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63" r:id="rId3"/>
    <p:sldId id="265" r:id="rId4"/>
    <p:sldId id="266" r:id="rId5"/>
    <p:sldId id="273" r:id="rId6"/>
    <p:sldId id="27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8642F4-F94B-4CAD-9C1F-9E1A0E86AB32}" v="123" dt="2020-04-15T18:57:13.5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BA4861F3-FF5D-414F-8769-189C9177A037}"/>
    <pc:docChg chg="addSld delSld modSld sldOrd">
      <pc:chgData name="Kimberly Brehm" userId="8c2b6ab9-3f19-41de-a892-34e3c36865ec" providerId="ADAL" clId="{BA4861F3-FF5D-414F-8769-189C9177A037}" dt="2020-03-10T19:04:38.605" v="113"/>
      <pc:docMkLst>
        <pc:docMk/>
      </pc:docMkLst>
      <pc:sldChg chg="del">
        <pc:chgData name="Kimberly Brehm" userId="8c2b6ab9-3f19-41de-a892-34e3c36865ec" providerId="ADAL" clId="{BA4861F3-FF5D-414F-8769-189C9177A037}" dt="2020-03-10T18:05:27.461" v="11" actId="47"/>
        <pc:sldMkLst>
          <pc:docMk/>
          <pc:sldMk cId="4227821917" sldId="268"/>
        </pc:sldMkLst>
      </pc:sldChg>
      <pc:sldChg chg="addSp delSp modSp add">
        <pc:chgData name="Kimberly Brehm" userId="8c2b6ab9-3f19-41de-a892-34e3c36865ec" providerId="ADAL" clId="{BA4861F3-FF5D-414F-8769-189C9177A037}" dt="2020-03-10T18:06:25.511" v="95"/>
        <pc:sldMkLst>
          <pc:docMk/>
          <pc:sldMk cId="4186269951" sldId="269"/>
        </pc:sldMkLst>
        <pc:spChg chg="mod">
          <ac:chgData name="Kimberly Brehm" userId="8c2b6ab9-3f19-41de-a892-34e3c36865ec" providerId="ADAL" clId="{BA4861F3-FF5D-414F-8769-189C9177A037}" dt="2020-03-10T18:05:24.316" v="10" actId="1076"/>
          <ac:spMkLst>
            <pc:docMk/>
            <pc:sldMk cId="4186269951" sldId="269"/>
            <ac:spMk id="105" creationId="{D1DE2816-61E5-4F24-94C5-ADC024D6C6C2}"/>
          </ac:spMkLst>
        </pc:spChg>
        <pc:spChg chg="mod">
          <ac:chgData name="Kimberly Brehm" userId="8c2b6ab9-3f19-41de-a892-34e3c36865ec" providerId="ADAL" clId="{BA4861F3-FF5D-414F-8769-189C9177A037}" dt="2020-03-10T18:05:13.122" v="7" actId="20577"/>
          <ac:spMkLst>
            <pc:docMk/>
            <pc:sldMk cId="4186269951" sldId="269"/>
            <ac:spMk id="113" creationId="{EB37F254-1F37-4D6F-B88B-E4B0ADE1D2AD}"/>
          </ac:spMkLst>
        </pc:spChg>
        <pc:picChg chg="add mod">
          <ac:chgData name="Kimberly Brehm" userId="8c2b6ab9-3f19-41de-a892-34e3c36865ec" providerId="ADAL" clId="{BA4861F3-FF5D-414F-8769-189C9177A037}" dt="2020-03-10T18:06:25.511" v="95"/>
          <ac:picMkLst>
            <pc:docMk/>
            <pc:sldMk cId="4186269951" sldId="269"/>
            <ac:picMk id="2" creationId="{D4ECD8D9-C5FE-4DB0-B573-528A6D526ADF}"/>
          </ac:picMkLst>
        </pc:picChg>
        <pc:picChg chg="del">
          <ac:chgData name="Kimberly Brehm" userId="8c2b6ab9-3f19-41de-a892-34e3c36865ec" providerId="ADAL" clId="{BA4861F3-FF5D-414F-8769-189C9177A037}" dt="2020-03-10T18:06:25.511" v="95"/>
          <ac:picMkLst>
            <pc:docMk/>
            <pc:sldMk cId="4186269951" sldId="269"/>
            <ac:picMk id="6" creationId="{165FB8C7-E91F-4623-A966-128EA0BD8371}"/>
          </ac:picMkLst>
        </pc:picChg>
      </pc:sldChg>
      <pc:sldChg chg="add del">
        <pc:chgData name="Kimberly Brehm" userId="8c2b6ab9-3f19-41de-a892-34e3c36865ec" providerId="ADAL" clId="{BA4861F3-FF5D-414F-8769-189C9177A037}" dt="2020-03-10T18:05:29.920" v="12" actId="47"/>
        <pc:sldMkLst>
          <pc:docMk/>
          <pc:sldMk cId="55673709" sldId="270"/>
        </pc:sldMkLst>
      </pc:sldChg>
      <pc:sldChg chg="addSp delSp modSp add ord">
        <pc:chgData name="Kimberly Brehm" userId="8c2b6ab9-3f19-41de-a892-34e3c36865ec" providerId="ADAL" clId="{BA4861F3-FF5D-414F-8769-189C9177A037}" dt="2020-03-10T19:04:38.605" v="113"/>
        <pc:sldMkLst>
          <pc:docMk/>
          <pc:sldMk cId="3505249617" sldId="271"/>
        </pc:sldMkLst>
        <pc:spChg chg="mod">
          <ac:chgData name="Kimberly Brehm" userId="8c2b6ab9-3f19-41de-a892-34e3c36865ec" providerId="ADAL" clId="{BA4861F3-FF5D-414F-8769-189C9177A037}" dt="2020-03-10T19:04:17.361" v="112" actId="1076"/>
          <ac:spMkLst>
            <pc:docMk/>
            <pc:sldMk cId="3505249617" sldId="271"/>
            <ac:spMk id="2" creationId="{E1F50E47-2DF8-46E4-A54E-B5A634162102}"/>
          </ac:spMkLst>
        </pc:spChg>
        <pc:picChg chg="add del mod">
          <ac:chgData name="Kimberly Brehm" userId="8c2b6ab9-3f19-41de-a892-34e3c36865ec" providerId="ADAL" clId="{BA4861F3-FF5D-414F-8769-189C9177A037}" dt="2020-03-10T19:04:38.605" v="113"/>
          <ac:picMkLst>
            <pc:docMk/>
            <pc:sldMk cId="3505249617" sldId="271"/>
            <ac:picMk id="4" creationId="{5DDA04F1-CE31-46EB-8B1F-D2E2C9C49F1F}"/>
          </ac:picMkLst>
        </pc:picChg>
        <pc:picChg chg="add mod">
          <ac:chgData name="Kimberly Brehm" userId="8c2b6ab9-3f19-41de-a892-34e3c36865ec" providerId="ADAL" clId="{BA4861F3-FF5D-414F-8769-189C9177A037}" dt="2020-03-10T19:04:38.605" v="113"/>
          <ac:picMkLst>
            <pc:docMk/>
            <pc:sldMk cId="3505249617" sldId="271"/>
            <ac:picMk id="5" creationId="{99A14247-1155-4ACB-82A6-B9E85BD19AEB}"/>
          </ac:picMkLst>
        </pc:picChg>
        <pc:picChg chg="del">
          <ac:chgData name="Kimberly Brehm" userId="8c2b6ab9-3f19-41de-a892-34e3c36865ec" providerId="ADAL" clId="{BA4861F3-FF5D-414F-8769-189C9177A037}" dt="2020-03-10T18:15:44.394" v="96"/>
          <ac:picMkLst>
            <pc:docMk/>
            <pc:sldMk cId="3505249617" sldId="271"/>
            <ac:picMk id="5" creationId="{FA1BC44E-C09B-44E7-85B1-AEF47F414DFD}"/>
          </ac:picMkLst>
        </pc:picChg>
      </pc:sldChg>
    </pc:docChg>
  </pc:docChgLst>
  <pc:docChgLst>
    <pc:chgData name="Kimberly Brehm" userId="8c2b6ab9-3f19-41de-a892-34e3c36865ec" providerId="ADAL" clId="{368642F4-F94B-4CAD-9C1F-9E1A0E86AB32}"/>
    <pc:docChg chg="undo custSel addSld delSld modSld sldOrd">
      <pc:chgData name="Kimberly Brehm" userId="8c2b6ab9-3f19-41de-a892-34e3c36865ec" providerId="ADAL" clId="{368642F4-F94B-4CAD-9C1F-9E1A0E86AB32}" dt="2020-04-15T18:57:13.547" v="437"/>
      <pc:docMkLst>
        <pc:docMk/>
      </pc:docMkLst>
      <pc:sldChg chg="addSp delSp modSp">
        <pc:chgData name="Kimberly Brehm" userId="8c2b6ab9-3f19-41de-a892-34e3c36865ec" providerId="ADAL" clId="{368642F4-F94B-4CAD-9C1F-9E1A0E86AB32}" dt="2020-04-15T18:29:43.180" v="426"/>
        <pc:sldMkLst>
          <pc:docMk/>
          <pc:sldMk cId="1333797697" sldId="263"/>
        </pc:sldMkLst>
        <pc:grpChg chg="del mod">
          <ac:chgData name="Kimberly Brehm" userId="8c2b6ab9-3f19-41de-a892-34e3c36865ec" providerId="ADAL" clId="{368642F4-F94B-4CAD-9C1F-9E1A0E86AB32}" dt="2020-04-15T18:29:26.349" v="391"/>
          <ac:grpSpMkLst>
            <pc:docMk/>
            <pc:sldMk cId="1333797697" sldId="263"/>
            <ac:grpSpMk id="18" creationId="{35D2F7DC-0373-468F-8291-E073723180F1}"/>
          </ac:grpSpMkLst>
        </pc:grpChg>
        <pc:grpChg chg="del mod">
          <ac:chgData name="Kimberly Brehm" userId="8c2b6ab9-3f19-41de-a892-34e3c36865ec" providerId="ADAL" clId="{368642F4-F94B-4CAD-9C1F-9E1A0E86AB32}" dt="2020-04-15T18:29:38.098" v="415"/>
          <ac:grpSpMkLst>
            <pc:docMk/>
            <pc:sldMk cId="1333797697" sldId="263"/>
            <ac:grpSpMk id="51" creationId="{048FBD59-B519-4232-BC9F-C8CBD59976D5}"/>
          </ac:grpSpMkLst>
        </pc:grpChg>
        <pc:grpChg chg="mod">
          <ac:chgData name="Kimberly Brehm" userId="8c2b6ab9-3f19-41de-a892-34e3c36865ec" providerId="ADAL" clId="{368642F4-F94B-4CAD-9C1F-9E1A0E86AB32}" dt="2020-04-15T18:29:34.491" v="407"/>
          <ac:grpSpMkLst>
            <pc:docMk/>
            <pc:sldMk cId="1333797697" sldId="263"/>
            <ac:grpSpMk id="52" creationId="{54B8E49C-4FA5-4FCD-B4B6-AFD8C74A29E1}"/>
          </ac:grpSpMkLst>
        </pc:grpChg>
        <pc:grpChg chg="mod">
          <ac:chgData name="Kimberly Brehm" userId="8c2b6ab9-3f19-41de-a892-34e3c36865ec" providerId="ADAL" clId="{368642F4-F94B-4CAD-9C1F-9E1A0E86AB32}" dt="2020-04-15T18:29:34.491" v="407"/>
          <ac:grpSpMkLst>
            <pc:docMk/>
            <pc:sldMk cId="1333797697" sldId="263"/>
            <ac:grpSpMk id="53" creationId="{6B332F97-0C40-462D-8810-6B6E5EFF6067}"/>
          </ac:grpSpMkLst>
        </pc:grpChg>
        <pc:grpChg chg="mod">
          <ac:chgData name="Kimberly Brehm" userId="8c2b6ab9-3f19-41de-a892-34e3c36865ec" providerId="ADAL" clId="{368642F4-F94B-4CAD-9C1F-9E1A0E86AB32}" dt="2020-04-15T18:29:38.098" v="415"/>
          <ac:grpSpMkLst>
            <pc:docMk/>
            <pc:sldMk cId="1333797697" sldId="263"/>
            <ac:grpSpMk id="70" creationId="{A28C83BA-F832-4A58-B851-5FF78FB474B4}"/>
          </ac:grpSpMkLst>
        </pc:grpChg>
        <pc:grpChg chg="mod">
          <ac:chgData name="Kimberly Brehm" userId="8c2b6ab9-3f19-41de-a892-34e3c36865ec" providerId="ADAL" clId="{368642F4-F94B-4CAD-9C1F-9E1A0E86AB32}" dt="2020-04-15T18:29:38.098" v="415"/>
          <ac:grpSpMkLst>
            <pc:docMk/>
            <pc:sldMk cId="1333797697" sldId="263"/>
            <ac:grpSpMk id="71" creationId="{C8F8F8B3-0224-46E1-9C51-4E97D269FEF8}"/>
          </ac:grpSpMkLst>
        </pc:grpChg>
        <pc:grpChg chg="mod">
          <ac:chgData name="Kimberly Brehm" userId="8c2b6ab9-3f19-41de-a892-34e3c36865ec" providerId="ADAL" clId="{368642F4-F94B-4CAD-9C1F-9E1A0E86AB32}" dt="2020-04-15T18:29:43.180" v="426"/>
          <ac:grpSpMkLst>
            <pc:docMk/>
            <pc:sldMk cId="1333797697" sldId="263"/>
            <ac:grpSpMk id="95" creationId="{B348AFAC-5342-4B14-B7CF-66D21C3A3431}"/>
          </ac:grpSpMkLst>
        </pc:grpChg>
        <pc:grpChg chg="mod">
          <ac:chgData name="Kimberly Brehm" userId="8c2b6ab9-3f19-41de-a892-34e3c36865ec" providerId="ADAL" clId="{368642F4-F94B-4CAD-9C1F-9E1A0E86AB32}" dt="2020-04-15T18:29:43.180" v="426"/>
          <ac:grpSpMkLst>
            <pc:docMk/>
            <pc:sldMk cId="1333797697" sldId="263"/>
            <ac:grpSpMk id="96" creationId="{C4842920-13AD-4A79-9707-50C95A8218BC}"/>
          </ac:grpSpMkLst>
        </pc:grpChg>
        <pc:inkChg chg="add del mod">
          <ac:chgData name="Kimberly Brehm" userId="8c2b6ab9-3f19-41de-a892-34e3c36865ec" providerId="ADAL" clId="{368642F4-F94B-4CAD-9C1F-9E1A0E86AB32}" dt="2020-04-15T18:29:26.349" v="392"/>
          <ac:inkMkLst>
            <pc:docMk/>
            <pc:sldMk cId="1333797697" sldId="263"/>
            <ac:inkMk id="5" creationId="{16FE26AA-349C-4307-A617-85220F3F59F1}"/>
          </ac:inkMkLst>
        </pc:inkChg>
        <pc:inkChg chg="add del mod">
          <ac:chgData name="Kimberly Brehm" userId="8c2b6ab9-3f19-41de-a892-34e3c36865ec" providerId="ADAL" clId="{368642F4-F94B-4CAD-9C1F-9E1A0E86AB32}" dt="2020-04-15T18:29:26.349" v="391"/>
          <ac:inkMkLst>
            <pc:docMk/>
            <pc:sldMk cId="1333797697" sldId="263"/>
            <ac:inkMk id="8" creationId="{69516F5A-D21A-41F9-A754-1B42EA0850F4}"/>
          </ac:inkMkLst>
        </pc:inkChg>
        <pc:inkChg chg="add del mod">
          <ac:chgData name="Kimberly Brehm" userId="8c2b6ab9-3f19-41de-a892-34e3c36865ec" providerId="ADAL" clId="{368642F4-F94B-4CAD-9C1F-9E1A0E86AB32}" dt="2020-04-15T18:29:26.333" v="384"/>
          <ac:inkMkLst>
            <pc:docMk/>
            <pc:sldMk cId="1333797697" sldId="263"/>
            <ac:inkMk id="9" creationId="{B4D64B58-84BB-40BF-86F3-9956EF77101A}"/>
          </ac:inkMkLst>
        </pc:inkChg>
        <pc:inkChg chg="add del mod">
          <ac:chgData name="Kimberly Brehm" userId="8c2b6ab9-3f19-41de-a892-34e3c36865ec" providerId="ADAL" clId="{368642F4-F94B-4CAD-9C1F-9E1A0E86AB32}" dt="2020-04-15T18:29:26.333" v="380"/>
          <ac:inkMkLst>
            <pc:docMk/>
            <pc:sldMk cId="1333797697" sldId="263"/>
            <ac:inkMk id="10" creationId="{5191F7C0-CF12-4447-9F42-360FD84DACC1}"/>
          </ac:inkMkLst>
        </pc:inkChg>
        <pc:inkChg chg="add del mod">
          <ac:chgData name="Kimberly Brehm" userId="8c2b6ab9-3f19-41de-a892-34e3c36865ec" providerId="ADAL" clId="{368642F4-F94B-4CAD-9C1F-9E1A0E86AB32}" dt="2020-04-15T18:29:26.349" v="388"/>
          <ac:inkMkLst>
            <pc:docMk/>
            <pc:sldMk cId="1333797697" sldId="263"/>
            <ac:inkMk id="11" creationId="{00BA31C8-B818-4D04-843F-D29AE843B660}"/>
          </ac:inkMkLst>
        </pc:inkChg>
        <pc:inkChg chg="add del mod">
          <ac:chgData name="Kimberly Brehm" userId="8c2b6ab9-3f19-41de-a892-34e3c36865ec" providerId="ADAL" clId="{368642F4-F94B-4CAD-9C1F-9E1A0E86AB32}" dt="2020-04-15T18:29:26.333" v="386"/>
          <ac:inkMkLst>
            <pc:docMk/>
            <pc:sldMk cId="1333797697" sldId="263"/>
            <ac:inkMk id="12" creationId="{48640287-284B-4E78-B721-0FD8806B556E}"/>
          </ac:inkMkLst>
        </pc:inkChg>
        <pc:inkChg chg="add del mod">
          <ac:chgData name="Kimberly Brehm" userId="8c2b6ab9-3f19-41de-a892-34e3c36865ec" providerId="ADAL" clId="{368642F4-F94B-4CAD-9C1F-9E1A0E86AB32}" dt="2020-04-15T18:29:26.333" v="383"/>
          <ac:inkMkLst>
            <pc:docMk/>
            <pc:sldMk cId="1333797697" sldId="263"/>
            <ac:inkMk id="16" creationId="{344F775E-70C4-43E2-8087-B698E8B30F15}"/>
          </ac:inkMkLst>
        </pc:inkChg>
        <pc:inkChg chg="add del">
          <ac:chgData name="Kimberly Brehm" userId="8c2b6ab9-3f19-41de-a892-34e3c36865ec" providerId="ADAL" clId="{368642F4-F94B-4CAD-9C1F-9E1A0E86AB32}" dt="2020-04-15T18:29:26.349" v="390"/>
          <ac:inkMkLst>
            <pc:docMk/>
            <pc:sldMk cId="1333797697" sldId="263"/>
            <ac:inkMk id="17" creationId="{4DD94D16-F62D-4A1F-B377-0D9435F178C1}"/>
          </ac:inkMkLst>
        </pc:inkChg>
        <pc:inkChg chg="add del">
          <ac:chgData name="Kimberly Brehm" userId="8c2b6ab9-3f19-41de-a892-34e3c36865ec" providerId="ADAL" clId="{368642F4-F94B-4CAD-9C1F-9E1A0E86AB32}" dt="2020-04-15T18:29:26.333" v="382"/>
          <ac:inkMkLst>
            <pc:docMk/>
            <pc:sldMk cId="1333797697" sldId="263"/>
            <ac:inkMk id="19" creationId="{78A7729D-2BE7-4C16-8FF7-D3618FB87D15}"/>
          </ac:inkMkLst>
        </pc:inkChg>
        <pc:inkChg chg="add del">
          <ac:chgData name="Kimberly Brehm" userId="8c2b6ab9-3f19-41de-a892-34e3c36865ec" providerId="ADAL" clId="{368642F4-F94B-4CAD-9C1F-9E1A0E86AB32}" dt="2020-04-15T18:29:26.333" v="379"/>
          <ac:inkMkLst>
            <pc:docMk/>
            <pc:sldMk cId="1333797697" sldId="263"/>
            <ac:inkMk id="20" creationId="{91320788-D274-4902-9431-33AA9424E75A}"/>
          </ac:inkMkLst>
        </pc:inkChg>
        <pc:inkChg chg="add del">
          <ac:chgData name="Kimberly Brehm" userId="8c2b6ab9-3f19-41de-a892-34e3c36865ec" providerId="ADAL" clId="{368642F4-F94B-4CAD-9C1F-9E1A0E86AB32}" dt="2020-04-15T18:29:26.333" v="385"/>
          <ac:inkMkLst>
            <pc:docMk/>
            <pc:sldMk cId="1333797697" sldId="263"/>
            <ac:inkMk id="21" creationId="{3248B2DC-3ED9-4C45-A7DF-26DABC193C06}"/>
          </ac:inkMkLst>
        </pc:inkChg>
        <pc:inkChg chg="add del">
          <ac:chgData name="Kimberly Brehm" userId="8c2b6ab9-3f19-41de-a892-34e3c36865ec" providerId="ADAL" clId="{368642F4-F94B-4CAD-9C1F-9E1A0E86AB32}" dt="2020-04-15T18:29:26.349" v="389"/>
          <ac:inkMkLst>
            <pc:docMk/>
            <pc:sldMk cId="1333797697" sldId="263"/>
            <ac:inkMk id="22" creationId="{FD146527-BE27-4222-8A94-E1E854040271}"/>
          </ac:inkMkLst>
        </pc:inkChg>
        <pc:inkChg chg="add del">
          <ac:chgData name="Kimberly Brehm" userId="8c2b6ab9-3f19-41de-a892-34e3c36865ec" providerId="ADAL" clId="{368642F4-F94B-4CAD-9C1F-9E1A0E86AB32}" dt="2020-04-15T18:29:26.333" v="387"/>
          <ac:inkMkLst>
            <pc:docMk/>
            <pc:sldMk cId="1333797697" sldId="263"/>
            <ac:inkMk id="23" creationId="{79935C64-2A93-413B-B190-FC8E5E1AEB6C}"/>
          </ac:inkMkLst>
        </pc:inkChg>
        <pc:inkChg chg="add del">
          <ac:chgData name="Kimberly Brehm" userId="8c2b6ab9-3f19-41de-a892-34e3c36865ec" providerId="ADAL" clId="{368642F4-F94B-4CAD-9C1F-9E1A0E86AB32}" dt="2020-04-15T18:29:26.333" v="381"/>
          <ac:inkMkLst>
            <pc:docMk/>
            <pc:sldMk cId="1333797697" sldId="263"/>
            <ac:inkMk id="24" creationId="{D451CF2C-5F13-4F4E-BF22-9B3D76BB073B}"/>
          </ac:inkMkLst>
        </pc:inkChg>
        <pc:inkChg chg="add mod">
          <ac:chgData name="Kimberly Brehm" userId="8c2b6ab9-3f19-41de-a892-34e3c36865ec" providerId="ADAL" clId="{368642F4-F94B-4CAD-9C1F-9E1A0E86AB32}" dt="2020-04-15T18:29:34.491" v="407"/>
          <ac:inkMkLst>
            <pc:docMk/>
            <pc:sldMk cId="1333797697" sldId="263"/>
            <ac:inkMk id="27" creationId="{93594E02-72ED-4767-8FAD-7758E37372D7}"/>
          </ac:inkMkLst>
        </pc:inkChg>
        <pc:inkChg chg="add mod">
          <ac:chgData name="Kimberly Brehm" userId="8c2b6ab9-3f19-41de-a892-34e3c36865ec" providerId="ADAL" clId="{368642F4-F94B-4CAD-9C1F-9E1A0E86AB32}" dt="2020-04-15T18:29:34.491" v="407"/>
          <ac:inkMkLst>
            <pc:docMk/>
            <pc:sldMk cId="1333797697" sldId="263"/>
            <ac:inkMk id="28" creationId="{4A09FC0D-B2F9-440A-9838-358998BBA694}"/>
          </ac:inkMkLst>
        </pc:inkChg>
        <pc:inkChg chg="add mod">
          <ac:chgData name="Kimberly Brehm" userId="8c2b6ab9-3f19-41de-a892-34e3c36865ec" providerId="ADAL" clId="{368642F4-F94B-4CAD-9C1F-9E1A0E86AB32}" dt="2020-04-15T18:29:34.491" v="407"/>
          <ac:inkMkLst>
            <pc:docMk/>
            <pc:sldMk cId="1333797697" sldId="263"/>
            <ac:inkMk id="29" creationId="{254DC1B1-B1DD-498B-A8F1-594A8CDEF5A4}"/>
          </ac:inkMkLst>
        </pc:inkChg>
        <pc:inkChg chg="add mod">
          <ac:chgData name="Kimberly Brehm" userId="8c2b6ab9-3f19-41de-a892-34e3c36865ec" providerId="ADAL" clId="{368642F4-F94B-4CAD-9C1F-9E1A0E86AB32}" dt="2020-04-15T18:29:34.491" v="407"/>
          <ac:inkMkLst>
            <pc:docMk/>
            <pc:sldMk cId="1333797697" sldId="263"/>
            <ac:inkMk id="30" creationId="{9AB0AC63-17F6-4127-B7B0-C91C46F82243}"/>
          </ac:inkMkLst>
        </pc:inkChg>
        <pc:inkChg chg="add mod">
          <ac:chgData name="Kimberly Brehm" userId="8c2b6ab9-3f19-41de-a892-34e3c36865ec" providerId="ADAL" clId="{368642F4-F94B-4CAD-9C1F-9E1A0E86AB32}" dt="2020-04-15T18:29:34.491" v="407"/>
          <ac:inkMkLst>
            <pc:docMk/>
            <pc:sldMk cId="1333797697" sldId="263"/>
            <ac:inkMk id="32" creationId="{556A9B56-2CCA-4861-94A5-97A88BC4AAC2}"/>
          </ac:inkMkLst>
        </pc:inkChg>
        <pc:inkChg chg="add mod">
          <ac:chgData name="Kimberly Brehm" userId="8c2b6ab9-3f19-41de-a892-34e3c36865ec" providerId="ADAL" clId="{368642F4-F94B-4CAD-9C1F-9E1A0E86AB32}" dt="2020-04-15T18:29:34.491" v="407"/>
          <ac:inkMkLst>
            <pc:docMk/>
            <pc:sldMk cId="1333797697" sldId="263"/>
            <ac:inkMk id="33" creationId="{575D29D3-8E0F-42B3-ADBC-163E583CBABC}"/>
          </ac:inkMkLst>
        </pc:inkChg>
        <pc:inkChg chg="add mod">
          <ac:chgData name="Kimberly Brehm" userId="8c2b6ab9-3f19-41de-a892-34e3c36865ec" providerId="ADAL" clId="{368642F4-F94B-4CAD-9C1F-9E1A0E86AB32}" dt="2020-04-15T18:29:34.491" v="407"/>
          <ac:inkMkLst>
            <pc:docMk/>
            <pc:sldMk cId="1333797697" sldId="263"/>
            <ac:inkMk id="34" creationId="{88A662CB-43BB-4387-A736-356B6BDE4267}"/>
          </ac:inkMkLst>
        </pc:inkChg>
        <pc:inkChg chg="add mod">
          <ac:chgData name="Kimberly Brehm" userId="8c2b6ab9-3f19-41de-a892-34e3c36865ec" providerId="ADAL" clId="{368642F4-F94B-4CAD-9C1F-9E1A0E86AB32}" dt="2020-04-15T18:29:34.491" v="407"/>
          <ac:inkMkLst>
            <pc:docMk/>
            <pc:sldMk cId="1333797697" sldId="263"/>
            <ac:inkMk id="35" creationId="{06D931A3-D30B-4DF0-9550-5AB016BDE82C}"/>
          </ac:inkMkLst>
        </pc:inkChg>
        <pc:inkChg chg="add mod">
          <ac:chgData name="Kimberly Brehm" userId="8c2b6ab9-3f19-41de-a892-34e3c36865ec" providerId="ADAL" clId="{368642F4-F94B-4CAD-9C1F-9E1A0E86AB32}" dt="2020-04-15T18:29:34.491" v="407"/>
          <ac:inkMkLst>
            <pc:docMk/>
            <pc:sldMk cId="1333797697" sldId="263"/>
            <ac:inkMk id="38" creationId="{88F4C269-6CB2-4863-94C9-E6359D2A168D}"/>
          </ac:inkMkLst>
        </pc:inkChg>
        <pc:inkChg chg="add mod">
          <ac:chgData name="Kimberly Brehm" userId="8c2b6ab9-3f19-41de-a892-34e3c36865ec" providerId="ADAL" clId="{368642F4-F94B-4CAD-9C1F-9E1A0E86AB32}" dt="2020-04-15T18:29:34.491" v="407"/>
          <ac:inkMkLst>
            <pc:docMk/>
            <pc:sldMk cId="1333797697" sldId="263"/>
            <ac:inkMk id="39" creationId="{C5B850E6-EAA7-4716-8FA2-315D8B0868E4}"/>
          </ac:inkMkLst>
        </pc:inkChg>
        <pc:inkChg chg="add mod">
          <ac:chgData name="Kimberly Brehm" userId="8c2b6ab9-3f19-41de-a892-34e3c36865ec" providerId="ADAL" clId="{368642F4-F94B-4CAD-9C1F-9E1A0E86AB32}" dt="2020-04-15T18:29:34.491" v="407"/>
          <ac:inkMkLst>
            <pc:docMk/>
            <pc:sldMk cId="1333797697" sldId="263"/>
            <ac:inkMk id="40" creationId="{CC7C3BAA-C46C-4EAC-A684-DD6815A23059}"/>
          </ac:inkMkLst>
        </pc:inkChg>
        <pc:inkChg chg="add mod">
          <ac:chgData name="Kimberly Brehm" userId="8c2b6ab9-3f19-41de-a892-34e3c36865ec" providerId="ADAL" clId="{368642F4-F94B-4CAD-9C1F-9E1A0E86AB32}" dt="2020-04-15T18:29:38.098" v="415"/>
          <ac:inkMkLst>
            <pc:docMk/>
            <pc:sldMk cId="1333797697" sldId="263"/>
            <ac:inkMk id="41" creationId="{6E0FC0EE-D060-4F67-B9CD-80C289246563}"/>
          </ac:inkMkLst>
        </pc:inkChg>
        <pc:inkChg chg="add mod">
          <ac:chgData name="Kimberly Brehm" userId="8c2b6ab9-3f19-41de-a892-34e3c36865ec" providerId="ADAL" clId="{368642F4-F94B-4CAD-9C1F-9E1A0E86AB32}" dt="2020-04-15T18:29:38.098" v="415"/>
          <ac:inkMkLst>
            <pc:docMk/>
            <pc:sldMk cId="1333797697" sldId="263"/>
            <ac:inkMk id="42" creationId="{3C967685-BC25-4EA5-A64A-F358A4C022DF}"/>
          </ac:inkMkLst>
        </pc:inkChg>
        <pc:inkChg chg="add mod">
          <ac:chgData name="Kimberly Brehm" userId="8c2b6ab9-3f19-41de-a892-34e3c36865ec" providerId="ADAL" clId="{368642F4-F94B-4CAD-9C1F-9E1A0E86AB32}" dt="2020-04-15T18:29:38.098" v="415"/>
          <ac:inkMkLst>
            <pc:docMk/>
            <pc:sldMk cId="1333797697" sldId="263"/>
            <ac:inkMk id="50" creationId="{F6BA35B0-C4D5-4E49-97A9-3D5CE911F5D0}"/>
          </ac:inkMkLst>
        </pc:inkChg>
        <pc:inkChg chg="add mod">
          <ac:chgData name="Kimberly Brehm" userId="8c2b6ab9-3f19-41de-a892-34e3c36865ec" providerId="ADAL" clId="{368642F4-F94B-4CAD-9C1F-9E1A0E86AB32}" dt="2020-04-15T18:29:38.098" v="415"/>
          <ac:inkMkLst>
            <pc:docMk/>
            <pc:sldMk cId="1333797697" sldId="263"/>
            <ac:inkMk id="57" creationId="{9E8FB312-6C0A-405C-B329-743504D04408}"/>
          </ac:inkMkLst>
        </pc:inkChg>
        <pc:inkChg chg="add mod">
          <ac:chgData name="Kimberly Brehm" userId="8c2b6ab9-3f19-41de-a892-34e3c36865ec" providerId="ADAL" clId="{368642F4-F94B-4CAD-9C1F-9E1A0E86AB32}" dt="2020-04-15T18:29:38.098" v="415"/>
          <ac:inkMkLst>
            <pc:docMk/>
            <pc:sldMk cId="1333797697" sldId="263"/>
            <ac:inkMk id="58" creationId="{B0697E4B-6DBE-41D6-A763-D1BB87ED2BD3}"/>
          </ac:inkMkLst>
        </pc:inkChg>
        <pc:inkChg chg="add mod">
          <ac:chgData name="Kimberly Brehm" userId="8c2b6ab9-3f19-41de-a892-34e3c36865ec" providerId="ADAL" clId="{368642F4-F94B-4CAD-9C1F-9E1A0E86AB32}" dt="2020-04-15T18:29:38.098" v="415"/>
          <ac:inkMkLst>
            <pc:docMk/>
            <pc:sldMk cId="1333797697" sldId="263"/>
            <ac:inkMk id="59" creationId="{4B4F1A93-1703-4780-8AFE-99B9157E3F04}"/>
          </ac:inkMkLst>
        </pc:inkChg>
        <pc:inkChg chg="add mod">
          <ac:chgData name="Kimberly Brehm" userId="8c2b6ab9-3f19-41de-a892-34e3c36865ec" providerId="ADAL" clId="{368642F4-F94B-4CAD-9C1F-9E1A0E86AB32}" dt="2020-04-15T18:29:38.098" v="415"/>
          <ac:inkMkLst>
            <pc:docMk/>
            <pc:sldMk cId="1333797697" sldId="263"/>
            <ac:inkMk id="60" creationId="{F628833C-880B-416F-8C43-98ED2EA6BD0C}"/>
          </ac:inkMkLst>
        </pc:inkChg>
        <pc:inkChg chg="add mod">
          <ac:chgData name="Kimberly Brehm" userId="8c2b6ab9-3f19-41de-a892-34e3c36865ec" providerId="ADAL" clId="{368642F4-F94B-4CAD-9C1F-9E1A0E86AB32}" dt="2020-04-15T18:29:38.098" v="415"/>
          <ac:inkMkLst>
            <pc:docMk/>
            <pc:sldMk cId="1333797697" sldId="263"/>
            <ac:inkMk id="61" creationId="{B9B8F515-F33F-46EA-99BB-E88B2E100684}"/>
          </ac:inkMkLst>
        </pc:inkChg>
        <pc:inkChg chg="add mod">
          <ac:chgData name="Kimberly Brehm" userId="8c2b6ab9-3f19-41de-a892-34e3c36865ec" providerId="ADAL" clId="{368642F4-F94B-4CAD-9C1F-9E1A0E86AB32}" dt="2020-04-15T18:29:38.098" v="415"/>
          <ac:inkMkLst>
            <pc:docMk/>
            <pc:sldMk cId="1333797697" sldId="263"/>
            <ac:inkMk id="68" creationId="{EBDDA6E3-1585-42FF-A1A0-82EFECE75B99}"/>
          </ac:inkMkLst>
        </pc:inkChg>
        <pc:inkChg chg="add mod">
          <ac:chgData name="Kimberly Brehm" userId="8c2b6ab9-3f19-41de-a892-34e3c36865ec" providerId="ADAL" clId="{368642F4-F94B-4CAD-9C1F-9E1A0E86AB32}" dt="2020-04-15T18:29:38.098" v="415"/>
          <ac:inkMkLst>
            <pc:docMk/>
            <pc:sldMk cId="1333797697" sldId="263"/>
            <ac:inkMk id="69" creationId="{B8EFFA29-8617-4415-863C-764D5C5E074D}"/>
          </ac:inkMkLst>
        </pc:inkChg>
        <pc:inkChg chg="add mod">
          <ac:chgData name="Kimberly Brehm" userId="8c2b6ab9-3f19-41de-a892-34e3c36865ec" providerId="ADAL" clId="{368642F4-F94B-4CAD-9C1F-9E1A0E86AB32}" dt="2020-04-15T18:29:43.180" v="426"/>
          <ac:inkMkLst>
            <pc:docMk/>
            <pc:sldMk cId="1333797697" sldId="263"/>
            <ac:inkMk id="72" creationId="{E6410307-3054-436F-B9A4-09CA7CFF203F}"/>
          </ac:inkMkLst>
        </pc:inkChg>
        <pc:inkChg chg="add mod">
          <ac:chgData name="Kimberly Brehm" userId="8c2b6ab9-3f19-41de-a892-34e3c36865ec" providerId="ADAL" clId="{368642F4-F94B-4CAD-9C1F-9E1A0E86AB32}" dt="2020-04-15T18:29:43.180" v="426"/>
          <ac:inkMkLst>
            <pc:docMk/>
            <pc:sldMk cId="1333797697" sldId="263"/>
            <ac:inkMk id="73" creationId="{AB52D815-04DB-4818-B15F-0BBA8422DCAF}"/>
          </ac:inkMkLst>
        </pc:inkChg>
        <pc:inkChg chg="add mod">
          <ac:chgData name="Kimberly Brehm" userId="8c2b6ab9-3f19-41de-a892-34e3c36865ec" providerId="ADAL" clId="{368642F4-F94B-4CAD-9C1F-9E1A0E86AB32}" dt="2020-04-15T18:29:43.180" v="426"/>
          <ac:inkMkLst>
            <pc:docMk/>
            <pc:sldMk cId="1333797697" sldId="263"/>
            <ac:inkMk id="74" creationId="{01439902-4200-41D7-841C-52C74955AFCA}"/>
          </ac:inkMkLst>
        </pc:inkChg>
        <pc:inkChg chg="add mod">
          <ac:chgData name="Kimberly Brehm" userId="8c2b6ab9-3f19-41de-a892-34e3c36865ec" providerId="ADAL" clId="{368642F4-F94B-4CAD-9C1F-9E1A0E86AB32}" dt="2020-04-15T18:29:43.180" v="426"/>
          <ac:inkMkLst>
            <pc:docMk/>
            <pc:sldMk cId="1333797697" sldId="263"/>
            <ac:inkMk id="75" creationId="{822C3C84-73A3-4A3C-8CF4-CE4AFFE7BA68}"/>
          </ac:inkMkLst>
        </pc:inkChg>
        <pc:inkChg chg="add mod">
          <ac:chgData name="Kimberly Brehm" userId="8c2b6ab9-3f19-41de-a892-34e3c36865ec" providerId="ADAL" clId="{368642F4-F94B-4CAD-9C1F-9E1A0E86AB32}" dt="2020-04-15T18:29:43.180" v="426"/>
          <ac:inkMkLst>
            <pc:docMk/>
            <pc:sldMk cId="1333797697" sldId="263"/>
            <ac:inkMk id="76" creationId="{2F48B506-4711-49D1-99D9-73669BFA34BE}"/>
          </ac:inkMkLst>
        </pc:inkChg>
        <pc:inkChg chg="add mod">
          <ac:chgData name="Kimberly Brehm" userId="8c2b6ab9-3f19-41de-a892-34e3c36865ec" providerId="ADAL" clId="{368642F4-F94B-4CAD-9C1F-9E1A0E86AB32}" dt="2020-04-15T18:29:43.180" v="426"/>
          <ac:inkMkLst>
            <pc:docMk/>
            <pc:sldMk cId="1333797697" sldId="263"/>
            <ac:inkMk id="77" creationId="{7A839757-2849-4D8D-9CFA-BE04DDC0DE0A}"/>
          </ac:inkMkLst>
        </pc:inkChg>
        <pc:inkChg chg="add mod">
          <ac:chgData name="Kimberly Brehm" userId="8c2b6ab9-3f19-41de-a892-34e3c36865ec" providerId="ADAL" clId="{368642F4-F94B-4CAD-9C1F-9E1A0E86AB32}" dt="2020-04-15T18:29:43.180" v="426"/>
          <ac:inkMkLst>
            <pc:docMk/>
            <pc:sldMk cId="1333797697" sldId="263"/>
            <ac:inkMk id="78" creationId="{A2384139-F33B-4925-A040-BEC7611FAC73}"/>
          </ac:inkMkLst>
        </pc:inkChg>
        <pc:inkChg chg="add mod">
          <ac:chgData name="Kimberly Brehm" userId="8c2b6ab9-3f19-41de-a892-34e3c36865ec" providerId="ADAL" clId="{368642F4-F94B-4CAD-9C1F-9E1A0E86AB32}" dt="2020-04-15T18:29:43.180" v="426"/>
          <ac:inkMkLst>
            <pc:docMk/>
            <pc:sldMk cId="1333797697" sldId="263"/>
            <ac:inkMk id="84" creationId="{52F8499B-93DF-49A4-A1EA-FD3F56E73311}"/>
          </ac:inkMkLst>
        </pc:inkChg>
        <pc:inkChg chg="add mod">
          <ac:chgData name="Kimberly Brehm" userId="8c2b6ab9-3f19-41de-a892-34e3c36865ec" providerId="ADAL" clId="{368642F4-F94B-4CAD-9C1F-9E1A0E86AB32}" dt="2020-04-15T18:29:43.180" v="426"/>
          <ac:inkMkLst>
            <pc:docMk/>
            <pc:sldMk cId="1333797697" sldId="263"/>
            <ac:inkMk id="92" creationId="{CBDFF4A2-0FB3-4E22-8B3F-F03DD92F8CD7}"/>
          </ac:inkMkLst>
        </pc:inkChg>
        <pc:inkChg chg="add mod">
          <ac:chgData name="Kimberly Brehm" userId="8c2b6ab9-3f19-41de-a892-34e3c36865ec" providerId="ADAL" clId="{368642F4-F94B-4CAD-9C1F-9E1A0E86AB32}" dt="2020-04-15T18:29:43.180" v="426"/>
          <ac:inkMkLst>
            <pc:docMk/>
            <pc:sldMk cId="1333797697" sldId="263"/>
            <ac:inkMk id="94" creationId="{7EDBFAB1-B9AB-4A01-B4D0-AB4E63F7E90A}"/>
          </ac:inkMkLst>
        </pc:inkChg>
      </pc:sldChg>
      <pc:sldChg chg="addSp delSp modSp ord">
        <pc:chgData name="Kimberly Brehm" userId="8c2b6ab9-3f19-41de-a892-34e3c36865ec" providerId="ADAL" clId="{368642F4-F94B-4CAD-9C1F-9E1A0E86AB32}" dt="2020-04-15T18:43:15.657" v="431"/>
        <pc:sldMkLst>
          <pc:docMk/>
          <pc:sldMk cId="1112817622" sldId="265"/>
        </pc:sldMkLst>
        <pc:grpChg chg="del mod">
          <ac:chgData name="Kimberly Brehm" userId="8c2b6ab9-3f19-41de-a892-34e3c36865ec" providerId="ADAL" clId="{368642F4-F94B-4CAD-9C1F-9E1A0E86AB32}" dt="2020-04-15T18:28:09.646" v="276"/>
          <ac:grpSpMkLst>
            <pc:docMk/>
            <pc:sldMk cId="1112817622" sldId="265"/>
            <ac:grpSpMk id="10" creationId="{339BBE24-A780-43DB-BED1-4624B3564FA9}"/>
          </ac:grpSpMkLst>
        </pc:grpChg>
        <pc:grpChg chg="del mod">
          <ac:chgData name="Kimberly Brehm" userId="8c2b6ab9-3f19-41de-a892-34e3c36865ec" providerId="ADAL" clId="{368642F4-F94B-4CAD-9C1F-9E1A0E86AB32}" dt="2020-04-15T18:28:14.687" v="289"/>
          <ac:grpSpMkLst>
            <pc:docMk/>
            <pc:sldMk cId="1112817622" sldId="265"/>
            <ac:grpSpMk id="20" creationId="{124531C3-011B-4BC1-96AB-EFC97EDE3061}"/>
          </ac:grpSpMkLst>
        </pc:grpChg>
        <pc:grpChg chg="mod">
          <ac:chgData name="Kimberly Brehm" userId="8c2b6ab9-3f19-41de-a892-34e3c36865ec" providerId="ADAL" clId="{368642F4-F94B-4CAD-9C1F-9E1A0E86AB32}" dt="2020-04-15T18:28:09.646" v="276"/>
          <ac:grpSpMkLst>
            <pc:docMk/>
            <pc:sldMk cId="1112817622" sldId="265"/>
            <ac:grpSpMk id="21" creationId="{359F4F89-3F44-4AB3-BB26-19CA6BF10AF8}"/>
          </ac:grpSpMkLst>
        </pc:grpChg>
        <pc:grpChg chg="mod">
          <ac:chgData name="Kimberly Brehm" userId="8c2b6ab9-3f19-41de-a892-34e3c36865ec" providerId="ADAL" clId="{368642F4-F94B-4CAD-9C1F-9E1A0E86AB32}" dt="2020-04-15T18:28:14.687" v="289"/>
          <ac:grpSpMkLst>
            <pc:docMk/>
            <pc:sldMk cId="1112817622" sldId="265"/>
            <ac:grpSpMk id="99" creationId="{BB1315D8-4468-4D8B-B514-6AE264193ACF}"/>
          </ac:grpSpMkLst>
        </pc:grpChg>
        <pc:grpChg chg="del mod">
          <ac:chgData name="Kimberly Brehm" userId="8c2b6ab9-3f19-41de-a892-34e3c36865ec" providerId="ADAL" clId="{368642F4-F94B-4CAD-9C1F-9E1A0E86AB32}" dt="2020-04-15T18:28:25.356" v="308"/>
          <ac:grpSpMkLst>
            <pc:docMk/>
            <pc:sldMk cId="1112817622" sldId="265"/>
            <ac:grpSpMk id="114" creationId="{F27A2D75-7A13-4C91-A318-7A7E039EF30E}"/>
          </ac:grpSpMkLst>
        </pc:grpChg>
        <pc:grpChg chg="mod">
          <ac:chgData name="Kimberly Brehm" userId="8c2b6ab9-3f19-41de-a892-34e3c36865ec" providerId="ADAL" clId="{368642F4-F94B-4CAD-9C1F-9E1A0E86AB32}" dt="2020-04-15T18:28:23.336" v="304"/>
          <ac:grpSpMkLst>
            <pc:docMk/>
            <pc:sldMk cId="1112817622" sldId="265"/>
            <ac:grpSpMk id="115" creationId="{7EE038B5-51CF-4C13-A788-4B868072C591}"/>
          </ac:grpSpMkLst>
        </pc:grpChg>
        <pc:grpChg chg="mod">
          <ac:chgData name="Kimberly Brehm" userId="8c2b6ab9-3f19-41de-a892-34e3c36865ec" providerId="ADAL" clId="{368642F4-F94B-4CAD-9C1F-9E1A0E86AB32}" dt="2020-04-15T18:28:23.336" v="304"/>
          <ac:grpSpMkLst>
            <pc:docMk/>
            <pc:sldMk cId="1112817622" sldId="265"/>
            <ac:grpSpMk id="116" creationId="{9C0DF3D5-677F-4664-A361-8003D41EDADD}"/>
          </ac:grpSpMkLst>
        </pc:grpChg>
        <pc:grpChg chg="del mod">
          <ac:chgData name="Kimberly Brehm" userId="8c2b6ab9-3f19-41de-a892-34e3c36865ec" providerId="ADAL" clId="{368642F4-F94B-4CAD-9C1F-9E1A0E86AB32}" dt="2020-04-15T18:28:27.863" v="314"/>
          <ac:grpSpMkLst>
            <pc:docMk/>
            <pc:sldMk cId="1112817622" sldId="265"/>
            <ac:grpSpMk id="120" creationId="{BAB57186-64B4-4331-8A0F-7AF663BAF2E2}"/>
          </ac:grpSpMkLst>
        </pc:grpChg>
        <pc:grpChg chg="mod">
          <ac:chgData name="Kimberly Brehm" userId="8c2b6ab9-3f19-41de-a892-34e3c36865ec" providerId="ADAL" clId="{368642F4-F94B-4CAD-9C1F-9E1A0E86AB32}" dt="2020-04-15T18:28:27.863" v="314"/>
          <ac:grpSpMkLst>
            <pc:docMk/>
            <pc:sldMk cId="1112817622" sldId="265"/>
            <ac:grpSpMk id="126" creationId="{52B0FF0D-69A8-40D6-9D6A-35165B73C75A}"/>
          </ac:grpSpMkLst>
        </pc:grpChg>
        <pc:picChg chg="del">
          <ac:chgData name="Kimberly Brehm" userId="8c2b6ab9-3f19-41de-a892-34e3c36865ec" providerId="ADAL" clId="{368642F4-F94B-4CAD-9C1F-9E1A0E86AB32}" dt="2020-04-15T18:34:17.731" v="429"/>
          <ac:picMkLst>
            <pc:docMk/>
            <pc:sldMk cId="1112817622" sldId="265"/>
            <ac:picMk id="42" creationId="{83A2DFE9-B898-4589-8834-4D54E10921E1}"/>
          </ac:picMkLst>
        </pc:picChg>
        <pc:picChg chg="add del mod">
          <ac:chgData name="Kimberly Brehm" userId="8c2b6ab9-3f19-41de-a892-34e3c36865ec" providerId="ADAL" clId="{368642F4-F94B-4CAD-9C1F-9E1A0E86AB32}" dt="2020-04-15T18:38:37.583" v="430"/>
          <ac:picMkLst>
            <pc:docMk/>
            <pc:sldMk cId="1112817622" sldId="265"/>
            <ac:picMk id="128" creationId="{3CCC5CE5-621F-4E0B-B9B1-6F3C1433971A}"/>
          </ac:picMkLst>
        </pc:picChg>
        <pc:picChg chg="add del mod">
          <ac:chgData name="Kimberly Brehm" userId="8c2b6ab9-3f19-41de-a892-34e3c36865ec" providerId="ADAL" clId="{368642F4-F94B-4CAD-9C1F-9E1A0E86AB32}" dt="2020-04-15T18:43:15.657" v="431"/>
          <ac:picMkLst>
            <pc:docMk/>
            <pc:sldMk cId="1112817622" sldId="265"/>
            <ac:picMk id="130" creationId="{953823CF-F067-4BA5-AB46-2037FD99B155}"/>
          </ac:picMkLst>
        </pc:picChg>
        <pc:picChg chg="add mod">
          <ac:chgData name="Kimberly Brehm" userId="8c2b6ab9-3f19-41de-a892-34e3c36865ec" providerId="ADAL" clId="{368642F4-F94B-4CAD-9C1F-9E1A0E86AB32}" dt="2020-04-15T18:43:15.657" v="431"/>
          <ac:picMkLst>
            <pc:docMk/>
            <pc:sldMk cId="1112817622" sldId="265"/>
            <ac:picMk id="167" creationId="{BFAA6B0B-D33B-4F38-A426-6375979560F6}"/>
          </ac:picMkLst>
        </pc:picChg>
        <pc:inkChg chg="add mod">
          <ac:chgData name="Kimberly Brehm" userId="8c2b6ab9-3f19-41de-a892-34e3c36865ec" providerId="ADAL" clId="{368642F4-F94B-4CAD-9C1F-9E1A0E86AB32}" dt="2020-04-15T18:28:09.646" v="276"/>
          <ac:inkMkLst>
            <pc:docMk/>
            <pc:sldMk cId="1112817622" sldId="265"/>
            <ac:inkMk id="3" creationId="{3AF8A65D-A28C-4FFF-9AF1-B24F77F4B552}"/>
          </ac:inkMkLst>
        </pc:inkChg>
        <pc:inkChg chg="add mod">
          <ac:chgData name="Kimberly Brehm" userId="8c2b6ab9-3f19-41de-a892-34e3c36865ec" providerId="ADAL" clId="{368642F4-F94B-4CAD-9C1F-9E1A0E86AB32}" dt="2020-04-15T18:28:09.646" v="276"/>
          <ac:inkMkLst>
            <pc:docMk/>
            <pc:sldMk cId="1112817622" sldId="265"/>
            <ac:inkMk id="4" creationId="{97B2089C-F044-4FE4-87D3-A5490E9F3592}"/>
          </ac:inkMkLst>
        </pc:inkChg>
        <pc:inkChg chg="add mod">
          <ac:chgData name="Kimberly Brehm" userId="8c2b6ab9-3f19-41de-a892-34e3c36865ec" providerId="ADAL" clId="{368642F4-F94B-4CAD-9C1F-9E1A0E86AB32}" dt="2020-04-15T18:28:09.646" v="276"/>
          <ac:inkMkLst>
            <pc:docMk/>
            <pc:sldMk cId="1112817622" sldId="265"/>
            <ac:inkMk id="5" creationId="{35CCC45E-507F-4C07-AFD6-7C174BB0391D}"/>
          </ac:inkMkLst>
        </pc:inkChg>
        <pc:inkChg chg="add mod">
          <ac:chgData name="Kimberly Brehm" userId="8c2b6ab9-3f19-41de-a892-34e3c36865ec" providerId="ADAL" clId="{368642F4-F94B-4CAD-9C1F-9E1A0E86AB32}" dt="2020-04-15T18:28:09.646" v="276"/>
          <ac:inkMkLst>
            <pc:docMk/>
            <pc:sldMk cId="1112817622" sldId="265"/>
            <ac:inkMk id="8" creationId="{A6FCA551-C628-45DF-9D60-894780D0869A}"/>
          </ac:inkMkLst>
        </pc:inkChg>
        <pc:inkChg chg="add mod">
          <ac:chgData name="Kimberly Brehm" userId="8c2b6ab9-3f19-41de-a892-34e3c36865ec" providerId="ADAL" clId="{368642F4-F94B-4CAD-9C1F-9E1A0E86AB32}" dt="2020-04-15T18:28:09.646" v="276"/>
          <ac:inkMkLst>
            <pc:docMk/>
            <pc:sldMk cId="1112817622" sldId="265"/>
            <ac:inkMk id="9" creationId="{12C9576C-A625-4CED-BB1E-19BE485D6EE3}"/>
          </ac:inkMkLst>
        </pc:inkChg>
        <pc:inkChg chg="add mod">
          <ac:chgData name="Kimberly Brehm" userId="8c2b6ab9-3f19-41de-a892-34e3c36865ec" providerId="ADAL" clId="{368642F4-F94B-4CAD-9C1F-9E1A0E86AB32}" dt="2020-04-15T18:28:09.646" v="276"/>
          <ac:inkMkLst>
            <pc:docMk/>
            <pc:sldMk cId="1112817622" sldId="265"/>
            <ac:inkMk id="11" creationId="{E1B64224-E1EB-4755-AD4B-6481F21455BF}"/>
          </ac:inkMkLst>
        </pc:inkChg>
        <pc:inkChg chg="add mod">
          <ac:chgData name="Kimberly Brehm" userId="8c2b6ab9-3f19-41de-a892-34e3c36865ec" providerId="ADAL" clId="{368642F4-F94B-4CAD-9C1F-9E1A0E86AB32}" dt="2020-04-15T18:28:09.646" v="276"/>
          <ac:inkMkLst>
            <pc:docMk/>
            <pc:sldMk cId="1112817622" sldId="265"/>
            <ac:inkMk id="12" creationId="{2A5C09E9-B75C-4E37-9AFD-4A61641DA7EE}"/>
          </ac:inkMkLst>
        </pc:inkChg>
        <pc:inkChg chg="add mod">
          <ac:chgData name="Kimberly Brehm" userId="8c2b6ab9-3f19-41de-a892-34e3c36865ec" providerId="ADAL" clId="{368642F4-F94B-4CAD-9C1F-9E1A0E86AB32}" dt="2020-04-15T18:28:14.687" v="289"/>
          <ac:inkMkLst>
            <pc:docMk/>
            <pc:sldMk cId="1112817622" sldId="265"/>
            <ac:inkMk id="16" creationId="{F88AB883-9AFD-48E6-BA5E-45037452DA00}"/>
          </ac:inkMkLst>
        </pc:inkChg>
        <pc:inkChg chg="add mod">
          <ac:chgData name="Kimberly Brehm" userId="8c2b6ab9-3f19-41de-a892-34e3c36865ec" providerId="ADAL" clId="{368642F4-F94B-4CAD-9C1F-9E1A0E86AB32}" dt="2020-04-15T18:28:14.687" v="289"/>
          <ac:inkMkLst>
            <pc:docMk/>
            <pc:sldMk cId="1112817622" sldId="265"/>
            <ac:inkMk id="17" creationId="{C31C9BC9-0A0E-47A9-903F-10414377EB1B}"/>
          </ac:inkMkLst>
        </pc:inkChg>
        <pc:inkChg chg="add mod">
          <ac:chgData name="Kimberly Brehm" userId="8c2b6ab9-3f19-41de-a892-34e3c36865ec" providerId="ADAL" clId="{368642F4-F94B-4CAD-9C1F-9E1A0E86AB32}" dt="2020-04-15T18:28:14.687" v="289"/>
          <ac:inkMkLst>
            <pc:docMk/>
            <pc:sldMk cId="1112817622" sldId="265"/>
            <ac:inkMk id="18" creationId="{7E37B3D3-5B0A-4F3E-93BF-AAA9BB9330F5}"/>
          </ac:inkMkLst>
        </pc:inkChg>
        <pc:inkChg chg="add mod">
          <ac:chgData name="Kimberly Brehm" userId="8c2b6ab9-3f19-41de-a892-34e3c36865ec" providerId="ADAL" clId="{368642F4-F94B-4CAD-9C1F-9E1A0E86AB32}" dt="2020-04-15T18:28:14.687" v="289"/>
          <ac:inkMkLst>
            <pc:docMk/>
            <pc:sldMk cId="1112817622" sldId="265"/>
            <ac:inkMk id="19" creationId="{E8B29F0F-C0BF-417C-A2B2-7C0E8CEB8EE6}"/>
          </ac:inkMkLst>
        </pc:inkChg>
        <pc:inkChg chg="add mod">
          <ac:chgData name="Kimberly Brehm" userId="8c2b6ab9-3f19-41de-a892-34e3c36865ec" providerId="ADAL" clId="{368642F4-F94B-4CAD-9C1F-9E1A0E86AB32}" dt="2020-04-15T18:28:14.687" v="289"/>
          <ac:inkMkLst>
            <pc:docMk/>
            <pc:sldMk cId="1112817622" sldId="265"/>
            <ac:inkMk id="24" creationId="{E12A3477-6D92-4B4E-A1C7-1D19D50F9095}"/>
          </ac:inkMkLst>
        </pc:inkChg>
        <pc:inkChg chg="add mod">
          <ac:chgData name="Kimberly Brehm" userId="8c2b6ab9-3f19-41de-a892-34e3c36865ec" providerId="ADAL" clId="{368642F4-F94B-4CAD-9C1F-9E1A0E86AB32}" dt="2020-04-15T18:28:14.687" v="289"/>
          <ac:inkMkLst>
            <pc:docMk/>
            <pc:sldMk cId="1112817622" sldId="265"/>
            <ac:inkMk id="38" creationId="{466386D8-4345-4BC5-A118-A1E7157C7339}"/>
          </ac:inkMkLst>
        </pc:inkChg>
        <pc:inkChg chg="add mod">
          <ac:chgData name="Kimberly Brehm" userId="8c2b6ab9-3f19-41de-a892-34e3c36865ec" providerId="ADAL" clId="{368642F4-F94B-4CAD-9C1F-9E1A0E86AB32}" dt="2020-04-15T18:28:14.687" v="289"/>
          <ac:inkMkLst>
            <pc:docMk/>
            <pc:sldMk cId="1112817622" sldId="265"/>
            <ac:inkMk id="39" creationId="{BB976991-F55B-4FD5-A0E1-9AFD9F3E9952}"/>
          </ac:inkMkLst>
        </pc:inkChg>
        <pc:inkChg chg="del">
          <ac:chgData name="Kimberly Brehm" userId="8c2b6ab9-3f19-41de-a892-34e3c36865ec" providerId="ADAL" clId="{368642F4-F94B-4CAD-9C1F-9E1A0E86AB32}" dt="2020-04-15T18:34:17.731" v="429"/>
          <ac:inkMkLst>
            <pc:docMk/>
            <pc:sldMk cId="1112817622" sldId="265"/>
            <ac:inkMk id="50" creationId="{D896647E-AD67-4FDD-842B-0D6184EA5050}"/>
          </ac:inkMkLst>
        </pc:inkChg>
        <pc:inkChg chg="add mod">
          <ac:chgData name="Kimberly Brehm" userId="8c2b6ab9-3f19-41de-a892-34e3c36865ec" providerId="ADAL" clId="{368642F4-F94B-4CAD-9C1F-9E1A0E86AB32}" dt="2020-04-15T18:28:14.687" v="289"/>
          <ac:inkMkLst>
            <pc:docMk/>
            <pc:sldMk cId="1112817622" sldId="265"/>
            <ac:inkMk id="51" creationId="{4CA002AC-FB92-469B-99F1-4CC807F371E7}"/>
          </ac:inkMkLst>
        </pc:inkChg>
        <pc:inkChg chg="add mod">
          <ac:chgData name="Kimberly Brehm" userId="8c2b6ab9-3f19-41de-a892-34e3c36865ec" providerId="ADAL" clId="{368642F4-F94B-4CAD-9C1F-9E1A0E86AB32}" dt="2020-04-15T18:28:14.687" v="289"/>
          <ac:inkMkLst>
            <pc:docMk/>
            <pc:sldMk cId="1112817622" sldId="265"/>
            <ac:inkMk id="52" creationId="{FD1F8F57-2D45-4195-811A-D35801D511B7}"/>
          </ac:inkMkLst>
        </pc:inkChg>
        <pc:inkChg chg="add mod">
          <ac:chgData name="Kimberly Brehm" userId="8c2b6ab9-3f19-41de-a892-34e3c36865ec" providerId="ADAL" clId="{368642F4-F94B-4CAD-9C1F-9E1A0E86AB32}" dt="2020-04-15T18:28:14.687" v="289"/>
          <ac:inkMkLst>
            <pc:docMk/>
            <pc:sldMk cId="1112817622" sldId="265"/>
            <ac:inkMk id="53" creationId="{098CBADA-91D2-434B-B24A-CC11B58FB141}"/>
          </ac:inkMkLst>
        </pc:inkChg>
        <pc:inkChg chg="add del mod">
          <ac:chgData name="Kimberly Brehm" userId="8c2b6ab9-3f19-41de-a892-34e3c36865ec" providerId="ADAL" clId="{368642F4-F94B-4CAD-9C1F-9E1A0E86AB32}" dt="2020-04-15T18:23:27.072" v="95"/>
          <ac:inkMkLst>
            <pc:docMk/>
            <pc:sldMk cId="1112817622" sldId="265"/>
            <ac:inkMk id="57" creationId="{57168AFB-C6CE-425C-93D1-603BBF576291}"/>
          </ac:inkMkLst>
        </pc:inkChg>
        <pc:inkChg chg="add del mod">
          <ac:chgData name="Kimberly Brehm" userId="8c2b6ab9-3f19-41de-a892-34e3c36865ec" providerId="ADAL" clId="{368642F4-F94B-4CAD-9C1F-9E1A0E86AB32}" dt="2020-04-15T18:23:27.072" v="95"/>
          <ac:inkMkLst>
            <pc:docMk/>
            <pc:sldMk cId="1112817622" sldId="265"/>
            <ac:inkMk id="58" creationId="{828BF5EB-E535-4757-8C5E-5CAAF18B602A}"/>
          </ac:inkMkLst>
        </pc:inkChg>
        <pc:inkChg chg="add del mod">
          <ac:chgData name="Kimberly Brehm" userId="8c2b6ab9-3f19-41de-a892-34e3c36865ec" providerId="ADAL" clId="{368642F4-F94B-4CAD-9C1F-9E1A0E86AB32}" dt="2020-04-15T18:23:27.072" v="95"/>
          <ac:inkMkLst>
            <pc:docMk/>
            <pc:sldMk cId="1112817622" sldId="265"/>
            <ac:inkMk id="59" creationId="{2AD9DE84-558C-497A-8E36-C60714FFAF75}"/>
          </ac:inkMkLst>
        </pc:inkChg>
        <pc:inkChg chg="add del mod">
          <ac:chgData name="Kimberly Brehm" userId="8c2b6ab9-3f19-41de-a892-34e3c36865ec" providerId="ADAL" clId="{368642F4-F94B-4CAD-9C1F-9E1A0E86AB32}" dt="2020-04-15T18:23:27.072" v="95"/>
          <ac:inkMkLst>
            <pc:docMk/>
            <pc:sldMk cId="1112817622" sldId="265"/>
            <ac:inkMk id="60" creationId="{BD56FACE-0074-4E24-86D9-84B6E3966A89}"/>
          </ac:inkMkLst>
        </pc:inkChg>
        <pc:inkChg chg="add del mod">
          <ac:chgData name="Kimberly Brehm" userId="8c2b6ab9-3f19-41de-a892-34e3c36865ec" providerId="ADAL" clId="{368642F4-F94B-4CAD-9C1F-9E1A0E86AB32}" dt="2020-04-15T18:23:27.072" v="95"/>
          <ac:inkMkLst>
            <pc:docMk/>
            <pc:sldMk cId="1112817622" sldId="265"/>
            <ac:inkMk id="61" creationId="{0F5106A6-36BC-4B7C-A03F-1A8EFBF6F472}"/>
          </ac:inkMkLst>
        </pc:inkChg>
        <pc:inkChg chg="add del mod">
          <ac:chgData name="Kimberly Brehm" userId="8c2b6ab9-3f19-41de-a892-34e3c36865ec" providerId="ADAL" clId="{368642F4-F94B-4CAD-9C1F-9E1A0E86AB32}" dt="2020-04-15T18:23:27.072" v="95"/>
          <ac:inkMkLst>
            <pc:docMk/>
            <pc:sldMk cId="1112817622" sldId="265"/>
            <ac:inkMk id="68" creationId="{40F9975B-B968-4C7F-86C8-4B0FE369D356}"/>
          </ac:inkMkLst>
        </pc:inkChg>
        <pc:inkChg chg="add del mod">
          <ac:chgData name="Kimberly Brehm" userId="8c2b6ab9-3f19-41de-a892-34e3c36865ec" providerId="ADAL" clId="{368642F4-F94B-4CAD-9C1F-9E1A0E86AB32}" dt="2020-04-15T18:23:27.072" v="95"/>
          <ac:inkMkLst>
            <pc:docMk/>
            <pc:sldMk cId="1112817622" sldId="265"/>
            <ac:inkMk id="69" creationId="{51892940-B48A-4856-9CC8-3E080F31682E}"/>
          </ac:inkMkLst>
        </pc:inkChg>
        <pc:inkChg chg="add del mod">
          <ac:chgData name="Kimberly Brehm" userId="8c2b6ab9-3f19-41de-a892-34e3c36865ec" providerId="ADAL" clId="{368642F4-F94B-4CAD-9C1F-9E1A0E86AB32}" dt="2020-04-15T18:23:27.072" v="95"/>
          <ac:inkMkLst>
            <pc:docMk/>
            <pc:sldMk cId="1112817622" sldId="265"/>
            <ac:inkMk id="71" creationId="{D818B798-140B-480A-B445-190706174835}"/>
          </ac:inkMkLst>
        </pc:inkChg>
        <pc:inkChg chg="add del mod">
          <ac:chgData name="Kimberly Brehm" userId="8c2b6ab9-3f19-41de-a892-34e3c36865ec" providerId="ADAL" clId="{368642F4-F94B-4CAD-9C1F-9E1A0E86AB32}" dt="2020-04-15T18:23:27.072" v="95"/>
          <ac:inkMkLst>
            <pc:docMk/>
            <pc:sldMk cId="1112817622" sldId="265"/>
            <ac:inkMk id="72" creationId="{B216B548-8523-4401-9DA5-E7F1243C272D}"/>
          </ac:inkMkLst>
        </pc:inkChg>
        <pc:inkChg chg="add del mod">
          <ac:chgData name="Kimberly Brehm" userId="8c2b6ab9-3f19-41de-a892-34e3c36865ec" providerId="ADAL" clId="{368642F4-F94B-4CAD-9C1F-9E1A0E86AB32}" dt="2020-04-15T18:23:27.072" v="95"/>
          <ac:inkMkLst>
            <pc:docMk/>
            <pc:sldMk cId="1112817622" sldId="265"/>
            <ac:inkMk id="79" creationId="{4166FF3F-D6CD-459D-BD6A-3DF9BA54773F}"/>
          </ac:inkMkLst>
        </pc:inkChg>
        <pc:inkChg chg="add del mod">
          <ac:chgData name="Kimberly Brehm" userId="8c2b6ab9-3f19-41de-a892-34e3c36865ec" providerId="ADAL" clId="{368642F4-F94B-4CAD-9C1F-9E1A0E86AB32}" dt="2020-04-15T18:23:27.072" v="95"/>
          <ac:inkMkLst>
            <pc:docMk/>
            <pc:sldMk cId="1112817622" sldId="265"/>
            <ac:inkMk id="80" creationId="{57414953-BB8F-4BF7-A728-1AC2A98BFDBE}"/>
          </ac:inkMkLst>
        </pc:inkChg>
        <pc:inkChg chg="add del mod">
          <ac:chgData name="Kimberly Brehm" userId="8c2b6ab9-3f19-41de-a892-34e3c36865ec" providerId="ADAL" clId="{368642F4-F94B-4CAD-9C1F-9E1A0E86AB32}" dt="2020-04-15T18:23:27.072" v="95"/>
          <ac:inkMkLst>
            <pc:docMk/>
            <pc:sldMk cId="1112817622" sldId="265"/>
            <ac:inkMk id="81" creationId="{67F229E6-5E3E-404D-AD38-752A8F8D9649}"/>
          </ac:inkMkLst>
        </pc:inkChg>
        <pc:inkChg chg="add del mod">
          <ac:chgData name="Kimberly Brehm" userId="8c2b6ab9-3f19-41de-a892-34e3c36865ec" providerId="ADAL" clId="{368642F4-F94B-4CAD-9C1F-9E1A0E86AB32}" dt="2020-04-15T18:23:27.072" v="95"/>
          <ac:inkMkLst>
            <pc:docMk/>
            <pc:sldMk cId="1112817622" sldId="265"/>
            <ac:inkMk id="82" creationId="{0C8248F8-BE1A-47FA-9239-4AC8F47BD328}"/>
          </ac:inkMkLst>
        </pc:inkChg>
        <pc:inkChg chg="add del mod">
          <ac:chgData name="Kimberly Brehm" userId="8c2b6ab9-3f19-41de-a892-34e3c36865ec" providerId="ADAL" clId="{368642F4-F94B-4CAD-9C1F-9E1A0E86AB32}" dt="2020-04-15T18:23:27.072" v="95"/>
          <ac:inkMkLst>
            <pc:docMk/>
            <pc:sldMk cId="1112817622" sldId="265"/>
            <ac:inkMk id="83" creationId="{96E6E3B1-5AA0-47D8-BB89-8DB596032F92}"/>
          </ac:inkMkLst>
        </pc:inkChg>
        <pc:inkChg chg="add del mod">
          <ac:chgData name="Kimberly Brehm" userId="8c2b6ab9-3f19-41de-a892-34e3c36865ec" providerId="ADAL" clId="{368642F4-F94B-4CAD-9C1F-9E1A0E86AB32}" dt="2020-04-15T18:23:27.072" v="95"/>
          <ac:inkMkLst>
            <pc:docMk/>
            <pc:sldMk cId="1112817622" sldId="265"/>
            <ac:inkMk id="84" creationId="{05A8BF48-E304-4037-8E98-E9C9DEAAA5AC}"/>
          </ac:inkMkLst>
        </pc:inkChg>
        <pc:inkChg chg="add del mod">
          <ac:chgData name="Kimberly Brehm" userId="8c2b6ab9-3f19-41de-a892-34e3c36865ec" providerId="ADAL" clId="{368642F4-F94B-4CAD-9C1F-9E1A0E86AB32}" dt="2020-04-15T18:23:27.072" v="95"/>
          <ac:inkMkLst>
            <pc:docMk/>
            <pc:sldMk cId="1112817622" sldId="265"/>
            <ac:inkMk id="85" creationId="{184819B1-8A2D-4945-BA1C-24B06480C445}"/>
          </ac:inkMkLst>
        </pc:inkChg>
        <pc:inkChg chg="add del mod">
          <ac:chgData name="Kimberly Brehm" userId="8c2b6ab9-3f19-41de-a892-34e3c36865ec" providerId="ADAL" clId="{368642F4-F94B-4CAD-9C1F-9E1A0E86AB32}" dt="2020-04-15T18:23:27.072" v="95"/>
          <ac:inkMkLst>
            <pc:docMk/>
            <pc:sldMk cId="1112817622" sldId="265"/>
            <ac:inkMk id="86" creationId="{56C8D7CD-675A-41A9-AC6A-69AFAE141F2E}"/>
          </ac:inkMkLst>
        </pc:inkChg>
        <pc:inkChg chg="add del mod">
          <ac:chgData name="Kimberly Brehm" userId="8c2b6ab9-3f19-41de-a892-34e3c36865ec" providerId="ADAL" clId="{368642F4-F94B-4CAD-9C1F-9E1A0E86AB32}" dt="2020-04-15T18:23:27.072" v="95"/>
          <ac:inkMkLst>
            <pc:docMk/>
            <pc:sldMk cId="1112817622" sldId="265"/>
            <ac:inkMk id="87" creationId="{EA4B3464-F674-4A96-A8DD-C566AD0874D0}"/>
          </ac:inkMkLst>
        </pc:inkChg>
        <pc:inkChg chg="add del mod">
          <ac:chgData name="Kimberly Brehm" userId="8c2b6ab9-3f19-41de-a892-34e3c36865ec" providerId="ADAL" clId="{368642F4-F94B-4CAD-9C1F-9E1A0E86AB32}" dt="2020-04-15T18:23:27.072" v="95"/>
          <ac:inkMkLst>
            <pc:docMk/>
            <pc:sldMk cId="1112817622" sldId="265"/>
            <ac:inkMk id="88" creationId="{2B34146D-46FD-431C-B436-F7CFE379E77C}"/>
          </ac:inkMkLst>
        </pc:inkChg>
        <pc:inkChg chg="add del mod">
          <ac:chgData name="Kimberly Brehm" userId="8c2b6ab9-3f19-41de-a892-34e3c36865ec" providerId="ADAL" clId="{368642F4-F94B-4CAD-9C1F-9E1A0E86AB32}" dt="2020-04-15T18:23:27.072" v="95"/>
          <ac:inkMkLst>
            <pc:docMk/>
            <pc:sldMk cId="1112817622" sldId="265"/>
            <ac:inkMk id="89" creationId="{BD64359E-CC8F-465D-8411-D6C855079983}"/>
          </ac:inkMkLst>
        </pc:inkChg>
        <pc:inkChg chg="add del mod">
          <ac:chgData name="Kimberly Brehm" userId="8c2b6ab9-3f19-41de-a892-34e3c36865ec" providerId="ADAL" clId="{368642F4-F94B-4CAD-9C1F-9E1A0E86AB32}" dt="2020-04-15T18:23:27.072" v="95"/>
          <ac:inkMkLst>
            <pc:docMk/>
            <pc:sldMk cId="1112817622" sldId="265"/>
            <ac:inkMk id="90" creationId="{7CFE2B81-86E8-47AC-8463-BE1A2F0693A9}"/>
          </ac:inkMkLst>
        </pc:inkChg>
        <pc:inkChg chg="add del mod">
          <ac:chgData name="Kimberly Brehm" userId="8c2b6ab9-3f19-41de-a892-34e3c36865ec" providerId="ADAL" clId="{368642F4-F94B-4CAD-9C1F-9E1A0E86AB32}" dt="2020-04-15T18:23:27.072" v="95"/>
          <ac:inkMkLst>
            <pc:docMk/>
            <pc:sldMk cId="1112817622" sldId="265"/>
            <ac:inkMk id="91" creationId="{726A398E-CF42-498B-8716-44D41CC122AC}"/>
          </ac:inkMkLst>
        </pc:inkChg>
        <pc:inkChg chg="add del mod">
          <ac:chgData name="Kimberly Brehm" userId="8c2b6ab9-3f19-41de-a892-34e3c36865ec" providerId="ADAL" clId="{368642F4-F94B-4CAD-9C1F-9E1A0E86AB32}" dt="2020-04-15T18:23:27.072" v="95"/>
          <ac:inkMkLst>
            <pc:docMk/>
            <pc:sldMk cId="1112817622" sldId="265"/>
            <ac:inkMk id="92" creationId="{6EF9E23C-E13D-4DFF-9E11-A9FF03C73CA1}"/>
          </ac:inkMkLst>
        </pc:inkChg>
        <pc:inkChg chg="add mod">
          <ac:chgData name="Kimberly Brehm" userId="8c2b6ab9-3f19-41de-a892-34e3c36865ec" providerId="ADAL" clId="{368642F4-F94B-4CAD-9C1F-9E1A0E86AB32}" dt="2020-04-15T18:28:14.687" v="289"/>
          <ac:inkMkLst>
            <pc:docMk/>
            <pc:sldMk cId="1112817622" sldId="265"/>
            <ac:inkMk id="93" creationId="{2B25C62F-3A8D-4FFC-A433-62790039236D}"/>
          </ac:inkMkLst>
        </pc:inkChg>
        <pc:inkChg chg="add mod">
          <ac:chgData name="Kimberly Brehm" userId="8c2b6ab9-3f19-41de-a892-34e3c36865ec" providerId="ADAL" clId="{368642F4-F94B-4CAD-9C1F-9E1A0E86AB32}" dt="2020-04-15T18:28:14.687" v="289"/>
          <ac:inkMkLst>
            <pc:docMk/>
            <pc:sldMk cId="1112817622" sldId="265"/>
            <ac:inkMk id="94" creationId="{AB4BACA6-FE09-48D4-8751-6D32AC81AAA4}"/>
          </ac:inkMkLst>
        </pc:inkChg>
        <pc:inkChg chg="add mod">
          <ac:chgData name="Kimberly Brehm" userId="8c2b6ab9-3f19-41de-a892-34e3c36865ec" providerId="ADAL" clId="{368642F4-F94B-4CAD-9C1F-9E1A0E86AB32}" dt="2020-04-15T18:28:14.687" v="289"/>
          <ac:inkMkLst>
            <pc:docMk/>
            <pc:sldMk cId="1112817622" sldId="265"/>
            <ac:inkMk id="95" creationId="{BE61D72B-9A00-4F7B-815B-5A29738448CB}"/>
          </ac:inkMkLst>
        </pc:inkChg>
        <pc:inkChg chg="add mod">
          <ac:chgData name="Kimberly Brehm" userId="8c2b6ab9-3f19-41de-a892-34e3c36865ec" providerId="ADAL" clId="{368642F4-F94B-4CAD-9C1F-9E1A0E86AB32}" dt="2020-04-15T18:28:14.687" v="289"/>
          <ac:inkMkLst>
            <pc:docMk/>
            <pc:sldMk cId="1112817622" sldId="265"/>
            <ac:inkMk id="96" creationId="{93593F9B-7101-40FF-9CC3-0FB5B3FFA8FE}"/>
          </ac:inkMkLst>
        </pc:inkChg>
        <pc:inkChg chg="add mod">
          <ac:chgData name="Kimberly Brehm" userId="8c2b6ab9-3f19-41de-a892-34e3c36865ec" providerId="ADAL" clId="{368642F4-F94B-4CAD-9C1F-9E1A0E86AB32}" dt="2020-04-15T18:28:14.687" v="289"/>
          <ac:inkMkLst>
            <pc:docMk/>
            <pc:sldMk cId="1112817622" sldId="265"/>
            <ac:inkMk id="97" creationId="{05BFFAF5-E210-4C2C-8450-42568327482D}"/>
          </ac:inkMkLst>
        </pc:inkChg>
        <pc:inkChg chg="add mod">
          <ac:chgData name="Kimberly Brehm" userId="8c2b6ab9-3f19-41de-a892-34e3c36865ec" providerId="ADAL" clId="{368642F4-F94B-4CAD-9C1F-9E1A0E86AB32}" dt="2020-04-15T18:28:14.687" v="289"/>
          <ac:inkMkLst>
            <pc:docMk/>
            <pc:sldMk cId="1112817622" sldId="265"/>
            <ac:inkMk id="98" creationId="{47F0A085-57BD-4604-A219-A6AE892CD8F8}"/>
          </ac:inkMkLst>
        </pc:inkChg>
        <pc:inkChg chg="add mod">
          <ac:chgData name="Kimberly Brehm" userId="8c2b6ab9-3f19-41de-a892-34e3c36865ec" providerId="ADAL" clId="{368642F4-F94B-4CAD-9C1F-9E1A0E86AB32}" dt="2020-04-15T18:28:23.336" v="304"/>
          <ac:inkMkLst>
            <pc:docMk/>
            <pc:sldMk cId="1112817622" sldId="265"/>
            <ac:inkMk id="100" creationId="{8930B3E1-EFCE-4AEF-A848-FFEACCDBA8A4}"/>
          </ac:inkMkLst>
        </pc:inkChg>
        <pc:inkChg chg="add mod">
          <ac:chgData name="Kimberly Brehm" userId="8c2b6ab9-3f19-41de-a892-34e3c36865ec" providerId="ADAL" clId="{368642F4-F94B-4CAD-9C1F-9E1A0E86AB32}" dt="2020-04-15T18:28:23.336" v="304"/>
          <ac:inkMkLst>
            <pc:docMk/>
            <pc:sldMk cId="1112817622" sldId="265"/>
            <ac:inkMk id="101" creationId="{A2EC14F0-DDD5-4690-A26C-FC9E0CBB2AD4}"/>
          </ac:inkMkLst>
        </pc:inkChg>
        <pc:inkChg chg="add mod">
          <ac:chgData name="Kimberly Brehm" userId="8c2b6ab9-3f19-41de-a892-34e3c36865ec" providerId="ADAL" clId="{368642F4-F94B-4CAD-9C1F-9E1A0E86AB32}" dt="2020-04-15T18:28:23.336" v="304"/>
          <ac:inkMkLst>
            <pc:docMk/>
            <pc:sldMk cId="1112817622" sldId="265"/>
            <ac:inkMk id="102" creationId="{7A05F7BC-1C01-437A-8009-8CBA609A54D9}"/>
          </ac:inkMkLst>
        </pc:inkChg>
        <pc:inkChg chg="add mod">
          <ac:chgData name="Kimberly Brehm" userId="8c2b6ab9-3f19-41de-a892-34e3c36865ec" providerId="ADAL" clId="{368642F4-F94B-4CAD-9C1F-9E1A0E86AB32}" dt="2020-04-15T18:28:23.336" v="304"/>
          <ac:inkMkLst>
            <pc:docMk/>
            <pc:sldMk cId="1112817622" sldId="265"/>
            <ac:inkMk id="103" creationId="{984F4E92-1B87-4B54-A35F-B4EA8D669303}"/>
          </ac:inkMkLst>
        </pc:inkChg>
        <pc:inkChg chg="add mod">
          <ac:chgData name="Kimberly Brehm" userId="8c2b6ab9-3f19-41de-a892-34e3c36865ec" providerId="ADAL" clId="{368642F4-F94B-4CAD-9C1F-9E1A0E86AB32}" dt="2020-04-15T18:28:23.336" v="304"/>
          <ac:inkMkLst>
            <pc:docMk/>
            <pc:sldMk cId="1112817622" sldId="265"/>
            <ac:inkMk id="104" creationId="{4B8A8C34-1BA9-4679-A2E8-5F487576C4AF}"/>
          </ac:inkMkLst>
        </pc:inkChg>
        <pc:inkChg chg="add mod">
          <ac:chgData name="Kimberly Brehm" userId="8c2b6ab9-3f19-41de-a892-34e3c36865ec" providerId="ADAL" clId="{368642F4-F94B-4CAD-9C1F-9E1A0E86AB32}" dt="2020-04-15T18:28:23.336" v="304"/>
          <ac:inkMkLst>
            <pc:docMk/>
            <pc:sldMk cId="1112817622" sldId="265"/>
            <ac:inkMk id="105" creationId="{FF8085E0-C0F1-4A9F-BBF0-009217F8A3BF}"/>
          </ac:inkMkLst>
        </pc:inkChg>
        <pc:inkChg chg="add mod">
          <ac:chgData name="Kimberly Brehm" userId="8c2b6ab9-3f19-41de-a892-34e3c36865ec" providerId="ADAL" clId="{368642F4-F94B-4CAD-9C1F-9E1A0E86AB32}" dt="2020-04-15T18:28:23.336" v="304"/>
          <ac:inkMkLst>
            <pc:docMk/>
            <pc:sldMk cId="1112817622" sldId="265"/>
            <ac:inkMk id="106" creationId="{B84FDF96-4718-463B-9A89-BDF952CD6BDF}"/>
          </ac:inkMkLst>
        </pc:inkChg>
        <pc:inkChg chg="add mod">
          <ac:chgData name="Kimberly Brehm" userId="8c2b6ab9-3f19-41de-a892-34e3c36865ec" providerId="ADAL" clId="{368642F4-F94B-4CAD-9C1F-9E1A0E86AB32}" dt="2020-04-15T18:28:23.336" v="304"/>
          <ac:inkMkLst>
            <pc:docMk/>
            <pc:sldMk cId="1112817622" sldId="265"/>
            <ac:inkMk id="107" creationId="{2F8BF19F-21E4-46DB-94FC-A53F8455C518}"/>
          </ac:inkMkLst>
        </pc:inkChg>
        <pc:inkChg chg="add mod">
          <ac:chgData name="Kimberly Brehm" userId="8c2b6ab9-3f19-41de-a892-34e3c36865ec" providerId="ADAL" clId="{368642F4-F94B-4CAD-9C1F-9E1A0E86AB32}" dt="2020-04-15T18:28:23.336" v="304"/>
          <ac:inkMkLst>
            <pc:docMk/>
            <pc:sldMk cId="1112817622" sldId="265"/>
            <ac:inkMk id="108" creationId="{4E0AA412-60AD-44A8-821C-C07799840C80}"/>
          </ac:inkMkLst>
        </pc:inkChg>
        <pc:inkChg chg="add mod">
          <ac:chgData name="Kimberly Brehm" userId="8c2b6ab9-3f19-41de-a892-34e3c36865ec" providerId="ADAL" clId="{368642F4-F94B-4CAD-9C1F-9E1A0E86AB32}" dt="2020-04-15T18:28:23.336" v="304"/>
          <ac:inkMkLst>
            <pc:docMk/>
            <pc:sldMk cId="1112817622" sldId="265"/>
            <ac:inkMk id="109" creationId="{3C310C2B-A2B6-4A5A-ADF2-AF7DA583AF5F}"/>
          </ac:inkMkLst>
        </pc:inkChg>
        <pc:inkChg chg="add mod">
          <ac:chgData name="Kimberly Brehm" userId="8c2b6ab9-3f19-41de-a892-34e3c36865ec" providerId="ADAL" clId="{368642F4-F94B-4CAD-9C1F-9E1A0E86AB32}" dt="2020-04-15T18:28:23.336" v="304"/>
          <ac:inkMkLst>
            <pc:docMk/>
            <pc:sldMk cId="1112817622" sldId="265"/>
            <ac:inkMk id="110" creationId="{E7F15196-28A3-4F2D-B036-B15A454207D7}"/>
          </ac:inkMkLst>
        </pc:inkChg>
        <pc:inkChg chg="add mod">
          <ac:chgData name="Kimberly Brehm" userId="8c2b6ab9-3f19-41de-a892-34e3c36865ec" providerId="ADAL" clId="{368642F4-F94B-4CAD-9C1F-9E1A0E86AB32}" dt="2020-04-15T18:28:23.336" v="304"/>
          <ac:inkMkLst>
            <pc:docMk/>
            <pc:sldMk cId="1112817622" sldId="265"/>
            <ac:inkMk id="111" creationId="{9EF485A9-8102-402F-99D2-BD5BF2AC2ED4}"/>
          </ac:inkMkLst>
        </pc:inkChg>
        <pc:inkChg chg="add mod">
          <ac:chgData name="Kimberly Brehm" userId="8c2b6ab9-3f19-41de-a892-34e3c36865ec" providerId="ADAL" clId="{368642F4-F94B-4CAD-9C1F-9E1A0E86AB32}" dt="2020-04-15T18:28:27.863" v="314"/>
          <ac:inkMkLst>
            <pc:docMk/>
            <pc:sldMk cId="1112817622" sldId="265"/>
            <ac:inkMk id="112" creationId="{9D90E398-5FF0-402E-8602-82646485367E}"/>
          </ac:inkMkLst>
        </pc:inkChg>
        <pc:inkChg chg="add mod">
          <ac:chgData name="Kimberly Brehm" userId="8c2b6ab9-3f19-41de-a892-34e3c36865ec" providerId="ADAL" clId="{368642F4-F94B-4CAD-9C1F-9E1A0E86AB32}" dt="2020-04-15T18:28:27.863" v="314"/>
          <ac:inkMkLst>
            <pc:docMk/>
            <pc:sldMk cId="1112817622" sldId="265"/>
            <ac:inkMk id="113" creationId="{17034F04-3678-448D-A095-225C59EAFAC3}"/>
          </ac:inkMkLst>
        </pc:inkChg>
        <pc:inkChg chg="add mod">
          <ac:chgData name="Kimberly Brehm" userId="8c2b6ab9-3f19-41de-a892-34e3c36865ec" providerId="ADAL" clId="{368642F4-F94B-4CAD-9C1F-9E1A0E86AB32}" dt="2020-04-15T18:28:27.863" v="314"/>
          <ac:inkMkLst>
            <pc:docMk/>
            <pc:sldMk cId="1112817622" sldId="265"/>
            <ac:inkMk id="117" creationId="{8A0350E3-2C64-4F8F-8D0C-7587F4A277F9}"/>
          </ac:inkMkLst>
        </pc:inkChg>
        <pc:inkChg chg="add mod">
          <ac:chgData name="Kimberly Brehm" userId="8c2b6ab9-3f19-41de-a892-34e3c36865ec" providerId="ADAL" clId="{368642F4-F94B-4CAD-9C1F-9E1A0E86AB32}" dt="2020-04-15T18:28:27.863" v="314"/>
          <ac:inkMkLst>
            <pc:docMk/>
            <pc:sldMk cId="1112817622" sldId="265"/>
            <ac:inkMk id="118" creationId="{FF11437F-0F21-445A-B5F1-45A8DB544879}"/>
          </ac:inkMkLst>
        </pc:inkChg>
        <pc:inkChg chg="add mod">
          <ac:chgData name="Kimberly Brehm" userId="8c2b6ab9-3f19-41de-a892-34e3c36865ec" providerId="ADAL" clId="{368642F4-F94B-4CAD-9C1F-9E1A0E86AB32}" dt="2020-04-15T18:28:27.863" v="314"/>
          <ac:inkMkLst>
            <pc:docMk/>
            <pc:sldMk cId="1112817622" sldId="265"/>
            <ac:inkMk id="119" creationId="{CF37E873-56B6-4883-9E58-3B747393F435}"/>
          </ac:inkMkLst>
        </pc:inkChg>
        <pc:inkChg chg="add mod">
          <ac:chgData name="Kimberly Brehm" userId="8c2b6ab9-3f19-41de-a892-34e3c36865ec" providerId="ADAL" clId="{368642F4-F94B-4CAD-9C1F-9E1A0E86AB32}" dt="2020-04-15T18:28:27.863" v="314"/>
          <ac:inkMkLst>
            <pc:docMk/>
            <pc:sldMk cId="1112817622" sldId="265"/>
            <ac:inkMk id="121" creationId="{FB651006-A97F-4893-B14D-5B930E12BDA6}"/>
          </ac:inkMkLst>
        </pc:inkChg>
        <pc:inkChg chg="add mod">
          <ac:chgData name="Kimberly Brehm" userId="8c2b6ab9-3f19-41de-a892-34e3c36865ec" providerId="ADAL" clId="{368642F4-F94B-4CAD-9C1F-9E1A0E86AB32}" dt="2020-04-15T18:28:27.863" v="314"/>
          <ac:inkMkLst>
            <pc:docMk/>
            <pc:sldMk cId="1112817622" sldId="265"/>
            <ac:inkMk id="122" creationId="{E87FA400-43FA-4028-8E70-AB063FECF6CD}"/>
          </ac:inkMkLst>
        </pc:inkChg>
        <pc:inkChg chg="add mod">
          <ac:chgData name="Kimberly Brehm" userId="8c2b6ab9-3f19-41de-a892-34e3c36865ec" providerId="ADAL" clId="{368642F4-F94B-4CAD-9C1F-9E1A0E86AB32}" dt="2020-04-15T18:28:27.863" v="314"/>
          <ac:inkMkLst>
            <pc:docMk/>
            <pc:sldMk cId="1112817622" sldId="265"/>
            <ac:inkMk id="123" creationId="{C8B00692-1F16-457F-B425-972807B1CC55}"/>
          </ac:inkMkLst>
        </pc:inkChg>
        <pc:inkChg chg="add mod">
          <ac:chgData name="Kimberly Brehm" userId="8c2b6ab9-3f19-41de-a892-34e3c36865ec" providerId="ADAL" clId="{368642F4-F94B-4CAD-9C1F-9E1A0E86AB32}" dt="2020-04-15T18:28:27.863" v="314"/>
          <ac:inkMkLst>
            <pc:docMk/>
            <pc:sldMk cId="1112817622" sldId="265"/>
            <ac:inkMk id="124" creationId="{A6E07749-C3D9-4B1F-9A20-2503752F2031}"/>
          </ac:inkMkLst>
        </pc:inkChg>
        <pc:inkChg chg="add mod">
          <ac:chgData name="Kimberly Brehm" userId="8c2b6ab9-3f19-41de-a892-34e3c36865ec" providerId="ADAL" clId="{368642F4-F94B-4CAD-9C1F-9E1A0E86AB32}" dt="2020-04-15T18:28:27.863" v="314"/>
          <ac:inkMkLst>
            <pc:docMk/>
            <pc:sldMk cId="1112817622" sldId="265"/>
            <ac:inkMk id="125" creationId="{3F4C1A44-64C6-4379-9DDE-6F8175BD7B39}"/>
          </ac:inkMkLst>
        </pc:inkChg>
        <pc:inkChg chg="add del">
          <ac:chgData name="Kimberly Brehm" userId="8c2b6ab9-3f19-41de-a892-34e3c36865ec" providerId="ADAL" clId="{368642F4-F94B-4CAD-9C1F-9E1A0E86AB32}" dt="2020-04-15T18:38:37.583" v="430"/>
          <ac:inkMkLst>
            <pc:docMk/>
            <pc:sldMk cId="1112817622" sldId="265"/>
            <ac:inkMk id="127" creationId="{9F23F852-57C3-42BA-BE26-7B4C55EB34E4}"/>
          </ac:inkMkLst>
        </pc:inkChg>
        <pc:inkChg chg="add del">
          <ac:chgData name="Kimberly Brehm" userId="8c2b6ab9-3f19-41de-a892-34e3c36865ec" providerId="ADAL" clId="{368642F4-F94B-4CAD-9C1F-9E1A0E86AB32}" dt="2020-04-15T18:43:15.657" v="431"/>
          <ac:inkMkLst>
            <pc:docMk/>
            <pc:sldMk cId="1112817622" sldId="265"/>
            <ac:inkMk id="129" creationId="{50264B56-2B4F-43C2-AA0D-C1ED8F5C7B4B}"/>
          </ac:inkMkLst>
        </pc:inkChg>
        <pc:inkChg chg="add">
          <ac:chgData name="Kimberly Brehm" userId="8c2b6ab9-3f19-41de-a892-34e3c36865ec" providerId="ADAL" clId="{368642F4-F94B-4CAD-9C1F-9E1A0E86AB32}" dt="2020-04-15T18:43:15.657" v="431"/>
          <ac:inkMkLst>
            <pc:docMk/>
            <pc:sldMk cId="1112817622" sldId="265"/>
            <ac:inkMk id="131" creationId="{C928CFC3-7B21-44E8-9EAF-2FA30A1C6889}"/>
          </ac:inkMkLst>
        </pc:inkChg>
        <pc:inkChg chg="add">
          <ac:chgData name="Kimberly Brehm" userId="8c2b6ab9-3f19-41de-a892-34e3c36865ec" providerId="ADAL" clId="{368642F4-F94B-4CAD-9C1F-9E1A0E86AB32}" dt="2020-04-15T18:30:07.749" v="427"/>
          <ac:inkMkLst>
            <pc:docMk/>
            <pc:sldMk cId="1112817622" sldId="265"/>
            <ac:inkMk id="132" creationId="{7FC7622F-5FE8-4B26-B966-BECDA10623BB}"/>
          </ac:inkMkLst>
        </pc:inkChg>
        <pc:inkChg chg="add">
          <ac:chgData name="Kimberly Brehm" userId="8c2b6ab9-3f19-41de-a892-34e3c36865ec" providerId="ADAL" clId="{368642F4-F94B-4CAD-9C1F-9E1A0E86AB32}" dt="2020-04-15T18:30:07.749" v="427"/>
          <ac:inkMkLst>
            <pc:docMk/>
            <pc:sldMk cId="1112817622" sldId="265"/>
            <ac:inkMk id="133" creationId="{71A3C198-C893-480F-857F-247846B1039B}"/>
          </ac:inkMkLst>
        </pc:inkChg>
        <pc:inkChg chg="add">
          <ac:chgData name="Kimberly Brehm" userId="8c2b6ab9-3f19-41de-a892-34e3c36865ec" providerId="ADAL" clId="{368642F4-F94B-4CAD-9C1F-9E1A0E86AB32}" dt="2020-04-15T18:30:07.749" v="427"/>
          <ac:inkMkLst>
            <pc:docMk/>
            <pc:sldMk cId="1112817622" sldId="265"/>
            <ac:inkMk id="134" creationId="{E78E9B9D-636C-466C-81AD-F9E17DC5C5BB}"/>
          </ac:inkMkLst>
        </pc:inkChg>
        <pc:inkChg chg="add">
          <ac:chgData name="Kimberly Brehm" userId="8c2b6ab9-3f19-41de-a892-34e3c36865ec" providerId="ADAL" clId="{368642F4-F94B-4CAD-9C1F-9E1A0E86AB32}" dt="2020-04-15T18:30:07.749" v="427"/>
          <ac:inkMkLst>
            <pc:docMk/>
            <pc:sldMk cId="1112817622" sldId="265"/>
            <ac:inkMk id="135" creationId="{358F8118-7CFA-43F1-93C1-453B3717E507}"/>
          </ac:inkMkLst>
        </pc:inkChg>
        <pc:inkChg chg="add">
          <ac:chgData name="Kimberly Brehm" userId="8c2b6ab9-3f19-41de-a892-34e3c36865ec" providerId="ADAL" clId="{368642F4-F94B-4CAD-9C1F-9E1A0E86AB32}" dt="2020-04-15T18:30:07.749" v="427"/>
          <ac:inkMkLst>
            <pc:docMk/>
            <pc:sldMk cId="1112817622" sldId="265"/>
            <ac:inkMk id="137" creationId="{73B2FBB0-E57B-4F7E-95DD-E0C8260D773D}"/>
          </ac:inkMkLst>
        </pc:inkChg>
        <pc:inkChg chg="add">
          <ac:chgData name="Kimberly Brehm" userId="8c2b6ab9-3f19-41de-a892-34e3c36865ec" providerId="ADAL" clId="{368642F4-F94B-4CAD-9C1F-9E1A0E86AB32}" dt="2020-04-15T18:30:07.749" v="427"/>
          <ac:inkMkLst>
            <pc:docMk/>
            <pc:sldMk cId="1112817622" sldId="265"/>
            <ac:inkMk id="138" creationId="{2F8A964B-B652-4EDB-9BDC-AE371F84F9D8}"/>
          </ac:inkMkLst>
        </pc:inkChg>
        <pc:inkChg chg="add">
          <ac:chgData name="Kimberly Brehm" userId="8c2b6ab9-3f19-41de-a892-34e3c36865ec" providerId="ADAL" clId="{368642F4-F94B-4CAD-9C1F-9E1A0E86AB32}" dt="2020-04-15T18:30:07.749" v="427"/>
          <ac:inkMkLst>
            <pc:docMk/>
            <pc:sldMk cId="1112817622" sldId="265"/>
            <ac:inkMk id="139" creationId="{ACF7F0F9-0976-4EC7-B9EB-C5EBC3F0563C}"/>
          </ac:inkMkLst>
        </pc:inkChg>
        <pc:inkChg chg="add">
          <ac:chgData name="Kimberly Brehm" userId="8c2b6ab9-3f19-41de-a892-34e3c36865ec" providerId="ADAL" clId="{368642F4-F94B-4CAD-9C1F-9E1A0E86AB32}" dt="2020-04-15T18:30:07.749" v="427"/>
          <ac:inkMkLst>
            <pc:docMk/>
            <pc:sldMk cId="1112817622" sldId="265"/>
            <ac:inkMk id="140" creationId="{AD92108F-7017-4235-B3BC-B4E3DC1C9459}"/>
          </ac:inkMkLst>
        </pc:inkChg>
        <pc:inkChg chg="add">
          <ac:chgData name="Kimberly Brehm" userId="8c2b6ab9-3f19-41de-a892-34e3c36865ec" providerId="ADAL" clId="{368642F4-F94B-4CAD-9C1F-9E1A0E86AB32}" dt="2020-04-15T18:30:07.749" v="427"/>
          <ac:inkMkLst>
            <pc:docMk/>
            <pc:sldMk cId="1112817622" sldId="265"/>
            <ac:inkMk id="141" creationId="{4751D409-05DE-4257-BCB1-F454787FF108}"/>
          </ac:inkMkLst>
        </pc:inkChg>
        <pc:inkChg chg="add">
          <ac:chgData name="Kimberly Brehm" userId="8c2b6ab9-3f19-41de-a892-34e3c36865ec" providerId="ADAL" clId="{368642F4-F94B-4CAD-9C1F-9E1A0E86AB32}" dt="2020-04-15T18:30:07.749" v="427"/>
          <ac:inkMkLst>
            <pc:docMk/>
            <pc:sldMk cId="1112817622" sldId="265"/>
            <ac:inkMk id="142" creationId="{F5BE0A0F-CDF5-49C4-B8AF-773B4068FD2C}"/>
          </ac:inkMkLst>
        </pc:inkChg>
        <pc:inkChg chg="add">
          <ac:chgData name="Kimberly Brehm" userId="8c2b6ab9-3f19-41de-a892-34e3c36865ec" providerId="ADAL" clId="{368642F4-F94B-4CAD-9C1F-9E1A0E86AB32}" dt="2020-04-15T18:30:07.749" v="427"/>
          <ac:inkMkLst>
            <pc:docMk/>
            <pc:sldMk cId="1112817622" sldId="265"/>
            <ac:inkMk id="146" creationId="{9048ABD7-47C4-4AE4-8BCB-58C97A8B5832}"/>
          </ac:inkMkLst>
        </pc:inkChg>
        <pc:inkChg chg="add">
          <ac:chgData name="Kimberly Brehm" userId="8c2b6ab9-3f19-41de-a892-34e3c36865ec" providerId="ADAL" clId="{368642F4-F94B-4CAD-9C1F-9E1A0E86AB32}" dt="2020-04-15T18:30:07.749" v="427"/>
          <ac:inkMkLst>
            <pc:docMk/>
            <pc:sldMk cId="1112817622" sldId="265"/>
            <ac:inkMk id="147" creationId="{F348539B-3EBB-42F3-A521-B77C3A33FFBA}"/>
          </ac:inkMkLst>
        </pc:inkChg>
        <pc:inkChg chg="add">
          <ac:chgData name="Kimberly Brehm" userId="8c2b6ab9-3f19-41de-a892-34e3c36865ec" providerId="ADAL" clId="{368642F4-F94B-4CAD-9C1F-9E1A0E86AB32}" dt="2020-04-15T18:30:07.749" v="427"/>
          <ac:inkMkLst>
            <pc:docMk/>
            <pc:sldMk cId="1112817622" sldId="265"/>
            <ac:inkMk id="148" creationId="{09550AD0-08BA-4119-B9D3-C3A2B02B002C}"/>
          </ac:inkMkLst>
        </pc:inkChg>
        <pc:inkChg chg="add">
          <ac:chgData name="Kimberly Brehm" userId="8c2b6ab9-3f19-41de-a892-34e3c36865ec" providerId="ADAL" clId="{368642F4-F94B-4CAD-9C1F-9E1A0E86AB32}" dt="2020-04-15T18:30:07.749" v="427"/>
          <ac:inkMkLst>
            <pc:docMk/>
            <pc:sldMk cId="1112817622" sldId="265"/>
            <ac:inkMk id="149" creationId="{D0DF7DF9-016B-48E1-8A89-F877CB7D2BC7}"/>
          </ac:inkMkLst>
        </pc:inkChg>
        <pc:inkChg chg="add">
          <ac:chgData name="Kimberly Brehm" userId="8c2b6ab9-3f19-41de-a892-34e3c36865ec" providerId="ADAL" clId="{368642F4-F94B-4CAD-9C1F-9E1A0E86AB32}" dt="2020-04-15T18:30:07.749" v="427"/>
          <ac:inkMkLst>
            <pc:docMk/>
            <pc:sldMk cId="1112817622" sldId="265"/>
            <ac:inkMk id="150" creationId="{4A3D4D2E-530D-4290-B464-6DDB01551BD9}"/>
          </ac:inkMkLst>
        </pc:inkChg>
        <pc:inkChg chg="add">
          <ac:chgData name="Kimberly Brehm" userId="8c2b6ab9-3f19-41de-a892-34e3c36865ec" providerId="ADAL" clId="{368642F4-F94B-4CAD-9C1F-9E1A0E86AB32}" dt="2020-04-15T18:30:07.749" v="427"/>
          <ac:inkMkLst>
            <pc:docMk/>
            <pc:sldMk cId="1112817622" sldId="265"/>
            <ac:inkMk id="151" creationId="{FB16D9D8-0119-47C0-804F-BE6F04654DF8}"/>
          </ac:inkMkLst>
        </pc:inkChg>
        <pc:inkChg chg="add">
          <ac:chgData name="Kimberly Brehm" userId="8c2b6ab9-3f19-41de-a892-34e3c36865ec" providerId="ADAL" clId="{368642F4-F94B-4CAD-9C1F-9E1A0E86AB32}" dt="2020-04-15T18:30:07.749" v="427"/>
          <ac:inkMkLst>
            <pc:docMk/>
            <pc:sldMk cId="1112817622" sldId="265"/>
            <ac:inkMk id="152" creationId="{A0217805-D374-485B-9A60-293AD022C312}"/>
          </ac:inkMkLst>
        </pc:inkChg>
        <pc:inkChg chg="add">
          <ac:chgData name="Kimberly Brehm" userId="8c2b6ab9-3f19-41de-a892-34e3c36865ec" providerId="ADAL" clId="{368642F4-F94B-4CAD-9C1F-9E1A0E86AB32}" dt="2020-04-15T18:30:07.749" v="427"/>
          <ac:inkMkLst>
            <pc:docMk/>
            <pc:sldMk cId="1112817622" sldId="265"/>
            <ac:inkMk id="153" creationId="{F68FE8E7-A9AB-4BD6-BE79-D333314C613F}"/>
          </ac:inkMkLst>
        </pc:inkChg>
        <pc:inkChg chg="add">
          <ac:chgData name="Kimberly Brehm" userId="8c2b6ab9-3f19-41de-a892-34e3c36865ec" providerId="ADAL" clId="{368642F4-F94B-4CAD-9C1F-9E1A0E86AB32}" dt="2020-04-15T18:30:07.749" v="427"/>
          <ac:inkMkLst>
            <pc:docMk/>
            <pc:sldMk cId="1112817622" sldId="265"/>
            <ac:inkMk id="154" creationId="{D380A017-875D-4997-8640-4E7FCF340538}"/>
          </ac:inkMkLst>
        </pc:inkChg>
        <pc:inkChg chg="add">
          <ac:chgData name="Kimberly Brehm" userId="8c2b6ab9-3f19-41de-a892-34e3c36865ec" providerId="ADAL" clId="{368642F4-F94B-4CAD-9C1F-9E1A0E86AB32}" dt="2020-04-15T18:30:07.749" v="427"/>
          <ac:inkMkLst>
            <pc:docMk/>
            <pc:sldMk cId="1112817622" sldId="265"/>
            <ac:inkMk id="155" creationId="{5F2F116A-97EA-41B6-90BE-5EB598DA9FEC}"/>
          </ac:inkMkLst>
        </pc:inkChg>
        <pc:inkChg chg="add">
          <ac:chgData name="Kimberly Brehm" userId="8c2b6ab9-3f19-41de-a892-34e3c36865ec" providerId="ADAL" clId="{368642F4-F94B-4CAD-9C1F-9E1A0E86AB32}" dt="2020-04-15T18:30:07.749" v="427"/>
          <ac:inkMkLst>
            <pc:docMk/>
            <pc:sldMk cId="1112817622" sldId="265"/>
            <ac:inkMk id="156" creationId="{3AE3AF0B-6844-4C13-92E5-603A0364BB93}"/>
          </ac:inkMkLst>
        </pc:inkChg>
        <pc:inkChg chg="add">
          <ac:chgData name="Kimberly Brehm" userId="8c2b6ab9-3f19-41de-a892-34e3c36865ec" providerId="ADAL" clId="{368642F4-F94B-4CAD-9C1F-9E1A0E86AB32}" dt="2020-04-15T18:30:07.749" v="427"/>
          <ac:inkMkLst>
            <pc:docMk/>
            <pc:sldMk cId="1112817622" sldId="265"/>
            <ac:inkMk id="157" creationId="{7E34350B-1679-424E-BC9D-41405F53798D}"/>
          </ac:inkMkLst>
        </pc:inkChg>
        <pc:inkChg chg="add">
          <ac:chgData name="Kimberly Brehm" userId="8c2b6ab9-3f19-41de-a892-34e3c36865ec" providerId="ADAL" clId="{368642F4-F94B-4CAD-9C1F-9E1A0E86AB32}" dt="2020-04-15T18:30:07.749" v="427"/>
          <ac:inkMkLst>
            <pc:docMk/>
            <pc:sldMk cId="1112817622" sldId="265"/>
            <ac:inkMk id="158" creationId="{8BAC6A68-FE10-4192-9EF7-8BAEB5850DCE}"/>
          </ac:inkMkLst>
        </pc:inkChg>
        <pc:inkChg chg="add">
          <ac:chgData name="Kimberly Brehm" userId="8c2b6ab9-3f19-41de-a892-34e3c36865ec" providerId="ADAL" clId="{368642F4-F94B-4CAD-9C1F-9E1A0E86AB32}" dt="2020-04-15T18:30:07.749" v="427"/>
          <ac:inkMkLst>
            <pc:docMk/>
            <pc:sldMk cId="1112817622" sldId="265"/>
            <ac:inkMk id="159" creationId="{32ECD759-E540-4121-83DF-2209F59053F5}"/>
          </ac:inkMkLst>
        </pc:inkChg>
        <pc:inkChg chg="add">
          <ac:chgData name="Kimberly Brehm" userId="8c2b6ab9-3f19-41de-a892-34e3c36865ec" providerId="ADAL" clId="{368642F4-F94B-4CAD-9C1F-9E1A0E86AB32}" dt="2020-04-15T18:30:07.749" v="427"/>
          <ac:inkMkLst>
            <pc:docMk/>
            <pc:sldMk cId="1112817622" sldId="265"/>
            <ac:inkMk id="160" creationId="{D7F388B2-1D98-4306-A119-5E286652C19D}"/>
          </ac:inkMkLst>
        </pc:inkChg>
        <pc:inkChg chg="add">
          <ac:chgData name="Kimberly Brehm" userId="8c2b6ab9-3f19-41de-a892-34e3c36865ec" providerId="ADAL" clId="{368642F4-F94B-4CAD-9C1F-9E1A0E86AB32}" dt="2020-04-15T18:30:07.749" v="427"/>
          <ac:inkMkLst>
            <pc:docMk/>
            <pc:sldMk cId="1112817622" sldId="265"/>
            <ac:inkMk id="161" creationId="{3BB8CD63-DFFE-45F3-956F-47CE6CBB79C5}"/>
          </ac:inkMkLst>
        </pc:inkChg>
        <pc:inkChg chg="add">
          <ac:chgData name="Kimberly Brehm" userId="8c2b6ab9-3f19-41de-a892-34e3c36865ec" providerId="ADAL" clId="{368642F4-F94B-4CAD-9C1F-9E1A0E86AB32}" dt="2020-04-15T18:30:07.749" v="427"/>
          <ac:inkMkLst>
            <pc:docMk/>
            <pc:sldMk cId="1112817622" sldId="265"/>
            <ac:inkMk id="162" creationId="{E44C3848-6331-4619-9489-F881CF799E0E}"/>
          </ac:inkMkLst>
        </pc:inkChg>
        <pc:inkChg chg="add">
          <ac:chgData name="Kimberly Brehm" userId="8c2b6ab9-3f19-41de-a892-34e3c36865ec" providerId="ADAL" clId="{368642F4-F94B-4CAD-9C1F-9E1A0E86AB32}" dt="2020-04-15T18:30:07.749" v="427"/>
          <ac:inkMkLst>
            <pc:docMk/>
            <pc:sldMk cId="1112817622" sldId="265"/>
            <ac:inkMk id="163" creationId="{00FCC6EE-2096-4B90-9B84-9C7F4E2435B3}"/>
          </ac:inkMkLst>
        </pc:inkChg>
        <pc:inkChg chg="add">
          <ac:chgData name="Kimberly Brehm" userId="8c2b6ab9-3f19-41de-a892-34e3c36865ec" providerId="ADAL" clId="{368642F4-F94B-4CAD-9C1F-9E1A0E86AB32}" dt="2020-04-15T18:30:07.749" v="427"/>
          <ac:inkMkLst>
            <pc:docMk/>
            <pc:sldMk cId="1112817622" sldId="265"/>
            <ac:inkMk id="164" creationId="{CA802E43-5236-432F-9D5C-412F57F23AAE}"/>
          </ac:inkMkLst>
        </pc:inkChg>
        <pc:inkChg chg="add">
          <ac:chgData name="Kimberly Brehm" userId="8c2b6ab9-3f19-41de-a892-34e3c36865ec" providerId="ADAL" clId="{368642F4-F94B-4CAD-9C1F-9E1A0E86AB32}" dt="2020-04-15T18:30:07.749" v="427"/>
          <ac:inkMkLst>
            <pc:docMk/>
            <pc:sldMk cId="1112817622" sldId="265"/>
            <ac:inkMk id="165" creationId="{13415C3E-D8EA-4BD8-B66B-C1793CC296AF}"/>
          </ac:inkMkLst>
        </pc:inkChg>
        <pc:inkChg chg="add">
          <ac:chgData name="Kimberly Brehm" userId="8c2b6ab9-3f19-41de-a892-34e3c36865ec" providerId="ADAL" clId="{368642F4-F94B-4CAD-9C1F-9E1A0E86AB32}" dt="2020-04-15T18:30:07.749" v="427"/>
          <ac:inkMkLst>
            <pc:docMk/>
            <pc:sldMk cId="1112817622" sldId="265"/>
            <ac:inkMk id="166" creationId="{6F45896E-BEA3-4635-B789-129320F0DFE3}"/>
          </ac:inkMkLst>
        </pc:inkChg>
      </pc:sldChg>
      <pc:sldChg chg="addSp delSp modSp">
        <pc:chgData name="Kimberly Brehm" userId="8c2b6ab9-3f19-41de-a892-34e3c36865ec" providerId="ADAL" clId="{368642F4-F94B-4CAD-9C1F-9E1A0E86AB32}" dt="2020-04-15T18:53:35.005" v="435"/>
        <pc:sldMkLst>
          <pc:docMk/>
          <pc:sldMk cId="549666396" sldId="266"/>
        </pc:sldMkLst>
        <pc:grpChg chg="del mod">
          <ac:chgData name="Kimberly Brehm" userId="8c2b6ab9-3f19-41de-a892-34e3c36865ec" providerId="ADAL" clId="{368642F4-F94B-4CAD-9C1F-9E1A0E86AB32}" dt="2020-04-15T18:28:39.567" v="332"/>
          <ac:grpSpMkLst>
            <pc:docMk/>
            <pc:sldMk cId="549666396" sldId="266"/>
            <ac:grpSpMk id="39" creationId="{225695A8-28CE-4EF5-BD08-B5FCC25608C3}"/>
          </ac:grpSpMkLst>
        </pc:grpChg>
        <pc:grpChg chg="mod">
          <ac:chgData name="Kimberly Brehm" userId="8c2b6ab9-3f19-41de-a892-34e3c36865ec" providerId="ADAL" clId="{368642F4-F94B-4CAD-9C1F-9E1A0E86AB32}" dt="2020-04-15T18:28:37.665" v="329"/>
          <ac:grpSpMkLst>
            <pc:docMk/>
            <pc:sldMk cId="549666396" sldId="266"/>
            <ac:grpSpMk id="40" creationId="{85BA67E4-422C-4C7F-9A4C-79F1DFA89A09}"/>
          </ac:grpSpMkLst>
        </pc:grpChg>
        <pc:grpChg chg="mod">
          <ac:chgData name="Kimberly Brehm" userId="8c2b6ab9-3f19-41de-a892-34e3c36865ec" providerId="ADAL" clId="{368642F4-F94B-4CAD-9C1F-9E1A0E86AB32}" dt="2020-04-15T18:28:37.665" v="329"/>
          <ac:grpSpMkLst>
            <pc:docMk/>
            <pc:sldMk cId="549666396" sldId="266"/>
            <ac:grpSpMk id="41" creationId="{B71A7A54-3368-4B7F-B82A-288FFF1E192B}"/>
          </ac:grpSpMkLst>
        </pc:grpChg>
        <pc:grpChg chg="del mod">
          <ac:chgData name="Kimberly Brehm" userId="8c2b6ab9-3f19-41de-a892-34e3c36865ec" providerId="ADAL" clId="{368642F4-F94B-4CAD-9C1F-9E1A0E86AB32}" dt="2020-04-15T18:28:52.546" v="363"/>
          <ac:grpSpMkLst>
            <pc:docMk/>
            <pc:sldMk cId="549666396" sldId="266"/>
            <ac:grpSpMk id="93" creationId="{2F734B2C-4519-4BE6-B633-0643F82491F2}"/>
          </ac:grpSpMkLst>
        </pc:grpChg>
        <pc:grpChg chg="mod">
          <ac:chgData name="Kimberly Brehm" userId="8c2b6ab9-3f19-41de-a892-34e3c36865ec" providerId="ADAL" clId="{368642F4-F94B-4CAD-9C1F-9E1A0E86AB32}" dt="2020-04-15T18:28:52.546" v="363"/>
          <ac:grpSpMkLst>
            <pc:docMk/>
            <pc:sldMk cId="549666396" sldId="266"/>
            <ac:grpSpMk id="94" creationId="{D8480718-B8ED-4B92-ADEC-5B1C2940D071}"/>
          </ac:grpSpMkLst>
        </pc:grpChg>
        <pc:grpChg chg="mod">
          <ac:chgData name="Kimberly Brehm" userId="8c2b6ab9-3f19-41de-a892-34e3c36865ec" providerId="ADAL" clId="{368642F4-F94B-4CAD-9C1F-9E1A0E86AB32}" dt="2020-04-15T18:28:52.546" v="363"/>
          <ac:grpSpMkLst>
            <pc:docMk/>
            <pc:sldMk cId="549666396" sldId="266"/>
            <ac:grpSpMk id="95" creationId="{CA688F2E-4BA6-4815-BF55-9E8AED828FE9}"/>
          </ac:grpSpMkLst>
        </pc:grpChg>
        <pc:grpChg chg="mod">
          <ac:chgData name="Kimberly Brehm" userId="8c2b6ab9-3f19-41de-a892-34e3c36865ec" providerId="ADAL" clId="{368642F4-F94B-4CAD-9C1F-9E1A0E86AB32}" dt="2020-04-15T18:28:52.546" v="363"/>
          <ac:grpSpMkLst>
            <pc:docMk/>
            <pc:sldMk cId="549666396" sldId="266"/>
            <ac:grpSpMk id="96" creationId="{CCE8F7EB-CD43-432B-9321-63593108C626}"/>
          </ac:grpSpMkLst>
        </pc:grpChg>
        <pc:grpChg chg="mod">
          <ac:chgData name="Kimberly Brehm" userId="8c2b6ab9-3f19-41de-a892-34e3c36865ec" providerId="ADAL" clId="{368642F4-F94B-4CAD-9C1F-9E1A0E86AB32}" dt="2020-04-15T18:28:52.546" v="363"/>
          <ac:grpSpMkLst>
            <pc:docMk/>
            <pc:sldMk cId="549666396" sldId="266"/>
            <ac:grpSpMk id="97" creationId="{165569A2-5CDE-42FE-B51E-A9E625D1DFE1}"/>
          </ac:grpSpMkLst>
        </pc:grpChg>
        <pc:grpChg chg="mod">
          <ac:chgData name="Kimberly Brehm" userId="8c2b6ab9-3f19-41de-a892-34e3c36865ec" providerId="ADAL" clId="{368642F4-F94B-4CAD-9C1F-9E1A0E86AB32}" dt="2020-04-15T18:28:52.546" v="363"/>
          <ac:grpSpMkLst>
            <pc:docMk/>
            <pc:sldMk cId="549666396" sldId="266"/>
            <ac:grpSpMk id="98" creationId="{09818C03-FD1D-41B3-8DF6-98A0178B3D3D}"/>
          </ac:grpSpMkLst>
        </pc:grpChg>
        <pc:picChg chg="del">
          <ac:chgData name="Kimberly Brehm" userId="8c2b6ab9-3f19-41de-a892-34e3c36865ec" providerId="ADAL" clId="{368642F4-F94B-4CAD-9C1F-9E1A0E86AB32}" dt="2020-04-15T18:44:12.580" v="432"/>
          <ac:picMkLst>
            <pc:docMk/>
            <pc:sldMk cId="549666396" sldId="266"/>
            <ac:picMk id="3" creationId="{C4740DB8-5EE0-4127-9D67-BEC2F1E2E9E1}"/>
          </ac:picMkLst>
        </pc:picChg>
        <pc:picChg chg="add del mod">
          <ac:chgData name="Kimberly Brehm" userId="8c2b6ab9-3f19-41de-a892-34e3c36865ec" providerId="ADAL" clId="{368642F4-F94B-4CAD-9C1F-9E1A0E86AB32}" dt="2020-04-15T18:47:28.454" v="433"/>
          <ac:picMkLst>
            <pc:docMk/>
            <pc:sldMk cId="549666396" sldId="266"/>
            <ac:picMk id="99" creationId="{B1AE04D6-3E21-4FD1-9AC3-80830A0DE8A1}"/>
          </ac:picMkLst>
        </pc:picChg>
        <pc:picChg chg="add del mod">
          <ac:chgData name="Kimberly Brehm" userId="8c2b6ab9-3f19-41de-a892-34e3c36865ec" providerId="ADAL" clId="{368642F4-F94B-4CAD-9C1F-9E1A0E86AB32}" dt="2020-04-15T18:50:08.381" v="434"/>
          <ac:picMkLst>
            <pc:docMk/>
            <pc:sldMk cId="549666396" sldId="266"/>
            <ac:picMk id="101" creationId="{5CCA2FAF-8CF3-411B-820E-55F025FB0D76}"/>
          </ac:picMkLst>
        </pc:picChg>
        <pc:picChg chg="add del mod">
          <ac:chgData name="Kimberly Brehm" userId="8c2b6ab9-3f19-41de-a892-34e3c36865ec" providerId="ADAL" clId="{368642F4-F94B-4CAD-9C1F-9E1A0E86AB32}" dt="2020-04-15T18:53:35.005" v="435"/>
          <ac:picMkLst>
            <pc:docMk/>
            <pc:sldMk cId="549666396" sldId="266"/>
            <ac:picMk id="103" creationId="{5497D28B-75DC-4A35-978E-E9F098895F61}"/>
          </ac:picMkLst>
        </pc:picChg>
        <pc:picChg chg="add mod">
          <ac:chgData name="Kimberly Brehm" userId="8c2b6ab9-3f19-41de-a892-34e3c36865ec" providerId="ADAL" clId="{368642F4-F94B-4CAD-9C1F-9E1A0E86AB32}" dt="2020-04-15T18:53:35.005" v="435"/>
          <ac:picMkLst>
            <pc:docMk/>
            <pc:sldMk cId="549666396" sldId="266"/>
            <ac:picMk id="105" creationId="{AD06AF64-12D8-4EB0-A275-DE60BE987E0A}"/>
          </ac:picMkLst>
        </pc:picChg>
        <pc:inkChg chg="del">
          <ac:chgData name="Kimberly Brehm" userId="8c2b6ab9-3f19-41de-a892-34e3c36865ec" providerId="ADAL" clId="{368642F4-F94B-4CAD-9C1F-9E1A0E86AB32}" dt="2020-04-15T18:44:12.580" v="432"/>
          <ac:inkMkLst>
            <pc:docMk/>
            <pc:sldMk cId="549666396" sldId="266"/>
            <ac:inkMk id="4" creationId="{A4DABFE7-2B2B-47BD-9F63-7146D727270E}"/>
          </ac:inkMkLst>
        </pc:inkChg>
        <pc:inkChg chg="add mod">
          <ac:chgData name="Kimberly Brehm" userId="8c2b6ab9-3f19-41de-a892-34e3c36865ec" providerId="ADAL" clId="{368642F4-F94B-4CAD-9C1F-9E1A0E86AB32}" dt="2020-04-15T18:28:37.665" v="329"/>
          <ac:inkMkLst>
            <pc:docMk/>
            <pc:sldMk cId="549666396" sldId="266"/>
            <ac:inkMk id="5" creationId="{85F5BB3D-87EB-4EC7-9ED9-A7548D2A778F}"/>
          </ac:inkMkLst>
        </pc:inkChg>
        <pc:inkChg chg="add mod">
          <ac:chgData name="Kimberly Brehm" userId="8c2b6ab9-3f19-41de-a892-34e3c36865ec" providerId="ADAL" clId="{368642F4-F94B-4CAD-9C1F-9E1A0E86AB32}" dt="2020-04-15T18:28:37.665" v="329"/>
          <ac:inkMkLst>
            <pc:docMk/>
            <pc:sldMk cId="549666396" sldId="266"/>
            <ac:inkMk id="8" creationId="{4A713937-7905-4DFA-9773-193AC571CF99}"/>
          </ac:inkMkLst>
        </pc:inkChg>
        <pc:inkChg chg="add mod">
          <ac:chgData name="Kimberly Brehm" userId="8c2b6ab9-3f19-41de-a892-34e3c36865ec" providerId="ADAL" clId="{368642F4-F94B-4CAD-9C1F-9E1A0E86AB32}" dt="2020-04-15T18:28:37.665" v="329"/>
          <ac:inkMkLst>
            <pc:docMk/>
            <pc:sldMk cId="549666396" sldId="266"/>
            <ac:inkMk id="11" creationId="{5E55CD13-6D25-42B4-B0A0-D625CAB18AA0}"/>
          </ac:inkMkLst>
        </pc:inkChg>
        <pc:inkChg chg="add mod">
          <ac:chgData name="Kimberly Brehm" userId="8c2b6ab9-3f19-41de-a892-34e3c36865ec" providerId="ADAL" clId="{368642F4-F94B-4CAD-9C1F-9E1A0E86AB32}" dt="2020-04-15T18:28:37.665" v="329"/>
          <ac:inkMkLst>
            <pc:docMk/>
            <pc:sldMk cId="549666396" sldId="266"/>
            <ac:inkMk id="12" creationId="{3F4B8056-8AF8-4A41-9448-536ED4860440}"/>
          </ac:inkMkLst>
        </pc:inkChg>
        <pc:inkChg chg="add mod">
          <ac:chgData name="Kimberly Brehm" userId="8c2b6ab9-3f19-41de-a892-34e3c36865ec" providerId="ADAL" clId="{368642F4-F94B-4CAD-9C1F-9E1A0E86AB32}" dt="2020-04-15T18:28:37.665" v="329"/>
          <ac:inkMkLst>
            <pc:docMk/>
            <pc:sldMk cId="549666396" sldId="266"/>
            <ac:inkMk id="16" creationId="{99373D9C-664F-4DD5-863E-3D9ADE17501C}"/>
          </ac:inkMkLst>
        </pc:inkChg>
        <pc:inkChg chg="add mod">
          <ac:chgData name="Kimberly Brehm" userId="8c2b6ab9-3f19-41de-a892-34e3c36865ec" providerId="ADAL" clId="{368642F4-F94B-4CAD-9C1F-9E1A0E86AB32}" dt="2020-04-15T18:28:37.665" v="329"/>
          <ac:inkMkLst>
            <pc:docMk/>
            <pc:sldMk cId="549666396" sldId="266"/>
            <ac:inkMk id="17" creationId="{3767DEA3-7600-4557-9E02-5AF4E05B4AF3}"/>
          </ac:inkMkLst>
        </pc:inkChg>
        <pc:inkChg chg="add mod">
          <ac:chgData name="Kimberly Brehm" userId="8c2b6ab9-3f19-41de-a892-34e3c36865ec" providerId="ADAL" clId="{368642F4-F94B-4CAD-9C1F-9E1A0E86AB32}" dt="2020-04-15T18:28:37.665" v="329"/>
          <ac:inkMkLst>
            <pc:docMk/>
            <pc:sldMk cId="549666396" sldId="266"/>
            <ac:inkMk id="18" creationId="{C2D9CE51-65D7-41DF-AFC6-5B615E78263C}"/>
          </ac:inkMkLst>
        </pc:inkChg>
        <pc:inkChg chg="add mod">
          <ac:chgData name="Kimberly Brehm" userId="8c2b6ab9-3f19-41de-a892-34e3c36865ec" providerId="ADAL" clId="{368642F4-F94B-4CAD-9C1F-9E1A0E86AB32}" dt="2020-04-15T18:28:37.665" v="329"/>
          <ac:inkMkLst>
            <pc:docMk/>
            <pc:sldMk cId="549666396" sldId="266"/>
            <ac:inkMk id="28" creationId="{7E11D4FA-B010-4C7A-9757-9C004B10ACD9}"/>
          </ac:inkMkLst>
        </pc:inkChg>
        <pc:inkChg chg="add mod">
          <ac:chgData name="Kimberly Brehm" userId="8c2b6ab9-3f19-41de-a892-34e3c36865ec" providerId="ADAL" clId="{368642F4-F94B-4CAD-9C1F-9E1A0E86AB32}" dt="2020-04-15T18:28:37.665" v="329"/>
          <ac:inkMkLst>
            <pc:docMk/>
            <pc:sldMk cId="549666396" sldId="266"/>
            <ac:inkMk id="29" creationId="{9EE2AD4D-8B1A-4BB3-879C-EBDE0C39E900}"/>
          </ac:inkMkLst>
        </pc:inkChg>
        <pc:inkChg chg="add mod">
          <ac:chgData name="Kimberly Brehm" userId="8c2b6ab9-3f19-41de-a892-34e3c36865ec" providerId="ADAL" clId="{368642F4-F94B-4CAD-9C1F-9E1A0E86AB32}" dt="2020-04-15T18:28:37.665" v="329"/>
          <ac:inkMkLst>
            <pc:docMk/>
            <pc:sldMk cId="549666396" sldId="266"/>
            <ac:inkMk id="30" creationId="{FA750809-8C40-42AB-BFFE-CE01E92C5CA9}"/>
          </ac:inkMkLst>
        </pc:inkChg>
        <pc:inkChg chg="add del mod">
          <ac:chgData name="Kimberly Brehm" userId="8c2b6ab9-3f19-41de-a892-34e3c36865ec" providerId="ADAL" clId="{368642F4-F94B-4CAD-9C1F-9E1A0E86AB32}" dt="2020-04-15T18:28:39.551" v="331"/>
          <ac:inkMkLst>
            <pc:docMk/>
            <pc:sldMk cId="549666396" sldId="266"/>
            <ac:inkMk id="32" creationId="{9FAA7BE2-B9C6-4FC8-8C66-0071372780CE}"/>
          </ac:inkMkLst>
        </pc:inkChg>
        <pc:inkChg chg="add del mod">
          <ac:chgData name="Kimberly Brehm" userId="8c2b6ab9-3f19-41de-a892-34e3c36865ec" providerId="ADAL" clId="{368642F4-F94B-4CAD-9C1F-9E1A0E86AB32}" dt="2020-04-15T18:28:39.567" v="333"/>
          <ac:inkMkLst>
            <pc:docMk/>
            <pc:sldMk cId="549666396" sldId="266"/>
            <ac:inkMk id="33" creationId="{38CB0150-C333-4A45-B8FB-75EE0CC69CF7}"/>
          </ac:inkMkLst>
        </pc:inkChg>
        <pc:inkChg chg="add del mod">
          <ac:chgData name="Kimberly Brehm" userId="8c2b6ab9-3f19-41de-a892-34e3c36865ec" providerId="ADAL" clId="{368642F4-F94B-4CAD-9C1F-9E1A0E86AB32}" dt="2020-04-15T18:28:39.567" v="332"/>
          <ac:inkMkLst>
            <pc:docMk/>
            <pc:sldMk cId="549666396" sldId="266"/>
            <ac:inkMk id="34" creationId="{A4EC0E28-E0C4-4945-854E-AAA09FC8BC74}"/>
          </ac:inkMkLst>
        </pc:inkChg>
        <pc:inkChg chg="add del mod">
          <ac:chgData name="Kimberly Brehm" userId="8c2b6ab9-3f19-41de-a892-34e3c36865ec" providerId="ADAL" clId="{368642F4-F94B-4CAD-9C1F-9E1A0E86AB32}" dt="2020-04-15T18:28:39.551" v="330"/>
          <ac:inkMkLst>
            <pc:docMk/>
            <pc:sldMk cId="549666396" sldId="266"/>
            <ac:inkMk id="38" creationId="{DC799E05-A9F7-4127-B254-D2DE5B81209E}"/>
          </ac:inkMkLst>
        </pc:inkChg>
        <pc:inkChg chg="add mod">
          <ac:chgData name="Kimberly Brehm" userId="8c2b6ab9-3f19-41de-a892-34e3c36865ec" providerId="ADAL" clId="{368642F4-F94B-4CAD-9C1F-9E1A0E86AB32}" dt="2020-04-15T18:28:52.546" v="363"/>
          <ac:inkMkLst>
            <pc:docMk/>
            <pc:sldMk cId="549666396" sldId="266"/>
            <ac:inkMk id="42" creationId="{03BCB6BD-AE25-4E06-A059-F47C80A09C23}"/>
          </ac:inkMkLst>
        </pc:inkChg>
        <pc:inkChg chg="add mod">
          <ac:chgData name="Kimberly Brehm" userId="8c2b6ab9-3f19-41de-a892-34e3c36865ec" providerId="ADAL" clId="{368642F4-F94B-4CAD-9C1F-9E1A0E86AB32}" dt="2020-04-15T18:28:52.546" v="363"/>
          <ac:inkMkLst>
            <pc:docMk/>
            <pc:sldMk cId="549666396" sldId="266"/>
            <ac:inkMk id="50" creationId="{FBE2D40F-9B1A-4CF2-A6B1-1F020C78A8C3}"/>
          </ac:inkMkLst>
        </pc:inkChg>
        <pc:inkChg chg="add mod">
          <ac:chgData name="Kimberly Brehm" userId="8c2b6ab9-3f19-41de-a892-34e3c36865ec" providerId="ADAL" clId="{368642F4-F94B-4CAD-9C1F-9E1A0E86AB32}" dt="2020-04-15T18:28:52.546" v="363"/>
          <ac:inkMkLst>
            <pc:docMk/>
            <pc:sldMk cId="549666396" sldId="266"/>
            <ac:inkMk id="51" creationId="{95428A2D-D279-4872-B030-81D014C55993}"/>
          </ac:inkMkLst>
        </pc:inkChg>
        <pc:inkChg chg="add mod">
          <ac:chgData name="Kimberly Brehm" userId="8c2b6ab9-3f19-41de-a892-34e3c36865ec" providerId="ADAL" clId="{368642F4-F94B-4CAD-9C1F-9E1A0E86AB32}" dt="2020-04-15T18:28:52.546" v="363"/>
          <ac:inkMkLst>
            <pc:docMk/>
            <pc:sldMk cId="549666396" sldId="266"/>
            <ac:inkMk id="52" creationId="{0FDCBE62-6F56-4FBB-83AD-297E4330EA9A}"/>
          </ac:inkMkLst>
        </pc:inkChg>
        <pc:inkChg chg="add mod">
          <ac:chgData name="Kimberly Brehm" userId="8c2b6ab9-3f19-41de-a892-34e3c36865ec" providerId="ADAL" clId="{368642F4-F94B-4CAD-9C1F-9E1A0E86AB32}" dt="2020-04-15T18:28:52.546" v="363"/>
          <ac:inkMkLst>
            <pc:docMk/>
            <pc:sldMk cId="549666396" sldId="266"/>
            <ac:inkMk id="53" creationId="{E3DFAEF6-9F67-40A5-8D55-A049C8B96285}"/>
          </ac:inkMkLst>
        </pc:inkChg>
        <pc:inkChg chg="add mod">
          <ac:chgData name="Kimberly Brehm" userId="8c2b6ab9-3f19-41de-a892-34e3c36865ec" providerId="ADAL" clId="{368642F4-F94B-4CAD-9C1F-9E1A0E86AB32}" dt="2020-04-15T18:28:52.546" v="363"/>
          <ac:inkMkLst>
            <pc:docMk/>
            <pc:sldMk cId="549666396" sldId="266"/>
            <ac:inkMk id="57" creationId="{6D5038D6-E8F5-474E-B03D-F2CAF6826144}"/>
          </ac:inkMkLst>
        </pc:inkChg>
        <pc:inkChg chg="add mod">
          <ac:chgData name="Kimberly Brehm" userId="8c2b6ab9-3f19-41de-a892-34e3c36865ec" providerId="ADAL" clId="{368642F4-F94B-4CAD-9C1F-9E1A0E86AB32}" dt="2020-04-15T18:28:52.546" v="363"/>
          <ac:inkMkLst>
            <pc:docMk/>
            <pc:sldMk cId="549666396" sldId="266"/>
            <ac:inkMk id="59" creationId="{BF431C5D-B228-461D-8A51-A06297ED6EBB}"/>
          </ac:inkMkLst>
        </pc:inkChg>
        <pc:inkChg chg="add mod">
          <ac:chgData name="Kimberly Brehm" userId="8c2b6ab9-3f19-41de-a892-34e3c36865ec" providerId="ADAL" clId="{368642F4-F94B-4CAD-9C1F-9E1A0E86AB32}" dt="2020-04-15T18:28:52.546" v="363"/>
          <ac:inkMkLst>
            <pc:docMk/>
            <pc:sldMk cId="549666396" sldId="266"/>
            <ac:inkMk id="70" creationId="{3BBD14C1-24C7-4330-B090-D04A60757361}"/>
          </ac:inkMkLst>
        </pc:inkChg>
        <pc:inkChg chg="add mod">
          <ac:chgData name="Kimberly Brehm" userId="8c2b6ab9-3f19-41de-a892-34e3c36865ec" providerId="ADAL" clId="{368642F4-F94B-4CAD-9C1F-9E1A0E86AB32}" dt="2020-04-15T18:28:52.546" v="363"/>
          <ac:inkMkLst>
            <pc:docMk/>
            <pc:sldMk cId="549666396" sldId="266"/>
            <ac:inkMk id="71" creationId="{B98E02E1-FD21-457B-958A-5D7479CDE49F}"/>
          </ac:inkMkLst>
        </pc:inkChg>
        <pc:inkChg chg="add mod">
          <ac:chgData name="Kimberly Brehm" userId="8c2b6ab9-3f19-41de-a892-34e3c36865ec" providerId="ADAL" clId="{368642F4-F94B-4CAD-9C1F-9E1A0E86AB32}" dt="2020-04-15T18:28:52.546" v="363"/>
          <ac:inkMkLst>
            <pc:docMk/>
            <pc:sldMk cId="549666396" sldId="266"/>
            <ac:inkMk id="73" creationId="{3AA5AE36-B7D2-449A-9D9A-26858A6FE58D}"/>
          </ac:inkMkLst>
        </pc:inkChg>
        <pc:inkChg chg="add mod">
          <ac:chgData name="Kimberly Brehm" userId="8c2b6ab9-3f19-41de-a892-34e3c36865ec" providerId="ADAL" clId="{368642F4-F94B-4CAD-9C1F-9E1A0E86AB32}" dt="2020-04-15T18:28:52.546" v="363"/>
          <ac:inkMkLst>
            <pc:docMk/>
            <pc:sldMk cId="549666396" sldId="266"/>
            <ac:inkMk id="74" creationId="{73544C72-F05A-43B7-8951-0A4E714E6A2C}"/>
          </ac:inkMkLst>
        </pc:inkChg>
        <pc:inkChg chg="add mod">
          <ac:chgData name="Kimberly Brehm" userId="8c2b6ab9-3f19-41de-a892-34e3c36865ec" providerId="ADAL" clId="{368642F4-F94B-4CAD-9C1F-9E1A0E86AB32}" dt="2020-04-15T18:28:52.546" v="363"/>
          <ac:inkMkLst>
            <pc:docMk/>
            <pc:sldMk cId="549666396" sldId="266"/>
            <ac:inkMk id="75" creationId="{A4988458-10D4-4CEF-BFEB-03E186318ADD}"/>
          </ac:inkMkLst>
        </pc:inkChg>
        <pc:inkChg chg="add mod">
          <ac:chgData name="Kimberly Brehm" userId="8c2b6ab9-3f19-41de-a892-34e3c36865ec" providerId="ADAL" clId="{368642F4-F94B-4CAD-9C1F-9E1A0E86AB32}" dt="2020-04-15T18:28:52.546" v="363"/>
          <ac:inkMkLst>
            <pc:docMk/>
            <pc:sldMk cId="549666396" sldId="266"/>
            <ac:inkMk id="76" creationId="{91EE6DAD-6C2D-4900-96C6-C055BFD24560}"/>
          </ac:inkMkLst>
        </pc:inkChg>
        <pc:inkChg chg="add mod">
          <ac:chgData name="Kimberly Brehm" userId="8c2b6ab9-3f19-41de-a892-34e3c36865ec" providerId="ADAL" clId="{368642F4-F94B-4CAD-9C1F-9E1A0E86AB32}" dt="2020-04-15T18:28:52.546" v="363"/>
          <ac:inkMkLst>
            <pc:docMk/>
            <pc:sldMk cId="549666396" sldId="266"/>
            <ac:inkMk id="77" creationId="{7104ADE5-3336-4D1B-A196-5801AF6643DB}"/>
          </ac:inkMkLst>
        </pc:inkChg>
        <pc:inkChg chg="add mod">
          <ac:chgData name="Kimberly Brehm" userId="8c2b6ab9-3f19-41de-a892-34e3c36865ec" providerId="ADAL" clId="{368642F4-F94B-4CAD-9C1F-9E1A0E86AB32}" dt="2020-04-15T18:28:52.546" v="363"/>
          <ac:inkMkLst>
            <pc:docMk/>
            <pc:sldMk cId="549666396" sldId="266"/>
            <ac:inkMk id="78" creationId="{9F74344B-A0F1-414A-9C5B-1CBF91F5E443}"/>
          </ac:inkMkLst>
        </pc:inkChg>
        <pc:inkChg chg="add mod">
          <ac:chgData name="Kimberly Brehm" userId="8c2b6ab9-3f19-41de-a892-34e3c36865ec" providerId="ADAL" clId="{368642F4-F94B-4CAD-9C1F-9E1A0E86AB32}" dt="2020-04-15T18:28:52.546" v="363"/>
          <ac:inkMkLst>
            <pc:docMk/>
            <pc:sldMk cId="549666396" sldId="266"/>
            <ac:inkMk id="79" creationId="{0A7512DD-C9E0-4E25-917D-3D589DC7EDF1}"/>
          </ac:inkMkLst>
        </pc:inkChg>
        <pc:inkChg chg="add">
          <ac:chgData name="Kimberly Brehm" userId="8c2b6ab9-3f19-41de-a892-34e3c36865ec" providerId="ADAL" clId="{368642F4-F94B-4CAD-9C1F-9E1A0E86AB32}" dt="2020-04-15T18:28:46.904" v="350" actId="9405"/>
          <ac:inkMkLst>
            <pc:docMk/>
            <pc:sldMk cId="549666396" sldId="266"/>
            <ac:inkMk id="80" creationId="{EB850FD6-B0C4-4CB7-8015-6D69D945A0EB}"/>
          </ac:inkMkLst>
        </pc:inkChg>
        <pc:inkChg chg="add mod">
          <ac:chgData name="Kimberly Brehm" userId="8c2b6ab9-3f19-41de-a892-34e3c36865ec" providerId="ADAL" clId="{368642F4-F94B-4CAD-9C1F-9E1A0E86AB32}" dt="2020-04-15T18:28:52.546" v="363"/>
          <ac:inkMkLst>
            <pc:docMk/>
            <pc:sldMk cId="549666396" sldId="266"/>
            <ac:inkMk id="81" creationId="{7FA89561-8E23-4637-BD7F-C2008E6423AD}"/>
          </ac:inkMkLst>
        </pc:inkChg>
        <pc:inkChg chg="add mod">
          <ac:chgData name="Kimberly Brehm" userId="8c2b6ab9-3f19-41de-a892-34e3c36865ec" providerId="ADAL" clId="{368642F4-F94B-4CAD-9C1F-9E1A0E86AB32}" dt="2020-04-15T18:28:52.546" v="363"/>
          <ac:inkMkLst>
            <pc:docMk/>
            <pc:sldMk cId="549666396" sldId="266"/>
            <ac:inkMk id="82" creationId="{490C6F88-57AF-41A0-8F00-EAFB6E9414B5}"/>
          </ac:inkMkLst>
        </pc:inkChg>
        <pc:inkChg chg="add mod">
          <ac:chgData name="Kimberly Brehm" userId="8c2b6ab9-3f19-41de-a892-34e3c36865ec" providerId="ADAL" clId="{368642F4-F94B-4CAD-9C1F-9E1A0E86AB32}" dt="2020-04-15T18:28:52.546" v="363"/>
          <ac:inkMkLst>
            <pc:docMk/>
            <pc:sldMk cId="549666396" sldId="266"/>
            <ac:inkMk id="83" creationId="{CE4389EE-AE27-4B6A-86D4-354354718320}"/>
          </ac:inkMkLst>
        </pc:inkChg>
        <pc:inkChg chg="add mod">
          <ac:chgData name="Kimberly Brehm" userId="8c2b6ab9-3f19-41de-a892-34e3c36865ec" providerId="ADAL" clId="{368642F4-F94B-4CAD-9C1F-9E1A0E86AB32}" dt="2020-04-15T18:28:52.546" v="363"/>
          <ac:inkMkLst>
            <pc:docMk/>
            <pc:sldMk cId="549666396" sldId="266"/>
            <ac:inkMk id="84" creationId="{76908B72-72EA-49A0-A5C2-F1952B97F66A}"/>
          </ac:inkMkLst>
        </pc:inkChg>
        <pc:inkChg chg="add mod">
          <ac:chgData name="Kimberly Brehm" userId="8c2b6ab9-3f19-41de-a892-34e3c36865ec" providerId="ADAL" clId="{368642F4-F94B-4CAD-9C1F-9E1A0E86AB32}" dt="2020-04-15T18:28:52.546" v="363"/>
          <ac:inkMkLst>
            <pc:docMk/>
            <pc:sldMk cId="549666396" sldId="266"/>
            <ac:inkMk id="85" creationId="{9E1A5765-1208-410D-B0C4-D803AB05778B}"/>
          </ac:inkMkLst>
        </pc:inkChg>
        <pc:inkChg chg="add mod">
          <ac:chgData name="Kimberly Brehm" userId="8c2b6ab9-3f19-41de-a892-34e3c36865ec" providerId="ADAL" clId="{368642F4-F94B-4CAD-9C1F-9E1A0E86AB32}" dt="2020-04-15T18:28:52.546" v="363"/>
          <ac:inkMkLst>
            <pc:docMk/>
            <pc:sldMk cId="549666396" sldId="266"/>
            <ac:inkMk id="86" creationId="{F3457D20-BDBE-4153-9C06-579C9BE63A6F}"/>
          </ac:inkMkLst>
        </pc:inkChg>
        <pc:inkChg chg="add mod">
          <ac:chgData name="Kimberly Brehm" userId="8c2b6ab9-3f19-41de-a892-34e3c36865ec" providerId="ADAL" clId="{368642F4-F94B-4CAD-9C1F-9E1A0E86AB32}" dt="2020-04-15T18:28:52.546" v="363"/>
          <ac:inkMkLst>
            <pc:docMk/>
            <pc:sldMk cId="549666396" sldId="266"/>
            <ac:inkMk id="87" creationId="{880136AA-97ED-433D-95B1-E1A1A457A605}"/>
          </ac:inkMkLst>
        </pc:inkChg>
        <pc:inkChg chg="add mod">
          <ac:chgData name="Kimberly Brehm" userId="8c2b6ab9-3f19-41de-a892-34e3c36865ec" providerId="ADAL" clId="{368642F4-F94B-4CAD-9C1F-9E1A0E86AB32}" dt="2020-04-15T18:28:52.546" v="363"/>
          <ac:inkMkLst>
            <pc:docMk/>
            <pc:sldMk cId="549666396" sldId="266"/>
            <ac:inkMk id="88" creationId="{55D4DD0F-4C7C-49E9-BBF6-50FEF4C8CA6F}"/>
          </ac:inkMkLst>
        </pc:inkChg>
        <pc:inkChg chg="add mod">
          <ac:chgData name="Kimberly Brehm" userId="8c2b6ab9-3f19-41de-a892-34e3c36865ec" providerId="ADAL" clId="{368642F4-F94B-4CAD-9C1F-9E1A0E86AB32}" dt="2020-04-15T18:28:52.546" v="363"/>
          <ac:inkMkLst>
            <pc:docMk/>
            <pc:sldMk cId="549666396" sldId="266"/>
            <ac:inkMk id="89" creationId="{2F4C5C48-BB69-4AAD-A3C9-A60B6FC59246}"/>
          </ac:inkMkLst>
        </pc:inkChg>
        <pc:inkChg chg="add mod">
          <ac:chgData name="Kimberly Brehm" userId="8c2b6ab9-3f19-41de-a892-34e3c36865ec" providerId="ADAL" clId="{368642F4-F94B-4CAD-9C1F-9E1A0E86AB32}" dt="2020-04-15T18:28:52.546" v="363"/>
          <ac:inkMkLst>
            <pc:docMk/>
            <pc:sldMk cId="549666396" sldId="266"/>
            <ac:inkMk id="90" creationId="{BAD2EC44-1958-413D-855F-874A09E5DB4F}"/>
          </ac:inkMkLst>
        </pc:inkChg>
        <pc:inkChg chg="add mod">
          <ac:chgData name="Kimberly Brehm" userId="8c2b6ab9-3f19-41de-a892-34e3c36865ec" providerId="ADAL" clId="{368642F4-F94B-4CAD-9C1F-9E1A0E86AB32}" dt="2020-04-15T18:28:52.546" v="363"/>
          <ac:inkMkLst>
            <pc:docMk/>
            <pc:sldMk cId="549666396" sldId="266"/>
            <ac:inkMk id="91" creationId="{7240BE13-B7C9-4582-A8E9-59F0AED85F1D}"/>
          </ac:inkMkLst>
        </pc:inkChg>
        <pc:inkChg chg="add mod">
          <ac:chgData name="Kimberly Brehm" userId="8c2b6ab9-3f19-41de-a892-34e3c36865ec" providerId="ADAL" clId="{368642F4-F94B-4CAD-9C1F-9E1A0E86AB32}" dt="2020-04-15T18:28:52.546" v="363"/>
          <ac:inkMkLst>
            <pc:docMk/>
            <pc:sldMk cId="549666396" sldId="266"/>
            <ac:inkMk id="92" creationId="{9FD9E6CB-14E6-4E28-AA67-F6DA8C2B6C6C}"/>
          </ac:inkMkLst>
        </pc:inkChg>
        <pc:inkChg chg="add del">
          <ac:chgData name="Kimberly Brehm" userId="8c2b6ab9-3f19-41de-a892-34e3c36865ec" providerId="ADAL" clId="{368642F4-F94B-4CAD-9C1F-9E1A0E86AB32}" dt="2020-04-15T18:50:08.381" v="434"/>
          <ac:inkMkLst>
            <pc:docMk/>
            <pc:sldMk cId="549666396" sldId="266"/>
            <ac:inkMk id="100" creationId="{83671309-EA76-4199-92C2-2D5280B9C903}"/>
          </ac:inkMkLst>
        </pc:inkChg>
        <pc:inkChg chg="add del">
          <ac:chgData name="Kimberly Brehm" userId="8c2b6ab9-3f19-41de-a892-34e3c36865ec" providerId="ADAL" clId="{368642F4-F94B-4CAD-9C1F-9E1A0E86AB32}" dt="2020-04-15T18:53:35.005" v="435"/>
          <ac:inkMkLst>
            <pc:docMk/>
            <pc:sldMk cId="549666396" sldId="266"/>
            <ac:inkMk id="102" creationId="{801E346E-A44D-472C-9702-932228E418DA}"/>
          </ac:inkMkLst>
        </pc:inkChg>
        <pc:inkChg chg="add">
          <ac:chgData name="Kimberly Brehm" userId="8c2b6ab9-3f19-41de-a892-34e3c36865ec" providerId="ADAL" clId="{368642F4-F94B-4CAD-9C1F-9E1A0E86AB32}" dt="2020-04-15T18:53:35.005" v="435"/>
          <ac:inkMkLst>
            <pc:docMk/>
            <pc:sldMk cId="549666396" sldId="266"/>
            <ac:inkMk id="104" creationId="{3B929116-6182-4851-AF67-F83D8F2BDA66}"/>
          </ac:inkMkLst>
        </pc:inkChg>
        <pc:inkChg chg="add">
          <ac:chgData name="Kimberly Brehm" userId="8c2b6ab9-3f19-41de-a892-34e3c36865ec" providerId="ADAL" clId="{368642F4-F94B-4CAD-9C1F-9E1A0E86AB32}" dt="2020-04-15T18:30:15.271" v="428"/>
          <ac:inkMkLst>
            <pc:docMk/>
            <pc:sldMk cId="549666396" sldId="266"/>
            <ac:inkMk id="106" creationId="{CE571A65-FFB1-4E73-9BA5-4FF8CEF4D681}"/>
          </ac:inkMkLst>
        </pc:inkChg>
        <pc:inkChg chg="add">
          <ac:chgData name="Kimberly Brehm" userId="8c2b6ab9-3f19-41de-a892-34e3c36865ec" providerId="ADAL" clId="{368642F4-F94B-4CAD-9C1F-9E1A0E86AB32}" dt="2020-04-15T18:30:15.271" v="428"/>
          <ac:inkMkLst>
            <pc:docMk/>
            <pc:sldMk cId="549666396" sldId="266"/>
            <ac:inkMk id="107" creationId="{47D28E69-D8A1-4604-8BEC-92E915FA7385}"/>
          </ac:inkMkLst>
        </pc:inkChg>
        <pc:inkChg chg="add">
          <ac:chgData name="Kimberly Brehm" userId="8c2b6ab9-3f19-41de-a892-34e3c36865ec" providerId="ADAL" clId="{368642F4-F94B-4CAD-9C1F-9E1A0E86AB32}" dt="2020-04-15T18:30:15.271" v="428"/>
          <ac:inkMkLst>
            <pc:docMk/>
            <pc:sldMk cId="549666396" sldId="266"/>
            <ac:inkMk id="108" creationId="{C70BEB2F-6473-48A6-9758-FCE3656A942E}"/>
          </ac:inkMkLst>
        </pc:inkChg>
        <pc:inkChg chg="add">
          <ac:chgData name="Kimberly Brehm" userId="8c2b6ab9-3f19-41de-a892-34e3c36865ec" providerId="ADAL" clId="{368642F4-F94B-4CAD-9C1F-9E1A0E86AB32}" dt="2020-04-15T18:30:15.271" v="428"/>
          <ac:inkMkLst>
            <pc:docMk/>
            <pc:sldMk cId="549666396" sldId="266"/>
            <ac:inkMk id="109" creationId="{24D7419E-333F-4FEE-8ECF-0036FC473F32}"/>
          </ac:inkMkLst>
        </pc:inkChg>
        <pc:inkChg chg="add">
          <ac:chgData name="Kimberly Brehm" userId="8c2b6ab9-3f19-41de-a892-34e3c36865ec" providerId="ADAL" clId="{368642F4-F94B-4CAD-9C1F-9E1A0E86AB32}" dt="2020-04-15T18:30:15.271" v="428"/>
          <ac:inkMkLst>
            <pc:docMk/>
            <pc:sldMk cId="549666396" sldId="266"/>
            <ac:inkMk id="110" creationId="{38BA34E4-76BC-47D4-9152-A395CF1B6358}"/>
          </ac:inkMkLst>
        </pc:inkChg>
        <pc:inkChg chg="add">
          <ac:chgData name="Kimberly Brehm" userId="8c2b6ab9-3f19-41de-a892-34e3c36865ec" providerId="ADAL" clId="{368642F4-F94B-4CAD-9C1F-9E1A0E86AB32}" dt="2020-04-15T18:30:15.271" v="428"/>
          <ac:inkMkLst>
            <pc:docMk/>
            <pc:sldMk cId="549666396" sldId="266"/>
            <ac:inkMk id="111" creationId="{67C977DA-4417-43F1-99A9-66C02629EED9}"/>
          </ac:inkMkLst>
        </pc:inkChg>
        <pc:inkChg chg="add">
          <ac:chgData name="Kimberly Brehm" userId="8c2b6ab9-3f19-41de-a892-34e3c36865ec" providerId="ADAL" clId="{368642F4-F94B-4CAD-9C1F-9E1A0E86AB32}" dt="2020-04-15T18:30:15.271" v="428"/>
          <ac:inkMkLst>
            <pc:docMk/>
            <pc:sldMk cId="549666396" sldId="266"/>
            <ac:inkMk id="112" creationId="{EAD79BA7-618A-493E-B99D-7DBB4ED7AAFD}"/>
          </ac:inkMkLst>
        </pc:inkChg>
        <pc:inkChg chg="add">
          <ac:chgData name="Kimberly Brehm" userId="8c2b6ab9-3f19-41de-a892-34e3c36865ec" providerId="ADAL" clId="{368642F4-F94B-4CAD-9C1F-9E1A0E86AB32}" dt="2020-04-15T18:30:15.271" v="428"/>
          <ac:inkMkLst>
            <pc:docMk/>
            <pc:sldMk cId="549666396" sldId="266"/>
            <ac:inkMk id="113" creationId="{D781ADC3-7F6F-4882-82C1-E7EC8F372FAD}"/>
          </ac:inkMkLst>
        </pc:inkChg>
        <pc:inkChg chg="add">
          <ac:chgData name="Kimberly Brehm" userId="8c2b6ab9-3f19-41de-a892-34e3c36865ec" providerId="ADAL" clId="{368642F4-F94B-4CAD-9C1F-9E1A0E86AB32}" dt="2020-04-15T18:30:15.271" v="428"/>
          <ac:inkMkLst>
            <pc:docMk/>
            <pc:sldMk cId="549666396" sldId="266"/>
            <ac:inkMk id="114" creationId="{5D641F64-82B0-4EB2-8C6E-F69835306D8C}"/>
          </ac:inkMkLst>
        </pc:inkChg>
        <pc:inkChg chg="add">
          <ac:chgData name="Kimberly Brehm" userId="8c2b6ab9-3f19-41de-a892-34e3c36865ec" providerId="ADAL" clId="{368642F4-F94B-4CAD-9C1F-9E1A0E86AB32}" dt="2020-04-15T18:30:15.271" v="428"/>
          <ac:inkMkLst>
            <pc:docMk/>
            <pc:sldMk cId="549666396" sldId="266"/>
            <ac:inkMk id="115" creationId="{C7F378D6-4AC3-4BDA-9590-DF2BA29EBEFA}"/>
          </ac:inkMkLst>
        </pc:inkChg>
        <pc:inkChg chg="add">
          <ac:chgData name="Kimberly Brehm" userId="8c2b6ab9-3f19-41de-a892-34e3c36865ec" providerId="ADAL" clId="{368642F4-F94B-4CAD-9C1F-9E1A0E86AB32}" dt="2020-04-15T18:30:15.271" v="428"/>
          <ac:inkMkLst>
            <pc:docMk/>
            <pc:sldMk cId="549666396" sldId="266"/>
            <ac:inkMk id="116" creationId="{13C1C01E-5AAF-4805-9130-1FB9B1686FDF}"/>
          </ac:inkMkLst>
        </pc:inkChg>
        <pc:inkChg chg="add">
          <ac:chgData name="Kimberly Brehm" userId="8c2b6ab9-3f19-41de-a892-34e3c36865ec" providerId="ADAL" clId="{368642F4-F94B-4CAD-9C1F-9E1A0E86AB32}" dt="2020-04-15T18:30:15.271" v="428"/>
          <ac:inkMkLst>
            <pc:docMk/>
            <pc:sldMk cId="549666396" sldId="266"/>
            <ac:inkMk id="117" creationId="{0CC7ED92-F0D6-4F28-BC02-F62DB22DDD04}"/>
          </ac:inkMkLst>
        </pc:inkChg>
        <pc:inkChg chg="add">
          <ac:chgData name="Kimberly Brehm" userId="8c2b6ab9-3f19-41de-a892-34e3c36865ec" providerId="ADAL" clId="{368642F4-F94B-4CAD-9C1F-9E1A0E86AB32}" dt="2020-04-15T18:30:15.271" v="428"/>
          <ac:inkMkLst>
            <pc:docMk/>
            <pc:sldMk cId="549666396" sldId="266"/>
            <ac:inkMk id="118" creationId="{F92B2520-DD45-4416-BF35-EE502DFC6AC8}"/>
          </ac:inkMkLst>
        </pc:inkChg>
        <pc:inkChg chg="add">
          <ac:chgData name="Kimberly Brehm" userId="8c2b6ab9-3f19-41de-a892-34e3c36865ec" providerId="ADAL" clId="{368642F4-F94B-4CAD-9C1F-9E1A0E86AB32}" dt="2020-04-15T18:30:15.271" v="428"/>
          <ac:inkMkLst>
            <pc:docMk/>
            <pc:sldMk cId="549666396" sldId="266"/>
            <ac:inkMk id="119" creationId="{C91717B9-671C-4D35-86DF-B70CBB20FF43}"/>
          </ac:inkMkLst>
        </pc:inkChg>
        <pc:inkChg chg="add">
          <ac:chgData name="Kimberly Brehm" userId="8c2b6ab9-3f19-41de-a892-34e3c36865ec" providerId="ADAL" clId="{368642F4-F94B-4CAD-9C1F-9E1A0E86AB32}" dt="2020-04-15T18:30:15.271" v="428"/>
          <ac:inkMkLst>
            <pc:docMk/>
            <pc:sldMk cId="549666396" sldId="266"/>
            <ac:inkMk id="120" creationId="{B5524FF1-9559-496C-A570-91490601B894}"/>
          </ac:inkMkLst>
        </pc:inkChg>
        <pc:inkChg chg="add">
          <ac:chgData name="Kimberly Brehm" userId="8c2b6ab9-3f19-41de-a892-34e3c36865ec" providerId="ADAL" clId="{368642F4-F94B-4CAD-9C1F-9E1A0E86AB32}" dt="2020-04-15T18:30:15.271" v="428"/>
          <ac:inkMkLst>
            <pc:docMk/>
            <pc:sldMk cId="549666396" sldId="266"/>
            <ac:inkMk id="121" creationId="{2DE77681-9891-4E75-B7CC-EAF2BE609329}"/>
          </ac:inkMkLst>
        </pc:inkChg>
        <pc:inkChg chg="add">
          <ac:chgData name="Kimberly Brehm" userId="8c2b6ab9-3f19-41de-a892-34e3c36865ec" providerId="ADAL" clId="{368642F4-F94B-4CAD-9C1F-9E1A0E86AB32}" dt="2020-04-15T18:30:15.271" v="428"/>
          <ac:inkMkLst>
            <pc:docMk/>
            <pc:sldMk cId="549666396" sldId="266"/>
            <ac:inkMk id="122" creationId="{02977702-A6EE-49CB-9615-E2D3EE80B597}"/>
          </ac:inkMkLst>
        </pc:inkChg>
        <pc:inkChg chg="add">
          <ac:chgData name="Kimberly Brehm" userId="8c2b6ab9-3f19-41de-a892-34e3c36865ec" providerId="ADAL" clId="{368642F4-F94B-4CAD-9C1F-9E1A0E86AB32}" dt="2020-04-15T18:30:15.271" v="428"/>
          <ac:inkMkLst>
            <pc:docMk/>
            <pc:sldMk cId="549666396" sldId="266"/>
            <ac:inkMk id="123" creationId="{6280D5B8-1DCE-47CB-A9BC-2C9D63D89ADB}"/>
          </ac:inkMkLst>
        </pc:inkChg>
        <pc:inkChg chg="add">
          <ac:chgData name="Kimberly Brehm" userId="8c2b6ab9-3f19-41de-a892-34e3c36865ec" providerId="ADAL" clId="{368642F4-F94B-4CAD-9C1F-9E1A0E86AB32}" dt="2020-04-15T18:30:15.271" v="428"/>
          <ac:inkMkLst>
            <pc:docMk/>
            <pc:sldMk cId="549666396" sldId="266"/>
            <ac:inkMk id="124" creationId="{04D50CE2-7F10-43BB-AEDA-7C45A1D7B257}"/>
          </ac:inkMkLst>
        </pc:inkChg>
        <pc:inkChg chg="add">
          <ac:chgData name="Kimberly Brehm" userId="8c2b6ab9-3f19-41de-a892-34e3c36865ec" providerId="ADAL" clId="{368642F4-F94B-4CAD-9C1F-9E1A0E86AB32}" dt="2020-04-15T18:30:15.271" v="428"/>
          <ac:inkMkLst>
            <pc:docMk/>
            <pc:sldMk cId="549666396" sldId="266"/>
            <ac:inkMk id="125" creationId="{729B77FF-60D3-4501-BE3E-A5162A2872F5}"/>
          </ac:inkMkLst>
        </pc:inkChg>
        <pc:inkChg chg="add">
          <ac:chgData name="Kimberly Brehm" userId="8c2b6ab9-3f19-41de-a892-34e3c36865ec" providerId="ADAL" clId="{368642F4-F94B-4CAD-9C1F-9E1A0E86AB32}" dt="2020-04-15T18:30:15.271" v="428"/>
          <ac:inkMkLst>
            <pc:docMk/>
            <pc:sldMk cId="549666396" sldId="266"/>
            <ac:inkMk id="126" creationId="{52A2972F-FCCE-413B-B720-AA6455A680B4}"/>
          </ac:inkMkLst>
        </pc:inkChg>
        <pc:inkChg chg="add">
          <ac:chgData name="Kimberly Brehm" userId="8c2b6ab9-3f19-41de-a892-34e3c36865ec" providerId="ADAL" clId="{368642F4-F94B-4CAD-9C1F-9E1A0E86AB32}" dt="2020-04-15T18:30:15.271" v="428"/>
          <ac:inkMkLst>
            <pc:docMk/>
            <pc:sldMk cId="549666396" sldId="266"/>
            <ac:inkMk id="127" creationId="{4CBA6EC0-50B7-4C08-A7CD-86D1252C5AB6}"/>
          </ac:inkMkLst>
        </pc:inkChg>
        <pc:inkChg chg="add">
          <ac:chgData name="Kimberly Brehm" userId="8c2b6ab9-3f19-41de-a892-34e3c36865ec" providerId="ADAL" clId="{368642F4-F94B-4CAD-9C1F-9E1A0E86AB32}" dt="2020-04-15T18:30:15.271" v="428"/>
          <ac:inkMkLst>
            <pc:docMk/>
            <pc:sldMk cId="549666396" sldId="266"/>
            <ac:inkMk id="128" creationId="{780FDE2C-8423-4481-BDF7-BF3D233B0B63}"/>
          </ac:inkMkLst>
        </pc:inkChg>
        <pc:inkChg chg="add">
          <ac:chgData name="Kimberly Brehm" userId="8c2b6ab9-3f19-41de-a892-34e3c36865ec" providerId="ADAL" clId="{368642F4-F94B-4CAD-9C1F-9E1A0E86AB32}" dt="2020-04-15T18:30:15.271" v="428"/>
          <ac:inkMkLst>
            <pc:docMk/>
            <pc:sldMk cId="549666396" sldId="266"/>
            <ac:inkMk id="129" creationId="{F65E1FA8-6A49-497D-9CD7-B11DB711BA72}"/>
          </ac:inkMkLst>
        </pc:inkChg>
        <pc:inkChg chg="add">
          <ac:chgData name="Kimberly Brehm" userId="8c2b6ab9-3f19-41de-a892-34e3c36865ec" providerId="ADAL" clId="{368642F4-F94B-4CAD-9C1F-9E1A0E86AB32}" dt="2020-04-15T18:30:15.271" v="428"/>
          <ac:inkMkLst>
            <pc:docMk/>
            <pc:sldMk cId="549666396" sldId="266"/>
            <ac:inkMk id="130" creationId="{41CA420C-03FE-4191-B76B-28F317BB810B}"/>
          </ac:inkMkLst>
        </pc:inkChg>
        <pc:inkChg chg="add">
          <ac:chgData name="Kimberly Brehm" userId="8c2b6ab9-3f19-41de-a892-34e3c36865ec" providerId="ADAL" clId="{368642F4-F94B-4CAD-9C1F-9E1A0E86AB32}" dt="2020-04-15T18:30:15.271" v="428"/>
          <ac:inkMkLst>
            <pc:docMk/>
            <pc:sldMk cId="549666396" sldId="266"/>
            <ac:inkMk id="131" creationId="{1D6F0870-1749-40CD-A3E6-39946E19CCB9}"/>
          </ac:inkMkLst>
        </pc:inkChg>
        <pc:inkChg chg="add">
          <ac:chgData name="Kimberly Brehm" userId="8c2b6ab9-3f19-41de-a892-34e3c36865ec" providerId="ADAL" clId="{368642F4-F94B-4CAD-9C1F-9E1A0E86AB32}" dt="2020-04-15T18:30:15.271" v="428"/>
          <ac:inkMkLst>
            <pc:docMk/>
            <pc:sldMk cId="549666396" sldId="266"/>
            <ac:inkMk id="132" creationId="{D6D92BB4-6130-4027-9BA9-5A065868877D}"/>
          </ac:inkMkLst>
        </pc:inkChg>
        <pc:inkChg chg="add">
          <ac:chgData name="Kimberly Brehm" userId="8c2b6ab9-3f19-41de-a892-34e3c36865ec" providerId="ADAL" clId="{368642F4-F94B-4CAD-9C1F-9E1A0E86AB32}" dt="2020-04-15T18:30:15.271" v="428"/>
          <ac:inkMkLst>
            <pc:docMk/>
            <pc:sldMk cId="549666396" sldId="266"/>
            <ac:inkMk id="133" creationId="{706A5B87-7956-4807-B403-6AA4CC3D5F25}"/>
          </ac:inkMkLst>
        </pc:inkChg>
        <pc:inkChg chg="add">
          <ac:chgData name="Kimberly Brehm" userId="8c2b6ab9-3f19-41de-a892-34e3c36865ec" providerId="ADAL" clId="{368642F4-F94B-4CAD-9C1F-9E1A0E86AB32}" dt="2020-04-15T18:30:15.271" v="428"/>
          <ac:inkMkLst>
            <pc:docMk/>
            <pc:sldMk cId="549666396" sldId="266"/>
            <ac:inkMk id="134" creationId="{679E2B20-1476-48DB-B79F-153D2B7E2E22}"/>
          </ac:inkMkLst>
        </pc:inkChg>
        <pc:inkChg chg="add">
          <ac:chgData name="Kimberly Brehm" userId="8c2b6ab9-3f19-41de-a892-34e3c36865ec" providerId="ADAL" clId="{368642F4-F94B-4CAD-9C1F-9E1A0E86AB32}" dt="2020-04-15T18:30:15.271" v="428"/>
          <ac:inkMkLst>
            <pc:docMk/>
            <pc:sldMk cId="549666396" sldId="266"/>
            <ac:inkMk id="135" creationId="{7E36DCC5-F900-40C4-95FB-B3F383E5B81F}"/>
          </ac:inkMkLst>
        </pc:inkChg>
        <pc:inkChg chg="add">
          <ac:chgData name="Kimberly Brehm" userId="8c2b6ab9-3f19-41de-a892-34e3c36865ec" providerId="ADAL" clId="{368642F4-F94B-4CAD-9C1F-9E1A0E86AB32}" dt="2020-04-15T18:30:15.271" v="428"/>
          <ac:inkMkLst>
            <pc:docMk/>
            <pc:sldMk cId="549666396" sldId="266"/>
            <ac:inkMk id="136" creationId="{55096641-13A9-4FC0-898A-C7F7706EAA12}"/>
          </ac:inkMkLst>
        </pc:inkChg>
      </pc:sldChg>
      <pc:sldChg chg="addSp delSp modSp add del ord">
        <pc:chgData name="Kimberly Brehm" userId="8c2b6ab9-3f19-41de-a892-34e3c36865ec" providerId="ADAL" clId="{368642F4-F94B-4CAD-9C1F-9E1A0E86AB32}" dt="2020-04-15T18:27:53.788" v="263" actId="47"/>
        <pc:sldMkLst>
          <pc:docMk/>
          <pc:sldMk cId="3580751293" sldId="272"/>
        </pc:sldMkLst>
        <pc:grpChg chg="del mod">
          <ac:chgData name="Kimberly Brehm" userId="8c2b6ab9-3f19-41de-a892-34e3c36865ec" providerId="ADAL" clId="{368642F4-F94B-4CAD-9C1F-9E1A0E86AB32}" dt="2020-04-15T18:20:26.359" v="28"/>
          <ac:grpSpMkLst>
            <pc:docMk/>
            <pc:sldMk cId="3580751293" sldId="272"/>
            <ac:grpSpMk id="18" creationId="{A58393CC-E20F-4705-B574-7A40B179A1DB}"/>
          </ac:grpSpMkLst>
        </pc:grpChg>
        <pc:grpChg chg="del mod">
          <ac:chgData name="Kimberly Brehm" userId="8c2b6ab9-3f19-41de-a892-34e3c36865ec" providerId="ADAL" clId="{368642F4-F94B-4CAD-9C1F-9E1A0E86AB32}" dt="2020-04-15T18:20:59.981" v="86"/>
          <ac:grpSpMkLst>
            <pc:docMk/>
            <pc:sldMk cId="3580751293" sldId="272"/>
            <ac:grpSpMk id="38" creationId="{B1D10346-A85E-4589-9CBC-0A5AC13AA2CE}"/>
          </ac:grpSpMkLst>
        </pc:grpChg>
        <pc:grpChg chg="del mod">
          <ac:chgData name="Kimberly Brehm" userId="8c2b6ab9-3f19-41de-a892-34e3c36865ec" providerId="ADAL" clId="{368642F4-F94B-4CAD-9C1F-9E1A0E86AB32}" dt="2020-04-15T18:20:50.482" v="66"/>
          <ac:grpSpMkLst>
            <pc:docMk/>
            <pc:sldMk cId="3580751293" sldId="272"/>
            <ac:grpSpMk id="68" creationId="{F08A3891-0478-4782-B779-A31468BCCDD8}"/>
          </ac:grpSpMkLst>
        </pc:grpChg>
        <pc:grpChg chg="del mod">
          <ac:chgData name="Kimberly Brehm" userId="8c2b6ab9-3f19-41de-a892-34e3c36865ec" providerId="ADAL" clId="{368642F4-F94B-4CAD-9C1F-9E1A0E86AB32}" dt="2020-04-15T18:20:49.981" v="62"/>
          <ac:grpSpMkLst>
            <pc:docMk/>
            <pc:sldMk cId="3580751293" sldId="272"/>
            <ac:grpSpMk id="81" creationId="{5EEED5C1-1339-4F0B-A887-86FDE8AD871C}"/>
          </ac:grpSpMkLst>
        </pc:grpChg>
        <pc:grpChg chg="mod">
          <ac:chgData name="Kimberly Brehm" userId="8c2b6ab9-3f19-41de-a892-34e3c36865ec" providerId="ADAL" clId="{368642F4-F94B-4CAD-9C1F-9E1A0E86AB32}" dt="2020-04-15T18:20:59.981" v="86"/>
          <ac:grpSpMkLst>
            <pc:docMk/>
            <pc:sldMk cId="3580751293" sldId="272"/>
            <ac:grpSpMk id="99" creationId="{CB5A8824-7D06-4357-96F4-15307BD74B03}"/>
          </ac:grpSpMkLst>
        </pc:grpChg>
        <pc:grpChg chg="mod">
          <ac:chgData name="Kimberly Brehm" userId="8c2b6ab9-3f19-41de-a892-34e3c36865ec" providerId="ADAL" clId="{368642F4-F94B-4CAD-9C1F-9E1A0E86AB32}" dt="2020-04-15T18:20:59.981" v="86"/>
          <ac:grpSpMkLst>
            <pc:docMk/>
            <pc:sldMk cId="3580751293" sldId="272"/>
            <ac:grpSpMk id="100" creationId="{C0C79DDB-3A6C-4509-A077-CE3A22FDAED3}"/>
          </ac:grpSpMkLst>
        </pc:grpChg>
        <pc:grpChg chg="mod">
          <ac:chgData name="Kimberly Brehm" userId="8c2b6ab9-3f19-41de-a892-34e3c36865ec" providerId="ADAL" clId="{368642F4-F94B-4CAD-9C1F-9E1A0E86AB32}" dt="2020-04-15T18:21:01.602" v="89"/>
          <ac:grpSpMkLst>
            <pc:docMk/>
            <pc:sldMk cId="3580751293" sldId="272"/>
            <ac:grpSpMk id="103" creationId="{D1A5E6AF-AFA9-4A53-A779-A4B722BC2454}"/>
          </ac:grpSpMkLst>
        </pc:grpChg>
        <pc:grpChg chg="del mod">
          <ac:chgData name="Kimberly Brehm" userId="8c2b6ab9-3f19-41de-a892-34e3c36865ec" providerId="ADAL" clId="{368642F4-F94B-4CAD-9C1F-9E1A0E86AB32}" dt="2020-04-15T18:24:07.717" v="130"/>
          <ac:grpSpMkLst>
            <pc:docMk/>
            <pc:sldMk cId="3580751293" sldId="272"/>
            <ac:grpSpMk id="140" creationId="{8A827F1D-BEFE-4656-909C-39F033B4D7EC}"/>
          </ac:grpSpMkLst>
        </pc:grpChg>
        <pc:grpChg chg="del mod">
          <ac:chgData name="Kimberly Brehm" userId="8c2b6ab9-3f19-41de-a892-34e3c36865ec" providerId="ADAL" clId="{368642F4-F94B-4CAD-9C1F-9E1A0E86AB32}" dt="2020-04-15T18:24:13.844" v="140"/>
          <ac:grpSpMkLst>
            <pc:docMk/>
            <pc:sldMk cId="3580751293" sldId="272"/>
            <ac:grpSpMk id="150" creationId="{5C6D151C-B5D0-4F91-B2E2-B1FDECC6F076}"/>
          </ac:grpSpMkLst>
        </pc:grpChg>
        <pc:grpChg chg="mod">
          <ac:chgData name="Kimberly Brehm" userId="8c2b6ab9-3f19-41de-a892-34e3c36865ec" providerId="ADAL" clId="{368642F4-F94B-4CAD-9C1F-9E1A0E86AB32}" dt="2020-04-15T18:24:13.844" v="140"/>
          <ac:grpSpMkLst>
            <pc:docMk/>
            <pc:sldMk cId="3580751293" sldId="272"/>
            <ac:grpSpMk id="152" creationId="{595256BF-5412-41B8-98A9-18F50666D252}"/>
          </ac:grpSpMkLst>
        </pc:grpChg>
        <pc:grpChg chg="mod">
          <ac:chgData name="Kimberly Brehm" userId="8c2b6ab9-3f19-41de-a892-34e3c36865ec" providerId="ADAL" clId="{368642F4-F94B-4CAD-9C1F-9E1A0E86AB32}" dt="2020-04-15T18:26:23.493" v="232"/>
          <ac:grpSpMkLst>
            <pc:docMk/>
            <pc:sldMk cId="3580751293" sldId="272"/>
            <ac:grpSpMk id="162" creationId="{4A0129C0-CFD6-490C-8368-4E566FDB3130}"/>
          </ac:grpSpMkLst>
        </pc:grpChg>
        <pc:grpChg chg="mod">
          <ac:chgData name="Kimberly Brehm" userId="8c2b6ab9-3f19-41de-a892-34e3c36865ec" providerId="ADAL" clId="{368642F4-F94B-4CAD-9C1F-9E1A0E86AB32}" dt="2020-04-15T18:26:23.493" v="232"/>
          <ac:grpSpMkLst>
            <pc:docMk/>
            <pc:sldMk cId="3580751293" sldId="272"/>
            <ac:grpSpMk id="163" creationId="{2878CDB0-D645-4281-81A2-6F040058A1ED}"/>
          </ac:grpSpMkLst>
        </pc:grpChg>
        <pc:grpChg chg="mod">
          <ac:chgData name="Kimberly Brehm" userId="8c2b6ab9-3f19-41de-a892-34e3c36865ec" providerId="ADAL" clId="{368642F4-F94B-4CAD-9C1F-9E1A0E86AB32}" dt="2020-04-15T18:26:33.037" v="236"/>
          <ac:grpSpMkLst>
            <pc:docMk/>
            <pc:sldMk cId="3580751293" sldId="272"/>
            <ac:grpSpMk id="167" creationId="{D568D472-18B1-454A-8765-ABFBD35269C9}"/>
          </ac:grpSpMkLst>
        </pc:grpChg>
        <pc:grpChg chg="mod">
          <ac:chgData name="Kimberly Brehm" userId="8c2b6ab9-3f19-41de-a892-34e3c36865ec" providerId="ADAL" clId="{368642F4-F94B-4CAD-9C1F-9E1A0E86AB32}" dt="2020-04-15T18:26:34.909" v="239"/>
          <ac:grpSpMkLst>
            <pc:docMk/>
            <pc:sldMk cId="3580751293" sldId="272"/>
            <ac:grpSpMk id="170" creationId="{CE9C229A-E312-4B9A-A91F-971914E3A05F}"/>
          </ac:grpSpMkLst>
        </pc:grpChg>
        <pc:grpChg chg="mod">
          <ac:chgData name="Kimberly Brehm" userId="8c2b6ab9-3f19-41de-a892-34e3c36865ec" providerId="ADAL" clId="{368642F4-F94B-4CAD-9C1F-9E1A0E86AB32}" dt="2020-04-15T18:26:37.360" v="242"/>
          <ac:grpSpMkLst>
            <pc:docMk/>
            <pc:sldMk cId="3580751293" sldId="272"/>
            <ac:grpSpMk id="173" creationId="{5B6236CB-FEDD-44F6-A55F-5B1669C32688}"/>
          </ac:grpSpMkLst>
        </pc:grpChg>
        <pc:grpChg chg="mod">
          <ac:chgData name="Kimberly Brehm" userId="8c2b6ab9-3f19-41de-a892-34e3c36865ec" providerId="ADAL" clId="{368642F4-F94B-4CAD-9C1F-9E1A0E86AB32}" dt="2020-04-15T18:26:41.662" v="247"/>
          <ac:grpSpMkLst>
            <pc:docMk/>
            <pc:sldMk cId="3580751293" sldId="272"/>
            <ac:grpSpMk id="178" creationId="{3426908A-FFFF-415A-8CB9-093C6703BA34}"/>
          </ac:grpSpMkLst>
        </pc:grpChg>
        <pc:grpChg chg="del mod">
          <ac:chgData name="Kimberly Brehm" userId="8c2b6ab9-3f19-41de-a892-34e3c36865ec" providerId="ADAL" clId="{368642F4-F94B-4CAD-9C1F-9E1A0E86AB32}" dt="2020-04-15T18:26:46.547" v="253"/>
          <ac:grpSpMkLst>
            <pc:docMk/>
            <pc:sldMk cId="3580751293" sldId="272"/>
            <ac:grpSpMk id="181" creationId="{308676D0-0563-43FB-A873-E3CD1E9AF3EE}"/>
          </ac:grpSpMkLst>
        </pc:grpChg>
        <pc:grpChg chg="mod">
          <ac:chgData name="Kimberly Brehm" userId="8c2b6ab9-3f19-41de-a892-34e3c36865ec" providerId="ADAL" clId="{368642F4-F94B-4CAD-9C1F-9E1A0E86AB32}" dt="2020-04-15T18:26:46.547" v="253"/>
          <ac:grpSpMkLst>
            <pc:docMk/>
            <pc:sldMk cId="3580751293" sldId="272"/>
            <ac:grpSpMk id="185" creationId="{098E68F5-6358-4EB2-8412-F57B7906D11C}"/>
          </ac:grpSpMkLst>
        </pc:grpChg>
        <pc:grpChg chg="mod">
          <ac:chgData name="Kimberly Brehm" userId="8c2b6ab9-3f19-41de-a892-34e3c36865ec" providerId="ADAL" clId="{368642F4-F94B-4CAD-9C1F-9E1A0E86AB32}" dt="2020-04-15T18:27:08.722" v="262"/>
          <ac:grpSpMkLst>
            <pc:docMk/>
            <pc:sldMk cId="3580751293" sldId="272"/>
            <ac:grpSpMk id="194" creationId="{C9F4963E-D30C-4C93-83E1-6FE08B562119}"/>
          </ac:grpSpMkLst>
        </pc:grpChg>
        <pc:inkChg chg="add mod">
          <ac:chgData name="Kimberly Brehm" userId="8c2b6ab9-3f19-41de-a892-34e3c36865ec" providerId="ADAL" clId="{368642F4-F94B-4CAD-9C1F-9E1A0E86AB32}" dt="2020-04-15T18:20:59.981" v="86"/>
          <ac:inkMkLst>
            <pc:docMk/>
            <pc:sldMk cId="3580751293" sldId="272"/>
            <ac:inkMk id="3" creationId="{8290E2C5-2A5C-4BB7-B397-1F6975E7DBFC}"/>
          </ac:inkMkLst>
        </pc:inkChg>
        <pc:inkChg chg="add mod">
          <ac:chgData name="Kimberly Brehm" userId="8c2b6ab9-3f19-41de-a892-34e3c36865ec" providerId="ADAL" clId="{368642F4-F94B-4CAD-9C1F-9E1A0E86AB32}" dt="2020-04-15T18:20:59.981" v="86"/>
          <ac:inkMkLst>
            <pc:docMk/>
            <pc:sldMk cId="3580751293" sldId="272"/>
            <ac:inkMk id="4" creationId="{C5F65DA4-7E89-494A-814D-B051D9B153F4}"/>
          </ac:inkMkLst>
        </pc:inkChg>
        <pc:inkChg chg="add mod">
          <ac:chgData name="Kimberly Brehm" userId="8c2b6ab9-3f19-41de-a892-34e3c36865ec" providerId="ADAL" clId="{368642F4-F94B-4CAD-9C1F-9E1A0E86AB32}" dt="2020-04-15T18:20:59.981" v="86"/>
          <ac:inkMkLst>
            <pc:docMk/>
            <pc:sldMk cId="3580751293" sldId="272"/>
            <ac:inkMk id="5" creationId="{AB085978-C84A-4072-91EC-F118EA5F842A}"/>
          </ac:inkMkLst>
        </pc:inkChg>
        <pc:inkChg chg="add mod">
          <ac:chgData name="Kimberly Brehm" userId="8c2b6ab9-3f19-41de-a892-34e3c36865ec" providerId="ADAL" clId="{368642F4-F94B-4CAD-9C1F-9E1A0E86AB32}" dt="2020-04-15T18:20:59.981" v="86"/>
          <ac:inkMkLst>
            <pc:docMk/>
            <pc:sldMk cId="3580751293" sldId="272"/>
            <ac:inkMk id="8" creationId="{F5FC9054-34E1-4EA9-882E-1020F1413B93}"/>
          </ac:inkMkLst>
        </pc:inkChg>
        <pc:inkChg chg="add del mod">
          <ac:chgData name="Kimberly Brehm" userId="8c2b6ab9-3f19-41de-a892-34e3c36865ec" providerId="ADAL" clId="{368642F4-F94B-4CAD-9C1F-9E1A0E86AB32}" dt="2020-04-15T18:20:38.728" v="31"/>
          <ac:inkMkLst>
            <pc:docMk/>
            <pc:sldMk cId="3580751293" sldId="272"/>
            <ac:inkMk id="9" creationId="{797A2978-804D-4BBD-BA23-C3B782184D90}"/>
          </ac:inkMkLst>
        </pc:inkChg>
        <pc:inkChg chg="add del mod">
          <ac:chgData name="Kimberly Brehm" userId="8c2b6ab9-3f19-41de-a892-34e3c36865ec" providerId="ADAL" clId="{368642F4-F94B-4CAD-9C1F-9E1A0E86AB32}" dt="2020-04-15T18:20:38.728" v="35"/>
          <ac:inkMkLst>
            <pc:docMk/>
            <pc:sldMk cId="3580751293" sldId="272"/>
            <ac:inkMk id="10" creationId="{F556D032-4B27-4B35-8112-7687AB239CF5}"/>
          </ac:inkMkLst>
        </pc:inkChg>
        <pc:inkChg chg="add del mod">
          <ac:chgData name="Kimberly Brehm" userId="8c2b6ab9-3f19-41de-a892-34e3c36865ec" providerId="ADAL" clId="{368642F4-F94B-4CAD-9C1F-9E1A0E86AB32}" dt="2020-04-15T18:20:38.728" v="34"/>
          <ac:inkMkLst>
            <pc:docMk/>
            <pc:sldMk cId="3580751293" sldId="272"/>
            <ac:inkMk id="11" creationId="{0A32C452-B0FD-4AB8-A548-D2DB0EE9649C}"/>
          </ac:inkMkLst>
        </pc:inkChg>
        <pc:inkChg chg="add del mod">
          <ac:chgData name="Kimberly Brehm" userId="8c2b6ab9-3f19-41de-a892-34e3c36865ec" providerId="ADAL" clId="{368642F4-F94B-4CAD-9C1F-9E1A0E86AB32}" dt="2020-04-15T18:20:38.728" v="33"/>
          <ac:inkMkLst>
            <pc:docMk/>
            <pc:sldMk cId="3580751293" sldId="272"/>
            <ac:inkMk id="12" creationId="{02E2210C-0DEE-4EE1-B076-93B11EAC53F7}"/>
          </ac:inkMkLst>
        </pc:inkChg>
        <pc:inkChg chg="add del mod">
          <ac:chgData name="Kimberly Brehm" userId="8c2b6ab9-3f19-41de-a892-34e3c36865ec" providerId="ADAL" clId="{368642F4-F94B-4CAD-9C1F-9E1A0E86AB32}" dt="2020-04-15T18:20:38.728" v="36"/>
          <ac:inkMkLst>
            <pc:docMk/>
            <pc:sldMk cId="3580751293" sldId="272"/>
            <ac:inkMk id="16" creationId="{FB8266B7-CE23-49B3-8B01-480904C9B711}"/>
          </ac:inkMkLst>
        </pc:inkChg>
        <pc:inkChg chg="add del mod">
          <ac:chgData name="Kimberly Brehm" userId="8c2b6ab9-3f19-41de-a892-34e3c36865ec" providerId="ADAL" clId="{368642F4-F94B-4CAD-9C1F-9E1A0E86AB32}" dt="2020-04-15T18:20:38.728" v="29"/>
          <ac:inkMkLst>
            <pc:docMk/>
            <pc:sldMk cId="3580751293" sldId="272"/>
            <ac:inkMk id="17" creationId="{1FCD1AE6-91D1-4889-9266-22FD1B341212}"/>
          </ac:inkMkLst>
        </pc:inkChg>
        <pc:inkChg chg="add del mod">
          <ac:chgData name="Kimberly Brehm" userId="8c2b6ab9-3f19-41de-a892-34e3c36865ec" providerId="ADAL" clId="{368642F4-F94B-4CAD-9C1F-9E1A0E86AB32}" dt="2020-04-15T18:20:39.380" v="37"/>
          <ac:inkMkLst>
            <pc:docMk/>
            <pc:sldMk cId="3580751293" sldId="272"/>
            <ac:inkMk id="19" creationId="{8C811523-D0BB-476D-8F6B-71CDB1D61996}"/>
          </ac:inkMkLst>
        </pc:inkChg>
        <pc:inkChg chg="add del mod">
          <ac:chgData name="Kimberly Brehm" userId="8c2b6ab9-3f19-41de-a892-34e3c36865ec" providerId="ADAL" clId="{368642F4-F94B-4CAD-9C1F-9E1A0E86AB32}" dt="2020-04-15T18:20:38.728" v="30"/>
          <ac:inkMkLst>
            <pc:docMk/>
            <pc:sldMk cId="3580751293" sldId="272"/>
            <ac:inkMk id="20" creationId="{0A6D3C9F-577C-4073-9AF7-0B213E49C7F0}"/>
          </ac:inkMkLst>
        </pc:inkChg>
        <pc:inkChg chg="add del mod">
          <ac:chgData name="Kimberly Brehm" userId="8c2b6ab9-3f19-41de-a892-34e3c36865ec" providerId="ADAL" clId="{368642F4-F94B-4CAD-9C1F-9E1A0E86AB32}" dt="2020-04-15T18:20:38.728" v="32"/>
          <ac:inkMkLst>
            <pc:docMk/>
            <pc:sldMk cId="3580751293" sldId="272"/>
            <ac:inkMk id="21" creationId="{9E06C1E1-6CAC-4AE5-ADBE-EE9A72E07CB5}"/>
          </ac:inkMkLst>
        </pc:inkChg>
        <pc:inkChg chg="add del mod">
          <ac:chgData name="Kimberly Brehm" userId="8c2b6ab9-3f19-41de-a892-34e3c36865ec" providerId="ADAL" clId="{368642F4-F94B-4CAD-9C1F-9E1A0E86AB32}" dt="2020-04-15T18:20:41.151" v="38"/>
          <ac:inkMkLst>
            <pc:docMk/>
            <pc:sldMk cId="3580751293" sldId="272"/>
            <ac:inkMk id="24" creationId="{AE51E7F6-4BAA-4D0F-A4AD-24B5EBCD3648}"/>
          </ac:inkMkLst>
        </pc:inkChg>
        <pc:inkChg chg="del">
          <ac:chgData name="Kimberly Brehm" userId="8c2b6ab9-3f19-41de-a892-34e3c36865ec" providerId="ADAL" clId="{368642F4-F94B-4CAD-9C1F-9E1A0E86AB32}" dt="2020-04-15T18:20:14.934" v="12"/>
          <ac:inkMkLst>
            <pc:docMk/>
            <pc:sldMk cId="3580751293" sldId="272"/>
            <ac:inkMk id="27" creationId="{F7B7C021-88C3-455A-90E7-5DE8DEC9D0AE}"/>
          </ac:inkMkLst>
        </pc:inkChg>
        <pc:inkChg chg="del">
          <ac:chgData name="Kimberly Brehm" userId="8c2b6ab9-3f19-41de-a892-34e3c36865ec" providerId="ADAL" clId="{368642F4-F94B-4CAD-9C1F-9E1A0E86AB32}" dt="2020-04-15T18:20:14.919" v="5"/>
          <ac:inkMkLst>
            <pc:docMk/>
            <pc:sldMk cId="3580751293" sldId="272"/>
            <ac:inkMk id="28" creationId="{92041483-C3FC-4AE8-B236-84156EBD713C}"/>
          </ac:inkMkLst>
        </pc:inkChg>
        <pc:inkChg chg="del">
          <ac:chgData name="Kimberly Brehm" userId="8c2b6ab9-3f19-41de-a892-34e3c36865ec" providerId="ADAL" clId="{368642F4-F94B-4CAD-9C1F-9E1A0E86AB32}" dt="2020-04-15T18:20:14.919" v="3"/>
          <ac:inkMkLst>
            <pc:docMk/>
            <pc:sldMk cId="3580751293" sldId="272"/>
            <ac:inkMk id="30" creationId="{DF6651EF-16DC-43C7-9D4D-7A99E0D60938}"/>
          </ac:inkMkLst>
        </pc:inkChg>
        <pc:inkChg chg="del">
          <ac:chgData name="Kimberly Brehm" userId="8c2b6ab9-3f19-41de-a892-34e3c36865ec" providerId="ADAL" clId="{368642F4-F94B-4CAD-9C1F-9E1A0E86AB32}" dt="2020-04-15T18:20:14.934" v="8"/>
          <ac:inkMkLst>
            <pc:docMk/>
            <pc:sldMk cId="3580751293" sldId="272"/>
            <ac:inkMk id="32" creationId="{D99DD258-510D-42C5-BD66-ABEAD279031B}"/>
          </ac:inkMkLst>
        </pc:inkChg>
        <pc:inkChg chg="del">
          <ac:chgData name="Kimberly Brehm" userId="8c2b6ab9-3f19-41de-a892-34e3c36865ec" providerId="ADAL" clId="{368642F4-F94B-4CAD-9C1F-9E1A0E86AB32}" dt="2020-04-15T18:20:14.919" v="2"/>
          <ac:inkMkLst>
            <pc:docMk/>
            <pc:sldMk cId="3580751293" sldId="272"/>
            <ac:inkMk id="33" creationId="{0D623764-6C6F-47CA-BBC4-EFE13C4A77BB}"/>
          </ac:inkMkLst>
        </pc:inkChg>
        <pc:inkChg chg="del">
          <ac:chgData name="Kimberly Brehm" userId="8c2b6ab9-3f19-41de-a892-34e3c36865ec" providerId="ADAL" clId="{368642F4-F94B-4CAD-9C1F-9E1A0E86AB32}" dt="2020-04-15T18:20:14.919" v="7"/>
          <ac:inkMkLst>
            <pc:docMk/>
            <pc:sldMk cId="3580751293" sldId="272"/>
            <ac:inkMk id="34" creationId="{5969C9DF-D0D6-4056-802A-0BB4F57BC3AE}"/>
          </ac:inkMkLst>
        </pc:inkChg>
        <pc:inkChg chg="del">
          <ac:chgData name="Kimberly Brehm" userId="8c2b6ab9-3f19-41de-a892-34e3c36865ec" providerId="ADAL" clId="{368642F4-F94B-4CAD-9C1F-9E1A0E86AB32}" dt="2020-04-15T18:20:14.934" v="10"/>
          <ac:inkMkLst>
            <pc:docMk/>
            <pc:sldMk cId="3580751293" sldId="272"/>
            <ac:inkMk id="35" creationId="{18B9F6D0-D7B5-4F0A-9033-EE48A1316122}"/>
          </ac:inkMkLst>
        </pc:inkChg>
        <pc:inkChg chg="add del">
          <ac:chgData name="Kimberly Brehm" userId="8c2b6ab9-3f19-41de-a892-34e3c36865ec" providerId="ADAL" clId="{368642F4-F94B-4CAD-9C1F-9E1A0E86AB32}" dt="2020-04-15T18:20:50.482" v="68"/>
          <ac:inkMkLst>
            <pc:docMk/>
            <pc:sldMk cId="3580751293" sldId="272"/>
            <ac:inkMk id="39" creationId="{012E3F42-C8C7-48CC-8A3B-635F6AD87371}"/>
          </ac:inkMkLst>
        </pc:inkChg>
        <pc:inkChg chg="del">
          <ac:chgData name="Kimberly Brehm" userId="8c2b6ab9-3f19-41de-a892-34e3c36865ec" providerId="ADAL" clId="{368642F4-F94B-4CAD-9C1F-9E1A0E86AB32}" dt="2020-04-15T18:20:14.934" v="11"/>
          <ac:inkMkLst>
            <pc:docMk/>
            <pc:sldMk cId="3580751293" sldId="272"/>
            <ac:inkMk id="40" creationId="{D245F2B1-33EE-4A9D-BF7E-50DFDCBF57EA}"/>
          </ac:inkMkLst>
        </pc:inkChg>
        <pc:inkChg chg="del">
          <ac:chgData name="Kimberly Brehm" userId="8c2b6ab9-3f19-41de-a892-34e3c36865ec" providerId="ADAL" clId="{368642F4-F94B-4CAD-9C1F-9E1A0E86AB32}" dt="2020-04-15T18:20:14.934" v="9"/>
          <ac:inkMkLst>
            <pc:docMk/>
            <pc:sldMk cId="3580751293" sldId="272"/>
            <ac:inkMk id="41" creationId="{782C2076-7DB2-4943-AAE4-A799B250617A}"/>
          </ac:inkMkLst>
        </pc:inkChg>
        <pc:inkChg chg="add del mod">
          <ac:chgData name="Kimberly Brehm" userId="8c2b6ab9-3f19-41de-a892-34e3c36865ec" providerId="ADAL" clId="{368642F4-F94B-4CAD-9C1F-9E1A0E86AB32}" dt="2020-04-15T18:20:50.482" v="66"/>
          <ac:inkMkLst>
            <pc:docMk/>
            <pc:sldMk cId="3580751293" sldId="272"/>
            <ac:inkMk id="51" creationId="{FA40BD19-7D60-475E-84AC-76DD70CA16BE}"/>
          </ac:inkMkLst>
        </pc:inkChg>
        <pc:inkChg chg="add del mod">
          <ac:chgData name="Kimberly Brehm" userId="8c2b6ab9-3f19-41de-a892-34e3c36865ec" providerId="ADAL" clId="{368642F4-F94B-4CAD-9C1F-9E1A0E86AB32}" dt="2020-04-15T18:20:49.981" v="61"/>
          <ac:inkMkLst>
            <pc:docMk/>
            <pc:sldMk cId="3580751293" sldId="272"/>
            <ac:inkMk id="52" creationId="{8B4628C6-E78D-4829-940D-BEF78DFFEA5F}"/>
          </ac:inkMkLst>
        </pc:inkChg>
        <pc:inkChg chg="add del mod">
          <ac:chgData name="Kimberly Brehm" userId="8c2b6ab9-3f19-41de-a892-34e3c36865ec" providerId="ADAL" clId="{368642F4-F94B-4CAD-9C1F-9E1A0E86AB32}" dt="2020-04-15T18:20:49.981" v="59"/>
          <ac:inkMkLst>
            <pc:docMk/>
            <pc:sldMk cId="3580751293" sldId="272"/>
            <ac:inkMk id="53" creationId="{80B4D2EC-505F-4AC4-BC59-C621B9D7CF29}"/>
          </ac:inkMkLst>
        </pc:inkChg>
        <pc:inkChg chg="add del mod">
          <ac:chgData name="Kimberly Brehm" userId="8c2b6ab9-3f19-41de-a892-34e3c36865ec" providerId="ADAL" clId="{368642F4-F94B-4CAD-9C1F-9E1A0E86AB32}" dt="2020-04-15T18:20:49.981" v="64"/>
          <ac:inkMkLst>
            <pc:docMk/>
            <pc:sldMk cId="3580751293" sldId="272"/>
            <ac:inkMk id="57" creationId="{5E96A466-2C61-41D9-86C1-2E678BDEA842}"/>
          </ac:inkMkLst>
        </pc:inkChg>
        <pc:inkChg chg="add del mod">
          <ac:chgData name="Kimberly Brehm" userId="8c2b6ab9-3f19-41de-a892-34e3c36865ec" providerId="ADAL" clId="{368642F4-F94B-4CAD-9C1F-9E1A0E86AB32}" dt="2020-04-15T18:20:49.981" v="63"/>
          <ac:inkMkLst>
            <pc:docMk/>
            <pc:sldMk cId="3580751293" sldId="272"/>
            <ac:inkMk id="58" creationId="{EB63CC4B-ECD3-48B9-B6A4-9F81ECE274C7}"/>
          </ac:inkMkLst>
        </pc:inkChg>
        <pc:inkChg chg="add del mod">
          <ac:chgData name="Kimberly Brehm" userId="8c2b6ab9-3f19-41de-a892-34e3c36865ec" providerId="ADAL" clId="{368642F4-F94B-4CAD-9C1F-9E1A0E86AB32}" dt="2020-04-15T18:20:50.482" v="67"/>
          <ac:inkMkLst>
            <pc:docMk/>
            <pc:sldMk cId="3580751293" sldId="272"/>
            <ac:inkMk id="59" creationId="{4175492A-8CD2-41AA-BE97-BA72727749E7}"/>
          </ac:inkMkLst>
        </pc:inkChg>
        <pc:inkChg chg="add del mod">
          <ac:chgData name="Kimberly Brehm" userId="8c2b6ab9-3f19-41de-a892-34e3c36865ec" providerId="ADAL" clId="{368642F4-F94B-4CAD-9C1F-9E1A0E86AB32}" dt="2020-04-15T18:20:49.695" v="56"/>
          <ac:inkMkLst>
            <pc:docMk/>
            <pc:sldMk cId="3580751293" sldId="272"/>
            <ac:inkMk id="60" creationId="{3DDAB88B-D7DE-4F49-BCF8-F4D103A89709}"/>
          </ac:inkMkLst>
        </pc:inkChg>
        <pc:inkChg chg="add del mod">
          <ac:chgData name="Kimberly Brehm" userId="8c2b6ab9-3f19-41de-a892-34e3c36865ec" providerId="ADAL" clId="{368642F4-F94B-4CAD-9C1F-9E1A0E86AB32}" dt="2020-04-15T18:20:49.695" v="55"/>
          <ac:inkMkLst>
            <pc:docMk/>
            <pc:sldMk cId="3580751293" sldId="272"/>
            <ac:inkMk id="61" creationId="{0CA08FD2-675A-490C-A897-F2009B892408}"/>
          </ac:inkMkLst>
        </pc:inkChg>
        <pc:inkChg chg="add del mod">
          <ac:chgData name="Kimberly Brehm" userId="8c2b6ab9-3f19-41de-a892-34e3c36865ec" providerId="ADAL" clId="{368642F4-F94B-4CAD-9C1F-9E1A0E86AB32}" dt="2020-04-15T18:20:49.981" v="57"/>
          <ac:inkMkLst>
            <pc:docMk/>
            <pc:sldMk cId="3580751293" sldId="272"/>
            <ac:inkMk id="69" creationId="{594E3E88-7070-4DBB-8A0D-9BE88125B611}"/>
          </ac:inkMkLst>
        </pc:inkChg>
        <pc:inkChg chg="del">
          <ac:chgData name="Kimberly Brehm" userId="8c2b6ab9-3f19-41de-a892-34e3c36865ec" providerId="ADAL" clId="{368642F4-F94B-4CAD-9C1F-9E1A0E86AB32}" dt="2020-04-15T18:20:14.919" v="1"/>
          <ac:inkMkLst>
            <pc:docMk/>
            <pc:sldMk cId="3580751293" sldId="272"/>
            <ac:inkMk id="70" creationId="{7CE8B136-1172-4495-AE6D-58F8AAE7496E}"/>
          </ac:inkMkLst>
        </pc:inkChg>
        <pc:inkChg chg="add del mod">
          <ac:chgData name="Kimberly Brehm" userId="8c2b6ab9-3f19-41de-a892-34e3c36865ec" providerId="ADAL" clId="{368642F4-F94B-4CAD-9C1F-9E1A0E86AB32}" dt="2020-04-15T18:20:49.981" v="58"/>
          <ac:inkMkLst>
            <pc:docMk/>
            <pc:sldMk cId="3580751293" sldId="272"/>
            <ac:inkMk id="71" creationId="{CF687AB8-AC35-4B16-973F-6E408591F212}"/>
          </ac:inkMkLst>
        </pc:inkChg>
        <pc:inkChg chg="add del mod">
          <ac:chgData name="Kimberly Brehm" userId="8c2b6ab9-3f19-41de-a892-34e3c36865ec" providerId="ADAL" clId="{368642F4-F94B-4CAD-9C1F-9E1A0E86AB32}" dt="2020-04-15T18:20:49.981" v="62"/>
          <ac:inkMkLst>
            <pc:docMk/>
            <pc:sldMk cId="3580751293" sldId="272"/>
            <ac:inkMk id="72" creationId="{A92FAEEF-DC53-4809-BAEA-E2E3CE18BCB1}"/>
          </ac:inkMkLst>
        </pc:inkChg>
        <pc:inkChg chg="del">
          <ac:chgData name="Kimberly Brehm" userId="8c2b6ab9-3f19-41de-a892-34e3c36865ec" providerId="ADAL" clId="{368642F4-F94B-4CAD-9C1F-9E1A0E86AB32}" dt="2020-04-15T18:20:14.919" v="4"/>
          <ac:inkMkLst>
            <pc:docMk/>
            <pc:sldMk cId="3580751293" sldId="272"/>
            <ac:inkMk id="73" creationId="{DA21546B-B6EF-4087-B086-3FDAAF44479C}"/>
          </ac:inkMkLst>
        </pc:inkChg>
        <pc:inkChg chg="del">
          <ac:chgData name="Kimberly Brehm" userId="8c2b6ab9-3f19-41de-a892-34e3c36865ec" providerId="ADAL" clId="{368642F4-F94B-4CAD-9C1F-9E1A0E86AB32}" dt="2020-04-15T18:20:14.919" v="6"/>
          <ac:inkMkLst>
            <pc:docMk/>
            <pc:sldMk cId="3580751293" sldId="272"/>
            <ac:inkMk id="74" creationId="{93F30063-7656-4F02-AD21-C372902EAF14}"/>
          </ac:inkMkLst>
        </pc:inkChg>
        <pc:inkChg chg="add del mod">
          <ac:chgData name="Kimberly Brehm" userId="8c2b6ab9-3f19-41de-a892-34e3c36865ec" providerId="ADAL" clId="{368642F4-F94B-4CAD-9C1F-9E1A0E86AB32}" dt="2020-04-15T18:20:49.981" v="60"/>
          <ac:inkMkLst>
            <pc:docMk/>
            <pc:sldMk cId="3580751293" sldId="272"/>
            <ac:inkMk id="79" creationId="{459ACA51-FA20-4BBB-8AF0-5EC0DD051E19}"/>
          </ac:inkMkLst>
        </pc:inkChg>
        <pc:inkChg chg="add del mod">
          <ac:chgData name="Kimberly Brehm" userId="8c2b6ab9-3f19-41de-a892-34e3c36865ec" providerId="ADAL" clId="{368642F4-F94B-4CAD-9C1F-9E1A0E86AB32}" dt="2020-04-15T18:20:49.981" v="65"/>
          <ac:inkMkLst>
            <pc:docMk/>
            <pc:sldMk cId="3580751293" sldId="272"/>
            <ac:inkMk id="80" creationId="{6023FE01-10E5-4598-821C-32277A883841}"/>
          </ac:inkMkLst>
        </pc:inkChg>
        <pc:inkChg chg="add mod">
          <ac:chgData name="Kimberly Brehm" userId="8c2b6ab9-3f19-41de-a892-34e3c36865ec" providerId="ADAL" clId="{368642F4-F94B-4CAD-9C1F-9E1A0E86AB32}" dt="2020-04-15T18:20:59.981" v="86"/>
          <ac:inkMkLst>
            <pc:docMk/>
            <pc:sldMk cId="3580751293" sldId="272"/>
            <ac:inkMk id="82" creationId="{2B9C0185-1F44-457F-A557-0A503141E5BD}"/>
          </ac:inkMkLst>
        </pc:inkChg>
        <pc:inkChg chg="add mod">
          <ac:chgData name="Kimberly Brehm" userId="8c2b6ab9-3f19-41de-a892-34e3c36865ec" providerId="ADAL" clId="{368642F4-F94B-4CAD-9C1F-9E1A0E86AB32}" dt="2020-04-15T18:20:59.981" v="86"/>
          <ac:inkMkLst>
            <pc:docMk/>
            <pc:sldMk cId="3580751293" sldId="272"/>
            <ac:inkMk id="83" creationId="{DE98D51E-8048-4055-AD71-5E7B2886E439}"/>
          </ac:inkMkLst>
        </pc:inkChg>
        <pc:inkChg chg="add mod">
          <ac:chgData name="Kimberly Brehm" userId="8c2b6ab9-3f19-41de-a892-34e3c36865ec" providerId="ADAL" clId="{368642F4-F94B-4CAD-9C1F-9E1A0E86AB32}" dt="2020-04-15T18:20:59.981" v="86"/>
          <ac:inkMkLst>
            <pc:docMk/>
            <pc:sldMk cId="3580751293" sldId="272"/>
            <ac:inkMk id="84" creationId="{CCA9B432-3A3F-4C48-AC4C-6F877A16FCC4}"/>
          </ac:inkMkLst>
        </pc:inkChg>
        <pc:inkChg chg="add mod">
          <ac:chgData name="Kimberly Brehm" userId="8c2b6ab9-3f19-41de-a892-34e3c36865ec" providerId="ADAL" clId="{368642F4-F94B-4CAD-9C1F-9E1A0E86AB32}" dt="2020-04-15T18:20:59.981" v="86"/>
          <ac:inkMkLst>
            <pc:docMk/>
            <pc:sldMk cId="3580751293" sldId="272"/>
            <ac:inkMk id="85" creationId="{D083DBBA-F0F0-424E-BC29-BEA8B62FC92E}"/>
          </ac:inkMkLst>
        </pc:inkChg>
        <pc:inkChg chg="add mod">
          <ac:chgData name="Kimberly Brehm" userId="8c2b6ab9-3f19-41de-a892-34e3c36865ec" providerId="ADAL" clId="{368642F4-F94B-4CAD-9C1F-9E1A0E86AB32}" dt="2020-04-15T18:20:59.981" v="86"/>
          <ac:inkMkLst>
            <pc:docMk/>
            <pc:sldMk cId="3580751293" sldId="272"/>
            <ac:inkMk id="86" creationId="{4866754E-6CFF-4456-ACD7-C00849358694}"/>
          </ac:inkMkLst>
        </pc:inkChg>
        <pc:inkChg chg="add mod">
          <ac:chgData name="Kimberly Brehm" userId="8c2b6ab9-3f19-41de-a892-34e3c36865ec" providerId="ADAL" clId="{368642F4-F94B-4CAD-9C1F-9E1A0E86AB32}" dt="2020-04-15T18:20:59.981" v="86"/>
          <ac:inkMkLst>
            <pc:docMk/>
            <pc:sldMk cId="3580751293" sldId="272"/>
            <ac:inkMk id="87" creationId="{09D2A934-2B92-4927-B6F2-AF23B7B575AF}"/>
          </ac:inkMkLst>
        </pc:inkChg>
        <pc:inkChg chg="add mod">
          <ac:chgData name="Kimberly Brehm" userId="8c2b6ab9-3f19-41de-a892-34e3c36865ec" providerId="ADAL" clId="{368642F4-F94B-4CAD-9C1F-9E1A0E86AB32}" dt="2020-04-15T18:20:59.981" v="86"/>
          <ac:inkMkLst>
            <pc:docMk/>
            <pc:sldMk cId="3580751293" sldId="272"/>
            <ac:inkMk id="88" creationId="{01BF7552-0614-45A7-BDE4-C684CF541740}"/>
          </ac:inkMkLst>
        </pc:inkChg>
        <pc:inkChg chg="add mod">
          <ac:chgData name="Kimberly Brehm" userId="8c2b6ab9-3f19-41de-a892-34e3c36865ec" providerId="ADAL" clId="{368642F4-F94B-4CAD-9C1F-9E1A0E86AB32}" dt="2020-04-15T18:20:59.981" v="86"/>
          <ac:inkMkLst>
            <pc:docMk/>
            <pc:sldMk cId="3580751293" sldId="272"/>
            <ac:inkMk id="89" creationId="{551F9EA0-9EFD-40AA-A895-70D0A0BC539E}"/>
          </ac:inkMkLst>
        </pc:inkChg>
        <pc:inkChg chg="add mod">
          <ac:chgData name="Kimberly Brehm" userId="8c2b6ab9-3f19-41de-a892-34e3c36865ec" providerId="ADAL" clId="{368642F4-F94B-4CAD-9C1F-9E1A0E86AB32}" dt="2020-04-15T18:20:59.981" v="86"/>
          <ac:inkMkLst>
            <pc:docMk/>
            <pc:sldMk cId="3580751293" sldId="272"/>
            <ac:inkMk id="90" creationId="{8F159F46-FD09-4635-8DC4-A403D40F88F1}"/>
          </ac:inkMkLst>
        </pc:inkChg>
        <pc:inkChg chg="add mod">
          <ac:chgData name="Kimberly Brehm" userId="8c2b6ab9-3f19-41de-a892-34e3c36865ec" providerId="ADAL" clId="{368642F4-F94B-4CAD-9C1F-9E1A0E86AB32}" dt="2020-04-15T18:20:59.981" v="86"/>
          <ac:inkMkLst>
            <pc:docMk/>
            <pc:sldMk cId="3580751293" sldId="272"/>
            <ac:inkMk id="91" creationId="{9D968EFC-E015-4718-B82C-12F251D4C515}"/>
          </ac:inkMkLst>
        </pc:inkChg>
        <pc:inkChg chg="add mod">
          <ac:chgData name="Kimberly Brehm" userId="8c2b6ab9-3f19-41de-a892-34e3c36865ec" providerId="ADAL" clId="{368642F4-F94B-4CAD-9C1F-9E1A0E86AB32}" dt="2020-04-15T18:20:59.981" v="86"/>
          <ac:inkMkLst>
            <pc:docMk/>
            <pc:sldMk cId="3580751293" sldId="272"/>
            <ac:inkMk id="92" creationId="{B03CA804-5ED6-460F-A1FD-FB4FD8B47514}"/>
          </ac:inkMkLst>
        </pc:inkChg>
        <pc:inkChg chg="add mod">
          <ac:chgData name="Kimberly Brehm" userId="8c2b6ab9-3f19-41de-a892-34e3c36865ec" providerId="ADAL" clId="{368642F4-F94B-4CAD-9C1F-9E1A0E86AB32}" dt="2020-04-15T18:20:59.981" v="86"/>
          <ac:inkMkLst>
            <pc:docMk/>
            <pc:sldMk cId="3580751293" sldId="272"/>
            <ac:inkMk id="93" creationId="{7D057C91-766F-461D-A5E0-BA4D946F74DE}"/>
          </ac:inkMkLst>
        </pc:inkChg>
        <pc:inkChg chg="add mod">
          <ac:chgData name="Kimberly Brehm" userId="8c2b6ab9-3f19-41de-a892-34e3c36865ec" providerId="ADAL" clId="{368642F4-F94B-4CAD-9C1F-9E1A0E86AB32}" dt="2020-04-15T18:20:59.981" v="86"/>
          <ac:inkMkLst>
            <pc:docMk/>
            <pc:sldMk cId="3580751293" sldId="272"/>
            <ac:inkMk id="94" creationId="{33869648-8728-4858-9A3B-3A075144F41D}"/>
          </ac:inkMkLst>
        </pc:inkChg>
        <pc:inkChg chg="add mod">
          <ac:chgData name="Kimberly Brehm" userId="8c2b6ab9-3f19-41de-a892-34e3c36865ec" providerId="ADAL" clId="{368642F4-F94B-4CAD-9C1F-9E1A0E86AB32}" dt="2020-04-15T18:20:59.981" v="86"/>
          <ac:inkMkLst>
            <pc:docMk/>
            <pc:sldMk cId="3580751293" sldId="272"/>
            <ac:inkMk id="95" creationId="{8D75461C-6F96-4026-B3F3-C410549BBD2C}"/>
          </ac:inkMkLst>
        </pc:inkChg>
        <pc:inkChg chg="add mod">
          <ac:chgData name="Kimberly Brehm" userId="8c2b6ab9-3f19-41de-a892-34e3c36865ec" providerId="ADAL" clId="{368642F4-F94B-4CAD-9C1F-9E1A0E86AB32}" dt="2020-04-15T18:20:59.981" v="86"/>
          <ac:inkMkLst>
            <pc:docMk/>
            <pc:sldMk cId="3580751293" sldId="272"/>
            <ac:inkMk id="96" creationId="{978CBE8B-C3EA-4368-9176-41A7EA186F47}"/>
          </ac:inkMkLst>
        </pc:inkChg>
        <pc:inkChg chg="add mod">
          <ac:chgData name="Kimberly Brehm" userId="8c2b6ab9-3f19-41de-a892-34e3c36865ec" providerId="ADAL" clId="{368642F4-F94B-4CAD-9C1F-9E1A0E86AB32}" dt="2020-04-15T18:20:59.981" v="86"/>
          <ac:inkMkLst>
            <pc:docMk/>
            <pc:sldMk cId="3580751293" sldId="272"/>
            <ac:inkMk id="97" creationId="{371748F8-E835-4B48-9138-738C90EAAA53}"/>
          </ac:inkMkLst>
        </pc:inkChg>
        <pc:inkChg chg="add mod">
          <ac:chgData name="Kimberly Brehm" userId="8c2b6ab9-3f19-41de-a892-34e3c36865ec" providerId="ADAL" clId="{368642F4-F94B-4CAD-9C1F-9E1A0E86AB32}" dt="2020-04-15T18:20:59.981" v="86"/>
          <ac:inkMkLst>
            <pc:docMk/>
            <pc:sldMk cId="3580751293" sldId="272"/>
            <ac:inkMk id="98" creationId="{A3C70206-FF4A-43C3-B920-FE9BC10730E0}"/>
          </ac:inkMkLst>
        </pc:inkChg>
        <pc:inkChg chg="add mod">
          <ac:chgData name="Kimberly Brehm" userId="8c2b6ab9-3f19-41de-a892-34e3c36865ec" providerId="ADAL" clId="{368642F4-F94B-4CAD-9C1F-9E1A0E86AB32}" dt="2020-04-15T18:21:01.602" v="89"/>
          <ac:inkMkLst>
            <pc:docMk/>
            <pc:sldMk cId="3580751293" sldId="272"/>
            <ac:inkMk id="101" creationId="{30B6D395-A0F0-4028-8EA0-B657A4756180}"/>
          </ac:inkMkLst>
        </pc:inkChg>
        <pc:inkChg chg="add mod">
          <ac:chgData name="Kimberly Brehm" userId="8c2b6ab9-3f19-41de-a892-34e3c36865ec" providerId="ADAL" clId="{368642F4-F94B-4CAD-9C1F-9E1A0E86AB32}" dt="2020-04-15T18:21:01.602" v="89"/>
          <ac:inkMkLst>
            <pc:docMk/>
            <pc:sldMk cId="3580751293" sldId="272"/>
            <ac:inkMk id="102" creationId="{111C4E9F-B3F0-4052-8700-A145FEE68594}"/>
          </ac:inkMkLst>
        </pc:inkChg>
        <pc:inkChg chg="add del mod">
          <ac:chgData name="Kimberly Brehm" userId="8c2b6ab9-3f19-41de-a892-34e3c36865ec" providerId="ADAL" clId="{368642F4-F94B-4CAD-9C1F-9E1A0E86AB32}" dt="2020-04-15T18:24:07.702" v="119"/>
          <ac:inkMkLst>
            <pc:docMk/>
            <pc:sldMk cId="3580751293" sldId="272"/>
            <ac:inkMk id="104" creationId="{C3358070-51B4-4110-9A6A-4BB3D7D78CBC}"/>
          </ac:inkMkLst>
        </pc:inkChg>
        <pc:inkChg chg="add del mod">
          <ac:chgData name="Kimberly Brehm" userId="8c2b6ab9-3f19-41de-a892-34e3c36865ec" providerId="ADAL" clId="{368642F4-F94B-4CAD-9C1F-9E1A0E86AB32}" dt="2020-04-15T18:24:07.717" v="130"/>
          <ac:inkMkLst>
            <pc:docMk/>
            <pc:sldMk cId="3580751293" sldId="272"/>
            <ac:inkMk id="105" creationId="{75EC5145-CDFA-43C5-8E31-A10C058C01EA}"/>
          </ac:inkMkLst>
        </pc:inkChg>
        <pc:inkChg chg="add del mod">
          <ac:chgData name="Kimberly Brehm" userId="8c2b6ab9-3f19-41de-a892-34e3c36865ec" providerId="ADAL" clId="{368642F4-F94B-4CAD-9C1F-9E1A0E86AB32}" dt="2020-04-15T18:24:07.717" v="128"/>
          <ac:inkMkLst>
            <pc:docMk/>
            <pc:sldMk cId="3580751293" sldId="272"/>
            <ac:inkMk id="106" creationId="{F9981F09-76FA-431B-8D20-6E4409BE39E7}"/>
          </ac:inkMkLst>
        </pc:inkChg>
        <pc:inkChg chg="add del mod">
          <ac:chgData name="Kimberly Brehm" userId="8c2b6ab9-3f19-41de-a892-34e3c36865ec" providerId="ADAL" clId="{368642F4-F94B-4CAD-9C1F-9E1A0E86AB32}" dt="2020-04-15T18:24:07.717" v="127"/>
          <ac:inkMkLst>
            <pc:docMk/>
            <pc:sldMk cId="3580751293" sldId="272"/>
            <ac:inkMk id="107" creationId="{6609357C-D484-4C0F-88B6-0A67D1243B3B}"/>
          </ac:inkMkLst>
        </pc:inkChg>
        <pc:inkChg chg="add del mod">
          <ac:chgData name="Kimberly Brehm" userId="8c2b6ab9-3f19-41de-a892-34e3c36865ec" providerId="ADAL" clId="{368642F4-F94B-4CAD-9C1F-9E1A0E86AB32}" dt="2020-04-15T18:24:07.702" v="123"/>
          <ac:inkMkLst>
            <pc:docMk/>
            <pc:sldMk cId="3580751293" sldId="272"/>
            <ac:inkMk id="108" creationId="{5B582E4F-3368-48C7-827B-24FEB4C0D5D5}"/>
          </ac:inkMkLst>
        </pc:inkChg>
        <pc:inkChg chg="add mod">
          <ac:chgData name="Kimberly Brehm" userId="8c2b6ab9-3f19-41de-a892-34e3c36865ec" providerId="ADAL" clId="{368642F4-F94B-4CAD-9C1F-9E1A0E86AB32}" dt="2020-04-15T18:23:51.424" v="100" actId="1076"/>
          <ac:inkMkLst>
            <pc:docMk/>
            <pc:sldMk cId="3580751293" sldId="272"/>
            <ac:inkMk id="109" creationId="{6AE85F65-3E70-423B-AC6C-A47E46A4ED22}"/>
          </ac:inkMkLst>
        </pc:inkChg>
        <pc:inkChg chg="add mod">
          <ac:chgData name="Kimberly Brehm" userId="8c2b6ab9-3f19-41de-a892-34e3c36865ec" providerId="ADAL" clId="{368642F4-F94B-4CAD-9C1F-9E1A0E86AB32}" dt="2020-04-15T18:23:51.424" v="100" actId="1076"/>
          <ac:inkMkLst>
            <pc:docMk/>
            <pc:sldMk cId="3580751293" sldId="272"/>
            <ac:inkMk id="110" creationId="{09ABB2A3-A0F6-46E5-8EAB-B482D6CF133E}"/>
          </ac:inkMkLst>
        </pc:inkChg>
        <pc:inkChg chg="add mod">
          <ac:chgData name="Kimberly Brehm" userId="8c2b6ab9-3f19-41de-a892-34e3c36865ec" providerId="ADAL" clId="{368642F4-F94B-4CAD-9C1F-9E1A0E86AB32}" dt="2020-04-15T18:23:51.424" v="100" actId="1076"/>
          <ac:inkMkLst>
            <pc:docMk/>
            <pc:sldMk cId="3580751293" sldId="272"/>
            <ac:inkMk id="111" creationId="{193B6BA6-BCD1-456F-88BC-4B975F0F6BBE}"/>
          </ac:inkMkLst>
        </pc:inkChg>
        <pc:inkChg chg="add mod">
          <ac:chgData name="Kimberly Brehm" userId="8c2b6ab9-3f19-41de-a892-34e3c36865ec" providerId="ADAL" clId="{368642F4-F94B-4CAD-9C1F-9E1A0E86AB32}" dt="2020-04-15T18:23:51.424" v="100" actId="1076"/>
          <ac:inkMkLst>
            <pc:docMk/>
            <pc:sldMk cId="3580751293" sldId="272"/>
            <ac:inkMk id="112" creationId="{760211F4-3685-44AA-B015-58E9180B22D9}"/>
          </ac:inkMkLst>
        </pc:inkChg>
        <pc:inkChg chg="add mod">
          <ac:chgData name="Kimberly Brehm" userId="8c2b6ab9-3f19-41de-a892-34e3c36865ec" providerId="ADAL" clId="{368642F4-F94B-4CAD-9C1F-9E1A0E86AB32}" dt="2020-04-15T18:23:51.424" v="100" actId="1076"/>
          <ac:inkMkLst>
            <pc:docMk/>
            <pc:sldMk cId="3580751293" sldId="272"/>
            <ac:inkMk id="113" creationId="{7BD36E6E-AD24-41B3-A761-E68AFDCCE4C1}"/>
          </ac:inkMkLst>
        </pc:inkChg>
        <pc:inkChg chg="add mod">
          <ac:chgData name="Kimberly Brehm" userId="8c2b6ab9-3f19-41de-a892-34e3c36865ec" providerId="ADAL" clId="{368642F4-F94B-4CAD-9C1F-9E1A0E86AB32}" dt="2020-04-15T18:23:51.424" v="100" actId="1076"/>
          <ac:inkMkLst>
            <pc:docMk/>
            <pc:sldMk cId="3580751293" sldId="272"/>
            <ac:inkMk id="114" creationId="{A42ED4D5-BE66-46E0-867B-41EAF3ACA185}"/>
          </ac:inkMkLst>
        </pc:inkChg>
        <pc:inkChg chg="add mod">
          <ac:chgData name="Kimberly Brehm" userId="8c2b6ab9-3f19-41de-a892-34e3c36865ec" providerId="ADAL" clId="{368642F4-F94B-4CAD-9C1F-9E1A0E86AB32}" dt="2020-04-15T18:23:51.424" v="100" actId="1076"/>
          <ac:inkMkLst>
            <pc:docMk/>
            <pc:sldMk cId="3580751293" sldId="272"/>
            <ac:inkMk id="115" creationId="{C2870C3C-F678-42C0-BAEE-3249D7C32354}"/>
          </ac:inkMkLst>
        </pc:inkChg>
        <pc:inkChg chg="add mod">
          <ac:chgData name="Kimberly Brehm" userId="8c2b6ab9-3f19-41de-a892-34e3c36865ec" providerId="ADAL" clId="{368642F4-F94B-4CAD-9C1F-9E1A0E86AB32}" dt="2020-04-15T18:23:51.424" v="100" actId="1076"/>
          <ac:inkMkLst>
            <pc:docMk/>
            <pc:sldMk cId="3580751293" sldId="272"/>
            <ac:inkMk id="116" creationId="{722CF33E-B2E4-42D8-A7F5-C1FF3B79312F}"/>
          </ac:inkMkLst>
        </pc:inkChg>
        <pc:inkChg chg="add mod">
          <ac:chgData name="Kimberly Brehm" userId="8c2b6ab9-3f19-41de-a892-34e3c36865ec" providerId="ADAL" clId="{368642F4-F94B-4CAD-9C1F-9E1A0E86AB32}" dt="2020-04-15T18:23:51.424" v="100" actId="1076"/>
          <ac:inkMkLst>
            <pc:docMk/>
            <pc:sldMk cId="3580751293" sldId="272"/>
            <ac:inkMk id="117" creationId="{92A3E730-773C-455D-9F13-59D0CE185853}"/>
          </ac:inkMkLst>
        </pc:inkChg>
        <pc:inkChg chg="add mod">
          <ac:chgData name="Kimberly Brehm" userId="8c2b6ab9-3f19-41de-a892-34e3c36865ec" providerId="ADAL" clId="{368642F4-F94B-4CAD-9C1F-9E1A0E86AB32}" dt="2020-04-15T18:23:51.424" v="100" actId="1076"/>
          <ac:inkMkLst>
            <pc:docMk/>
            <pc:sldMk cId="3580751293" sldId="272"/>
            <ac:inkMk id="118" creationId="{A707B104-A3CA-4115-82C2-64E6018BA81C}"/>
          </ac:inkMkLst>
        </pc:inkChg>
        <pc:inkChg chg="add mod">
          <ac:chgData name="Kimberly Brehm" userId="8c2b6ab9-3f19-41de-a892-34e3c36865ec" providerId="ADAL" clId="{368642F4-F94B-4CAD-9C1F-9E1A0E86AB32}" dt="2020-04-15T18:23:51.424" v="100" actId="1076"/>
          <ac:inkMkLst>
            <pc:docMk/>
            <pc:sldMk cId="3580751293" sldId="272"/>
            <ac:inkMk id="119" creationId="{D1A79B5D-8FD9-45AB-9655-5515E6139C59}"/>
          </ac:inkMkLst>
        </pc:inkChg>
        <pc:inkChg chg="add mod">
          <ac:chgData name="Kimberly Brehm" userId="8c2b6ab9-3f19-41de-a892-34e3c36865ec" providerId="ADAL" clId="{368642F4-F94B-4CAD-9C1F-9E1A0E86AB32}" dt="2020-04-15T18:23:51.424" v="100" actId="1076"/>
          <ac:inkMkLst>
            <pc:docMk/>
            <pc:sldMk cId="3580751293" sldId="272"/>
            <ac:inkMk id="120" creationId="{9D8CC598-B18C-46C4-9FDA-973014D88CF4}"/>
          </ac:inkMkLst>
        </pc:inkChg>
        <pc:inkChg chg="add del mod">
          <ac:chgData name="Kimberly Brehm" userId="8c2b6ab9-3f19-41de-a892-34e3c36865ec" providerId="ADAL" clId="{368642F4-F94B-4CAD-9C1F-9E1A0E86AB32}" dt="2020-04-15T18:23:57.047" v="103"/>
          <ac:inkMkLst>
            <pc:docMk/>
            <pc:sldMk cId="3580751293" sldId="272"/>
            <ac:inkMk id="121" creationId="{EACF2EBD-40FD-47FD-A2E5-9A4B74CFC8A8}"/>
          </ac:inkMkLst>
        </pc:inkChg>
        <pc:inkChg chg="add del mod">
          <ac:chgData name="Kimberly Brehm" userId="8c2b6ab9-3f19-41de-a892-34e3c36865ec" providerId="ADAL" clId="{368642F4-F94B-4CAD-9C1F-9E1A0E86AB32}" dt="2020-04-15T18:23:57.045" v="102"/>
          <ac:inkMkLst>
            <pc:docMk/>
            <pc:sldMk cId="3580751293" sldId="272"/>
            <ac:inkMk id="122" creationId="{8B6CB0DD-6393-4DC7-8C62-E3D9B5D3E266}"/>
          </ac:inkMkLst>
        </pc:inkChg>
        <pc:inkChg chg="add del mod">
          <ac:chgData name="Kimberly Brehm" userId="8c2b6ab9-3f19-41de-a892-34e3c36865ec" providerId="ADAL" clId="{368642F4-F94B-4CAD-9C1F-9E1A0E86AB32}" dt="2020-04-15T18:23:57.048" v="104"/>
          <ac:inkMkLst>
            <pc:docMk/>
            <pc:sldMk cId="3580751293" sldId="272"/>
            <ac:inkMk id="123" creationId="{CC4C07FA-3533-478B-9464-C48C27306EF7}"/>
          </ac:inkMkLst>
        </pc:inkChg>
        <pc:inkChg chg="add del mod">
          <ac:chgData name="Kimberly Brehm" userId="8c2b6ab9-3f19-41de-a892-34e3c36865ec" providerId="ADAL" clId="{368642F4-F94B-4CAD-9C1F-9E1A0E86AB32}" dt="2020-04-15T18:23:57.043" v="101"/>
          <ac:inkMkLst>
            <pc:docMk/>
            <pc:sldMk cId="3580751293" sldId="272"/>
            <ac:inkMk id="124" creationId="{7EA6E5C5-FDFA-4EEB-B413-2ADE4C2D2B98}"/>
          </ac:inkMkLst>
        </pc:inkChg>
        <pc:inkChg chg="add mod">
          <ac:chgData name="Kimberly Brehm" userId="8c2b6ab9-3f19-41de-a892-34e3c36865ec" providerId="ADAL" clId="{368642F4-F94B-4CAD-9C1F-9E1A0E86AB32}" dt="2020-04-15T18:23:51.424" v="100" actId="1076"/>
          <ac:inkMkLst>
            <pc:docMk/>
            <pc:sldMk cId="3580751293" sldId="272"/>
            <ac:inkMk id="125" creationId="{2DB2F8C1-89F6-456D-B9AA-36101C75B9AB}"/>
          </ac:inkMkLst>
        </pc:inkChg>
        <pc:inkChg chg="add mod">
          <ac:chgData name="Kimberly Brehm" userId="8c2b6ab9-3f19-41de-a892-34e3c36865ec" providerId="ADAL" clId="{368642F4-F94B-4CAD-9C1F-9E1A0E86AB32}" dt="2020-04-15T18:23:51.424" v="100" actId="1076"/>
          <ac:inkMkLst>
            <pc:docMk/>
            <pc:sldMk cId="3580751293" sldId="272"/>
            <ac:inkMk id="126" creationId="{3AEF40D1-C411-46B2-A1DD-8DCFBCFA1DA3}"/>
          </ac:inkMkLst>
        </pc:inkChg>
        <pc:inkChg chg="add mod">
          <ac:chgData name="Kimberly Brehm" userId="8c2b6ab9-3f19-41de-a892-34e3c36865ec" providerId="ADAL" clId="{368642F4-F94B-4CAD-9C1F-9E1A0E86AB32}" dt="2020-04-15T18:23:51.424" v="100" actId="1076"/>
          <ac:inkMkLst>
            <pc:docMk/>
            <pc:sldMk cId="3580751293" sldId="272"/>
            <ac:inkMk id="127" creationId="{250A4490-21B9-496C-9BB7-98995EE63A2E}"/>
          </ac:inkMkLst>
        </pc:inkChg>
        <pc:inkChg chg="add mod">
          <ac:chgData name="Kimberly Brehm" userId="8c2b6ab9-3f19-41de-a892-34e3c36865ec" providerId="ADAL" clId="{368642F4-F94B-4CAD-9C1F-9E1A0E86AB32}" dt="2020-04-15T18:23:51.424" v="100" actId="1076"/>
          <ac:inkMkLst>
            <pc:docMk/>
            <pc:sldMk cId="3580751293" sldId="272"/>
            <ac:inkMk id="128" creationId="{DE2A73AA-CA26-4B5D-9F12-11F618C59BB0}"/>
          </ac:inkMkLst>
        </pc:inkChg>
        <pc:inkChg chg="add mod">
          <ac:chgData name="Kimberly Brehm" userId="8c2b6ab9-3f19-41de-a892-34e3c36865ec" providerId="ADAL" clId="{368642F4-F94B-4CAD-9C1F-9E1A0E86AB32}" dt="2020-04-15T18:23:51.424" v="100" actId="1076"/>
          <ac:inkMkLst>
            <pc:docMk/>
            <pc:sldMk cId="3580751293" sldId="272"/>
            <ac:inkMk id="129" creationId="{893FE5C3-718D-498F-9A09-E970065801F3}"/>
          </ac:inkMkLst>
        </pc:inkChg>
        <pc:inkChg chg="add mod">
          <ac:chgData name="Kimberly Brehm" userId="8c2b6ab9-3f19-41de-a892-34e3c36865ec" providerId="ADAL" clId="{368642F4-F94B-4CAD-9C1F-9E1A0E86AB32}" dt="2020-04-15T18:23:51.424" v="100" actId="1076"/>
          <ac:inkMkLst>
            <pc:docMk/>
            <pc:sldMk cId="3580751293" sldId="272"/>
            <ac:inkMk id="130" creationId="{6CC87658-61ED-425B-B9B6-00AA5BC1B003}"/>
          </ac:inkMkLst>
        </pc:inkChg>
        <pc:inkChg chg="add del mod">
          <ac:chgData name="Kimberly Brehm" userId="8c2b6ab9-3f19-41de-a892-34e3c36865ec" providerId="ADAL" clId="{368642F4-F94B-4CAD-9C1F-9E1A0E86AB32}" dt="2020-04-15T18:24:07.702" v="122"/>
          <ac:inkMkLst>
            <pc:docMk/>
            <pc:sldMk cId="3580751293" sldId="272"/>
            <ac:inkMk id="131" creationId="{3CCDCB37-D3C5-494B-A13C-5365F0FBC39B}"/>
          </ac:inkMkLst>
        </pc:inkChg>
        <pc:inkChg chg="add del mod">
          <ac:chgData name="Kimberly Brehm" userId="8c2b6ab9-3f19-41de-a892-34e3c36865ec" providerId="ADAL" clId="{368642F4-F94B-4CAD-9C1F-9E1A0E86AB32}" dt="2020-04-15T18:24:07.702" v="124"/>
          <ac:inkMkLst>
            <pc:docMk/>
            <pc:sldMk cId="3580751293" sldId="272"/>
            <ac:inkMk id="132" creationId="{13ADA186-DAAC-4AF2-8A4B-2B74ADE7F58F}"/>
          </ac:inkMkLst>
        </pc:inkChg>
        <pc:inkChg chg="add del mod">
          <ac:chgData name="Kimberly Brehm" userId="8c2b6ab9-3f19-41de-a892-34e3c36865ec" providerId="ADAL" clId="{368642F4-F94B-4CAD-9C1F-9E1A0E86AB32}" dt="2020-04-15T18:24:07.702" v="120"/>
          <ac:inkMkLst>
            <pc:docMk/>
            <pc:sldMk cId="3580751293" sldId="272"/>
            <ac:inkMk id="133" creationId="{80790B86-19BB-48C4-9815-C9C3B4C7FD6E}"/>
          </ac:inkMkLst>
        </pc:inkChg>
        <pc:inkChg chg="add del mod">
          <ac:chgData name="Kimberly Brehm" userId="8c2b6ab9-3f19-41de-a892-34e3c36865ec" providerId="ADAL" clId="{368642F4-F94B-4CAD-9C1F-9E1A0E86AB32}" dt="2020-04-15T18:24:07.702" v="125"/>
          <ac:inkMkLst>
            <pc:docMk/>
            <pc:sldMk cId="3580751293" sldId="272"/>
            <ac:inkMk id="134" creationId="{ECFB535B-9672-4210-9974-AA571C860FBA}"/>
          </ac:inkMkLst>
        </pc:inkChg>
        <pc:inkChg chg="add del mod">
          <ac:chgData name="Kimberly Brehm" userId="8c2b6ab9-3f19-41de-a892-34e3c36865ec" providerId="ADAL" clId="{368642F4-F94B-4CAD-9C1F-9E1A0E86AB32}" dt="2020-04-15T18:24:07.702" v="126"/>
          <ac:inkMkLst>
            <pc:docMk/>
            <pc:sldMk cId="3580751293" sldId="272"/>
            <ac:inkMk id="135" creationId="{5AEAD1A2-9920-46C8-9504-C523004005DC}"/>
          </ac:inkMkLst>
        </pc:inkChg>
        <pc:inkChg chg="add del mod">
          <ac:chgData name="Kimberly Brehm" userId="8c2b6ab9-3f19-41de-a892-34e3c36865ec" providerId="ADAL" clId="{368642F4-F94B-4CAD-9C1F-9E1A0E86AB32}" dt="2020-04-15T18:24:07.702" v="121"/>
          <ac:inkMkLst>
            <pc:docMk/>
            <pc:sldMk cId="3580751293" sldId="272"/>
            <ac:inkMk id="137" creationId="{BEC8B0F9-D4AF-4C82-8717-9171D412AC74}"/>
          </ac:inkMkLst>
        </pc:inkChg>
        <pc:inkChg chg="add del mod">
          <ac:chgData name="Kimberly Brehm" userId="8c2b6ab9-3f19-41de-a892-34e3c36865ec" providerId="ADAL" clId="{368642F4-F94B-4CAD-9C1F-9E1A0E86AB32}" dt="2020-04-15T18:24:07.717" v="129"/>
          <ac:inkMkLst>
            <pc:docMk/>
            <pc:sldMk cId="3580751293" sldId="272"/>
            <ac:inkMk id="138" creationId="{0DC0839D-B556-44D5-8F2A-1CD9EFB55477}"/>
          </ac:inkMkLst>
        </pc:inkChg>
        <pc:inkChg chg="add del mod">
          <ac:chgData name="Kimberly Brehm" userId="8c2b6ab9-3f19-41de-a892-34e3c36865ec" providerId="ADAL" clId="{368642F4-F94B-4CAD-9C1F-9E1A0E86AB32}" dt="2020-04-15T18:24:07.717" v="131"/>
          <ac:inkMkLst>
            <pc:docMk/>
            <pc:sldMk cId="3580751293" sldId="272"/>
            <ac:inkMk id="139" creationId="{774B2A6E-C804-44DA-BD1A-F910299540A7}"/>
          </ac:inkMkLst>
        </pc:inkChg>
        <pc:inkChg chg="add mod">
          <ac:chgData name="Kimberly Brehm" userId="8c2b6ab9-3f19-41de-a892-34e3c36865ec" providerId="ADAL" clId="{368642F4-F94B-4CAD-9C1F-9E1A0E86AB32}" dt="2020-04-15T18:24:13.844" v="140"/>
          <ac:inkMkLst>
            <pc:docMk/>
            <pc:sldMk cId="3580751293" sldId="272"/>
            <ac:inkMk id="141" creationId="{35B30F45-6674-42EC-91BC-217696FCFFF9}"/>
          </ac:inkMkLst>
        </pc:inkChg>
        <pc:inkChg chg="add mod">
          <ac:chgData name="Kimberly Brehm" userId="8c2b6ab9-3f19-41de-a892-34e3c36865ec" providerId="ADAL" clId="{368642F4-F94B-4CAD-9C1F-9E1A0E86AB32}" dt="2020-04-15T18:24:13.844" v="140"/>
          <ac:inkMkLst>
            <pc:docMk/>
            <pc:sldMk cId="3580751293" sldId="272"/>
            <ac:inkMk id="142" creationId="{B680F1BA-39F4-4AA2-B6CB-3BDB55119CDF}"/>
          </ac:inkMkLst>
        </pc:inkChg>
        <pc:inkChg chg="add mod">
          <ac:chgData name="Kimberly Brehm" userId="8c2b6ab9-3f19-41de-a892-34e3c36865ec" providerId="ADAL" clId="{368642F4-F94B-4CAD-9C1F-9E1A0E86AB32}" dt="2020-04-15T18:24:13.844" v="140"/>
          <ac:inkMkLst>
            <pc:docMk/>
            <pc:sldMk cId="3580751293" sldId="272"/>
            <ac:inkMk id="146" creationId="{F3C14189-16B1-4B49-A858-C5D480BE7535}"/>
          </ac:inkMkLst>
        </pc:inkChg>
        <pc:inkChg chg="add mod">
          <ac:chgData name="Kimberly Brehm" userId="8c2b6ab9-3f19-41de-a892-34e3c36865ec" providerId="ADAL" clId="{368642F4-F94B-4CAD-9C1F-9E1A0E86AB32}" dt="2020-04-15T18:24:13.844" v="140"/>
          <ac:inkMkLst>
            <pc:docMk/>
            <pc:sldMk cId="3580751293" sldId="272"/>
            <ac:inkMk id="147" creationId="{C0BAF687-9343-4453-AF9A-C0F3DA30BD7E}"/>
          </ac:inkMkLst>
        </pc:inkChg>
        <pc:inkChg chg="add mod">
          <ac:chgData name="Kimberly Brehm" userId="8c2b6ab9-3f19-41de-a892-34e3c36865ec" providerId="ADAL" clId="{368642F4-F94B-4CAD-9C1F-9E1A0E86AB32}" dt="2020-04-15T18:24:13.844" v="140"/>
          <ac:inkMkLst>
            <pc:docMk/>
            <pc:sldMk cId="3580751293" sldId="272"/>
            <ac:inkMk id="148" creationId="{5EFC1C39-9338-43DA-8462-EEB2F34BF0D1}"/>
          </ac:inkMkLst>
        </pc:inkChg>
        <pc:inkChg chg="add mod">
          <ac:chgData name="Kimberly Brehm" userId="8c2b6ab9-3f19-41de-a892-34e3c36865ec" providerId="ADAL" clId="{368642F4-F94B-4CAD-9C1F-9E1A0E86AB32}" dt="2020-04-15T18:24:13.844" v="140"/>
          <ac:inkMkLst>
            <pc:docMk/>
            <pc:sldMk cId="3580751293" sldId="272"/>
            <ac:inkMk id="149" creationId="{BCBCB39B-4ED5-40D9-9F74-1341BA2742CF}"/>
          </ac:inkMkLst>
        </pc:inkChg>
        <pc:inkChg chg="add mod">
          <ac:chgData name="Kimberly Brehm" userId="8c2b6ab9-3f19-41de-a892-34e3c36865ec" providerId="ADAL" clId="{368642F4-F94B-4CAD-9C1F-9E1A0E86AB32}" dt="2020-04-15T18:24:13.844" v="140"/>
          <ac:inkMkLst>
            <pc:docMk/>
            <pc:sldMk cId="3580751293" sldId="272"/>
            <ac:inkMk id="151" creationId="{A2CE9BF1-2F51-4718-9DD0-00D48FCBABF5}"/>
          </ac:inkMkLst>
        </pc:inkChg>
        <pc:inkChg chg="add mod">
          <ac:chgData name="Kimberly Brehm" userId="8c2b6ab9-3f19-41de-a892-34e3c36865ec" providerId="ADAL" clId="{368642F4-F94B-4CAD-9C1F-9E1A0E86AB32}" dt="2020-04-15T18:26:23.493" v="232"/>
          <ac:inkMkLst>
            <pc:docMk/>
            <pc:sldMk cId="3580751293" sldId="272"/>
            <ac:inkMk id="153" creationId="{1E95B52A-F51F-45C5-9283-83734DC91E5D}"/>
          </ac:inkMkLst>
        </pc:inkChg>
        <pc:inkChg chg="add mod">
          <ac:chgData name="Kimberly Brehm" userId="8c2b6ab9-3f19-41de-a892-34e3c36865ec" providerId="ADAL" clId="{368642F4-F94B-4CAD-9C1F-9E1A0E86AB32}" dt="2020-04-15T18:26:23.493" v="232"/>
          <ac:inkMkLst>
            <pc:docMk/>
            <pc:sldMk cId="3580751293" sldId="272"/>
            <ac:inkMk id="154" creationId="{9C583562-2E7C-427F-BD9D-4CC29CA06F04}"/>
          </ac:inkMkLst>
        </pc:inkChg>
        <pc:inkChg chg="add mod">
          <ac:chgData name="Kimberly Brehm" userId="8c2b6ab9-3f19-41de-a892-34e3c36865ec" providerId="ADAL" clId="{368642F4-F94B-4CAD-9C1F-9E1A0E86AB32}" dt="2020-04-15T18:26:23.493" v="232"/>
          <ac:inkMkLst>
            <pc:docMk/>
            <pc:sldMk cId="3580751293" sldId="272"/>
            <ac:inkMk id="155" creationId="{7BD8916D-6B90-4A55-AC6A-4698143F99BA}"/>
          </ac:inkMkLst>
        </pc:inkChg>
        <pc:inkChg chg="add mod">
          <ac:chgData name="Kimberly Brehm" userId="8c2b6ab9-3f19-41de-a892-34e3c36865ec" providerId="ADAL" clId="{368642F4-F94B-4CAD-9C1F-9E1A0E86AB32}" dt="2020-04-15T18:26:23.493" v="232"/>
          <ac:inkMkLst>
            <pc:docMk/>
            <pc:sldMk cId="3580751293" sldId="272"/>
            <ac:inkMk id="156" creationId="{E06637FC-28E3-4E6F-80D2-30AE135E21FD}"/>
          </ac:inkMkLst>
        </pc:inkChg>
        <pc:inkChg chg="add mod">
          <ac:chgData name="Kimberly Brehm" userId="8c2b6ab9-3f19-41de-a892-34e3c36865ec" providerId="ADAL" clId="{368642F4-F94B-4CAD-9C1F-9E1A0E86AB32}" dt="2020-04-15T18:26:23.493" v="232"/>
          <ac:inkMkLst>
            <pc:docMk/>
            <pc:sldMk cId="3580751293" sldId="272"/>
            <ac:inkMk id="157" creationId="{637DE1C7-CAB8-4D69-869A-68CEB2C9187B}"/>
          </ac:inkMkLst>
        </pc:inkChg>
        <pc:inkChg chg="add mod">
          <ac:chgData name="Kimberly Brehm" userId="8c2b6ab9-3f19-41de-a892-34e3c36865ec" providerId="ADAL" clId="{368642F4-F94B-4CAD-9C1F-9E1A0E86AB32}" dt="2020-04-15T18:26:23.493" v="232"/>
          <ac:inkMkLst>
            <pc:docMk/>
            <pc:sldMk cId="3580751293" sldId="272"/>
            <ac:inkMk id="158" creationId="{02FBEDEA-7FB2-4B6C-8856-CA45B69ADC3E}"/>
          </ac:inkMkLst>
        </pc:inkChg>
        <pc:inkChg chg="add mod">
          <ac:chgData name="Kimberly Brehm" userId="8c2b6ab9-3f19-41de-a892-34e3c36865ec" providerId="ADAL" clId="{368642F4-F94B-4CAD-9C1F-9E1A0E86AB32}" dt="2020-04-15T18:26:23.493" v="232"/>
          <ac:inkMkLst>
            <pc:docMk/>
            <pc:sldMk cId="3580751293" sldId="272"/>
            <ac:inkMk id="159" creationId="{665B3D5C-2FF6-4BE0-84FB-7E691B810D1A}"/>
          </ac:inkMkLst>
        </pc:inkChg>
        <pc:inkChg chg="add mod">
          <ac:chgData name="Kimberly Brehm" userId="8c2b6ab9-3f19-41de-a892-34e3c36865ec" providerId="ADAL" clId="{368642F4-F94B-4CAD-9C1F-9E1A0E86AB32}" dt="2020-04-15T18:26:23.493" v="232"/>
          <ac:inkMkLst>
            <pc:docMk/>
            <pc:sldMk cId="3580751293" sldId="272"/>
            <ac:inkMk id="160" creationId="{1D82691D-6CF2-4755-98C1-D428DA975B1B}"/>
          </ac:inkMkLst>
        </pc:inkChg>
        <pc:inkChg chg="add mod">
          <ac:chgData name="Kimberly Brehm" userId="8c2b6ab9-3f19-41de-a892-34e3c36865ec" providerId="ADAL" clId="{368642F4-F94B-4CAD-9C1F-9E1A0E86AB32}" dt="2020-04-15T18:26:23.493" v="232"/>
          <ac:inkMkLst>
            <pc:docMk/>
            <pc:sldMk cId="3580751293" sldId="272"/>
            <ac:inkMk id="161" creationId="{8BDDA0AE-19B3-4F80-8356-DE1B7B5E1479}"/>
          </ac:inkMkLst>
        </pc:inkChg>
        <pc:inkChg chg="add mod">
          <ac:chgData name="Kimberly Brehm" userId="8c2b6ab9-3f19-41de-a892-34e3c36865ec" providerId="ADAL" clId="{368642F4-F94B-4CAD-9C1F-9E1A0E86AB32}" dt="2020-04-15T18:26:33.037" v="236"/>
          <ac:inkMkLst>
            <pc:docMk/>
            <pc:sldMk cId="3580751293" sldId="272"/>
            <ac:inkMk id="164" creationId="{B0112C1C-266D-4AF0-A33A-95A63FB5FDC6}"/>
          </ac:inkMkLst>
        </pc:inkChg>
        <pc:inkChg chg="add mod">
          <ac:chgData name="Kimberly Brehm" userId="8c2b6ab9-3f19-41de-a892-34e3c36865ec" providerId="ADAL" clId="{368642F4-F94B-4CAD-9C1F-9E1A0E86AB32}" dt="2020-04-15T18:26:33.037" v="236"/>
          <ac:inkMkLst>
            <pc:docMk/>
            <pc:sldMk cId="3580751293" sldId="272"/>
            <ac:inkMk id="165" creationId="{3986B7E4-667C-4F20-AFC6-BF108061F337}"/>
          </ac:inkMkLst>
        </pc:inkChg>
        <pc:inkChg chg="add mod">
          <ac:chgData name="Kimberly Brehm" userId="8c2b6ab9-3f19-41de-a892-34e3c36865ec" providerId="ADAL" clId="{368642F4-F94B-4CAD-9C1F-9E1A0E86AB32}" dt="2020-04-15T18:26:33.037" v="236"/>
          <ac:inkMkLst>
            <pc:docMk/>
            <pc:sldMk cId="3580751293" sldId="272"/>
            <ac:inkMk id="166" creationId="{3A8BA2C7-F55B-4E7E-B1E5-D1B427DC973B}"/>
          </ac:inkMkLst>
        </pc:inkChg>
        <pc:inkChg chg="add mod">
          <ac:chgData name="Kimberly Brehm" userId="8c2b6ab9-3f19-41de-a892-34e3c36865ec" providerId="ADAL" clId="{368642F4-F94B-4CAD-9C1F-9E1A0E86AB32}" dt="2020-04-15T18:26:34.909" v="239"/>
          <ac:inkMkLst>
            <pc:docMk/>
            <pc:sldMk cId="3580751293" sldId="272"/>
            <ac:inkMk id="168" creationId="{0B86DB31-9178-4BA1-8D17-3F1E8E03F262}"/>
          </ac:inkMkLst>
        </pc:inkChg>
        <pc:inkChg chg="add mod">
          <ac:chgData name="Kimberly Brehm" userId="8c2b6ab9-3f19-41de-a892-34e3c36865ec" providerId="ADAL" clId="{368642F4-F94B-4CAD-9C1F-9E1A0E86AB32}" dt="2020-04-15T18:26:34.909" v="239"/>
          <ac:inkMkLst>
            <pc:docMk/>
            <pc:sldMk cId="3580751293" sldId="272"/>
            <ac:inkMk id="169" creationId="{DDBA89EF-5FB2-42CE-B27F-DACF0D0F3FCC}"/>
          </ac:inkMkLst>
        </pc:inkChg>
        <pc:inkChg chg="add mod">
          <ac:chgData name="Kimberly Brehm" userId="8c2b6ab9-3f19-41de-a892-34e3c36865ec" providerId="ADAL" clId="{368642F4-F94B-4CAD-9C1F-9E1A0E86AB32}" dt="2020-04-15T18:26:37.360" v="242"/>
          <ac:inkMkLst>
            <pc:docMk/>
            <pc:sldMk cId="3580751293" sldId="272"/>
            <ac:inkMk id="171" creationId="{FD2F96CC-15C5-41C8-84B1-4D8F33F9B43E}"/>
          </ac:inkMkLst>
        </pc:inkChg>
        <pc:inkChg chg="add mod">
          <ac:chgData name="Kimberly Brehm" userId="8c2b6ab9-3f19-41de-a892-34e3c36865ec" providerId="ADAL" clId="{368642F4-F94B-4CAD-9C1F-9E1A0E86AB32}" dt="2020-04-15T18:26:37.360" v="242"/>
          <ac:inkMkLst>
            <pc:docMk/>
            <pc:sldMk cId="3580751293" sldId="272"/>
            <ac:inkMk id="172" creationId="{CD2535EE-93B9-42B5-A1C3-2AC3E3ED6552}"/>
          </ac:inkMkLst>
        </pc:inkChg>
        <pc:inkChg chg="add mod">
          <ac:chgData name="Kimberly Brehm" userId="8c2b6ab9-3f19-41de-a892-34e3c36865ec" providerId="ADAL" clId="{368642F4-F94B-4CAD-9C1F-9E1A0E86AB32}" dt="2020-04-15T18:26:41.662" v="247"/>
          <ac:inkMkLst>
            <pc:docMk/>
            <pc:sldMk cId="3580751293" sldId="272"/>
            <ac:inkMk id="174" creationId="{5820FE36-7610-4384-A07D-857046A3DCF4}"/>
          </ac:inkMkLst>
        </pc:inkChg>
        <pc:inkChg chg="add mod">
          <ac:chgData name="Kimberly Brehm" userId="8c2b6ab9-3f19-41de-a892-34e3c36865ec" providerId="ADAL" clId="{368642F4-F94B-4CAD-9C1F-9E1A0E86AB32}" dt="2020-04-15T18:26:41.662" v="247"/>
          <ac:inkMkLst>
            <pc:docMk/>
            <pc:sldMk cId="3580751293" sldId="272"/>
            <ac:inkMk id="175" creationId="{A2B01C6F-8CE9-43B7-ABBB-5FE5F3A8F57B}"/>
          </ac:inkMkLst>
        </pc:inkChg>
        <pc:inkChg chg="add mod">
          <ac:chgData name="Kimberly Brehm" userId="8c2b6ab9-3f19-41de-a892-34e3c36865ec" providerId="ADAL" clId="{368642F4-F94B-4CAD-9C1F-9E1A0E86AB32}" dt="2020-04-15T18:26:41.662" v="247"/>
          <ac:inkMkLst>
            <pc:docMk/>
            <pc:sldMk cId="3580751293" sldId="272"/>
            <ac:inkMk id="176" creationId="{8C3B231F-6E66-4012-AF98-4F5559921260}"/>
          </ac:inkMkLst>
        </pc:inkChg>
        <pc:inkChg chg="add mod">
          <ac:chgData name="Kimberly Brehm" userId="8c2b6ab9-3f19-41de-a892-34e3c36865ec" providerId="ADAL" clId="{368642F4-F94B-4CAD-9C1F-9E1A0E86AB32}" dt="2020-04-15T18:26:41.662" v="247"/>
          <ac:inkMkLst>
            <pc:docMk/>
            <pc:sldMk cId="3580751293" sldId="272"/>
            <ac:inkMk id="177" creationId="{5E0852FF-0343-47F6-9DD0-C01BF373AA57}"/>
          </ac:inkMkLst>
        </pc:inkChg>
        <pc:inkChg chg="add mod">
          <ac:chgData name="Kimberly Brehm" userId="8c2b6ab9-3f19-41de-a892-34e3c36865ec" providerId="ADAL" clId="{368642F4-F94B-4CAD-9C1F-9E1A0E86AB32}" dt="2020-04-15T18:26:46.547" v="253"/>
          <ac:inkMkLst>
            <pc:docMk/>
            <pc:sldMk cId="3580751293" sldId="272"/>
            <ac:inkMk id="179" creationId="{8A941DF1-BA8B-43C8-95D8-49239FD7FE4D}"/>
          </ac:inkMkLst>
        </pc:inkChg>
        <pc:inkChg chg="add mod">
          <ac:chgData name="Kimberly Brehm" userId="8c2b6ab9-3f19-41de-a892-34e3c36865ec" providerId="ADAL" clId="{368642F4-F94B-4CAD-9C1F-9E1A0E86AB32}" dt="2020-04-15T18:26:46.547" v="253"/>
          <ac:inkMkLst>
            <pc:docMk/>
            <pc:sldMk cId="3580751293" sldId="272"/>
            <ac:inkMk id="180" creationId="{CEA4821E-7FA3-4899-83AD-C5AC4B1514E0}"/>
          </ac:inkMkLst>
        </pc:inkChg>
        <pc:inkChg chg="add mod">
          <ac:chgData name="Kimberly Brehm" userId="8c2b6ab9-3f19-41de-a892-34e3c36865ec" providerId="ADAL" clId="{368642F4-F94B-4CAD-9C1F-9E1A0E86AB32}" dt="2020-04-15T18:26:46.547" v="253"/>
          <ac:inkMkLst>
            <pc:docMk/>
            <pc:sldMk cId="3580751293" sldId="272"/>
            <ac:inkMk id="183" creationId="{DCA84C9B-CEFA-4317-AA81-0D35F9554314}"/>
          </ac:inkMkLst>
        </pc:inkChg>
        <pc:inkChg chg="add mod">
          <ac:chgData name="Kimberly Brehm" userId="8c2b6ab9-3f19-41de-a892-34e3c36865ec" providerId="ADAL" clId="{368642F4-F94B-4CAD-9C1F-9E1A0E86AB32}" dt="2020-04-15T18:26:46.547" v="253"/>
          <ac:inkMkLst>
            <pc:docMk/>
            <pc:sldMk cId="3580751293" sldId="272"/>
            <ac:inkMk id="184" creationId="{1B161A97-10B2-4C98-91DC-194E4FBF4BFB}"/>
          </ac:inkMkLst>
        </pc:inkChg>
        <pc:inkChg chg="add mod">
          <ac:chgData name="Kimberly Brehm" userId="8c2b6ab9-3f19-41de-a892-34e3c36865ec" providerId="ADAL" clId="{368642F4-F94B-4CAD-9C1F-9E1A0E86AB32}" dt="2020-04-15T18:27:08.722" v="262"/>
          <ac:inkMkLst>
            <pc:docMk/>
            <pc:sldMk cId="3580751293" sldId="272"/>
            <ac:inkMk id="186" creationId="{C88CB78B-0F04-488E-B2BA-36EBF4BB0D06}"/>
          </ac:inkMkLst>
        </pc:inkChg>
        <pc:inkChg chg="add mod">
          <ac:chgData name="Kimberly Brehm" userId="8c2b6ab9-3f19-41de-a892-34e3c36865ec" providerId="ADAL" clId="{368642F4-F94B-4CAD-9C1F-9E1A0E86AB32}" dt="2020-04-15T18:27:08.722" v="262"/>
          <ac:inkMkLst>
            <pc:docMk/>
            <pc:sldMk cId="3580751293" sldId="272"/>
            <ac:inkMk id="187" creationId="{EDF7E9E1-F03D-4DE5-845F-42BA3400085E}"/>
          </ac:inkMkLst>
        </pc:inkChg>
        <pc:inkChg chg="add mod">
          <ac:chgData name="Kimberly Brehm" userId="8c2b6ab9-3f19-41de-a892-34e3c36865ec" providerId="ADAL" clId="{368642F4-F94B-4CAD-9C1F-9E1A0E86AB32}" dt="2020-04-15T18:27:08.722" v="262"/>
          <ac:inkMkLst>
            <pc:docMk/>
            <pc:sldMk cId="3580751293" sldId="272"/>
            <ac:inkMk id="188" creationId="{F675C431-7267-4F2B-AB8F-9BE54C62EBD4}"/>
          </ac:inkMkLst>
        </pc:inkChg>
        <pc:inkChg chg="add mod">
          <ac:chgData name="Kimberly Brehm" userId="8c2b6ab9-3f19-41de-a892-34e3c36865ec" providerId="ADAL" clId="{368642F4-F94B-4CAD-9C1F-9E1A0E86AB32}" dt="2020-04-15T18:27:08.722" v="262"/>
          <ac:inkMkLst>
            <pc:docMk/>
            <pc:sldMk cId="3580751293" sldId="272"/>
            <ac:inkMk id="189" creationId="{DE32AA15-5F35-4A18-8593-3D54237D55A2}"/>
          </ac:inkMkLst>
        </pc:inkChg>
        <pc:inkChg chg="add mod">
          <ac:chgData name="Kimberly Brehm" userId="8c2b6ab9-3f19-41de-a892-34e3c36865ec" providerId="ADAL" clId="{368642F4-F94B-4CAD-9C1F-9E1A0E86AB32}" dt="2020-04-15T18:27:08.722" v="262"/>
          <ac:inkMkLst>
            <pc:docMk/>
            <pc:sldMk cId="3580751293" sldId="272"/>
            <ac:inkMk id="190" creationId="{6FDA8B6A-7CBC-4EB3-84EC-EB0B450981AF}"/>
          </ac:inkMkLst>
        </pc:inkChg>
        <pc:inkChg chg="add mod">
          <ac:chgData name="Kimberly Brehm" userId="8c2b6ab9-3f19-41de-a892-34e3c36865ec" providerId="ADAL" clId="{368642F4-F94B-4CAD-9C1F-9E1A0E86AB32}" dt="2020-04-15T18:27:08.722" v="262"/>
          <ac:inkMkLst>
            <pc:docMk/>
            <pc:sldMk cId="3580751293" sldId="272"/>
            <ac:inkMk id="191" creationId="{28FACCC1-7F36-4EFA-8FA7-26F37D844492}"/>
          </ac:inkMkLst>
        </pc:inkChg>
        <pc:inkChg chg="add mod">
          <ac:chgData name="Kimberly Brehm" userId="8c2b6ab9-3f19-41de-a892-34e3c36865ec" providerId="ADAL" clId="{368642F4-F94B-4CAD-9C1F-9E1A0E86AB32}" dt="2020-04-15T18:27:08.722" v="262"/>
          <ac:inkMkLst>
            <pc:docMk/>
            <pc:sldMk cId="3580751293" sldId="272"/>
            <ac:inkMk id="192" creationId="{20180905-D8B1-445D-BCFE-BF41BBDF0B18}"/>
          </ac:inkMkLst>
        </pc:inkChg>
        <pc:inkChg chg="add mod">
          <ac:chgData name="Kimberly Brehm" userId="8c2b6ab9-3f19-41de-a892-34e3c36865ec" providerId="ADAL" clId="{368642F4-F94B-4CAD-9C1F-9E1A0E86AB32}" dt="2020-04-15T18:27:08.722" v="262"/>
          <ac:inkMkLst>
            <pc:docMk/>
            <pc:sldMk cId="3580751293" sldId="272"/>
            <ac:inkMk id="193" creationId="{6C39E0B5-6F0B-4F09-9D76-771D5E179830}"/>
          </ac:inkMkLst>
        </pc:inkChg>
      </pc:sldChg>
      <pc:sldChg chg="addSp delSp modSp new">
        <pc:chgData name="Kimberly Brehm" userId="8c2b6ab9-3f19-41de-a892-34e3c36865ec" providerId="ADAL" clId="{368642F4-F94B-4CAD-9C1F-9E1A0E86AB32}" dt="2020-04-15T18:57:13.547" v="437"/>
        <pc:sldMkLst>
          <pc:docMk/>
          <pc:sldMk cId="3890617934" sldId="273"/>
        </pc:sldMkLst>
        <pc:spChg chg="del">
          <ac:chgData name="Kimberly Brehm" userId="8c2b6ab9-3f19-41de-a892-34e3c36865ec" providerId="ADAL" clId="{368642F4-F94B-4CAD-9C1F-9E1A0E86AB32}" dt="2020-04-15T18:25:05.708" v="142" actId="478"/>
          <ac:spMkLst>
            <pc:docMk/>
            <pc:sldMk cId="3890617934" sldId="273"/>
            <ac:spMk id="2" creationId="{CF491A54-AC4D-4DC1-9CD8-6F581003D193}"/>
          </ac:spMkLst>
        </pc:spChg>
        <pc:spChg chg="del">
          <ac:chgData name="Kimberly Brehm" userId="8c2b6ab9-3f19-41de-a892-34e3c36865ec" providerId="ADAL" clId="{368642F4-F94B-4CAD-9C1F-9E1A0E86AB32}" dt="2020-04-15T18:25:05.708" v="142" actId="478"/>
          <ac:spMkLst>
            <pc:docMk/>
            <pc:sldMk cId="3890617934" sldId="273"/>
            <ac:spMk id="3" creationId="{0988B07C-8A83-4F47-89FC-EC18F4EB5C91}"/>
          </ac:spMkLst>
        </pc:spChg>
        <pc:grpChg chg="mod">
          <ac:chgData name="Kimberly Brehm" userId="8c2b6ab9-3f19-41de-a892-34e3c36865ec" providerId="ADAL" clId="{368642F4-F94B-4CAD-9C1F-9E1A0E86AB32}" dt="2020-04-15T18:25:25.735" v="163"/>
          <ac:grpSpMkLst>
            <pc:docMk/>
            <pc:sldMk cId="3890617934" sldId="273"/>
            <ac:grpSpMk id="24" creationId="{A1E2FE3B-B332-4569-8D39-E36DB51283B5}"/>
          </ac:grpSpMkLst>
        </pc:grpChg>
        <pc:grpChg chg="mod">
          <ac:chgData name="Kimberly Brehm" userId="8c2b6ab9-3f19-41de-a892-34e3c36865ec" providerId="ADAL" clId="{368642F4-F94B-4CAD-9C1F-9E1A0E86AB32}" dt="2020-04-15T18:25:25.735" v="163"/>
          <ac:grpSpMkLst>
            <pc:docMk/>
            <pc:sldMk cId="3890617934" sldId="273"/>
            <ac:grpSpMk id="25" creationId="{D0C08E1B-CF1A-41E1-B3B0-E078EDEE783F}"/>
          </ac:grpSpMkLst>
        </pc:grpChg>
        <pc:grpChg chg="mod">
          <ac:chgData name="Kimberly Brehm" userId="8c2b6ab9-3f19-41de-a892-34e3c36865ec" providerId="ADAL" clId="{368642F4-F94B-4CAD-9C1F-9E1A0E86AB32}" dt="2020-04-15T18:25:25.735" v="163"/>
          <ac:grpSpMkLst>
            <pc:docMk/>
            <pc:sldMk cId="3890617934" sldId="273"/>
            <ac:grpSpMk id="26" creationId="{17E75FCA-8B1F-45CC-9C1B-884CDCA6EFDF}"/>
          </ac:grpSpMkLst>
        </pc:grpChg>
        <pc:grpChg chg="mod">
          <ac:chgData name="Kimberly Brehm" userId="8c2b6ab9-3f19-41de-a892-34e3c36865ec" providerId="ADAL" clId="{368642F4-F94B-4CAD-9C1F-9E1A0E86AB32}" dt="2020-04-15T18:25:29.884" v="171"/>
          <ac:grpSpMkLst>
            <pc:docMk/>
            <pc:sldMk cId="3890617934" sldId="273"/>
            <ac:grpSpMk id="34" creationId="{E6A3DAA0-0DCC-4E8B-B7D1-1ED726B21834}"/>
          </ac:grpSpMkLst>
        </pc:grpChg>
        <pc:grpChg chg="del mod">
          <ac:chgData name="Kimberly Brehm" userId="8c2b6ab9-3f19-41de-a892-34e3c36865ec" providerId="ADAL" clId="{368642F4-F94B-4CAD-9C1F-9E1A0E86AB32}" dt="2020-04-15T18:25:52.576" v="202"/>
          <ac:grpSpMkLst>
            <pc:docMk/>
            <pc:sldMk cId="3890617934" sldId="273"/>
            <ac:grpSpMk id="41" creationId="{FC9BCA2C-0E24-4D89-9E71-1B5CE877A1C6}"/>
          </ac:grpSpMkLst>
        </pc:grpChg>
        <pc:grpChg chg="mod">
          <ac:chgData name="Kimberly Brehm" userId="8c2b6ab9-3f19-41de-a892-34e3c36865ec" providerId="ADAL" clId="{368642F4-F94B-4CAD-9C1F-9E1A0E86AB32}" dt="2020-04-15T18:25:52.576" v="202"/>
          <ac:grpSpMkLst>
            <pc:docMk/>
            <pc:sldMk cId="3890617934" sldId="273"/>
            <ac:grpSpMk id="65" creationId="{630FCFBD-1DC0-44A6-BCDD-ECC86AA27569}"/>
          </ac:grpSpMkLst>
        </pc:grpChg>
        <pc:grpChg chg="mod">
          <ac:chgData name="Kimberly Brehm" userId="8c2b6ab9-3f19-41de-a892-34e3c36865ec" providerId="ADAL" clId="{368642F4-F94B-4CAD-9C1F-9E1A0E86AB32}" dt="2020-04-15T18:25:52.576" v="202"/>
          <ac:grpSpMkLst>
            <pc:docMk/>
            <pc:sldMk cId="3890617934" sldId="273"/>
            <ac:grpSpMk id="66" creationId="{85EBC4BF-35F2-42AC-9A48-9C11560636F1}"/>
          </ac:grpSpMkLst>
        </pc:grpChg>
        <pc:grpChg chg="mod">
          <ac:chgData name="Kimberly Brehm" userId="8c2b6ab9-3f19-41de-a892-34e3c36865ec" providerId="ADAL" clId="{368642F4-F94B-4CAD-9C1F-9E1A0E86AB32}" dt="2020-04-15T18:25:52.576" v="202"/>
          <ac:grpSpMkLst>
            <pc:docMk/>
            <pc:sldMk cId="3890617934" sldId="273"/>
            <ac:grpSpMk id="67" creationId="{F8CBB74F-DAD8-4DAE-B129-0E23122B63E1}"/>
          </ac:grpSpMkLst>
        </pc:grpChg>
        <pc:grpChg chg="mod">
          <ac:chgData name="Kimberly Brehm" userId="8c2b6ab9-3f19-41de-a892-34e3c36865ec" providerId="ADAL" clId="{368642F4-F94B-4CAD-9C1F-9E1A0E86AB32}" dt="2020-04-15T18:25:52.576" v="202"/>
          <ac:grpSpMkLst>
            <pc:docMk/>
            <pc:sldMk cId="3890617934" sldId="273"/>
            <ac:grpSpMk id="68" creationId="{3796CC10-988B-4484-AE0B-2684BEDF8C53}"/>
          </ac:grpSpMkLst>
        </pc:grpChg>
        <pc:grpChg chg="mod">
          <ac:chgData name="Kimberly Brehm" userId="8c2b6ab9-3f19-41de-a892-34e3c36865ec" providerId="ADAL" clId="{368642F4-F94B-4CAD-9C1F-9E1A0E86AB32}" dt="2020-04-15T18:25:52.576" v="202"/>
          <ac:grpSpMkLst>
            <pc:docMk/>
            <pc:sldMk cId="3890617934" sldId="273"/>
            <ac:grpSpMk id="69" creationId="{776F574C-4E8C-4E76-A9B1-4C6B223C8483}"/>
          </ac:grpSpMkLst>
        </pc:grpChg>
        <pc:grpChg chg="mod">
          <ac:chgData name="Kimberly Brehm" userId="8c2b6ab9-3f19-41de-a892-34e3c36865ec" providerId="ADAL" clId="{368642F4-F94B-4CAD-9C1F-9E1A0E86AB32}" dt="2020-04-15T18:26:02.082" v="214"/>
          <ac:grpSpMkLst>
            <pc:docMk/>
            <pc:sldMk cId="3890617934" sldId="273"/>
            <ac:grpSpMk id="81" creationId="{A0561766-5E50-470E-92DD-C239685AD1C0}"/>
          </ac:grpSpMkLst>
        </pc:grpChg>
        <pc:grpChg chg="mod">
          <ac:chgData name="Kimberly Brehm" userId="8c2b6ab9-3f19-41de-a892-34e3c36865ec" providerId="ADAL" clId="{368642F4-F94B-4CAD-9C1F-9E1A0E86AB32}" dt="2020-04-15T18:26:02.082" v="214"/>
          <ac:grpSpMkLst>
            <pc:docMk/>
            <pc:sldMk cId="3890617934" sldId="273"/>
            <ac:grpSpMk id="82" creationId="{D7140646-EE01-411E-B094-18EA71B458C0}"/>
          </ac:grpSpMkLst>
        </pc:grpChg>
        <pc:grpChg chg="mod">
          <ac:chgData name="Kimberly Brehm" userId="8c2b6ab9-3f19-41de-a892-34e3c36865ec" providerId="ADAL" clId="{368642F4-F94B-4CAD-9C1F-9E1A0E86AB32}" dt="2020-04-15T18:26:03.965" v="217"/>
          <ac:grpSpMkLst>
            <pc:docMk/>
            <pc:sldMk cId="3890617934" sldId="273"/>
            <ac:grpSpMk id="85" creationId="{52D732BE-AFA0-4E64-9464-7E1861AADCE5}"/>
          </ac:grpSpMkLst>
        </pc:grpChg>
        <pc:grpChg chg="del mod">
          <ac:chgData name="Kimberly Brehm" userId="8c2b6ab9-3f19-41de-a892-34e3c36865ec" providerId="ADAL" clId="{368642F4-F94B-4CAD-9C1F-9E1A0E86AB32}" dt="2020-04-15T18:26:07.249" v="222"/>
          <ac:grpSpMkLst>
            <pc:docMk/>
            <pc:sldMk cId="3890617934" sldId="273"/>
            <ac:grpSpMk id="88" creationId="{AB3B7726-6AA2-48AA-83F5-7846A0739A42}"/>
          </ac:grpSpMkLst>
        </pc:grpChg>
        <pc:grpChg chg="mod">
          <ac:chgData name="Kimberly Brehm" userId="8c2b6ab9-3f19-41de-a892-34e3c36865ec" providerId="ADAL" clId="{368642F4-F94B-4CAD-9C1F-9E1A0E86AB32}" dt="2020-04-15T18:26:07.249" v="222"/>
          <ac:grpSpMkLst>
            <pc:docMk/>
            <pc:sldMk cId="3890617934" sldId="273"/>
            <ac:grpSpMk id="90" creationId="{FB142ECC-A153-4868-98E6-53256DCE8538}"/>
          </ac:grpSpMkLst>
        </pc:grpChg>
        <pc:picChg chg="add mod">
          <ac:chgData name="Kimberly Brehm" userId="8c2b6ab9-3f19-41de-a892-34e3c36865ec" providerId="ADAL" clId="{368642F4-F94B-4CAD-9C1F-9E1A0E86AB32}" dt="2020-04-15T18:57:13.547" v="437"/>
          <ac:picMkLst>
            <pc:docMk/>
            <pc:sldMk cId="3890617934" sldId="273"/>
            <ac:picMk id="93" creationId="{A6596DF5-3679-41CA-B790-8C7F969B5533}"/>
          </ac:picMkLst>
        </pc:picChg>
        <pc:inkChg chg="add mod">
          <ac:chgData name="Kimberly Brehm" userId="8c2b6ab9-3f19-41de-a892-34e3c36865ec" providerId="ADAL" clId="{368642F4-F94B-4CAD-9C1F-9E1A0E86AB32}" dt="2020-04-15T18:25:25.735" v="163"/>
          <ac:inkMkLst>
            <pc:docMk/>
            <pc:sldMk cId="3890617934" sldId="273"/>
            <ac:inkMk id="4" creationId="{1AB69686-56F5-4F89-97E2-53CC3A429FA9}"/>
          </ac:inkMkLst>
        </pc:inkChg>
        <pc:inkChg chg="add mod">
          <ac:chgData name="Kimberly Brehm" userId="8c2b6ab9-3f19-41de-a892-34e3c36865ec" providerId="ADAL" clId="{368642F4-F94B-4CAD-9C1F-9E1A0E86AB32}" dt="2020-04-15T18:25:25.735" v="163"/>
          <ac:inkMkLst>
            <pc:docMk/>
            <pc:sldMk cId="3890617934" sldId="273"/>
            <ac:inkMk id="5" creationId="{84B0BD53-708B-4496-9169-1E50B82A5818}"/>
          </ac:inkMkLst>
        </pc:inkChg>
        <pc:inkChg chg="add mod">
          <ac:chgData name="Kimberly Brehm" userId="8c2b6ab9-3f19-41de-a892-34e3c36865ec" providerId="ADAL" clId="{368642F4-F94B-4CAD-9C1F-9E1A0E86AB32}" dt="2020-04-15T18:25:25.735" v="163"/>
          <ac:inkMkLst>
            <pc:docMk/>
            <pc:sldMk cId="3890617934" sldId="273"/>
            <ac:inkMk id="6" creationId="{88151134-2D6C-4CD0-99CF-03D8FF9DE231}"/>
          </ac:inkMkLst>
        </pc:inkChg>
        <pc:inkChg chg="add mod">
          <ac:chgData name="Kimberly Brehm" userId="8c2b6ab9-3f19-41de-a892-34e3c36865ec" providerId="ADAL" clId="{368642F4-F94B-4CAD-9C1F-9E1A0E86AB32}" dt="2020-04-15T18:25:25.735" v="163"/>
          <ac:inkMkLst>
            <pc:docMk/>
            <pc:sldMk cId="3890617934" sldId="273"/>
            <ac:inkMk id="7" creationId="{610CE395-BF9D-4D41-8473-8AE4B9FC44BA}"/>
          </ac:inkMkLst>
        </pc:inkChg>
        <pc:inkChg chg="add mod">
          <ac:chgData name="Kimberly Brehm" userId="8c2b6ab9-3f19-41de-a892-34e3c36865ec" providerId="ADAL" clId="{368642F4-F94B-4CAD-9C1F-9E1A0E86AB32}" dt="2020-04-15T18:25:25.735" v="163"/>
          <ac:inkMkLst>
            <pc:docMk/>
            <pc:sldMk cId="3890617934" sldId="273"/>
            <ac:inkMk id="8" creationId="{AFD9A962-92F5-44A7-8D7F-389B867590D6}"/>
          </ac:inkMkLst>
        </pc:inkChg>
        <pc:inkChg chg="add mod">
          <ac:chgData name="Kimberly Brehm" userId="8c2b6ab9-3f19-41de-a892-34e3c36865ec" providerId="ADAL" clId="{368642F4-F94B-4CAD-9C1F-9E1A0E86AB32}" dt="2020-04-15T18:25:25.735" v="163"/>
          <ac:inkMkLst>
            <pc:docMk/>
            <pc:sldMk cId="3890617934" sldId="273"/>
            <ac:inkMk id="9" creationId="{4BF4E616-D399-4899-9E3B-AE01C0004100}"/>
          </ac:inkMkLst>
        </pc:inkChg>
        <pc:inkChg chg="add mod">
          <ac:chgData name="Kimberly Brehm" userId="8c2b6ab9-3f19-41de-a892-34e3c36865ec" providerId="ADAL" clId="{368642F4-F94B-4CAD-9C1F-9E1A0E86AB32}" dt="2020-04-15T18:25:25.735" v="163"/>
          <ac:inkMkLst>
            <pc:docMk/>
            <pc:sldMk cId="3890617934" sldId="273"/>
            <ac:inkMk id="10" creationId="{1F835D5C-7DAC-450E-A7BD-8DFA676E11B8}"/>
          </ac:inkMkLst>
        </pc:inkChg>
        <pc:inkChg chg="add mod">
          <ac:chgData name="Kimberly Brehm" userId="8c2b6ab9-3f19-41de-a892-34e3c36865ec" providerId="ADAL" clId="{368642F4-F94B-4CAD-9C1F-9E1A0E86AB32}" dt="2020-04-15T18:25:25.735" v="163"/>
          <ac:inkMkLst>
            <pc:docMk/>
            <pc:sldMk cId="3890617934" sldId="273"/>
            <ac:inkMk id="11" creationId="{6A8F0D29-F58F-4495-9605-8C8CE5F5CD90}"/>
          </ac:inkMkLst>
        </pc:inkChg>
        <pc:inkChg chg="add mod">
          <ac:chgData name="Kimberly Brehm" userId="8c2b6ab9-3f19-41de-a892-34e3c36865ec" providerId="ADAL" clId="{368642F4-F94B-4CAD-9C1F-9E1A0E86AB32}" dt="2020-04-15T18:25:25.735" v="163"/>
          <ac:inkMkLst>
            <pc:docMk/>
            <pc:sldMk cId="3890617934" sldId="273"/>
            <ac:inkMk id="12" creationId="{5C6663DA-19CD-4521-BACA-004363BCC6FC}"/>
          </ac:inkMkLst>
        </pc:inkChg>
        <pc:inkChg chg="add mod">
          <ac:chgData name="Kimberly Brehm" userId="8c2b6ab9-3f19-41de-a892-34e3c36865ec" providerId="ADAL" clId="{368642F4-F94B-4CAD-9C1F-9E1A0E86AB32}" dt="2020-04-15T18:25:25.735" v="163"/>
          <ac:inkMkLst>
            <pc:docMk/>
            <pc:sldMk cId="3890617934" sldId="273"/>
            <ac:inkMk id="13" creationId="{6B83989E-8FC4-45BA-8D89-70CA59FD58E7}"/>
          </ac:inkMkLst>
        </pc:inkChg>
        <pc:inkChg chg="add mod">
          <ac:chgData name="Kimberly Brehm" userId="8c2b6ab9-3f19-41de-a892-34e3c36865ec" providerId="ADAL" clId="{368642F4-F94B-4CAD-9C1F-9E1A0E86AB32}" dt="2020-04-15T18:25:25.735" v="163"/>
          <ac:inkMkLst>
            <pc:docMk/>
            <pc:sldMk cId="3890617934" sldId="273"/>
            <ac:inkMk id="14" creationId="{46D84239-CA81-4DC9-8696-B9932BB20AE4}"/>
          </ac:inkMkLst>
        </pc:inkChg>
        <pc:inkChg chg="add mod">
          <ac:chgData name="Kimberly Brehm" userId="8c2b6ab9-3f19-41de-a892-34e3c36865ec" providerId="ADAL" clId="{368642F4-F94B-4CAD-9C1F-9E1A0E86AB32}" dt="2020-04-15T18:25:25.735" v="163"/>
          <ac:inkMkLst>
            <pc:docMk/>
            <pc:sldMk cId="3890617934" sldId="273"/>
            <ac:inkMk id="15" creationId="{9EDF0EE6-CC1D-460A-8D39-94280DE56F97}"/>
          </ac:inkMkLst>
        </pc:inkChg>
        <pc:inkChg chg="add">
          <ac:chgData name="Kimberly Brehm" userId="8c2b6ab9-3f19-41de-a892-34e3c36865ec" providerId="ADAL" clId="{368642F4-F94B-4CAD-9C1F-9E1A0E86AB32}" dt="2020-04-15T18:25:21.296" v="155" actId="9405"/>
          <ac:inkMkLst>
            <pc:docMk/>
            <pc:sldMk cId="3890617934" sldId="273"/>
            <ac:inkMk id="16" creationId="{67B35DA3-45DC-46B3-A278-AF8130C87EDD}"/>
          </ac:inkMkLst>
        </pc:inkChg>
        <pc:inkChg chg="add mod">
          <ac:chgData name="Kimberly Brehm" userId="8c2b6ab9-3f19-41de-a892-34e3c36865ec" providerId="ADAL" clId="{368642F4-F94B-4CAD-9C1F-9E1A0E86AB32}" dt="2020-04-15T18:25:25.735" v="163"/>
          <ac:inkMkLst>
            <pc:docMk/>
            <pc:sldMk cId="3890617934" sldId="273"/>
            <ac:inkMk id="17" creationId="{669040F5-90C6-4A6A-9FEF-4B10FBE4079E}"/>
          </ac:inkMkLst>
        </pc:inkChg>
        <pc:inkChg chg="add mod">
          <ac:chgData name="Kimberly Brehm" userId="8c2b6ab9-3f19-41de-a892-34e3c36865ec" providerId="ADAL" clId="{368642F4-F94B-4CAD-9C1F-9E1A0E86AB32}" dt="2020-04-15T18:25:25.735" v="163"/>
          <ac:inkMkLst>
            <pc:docMk/>
            <pc:sldMk cId="3890617934" sldId="273"/>
            <ac:inkMk id="18" creationId="{DBA33933-6249-4FF6-AE40-3574194B6CBB}"/>
          </ac:inkMkLst>
        </pc:inkChg>
        <pc:inkChg chg="add mod">
          <ac:chgData name="Kimberly Brehm" userId="8c2b6ab9-3f19-41de-a892-34e3c36865ec" providerId="ADAL" clId="{368642F4-F94B-4CAD-9C1F-9E1A0E86AB32}" dt="2020-04-15T18:25:25.735" v="163"/>
          <ac:inkMkLst>
            <pc:docMk/>
            <pc:sldMk cId="3890617934" sldId="273"/>
            <ac:inkMk id="19" creationId="{14ED227A-8201-4E4A-ADAB-BCA426C4BA78}"/>
          </ac:inkMkLst>
        </pc:inkChg>
        <pc:inkChg chg="add mod">
          <ac:chgData name="Kimberly Brehm" userId="8c2b6ab9-3f19-41de-a892-34e3c36865ec" providerId="ADAL" clId="{368642F4-F94B-4CAD-9C1F-9E1A0E86AB32}" dt="2020-04-15T18:25:25.735" v="163"/>
          <ac:inkMkLst>
            <pc:docMk/>
            <pc:sldMk cId="3890617934" sldId="273"/>
            <ac:inkMk id="20" creationId="{C00F5914-E29C-45E1-9A70-A435436B3AA9}"/>
          </ac:inkMkLst>
        </pc:inkChg>
        <pc:inkChg chg="add mod">
          <ac:chgData name="Kimberly Brehm" userId="8c2b6ab9-3f19-41de-a892-34e3c36865ec" providerId="ADAL" clId="{368642F4-F94B-4CAD-9C1F-9E1A0E86AB32}" dt="2020-04-15T18:25:25.735" v="163"/>
          <ac:inkMkLst>
            <pc:docMk/>
            <pc:sldMk cId="3890617934" sldId="273"/>
            <ac:inkMk id="21" creationId="{E784DCB9-8BFB-4BCB-AB00-070C8A0F44DB}"/>
          </ac:inkMkLst>
        </pc:inkChg>
        <pc:inkChg chg="add mod">
          <ac:chgData name="Kimberly Brehm" userId="8c2b6ab9-3f19-41de-a892-34e3c36865ec" providerId="ADAL" clId="{368642F4-F94B-4CAD-9C1F-9E1A0E86AB32}" dt="2020-04-15T18:25:25.735" v="163"/>
          <ac:inkMkLst>
            <pc:docMk/>
            <pc:sldMk cId="3890617934" sldId="273"/>
            <ac:inkMk id="22" creationId="{09B215A4-CBD9-4E87-8982-ADF06892621D}"/>
          </ac:inkMkLst>
        </pc:inkChg>
        <pc:inkChg chg="add mod">
          <ac:chgData name="Kimberly Brehm" userId="8c2b6ab9-3f19-41de-a892-34e3c36865ec" providerId="ADAL" clId="{368642F4-F94B-4CAD-9C1F-9E1A0E86AB32}" dt="2020-04-15T18:25:25.735" v="163"/>
          <ac:inkMkLst>
            <pc:docMk/>
            <pc:sldMk cId="3890617934" sldId="273"/>
            <ac:inkMk id="23" creationId="{33599C05-F3BA-4527-8FFA-734E31295AF3}"/>
          </ac:inkMkLst>
        </pc:inkChg>
        <pc:inkChg chg="add mod">
          <ac:chgData name="Kimberly Brehm" userId="8c2b6ab9-3f19-41de-a892-34e3c36865ec" providerId="ADAL" clId="{368642F4-F94B-4CAD-9C1F-9E1A0E86AB32}" dt="2020-04-15T18:25:29.884" v="171"/>
          <ac:inkMkLst>
            <pc:docMk/>
            <pc:sldMk cId="3890617934" sldId="273"/>
            <ac:inkMk id="27" creationId="{0935086C-FC1E-474A-BA2D-F591542D5286}"/>
          </ac:inkMkLst>
        </pc:inkChg>
        <pc:inkChg chg="add mod">
          <ac:chgData name="Kimberly Brehm" userId="8c2b6ab9-3f19-41de-a892-34e3c36865ec" providerId="ADAL" clId="{368642F4-F94B-4CAD-9C1F-9E1A0E86AB32}" dt="2020-04-15T18:25:29.884" v="171"/>
          <ac:inkMkLst>
            <pc:docMk/>
            <pc:sldMk cId="3890617934" sldId="273"/>
            <ac:inkMk id="28" creationId="{FF791491-A9FF-4BF7-B90B-6D5B1E0F3B7C}"/>
          </ac:inkMkLst>
        </pc:inkChg>
        <pc:inkChg chg="add mod">
          <ac:chgData name="Kimberly Brehm" userId="8c2b6ab9-3f19-41de-a892-34e3c36865ec" providerId="ADAL" clId="{368642F4-F94B-4CAD-9C1F-9E1A0E86AB32}" dt="2020-04-15T18:25:29.884" v="171"/>
          <ac:inkMkLst>
            <pc:docMk/>
            <pc:sldMk cId="3890617934" sldId="273"/>
            <ac:inkMk id="29" creationId="{B9E7CEC2-C09C-4DC7-88DF-8EF560C63148}"/>
          </ac:inkMkLst>
        </pc:inkChg>
        <pc:inkChg chg="add mod">
          <ac:chgData name="Kimberly Brehm" userId="8c2b6ab9-3f19-41de-a892-34e3c36865ec" providerId="ADAL" clId="{368642F4-F94B-4CAD-9C1F-9E1A0E86AB32}" dt="2020-04-15T18:25:29.884" v="171"/>
          <ac:inkMkLst>
            <pc:docMk/>
            <pc:sldMk cId="3890617934" sldId="273"/>
            <ac:inkMk id="30" creationId="{5B9CAA5C-DB33-4469-B689-3FCB89F5E9E2}"/>
          </ac:inkMkLst>
        </pc:inkChg>
        <pc:inkChg chg="add mod">
          <ac:chgData name="Kimberly Brehm" userId="8c2b6ab9-3f19-41de-a892-34e3c36865ec" providerId="ADAL" clId="{368642F4-F94B-4CAD-9C1F-9E1A0E86AB32}" dt="2020-04-15T18:25:29.884" v="171"/>
          <ac:inkMkLst>
            <pc:docMk/>
            <pc:sldMk cId="3890617934" sldId="273"/>
            <ac:inkMk id="31" creationId="{D44F46E0-5E5A-4B0C-AB5C-BA6E258D6329}"/>
          </ac:inkMkLst>
        </pc:inkChg>
        <pc:inkChg chg="add mod">
          <ac:chgData name="Kimberly Brehm" userId="8c2b6ab9-3f19-41de-a892-34e3c36865ec" providerId="ADAL" clId="{368642F4-F94B-4CAD-9C1F-9E1A0E86AB32}" dt="2020-04-15T18:25:29.884" v="171"/>
          <ac:inkMkLst>
            <pc:docMk/>
            <pc:sldMk cId="3890617934" sldId="273"/>
            <ac:inkMk id="32" creationId="{8C877936-2056-41C2-8D44-C3C6D87DB3FF}"/>
          </ac:inkMkLst>
        </pc:inkChg>
        <pc:inkChg chg="add mod">
          <ac:chgData name="Kimberly Brehm" userId="8c2b6ab9-3f19-41de-a892-34e3c36865ec" providerId="ADAL" clId="{368642F4-F94B-4CAD-9C1F-9E1A0E86AB32}" dt="2020-04-15T18:25:29.884" v="171"/>
          <ac:inkMkLst>
            <pc:docMk/>
            <pc:sldMk cId="3890617934" sldId="273"/>
            <ac:inkMk id="33" creationId="{B5170A25-201D-47DC-852B-B01BA3058DE2}"/>
          </ac:inkMkLst>
        </pc:inkChg>
        <pc:inkChg chg="add">
          <ac:chgData name="Kimberly Brehm" userId="8c2b6ab9-3f19-41de-a892-34e3c36865ec" providerId="ADAL" clId="{368642F4-F94B-4CAD-9C1F-9E1A0E86AB32}" dt="2020-04-15T18:25:36.954" v="172" actId="9405"/>
          <ac:inkMkLst>
            <pc:docMk/>
            <pc:sldMk cId="3890617934" sldId="273"/>
            <ac:inkMk id="35" creationId="{8C3D7CD9-A96D-463F-AC99-5670D68DB79B}"/>
          </ac:inkMkLst>
        </pc:inkChg>
        <pc:inkChg chg="add mod">
          <ac:chgData name="Kimberly Brehm" userId="8c2b6ab9-3f19-41de-a892-34e3c36865ec" providerId="ADAL" clId="{368642F4-F94B-4CAD-9C1F-9E1A0E86AB32}" dt="2020-04-15T18:25:52.576" v="202"/>
          <ac:inkMkLst>
            <pc:docMk/>
            <pc:sldMk cId="3890617934" sldId="273"/>
            <ac:inkMk id="36" creationId="{28D497CC-CA4B-492C-867B-EFC54C5BB34F}"/>
          </ac:inkMkLst>
        </pc:inkChg>
        <pc:inkChg chg="add mod">
          <ac:chgData name="Kimberly Brehm" userId="8c2b6ab9-3f19-41de-a892-34e3c36865ec" providerId="ADAL" clId="{368642F4-F94B-4CAD-9C1F-9E1A0E86AB32}" dt="2020-04-15T18:25:52.576" v="202"/>
          <ac:inkMkLst>
            <pc:docMk/>
            <pc:sldMk cId="3890617934" sldId="273"/>
            <ac:inkMk id="37" creationId="{1FFDE75F-3FE6-483E-BF23-9EADC081EAD5}"/>
          </ac:inkMkLst>
        </pc:inkChg>
        <pc:inkChg chg="add mod">
          <ac:chgData name="Kimberly Brehm" userId="8c2b6ab9-3f19-41de-a892-34e3c36865ec" providerId="ADAL" clId="{368642F4-F94B-4CAD-9C1F-9E1A0E86AB32}" dt="2020-04-15T18:25:52.576" v="202"/>
          <ac:inkMkLst>
            <pc:docMk/>
            <pc:sldMk cId="3890617934" sldId="273"/>
            <ac:inkMk id="38" creationId="{825B7531-71C7-4637-BC7D-134F36AD1501}"/>
          </ac:inkMkLst>
        </pc:inkChg>
        <pc:inkChg chg="add mod">
          <ac:chgData name="Kimberly Brehm" userId="8c2b6ab9-3f19-41de-a892-34e3c36865ec" providerId="ADAL" clId="{368642F4-F94B-4CAD-9C1F-9E1A0E86AB32}" dt="2020-04-15T18:25:52.576" v="202"/>
          <ac:inkMkLst>
            <pc:docMk/>
            <pc:sldMk cId="3890617934" sldId="273"/>
            <ac:inkMk id="39" creationId="{6F150D7D-F5A1-4DE3-B00C-B95EAA642EC8}"/>
          </ac:inkMkLst>
        </pc:inkChg>
        <pc:inkChg chg="add mod">
          <ac:chgData name="Kimberly Brehm" userId="8c2b6ab9-3f19-41de-a892-34e3c36865ec" providerId="ADAL" clId="{368642F4-F94B-4CAD-9C1F-9E1A0E86AB32}" dt="2020-04-15T18:25:52.576" v="202"/>
          <ac:inkMkLst>
            <pc:docMk/>
            <pc:sldMk cId="3890617934" sldId="273"/>
            <ac:inkMk id="40" creationId="{FA1C4592-4C2D-4856-B64D-368AEDCCF422}"/>
          </ac:inkMkLst>
        </pc:inkChg>
        <pc:inkChg chg="add mod">
          <ac:chgData name="Kimberly Brehm" userId="8c2b6ab9-3f19-41de-a892-34e3c36865ec" providerId="ADAL" clId="{368642F4-F94B-4CAD-9C1F-9E1A0E86AB32}" dt="2020-04-15T18:25:52.576" v="202"/>
          <ac:inkMkLst>
            <pc:docMk/>
            <pc:sldMk cId="3890617934" sldId="273"/>
            <ac:inkMk id="42" creationId="{4948851B-4DDE-46C3-8621-C7D88B2462F7}"/>
          </ac:inkMkLst>
        </pc:inkChg>
        <pc:inkChg chg="add mod">
          <ac:chgData name="Kimberly Brehm" userId="8c2b6ab9-3f19-41de-a892-34e3c36865ec" providerId="ADAL" clId="{368642F4-F94B-4CAD-9C1F-9E1A0E86AB32}" dt="2020-04-15T18:25:52.576" v="202"/>
          <ac:inkMkLst>
            <pc:docMk/>
            <pc:sldMk cId="3890617934" sldId="273"/>
            <ac:inkMk id="43" creationId="{9D4DEADA-F9FC-4553-8D08-7F05CA366BC6}"/>
          </ac:inkMkLst>
        </pc:inkChg>
        <pc:inkChg chg="add mod">
          <ac:chgData name="Kimberly Brehm" userId="8c2b6ab9-3f19-41de-a892-34e3c36865ec" providerId="ADAL" clId="{368642F4-F94B-4CAD-9C1F-9E1A0E86AB32}" dt="2020-04-15T18:25:52.576" v="202"/>
          <ac:inkMkLst>
            <pc:docMk/>
            <pc:sldMk cId="3890617934" sldId="273"/>
            <ac:inkMk id="44" creationId="{0E87CC61-CF45-4FB6-9029-84F5452D21CD}"/>
          </ac:inkMkLst>
        </pc:inkChg>
        <pc:inkChg chg="add mod">
          <ac:chgData name="Kimberly Brehm" userId="8c2b6ab9-3f19-41de-a892-34e3c36865ec" providerId="ADAL" clId="{368642F4-F94B-4CAD-9C1F-9E1A0E86AB32}" dt="2020-04-15T18:25:52.576" v="202"/>
          <ac:inkMkLst>
            <pc:docMk/>
            <pc:sldMk cId="3890617934" sldId="273"/>
            <ac:inkMk id="45" creationId="{F4175383-24E0-4522-ABDE-2CE8D763672E}"/>
          </ac:inkMkLst>
        </pc:inkChg>
        <pc:inkChg chg="add mod">
          <ac:chgData name="Kimberly Brehm" userId="8c2b6ab9-3f19-41de-a892-34e3c36865ec" providerId="ADAL" clId="{368642F4-F94B-4CAD-9C1F-9E1A0E86AB32}" dt="2020-04-15T18:25:52.576" v="202"/>
          <ac:inkMkLst>
            <pc:docMk/>
            <pc:sldMk cId="3890617934" sldId="273"/>
            <ac:inkMk id="46" creationId="{88665D1C-7978-4AE5-B5BA-73E9CD9AB4B8}"/>
          </ac:inkMkLst>
        </pc:inkChg>
        <pc:inkChg chg="add mod">
          <ac:chgData name="Kimberly Brehm" userId="8c2b6ab9-3f19-41de-a892-34e3c36865ec" providerId="ADAL" clId="{368642F4-F94B-4CAD-9C1F-9E1A0E86AB32}" dt="2020-04-15T18:25:52.576" v="202"/>
          <ac:inkMkLst>
            <pc:docMk/>
            <pc:sldMk cId="3890617934" sldId="273"/>
            <ac:inkMk id="47" creationId="{28EE12DB-CE19-40D2-96F6-4B616EF6A743}"/>
          </ac:inkMkLst>
        </pc:inkChg>
        <pc:inkChg chg="add mod">
          <ac:chgData name="Kimberly Brehm" userId="8c2b6ab9-3f19-41de-a892-34e3c36865ec" providerId="ADAL" clId="{368642F4-F94B-4CAD-9C1F-9E1A0E86AB32}" dt="2020-04-15T18:25:52.576" v="202"/>
          <ac:inkMkLst>
            <pc:docMk/>
            <pc:sldMk cId="3890617934" sldId="273"/>
            <ac:inkMk id="48" creationId="{8FD033E7-F453-4F09-BC46-D233EB14EABC}"/>
          </ac:inkMkLst>
        </pc:inkChg>
        <pc:inkChg chg="add mod">
          <ac:chgData name="Kimberly Brehm" userId="8c2b6ab9-3f19-41de-a892-34e3c36865ec" providerId="ADAL" clId="{368642F4-F94B-4CAD-9C1F-9E1A0E86AB32}" dt="2020-04-15T18:25:52.576" v="202"/>
          <ac:inkMkLst>
            <pc:docMk/>
            <pc:sldMk cId="3890617934" sldId="273"/>
            <ac:inkMk id="49" creationId="{51C61A56-2120-4CA2-81D4-C134591BC64C}"/>
          </ac:inkMkLst>
        </pc:inkChg>
        <pc:inkChg chg="add mod">
          <ac:chgData name="Kimberly Brehm" userId="8c2b6ab9-3f19-41de-a892-34e3c36865ec" providerId="ADAL" clId="{368642F4-F94B-4CAD-9C1F-9E1A0E86AB32}" dt="2020-04-15T18:25:52.576" v="202"/>
          <ac:inkMkLst>
            <pc:docMk/>
            <pc:sldMk cId="3890617934" sldId="273"/>
            <ac:inkMk id="50" creationId="{16D31A2A-085C-43FE-A670-B278F834D90C}"/>
          </ac:inkMkLst>
        </pc:inkChg>
        <pc:inkChg chg="add mod">
          <ac:chgData name="Kimberly Brehm" userId="8c2b6ab9-3f19-41de-a892-34e3c36865ec" providerId="ADAL" clId="{368642F4-F94B-4CAD-9C1F-9E1A0E86AB32}" dt="2020-04-15T18:25:52.576" v="202"/>
          <ac:inkMkLst>
            <pc:docMk/>
            <pc:sldMk cId="3890617934" sldId="273"/>
            <ac:inkMk id="51" creationId="{C5DAC37D-B469-40E4-87D7-39C969EA9E1A}"/>
          </ac:inkMkLst>
        </pc:inkChg>
        <pc:inkChg chg="add mod">
          <ac:chgData name="Kimberly Brehm" userId="8c2b6ab9-3f19-41de-a892-34e3c36865ec" providerId="ADAL" clId="{368642F4-F94B-4CAD-9C1F-9E1A0E86AB32}" dt="2020-04-15T18:25:52.576" v="202"/>
          <ac:inkMkLst>
            <pc:docMk/>
            <pc:sldMk cId="3890617934" sldId="273"/>
            <ac:inkMk id="52" creationId="{0D9D726E-CFB0-4D08-AF20-EEE9140C0A9A}"/>
          </ac:inkMkLst>
        </pc:inkChg>
        <pc:inkChg chg="add mod">
          <ac:chgData name="Kimberly Brehm" userId="8c2b6ab9-3f19-41de-a892-34e3c36865ec" providerId="ADAL" clId="{368642F4-F94B-4CAD-9C1F-9E1A0E86AB32}" dt="2020-04-15T18:25:52.576" v="202"/>
          <ac:inkMkLst>
            <pc:docMk/>
            <pc:sldMk cId="3890617934" sldId="273"/>
            <ac:inkMk id="53" creationId="{5A602157-012A-48D2-BB26-0373C1394E68}"/>
          </ac:inkMkLst>
        </pc:inkChg>
        <pc:inkChg chg="add mod">
          <ac:chgData name="Kimberly Brehm" userId="8c2b6ab9-3f19-41de-a892-34e3c36865ec" providerId="ADAL" clId="{368642F4-F94B-4CAD-9C1F-9E1A0E86AB32}" dt="2020-04-15T18:25:52.576" v="202"/>
          <ac:inkMkLst>
            <pc:docMk/>
            <pc:sldMk cId="3890617934" sldId="273"/>
            <ac:inkMk id="54" creationId="{34B0F1C3-A6B9-4CE7-8582-8FE8A3D1C4D3}"/>
          </ac:inkMkLst>
        </pc:inkChg>
        <pc:inkChg chg="add mod">
          <ac:chgData name="Kimberly Brehm" userId="8c2b6ab9-3f19-41de-a892-34e3c36865ec" providerId="ADAL" clId="{368642F4-F94B-4CAD-9C1F-9E1A0E86AB32}" dt="2020-04-15T18:25:52.576" v="202"/>
          <ac:inkMkLst>
            <pc:docMk/>
            <pc:sldMk cId="3890617934" sldId="273"/>
            <ac:inkMk id="55" creationId="{12AD9558-6E69-476D-AE00-896F1141CD98}"/>
          </ac:inkMkLst>
        </pc:inkChg>
        <pc:inkChg chg="add mod">
          <ac:chgData name="Kimberly Brehm" userId="8c2b6ab9-3f19-41de-a892-34e3c36865ec" providerId="ADAL" clId="{368642F4-F94B-4CAD-9C1F-9E1A0E86AB32}" dt="2020-04-15T18:25:52.576" v="202"/>
          <ac:inkMkLst>
            <pc:docMk/>
            <pc:sldMk cId="3890617934" sldId="273"/>
            <ac:inkMk id="56" creationId="{8EAADD0A-7451-4237-897F-5A085324C83B}"/>
          </ac:inkMkLst>
        </pc:inkChg>
        <pc:inkChg chg="add mod">
          <ac:chgData name="Kimberly Brehm" userId="8c2b6ab9-3f19-41de-a892-34e3c36865ec" providerId="ADAL" clId="{368642F4-F94B-4CAD-9C1F-9E1A0E86AB32}" dt="2020-04-15T18:25:52.576" v="202"/>
          <ac:inkMkLst>
            <pc:docMk/>
            <pc:sldMk cId="3890617934" sldId="273"/>
            <ac:inkMk id="57" creationId="{BEFDFF5A-3BCF-45C8-ADC9-1DCE0EBBBBA4}"/>
          </ac:inkMkLst>
        </pc:inkChg>
        <pc:inkChg chg="add mod">
          <ac:chgData name="Kimberly Brehm" userId="8c2b6ab9-3f19-41de-a892-34e3c36865ec" providerId="ADAL" clId="{368642F4-F94B-4CAD-9C1F-9E1A0E86AB32}" dt="2020-04-15T18:25:52.576" v="202"/>
          <ac:inkMkLst>
            <pc:docMk/>
            <pc:sldMk cId="3890617934" sldId="273"/>
            <ac:inkMk id="58" creationId="{5989D5D4-1CAC-4013-8586-AB7D73D4DBFB}"/>
          </ac:inkMkLst>
        </pc:inkChg>
        <pc:inkChg chg="add mod">
          <ac:chgData name="Kimberly Brehm" userId="8c2b6ab9-3f19-41de-a892-34e3c36865ec" providerId="ADAL" clId="{368642F4-F94B-4CAD-9C1F-9E1A0E86AB32}" dt="2020-04-15T18:25:52.576" v="202"/>
          <ac:inkMkLst>
            <pc:docMk/>
            <pc:sldMk cId="3890617934" sldId="273"/>
            <ac:inkMk id="59" creationId="{EF67240C-6B3C-464D-B362-0A6F2A9DD22B}"/>
          </ac:inkMkLst>
        </pc:inkChg>
        <pc:inkChg chg="add mod">
          <ac:chgData name="Kimberly Brehm" userId="8c2b6ab9-3f19-41de-a892-34e3c36865ec" providerId="ADAL" clId="{368642F4-F94B-4CAD-9C1F-9E1A0E86AB32}" dt="2020-04-15T18:25:52.576" v="202"/>
          <ac:inkMkLst>
            <pc:docMk/>
            <pc:sldMk cId="3890617934" sldId="273"/>
            <ac:inkMk id="60" creationId="{83404A5E-E95A-4653-9231-0D488C288319}"/>
          </ac:inkMkLst>
        </pc:inkChg>
        <pc:inkChg chg="add mod">
          <ac:chgData name="Kimberly Brehm" userId="8c2b6ab9-3f19-41de-a892-34e3c36865ec" providerId="ADAL" clId="{368642F4-F94B-4CAD-9C1F-9E1A0E86AB32}" dt="2020-04-15T18:25:52.576" v="202"/>
          <ac:inkMkLst>
            <pc:docMk/>
            <pc:sldMk cId="3890617934" sldId="273"/>
            <ac:inkMk id="61" creationId="{DE206974-24FB-424D-BEDC-6B8A349DB965}"/>
          </ac:inkMkLst>
        </pc:inkChg>
        <pc:inkChg chg="add mod">
          <ac:chgData name="Kimberly Brehm" userId="8c2b6ab9-3f19-41de-a892-34e3c36865ec" providerId="ADAL" clId="{368642F4-F94B-4CAD-9C1F-9E1A0E86AB32}" dt="2020-04-15T18:25:52.576" v="202"/>
          <ac:inkMkLst>
            <pc:docMk/>
            <pc:sldMk cId="3890617934" sldId="273"/>
            <ac:inkMk id="62" creationId="{D3BF9250-383B-41E4-8478-3685081905B8}"/>
          </ac:inkMkLst>
        </pc:inkChg>
        <pc:inkChg chg="add mod">
          <ac:chgData name="Kimberly Brehm" userId="8c2b6ab9-3f19-41de-a892-34e3c36865ec" providerId="ADAL" clId="{368642F4-F94B-4CAD-9C1F-9E1A0E86AB32}" dt="2020-04-15T18:25:52.576" v="202"/>
          <ac:inkMkLst>
            <pc:docMk/>
            <pc:sldMk cId="3890617934" sldId="273"/>
            <ac:inkMk id="63" creationId="{D088338E-E49C-44A3-A3E5-0554A6C9830D}"/>
          </ac:inkMkLst>
        </pc:inkChg>
        <pc:inkChg chg="add mod">
          <ac:chgData name="Kimberly Brehm" userId="8c2b6ab9-3f19-41de-a892-34e3c36865ec" providerId="ADAL" clId="{368642F4-F94B-4CAD-9C1F-9E1A0E86AB32}" dt="2020-04-15T18:25:52.576" v="202"/>
          <ac:inkMkLst>
            <pc:docMk/>
            <pc:sldMk cId="3890617934" sldId="273"/>
            <ac:inkMk id="64" creationId="{A117CFCD-C5FF-48AD-89F3-64BF82AF85FC}"/>
          </ac:inkMkLst>
        </pc:inkChg>
        <pc:inkChg chg="add mod">
          <ac:chgData name="Kimberly Brehm" userId="8c2b6ab9-3f19-41de-a892-34e3c36865ec" providerId="ADAL" clId="{368642F4-F94B-4CAD-9C1F-9E1A0E86AB32}" dt="2020-04-15T18:26:02.082" v="214"/>
          <ac:inkMkLst>
            <pc:docMk/>
            <pc:sldMk cId="3890617934" sldId="273"/>
            <ac:inkMk id="70" creationId="{41387A84-DC5F-401C-9C4E-72735BE3DD7E}"/>
          </ac:inkMkLst>
        </pc:inkChg>
        <pc:inkChg chg="add mod">
          <ac:chgData name="Kimberly Brehm" userId="8c2b6ab9-3f19-41de-a892-34e3c36865ec" providerId="ADAL" clId="{368642F4-F94B-4CAD-9C1F-9E1A0E86AB32}" dt="2020-04-15T18:26:02.082" v="214"/>
          <ac:inkMkLst>
            <pc:docMk/>
            <pc:sldMk cId="3890617934" sldId="273"/>
            <ac:inkMk id="71" creationId="{AC30317C-0C24-4CA4-A026-FE9B4AE43E2D}"/>
          </ac:inkMkLst>
        </pc:inkChg>
        <pc:inkChg chg="add mod">
          <ac:chgData name="Kimberly Brehm" userId="8c2b6ab9-3f19-41de-a892-34e3c36865ec" providerId="ADAL" clId="{368642F4-F94B-4CAD-9C1F-9E1A0E86AB32}" dt="2020-04-15T18:26:02.082" v="214"/>
          <ac:inkMkLst>
            <pc:docMk/>
            <pc:sldMk cId="3890617934" sldId="273"/>
            <ac:inkMk id="72" creationId="{822A7AD2-C35C-4EAD-8FEA-291A923DCC67}"/>
          </ac:inkMkLst>
        </pc:inkChg>
        <pc:inkChg chg="add mod">
          <ac:chgData name="Kimberly Brehm" userId="8c2b6ab9-3f19-41de-a892-34e3c36865ec" providerId="ADAL" clId="{368642F4-F94B-4CAD-9C1F-9E1A0E86AB32}" dt="2020-04-15T18:26:02.082" v="214"/>
          <ac:inkMkLst>
            <pc:docMk/>
            <pc:sldMk cId="3890617934" sldId="273"/>
            <ac:inkMk id="73" creationId="{CB472A51-5AA5-4E8D-96F6-7946E34DE4F4}"/>
          </ac:inkMkLst>
        </pc:inkChg>
        <pc:inkChg chg="add mod">
          <ac:chgData name="Kimberly Brehm" userId="8c2b6ab9-3f19-41de-a892-34e3c36865ec" providerId="ADAL" clId="{368642F4-F94B-4CAD-9C1F-9E1A0E86AB32}" dt="2020-04-15T18:26:02.082" v="214"/>
          <ac:inkMkLst>
            <pc:docMk/>
            <pc:sldMk cId="3890617934" sldId="273"/>
            <ac:inkMk id="74" creationId="{C648533F-C582-43CA-9F31-7B6AF8ECAEA6}"/>
          </ac:inkMkLst>
        </pc:inkChg>
        <pc:inkChg chg="add mod">
          <ac:chgData name="Kimberly Brehm" userId="8c2b6ab9-3f19-41de-a892-34e3c36865ec" providerId="ADAL" clId="{368642F4-F94B-4CAD-9C1F-9E1A0E86AB32}" dt="2020-04-15T18:26:02.082" v="214"/>
          <ac:inkMkLst>
            <pc:docMk/>
            <pc:sldMk cId="3890617934" sldId="273"/>
            <ac:inkMk id="75" creationId="{9F9688E9-E0DC-4F1F-A7AC-61B33BDDAB99}"/>
          </ac:inkMkLst>
        </pc:inkChg>
        <pc:inkChg chg="add">
          <ac:chgData name="Kimberly Brehm" userId="8c2b6ab9-3f19-41de-a892-34e3c36865ec" providerId="ADAL" clId="{368642F4-F94B-4CAD-9C1F-9E1A0E86AB32}" dt="2020-04-15T18:25:58.836" v="209" actId="9405"/>
          <ac:inkMkLst>
            <pc:docMk/>
            <pc:sldMk cId="3890617934" sldId="273"/>
            <ac:inkMk id="76" creationId="{72500F6F-DC00-424D-B6E9-BD2EC49B4241}"/>
          </ac:inkMkLst>
        </pc:inkChg>
        <pc:inkChg chg="add mod">
          <ac:chgData name="Kimberly Brehm" userId="8c2b6ab9-3f19-41de-a892-34e3c36865ec" providerId="ADAL" clId="{368642F4-F94B-4CAD-9C1F-9E1A0E86AB32}" dt="2020-04-15T18:26:02.082" v="214"/>
          <ac:inkMkLst>
            <pc:docMk/>
            <pc:sldMk cId="3890617934" sldId="273"/>
            <ac:inkMk id="77" creationId="{87CC123E-F974-4B20-89A8-91655C7327C3}"/>
          </ac:inkMkLst>
        </pc:inkChg>
        <pc:inkChg chg="add mod">
          <ac:chgData name="Kimberly Brehm" userId="8c2b6ab9-3f19-41de-a892-34e3c36865ec" providerId="ADAL" clId="{368642F4-F94B-4CAD-9C1F-9E1A0E86AB32}" dt="2020-04-15T18:26:02.082" v="214"/>
          <ac:inkMkLst>
            <pc:docMk/>
            <pc:sldMk cId="3890617934" sldId="273"/>
            <ac:inkMk id="78" creationId="{9D55BBCA-089D-4915-B9A0-6A0AC2AABF4D}"/>
          </ac:inkMkLst>
        </pc:inkChg>
        <pc:inkChg chg="add mod">
          <ac:chgData name="Kimberly Brehm" userId="8c2b6ab9-3f19-41de-a892-34e3c36865ec" providerId="ADAL" clId="{368642F4-F94B-4CAD-9C1F-9E1A0E86AB32}" dt="2020-04-15T18:26:02.082" v="214"/>
          <ac:inkMkLst>
            <pc:docMk/>
            <pc:sldMk cId="3890617934" sldId="273"/>
            <ac:inkMk id="79" creationId="{78AE671B-9867-4B40-9BCA-77BDAF32CEFC}"/>
          </ac:inkMkLst>
        </pc:inkChg>
        <pc:inkChg chg="add mod">
          <ac:chgData name="Kimberly Brehm" userId="8c2b6ab9-3f19-41de-a892-34e3c36865ec" providerId="ADAL" clId="{368642F4-F94B-4CAD-9C1F-9E1A0E86AB32}" dt="2020-04-15T18:26:03.965" v="217"/>
          <ac:inkMkLst>
            <pc:docMk/>
            <pc:sldMk cId="3890617934" sldId="273"/>
            <ac:inkMk id="80" creationId="{07DF7A4C-A37C-4886-9EFC-578DCCE09DB7}"/>
          </ac:inkMkLst>
        </pc:inkChg>
        <pc:inkChg chg="add mod">
          <ac:chgData name="Kimberly Brehm" userId="8c2b6ab9-3f19-41de-a892-34e3c36865ec" providerId="ADAL" clId="{368642F4-F94B-4CAD-9C1F-9E1A0E86AB32}" dt="2020-04-15T18:26:03.965" v="217"/>
          <ac:inkMkLst>
            <pc:docMk/>
            <pc:sldMk cId="3890617934" sldId="273"/>
            <ac:inkMk id="83" creationId="{1E4ED2E8-AB08-4673-B125-959AACAE741B}"/>
          </ac:inkMkLst>
        </pc:inkChg>
        <pc:inkChg chg="add mod">
          <ac:chgData name="Kimberly Brehm" userId="8c2b6ab9-3f19-41de-a892-34e3c36865ec" providerId="ADAL" clId="{368642F4-F94B-4CAD-9C1F-9E1A0E86AB32}" dt="2020-04-15T18:26:03.965" v="217"/>
          <ac:inkMkLst>
            <pc:docMk/>
            <pc:sldMk cId="3890617934" sldId="273"/>
            <ac:inkMk id="84" creationId="{A61192D5-7660-4729-8A4E-87549A29C824}"/>
          </ac:inkMkLst>
        </pc:inkChg>
        <pc:inkChg chg="add mod">
          <ac:chgData name="Kimberly Brehm" userId="8c2b6ab9-3f19-41de-a892-34e3c36865ec" providerId="ADAL" clId="{368642F4-F94B-4CAD-9C1F-9E1A0E86AB32}" dt="2020-04-15T18:26:07.249" v="222"/>
          <ac:inkMkLst>
            <pc:docMk/>
            <pc:sldMk cId="3890617934" sldId="273"/>
            <ac:inkMk id="86" creationId="{2569B38C-5AE4-4356-939C-091D3C24AF45}"/>
          </ac:inkMkLst>
        </pc:inkChg>
        <pc:inkChg chg="add mod">
          <ac:chgData name="Kimberly Brehm" userId="8c2b6ab9-3f19-41de-a892-34e3c36865ec" providerId="ADAL" clId="{368642F4-F94B-4CAD-9C1F-9E1A0E86AB32}" dt="2020-04-15T18:26:07.249" v="222"/>
          <ac:inkMkLst>
            <pc:docMk/>
            <pc:sldMk cId="3890617934" sldId="273"/>
            <ac:inkMk id="87" creationId="{111EAA51-2D39-486D-A21E-80613A164316}"/>
          </ac:inkMkLst>
        </pc:inkChg>
        <pc:inkChg chg="add mod">
          <ac:chgData name="Kimberly Brehm" userId="8c2b6ab9-3f19-41de-a892-34e3c36865ec" providerId="ADAL" clId="{368642F4-F94B-4CAD-9C1F-9E1A0E86AB32}" dt="2020-04-15T18:26:07.249" v="222"/>
          <ac:inkMkLst>
            <pc:docMk/>
            <pc:sldMk cId="3890617934" sldId="273"/>
            <ac:inkMk id="89" creationId="{9786870D-763E-4328-9442-F0664889B4E8}"/>
          </ac:inkMkLst>
        </pc:inkChg>
        <pc:inkChg chg="add">
          <ac:chgData name="Kimberly Brehm" userId="8c2b6ab9-3f19-41de-a892-34e3c36865ec" providerId="ADAL" clId="{368642F4-F94B-4CAD-9C1F-9E1A0E86AB32}" dt="2020-04-15T18:54:09.105" v="436"/>
          <ac:inkMkLst>
            <pc:docMk/>
            <pc:sldMk cId="3890617934" sldId="273"/>
            <ac:inkMk id="91" creationId="{A2B518FE-67DC-436B-AC61-224F1DAABE4A}"/>
          </ac:inkMkLst>
        </pc:inkChg>
        <pc:inkChg chg="add">
          <ac:chgData name="Kimberly Brehm" userId="8c2b6ab9-3f19-41de-a892-34e3c36865ec" providerId="ADAL" clId="{368642F4-F94B-4CAD-9C1F-9E1A0E86AB32}" dt="2020-04-15T18:57:13.547" v="437"/>
          <ac:inkMkLst>
            <pc:docMk/>
            <pc:sldMk cId="3890617934" sldId="273"/>
            <ac:inkMk id="92" creationId="{584C422D-2315-4A84-8F5F-8D271AB97BF9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31.7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331 111 4744 0 0,'0'0'135'0'0,"3"3"-2"0"0,7 7-46 0 0,-8-8 8 0 0,-1-1 108 0 0,-1-1 176 0 0,0 2-198 0 0,0-1-39 0 0,0 1 45 0 0,0 1-89 0 0,0 1 7 0 0,0-3-2 0 0,0 1 119 0 0,2-1 154 0 0,9-1 292 0 0,-8 0 18 0 0,-3 0-283 0 0,0 2-164 0 0,0 2-37 0 0,0 3 50 0 0,0-5 121 0 0,0-2-18 0 0,0 0 7 0 0,0 0 44 0 0,0 0 11 0 0,0 0 6 0 0,0 0-1 0 0,0 0-6 0 0,0 0-6 0 0,0 0-2 0 0,0 0-26 0 0,0 0-106 0 0,0 0-48 0 0,0-2-10 0 0,0 1-210 0 0,0 1 1 0 0,0 0 0 0 0,0-1 0 0 0,0 1 0 0 0,0-1-1 0 0,0 1 1 0 0,0-1 0 0 0,0 1 0 0 0,0 0 0 0 0,-1-1-1 0 0,1 1 1 0 0,0-1 0 0 0,0 1 0 0 0,0 0 0 0 0,0-1-1 0 0,-1 1 1 0 0,1 0 0 0 0,0-1 0 0 0,0 1 0 0 0,-1 0-1 0 0,1-1 1 0 0,0 1 0 0 0,-1 0 0 0 0,1-1 0 0 0,0 1-1 0 0,-1 0 1 0 0,1 0 0 0 0,0-1 0 0 0,-1 1 0 0 0,1 0-1 0 0,-1 0-8 0 0,-6-5 134 0 0,2-8 52 0 0,2 9-157 0 0,-4-5 129 0 0,-4-2 76 0 0,6 3-153 0 0,0-5 49 0 0,-6 8-2 0 0,6-6-2 0 0,-6 6-6 0 0,10 3-99 0 0,0 0 1 0 0,-1 0-1 0 0,1 0 0 0 0,0 0 0 0 0,0 0 1 0 0,0 0-1 0 0,0 0 0 0 0,0-2-21 0 0,1 2 8 0 0,-1 1 0 0 0,1 0-1 0 0,0 0 1 0 0,0 0 0 0 0,-1 0-1 0 0,1 0 1 0 0,-1 0 0 0 0,1 0 0 0 0,-1 0-1 0 0,1 0 1 0 0,-1 0 0 0 0,0 0-1 0 0,1 0 1 0 0,-1 0 0 0 0,0 0 0 0 0,0 0-1 0 0,0 1 1 0 0,1-1 0 0 0,-1 0-1 0 0,0 1 1 0 0,0-1 0 0 0,0 0 0 0 0,0 1-1 0 0,0-1 1 0 0,0 1 0 0 0,-1 0-1 0 0,1-1 1 0 0,0 1 0 0 0,0 0-1 0 0,-1-1-7 0 0,2 2 2 0 0,-1-1 0 0 0,1 0 0 0 0,-1 0 0 0 0,1 0 0 0 0,-1 0 0 0 0,1 0 0 0 0,-1 0 0 0 0,1 0 0 0 0,-1 0 0 0 0,1 0 0 0 0,-1 0 0 0 0,1 0 0 0 0,-1-1-1 0 0,1 1 1 0 0,-1 0 0 0 0,1 0 0 0 0,-1 0 0 0 0,1-1 0 0 0,0 1 0 0 0,-1 0 0 0 0,1 0 0 0 0,-1-1 0 0 0,1 1 0 0 0,0 0 0 0 0,-1-1 0 0 0,1 1 0 0 0,0-1 0 0 0,-1 1-1 0 0,1 0 1 0 0,0-1 0 0 0,0 1 0 0 0,-1-1-2 0 0,-3-6 18 0 0,3 7-12 0 0,0-1-1 0 0,0 1 0 0 0,1 0 1 0 0,-1-1-1 0 0,0 1 0 0 0,0 0 1 0 0,0 0-1 0 0,1 0 0 0 0,-1 0 1 0 0,0-1-1 0 0,0 1 0 0 0,0 0 1 0 0,0 0-1 0 0,0 1-5 0 0,-35-1 94 0 0,35 0-93 0 0,1 0 0 0 0,0 1 1 0 0,-1-1-1 0 0,1 0 0 0 0,-1 0 1 0 0,1 0-1 0 0,0 0 0 0 0,-1 0 1 0 0,1 0-1 0 0,0 0 0 0 0,-1 1 1 0 0,1-1-1 0 0,-1 0 0 0 0,1 0 1 0 0,0 1-1 0 0,-1-1 0 0 0,1 0 1 0 0,0 0-1 0 0,0 1 1 0 0,-1-1-1 0 0,1 0 0 0 0,0 1 1 0 0,0-1-1 0 0,-1 1-1 0 0,-4 6 7 0 0,-8-2-7 0 0,11-4 4 0 0,0 1-1 0 0,1-1 0 0 0,-1 0 0 0 0,1 1 0 0 0,-1-1 0 0 0,1 1 0 0 0,0 0 0 0 0,0-1 0 0 0,-1 1 0 0 0,1 0 1 0 0,1 0-1 0 0,-1 0 0 0 0,0 0-3 0 0,-1 2 4 0 0,1-1 0 0 0,-1 0 0 0 0,0 0 0 0 0,0-1 0 0 0,0 1-1 0 0,-1 1-3 0 0,-10 8 1 0 0,8-8 1 0 0,0 1-1 0 0,1-1 1 0 0,-1 1 0 0 0,1 0-1 0 0,0 0 1 0 0,-1 2-2 0 0,1 3 30 0 0,3-7-27 0 0,0-1-1 0 0,-1 0 1 0 0,1 1-1 0 0,0-1 1 0 0,0 0 0 0 0,-1 0-1 0 0,0 0 1 0 0,1 0-1 0 0,-1 0-2 0 0,-1 1 2 0 0,0 0-1 0 0,1 0 1 0 0,-1 1-1 0 0,1-1 1 0 0,-2 4-2 0 0,-11 31 53 0 0,2-5-50 0 0,12-30-3 0 0,0 0 0 0 0,1 0 0 0 0,-1 0 0 0 0,0-1 0 0 0,1 1 0 0 0,0 0 0 0 0,0 0 0 0 0,0 0 0 0 0,0 0 0 0 0,0 0 0 0 0,1 1 0 0 0,0 8 0 0 0,-2-6 0 0 0,0 0 0 0 0,0 0 0 0 0,0 1 0 0 0,0-1 0 0 0,-2 3 0 0 0,1-5 0 0 0,1 0 0 0 0,0 1 0 0 0,0-1 0 0 0,0 0 0 0 0,1 1 0 0 0,-1-1 0 0 0,1 0 0 0 0,0 1 0 0 0,0-1 0 0 0,0 1 0 0 0,1 1 0 0 0,4 11 0 0 0,-3-11 0 0 0,0 0 0 0 0,-1 1 0 0 0,1-1 0 0 0,-1 1 0 0 0,-1 0 0 0 0,1 3 0 0 0,-2 7 0 0 0,0-8 0 0 0,1 0 0 0 0,0 0 0 0 0,1 0 0 0 0,0 0 0 0 0,1 5 0 0 0,9 18 0 0 0,-6-1 0 0 0,5 4 0 0 0,-6-16 0 0 0,-3-11 0 0 0,0-1 0 0 0,0 1 0 0 0,1-1 0 0 0,0 0 0 0 0,1 0 0 0 0,2 6 0 0 0,0-2 4 0 0,23 47-10 0 0,-11-14 62 0 0,-6-25-46 0 0,-8-15-10 0 0,-1 0 0 0 0,1 0 0 0 0,-1 1 0 0 0,0-1 0 0 0,1 3 0 0 0,0 6 0 0 0,-2-10 0 0 0,-1-1 0 0 0,1 0 0 0 0,-1 0 0 0 0,1 1 0 0 0,0-1 0 0 0,0 0 0 0 0,0 0 0 0 0,0 0 0 0 0,0 0 0 0 0,0 0 0 0 0,1 0 0 0 0,-1 0 0 0 0,1 0 0 0 0,0 0 0 0 0,0 1 0 0 0,0 0 0 0 0,1 0 0 0 0,-1 0 0 0 0,0 0 0 0 0,0 0 0 0 0,0 2 0 0 0,0-2 0 0 0,-1 1 0 0 0,2-1 0 0 0,-1 1 0 0 0,0-1 0 0 0,1 0 0 0 0,0 1 0 0 0,4 4 0 0 0,-4-5 0 0 0,1 1 0 0 0,-1-1 0 0 0,0 0 0 0 0,1 0 0 0 0,0-1 0 0 0,0 1 0 0 0,9 2 0 0 0,-9 2 0 0 0,-4-7 0 0 0,1 1 0 0 0,-1-1 0 0 0,0 1 0 0 0,0-1 0 0 0,1 1 0 0 0,-1-1 0 0 0,0 0 0 0 0,1 1 0 0 0,-1-1 0 0 0,0 0 0 0 0,1 1 0 0 0,-1-1 0 0 0,1 0 0 0 0,-1 1 0 0 0,1-1 0 0 0,-1 0 0 0 0,0 0 0 0 0,1 0 0 0 0,-1 1 0 0 0,1-1 0 0 0,-1 0 0 0 0,1 0 0 0 0,-1 0 0 0 0,1 0 0 0 0,-1 0 0 0 0,1 0 0 0 0,-1 0 0 0 0,1 0 0 0 0,-1 0 0 0 0,1 0 0 0 0,-1 0 0 0 0,1 0 0 0 0,9 0 0 0 0,-7 0 0 0 0,0 1 0 0 0,0-1 0 0 0,0 0 0 0 0,-1 0 0 0 0,1 0 0 0 0,0 0 0 0 0,0-1 0 0 0,0 1 0 0 0,-1-1 0 0 0,1 0 0 0 0,1 0 0 0 0,0-6 0 0 0,1 2-5 0 0,4 4-38 0 0,-3 1-113 0 0,-1-1 55 0 0,4-1 22 0 0,8-5 17 0 0,-12 4-15 0 0,0-1-67 0 0,-1 1-60 0 0,0-1-87 0 0,0 0-104 0 0,0 0-121 0 0,-2 3 140 0 0,0-1-55 0 0,-1 1-49 0 0,1-1-43 0 0,0 0-153 0 0,0 0-43 0 0,0 0-185 0 0,1-2-497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46.9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8808 0 0,'0'0'197'0'0,"0"0"24"0"0,0 0 19 0 0,0 0-74 0 0,0 0-10 0 0,0 0 57 0 0,2 0 182 0 0,9 0 333 0 0,-9 0 28 0 0,1 3-22 0 0,7 7-104 0 0,-8-8-408 0 0,-1-1-38 0 0,2 0 84 0 0,-1 0-87 0 0,0-1-125 0 0,-1-1-14 0 0,2 1 24 0 0,-2 1-11 0 0,0-1 35 0 0,2 4 126 0 0,-1-1-38 0 0,1 4 36 0 0,0 0-44 0 0,2 7 139 0 0,0-6-46 0 0,2-4-27 0 0,-7-4-221 0 0,1 0 0 0 0,-1 1-1 0 0,1-1 1 0 0,-1 0 0 0 0,0 0-1 0 0,1 1 1 0 0,-1-1 0 0 0,1 0 0 0 0,-1 1-1 0 0,0-1 1 0 0,1 1 0 0 0,-1-1-1 0 0,0 0 1 0 0,0 1 0 0 0,1-1-1 0 0,-1 1 1 0 0,0-1 0 0 0,0 1 0 0 0,0-1-1 0 0,1 1 1 0 0,-1-1 0 0 0,0 1-1 0 0,0-1 1 0 0,0 1 0 0 0,0-1 0 0 0,0 1-1 0 0,0-1 1 0 0,0 1 0 0 0,0-1-1 0 0,0 1 1 0 0,0-1 0 0 0,-1 1-15 0 0,2 2 89 0 0,-1 1 1 0 0,1-1-1 0 0,-1 1 1 0 0,1-1 0 0 0,0 1-1 0 0,0-1 1 0 0,1 2-90 0 0,2 2 131 0 0,-2-1-95 0 0,-1-6-40 0 0,1 7 244 0 0,0-1-85 0 0,-2 1-46 0 0,-1 2-14 0 0,0-1 50 0 0,1 55 815 0 0,0-61-931 0 0,1-1 0 0 0,-1 1 0 0 0,0 0 0 0 0,1 0 0 0 0,-1-1 0 0 0,1 1 0 0 0,-1 0 0 0 0,1-1 0 0 0,0 1 0 0 0,0 1-29 0 0,4 8 158 0 0,-9 1-51 0 0,-1-1-2 0 0,3 1 67 0 0,2-7-107 0 0,0 10 163 0 0,0-11-196 0 0,0-2-45 0 0,-2 3 67 0 0,-5 2-77 0 0,3-3-78 0 0,3-3-216 0 0,-1 0 61 0 0,1 0 54 0 0,-1-1 46 0 0,0 1 1 0 0,0-1 57 0 0,-3-1-79 0 0,4 0 45 0 0,1 1 11 0 0,-2 0-835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9:41.7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1 454 5224 0 0,'0'-1'30'0'0,"1"1"0"0"0,-1 0 0 0 0,0 0 0 0 0,1 0 0 0 0,-1 0 0 0 0,1 0 0 0 0,-1-1 1 0 0,1 1-1 0 0,-1 0 0 0 0,1 0 0 0 0,-1 0 0 0 0,1 0 0 0 0,-1 0 0 0 0,1 1 0 0 0,-1-1 0 0 0,1 0 0 0 0,-1 0 0 0 0,0 0 1 0 0,1 0-1 0 0,-1 0 0 0 0,1 1 0 0 0,-1-1 0 0 0,1 0 0 0 0,-1 0 0 0 0,0 1 0 0 0,1-1 0 0 0,-1 0 0 0 0,0 1 0 0 0,1-1 1 0 0,-1 0-1 0 0,0 1 0 0 0,1-1 0 0 0,-1 0 0 0 0,0 1 0 0 0,0-1 0 0 0,0 1 0 0 0,1-1 0 0 0,-1 1 0 0 0,0-1 0 0 0,0 0 1 0 0,0 1-1 0 0,0-1 0 0 0,0 1 0 0 0,0-1 0 0 0,0 1 0 0 0,0-1 0 0 0,0 1 0 0 0,0-1 0 0 0,0 1 0 0 0,0-1 1 0 0,0 1-1 0 0,0-1 0 0 0,0 1 0 0 0,0-1 0 0 0,-1 1-30 0 0,1 3 569 0 0,0-4-265 0 0,0 0 0 0 0,0 0-19 0 0,0 0-74 0 0,0 0-21 0 0,3 1-121 0 0,0-1-1 0 0,0 1 0 0 0,0-1 0 0 0,0 0 0 0 0,0 0 0 0 0,0 0 0 0 0,0-1 1 0 0,1 1-70 0 0,1-1 88 0 0,3 1-11 0 0,0-1 0 0 0,-1 0 0 0 0,1-1-1 0 0,0 1 1 0 0,0-2-76 0 0,21-4 213 0 0,-17 5-120 0 0,0-1 0 0 0,0 0 0 0 0,0-1 0 0 0,1-2-93 0 0,28-8 151 0 0,-31 10-1414 0 0,-8 3-5331 0 0</inkml:trace>
  <inkml:trace contextRef="#ctx0" brushRef="#br0" timeOffset="1">485 0 6424 0 0,'0'0'84'0'0,"1"0"1"0"0,-1 0-1 0 0,1 0 0 0 0,0 0 1 0 0,-1 0-1 0 0,1 0 1 0 0,0 1-1 0 0,-1-1 0 0 0,1 0 1 0 0,0 0-1 0 0,-1 0 1 0 0,1 1-1 0 0,-1-1 0 0 0,1 0 1 0 0,0 1-1 0 0,-1-1 1 0 0,1 0-1 0 0,-1 1 0 0 0,1-1 1 0 0,-1 1-1 0 0,1-1 1 0 0,-1 1-1 0 0,0-1 0 0 0,1 1 1 0 0,-1-1-1 0 0,0 1 1 0 0,1-1-1 0 0,-1 1 0 0 0,0-1 1 0 0,1 1-1 0 0,-1 0 1 0 0,0-1-1 0 0,0 1 0 0 0,0 0 1 0 0,0-1-1 0 0,0 1 1 0 0,0 0-1 0 0,0-1 0 0 0,0 1 1 0 0,0 0-85 0 0,0-1 35 0 0,0 0 0 0 0,0 0 0 0 0,-1 0 1 0 0,1 0-1 0 0,0 0 0 0 0,0 0 0 0 0,0 0 1 0 0,-1 0-1 0 0,1 0 0 0 0,0 0 0 0 0,0 0 1 0 0,0 0-1 0 0,-1 0 0 0 0,1 0 0 0 0,0 0 0 0 0,0 0 1 0 0,0 1-1 0 0,-1-1 0 0 0,1 0 0 0 0,0 0 1 0 0,0 0-1 0 0,0 0 0 0 0,0 0 0 0 0,-1 0 1 0 0,1 1-1 0 0,0-1 0 0 0,0 0 0 0 0,0 0 1 0 0,0 0-1 0 0,0 1 0 0 0,0-1 0 0 0,-1 0 1 0 0,1 0-1 0 0,0 0 0 0 0,0 1 0 0 0,0-1 0 0 0,0 0 1 0 0,0 0-1 0 0,0 0 0 0 0,0 1 0 0 0,0-1 1 0 0,0 0-36 0 0,-3 172 1076 0 0,3-156-1009 0 0,0 0 0 0 0,2-1 0 0 0,2 14-67 0 0,-1-10 105 0 0,0-1 1 0 0,-1 12-106 0 0,-4 4 525 0 0,-4 27-525 0 0,4-46 83 0 0,2-6-22 0 0,-1 0 1 0 0,2 1 0 0 0,-1-1-1 0 0,1 0 1 0 0,1 1-62 0 0,0-1 64 0 0,-1 0-1 0 0,-1 1 1 0 0,1-1 0 0 0,-1 0-1 0 0,-1 0-63 0 0,1-4 46 0 0,0 1-1 0 0,1-1 1 0 0,-1 0 0 0 0,1 0-1 0 0,0 0 1 0 0,0 0-1 0 0,1 1 1 0 0,0-2-1 0 0,-1 1 1 0 0,2 0-1 0 0,-1 0 1 0 0,1 0-46 0 0,6 15 428 0 0,-8 2-747 0 0,-1-22-10147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9:42.5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264 1 5592 0 0,'2'-1'662'0'0,"29"2"2606"0"0,-31-1-2956 0 0,0 0-100 0 0,0 0-1 0 0,0 0-30 0 0,0 0-129 0 0,0 0-24 0 0,0 0-2 0 0,0 0-1 0 0,0 0 4 0 0,0 0-2 0 0,-12 10 324 0 0,6-6-281 0 0,1 1 1 0 0,0-1-1 0 0,-1-1 0 0 0,0 1 1 0 0,0-1-1 0 0,0 0 1 0 0,0 0-1 0 0,0-1 1 0 0,-1 0-1 0 0,-1 0-70 0 0,-11 5 198 0 0,-6 2 145 0 0,0-2 0 0 0,-1 0 0 0 0,0-2 0 0 0,0-1 0 0 0,-8 0-343 0 0,21-5 301 0 0,12 1-281 0 0,0-1-1 0 0,1 1 0 0 0,-1 0 0 0 0,0 0 0 0 0,1-1 1 0 0,-1 1-1 0 0,0 0 0 0 0,1 0 0 0 0,-1 0 0 0 0,0 0 1 0 0,1 0-1 0 0,-1 0 0 0 0,0 0 0 0 0,1 0 0 0 0,-1 0 1 0 0,0 0-1 0 0,1 1 0 0 0,-1-1 0 0 0,0 0 0 0 0,1 0 1 0 0,-1 1-1 0 0,0-1 0 0 0,1 0 0 0 0,-1 1 0 0 0,1-1 1 0 0,-1 0-1 0 0,1 1 0 0 0,-1-1 0 0 0,1 1 0 0 0,-1-1 1 0 0,1 1-1 0 0,-1-1 0 0 0,1 1 0 0 0,-1 0 0 0 0,1-1 1 0 0,0 1-1 0 0,-1-1 0 0 0,1 1 0 0 0,0 0 0 0 0,0-1 1 0 0,0 1-1 0 0,-1 0 0 0 0,1-1 0 0 0,0 1 0 0 0,0 0 1 0 0,0 0-1 0 0,0-1 0 0 0,0 1 0 0 0,0 0 0 0 0,0-1 1 0 0,0 1-1 0 0,1 0-19 0 0,15 19-12 0 0,-6-6 20 0 0,-2 0 1 0 0,0 1-1 0 0,0 0 1 0 0,0 4-9 0 0,20 35 253 0 0,-28-52-238 0 0,1-1 1 0 0,0 1 0 0 0,0 0-1 0 0,-1-1 1 0 0,1 1 0 0 0,-1 0 0 0 0,1 0-1 0 0,-1-1 1 0 0,0 1 0 0 0,0 0-1 0 0,0 0 1 0 0,0 0 0 0 0,0-1-1 0 0,0 1 1 0 0,-1 1-16 0 0,1-1 4 0 0,0 0 0 0 0,0 0 0 0 0,0 0 0 0 0,0 0 0 0 0,0 0 0 0 0,0 0 0 0 0,1 0-1 0 0,-1 0 1 0 0,0 0 0 0 0,1 0 0 0 0,0 2-4 0 0,1-1 39 0 0,-1 0-1 0 0,1 0 0 0 0,-1 1 1 0 0,0-1-1 0 0,0 1 1 0 0,-1-1-1 0 0,1 0 0 0 0,-1 1 1 0 0,1-1-1 0 0,-1 4-38 0 0,0-7 7 0 0,0 1-1 0 0,0 0 1 0 0,0 0-1 0 0,0-1 1 0 0,0 1-1 0 0,1 0 1 0 0,-1 0-1 0 0,0-1 1 0 0,0 1-1 0 0,1 0 1 0 0,-1-1-1 0 0,0 1 1 0 0,1-1 0 0 0,-1 1-1 0 0,1 0 1 0 0,-1-1-1 0 0,1 1 1 0 0,-1-1-1 0 0,1 1 1 0 0,0-1-7 0 0,-1 1 1 0 0,1-1 1 0 0,0 1-1 0 0,-1-1 1 0 0,1 1-1 0 0,-1 0 1 0 0,1-1-1 0 0,-1 1 1 0 0,1 0 0 0 0,-1 0-1 0 0,1-1 1 0 0,-1 1-1 0 0,0 0 1 0 0,0 0-1 0 0,1-1 1 0 0,-1 1-1 0 0,0 0 1 0 0,0 0-1 0 0,0 0 1 0 0,0-1 0 0 0,0 2-2 0 0,24-10 120 0 0,67-34 209 0 0,-82 39-302 0 0,1 0 0 0 0,-1 1-1 0 0,0 0 1 0 0,1 0 0 0 0,-1 1 0 0 0,1 0 0 0 0,-1 1 0 0 0,10 1-27 0 0,-9-1 29 0 0,-6 1-22 0 0,-1 0-1 0 0,0 0 1 0 0,1 0 0 0 0,-1 0 0 0 0,0 1 0 0 0,0-1-1 0 0,1 1 1 0 0,-1 0 0 0 0,-1 0 0 0 0,1 0 0 0 0,0 1-1 0 0,0-1 1 0 0,0 2-7 0 0,16 11 24 0 0,-15-13-22 0 0,-1 0 0 0 0,0 0 0 0 0,0 1 0 0 0,0 0 0 0 0,0 0 1 0 0,0-1-1 0 0,-1 2 0 0 0,1-1 0 0 0,-1 0 0 0 0,0 0 0 0 0,0 1 0 0 0,0-1 0 0 0,0 1 1 0 0,-1 0-3 0 0,3 7 6 0 0,0 1 0 0 0,-1 0 1 0 0,1 11-7 0 0,7 23-37 0 0,-10-41 23 0 0,0 0 1 0 0,-1 1 0 0 0,1-1-1 0 0,-1 1 1 0 0,0-1-1 0 0,0 1 1 0 0,-1-1 0 0 0,1 1-1 0 0,-1-1 1 0 0,-1 0-1 0 0,0 2 14 0 0,-4 31-140 0 0,6-32 116 0 0,-1-1 0 0 0,-1 1 1 0 0,1-1-1 0 0,-1 1 0 0 0,0-1 1 0 0,0 0-1 0 0,0 0 0 0 0,-1 0 1 0 0,1 0-1 0 0,-2 0 24 0 0,-13 30-148 0 0,15-29 133 0 0,0-1 0 0 0,-1 0 0 0 0,1 1 0 0 0,-1-1 0 0 0,0-1 0 0 0,-1 1 0 0 0,1 0 0 0 0,-1-1 0 0 0,0 0 0 0 0,0 1 0 0 0,0-2 0 0 0,-1 1 0 0 0,0 0 0 0 0,1-1 0 0 0,-1 0 0 0 0,-4 2 15 0 0,7-4 3 0 0,0 0 0 0 0,1 1 0 0 0,-1-1 1 0 0,1 0-1 0 0,-1 1 0 0 0,1-1 1 0 0,-1 1-1 0 0,1-1 0 0 0,0 1 0 0 0,0 0 1 0 0,0-1-1 0 0,0 1 0 0 0,0 0-3 0 0,0 0 5 0 0,0 0 0 0 0,0 0 0 0 0,0 0 0 0 0,0-1-1 0 0,0 1 1 0 0,-1 0 0 0 0,1-1 0 0 0,-1 1-1 0 0,1-1 1 0 0,-1 0 0 0 0,1 1 0 0 0,-1-1 0 0 0,0 0-1 0 0,0 0 1 0 0,0 0-5 0 0,-7 3 102 0 0,-1-2 0 0 0,0 1 0 0 0,1-1 1 0 0,-1 0-1 0 0,0-1 0 0 0,0-1 0 0 0,0 1 0 0 0,0-1 0 0 0,0-1 0 0 0,0 0 0 0 0,0 0 0 0 0,0-1 0 0 0,1-1 0 0 0,-3 0-102 0 0,-1-7 222 0 0,12 9-183 0 0,0 0-1 0 0,0-1 1 0 0,-1 1 0 0 0,1 0-1 0 0,0 1 1 0 0,0-1-1 0 0,-1 0 1 0 0,1 0-1 0 0,0 0 1 0 0,-1 1-1 0 0,1-1 1 0 0,0 1-1 0 0,-1-1 1 0 0,0 1-39 0 0,2 0 2 0 0,-1-1 0 0 0,1 1 0 0 0,0 0 0 0 0,-1 0 0 0 0,1 0 0 0 0,0-1 0 0 0,-1 1 0 0 0,1 0 0 0 0,0 0 0 0 0,-1-1 0 0 0,1 1 0 0 0,0 0 0 0 0,0-1 0 0 0,-1 1 0 0 0,1 0 0 0 0,0-1 0 0 0,0 1 0 0 0,0-1 0 0 0,0 1 0 0 0,-1 0 0 0 0,1-1 0 0 0,0 1 0 0 0,0 0 0 0 0,0-1 0 0 0,0 1 0 0 0,0-1-2 0 0,0-1-2076 0 0,0 2-9485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31.7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331 111 4744 0 0,'0'0'135'0'0,"3"3"-2"0"0,7 7-46 0 0,-8-8 8 0 0,-1-1 108 0 0,-1-1 176 0 0,0 2-198 0 0,0-1-39 0 0,0 1 45 0 0,0 1-89 0 0,0 1 7 0 0,0-3-2 0 0,0 1 119 0 0,2-1 154 0 0,9-1 292 0 0,-8 0 18 0 0,-3 0-283 0 0,0 2-164 0 0,0 2-37 0 0,0 3 50 0 0,0-5 121 0 0,0-2-18 0 0,0 0 7 0 0,0 0 44 0 0,0 0 11 0 0,0 0 6 0 0,0 0-1 0 0,0 0-6 0 0,0 0-6 0 0,0 0-2 0 0,0 0-26 0 0,0 0-106 0 0,0 0-48 0 0,0-2-10 0 0,0 1-210 0 0,0 1 1 0 0,0 0 0 0 0,0-1 0 0 0,0 1 0 0 0,0-1-1 0 0,0 1 1 0 0,0-1 0 0 0,0 1 0 0 0,0 0 0 0 0,-1-1-1 0 0,1 1 1 0 0,0-1 0 0 0,0 1 0 0 0,0 0 0 0 0,0-1-1 0 0,-1 1 1 0 0,1 0 0 0 0,0-1 0 0 0,0 1 0 0 0,-1 0-1 0 0,1-1 1 0 0,0 1 0 0 0,-1 0 0 0 0,1-1 0 0 0,0 1-1 0 0,-1 0 1 0 0,1 0 0 0 0,0-1 0 0 0,-1 1 0 0 0,1 0-1 0 0,-1 0-8 0 0,-6-5 134 0 0,2-8 52 0 0,2 9-157 0 0,-4-5 129 0 0,-4-2 76 0 0,6 3-153 0 0,0-5 49 0 0,-6 8-2 0 0,6-6-2 0 0,-6 6-6 0 0,10 3-99 0 0,0 0 1 0 0,-1 0-1 0 0,1 0 0 0 0,0 0 0 0 0,0 0 1 0 0,0 0-1 0 0,0 0 0 0 0,0-2-21 0 0,1 2 8 0 0,-1 1 0 0 0,1 0-1 0 0,0 0 1 0 0,0 0 0 0 0,-1 0-1 0 0,1 0 1 0 0,-1 0 0 0 0,1 0 0 0 0,-1 0-1 0 0,1 0 1 0 0,-1 0 0 0 0,0 0-1 0 0,1 0 1 0 0,-1 0 0 0 0,0 0 0 0 0,0 0-1 0 0,0 1 1 0 0,1-1 0 0 0,-1 0-1 0 0,0 1 1 0 0,0-1 0 0 0,0 0 0 0 0,0 1-1 0 0,0-1 1 0 0,0 1 0 0 0,-1 0-1 0 0,1-1 1 0 0,0 1 0 0 0,0 0-1 0 0,-1-1-7 0 0,2 2 2 0 0,-1-1 0 0 0,1 0 0 0 0,-1 0 0 0 0,1 0 0 0 0,-1 0 0 0 0,1 0 0 0 0,-1 0 0 0 0,1 0 0 0 0,-1 0 0 0 0,1 0 0 0 0,-1 0 0 0 0,1 0 0 0 0,-1-1-1 0 0,1 1 1 0 0,-1 0 0 0 0,1 0 0 0 0,-1 0 0 0 0,1-1 0 0 0,0 1 0 0 0,-1 0 0 0 0,1 0 0 0 0,-1-1 0 0 0,1 1 0 0 0,0 0 0 0 0,-1-1 0 0 0,1 1 0 0 0,0-1 0 0 0,-1 1-1 0 0,1 0 1 0 0,0-1 0 0 0,0 1 0 0 0,-1-1-2 0 0,-3-6 18 0 0,3 7-12 0 0,0-1-1 0 0,0 1 0 0 0,1 0 1 0 0,-1-1-1 0 0,0 1 0 0 0,0 0 1 0 0,0 0-1 0 0,1 0 0 0 0,-1 0 1 0 0,0-1-1 0 0,0 1 0 0 0,0 0 1 0 0,0 0-1 0 0,0 1-5 0 0,-35-1 94 0 0,35 0-93 0 0,1 0 0 0 0,0 1 1 0 0,-1-1-1 0 0,1 0 0 0 0,-1 0 1 0 0,1 0-1 0 0,0 0 0 0 0,-1 0 1 0 0,1 0-1 0 0,0 0 0 0 0,-1 1 1 0 0,1-1-1 0 0,-1 0 0 0 0,1 0 1 0 0,0 1-1 0 0,-1-1 0 0 0,1 0 1 0 0,0 0-1 0 0,0 1 1 0 0,-1-1-1 0 0,1 0 0 0 0,0 1 1 0 0,0-1-1 0 0,-1 1-1 0 0,-4 6 7 0 0,-8-2-7 0 0,11-4 4 0 0,0 1-1 0 0,1-1 0 0 0,-1 0 0 0 0,1 1 0 0 0,-1-1 0 0 0,1 1 0 0 0,0 0 0 0 0,0-1 0 0 0,-1 1 0 0 0,1 0 1 0 0,1 0-1 0 0,-1 0 0 0 0,0 0-3 0 0,-1 2 4 0 0,1-1 0 0 0,-1 0 0 0 0,0 0 0 0 0,0-1 0 0 0,0 1-1 0 0,-1 1-3 0 0,-10 8 1 0 0,8-8 1 0 0,0 1-1 0 0,1-1 1 0 0,-1 1 0 0 0,1 0-1 0 0,0 0 1 0 0,-1 2-2 0 0,1 3 30 0 0,3-7-27 0 0,0-1-1 0 0,-1 0 1 0 0,1 1-1 0 0,0-1 1 0 0,0 0 0 0 0,-1 0-1 0 0,0 0 1 0 0,1 0-1 0 0,-1 0-2 0 0,-1 1 2 0 0,0 0-1 0 0,1 0 1 0 0,-1 1-1 0 0,1-1 1 0 0,-2 4-2 0 0,-11 31 53 0 0,2-5-50 0 0,12-30-3 0 0,0 0 0 0 0,1 0 0 0 0,-1 0 0 0 0,0-1 0 0 0,1 1 0 0 0,0 0 0 0 0,0 0 0 0 0,0 0 0 0 0,0 0 0 0 0,0 0 0 0 0,1 1 0 0 0,0 8 0 0 0,-2-6 0 0 0,0 0 0 0 0,0 0 0 0 0,0 1 0 0 0,0-1 0 0 0,-2 3 0 0 0,1-5 0 0 0,1 0 0 0 0,0 1 0 0 0,0-1 0 0 0,0 0 0 0 0,1 1 0 0 0,-1-1 0 0 0,1 0 0 0 0,0 1 0 0 0,0-1 0 0 0,0 1 0 0 0,1 1 0 0 0,4 11 0 0 0,-3-11 0 0 0,0 0 0 0 0,-1 1 0 0 0,1-1 0 0 0,-1 1 0 0 0,-1 0 0 0 0,1 3 0 0 0,-2 7 0 0 0,0-8 0 0 0,1 0 0 0 0,0 0 0 0 0,1 0 0 0 0,0 0 0 0 0,1 5 0 0 0,9 18 0 0 0,-6-1 0 0 0,5 4 0 0 0,-6-16 0 0 0,-3-11 0 0 0,0-1 0 0 0,0 1 0 0 0,1-1 0 0 0,0 0 0 0 0,1 0 0 0 0,2 6 0 0 0,0-2 4 0 0,23 47-10 0 0,-11-14 62 0 0,-6-25-46 0 0,-8-15-10 0 0,-1 0 0 0 0,1 0 0 0 0,-1 1 0 0 0,0-1 0 0 0,1 3 0 0 0,0 6 0 0 0,-2-10 0 0 0,-1-1 0 0 0,1 0 0 0 0,-1 0 0 0 0,1 1 0 0 0,0-1 0 0 0,0 0 0 0 0,0 0 0 0 0,0 0 0 0 0,0 0 0 0 0,0 0 0 0 0,1 0 0 0 0,-1 0 0 0 0,1 0 0 0 0,0 0 0 0 0,0 1 0 0 0,0 0 0 0 0,1 0 0 0 0,-1 0 0 0 0,0 0 0 0 0,0 0 0 0 0,0 2 0 0 0,0-2 0 0 0,-1 1 0 0 0,2-1 0 0 0,-1 1 0 0 0,0-1 0 0 0,1 0 0 0 0,0 1 0 0 0,4 4 0 0 0,-4-5 0 0 0,1 1 0 0 0,-1-1 0 0 0,0 0 0 0 0,1 0 0 0 0,0-1 0 0 0,0 1 0 0 0,9 2 0 0 0,-9 2 0 0 0,-4-7 0 0 0,1 1 0 0 0,-1-1 0 0 0,0 1 0 0 0,0-1 0 0 0,1 1 0 0 0,-1-1 0 0 0,0 0 0 0 0,1 1 0 0 0,-1-1 0 0 0,0 0 0 0 0,1 1 0 0 0,-1-1 0 0 0,1 0 0 0 0,-1 1 0 0 0,1-1 0 0 0,-1 0 0 0 0,0 0 0 0 0,1 0 0 0 0,-1 1 0 0 0,1-1 0 0 0,-1 0 0 0 0,1 0 0 0 0,-1 0 0 0 0,1 0 0 0 0,-1 0 0 0 0,1 0 0 0 0,-1 0 0 0 0,1 0 0 0 0,-1 0 0 0 0,1 0 0 0 0,-1 0 0 0 0,1 0 0 0 0,9 0 0 0 0,-7 0 0 0 0,0 1 0 0 0,0-1 0 0 0,0 0 0 0 0,-1 0 0 0 0,1 0 0 0 0,0 0 0 0 0,0-1 0 0 0,0 1 0 0 0,-1-1 0 0 0,1 0 0 0 0,1 0 0 0 0,0-6 0 0 0,1 2-5 0 0,4 4-38 0 0,-3 1-113 0 0,-1-1 55 0 0,4-1 22 0 0,8-5 17 0 0,-12 4-15 0 0,0-1-67 0 0,-1 1-60 0 0,0-1-87 0 0,0 0-104 0 0,0 0-121 0 0,-2 3 140 0 0,0-1-55 0 0,-1 1-49 0 0,1-1-43 0 0,0 0-153 0 0,0 0-43 0 0,0 0-185 0 0,1-2-497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33.9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16 348 6000 0 0,'0'0'174'0'0,"0"0"-40"0"0,2 2 3 0 0,3 3 59 0 0,1 1 176 0 0,-3-3 323 0 0,-3-3 29 0 0,2 0-345 0 0,0 0-75 0 0,1 0-64 0 0,-1 0-55 0 0,3 0 45 0 0,6 0 112 0 0,-9 0-233 0 0,0 0 44 0 0,3-3 441 0 0,-2 0-429 0 0,0-1 60 0 0,7-5 374 0 0,-4 4-306 0 0,-2 2-175 0 0,-1 1-112 0 0,10-4 380 0 0,-8-4-8 0 0,6 3-38 0 0,-10 7-317 0 0,0 0 0 0 0,0-1 0 0 0,0 1 0 0 0,0-1 0 0 0,0 1 0 0 0,0-1 0 0 0,0 0 0 0 0,0 1 0 0 0,0-1 0 0 0,0 0 0 0 0,0 0 0 0 0,0 1 0 0 0,-1-1 0 0 0,1 0 0 0 0,0 0 0 0 0,-1-1-23 0 0,3-4 154 0 0,-1 1-52 0 0,1-2 39 0 0,0 3-11 0 0,1-1 38 0 0,2-2 81 0 0,-2 3-141 0 0,-1-1 0 0 0,1 0 0 0 0,-2 0 0 0 0,1 0 0 0 0,0 0 0 0 0,1-5-108 0 0,5-11 255 0 0,-4 13-176 0 0,-4 6-62 0 0,0 1 1 0 0,0 0-1 0 0,0-1 1 0 0,-1 1-1 0 0,1-1 0 0 0,0 1 1 0 0,-1-1-1 0 0,1 0 1 0 0,-1 1-1 0 0,0-1 0 0 0,1 1 1 0 0,-1-1-1 0 0,0 0 1 0 0,0 0-18 0 0,3-11 126 0 0,2 3-63 0 0,-4 8-60 0 0,0 1 1 0 0,0-1 0 0 0,0 0 0 0 0,0 1-1 0 0,-1-1 1 0 0,1 0 0 0 0,-1 1-1 0 0,1-1 1 0 0,-1 0 0 0 0,0 0-1 0 0,1 1 1 0 0,-1-1 0 0 0,0 0-4 0 0,0-10 40 0 0,0-1-7 0 0,0-9 41 0 0,0 6-10 0 0,0 3-35 0 0,-3 7 24 0 0,-7-7-26 0 0,7 7-3 0 0,3 5-23 0 0,0 1 1 0 0,-1-1-1 0 0,1 1 1 0 0,0-1-1 0 0,0 1 1 0 0,0 0-1 0 0,0-1 1 0 0,-1 1-1 0 0,1-1 1 0 0,0 1-1 0 0,0 0 1 0 0,-1-1-1 0 0,1 1 1 0 0,0-1-1 0 0,-1 1 0 0 0,1 0 1 0 0,0 0-1 0 0,-1-1 1 0 0,1 1-1 0 0,-1 0 1 0 0,1 0-1 0 0,0-1 1 0 0,-1 1-1 0 0,1 0 1 0 0,-1 0-1 0 0,1 0 1 0 0,-1 0-1 0 0,1-1 1 0 0,-1 1-1 0 0,1 0 1 0 0,-1 0-1 0 0,1 0 1 0 0,0 0-1 0 0,-1 0 1 0 0,1 0-1 0 0,-1 1-1 0 0,-4-4 43 0 0,-8-8-21 0 0,9 9-11 0 0,-2 1 10 0 0,-16 2 7 0 0,6 1-28 0 0,1 12 0 0 0,-20 22 0 0 0,34-35 0 0 0,0 1 0 0 0,0-1 0 0 0,0 1 0 0 0,0-1 0 0 0,1 1 0 0 0,-1 0 0 0 0,0-1 0 0 0,1 1 0 0 0,-1 1 0 0 0,-1 4 0 0 0,1-4 0 0 0,0 0 0 0 0,0 1 0 0 0,1-1 0 0 0,-1 0 0 0 0,1 1 0 0 0,0-1 0 0 0,0 1 0 0 0,0-1 0 0 0,-1 17 0 0 0,-26 43 0 0 0,22-31 0 0 0,-6 2 0 0 0,6 8 0 0 0,-1-18 0 0 0,4-18 0 0 0,1 0 0 0 0,0 0 0 0 0,0 0 0 0 0,0 1 0 0 0,0 4 0 0 0,1 77 66 0 0,0-53-68 0 0,0-32 2 0 0,0-1 0 0 0,0 0 0 0 0,1 1 0 0 0,-1-1 0 0 0,1 1 0 0 0,-1-1 0 0 0,1 0 0 0 0,0 0 0 0 0,0 1 0 0 0,0-1 0 0 0,0 0 0 0 0,1 2 0 0 0,7 17 0 0 0,-8-19 0 0 0,0 0 0 0 0,-1-1 0 0 0,1 1 0 0 0,0 0 0 0 0,0 0 0 0 0,0-1 0 0 0,0 1 0 0 0,0 0 0 0 0,0-1 0 0 0,0 1 0 0 0,1-1 0 0 0,-1 0 0 0 0,1 1 0 0 0,-1-1 0 0 0,1 0 0 0 0,-1 0 0 0 0,1 0 0 0 0,0 0 0 0 0,-1 0 0 0 0,1 0 0 0 0,1 0 0 0 0,-1 0 0 0 0,-1 0 0 0 0,0-1 0 0 0,0 1 0 0 0,0 0 0 0 0,0 0 0 0 0,-1 0 0 0 0,1 0 0 0 0,0 0 0 0 0,0 0 0 0 0,0 0 0 0 0,-1 0 0 0 0,1 0 0 0 0,-1 0 0 0 0,1 0 0 0 0,0 1 0 0 0,-1-2 0 0 0,0 1 0 0 0,0 0 0 0 0,1 0 0 0 0,-1-1 0 0 0,0 1 0 0 0,1 0 0 0 0,-1-1 0 0 0,1 1 0 0 0,-1 0 0 0 0,1-1 0 0 0,-1 1 0 0 0,1-1 0 0 0,-1 1 0 0 0,1-1 0 0 0,0 1 0 0 0,-1-1 0 0 0,1 1 0 0 0,0-1 0 0 0,0 1 0 0 0,-1-1 0 0 0,1 0 0 0 0,0 0 0 0 0,0 1 0 0 0,-1-1 0 0 0,1 0 0 0 0,0 0 0 0 0,0 0 0 0 0,0 0 0 0 0,0 0 0 0 0,31 0 0 0 0,-29 0-4 0 0,1 1 9 0 0,0-1 0 0 0,0 0-1 0 0,0 0 1 0 0,0-1-1 0 0,-1 1 1 0 0,1-1-1 0 0,0 1 1 0 0,0-1-1 0 0,0-1 1 0 0,-1 1-1 0 0,1 0 1 0 0,-1-1-1 0 0,1 0 1 0 0,-1 0-1 0 0,3-2-4 0 0,21-9-13 0 0,-22 11-54 0 0,0 0-73 0 0,-1 0-68 0 0,-1 0-61 0 0,-1-1-54 0 0,1 1-48 0 0,-2 0-42 0 0,1 0-35 0 0,2-3-500 0 0,3-2-574 0 0,4 3-513 0 0,7 3-1159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34.3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 9152 0 0,'0'0'208'0'0,"0"0"33"0"0,0 0 14 0 0,0 3-42 0 0,0 1-161 0 0,0 21-61 0 0,0-18 24 0 0,0 5 84 0 0,3 0 93 0 0,7 7 126 0 0,-4 7 2 0 0,-1-10-93 0 0,-3-13-166 0 0,-1 0 0 0 0,0 0 0 0 0,0 1 0 0 0,0-1 0 0 0,0 1 0 0 0,-1-1 1 0 0,1 0-1 0 0,-1 2-61 0 0,0 6 209 0 0,2-3-52 0 0,0 0-19 0 0,2 2 15 0 0,1 1 18 0 0,-1 2 103 0 0,0-2-65 0 0,-1-1-45 0 0,4 22 265 0 0,-7-17-192 0 0,2 2 11 0 0,8 21 459 0 0,-7-26-508 0 0,1 0-45 0 0,1 4 44 0 0,-1-6-64 0 0,-2-3-10 0 0,-1 0 13 0 0,0 0 41 0 0,1 5 86 0 0,4 0-2 0 0,0 1-45 0 0,-4-2-33 0 0,-2 3 34 0 0,0 18 207 0 0,0-20-230 0 0,0 0 47 0 0,0-1 69 0 0,0 0 90 0 0,0-9-201 0 0,0-2-6 0 0,0 0-28 0 0,0 0-7 0 0,0 0-6 0 0,0 0-5 0 0,-3-2-17 0 0,-7-9-10 0 0,7 9-1 0 0,0-9 39 0 0,-2 1-93 0 0,4 8-62 0 0,0 1 0 0 0,0 0 1 0 0,0-1-1 0 0,1 1 0 0 0,-1-1 0 0 0,1 1 0 0 0,-1-1 0 0 0,1 1 0 0 0,-1-1 1 0 0,1 0-1 0 0,0 1-4 0 0,2-8 49 0 0,6-9 2 0 0,-7 15-49 0 0,0 0 0 0 0,0 0 0 0 0,0-1 0 0 0,-1 1-1 0 0,1 0 1 0 0,-1-1 0 0 0,0-2-2 0 0,0 1 0 0 0,1 0 0 0 0,0 0 0 0 0,0 1 0 0 0,0-1 0 0 0,0 0 0 0 0,1 1 0 0 0,0-1 0 0 0,0 1 0 0 0,0-1 0 0 0,0 1 0 0 0,3-4 0 0 0,6-12 0 0 0,-7 12 0 0 0,-1-1 0 0 0,0 1 0 0 0,-1-1 0 0 0,1-1 0 0 0,-2 4 0 0 0,1-1 0 0 0,-1 1 0 0 0,2 0 0 0 0,-1 0 0 0 0,1 0 0 0 0,2-5 0 0 0,9-10 0 0 0,-10 13 0 0 0,2 0 0 0 0,-1 0 0 0 0,1 1 0 0 0,0 0 0 0 0,0 0 0 0 0,-4 6 0 0 0,0-1 0 0 0,-1 0 0 0 0,1-1 0 0 0,-1 1 0 0 0,0 0 0 0 0,1 0 0 0 0,-1 0 0 0 0,0-1 0 0 0,0 1 0 0 0,-1-1 0 0 0,1 1 0 0 0,0 0 0 0 0,-1-1 0 0 0,1 0 0 0 0,-1 1 0 0 0,1-1 0 0 0,0 1 0 0 0,-1 0 0 0 0,1-1 0 0 0,1 1 0 0 0,-1 0 0 0 0,0-1 0 0 0,0 1 0 0 0,1 0 0 0 0,-1 0 0 0 0,1 0 0 0 0,0 0 0 0 0,9-10 0 0 0,0-1 0 0 0,0-1 0 0 0,3-7 0 0 0,-10 16 0 0 0,0 0 0 0 0,0 0 0 0 0,1 1 0 0 0,0-1 0 0 0,-1 1 0 0 0,1 0 0 0 0,1 1 0 0 0,-1-1 0 0 0,2 0 0 0 0,5-3 0 0 0,9-5-26 0 0,-17 10 12 0 0,0-1 0 0 0,1 1-1 0 0,-2-1 1 0 0,1 0 0 0 0,0 0-1 0 0,1-1 15 0 0,-3 2 37 0 0,1-1-68 0 0,0 1-64 0 0,0 1-62 0 0,-1-1-58 0 0,1 1-54 0 0,0 0-52 0 0,0 0-47 0 0,-1 0-45 0 0,1 1-41 0 0,0-1-38 0 0,0 1-35 0 0,3 0-616 0 0,-1 0-98 0 0,0 0 29 0 0,-1 0-35 0 0,6 0-2612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36.0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286 16 8352 0 0,'0'0'190'0'0,"0"0"28"0"0,-3 0 7 0 0,0 0-152 0 0,-10 0 45 0 0,3-3-78 0 0,5-7-40 0 0,-2 7 16 0 0,1 3 44 0 0,4 0-12 0 0,0 1 0 0 0,0-1 0 0 0,0 0 0 0 0,1 0 0 0 0,-1 1 1 0 0,0-1-1 0 0,0 1 0 0 0,1 0 0 0 0,-1-1 0 0 0,1 1 0 0 0,-1 0 1 0 0,0 0-1 0 0,1 0-48 0 0,-9 5 339 0 0,-4-4 92 0 0,10-2-282 0 0,-2 0 26 0 0,1 0-35 0 0,3 0-97 0 0,1 0 1 0 0,-1 1 0 0 0,0-1-1 0 0,1 0 1 0 0,-1 1-1 0 0,1-1 1 0 0,-1 1-1 0 0,1-1 1 0 0,-1 1-1 0 0,1 0 1 0 0,-1-1-1 0 0,1 1-43 0 0,-6 4 230 0 0,-1 2 90 0 0,-8 9 42 0 0,-15 14 266 0 0,19-16-384 0 0,2-2-69 0 0,1-1-36 0 0,3 1-48 0 0,1-1-56 0 0,-34 129 476 0 0,30-104-360 0 0,8-28-104 0 0,0 0 1 0 0,0 0 0 0 0,0 8-48 0 0,2 27 99 0 0,0-18-69 0 0,-1-22-9 0 0,0 0 1 0 0,0 0-1 0 0,1 1 1 0 0,-1-1-1 0 0,1 0 1 0 0,0 0 0 0 0,0 0-1 0 0,0 0 1 0 0,0 0-1 0 0,2 2-21 0 0,1 6 91 0 0,2 6 139 0 0,8 14 210 0 0,-13-29-418 0 0,5 7 11 0 0,3 1-41 0 0,-7-6-5 0 0,1-1 0 0 0,0-1-1 0 0,0 1 1 0 0,0 0 0 0 0,1-1-1 0 0,-1 1 1 0 0,1-1 0 0 0,-1 0 0 0 0,1 0 13 0 0,23 3-50 0 0,-15 1 69 0 0,-10-5-11 0 0,-1 0 0 0 0,1 0 0 0 0,-1-1 0 0 0,1 1 0 0 0,-1 0 0 0 0,1-1 0 0 0,-1 1 0 0 0,1-1 0 0 0,0 0 0 0 0,-1 1 0 0 0,1-1 0 0 0,0 0 0 0 0,0 0 0 0 0,-1 0-8 0 0,9 1 36 0 0,11-1 36 0 0,-4-4 17 0 0,-4 0-33 0 0,11-5 94 0 0,0 1 8 0 0,-12 3-89 0 0,-7 3-22 0 0,0 0-1 0 0,0 0 1 0 0,-1-1-1 0 0,1 1 1 0 0,2-3-47 0 0,21-20 174 0 0,-5-2-47 0 0,-10 0-38 0 0,3-9 56 0 0,-11 7-85 0 0,0 12-49 0 0,-4 15-5 0 0,1-1-1 0 0,-1 0 0 0 0,-1 0 0 0 0,1 0 1 0 0,0 0-1 0 0,-1 0 0 0 0,1 0 0 0 0,-1 0 0 0 0,0 0 1 0 0,0 0-1 0 0,0 0 0 0 0,0 0 0 0 0,-1-3-5 0 0,-5-9 17 0 0,5 12-10 0 0,-1 0 0 0 0,1-1 0 0 0,0 1 0 0 0,0-1 0 0 0,1 1 0 0 0,-1-1 0 0 0,1 1 0 0 0,0-1 0 0 0,-1 0-7 0 0,0-16 10 0 0,-6-6-42 0 0,2 9 7 0 0,3 5 13 0 0,-5-9-22 0 0,4 13-15 0 0,-3-1-36 0 0,-1-2-75 0 0,2 3 15 0 0,-1-1-38 0 0,0 1-44 0 0,-2 0-51 0 0,4 3 147 0 0,2 2-11 0 0,0 0-32 0 0,1 1-65 0 0,0 0-22 0 0,0 0-65 0 0,0 0-75 0 0,0-1-81 0 0,0 1-70 0 0,0-1-93 0 0,-1 1-100 0 0,1-1-109 0 0,-3-3-1044 0 0,-5-4-1066 0 0</inkml:trace>
  <inkml:trace contextRef="#ctx0" brushRef="#br0" timeOffset="451.3">617 268 8144 0 0,'0'0'234'0'0,"3"6"6"0"0,11 25-162 0 0,-14-26-55 0 0,2 1-22 0 0,0-2 18 0 0,1 1 37 0 0,5 2 139 0 0,-7-6-144 0 0,0 0-1 0 0,1 1 0 0 0,-1-1 1 0 0,0 0-1 0 0,0 1 0 0 0,0-1 1 0 0,0 1-1 0 0,0-1 0 0 0,0 1 1 0 0,0-1-1 0 0,-1 1 0 0 0,1 0 0 0 0,0-1 1 0 0,-1 1-1 0 0,1 0 0 0 0,-1-1 1 0 0,0 1-1 0 0,0 0 0 0 0,0 0-50 0 0,1 4 256 0 0,0-1-34 0 0,5 8 321 0 0,1-1-13 0 0,-6-1-75 0 0,-1-5-377 0 0,0-1 71 0 0,0 1 61 0 0,0-1 51 0 0,0 1 79 0 0,0 1 40 0 0,0 14 963 0 0,0-12-801 0 0,0-4-253 0 0,0 0-34 0 0,0-1-63 0 0,0 1-38 0 0,0-1-45 0 0,0 1-50 0 0,0-3 80 0 0,0-2-32 0 0,0 0-3 0 0,-2 0-6 0 0,-9 0-28 0 0,8 0 0 0 0,3 0 19 0 0,-2-2-1 0 0,-3-3-48 0 0,-8-8 81 0 0,12 11-105 0 0,0 1-1 0 0,0-1 1 0 0,0 1 0 0 0,0-1-1 0 0,0 1 1 0 0,0-1-1 0 0,0 0 1 0 0,0 1-1 0 0,1-1 1 0 0,-1 0 0 0 0,1 0-1 0 0,0 1 1 0 0,-1-1-1 0 0,1 0 1 0 0,0 0-16 0 0,0-13 176 0 0,-1-1-41 0 0,0-5-23 0 0,1 1-68 0 0,1 0-67 0 0,3 1-67 0 0,11-24-58 0 0,-4 13 79 0 0,-9 22 62 0 0,0 1-1 0 0,1-1 1 0 0,0 1-1 0 0,0 0 1 0 0,1 0-1 0 0,0 0 1 0 0,0 1-1 0 0,1-1 1 0 0,3-2 7 0 0,-2 0-14 0 0,1 0 0 0 0,-1 0 0 0 0,3-7 14 0 0,-7 12-5 0 0,0 1 0 0 0,0-1 0 0 0,0 0 0 0 0,1 1 0 0 0,0 0-1 0 0,-1 0 1 0 0,1 0 0 0 0,1 0 0 0 0,-1 0 0 0 0,0 0 5 0 0,6-3-17 0 0,1 1-1 0 0,-1-1 1 0 0,4 0 17 0 0,-5 2-17 0 0,26-17 2 0 0,-26 16 16 0 0,0 0-1 0 0,0 0 0 0 0,0 1 0 0 0,3-1 0 0 0,39-11 0 0 0,-47 16 0 0 0,1 0 0 0 0,-1-1 0 0 0,1 1 0 0 0,-1 1 0 0 0,1-1 0 0 0,-1 0 0 0 0,1 1 0 0 0,-1 0 0 0 0,1 0 0 0 0,-1 0 0 0 0,0 0 0 0 0,2 1 0 0 0,-1-1 0 0 0,0 1 0 0 0,0-1 0 0 0,0 0 0 0 0,0-1 0 0 0,0 1 0 0 0,2 0 0 0 0,-1-1 0 0 0,-1 1 0 0 0,1 0 0 0 0,-1 0 0 0 0,1 0 0 0 0,-1 0 0 0 0,1 1 0 0 0,-1 0 0 0 0,0 0-1 0 0,0 0 1 0 0,1 1 0 0 0,-2-1 0 0 0,1 1 0 0 0,0 0 0 0 0,0 0 0 0 0,1 3 0 0 0,1-1 2 0 0,-2 0 1 0 0,1 0-1 0 0,-1 0 0 0 0,0 1 1 0 0,0-1-1 0 0,0 1 1 0 0,-1 0-1 0 0,0 1 0 0 0,1 2-2 0 0,6 12 123 0 0,-1-4-37 0 0,4 8 25 0 0,-6-4 63 0 0,0 1-22 0 0,-5-18-122 0 0,2 17 197 0 0,-5-2-53 0 0,1-16-150 0 0,0-1 0 0 0,0 1 0 0 0,0 0 0 0 0,0 0 0 0 0,1 0 0 0 0,-1 0-1 0 0,1 0-23 0 0,5 10 115 0 0,-5-12-97 0 0,0 1 0 0 0,0-1 0 0 0,0 1 0 0 0,-1-1 0 0 0,1 1 0 0 0,-1-1 1 0 0,1 1-1 0 0,-1 0 0 0 0,1-1 0 0 0,-1 1 0 0 0,0 0 0 0 0,0-1 0 0 0,0 1 0 0 0,0 0-18 0 0,0 2 30 0 0,0 0-1 0 0,-1 0 0 0 0,0 0 1 0 0,0 0-1 0 0,0 0 0 0 0,0-1 1 0 0,0 1-1 0 0,-1 0 0 0 0,0 0 1 0 0,-1 2-30 0 0,2-3 38 0 0,0 1 0 0 0,0 0 0 0 0,1-1 0 0 0,-1 1 0 0 0,1 0 0 0 0,0-1 0 0 0,0 1 0 0 0,1 3-38 0 0,-1 4 1 0 0,0 2 71 0 0,0-11-285 0 0,0 0 87 0 0,0 0 75 0 0,0 0 63 0 0,0-1 49 0 0,0 1 37 0 0,0 4 514 0 0,0-4-492 0 0,0 0-89 0 0,0-1-69 0 0,0 0-51 0 0,0 0-58 0 0,0 0-64 0 0,0 0-96 0 0,0 0-90 0 0,0 0-100 0 0,0 0-109 0 0,0 0-117 0 0,0 1-125 0 0,0-2 374 0 0,0 1-35 0 0,0 0-35 0 0,0-1-38 0 0,0 0-592 0 0,0 0-34 0 0,0 0-2532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35.0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270 158 4480 0 0,'0'0'132'0'0,"3"-3"-9"0"0,8-10-98 0 0,-9 4-2 0 0,-2 5 63 0 0,0 4-86 0 0,0-2-50 0 0,0 0 79 0 0,0 0 69 0 0,0 0 62 0 0,0 1 16 0 0,0-1 33 0 0,0 0 287 0 0,0-1 61 0 0,0-3 803 0 0,0 4-980 0 0,0 1-42 0 0,0-1-48 0 0,0 0-72 0 0,0 1-85 0 0,0-1-100 0 0,0 0 469 0 0,0 2 29 0 0,0 0 12 0 0,-2-3 1 0 0,-9-7-31 0 0,8 7-128 0 0,1 3-53 0 0,-6 0 30 0 0,-1 0-49 0 0,0 0-41 0 0,0 0-34 0 0,-8 0 125 0 0,-23 0 355 0 0,26 3-577 0 0,4 2-49 0 0,2 0-40 0 0,-5 0 47 0 0,9 2-37 0 0,3-7-58 0 0,1 1-1 0 0,0-1 1 0 0,0 1-1 0 0,-1-1 1 0 0,1 1-1 0 0,0-1 1 0 0,-1 0-1 0 0,1 1 1 0 0,0-1 0 0 0,-1 0-1 0 0,1 1 1 0 0,0-1-1 0 0,-1 0 1 0 0,1 0-1 0 0,-1 1 1 0 0,1-1-1 0 0,-1 0 1 0 0,1 0-1 0 0,-1 0 1 0 0,1 1 0 0 0,-1-1-1 0 0,1 0 1 0 0,0 0-1 0 0,-1 0 1 0 0,1 0-1 0 0,-1 0 1 0 0,1 0-1 0 0,-1 0 1 0 0,1 0-1 0 0,-1 0 1 0 0,1 0 0 0 0,-1 0-4 0 0,-1 0 4 0 0,0 0 0 0 0,0 0 0 0 0,1 0 0 0 0,-1 0 0 0 0,0 1 0 0 0,0-1 0 0 0,1 1 0 0 0,-1-1 0 0 0,0 1 0 0 0,1 0 0 0 0,-1-1 0 0 0,1 1 0 0 0,-1 0 0 0 0,0 1-4 0 0,-23 23 78 0 0,-3 5-60 0 0,22-25-18 0 0,5-4 0 0 0,-1 1 0 0 0,1-1 0 0 0,0 1 0 0 0,0-1 0 0 0,0 1 0 0 0,0 0 0 0 0,0 0 0 0 0,0-1 0 0 0,0 1 0 0 0,0 1 0 0 0,-10 20 0 0 0,10-20-1 0 0,0 0 1 0 0,0 0 0 0 0,1 0 0 0 0,-1 1 0 0 0,1-1 0 0 0,0 0 0 0 0,0 0 0 0 0,0 1 0 0 0,0-1 0 0 0,1 1 0 0 0,-1 7-11 0 0,0-9 5 0 0,0-1 1 0 0,0 1 0 0 0,1 0 0 0 0,-1-1 0 0 0,0 1 0 0 0,1-1 0 0 0,-1 1 0 0 0,1-1 0 0 0,-1 1 0 0 0,1 0 5 0 0,0-1-1 0 0,0 0 0 0 0,-1 0 1 0 0,1 0-1 0 0,0 0 0 0 0,-1 0 1 0 0,1 0-1 0 0,0-1 0 0 0,0 1 0 0 0,0 0 1 0 0,0-1-1 0 0,0 1 0 0 0,0 0 1 0 0,0-1 0 0 0,4 3 0 0 0,-4-3 0 0 0,-1 0 0 0 0,1 0 0 0 0,-1 1 0 0 0,1-1 0 0 0,0 0 0 0 0,-1 1 0 0 0,1-1 0 0 0,-1 0 0 0 0,1 1 0 0 0,-1-1 0 0 0,1 1 0 0 0,-1-1 0 0 0,1 1 0 0 0,-1-1 0 0 0,1 1 0 0 0,-1 0 0 0 0,0-1 0 0 0,1 1 0 0 0,-1-1 0 0 0,0 1 0 0 0,1 0 0 0 0,-1 0 0 0 0,2 4 0 0 0,1-1 1 0 0,1 0 0 0 0,-1 0 0 0 0,0 0 0 0 0,1-1 1 0 0,0 1-1 0 0,0-1 0 0 0,0 0 0 0 0,0 0 1 0 0,1 0-1 0 0,-1-1 0 0 0,1 0 0 0 0,-1 1 1 0 0,3-1-2 0 0,1 1 45 0 0,-1 0 0 0 0,0 1 1 0 0,0-1-1 0 0,3 3-45 0 0,14 7 61 0 0,-16-10-105 0 0,-1 0 0 0 0,0 0 0 0 0,0 1 0 0 0,3 2 44 0 0,14 6-122 0 0,-6-6 35 0 0,-5-2 82 0 0,4 5 55 0 0,-9-4-12 0 0,-7-3-25 0 0,0-1 0 0 0,1 0-1 0 0,-1 0 1 0 0,0-1 0 0 0,1 1 0 0 0,-1 0-1 0 0,1 0 1 0 0,-1-1 0 0 0,1 1-1 0 0,0-1 1 0 0,-1 1 0 0 0,1-1-1 0 0,-1 0 1 0 0,1 0 0 0 0,0 1 0 0 0,0-1-13 0 0,19 3 111 0 0,-18-2-108 0 0,1 1-1 0 0,-1-1 1 0 0,0 1-1 0 0,0 0 1 0 0,0 0 0 0 0,0 1-3 0 0,17 10 11 0 0,-7-8 32 0 0,-8 5-32 0 0,6-4-11 0 0,-11-6 0 0 0,1 1 0 0 0,-1 0 0 0 0,0 0 0 0 0,1-1 0 0 0,-1 1 0 0 0,0 0 0 0 0,0 0 0 0 0,1 0 0 0 0,-1 0 0 0 0,0-1 0 0 0,0 1 0 0 0,0 0 0 0 0,0 0 0 0 0,0 1 0 0 0,0 11 28 0 0,0-11 122 0 0,-3 1 74 0 0,-8 10 21 0 0,6 0-11 0 0,-5-7-64 0 0,4 4-30 0 0,-7-5-4 0 0,-2 8-28 0 0,-1 1-69 0 0,-16 2 25 0 0,11-6-13 0 0,11-5-49 0 0,7-4-2 0 0,-1 0 0 0 0,1 0 0 0 0,0-1 0 0 0,0 1 0 0 0,0-1 0 0 0,-1 0 0 0 0,1 0 0 0 0,0 0 0 0 0,0 0 0 0 0,-1-1 0 0 0,-8 1 0 0 0,-12 0-20 0 0,17 0 21 0 0,4 0-36 0 0,0 0-35 0 0,0 0-51 0 0,-1 0-33 0 0,-2 0-55 0 0,4 0 194 0 0,0 0-51 0 0,1-1-47 0 0,-1 1-45 0 0,0-1-44 0 0,0 0-40 0 0,0 0-39 0 0,0 0-35 0 0,-1-1-413 0 0,0 0-116 0 0,0 0-94 0 0,1 0-76 0 0,0 0-992 0 0,1 1-1136 0 0</inkml:trace>
  <inkml:trace contextRef="#ctx0" brushRef="#br0" timeOffset="266.45">696 158 9792 0 0,'0'0'222'0'0,"0"0"30"0"0,0 0 18 0 0,0 0-117 0 0,0 2-80 0 0,3 12 51 0 0,2-6 36 0 0,1 2 157 0 0,-4 3 112 0 0,-2-3-72 0 0,0 1-35 0 0,0 9 224 0 0,0 1-113 0 0,0-1-94 0 0,0-1-96 0 0,0-1-44 0 0,0 44 320 0 0,0-35-265 0 0,0-23-229 0 0,0 0 1 0 0,-1 0 0 0 0,0 0 0 0 0,0 0 0 0 0,0 0 0 0 0,0-1 0 0 0,0 1-1 0 0,-1 0 1 0 0,0-1 0 0 0,-1 4-26 0 0,2-5 22 0 0,0 1-1 0 0,0-1 0 0 0,1 1 1 0 0,-1-1-1 0 0,1 1 0 0 0,0 0 1 0 0,-1-1-1 0 0,1 1 0 0 0,1 1-21 0 0,0 16 86 0 0,-1-4-60 0 0,0-10-41 0 0,0 4 133 0 0,0-4-142 0 0,0 3-107 0 0,0-2 11 0 0,0 2-44 0 0,0-9-186 0 0</inkml:trace>
  <inkml:trace contextRef="#ctx0" brushRef="#br0" timeOffset="437.26">617 0 7792 0 0,'0'0'230'0'0,"-2"0"-16"0"0,-9 0-101 0 0,9 0-1 0 0,2 0 128 0 0,0 0 204 0 0,0 0 11 0 0,0 0-33 0 0,0 0-138 0 0,0 0-57 0 0,0 0-16 0 0,0 0-97 0 0,0 0-71 0 0,0 0-42 0 0,0 0-47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32.1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161 33 6504 0 0,'0'0'190'0'0,"-3"-3"-10"0"0,0 0-152 0 0,-2-2 16 0 0,3 2 15 0 0,-1 1 287 0 0,0 0-113 0 0,1 2-66 0 0,-1 0-56 0 0,0 0-19 0 0,1-1 52 0 0,-3-6 300 0 0,5 7-418 0 0,0-1 0 0 0,-1 1 0 0 0,1 0 0 0 0,0-1 0 0 0,0 1 0 0 0,0 0 0 0 0,-1-1 0 0 0,1 1 0 0 0,0 0 0 0 0,-1-1 0 0 0,1 1 0 0 0,0 0 0 0 0,-1 0 0 0 0,1-1 0 0 0,0 1 0 0 0,-1 0 1 0 0,1 0-1 0 0,0 0 0 0 0,-1-1 0 0 0,1 1 0 0 0,-1 0 0 0 0,1 0 0 0 0,0 0 0 0 0,-1 0 0 0 0,1 0 0 0 0,-1 0 0 0 0,1 0 0 0 0,-1 0 0 0 0,1 0 0 0 0,0 0 0 0 0,-1 0-26 0 0,-4 3 503 0 0,-6 7-45 0 0,8-7-146 0 0,1-2-107 0 0,-1 0-66 0 0,0-2-68 0 0,0 1-32 0 0,1 1 59 0 0,-3 10 176 0 0,-5-6-68 0 0,3 6-21 0 0,0 3-45 0 0,5-10-90 0 0,-5 11 73 0 0,1 5-46 0 0,3-10-34 0 0,-8 24 110 0 0,-8 37 111 0 0,18-63-233 0 0,-2 6 38 0 0,2 0 1 0 0,0 0-1 0 0,0-1 0 0 0,1 1 1 0 0,2 7-70 0 0,-1 15 149 0 0,-1 25 99 0 0,2-43-170 0 0,5 0-26 0 0,-3-7-22 0 0,-2-6-12 0 0,1 5 26 0 0,1 0 0 0 0,0 0 0 0 0,2 4-44 0 0,-4-12 11 0 0,-1 1-1 0 0,1-1 1 0 0,0 1-1 0 0,0-1 1 0 0,0 1 0 0 0,0-1-1 0 0,0 0 1 0 0,1 0-1 0 0,-1 0 1 0 0,1 0-1 0 0,-1 0 1 0 0,1-1 0 0 0,0 1-11 0 0,26 12 132 0 0,5 3-40 0 0,-33-16-87 0 0,0-1 0 0 0,0 0 0 0 0,0 0 0 0 0,1 1 1 0 0,-1-1-1 0 0,0 0 0 0 0,0 0 0 0 0,0 0 0 0 0,0 0 0 0 0,0 0 1 0 0,0 0-1 0 0,0-1 0 0 0,0 1 0 0 0,1 0 0 0 0,-1-1 1 0 0,0 1-1 0 0,0 0 0 0 0,0-1 0 0 0,0 1 0 0 0,0-1 1 0 0,0 0-1 0 0,-1 1 0 0 0,1-1 0 0 0,0 0-5 0 0,9-4 57 0 0,1 2 34 0 0,-9 3-78 0 0,24-2 201 0 0,-25 2-205 0 0,0 0 0 0 0,0-1 0 0 0,0 1 0 0 0,0-1 0 0 0,0 1 0 0 0,0-1 0 0 0,0 1 0 0 0,0-1 0 0 0,0 1 0 0 0,0-1 0 0 0,-1 0 0 0 0,1 0 0 0 0,0 0 0 0 0,0 1 0 0 0,-1-1 0 0 0,1 0 0 0 0,0 0 0 0 0,-1 0 0 0 0,1-1-9 0 0,4-8 88 0 0,-4 8-69 0 0,0-1 0 0 0,0 1 0 0 0,0 0-1 0 0,1 0 1 0 0,-1 0 0 0 0,0 0 0 0 0,1 0 0 0 0,0 0 0 0 0,0 0-19 0 0,0-1 34 0 0,1-1 0 0 0,0 1 1 0 0,-1-1-1 0 0,0 0 0 0 0,0 0 1 0 0,0 0-1 0 0,1-3-34 0 0,5-15 106 0 0,-6 16-94 0 0,-2 3 5 0 0,1 0-1 0 0,0 0 0 0 0,0-1 1 0 0,-1 1-1 0 0,0 0 1 0 0,0 0-1 0 0,0-1 1 0 0,0 0-17 0 0,2-13 62 0 0,3 2 2 0 0,-3 12-52 0 0,-1-1 0 0 0,0 1 0 0 0,0-1 1 0 0,0 1-1 0 0,0 0 0 0 0,-1-1 1 0 0,1 0-1 0 0,-1 1 0 0 0,0-1-12 0 0,0-15 46 0 0,0-18 68 0 0,-3 14-68 0 0,-7-8-21 0 0,5 2 28 0 0,-6 8-26 0 0,6-6 26 0 0,2 20-48 0 0,0 0-1 0 0,-1 0 1 0 0,-3-6-5 0 0,-3-3 0 0 0,8 11 4 0 0,-2-2-78 0 0,1 6-13 0 0,-1-2-36 0 0,-1 1 11 0 0,-8-9-314 0 0,11 10-119 0 0,1 0 75 0 0,-1 0 65 0 0,1 1 56 0 0,-1 0 11 0 0,1 0 43 0 0,-4 0-542 0 0,4 0 450 0 0,1 1 125 0 0,-1-1-34 0 0,1 0-112 0 0,-2 0-1400 0 0,1 0-1022 0 0</inkml:trace>
  <inkml:trace contextRef="#ctx0" brushRef="#br0" timeOffset="573.98">492 96 9256 0 0,'0'0'266'0'0,"0"0"1"0"0,0 0-112 0 0,0 0-52 0 0,0 2 106 0 0,0-1-193 0 0,0-1 1 0 0,0 1 0 0 0,0-1 0 0 0,0 0-1 0 0,0 1 1 0 0,0-1 0 0 0,0 1 0 0 0,0-1-1 0 0,0 0 1 0 0,0 1 0 0 0,0-1 0 0 0,1 1-1 0 0,-1-1 1 0 0,0 0 0 0 0,0 1 0 0 0,0-1-1 0 0,1 1 1 0 0,-1-1 0 0 0,0 0 0 0 0,0 1-1 0 0,1-1 1 0 0,-1 0 0 0 0,0 0 0 0 0,1 1-1 0 0,-1-1 1 0 0,0 0 0 0 0,1 0 0 0 0,-1 1-1 0 0,0-1 1 0 0,1 0 0 0 0,-1 0-17 0 0,7 5 289 0 0,-2 8 128 0 0,-2-8-290 0 0,1-1 0 0 0,-1 0 0 0 0,0 0 0 0 0,1 0 0 0 0,0 0 0 0 0,0-1 0 0 0,2 2-127 0 0,-2-2 117 0 0,-1 0 0 0 0,1 1 0 0 0,-1-1 0 0 0,0 1 0 0 0,1 0 0 0 0,-2-1 0 0 0,2 3-117 0 0,1 4 239 0 0,-1-1-18 0 0,6 6 50 0 0,-4-2-133 0 0,1 1 95 0 0,-4-6-22 0 0,1 1 1 0 0,1-1-1 0 0,1 4-211 0 0,-5-11 26 0 0,1 2 14 0 0,0 0 0 0 0,0 0 0 0 0,0 0 1 0 0,-1 0-1 0 0,0 0 0 0 0,1 2-40 0 0,0 5 126 0 0,-1 3 60 0 0,0 0-72 0 0,3 0 49 0 0,13 24 443 0 0,-10-24-402 0 0,-3 4 85 0 0,-5 13 47 0 0,1-14-145 0 0,0-3-23 0 0,0-10-34 0 0,0 0-20 0 0,0 0-95 0 0,0 0 83 0 0,0-1 97 0 0,1-2 165 0 0,-2-2-55 0 0,1 0-206 0 0,-1-1-117 0 0,-1-1-118 0 0,-3-4 141 0 0,4 7-8 0 0,0-1 0 0 0,0 1 0 0 0,0-1 0 0 0,1 1 0 0 0,-1-1 0 0 0,0 1 0 0 0,1-1 0 0 0,-1 1 0 0 0,1-1 0 0 0,-1 0 0 0 0,1 1 0 0 0,0-1-1 0 0,0 0 1 0 0,0 0-1 0 0,0-12 45 0 0,-1 7-42 0 0,1-1 0 0 0,0 1 0 0 0,1 0 0 0 0,0 0 0 0 0,0-3-3 0 0,10-11 0 0 0,-5 0 0 0 0,-5 13 0 0 0,1 1 0 0 0,1 0 0 0 0,-1-1 0 0 0,2-2 0 0 0,3-5 0 0 0,-4 9 0 0 0,0 0 0 0 0,0 0 0 0 0,1 0 0 0 0,-1 0 0 0 0,1 0 0 0 0,3-3 0 0 0,8-4-1 0 0,-12 10-8 0 0,1 0 0 0 0,0-1 0 0 0,-1 0 0 0 0,0 1 0 0 0,0-1 0 0 0,0 0 0 0 0,0 0 0 0 0,1-4 9 0 0,2-2-15 0 0,0 0 0 0 0,1 1 0 0 0,-1 0 0 0 0,2 0 0 0 0,1-1 15 0 0,10-9-4 0 0,-3 2-7 0 0,4-4-49 0 0,-6 11 51 0 0,65-21 9 0 0,-78 30 0 0 0,1 1 0 0 0,-1-1 0 0 0,1 1 0 0 0,-1 0 0 0 0,1-1 0 0 0,0 1-1 0 0,-1 0 1 0 0,1 0 0 0 0,0 0 0 0 0,-1 0 0 0 0,1 0 0 0 0,0 0-1 0 0,-1 1 1 0 0,1-1 0 0 0,-1 1 0 0 0,1-1 0 0 0,0 1 0 0 0,-1-1 0 0 0,1 1-1 0 0,-1 0 1 0 0,0 0 0 0 0,1-1 0 0 0,-1 1 0 0 0,1 1 0 0 0,6 2-13 0 0,2 1-31 0 0,-7-4 40 0 0,-1 0 0 0 0,0 0 0 0 0,0 0 0 0 0,0 1 0 0 0,1-1 0 0 0,-1 1 0 0 0,0-1 0 0 0,-1 1 0 0 0,1 0 4 0 0,6 5 0 0 0,-5-4 0 0 0,1 0 0 0 0,-1 1 0 0 0,0-1 0 0 0,0 1 0 0 0,0-1 0 0 0,-1 1 0 0 0,17 31 0 0 0,-17-31 0 0 0,0 0 0 0 0,0 0 0 0 0,0 1 0 0 0,-1-1 0 0 0,1 1 0 0 0,-1 0 0 0 0,0 1 0 0 0,4 14 0 0 0,1-4 0 0 0,-5-13 0 0 0,0 0 0 0 0,1 1 0 0 0,-1-1 0 0 0,-1 0 0 0 0,1 1 0 0 0,0-1 0 0 0,-1 1 0 0 0,0 0 0 0 0,0-1 0 0 0,1 5 2 0 0,-1-1-1 0 0,1 0 0 0 0,1 0 0 0 0,-1 0 0 0 0,1 0 0 0 0,3 6-1 0 0,-4-8 5 0 0,3 12 37 0 0,-4 4-21 0 0,-1-12-10 0 0,1 73 162 0 0,0-81-170 0 0,0 0 0 0 0,0 0 0 0 0,0 0 0 0 0,0 0 0 0 0,0 1-1 0 0,0-1 1 0 0,1 0 0 0 0,-1 0 0 0 0,0 0 0 0 0,1 0 0 0 0,-1 0 0 0 0,1 0 0 0 0,-1 0 0 0 0,1 0-1 0 0,-1 0 1 0 0,1 0 0 0 0,0 1-3 0 0,6 10 5 0 0,-6-7-5 0 0,0-1 0 0 0,-1 1 0 0 0,1 0-1 0 0,-1 0 1 0 0,0 2 0 0 0,0 9 0 0 0,0-16 0 0 0,0 1 0 0 0,0 0 0 0 0,0 0 0 0 0,0 0 0 0 0,0 0 0 0 0,0 0 0 0 0,0-1 0 0 0,0 1 0 0 0,0 0 0 0 0,1 0 0 0 0,-1 0 0 0 0,0 0 0 0 0,1-1 0 0 0,-1 2 0 0 0,1-2-199 0 0,-1 0 77 0 0,0 0 64 0 0,0 1 55 0 0,1-1 116 0 0,2 1 353 0 0,-2-1-384 0 0,-1 1-81 0 0,1-1-50 0 0,0 0-45 0 0,-1 0-52 0 0,1 0-57 0 0,-1 0-85 0 0,1 0-81 0 0,0 0-89 0 0,-1 0-95 0 0,1 0-103 0 0,-1 0-112 0 0,1 0-119 0 0,0-1-125 0 0,-1 1-1269 0 0,0 0-1298 0 0</inkml:trace>
  <inkml:trace contextRef="#ctx0" brushRef="#br0" timeOffset="1341.94">1375 111 5672 0 0,'0'0'165'0'0,"0"0"-41"0"0,0 0 3 0 0,0 0 54 0 0,0 0 160 0 0,0 0 293 0 0,0 0 26 0 0,0 0-28 0 0,0 0-135 0 0,0 0-60 0 0,0-2-11 0 0,0 0-336 0 0,0-2 9 0 0,0 2-2 0 0,0 0 79 0 0,0 0-43 0 0,0 1 36 0 0,3 1 155 0 0,8 0-4 0 0,-9 0-10 0 0,1 0-38 0 0,7 2-59 0 0,0 4-46 0 0,-1-1-41 0 0,2-1 49 0 0,-10-3-157 0 0,0-1 0 0 0,0 0 0 0 0,0 1 1 0 0,0-1-1 0 0,0 1 0 0 0,0-1 1 0 0,0 1-1 0 0,0 0 0 0 0,0-1 0 0 0,0 1 1 0 0,0 0-1 0 0,0 0 0 0 0,0 0 0 0 0,0 0 1 0 0,-1-1-1 0 0,1 1 0 0 0,0 0 1 0 0,0 1-19 0 0,9 18 297 0 0,2 0-51 0 0,12 18 131 0 0,-5-10-66 0 0,-2 1 0 0 0,-1 2-311 0 0,1 11 338 0 0,-6-23-191 0 0,-2-6-36 0 0,-2 2 33 0 0,-2 12 70 0 0,9-1 112 0 0,-12-23-279 0 0,-1 0 0 0 0,1-1-1 0 0,0 1 1 0 0,-1 0 0 0 0,1 0-1 0 0,-1 0 1 0 0,0 1 0 0 0,0-1-1 0 0,-1 0 1 0 0,1 0 0 0 0,0 3-47 0 0,2 9 149 0 0,-1-12-68 0 0,0 0 0 0 0,0 0 0 0 0,0 0 0 0 0,1 0 0 0 0,-1 0 1 0 0,1 0-1 0 0,2 1-81 0 0,0 1 117 0 0,-3-2 152 0 0,-2-3 3 0 0,0 0-28 0 0,0 0-117 0 0,0 0-51 0 0,0 0-11 0 0,0 0 6 0 0,0 0 28 0 0,3 0 11 0 0,8 0 2 0 0,-9 0-2 0 0,1 0-12 0 0,7 0-2 0 0,-10 0-94 0 0,1 0 0 0 0,-1 0-1 0 0,0 0 1 0 0,0 0 0 0 0,0 0 0 0 0,0 0-1 0 0,0 0 1 0 0,0 0 0 0 0,0 0-1 0 0,0 0 1 0 0,0 0 0 0 0,0 0-1 0 0,1 0 1 0 0,-1 0 0 0 0,0 0-1 0 0,0 0 1 0 0,0 0 0 0 0,0 0-1 0 0,0 0 1 0 0,0 0 0 0 0,0 0-1 0 0,0 0 1 0 0,0 0 0 0 0,0 0 0 0 0,0-1-1 0 0,1 1 1 0 0,-1 0 0 0 0,0 0-1 0 0,0 0 1 0 0,0 0 0 0 0,0 0-1 0 0,0 0 1 0 0,0 0 0 0 0,0 0-1 0 0,0 0 1 0 0,0 0 0 0 0,0 0-1 0 0,0 0 1 0 0,0 0 0 0 0,0-1-1 0 0,0 1 1 0 0,0 0 0 0 0,0 0 0 0 0,0 0-1 0 0,0 0 1 0 0,0 0 0 0 0,0 0-1 0 0,0 0 1 0 0,0 0 0 0 0,0 0-1 0 0,0 0 1 0 0,0-1 0 0 0,0 1-1 0 0,0 0 1 0 0,0 0 0 0 0,0 0-1 0 0,0 0-1 0 0,0-1 5 0 0,0 1 0 0 0,0-1 0 0 0,0 1 0 0 0,0-1 0 0 0,0 0 0 0 0,0 1 0 0 0,1-1 0 0 0,-1 1 0 0 0,0-1 0 0 0,0 1 0 0 0,1-1 0 0 0,-1 1-1 0 0,0-1 1 0 0,0 1 0 0 0,1-1 0 0 0,-1 1 0 0 0,1-1 0 0 0,-1 1 0 0 0,0 0 0 0 0,1-1 0 0 0,-1 1 0 0 0,1-1 0 0 0,-1 1 0 0 0,1 0-5 0 0,0-1 2 0 0,-1 1 0 0 0,1-1 0 0 0,0 1 1 0 0,-1-1-1 0 0,1 1 0 0 0,-1-1 0 0 0,1 1 1 0 0,-1-1-1 0 0,1 1 0 0 0,-1-1 1 0 0,1 0-1 0 0,-1 1 0 0 0,0-1 0 0 0,1 0 1 0 0,-1 1-1 0 0,0-1 0 0 0,0 0 0 0 0,0 0 1 0 0,1 1-1 0 0,-1-1 0 0 0,0 0 0 0 0,0 0 1 0 0,0 1-1 0 0,0-1 0 0 0,0 0-2 0 0,0-6 29 0 0,-1 5-24 0 0,1 0 1 0 0,0-1-1 0 0,0 1 1 0 0,0 0-1 0 0,1 0 1 0 0,-1 0-1 0 0,0 0 1 0 0,1 0 0 0 0,-1 0-1 0 0,1-2-5 0 0,4-4 21 0 0,-4 7-19 0 0,0 0 1 0 0,0-1-1 0 0,0 1 0 0 0,0-1 1 0 0,-1 1-1 0 0,1-1 0 0 0,0 1 1 0 0,-1-1-1 0 0,1 0 0 0 0,-1 1 0 0 0,0-1 1 0 0,0 1-1 0 0,0-1 0 0 0,1 0-2 0 0,-2-13 0 0 0,1 8-2 0 0,0 0-1 0 0,0 0 1 0 0,1 0 0 0 0,-1 0-1 0 0,2-4 3 0 0,9-10-61 0 0,-6-5-18 0 0,1 11 28 0 0,-5 11 48 0 0,0 1-1 0 0,0 0 1 0 0,0-1-1 0 0,0 1 0 0 0,0 0 1 0 0,-1-1-1 0 0,1 1 0 0 0,-1-2 4 0 0,0 2 0 0 0,0-1 0 0 0,1 1 0 0 0,-1 0 0 0 0,0 0 0 0 0,1-1 0 0 0,0 1 0 0 0,0 0 0 0 0,0 0 0 0 0,0 0 0 0 0,2-2 0 0 0,1-6 0 0 0,1-1-33 0 0,-1 1 44 0 0,20-36 227 0 0,-17 34-246 0 0,-3 6-35 0 0,0 0-34 0 0,1-6-149 0 0,5 8-20 0 0,-7 1 174 0 0,-1 1-58 0 0,-1 1-65 0 0,1-1-68 0 0,2 2-68 0 0,3 1-74 0 0,-1-1-71 0 0,-2 0 141 0 0,5-3-388 0 0,-5 1 196 0 0,-2 2 261 0 0,0 0-35 0 0,0 0-43 0 0,0-1-47 0 0,0 2 2 0 0,-1-1-41 0 0,3 0-537 0 0,-1 1-337 0 0,3 0-814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40.0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1 443 4864 0 0,'0'0'141'0'0,"2"0"-6"0"0,2-1-85 0 0,-1 0-38 0 0,2-4-76 0 0,-1 1 61 0 0,0 1 94 0 0,1 2 73 0 0,2 0 104 0 0,-4 1-86 0 0,-1 0-99 0 0,0 1 0 0 0,0-1 0 0 0,0 0 0 0 0,0 0 0 0 0,-1-1-1 0 0,1 1 1 0 0,0 0 0 0 0,0 0 0 0 0,0-1 0 0 0,-1 1 0 0 0,2-2-83 0 0,3-8 557 0 0,7 5-10 0 0,0-6-3 0 0,-11 10-278 0 0,-1 0-61 0 0,1 0-52 0 0,0 0-45 0 0,0 1-24 0 0,0 0-38 0 0,3 1 12 0 0,-4-1-9 0 0,0 0 48 0 0,10-1 209 0 0,2-6 24 0 0,-5 2-146 0 0,7-2 202 0 0,1-1-32 0 0,-2 2-46 0 0,-9-4-20 0 0,8 5-6 0 0,-6 0-149 0 0,3-4 109 0 0,6-3 117 0 0,-4 9-221 0 0,-7 0 43 0 0,5-8-46 0 0,-7 8-31 0 0,-2-1-53 0 0,-2-4-10 0 0,1 8-25 0 0,0 0-15 0 0,0 0 1 0 0,0-1 0 0 0,0 1 0 0 0,0 0 0 0 0,0 0 0 0 0,0 0-1 0 0,0 0 1 0 0,0 0 0 0 0,0 0 0 0 0,0 0 0 0 0,0 0-1 0 0,0 0 1 0 0,0 0 0 0 0,0-1 0 0 0,0 1 0 0 0,0 0 0 0 0,0 0-1 0 0,0 0 1 0 0,0 0 0 0 0,0 0 0 0 0,0 0 0 0 0,0 0 0 0 0,0 0-1 0 0,0 0 1 0 0,0 0 0 0 0,0 0 0 0 0,0-1 0 0 0,0 1 0 0 0,0 0-1 0 0,0 0 1 0 0,1 0 0 0 0,-1 0 0 0 0,0 0 0 0 0,0 0-1 0 0,0 0 1 0 0,0 0 0 0 0,0 0 0 0 0,0 0 0 0 0,0 0 0 0 0,0 0-1 0 0,0 0 1 0 0,0 0 0 0 0,0 0 0 0 0,1 0 0 0 0,-1 0 0 0 0,0 0-1 0 0,0 0 1 0 0,0 0 0 0 0,0 0 0 0 0,0 0 0 0 0,0 0-1 0 0,0 0 1 0 0,0 0 0 0 0,0 0 0 0 0,0 0 0 0 0,1 0 0 0 0,-1 0-2 0 0,0 0 5 0 0,1 0-1 0 0,-1 0 1 0 0,1 0 0 0 0,-1 0 0 0 0,1 0 0 0 0,-1 0 0 0 0,1 0 0 0 0,-1 0 0 0 0,1 0 0 0 0,-1 0 0 0 0,1 0 0 0 0,-1-1 0 0 0,0 1 0 0 0,1 0 0 0 0,-1 0 0 0 0,1-1 0 0 0,-1 1 0 0 0,1 0 0 0 0,-1 0 0 0 0,0-1 0 0 0,1 1 0 0 0,-1 0-1 0 0,0-1 1 0 0,1 1 0 0 0,-1-1 0 0 0,0 1 0 0 0,0-1 0 0 0,1 1 0 0 0,-1 0 0 0 0,0-1 0 0 0,0 1 0 0 0,0-1 0 0 0,1 1 0 0 0,-1-1 0 0 0,0 1 0 0 0,0-1 0 0 0,0 1 0 0 0,0-1 0 0 0,0 1 0 0 0,0-1 0 0 0,0 1 0 0 0,0-1-5 0 0,0-2 104 0 0,0 2-34 0 0,0-2-38 0 0,0-7-38 0 0,0 9 14 0 0,0 0-8 0 0,0 0-1 0 0,0 0 1 0 0,0 1 0 0 0,0-1 0 0 0,0 0 0 0 0,0 0 0 0 0,-1 1 0 0 0,1-1 0 0 0,0 0 0 0 0,0 0 0 0 0,-1 1 0 0 0,1-1 0 0 0,0 0 0 0 0,-1 1 0 0 0,1-1 0 0 0,-1 1 0 0 0,1-1 0 0 0,-1 0 0 0 0,1 1 0 0 0,-1-1 0 0 0,1 1 0 0 0,-1-1 0 0 0,1 1 0 0 0,-1-1 0 0 0,0 1 0 0 0,1 0 0 0 0,-1-1 1 0 0,1 1-1 0 0,-1 0 1 0 0,1-1-1 0 0,-1 1 1 0 0,1 0-1 0 0,0-1 1 0 0,-1 1-1 0 0,1-1 1 0 0,-1 1-1 0 0,1-1 1 0 0,0 1 0 0 0,0-1-1 0 0,-1 1 1 0 0,1-1-1 0 0,0 1 1 0 0,0-1-1 0 0,-1 1 1 0 0,1-1-1 0 0,0 0 1 0 0,0 1-1 0 0,0-1 1 0 0,0 1 0 0 0,0-1-1 0 0,-3-5 58 0 0,-7-7 8 0 0,7 6-39 0 0,3 7-24 0 0,0-1-1 0 0,-1 1 0 0 0,1-1 1 0 0,0 1-1 0 0,0-1 0 0 0,0 1 1 0 0,-1-1-1 0 0,1 1 0 0 0,0 0 1 0 0,-1-1-1 0 0,1 1 1 0 0,0-1-1 0 0,-1 1 0 0 0,1 0 1 0 0,0-1-1 0 0,-1 1 0 0 0,1 0 1 0 0,-1-1-1 0 0,1 1 0 0 0,-1 0 1 0 0,1 0-1 0 0,0 0 0 0 0,-1-1 1 0 0,1 1-1 0 0,-1 0 1 0 0,1 0-1 0 0,-1 0 0 0 0,1 0 1 0 0,-1 0-1 0 0,1 0 0 0 0,-1 0 1 0 0,1 0-1 0 0,-1 0 0 0 0,0 0 1 0 0,1 0-1 0 0,-1 0 1 0 0,1 0-1 0 0,-1 0-2 0 0,1 1 0 0 0,0-1 1 0 0,-1 0-1 0 0,1 0 0 0 0,-1 0 1 0 0,1 0-1 0 0,-1 0 1 0 0,1 0-1 0 0,-1 0 0 0 0,1 0 1 0 0,-1 0-1 0 0,1 0 1 0 0,-1-1-1 0 0,1 1 0 0 0,-1 0 1 0 0,1 0-1 0 0,-1 0 1 0 0,1 0-1 0 0,-1-1 0 0 0,1 1 1 0 0,-1 0-1 0 0,1-1 1 0 0,0 1-1 0 0,-1 0 0 0 0,1-1 1 0 0,0 1-1 0 0,-1 0 1 0 0,1-1-1 0 0,0 1 0 0 0,-1 0 1 0 0,1-1-1 0 0,0 1 0 0 0,0-1 0 0 0,-5-6-1 0 0,4 7 2 0 0,1-1 0 0 0,-1 1 0 0 0,0 0 0 0 0,0-1 0 0 0,0 1 0 0 0,1 0 0 0 0,-1 0 0 0 0,0 0 0 0 0,0 0 0 0 0,0-1 0 0 0,0 1 0 0 0,0 0 0 0 0,1 0 0 0 0,-2 1-1 0 0,-11-1 58 0 0,-3 0 71 0 0,11 2-10 0 0,-8 9-19 0 0,-1-6-70 0 0,9 6 13 0 0,-6-5-32 0 0,10-6-10 0 0,0 1 0 0 0,0-1 0 0 0,0 1 1 0 0,0-1-1 0 0,0 1 0 0 0,0-1 0 0 0,0 1 1 0 0,0 0-1 0 0,0 0 0 0 0,0-1 0 0 0,1 1 1 0 0,-1 0-1 0 0,0 0 0 0 0,0 0 0 0 0,1 0 1 0 0,-1 0-2 0 0,-8 22 119 0 0,-1-1-44 0 0,5-14-13 0 0,1 0-1 0 0,-1 1 1 0 0,-1 6-62 0 0,-2 8 65 0 0,2 14 79 0 0,3-29-123 0 0,1 1 1 0 0,-1 0 0 0 0,2 0-1 0 0,-1 1 1 0 0,1-1 0 0 0,0 0 0 0 0,1 4-22 0 0,0 49 208 0 0,0-45-128 0 0,0-16-73 0 0,0 1 1 0 0,1 0 0 0 0,-1-1 0 0 0,0 1 0 0 0,1 0 0 0 0,-1-1 0 0 0,1 1-1 0 0,-1-1 1 0 0,1 1 0 0 0,0-1 0 0 0,-1 1 0 0 0,1-1 0 0 0,0 1-1 0 0,0-1-7 0 0,4 7 39 0 0,-1-1 5 0 0,-3-4-27 0 0,0 0 0 0 0,0 0 0 0 0,1-1 0 0 0,-1 1 0 0 0,1 0 0 0 0,0-1 0 0 0,-1 0 0 0 0,1 1 0 0 0,0-1 0 0 0,1 0 0 0 0,-1 0 0 0 0,0 0 0 0 0,1 0 0 0 0,-1 0 0 0 0,1 0-16 0 0,17 7 94 0 0,-16-7-94 0 0,0-1 0 0 0,1 1 0 0 0,-1-1 0 0 0,0 0 0 0 0,1 0 0 0 0,-1 0 0 0 0,1-1 1 0 0,1 0-2 0 0,-3 0 0 0 0,1 1 0 0 0,-1-1 0 0 0,0 0 0 0 0,0 1 0 0 0,0-1 0 0 0,1 1 0 0 0,-1 0 0 0 0,0 0 0 0 0,3 2 0 0 0,9 3 0 0 0,-1-4 0 0 0,-1-1 0 0 0,1 0 0 0 0,0-1 0 0 0,13-1 0 0 0,1 0 0 0 0,-15 2-1 0 0,-10-1-1 0 0,1 1 1 0 0,0-1-1 0 0,-1 0 1 0 0,1-1-1 0 0,0 1 1 0 0,-1 0-1 0 0,1-1 0 0 0,-1 0 1 0 0,2 0 1 0 0,5-3-58 0 0,-5 2-22 0 0,-1 0-55 0 0,1 0-73 0 0,0 1-87 0 0,-1 0 9 0 0,0 1-52 0 0,-1-1-47 0 0,1 0-41 0 0,0 1-101 0 0,-1-1-39 0 0,4 0-649 0 0,2-4-735 0 0,1-3-1110 0 0</inkml:trace>
  <inkml:trace contextRef="#ctx0" brushRef="#br0" timeOffset="510.65">632 522 8408 0 0,'0'0'190'0'0,"0"0"28"0"0,0 0 8 0 0,3 0-28 0 0,3 0-159 0 0,22 0-33 0 0,-20-3 78 0 0,-6 0 57 0 0,0-1-11 0 0,-1 1 23 0 0,1 2 27 0 0,0 0-12 0 0,1 0 54 0 0,1 1 66 0 0,1 0 77 0 0,-4 0-292 0 0,1-1 1 0 0,0 1-1 0 0,0-1 1 0 0,0 1-1 0 0,-1-1 0 0 0,1 0 1 0 0,0 0-1 0 0,0 0 1 0 0,-1 0-1 0 0,1 0 1 0 0,-1 0-1 0 0,1 0 1 0 0,-1 0-1 0 0,0 0 1 0 0,1-1-1 0 0,-1 0-73 0 0,8-5 315 0 0,-1 1-85 0 0,4 1 62 0 0,-5 2-43 0 0,-2 0-129 0 0,-2 0-69 0 0,-1-1-59 0 0,1-1 50 0 0,-3 4-32 0 0,0 0 0 0 0,0 1 1 0 0,1-1-1 0 0,-1 0 0 0 0,0 1 0 0 0,1-1 0 0 0,-1 1 1 0 0,0-1-1 0 0,1 1 0 0 0,-1-1 0 0 0,1 1 0 0 0,-1-1 0 0 0,1 1 1 0 0,-1-1-1 0 0,1 1 0 0 0,0-1 0 0 0,-1 1 0 0 0,1 0 1 0 0,-1-1-1 0 0,1 1 0 0 0,0 0 0 0 0,0 0-10 0 0,4-3 35 0 0,8-7 61 0 0,-9 4-7 0 0,-4-1-57 0 0,1 1-6 0 0,12-18 97 0 0,-6 11-80 0 0,-1 3-25 0 0,-3 6 0 0 0,-3-2 6 0 0,0-16 83 0 0,1 6-57 0 0,0-14 32 0 0,-6 13-59 0 0,0 9-23 0 0,4 7 0 0 0,1-1 0 0 0,-1 1 0 0 0,0 0 0 0 0,0-1 0 0 0,0 1 0 0 0,1-1 0 0 0,-1 0 0 0 0,1 1 0 0 0,-1-1 0 0 0,1 1 0 0 0,0-1 0 0 0,-1 0 0 0 0,1 1 0 0 0,0-1 0 0 0,0-1 0 0 0,1 1 1 0 0,-1-1-1 0 0,0 1 1 0 0,0-1 0 0 0,-1 1-1 0 0,1-1 1 0 0,-1 1-1 0 0,1 0 1 0 0,-1-1-1 0 0,0 1 1 0 0,1 0 0 0 0,-1-1-1 0 0,0 1 1 0 0,-1 0-1 0 0,1 0 1 0 0,0 0 0 0 0,-1 0-1 0 0,0-1 0 0 0,-1-2 43 0 0,3-6-12 0 0,0 11-30 0 0,1 0 1 0 0,-1 0 0 0 0,0 0 0 0 0,0 0-1 0 0,0 0 1 0 0,0 0 0 0 0,0 0 0 0 0,0 0 0 0 0,0-1-1 0 0,0 1 1 0 0,0 0 0 0 0,0 0 0 0 0,0 0-1 0 0,0 0 1 0 0,0 0 0 0 0,0 0 0 0 0,0 0 0 0 0,0 0-1 0 0,0 0 1 0 0,0 0 0 0 0,-1-1 0 0 0,1 1-1 0 0,0 0 1 0 0,0 0 0 0 0,0 0 0 0 0,0 0 0 0 0,0 0-1 0 0,0 0 1 0 0,0 0 0 0 0,0 0 0 0 0,0 0-1 0 0,0 0 1 0 0,0 0 0 0 0,0 0 0 0 0,0 0 0 0 0,0 0-1 0 0,0 0 1 0 0,-1 0 0 0 0,1-1 0 0 0,0 1-1 0 0,0 0 1 0 0,0 0 0 0 0,0 0 0 0 0,0 0 0 0 0,0 0-1 0 0,0 0 1 0 0,0 0 0 0 0,0 0 0 0 0,0 0-1 0 0,-1 0 1 0 0,1 0 0 0 0,0 0 0 0 0,0 0 0 0 0,0 0-1 0 0,0 1 1 0 0,0-1 0 0 0,0 0-2 0 0,-26 0 255 0 0,25 0-253 0 0,1 0 0 0 0,0 0 0 0 0,0-1 0 0 0,0 1 0 0 0,0 0 1 0 0,0 0-1 0 0,0 0 0 0 0,0 0 0 0 0,0 0 0 0 0,0 0 0 0 0,0 0 1 0 0,-1 0-1 0 0,1 0 0 0 0,0 0 0 0 0,0 0 0 0 0,0 0 1 0 0,0 0-1 0 0,0 0 0 0 0,0 1 0 0 0,0-1 0 0 0,0 0 0 0 0,0 0 1 0 0,0 0-1 0 0,0 0 0 0 0,-1 0 0 0 0,1 0 0 0 0,0 0 0 0 0,0 0 1 0 0,0 0-1 0 0,0 0 0 0 0,0 0 0 0 0,0 0 0 0 0,0 0 1 0 0,0 0-1 0 0,0 0 0 0 0,0 0 0 0 0,0 1 0 0 0,0-1 0 0 0,0 0 1 0 0,0 0-1 0 0,0 0 0 0 0,0 0 0 0 0,0 0 0 0 0,0 0 0 0 0,0 0 1 0 0,0 0-1 0 0,0 0 0 0 0,0 0 0 0 0,0 1 0 0 0,0-1 1 0 0,0 0-1 0 0,0 0 0 0 0,0 0 0 0 0,0 0 0 0 0,0 0 0 0 0,0 0 1 0 0,0 0-3 0 0,0 2 12 0 0,-1 0 1 0 0,1 0 0 0 0,-1-1 0 0 0,1 1 0 0 0,-1 0 0 0 0,1-1 0 0 0,-1 1 0 0 0,0 0-1 0 0,0-1 1 0 0,0 1 0 0 0,0-1 0 0 0,0 1 0 0 0,0-1 0 0 0,0 1 0 0 0,-1-1-1 0 0,0 1-12 0 0,0-1 13 0 0,1 1-1 0 0,0-1 1 0 0,-1 1-1 0 0,1-1 1 0 0,0 1-1 0 0,0 0 1 0 0,-1 0-1 0 0,1-1 0 0 0,1 1 1 0 0,-1 0-1 0 0,0 0 1 0 0,0 0-1 0 0,1 0 1 0 0,-1 0-1 0 0,1 0 0 0 0,0 0 1 0 0,-1 1-13 0 0,1-1 13 0 0,0 0 0 0 0,0 0 1 0 0,-1 0-1 0 0,1 0 0 0 0,-1 0 0 0 0,1 0 1 0 0,-1 0-1 0 0,0 0 0 0 0,0 1-13 0 0,-11 17 71 0 0,0-1-10 0 0,11-16-47 0 0,1 1 1 0 0,-1-1 0 0 0,0 0 0 0 0,1 1-1 0 0,0-1 1 0 0,-1 0 0 0 0,1 1 0 0 0,1-1-15 0 0,-3 17 67 0 0,-2-3-12 0 0,1-11-27 0 0,2 1 0 0 0,-1-1 0 0 0,1 1 0 0 0,0 0 0 0 0,0-1 0 0 0,1 1-28 0 0,0 0 32 0 0,-1-1-1 0 0,0 0 1 0 0,0 1 0 0 0,-1-1 0 0 0,-2 6-32 0 0,2-6 41 0 0,0 1 0 0 0,1 0 0 0 0,-1 0 0 0 0,1 6-41 0 0,1-10 25 0 0,0 1-1 0 0,0-1 1 0 0,0 1 0 0 0,1-1-1 0 0,-1 1 1 0 0,1-1-1 0 0,1 2-24 0 0,2 6 53 0 0,3 7 31 0 0,-5-2 11 0 0,0 0-2 0 0,5 2-21 0 0,-3-7-29 0 0,-1 2 24 0 0,1-4-41 0 0,14 10 27 0 0,-9-10-24 0 0,-2-2 1 0 0,-5-5-26 0 0,0 1-1 0 0,0-1 1 0 0,0 0-1 0 0,1 0 1 0 0,-1 0-1 0 0,1 0 1 0 0,-1 0-1 0 0,1-1 1 0 0,-1 1-1 0 0,3 0-3 0 0,21 3 0 0 0,-14 1 0 0 0,-10-5 1 0 0,-1 0 0 0 0,1 0 0 0 0,-1-1 0 0 0,1 1 0 0 0,-1 0 0 0 0,1-1-1 0 0,0 1 1 0 0,-1-1 0 0 0,1 0 0 0 0,0 1 0 0 0,-1-1 0 0 0,1 0 0 0 0,0 0-1 0 0,0 0 0 0 0,71 0 127 0 0,-64 0-231 0 0,0-1 68 0 0,1 1 50 0 0,12-3 81 0 0,-14 1-94 0 0,-1 1-30 0 0,-1-1-34 0 0,-1 1-41 0 0,1-1-50 0 0,0 0-84 0 0,1 0-80 0 0,-2 0-92 0 0,1-1-102 0 0,0 1-112 0 0,-1-1-123 0 0,-3 2 325 0 0,1-1-36 0 0,-1 1-35 0 0,0-1-38 0 0,7-4-1527 0 0,1-3-1169 0 0</inkml:trace>
  <inkml:trace contextRef="#ctx0" brushRef="#br0" timeOffset="1097.1">1153 1 7920 0 0,'-1'3'25'0'0,"1"1"49"0"0,0 0 60 0 0,1 5 239 0 0,-1-4-203 0 0,1-1-123 0 0,0-1-92 0 0,12 20 92 0 0,0 1-56 0 0,-10-16 53 0 0,-3 0 91 0 0,0 0 100 0 0,3 0 104 0 0,7 10 488 0 0,-5 8 33 0 0,2-13-335 0 0,-6-12-460 0 0,-1 1-1 0 0,1-1 1 0 0,0 1-1 0 0,0-1 1 0 0,-1 1-1 0 0,1-1 1 0 0,-1 1 0 0 0,1 0-1 0 0,-1-1 1 0 0,0 1-1 0 0,1 0 1 0 0,-1-1-1 0 0,0 1 1 0 0,0 0-65 0 0,2 21 423 0 0,8 9 142 0 0,-9-29-520 0 0,1 6 187 0 0,-1-1-53 0 0,-1 5 66 0 0,2 4 34 0 0,4-1 13 0 0,-2-4-54 0 0,-1 8 67 0 0,-3-6-35 0 0,1-3-92 0 0,0-1-50 0 0,6 11 94 0 0,-3-12-94 0 0,0 1 36 0 0,-4 13 24 0 0,-1-15-80 0 0,1 1 71 0 0,0-2-24 0 0,0 0-74 0 0,0 16 2 0 0,0-18-36 0 0,0 1 35 0 0,0 0 47 0 0,0 0 58 0 0,0-3-22 0 0,0 1 34 0 0,0-1 40 0 0,0 1 42 0 0,0-5-279 0 0,0 1 0 0 0,0-1 0 0 0,0 1-1 0 0,0-1 1 0 0,0 0 0 0 0,-1 1 0 0 0,1-1 0 0 0,0 1 0 0 0,0-1 0 0 0,0 1 0 0 0,-1-1 0 0 0,1 1 0 0 0,0-1 0 0 0,0 1 0 0 0,-1-1-1 0 0,1 1 1 0 0,-1-1 0 0 0,1 1 0 0 0,0-1 0 0 0,-1 1 0 0 0,1 0 0 0 0,-1-1 0 0 0,1 1 0 0 0,-1-1-2 0 0,0 1 2 0 0,0 0 0 0 0,1-1 1 0 0,-1 1-1 0 0,1-1 0 0 0,-1 1 1 0 0,1-1-1 0 0,-1 1 0 0 0,1-1 1 0 0,-1 0-1 0 0,1 1 0 0 0,-1-1 1 0 0,1 1-1 0 0,0-1 0 0 0,-1 0 1 0 0,1 0-1 0 0,0 1 0 0 0,0-1 1 0 0,0 0-1 0 0,-1 1 0 0 0,1-1 1 0 0,0 0-1 0 0,0 0 0 0 0,0 1 0 0 0,0-1 1 0 0,0 0-3 0 0,0-23 57 0 0,-1 14-41 0 0,0-1 0 0 0,2 1 1 0 0,-1 0-1 0 0,1 0 0 0 0,2-7-16 0 0,7-7 0 0 0,-4-15 0 0 0,4 5 0 0 0,-6 16 0 0 0,-2 10-3 0 0,-1 1-1 0 0,2-1 1 0 0,-1 1-1 0 0,1 0 1 0 0,1-1 3 0 0,8-19-69 0 0,-6 13 1 0 0,1-1 1 0 0,1 2-1 0 0,8-13 68 0 0,11-6-96 0 0,-23 26 67 0 0,1 0-1 0 0,0 0 1 0 0,0 1-1 0 0,0-1 0 0 0,1 1 1 0 0,0 0-1 0 0,5-3 30 0 0,-5 3-31 0 0,0 1-1 0 0,0-2 0 0 0,-1 1 1 0 0,5-6 31 0 0,-7 7-12 0 0,0 0 1 0 0,1 0 0 0 0,0 1 0 0 0,0-1 0 0 0,0 1-1 0 0,0 0 1 0 0,3-2 11 0 0,12-4-60 0 0,-7 3 53 0 0,-10 5 4 0 0,0 0 0 0 0,0 1 0 0 0,0-1 0 0 0,0 1 0 0 0,0 0 0 0 0,0-1 0 0 0,0 1 0 0 0,0 0-1 0 0,0 0 1 0 0,0 0 0 0 0,0 1 3 0 0,9-1-26 0 0,17 0 14 0 0,-2 4 3 0 0,-4 5-42 0 0,-20-8 50 0 0,0 0 0 0 0,1 0 0 0 0,-1-1-1 0 0,0 1 1 0 0,1-1 0 0 0,-1 0 0 0 0,0 1-1 0 0,1-1 1 0 0,-1 0 0 0 0,3-1 1 0 0,12 2 0 0 0,-13 1 0 0 0,0-1 0 0 0,0 1 0 0 0,0-1 0 0 0,-1 1 0 0 0,1 0 0 0 0,0 0 0 0 0,-1 1 0 0 0,1-1 0 0 0,-1 1 0 0 0,0 0 0 0 0,0 0 0 0 0,1 0 0 0 0,1 8 1 0 0,-4-9 0 0 0,0 0 0 0 0,0 1 0 0 0,0-1 0 0 0,0 0 0 0 0,1 0 1 0 0,-1 0-1 0 0,1 0 0 0 0,-1 0 0 0 0,1 0-1 0 0,6 5 21 0 0,-6-5-17 0 0,0 0 1 0 0,0 0-1 0 0,1 0 0 0 0,-1 0 1 0 0,0 1-1 0 0,-1-1 0 0 0,1 1 1 0 0,0-1-1 0 0,-1 1 0 0 0,1 1-4 0 0,3 22 43 0 0,2-12-28 0 0,-6-13-10 0 0,0 0 0 0 0,-1 1 1 0 0,1-1-1 0 0,0 1 0 0 0,-1-1 1 0 0,1 1-1 0 0,-1-1 0 0 0,1 1 1 0 0,-1-1-1 0 0,0 1 0 0 0,0-1 0 0 0,1 1 1 0 0,-1 0-6 0 0,1 16 63 0 0,9 18 161 0 0,-8-30-209 0 0,-1-2 21 0 0,0 0-1 0 0,0 0 1 0 0,-1 0-1 0 0,1 0 1 0 0,-1 0-1 0 0,0 0 1 0 0,0 1-36 0 0,-1 9 153 0 0,1-3 20 0 0,-1-1 76 0 0,0-1-122 0 0,-5 2 7 0 0,5-9-114 0 0,0 0 0 0 0,0-1 1 0 0,0 1-1 0 0,0 0 0 0 0,0 0 1 0 0,1 0-1 0 0,-1-1 0 0 0,1 1 0 0 0,-1 0 1 0 0,1 0-1 0 0,0 0 0 0 0,0 1-20 0 0,0 9 112 0 0,0 22 235 0 0,0-19-206 0 0,0-13-50 0 0,0 1-32 0 0,0 7-42 0 0,0-8-45 0 0,0-1-33 0 0,0-1-23 0 0,0 0-11 0 0,0 0-27 0 0,0 0-54 0 0,0 0-21 0 0,1 0-53 0 0,-1 0-63 0 0,1 0-69 0 0,0 0-74 0 0,0 0-70 0 0,0 0-62 0 0,0 0-53 0 0,1 0-190 0 0,0 0-52 0 0,0 0-229 0 0,1 0-613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37.5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32 6240 0 0,'0'0'182'0'0,"1"0"-43"0"0,1 0 1 0 0,0 0 44 0 0,0 0-79 0 0,0-1-52 0 0,1 0 15 0 0,-1-1 38 0 0,-2 1 18 0 0,1-1 63 0 0,-1 1 100 0 0,1-2 109 0 0,-1 2-152 0 0,0 0 34 0 0,0 0 37 0 0,0-1 38 0 0,0 2-134 0 0,3-3 57 0 0,7-7 137 0 0,-7 7-18 0 0,-3 3-21 0 0,0 0-74 0 0,0 0-38 0 0,0 0-6 0 0,0 0-6 0 0,0 0-23 0 0,0 0-16 0 0,0 0-3 0 0,0 0 1 0 0,0 6-20 0 0,1-1-48 0 0,2 2 1 0 0,1-1-55 0 0,2 7 44 0 0,-4-2 24 0 0,-3-4-89 0 0,1-5-51 0 0,0 0 1 0 0,0 0 0 0 0,0 0 0 0 0,0 1 0 0 0,0-1 0 0 0,1 0 0 0 0,-1 0 0 0 0,1 0-1 0 0,-1 0 1 0 0,1 1-16 0 0,1 1 18 0 0,0-1 0 0 0,0 0 1 0 0,-1 1-1 0 0,0 0 0 0 0,0-1 0 0 0,0 1 0 0 0,0 0 0 0 0,0 0 0 0 0,0 3-18 0 0,-1 19 111 0 0,1-20-86 0 0,-1 0 0 0 0,1 1 0 0 0,1-1 0 0 0,-1 0 0 0 0,1 1-25 0 0,4 18 67 0 0,0 17 34 0 0,4-5 22 0 0,-4 5 6 0 0,4-5 6 0 0,-5 8 3 0 0,1-13-38 0 0,19 73 373 0 0,-16-67-331 0 0,-7-29-123 0 0,2 10 85 0 0,-4-6-37 0 0,2 7 18 0 0,2-4-27 0 0,-2-10-17 0 0,0 1 0 0 0,0-1 0 0 0,-1 1 0 0 0,0-1 0 0 0,-1 1 0 0 0,1 1-41 0 0,-1-5-195 0 0,0 0 67 0 0,0 0 58 0 0,0-1 51 0 0,0 1 50 0 0,0 0 45 0 0,0 3 124 0 0,0 6 371 0 0,0-8-437 0 0,0-1-52 0 0,0 1-65 0 0,0-1-67 0 0,0 0-81 0 0,0 0-91 0 0,0 0-65 0 0,0 0-93 0 0,0 0-101 0 0,0 0-111 0 0,0 0-119 0 0,0-1 308 0 0,0-1-34 0 0,0 1-34 0 0,0-1-35 0 0,0 1-38 0 0,0-1-36 0 0,0-1-1330 0 0,0 0-1076 0 0</inkml:trace>
  <inkml:trace contextRef="#ctx0" brushRef="#br0" timeOffset="324.01">142 458 5384 0 0,'0'0'116'0'0,"0"0"17"0"0,3 0 12 0 0,10-3-14 0 0,3-10-104 0 0,-8 6 12 0 0,0 2 68 0 0,2-1 86 0 0,7-1 169 0 0,3-2 51 0 0,-12 5-136 0 0,2-2 140 0 0,6 0 76 0 0,-5 2-286 0 0,-1-1-40 0 0,-2 3-23 0 0,-1 0 16 0 0,2 2 51 0 0,5-2 106 0 0,4-5 5 0 0,-2 2-74 0 0,-5 3-40 0 0,-1 2 19 0 0,2 3 69 0 0,-2 0-138 0 0,2 0-8 0 0,-4 0-18 0 0,-1 0 14 0 0,1 1 44 0 0,34 20 452 0 0,-22-7-396 0 0,-6 2-97 0 0,-9-9-87 0 0,-4-7-50 0 0,0-1 0 0 0,0 0 0 0 0,0 1 0 0 0,1-1 0 0 0,-1 0 0 0 0,0 0 0 0 0,1 0 0 0 0,0 0 1 0 0,0 0-13 0 0,-1-1 6 0 0,0 0 3 0 0,1 1 1 0 0,-1-1-1 0 0,0 0 1 0 0,1 1 0 0 0,-1-1-1 0 0,0 1 1 0 0,0 0-1 0 0,0-1 1 0 0,0 2-10 0 0,1 14 85 0 0,-1-12-57 0 0,-1 0 1 0 0,1 0-1 0 0,0 1 1 0 0,1-1-1 0 0,0 3-28 0 0,1-2 34 0 0,-2 0 1 0 0,1 0 0 0 0,-1 0-1 0 0,0 0 1 0 0,0 3-35 0 0,-1 12 122 0 0,0 9 36 0 0,0-12-42 0 0,0-14-94 0 0,0 0 0 0 0,-1 0 0 0 0,0 0 0 0 0,0 0 0 0 0,0-1 0 0 0,0 1 1 0 0,0 0-1 0 0,-1 0 0 0 0,0-1 0 0 0,-1 3-22 0 0,2-3 10 0 0,0-1 0 0 0,1 0 1 0 0,-1 1-1 0 0,1-1 0 0 0,-1 0 1 0 0,1 1-1 0 0,0-1 0 0 0,0 1 0 0 0,0-1 1 0 0,0 2-11 0 0,-1 13 44 0 0,0-13-24 0 0,-1 0 1 0 0,1 0 0 0 0,-1 0-1 0 0,0 0 1 0 0,0 0 0 0 0,0-1-1 0 0,-1 1 1 0 0,1-1 0 0 0,-1 1-1 0 0,0-1 1 0 0,0 0 0 0 0,0 1-21 0 0,-2-2 23 0 0,4-2-17 0 0,1 0 0 0 0,-1 1-1 0 0,0-1 1 0 0,1 0 0 0 0,-1 1 0 0 0,1-1 0 0 0,-1 0-1 0 0,0 1 1 0 0,1-1 0 0 0,-1 1 0 0 0,1-1 0 0 0,-1 1 0 0 0,1-1-1 0 0,-1 1 1 0 0,1-1 0 0 0,0 1 0 0 0,-1-1 0 0 0,1 1-1 0 0,0 0 1 0 0,-1-1 0 0 0,1 1 0 0 0,0 0-6 0 0,-3 4 22 0 0,2-3-11 0 0,-1 0 1 0 0,1 0-1 0 0,-1-1 1 0 0,0 1-1 0 0,0-1 0 0 0,0 1 1 0 0,0-1-1 0 0,0 1 1 0 0,0-1-1 0 0,0 0 1 0 0,0 0-1 0 0,-2 0-11 0 0,-12 9 82 0 0,8-5-12 0 0,-15 6 1 0 0,3-7 26 0 0,-7-5-31 0 0,5 0-21 0 0,18 1-42 0 0,0 0 0 0 0,0-1 0 0 0,0 0 0 0 0,0 0 0 0 0,0 0 1 0 0,0 0-1 0 0,0-1 0 0 0,-2-1-3 0 0,-7-3-39 0 0,1 0-46 0 0,-1-1-77 0 0,11 6 128 0 0,0 1 0 0 0,0-1 1 0 0,-1 0-1 0 0,1 1 1 0 0,0-1-1 0 0,-1 1 1 0 0,1 0-1 0 0,0-1 34 0 0,-12-1-297 0 0,8-2 106 0 0,2-3-34 0 0,-2-9-420 0 0,-7 0-24 0 0</inkml:trace>
  <inkml:trace contextRef="#ctx0" brushRef="#br0" timeOffset="748.97">679 600 7632 0 0,'2'0'166'0'0,"1"0"-147"0"0,1 0 37 0 0,18-1 366 0 0,-16 2-337 0 0,-1 0-35 0 0,0 0-56 0 0,3 4 6 0 0,-7-4 0 0 0,1 0 0 0 0,-1 0 0 0 0,1 0 0 0 0,-1 0 0 0 0,1-1 0 0 0,-1 1 0 0 0,1 0 0 0 0,-1-1 0 0 0,1 1 0 0 0,0-1 0 0 0,-1 0 0 0 0,1 0 0 0 0,0 1 0 0 0,0-1 0 0 0,1-1-22 0 0,0 1 44 0 0,2-1 127 0 0,-2 0-12 0 0,7-5 495 0 0,-7 4-462 0 0,-1 0-127 0 0,0 1-37 0 0,6-2 302 0 0,-1 2-79 0 0,1 1-31 0 0,2 2 14 0 0,0 0-29 0 0,-3-2-23 0 0,-1-2 16 0 0,1-1 55 0 0,1-2-16 0 0,2 0 88 0 0,6 2 73 0 0,-10 2-263 0 0,0 1 1 0 0,0-2-1 0 0,0 1 1 0 0,0-1-1 0 0,0 0 0 0 0,3-1-113 0 0,11-5 257 0 0,-7 2-120 0 0,-1 2-51 0 0,5-1 94 0 0,-7 1-111 0 0,10-5 14 0 0,16-13 102 0 0,-22 15-132 0 0,-9 4-47 0 0,-4 3-3 0 0,-1 0-1 0 0,1 0 1 0 0,0-1 0 0 0,-1 1-1 0 0,1 0 1 0 0,-1-1-1 0 0,1 1 1 0 0,0 0 0 0 0,-1-1-1 0 0,1 1 1 0 0,-1-1 0 0 0,1 1-1 0 0,-1-1 1 0 0,0 1 0 0 0,1-1-1 0 0,-1 0 1 0 0,1 1 0 0 0,-1-1-1 0 0,0 1 1 0 0,0-1 0 0 0,1 0-1 0 0,-1 0-2 0 0,2-4 16 0 0,-1 4-13 0 0,0 0 0 0 0,0 0 0 0 0,0 0 0 0 0,0 0 0 0 0,0 0-1 0 0,0 0 1 0 0,0 0 0 0 0,0 0 0 0 0,0 0 0 0 0,0 0 0 0 0,0 1 0 0 0,1-1-1 0 0,-1 0 1 0 0,1 1-3 0 0,-2-1 3 0 0,1 1-1 0 0,0 0 1 0 0,-1 0 0 0 0,1-1-1 0 0,0 1 1 0 0,-1-1-1 0 0,1 1 1 0 0,0 0-1 0 0,-1-1 1 0 0,1 1 0 0 0,-1-1-1 0 0,1 1 1 0 0,-1-1-1 0 0,1 1 1 0 0,-1-1-1 0 0,1 0 1 0 0,-1 1-1 0 0,0-1 1 0 0,1 0 0 0 0,-1 1-1 0 0,0-1 1 0 0,1 0-1 0 0,-1 1 1 0 0,0-1-1 0 0,0 0 1 0 0,0 1 0 0 0,0-2-3 0 0,3-3 64 0 0,8-5-32 0 0,-9 4 45 0 0,-4-7 6 0 0,-12-11-28 0 0,14 22-37 0 0,0-3-11 0 0,1 4-6 0 0,-1 1-1 0 0,0-1 1 0 0,0 1 0 0 0,0-1 0 0 0,0 1 0 0 0,0-1 0 0 0,0 1 0 0 0,0-1 0 0 0,0 1 0 0 0,0-1 0 0 0,0 1 0 0 0,-1-1 0 0 0,1 1 0 0 0,0-1 0 0 0,0 1 0 0 0,0-1 0 0 0,0 1 0 0 0,-1 0 0 0 0,1-1 0 0 0,0 1 0 0 0,-1-1 0 0 0,1 1 0 0 0,0 0-1 0 0,-1-1 1 0 0,1 1 0 0 0,0 0 0 0 0,-1-1 0 0 0,1 1 0 0 0,-1 0 0 0 0,1-1 0 0 0,0 1 0 0 0,-1 0-1 0 0,-6-5 23 0 0,6 1-15 0 0,-1 1-5 0 0,-13-5 61 0 0,-1-3-11 0 0,15 11-53 0 0,1-1 1 0 0,-1 1-1 0 0,0 0 1 0 0,1 0-1 0 0,-1-1 1 0 0,0 1-1 0 0,1 0 1 0 0,-1 0-1 0 0,0 0 1 0 0,0 0-1 0 0,1 0 1 0 0,-1 0-1 0 0,0 0 1 0 0,0 0 0 0 0,1 0-1 0 0,-1 1 1 0 0,0-1-1 0 0,1 0 1 0 0,-1 0-1 0 0,0 1 1 0 0,0-1-1 0 0,-30 16-15 0 0,28-15 8 0 0,1 1 0 0 0,-1 0 0 0 0,1 0 0 0 0,-1 0 0 0 0,1 0 0 0 0,0 0 0 0 0,0 1 0 0 0,0-1 0 0 0,1 0 0 0 0,-1 1 0 0 0,0 0 0 0 0,1-1 0 0 0,0 1 0 0 0,-1 0 0 0 0,1 1 7 0 0,-2 3-22 0 0,-8 11 12 0 0,6 8 10 0 0,-6-5 0 0 0,6 0 0 0 0,4-17 0 0 0,0 1 0 0 0,0 0 0 0 0,-1-1 0 0 0,1 1 0 0 0,-1-1 0 0 0,0 0 0 0 0,-1 2 0 0 0,0-2 3 0 0,1 1 1 0 0,0-1-1 0 0,0 1 1 0 0,0-1-1 0 0,1 1 1 0 0,-1 0-1 0 0,1 0 0 0 0,0-1 1 0 0,0 1-1 0 0,1 2-3 0 0,-1 11 32 0 0,1-1 0 0 0,1 7-32 0 0,0 9 26 0 0,-1 14 3 0 0,0-45-21 0 0,0-1 1 0 0,0 1-1 0 0,1-1 1 0 0,-1 1-1 0 0,0-1 0 0 0,1 1 1 0 0,-1 0-1 0 0,1-1 1 0 0,0 0-1 0 0,-1 1 0 0 0,1-1 1 0 0,0 1-1 0 0,0-1-8 0 0,5 12 48 0 0,-1 11 18 0 0,2-18-29 0 0,-3-4-21 0 0,2 9-5 0 0,-5-10-10 0 0,-1 0-1 0 0,1 0 1 0 0,-1 0 0 0 0,1 0 0 0 0,-1 0-1 0 0,1 0 1 0 0,0 0 0 0 0,-1 0-1 0 0,1 0 1 0 0,0 0 0 0 0,0-1 0 0 0,-1 1-1 0 0,1 0 1 0 0,0 0 0 0 0,0-1 0 0 0,0 1-1 0 0,10 4 33 0 0,-9-4-29 0 0,0 0 1 0 0,1 0-1 0 0,-1 0 0 0 0,0 0 1 0 0,0 1-1 0 0,0-1 0 0 0,0 1 0 0 0,0 0 1 0 0,0-1-5 0 0,-1 1 4 0 0,1-1 1 0 0,-1 1 0 0 0,1-1 0 0 0,-1 0 0 0 0,1 0 0 0 0,-1 0 0 0 0,1 0-1 0 0,0 0 1 0 0,0 0 0 0 0,-1 0 0 0 0,1-1 0 0 0,0 1 0 0 0,0 0 0 0 0,0-1-1 0 0,0 0 1 0 0,1 1-5 0 0,14-1 63 0 0,-15 0-59 0 0,0 1 0 0 0,0-1 0 0 0,-1 0 0 0 0,1 1 0 0 0,0 0 0 0 0,-1-1 0 0 0,1 1 1 0 0,0 0-1 0 0,-1 0 0 0 0,1 0 0 0 0,0 0-4 0 0,-1 0 1 0 0,0 0 1 0 0,0-1-1 0 0,0 1 1 0 0,0 0-1 0 0,0-1 1 0 0,0 1-1 0 0,0-1 0 0 0,0 0 1 0 0,0 1-1 0 0,0-1 1 0 0,0 0-1 0 0,0 1 1 0 0,0-1-1 0 0,0 0 1 0 0,0 0-1 0 0,1 0 0 0 0,-1 0 1 0 0,0 0-1 0 0,0 0 1 0 0,0 0-1 0 0,0-1 1 0 0,0 1-1 0 0,0 0 1 0 0,1-1-2 0 0,24-10-9 0 0,-16 10-16 0 0,1-2-27 0 0,-7 1 54 0 0,-2 0-37 0 0,0 1-29 0 0,1 0-45 0 0,-2 0-21 0 0,1 0-44 0 0,0 0-47 0 0,0 0-55 0 0,0 1 24 0 0,-1-1-38 0 0,1 0-41 0 0,0 0-42 0 0,-1 0-46 0 0,1 1-49 0 0,0-1-50 0 0,-1 0-53 0 0,6-3-1250 0 0,2-5-1035 0 0</inkml:trace>
  <inkml:trace contextRef="#ctx0" brushRef="#br0" timeOffset="1088.72">1499 158 9096 0 0,'0'-3'200'0'0,"-1"0"-68"0"0,1 3 162 0 0,5-8-40 0 0,4-9-190 0 0,-6 8-48 0 0,-3 4 41 0 0,0 5-57 0 0,0-2 119 0 0,2-1 134 0 0,6-3 30 0 0,-1 2-66 0 0,5 1 230 0 0,-10 3 11 0 0,1 0-90 0 0,-3 0-352 0 0,1 0-1 0 0,-1 0 0 0 0,1 0 1 0 0,-1 0-1 0 0,1 0 0 0 0,-1 0 1 0 0,1 0-1 0 0,-1 0 1 0 0,1 0-1 0 0,-1 0 0 0 0,1-1 1 0 0,-1 1-1 0 0,1 0 0 0 0,-1 0 1 0 0,1 0-1 0 0,-1-1 0 0 0,0 1 1 0 0,1 0-1 0 0,-1-1 1 0 0,1 1-1 0 0,-1 0 0 0 0,0-1 1 0 0,1 1-1 0 0,-1 0 0 0 0,0-1 1 0 0,1 1-1 0 0,-1-1 1 0 0,0 1-1 0 0,0 0 0 0 0,0-1 1 0 0,1 1-1 0 0,-1-1 0 0 0,0 1 1 0 0,0-1-1 0 0,0 1 0 0 0,0-1 1 0 0,0 1-1 0 0,0-1 1 0 0,0 1-1 0 0,0-1 0 0 0,0 1 1 0 0,0-1-16 0 0,0-1 158 0 0,3 4-12 0 0,7 8 88 0 0,-6-7-64 0 0,-1-2-75 0 0,1-1-49 0 0,1-1-23 0 0,-2 1 33 0 0,7 3 110 0 0,-3 4-36 0 0,3 14 87 0 0,-3-5-50 0 0,-3-8-100 0 0,1 0 45 0 0,-1-1 66 0 0,0 0-1 0 0,-1-1 1 0 0,3 8-178 0 0,-1 15 288 0 0,6 3-34 0 0,-9-17-185 0 0,1 1-31 0 0,-2-12-36 0 0,3 9 18 0 0,-2-1 0 0 0,1 1-1 0 0,-1 0 1 0 0,-1 9-20 0 0,0-13 20 0 0,-1 1-1 0 0,1-1 1 0 0,1 1-1 0 0,0-1 1 0 0,0 3-20 0 0,1-4 42 0 0,-1 1 1 0 0,-1 0-1 0 0,0 0 0 0 0,0-1 1 0 0,-1 3-43 0 0,0 7 77 0 0,0-5-12 0 0,0-1 0 0 0,0 1 0 0 0,3 7-65 0 0,3 4 89 0 0,-4-18-52 0 0,-1 0-1 0 0,0 0 1 0 0,0 0-1 0 0,0 1 0 0 0,0 4-36 0 0,-1 7 82 0 0,0 27 172 0 0,0-32-199 0 0,0-11-41 0 0,0 0-1 0 0,0 0 1 0 0,0 0-1 0 0,1 0 1 0 0,-1-1-1 0 0,1 1 1 0 0,-1 0-1 0 0,1 0 1 0 0,0 0-1 0 0,-1 0 1 0 0,1-1-1 0 0,0 1 1 0 0,1 1-14 0 0,-1-1 12 0 0,0-1 0 0 0,0 0-1 0 0,0 1 1 0 0,-1-1 0 0 0,1 1 0 0 0,0-1 0 0 0,-1 1-1 0 0,1-1 1 0 0,-1 1 0 0 0,0 0 0 0 0,0-1 0 0 0,1 1-1 0 0,-1 1-11 0 0,0 28 122 0 0,0 14 3 0 0,0-42-53 0 0,-3-3-4 0 0,-8 0-69 0 0,9 0-37 0 0,2 0-48 0 0,0 0-32 0 0,0 0-116 0 0,0 2-214 0 0,0 0 337 0 0,0 0 6 0 0,0-1-17 0 0,0 1-44 0 0,0-1-11 0 0,0 0-45 0 0,0 0-49 0 0,0 0-55 0 0,0 0-60 0 0,0-1-56 0 0,0 1-50 0 0,0-1-42 0 0,0 0-157 0 0,0 0-41 0 0,0 0-189 0 0,0 0-506 0 0</inkml:trace>
  <inkml:trace contextRef="#ctx0" brushRef="#br0" timeOffset="1389.99">1389 584 8720 0 0,'0'0'256'0'0,"0"0"-7"0"0,0 0-184 0 0,2 0-38 0 0,4-1-58 0 0,0-1 75 0 0,2-2 81 0 0,5-4 142 0 0,3-2 43 0 0,-7 6-206 0 0,11-3 257 0 0,-3-2-56 0 0,16-9 183 0 0,-16 8-125 0 0,0 1 0 0 0,11-4-363 0 0,32-10 280 0 0,0-1-90 0 0,-38 15-119 0 0,6-6-21 0 0,22-8 11 0 0,-31 16-52 0 0,-8 3 5 0 0,0 0 0 0 0,-1-1 0 0 0,1 0 0 0 0,1-2-14 0 0,7-3-5 0 0,-4 4-48 0 0,-10 5 25 0 0,0-1 0 0 0,0 0-1 0 0,-1 0 1 0 0,1 0-1 0 0,-1-1 1 0 0,2 0 28 0 0,23-13-97 0 0</inkml:trace>
  <inkml:trace contextRef="#ctx0" brushRef="#br0" timeOffset="1962.44">2162 300 9408 0 0,'0'0'273'0'0,"0"0"-5"0"0,2 3-109 0 0,3 2-44 0 0,-1 1 50 0 0,-1 1 49 0 0,-2 1 50 0 0,2-3 182 0 0,3 3-172 0 0,-2-2-61 0 0,-2 1-3 0 0,-1 1 39 0 0,0 1 10 0 0,0-2-71 0 0,1 0-28 0 0,2 2 1 0 0,0-1-4 0 0,-2-1-5 0 0,-1 0 27 0 0,0 2 68 0 0,-1-1-78 0 0,2-1-44 0 0,0 0-19 0 0,1 3-3 0 0,3 6 47 0 0,-1 13 140 0 0,6-8-1 0 0,-6 7 6 0 0,1-12-149 0 0,0 1 54 0 0,-5 0 46 0 0,0-9-153 0 0,1 0 0 0 0,0 0 0 0 0,0 0 1 0 0,0-1-1 0 0,1 1 0 0 0,0-1 1 0 0,1 1-1 0 0,-1-1 0 0 0,1 0 1 0 0,1 0-94 0 0,9 18 257 0 0,-9-12-104 0 0,2-8-53 0 0,-7-5-94 0 0,1 0 1 0 0,-1 0-1 0 0,1 1 1 0 0,-1-1 0 0 0,0 0-1 0 0,1 1 1 0 0,-1-1-1 0 0,0 0 1 0 0,1 1 0 0 0,-1-1-1 0 0,0 0 1 0 0,1 1 0 0 0,-1-1-1 0 0,0 1 1 0 0,1-1-1 0 0,-1 1 1 0 0,0-1 0 0 0,0 0-1 0 0,0 1 1 0 0,0-1-1 0 0,1 1 1 0 0,-1-1 0 0 0,0 1-1 0 0,0-1 1 0 0,0 1-1 0 0,0-1 1 0 0,0 1 0 0 0,0-1-1 0 0,0 1 1 0 0,0-1 0 0 0,0 1-1 0 0,-1 0-6 0 0,1 12 188 0 0,0-13-184 0 0,0 0-1 0 0,0 0 1 0 0,0 0 0 0 0,0 0-1 0 0,0 0 1 0 0,0 1-1 0 0,0-1 1 0 0,0 0 0 0 0,0 0-1 0 0,0 0 1 0 0,0 0-1 0 0,0 0 1 0 0,0 0 0 0 0,0 0-1 0 0,0 0 1 0 0,0 0-1 0 0,0 0 1 0 0,0 1 0 0 0,0-1-1 0 0,0 0 1 0 0,0 0-1 0 0,0 0 1 0 0,0 0 0 0 0,0 0-1 0 0,1 0 1 0 0,-1 0-1 0 0,0 0 1 0 0,0 0 0 0 0,0 0-1 0 0,0 0 1 0 0,0 0-1 0 0,0 0 1 0 0,0 1 0 0 0,0-1-1 0 0,0 0 1 0 0,0 0-1 0 0,0 0 1 0 0,0 0 0 0 0,0 0-1 0 0,1 0 1 0 0,-1 0-1 0 0,0 0 1 0 0,0 0 0 0 0,0 0-1 0 0,0 0 1 0 0,0 0-1 0 0,0 0 1 0 0,0 0 0 0 0,0 0-1 0 0,0 0 1 0 0,0 0-1 0 0,1 0 1 0 0,-1 0 0 0 0,0 0-1 0 0,0 0 1 0 0,0 0-1 0 0,0 0-3 0 0,3 0 61 0 0,1 1 43 0 0,6 4 348 0 0,-6-3-305 0 0,0 1-90 0 0,-2-2-73 0 0,0 0-37 0 0,11 1 156 0 0,-13-2-101 0 0,0 0-1 0 0,0 0 1 0 0,0 1 0 0 0,0-1 0 0 0,1 0-1 0 0,-1 0 1 0 0,0 0 0 0 0,0 0-1 0 0,0 0 1 0 0,0 0 0 0 0,0 0-1 0 0,0 0 1 0 0,0 0 0 0 0,0 0-1 0 0,0 0 1 0 0,0 0 0 0 0,1 0-1 0 0,-1 0 1 0 0,0-1 0 0 0,0 1-1 0 0,0 0 1 0 0,0 0 0 0 0,0 0 0 0 0,0 0-1 0 0,0 0 1 0 0,0 0 0 0 0,0 0-1 0 0,0 0 1 0 0,0 0 0 0 0,0 0-1 0 0,1 0 1 0 0,-1 0 0 0 0,0 0-1 0 0,0 0 1 0 0,0 0 0 0 0,0 0-1 0 0,0-1 1 0 0,0 1 0 0 0,0 0-1 0 0,0 0 1 0 0,0 0 0 0 0,0 0-1 0 0,0 0 1 0 0,0 0 0 0 0,0 0 0 0 0,0 0-1 0 0,0 0 1 0 0,0 0 0 0 0,0-1-1 0 0,0 1 1 0 0,0 0 0 0 0,0 0-1 0 0,0 0 1 0 0,0 0 0 0 0,0 0-1 0 0,0 0 1 0 0,0 0-2 0 0,0-1 4 0 0,0 1 1 0 0,0-1-1 0 0,0 1 0 0 0,0-1 0 0 0,0 1 0 0 0,0-1 1 0 0,0 1-1 0 0,0-1 0 0 0,0 1 0 0 0,0-1 1 0 0,0 1-1 0 0,0-1 0 0 0,1 1 0 0 0,-1 0 0 0 0,0-1 1 0 0,0 1-1 0 0,1-1 0 0 0,-1 1 0 0 0,0-1 1 0 0,1 1-1 0 0,-1 0 0 0 0,0-1 0 0 0,1 1 0 0 0,-1 0 1 0 0,0-1-1 0 0,1 1 0 0 0,-1 0 0 0 0,1 0 1 0 0,-1-1-1 0 0,1 1 0 0 0,-1 0 0 0 0,1 0 0 0 0,-1 0 1 0 0,1 0-1 0 0,-1 0 0 0 0,0 0 0 0 0,1-1 1 0 0,-1 1-1 0 0,1 0 0 0 0,-1 0 0 0 0,1 0 0 0 0,0 1-4 0 0,4-4 74 0 0,8-8-46 0 0,0 6 25 0 0,-7-5-26 0 0,4 4 26 0 0,6-23-28 0 0,-8 11 28 0 0,0-7-45 0 0,-3 8 2 0 0,6-4 33 0 0,-6-5-33 0 0,11-11-10 0 0,-12 26 0 0 0,-3 8 0 0 0,1 0 0 0 0,-1 0 0 0 0,0 0 0 0 0,0 0 0 0 0,0 0 0 0 0,-1-1 0 0 0,1 1 0 0 0,-1 0 0 0 0,1-3 0 0 0,-1 4 0 0 0,0 1 0 0 0,0-1 0 0 0,0 1 0 0 0,1-1 0 0 0,-1 0 0 0 0,1 1 0 0 0,-1-1 0 0 0,1 1 0 0 0,-1-1 0 0 0,1 0 0 0 0,0 1 0 0 0,0 0 0 0 0,0-1 0 0 0,0 1 0 0 0,4-7 0 0 0,0-6 0 0 0,-4 14 0 0 0,-1 0-1 0 0,1-1 0 0 0,0 1 0 0 0,-1 0 0 0 0,1 0 1 0 0,-1-1-1 0 0,1 1 0 0 0,0 0 0 0 0,-1 0 0 0 0,1 0 1 0 0,0 0-1 0 0,0 0 0 0 0,-1 0 0 0 0,1 0 0 0 0,0 0 1 0 0,0 0-3 0 0,0 0-1 0 0,1 0 1 0 0,-1 0-1 0 0,1 0 1 0 0,-1 0-1 0 0,0 0 1 0 0,1 0-1 0 0,-1 1 1 0 0,1-1-1 0 0,-1 0 1 0 0,0 1-1 0 0,0-1 1 0 0,1 1-1 0 0,-1 0 1 0 0,0-1-1 0 0,0 1 0 0 0,0 0 1 0 0,1 0 3 0 0,-1 0-3 0 0,-1 1 0 0 0,1-1 0 0 0,0 0 0 0 0,-1 0 0 0 0,1 1 0 0 0,-1-1 0 0 0,1 0 0 0 0,-1 1 0 0 0,0-1 0 0 0,1 1 0 0 0,-1-1 0 0 0,0 1 3 0 0,0 1-6 0 0,0 0 1 0 0,1 0-1 0 0,0 0 1 0 0,-1-1 0 0 0,1 1-1 0 0,1 2 6 0 0,3 3 0 0 0,-4-6-6 0 0,0-1 0 0 0,0 0 1 0 0,0 1-1 0 0,0-1 0 0 0,-1 1 1 0 0,1-1-1 0 0,0 1 0 0 0,-1 0 1 0 0,1-1-1 0 0,-1 1 0 0 0,0-1 1 0 0,0 1-1 0 0,1 0 0 0 0,-1 0 6 0 0,0 1-7 0 0,0 0-1 0 0,0 1 0 0 0,1-1 0 0 0,0 0 0 0 0,0 0 1 0 0,-1 1-1 0 0,2-1 0 0 0,-1 0 0 0 0,1 2 8 0 0,3 5-26 0 0,3 14 10 0 0,-6-20 16 0 0,0 0 0 0 0,-1 0 0 0 0,0 0 0 0 0,1 0 0 0 0,-2 0 0 0 0,1 0 0 0 0,0 0 0 0 0,-1 4 0 0 0,2 4 0 0 0,3-8 0 0 0,1 1 0 0 0,0 8 0 0 0,7 2 0 0 0,2-1 0 0 0,1-9 0 0 0,0 5 0 0 0,-16-9 1 0 0,1-1-1 0 0,-1 0 1 0 0,1 0-1 0 0,-1 1 0 0 0,1-1 1 0 0,-1 0-1 0 0,1 0 1 0 0,-1 0-1 0 0,1 0 1 0 0,-1 0-1 0 0,1 0 0 0 0,-1 0 1 0 0,1 0-1 0 0,-1 0 1 0 0,1 0-1 0 0,-1 0 0 0 0,1 0 1 0 0,-1 0-1 0 0,1 0 1 0 0,-1 0-1 0 0,1 0 0 0 0,-1-1 1 0 0,1 1-1 0 0,-1 0 1 0 0,1 0-1 0 0,-1-1 0 0 0,5-9 43 0 0,-3 9-42 0 0,0 1 0 0 0,0-1 1 0 0,-1 1-1 0 0,1-1 1 0 0,0 1-1 0 0,0 0 0 0 0,0 0 1 0 0,0 0-1 0 0,-1 0 0 0 0,1 0 1 0 0,1 0-2 0 0,1 0 10 0 0,1-2 49 0 0,8-9-29 0 0,-6 8 0 0 0,-6 3-28 0 0,-1 0 1 0 0,0 0-1 0 0,1 0 1 0 0,-1-1-1 0 0,1 1 1 0 0,-1 0-1 0 0,1 0 1 0 0,-1-1-1 0 0,0 1 1 0 0,1 0-1 0 0,-1-1 0 0 0,1 1 1 0 0,-1 0-1 0 0,0-1 1 0 0,1 1-1 0 0,-1 0 1 0 0,0-1-1 0 0,0 1 1 0 0,1-1-3 0 0,0-8 3 0 0,-1 8-3 0 0,0 0 0 0 0,0 0 0 0 0,0 1 0 0 0,0-1 0 0 0,0 0 0 0 0,1 0 0 0 0,-1 0 0 0 0,0 1 0 0 0,0-1 0 0 0,1 0 0 0 0,-1 0 0 0 0,0 1 0 0 0,1-1 0 0 0,-1 0 0 0 0,1 1 0 0 0,-1-1 0 0 0,1 1 0 0 0,-1-1 0 0 0,1 0 0 0 0,0 1 0 0 0,-1-1 0 0 0,1 1 0 0 0,0-1 0 0 0,-1 1 0 0 0,1 0 0 0 0,0-1 0 0 0,-1 1 0 0 0,1 0 0 0 0,0-1 0 0 0,1 1 0 0 0,-1-1 0 0 0,0 1 0 0 0,0-1 0 0 0,0 0 0 0 0,0 1 0 0 0,0-1 0 0 0,0 0 0 0 0,0 0 0 0 0,0 0 0 0 0,0 0 0 0 0,0 0 0 0 0,0 0 0 0 0,-1 0 0 0 0,1 0 0 0 0,0 0 0 0 0,36-78 0 0 0,-27 61 0 0 0,-5-8 0 0 0,1 10 0 0 0,-4 13 0 0 0,-1 0 0 0 0,0-1 0 0 0,0 1 0 0 0,0 0 0 0 0,-1-1 0 0 0,1 1 0 0 0,-1-1 0 0 0,1-1 0 0 0,-1 2 0 0 0,0 0 0 0 0,0-1 0 0 0,0 1 0 0 0,1 0 0 0 0,0 0 0 0 0,-1 0 0 0 0,1 0 0 0 0,1 0 0 0 0,-1 0 0 0 0,1-3 0 0 0,3-4 0 0 0,10-37 0 0 0,-14 43 0 0 0,0 1 0 0 0,0 0 0 0 0,0 0 0 0 0,-1-1 0 0 0,0 1 0 0 0,0 0 0 0 0,0-1 0 0 0,0 1 0 0 0,2-15 0 0 0,11-8 1 0 0,-11 23-2 0 0,0 0-1 0 0,0 0 0 0 0,0 0 1 0 0,-1 0-1 0 0,0 0 1 0 0,0 0-1 0 0,1 0 1 0 0,-2 0-1 0 0,1 0 1 0 0,0 0-1 0 0,0-3 2 0 0,-1 1-101 0 0,-1 1 65 0 0,2-8 138 0 0,-1 10-112 0 0,1 0-40 0 0,0 0-31 0 0,0 1-43 0 0,0 0-51 0 0,1 0-59 0 0,0 0-65 0 0,0 1-74 0 0,1-1-80 0 0,-1 1-87 0 0,1-3-695 0 0,10-10-11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48.2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174 1 7424 0 0,'0'0'166'0'0,"0"0"29"0"0,-2 0 12 0 0,-22 0-76 0 0,9 0 68 0 0,5 0 83 0 0,1 0 99 0 0,4 2 34 0 0,-8 9-26 0 0,8-9-305 0 0,4-1-67 0 0,0-1-1 0 0,1 0 1 0 0,-1 0 0 0 0,0 1-1 0 0,1-1 1 0 0,-1 0 0 0 0,1 1-1 0 0,-1-1 1 0 0,1 1 0 0 0,-1-1-1 0 0,1 1 1 0 0,-1-1 0 0 0,1 1-1 0 0,-1-1 1 0 0,1 1 0 0 0,-1-1-1 0 0,1 1 1 0 0,0 0 0 0 0,-1-1-1 0 0,1 1 1 0 0,0-1 0 0 0,0 1-17 0 0,-3 4 62 0 0,3-4-47 0 0,-1 0 0 0 0,0 0 0 0 0,1 0 0 0 0,-1 0-1 0 0,0 0 1 0 0,0 0 0 0 0,0-1 0 0 0,0 1 0 0 0,0 0-1 0 0,1-1 1 0 0,-1 1 0 0 0,0-1 0 0 0,0 1 0 0 0,-1-1-1 0 0,1 1 1 0 0,0-1-15 0 0,-10 7 209 0 0,6 1-49 0 0,-4 9 19 0 0,7-13-122 0 0,-4 9 115 0 0,1-1-46 0 0,0 2-21 0 0,3 7 2 0 0,0-2-1 0 0,-4-4-34 0 0,0 1-5 0 0,4 3 28 0 0,2 100 202 0 0,0-93-194 0 0,0-1 47 0 0,2-9-38 0 0,4 0-32 0 0,0 0-4 0 0,-4 0 32 0 0,-2-15-96 0 0,0 1 0 0 0,0-1 1 0 0,0 1-1 0 0,1-1 1 0 0,-1 1-1 0 0,0 0 0 0 0,1-1 1 0 0,0 1-1 0 0,-1-1 1 0 0,1 0-1 0 0,0 1 0 0 0,-1-1 1 0 0,1 1-13 0 0,6 11 79 0 0,-2 10 42 0 0,8-12 7 0 0,-5-2-69 0 0,3 3 35 0 0,2-4 24 0 0,-12-7-107 0 0,0-1 1 0 0,0 1 0 0 0,0 0 0 0 0,0 0-1 0 0,1 0 1 0 0,-1 0 0 0 0,-1 0 0 0 0,1 0 0 0 0,0 0-1 0 0,0 0 1 0 0,0 0 0 0 0,0 1-12 0 0,6 9 130 0 0,4-7-5 0 0,0-1-41 0 0,-1 8 92 0 0,14-6 20 0 0,-11 1-31 0 0,-4-1 24 0 0,6-3 54 0 0,-5-1-118 0 0,-3 0-12 0 0,0-1 0 0 0,-1 0 0 0 0,1 0 0 0 0,0 0 0 0 0,1-1-113 0 0,0-2 118 0 0,0-2-58 0 0,19-6 119 0 0,-25 10-164 0 0,1 0 0 0 0,0 0 1 0 0,0-1-1 0 0,-1 1 0 0 0,1-1 1 0 0,-1 1-1 0 0,1-1 0 0 0,-1 0-15 0 0,9-11 168 0 0,-1 10-83 0 0,-10 3-77 0 0,1 0 0 0 0,0 0 0 0 0,0 0 1 0 0,-1 0-1 0 0,1 0 0 0 0,0-1 0 0 0,-1 1 1 0 0,1 0-1 0 0,0 0 0 0 0,-1-1 0 0 0,1 1 1 0 0,0 0-1 0 0,-1-1 0 0 0,1 1 0 0 0,-1-1 1 0 0,1 1-1 0 0,0-1-8 0 0,6-12 156 0 0,5-12 9 0 0,-8 18-125 0 0,0 1 0 0 0,0-2 1 0 0,-1 1-1 0 0,1-3-40 0 0,7-9 16 0 0,-3 5 13 0 0,-1-1 43 0 0,-5 6-15 0 0,0 0-1 0 0,-2 0 1 0 0,1 0 0 0 0,-1 0-1 0 0,0 0 1 0 0,-1-3-57 0 0,0-14 137 0 0,-2 2-21 0 0,-2 1-66 0 0,0 7-48 0 0,1-2-2 0 0,2 11 0 0 0,1-1 0 0 0,-2 1 0 0 0,1-1 0 0 0,-1 1 0 0 0,0-1 0 0 0,-5-7-2 0 0,-5-9-73 0 0,5 0-101 0 0,6 14 84 0 0,1 8 65 0 0,1 0-1 0 0,0 0 1 0 0,-1 0 0 0 0,1 0-1 0 0,-1 0 1 0 0,0 0 0 0 0,0 0-1 0 0,0-1 28 0 0,-11-10-198 0 0,7 9 104 0 0,0-2-37 0 0,-2-5-135 0 0,3 5 129 0 0,0 1 0 0 0,0 0 0 0 0,0 0 0 0 0,-1 1 0 0 0,1-1 0 0 0,-3 0 137 0 0,-6-8-316 0 0,8 9 219 0 0,-1 0-33 0 0,-4-1-220 0 0,-1 3-98 0 0,-2 2-73 0 0,11 0 266 0 0,2-1 131 0 0,-1 1-33 0 0,1 0-6 0 0,-1-1-33 0 0,1 1-39 0 0,-1-1-43 0 0,0 0-46 0 0,0 0-44 0 0,0 0-38 0 0,0 0-34 0 0,-1-1-125 0 0,1 0-34 0 0,-5-3-1313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45.0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7512 0 0,'0'0'166'0'0,"0"0"29"0"0,0 0 13 0 0,0 3-29 0 0,1 3-145 0 0,5 0-35 0 0,1 1 13 0 0,-6 3 56 0 0,0-9-21 0 0,-1 1 0 0 0,0 0 0 0 0,0-1-1 0 0,0 1 1 0 0,1-1 0 0 0,-1 1 0 0 0,1 0 0 0 0,0-1 0 0 0,-1 1-1 0 0,1-1 1 0 0,0 1 0 0 0,0-1 0 0 0,0 0 0 0 0,0 1-47 0 0,4 6 245 0 0,0 2 124 0 0,0 4 51 0 0,1-1-32 0 0,-1-3-75 0 0,5 9 107 0 0,-7-6-221 0 0,2 2 83 0 0,6 1 59 0 0,-2-3-79 0 0,-3 6 22 0 0,1 0-8 0 0,2-6-32 0 0,-7-12-193 0 0,0 1 0 0 0,-1 0 1 0 0,1 0-1 0 0,-1 0 1 0 0,1 0-1 0 0,-1 0 1 0 0,1 1-52 0 0,1 12 294 0 0,-1-4-78 0 0,4 2 26 0 0,0-1-1 0 0,-4-1-25 0 0,-2-5-152 0 0,0 0 52 0 0,0 6 159 0 0,0 7 253 0 0,0-12-328 0 0,0-1-43 0 0,0-1-70 0 0,0-2 75 0 0,0-1-9 0 0,0 9 6 0 0,0-11-156 0 0,0 0 1 0 0,0 0-1 0 0,0 0 0 0 0,0 0 0 0 0,0 0 1 0 0,0 0-1 0 0,0 0 0 0 0,0 0 0 0 0,0 1 1 0 0,0-1-1 0 0,0 0 0 0 0,0 0 0 0 0,0 0 1 0 0,0 0-1 0 0,0 0 0 0 0,0 0 0 0 0,0 0 1 0 0,0 0-1 0 0,0 0 0 0 0,0 0 0 0 0,0 1 1 0 0,0-1-1 0 0,0 0 0 0 0,0 0 0 0 0,0 0 1 0 0,0 0-1 0 0,-1 0 0 0 0,1 0 0 0 0,0 0 1 0 0,0 0-1 0 0,0 0 0 0 0,0 0 0 0 0,0 0 1 0 0,0 0-1 0 0,0 0 0 0 0,0 0 0 0 0,0 0 1 0 0,0 0-1 0 0,0 1 0 0 0,0-1 0 0 0,-1 0 1 0 0,1 0-1 0 0,0 0 0 0 0,0 0 0 0 0,0 0 1 0 0,0 0-1 0 0,0 0 0 0 0,0 0 1 0 0,0 0-1 0 0,0 0 0 0 0,0 0 0 0 0,0 0 1 0 0,-1 0-1 0 0,1 0 0 0 0,0-1 0 0 0,0 1 1 0 0,0 0-5 0 0,-10 0 195 0 0,7 0 4 0 0,3 0-15 0 0,0 0-75 0 0,-3 0-39 0 0,3 0-66 0 0,-1 0 0 0 0,1 1 0 0 0,0-1-1 0 0,-1 0 1 0 0,1 0 0 0 0,-1-1-1 0 0,1 1 1 0 0,0 0 0 0 0,-1 0-1 0 0,1 0 1 0 0,-1 0 0 0 0,1 0-1 0 0,-1 0 1 0 0,1 0 0 0 0,0-1 0 0 0,-1 1-1 0 0,1 0 1 0 0,0 0 0 0 0,-1-1-1 0 0,1 1 1 0 0,0 0 0 0 0,-1-1-1 0 0,1 1 1 0 0,0 0 0 0 0,0 0-1 0 0,-1-1 1 0 0,1 1 0 0 0,0-1 0 0 0,0 1-1 0 0,0 0 1 0 0,-1-1-3 0 0,-3-6 50 0 0,-3 3 8 0 0,2 0 0 0 0,4 0 4 0 0,0-5 42 0 0,0-9-18 0 0,0-12-72 0 0,1 26-30 0 0,1-1 1 0 0,-1 0 0 0 0,1 1-1 0 0,0-1 1 0 0,1-3 15 0 0,1 0-6 0 0,1-6-17 0 0,1 1 0 0 0,0-1 0 0 0,7-10 23 0 0,19-13-65 0 0,-23 26 61 0 0,-5 5-7 0 0,0 1 0 0 0,1-1 0 0 0,0 1 0 0 0,0 0 0 0 0,0 1-1 0 0,0-1 1 0 0,1 1 0 0 0,0 0 0 0 0,1-2 11 0 0,4 0-21 0 0,-5 2 9 0 0,0 0 1 0 0,1 1-1 0 0,-1-1 0 0 0,1 1 0 0 0,5-2 12 0 0,15 0-53 0 0,-10 0 36 0 0,-13 3 10 0 0,0 1 0 0 0,0 0 0 0 0,1 0 0 0 0,-1 0 0 0 0,1 0 0 0 0,-1 1 0 0 0,0-1-1 0 0,2 1 8 0 0,23-1-33 0 0,-22 1 27 0 0,0-1 0 0 0,0 1 0 0 0,0 0 0 0 0,0 1 0 0 0,0 0 0 0 0,0 0-1 0 0,3 1 7 0 0,12 8 0 0 0,6-5 0 0 0,-6 6 0 0 0,-8-8 0 0 0,-11-2-1 0 0,0-1 0 0 0,1 0 0 0 0,-1 1 0 0 0,0 0-1 0 0,0 0 1 0 0,0 0 0 0 0,1 0 0 0 0,-1 0 0 0 0,0 0 0 0 0,0 0 0 0 0,0 1 0 0 0,0-1 0 0 0,-1 1-1 0 0,1-1 2 0 0,46 47-160 0 0,-33-30 144 0 0,1 6 16 0 0,-3-14 0 0 0,-11 5 0 0 0,-3-13 1 0 0,1 1 0 0 0,0-1 0 0 0,0 0 0 0 0,0 0 0 0 0,1 1 0 0 0,-1-1 0 0 0,1 0 0 0 0,-1 0 0 0 0,1 0 0 0 0,0 1 0 0 0,0-1-1 0 0,3 6 21 0 0,-2-6-18 0 0,-2-1 0 0 0,1 1 0 0 0,0-1 1 0 0,0 1-1 0 0,0-1 0 0 0,-1 1 0 0 0,1-1 0 0 0,-1 1 0 0 0,1-1 0 0 0,-1 1 0 0 0,0 0 0 0 0,1-1 0 0 0,-1 1 0 0 0,0 0-3 0 0,0 29 67 0 0,-3-15-14 0 0,-7 0-40 0 0,7-7-37 0 0,3-5-64 0 0,0-4 88 0 0,0 2-103 0 0,0-2-36 0 0,0 1-211 0 0,0 1-487 0 0,0 12-53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46.9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8808 0 0,'0'0'197'0'0,"0"0"24"0"0,0 0 19 0 0,0 0-74 0 0,0 0-10 0 0,0 0 57 0 0,2 0 182 0 0,9 0 333 0 0,-9 0 28 0 0,1 3-22 0 0,7 7-104 0 0,-8-8-408 0 0,-1-1-38 0 0,2 0 84 0 0,-1 0-87 0 0,0-1-125 0 0,-1-1-14 0 0,2 1 24 0 0,-2 1-11 0 0,0-1 35 0 0,2 4 126 0 0,-1-1-38 0 0,1 4 36 0 0,0 0-44 0 0,2 7 139 0 0,0-6-46 0 0,2-4-27 0 0,-7-4-221 0 0,1 0 0 0 0,-1 1-1 0 0,1-1 1 0 0,-1 0 0 0 0,0 0-1 0 0,1 1 1 0 0,-1-1 0 0 0,1 0 0 0 0,-1 1-1 0 0,0-1 1 0 0,1 1 0 0 0,-1-1-1 0 0,0 0 1 0 0,0 1 0 0 0,1-1-1 0 0,-1 1 1 0 0,0-1 0 0 0,0 1 0 0 0,0-1-1 0 0,1 1 1 0 0,-1-1 0 0 0,0 1-1 0 0,0-1 1 0 0,0 1 0 0 0,0-1 0 0 0,0 1-1 0 0,0-1 1 0 0,0 1 0 0 0,0-1-1 0 0,0 1 1 0 0,0-1 0 0 0,-1 1-15 0 0,2 2 89 0 0,-1 1 1 0 0,1-1-1 0 0,-1 1 1 0 0,1-1 0 0 0,0 1-1 0 0,0-1 1 0 0,1 2-90 0 0,2 2 131 0 0,-2-1-95 0 0,-1-6-40 0 0,1 7 244 0 0,0-1-85 0 0,-2 1-46 0 0,-1 2-14 0 0,0-1 50 0 0,1 55 815 0 0,0-61-931 0 0,1-1 0 0 0,-1 1 0 0 0,0 0 0 0 0,1 0 0 0 0,-1-1 0 0 0,1 1 0 0 0,-1 0 0 0 0,1-1 0 0 0,0 1 0 0 0,0 1-29 0 0,4 8 158 0 0,-9 1-51 0 0,-1-1-2 0 0,3 1 67 0 0,2-7-107 0 0,0 10 163 0 0,0-11-196 0 0,0-2-45 0 0,-2 3 67 0 0,-5 2-77 0 0,3-3-78 0 0,3-3-216 0 0,-1 0 61 0 0,1 0 54 0 0,-1-1 46 0 0,0 1 1 0 0,0-1 57 0 0,-3-1-79 0 0,4 0 45 0 0,1 1 11 0 0,-2 0-835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48.2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174 1 7424 0 0,'0'0'166'0'0,"0"0"29"0"0,-2 0 12 0 0,-22 0-76 0 0,9 0 68 0 0,5 0 83 0 0,1 0 99 0 0,4 2 34 0 0,-8 9-26 0 0,8-9-305 0 0,4-1-67 0 0,0-1-1 0 0,1 0 1 0 0,-1 0 0 0 0,0 1-1 0 0,1-1 1 0 0,-1 0 0 0 0,1 1-1 0 0,-1-1 1 0 0,1 1 0 0 0,-1-1-1 0 0,1 1 1 0 0,-1-1 0 0 0,1 1-1 0 0,-1-1 1 0 0,1 1 0 0 0,-1-1-1 0 0,1 1 1 0 0,0 0 0 0 0,-1-1-1 0 0,1 1 1 0 0,0-1 0 0 0,0 1-17 0 0,-3 4 62 0 0,3-4-47 0 0,-1 0 0 0 0,0 0 0 0 0,1 0 0 0 0,-1 0-1 0 0,0 0 1 0 0,0 0 0 0 0,0-1 0 0 0,0 1 0 0 0,0 0-1 0 0,1-1 1 0 0,-1 1 0 0 0,0-1 0 0 0,0 1 0 0 0,-1-1-1 0 0,1 1 1 0 0,0-1-15 0 0,-10 7 209 0 0,6 1-49 0 0,-4 9 19 0 0,7-13-122 0 0,-4 9 115 0 0,1-1-46 0 0,0 2-21 0 0,3 7 2 0 0,0-2-1 0 0,-4-4-34 0 0,0 1-5 0 0,4 3 28 0 0,2 100 202 0 0,0-93-194 0 0,0-1 47 0 0,2-9-38 0 0,4 0-32 0 0,0 0-4 0 0,-4 0 32 0 0,-2-15-96 0 0,0 1 0 0 0,0-1 1 0 0,0 1-1 0 0,1-1 1 0 0,-1 1-1 0 0,0 0 0 0 0,1-1 1 0 0,0 1-1 0 0,-1-1 1 0 0,1 0-1 0 0,0 1 0 0 0,-1-1 1 0 0,1 1-13 0 0,6 11 79 0 0,-2 10 42 0 0,8-12 7 0 0,-5-2-69 0 0,3 3 35 0 0,2-4 24 0 0,-12-7-107 0 0,0-1 1 0 0,0 1 0 0 0,0 0 0 0 0,0 0-1 0 0,1 0 1 0 0,-1 0 0 0 0,-1 0 0 0 0,1 0 0 0 0,0 0-1 0 0,0 0 1 0 0,0 0 0 0 0,0 1-12 0 0,6 9 130 0 0,4-7-5 0 0,0-1-41 0 0,-1 8 92 0 0,14-6 20 0 0,-11 1-31 0 0,-4-1 24 0 0,6-3 54 0 0,-5-1-118 0 0,-3 0-12 0 0,0-1 0 0 0,-1 0 0 0 0,1 0 0 0 0,0 0 0 0 0,1-1-113 0 0,0-2 118 0 0,0-2-58 0 0,19-6 119 0 0,-25 10-164 0 0,1 0 0 0 0,0 0 1 0 0,0-1-1 0 0,-1 1 0 0 0,1-1 1 0 0,-1 1-1 0 0,1-1 0 0 0,-1 0-15 0 0,9-11 168 0 0,-1 10-83 0 0,-10 3-77 0 0,1 0 0 0 0,0 0 0 0 0,0 0 1 0 0,-1 0-1 0 0,1 0 0 0 0,0-1 0 0 0,-1 1 1 0 0,1 0-1 0 0,0 0 0 0 0,-1-1 0 0 0,1 1 1 0 0,0 0-1 0 0,-1-1 0 0 0,1 1 0 0 0,-1-1 1 0 0,1 1-1 0 0,0-1-8 0 0,6-12 156 0 0,5-12 9 0 0,-8 18-125 0 0,0 1 0 0 0,0-2 1 0 0,-1 1-1 0 0,1-3-40 0 0,7-9 16 0 0,-3 5 13 0 0,-1-1 43 0 0,-5 6-15 0 0,0 0-1 0 0,-2 0 1 0 0,1 0 0 0 0,-1 0-1 0 0,0 0 1 0 0,-1-3-57 0 0,0-14 137 0 0,-2 2-21 0 0,-2 1-66 0 0,0 7-48 0 0,1-2-2 0 0,2 11 0 0 0,1-1 0 0 0,-2 1 0 0 0,1-1 0 0 0,-1 1 0 0 0,0-1 0 0 0,-5-7-2 0 0,-5-9-73 0 0,5 0-101 0 0,6 14 84 0 0,1 8 65 0 0,1 0-1 0 0,0 0 1 0 0,-1 0 0 0 0,1 0-1 0 0,-1 0 1 0 0,0 0 0 0 0,0 0-1 0 0,0-1 28 0 0,-11-10-198 0 0,7 9 104 0 0,0-2-37 0 0,-2-5-135 0 0,3 5 129 0 0,0 1 0 0 0,0 0 0 0 0,0 0 0 0 0,-1 1 0 0 0,1-1 0 0 0,-3 0 137 0 0,-6-8-316 0 0,8 9 219 0 0,-1 0-33 0 0,-4-1-220 0 0,-1 3-98 0 0,-2 2-73 0 0,11 0 266 0 0,2-1 131 0 0,-1 1-33 0 0,1 0-6 0 0,-1-1-33 0 0,1 1-39 0 0,-1-1-43 0 0,0 0-46 0 0,0 0-44 0 0,0 0-38 0 0,0 0-34 0 0,-1-1-125 0 0,1 0-34 0 0,-5-3-1313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51.1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316 79 6056 0 0,'-3'0'176'0'0,"-4"-2"-41"0"0,2-3-74 0 0,5 4-61 0 0,-1 0 1 0 0,1 1-1 0 0,-1-1 1 0 0,1 1-1 0 0,-1-1 1 0 0,1 1-1 0 0,-1-1 1 0 0,1 1-1 0 0,-1-1 1 0 0,0 1-1 0 0,1-1 1 0 0,-1 1-1 0 0,0 0 1 0 0,1-1-1 0 0,-1 1 1 0 0,0 0-1 0 0,1 0 0 0 0,-1 0 1 0 0,0-1-1 0 0,0 1 1 0 0,1 0-1 0 0,-1 0 1 0 0,0 0-1 0 0,0 0 1 0 0,1 0-1 0 0,-10 0 24 0 0,4-2 65 0 0,2-1 10 0 0,0 1 33 0 0,-1-1 77 0 0,0 0 48 0 0,-1 1 46 0 0,-2 1 44 0 0,1 1 78 0 0,0 0-56 0 0,0 0-46 0 0,0 0-40 0 0,-7 0 190 0 0,-19 0 512 0 0,22 0-627 0 0,0 0 66 0 0,0 3-175 0 0,2 3-52 0 0,0-1-47 0 0,-2-1 54 0 0,3 0-54 0 0,7-4-137 0 0,0 1 1 0 0,0-1-1 0 0,0 1 0 0 0,1 0 0 0 0,-1-1 1 0 0,0 1-1 0 0,1 0 0 0 0,-1-1 0 0 0,0 1 1 0 0,1 0-1 0 0,-1 0 0 0 0,1 0 0 0 0,-1 0-13 0 0,-1 4 61 0 0,1-4-46 0 0,1-1 0 0 0,0 1-1 0 0,0-1 1 0 0,-1 1 0 0 0,1 0-1 0 0,0-1 1 0 0,-1 1 0 0 0,1-1-1 0 0,-1 1 1 0 0,1-1 0 0 0,-1 1-1 0 0,1-1 1 0 0,-1 1-1 0 0,1-1 1 0 0,-1 1 0 0 0,1-1-1 0 0,-1 0 1 0 0,1 1 0 0 0,-1-1-1 0 0,0 0 1 0 0,1 1 0 0 0,-1-1-15 0 0,-4 2 58 0 0,-5 7 99 0 0,3 5-34 0 0,1 1-32 0 0,2-1-34 0 0,2-8-37 0 0,-7 17 113 0 0,7-19-116 0 0,1 0 0 0 0,-1 0 0 0 0,1 0 0 0 0,0 0 0 0 0,0 0 0 0 0,0 1 0 0 0,1-1 0 0 0,0 0 0 0 0,-1 2-17 0 0,1 0 19 0 0,-1 0 0 0 0,0 0 0 0 0,0-1 0 0 0,0 1-1 0 0,-1 0 1 0 0,0 0-19 0 0,0-1 24 0 0,1 0-1 0 0,-1 0 1 0 0,1 0-1 0 0,1 0 1 0 0,-1 5-24 0 0,1 56 617 0 0,1-55-560 0 0,6 1-32 0 0,-2-4-12 0 0,-1 3 26 0 0,-3-9-37 0 0,-1-1 1 0 0,0 0-1 0 0,1 0 1 0 0,-1 0 0 0 0,1 0-1 0 0,-1 0 1 0 0,1 0-1 0 0,0 0 1 0 0,-1 0-1 0 0,1 0 1 0 0,0 0 0 0 0,0 0-1 0 0,0 0 1 0 0,0-1-1 0 0,-1 1 1 0 0,1 0 0 0 0,0-1-1 0 0,1 1-2 0 0,61 31 355 0 0,-48-28-228 0 0,6-5 0 0 0,-12 1-65 0 0,4-2 60 0 0,0-4 18 0 0,-11 5-125 0 0,-1 0 1 0 0,1 0-1 0 0,-1 0 1 0 0,1 0-1 0 0,0 1 1 0 0,0-1-1 0 0,-1 0 1 0 0,1 1-1 0 0,0 0 1 0 0,0-1-1 0 0,-1 1 1 0 0,1 0-1 0 0,0 0 1 0 0,1 0-16 0 0,1 0 27 0 0,1-1 0 0 0,-1 1 0 0 0,1-1 0 0 0,-1 0 0 0 0,0 0 0 0 0,1-1 0 0 0,-1 1 0 0 0,0-1 0 0 0,0 0 0 0 0,0 0 0 0 0,0 0 1 0 0,0 0-1 0 0,1-2-27 0 0,27-22 212 0 0,-12 5-103 0 0,-9 10-69 0 0,0-5-39 0 0,-10 13-10 0 0,0-1 0 0 0,0 1 0 0 0,-1-1 0 0 0,1 1-1 0 0,-1-1 1 0 0,0 0 9 0 0,4-18-21 0 0,1 9-8 0 0,-4 11 26 0 0,0 0-1 0 0,0 0 1 0 0,0 0 0 0 0,-1 0 0 0 0,1 0 0 0 0,0 0-1 0 0,-1 0 1 0 0,1 0 0 0 0,-1 0 0 0 0,0 0 0 0 0,0 0 0 0 0,0 0-1 0 0,0 0 1 0 0,0 0 0 0 0,0-1 0 0 0,-1 1 0 0 0,1 0-1 0 0,-1-1 5 0 0,-2-7-2 0 0,1 0-2 0 0,-1 0 1 0 0,1 0 0 0 0,1-1 0 0 0,0 1 0 0 0,0-2 2 0 0,1-49-78 0 0,-2 43 9 0 0,-4 2 20 0 0,5 14 45 0 0,0-1 0 0 0,0 1-1 0 0,0-1 1 0 0,0 1-1 0 0,0-1 1 0 0,0 1 0 0 0,1-1-1 0 0,-1 1 1 0 0,1-1-1 0 0,0 0 1 0 0,0 1-1 0 0,0-2 5 0 0,0-20-93 0 0,0 24 90 0 0,0-1 0 0 0,0 1-1 0 0,0 0 1 0 0,0 0 0 0 0,0-1-1 0 0,0 1 1 0 0,0 0 0 0 0,0-1 0 0 0,0 1-1 0 0,0 0 1 0 0,0-1 0 0 0,0 1 0 0 0,0 0-1 0 0,0-1 1 0 0,0 1 0 0 0,0 0-1 0 0,-1-1 1 0 0,1 1 0 0 0,0 0 0 0 0,0 0-1 0 0,0-1 1 0 0,0 1 0 0 0,-1 0-1 0 0,1 0 1 0 0,0-1 0 0 0,-1 1 3 0 0,-9-10-73 0 0,7 7-11 0 0,6 6-46 0 0,-2-2 116 0 0,0 0-1 0 0,1 0 1 0 0,-1 1 0 0 0,0-1-1 0 0,0 0 1 0 0,0 1 0 0 0,-1-1-1 0 0,1 1 1 0 0,0-1-1 0 0,-1 1 1 0 0,1-1 0 0 0,0 1-1 0 0,-1-1 1 0 0,0 1 0 0 0,1 0-1 0 0,-1-1 1 0 0,0 1 0 0 0,0 1 14 0 0,2 8-83 0 0,4 1 37 0 0,-5-10 41 0 0,0-1 0 0 0,0 1 0 0 0,0-1 0 0 0,-1 1-1 0 0,1 0 1 0 0,0-1 0 0 0,-1 1 0 0 0,1 0 0 0 0,-1 0 0 0 0,0-1 0 0 0,1 1 0 0 0,-1 0 0 0 0,0 0 5 0 0,0 0-4 0 0,0 1 1 0 0,0-1-1 0 0,0 1 1 0 0,1-1-1 0 0,-1 0 1 0 0,1 1-1 0 0,0-1 0 0 0,-1 0 1 0 0,1 1-1 0 0,0-1 1 0 0,1 0-1 0 0,-1 0 1 0 0,0 0-1 0 0,0 0 1 0 0,1 0-1 0 0,0 1 4 0 0,0 0-3 0 0,1 0-1 0 0,-1 0 1 0 0,0 1-1 0 0,-1-1 1 0 0,1 1 0 0 0,1 3 3 0 0,3 14 0 0 0,-5-14 0 0 0,1 1 0 0 0,0-1 0 0 0,1 0 0 0 0,1 3 0 0 0,17 24 0 0 0,-16-26 0 0 0,0-1 0 0 0,0 2 0 0 0,-1-1 0 0 0,1 2 0 0 0,-2-1 0 0 0,1 0 0 0 0,0-1 0 0 0,0 0 0 0 0,1 1 0 0 0,5 5 0 0 0,-6-7 0 0 0,12 11 0 0 0,-3-2 0 0 0,-11-11 0 0 0,-1-5 0 0 0,-1 1 0 0 0,0 0 0 0 0,0-1 0 0 0,1 1 0 0 0,-1-1 0 0 0,0 1 0 0 0,1 0 0 0 0,-1-1 0 0 0,1 1 0 0 0,-1-1 0 0 0,1 1 0 0 0,-1-1 0 0 0,1 1 0 0 0,-1-1 0 0 0,1 1 0 0 0,-1-1 0 0 0,1 0 0 0 0,0 1 0 0 0,-1-1 0 0 0,1 0 0 0 0,0 0 0 0 0,0 1 0 0 0,3 1 0 0 0,10 9-32 0 0,-10-7-100 0 0,-1-1 49 0 0,0 0 30 0 0,-1-1 21 0 0,1 1-38 0 0,-1-1-36 0 0,-1-1-50 0 0,-1-1-71 0 0,0 0 70 0 0,0 0-33 0 0,0 0-36 0 0,0 0-34 0 0,0 0-352 0 0,0 0 85 0 0,0 0-47 0 0,0 0-675 0 0,0 0-531 0 0,0 0-1010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51.5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8784 0 0,'0'0'197'0'0,"0"3"24"0"0,-1 1-133 0 0,2 11 151 0 0,1-5-115 0 0,2-4-92 0 0,3 6-21 0 0,-4 1-11 0 0,-2-9 0 0 0,0 0 0 0 0,1 0 0 0 0,-1 0 0 0 0,1 0 0 0 0,0-1 0 0 0,-1 1 0 0 0,2 0 0 0 0,-1-1 0 0 0,3 6 21 0 0,-1 0 37 0 0,1 6 84 0 0,-1 1 45 0 0,-2-8-45 0 0,0 1 0 0 0,1 0 0 0 0,0-1 0 0 0,1 1-142 0 0,3 7 256 0 0,17 29 516 0 0,-17-33-494 0 0,-2-1-44 0 0,1 10 142 0 0,-5-17-292 0 0,0 1 0 0 0,1-1 0 0 0,-1 1 0 0 0,1-1 0 0 0,0 0 0 0 0,0 0 0 0 0,1 1-84 0 0,4 6 271 0 0,8 14 439 0 0,-12-18-520 0 0,1 0-35 0 0,1 24 647 0 0,-3-27-712 0 0,1 0-7 0 0,1 3 25 0 0,-1-1 26 0 0,-2 0 58 0 0,-1 2 105 0 0,0-8-207 0 0,0 1-47 0 0,0 0-44 0 0,0 2-81 0 0,0-2 116 0 0,0 0 62 0 0,0 0 59 0 0,0 1 81 0 0,0-1 95 0 0,0 1 108 0 0,-2-2-310 0 0,-9 0-8 0 0,8 0-9 0 0,3 0-33 0 0,0 0-14 0 0,0 0-1 0 0,-2-3 0 0 0,1 2-57 0 0,0 1-2 0 0,0-1-1 0 0,0 0 0 0 0,1 0 1 0 0,-1 1-1 0 0,0-1 0 0 0,0 0 1 0 0,1 0-1 0 0,-1 0 0 0 0,1 0 1 0 0,-1 0-1 0 0,1 1 0 0 0,-1-1 1 0 0,1 0-1 0 0,-1 0 0 0 0,1-1 1 0 0,0 1-1 0 0,-1 0 0 0 0,1 0 1 0 0,0 0-1 0 0,0 0 0 0 0,0 0 1 0 0,0 0-1 0 0,0 0 0 0 0,0 0 0 0 0,0 0 1 0 0,1 0-1 0 0,-1 0 0 0 0,0-1-4 0 0,5-6 31 0 0,-4 7-25 0 0,0-1 0 0 0,0 1 1 0 0,0-1-1 0 0,0 1 0 0 0,-1-1 0 0 0,1 1 0 0 0,-1-1 1 0 0,1 1-1 0 0,-1-1 0 0 0,1 0 0 0 0,-1 1 0 0 0,0-1 1 0 0,0 0-1 0 0,0 1-6 0 0,1-3 1 0 0,-1 1 0 0 0,1 0-1 0 0,0 0 1 0 0,0 0 0 0 0,0 0 0 0 0,0 0 0 0 0,0 0 0 0 0,0 1 0 0 0,1-1 0 0 0,0 0 0 0 0,-1 1 0 0 0,1-1-1 0 0,0 1 1 0 0,0-1 0 0 0,2 0-1 0 0,-1-1-3 0 0,0 0-1 0 0,0 0 0 0 0,0 0 1 0 0,-1 0-1 0 0,1 0 0 0 0,-1-1 1 0 0,1-2 3 0 0,-1-2-32 0 0,4-8-48 0 0,18-4-50 0 0,-7-2 15 0 0,-14 18 88 0 0,0 1 0 0 0,1-1-1 0 0,-1 1 1 0 0,1 0 0 0 0,0 0 0 0 0,0 0-1 0 0,1 1 1 0 0,0-2 27 0 0,15-4-52 0 0,-13 7 24 0 0,0 0 0 0 0,-1 1 0 0 0,1-1 0 0 0,0 2 0 0 0,0-1 28 0 0,-2 1-21 0 0,0 0 0 0 0,0 0-1 0 0,0 0 1 0 0,0 1 0 0 0,-1 0-1 0 0,1 0 1 0 0,3 1 21 0 0,-6-2-8 0 0,0 1 0 0 0,0 0 1 0 0,0 0-1 0 0,0 0 0 0 0,0 1 1 0 0,0-1-1 0 0,0 0 0 0 0,0 1 0 0 0,1 0 8 0 0,10 11-35 0 0,25 26-112 0 0,-23-19 94 0 0,-5 0 48 0 0,-9-17 5 0 0,0 0 0 0 0,-1-1 0 0 0,1 1 0 0 0,0-1 0 0 0,0 0 0 0 0,0 1 0 0 0,0-1 0 0 0,0 0 0 0 0,1 0 0 0 0,-1 0 0 0 0,1 0 0 0 0,0 0 0 0 0,-1 0 0 0 0,1 0 0 0 0,0 0 0 0 0,0 0 0 0 0,-1 0 0 0 0,1 0 0 0 0,-1 0 0 0 0,0 0 0 0 0,0 0 0 0 0,0 0 0 0 0,0 0 0 0 0,0 0 0 0 0,0 1 0 0 0,-1-1 0 0 0,1 0 0 0 0,-1 1 0 0 0,1-1 0 0 0,2 11 0 0 0,4 2 0 0 0,12 20 0 0 0,-3-3 0 0 0,-11-19 0 0 0,-1-10 6 0 0,-1-2-43 0 0,-1 1-49 0 0,1 0-52 0 0,-2 2-56 0 0,-1 2-59 0 0,0 7-578 0 0,0-10-51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52.0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285 411 7080 0 0,'0'0'157'0'0,"-3"2"23"0"0,-5 5 25 0 0,-6-1-50 0 0,-11 10-116 0 0,1 0-39 0 0,19-8 8 0 0,0 0 50 0 0,-5-1 67 0 0,-4 4 90 0 0,10-6-124 0 0,1-1 0 0 0,-1 1 0 0 0,1 0 0 0 0,0 1 0 0 0,0-1-1 0 0,0 2-90 0 0,-8 14 337 0 0,2-9-83 0 0,1 0-48 0 0,-8 9 97 0 0,-17 24 156 0 0,20-22-201 0 0,1-4-44 0 0,9-15-136 0 0,0 1 0 0 0,0 0 1 0 0,1-1-1 0 0,-1 1 0 0 0,0 3-78 0 0,-2 18 259 0 0,-6-5-3 0 0,6 6-14 0 0,-1-15-120 0 0,5-11-106 0 0,0 1 0 0 0,0-1 0 0 0,0 1 0 0 0,1-1 1 0 0,-1 1-1 0 0,1 0 0 0 0,-1-1 0 0 0,1 1 0 0 0,-1 0 1 0 0,1-1-1 0 0,0 1 0 0 0,0 0 0 0 0,0-1 0 0 0,0 1-16 0 0,0 7 44 0 0,1 17 135 0 0,0-23-156 0 0,0-1 1 0 0,0 1-1 0 0,0-1 1 0 0,0 0-1 0 0,0 1 1 0 0,1-1-1 0 0,-1 0 1 0 0,1 0 0 0 0,-1 0-1 0 0,1 0 1 0 0,1 1-24 0 0,8 11 80 0 0,-8-8-45 0 0,-3-5-32 0 0,0-1 1 0 0,0 1-1 0 0,0-1 1 0 0,1 1-1 0 0,-1-1 1 0 0,0 1-1 0 0,0-1 1 0 0,1 1-1 0 0,-1-1 1 0 0,0 1-1 0 0,1-1 1 0 0,-1 0-1 0 0,0 1 1 0 0,1-1-1 0 0,-1 0 1 0 0,0 1-1 0 0,1-1 1 0 0,-1 0-1 0 0,1 1 1 0 0,-1-1-1 0 0,1 0 1 0 0,-1 0-1 0 0,1 0 1 0 0,-1 1-1 0 0,1-1 1 0 0,-1 0-1 0 0,1 0 1 0 0,-1 0-1 0 0,1 0 1 0 0,-1 0-1 0 0,1 0 1 0 0,-1 0-1 0 0,1 0 1 0 0,-1 0-1 0 0,1 0 1 0 0,-1 0-1 0 0,1 0 1 0 0,-1-1-4 0 0,2 2 13 0 0,1-1 1 0 0,-1 0 0 0 0,0 1 0 0 0,0-1 0 0 0,0 1 0 0 0,0 0 0 0 0,1 0 0 0 0,-1 0 0 0 0,0 0 0 0 0,1 1-14 0 0,-1-1 15 0 0,0 0 0 0 0,0 0 0 0 0,1 0 0 0 0,-1 0 0 0 0,0 0 0 0 0,0 0 0 0 0,1-1 0 0 0,0 1-15 0 0,-1-1 11 0 0,-1 0 0 0 0,0 0-1 0 0,1 0 1 0 0,-1 0 0 0 0,0 0-1 0 0,1-1 1 0 0,-1 1 0 0 0,0 0 0 0 0,1-1-1 0 0,-1 1 1 0 0,1-1-11 0 0,6-4 56 0 0,-6 4-43 0 0,-1 0 0 0 0,1 0 0 0 0,-1 0 0 0 0,0 0 1 0 0,1 0-1 0 0,0 1 0 0 0,-1-1 0 0 0,1 1 0 0 0,-1-1 0 0 0,1 1 0 0 0,0 0 0 0 0,-1 0 0 0 0,1-1 0 0 0,0 1-13 0 0,10-2 80 0 0,-3-2-46 0 0,4-3-28 0 0,-1 4-8 0 0,-10 2 1 0 0,1 1 0 0 0,0-1-1 0 0,-1 0 1 0 0,1 0 0 0 0,0 0 0 0 0,-1 0 0 0 0,1 0 0 0 0,-1 0 0 0 0,0-1 0 0 0,1 1 0 0 0,-1-1 0 0 0,0 1-1 0 0,0-1 1 0 0,0 0 0 0 0,0 0 0 0 0,0 0 0 0 0,-1 0 0 0 0,1-1 0 0 0,1-1 1 0 0,2-6-74 0 0,-4 7 48 0 0,0 1 1 0 0,0 0-1 0 0,0 0 0 0 0,0-1 1 0 0,1 1-1 0 0,-1 0 0 0 0,1 0 0 0 0,-1 0 1 0 0,1 0 25 0 0,10-11-174 0 0,-10 9 107 0 0,1-1-1 0 0,-1 1 1 0 0,0-1 0 0 0,0 1 0 0 0,0-1-1 0 0,0 1 1 0 0,0-5 67 0 0,0-5-115 0 0,-1 0 35 0 0,-1-56-303 0 0,0 19 167 0 0,0 9 82 0 0,0 2 59 0 0,-1 22-31 0 0,-1 0 1 0 0,-3-16 105 0 0,2 16-147 0 0,0 0-1 0 0,1-17 148 0 0,1 16-158 0 0,-1 0-1 0 0,-3-16 159 0 0,2 17-153 0 0,1 1 1 0 0,-1-15 152 0 0,3-7-216 0 0,-1 29 152 0 0,1 0-1 0 0,-2 0 1 0 0,0 0-1 0 0,0 0 1 0 0,0 0-1 0 0,-2-1 65 0 0,0-6-80 0 0,5-4 58 0 0,0 9 7 0 0,-1 8 7 0 0,0 1 0 0 0,0-1 0 0 0,1 1 0 0 0,-1-1 1 0 0,1 1-1 0 0,0-1 0 0 0,0 1 0 0 0,1-1 0 0 0,-1 1 8 0 0,5-12-9 0 0,-5 11 9 0 0,-1 0 0 0 0,1 0 0 0 0,-1 0 0 0 0,0 1 0 0 0,0-4 0 0 0,0 7 0 0 0,0-8 45 0 0,0 1 68 0 0,0-6 238 0 0,0 6-252 0 0,3 7 87 0 0,-3 0-177 0 0,1 0 0 0 0,-1 0-1 0 0,1 0 1 0 0,-1 0 0 0 0,1 0-1 0 0,-1 0 1 0 0,1 0-1 0 0,-1 0 1 0 0,1 1 0 0 0,-1-1-1 0 0,1 0 1 0 0,-1 0 0 0 0,0 0-1 0 0,1 0 1 0 0,-1 1 0 0 0,1-1-1 0 0,-1 0 1 0 0,0 0 0 0 0,1 1-1 0 0,-1-1 1 0 0,0 0-1 0 0,1 1 1 0 0,-1-1 0 0 0,0 0-1 0 0,1 1 1 0 0,-1-1 0 0 0,0 1-1 0 0,0-1 1 0 0,1 0-9 0 0,0 16 253 0 0,-1-12-204 0 0,0-1 0 0 0,0 1 0 0 0,0-1 0 0 0,0 0 0 0 0,1 1 0 0 0,0-1 0 0 0,0 1-49 0 0,3 7 95 0 0,3 7 67 0 0,-5-2 44 0 0,-1-2-24 0 0,5 4-60 0 0,0-3-46 0 0,-5-8-37 0 0,0 0 0 0 0,0 1 1 0 0,-1-1-1 0 0,0 0 1 0 0,0 5-40 0 0,-1-3 55 0 0,1 0 0 0 0,1 0 0 0 0,-1-1 0 0 0,2 7-55 0 0,6 24 244 0 0,11 61 467 0 0,-17-55-384 0 0,-2-32-147 0 0,1 0 1 0 0,1 11-181 0 0,2 0 173 0 0,-1-9-2 0 0,0 1 1 0 0,-1 0 0 0 0,-1 7-172 0 0,0-11 107 0 0,0 0 0 0 0,0 0 0 0 0,1 0 0 0 0,1 0 0 0 0,0 1-107 0 0,-1-7 46 0 0,0 3 41 0 0,-1 0 0 0 0,-1 0 0 0 0,1 0 0 0 0,-2 0 0 0 0,0 8-87 0 0,0 15 198 0 0,1-27-173 0 0,0-1 1 0 0,1 0-1 0 0,0 1 0 0 0,-1-1 1 0 0,2 4-26 0 0,5 5 60 0 0,-6-12-52 0 0,0 1 1 0 0,-1-1-1 0 0,1 0 1 0 0,0 1-1 0 0,-1-1 1 0 0,1 1-1 0 0,-1-1 1 0 0,1 1-1 0 0,-1 0 1 0 0,0-1-1 0 0,0 1 1 0 0,0-1-1 0 0,1 1-8 0 0,-1 1-152 0 0,0 1 64 0 0,0-1 57 0 0,0 0 47 0 0,0 4 114 0 0,0 8 333 0 0,0-11-381 0 0,0 1-74 0 0,0-2-49 0 0,0 0-40 0 0,0-1-46 0 0,0 1-52 0 0,0 0-76 0 0,0 0-72 0 0,0 0-79 0 0,0 0-85 0 0,0 0-93 0 0,0 0-99 0 0,0 0-105 0 0,0 0-113 0 0,0 3-1127 0 0,0 4-1164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50.0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270 442 6160 0 0,'0'0'133'0'0,"0"0"23"0"0,0 0 13 0 0,-3 0-18 0 0,-10 0-120 0 0,4 0-4 0 0,1 0 48 0 0,1 0 42 0 0,1 0 32 0 0,0 0 84 0 0,-6 0 506 0 0,7 0-452 0 0,1 0-82 0 0,-2 0-68 0 0,-6 2 164 0 0,-1 4 6 0 0,2 0-46 0 0,2-4-27 0 0,4 0 80 0 0,-8 9-122 0 0,8-9-152 0 0,4-2-31 0 0,1 1 0 0 0,-1-1 0 0 0,0 0-1 0 0,1 1 1 0 0,-1-1 0 0 0,0 0 0 0 0,1 1 0 0 0,-1-1 0 0 0,1 1 0 0 0,-1-1 0 0 0,1 0-1 0 0,-1 1 1 0 0,1 0 0 0 0,-1-1 0 0 0,1 1 0 0 0,0-1 0 0 0,-1 1 0 0 0,1-1 0 0 0,0 1-1 0 0,-1 0 1 0 0,1-1 0 0 0,0 1-9 0 0,-3 4 35 0 0,-18 27 174 0 0,8-14-89 0 0,5-5-1 0 0,4-3-19 0 0,-10 15 113 0 0,5-4-115 0 0,0 2 43 0 0,1-8-34 0 0,4-8-51 0 0,0 0 0 0 0,1 0 0 0 0,0 0 0 0 0,0 1-56 0 0,2-3 41 0 0,0-1 0 0 0,0 1 0 0 0,0-1 0 0 0,1 1 0 0 0,0 3-41 0 0,-1 4 53 0 0,0 1 72 0 0,2 6 135 0 0,-1-18-240 0 0,0 0 0 0 0,1 0-1 0 0,-1 0 1 0 0,0 0 0 0 0,0 0 0 0 0,1 0-1 0 0,-1 0 1 0 0,1 0 0 0 0,-1 0 0 0 0,1-1-1 0 0,-1 1 1 0 0,1 0 0 0 0,0 0-20 0 0,7 2 121 0 0,-8-3-119 0 0,0 0 0 0 0,0 0 1 0 0,0 0-1 0 0,0 0 1 0 0,0 0-1 0 0,0 0 0 0 0,0 0 1 0 0,0 0-1 0 0,1 0 0 0 0,-1 0 1 0 0,0 0-1 0 0,0 0 1 0 0,0 0-1 0 0,0 0 0 0 0,0 0 1 0 0,0 0-1 0 0,0 0 1 0 0,0 0-1 0 0,0 0 0 0 0,0 0 1 0 0,1 0-1 0 0,-1 0 0 0 0,0 0 1 0 0,0 0-1 0 0,0 0 1 0 0,0 0-1 0 0,0 0 0 0 0,0 1 1 0 0,0-1-1 0 0,0 0 1 0 0,0 0-1 0 0,0 0 0 0 0,0 0 1 0 0,0 0-1 0 0,0 0 0 0 0,0 0 1 0 0,0 0-1 0 0,0 0 1 0 0,1 0-1 0 0,-1 0 0 0 0,0 0 1 0 0,0 1-1 0 0,0-1 1 0 0,0 0-1 0 0,0 0 0 0 0,0 0 1 0 0,0 0-1 0 0,0 0 1 0 0,0 0-1 0 0,0 0 0 0 0,0 0 1 0 0,0 0-1 0 0,0 0 0 0 0,0 1 1 0 0,-1-1-1 0 0,1 0 1 0 0,0 0-3 0 0,0 0 6 0 0,0 1 0 0 0,0-1 0 0 0,0 1 1 0 0,0-1-1 0 0,0 1 0 0 0,0-1 0 0 0,0 1 0 0 0,0-1 1 0 0,1 1-1 0 0,-1-1 0 0 0,0 1 0 0 0,0-1 1 0 0,0 1-1 0 0,0-1 0 0 0,1 1 0 0 0,-1-1 1 0 0,0 1-1 0 0,0-1 0 0 0,1 1 0 0 0,-1-1 0 0 0,0 0 1 0 0,1 1-1 0 0,-1-1 0 0 0,1 0 0 0 0,-1 1 1 0 0,0-1-1 0 0,1 0 0 0 0,-1 0 0 0 0,1 1 1 0 0,-1-1-1 0 0,1 0 0 0 0,-1 0 0 0 0,1 0 0 0 0,-1 1 1 0 0,1-1-1 0 0,-1 0 0 0 0,1 0 0 0 0,-1 0 1 0 0,1 0-1 0 0,-1 0 0 0 0,1 0 0 0 0,-1 0 1 0 0,1 0-1 0 0,-1 0 0 0 0,1 0 0 0 0,-1-1 0 0 0,1 1 1 0 0,-1 0-7 0 0,5-1 56 0 0,-1-1 0 0 0,1 1 0 0 0,-1-1 0 0 0,0 0 0 0 0,2-1-56 0 0,-2 1 37 0 0,27-3 249 0 0,13-17 34 0 0,-25 12-266 0 0,13-16 16 0 0,-25 22-46 0 0,7-3 2 0 0,-12 6-25 0 0,0 0-1 0 0,0 0 0 0 0,0-1 0 0 0,0 1 1 0 0,-1-1-1 0 0,1 1 0 0 0,0-1 0 0 0,-1 0 1 0 0,1 0-1 0 0,-1 1 0 0 0,1-1 0 0 0,-1 0 1 0 0,1-1-1 0 0,2-8 0 0 0,-3 9 0 0 0,0 0 0 0 0,0-1 0 0 0,1 1 0 0 0,-1 0 0 0 0,0 0 0 0 0,1 0 0 0 0,-1 0 0 0 0,1 0 0 0 0,0 0 0 0 0,0 0-2 0 0,-1 1 0 0 0,1-1 0 0 0,-1 0 0 0 0,0 0 1 0 0,0 1-1 0 0,1-1 0 0 0,-1 0 0 0 0,0-2 2 0 0,0 1-11 0 0,0 0 0 0 0,-1 0-1 0 0,1 0 1 0 0,-1 0 0 0 0,1 0 0 0 0,-1 0-1 0 0,0-3 12 0 0,0 4-9 0 0,0 0 0 0 0,0 0-1 0 0,0 1 1 0 0,1-1 0 0 0,-1 0-1 0 0,1 0 1 0 0,-1 0 0 0 0,1 0-1 0 0,-1 0 1 0 0,1 1 0 0 0,0-1-1 0 0,0 0 1 0 0,1-1 9 0 0,-1 2-3 0 0,0-1 1 0 0,0 1-1 0 0,0-1 1 0 0,-1 1-1 0 0,1-1 1 0 0,0 1-1 0 0,-1-1 0 0 0,0 1 1 0 0,1-1-1 0 0,-1 1 1 0 0,0-1-1 0 0,0 0 1 0 0,1-1 2 0 0,-1-26-11 0 0,0 27-42 0 0,0 2-11 0 0,0 0-2 0 0,2 0-4 0 0,-1 0 66 0 0,-1 0 0 0 0,1 0 0 0 0,-1 0 0 0 0,1 0 0 0 0,-1 0 0 0 0,0 0 0 0 0,1 1-1 0 0,-1-1 1 0 0,1 0 0 0 0,-1 0 0 0 0,1 0 0 0 0,-1 1 0 0 0,0-1 0 0 0,1 0 0 0 0,-1 0 0 0 0,1 1 0 0 0,-1-1 0 0 0,0 0 0 0 0,1 1 0 0 0,-1-1 0 0 0,0 1 0 0 0,0-1 0 0 0,1 0 0 0 0,-1 1 4 0 0,4 15-71 0 0,-4 24-13 0 0,-1-26 66 0 0,1 83-56 0 0,0-95 74 0 0,1 0 0 0 0,-1-1 0 0 0,0 1 0 0 0,0 0 0 0 0,1-1 0 0 0,-1 1 0 0 0,1-1 0 0 0,-1 1 0 0 0,1 0 0 0 0,0-1 0 0 0,0 1 0 0 0,0-1 0 0 0,0 0 0 0 0,0 1 0 0 0,4 6 0 0 0,26 55 0 0 0,-29-58 0 0 0,-1-4 0 0 0,-1-1 0 0 0,0 1 0 0 0,0 0 0 0 0,1-1 0 0 0,-1 1 0 0 0,0-1 0 0 0,1 1 0 0 0,-1 0 0 0 0,1-1 0 0 0,-1 1 0 0 0,1-1 0 0 0,-1 1 0 0 0,1-1 0 0 0,-1 0 0 0 0,1 1 0 0 0,-1-1 0 0 0,1 1 0 0 0,0-1 0 0 0,-1 0 0 0 0,1 0 0 0 0,0 1 0 0 0,0-1 0 0 0,3 2 0 0 0,25 14 60 0 0,-23-5-32 0 0,-6-11-25 0 0,1 0 0 0 0,-1 1 0 0 0,1-1 0 0 0,0 0 1 0 0,-1 1-1 0 0,1-1 0 0 0,0 0 0 0 0,-1 0 0 0 0,1 0 1 0 0,0 0-1 0 0,-1 0 0 0 0,1 0 0 0 0,0 0 0 0 0,-1 0 1 0 0,1 0-4 0 0,2 0-75 0 0,-3 0-78 0 0,1 0-295 0 0,1 0 60 0 0,-1 0 50 0 0,0 0 40 0 0,1 0-200 0 0,1 0-225 0 0,-2 0 387 0 0,0 0-59 0 0,0 0-76 0 0,1 0-1154 0 0,-1 0-923 0 0</inkml:trace>
  <inkml:trace contextRef="#ctx0" brushRef="#br0" timeOffset="290.61">617 0 8864 0 0,'0'0'200'0'0,"0"0"33"0"0,0 0 14 0 0,3 0-41 0 0,4 2-145 0 0,-3 3 86 0 0,-3-2-20 0 0,2 0 44 0 0,4 2 172 0 0,-6-5-321 0 0,-1 0-1 0 0,0 1 1 0 0,1-1-1 0 0,-1 0 1 0 0,0 0-1 0 0,1 1 0 0 0,-1-1 1 0 0,0 0-1 0 0,1 0 1 0 0,-1 1-1 0 0,0-1 1 0 0,1 0-1 0 0,-1 1 0 0 0,0-1 1 0 0,0 0-1 0 0,0 1 1 0 0,1-1-1 0 0,-1 0 1 0 0,0 1-1 0 0,0-1 0 0 0,0 1 1 0 0,0-1-1 0 0,0 1 1 0 0,1-1-1 0 0,-1 0 1 0 0,0 1-1 0 0,0-1 0 0 0,0 1 1 0 0,0-1-1 0 0,0 0 1 0 0,-1 1-22 0 0,4 4 497 0 0,7 9-32 0 0,-7 1-77 0 0,-2-6-185 0 0,0-2-53 0 0,1 0-24 0 0,2 1 1 0 0,0 1-3 0 0,-2-1-5 0 0,0 0 25 0 0,-2 2 55 0 0,0-3-94 0 0,1 0-1 0 0,0 0 1 0 0,1 0-1 0 0,-1 0 1 0 0,1 0-105 0 0,1 1 116 0 0,-1 0 0 0 0,-1 1 0 0 0,0-1 0 0 0,0 1 0 0 0,0 2-116 0 0,0 11 185 0 0,5 14 141 0 0,1 4 16 0 0,-5-15-152 0 0,0 10 48 0 0,3 2 382 0 0,5 10-620 0 0,1 8 381 0 0,-8-35-254 0 0,-3-15-88 0 0,1 1 0 0 0,0-1 0 0 0,0 0 0 0 0,0 0 0 0 0,0 0 0 0 0,1 0 0 0 0,0 0 0 0 0,0 0 0 0 0,0 0-1 0 0,1 0-38 0 0,7 14 174 0 0,-5-3-38 0 0,-2-4-42 0 0,8 9 105 0 0,-6 6-7 0 0,-1-17-99 0 0,9 14 185 0 0,-4-8-126 0 0,7 15-68 0 0,-13-24-76 0 0,-3-7-7 0 0,0 1-1 0 0,0-1 1 0 0,1 1-1 0 0,-1-1 1 0 0,0 1-1 0 0,0-1 0 0 0,0 0 1 0 0,1 1-1 0 0,-1-1 1 0 0,0 1-1 0 0,0-1 1 0 0,1 0-1 0 0,-1 1 0 0 0,0-1 1 0 0,1 0-1 0 0,-1 1 1 0 0,0-1-1 0 0,1 0 1 0 0,-1 1-1 0 0,1-1 0 0 0,-1 0 1 0 0,0 0-1 0 0,1 0 1 0 0,-1 1-1 0 0,1-1 1 0 0,-1 0-1 0 0,1 0 0 0 0,-1 0 1 0 0,1 0-1 0 0,-1 0 1 0 0,0 0-1 0 0,1 0 0 0 0,-1 0 1 0 0,1 0-1 0 0,-1 0 1 0 0,1 0-1 0 0,-1 0 1 0 0,0 0 0 0 0,0 0 0 0 0,0 0 0 0 0,0 0 0 0 0,0 0 0 0 0,0 0 1 0 0,1 0-1 0 0,-1 0 0 0 0,0 0 0 0 0,0 0 0 0 0,0 0 0 0 0,0 0 0 0 0,0 0 0 0 0,0 0 1 0 0,0 0-1 0 0,0 0 0 0 0,0 0 0 0 0,0 0 0 0 0,1 0 0 0 0,-1 0 0 0 0,0 0 0 0 0,0 0 1 0 0,0 0-1 0 0,0 0 0 0 0,0 0 0 0 0,0 0 0 0 0,0 0 0 0 0,0 0 0 0 0,0 0 0 0 0,0 0 1 0 0,0 1-1 0 0,0-1 0 0 0,0 0 0 0 0,0 0 0 0 0,1 0 0 0 0,-1 0 0 0 0,0 0 0 0 0,0 0 1 0 0,0 0-1 0 0,0 0 0 0 0,0 0 0 0 0,0 0 0 0 0,0 0 0 0 0,0 1 0 0 0,0-1 0 0 0,0 0 1 0 0,0 0-1 0 0,0 0 0 0 0,0 0 0 0 0,0 0 0 0 0,0 0 0 0 0,0 0 0 0 0,0 0 0 0 0,0 0 1 0 0,0 0-1 0 0,0 1 0 0 0,0-1-1 0 0,0 10 72 0 0,0-7-160 0 0,0 0 84 0 0,0-1 55 0 0,0 0 132 0 0,0-1-139 0 0,0 0-81 0 0,0 0-68 0 0,0 0-99 0 0,0 0-116 0 0,0 0 111 0 0,0 0-37 0 0,0-1-38 0 0,0 2-41 0 0,0-2-99 0 0,0 0-67 0 0,0 0-60 0 0,0 0-52 0 0,0 0-179 0 0,0 0-52 0 0,0 0-216 0 0,0 0-580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48.7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204 253 4088 0 0,'0'0'117'0'0,"0"0"-15"0"0,0-2 28 0 0,0-3 82 0 0,-2 1 56 0 0,2 4-225 0 0,0-1 1 0 0,-1 1-1 0 0,1-1 1 0 0,0 1-1 0 0,-1 0 1 0 0,1-1-1 0 0,-1 1 1 0 0,1 0-1 0 0,-1 0 1 0 0,1-1 0 0 0,-1 1-1 0 0,1 0 1 0 0,-1 0-1 0 0,1 0 1 0 0,-1 0-1 0 0,1-1 1 0 0,-1 1-1 0 0,1 0 1 0 0,-1 0-1 0 0,1 0 1 0 0,-1 0-1 0 0,0 0-43 0 0,-1 0 839 0 0,2 0-341 0 0,0 0-195 0 0,-1 0-37 0 0,-1-2 82 0 0,2 2-339 0 0,-11-10 452 0 0,3 7-195 0 0,1 5 46 0 0,2 5 12 0 0,2-2-45 0 0,-8-4-66 0 0,2 0-33 0 0,-2 4 209 0 0,7-2-252 0 0,0-1-60 0 0,1 1-63 0 0,-2-1 69 0 0,4-2-61 0 0,0 0 1 0 0,1 1-1 0 0,-1-1 1 0 0,1 0 0 0 0,-1 1-1 0 0,0-1 1 0 0,1 0 0 0 0,-1 1-1 0 0,1-1 1 0 0,-1 1 0 0 0,1-1-1 0 0,-1 1 1 0 0,1-1-1 0 0,-1 1 1 0 0,1-1 0 0 0,0 1-1 0 0,-1-1 1 0 0,1 1 0 0 0,0 0-1 0 0,-1-1 1 0 0,1 1 0 0 0,0 0-23 0 0,-3 4 94 0 0,-10 11 259 0 0,0 0-40 0 0,5 2-134 0 0,0 7-71 0 0,3-8-53 0 0,-6 4 25 0 0,6 8 0 0 0,1-13-40 0 0,2-9-20 0 0,0-1 0 0 0,0 1 0 0 0,1 0 0 0 0,0-1 0 0 0,0 1 0 0 0,1 0-20 0 0,1 19 38 0 0,0-15-30 0 0,-1 0 0 0 0,0-1 1 0 0,-1 1-1 0 0,0 0 1 0 0,-2 4-9 0 0,-2 1-5 0 0,-2 11 7 0 0,9-10 31 0 0,8 4 133 0 0,-4 6 79 0 0,-2-18-64 0 0,0 1-44 0 0,7 7 28 0 0,5 3-104 0 0,11 7-83 0 0,-13-13 35 0 0,-11-11-4 0 0,1 0 1 0 0,-1-1 0 0 0,1 1-1 0 0,0-1 1 0 0,-1 0 0 0 0,1 0-1 0 0,0 0 1 0 0,0 0 0 0 0,1-1-1 0 0,-1 1 1 0 0,0-1 0 0 0,1 0-10 0 0,7 1 31 0 0,0 0 0 0 0,0-1 0 0 0,1-1 0 0 0,0 0-31 0 0,2 1 13 0 0,23-1 73 0 0,-15-3-108 0 0,-8-3-52 0 0,-6 3 15 0 0,0 0-43 0 0,-1 2-2 0 0,1 1-37 0 0,1-1-12 0 0,-7 1 61 0 0,0 0-35 0 0,0 0-12 0 0,0-1-36 0 0,-1 1-40 0 0,1-1-45 0 0,-1 0-48 0 0,0 0-44 0 0,0 0-41 0 0,0 0-35 0 0,0-1-124 0 0,0 0-35 0 0,4-3-1298 0 0,-6 5 1850 0 0</inkml:trace>
  <inkml:trace contextRef="#ctx0" brushRef="#br0" timeOffset="352.69">725 1 9040 0 0,'0'0'200'0'0,"0"0"33"0"0,0 0 15 0 0,3 2-36 0 0,1 3-177 0 0,2 9-25 0 0,-4-5 71 0 0,-1-2 72 0 0,-1 0 115 0 0,2-1 268 0 0,0-5-461 0 0,-1 1 0 0 0,0 0 1 0 0,1 0-1 0 0,-1 0 0 0 0,0 0 1 0 0,0 0-1 0 0,0 0 1 0 0,-1 0-1 0 0,1 1 0 0 0,-1-1 1 0 0,1 0-1 0 0,-1 0 0 0 0,1 0 1 0 0,-1 2-76 0 0,0 8 260 0 0,1-6-174 0 0,-1 0-37 0 0,0-4-42 0 0,0 8 164 0 0,1-2-48 0 0,1-1-22 0 0,2 2-1 0 0,1-1-2 0 0,-3 0 2 0 0,-1 0 22 0 0,-1 2 47 0 0,0 2-6 0 0,0-2-16 0 0,0-1 0 0 0,0 1 0 0 0,1-1 0 0 0,1 4-147 0 0,2 5 166 0 0,2 10 89 0 0,-3 2 82 0 0,-3-12-140 0 0,-1-1-47 0 0,0 28 176 0 0,3-30-192 0 0,1 1 37 0 0,-2-13-135 0 0,3 16 136 0 0,0 0-36 0 0,0 16 58 0 0,-4-29-141 0 0,1 0 0 0 0,0 0 0 0 0,0 0 0 0 0,0 0 0 0 0,1 0 0 0 0,1 3-53 0 0,2 11 167 0 0,-3-6-84 0 0,-2 12 58 0 0,1-22-123 0 0,-1-1 1 0 0,1 1 0 0 0,0 0 0 0 0,0 0-1 0 0,0-1 1 0 0,0 1 0 0 0,1-1 0 0 0,-1 1-1 0 0,3 3-18 0 0,-3-5 21 0 0,-1 1-1 0 0,1 0 1 0 0,-1-1-1 0 0,1 1 1 0 0,-1 0-1 0 0,0 0 0 0 0,0-1 1 0 0,0 1-1 0 0,-1 0 1 0 0,1 1-21 0 0,-1-3 17 0 0,1 1 0 0 0,0 0 0 0 0,0 0 1 0 0,-1-1-1 0 0,1 1 0 0 0,0 0 0 0 0,1 0 1 0 0,-1-1-1 0 0,0 1 0 0 0,0 0 0 0 0,1 0 1 0 0,-1-1-1 0 0,1 1 0 0 0,0 0 0 0 0,-1-1 0 0 0,1 1-17 0 0,6 2 81 0 0,-3 0-30 0 0,-2 1-64 0 0,-2 3-40 0 0,0 3-13 0 0,0-9-11 0 0,-2 1-56 0 0,-9 7-25 0 0,9-8 66 0 0,2-1-73 0 0,-1-1-88 0 0,1 0 75 0 0,0 0-40 0 0,0 0-44 0 0,0 0-41 0 0,0 0-38 0 0,0 0-33 0 0,0 0-244 0 0,0 0-57 0 0,0 0-795 0 0,0 0-627 0 0,0 0-1192 0 0</inkml:trace>
  <inkml:trace contextRef="#ctx0" brushRef="#br0" timeOffset="603.41">567 427 8928 0 0,'0'0'200'0'0,"0"0"33"0"0,0 0 14 0 0,3-3-41 0 0,5-4-155 0 0,-6 6-52 0 0,-1 0 0 0 0,0 1 0 0 0,1-1 1 0 0,-1 0-1 0 0,1 1 0 0 0,-1-1 0 0 0,1 1 1 0 0,-1 0-1 0 0,1-1 0 0 0,-1 1 0 0 0,1 0 1 0 0,1 0 0 0 0,10-3 27 0 0,-3-2 56 0 0,1 0 59 0 0,2 2 59 0 0,-4 3 39 0 0,-2-2-58 0 0,1 0-20 0 0,2-3 19 0 0,1 1 25 0 0,-1 0 77 0 0,-1 0-81 0 0,-1-1-64 0 0,0 1-49 0 0,-4 1-57 0 0,0 1 1 0 0,0 0 0 0 0,1 0 0 0 0,-1 0 0 0 0,0 0 0 0 0,2 0-33 0 0,12-2 99 0 0,-13 4-71 0 0,0-1 0 0 0,-1 0 0 0 0,1-1 0 0 0,0 1 0 0 0,-1-1 0 0 0,1 0 0 0 0,-1 0 0 0 0,1-1-28 0 0,18-9 68 0 0,7 5-36 0 0,-5 2-9 0 0,-6-2 22 0 0,-12 3-37 0 0,0 2 0 0 0,0-1 0 0 0,1 1 0 0 0,-1 1 0 0 0,0-1 0 0 0,7 0-8 0 0,6-1 21 0 0,14-7-10 0 0,-25 8-27 0 0,-2 1-39 0 0,-4 0-12 0 0,1 1-33 0 0,0-1-39 0 0,0 0-47 0 0,0 0-12 0 0,-1 0-34 0 0,4-1-325 0 0,-2 0 121 0 0,0 1-40 0 0,5-2-558 0 0,7 1-511 0 0,11 1-886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45.6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220 33 8752 0 0,'0'0'197'0'0,"-3"2"24"0"0,-10 9 19 0 0,-3-9-29 0 0,5 0-165 0 0,-1 5-43 0 0,4-3-9 0 0,1 0 25 0 0,-7 3 128 0 0,12-6-105 0 0,0 0-1 0 0,0 0 1 0 0,0 1-1 0 0,0-1 0 0 0,0 1 1 0 0,1-1-1 0 0,-1 1 1 0 0,0 0-1 0 0,1 0 1 0 0,-1 0-1 0 0,1 0 1 0 0,0 0-1 0 0,-1 1-41 0 0,-3 7 248 0 0,1-1-35 0 0,-5 3 58 0 0,-4-1 3 0 0,10-8-197 0 0,-1 0 0 0 0,1 0 0 0 0,0 0 0 0 0,0 1 0 0 0,0-1-1 0 0,0 1 1 0 0,0 0 0 0 0,1-1 0 0 0,-1 1 0 0 0,1 1-77 0 0,-3 21 329 0 0,-9 1 67 0 0,6-12-160 0 0,3-4-109 0 0,4 6 18 0 0,1-1-7 0 0,-4-4-15 0 0,0-6-52 0 0,3-5-62 0 0,0 0 0 0 0,1 0 0 0 0,-1-1 0 0 0,0 1 0 0 0,1 0 0 0 0,-1 0 0 0 0,1-1 0 0 0,-1 1 0 0 0,1 0 0 0 0,0 0 0 0 0,-1 0 0 0 0,1 0 0 0 0,0 0 0 0 0,-1 0 0 0 0,1 0 0 0 0,0 0 0 0 0,0 0 0 0 0,0 0 0 0 0,0 0 0 0 0,0 0 0 0 0,0 0 0 0 0,0 0 0 0 0,0-1 0 0 0,1 1 0 0 0,-1 0 0 0 0,0 0 0 0 0,1 0-9 0 0,3 7 73 0 0,-3-6-58 0 0,0-1 1 0 0,0 0 0 0 0,0 1 0 0 0,0-1 0 0 0,0 1 0 0 0,-1-1 0 0 0,1 1 0 0 0,-1 0 0 0 0,1-1 0 0 0,-1 1 0 0 0,0 0 0 0 0,1-1 0 0 0,-1 1 0 0 0,0 0-16 0 0,0 0 18 0 0,0 0 1 0 0,0 0 0 0 0,1 0 0 0 0,-1 0 0 0 0,1 0 0 0 0,-1-1 0 0 0,1 1 0 0 0,0 0 0 0 0,0 0-1 0 0,0 0 1 0 0,0-1 0 0 0,0 2-19 0 0,0-2 17 0 0,0 1-1 0 0,0-1 1 0 0,0 0-1 0 0,-1 1 0 0 0,1-1 1 0 0,0 1-1 0 0,-1-1 1 0 0,1 1-1 0 0,-1 0 1 0 0,0-1-1 0 0,0 1 1 0 0,1 0-17 0 0,1 3 104 0 0,0-4-93 0 0,-1 0 1 0 0,1 0 0 0 0,-1 0 0 0 0,1 0 0 0 0,-1 0 0 0 0,1 0 0 0 0,0 0 0 0 0,0 0 0 0 0,-1-1 0 0 0,1 1-1 0 0,0-1 1 0 0,0 1 0 0 0,1-1-12 0 0,30 2 237 0 0,-30-2-210 0 0,8 0 94 0 0,-7 1-85 0 0,-1-1-1 0 0,0 0 0 0 0,0 0 0 0 0,0 0 0 0 0,1 0 1 0 0,-1 0-1 0 0,0-1 0 0 0,0 0 0 0 0,0 0 1 0 0,1 0-36 0 0,14-7 131 0 0,-15 7-111 0 0,0 0 1 0 0,0 0 0 0 0,0 1-1 0 0,0-1 1 0 0,0 1 0 0 0,0-1 0 0 0,3 1-21 0 0,-5 0 14 0 0,1 0 0 0 0,0 0 1 0 0,0 0-1 0 0,0-1 0 0 0,-1 1 1 0 0,1 0-1 0 0,0-1 0 0 0,-1 1 1 0 0,1-1-1 0 0,0 0 0 0 0,0 0-14 0 0,11-10 108 0 0,3-2-16 0 0,-4 9-35 0 0,-3-1-13 0 0,17-20 61 0 0,-18 18-94 0 0,-5 4-1 0 0,0 0 0 0 0,1-1 1 0 0,-1 1-1 0 0,-1-1 0 0 0,1 1 1 0 0,0-2-12 0 0,0-2 8 0 0,0 0 0 0 0,0 0 0 0 0,-1 0 0 0 0,1-1 0 0 0,-2 1 0 0 0,1-1 0 0 0,-1 0 0 0 0,0 1 0 0 0,-1-1 0 0 0,0 0-1 0 0,-1-7-6 0 0,1-58-10 0 0,0 70-44 0 0,0 3-10 0 0,0 0 0 0 0,0 0 1 0 0,3 3 22 0 0,7 10 4 0 0,-9-12 31 0 0,0 1-1 0 0,-1 0 0 0 0,0-1 1 0 0,1 1-1 0 0,-1 0 0 0 0,0-1 1 0 0,0 1-1 0 0,0 0 0 0 0,0-1 1 0 0,0 1 6 0 0,0 4-18 0 0,2 12-29 0 0,14 19 21 0 0,-5-19-17 0 0,-6 8 33 0 0,-4-22 10 0 0,1 0 0 0 0,-1 0 0 0 0,1 0 0 0 0,0 0 0 0 0,0 0 0 0 0,0 0 0 0 0,1-1 0 0 0,-1 1 0 0 0,1-1 0 0 0,0 0 0 0 0,0 0 0 0 0,0 1 0 0 0,2-2 0 0 0,-4-2 0 0 0,-1 0 0 0 0,1 1 0 0 0,0-1 0 0 0,-1 0 0 0 0,1 1 0 0 0,0-1 0 0 0,-1 0 0 0 0,1 1 0 0 0,-1-1 0 0 0,1 1 0 0 0,-1-1 0 0 0,1 1 0 0 0,-1-1 0 0 0,1 1 0 0 0,-1-1 0 0 0,0 1 0 0 0,1 0 0 0 0,-1-1 0 0 0,0 1 0 0 0,1-1 0 0 0,-1 1 0 0 0,0 0 0 0 0,3 4 0 0 0,10 11 0 0 0,0 0 0 0 0,-11-11 0 0 0,-2-5 0 0 0,1 1 0 0 0,-1-1 0 0 0,0 1 0 0 0,1 0 0 0 0,-1-1 0 0 0,0 1 0 0 0,1 0 0 0 0,-1-1 0 0 0,1 1 0 0 0,-1-1 0 0 0,0 1 0 0 0,1-1 0 0 0,-1 1 0 0 0,1-1 0 0 0,0 0 0 0 0,-1 1 0 0 0,1-1 0 0 0,-1 0 0 0 0,1 1 0 0 0,0-1 0 0 0,-1 0 0 0 0,1 1 0 0 0,4 1 0 0 0,4 4-14 0 0,9 12-182 0 0,-16-16 163 0 0,0 0-54 0 0,-1-1-65 0 0,-1-1-80 0 0,0 0 70 0 0,0 0-37 0 0,0 0-39 0 0,0 0-38 0 0,0 0-373 0 0,0 0 88 0 0,0 0-51 0 0,0 0-721 0 0,0 0-570 0 0,0 0-1082 0 0</inkml:trace>
  <inkml:trace contextRef="#ctx0" brushRef="#br0" timeOffset="389.41">677 80 9504 0 0,'0'2'216'0'0,"0"2"-124"0"0,0-1-46 0 0,0-1 0 0 0,0 1-1 0 0,0-1 1 0 0,0 0 0 0 0,0 1 0 0 0,1-1 0 0 0,-1 0 0 0 0,1 0 0 0 0,0 2-46 0 0,9 19 196 0 0,-8-13-146 0 0,-1 2-33 0 0,-1-10-19 0 0,0 0 0 0 0,0 0 0 0 0,1 0 0 0 0,-1 0 0 0 0,0 0 0 0 0,1 0 0 0 0,-1-1 0 0 0,1 1 0 0 0,0 0 0 0 0,0 0 0 0 0,-1 0 0 0 0,1-1 0 0 0,2 2 2 0 0,2 7 28 0 0,-3 3 71 0 0,-2-5 144 0 0,2 0-40 0 0,0 0 0 0 0,3 2 53 0 0,-1 1 19 0 0,1 1 185 0 0,-1-1-54 0 0,4 12 597 0 0,-7-14-621 0 0,-1 1 54 0 0,0-9-399 0 0,0 0 1 0 0,0 0-1 0 0,0-1 1 0 0,0 1-1 0 0,0 0 1 0 0,1-1 0 0 0,-1 1-1 0 0,0 0 1 0 0,0-1-1 0 0,0 1 1 0 0,1 0 0 0 0,-1-1-1 0 0,0 1 1 0 0,0-1-1 0 0,1 1 1 0 0,-1 0-1 0 0,1-1 1 0 0,-1 1 0 0 0,0-1-1 0 0,1 1 1 0 0,-1-1-1 0 0,1 1 1 0 0,-1-1-1 0 0,1 0 1 0 0,0 1 0 0 0,-1-1-38 0 0,6 5 431 0 0,-4 6-95 0 0,-2-6-228 0 0,1-1 36 0 0,4 7 421 0 0,-3-8-364 0 0,1 0-76 0 0,-2-1-105 0 0,0-1-36 0 0,1 1 168 0 0,-1 0-41 0 0,0 2 16 0 0,-4 5-41 0 0,2-8-39 0 0,-9 13 186 0 0,7-12-6 0 0,3-2-23 0 0,0 0-11 0 0,0 0-1 0 0,0 0-10 0 0,0 0-48 0 0,0-3-44 0 0,0 1-39 0 0,0-6 20 0 0,-2 3 29 0 0,-9-6-17 0 0,7 4 15 0 0,5-2-72 0 0,-1 7-5 0 0,0-64 185 0 0,0 37-148 0 0,0 26-57 0 0,1 1 0 0 0,-1-1-1 0 0,0 0 1 0 0,1 0 0 0 0,-1 1-1 0 0,1-1 1 0 0,0 0 0 0 0,0 1-1 0 0,0-1 1 0 0,0 1 0 0 0,1-1-1 0 0,-1 1 1 0 0,1-1 0 0 0,-1 1-1 0 0,1 0 1 0 0,0 0-1 0 0,10-18 43 0 0,-7 10-33 0 0,-4 7-10 0 0,0 1 0 0 0,0 0 0 0 0,0 0 0 0 0,1-1 0 0 0,-1 1 0 0 0,1 0 0 0 0,-1 0 0 0 0,1 0 0 0 0,0 0 0 0 0,9-10 0 0 0,-8 9 0 0 0,0-1 0 0 0,0 1 0 0 0,0-1 0 0 0,0 1 0 0 0,1 0 0 0 0,-1 1 0 0 0,1-1 0 0 0,0 1 0 0 0,0-1 0 0 0,1 1 0 0 0,8-1 0 0 0,-11 2 0 0 0,0 1 0 0 0,1-1 0 0 0,-1 1 0 0 0,0-1 0 0 0,0 0 0 0 0,1 0 0 0 0,-1 0 0 0 0,0 0 0 0 0,0 0 0 0 0,0 0 0 0 0,0-1 0 0 0,0 1 0 0 0,-1-1 0 0 0,1 0 0 0 0,0 1 0 0 0,-1 0-1 0 0,0-1 1 0 0,0 1-1 0 0,0 0 0 0 0,1 0 1 0 0,-1 0-1 0 0,0 0 1 0 0,1 0-1 0 0,-1 0 0 0 0,1 0 1 0 0,0 1-1 0 0,-1-1 1 0 0,1 1-1 0 0,-1-1 0 0 0,1 1 1 0 0,0-1-1 0 0,0 1 1 0 0,-1 0-1 0 0,1 0 0 0 0,0 0 1 0 0,14-2-43 0 0,0-4 26 0 0,-1-1-1 0 0,1 6-30 0 0,-14 1 44 0 0,-1 0 1 0 0,1 0-1 0 0,-1-1 1 0 0,1 1 0 0 0,0 0-1 0 0,-1-1 1 0 0,1 1-1 0 0,-1-1 1 0 0,1 0-1 0 0,-1 1 1 0 0,0-1 0 0 0,1 0-1 0 0,-1 0 4 0 0,12-5-35 0 0,5 3 29 0 0,-4 2-42 0 0,-2 1-35 0 0,1 1-51 0 0,-3-1-28 0 0,0 0-52 0 0,-7 0 187 0 0,1 1-117 0 0,-1 0-108 0 0,0 0-100 0 0,0 0-93 0 0,-1 0-83 0 0,1 1-76 0 0,-1-1-67 0 0,0 1 86 0 0,0-1-34 0 0,2 1-704 0 0,2 0-971 0 0,4-1-1300 0 0</inkml:trace>
  <inkml:trace contextRef="#ctx0" brushRef="#br0" timeOffset="656.66">1372 48 8576 0 0,'0'0'197'0'0,"0"0"24"0"0,0 0 17 0 0,0 3-38 0 0,0 3-164 0 0,0 7-34 0 0,0 15 73 0 0,0-16 50 0 0,3-1 62 0 0,1-1 56 0 0,2 2 49 0 0,-1 19 674 0 0,-1-23-744 0 0,2 3 104 0 0,0 5 80 0 0,-5-11-336 0 0,2 3 64 0 0,0 0 42 0 0,11 21 518 0 0,-6-19-427 0 0,-3-5-116 0 0,0 1 63 0 0,11 11 407 0 0,-9-11-395 0 0,0 1-61 0 0,-3-5-130 0 0,-1 0-40 0 0,21 10 362 0 0,-9-5-149 0 0,-3-1-74 0 0,0 0-49 0 0,-8-4-61 0 0,0-1 0 0 0,1 0 1 0 0,-1-1-1 0 0,0 1 0 0 0,1-1 1 0 0,-1 0-1 0 0,0 0 0 0 0,1 0 1 0 0,2-1-25 0 0,10 0-5 0 0,-14 1 51 0 0,2 0-12 0 0,-1 0-35 0 0,5 0-99 0 0,-1-1-114 0 0,-1 0-94 0 0,-1 0 5 0 0,-1 0-38 0 0,9-8-816 0 0,-9 6-85 0 0,8 3-6 0 0</inkml:trace>
  <inkml:trace contextRef="#ctx0" brushRef="#br0" timeOffset="940.3">1813 1 5520 0 0,'0'0'158'0'0,"0"0"-33"0"0,0 0 6 0 0,0 0 61 0 0,0 0 176 0 0,0 0 323 0 0,0 0 21 0 0,0 0-20 0 0,0 0-111 0 0,0 0-49 0 0,0 3-10 0 0,0 11-15 0 0,0 2-51 0 0,0-1-48 0 0,0 1-43 0 0,0 8 112 0 0,0 0-68 0 0,0-1-54 0 0,0 0-36 0 0,0-16-222 0 0,-1-1 1 0 0,0 1 0 0 0,0 0 0 0 0,0-1-1 0 0,-1 1 1 0 0,0-1-98 0 0,-3 11 198 0 0,0 14 194 0 0,-6 1 0 0 0,7-15-180 0 0,-1 6 46 0 0,-4 3-54 0 0,2-9-92 0 0,-8 18 109 0 0,8-8-36 0 0,4-8-67 0 0,2-11-62 0 0,0-1 0 0 0,-1 1 0 0 0,0-1 0 0 0,0 0 0 0 0,0 0 0 0 0,-3 6-56 0 0,-15 23 225 0 0,11-21-93 0 0,1 0 0 0 0,1 1 0 0 0,0 0 0 0 0,-3 12-132 0 0,9-25 18 0 0,-12 44 272 0 0,11-40-227 0 0,-1 1 0 0 0,-1-1-1 0 0,1 0 1 0 0,-5 6-63 0 0,-1 3 76 0 0,3 3-14 0 0,3-7-31 0 0,-11 15 61 0 0,3-8-52 0 0,10-17-41 0 0,1 0 1 0 0,-1 0-1 0 0,0 0 1 0 0,1 0 0 0 0,-1 0-1 0 0,1 0 1 0 0,0 0-1 0 0,0 2 1 0 0,0-3-202 0 0,0 0 64 0 0,0 0 57 0 0,0 0 50 0 0,0 0 72 0 0,0-1 87 0 0,0 1 494 0 0,0 0-525 0 0,0-1-39 0 0,0 1-51 0 0,0-1-63 0 0,0 2-77 0 0,0-1-89 0 0,0 0-61 0 0,0 1-88 0 0,0 0-99 0 0,0 0-105 0 0,0 1-116 0 0,0 0-124 0 0,0-1 359 0 0,0 0-35 0 0,0 0-35 0 0,0 0-36 0 0,0-2-1646 0 0,0 0-1257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42.9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5136 0 0,'0'0'149'0'0,"0"0"-34"0"0,0 0 9 0 0,0 0 57 0 0,0 0 168 0 0,0 0 310 0 0,0 0 21 0 0,0 0-21 0 0,0 0-117 0 0,0 0-50 0 0,0 0-10 0 0,0 0-10 0 0,0 0-35 0 0,0 0-18 0 0,0 3-3 0 0,0 12 146 0 0,0 17 204 0 0,1-23-648 0 0,5 2 9 0 0,1 3 5 0 0,-5-3-13 0 0,-3 11 108 0 0,0-16-157 0 0,0 1 0 0 0,1 0-1 0 0,0-1 1 0 0,1 1 0 0 0,-1-1 0 0 0,1 1-1 0 0,1-1 1 0 0,-1 1-70 0 0,4 4 78 0 0,2 7 69 0 0,-6 1 51 0 0,-2 13 49 0 0,0 15 102 0 0,1-39-250 0 0,1 1 0 0 0,0 0 0 0 0,0 0 0 0 0,1 0-99 0 0,3 8 140 0 0,-3-11-75 0 0,-1 1-1 0 0,1-1 1 0 0,-1 1 0 0 0,0 0 0 0 0,0 0 0 0 0,-1 0-65 0 0,0 1-160 0 0,0 0 60 0 0,0 1 52 0 0,0-1 46 0 0,0 6 85 0 0,0 0 80 0 0,0 30 565 0 0,0-34-604 0 0,0 0-34 0 0,0-1-45 0 0,0 1-58 0 0,0 0-69 0 0,0 0-80 0 0,0-1-59 0 0,0 0-81 0 0,0 0-89 0 0,0 0-96 0 0,0 0-105 0 0,0 0-112 0 0,0 0-121 0 0,0-4 366 0 0,0-1-34 0 0,0-4-1530 0 0,0 0-1147 0 0</inkml:trace>
  <inkml:trace contextRef="#ctx0" brushRef="#br0" timeOffset="1193.76">143 442 4264 0 0,'0'0'125'0'0,"0"-3"-3"0"0,0-3-79 0 0,2 2 30 0 0,3 2 74 0 0,1 1 171 0 0,-6 1-307 0 0,0 0-1 0 0,0 0 1 0 0,0 0 0 0 0,0 0-1 0 0,0 0 1 0 0,1 0 0 0 0,-1 1-1 0 0,0-1 1 0 0,0 0 0 0 0,0 0-1 0 0,0 0 1 0 0,0 0 0 0 0,0 0-1 0 0,0 0 1 0 0,0-1 0 0 0,0 1-1 0 0,0 0 1 0 0,1 0 0 0 0,-1 0-1 0 0,0 0 1 0 0,0 0 0 0 0,0 0-1 0 0,0 0 1 0 0,0 0-1 0 0,0 0 1 0 0,0 0 0 0 0,0 0-1 0 0,0 0 1 0 0,0 0 0 0 0,0 0-1 0 0,0 0 1 0 0,0 0 0 0 0,0 0-1 0 0,1 0 1 0 0,-1 0 0 0 0,0-1-1 0 0,0 1 1 0 0,0 0 0 0 0,0 0-1 0 0,0 0 1 0 0,0 0 0 0 0,0 0-1 0 0,0 0 1 0 0,0 0 0 0 0,0 0-1 0 0,0 0 1 0 0,0 0 0 0 0,0-1-1 0 0,0 1 1 0 0,0 0 0 0 0,0 0-1 0 0,0 0 1 0 0,0 0 0 0 0,0 0-1 0 0,0 0 1 0 0,0 0 0 0 0,0 0-11 0 0,0-1 27 0 0,-1 1-1 0 0,1-1 1 0 0,0 1 0 0 0,0 0 0 0 0,0-1-1 0 0,0 1 1 0 0,1-1 0 0 0,-1 1 0 0 0,0-1-1 0 0,0 1 1 0 0,0 0 0 0 0,0-1 0 0 0,0 1-1 0 0,0-1 1 0 0,1 1 0 0 0,-1 0 0 0 0,0-1-1 0 0,0 1 1 0 0,1 0 0 0 0,-1-1 0 0 0,0 1-1 0 0,0 0 1 0 0,1-1 0 0 0,-1 1 0 0 0,0 0-1 0 0,1 0 1 0 0,-1-1 0 0 0,1 1 0 0 0,-1 0-1 0 0,0 0 1 0 0,1 0-27 0 0,6-5 408 0 0,-3-2-89 0 0,-3 7-303 0 0,-1-1 0 0 0,0 1-1 0 0,0 0 1 0 0,0-1 0 0 0,1 1-1 0 0,-1-1 1 0 0,0 1 0 0 0,0 0-1 0 0,1-1 1 0 0,-1 1 0 0 0,0 0 0 0 0,1 0-1 0 0,-1-1 1 0 0,0 1 0 0 0,1 0-1 0 0,-1 0 1 0 0,0 0 0 0 0,1-1-1 0 0,-1 1 1 0 0,1 0 0 0 0,-1 0-1 0 0,0 0 1 0 0,1 0 0 0 0,-1 0-1 0 0,1 0 1 0 0,-1 0 0 0 0,1 0-1 0 0,-1 0 1 0 0,0 0 0 0 0,1 0-1 0 0,0 0-15 0 0,-1 0 7 0 0,0 0-1 0 0,0 0 0 0 0,0 0 0 0 0,0 0 0 0 0,0 0 1 0 0,0 0-1 0 0,0 0 0 0 0,0 0 0 0 0,0 0 0 0 0,0 0 1 0 0,0 0-1 0 0,1 0 0 0 0,-1 0 0 0 0,0 0 0 0 0,0 0 1 0 0,0 0-1 0 0,0 0 0 0 0,0 0 0 0 0,0 0 0 0 0,0 0 1 0 0,0 0-1 0 0,0 0 0 0 0,0 0 0 0 0,1 0 0 0 0,-1 0 1 0 0,0 0-1 0 0,0-1 0 0 0,0 1 0 0 0,0 0 0 0 0,0 0 1 0 0,0 0-1 0 0,0 0 0 0 0,0 0 0 0 0,0 0 0 0 0,0 0 1 0 0,0 0-1 0 0,0 0 0 0 0,0 0 0 0 0,0 0 0 0 0,0 0 1 0 0,0-1-1 0 0,0 1 0 0 0,0 0 0 0 0,0 0 0 0 0,0 0 1 0 0,0 0-1 0 0,0 0 0 0 0,0 0 0 0 0,0 0 0 0 0,0 0 1 0 0,0 0-1 0 0,0 0 0 0 0,0-1 0 0 0,0 1 0 0 0,0 0 1 0 0,0 0-1 0 0,0 0-6 0 0,0 0 16 0 0,0-1 0 0 0,0 1 0 0 0,0-1 0 0 0,0 1 0 0 0,0-1 0 0 0,0 1 0 0 0,0-1 0 0 0,0 1 0 0 0,0-1 0 0 0,1 1 0 0 0,-1 0-1 0 0,0-1 1 0 0,0 1 0 0 0,0-1 0 0 0,1 1 0 0 0,-1-1 0 0 0,0 1 0 0 0,0 0 0 0 0,1-1 0 0 0,-1 1 0 0 0,0 0 0 0 0,1-1 0 0 0,-1 1 0 0 0,0 0 0 0 0,1-1 0 0 0,-1 1 0 0 0,1 0 0 0 0,-1 0 0 0 0,0 0 0 0 0,1-1-16 0 0,17 0 507 0 0,-11 1-373 0 0,-7 0-112 0 0,1 0 0 0 0,0 0 0 0 0,-1 0 0 0 0,1 0-1 0 0,0 0 1 0 0,-1 0 0 0 0,1 0 0 0 0,0 0 0 0 0,-1-1 0 0 0,1 1 0 0 0,0 0 0 0 0,-1 0 0 0 0,1-1 0 0 0,0 1 0 0 0,-1 0 0 0 0,1-1 0 0 0,-1 1 0 0 0,1-1 0 0 0,-1 1 0 0 0,1-1 0 0 0,-1 1 0 0 0,1-1 0 0 0,-1 1 0 0 0,1-1 0 0 0,-1 1 0 0 0,0-1-22 0 0,6-4 243 0 0,4 2-71 0 0,5 3-47 0 0,0 0 64 0 0,35 0 607 0 0,-29 0-501 0 0,-11 0-184 0 0,0 0-37 0 0,-1 0-44 0 0,1 0-52 0 0,-8 0 18 0 0,-1 0 1 0 0,1 0 0 0 0,0 1 0 0 0,0-1-1 0 0,0 0 1 0 0,0 1 0 0 0,0-1-1 0 0,0 1 1 0 0,0 0 0 0 0,-1 0 0 0 0,1 0-1 0 0,0 0 1 0 0,1 1 3 0 0,-2-1-3 0 0,1-1 0 0 0,-1 1 0 0 0,0 0 1 0 0,1 0-1 0 0,-1-1 0 0 0,1 1 0 0 0,0-1 0 0 0,-1 1 0 0 0,1-1 0 0 0,-1 0 0 0 0,1 1 1 0 0,0-1-1 0 0,1 0 3 0 0,-3 0 0 0 0,1 0 0 0 0,-1 0 0 0 0,1 0 0 0 0,-1-1 0 0 0,1 1 0 0 0,-1 0 0 0 0,1 0 0 0 0,-1 1 0 0 0,1-1 0 0 0,-1 0 0 0 0,0 0 0 0 0,1 0 0 0 0,-1 0 0 0 0,1 0 0 0 0,-1 0 0 0 0,1 1 0 0 0,-1-1 0 0 0,1 0 0 0 0,-1 0 0 0 0,1 1 0 0 0,-1-1 0 0 0,0 0 0 0 0,1 1 0 0 0,-1-1 0 0 0,0 0 0 0 0,1 1 0 0 0,-1-1 0 0 0,0 0 0 0 0,1 1 0 0 0,-1-1 0 0 0,0 1 0 0 0,1 0 0 0 0,3 5 0 0 0,9-1 0 0 0,-7 0 10 0 0,1 0 1 0 0,-2 0 0 0 0,1 0 0 0 0,0 1-1 0 0,1 2-10 0 0,3 3 27 0 0,19 18 63 0 0,-25-24-43 0 0,-3 3-38 0 0,0-3-1 0 0,3 3 14 0 0,-3-6-15 0 0,0-1 0 0 0,0 1-1 0 0,0-1 1 0 0,0 1 0 0 0,0-1 0 0 0,-1 1 0 0 0,1-1 0 0 0,-1 1-1 0 0,1-1 1 0 0,-1 1 0 0 0,0 0 0 0 0,1-1 0 0 0,-1 1 0 0 0,0 0-7 0 0,0 22 115 0 0,0 31 354 0 0,0-53-455 0 0,0-1 1 0 0,-1 1 0 0 0,1-1 0 0 0,0 1-1 0 0,-1 0 1 0 0,1-1 0 0 0,-1 1 0 0 0,1-1-1 0 0,-1 1 1 0 0,0 0 0 0 0,0-1 0 0 0,1 0-1 0 0,-1 1 1 0 0,-1-1-15 0 0,-2 7 66 0 0,-2 6 70 0 0,-4-9 0 0 0,5 8-8 0 0,3-10-110 0 0,-1 0 1 0 0,1 0 0 0 0,0 0-1 0 0,-1 0 1 0 0,0 0 0 0 0,1-1-1 0 0,-1 1 1 0 0,0-1 0 0 0,-3 2-19 0 0,-7 1 72 0 0,7 6-2 0 0,-23 4 60 0 0,27-14-121 0 0,1 0 0 0 0,-1 0 1 0 0,0-1-1 0 0,0 1 0 0 0,0-1 1 0 0,0 1-1 0 0,0-1 1 0 0,0 0-1 0 0,-1 0-9 0 0,-16-1 36 0 0,15 0-34 0 0,0 1 0 0 0,0-1 0 0 0,0 1 0 0 0,1 0 0 0 0,-1 0 0 0 0,0 1 0 0 0,0-1 0 0 0,1 1 0 0 0,-1 0 0 0 0,0 0-2 0 0,-7 3 19 0 0,8-2-14 0 0,0-1 0 0 0,0 0 0 0 0,0 0 0 0 0,0 0 0 0 0,0 0 1 0 0,0 0-1 0 0,0-1 0 0 0,-1 0 0 0 0,1 1 0 0 0,-3-1-5 0 0,-8 0 25 0 0,4 1-9 0 0,1-1 1 0 0,-1 0-1 0 0,0-1 1 0 0,1 0-1 0 0,-2-1-16 0 0,-5-4 10 0 0,13 5-8 0 0,0 0-1 0 0,0 0 1 0 0,-1 0-1 0 0,1 0 1 0 0,-1 0-1 0 0,1 1 1 0 0,0-1 0 0 0,-2 1-2 0 0,-18 0 52 0 0,-15 0-34 0 0,38 0-16 0 0,-1 0 0 0 0,1 0-1 0 0,0 0 1 0 0,-1 0-1 0 0,1 0 1 0 0,0 0 0 0 0,-1 0-1 0 0,1 0 1 0 0,0 0 0 0 0,0 0-1 0 0,-1 0 1 0 0,1 0 0 0 0,0 0-1 0 0,-1 0 1 0 0,1 0-1 0 0,0 0 1 0 0,-1-1 0 0 0,1 1-1 0 0,0 0 1 0 0,0 0 0 0 0,-1 0-1 0 0,1-1 1 0 0,0 1 0 0 0,0 0-1 0 0,-1 0 1 0 0,1-1-2 0 0,-13-9 11 0 0,-3 0-57 0 0,15 6 15 0 0,2 2 10 0 0,-1-1-92 0 0,0 3 18 0 0,0-2-97 0 0,0 1 168 0 0,0 0-1 0 0,0 1 1 0 0,0-1-1 0 0,0 0 1 0 0,0 1-1 0 0,0-1 1 0 0,1 0-1 0 0,-1 1 0 0 0,0-1 1 0 0,0 0-1 0 0,1 1 1 0 0,-1-1-1 0 0,0 1 1 0 0,0-1-1 0 0,1 0 25 0 0,0 1-27 0 0,-1 0 0 0 0,1-1-1 0 0,0 1 1 0 0,0 0 0 0 0,0-1-1 0 0,-1 1 1 0 0,1 0 0 0 0,0 0-1 0 0,0 0 1 0 0,0 0 0 0 0,0-1-1 0 0,0 1 1 0 0,-1 1 0 0 0,2-1 27 0 0</inkml:trace>
  <inkml:trace contextRef="#ctx0" brushRef="#br0" timeOffset="1472.76">774 426 9872 0 0,'0'0'222'0'0,"0"0"30"0"0,0 0 20 0 0,0 1-112 0 0,0 1-82 0 0,2 6-25 0 0,9 0-66 0 0,-2-2 27 0 0,-4 1 53 0 0,-2-1 45 0 0,-2 4 67 0 0,1 1 86 0 0,4 1 44 0 0,1 1-11 0 0,-6-2-49 0 0,-1 11 87 0 0,0 0-80 0 0,0-2-71 0 0,0 26 185 0 0,-2-32-228 0 0,-4-4-33 0 0,5-8-96 0 0,0-1 0 0 0,0 1 0 0 0,1-1 0 0 0,-1 1 0 0 0,0-1 0 0 0,1 1 0 0 0,-1 0 0 0 0,1 0 0 0 0,-1-1 0 0 0,1 1 0 0 0,0 0 0 0 0,-1 0 0 0 0,1 0-13 0 0,1 4 30 0 0,-1-4-21 0 0,0-1-1 0 0,0 1 0 0 0,0 0 1 0 0,0-1-1 0 0,0 1 1 0 0,0 0-1 0 0,0-1 1 0 0,-1 1-1 0 0,1 0 1 0 0,-1-1-1 0 0,1 1 1 0 0,-1 1-9 0 0,-10 2 53 0 0,6 8-42 0 0,2-8-28 0 0,1-2-41 0 0,0-1-17 0 0,1 0-37 0 0,0 0-47 0 0,-1 0-52 0 0,2 0-19 0 0,-1-1-42 0 0,1 1-37 0 0,-1 0-33 0 0,1-1-139 0 0,-1 1-40 0 0,-1 1-607 0 0,-2-1-587 0 0,-5-1-975 0 0</inkml:trace>
  <inkml:trace contextRef="#ctx0" brushRef="#br0" timeOffset="1720.12">711 300 8232 0 0,'0'0'182'0'0,"0"0"29"0"0,0 0 14 0 0,0-3 37 0 0,0 1-196 0 0,0-1 54 0 0,0-12 677 0 0,0 11-637 0 0,0 3-122 0 0,0 0-35 0 0,0-1 235 0 0,0 2-112 0 0,0 0-44 0 0,0 0-14 0 0,0 0 10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51.1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316 79 6056 0 0,'-3'0'176'0'0,"-4"-2"-41"0"0,2-3-74 0 0,5 4-61 0 0,-1 0 1 0 0,1 1-1 0 0,-1-1 1 0 0,1 1-1 0 0,-1-1 1 0 0,1 1-1 0 0,-1-1 1 0 0,1 1-1 0 0,-1-1 1 0 0,0 1-1 0 0,1-1 1 0 0,-1 1-1 0 0,0 0 1 0 0,1-1-1 0 0,-1 1 1 0 0,0 0-1 0 0,1 0 0 0 0,-1 0 1 0 0,0-1-1 0 0,0 1 1 0 0,1 0-1 0 0,-1 0 1 0 0,0 0-1 0 0,0 0 1 0 0,1 0-1 0 0,-10 0 24 0 0,4-2 65 0 0,2-1 10 0 0,0 1 33 0 0,-1-1 77 0 0,0 0 48 0 0,-1 1 46 0 0,-2 1 44 0 0,1 1 78 0 0,0 0-56 0 0,0 0-46 0 0,0 0-40 0 0,-7 0 190 0 0,-19 0 512 0 0,22 0-627 0 0,0 0 66 0 0,0 3-175 0 0,2 3-52 0 0,0-1-47 0 0,-2-1 54 0 0,3 0-54 0 0,7-4-137 0 0,0 1 1 0 0,0-1-1 0 0,0 1 0 0 0,1 0 0 0 0,-1-1 1 0 0,0 1-1 0 0,1 0 0 0 0,-1-1 0 0 0,0 1 1 0 0,1 0-1 0 0,-1 0 0 0 0,1 0 0 0 0,-1 0-13 0 0,-1 4 61 0 0,1-4-46 0 0,1-1 0 0 0,0 1-1 0 0,0-1 1 0 0,-1 1 0 0 0,1 0-1 0 0,0-1 1 0 0,-1 1 0 0 0,1-1-1 0 0,-1 1 1 0 0,1-1 0 0 0,-1 1-1 0 0,1-1 1 0 0,-1 1-1 0 0,1-1 1 0 0,-1 1 0 0 0,1-1-1 0 0,-1 0 1 0 0,1 1 0 0 0,-1-1-1 0 0,0 0 1 0 0,1 1 0 0 0,-1-1-15 0 0,-4 2 58 0 0,-5 7 99 0 0,3 5-34 0 0,1 1-32 0 0,2-1-34 0 0,2-8-37 0 0,-7 17 113 0 0,7-19-116 0 0,1 0 0 0 0,-1 0 0 0 0,1 0 0 0 0,0 0 0 0 0,0 0 0 0 0,0 1 0 0 0,1-1 0 0 0,0 0 0 0 0,-1 2-17 0 0,1 0 19 0 0,-1 0 0 0 0,0 0 0 0 0,0-1 0 0 0,0 1-1 0 0,-1 0 1 0 0,0 0-19 0 0,0-1 24 0 0,1 0-1 0 0,-1 0 1 0 0,1 0-1 0 0,1 0 1 0 0,-1 5-24 0 0,1 56 617 0 0,1-55-560 0 0,6 1-32 0 0,-2-4-12 0 0,-1 3 26 0 0,-3-9-37 0 0,-1-1 1 0 0,0 0-1 0 0,1 0 1 0 0,-1 0 0 0 0,1 0-1 0 0,-1 0 1 0 0,1 0-1 0 0,0 0 1 0 0,-1 0-1 0 0,1 0 1 0 0,0 0 0 0 0,0 0-1 0 0,0 0 1 0 0,0-1-1 0 0,-1 1 1 0 0,1 0 0 0 0,0-1-1 0 0,1 1-2 0 0,61 31 355 0 0,-48-28-228 0 0,6-5 0 0 0,-12 1-65 0 0,4-2 60 0 0,0-4 18 0 0,-11 5-125 0 0,-1 0 1 0 0,1 0-1 0 0,-1 0 1 0 0,1 0-1 0 0,0 1 1 0 0,0-1-1 0 0,-1 0 1 0 0,1 1-1 0 0,0 0 1 0 0,0-1-1 0 0,-1 1 1 0 0,1 0-1 0 0,0 0 1 0 0,1 0-16 0 0,1 0 27 0 0,1-1 0 0 0,-1 1 0 0 0,1-1 0 0 0,-1 0 0 0 0,0 0 0 0 0,1-1 0 0 0,-1 1 0 0 0,0-1 0 0 0,0 0 0 0 0,0 0 0 0 0,0 0 1 0 0,0 0-1 0 0,1-2-27 0 0,27-22 212 0 0,-12 5-103 0 0,-9 10-69 0 0,0-5-39 0 0,-10 13-10 0 0,0-1 0 0 0,0 1 0 0 0,-1-1 0 0 0,1 1-1 0 0,-1-1 1 0 0,0 0 9 0 0,4-18-21 0 0,1 9-8 0 0,-4 11 26 0 0,0 0-1 0 0,0 0 1 0 0,0 0 0 0 0,-1 0 0 0 0,1 0 0 0 0,0 0-1 0 0,-1 0 1 0 0,1 0 0 0 0,-1 0 0 0 0,0 0 0 0 0,0 0 0 0 0,0 0-1 0 0,0 0 1 0 0,0 0 0 0 0,0-1 0 0 0,-1 1 0 0 0,1 0-1 0 0,-1-1 5 0 0,-2-7-2 0 0,1 0-2 0 0,-1 0 1 0 0,1 0 0 0 0,1-1 0 0 0,0 1 0 0 0,0-2 2 0 0,1-49-78 0 0,-2 43 9 0 0,-4 2 20 0 0,5 14 45 0 0,0-1 0 0 0,0 1-1 0 0,0-1 1 0 0,0 1-1 0 0,0-1 1 0 0,0 1 0 0 0,1-1-1 0 0,-1 1 1 0 0,1-1-1 0 0,0 0 1 0 0,0 1-1 0 0,0-2 5 0 0,0-20-93 0 0,0 24 90 0 0,0-1 0 0 0,0 1-1 0 0,0 0 1 0 0,0 0 0 0 0,0-1-1 0 0,0 1 1 0 0,0 0 0 0 0,0-1 0 0 0,0 1-1 0 0,0 0 1 0 0,0-1 0 0 0,0 1 0 0 0,0 0-1 0 0,0-1 1 0 0,0 1 0 0 0,0 0-1 0 0,-1-1 1 0 0,1 1 0 0 0,0 0 0 0 0,0 0-1 0 0,0-1 1 0 0,0 1 0 0 0,-1 0-1 0 0,1 0 1 0 0,0-1 0 0 0,-1 1 3 0 0,-9-10-73 0 0,7 7-11 0 0,6 6-46 0 0,-2-2 116 0 0,0 0-1 0 0,1 0 1 0 0,-1 1 0 0 0,0-1-1 0 0,0 0 1 0 0,0 1 0 0 0,-1-1-1 0 0,1 1 1 0 0,0-1-1 0 0,-1 1 1 0 0,1-1 0 0 0,0 1-1 0 0,-1-1 1 0 0,0 1 0 0 0,1 0-1 0 0,-1-1 1 0 0,0 1 0 0 0,0 1 14 0 0,2 8-83 0 0,4 1 37 0 0,-5-10 41 0 0,0-1 0 0 0,0 1 0 0 0,0-1 0 0 0,-1 1-1 0 0,1 0 1 0 0,0-1 0 0 0,-1 1 0 0 0,1 0 0 0 0,-1 0 0 0 0,0-1 0 0 0,1 1 0 0 0,-1 0 0 0 0,0 0 5 0 0,0 0-4 0 0,0 1 1 0 0,0-1-1 0 0,0 1 1 0 0,1-1-1 0 0,-1 0 1 0 0,1 1-1 0 0,0-1 0 0 0,-1 0 1 0 0,1 1-1 0 0,0-1 1 0 0,1 0-1 0 0,-1 0 1 0 0,0 0-1 0 0,0 0 1 0 0,1 0-1 0 0,0 1 4 0 0,0 0-3 0 0,1 0-1 0 0,-1 0 1 0 0,0 1-1 0 0,-1-1 1 0 0,1 1 0 0 0,1 3 3 0 0,3 14 0 0 0,-5-14 0 0 0,1 1 0 0 0,0-1 0 0 0,1 0 0 0 0,1 3 0 0 0,17 24 0 0 0,-16-26 0 0 0,0-1 0 0 0,0 2 0 0 0,-1-1 0 0 0,1 2 0 0 0,-2-1 0 0 0,1 0 0 0 0,0-1 0 0 0,0 0 0 0 0,1 1 0 0 0,5 5 0 0 0,-6-7 0 0 0,12 11 0 0 0,-3-2 0 0 0,-11-11 0 0 0,-1-5 0 0 0,-1 1 0 0 0,0 0 0 0 0,0-1 0 0 0,1 1 0 0 0,-1-1 0 0 0,0 1 0 0 0,1 0 0 0 0,-1-1 0 0 0,1 1 0 0 0,-1-1 0 0 0,1 1 0 0 0,-1-1 0 0 0,1 1 0 0 0,-1-1 0 0 0,1 1 0 0 0,-1-1 0 0 0,1 0 0 0 0,0 1 0 0 0,-1-1 0 0 0,1 0 0 0 0,0 0 0 0 0,0 1 0 0 0,3 1 0 0 0,10 9-32 0 0,-10-7-100 0 0,-1-1 49 0 0,0 0 30 0 0,-1-1 21 0 0,1 1-38 0 0,-1-1-36 0 0,-1-1-50 0 0,-1-1-71 0 0,0 0 70 0 0,0 0-33 0 0,0 0-36 0 0,0 0-34 0 0,0 0-352 0 0,0 0 85 0 0,0 0-47 0 0,0 0-675 0 0,0 0-531 0 0,0 0-1010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55.0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302 48 8448 0 0,'0'0'248'0'0,"-3"-3"-6"0"0,-3-2-178 0 0,-1-1-37 0 0,-6 1-16 0 0,8-1 16 0 0,2 1 64 0 0,-8 3 71 0 0,11 2-144 0 0,-1 0 0 0 0,0 0 0 0 0,0 0 0 0 0,1 0 0 0 0,-1 0 0 0 0,0 0 0 0 0,1 0 0 0 0,-1 0 0 0 0,0-1 1 0 0,1 1-1 0 0,-1 0 0 0 0,1 0 0 0 0,-1-1 0 0 0,0 1 0 0 0,1 0 0 0 0,-1-1 0 0 0,1 1 0 0 0,-1 0 0 0 0,1-1 0 0 0,-1 1 0 0 0,1-1 1 0 0,-1 1-1 0 0,1-1 0 0 0,-1 0 0 0 0,1 1 0 0 0,-1-1-18 0 0,1 1 19 0 0,0-1 1 0 0,-1 0-1 0 0,1 1 1 0 0,-1-1-1 0 0,1 1 1 0 0,-1-1-1 0 0,1 1 1 0 0,-1 0-1 0 0,1-1 1 0 0,-1 1-1 0 0,1-1 1 0 0,-1 1-1 0 0,1 0 1 0 0,-1-1-1 0 0,0 1 1 0 0,1 0-1 0 0,-1 0 1 0 0,0 0-1 0 0,1-1 1 0 0,-1 1-1 0 0,0 0 1 0 0,1 0-1 0 0,-1 0 1 0 0,0 0 0 0 0,1 0-1 0 0,-1 0-19 0 0,-4 0 121 0 0,1 0 62 0 0,-2 0 72 0 0,-8 0 400 0 0,9 0-450 0 0,-1 0 28 0 0,3 0-169 0 0,1 0-44 0 0,-1 1 125 0 0,1 1-37 0 0,0-1-85 0 0,1 0-1 0 0,0 1 1 0 0,-1-1-1 0 0,1 0 1 0 0,-1 0-1 0 0,1 0 1 0 0,-1 0-1 0 0,1-1 1 0 0,-1 1-1 0 0,0 0 1 0 0,0-1-1 0 0,1 1 1 0 0,-1-1-1 0 0,0 1 1 0 0,-1-1-23 0 0,-2 3 157 0 0,-71 73 524 0 0,74-74-664 0 0,0 0-1 0 0,0 1 0 0 0,1-1 0 0 0,-1 0 1 0 0,1 1-1 0 0,-1-1 0 0 0,1 1 1 0 0,0 0-1 0 0,0-1 0 0 0,0 1 1 0 0,0 0-1 0 0,0 0-16 0 0,0 2 26 0 0,0-1 0 0 0,-1 0 0 0 0,1 0 0 0 0,-1 0 0 0 0,0 0 0 0 0,-3 4-26 0 0,3-4 12 0 0,0 0-1 0 0,0 0 1 0 0,0 1-1 0 0,0-1 1 0 0,1 1-1 0 0,0-1 1 0 0,0 1-1 0 0,0 0 1 0 0,0-1-1 0 0,1 1 1 0 0,0 4-12 0 0,0-6 7 0 0,-1 0-1 0 0,1 0 1 0 0,0 1 0 0 0,-1-1-1 0 0,0 0 1 0 0,1 0 0 0 0,-1 0-1 0 0,0 0 1 0 0,-2 3-7 0 0,-3 9 41 0 0,5-1 2 0 0,-1 0 0 0 0,2-1 0 0 0,0 1 0 0 0,0 5-43 0 0,1 0 54 0 0,-1-17-46 0 0,0 0 1 0 0,0 0 0 0 0,0 0 0 0 0,1 0 0 0 0,-1 0 0 0 0,1 0 0 0 0,0 0 0 0 0,-1 0 0 0 0,1 0 0 0 0,0 0 0 0 0,0 0-1 0 0,0 0 1 0 0,1 0-9 0 0,-1-1 8 0 0,-1 0-1 0 0,1 1 0 0 0,0-1 1 0 0,0 0-1 0 0,-1 1 0 0 0,1-1 1 0 0,-1 0-1 0 0,1 1 1 0 0,-1-1-1 0 0,0 1 0 0 0,0-1 1 0 0,1 2-8 0 0,1 2 69 0 0,2-1-35 0 0,0 0-4 0 0,-1 0 1 0 0,1 0-1 0 0,0-1 1 0 0,0 0 0 0 0,2 1-31 0 0,5 2 70 0 0,7 4 64 0 0,-14-7 23 0 0,0-2-77 0 0,6-4-2 0 0,-10 2-45 0 0,31-14 319 0 0,2-1-66 0 0,-29 12-243 0 0,1 1-1 0 0,0 0 1 0 0,-1-1-1 0 0,0 0 0 0 0,3-4-42 0 0,8-11 83 0 0,-10 9-69 0 0,-4 7-6 0 0,0 1 0 0 0,0 0 0 0 0,0-1-1 0 0,1 1 1 0 0,-1 0 0 0 0,1 0-1 0 0,-1 0 1 0 0,1 0 0 0 0,0 0-8 0 0,-1 1 4 0 0,1-1-1 0 0,-1 0 1 0 0,1-1 0 0 0,-1 1 0 0 0,0 0 0 0 0,1 0 0 0 0,-1 0-1 0 0,0-1 1 0 0,-1 1 0 0 0,1-1 0 0 0,0 1 0 0 0,-1 0-1 0 0,1-1 1 0 0,-1 1 0 0 0,0-1 0 0 0,0 1 0 0 0,0-1-1 0 0,0 0 1 0 0,0 0-4 0 0,0 0 3 0 0,0-1-1 0 0,0 0 0 0 0,0 0 1 0 0,1 0-1 0 0,0 0 1 0 0,0-2-4 0 0,10-15 14 0 0,-6-5 35 0 0,1 10-37 0 0,-5 13-11 0 0,0 0 0 0 0,0-1 0 0 0,0 1 0 0 0,0 0 0 0 0,0-1 0 0 0,-1 1 0 0 0,1-1 1 0 0,-1-1-2 0 0,0-42 55 0 0,0 45-53 0 0,0 1-1 0 0,0-1 1 0 0,0 0 0 0 0,0 1-1 0 0,1-1 1 0 0,-1 0 0 0 0,1 1-1 0 0,-1-1 1 0 0,1 1 0 0 0,-1-1-1 0 0,1 0 1 0 0,0 1 0 0 0,0-1-1 0 0,0 1 1 0 0,0-1-1 0 0,4-6 0 0 0,-2-5-14 0 0,-3 10-62 0 0,0 3-19 0 0,-2 8 24 0 0,3 7 29 0 0,0-6-13 0 0,1 15-20 0 0,7 6 12 0 0,-7-24 44 0 0,-1-2 17 0 0,0-1 0 0 0,0 1-1 0 0,-1-1 1 0 0,1 1 0 0 0,-1-1 0 0 0,0 1 0 0 0,0 0 0 0 0,0-1-1 0 0,-1 3 3 0 0,1 6-11 0 0,-1 3-16 0 0,1-8 21 0 0,0-1-1 0 0,0 1 0 0 0,0-1 1 0 0,1 0-1 0 0,0 1 1 0 0,0 0 6 0 0,5 8 0 0 0,-5-12 0 0 0,0 0 0 0 0,1 1 0 0 0,-1-1 0 0 0,-1 1 0 0 0,1-1 0 0 0,0 1 0 0 0,-1-1 0 0 0,0 1 0 0 0,0 0 0 0 0,1 4 0 0 0,1 0 0 0 0,-1 0 0 0 0,1 0 0 0 0,1 0 0 0 0,-1 0 0 0 0,1-1 0 0 0,1 1 0 0 0,-1-1 0 0 0,4 5 0 0 0,0 0 0 0 0,6 4-16 0 0,0 0-62 0 0,-11-11 15 0 0,2 1 50 0 0,-3-4-25 0 0,2-1-89 0 0,-2 0 15 0 0,1 0-41 0 0,1 0-30 0 0,-1 0-44 0 0,0 0-72 0 0,0 1-57 0 0,0-1-51 0 0,0 0-44 0 0,2 2-557 0 0,0 0-101 0 0,2-1-778 0 0,4-2-1074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55.6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223 490 8928 0 0,'0'0'200'0'0,"-3"-3"33"0"0,0 0-152 0 0,1 0-45 0 0,-1 1 29 0 0,0-1 39 0 0,-2-2 63 0 0,-8-5-71 0 0,9 8-52 0 0,0 2 48 0 0,-3 1 113 0 0,1 2 59 0 0,-6 8 319 0 0,4-3-246 0 0,4-3-192 0 0,-1 0-55 0 0,-4 4 58 0 0,1-2-43 0 0,1 0 0 0 0,1 0 0 0 0,-1 0 0 0 0,0 3-105 0 0,0 0 62 0 0,-8 11 74 0 0,8-4-12 0 0,3-5-49 0 0,3-7-48 0 0,0-1 1 0 0,0-1-1 0 0,-1 1 1 0 0,1 0-1 0 0,-1 0 0 0 0,0 0 1 0 0,0-1-1 0 0,-1 1-27 0 0,2-1 16 0 0,-4 3 25 0 0,1 1 1 0 0,0 0 0 0 0,0 0 0 0 0,0 0 0 0 0,-1 8-42 0 0,1 12 139 0 0,3-23-131 0 0,1 0-1 0 0,-1 0 1 0 0,1 0-1 0 0,-1 0 1 0 0,0 0-1 0 0,0-1 1 0 0,-1 1-1 0 0,1 0 0 0 0,-1 0 1 0 0,-2 2-8 0 0,3-3 1 0 0,1-1 0 0 0,-1 1 1 0 0,0 0-1 0 0,1 0 0 0 0,-1 0 0 0 0,1 0 1 0 0,0 0-1 0 0,0 0 0 0 0,0 0 0 0 0,1 0 0 0 0,-1 1-1 0 0,1 4 11 0 0,-1 24 66 0 0,2-27-34 0 0,9 9-12 0 0,-8-1 42 0 0,-3-13-72 0 0,0 0 1 0 0,0 0-1 0 0,-1 0 1 0 0,1 0-1 0 0,0 0 0 0 0,0 0 1 0 0,0 0-1 0 0,0 0 1 0 0,0 0-1 0 0,0 0 1 0 0,0 0-1 0 0,0 1 0 0 0,0-1 1 0 0,0 0-1 0 0,0 0 1 0 0,0 0-1 0 0,0 0 1 0 0,0 0-1 0 0,1 0 0 0 0,-1 0 1 0 0,0 0-1 0 0,0 0 1 0 0,0 0-1 0 0,0 1 1 0 0,0-1-1 0 0,0 0 0 0 0,0 0 1 0 0,0 0-1 0 0,0 0 1 0 0,0 0-1 0 0,0 0 1 0 0,0 0-1 0 0,0 0 0 0 0,0 0 1 0 0,0 0-1 0 0,0 0 1 0 0,1 0-1 0 0,-1 0 1 0 0,0 0-1 0 0,0 0 0 0 0,0 0 1 0 0,0 0-1 0 0,0 0 1 0 0,0 0-1 0 0,0 0 1 0 0,0 0-1 0 0,0 0 0 0 0,0 0 1 0 0,1 0-1 0 0,-1 0 1 0 0,0 0-1 0 0,0 0 1 0 0,0 0-1 0 0,0 0 0 0 0,0 0 1 0 0,0 0-1 0 0,0 0-1 0 0,4-1 26 0 0,-4 1-23 0 0,8 5 35 0 0,9 4 39 0 0,-14-8-68 0 0,0 0-1 0 0,1 0 1 0 0,-1-1-1 0 0,0 1 1 0 0,0-1-1 0 0,0 0 1 0 0,1 0-1 0 0,-1 0 1 0 0,0 0-1 0 0,1-1-8 0 0,8 1 46 0 0,-12 0-43 0 0,0 0 0 0 0,1 0 0 0 0,-1 0 0 0 0,1 0 0 0 0,-1 0 0 0 0,1 0 0 0 0,-1 0 0 0 0,1 0 0 0 0,-1 0 0 0 0,1 0 0 0 0,-1 0 0 0 0,1 0 0 0 0,-1 0 0 0 0,1 0 0 0 0,-1 0 0 0 0,1-1 0 0 0,-1 1 0 0 0,1 0 0 0 0,-1 0 0 0 0,1-1 0 0 0,-1 1 0 0 0,0 0 0 0 0,1-1 0 0 0,-1 1 0 0 0,0 0 0 0 0,1-1 0 0 0,-1 1 0 0 0,0-1 0 0 0,1 1 0 0 0,-1 0 0 0 0,0-1 0 0 0,0 0-3 0 0,5-5 47 0 0,24-10 85 0 0,-18 11-121 0 0,-10 5-12 0 0,0 0 1 0 0,0-1-1 0 0,0 1 0 0 0,0-1 0 0 0,0 1 1 0 0,0-1-1 0 0,0 1 0 0 0,0-1 1 0 0,0 0-1 0 0,0 1 0 0 0,0-1 1 0 0,0 0-1 0 0,0 0 0 0 0,0 0 0 0 0,-1 0 1 0 0,1 0-1 0 0,0 0 0 0 0,0 0 1 0 0,17-34-82 0 0,-12 24 38 0 0,0-2 1 0 0,-1 1 0 0 0,-1 0 0 0 0,0-1 0 0 0,0-2 43 0 0,-3 10-17 0 0,0-1 1 0 0,-1 0 0 0 0,1 1-1 0 0,-1-5 17 0 0,2-21-62 0 0,0 24 49 0 0,1-4-10 0 0,0-1 0 0 0,-1 0 0 0 0,0 0 0 0 0,-1 0 0 0 0,-1-1 23 0 0,0-158-328 0 0,0 165 305 0 0,0-1 0 0 0,-1 1 1 0 0,0 0-1 0 0,0-1 0 0 0,-1 1 1 0 0,0-1 22 0 0,-4-16-80 0 0,5 9 14 0 0,0 1 1 0 0,0-1-1 0 0,2-5 66 0 0,-1 5-66 0 0,0 0-1 0 0,-1 0 1 0 0,-1-5 66 0 0,-4-4-75 0 0,4 17 51 0 0,1 0-1 0 0,-1-1 1 0 0,1 1 0 0 0,1-1 0 0 0,-1 1 0 0 0,1-1 24 0 0,0-8-39 0 0,0-8-19 0 0,0-3-36 0 0,0 23 91 0 0,0-1 0 0 0,-1 1 1 0 0,1-1-1 0 0,-1 1 0 0 0,0-1 0 0 0,0 1 1 0 0,-1-3 2 0 0,0 0 2 0 0,0-1 0 0 0,0 1 0 0 0,1-1 0 0 0,0 0 1 0 0,0 1-1 0 0,0-1 0 0 0,1-6-2 0 0,0 10 64 0 0,0 6-8 0 0,0 61 90 0 0,0-23-88 0 0,2-24 8 0 0,4 1-10 0 0,-1-3-21 0 0,1 14 31 0 0,4-8 18 0 0,-5 8 82 0 0,6 5 33 0 0,-8-14-104 0 0,2 7 49 0 0,5 5 40 0 0,-3-10-62 0 0,2 17 131 0 0,0-1 6 0 0,-2-16-125 0 0,2 0 24 0 0,1 2-6 0 0,0 9 26 0 0,-2 1 48 0 0,-5-24-143 0 0,-1 1 0 0 0,0-1 0 0 0,0 0 0 0 0,-1 1 0 0 0,-1 0-83 0 0,1-5 35 0 0,-1 0 0 0 0,1 0 0 0 0,0 0 0 0 0,1 0 0 0 0,-1-1 1 0 0,2 1-36 0 0,-2-1 32 0 0,1 0 1 0 0,-1 0 0 0 0,0 0 0 0 0,0 1 0 0 0,0 4-33 0 0,2 6 92 0 0,2-5-36 0 0,-4-10-50 0 0,0 1 0 0 0,0-1 0 0 0,0 0 1 0 0,-1 1-1 0 0,1-1 0 0 0,0 1 0 0 0,-1 0 1 0 0,1-1-1 0 0,-1 1 0 0 0,0-1 0 0 0,0 1 1 0 0,1 0-1 0 0,-1 0-6 0 0,0 12 27 0 0,0-12 51 0 0,0-2 10 0 0,0 0-70 0 0,0 0-100 0 0,0 0-122 0 0,0 0-14 0 0,0 0-34 0 0,0 0-687 0 0,0 0-56 0 0,0 0-11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56.2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50 206 6120 0 0,'0'0'176'0'0,"0"0"57"0"0,0 0 115 0 0,0 0 48 0 0,0 0 11 0 0,2 0-5 0 0,-1 0-377 0 0,0 0 0 0 0,-1 0-1 0 0,1 0 1 0 0,0 0-1 0 0,-1-1 1 0 0,1 1 0 0 0,-1 0-1 0 0,1 0 1 0 0,0-1-1 0 0,-1 1 1 0 0,1 0-1 0 0,-1-1 1 0 0,1 1 0 0 0,-1 0-1 0 0,1-1 1 0 0,0 1-1 0 0,-1-1 1 0 0,0 1 0 0 0,1-1-1 0 0,-1 1 1 0 0,1-1-1 0 0,-1 1 1 0 0,0-1-25 0 0,1 0 24 0 0,-1 1 0 0 0,1-1 0 0 0,-1 1 0 0 0,0-1 0 0 0,1 1 0 0 0,-1-1 0 0 0,1 1 0 0 0,-1 0 0 0 0,1-1 0 0 0,-1 1 0 0 0,1-1 0 0 0,-1 1 0 0 0,1 0 0 0 0,0-1 0 0 0,-1 1 0 0 0,1 0 0 0 0,-1 0 0 0 0,1 0 0 0 0,0-1 0 0 0,-1 1 0 0 0,1 0 0 0 0,0 0 0 0 0,0 0-24 0 0,4-2 353 0 0,0-3-195 0 0,10-11 369 0 0,-11 12-428 0 0,-2 2-76 0 0,1 0 151 0 0,0 0-60 0 0,-1 2-38 0 0,1 0-37 0 0,0 0-15 0 0,-1-1 35 0 0,3-10 167 0 0,6 6-2 0 0,-6-8-12 0 0,-1 6-128 0 0,12-9 180 0 0,-12 12-205 0 0,-2 2-46 0 0,2-3 122 0 0,-4-1-86 0 0,2 1-20 0 0,8 0 46 0 0,-5-5-3 0 0,2 5-29 0 0,-2 2-20 0 0,-4-10 36 0 0,0 11-91 0 0,-1-1 40 0 0,0-1 34 0 0,-1-10 184 0 0,-1 10-163 0 0,-5-1 20 0 0,7 5-77 0 0,-1 0-1 0 0,1 0 0 0 0,-1 0 1 0 0,1 0-1 0 0,0-1 0 0 0,-1 1 1 0 0,1 0-1 0 0,0 0 1 0 0,-1-1-1 0 0,1 1 0 0 0,0 0 1 0 0,0-1-1 0 0,-1 1 1 0 0,1 0-1 0 0,0-1 0 0 0,0 1 1 0 0,-1 0-1 0 0,1-1 1 0 0,0 1-1 0 0,0-1 0 0 0,0 1 1 0 0,0 0-1 0 0,0-1 1 0 0,0 1-1 0 0,0-1 0 0 0,-1 1 1 0 0,1-1-1 0 0,0 1 1 0 0,1 0-1 0 0,-1-1 0 0 0,0 0-5 0 0,0 1 3 0 0,0 0 0 0 0,0 0 0 0 0,0 0 1 0 0,0 0-1 0 0,0 0 0 0 0,0 0 0 0 0,0 0 0 0 0,0 0 0 0 0,0 0 0 0 0,0 0 0 0 0,0 0 0 0 0,0-1 0 0 0,0 1 0 0 0,0 0 0 0 0,0 0 0 0 0,0 0 0 0 0,0 0 0 0 0,0 0 0 0 0,0 0 1 0 0,0 0-1 0 0,0 0 0 0 0,0 0 0 0 0,0 0 0 0 0,0-1 0 0 0,0 1 0 0 0,-1 0 0 0 0,1 0 0 0 0,0 0 0 0 0,0 0 0 0 0,0 0 0 0 0,0 0 0 0 0,0 0 0 0 0,0 0 0 0 0,0 0 1 0 0,0 0-1 0 0,0 0 0 0 0,0 0 0 0 0,0 0 0 0 0,0 0 0 0 0,0 0 0 0 0,-1 0 0 0 0,1 0 0 0 0,0 0 0 0 0,0 0 0 0 0,0 0 0 0 0,0 0 0 0 0,0 0 0 0 0,0 0 0 0 0,0 0 0 0 0,0 0 1 0 0,0 0-1 0 0,-1 0 0 0 0,1 0 0 0 0,0 0 0 0 0,0 0 0 0 0,0 0 0 0 0,0 0-3 0 0,-3 0 39 0 0,0 0 36 0 0,-5 0 105 0 0,-13 0 313 0 0,15 0-378 0 0,0 0-42 0 0,-6 3 33 0 0,10-3-100 0 0,1 1 1 0 0,0-1 0 0 0,0 1-1 0 0,0 0 1 0 0,0-1-1 0 0,0 1 1 0 0,0 0 0 0 0,0 0-1 0 0,0 0 1 0 0,1 0-1 0 0,-1 0 1 0 0,0 0 0 0 0,0 0-1 0 0,0 1-6 0 0,-1 3 20 0 0,2-5-15 0 0,0 1 0 0 0,-1 0 0 0 0,1-1 0 0 0,0 1-1 0 0,-1-1 1 0 0,1 1 0 0 0,0 0 0 0 0,-1-1 0 0 0,1 1-1 0 0,-1-1 1 0 0,1 1 0 0 0,-1-1 0 0 0,1 1 0 0 0,-1-1-1 0 0,1 0 1 0 0,-1 1 0 0 0,0-1 0 0 0,1 0 0 0 0,-1 1 0 0 0,1-1-1 0 0,-1 0 1 0 0,0 1-5 0 0,-4 1 20 0 0,3-1-12 0 0,0 0 1 0 0,1 0 0 0 0,-1 0-1 0 0,0 1 1 0 0,1-1 0 0 0,-1 0-1 0 0,0 1 1 0 0,1-1 0 0 0,-1 2-9 0 0,0 0 7 0 0,0 0 0 0 0,0 1 0 0 0,1-1 1 0 0,-1 0-1 0 0,1 1 0 0 0,0-1 0 0 0,0 1-7 0 0,-7 18 42 0 0,-2-9 14 0 0,-6 4 11 0 0,14-15-62 0 0,1 1 0 0 0,-1-1 0 0 0,0 1 1 0 0,1 0-1 0 0,-1-1 0 0 0,1 1 0 0 0,0 0 0 0 0,0 0 0 0 0,0 0 1 0 0,1 0-1 0 0,-1 0 0 0 0,1 0 0 0 0,-1 0 0 0 0,1 0 0 0 0,0 0 1 0 0,0 1-6 0 0,-1 4 28 0 0,0 0 0 0 0,0 0 0 0 0,-1 0 1 0 0,0 0-1 0 0,-3 7-28 0 0,4-12 5 0 0,0 0 9 0 0,0 1 0 0 0,0-1 0 0 0,1 1 0 0 0,-1 0 1 0 0,1-1-1 0 0,0 1 0 0 0,0 0 0 0 0,0-1 0 0 0,1 3-14 0 0,-1 3 31 0 0,0 14 54 0 0,0 2-24 0 0,0-24-60 0 0,0 1 0 0 0,0 0 0 0 0,1-1 0 0 0,-1 1 0 0 0,0 0-1 0 0,0-1 1 0 0,1 1 0 0 0,-1 0 0 0 0,1-1 0 0 0,0 1 0 0 0,-1-1 0 0 0,1 1-1 0 0,0-1 1 0 0,0 1 0 0 0,1 0-1 0 0,2 6 1 0 0,18 39-1 0 0,-21-45-1 0 0,1 0 1 0 0,-1 0 0 0 0,1-1 0 0 0,0 1 0 0 0,0 0 0 0 0,0-1 0 0 0,0 0 0 0 0,0 1 0 0 0,0-1 0 0 0,0 0 0 0 0,0 0 0 0 0,2 0 0 0 0,12 9 15 0 0,-11-6 69 0 0,2-4-56 0 0,-1 1-13 0 0,-3 1-8 0 0,1 0 0 0 0,0 0 0 0 0,-1-1 0 0 0,1 1 0 0 0,0-1-1 0 0,0 0 1 0 0,0 0 0 0 0,0-1 0 0 0,0 1 0 0 0,3-1-7 0 0,3-1-102 0 0,6-6 80 0 0,-11 5-42 0 0,0-1-94 0 0,-2 2 31 0 0,1 0-38 0 0,0 1-45 0 0,1 0-48 0 0,-2 0 28 0 0,-1 0-36 0 0,4 0-358 0 0,-2 0 86 0 0,1 0-48 0 0,4 0-692 0 0,4 0-543 0 0,6 0-1036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58.3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7856 0 0,'0'0'174'0'0,"0"0"29"0"0,0 0 13 0 0,0 3-31 0 0,0 11-193 0 0,0 0 74 0 0,0 1 61 0 0,0 0 51 0 0,0 5 112 0 0,0 37 659 0 0,0-33-583 0 0,0-3-113 0 0,0-2-100 0 0,1-9 19 0 0,0-2-39 0 0,1-1-14 0 0,2 3 11 0 0,1 5 50 0 0,-3-8-83 0 0,-1-1-1 0 0,-1 1 0 0 0,1-1 0 0 0,-1 1 1 0 0,-1 2-97 0 0,1 0 120 0 0,-1-1 0 0 0,2 0 0 0 0,-1 0 0 0 0,1 0 0 0 0,1 4-120 0 0,2 4 179 0 0,2 7 99 0 0,-3 4 43 0 0,-3-11-177 0 0,0 2 52 0 0,0 46 597 0 0,0-37-487 0 0,0-13-163 0 0,0-1-41 0 0,0-6-14 0 0,0-1-1 0 0,1 1 0 0 0,0-1 1 0 0,0 0-1 0 0,1 1 1 0 0,0 0-88 0 0,4 16 245 0 0,-3-2-77 0 0,-2 3 55 0 0,-1 56 591 0 0,-1-34-350 0 0,1-30-301 0 0,1 14 84 0 0,-5-13-137 0 0,-1-9-75 0 0,4-6-27 0 0,0-1 1 0 0,0 0 0 0 0,0 1-1 0 0,1 0 1 0 0,-1-1 0 0 0,0 1 0 0 0,1-1-1 0 0,-1 1 1 0 0,1 0 0 0 0,-1-1-1 0 0,1 3-8 0 0,-3 1 40 0 0,0-2-51 0 0,-2 2-16 0 0,2-2-22 0 0,-2 2-33 0 0,-8 8-37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57.5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2 161 8208 0 0,'0'3'234'0'0,"0"8"-28"0"0,-1 2-102 0 0,1 0-67 0 0,0 17-7 0 0,0-12 49 0 0,2-7 50 0 0,0-2 90 0 0,4 4 119 0 0,-1-4-12 0 0,-3 3 77 0 0,0-1-12 0 0,4 2 61 0 0,0-1 15 0 0,-4-1-50 0 0,-2-4-146 0 0,-1-4-183 0 0,1-1 1 0 0,0 0 0 0 0,0 0-1 0 0,0 0 1 0 0,0 0-1 0 0,1 1 1 0 0,-1-1 0 0 0,1 0-1 0 0,-1 0 1 0 0,1 1-89 0 0,4 5 242 0 0,2 4 101 0 0,-5-3-71 0 0,0-4 122 0 0,9 6-24 0 0,-9-9-88 0 0,-2-2-40 0 0,0 0-8 0 0,0 0-20 0 0,0 0-74 0 0,0 0-38 0 0,0 0-6 0 0,0 0-3 0 0,0 0-12 0 0,0 0-8 0 0,0-2 0 0 0,0-29 19 0 0,0 9-49 0 0,0-36-35 0 0,0 33-22 0 0,0-2-38 0 0,0-1-42 0 0,0-2-41 0 0,1 23 103 0 0,0 0 0 0 0,0 0 0 0 0,0 0 1 0 0,1 0-1 0 0,1-2 32 0 0,1-8-79 0 0,2-12-177 0 0,4 8-52 0 0,-4-5-10 0 0,-4 21 219 0 0,0-1 1 0 0,0 1-1 0 0,1 0 1 0 0,0 0 0 0 0,0-1 98 0 0,10 1-155 0 0,-1-4 2 0 0,13-10-80 0 0,-13 16 153 0 0,-11 3 78 0 0,0 0 0 0 0,0 0 0 0 0,-1 0 0 0 0,1 0 0 0 0,0 1 1 0 0,-1-1-1 0 0,1 0 0 0 0,0 0 0 0 0,-1 1 0 0 0,1-1 1 0 0,-1 0-1 0 0,1 1 0 0 0,0-1 0 0 0,-1 0 0 0 0,1 1 0 0 0,-1-1 1 0 0,1 1 1 0 0,3 5-39 0 0,-3-5 38 0 0,-1-1 0 0 0,0 1 0 0 0,0-1 1 0 0,1 1-1 0 0,-1-1 0 0 0,0 0 0 0 0,0 1 0 0 0,1-1 1 0 0,-1 1-1 0 0,1-1 0 0 0,-1 0 0 0 0,0 0 1 0 0,1 1-1 0 0,-1-1 0 0 0,1 0 0 0 0,-1 0 0 0 0,1 1 1 0 0,-1-1-1 0 0,0 0 0 0 0,1 0 0 0 0,-1 0 0 0 0,1 0 1 0 0,-1 0-1 0 0,1 1 0 0 0,-1-1 0 0 0,1 0 1 0 0,-1 0-1 0 0,1 0 0 0 0,-1-1 0 0 0,1 1 0 0 0,-1 0 1 0 0,1 0 0 0 0,1 0-4 0 0,-1 1 1 0 0,1-1 0 0 0,-1 1 0 0 0,0 0-1 0 0,1-1 1 0 0,-1 1 0 0 0,0 0 0 0 0,1 0 0 0 0,-1-1-1 0 0,0 1 1 0 0,0 0 0 0 0,0 0 0 0 0,0 1-1 0 0,0-1 1 0 0,0 0 0 0 0,0 0 0 0 0,0 0 0 0 0,0 1-1 0 0,0-1 1 0 0,-1 0 0 0 0,1 1 0 0 0,-1-1-1 0 0,1 1 1 0 0,0 0 3 0 0,1 4 6 0 0,0-2-6 0 0,0 0 0 0 0,0 0 0 0 0,-1 0 0 0 0,0 1 0 0 0,1-1 0 0 0,-1 2 0 0 0,2 8-13 0 0,4 4-34 0 0,6 1 48 0 0,-2-1 39 0 0,-10-15-23 0 0,0 0 1 0 0,0 0-1 0 0,0 0 1 0 0,-1 0-1 0 0,1 0 1 0 0,-1 0-1 0 0,0 0 1 0 0,0 1-18 0 0,0 0 19 0 0,0-1 0 0 0,1 0 1 0 0,-1 0-1 0 0,1 0 0 0 0,0 0 1 0 0,-1 0-1 0 0,2 2-19 0 0,6 13 124 0 0,-4-3 9 0 0,-5 7-9 0 0,1-17-73 0 0,3 6 109 0 0,-1-7-124 0 0,0 1 1 0 0,0 0 0 0 0,-1-1 0 0 0,0 1 0 0 0,1 1-37 0 0,0 9 113 0 0,-1 1 70 0 0,-1-13-286 0 0,0 1 110 0 0,0 2 111 0 0,0 2 197 0 0,0-4 161 0 0,0-7-325 0 0,0-1-118 0 0,0-1-36 0 0,0 4 4 0 0,0-1 0 0 0,0 0 1 0 0,0 1-1 0 0,1-1 0 0 0,-1 1 0 0 0,0-1 0 0 0,1 0 0 0 0,0 1 0 0 0,-1-1 0 0 0,1 1 0 0 0,0 0 1 0 0,0-1-1 0 0,0 0-1 0 0,0 0 0 0 0,0 0 0 0 0,0 1-1 0 0,0-1 1 0 0,0 0 0 0 0,0 0 0 0 0,-1 1 0 0 0,1-1 0 0 0,-1 0 0 0 0,1 0 0 0 0,-1 0 0 0 0,0 0 0 0 0,0 0 0 0 0,1-2 0 0 0,0-11 1 0 0,5 0-33 0 0,-2 5-28 0 0,2-1 1 0 0,0 2-1 0 0,2-4 60 0 0,19-27-228 0 0,-9 12-8 0 0,0 1-34 0 0,-15 23 198 0 0,0 0 1 0 0,1 0 0 0 0,-1 0 0 0 0,1 1 0 0 0,0 0 0 0 0,0-1 0 0 0,0 1 0 0 0,0 1 0 0 0,1-1 0 0 0,3-2 71 0 0,4-1-153 0 0,-7 4 97 0 0,-4 1 40 0 0,0 1 1 0 0,0-1 0 0 0,0 1 0 0 0,0-1 0 0 0,0 1 0 0 0,0 0 0 0 0,0-1-1 0 0,0 1 1 0 0,1 0 0 0 0,-1 0 0 0 0,0 0 0 0 0,0 0 0 0 0,0 0 0 0 0,0 0-1 0 0,0 0 1 0 0,1 0 15 0 0,9 1-98 0 0,7-1-44 0 0,-16 0 134 0 0,0 1 0 0 0,0-1 0 0 0,0 0 0 0 0,0 1 0 0 0,0 0 0 0 0,0-1 0 0 0,0 1 1 0 0,0 0-1 0 0,0 0 0 0 0,0 0 0 0 0,-1 0 0 0 0,1 0 0 0 0,0 1 0 0 0,-1-1 0 0 0,2 1 8 0 0,10 16-38 0 0,-11-14 37 0 0,0 0 0 0 0,0 0 1 0 0,-1 0-1 0 0,1 1 1 0 0,-1-1-1 0 0,0 2 1 0 0,0-1 3 0 0,0-1 0 0 0,0 1 0 0 0,0-1 0 0 0,1 0 0 0 0,0 0 0 0 0,0 2-3 0 0,0-3 16 0 0,0 1 1 0 0,0 0-1 0 0,-1-1 0 0 0,1 1 0 0 0,-1 0 0 0 0,0 0 0 0 0,0 0 0 0 0,0 0 0 0 0,-1 0 1 0 0,0 3-17 0 0,2 11 76 0 0,5-1-26 0 0,-1-3-7 0 0,-5 2 20 0 0,-1-9-31 0 0,0-5-22 0 0,0 1 0 0 0,0-1 0 0 0,0 0 0 0 0,0 0 0 0 0,0 0 0 0 0,0 0 0 0 0,1 1 0 0 0,-1-1 0 0 0,1 0 0 0 0,0 1-10 0 0,4 5 11 0 0,-4-7-6 0 0,0 1 1 0 0,0-1 0 0 0,-1 0 0 0 0,1 1-1 0 0,0 0 1 0 0,0-1 0 0 0,-1 1 0 0 0,1-1 0 0 0,-1 1-1 0 0,0-1 1 0 0,1 1 0 0 0,-1 0 0 0 0,0-1 0 0 0,0 1-6 0 0,0 0 4 0 0,0 0 0 0 0,0-1 1 0 0,1 1-1 0 0,-1 0 0 0 0,0-1 1 0 0,1 1-1 0 0,-1-1 1 0 0,1 1-1 0 0,0 0 0 0 0,0-1 1 0 0,-1 1-1 0 0,1-1 0 0 0,0 0 1 0 0,0 1-5 0 0,4 6 13 0 0,0 5-109 0 0,6-8-61 0 0,-11-4 145 0 0,1 0-1 0 0,-1 0 1 0 0,0-1-1 0 0,1 1 1 0 0,-1 0 0 0 0,0 0-1 0 0,0 0 1 0 0,1 0-1 0 0,-1-1 1 0 0,0 1 0 0 0,0 0-1 0 0,0 0 1 0 0,0 0 0 0 0,0 0 12 0 0</inkml:trace>
  <inkml:trace contextRef="#ctx0" brushRef="#br0" timeOffset="456.72">1043 19 6448 0 0,'-1'0'16'0'0,"-1"0"0"0"0,0 0 0 0 0,1 1 0 0 0,-1-1 0 0 0,1 0 0 0 0,-1 1 0 0 0,0 0 0 0 0,1-1 0 0 0,-1 1 0 0 0,1 0 0 0 0,-1-1 0 0 0,1 1 0 0 0,0 0 0 0 0,-1 0-16 0 0,-6 4 81 0 0,3-2-36 0 0,4-3-34 0 0,1 0 1 0 0,-1 0 0 0 0,0 1-1 0 0,1-1 1 0 0,-1 0 0 0 0,1 1-1 0 0,-1-1 1 0 0,0 0 0 0 0,1 1-1 0 0,-1-1 1 0 0,1 1-1 0 0,-1-1 1 0 0,1 1 0 0 0,0-1-1 0 0,-1 1 1 0 0,1 0 0 0 0,-1-1-1 0 0,1 1 1 0 0,0-1 0 0 0,-1 1-1 0 0,1 0 1 0 0,0 0-12 0 0,-2 4 34 0 0,1-4-32 0 0,0 0 1 0 0,1-1-1 0 0,-1 1 1 0 0,0 0-1 0 0,0 0 1 0 0,1 0-1 0 0,-1 0 0 0 0,0-1 1 0 0,0 1-1 0 0,0 0 1 0 0,0-1-1 0 0,0 1 1 0 0,0-1-1 0 0,0 1 1 0 0,0-1-1 0 0,-1 1-2 0 0,-9 5-7 0 0,6 7 7 0 0,-1-3 25 0 0,-1 1 53 0 0,-1 1 107 0 0,3 0 100 0 0,0-1 139 0 0,1-1-71 0 0,-1-1-61 0 0,0 0-47 0 0,-1 0 16 0 0,-1 6 71 0 0,3-4-16 0 0,1-1-99 0 0,0-1-43 0 0,-1 2 22 0 0,2-5-77 0 0,0 3 103 0 0,1-1-46 0 0,1 5 77 0 0,-2 5 38 0 0,-4-6-50 0 0,0 0 24 0 0,5 0-57 0 0,4 11 80 0 0,7-1 64 0 0,-9-20-295 0 0,-1 2-22 0 0,0 0 3 0 0,1-1 25 0 0,0 0 31 0 0,1 0 53 0 0,7 8 20 0 0,-5 4 39 0 0,-4-13-69 0 0,20-2 157 0 0,0 0-39 0 0,4 0-10 0 0,-23 1-233 0 0,0-2 0 0 0,1 1-1 0 0,-1 0 1 0 0,0 0 0 0 0,1 0 0 0 0,-1-1 0 0 0,0 1 0 0 0,1 0 0 0 0,-1-1 0 0 0,0 1 0 0 0,0-1 0 0 0,0 0 0 0 0,1 0-12 0 0,0 0 14 0 0,-1-1-1 0 0,1 1 0 0 0,-1-1 1 0 0,1 0-1 0 0,-1 0 1 0 0,0 1-1 0 0,1-1 0 0 0,-1 0 1 0 0,0 0-1 0 0,0-1-13 0 0,0 0 16 0 0,1 0 0 0 0,0 0-1 0 0,-1 0 1 0 0,1 0 0 0 0,0 0 0 0 0,2-1-16 0 0,8-7 50 0 0,-8 8-48 0 0,-1 0 0 0 0,1 0 1 0 0,-1 0-1 0 0,0 0 0 0 0,0-1 0 0 0,0 1 0 0 0,-1-1 0 0 0,1 0 0 0 0,-1 0 1 0 0,1-1-3 0 0,2-21 10 0 0,5 5 33 0 0,-4-8-32 0 0,4-3-11 0 0,-5 1 0 0 0,6-1 0 0 0,-6 3 0 0 0,1 14 0 0 0,-5 12 0 0 0,1-1 0 0 0,-1 1 0 0 0,0 0 0 0 0,-1-1 0 0 0,1 1 0 0 0,0-1 0 0 0,-1 1 0 0 0,0-2 0 0 0,0 3-2 0 0,0 1 1 0 0,0-1 0 0 0,0 0-1 0 0,0 1 1 0 0,1-1 0 0 0,-1 0-1 0 0,0 1 1 0 0,1-1 0 0 0,-1 0-1 0 0,1 1 2 0 0,9-13-70 0 0,-7 12-24 0 0,-3 2 22 0 0,0 0 2 0 0,0 0-2 0 0,0 0 0 0 0,0 2 12 0 0,0 36 11 0 0,0 63-145 0 0,0-69 169 0 0,0-29 24 0 0,0 0 1 0 0,0-1 0 0 0,1 1 0 0 0,-1-1-1 0 0,1 1 1 0 0,-1-1 0 0 0,1 1 0 0 0,0-1-1 0 0,0 0 1 0 0,0 1 0 0 0,1 1 0 0 0,-1-2 1 0 0,0 0 0 0 0,0 1 1 0 0,0-1-1 0 0,0 1 0 0 0,0-1 0 0 0,0 1 0 0 0,-1-1 1 0 0,0 1-1 0 0,1-1 0 0 0,-1 1 0 0 0,0 1-1 0 0,0-2 4 0 0,0 0 0 0 0,0 0 0 0 0,1-1 0 0 0,-1 1 0 0 0,0-1 0 0 0,1 1-1 0 0,-1 0 1 0 0,1-1 0 0 0,0 1 0 0 0,-1-1 0 0 0,1 1 0 0 0,0-1 0 0 0,0 0 0 0 0,0 1-4 0 0,4 6 9 0 0,8 17 45 0 0,-10-18-54 0 0,-1 8 12 0 0,-2-14-9 0 0,0 0 0 0 0,0 0 1 0 0,0 0-1 0 0,0-1 0 0 0,0 1 0 0 0,0 0 0 0 0,0 0 0 0 0,1 0 1 0 0,-1 0-1 0 0,0-1 0 0 0,0 1 0 0 0,1 0 0 0 0,-1 0 0 0 0,0 0 1 0 0,1 0-4 0 0,12 4 12 0 0,0 5-28 0 0,-12-9 3 0 0,-1-1 1 0 0,1 1 0 0 0,-1-1 0 0 0,0 1-1 0 0,0-1 1 0 0,1 0 0 0 0,-1 1 0 0 0,0 0-1 0 0,0-1 1 0 0,1 1 0 0 0,-1-1 0 0 0,0 1-1 0 0,0-1 1 0 0,0 1 0 0 0,0-1 0 0 0,0 1-1 0 0,0 0 1 0 0,0-1 0 0 0,0 1 0 0 0,0 0 12 0 0,0 1-155 0 0,-1 0-102 0 0,1-2 111 0 0,0 1-70 0 0,0-1-34 0 0,0 1-343 0 0,0-1 80 0 0,0 1-47 0 0,0-1-663 0 0,0 0-522 0 0,0 0-992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56.6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238 191 8520 0 0,'0'0'190'0'0,"0"0"28"0"0,0 0 11 0 0,0-3-21 0 0,0-1-174 0 0,-2-2-25 0 0,-4 3 1 0 0,1 0 66 0 0,3-1 65 0 0,1-2 161 0 0,1 6-292 0 0,0 0 0 0 0,0 0 0 0 0,1 0 0 0 0,-1 0 0 0 0,0-1 0 0 0,0 1 0 0 0,0 0 0 0 0,0 0 0 0 0,0 0 0 0 0,0 0 0 0 0,0 0 0 0 0,0 0 0 0 0,0 0 0 0 0,0 0 0 0 0,0 0 0 0 0,0 0 0 0 0,0-1 0 0 0,0 1 0 0 0,-1 0 0 0 0,1 0 0 0 0,0 0 0 0 0,0 0 0 0 0,0 0 0 0 0,0 0 0 0 0,0 0 0 0 0,0 0 0 0 0,0 0 0 0 0,0 0 0 0 0,0 0 0 0 0,0 0 0 0 0,0-1 0 0 0,0 1 0 0 0,0 0 0 0 0,0 0 0 0 0,0 0 0 0 0,0 0 0 0 0,-1 0 0 0 0,1 0 0 0 0,0 0 0 0 0,0 0 0 0 0,0 0 0 0 0,0 0 0 0 0,0 0 0 0 0,0 0-1 0 0,0 0 1 0 0,0 0 0 0 0,0 0 0 0 0,0 0 0 0 0,-1 0 0 0 0,1 0 0 0 0,0 0 0 0 0,0 0 0 0 0,0 0 0 0 0,0 0 0 0 0,0 0 0 0 0,0 0 0 0 0,0 0-10 0 0,-2 0 118 0 0,-1 0 80 0 0,0 0 77 0 0,-2 0 53 0 0,-13 0 886 0 0,10 0-737 0 0,4 0-236 0 0,0 1-46 0 0,0-1-47 0 0,1 0-77 0 0,0 1-90 0 0,2 0-101 0 0,-4 5 266 0 0,5-5-137 0 0,0-1 1 0 0,0 1-1 0 0,0-1 0 0 0,-1 1 1 0 0,1-1-1 0 0,0 0 1 0 0,-1 1-1 0 0,1-1 1 0 0,0 1-1 0 0,-1-1 0 0 0,1 0 1 0 0,-1 0-1 0 0,1 1 1 0 0,0-1-1 0 0,-1 0 1 0 0,1 0-1 0 0,-1 1 0 0 0,1-1 1 0 0,-1 0-1 0 0,1 0 1 0 0,-1 0-1 0 0,1 0 1 0 0,-1 0-1 0 0,1 1 1 0 0,-1-1-1 0 0,1 0 0 0 0,-1 0 1 0 0,1 0-1 0 0,-1-1 1 0 0,1 1-1 0 0,-1 0 1 0 0,1 0-10 0 0,-1 0 9 0 0,1 0 0 0 0,-1 0 1 0 0,1 0-1 0 0,-1 0 0 0 0,1 0 1 0 0,-1 0-1 0 0,1 0 0 0 0,-1 0 1 0 0,1 0-1 0 0,-1 0 0 0 0,1 0 1 0 0,-1 0-1 0 0,1 0 0 0 0,-1 0 1 0 0,1 0-1 0 0,-1 1 0 0 0,1-1 1 0 0,-1 0-1 0 0,1 0 0 0 0,-1 1 1 0 0,1-1-1 0 0,0 0 0 0 0,-1 1 1 0 0,1-1-1 0 0,0 0 0 0 0,-1 1 1 0 0,1-1-1 0 0,0 1 0 0 0,-1-1 1 0 0,1 0-1 0 0,0 1 0 0 0,0 0-9 0 0,-5 5 142 0 0,-8-1 74 0 0,7 0-100 0 0,-1 0 1 0 0,1 0-1 0 0,1 1 1 0 0,-1-1-1 0 0,0 3-116 0 0,0-2 58 0 0,1-1-34 0 0,-1 1 25 0 0,3-4-26 0 0,0 1 1 0 0,0 0 0 0 0,1 0 0 0 0,0 0 0 0 0,-1 0-1 0 0,1 0 1 0 0,0 1 0 0 0,0-1 0 0 0,0 0 0 0 0,1 1-1 0 0,0 0 1 0 0,-2 2-24 0 0,0 4 36 0 0,-3 10 26 0 0,0-5 14 0 0,3-11-61 0 0,1 0 0 0 0,1 0 0 0 0,-1 1 0 0 0,0-1 0 0 0,1 0 0 0 0,0 1 0 0 0,0-1 0 0 0,1 1 0 0 0,-1-1 0 0 0,1 1 0 0 0,0 0 0 0 0,0-1 1 0 0,1 5-16 0 0,-1 8 36 0 0,0 49 154 0 0,0-44-139 0 0,0-20-47 0 0,0-1-1 0 0,0 1 1 0 0,0 0 0 0 0,0 0 0 0 0,1 0-1 0 0,-1-1 1 0 0,1 1 0 0 0,-1 0 0 0 0,1 0 0 0 0,0-1-1 0 0,0 1 1 0 0,-1-1 0 0 0,1 1 0 0 0,0-1-1 0 0,1 1 1 0 0,-1-1 0 0 0,0 1 0 0 0,0-1 0 0 0,1 0-1 0 0,0 1-3 0 0,10 14 29 0 0,-9-11-15 0 0,-3-5-10 0 0,0 1 0 0 0,1 0 1 0 0,-1-1-1 0 0,0 1 0 0 0,0-1 1 0 0,1 1-1 0 0,-1 0 0 0 0,1-1 1 0 0,-1 1-1 0 0,1-1 1 0 0,-1 1-1 0 0,1-1 0 0 0,-1 1 1 0 0,1-1-1 0 0,-1 1 0 0 0,1-1 1 0 0,-1 0-1 0 0,1 1 0 0 0,0-1 1 0 0,-1 0-1 0 0,1 0 1 0 0,0 1-5 0 0,4 1 10 0 0,-4-1-8 0 0,0-1 1 0 0,0 1-1 0 0,0 0 1 0 0,0 0 0 0 0,0 0-1 0 0,0 0 1 0 0,0 0-1 0 0,0 0 1 0 0,-1 0-1 0 0,1 0 1 0 0,0 0-1 0 0,-1 0 1 0 0,1 0-1 0 0,-1 0 1 0 0,1 0-3 0 0,-1 0 5 0 0,0 0-1 0 0,1 0 1 0 0,-1-1-1 0 0,0 1 1 0 0,1 0 0 0 0,-1 0-1 0 0,1-1 1 0 0,-1 1 0 0 0,1-1-1 0 0,-1 1 1 0 0,1 0-1 0 0,-1-1 1 0 0,1 1 0 0 0,0-1-1 0 0,-1 1 1 0 0,1-1-1 0 0,0 1 1 0 0,-1-1 0 0 0,1 0-1 0 0,0 1 1 0 0,-1-1 0 0 0,1 0-1 0 0,0 0 1 0 0,0 1-1 0 0,0-1 1 0 0,-1 0 0 0 0,1 0-1 0 0,0 0 1 0 0,0 0-5 0 0,15 2 62 0 0,0 4-18 0 0,0 0 1 0 0,0-4 18 0 0,-5-2-18 0 0,4 1-86 0 0,-13-1 24 0 0,0 0 0 0 0,0 0-1 0 0,0 0 1 0 0,0-1 0 0 0,0 1-1 0 0,1-1 1 0 0,-2 1 0 0 0,1-1-1 0 0,1 0 18 0 0,15-9-129 0 0,-6 7 59 0 0,0 0-70 0 0,-7-2-92 0 0,0 0-67 0 0,0 3 97 0 0,3 0 32 0 0,-2 1 46 0 0,-2-1-2 0 0,0 1-25 0 0,-1-1-56 0 0,0 1-17 0 0,0-1-55 0 0,0-1-63 0 0,0 0-70 0 0,-1 2 118 0 0,-1 0-32 0 0,2-2-414 0 0,-1 1-97 0 0,1-1-72 0 0,2-2-1029 0 0</inkml:trace>
  <inkml:trace contextRef="#ctx0" brushRef="#br0" timeOffset="290.82">538 175 8144 0 0,'-3'3'234'0'0,"2"-2"-216"0"0,0 1-1 0 0,0-1 1 0 0,0 1-1 0 0,0-1 1 0 0,0 1-1 0 0,0 0 0 0 0,0-1 1 0 0,0 1-1 0 0,1 0 1 0 0,-1 0-1 0 0,1 0 1 0 0,-1-1-1 0 0,1 2-17 0 0,-2 13 78 0 0,2 1-42 0 0,0-14-35 0 0,0 4 22 0 0,1-1 33 0 0,-2 1 37 0 0,1-1 39 0 0,-2 0 41 0 0,-7 12 324 0 0,8-15-411 0 0,0 0 0 0 0,0 0 0 0 0,1 1 0 0 0,-1-1 0 0 0,1 0 0 0 0,-1 1 0 0 0,1 2-86 0 0,0 9 276 0 0,-1-3-33 0 0,1 0 41 0 0,1 1 37 0 0,2 1 33 0 0,1-4-173 0 0,1 0-17 0 0,-3-1-19 0 0,0-1 16 0 0,-2 2 50 0 0,-1 1-66 0 0,0 14 179 0 0,2-12-117 0 0,3-1 33 0 0,1-4-104 0 0,0 2 18 0 0,-2 3-34 0 0,0 2-24 0 0,7-1 4 0 0,-9-13-90 0 0,0 0-32 0 0,-1-1-29 0 0,1 1-40 0 0,-1-1-22 0 0,0 0-41 0 0,0 0-46 0 0,0 0-52 0 0,0 0-56 0 0,0 0-52 0 0,0 0-46 0 0,0 0-40 0 0,0 0-136 0 0,0 0-39 0 0,0 0-162 0 0,0 0-436 0 0</inkml:trace>
  <inkml:trace contextRef="#ctx0" brushRef="#br0" timeOffset="487.8">475 2 7584 0 0,'0'0'222'0'0,"0"0"4"0"0,0 0-96 0 0,2 0-46 0 0,5-1-38 0 0,13 1 30 0 0,-19 0-72 0 0,0 0-1 0 0,1 0 0 0 0,-1 0 0 0 0,0 0 1 0 0,0 0-1 0 0,0 0 0 0 0,0 1 1 0 0,0-1-1 0 0,1 0 0 0 0,-1 1 0 0 0,0-1 1 0 0,1 1-4 0 0,3 10 64 0 0,-4-11-63 0 0,-1 1 0 0 0,1-1 0 0 0,0 0 0 0 0,0 0 0 0 0,-1 1 1 0 0,1-1-1 0 0,0 0 0 0 0,0 0 0 0 0,0 0 0 0 0,0 0 0 0 0,0 1 0 0 0,-1-1 1 0 0,1-1-1 0 0,1 1-1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54.1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32 7072 0 0,'0'0'202'0'0,"0"2"1"0"0,2 26-111 0 0,4-19 80 0 0,-1-1 28 0 0,9 25 708 0 0,-4-10-338 0 0,-5-12-327 0 0,0-2-36 0 0,3 3 125 0 0,-2-2-74 0 0,15 20 484 0 0,-15-23-534 0 0,1 0 45 0 0,-1 0-40 0 0,0 0-40 0 0,4 8 93 0 0,2 3-6 0 0,5 1 6 0 0,-9-11-141 0 0,0 0 35 0 0,4 7 140 0 0,-5-4-142 0 0,0 0 42 0 0,18 28 528 0 0,-10-16-302 0 0,-5-8-191 0 0,-2-3-88 0 0,-1-2-56 0 0,21 24 371 0 0,-23-23-316 0 0,-1-3-42 0 0,6 5-5 0 0,7 4 72 0 0,3 3 23 0 0,3 4-17 0 0,-20-22-102 0 0,-3-2-35 0 0,0 0-54 0 0,0 0-36 0 0,0 0-109 0 0,0 0-136 0 0,0 0 2 0 0,0 0-38 0 0,0 0-884 0 0,0-2-58 0 0,0-12-7 0 0</inkml:trace>
  <inkml:trace contextRef="#ctx0" brushRef="#br0" timeOffset="327.89">300 0 7688 0 0,'0'0'166'0'0,"0"0"29"0"0,0 0 14 0 0,-3 3-25 0 0,-7 7-84 0 0,7-7 129 0 0,0-2-74 0 0,1 0-46 0 0,-1-1-38 0 0,0-1-13 0 0,1 3 35 0 0,-3 11 314 0 0,-6 0-29 0 0,9-10-195 0 0,0-1-70 0 0,2 1-44 0 0,0 1-43 0 0,0 0-8 0 0,-1-2 33 0 0,-8 14 142 0 0,5-9-51 0 0,0 0 0 0 0,0-1 0 0 0,-1 8-142 0 0,-1 15 239 0 0,2-14-130 0 0,-5 10 142 0 0,0-1 3 0 0,5-9-140 0 0,-3 16 113 0 0,5-20-137 0 0,0-1-1 0 0,-1 1 1 0 0,-1 2-90 0 0,-10 33 336 0 0,11-35-194 0 0,0-1-1 0 0,-1 0 0 0 0,-4 11-141 0 0,5-14 78 0 0,0 0 1 0 0,1 0-1 0 0,0 0 1 0 0,-1 4-79 0 0,-2 10 199 0 0,-6 0 65 0 0,6 5 7 0 0,2-18-99 0 0,0-1 1 0 0,-1-1 0 0 0,-3 7-173 0 0,2-4 105 0 0,1-2-52 0 0,-1 5 33 0 0,-1-1-1 0 0,-4 1 50 0 0,-1-2-103 0 0,8-7 40 0 0,3-3-75 0 0,0 0-95 0 0,0 0-93 0 0,0 0 47 0 0,0 0-37 0 0,0 0-41 0 0,0 0-39 0 0,0 0-363 0 0,0 0 80 0 0,0 0-54 0 0,0 0-713 0 0,0 0-571 0 0,0 0-1081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53.4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5936 0 0,'0'0'169'0'0,"0"0"63"0"0,0 0 116 0 0,0 0 48 0 0,0 2 11 0 0,0 35 627 0 0,0-19-622 0 0,0 1-44 0 0,0-11-236 0 0,0 0-42 0 0,0 2 108 0 0,1-2-55 0 0,1-1-25 0 0,3 2-1 0 0,-1-1-1 0 0,-2 0-1 0 0,-1 0 25 0 0,-1 2 53 0 0,1 4-15 0 0,1-1-34 0 0,9 22 171 0 0,-1-8-87 0 0,-5-6-21 0 0,1 22 137 0 0,4-7-6 0 0,-6-16-190 0 0,1 7 69 0 0,5 5 40 0 0,-1-10-105 0 0,1 3 48 0 0,19 41 368 0 0,-22-46-409 0 0,-2-3-38 0 0,-2-4 52 0 0,0-3-54 0 0,6 19 199 0 0,-6-20-213 0 0,0 1 42 0 0,8 10 57 0 0,1-1 27 0 0,-11-17-195 0 0,0 0 0 0 0,0 0 1 0 0,0 0-1 0 0,-1 0 0 0 0,1 0 0 0 0,-1 0 0 0 0,1 0 0 0 0,-1 0 0 0 0,0 2-36 0 0,2 7 72 0 0,4 1-48 0 0,-1-4-22 0 0,-2 5 22 0 0,-3-10 92 0 0,0-3 6 0 0,0 0-8 0 0,0 0-2 0 0,0 0-1 0 0,0 0 1 0 0,0 0 0 0 0,0 0-1 0 0,0 0-6 0 0,0 0-1 0 0,0 0 0 0 0,0 0-6 0 0,-2-16 17 0 0,3-10-39 0 0,0 2-26 0 0,-2 2-15 0 0,0 11-31 0 0,1-1 0 0 0,0 1-1 0 0,1 0 1 0 0,0-1-1 0 0,1-1-3 0 0,14-53-10 0 0,10-10-65 0 0,-12 34-50 0 0,-11 36 104 0 0,-1 0 0 0 0,2 1 0 0 0,-1-1 0 0 0,3-2 21 0 0,15-24-122 0 0,-17 25 92 0 0,1 1 0 0 0,0-1 0 0 0,0 1 0 0 0,0 0 0 0 0,3-1 30 0 0,1-4-30 0 0,-6 7 14 0 0,1 0-1 0 0,0-1 1 0 0,0 1-1 0 0,1 1 1 0 0,-1-1-1 0 0,1 1 0 0 0,1-2 17 0 0,4 1-42 0 0,14-10 12 0 0,-20 12 30 0 0,-1 0 0 0 0,0 1 0 0 0,1-1 0 0 0,-1 1-1 0 0,0-1 1 0 0,1 1 0 0 0,0 0 0 0 0,-1 0-1 0 0,1 1 1 0 0,16-2-38 0 0,4 1-66 0 0,-20 2 95 0 0,-1 0 0 0 0,1 1 0 0 0,-1-1 0 0 0,0 0-1 0 0,0 1 1 0 0,0 0 0 0 0,0 0 0 0 0,0 0-1 0 0,0 0 1 0 0,0 0 0 0 0,-1 1 0 0 0,1-1 0 0 0,-1 1-1 0 0,2 1 10 0 0,-3-2-11 0 0,1 0-1 0 0,0 0 1 0 0,-1 1 0 0 0,1-1-1 0 0,-1 1 1 0 0,0-1-1 0 0,1 2 12 0 0,2 9-35 0 0,-3-9 29 0 0,0 0 0 0 0,0 0 0 0 0,1 0 0 0 0,-1 0 0 0 0,1-1 0 0 0,0 1 0 0 0,0 0 1 0 0,1 0 4 0 0,0 1-9 0 0,-1 0 0 0 0,1 0 0 0 0,-1 0 0 0 0,0 1 0 0 0,0 2 10 0 0,8 32-11 0 0,-5-22 13 0 0,-4-10-2 0 0,1 1 0 0 0,-1-1 1 0 0,-1 1-1 0 0,1 1 0 0 0,-3 36 50 0 0,1-10 28 0 0,1-18-39 0 0,-1-9-19 0 0,1 0-1 0 0,0 0 1 0 0,1 0 0 0 0,0 0-1 0 0,1 4-19 0 0,4 0 17 0 0,-5-11-12 0 0,0-1 0 0 0,0 0 0 0 0,-1 1 0 0 0,1-1-1 0 0,0 1 1 0 0,-1-1 0 0 0,1 1 0 0 0,-1-1 0 0 0,0 1 0 0 0,1-1-1 0 0,-1 1 1 0 0,0 0 0 0 0,0-1-5 0 0,0 18 5 0 0,0-6 25 0 0,0-2-44 0 0,0 3-42 0 0,0 6-59 0 0,0-18-149 0 0,3-2-287 0 0,-3 0 383 0 0,0 0 67 0 0,1 0 42 0 0,3 1-24 0 0,-3-1 18 0 0,1 0-32 0 0,-1 0-49 0 0,0 0-78 0 0,0 0-86 0 0,0 0-101 0 0,0-1-116 0 0,-1 1-607 0 0</inkml:trace>
  <inkml:trace contextRef="#ctx0" brushRef="#br0" timeOffset="430.11">726 395 6648 0 0,'0'0'149'0'0,"0"0"23"0"0,0 0 12 0 0,3 0-25 0 0,5 0-129 0 0,16 0 52 0 0,-19 0 11 0 0,3 0-41 0 0,-4 0 55 0 0,-1 0-3 0 0,1 0 42 0 0,0 0 48 0 0,2 0 56 0 0,14-3 236 0 0,-10-2-200 0 0,2 0 36 0 0,-6 3-146 0 0,-1 0-36 0 0,4 2 18 0 0,-1 0-43 0 0,11-1 118 0 0,-16 0-187 0 0,0-1 0 0 0,1 1 0 0 0,-1 0 0 0 0,0-1 0 0 0,-1 0 0 0 0,1 1 0 0 0,1-2-46 0 0,7-4 189 0 0,3 0 40 0 0,-1 4-75 0 0,6-3 90 0 0,-6-3-46 0 0,-6 2-70 0 0,8-8 130 0 0,-3 8-129 0 0,0 4-91 0 0,-11 3-38 0 0,0 0 0 0 0,-1 0 1 0 0,1 0-1 0 0,0 0 0 0 0,0-1 1 0 0,0 1-1 0 0,0 0 0 0 0,0-1 1 0 0,0 1-1 0 0,0-1 0 0 0,-1 1 1 0 0,1-1-1 0 0,0 1 0 0 0,0-1 1 0 0,-1 1-1 0 0,1-1 0 0 0,0 0 1 0 0,-1 1-1 0 0,1-1 0 0 0,0 0 1 0 0,-1 0-1 0 0,1 0 0 0 0,-1 1 1 0 0,0-1-1 0 0,1 0 0 0 0,-1 0 1 0 0,1 0-1 0 0,-1 0 0 0 0,1-1 0 0 0,0 1 0 0 0,-1 0 0 0 0,1 0 0 0 0,0 0 0 0 0,0 1 0 0 0,0-1 0 0 0,0 0 0 0 0,0 0 0 0 0,0 0 0 0 0,0 1 0 0 0,0-1 0 0 0,0 1 0 0 0,1-1 0 0 0,-1 0 0 0 0,0 1 0 0 0,-1 0 0 0 0,1 0 0 0 0,0-1 0 0 0,0 1 0 0 0,-1 0 0 0 0,1-1 0 0 0,0 1 0 0 0,-1-1 0 0 0,1 1 0 0 0,0-1 0 0 0,-1 1 0 0 0,1-1 0 0 0,-1 1 0 0 0,1-1 0 0 0,-1 0 0 0 0,1 1 0 0 0,-1-1 0 0 0,0 0 0 0 0,1 0 0 0 0,-1 1 0 0 0,0-1 0 0 0,1 0 0 0 0,-1 0 0 0 0,0 1 0 0 0,0-1 0 0 0,0 0 0 0 0,0 0 0 0 0,0 1 0 0 0,0-2 0 0 0,0 1 0 0 0,0 1 0 0 0,0-1 1 0 0,0 1-1 0 0,0-1 0 0 0,0 0 0 0 0,0 1 1 0 0,0-1-1 0 0,1 0 0 0 0,-1 1 1 0 0,0-1-1 0 0,0 1 0 0 0,0-1 1 0 0,1 0-1 0 0,-1 1 0 0 0,0-1 1 0 0,1 1-1 0 0,-1-1 0 0 0,0 1 1 0 0,1-1-1 0 0,-1 1 0 0 0,1-1 0 0 0,-1 1 1 0 0,0 0-1 0 0,1-1 0 0 0,-1 1 1 0 0,1-1-1 0 0,0 1 0 0 0,5-7-24 0 0,-4-5-67 0 0,-2 7 44 0 0,-1-12-178 0 0,1 17 217 0 0,0-1 0 0 0,-1 1-1 0 0,1 0 1 0 0,0-1 0 0 0,0 1 0 0 0,-1-1 0 0 0,1 1 0 0 0,0 0 0 0 0,-1-1 0 0 0,1 1 0 0 0,0 0 0 0 0,-1-1 0 0 0,1 1 0 0 0,0 0-1 0 0,-1-1 1 0 0,1 1 0 0 0,-1 0 0 0 0,1 0 0 0 0,-1 0 0 0 0,1-1 0 0 0,0 1 0 0 0,-1 0 0 0 0,1 0 0 0 0,-1 0 0 0 0,1 0 0 0 0,-1 0 0 0 0,1 0-1 0 0,-1 0 1 0 0,1 0 0 0 0,-1 0 8 0 0,1 0-3 0 0,0 0 0 0 0,0 0 0 0 0,0 0 0 0 0,0 0 0 0 0,0 0 0 0 0,0 0 0 0 0,-1 0 0 0 0,1 0 0 0 0,0 0 0 0 0,0 0 0 0 0,0 0 0 0 0,0 0 0 0 0,0 0 0 0 0,0 0 0 0 0,0 0 0 0 0,0 0 0 0 0,0 0 0 0 0,0 0 0 0 0,-1 0 0 0 0,1 0 0 0 0,0 0 0 0 0,0 0 0 0 0,0 0 0 0 0,0 0 0 0 0,0 0 0 0 0,0 0 0 0 0,0 0 0 0 0,0 0 0 0 0,0 0 0 0 0,0 0 0 0 0,0-1 1 0 0,0 1-1 0 0,0 0 0 0 0,0 0 0 0 0,-1 0 0 0 0,1 0 0 0 0,0 0 0 0 0,0 0 0 0 0,0 0 0 0 0,0 0 0 0 0,0 0 0 0 0,0 0 0 0 0,0 0 0 0 0,0-1 0 0 0,0 1 0 0 0,0 0 0 0 0,0 0 0 0 0,0 0 0 0 0,0 0 0 0 0,0 0 0 0 0,0 0 0 0 0,0 0 0 0 0,0 0 0 0 0,0 0 0 0 0,0 0 0 0 0,0-1 0 0 0,0 1 3 0 0,1 0-8 0 0,-1-1 1 0 0,0 1 0 0 0,0-1-1 0 0,0 1 1 0 0,0-1 0 0 0,0 1 0 0 0,-1-1-1 0 0,1 1 1 0 0,0-1 0 0 0,0 1-1 0 0,0-1 1 0 0,0 1 0 0 0,-1-1-1 0 0,1 1 1 0 0,0-1 0 0 0,0 1-1 0 0,-1-1 1 0 0,1 1 0 0 0,0 0 0 0 0,-1-1-1 0 0,1 1 1 0 0,0 0 0 0 0,-1-1-1 0 0,1 1 1 0 0,-1 0 0 0 0,1-1-1 0 0,0 1 1 0 0,-1 0 0 0 0,1 0 0 0 0,-1-1-1 0 0,1 1 1 0 0,-1 0 0 0 0,1 0-1 0 0,-1 0 1 0 0,1 0 0 0 0,-1 0-1 0 0,1 0 1 0 0,-1 0 0 0 0,1 0-1 0 0,-1 0 1 0 0,0 0 0 0 0,1 0 0 0 0,-1 0-1 0 0,1 0 1 0 0,-1 0 0 0 0,1 0 7 0 0,-16-2-155 0 0,10-3 107 0 0,-6-2 6 0 0,12 7 41 0 0,-1 0 0 0 0,1-1 0 0 0,-1 1 1 0 0,1 0-1 0 0,0 0 0 0 0,-1 0 0 0 0,1 0 0 0 0,-1 0 1 0 0,1 0-1 0 0,0 0 0 0 0,-1 0 0 0 0,1 0 0 0 0,-1 0 1 0 0,1 0-1 0 0,0 0 0 0 0,-1 0 0 0 0,1 0 0 0 0,-1 0 0 0 0,1 0 1 0 0,0 0-1 0 0,-1 1 0 0 0,1-1 0 0 0,0 0 0 0 0,-1 0 1 0 0,1 0-1 0 0,0 1 0 0 0,-1-1 1 0 0,-3 7-23 0 0,3-7 22 0 0,1 0 0 0 0,0 1 0 0 0,0-1 0 0 0,-1 1 0 0 0,1-1 0 0 0,0 1 1 0 0,-1-1-1 0 0,1 0 0 0 0,0 1 0 0 0,-1-1 0 0 0,1 0 0 0 0,0 1 0 0 0,-1-1 0 0 0,1 0 0 0 0,-1 0 0 0 0,1 1 0 0 0,-1-1 0 0 0,1 0 0 0 0,-1 0 0 0 0,1 0 0 0 0,-1 0 0 0 0,1 1 0 0 0,-1-1 0 0 0,1 0 0 0 0,-1 0 0 0 0,1 0 0 0 0,-1 0 0 0 0,1 0 1 0 0,-1 0-1 0 0,1 0 0 0 0,-1-1 0 0 0,1 1 1 0 0,-2 0 2 0 0,0 1 0 0 0,0-1 0 0 0,0 0 0 0 0,0 1 0 0 0,0-1 0 0 0,0 1 0 0 0,0 0 0 0 0,0-1 0 0 0,0 1 0 0 0,1 0 0 0 0,-1 0 0 0 0,0 1-2 0 0,0-1 7 0 0,1 0 0 0 0,-1-1-1 0 0,1 1 1 0 0,0 0-1 0 0,-1-1 1 0 0,1 1 0 0 0,-1 0-1 0 0,0-1 1 0 0,1 0-1 0 0,-1 1 1 0 0,1-1 0 0 0,-1 0-7 0 0,-3 3 202 0 0,0 1-103 0 0,1-1-17 0 0,1 1 0 0 0,-1 0 0 0 0,1 0 1 0 0,0 0-1 0 0,-2 2-82 0 0,1 4 162 0 0,-2 1-51 0 0,-2-1-75 0 0,4-6-32 0 0,1 0 0 0 0,0 0 0 0 0,0 1 1 0 0,0-1-1 0 0,-1 4-4 0 0,-2 5 41 0 0,3-8-3 0 0,-1 10 96 0 0,4-2-35 0 0,-1 4 20 0 0,-5-4 4 0 0,5-12-104 0 0,0 1-1 0 0,0-1 1 0 0,0 1 0 0 0,0-1-1 0 0,1 1 1 0 0,-1-1-1 0 0,1 1 1 0 0,-1 0 0 0 0,1-1-1 0 0,0 1 1 0 0,0 0 0 0 0,0-1-1 0 0,0 1 1 0 0,0 0-19 0 0,0 4 35 0 0,1-1 0 0 0,0 1 0 0 0,0-1 0 0 0,1 1-1 0 0,0 3-34 0 0,0-4 28 0 0,0 1-1 0 0,-1-1 0 0 0,1 1 0 0 0,-2-1 1 0 0,1 5-28 0 0,-1-8 16 0 0,0 0 0 0 0,1 1 1 0 0,-1-1-1 0 0,0 1 1 0 0,1-1-1 0 0,-1 0 0 0 0,1 1 1 0 0,0-1-1 0 0,0 0 0 0 0,0 0 1 0 0,0 0-1 0 0,1 2-16 0 0,8 17 180 0 0,2 4-36 0 0,-10-22-115 0 0,0 1 0 0 0,1-1-1 0 0,-1 0 1 0 0,1 0 0 0 0,0 0 0 0 0,0 0-1 0 0,0 0 1 0 0,0-1 0 0 0,1 1 0 0 0,0 0-29 0 0,1-1 34 0 0,-4-1-26 0 0,0-1 1 0 0,-1 0-1 0 0,1 0 1 0 0,0 1 0 0 0,-1-1-1 0 0,1 0 1 0 0,-1 1-1 0 0,1-1 1 0 0,0 1-1 0 0,-1-1 1 0 0,1 1-1 0 0,-1-1 1 0 0,0 1-1 0 0,1-1 1 0 0,-1 1-1 0 0,1-1 1 0 0,-1 1-1 0 0,0 0 1 0 0,1-1-1 0 0,-1 1 1 0 0,0-1-1 0 0,0 1-8 0 0,3 4 35 0 0,0-2-8 0 0,-1 0 0 0 0,1 0 0 0 0,0-1 0 0 0,0 1 1 0 0,0-1-1 0 0,1 0 0 0 0,-1 0 0 0 0,1 0 1 0 0,-1-1-1 0 0,4 2-27 0 0,0 0 32 0 0,-3-1-8 0 0,0-1 0 0 0,0-1 1 0 0,1 1-1 0 0,-1 0 1 0 0,0-1-1 0 0,1 0 1 0 0,-1 0-1 0 0,0 0 1 0 0,5-1-25 0 0,7 0 68 0 0,-12 1-10 0 0,2 0-58 0 0,2 1-71 0 0,0-1-67 0 0,1-1-94 0 0,3-2-197 0 0,4-7-111 0 0,0 7-4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4:01.4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0 222 5728 0 0,'0'0'166'0'0,"3"0"-6"0"0,9 0-234 0 0,0 0 72 0 0,1 0 62 0 0,-1 0 51 0 0,13 0 218 0 0,35 0 623 0 0,-40 0-721 0 0,-1 0-78 0 0,-16 0-132 0 0,1-1 0 0 0,-1 1 0 0 0,0 0 0 0 0,0-1 0 0 0,0 0 0 0 0,0 0 0 0 0,2 0-21 0 0,13-8 127 0 0,-4 6-12 0 0,8 3-12 0 0,-11 1-49 0 0,-3-2-12 0 0,0 1 1 0 0,0-2-1 0 0,0 1 0 0 0,0-1 1 0 0,1 0-43 0 0,-2-1 47 0 0,1 2 1 0 0,-1-1-1 0 0,1 1 1 0 0,-1 1-1 0 0,2-1-47 0 0,4 2 75 0 0,7-1 62 0 0,-3-4 18 0 0,-12 3-122 0 0,2-2 20 0 0,0 1 0 0 0,0 0 0 0 0,0 1 0 0 0,0-1 1 0 0,0 1-1 0 0,6 0-53 0 0,3 2 81 0 0,-9-1-30 0 0,1 0 0 0 0,0 0 0 0 0,0-1 0 0 0,-1 0 0 0 0,3 0-51 0 0,24-10 162 0 0,8 6-22 0 0,-19-1-57 0 0,-17 4-54 0 0,0 1 0 0 0,0-1 0 0 0,1 1 1 0 0,-1 0-1 0 0,1 1 0 0 0,0 0-29 0 0,2-1 45 0 0,0 1 1 0 0,0-1 0 0 0,7-2-46 0 0,14-5 126 0 0,-27 8-109 0 0,27-5 133 0 0,12 6 22 0 0,0 1-8 0 0,-11-6-25 0 0,-13 0-64 0 0,15-3 69 0 0,-5 5-12 0 0,8 3 11 0 0,-12 0-9 0 0,0-1-1 0 0,0-1 1 0 0,7-2-134 0 0,-7-2 92 0 0,-8 2-6 0 0,0 1 1 0 0,-1 0 0 0 0,9 0-87 0 0,228 2 525 0 0,-83 0-216 0 0,-29 0-101 0 0,0 0-64 0 0,-23 0-85 0 0,-1 0-67 0 0,0 0-75 0 0,-1 0-87 0 0,-80-1 176 0 0,15-6 71 0 0,-29 4-11 0 0,0 0-1 0 0,9 2-65 0 0,-9 1 23 0 0,-1 2 0 0 0,1 0-1 0 0,0 2-22 0 0,-1-1 7 0 0,0-1 1 0 0,0 0-1 0 0,1-2-7 0 0,81 0 4 0 0,-36 0-30 0 0,-20 0-67 0 0,23 0-53 0 0,-26 3 99 0 0,-13 2 60 0 0,-8-2 46 0 0,-1 0 1 0 0,19-1-60 0 0,88-2 113 0 0,1 0-71 0 0,291 0-95 0 0,-240 0 96 0 0,-72 0 45 0 0,-1 0 63 0 0,-94 1-143 0 0,-1 0 1 0 0,11 2-9 0 0,-10 0-9 0 0,0-2 1 0 0,11 1 8 0 0,23-7-51 0 0,-34 3 43 0 0,-1 1 1 0 0,1 0 0 0 0,0 1 0 0 0,12 1 7 0 0,7 3 0 0 0,-3 0 8 0 0,1-1 0 0 0,3-1-8 0 0,0-2 44 0 0,1 0 45 0 0,25 3-89 0 0,-17 2 10 0 0,-15-1-10 0 0,0-2 1 0 0,3 0-1 0 0,0-2 0 0 0,-4-1 0 0 0,0 2 0 0 0,5 1 0 0 0,1 3-1 0 0,-3-1-41 0 0,-1-1 1 0 0,10-1 41 0 0,56-2-105 0 0,1 0 61 0 0,64 0 70 0 0,212 0 171 0 0,-257 0-196 0 0,-1 0-72 0 0,-75-2 80 0 0,27-5-9 0 0,-39 4 18 0 0,1 0-1 0 0,-1 2 1 0 0,1 1 0 0 0,17 2-18 0 0,-11 3-2 0 0,-14-1-20 0 0,1-2 1 0 0,0 0-1 0 0,1-1 22 0 0,305-1-1 0 0,-293-2 56 0 0,33-5-55 0 0,-35 4 17 0 0,31-1-17 0 0,-9 5 41 0 0,15-1-21 0 0,0-4-35 0 0,-46 1 2 0 0,19-2-40 0 0,35 0 53 0 0,179 5 0 0 0,-222-1-4 0 0,29-6 4 0 0,-30 3 17 0 0,31 0-17 0 0,12 4 57 0 0,39 0-47 0 0,-51-4-10 0 0,-14-2 0 0 0,28 0 0 0 0,227 6 57 0 0,150 0-50 0 0,-417 2 37 0 0,28 5-44 0 0,-40-4 39 0 0,-1 0 0 0 0,1-2 1 0 0,0-1-1 0 0,23-2-39 0 0,-29-2 24 0 0,15 0 23 0 0,4 8-1 0 0,-16 0-20 0 0,8-2 7 0 0,0-1 1 0 0,5-1-34 0 0,-3-1 5 0 0,-8 0 0 0 0,0-1 1 0 0,7-2-6 0 0,-12 1 13 0 0,0 1 0 0 0,0 0 0 0 0,-1 2 1 0 0,20 1-14 0 0,-5 4 29 0 0,-16-2-10 0 0,-1-1 1 0 0,1-1 0 0 0,-1 0 0 0 0,1-1 0 0 0,6-1-20 0 0,15-5 32 0 0,-11 2 42 0 0,25 0-74 0 0,-37 4 11 0 0,0 0 0 0 0,14 3-11 0 0,-9 0 0 0 0,10 2 0 0 0,0-2 0 0 0,14-1 0 0 0,-13-2 0 0 0,2 1 0 0 0,32-4 0 0 0,-31-2 0 0 0,0 1 0 0 0,1 1 0 0 0,1 1 0 0 0,408 2 0 0 0,-366-4 0 0 0,-12-3 0 0 0,6 3 0 0 0,435 4 0 0 0,-471-2 0 0 0,31-4 0 0 0,-31 2 0 0 0,30 0 0 0 0,121 4 0 0 0,-160-1 0 0 0,-1-1 0 0 0,13-3 0 0 0,-14 1 0 0 0,-1 2 0 0 0,11 0 0 0 0,-2 1 0 0 0,28-6 0 0 0,-28 3 0 0 0,30 0 0 0 0,315 4 0 0 0,-344-1 0 0 0,29-6 0 0 0,-32 3 0 0 0,28 1 0 0 0,1174 3 0 0 0,-1200 1 0 0 0,29 5 0 0 0,-30-2 0 0 0,30 0 0 0 0,141-4 0 0 0,-170 2 0 0 0,33 4 0 0 0,-35-2 0 0 0,31 0 0 0 0,14-5 0 0 0,-8 0 0 0 0,53 6 0 0 0,-79 0 0 0 0,-15-1 0 0 0,-1-2 0 0 0,8 0 0 0 0,20-3 0 0 0,-14 0 0 0 0,1 2 0 0 0,14 2 0 0 0,-23 2 0 0 0,-3-1 0 0 0,0-1 0 0 0,4-1 0 0 0,-3-3 0 0 0,-7 1 0 0 0,1 1 0 0 0,10 1 0 0 0,-4 3 0 0 0,-8-2 0 0 0,-1 0 0 0 0,19-1 0 0 0,-12-2 0 0 0,-7-1 0 0 0,0 2 0 0 0,0 0 0 0 0,1 1 0 0 0,-2 1 0 0 0,10 2 0 0 0,0-2 0 0 0,13-1 0 0 0,131-2 0 0 0,-144 2 0 0 0,28 4 0 0 0,-30-2 0 0 0,27 0 0 0 0,-26-4 4 0 0,-5-1 21 0 0,-1 2-1 0 0,11 2-24 0 0,-3 1 11 0 0,-10 0-11 0 0,1-2 0 0 0,17 1 0 0 0,-8-4 5 0 0,-1 1 19 0 0,0 1 0 0 0,5 1-24 0 0,-2 3 9 0 0,-4-1-3 0 0,0-1 0 0 0,4-1-6 0 0,193-2 118 0 0,-194 1-122 0 0,26 5 4 0 0,-24-2-56 0 0,29 0 56 0 0,-18-4-12 0 0,-4-1 12 0 0,0 2 0 0 0,5 2 0 0 0,-13 1 0 0 0,-4 0 5 0 0,0-1 0 0 0,4-1-5 0 0,23-3 21 0 0,-26 0-5 0 0,0 1 1 0 0,28 5-17 0 0,-40-2 0 0 0,16 2 0 0 0,4-10 0 0 0,-15 2 0 0 0,17 0-27 0 0,1 2 1 0 0,6 1 26 0 0,-2 1-11 0 0,268-1 75 0 0,-286-1-64 0 0,-1-1 0 0 0,13-3 0 0 0,-15 1 0 0 0,1 2 0 0 0,10 0 0 0 0,19 3-7 0 0,-14 0-16 0 0,1-2-1 0 0,14-2 24 0 0,-23-2-9 0 0,-3 1 8 0 0,0 1 1 0 0,4 2 0 0 0,193 1 64 0 0,-197-2-64 0 0,26-4 0 0 0,-26 2 0 0 0,27 0 0 0 0,19 5-18 0 0,-24 0-13 0 0,0-2 0 0 0,13-3 31 0 0,-30 0 0 0 0,2-1 12 0 0,31 1-12 0 0,-37 4 28 0 0,-4 1-12 0 0,0-2 0 0 0,5-2-16 0 0,1-1 0 0 0,-3 0 0 0 0,1 1 0 0 0,3 1 0 0 0,-13 2 0 0 0,0-2 0 0 0,0 0 0 0 0,1-2 0 0 0,-1 1 0 0 0,0 1 0 0 0,1 0 0 0 0,0 1 0 0 0,1 3 0 0 0,0 0 0 0 0,3 2 0 0 0,-9-2 0 0 0,0 0 0 0 0,0 0 0 0 0,0-2 0 0 0,0 0 0 0 0,3 0 0 0 0,14-6 0 0 0,-19 3 0 0 0,1 1 0 0 0,0 0 0 0 0,5 1 0 0 0,138 1 0 0 0,-140 0 0 0 0,0-2 0 0 0,17-3 0 0 0,-17 1 0 0 0,0 2 0 0 0,17 0 0 0 0,154 2 0 0 0,-168-1 0 0 0,-1-1 0 0 0,18-3 0 0 0,-17 1 0 0 0,-1 2 0 0 0,18 0 0 0 0,-15 2 0 0 0,-6 1 0 0 0,0-2 0 0 0,0 0 0 0 0,4-1 0 0 0,-1-1 0 0 0,-5-1 0 0 0,0 2 0 0 0,0 0 0 0 0,1 1 0 0 0,-1 0 0 0 0,0 1 0 0 0,0 1 0 0 0,1 1 0 0 0,4 1 0 0 0,-5 0 0 0 0,0 0 0 0 0,0-1 0 0 0,1-1 0 0 0,-1 0 0 0 0,0-1 0 0 0,0-1 0 0 0,1-1 0 0 0,8-2 0 0 0,-9 1 0 0 0,1 0 0 0 0,-1 2 0 0 0,12-1 0 0 0,538 2 0 0 0,-545-1 0 0 0,0 0 1 0 0,18-5-1 0 0,-17 3-9 0 0,-1 1 1 0 0,22-1 8 0 0,500 3 2 0 0,-177 0-55 0 0,-150 0-15 0 0,0 0-36 0 0,-1 0-43 0 0,-1 0-51 0 0,-179 2 162 0 0,29 4 36 0 0,-32-2-51 0 0,28 0 51 0 0,217-4-183 0 0,-1 0 96 0 0,33 0 66 0 0,410 0 70 0 0,-460 0-72 0 0,-197-3 23 0 0,-39 0 0 0 0,16-1 0 0 0,-4 8 0 0 0,-15-1 0 0 0,-6-2 0 0 0,1 0 0 0 0,0-1 0 0 0,-1-1 0 0 0,1-1 0 0 0,9-1 0 0 0,-7 0 0 0 0,0 1 0 0 0,0 1 0 0 0,0 0 0 0 0,0 1 0 0 0,2 1 0 0 0,16 3 0 0 0,1 1 0 0 0,0-2 0 0 0,0-2 0 0 0,19 0 0 0 0,-14 0 0 0 0,1-2 0 0 0,14-3 0 0 0,-23 0 0 0 0,-4 0 0 0 0,1 1 0 0 0,8 1 0 0 0,376 2 0 0 0,-375-1 0 0 0,21-5 0 0 0,-19 1 0 0 0,25 2 0 0 0,143 3 78 0 0,-153-1-52 0 0,5 0 22 0 0,41 5-48 0 0,-63 1 0 0 0,-20-2 0 0 0,1-1 0 0 0,-1-1 0 0 0,0 0 0 0 0,13-2 0 0 0,7-4 0 0 0,-1 1 0 0 0,30 0 0 0 0,-33 3 5 0 0,-2 1 19 0 0,0 1 0 0 0,1 1-24 0 0,0 2 8 0 0,-11 0-7 0 0,2-2-1 0 0,-1-1 1 0 0,0 0 0 0 0,7-2-1 0 0,12-4 0 0 0,-9 1 0 0 0,1 1 0 0 0,2 2 0 0 0,38 0 0 0 0,2-1 0 0 0,52 7 0 0 0,-89 0 0 0 0,-2-1 0 0 0,29 0 0 0 0,931-4 0 0 0,-961-1 0 0 0,31-6 0 0 0,-32 3 0 0 0,32 1 0 0 0,343 3 0 0 0,-371-2 0 0 0,24-4 0 0 0,-24 1 0 0 0,25 2 0 0 0,40 3 22 0 0,-1 0 40 0 0,235 0 257 0 0,-193 0-209 0 0,27 0-72 0 0,-80 0-78 0 0,-1 0-55 0 0,1 0-65 0 0,-1 0-72 0 0,-68 1 111 0 0,20 6-26 0 0,-29-4 57 0 0,2-1-62 0 0,0 0-88 0 0,4-1-114 0 0,-15-1 302 0 0,1 0-91 0 0,0 0-61 0 0,0 0-75 0 0,1 0-77 0 0,-1 0-80 0 0,0 0-82 0 0,0-1-84 0 0,-1 0-87 0 0,0 0-88 0 0,3-3-806 0 0,2-5-890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6:34.9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160 1 5904 0 0,'0'0'132'0'0,"0"0"17"0"0,0 0 11 0 0,0 0-44 0 0,0 0 12 0 0,0 0 65 0 0,0 0 183 0 0,0 0 332 0 0,0 0 27 0 0,0 0-30 0 0,0 0-468 0 0,0 0 77 0 0,0 0 170 0 0,0 0-17 0 0,0 0-26 0 0,0 0-94 0 0,0 0-41 0 0,0 0-8 0 0,0 0-8 0 0,0 0-22 0 0,0 0-10 0 0,0 0-2 0 0,0 0-8 0 0,-3 2-35 0 0,-23 24 174 0 0,23-23-251 0 0,0-2-50 0 0,0 0-32 0 0,-1-1-30 0 0,1 0-6 0 0,1 1 22 0 0,1-1-29 0 0,0 1-1 0 0,0 0 1 0 0,0-1 0 0 0,0 1-1 0 0,0 0 1 0 0,0 0-1 0 0,1 0 1 0 0,-1-1 0 0 0,0 1-1 0 0,1 0 1 0 0,-1 0-1 0 0,0 0 1 0 0,1 0-1 0 0,0 0 1 0 0,-1 0 0 0 0,1 1-11 0 0,-7 9 152 0 0,-3-6 2 0 0,4 3-48 0 0,-2 9 11 0 0,6-13-80 0 0,-4 9 55 0 0,3-3-34 0 0,-7 12 14 0 0,6-14-54 0 0,-1 0 0 0 0,1 0 0 0 0,1 0 0 0 0,-1 1 0 0 0,2-1 0 0 0,-1 1 0 0 0,1 0 0 0 0,0 1-18 0 0,-3 10 30 0 0,1-3-18 0 0,2-11-12 0 0,0 1 0 0 0,0-1 1 0 0,1 1-1 0 0,0 0 0 0 0,0-1 1 0 0,1 1-1 0 0,0 106 64 0 0,0-95-64 0 0,-1-8 0 0 0,1 1 0 0 0,0 0 0 0 0,1-1 0 0 0,2 9 0 0 0,0-4 0 0 0,-1 1 0 0 0,2 0 0 0 0,0 0 0 0 0,1 0 0 0 0,6 13 0 0 0,39 71 24 0 0,26 52 101 0 0,-51-109-46 0 0,-8-17 38 0 0,-12-18-54 0 0,0-2 26 0 0,0 0 0 0 0,0-1 1 0 0,0 1-1 0 0,6 3-89 0 0,-7-5 61 0 0,0-1 1 0 0,0 1-1 0 0,0-1 0 0 0,-1 1 1 0 0,0 0-1 0 0,0 1 0 0 0,2 1-61 0 0,-2 1 116 0 0,4 7 90 0 0,-6-12-176 0 0,0 0 0 0 0,1 0 0 0 0,-1 0 0 0 0,1 0 0 0 0,-1 0 0 0 0,1 0 0 0 0,-1-1 0 0 0,1 1 0 0 0,0-1 0 0 0,0 1 0 0 0,0-1 0 0 0,0 0 0 0 0,1 1-30 0 0,8 3 156 0 0,7 6 101 0 0,-15-9-110 0 0,-1 0-54 0 0,1-2-33 0 0,1 0-32 0 0,0 0-7 0 0,-2 1 24 0 0,11 10 119 0 0,-10-9-18 0 0,-1-2-171 0 0,1 0 80 0 0,2 0 164 0 0,4 0 273 0 0,-5 0-314 0 0,-1 0-62 0 0,0 0-100 0 0,0 0 37 0 0,-1-2 1 0 0,11-11-33 0 0,0-3 22 0 0,-12 14-42 0 0,0-1 1 0 0,-1 1-1 0 0,1 0 1 0 0,-1-1-1 0 0,0 1 1 0 0,1 0-1 0 0,-1-1 0 0 0,0 1 1 0 0,-1-2-2 0 0,1 0 8 0 0,3-1 3 0 0,1 0-55 0 0,2-1-63 0 0,-3 2-100 0 0,-2-3-15 0 0,-1 5 96 0 0,-1 0-63 0 0,1 1-93 0 0,0 1 75 0 0,0 0-88 0 0,0-1-46 0 0,0 1-42 0 0,0-1-38 0 0,0 1-273 0 0,0 0-63 0 0,0 0-49 0 0,0 0-37 0 0,0 0-1510 0 0,0 0-1335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51.5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8784 0 0,'0'0'197'0'0,"0"3"24"0"0,-1 1-133 0 0,2 11 151 0 0,1-5-115 0 0,2-4-92 0 0,3 6-21 0 0,-4 1-11 0 0,-2-9 0 0 0,0 0 0 0 0,1 0 0 0 0,-1 0 0 0 0,1 0 0 0 0,0-1 0 0 0,-1 1 0 0 0,2 0 0 0 0,-1-1 0 0 0,3 6 21 0 0,-1 0 37 0 0,1 6 84 0 0,-1 1 45 0 0,-2-8-45 0 0,0 1 0 0 0,1 0 0 0 0,0-1 0 0 0,1 1-142 0 0,3 7 256 0 0,17 29 516 0 0,-17-33-494 0 0,-2-1-44 0 0,1 10 142 0 0,-5-17-292 0 0,0 1 0 0 0,1-1 0 0 0,-1 1 0 0 0,1-1 0 0 0,0 0 0 0 0,0 0 0 0 0,1 1-84 0 0,4 6 271 0 0,8 14 439 0 0,-12-18-520 0 0,1 0-35 0 0,1 24 647 0 0,-3-27-712 0 0,1 0-7 0 0,1 3 25 0 0,-1-1 26 0 0,-2 0 58 0 0,-1 2 105 0 0,0-8-207 0 0,0 1-47 0 0,0 0-44 0 0,0 2-81 0 0,0-2 116 0 0,0 0 62 0 0,0 0 59 0 0,0 1 81 0 0,0-1 95 0 0,0 1 108 0 0,-2-2-310 0 0,-9 0-8 0 0,8 0-9 0 0,3 0-33 0 0,0 0-14 0 0,0 0-1 0 0,-2-3 0 0 0,1 2-57 0 0,0 1-2 0 0,0-1-1 0 0,0 0 0 0 0,1 0 1 0 0,-1 1-1 0 0,0-1 0 0 0,0 0 1 0 0,1 0-1 0 0,-1 0 0 0 0,1 0 1 0 0,-1 0-1 0 0,1 1 0 0 0,-1-1 1 0 0,1 0-1 0 0,-1 0 0 0 0,1-1 1 0 0,0 1-1 0 0,-1 0 0 0 0,1 0 1 0 0,0 0-1 0 0,0 0 0 0 0,0 0 1 0 0,0 0-1 0 0,0 0 0 0 0,0 0 0 0 0,0 0 1 0 0,1 0-1 0 0,-1 0 0 0 0,0-1-4 0 0,5-6 31 0 0,-4 7-25 0 0,0-1 0 0 0,0 1 1 0 0,0-1-1 0 0,0 1 0 0 0,-1-1 0 0 0,1 1 0 0 0,-1-1 1 0 0,1 1-1 0 0,-1-1 0 0 0,1 0 0 0 0,-1 1 0 0 0,0-1 1 0 0,0 0-1 0 0,0 1-6 0 0,1-3 1 0 0,-1 1 0 0 0,1 0-1 0 0,0 0 1 0 0,0 0 0 0 0,0 0 0 0 0,0 0 0 0 0,0 0 0 0 0,0 1 0 0 0,1-1 0 0 0,0 0 0 0 0,-1 1 0 0 0,1-1-1 0 0,0 1 1 0 0,0-1 0 0 0,2 0-1 0 0,-1-1-3 0 0,0 0-1 0 0,0 0 0 0 0,0 0 1 0 0,-1 0-1 0 0,1 0 0 0 0,-1-1 1 0 0,1-2 3 0 0,-1-2-32 0 0,4-8-48 0 0,18-4-50 0 0,-7-2 15 0 0,-14 18 88 0 0,0 1 0 0 0,1-1-1 0 0,-1 1 1 0 0,1 0 0 0 0,0 0 0 0 0,0 0-1 0 0,1 1 1 0 0,0-2 27 0 0,15-4-52 0 0,-13 7 24 0 0,0 0 0 0 0,-1 1 0 0 0,1-1 0 0 0,0 2 0 0 0,0-1 28 0 0,-2 1-21 0 0,0 0 0 0 0,0 0-1 0 0,0 0 1 0 0,0 1 0 0 0,-1 0-1 0 0,1 0 1 0 0,3 1 21 0 0,-6-2-8 0 0,0 1 0 0 0,0 0 1 0 0,0 0-1 0 0,0 0 0 0 0,0 1 1 0 0,0-1-1 0 0,0 0 0 0 0,0 1 0 0 0,1 0 8 0 0,10 11-35 0 0,25 26-112 0 0,-23-19 94 0 0,-5 0 48 0 0,-9-17 5 0 0,0 0 0 0 0,-1-1 0 0 0,1 1 0 0 0,0-1 0 0 0,0 0 0 0 0,0 1 0 0 0,0-1 0 0 0,0 0 0 0 0,1 0 0 0 0,-1 0 0 0 0,1 0 0 0 0,0 0 0 0 0,-1 0 0 0 0,1 0 0 0 0,0 0 0 0 0,0 0 0 0 0,-1 0 0 0 0,1 0 0 0 0,-1 0 0 0 0,0 0 0 0 0,0 0 0 0 0,0 0 0 0 0,0 0 0 0 0,0 0 0 0 0,0 1 0 0 0,-1-1 0 0 0,1 0 0 0 0,-1 1 0 0 0,1-1 0 0 0,2 11 0 0 0,4 2 0 0 0,12 20 0 0 0,-3-3 0 0 0,-11-19 0 0 0,-1-10 6 0 0,-1-2-43 0 0,-1 1-49 0 0,1 0-52 0 0,-2 2-56 0 0,-1 2-59 0 0,0 7-578 0 0,0-10-51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6:47.6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552 569 4688 0 0,'0'0'101'0'0,"0"0"22"0"0,0 0 6 0 0,0-3-17 0 0,0-3-75 0 0,0 2 22 0 0,0 1 60 0 0,0 3 138 0 0,0 0 232 0 0,0-3 21 0 0,0 2-537 0 0,0 1 41 0 0,0-1 37 0 0,0 0 35 0 0,0-1 179 0 0,-1 0 110 0 0,1 1 77 0 0,-1-1 65 0 0,-2-5 2183 0 0,2 6-1978 0 0,0 0-414 0 0,0 0-43 0 0,1 0-48 0 0,-1 0-61 0 0,0 0-69 0 0,1 1-75 0 0,-1-1-84 0 0,1 0-91 0 0,-1 1-98 0 0,0-1-106 0 0,-1-2 634 0 0,-1 6-31 0 0,-2 1-135 0 0,-8 3 79 0 0,7-6-83 0 0,-1 0 41 0 0,-1-1 59 0 0,-3 0 74 0 0,-10 0-7 0 0,11 3-12 0 0,-14 6-43 0 0,7-6-53 0 0,-3-2 43 0 0,10-2-133 0 0,7 1-41 0 0,-1 0-1 0 0,0-1 0 0 0,1 1 0 0 0,-1 1 1 0 0,1-1-1 0 0,-1 1 0 0 0,0-1 1 0 0,1 1-1 0 0,-2 1-24 0 0,-6 2 41 0 0,-7 3 27 0 0,-1-5 18 0 0,8-3-44 0 0,4 1-18 0 0,0 0-1 0 0,0 0 1 0 0,0 1-1 0 0,0-1 1 0 0,-4 2-24 0 0,-5 4 40 0 0,13-5-36 0 0,0 1 0 0 0,-1-1 1 0 0,1 0-1 0 0,0 0 1 0 0,-1-1-1 0 0,1 1 1 0 0,-1-1-1 0 0,0 0 1 0 0,1 0-5 0 0,-108 0 205 0 0,102 1-193 0 0,0-1-18 0 0,-2-5 26 0 0,-7-4 35 0 0,5 4 0 0 0,7-5-34 0 0,0 5 9 0 0,1 2-17 0 0,4-2 32 0 0,0-3 51 0 0,1 6-89 0 0,1 0 0 0 0,-1 0-1 0 0,1 1 1 0 0,-1-1 0 0 0,1 1-1 0 0,-1-1 1 0 0,1 0 0 0 0,0 1-1 0 0,0-1 1 0 0,-1 1 0 0 0,2-2-7 0 0,3-5 56 0 0,1-4 17 0 0,4-5 42 0 0,-6 11-38 0 0,-3-1-66 0 0,-1 1-11 0 0,5-1-17 0 0,0 1 0 0 0,0-1 0 0 0,1 1 1 0 0,0 0-1 0 0,0 0 0 0 0,4-2 17 0 0,8-9 5 0 0,-6 6-5 0 0,1 0 0 0 0,1 1 0 0 0,7-5 0 0 0,14-14 0 0 0,-25 24 0 0 0,-8 4 0 0 0,1 0 0 0 0,-1 0 0 0 0,0 0 0 0 0,0 0 0 0 0,0-1 0 0 0,0 1 0 0 0,0-1 0 0 0,0 0 0 0 0,0 0 0 0 0,6-5 0 0 0,-5 4 0 0 0,1 0 0 0 0,-1 0 0 0 0,0-1 0 0 0,0 1 0 0 0,-1-1 0 0 0,1 0 0 0 0,13-28 0 0 0,-11 19 0 0 0,2 9 0 0 0,-7 4 0 0 0,1-1 0 0 0,-1 1 0 0 0,0 0 0 0 0,1 0 0 0 0,-1-1 0 0 0,1 1 0 0 0,-1 0 0 0 0,0-1 0 0 0,1 1 0 0 0,-1 0 0 0 0,0-1 0 0 0,1 1 0 0 0,-1-1 0 0 0,0 1 0 0 0,0 0 0 0 0,1-1 0 0 0,-1 1 0 0 0,0-1 0 0 0,0 1 0 0 0,0-1 0 0 0,0 1 0 0 0,1-1 0 0 0,-1 1 0 0 0,0-1 0 0 0,0 1 0 0 0,0-1 0 0 0,0 1 0 0 0,0-1 0 0 0,0 1 0 0 0,0-1 0 0 0,-1 1 0 0 0,1-1 0 0 0,0 0 0 0 0,0 0 0 0 0,0 1 0 0 0,0-1 0 0 0,0 0 0 0 0,0 1 0 0 0,0-1 0 0 0,1 0 0 0 0,-1 1 0 0 0,0-1 0 0 0,0 0 0 0 0,0 1 0 0 0,1-1 0 0 0,-1 1 0 0 0,0-1 0 0 0,1 0 0 0 0,-1 1 0 0 0,0-1 0 0 0,1 1 0 0 0,-1-1 0 0 0,1 1 0 0 0,-1-1 0 0 0,1 1 0 0 0,-1-1 0 0 0,1 1 0 0 0,-1-1 0 0 0,1 1 0 0 0,0 0 0 0 0,-1-1 0 0 0,1 1 0 0 0,-1 0 0 0 0,1-1 0 0 0,-1 1 0 0 0,1-1 0 0 0,-1 1 0 0 0,1-1 0 0 0,-1 1 0 0 0,1-1 0 0 0,-1 0 0 0 0,0 1 0 0 0,1-1 0 0 0,-1 1 0 0 0,0-1 0 0 0,0 0 0 0 0,1 1 0 0 0,-1-1 0 0 0,0 0 0 0 0,0 1 0 0 0,0-1 0 0 0,0 0 0 0 0,0 0 0 0 0,0 1 0 0 0,0-1 0 0 0,0 0 0 0 0,0-5-22 0 0,0 2 53 0 0,0-33 216 0 0,0 36-247 0 0,0 0 0 0 0,0 0 0 0 0,0 1 0 0 0,0-1 0 0 0,0 0 0 0 0,0 0 0 0 0,0 0 0 0 0,0 0 0 0 0,1 0 0 0 0,-1 1 0 0 0,0-1 0 0 0,1 0 0 0 0,-1 0 0 0 0,1 0 0 0 0,9-4 0 0 0,-9 4 0 0 0,-1 0 1 0 0,0 1 0 0 0,1-1 0 0 0,-1 1 0 0 0,0-1-1 0 0,0 0 1 0 0,0 1 0 0 0,1-1 0 0 0,-1 0 0 0 0,0 0-1 0 0,0 1 1 0 0,0-1 0 0 0,0 0 0 0 0,0 1 0 0 0,0-1-1 0 0,0-1 23 0 0,0 4 2 0 0,2 11-3 0 0,3-5-1 0 0,-4-6-19 0 0,0-1 1 0 0,0 0-1 0 0,0 1 0 0 0,0-1 1 0 0,-1 1-1 0 0,1-1 0 0 0,0 1 1 0 0,-1 0-1 0 0,1-1 0 0 0,-1 1 1 0 0,0-1-1 0 0,0 1 0 0 0,1 0 0 0 0,-1 0-1 0 0,0 5-1 0 0,1 0 0 0 0,0 0 0 0 0,0-1 0 0 0,0 1 0 0 0,1 0 0 0 0,0 0 0 0 0,1-1 0 0 0,-1 0-1 0 0,-1-3 5 0 0,0 1-1 0 0,-1-1 0 0 0,1 0 0 0 0,-1 1 0 0 0,1-1 0 0 0,-1 0 0 0 0,0 1 0 0 0,0-1-3 0 0,1 17 29 0 0,10 12-19 0 0,-6-1-10 0 0,5 3 0 0 0,-4 9 0 0 0,-1-20 4 0 0,-3-13 13 0 0,0 1 1 0 0,0 0-1 0 0,-1-1 1 0 0,0 3-18 0 0,-1-3 14 0 0,1 0 0 0 0,0 0-1 0 0,1 0 1 0 0,0 0 0 0 0,1 1-14 0 0,1 7 40 0 0,28 117 346 0 0,-17-78-131 0 0,-13-37-157 0 0,-2-7-18 0 0,3 4 48 0 0,-2-14-114 0 0,2 4 48 0 0,-1 1 1 0 0,1 0-1 0 0,-2 0 1 0 0,1 0-1 0 0,0 8-62 0 0,0 0 148 0 0,4-5-36 0 0,-5-9-99 0 0,0-1 0 0 0,0 0 0 0 0,-1 1 1 0 0,1-1-1 0 0,0 1 0 0 0,-1-1 0 0 0,1 1 0 0 0,-1 0 0 0 0,1-1 1 0 0,-1 1-1 0 0,0-1 0 0 0,0 1 0 0 0,0 1-13 0 0,0 3 63 0 0,0 4-74 0 0,0-4 73 0 0,0 3 104 0 0,0-3-29 0 0,0 2 45 0 0,0-10-135 0 0,0 0-84 0 0,0 0-71 0 0,0 0-57 0 0,0-1-115 0 0,0-6-663 0 0,0 5 585 0 0,0 1 121 0 0,0 2 159 0 0,0 0 34 0 0,0-15-1150 0 0</inkml:trace>
  <inkml:trace contextRef="#ctx0" brushRef="#br0" timeOffset="360.41">773 1 8464 0 0,'0'0'190'0'0,"0"0"28"0"0,3 0 10 0 0,1 0-47 0 0,21 0-118 0 0,-23 0-64 0 0,-1 0 1 0 0,1 0 0 0 0,0 0 0 0 0,-1 1 0 0 0,1-1-1 0 0,-1 1 1 0 0,1-1 0 0 0,0 1 0 0 0,-1-1-1 0 0,1 1 1 0 0,-1 0 0 0 0,0 0 0 0 0,1 0-1 0 0,-1 0 1 0 0,7 4 48 0 0,3 0 89 0 0,-9-4-97 0 0,0 0-1 0 0,1 0 0 0 0,-1 0 1 0 0,0 0-1 0 0,0 1 1 0 0,0-1-1 0 0,0 1 0 0 0,0-1 1 0 0,0 1-40 0 0,7 6 142 0 0,6 0 124 0 0,-1 0-1 0 0,-5 0-122 0 0,4 5 66 0 0,-3-2-87 0 0,10 11 83 0 0,-10-14-86 0 0,3 1 60 0 0,13 9 189 0 0,-5 9 31 0 0,-7-14-174 0 0,-10-10-152 0 0,0 0-1 0 0,-1 1 1 0 0,1-1 0 0 0,-1 1-1 0 0,0 0 1 0 0,0 0 0 0 0,0 0 0 0 0,1 4-73 0 0,9 16 277 0 0,6 7-10 0 0,-1-1-7 0 0,-5-5 8 0 0,1-1-2 0 0,0-2-59 0 0,-7-13-118 0 0,-1 0 0 0 0,-1 1 0 0 0,0-1 0 0 0,0 1 0 0 0,2 7-89 0 0,7 24 235 0 0,-2-10 52 0 0,-2 1 1 0 0,-1 4-288 0 0,-4-9 196 0 0,1 4 4 0 0,-1 0-4 0 0,0-4-7 0 0,-1-9-95 0 0,3 15 70 0 0,-5-6-21 0 0,-2 60 250 0 0,0-53-266 0 0,0-27-90 0 0,0 0-1 0 0,-1 0 1 0 0,0 0-1 0 0,-1-1 1 0 0,1 1-1 0 0,-1-1 1 0 0,-2 4-37 0 0,2-4 33 0 0,-7 16 135 0 0,2-7-65 0 0,4-2-44 0 0,3-10-46 0 0,-1-1 0 0 0,1 0 0 0 0,-1 0 0 0 0,0 1 0 0 0,1-1 0 0 0,-1 0 0 0 0,0 0 0 0 0,0 0 0 0 0,-1 0 0 0 0,1 0 0 0 0,0 0 0 0 0,-1 0 0 0 0,1 0 0 0 0,-1 0-13 0 0,-1 2 28 0 0,0-1-1 0 0,0 1 1 0 0,1 0-1 0 0,0 0 1 0 0,-1 0-1 0 0,2 1 1 0 0,-1-1-1 0 0,0 2-27 0 0,-9 16 68 0 0,-9 5 27 0 0,2-10-52 0 0,-7 5-21 0 0,19-16-50 0 0,-3 4 45 0 0,-8 10 11 0 0,10-14-67 0 0,1 0-45 0 0,-2 0-104 0 0,-1-1-115 0 0,5-3 101 0 0,0-1-39 0 0,0 0-40 0 0,-1-1-44 0 0,-10 0-620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6:46.1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1 221 6072 0 0,'0'0'133'0'0,"0"-2"23"0"0,0-9 12 0 0,0 11-165 0 0,-1 0-1 0 0,1 0 1 0 0,0 0-1 0 0,0 0 1 0 0,0 0-1 0 0,0 0 1 0 0,0 0 0 0 0,0 0-1 0 0,0 0 1 0 0,0-1-1 0 0,0 1 1 0 0,0 0-1 0 0,0 0 1 0 0,0 0-1 0 0,0 0 1 0 0,0 0-1 0 0,0 0 1 0 0,0 0 0 0 0,0 0-1 0 0,0 0 1 0 0,1 0-1 0 0,-1-1 1 0 0,0 1-1 0 0,0 0 1 0 0,0 0-1 0 0,0 0 1 0 0,0 0 0 0 0,0 0-1 0 0,0 0 1 0 0,0 0-1 0 0,0 0 1 0 0,0 0-1 0 0,0 0 1 0 0,0 0-1 0 0,0 0 1 0 0,0 0-1 0 0,0 0 1 0 0,1 0 0 0 0,-1 0-1 0 0,0 0 1 0 0,0 0-1 0 0,0 0 1 0 0,0-1-1 0 0,0 1 1 0 0,0 0-1 0 0,0 0 1 0 0,0 0 0 0 0,0 0-1 0 0,0 0 1 0 0,1 0-1 0 0,-1 1 1 0 0,0-1-1 0 0,0 0 1 0 0,0 0-1 0 0,0 0 1 0 0,0 0-1 0 0,0 0-2 0 0,1 0 2 0 0,0 0-1 0 0,-1-1 1 0 0,1 1-1 0 0,0 0 0 0 0,0 0 1 0 0,-1 0-1 0 0,1-1 0 0 0,0 1 1 0 0,-1 0-1 0 0,1-1 0 0 0,-1 1 1 0 0,1-1-1 0 0,0 1 0 0 0,-1-1 1 0 0,1 1-1 0 0,-1-1 0 0 0,1 1 1 0 0,-1-1-1 0 0,1 1 1 0 0,-1-1-1 0 0,0 0 0 0 0,1 1 1 0 0,-1-1-1 0 0,0 0 0 0 0,1 1 1 0 0,-1-1-1 0 0,0 0-1 0 0,1 0 0 0 0,-1-1-1 0 0,1 1 0 0 0,0 0 1 0 0,-1 0-1 0 0,1 0 1 0 0,0-1-1 0 0,0 1 1 0 0,0 0-1 0 0,0 0 1 0 0,0 0-1 0 0,0 0 1 0 0,0 1-1 0 0,0-1 1 0 0,1 0 0 0 0,3-2 6 0 0,2-1 82 0 0,-3-3 107 0 0,-1 2-95 0 0,3-3 114 0 0,9 1 199 0 0,-1-1 8 0 0,-7 0-194 0 0,-3-3 77 0 0,0 2-59 0 0,-4 9-221 0 0,1-1 0 0 0,-1 0 1 0 0,1 0-1 0 0,0 0 0 0 0,-1 1 0 0 0,1-1 0 0 0,0 0 1 0 0,-1 1-1 0 0,1-1 0 0 0,0 1 0 0 0,0-1 1 0 0,0 1-1 0 0,0-1-24 0 0,19-8 553 0 0,3-1 32 0 0,-3-5-67 0 0,-5 3-166 0 0,10 0 269 0 0,-1 0-9 0 0,-9 0-277 0 0,-1 2-43 0 0,1 6-60 0 0,20 2 187 0 0,-20 3-214 0 0,-15-2-203 0 0,1 1 1 0 0,-1 0 0 0 0,1 0 0 0 0,-1 0 0 0 0,1 0 0 0 0,-1 0-1 0 0,1 0 1 0 0,-1 0 0 0 0,1 0 0 0 0,-1 0 0 0 0,1 0-1 0 0,-1 1 1 0 0,1-1 0 0 0,-1 0 0 0 0,1 0 0 0 0,-1 0 0 0 0,1 0-1 0 0,-1 1 1 0 0,0-1 0 0 0,1 0 0 0 0,-1 1 0 0 0,1-1-1 0 0,-1 0 1 0 0,0 1 0 0 0,1-1 0 0 0,-1 0 0 0 0,0 1 0 0 0,1-1-1 0 0,-1 0 1 0 0,0 1 0 0 0,0-1 0 0 0,1 1-3 0 0,3 6 42 0 0,7-2 11 0 0,-6 6-54 0 0,2-7-33 0 0,-7-4 32 0 0,1 1 1 0 0,-1-1-1 0 0,0 0 1 0 0,1 0 0 0 0,-1 0-1 0 0,0 1 1 0 0,1-1-1 0 0,-1 0 1 0 0,0 1 0 0 0,1-1-1 0 0,-1 0 1 0 0,0 0-1 0 0,1 1 1 0 0,-1-1 0 0 0,0 1-1 0 0,0-1 1 0 0,0 0-1 0 0,1 1 1 0 0,-1-1 0 0 0,0 0-1 0 0,0 1 1 0 0,0-1-1 0 0,0 1 1 0 0,0-1 0 0 0,0 1-1 0 0,0-1 1 0 0,0 0-1 0 0,0 1 1 0 0,0-1 0 0 0,0 1-1 0 0,0-1 2 0 0,3 6-69 0 0,-2-5 67 0 0,0 0 1 0 0,0 0-1 0 0,0 0 1 0 0,0 1-1 0 0,0-1 1 0 0,0 1-1 0 0,0-1 1 0 0,-1 1-1 0 0,1-1 1 0 0,0 1-1 0 0,-1 1 2 0 0,3 26 80 0 0,-3-14-68 0 0,0 40 206 0 0,0-36-168 0 0,0-15-38 0 0,0-1 1 0 0,0 0-1 0 0,-1 0 1 0 0,1 1-1 0 0,-1-1 1 0 0,0 0-1 0 0,0 0 1 0 0,0 0-1 0 0,-2 3-12 0 0,-2 9 40 0 0,3-6-7 0 0,2 0 0 0 0,-1 0 0 0 0,1-1-1 0 0,0 1 1 0 0,1 1-33 0 0,-1 25 80 0 0,-3-16-84 0 0,-3-3 4 0 0,4-13 0 0 0,1 0 0 0 0,0 0 0 0 0,0 1 0 0 0,0-1 0 0 0,1 1 0 0 0,-1-1 0 0 0,1 0 0 0 0,-1 2 0 0 0,1-1 3 0 0,0-1 1 0 0,0 0 0 0 0,0 0-1 0 0,-1 1 1 0 0,0-1 0 0 0,1 0-1 0 0,-1 0 1 0 0,-1 0 0 0 0,1 0-1 0 0,-1 2-3 0 0,-3 6 17 0 0,-16 57 70 0 0,18-59-71 0 0,-1 4 21 0 0,-1 1 0 0 0,0-1-1 0 0,-7 12-36 0 0,2-7 38 0 0,5-2 53 0 0,-1-1 49 0 0,-4 4 45 0 0,-3 5 8 0 0,10-3 10 0 0,0-5-167 0 0,3-16-36 0 0,-4 9 4 0 0,-1 0 0 0 0,0 0 1 0 0,-1 0-1 0 0,0-1-4 0 0,2-1 113 0 0,5 2-84 0 0,-1-6-6 0 0,0 7 22 0 0,0 3-15 0 0,0 11 65 0 0,0-5-6 0 0,0 7 107 0 0,0-24-114 0 0,0-2-2 0 0,0 0 0 0 0,0 3-13 0 0,0-2-65 0 0,0-1-1 0 0,0 1 1 0 0,0 0 0 0 0,0-1-1 0 0,1 1 1 0 0,-1 0-1 0 0,0-1 1 0 0,0 1 0 0 0,0 0-1 0 0,0-1 1 0 0,1 1-1 0 0,-1 0 1 0 0,0-1 0 0 0,1 1-1 0 0,-1-1-1 0 0,1 1 3 0 0,0-1 0 0 0,-1 1 0 0 0,1-1 0 0 0,0 0 0 0 0,0 1 0 0 0,0-1-1 0 0,-1 0 1 0 0,1 0 0 0 0,0 0 0 0 0,0 0 0 0 0,0 0 0 0 0,0 0 0 0 0,0 0 0 0 0,0 0-3 0 0,0 0 2 0 0,0 0 0 0 0,0 0 0 0 0,0 0 0 0 0,-1 0 0 0 0,1 0 0 0 0,0 0 0 0 0,0 0 0 0 0,0 0 0 0 0,0 1 0 0 0,0-1 0 0 0,-1 0 0 0 0,1 1 0 0 0,0-1 0 0 0,0 1-2 0 0,4 5 46 0 0,-5-5-43 0 0,0-1 0 0 0,0 1 1 0 0,1-1-1 0 0,-1 0 0 0 0,0 1 0 0 0,1-1 0 0 0,-1 1 0 0 0,0-1 0 0 0,1 0 0 0 0,-1 1 0 0 0,0-1 0 0 0,1 0 0 0 0,-1 1 0 0 0,1-1 0 0 0,-1 0 0 0 0,1 0 0 0 0,-1 0 1 0 0,0 1-1 0 0,1-1 0 0 0,-1 0 0 0 0,1 0 0 0 0,-1 0 0 0 0,1 0 0 0 0,-1 0 0 0 0,1 0 0 0 0,-1 0 0 0 0,1 0 0 0 0,-1 0 0 0 0,1 0 0 0 0,-1 0 0 0 0,1 0 0 0 0,0 0-3 0 0,1 0 9 0 0,1 0 0 0 0,-1 0-1 0 0,1 0 1 0 0,-1 0-1 0 0,1 0 1 0 0,-1 0 0 0 0,0-1-1 0 0,1 1 1 0 0,-1-1-1 0 0,1 0 1 0 0,-1 0 0 0 0,0 0-1 0 0,0 0 1 0 0,1 0-1 0 0,-1 0 1 0 0,0-1 0 0 0,0 1-1 0 0,0-1-8 0 0,-1 1 2 0 0,-1 1 1 0 0,0 0-1 0 0,0 0 0 0 0,1 0 0 0 0,-1-1 1 0 0,0 1-1 0 0,0 0 0 0 0,1 0 0 0 0,-1 0 1 0 0,0 0-1 0 0,0-1 0 0 0,1 1 0 0 0,-1 0 1 0 0,0 0-1 0 0,1 0 0 0 0,-1 0 0 0 0,0 0 1 0 0,1 0-1 0 0,-1 0 0 0 0,0 0 1 0 0,1 0-1 0 0,-1 0 0 0 0,0 0 0 0 0,1 0 1 0 0,-1 0-1 0 0,0 0-2 0 0,7 1 1 0 0,-2-1 10 0 0,0 1 1 0 0,0-1-1 0 0,0 0 1 0 0,0 0-1 0 0,0 0 1 0 0,0-1-1 0 0,0 0 0 0 0,0 0 1 0 0,1-1-12 0 0,2-1 25 0 0,21-12 163 0 0,26-9-188 0 0,-18 19 13 0 0,-27 2-13 0 0,25-10 0 0 0,-32 11 6 0 0,1 1-1 0 0,-1-1 0 0 0,1 0 1 0 0,0 1-1 0 0,0 0 0 0 0,0 0 1 0 0,-1 0-1 0 0,1 0 0 0 0,0 1 1 0 0,3-1-6 0 0,-5 1 1 0 0,0 0-1 0 0,0 0 1 0 0,0 0 0 0 0,0-1 0 0 0,0 1 0 0 0,0 0-1 0 0,0-1 1 0 0,0 0 0 0 0,-1 1 0 0 0,1-1 0 0 0,0 0-1 0 0,0 0 1 0 0,1-1-1 0 0,6-3-37 0 0,4 2-66 0 0,-6 4 27 0 0,-6-1 49 0 0,1 0-1 0 0,0 0 1 0 0,-1 0 0 0 0,1 0-1 0 0,0 0 1 0 0,-1 0 0 0 0,1 0 0 0 0,0-1-1 0 0,-1 1 1 0 0,1-1 0 0 0,-1 1-1 0 0,2-1 28 0 0,0-3-65 0 0,-1 1-35 0 0,-1 1-42 0 0,1-1-41 0 0,2 2-42 0 0,3 1-46 0 0,8 0-577 0 0,1 0-29 0 0</inkml:trace>
  <inkml:trace contextRef="#ctx0" brushRef="#br0" timeOffset="705.13">979 206 5672 0 0,'0'0'165'0'0,"0"-3"-10"0"0,-1-3-109 0 0,-1 2 16 0 0,1 2 37 0 0,-1 1-33 0 0,-2-1 9 0 0,1 1-2 0 0,2 0-5 0 0,1 0 38 0 0,-1-1 94 0 0,0-1 93 0 0,1-1 112 0 0,0 2-154 0 0,0 0 35 0 0,0-9 228 0 0,0 8-2 0 0,0 1 0 0 0,0 1-481 0 0,0 0 1 0 0,0 1 0 0 0,0-1-1 0 0,0 0 1 0 0,0 1 0 0 0,1-1-1 0 0,-1 1 1 0 0,0-1 0 0 0,0 0-1 0 0,1 1 1 0 0,-1-1 0 0 0,0 1 0 0 0,1-1-1 0 0,-1 1 1 0 0,1-1 0 0 0,-1 1-1 0 0,0-1 1 0 0,1 1 0 0 0,-1-1-1 0 0,1 1 1 0 0,0-1 0 0 0,-1 1-1 0 0,1 0-31 0 0,-1-1 28 0 0,1 1 0 0 0,-1 0 0 0 0,1-1 0 0 0,0 1-1 0 0,-1-1 1 0 0,0 1 0 0 0,1-1 0 0 0,-1 1-1 0 0,1-1 1 0 0,-1 1 0 0 0,0-1 0 0 0,1 1 0 0 0,-1-1-1 0 0,0 0 1 0 0,1 1 0 0 0,-1-1 0 0 0,0 1 0 0 0,0-1-1 0 0,0 0 1 0 0,1 1 0 0 0,-1-1 0 0 0,0 0 0 0 0,0 0-28 0 0,0-1 416 0 0,2-1-38 0 0,4-2-250 0 0,-1 0-36 0 0,-3 2 52 0 0,1 3-14 0 0,4-1-48 0 0,7-7 175 0 0,-10 6-217 0 0,0 0-35 0 0,3-1 11 0 0,2 2 74 0 0,1 0 87 0 0,8 2 159 0 0,4 0 21 0 0,-12 0-246 0 0,16 0 8 0 0,-24-1-117 0 0,1 0 1 0 0,0 0-1 0 0,-1 0 0 0 0,1-1 0 0 0,-1 1 0 0 0,1-1 0 0 0,-1 0 1 0 0,2 0-3 0 0,4-4 0 0 0,-6 4 1 0 0,-1 0-1 0 0,0 0 1 0 0,1 0 0 0 0,-1 0 0 0 0,1 1-1 0 0,-1-1 1 0 0,1 0 0 0 0,0 1 0 0 0,-1 0-1 0 0,1-1 1 0 0,0 1 0 0 0,-1 0 0 0 0,1 0-1 0 0,0-1 0 0 0,23 1 121 0 0,13 0 164 0 0,-36 0-272 0 0,-1 0 1 0 0,1 0 0 0 0,0 0 0 0 0,0-1 0 0 0,0 1 0 0 0,-1-1-1 0 0,1 1 1 0 0,0-1 0 0 0,-1 0 0 0 0,1 1 0 0 0,-1-1 0 0 0,1 0 0 0 0,0 0-14 0 0,-1 0 13 0 0,1 0 1 0 0,-1 0 0 0 0,1 0 0 0 0,-1 0 0 0 0,1 0 0 0 0,0 1-1 0 0,-1-1 1 0 0,1 1 0 0 0,0-1 0 0 0,0 1 0 0 0,-1 0 0 0 0,1 0 0 0 0,0 0-14 0 0,8 0 68 0 0,3 0 9 0 0,12 0 31 0 0,-25 0-104 0 0,1 0-1 0 0,-1 0 1 0 0,1 0 0 0 0,-1 0-1 0 0,1 0 1 0 0,-1 0 0 0 0,1 0-1 0 0,-1 0 1 0 0,1 0 0 0 0,-1 0-1 0 0,1 0 1 0 0,-1 0 0 0 0,1 0-1 0 0,-1 0 1 0 0,1 0 0 0 0,-1-1-1 0 0,1 1 1 0 0,-1 0 0 0 0,1 0 0 0 0,-1-1-1 0 0,0 1 1 0 0,1 0 0 0 0,-1 0-1 0 0,1-1 1 0 0,-1 1 0 0 0,0-1-1 0 0,1 1 1 0 0,-1 0 0 0 0,0-1-1 0 0,1 1 1 0 0,-1-1 0 0 0,0 1-1 0 0,0-1 1 0 0,1 1 0 0 0,-1-1-1 0 0,0 1 1 0 0,0-1 0 0 0,0 1-1 0 0,0-1 1 0 0,0 1 0 0 0,0-1 0 0 0,0 1-1 0 0,0-1 1 0 0,0 1 0 0 0,0-1-1 0 0,0 1-3 0 0,0-3 74 0 0,0 3-2 0 0,0 0-2 0 0,3 0-4 0 0,-2 0 9 0 0,1 0-45 0 0,1 0-48 0 0,5 0-97 0 0,-5 0 135 0 0,-1 0 60 0 0,1 0 56 0 0,-1 0 77 0 0,0 0 89 0 0,1 0 102 0 0,-3 3-344 0 0,-1 3-47 0 0,2 3-17 0 0,12 20 61 0 0,-12-26-50 0 0,0 0-1 0 0,0 0 1 0 0,-1 0 0 0 0,1-1-1 0 0,-1 1 1 0 0,0 0 0 0 0,0 0-1 0 0,0 0 1 0 0,0 0 0 0 0,-1 3-7 0 0,1 9 7 0 0,-1-6-7 0 0,1-6 0 0 0,-1 0 0 0 0,1 0 0 0 0,0 0 0 0 0,0 0 0 0 0,0 0 0 0 0,1 0 0 0 0,-1 0 0 0 0,1 0 0 0 0,-1-1 0 0 0,1 1 0 0 0,0 1 0 0 0,4 4 0 0 0,-4-7 0 0 0,0 1 0 0 0,0-1 0 0 0,0 0 0 0 0,0 1 0 0 0,-1-1 0 0 0,1 1 0 0 0,0 0 0 0 0,-1-1 0 0 0,0 1 0 0 0,1 0 0 0 0,-1-1 0 0 0,0 1 0 0 0,0 0 0 0 0,0-1 0 0 0,0 2 1 0 0,0 97 50 0 0,0 3 95 0 0,1-95-130 0 0,0 0 0 0 0,0 0 0 0 0,1 1 0 0 0,2 7-16 0 0,-2-9 29 0 0,0 0-1 0 0,-1 0 1 0 0,0 1-1 0 0,0 6-28 0 0,-1 3 86 0 0,0 38 195 0 0,0-22-50 0 0,0-6 21 0 0,0-2 77 0 0,0-16-157 0 0,0-1-54 0 0,0 23 173 0 0,0-29-187 0 0,0-2-9 0 0,0 0-6 0 0,0 0-5 0 0,0 0-16 0 0,0 0-4 0 0,0 0 0 0 0,0 3-10 0 0,0 7-32 0 0,0-12 10 0 0,0-2-52 0 0,0 0-54 0 0,0 2-47 0 0,0 1-126 0 0,0 1-224 0 0,0 0 262 0 0,0 0-31 0 0,0-1-74 0 0,0 0 107 0 0,0 1-40 0 0,0-1-43 0 0,0 0-39 0 0,0 0-38 0 0,0-1-32 0 0,0 0-256 0 0,0 0-55 0 0,0-2-828 0 0,0-3-648 0 0,0-2-1233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6:44.8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1 238 5328 0 0,'0'0'116'0'0,"0"0"17"0"0,0 0 12 0 0,0-2-14 0 0,0-11-104 0 0,0-1 11 0 0,0 7 66 0 0,0 3 115 0 0,0-6 373 0 0,0 7-416 0 0,0 1-100 0 0,-1 0 0 0 0,1 1-1 0 0,0-1 1 0 0,0 0 0 0 0,1 0 0 0 0,-1 0-1 0 0,0 0 1 0 0,0 1 0 0 0,1-1 0 0 0,-1 0-1 0 0,2-1-75 0 0,0 1 144 0 0,2 0-11 0 0,-1 0-15 0 0,-1 0-4 0 0,-1-2 123 0 0,0 0-63 0 0,-1-1 48 0 0,0 4-198 0 0,0 1 0 0 0,0-1-1 0 0,0 0 1 0 0,0 0 0 0 0,1 1 0 0 0,-1-1 0 0 0,0 0 0 0 0,1 1 0 0 0,-1-1 0 0 0,0 0 0 0 0,1 1 0 0 0,-1-1 0 0 0,1 1-1 0 0,-1-1 1 0 0,1 1 0 0 0,-1-1 0 0 0,1 1 0 0 0,-1-1 0 0 0,1 1 0 0 0,-1-1 0 0 0,1 1 0 0 0,0-1 0 0 0,-1 1-1 0 0,1 0 1 0 0,0 0 0 0 0,-1-1 0 0 0,1 1-24 0 0,8-5 239 0 0,-1-4-43 0 0,-4-2 57 0 0,0 3-49 0 0,-4 7-184 0 0,1 0 1 0 0,-1 0-1 0 0,1 0 0 0 0,0 1 0 0 0,-1-1 0 0 0,1 0 0 0 0,0 1 0 0 0,-1-1 0 0 0,1 1 0 0 0,0-1 0 0 0,0 0 0 0 0,0 1 0 0 0,0-1-20 0 0,12-4 352 0 0,-5-8-6 0 0,13-3-2 0 0,-10 3-26 0 0,12 8-104 0 0,4-9 12 0 0,-4 2-16 0 0,-7 9-154 0 0,-4 2-56 0 0,-8 1 0 0 0,0 0 0 0 0,0-1 0 0 0,0 2 0 0 0,0-1 0 0 0,0 0 0 0 0,0 1 0 0 0,0 0 0 0 0,2 0 0 0 0,4 2 6 0 0,25 10 41 0 0,-29-10-39 0 0,-2-1-8 0 0,0-1 0 0 0,-1 1 1 0 0,1 0-1 0 0,-1 0 0 0 0,0 0 1 0 0,1 0-1 0 0,-1 1 0 0 0,0-1 0 0 0,-1 1 1 0 0,3 2-1 0 0,16 42 0 0 0,-18-43 5 0 0,-1 1 1 0 0,-1-1-1 0 0,1 0 1 0 0,0 1-1 0 0,-1-1 1 0 0,0 1-1 0 0,0-1 1 0 0,-1 1-1 0 0,1-1 1 0 0,-1 1 0 0 0,0 0-1 0 0,0-1 1 0 0,0 1-6 0 0,0 10 17 0 0,0-8 15 0 0,0 1-1 0 0,0-1 0 0 0,0 0 1 0 0,-1 0-1 0 0,-1 3-31 0 0,-24 43 218 0 0,22-41-176 0 0,4-9-33 0 0,0-1 1 0 0,-1 0 0 0 0,1 1-1 0 0,-1-1 1 0 0,0 0-1 0 0,0 0 1 0 0,0 1-1 0 0,0-1 1 0 0,0 0-1 0 0,-1 0 1 0 0,1 0-1 0 0,0-1 1 0 0,-1 1 0 0 0,0 0-10 0 0,-11 11 70 0 0,8-9-46 0 0,0 0 1 0 0,1 1-1 0 0,-1-1 0 0 0,1 1 0 0 0,0 0 1 0 0,0 3-25 0 0,0-2 32 0 0,-8 16 45 0 0,11-20-75 0 0,-1 0 0 0 0,1-1 0 0 0,-1 1 0 0 0,1 0-1 0 0,-1-1 1 0 0,0 0 0 0 0,1 1 0 0 0,-1-1 0 0 0,0 0 0 0 0,-1 0-2 0 0,-8 4 4 0 0,10-5-1 0 0,0 1 0 0 0,0-1 0 0 0,0 0 0 0 0,0 1 0 0 0,0-1 0 0 0,0 1 1 0 0,0 0-1 0 0,0-1 0 0 0,0 1 0 0 0,0 0 0 0 0,0-1 0 0 0,0 1 0 0 0,0 0 0 0 0,1 0 0 0 0,-1 0 0 0 0,0 0 0 0 0,0 0 1 0 0,0 1-4 0 0,-4 11 12 0 0,-5-8-12 0 0,4 6 0 0 0,6-11 0 0 0,-1 0 1 0 0,1 1 0 0 0,-1-1-1 0 0,0 0 1 0 0,1 0 0 0 0,-1 1 0 0 0,0-1-1 0 0,1 0 1 0 0,-1 0 0 0 0,0 0-1 0 0,1 0 1 0 0,-1 0 0 0 0,0 0 0 0 0,1 0-1 0 0,-1 0 0 0 0,-2 0 55 0 0,3 0 20 0 0,3 0 1 0 0,10 0-60 0 0,5-2-32 0 0,-10-2-5 0 0,-6 3 17 0 0,-1 0 0 0 0,1 0 0 0 0,-1 0 1 0 0,1 0-1 0 0,0 1 0 0 0,0-1 0 0 0,-1 0 1 0 0,1 1-1 0 0,0-1 0 0 0,0 1 0 0 0,0 0 1 0 0,0 0-1 0 0,-1 0 0 0 0,1 0 1 0 0,0 0-1 0 0,0 0 0 0 0,0 0 0 0 0,0 0 1 0 0,1 1 3 0 0,5 4-24 0 0,-7-4 21 0 0,1 0 0 0 0,-1 0 0 0 0,1 0 0 0 0,-1-1 0 0 0,1 1-1 0 0,-1 0 1 0 0,1-1 0 0 0,-1 1 0 0 0,1-1 0 0 0,0 1 0 0 0,-1-1-1 0 0,1 0 1 0 0,0 0 0 0 0,0 0 0 0 0,0 0 3 0 0,10 0-20 0 0,-5 0 10 0 0,0-1 1 0 0,0 2 0 0 0,-1-1 0 0 0,1 1-1 0 0,5 1 10 0 0,9 8-53 0 0,-1-4 34 0 0,-15-6 10 0 0,0 1 0 0 0,-1 1 1 0 0,1-1-1 0 0,-1 1 0 0 0,1 0 1 0 0,-1 0-1 0 0,2 1 9 0 0,41 28-13 0 0,-41-28 13 0 0,-1 0-1 0 0,0 0 1 0 0,1-1 0 0 0,-1 0 0 0 0,3 1 0 0 0,-6-3 1 0 0,1 1 0 0 0,0 0-1 0 0,-1 0 1 0 0,1 0-1 0 0,0 0 1 0 0,-1 0-1 0 0,1 1 1 0 0,-1-1 0 0 0,0 1-1 0 0,1-1 1 0 0,-1 1-1 0 0,0 0 1 0 0,0 0-1 0 0,0 0 1 0 0,0 0 0 0 0,0 1-1 0 0,-1-1 1 0 0,1 0-1 0 0,-1 1 0 0 0,4 7 30 0 0,-4-8-27 0 0,0 1-1 0 0,0-1 1 0 0,0 0 0 0 0,1 0-1 0 0,-1 0 1 0 0,0 0-1 0 0,1 0 1 0 0,0 0 0 0 0,0 0-3 0 0,11 14 0 0 0,-12-14 0 0 0,-1 0 1 0 0,1 1-1 0 0,0-1 1 0 0,-1 0 0 0 0,1 1-1 0 0,-1-1 1 0 0,0 0-1 0 0,0 2 0 0 0,-1 21 91 0 0,0-9 22 0 0,1-14-103 0 0,0-1 1 0 0,0 1-1 0 0,0 0 0 0 0,-1-1 1 0 0,1 1-1 0 0,0 0 1 0 0,-1-1-1 0 0,0 1 1 0 0,1-1-1 0 0,-1 1 1 0 0,0-1-1 0 0,0 1 1 0 0,0-1-1 0 0,0 1-10 0 0,-4 6 51 0 0,-4 12 115 0 0,6-13-88 0 0,0 0 1 0 0,0 0-1 0 0,-1-1 0 0 0,-3 5-78 0 0,6-9 17 0 0,-1 0-1 0 0,0 0 0 0 0,1 0 1 0 0,-1 0-1 0 0,0-1 1 0 0,0 1-1 0 0,-1-1 0 0 0,1 1 1 0 0,-2 0-17 0 0,-6 3 64 0 0,8-4-51 0 0,-1 0 1 0 0,1 0-1 0 0,0 0 0 0 0,0 0 0 0 0,0 1 1 0 0,0-1-1 0 0,0 1 0 0 0,0-1 1 0 0,0 1-14 0 0,-12 10 66 0 0,13-11-64 0 0,-1-1 0 0 0,1 1 0 0 0,-1-1 0 0 0,1 1 0 0 0,0-1 0 0 0,-1 0 0 0 0,1 1 0 0 0,-1-1 0 0 0,1 0 0 0 0,-1 0 0 0 0,0 0-2 0 0,0 0 2 0 0,-1 0 1 0 0,1 0-1 0 0,0 0 1 0 0,-1 1 0 0 0,1-1-1 0 0,-1 1 1 0 0,1 0 0 0 0,0-1-1 0 0,0 1 1 0 0,-1 0-1 0 0,1 0 1 0 0,0 1-3 0 0,-1-1 4 0 0,1 0 1 0 0,-1 0-1 0 0,1 0 1 0 0,-1 0-1 0 0,0 0 0 0 0,1 0 1 0 0,-1-1-1 0 0,0 0 0 0 0,0 1 1 0 0,1-1-1 0 0,-1 0 1 0 0,-1 0-5 0 0,0 0 7 0 0,0-1 1 0 0,1 1-1 0 0,-1-1 1 0 0,0 0 0 0 0,0 0-1 0 0,0 0 1 0 0,0-1-1 0 0,1 1 1 0 0,-1-1 0 0 0,-2-1-8 0 0,-6-1 47 0 0,-4 4-17 0 0,-1-2-13 0 0,-4-8 42 0 0,8 7-46 0 0,11 2-8 0 0,-1 1 0 0 0,1-1 0 0 0,0 1-1 0 0,0-1 1 0 0,-1 0 0 0 0,1 0 0 0 0,0 0 0 0 0,0 0 0 0 0,0 0 0 0 0,0 0 0 0 0,0-1-1 0 0,0 1 1 0 0,0-1 0 0 0,0 1-5 0 0,-1-2 0 0 0,-1 0 0 0 0,1 1 1 0 0,-1-1-1 0 0,0 1 0 0 0,1 0 0 0 0,-1 1 0 0 0,0-1 0 0 0,-1 0 0 0 0,2 1-7 0 0,0 0-1 0 0,0 0 1 0 0,0-1-1 0 0,0 1 0 0 0,1-1 1 0 0,-1 1-1 0 0,-1-2 8 0 0,-3-10-70 0 0,-7 8-41 0 0,8 0 19 0 0,-1-1-89 0 0,5 3-59 0 0,0 1 81 0 0,2-1 51 0 0,0 0 48 0 0,0 0 17 0 0,-1 1-45 0 0,-4-1-116 0 0,-2-2-168 0 0,7 5 358 0 0,-1 0 0 0 0,1 0 0 0 0,0-1 0 0 0,0 1-1 0 0,0 0 1 0 0,0 0 0 0 0,0-1 0 0 0,0 1-1 0 0,0 0 1 0 0,0 0 0 0 0,0 0 0 0 0,0-1 0 0 0,0 1-1 0 0,0 0 1 0 0,0 0 0 0 0,0-1 0 0 0,0 1 0 0 0,0 0-1 0 0,0 0 1 0 0,0-1 0 0 0,0 1 0 0 0,0 0-1 0 0,0 0 1 0 0,1 0 0 0 0,-1-1 0 0 0,0 1 0 0 0,0 0-1 0 0,0 0 1 0 0,0 0 0 0 0,0-1 0 0 0,1 1 0 0 0,-1 0-1 0 0,0 0 1 0 0,0 0 0 0 0,1 0 14 0 0,9-6-759 0 0,-10 6 704 0 0,1-1 0 0 0,-1 0-1 0 0,1 0 1 0 0,-1 0 0 0 0,0 1-1 0 0,0-1 1 0 0,1 0 0 0 0,-1 0-1 0 0,0 0 1 0 0,0 0 0 0 0,0 0-1 0 0,0 1 1 0 0,0-1 0 0 0,0-1 55 0 0</inkml:trace>
  <inkml:trace contextRef="#ctx0" brushRef="#br0" timeOffset="647.99">821 96 7344 0 0,'0'0'165'0'0,"0"0"22"0"0,0 0 9 0 0,3 0-20 0 0,-3 0-175 0 0,1 0 1 0 0,-1 1-1 0 0,1-1 1 0 0,-1 0-1 0 0,1-1 1 0 0,-1 1-1 0 0,1 0 1 0 0,-1 0-1 0 0,1 0 1 0 0,-1 0 0 0 0,1 0-1 0 0,-1 0 1 0 0,1-1-1 0 0,-1 1 1 0 0,1 0-1 0 0,-1 0 1 0 0,0-1-1 0 0,1 1 1 0 0,-1 0-1 0 0,1 0 1 0 0,-1-1-1 0 0,0 1 1 0 0,1-1-1 0 0,-1 1 1 0 0,0 0-1 0 0,0-1 1 0 0,1 1-1 0 0,-1-1 1 0 0,0 1-1 0 0,0-1 1 0 0,1 1 0 0 0,-1 0-1 0 0,0-1 1 0 0,0 1-1 0 0,0-1 1 0 0,0 1-1 0 0,0-1 1 0 0,0 1-1 0 0,0-1 1 0 0,0 1-1 0 0,0-1 1 0 0,0 0-2 0 0,0 1 2 0 0,0 0 1 0 0,0 0-1 0 0,0 0 0 0 0,0 0 1 0 0,0 0-1 0 0,0 0 1 0 0,0 0-1 0 0,0 0 1 0 0,0-1-1 0 0,0 1 1 0 0,0 0-1 0 0,0 0 0 0 0,0 0 1 0 0,0 0-1 0 0,0 0 1 0 0,0 0-1 0 0,0 0 1 0 0,0 0-1 0 0,0 0 0 0 0,0 0 1 0 0,0-1-1 0 0,0 1 1 0 0,0 0-1 0 0,0 0 1 0 0,0 0-1 0 0,0 0 0 0 0,0 0 1 0 0,0 0-1 0 0,0 0 1 0 0,0 0-1 0 0,1 0 1 0 0,-1 0-1 0 0,0 0 0 0 0,0 0 1 0 0,0 0-1 0 0,0 0 1 0 0,0 0-1 0 0,0-1 1 0 0,0 1-1 0 0,0 0 0 0 0,0 0 1 0 0,0 0-1 0 0,0 0 1 0 0,1 0-1 0 0,-1 0 1 0 0,0 0-1 0 0,0 0 1 0 0,0 0-1 0 0,0 0 0 0 0,0 0 1 0 0,0 0-1 0 0,0 0 1 0 0,0 0-1 0 0,0 0 1 0 0,0 0-1 0 0,1 1 0 0 0,-1-1-2 0 0,10 0 188 0 0,15 0 248 0 0,-18 0-285 0 0,-2-3 164 0 0,-3 1-254 0 0,0 1-1 0 0,1-1 1 0 0,-1 1 0 0 0,1 0 0 0 0,-1 0 0 0 0,1 0 0 0 0,-1 0 0 0 0,1 0 0 0 0,1 0-61 0 0,12-2 211 0 0,2 3-27 0 0,-2 4-79 0 0,-8 1-46 0 0,2 1 65 0 0,-4-4-26 0 0,2-1 34 0 0,8-1 203 0 0,2 1 13 0 0,-6-1-148 0 0,-3-1-77 0 0,-1-2-54 0 0,0-2-29 0 0,-7 4-33 0 0,1 0 0 0 0,-1 0 0 0 0,0 0 0 0 0,1 1 0 0 0,0-1-1 0 0,-1 0 1 0 0,1 1 0 0 0,-1-1 0 0 0,1 1 0 0 0,0-1 0 0 0,-1 1 0 0 0,1 0 0 0 0,0 0 0 0 0,-1 0 0 0 0,2 0-7 0 0,6 0 23 0 0,-6 1-19 0 0,0-1 1 0 0,0 0 0 0 0,0 1-1 0 0,0-2 1 0 0,0 1 0 0 0,0 0 0 0 0,0 0-1 0 0,-1-1 1 0 0,1 0 0 0 0,0 0-1 0 0,1 0-4 0 0,4-4 21 0 0,-7 4-17 0 0,1 0-1 0 0,-1 0 0 0 0,0 1 0 0 0,1-1 0 0 0,-1 0 0 0 0,1 1 0 0 0,0-1 0 0 0,-1 1 0 0 0,1-1 0 0 0,-1 1 0 0 0,1-1 0 0 0,0 1 0 0 0,-1 0 0 0 0,1 0-3 0 0,14-3 59 0 0,-8-1-18 0 0,-6 3-36 0 0,-1 0-1 0 0,0 0 1 0 0,1 0 0 0 0,-1 0-1 0 0,1 0 1 0 0,-1 1 0 0 0,1-1-1 0 0,0 1 1 0 0,-1-1 0 0 0,1 1 0 0 0,-1 0-1 0 0,1-1 1 0 0,0 1 0 0 0,0 0-5 0 0,11 0 74 0 0,-11 0-4 0 0,-2 0-6 0 0,3-2 0 0 0,10-9-11 0 0,-12 11-53 0 0,0-1 1 0 0,-1 1-1 0 0,1 0 1 0 0,0 0-1 0 0,-1 0 1 0 0,1-1 0 0 0,0 1-1 0 0,0 0 1 0 0,-1 0-1 0 0,1 0 1 0 0,0 0-1 0 0,-1 0 1 0 0,1 0-1 0 0,0 0 1 0 0,0 1-1 0 0,-1-1 1 0 0,1 0-1 0 0,0 0 1 0 0,-1 0-1 0 0,1 1 1 0 0,0-1-1 0 0,0 1 0 0 0,0 0 0 0 0,1-1 0 0 0,-1 1 0 0 0,0 0 0 0 0,0 0 0 0 0,0 0 0 0 0,0 0 0 0 0,0 0 0 0 0,-1 0 0 0 0,1 0 0 0 0,0 0 0 0 0,0 1 0 0 0,0-1-1 0 0,-1 0 0 0 0,1 0 1 0 0,-1 0-1 0 0,1 0 1 0 0,-1 0-1 0 0,0 0 0 0 0,1 0 1 0 0,-1 0-1 0 0,0 0 1 0 0,0-1-1 0 0,0 1 0 0 0,0 1 1 0 0,0-1-1 0 0,0 0 1 0 0,0 0-1 0 0,0 0 0 0 0,0 0 1 0 0,-1 11 32 0 0,1 8 63 0 0,0 11 131 0 0,0-1-35 0 0,0 32 104 0 0,0-1-82 0 0,0 82 216 0 0,0-98-257 0 0,0-1 45 0 0,0 1 67 0 0,0-1 78 0 0,0 1 95 0 0,0-1 109 0 0,0-41-468 0 0,0-3 45 0 0,0 3 17 0 0,0 7 6 0 0,0-7-14 0 0,-3 0-60 0 0,-7 7-2 0 0,7-7-10 0 0,3-1-24 0 0,-3 11-35 0 0,-7 1 10 0 0,7-12-81 0 0,3-2-11 0 0,0 0-83 0 0,0 0-94 0 0,0 0 68 0 0,0 0-42 0 0,0 0-43 0 0,0 0-42 0 0,0 0-38 0 0,0 0-34 0 0,0 0-241 0 0,0 0-57 0 0,0 0-789 0 0,0 0-624 0 0,0 0-1185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6:49.5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158 17 5208 0 0,'0'0'116'0'0,"0"0"17"0"0,0 0 11 0 0,-2 0-19 0 0,-5 0-85 0 0,3 0 18 0 0,2 0 59 0 0,-1-3 135 0 0,-8-7 229 0 0,9 7 21 0 0,-1 6-33 0 0,-7 7-145 0 0,6-7-97 0 0,1-2-102 0 0,-1-1-63 0 0,-1-1-32 0 0,2 1 43 0 0,-10 0 163 0 0,13 0-232 0 0,0 0-1 0 0,0 0 0 0 0,0 0 0 0 0,0 0 0 0 0,0 0 0 0 0,0 0 1 0 0,-1 0-1 0 0,1 0 0 0 0,0 0 0 0 0,0 0 0 0 0,0 0 0 0 0,0 0 0 0 0,0 0 1 0 0,0 0-1 0 0,0 0 0 0 0,0 0 0 0 0,0 0 0 0 0,0 0 0 0 0,-1 0 1 0 0,1 0-1 0 0,0 0 0 0 0,0 0 0 0 0,0 0 0 0 0,0 0 0 0 0,0 0 1 0 0,0 0-1 0 0,0 0 0 0 0,0 0 0 0 0,0 0 0 0 0,0 0 0 0 0,0 0 0 0 0,0 0 1 0 0,0 0-1 0 0,0 0 0 0 0,-1 1 0 0 0,1-1 0 0 0,0 0 0 0 0,0 0 1 0 0,0 0-1 0 0,0 0 0 0 0,0 0 0 0 0,0 0 0 0 0,0 0 0 0 0,0 0 1 0 0,0 0-1 0 0,0 0 0 0 0,0 0 0 0 0,0 1 0 0 0,0-1 0 0 0,0 0 0 0 0,0 0 1 0 0,0 0-1 0 0,0 0 0 0 0,0 0 0 0 0,0 0 0 0 0,0 0 0 0 0,0 0-3 0 0,0 11 160 0 0,1-11-157 0 0,-1 0 0 0 0,0 0-1 0 0,0 0 1 0 0,0 0 0 0 0,0 0 0 0 0,0 0-1 0 0,0 1 1 0 0,0-1 0 0 0,0 0-1 0 0,0 0 1 0 0,0 0 0 0 0,0 0-1 0 0,0 0 1 0 0,0 0 0 0 0,0 0-1 0 0,0 0 1 0 0,0 0 0 0 0,0 0 0 0 0,0 1-1 0 0,0-1 1 0 0,0 0 0 0 0,-1 0-1 0 0,1 0 1 0 0,0 0 0 0 0,0 0-1 0 0,0 0 1 0 0,0 0 0 0 0,0 0-1 0 0,0 0 1 0 0,0 0 0 0 0,0 0-1 0 0,0 0 1 0 0,0 0 0 0 0,0 0 0 0 0,0 1-1 0 0,0-1 1 0 0,0 0 0 0 0,-1 0-1 0 0,1 0 1 0 0,0 0 0 0 0,0 0-1 0 0,0 0 1 0 0,0 0 0 0 0,0 0-1 0 0,0 0 1 0 0,0 0 0 0 0,0 0 0 0 0,0 0-1 0 0,0 0 1 0 0,-1 0 0 0 0,1 0-1 0 0,0 0 1 0 0,0 0 0 0 0,0 0-1 0 0,0 0 1 0 0,0 0 0 0 0,0 0-3 0 0,-1 0 7 0 0,1 0 0 0 0,-1 0 0 0 0,1 0 1 0 0,-1 0-1 0 0,1 0 0 0 0,-1 0 0 0 0,1 0 0 0 0,-1 0 1 0 0,1 0-1 0 0,-1 1 0 0 0,1-1 0 0 0,-1 0 0 0 0,1 0 1 0 0,-1 1-1 0 0,1-1 0 0 0,-1 0 0 0 0,1 1 0 0 0,-1-1-7 0 0,-4 9 65 0 0,4-7-62 0 0,1-1-1 0 0,-1 0 1 0 0,0 0 0 0 0,1 1 0 0 0,-1-1-1 0 0,0 0 1 0 0,0 0 0 0 0,0 0-1 0 0,0 0 1 0 0,0 0 0 0 0,0 0-1 0 0,0 0 1 0 0,0-1 0 0 0,-1 1-3 0 0,-3 2 19 0 0,4-3-16 0 0,1 0 1 0 0,-1 1-1 0 0,0-1 0 0 0,1 0 0 0 0,-1 1 1 0 0,1-1-1 0 0,-1 0 0 0 0,0 1 1 0 0,1-1-1 0 0,-1 1 0 0 0,1-1 0 0 0,-1 1 1 0 0,1-1-1 0 0,0 1 0 0 0,-1-1 1 0 0,1 1-1 0 0,-1-1 0 0 0,1 1 0 0 0,0 0 1 0 0,-1-1-1 0 0,1 1 0 0 0,0 0-3 0 0,-2 4 10 0 0,-9 8 91 0 0,7-7 13 0 0,4-1-70 0 0,-1 0-12 0 0,-6-1 24 0 0,7-4-52 0 0,-1 1-1 0 0,1-1 0 0 0,-1 0 0 0 0,1 0 0 0 0,0 1 1 0 0,-1-1-1 0 0,1 0 0 0 0,-1 1 0 0 0,1-1 1 0 0,0 0-1 0 0,-1 1 0 0 0,1-1 0 0 0,0 1 1 0 0,0-1-1 0 0,-1 1 0 0 0,1-1 0 0 0,0 0 0 0 0,0 1 1 0 0,0-1-1 0 0,-1 1 0 0 0,1-1 0 0 0,0 1 1 0 0,0-1-1 0 0,0 1 0 0 0,0-1 0 0 0,0 1 1 0 0,0-1-1 0 0,0 1 0 0 0,0-1 0 0 0,0 1 0 0 0,0-1 1 0 0,1 1-4 0 0,-1 23 128 0 0,0 28 336 0 0,2-46-338 0 0,25 20 116 0 0,-25-23-148 0 0,-1 0-37 0 0,-2 7 17 0 0,1-10-55 0 0,0 0-17 0 0,0 0 1 0 0,0 0-1 0 0,0 0 1 0 0,0 0-1 0 0,0 0 1 0 0,0 0-1 0 0,0 0 0 0 0,0 0 1 0 0,0 1-1 0 0,0-1 1 0 0,0 0-1 0 0,0 0 1 0 0,0 0-1 0 0,0 0 1 0 0,0 0-1 0 0,0 0 1 0 0,0 0-1 0 0,0 0 1 0 0,0 0-1 0 0,0 0 1 0 0,0 1-1 0 0,0-1 1 0 0,0 0-1 0 0,0 0 1 0 0,0 0-1 0 0,0 0 1 0 0,0 0-1 0 0,0 0 1 0 0,0 0-1 0 0,1 0 1 0 0,-1 0-1 0 0,0 0 0 0 0,0 0 1 0 0,0 0-1 0 0,0 0 1 0 0,0 0-1 0 0,0 0 1 0 0,0 1-1 0 0,0-1 1 0 0,0 0-1 0 0,0 0 1 0 0,0 0-1 0 0,1 0 1 0 0,-1 0-1 0 0,0 0 1 0 0,0 0-1 0 0,0 0 1 0 0,0 0-1 0 0,0 0 1 0 0,0 0-1 0 0,0 0 1 0 0,0 0-1 0 0,0 0 1 0 0,0 0-1 0 0,1 0 1 0 0,-1-1-1 0 0,0 1-2 0 0,12 3 140 0 0,2 8 23 0 0,-11-9-27 0 0,0-1-51 0 0,1 0-23 0 0,2-3 19 0 0,-6 2-51 0 0,7 0 235 0 0,0 1-75 0 0,3-1-16 0 0,9-1 130 0 0,-15-1-142 0 0,1-9 157 0 0,5 5-53 0 0,1 1-58 0 0,6-2 29 0 0,-17 6-230 0 0,1 1 0 0 0,0-1-1 0 0,-1 0 1 0 0,1 1 0 0 0,-1-1 0 0 0,1 1 0 0 0,-1-1 0 0 0,1 0-1 0 0,-1 1 1 0 0,0-1 0 0 0,1 0 0 0 0,-1 0 0 0 0,0 1-1 0 0,0-1 1 0 0,1 0 0 0 0,-1 0 0 0 0,0 0 0 0 0,0 1 0 0 0,0-1-1 0 0,0 0 1 0 0,0 0-7 0 0,0 0 4 0 0,0 1-1 0 0,0-1 0 0 0,0 1 1 0 0,0-1-1 0 0,0 1 1 0 0,0-1-1 0 0,0 1 1 0 0,0-1-1 0 0,0 1 0 0 0,0-1 1 0 0,0 1-1 0 0,0-1 1 0 0,0 1-1 0 0,0-1 0 0 0,1 1 1 0 0,-1 0-1 0 0,0-1 1 0 0,0 1-1 0 0,0-1 0 0 0,1 1 1 0 0,-1-1-1 0 0,0 1 1 0 0,1 0-1 0 0,-1-1 1 0 0,0 1-1 0 0,1 0 0 0 0,-1-1 1 0 0,1 1-1 0 0,-1 0 1 0 0,0 0-1 0 0,1-1 0 0 0,0 1-3 0 0,5-5 53 0 0,0-5 27 0 0,0 5-28 0 0,-5 5-49 0 0,-1 0 0 0 0,0 0 1 0 0,1 0-1 0 0,-1-1 1 0 0,1 1-1 0 0,-1 0 0 0 0,0-1 1 0 0,1 1-1 0 0,-1 0 0 0 0,0-1 1 0 0,1 1-1 0 0,-1-1 1 0 0,0 1-1 0 0,1 0 0 0 0,-1-1 1 0 0,0 1-1 0 0,0-1 0 0 0,0 1 1 0 0,1-1-1 0 0,-1 1 0 0 0,0-1 1 0 0,0 1-1 0 0,0-1 1 0 0,0 1-1 0 0,0-1 0 0 0,0 1 1 0 0,0-1-1 0 0,0 1 0 0 0,0-1 1 0 0,0 1-1 0 0,0-1 1 0 0,0 1-4 0 0,0-11 53 0 0,1 9-49 0 0,-1-1-1 0 0,0 0 1 0 0,0 0-1 0 0,0 0 1 0 0,0 0-1 0 0,0 1 1 0 0,-1-1-1 0 0,1 0 1 0 0,-1 0-1 0 0,0 1 1 0 0,0-2-4 0 0,-5-1 32 0 0,5 5-31 0 0,1 0-1 0 0,-1 0 1 0 0,1-1 0 0 0,-1 1 0 0 0,1 0 0 0 0,0 0 0 0 0,-1-1 0 0 0,1 1 0 0 0,-1 0-1 0 0,1-1 1 0 0,0 1 0 0 0,-1-1 0 0 0,1 1 0 0 0,0 0 0 0 0,0-1 0 0 0,-1 1-1 0 0,1-1 1 0 0,0 1 0 0 0,0-1 0 0 0,0 1 0 0 0,0-1 0 0 0,0 1 0 0 0,-1-1 0 0 0,1 1-1 0 0,0-1 1 0 0,0 1 0 0 0,0-1 0 0 0,0 1 0 0 0,0-1 0 0 0,1 1 0 0 0,-1-1 0 0 0,0 0-1 0 0,0 1-2 0 0,0-1 0 0 0,0 0 1 0 0,0 1-1 0 0,0-1 0 0 0,0 0 1 0 0,0 1-1 0 0,0-1 0 0 0,-1 0 1 0 0,1 1-1 0 0,0-1 1 0 0,0 0-1 0 0,0 1 0 0 0,-1-1 1 0 0,1 0-1 0 0,0 1 0 0 0,-1-1 1 0 0,1 1-1 0 0,-1-1 0 0 0,1 1 1 0 0,-1-1-1 0 0,1 1 1 0 0,-1-1-1 0 0,1 1 0 0 0,-1-1 1 0 0,1 1-1 0 0,-1 0 2 0 0,0-1-4 0 0,1 1 0 0 0,-1 0-1 0 0,1-1 1 0 0,-1 1 0 0 0,1-1 0 0 0,-1 1 0 0 0,1-1-1 0 0,-1 1 1 0 0,1-1 0 0 0,0 1 0 0 0,-1-1-1 0 0,1 0 1 0 0,0 1 0 0 0,-1-1 0 0 0,1 0 0 0 0,0 1-1 0 0,0-1 1 0 0,-1 0 0 0 0,1 1 0 0 0,0-1 0 0 0,0 0-1 0 0,0 1 1 0 0,0-1 0 0 0,0 0 0 0 0,0 1 0 0 0,0-1 4 0 0,-2-9-67 0 0,-2 6-100 0 0,-3-1-98 0 0,6 5 104 0 0,1-1 39 0 0,-1 0-21 0 0,0-1 112 0 0,0 0 149 0 0,0 0-3 0 0,0 1-67 0 0,1 1-43 0 0,-1-1-47 0 0,1 1-38 0 0,-1-1-48 0 0,1 1-56 0 0,-1-1-63 0 0,0 1-13 0 0,0 0-53 0 0,0 0-57 0 0,0 0-63 0 0,0-1-65 0 0,0 1-71 0 0,-1 0-75 0 0,1 0-78 0 0,1 0-886 0 0,0 0-904 0 0</inkml:trace>
  <inkml:trace contextRef="#ctx0" brushRef="#br0" timeOffset="351.71">190 222 4688 0 0,'0'0'101'0'0,"0"0"22"0"0,0 0 6 0 0,-3 2-17 0 0,-7 12-89 0 0,9-12-56 0 0,0 1 34 0 0,1 5 76 0 0,-2 4 150 0 0,0-8-155 0 0,-8 1 104 0 0,5 5 16 0 0,-2-5-17 0 0,6-5-163 0 0,1 0-1 0 0,0 1 1 0 0,-1-1 0 0 0,1 0 0 0 0,0 0 0 0 0,-1 0 0 0 0,1 1 0 0 0,0-1 0 0 0,-1 0 0 0 0,1 1 0 0 0,0-1 0 0 0,-1 0 0 0 0,1 1 0 0 0,0-1 0 0 0,0 0 0 0 0,0 1 0 0 0,-1-1 0 0 0,1 0 0 0 0,0 1 0 0 0,0-1 0 0 0,0 1 0 0 0,0-1 0 0 0,0 0-1 0 0,-1 1 1 0 0,1-1 0 0 0,0 1 0 0 0,0-1 0 0 0,0 1 0 0 0,0-1 0 0 0,0 0 0 0 0,1 1-12 0 0,-4 4 295 0 0,-8 9 25 0 0,8-8-154 0 0,3-5-146 0 0,0-1 0 0 0,0 1-1 0 0,0-1 1 0 0,0 0 0 0 0,0 1 0 0 0,-1-1 0 0 0,1 1 0 0 0,0-1 0 0 0,0 1-1 0 0,-1-1 1 0 0,1 0 0 0 0,0 1 0 0 0,0-1 0 0 0,-1 0 0 0 0,1 1 0 0 0,0-1 0 0 0,-1 0-1 0 0,1 1 1 0 0,-1-1 0 0 0,1 0 0 0 0,0 0 0 0 0,-1 0 0 0 0,1 1 0 0 0,-1-1 0 0 0,1 0-1 0 0,-1 0 1 0 0,1 0 0 0 0,-1 0 0 0 0,1 0 0 0 0,0 0 0 0 0,-1 0 0 0 0,1 0-1 0 0,-1 0 1 0 0,1 0 0 0 0,-1 0 0 0 0,1 0-20 0 0,0 0 8 0 0,-1 0 1 0 0,1 0-1 0 0,0 0 0 0 0,0 0 0 0 0,0 0 1 0 0,0 0-1 0 0,0 0 0 0 0,0 0 0 0 0,0 0 1 0 0,0 0-1 0 0,0 0 0 0 0,0 0 0 0 0,0 0 1 0 0,-1 0-1 0 0,1 0 0 0 0,0 0 0 0 0,0 0 1 0 0,0 0-1 0 0,0 0 0 0 0,0 0 0 0 0,0 0 1 0 0,0 0-1 0 0,0 0 0 0 0,0 0 1 0 0,0 0-1 0 0,0 0 0 0 0,-1 1 0 0 0,1-1 1 0 0,0 0-1 0 0,0 0 0 0 0,0 0 0 0 0,0 0 1 0 0,0 0-1 0 0,0 0 0 0 0,0 0 0 0 0,0 0 1 0 0,0 0-1 0 0,0 0 0 0 0,0 0 0 0 0,0 0 1 0 0,0 1-1 0 0,0-1 0 0 0,0 0 0 0 0,0 0 1 0 0,0 0-1 0 0,0 0 0 0 0,0 0 0 0 0,0 0 1 0 0,0 0-1 0 0,0 0 0 0 0,0 0 0 0 0,0 0 1 0 0,0 1-1 0 0,0-1 0 0 0,0 0 0 0 0,0 0 1 0 0,0 0-9 0 0,-2 9 266 0 0,1-7-167 0 0,0 1 0 0 0,-1-1 1 0 0,1 1-1 0 0,-1-1 0 0 0,0 0 1 0 0,0 1-1 0 0,0-1-99 0 0,-8 8 351 0 0,6-6-239 0 0,2-1 116 0 0,0 1-109 0 0,2 0-74 0 0,1 1-50 0 0,-1-3 52 0 0,0 12 61 0 0,0-12-10 0 0,0 1 27 0 0,0-2-127 0 0,0 2 60 0 0,0 1 61 0 0,0 0 43 0 0,0 12 470 0 0,1-10-415 0 0,0-1-94 0 0,-1-3-114 0 0,1-1-43 0 0,10 4 119 0 0,-6 6-11 0 0,5-6-1 0 0,-5 1-22 0 0,-5-5-48 0 0,0-1 1 0 0,0 1-1 0 0,1-1 0 0 0,-1 1 1 0 0,0-1-1 0 0,1 0 0 0 0,-1 1 1 0 0,0-1-1 0 0,1 1 1 0 0,-1-1-1 0 0,0 0 0 0 0,1 0 1 0 0,-1 1-1 0 0,1-1 0 0 0,-1 0 1 0 0,1 0-1 0 0,-1 1 0 0 0,0-1 1 0 0,1 0-1 0 0,-1 0 1 0 0,1 0-1 0 0,-1 0 0 0 0,1 0 1 0 0,-1 1-1 0 0,1-1 0 0 0,-1 0 1 0 0,1 0-1 0 0,-1 0 1 0 0,1-1-1 0 0,-1 1 0 0 0,1 0 1 0 0,0 0-4 0 0,14 0 61 0 0,-1 0 93 0 0,0 0 57 0 0,18 0 341 0 0,-13 0-297 0 0,-11-1-178 0 0,-1-1 37 0 0,10-11 328 0 0,-10 6-244 0 0,2 1-62 0 0,-3 3-43 0 0,-5 3-83 0 0,-1 0 0 0 0,1 0 0 0 0,-1 0 0 0 0,1 0 0 0 0,-1-1-1 0 0,1 1 1 0 0,-1 0 0 0 0,0 0 0 0 0,1-1 0 0 0,-1 1 0 0 0,1 0-1 0 0,-1 0 1 0 0,0-1 0 0 0,1 1 0 0 0,-1 0 0 0 0,0-1 0 0 0,1 1-1 0 0,-1 0 1 0 0,0-1 0 0 0,0 1 0 0 0,1-1 0 0 0,-1 1 0 0 0,0-1-1 0 0,0 1 1 0 0,0 0 0 0 0,0-1 0 0 0,1 1 0 0 0,-1-1 0 0 0,0 1 0 0 0,0-1-1 0 0,0 1 1 0 0,0-1 0 0 0,0 1 0 0 0,0-1 0 0 0,0 1 0 0 0,0-1-10 0 0,2-4 205 0 0,5-4-140 0 0,-2-7 92 0 0,-4-3-17 0 0,-1 5-107 0 0,0 14-33 0 0,-2-5 64 0 0,0 4-59 0 0,1-1 0 0 0,0 1 1 0 0,0 0-1 0 0,0-1 1 0 0,0 1-1 0 0,0-1 0 0 0,0 0 1 0 0,0 1-1 0 0,0-1 1 0 0,1 0-1 0 0,-1 1 1 0 0,1-1-1 0 0,-1 0 0 0 0,1 0 1 0 0,0 0-6 0 0,-3-4-63 0 0,-10-4-53 0 0,10 9 145 0 0,1 0-43 0 0,-1-1-75 0 0,1 1-82 0 0,1 0-85 0 0,0 0-87 0 0,0 0-90 0 0,0 0-92 0 0,0-1-95 0 0,0-1-96 0 0,0 1 126 0 0,-1 0-54 0 0,-2-5-1183 0 0,-4-2-1038 0 0,7 9 2779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5:00.7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4864 0 0,'0'2'141'0'0,"3"11"-6"0"0,10 3-107 0 0,-9-12-6 0 0,-1 0 42 0 0,-1 1 38 0 0,0 0 34 0 0,2 5 217 0 0,-2 0 84 0 0,-2 23 937 0 0,0-18-852 0 0,-1-8-315 0 0,1 0-34 0 0,0-1-41 0 0,0 1-46 0 0,0 13 354 0 0,0 0 48 0 0,0 49 1238 0 0,0-38-1024 0 0,-2-20-400 0 0,-4 1 32 0 0,0 1-4 0 0,4-2-36 0 0,1-3-89 0 0,-1-1-43 0 0,-2-1-13 0 0,-2 2 17 0 0,3-5 44 0 0,2 1-94 0 0,1 0-59 0 0,1 1-30 0 0,-1-3 41 0 0,0 11 170 0 0,0-10 29 0 0,0-3 12 0 0,0 0 1 0 0,-2 0-30 0 0,-9 0-122 0 0,8 0-52 0 0,3 0-10 0 0,3-3-1 0 0,8-10-6 0 0,-6-18 6 0 0,26-32-54 0 0,-4 31 42 0 0,-23 22-43 0 0,-3 7-10 0 0,0 1 0 0 0,0 0 0 0 0,1 0 0 0 0,-1-1 0 0 0,0 1 0 0 0,1 0 0 0 0,-1 0 0 0 0,1 0 1 0 0,0 0-1 0 0,10-11 0 0 0,-7 8 0 0 0,-1 1 0 0 0,0-1 0 0 0,1 1-1 0 0,0 0 1 0 0,0 0 0 0 0,2-1 0 0 0,7 0 1 0 0,-10-2-4 0 0,-4 7 1 0 0,0-1 0 0 0,1 1 1 0 0,-1-1-1 0 0,0 1 1 0 0,0-1-1 0 0,1 1 1 0 0,-1 0-1 0 0,0-1 0 0 0,1 1 1 0 0,-1 0-1 0 0,1-1 1 0 0,-1 1-1 0 0,0 0 1 0 0,1-1-1 0 0,-1 1 0 0 0,1 0 1 0 0,-1 0-1 0 0,1 0 1 0 0,-1-1-1 0 0,1 1 0 0 0,-1 0 1 0 0,1 0-1 0 0,-1 0 1 0 0,1 0-1 0 0,-1 0 1 0 0,1 0-1 0 0,-1 0 0 0 0,1 0 1 0 0,-1 0-1 0 0,1 0 1 0 0,-1 0-1 0 0,1 0 2 0 0,10 0-13 0 0,9 0-48 0 0,-4 3 7 0 0,-11-1 48 0 0,-1 1 2 0 0,19 21 4 0 0,-22-23 0 0 0,3 3 0 0 0,0 0 0 0 0,0 0 0 0 0,0 1 0 0 0,-1 0 0 0 0,1 0 0 0 0,-3-2 0 0 0,0-1 0 0 0,1 1 0 0 0,-2 0 0 0 0,1 0 0 0 0,0 0 0 0 0,0 0 0 0 0,-1 0 0 0 0,0-1 0 0 0,0 1 0 0 0,0 0 0 0 0,0 1 0 0 0,0-1 0 0 0,0-1 0 0 0,1 1 0 0 0,-1-1 0 0 0,0 1 0 0 0,1-1 0 0 0,-1 1 0 0 0,1-1 0 0 0,0 1 0 0 0,0-1 0 0 0,0 0 0 0 0,1 3 0 0 0,-1-3 0 0 0,1 0 0 0 0,-1 0 0 0 0,0 1 0 0 0,-1-1 0 0 0,1 1 0 0 0,0-1 0 0 0,-1 1 0 0 0,1-1 0 0 0,-1 1 0 0 0,0-1 0 0 0,0 3 0 0 0,0 11 0 0 0,3 0 10 0 0,2-8 11 0 0,-4-7-19 0 0,0 0 1 0 0,-1 1-1 0 0,1-1 0 0 0,0 1 1 0 0,0-1-1 0 0,-1 1 0 0 0,1-1 1 0 0,-1 1-1 0 0,1 0 0 0 0,-1-1 1 0 0,1 1-1 0 0,-1 0 0 0 0,0-1 1 0 0,0 1-3 0 0,0 30 53 0 0,3-16-42 0 0,10-1-11 0 0,-4-6-15 0 0,-5-5-40 0 0,-2-2-132 0 0,-1-1 39 0 0,3 0-48 0 0,-1-1 101 0 0,3 0-15 0 0,-5-1 56 0 0,0 1-34 0 0,15 0-460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5:01.3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144 552 5672 0 0,'0'0'165'0'0,"0"3"-10"0"0,1-1-125 0 0,-1 2-21 0 0,-16 6-16 0 0,9-6 30 0 0,2 3 48 0 0,2 0 51 0 0,2 1 51 0 0,-2-3 238 0 0,-1-1-248 0 0,0 0-31 0 0,0-1 0 0 0,1 1 0 0 0,-1 0 0 0 0,1 0-1 0 0,-1 2-131 0 0,-1 5 231 0 0,1-3-52 0 0,-6 5 37 0 0,0 3 27 0 0,5-1-49 0 0,2-2-61 0 0,-7 8 129 0 0,4 8-8 0 0,2-14-141 0 0,-3 20 175 0 0,6-20-147 0 0,0 2 47 0 0,-1-3-67 0 0,-4 9 108 0 0,0-1-7 0 0,4-8-109 0 0,2 0 30 0 0,-1-11-114 0 0,1-1 0 0 0,0 1 0 0 0,0 0 0 0 0,0-1 0 0 0,0 1 0 0 0,0-1 0 0 0,0 1 0 0 0,1-1 0 0 0,-1 1 0 0 0,1-1 0 0 0,0 0 0 0 0,0 2-29 0 0,6 1 102 0 0,-7-5-98 0 0,1 0 0 0 0,-1 0 1 0 0,0 0-1 0 0,1 1 1 0 0,-1-1-1 0 0,0 0 0 0 0,1 0 1 0 0,-1 1-1 0 0,0-1 0 0 0,1 0 1 0 0,-1 0-1 0 0,0 1 0 0 0,0-1 1 0 0,1 0-1 0 0,-1 1 1 0 0,0-1-1 0 0,0 1 0 0 0,0-1 1 0 0,1 0-1 0 0,-1 1 0 0 0,0-1 1 0 0,0 1-1 0 0,0-1 0 0 0,0 0 1 0 0,0 1-1 0 0,0-1 1 0 0,0 1-1 0 0,0-1 0 0 0,0 1 1 0 0,0-1-1 0 0,0 1-4 0 0,3 4 75 0 0,7 5-3 0 0,-4-6 27 0 0,4-5-43 0 0,-10 1-43 0 0,5-3 83 0 0,16-10 46 0 0,4-3-17 0 0,-13 1-72 0 0,-11 12-43 0 0,1 1-1 0 0,-1-1 1 0 0,0 1 0 0 0,1 0 0 0 0,0 0 0 0 0,-1 0 0 0 0,1 0 0 0 0,0 0 0 0 0,0 0 0 0 0,1 0-10 0 0,-1 0 2 0 0,0 0 1 0 0,0 0 0 0 0,0 0 0 0 0,0 0 0 0 0,-1 0 0 0 0,1 0 0 0 0,-1 0 0 0 0,1-1 0 0 0,-1 1 0 0 0,0-1-3 0 0,28-41 10 0 0,-14 25 31 0 0,-13 16-40 0 0,0 0 0 0 0,0 1 0 0 0,1-1 1 0 0,-2 0-1 0 0,1 0 0 0 0,0-1 1 0 0,-1 1-1 0 0,1 0 0 0 0,-1 0 1 0 0,0-1-2 0 0,10-15 1 0 0,-8 15-5 0 0,-1 0 0 0 0,1-1 0 0 0,-1 1 0 0 0,1-1 0 0 0,-1-1 4 0 0,0-12-54 0 0,-2 15 37 0 0,0 0 0 0 0,0-1 0 0 0,0 1 0 0 0,0 0 0 0 0,1-1 1 0 0,0 1-1 0 0,-1 0 0 0 0,2-1 17 0 0,2-6-39 0 0,-2 7 25 0 0,-1 0 0 0 0,0 0 1 0 0,0 0-1 0 0,0 0 0 0 0,0 0 1 0 0,0-1-1 0 0,-1 1 0 0 0,0 0 0 0 0,1 0 1 0 0,-1-3 13 0 0,0-67-21 0 0,0-2-49 0 0,0-150-279 0 0,0 215 325 0 0,1 1 0 0 0,0 0 1 0 0,0 0-1 0 0,1 0 0 0 0,1-3 24 0 0,-1 3-12 0 0,0 0 1 0 0,-1 0-1 0 0,0-1 0 0 0,0 1 0 0 0,0-3 12 0 0,-1-27-80 0 0,0 36 75 0 0,0 0 1 0 0,0 0-1 0 0,-1 0 0 0 0,1 0 0 0 0,0 0 0 0 0,-1 0 1 0 0,0 0-1 0 0,0 0 0 0 0,0 1 0 0 0,0-1 0 0 0,0 0 0 0 0,-1-1 5 0 0,1 2-1 0 0,0 0 0 0 0,0 0 0 0 0,0 0 0 0 0,0 0 0 0 0,1 0 0 0 0,-1-1 0 0 0,1 1 0 0 0,-1 0 0 0 0,1 0 0 0 0,0-1 0 0 0,0 1 0 0 0,0-2 1 0 0,0-27 0 0 0,-3 15 18 0 0,-7 3 70 0 0,7 10 4 0 0,3 3 23 0 0,0 6-35 0 0,0 9 151 0 0,-3-4-159 0 0,-2-4-72 0 0,4-5 0 0 0,0-1 0 0 0,1 1 0 0 0,-1-1 0 0 0,0 1 0 0 0,0-1 0 0 0,1 1 0 0 0,-1-1 0 0 0,1 1 0 0 0,-1 0 0 0 0,1-1 0 0 0,0 1 0 0 0,-1 0 0 0 0,1-1 0 0 0,0 1 0 0 0,0 1 0 0 0,0 23 18 0 0,0 0 34 0 0,0 28 131 0 0,0 126 685 0 0,0-143-725 0 0,0 0-47 0 0,2-15 47 0 0,3 10 115 0 0,2 11 101 0 0,-8-14-159 0 0,-4-4-30 0 0,0 1 31 0 0,2 2 68 0 0,3 142 1471 0 0,0-114-1112 0 0,0-1 57 0 0,-1-41-666 0 0,-6-1-38 0 0,1 0 50 0 0,4 0 76 0 0,2-2-43 0 0,0-9-79 0 0,0-2-30 0 0,0 0-34 0 0,0 0-18 0 0,0 0-36 0 0,0 0-39 0 0,0 0-44 0 0,0 0-48 0 0,0 0-45 0 0,0 0-42 0 0,0 0-37 0 0,0 0-256 0 0,0 0-61 0 0,0 0-49 0 0,0 0-36 0 0,0 0-1418 0 0,0 0-1261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5:03.0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0 316 8640 0 0,'0'0'197'0'0,"0"0"24"0"0,3 0 17 0 0,5-1-107 0 0,-5-4-51 0 0,2-2-51 0 0,24-9-29 0 0,-19 12 44 0 0,-4 1 35 0 0,-1 0 41 0 0,0 0 42 0 0,0-2 45 0 0,4-2 135 0 0,6-2 321 0 0,-1 1-4 0 0,-4 0-319 0 0,-4 3-114 0 0,1-1-36 0 0,6-2 108 0 0,3-4 66 0 0,-6-4 142 0 0,11 0-38 0 0,-15 7-275 0 0,-1 0-70 0 0,3-3-13 0 0,3-3 30 0 0,-7 7-47 0 0,2-2 44 0 0,7-6 71 0 0,-2 3-118 0 0,-11 12-87 0 0,1 0 0 0 0,0-1 1 0 0,-1 1-1 0 0,1-1 0 0 0,-1 1 0 0 0,1 0 0 0 0,-1-1 0 0 0,0 1 0 0 0,0-1 0 0 0,0 1 0 0 0,1-1 1 0 0,-1 1-4 0 0,-1 0 3 0 0,1 1 0 0 0,0-1 0 0 0,0 0 0 0 0,0 1 0 0 0,1-1 0 0 0,-1 0 0 0 0,0 0 0 0 0,0 1 0 0 0,0-1 0 0 0,0 0 0 0 0,1 1 0 0 0,-1-1 0 0 0,0 1 0 0 0,1-1 0 0 0,-1 0 0 0 0,0 1 0 0 0,1-1 0 0 0,-1 1 0 0 0,1-1 0 0 0,-1 1 0 0 0,1-1 0 0 0,-1 1 0 0 0,1-1 0 0 0,-1 1 0 0 0,1 0 0 0 0,-1-1-3 0 0,1 1 3 0 0,0-1-1 0 0,-1 1 0 0 0,1 0 1 0 0,-1-1-1 0 0,1 1 0 0 0,-1-1 1 0 0,1 1-1 0 0,-1-1 1 0 0,0 1-1 0 0,1-1 0 0 0,-1 0 1 0 0,1 1-1 0 0,-1-1 0 0 0,0 1 1 0 0,0-1-1 0 0,1 0 0 0 0,-1 1 1 0 0,0-1-1 0 0,0 0 0 0 0,0 1 1 0 0,0-1-1 0 0,0 0 0 0 0,0 1 1 0 0,0-1-1 0 0,0 0 1 0 0,0 0-3 0 0,0 1 0 0 0,1-1 0 0 0,-1 1 1 0 0,0-1-1 0 0,0 1 0 0 0,0-1 1 0 0,0 1-1 0 0,0-1 1 0 0,0 1-1 0 0,0-1 0 0 0,0 1 1 0 0,0-1-1 0 0,-1 1 1 0 0,1-1-1 0 0,0 1 0 0 0,0 0 1 0 0,0-1-1 0 0,-1 1 1 0 0,1-1-1 0 0,0 1 0 0 0,0-1 1 0 0,-1 1-1 0 0,1 0 1 0 0,0-1-1 0 0,-1 1 0 0 0,1-1 1 0 0,0 1-1 0 0,-1 0 0 0 0,1 0 1 0 0,-1-1-1 0 0,1 1 1 0 0,0 0-1 0 0,-1-1 0 0 0,-6-3 12 0 0,7 3-8 0 0,-1 1 0 0 0,1-1 0 0 0,0 1 0 0 0,0-1 0 0 0,-1 0 0 0 0,1 1 0 0 0,0-1 0 0 0,0 0 0 0 0,0 1 0 0 0,0-1 1 0 0,-1 0-1 0 0,1 1 0 0 0,0-1 0 0 0,0 0 0 0 0,1 0-4 0 0,-1 1 1 0 0,0 0 0 0 0,0 0 0 0 0,0 0 0 0 0,0 0 1 0 0,0 0-1 0 0,0 0 0 0 0,0 0 0 0 0,0 0 0 0 0,0 0 0 0 0,0 0 0 0 0,0-1 1 0 0,0 1-1 0 0,0 0 0 0 0,0 0 0 0 0,0 0 0 0 0,0 0 0 0 0,0 0 0 0 0,0 0 1 0 0,0 0-1 0 0,0 0 0 0 0,0 0 0 0 0,0 0 0 0 0,-1 0 0 0 0,1-1 1 0 0,0 1-1 0 0,0 0 0 0 0,0 0 0 0 0,0 0 0 0 0,0 0 0 0 0,0 0 0 0 0,0 0 1 0 0,0 0-1 0 0,0 0 0 0 0,0 0 0 0 0,0 0 0 0 0,0 0 0 0 0,0 0 0 0 0,0 0 1 0 0,-1 0-1 0 0,1 0 0 0 0,0 0 0 0 0,0 0 0 0 0,0 0 0 0 0,0 0 0 0 0,0 0 1 0 0,0 0-1 0 0,0 0 0 0 0,0 0 0 0 0,0 0 0 0 0,0 0 0 0 0,-1 0 0 0 0,1 0 1 0 0,0 0-1 0 0,0 0 0 0 0,0 0 0 0 0,0 0 0 0 0,0 0-1 0 0,-8 0 17 0 0,-13 0 46 0 0,15 0-53 0 0,4-1-9 0 0,0 1-1 0 0,1 0 0 0 0,-1 0 1 0 0,0 0-1 0 0,1 0 0 0 0,-1 0 0 0 0,0 1 1 0 0,1-1-1 0 0,-1 0 0 0 0,0 1 0 0 0,1-1 1 0 0,-2 1-1 0 0,-2 10 0 0 0,-6-5 0 0 0,10-5 0 0 0,0-1 0 0 0,-1 1 0 0 0,1-1 0 0 0,0 1 0 0 0,0-1 0 0 0,1 1 0 0 0,-1 0 0 0 0,0-1 0 0 0,0 1 0 0 0,0 0 0 0 0,0 0 0 0 0,0-1 0 0 0,1 1 0 0 0,-1 0 0 0 0,0 0 0 0 0,0 0 0 0 0,-17 34 0 0 0,8-18 0 0 0,1 0 0 0 0,1 1 0 0 0,-4 14 0 0 0,-12 23 0 0 0,19-47 0 0 0,4-5 0 0 0,-1 0 0 0 0,1 0 0 0 0,0 0 0 0 0,-1 0 0 0 0,1 0 0 0 0,1 0 0 0 0,-1 0 0 0 0,0 0 0 0 0,1 0 0 0 0,-1 0 0 0 0,1 0 0 0 0,0 3 0 0 0,1 3 1 0 0,-1 12 23 0 0,-3-6 56 0 0,2-15-78 0 0,1 1 5 0 0,-1 0-1 0 0,1-1 1 0 0,-1 1 0 0 0,1 0 0 0 0,-1 0 0 0 0,1 0-1 0 0,-1-1 1 0 0,1 1 0 0 0,0 0 0 0 0,-1 0 0 0 0,1 0-1 0 0,0 0 1 0 0,0 0 0 0 0,0 0 0 0 0,0 0-1 0 0,0 0 1 0 0,0 0 0 0 0,0 0 0 0 0,0 0 0 0 0,0 0-1 0 0,0 0 1 0 0,1-1 0 0 0,-1 1 0 0 0,0 0-1 0 0,1 0 1 0 0,-1 0 0 0 0,1 0-7 0 0,2 8 38 0 0,-2-3-25 0 0,-1 3 43 0 0,0-5-26 0 0,0-1-1 0 0,0 0 0 0 0,0 0 0 0 0,0 0 1 0 0,1 0-1 0 0,0 0 0 0 0,0 0 0 0 0,0 1-29 0 0,2 1 31 0 0,0-1 0 0 0,0 0 0 0 0,1 0 0 0 0,-1-1 0 0 0,3 2-31 0 0,-2-1 37 0 0,0-1 45 0 0,-1-2-37 0 0,6-2-13 0 0,-6 1-7 0 0,28 0 129 0 0,14 0-52 0 0,-42 0-95 0 0,0 0 0 0 0,1 0 0 0 0,-1-1 0 0 0,0 1-1 0 0,0-1 1 0 0,0 0 0 0 0,0 0 0 0 0,0 0-1 0 0,0 0 1 0 0,3-2-7 0 0,4-1 15 0 0,-3 2-96 0 0,0 0 41 0 0,3-1 38 0 0,10-2 71 0 0,-15 3-98 0 0,1 1-55 0 0,0 0-70 0 0,1-1-89 0 0,-1 1-105 0 0,-2 0 128 0 0,0 0-32 0 0,-1 0-122 0 0,0 0-60 0 0,0 0-53 0 0,0 0-46 0 0,1-1-158 0 0,0 0-46 0 0,0 0-191 0 0,3-1-514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5:03.8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 4352 0 0,'-13'0'127'0'0,"13"0"-125"0"0,0 0 0 0 0,0 0 0 0 0,0 0 0 0 0,0 0 1 0 0,-1 0-1 0 0,1 0 0 0 0,0 0 0 0 0,0 0 1 0 0,0 0-1 0 0,0 0 0 0 0,0 0 0 0 0,0 0 0 0 0,0 0 1 0 0,0 0-1 0 0,0 0 0 0 0,0 0 0 0 0,-1 0 1 0 0,1 0-1 0 0,0 0 0 0 0,0 0 0 0 0,0 0 0 0 0,0 0 1 0 0,0 0-1 0 0,0 0 0 0 0,0 0 0 0 0,0 0 1 0 0,0 0-1 0 0,0 0 0 0 0,0 0 0 0 0,0 1 0 0 0,0-1 1 0 0,-1 0-1 0 0,1 0 0 0 0,0 0 0 0 0,0 0 1 0 0,0 0-1 0 0,0 0 0 0 0,0 0 0 0 0,0 0 0 0 0,0 0 1 0 0,0 0-1 0 0,0 0 0 0 0,0 1 0 0 0,0-1 1 0 0,0 0-1 0 0,0 0 0 0 0,0 0 0 0 0,0 0 0 0 0,0 0 1 0 0,0 0-1 0 0,0 0 0 0 0,0 0 0 0 0,0 0 1 0 0,0 0-1 0 0,0 1 0 0 0,0-1 0 0 0,0 0-2 0 0,0 3 18 0 0,0-1-17 0 0,0 0 0 0 0,0 0 0 0 0,0-1-1 0 0,0 1 1 0 0,0 0 0 0 0,0 0 0 0 0,0 0-1 0 0,1 0 1 0 0,-1-1 0 0 0,1 1 0 0 0,0 1-1 0 0,6 1 0 0 0,-2 1 10 0 0,-4 4 65 0 0,-1 4 304 0 0,0-2 5 0 0,0 17 568 0 0,0-12-453 0 0,0-10-324 0 0,0 1-42 0 0,0-1-48 0 0,0-1-56 0 0,1 5 148 0 0,0-2-43 0 0,1-1-15 0 0,2 3 8 0 0,1 5 51 0 0,-2-3-49 0 0,2 6 153 0 0,-1-9-99 0 0,3 2 43 0 0,1 7 68 0 0,1 12 188 0 0,-7-21-319 0 0,0 0 0 0 0,1 0 1 0 0,0-1-1 0 0,1 1-163 0 0,3 5 299 0 0,-1 0-1 0 0,0 0 1 0 0,2 9-299 0 0,-1 10 415 0 0,6 4-25 0 0,-5-18-155 0 0,-2 1 54 0 0,-3-7-88 0 0,-1-2-35 0 0,3 20 211 0 0,0 0-11 0 0,1-7-18 0 0,-5-20-305 0 0,6 26 255 0 0,-5-21-195 0 0,-1 0 0 0 0,0-1 0 0 0,0 9-103 0 0,-1-9 89 0 0,1 0 0 0 0,0 0-1 0 0,0 0 1 0 0,1 0 0 0 0,1 3-89 0 0,-1-4 79 0 0,0 0 0 0 0,-1 1 1 0 0,0-1-1 0 0,0 0 0 0 0,0 3-79 0 0,-2 5 125 0 0,1-9-60 0 0,0 1 0 0 0,0-1-1 0 0,0 1 1 0 0,1-1 0 0 0,0 1 0 0 0,0-1-65 0 0,5 7 154 0 0,-5-12-138 0 0,0 1 0 0 0,0-1 0 0 0,0 1 0 0 0,0-1 0 0 0,-1 1 0 0 0,1 0 1 0 0,-1-1-1 0 0,1 1 0 0 0,-1 0 0 0 0,0-1 0 0 0,0 1 0 0 0,0 0 0 0 0,0-1 1 0 0,0 1-17 0 0,0 6 9 0 0,0 5 53 0 0,0 1 42 0 0,0 25 332 0 0,0-37-276 0 0,0-2 0 0 0,0 0 0 0 0,0 0 0 0 0,0 0 0 0 0,0 0-14 0 0,0 0-61 0 0,-2-2-14 0 0,-9-11 3 0 0,10 9-71 0 0,0-1 0 0 0,0 1 0 0 0,0 0-1 0 0,1-1 1 0 0,0 1 0 0 0,-1 0 0 0 0,2-1-1 0 0,-1 1 1 0 0,1-4-3 0 0,0-8 45 0 0,-1 14-44 0 0,0 0 0 0 0,0 1-1 0 0,0-1 1 0 0,1 1 0 0 0,-1-1 0 0 0,0 1 0 0 0,1-1 0 0 0,0 1 0 0 0,-1-1-1 0 0,1 1 1 0 0,0-1 0 0 0,-1 1 0 0 0,1 0-1 0 0,6-13 11 0 0,-2-6 25 0 0,-4 15-32 0 0,0 1-1 0 0,0-1 1 0 0,1 1-1 0 0,-1-1 1 0 0,1 1-1 0 0,0-1 0 0 0,1 0-3 0 0,0 0 0 0 0,0 0 0 0 0,-1 0 0 0 0,1-1 0 0 0,-1 1 0 0 0,0 0 0 0 0,-1-1 0 0 0,1-1 0 0 0,-1 2 0 0 0,0 1 0 0 0,1-1 0 0 0,-1 1 0 0 0,1 0 0 0 0,0-1 0 0 0,0 1 0 0 0,1 0 0 0 0,11-18 0 0 0,-10 14 0 0 0,1 1 0 0 0,0-1 0 0 0,1 1 0 0 0,0 0 0 0 0,4-3 0 0 0,0 0-1 0 0,9-10-29 0 0,-1 6-52 0 0,-11 9 59 0 0,0 0-16 0 0,1 0 0 0 0,0 0 0 0 0,1 1 0 0 0,-1 0-1 0 0,8-3 40 0 0,58-19-12 0 0,-73 26 12 0 0,0-1 0 0 0,0 1 0 0 0,0 0 0 0 0,0 0 0 0 0,0 0 0 0 0,0-1 0 0 0,0 1 0 0 0,0 0 0 0 0,1 0 0 0 0,-1 0 0 0 0,0 1 0 0 0,0-1 0 0 0,0 0 0 0 0,0 0 0 0 0,0 1 0 0 0,0-1 0 0 0,0 0 0 0 0,0 1 0 0 0,0-1 0 0 0,0 1 0 0 0,0 0 0 0 0,0-1 0 0 0,0 1 0 0 0,0-1 0 0 0,0 2 0 0 0,6 3 0 0 0,15 3 0 0 0,-20-8 0 0 0,-1 1 0 0 0,1-1 0 0 0,0 1 0 0 0,0 0 0 0 0,-1 0 0 0 0,1-1 0 0 0,0 1 0 0 0,-1 0 0 0 0,1 0 0 0 0,-1 1 0 0 0,1-1 0 0 0,9 15 0 0 0,-2-8 0 0 0,-7-7 0 0 0,0 1 0 0 0,0-1 0 0 0,-1 1 0 0 0,1 0 0 0 0,0 0 0 0 0,-1 0 0 0 0,1 0 0 0 0,-1 0 0 0 0,1 0 0 0 0,-1 0 0 0 0,0 1 0 0 0,4 5 0 0 0,6 19 0 0 0,-7-17 0 0 0,-2-7 0 0 0,-1 1 0 0 0,1 0 0 0 0,-1 0 0 0 0,0 1 0 0 0,0-1 0 0 0,0 0 0 0 0,-1 0 0 0 0,1 1 0 0 0,-1-1 0 0 0,0 0 0 0 0,0 0 0 0 0,0 1 0 0 0,-1-1 0 0 0,0 0 0 0 0,0 2 0 0 0,-2 5 0 0 0,-10 23 0 0 0,8-25 0 0 0,0 0 0 0 0,0 0 0 0 0,-1-1 0 0 0,0 1 0 0 0,-1-1 0 0 0,-4 3 0 0 0,-1 2 0 0 0,8-8 0 0 0,-1 0 0 0 0,1 0 0 0 0,-1-1 0 0 0,0 0 0 0 0,0 0 0 0 0,-2 1 0 0 0,-2-1 1 0 0,-1 0-1 0 0,1-1 0 0 0,-6 2 0 0 0,-3 0 10 0 0,-3 6 43 0 0,-5-6 11 0 0,14 1-24 0 0,10-5-34 0 0,1 0-1 0 0,-1 0 1 0 0,1-1-1 0 0,-1 1 1 0 0,1 0 0 0 0,-1-1-1 0 0,0 1 1 0 0,1-1-1 0 0,-1 0 1 0 0,0 1-1 0 0,1-1 1 0 0,-1 0-1 0 0,0 0 1 0 0,0 0-6 0 0,-2 0 1 0 0,0 1 0 0 0,0-1 0 0 0,0 1 0 0 0,1 0 0 0 0,-1 0 0 0 0,0 0 0 0 0,0 0 0 0 0,0 1 0 0 0,1 0 0 0 0,-3 1-1 0 0,4-2 0 0 0,0-1 0 0 0,1 1 0 0 0,-1-1 0 0 0,0 1 0 0 0,1-1 0 0 0,-1 0 0 0 0,0 0 0 0 0,0 0 0 0 0,1 0 0 0 0,-1 0 0 0 0,0 0 0 0 0,0 0 0 0 0,1-1 0 0 0,-1 1 0 0 0,0 0 0 0 0,1-1 0 0 0,-2 0 0 0 0,-26-12 1 0 0,20 12-7 0 0,0 2-30 0 0,-2-3-125 0 0,10 2 147 0 0,1-1-1 0 0,-1 1 1 0 0,1 0 0 0 0,0-1 0 0 0,-1 1 0 0 0,1 0 0 0 0,0-1 0 0 0,0 1 0 0 0,-1-1 0 0 0,1 1 0 0 0,0-1 0 0 0,0 1 0 0 0,-1 0 0 0 0,1-1 0 0 0,0 1-1 0 0,0-1 1 0 0,0 1 0 0 0,0-1 0 0 0,0 1 0 0 0,0-1 0 0 0,0 1 0 0 0,0-1 0 0 0,0 1 0 0 0,0-1 0 0 0,0 1 14 0 0,-3-5-318 0 0,-7-6-23 0 0,10 11 334 0 0,0 0-1 0 0,0 0 0 0 0,-1 0 1 0 0,1 0-1 0 0,0 0 1 0 0,0 0-1 0 0,0 0 1 0 0,0 0-1 0 0,0-1 1 0 0,0 1-1 0 0,0 0 0 0 0,0 0 1 0 0,-1 0-1 0 0,1 0 1 0 0,0 0-1 0 0,0 0 1 0 0,0 0-1 0 0,0 0 1 0 0,0-1-1 0 0,0 1 1 0 0,0 0-1 0 0,0 0 0 0 0,0 0 1 0 0,0 0-1 0 0,0 0 1 0 0,0 0-1 0 0,0 0 1 0 0,0-1-1 0 0,0 1 1 0 0,0 0-1 0 0,0 0 0 0 0,0 0 1 0 0,0 0-1 0 0,0 0 1 0 0,0 0-1 0 0,0-1 1 0 0,0 1-1 0 0,0 0 1 0 0,0 0-1 0 0,0 0 0 0 0,0 0 1 0 0,0 0-1 0 0,0 0 1 0 0,0 0-1 0 0,1 0 1 0 0,-1-1-1 0 0,0 1 1 0 0,0 0-1 0 0,0 0 0 0 0,0 0 1 0 0,0 0-1 0 0,0 0 1 0 0,0 0-1 0 0,0 0 1 0 0,1 0-1 0 0,-1 0 1 0 0,0 0 6 0 0,2-3-154 0 0,4-5-47 0 0,-4 5 99 0 0,-1-1-56 0 0,0 2-1 0 0,0-1-47 0 0,-1 0-56 0 0,0 0-62 0 0,0 1 71 0 0,0 1-35 0 0,0-2-381 0 0,0 0 100 0 0,1 1-48 0 0,1-3-720 0 0,2-1-560 0 0,5-4-1070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5:04.1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 9760 0 0,'0'0'222'0'0,"0"0"30"0"0,0 2 18 0 0,0 10-155 0 0,1 14 3 0 0,-1-24-114 0 0,0 1 1 0 0,0-1 0 0 0,0 1 0 0 0,-1-1 0 0 0,1 0 0 0 0,-1 1 0 0 0,0-1 0 0 0,0 2-5 0 0,-4 6 39 0 0,2-2 67 0 0,0 2 118 0 0,1 27 376 0 0,5-14-155 0 0,1-12-184 0 0,2 0 34 0 0,-4-5-87 0 0,0 13 180 0 0,-3-10-175 0 0,1-1 45 0 0,0 0 111 0 0,0 2-186 0 0,0 6 26 0 0,2-10-47 0 0,9 4-10 0 0,-9-7-35 0 0,-2-3-18 0 0,0 0-3 0 0,0 0-38 0 0,0 0-144 0 0,0 0 15 0 0,0 0-66 0 0,0 0-78 0 0,0 0 63 0 0,0 0-36 0 0,0 0-38 0 0,0 0-36 0 0,0 0-358 0 0,0 0 83 0 0,0 0-49 0 0,0 0-692 0 0,0 0-548 0 0,0 0-1040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5:04.2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7920 0 0,'0'0'174'0'0,"-2"0"29"0"0,-9 0 13 0 0,11 0-212 0 0,0 0 0 0 0,0 0 0 0 0,0 0 0 0 0,0 0 0 0 0,0 0 0 0 0,0 0 0 0 0,-1 0 0 0 0,1 0 0 0 0,0 0 0 0 0,0 0 0 0 0,0 0 0 0 0,0 0 0 0 0,0 0 0 0 0,0 0 0 0 0,0 0 0 0 0,0 0 0 0 0,0 0 0 0 0,0 0 0 0 0,-1 0 0 0 0,1 0 0 0 0,0 0 0 0 0,0 0 0 0 0,0 0 0 0 0,0 0 0 0 0,0 0 0 0 0,0 0 0 0 0,0 0 0 0 0,0 0 0 0 0,0 0 0 0 0,0 0 0 0 0,0 0 0 0 0,0 1 0 0 0,0-1 0 0 0,0 0 0 0 0,-1 0 0 0 0,1 0 0 0 0,0 0 0 0 0,0 0 0 0 0,0 0 0 0 0,0 0 0 0 0,0 0 0 0 0,0 0 0 0 0,0 0 0 0 0,0 0 0 0 0,0 1 0 0 0,0-1 0 0 0,0 0 0 0 0,0 0 0 0 0,0 0 0 0 0,0 0 0 0 0,0 0 0 0 0,0 0 0 0 0,0 0 0 0 0,0 0 0 0 0,0 0 0 0 0,0 0 0 0 0,0 1-4 0 0,0 9 251 0 0,0-7 5 0 0,1-3-186 0 0,-1 0-86 0 0,1 1-69 0 0,0 0-88 0 0,-1-1 173 0 0,2 2-277 0 0,0 1-93 0 0,0-1 42 0 0,0 0-34 0 0,1 3-437 0 0,-1 1-351 0 0,-2 3-664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52.0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285 411 7080 0 0,'0'0'157'0'0,"-3"2"23"0"0,-5 5 25 0 0,-6-1-50 0 0,-11 10-116 0 0,1 0-39 0 0,19-8 8 0 0,0 0 50 0 0,-5-1 67 0 0,-4 4 90 0 0,10-6-124 0 0,1-1 0 0 0,-1 1 0 0 0,1 0 0 0 0,0 1 0 0 0,0-1-1 0 0,0 2-90 0 0,-8 14 337 0 0,2-9-83 0 0,1 0-48 0 0,-8 9 97 0 0,-17 24 156 0 0,20-22-201 0 0,1-4-44 0 0,9-15-136 0 0,0 1 0 0 0,0 0 1 0 0,1-1-1 0 0,-1 1 0 0 0,0 3-78 0 0,-2 18 259 0 0,-6-5-3 0 0,6 6-14 0 0,-1-15-120 0 0,5-11-106 0 0,0 1 0 0 0,0-1 0 0 0,0 1 0 0 0,1-1 1 0 0,-1 1-1 0 0,1 0 0 0 0,-1-1 0 0 0,1 1 0 0 0,-1 0 1 0 0,1-1-1 0 0,0 1 0 0 0,0 0 0 0 0,0-1 0 0 0,0 1-16 0 0,0 7 44 0 0,1 17 135 0 0,0-23-156 0 0,0-1 1 0 0,0 1-1 0 0,0-1 1 0 0,0 0-1 0 0,0 1 1 0 0,1-1-1 0 0,-1 0 1 0 0,1 0 0 0 0,-1 0-1 0 0,1 0 1 0 0,1 1-24 0 0,8 11 80 0 0,-8-8-45 0 0,-3-5-32 0 0,0-1 1 0 0,0 1-1 0 0,0-1 1 0 0,1 1-1 0 0,-1-1 1 0 0,0 1-1 0 0,0-1 1 0 0,1 1-1 0 0,-1-1 1 0 0,0 1-1 0 0,1-1 1 0 0,-1 0-1 0 0,0 1 1 0 0,1-1-1 0 0,-1 0 1 0 0,0 1-1 0 0,1-1 1 0 0,-1 0-1 0 0,1 1 1 0 0,-1-1-1 0 0,1 0 1 0 0,-1 0-1 0 0,1 0 1 0 0,-1 1-1 0 0,1-1 1 0 0,-1 0-1 0 0,1 0 1 0 0,-1 0-1 0 0,1 0 1 0 0,-1 0-1 0 0,1 0 1 0 0,-1 0-1 0 0,1 0 1 0 0,-1 0-1 0 0,1 0 1 0 0,-1 0-1 0 0,1 0 1 0 0,-1-1-4 0 0,2 2 13 0 0,1-1 1 0 0,-1 0 0 0 0,0 1 0 0 0,0-1 0 0 0,0 1 0 0 0,0 0 0 0 0,1 0 0 0 0,-1 0 0 0 0,0 0 0 0 0,1 1-14 0 0,-1-1 15 0 0,0 0 0 0 0,0 0 0 0 0,1 0 0 0 0,-1 0 0 0 0,0 0 0 0 0,0 0 0 0 0,1-1 0 0 0,0 1-15 0 0,-1-1 11 0 0,-1 0 0 0 0,0 0-1 0 0,1 0 1 0 0,-1 0 0 0 0,0 0-1 0 0,1-1 1 0 0,-1 1 0 0 0,0 0 0 0 0,1-1-1 0 0,-1 1 1 0 0,1-1-11 0 0,6-4 56 0 0,-6 4-43 0 0,-1 0 0 0 0,1 0 0 0 0,-1 0 0 0 0,0 0 1 0 0,1 0-1 0 0,0 1 0 0 0,-1-1 0 0 0,1 1 0 0 0,-1-1 0 0 0,1 1 0 0 0,0 0 0 0 0,-1 0 0 0 0,1-1 0 0 0,0 1-13 0 0,10-2 80 0 0,-3-2-46 0 0,4-3-28 0 0,-1 4-8 0 0,-10 2 1 0 0,1 1 0 0 0,0-1-1 0 0,-1 0 1 0 0,1 0 0 0 0,0 0 0 0 0,-1 0 0 0 0,1 0 0 0 0,-1 0 0 0 0,0-1 0 0 0,1 1 0 0 0,-1-1 0 0 0,0 1-1 0 0,0-1 1 0 0,0 0 0 0 0,0 0 0 0 0,0 0 0 0 0,-1 0 0 0 0,1-1 0 0 0,1-1 1 0 0,2-6-74 0 0,-4 7 48 0 0,0 1 1 0 0,0 0-1 0 0,0 0 0 0 0,0-1 1 0 0,1 1-1 0 0,-1 0 0 0 0,1 0 0 0 0,-1 0 1 0 0,1 0 25 0 0,10-11-174 0 0,-10 9 107 0 0,1-1-1 0 0,-1 1 1 0 0,0-1 0 0 0,0 1 0 0 0,0-1-1 0 0,0 1 1 0 0,0-5 67 0 0,0-5-115 0 0,-1 0 35 0 0,-1-56-303 0 0,0 19 167 0 0,0 9 82 0 0,0 2 59 0 0,-1 22-31 0 0,-1 0 1 0 0,-3-16 105 0 0,2 16-147 0 0,0 0-1 0 0,1-17 148 0 0,1 16-158 0 0,-1 0-1 0 0,-3-16 159 0 0,2 17-153 0 0,1 1 1 0 0,-1-15 152 0 0,3-7-216 0 0,-1 29 152 0 0,1 0-1 0 0,-2 0 1 0 0,0 0-1 0 0,0 0 1 0 0,0 0-1 0 0,-2-1 65 0 0,0-6-80 0 0,5-4 58 0 0,0 9 7 0 0,-1 8 7 0 0,0 1 0 0 0,0-1 0 0 0,1 1 0 0 0,-1-1 1 0 0,1 1-1 0 0,0-1 0 0 0,0 1 0 0 0,1-1 0 0 0,-1 1 8 0 0,5-12-9 0 0,-5 11 9 0 0,-1 0 0 0 0,1 0 0 0 0,-1 0 0 0 0,0 1 0 0 0,0-4 0 0 0,0 7 0 0 0,0-8 45 0 0,0 1 68 0 0,0-6 238 0 0,0 6-252 0 0,3 7 87 0 0,-3 0-177 0 0,1 0 0 0 0,-1 0-1 0 0,1 0 1 0 0,-1 0 0 0 0,1 0-1 0 0,-1 0 1 0 0,1 0-1 0 0,-1 0 1 0 0,1 1 0 0 0,-1-1-1 0 0,1 0 1 0 0,-1 0 0 0 0,0 0-1 0 0,1 0 1 0 0,-1 1 0 0 0,1-1-1 0 0,-1 0 1 0 0,0 0 0 0 0,1 1-1 0 0,-1-1 1 0 0,0 0-1 0 0,1 1 1 0 0,-1-1 0 0 0,0 0-1 0 0,1 1 1 0 0,-1-1 0 0 0,0 1-1 0 0,0-1 1 0 0,1 0-9 0 0,0 16 253 0 0,-1-12-204 0 0,0-1 0 0 0,0 1 0 0 0,0-1 0 0 0,0 0 0 0 0,1 1 0 0 0,0-1 0 0 0,0 1-49 0 0,3 7 95 0 0,3 7 67 0 0,-5-2 44 0 0,-1-2-24 0 0,5 4-60 0 0,0-3-46 0 0,-5-8-37 0 0,0 0 0 0 0,0 1 1 0 0,-1-1-1 0 0,0 0 1 0 0,0 5-40 0 0,-1-3 55 0 0,1 0 0 0 0,1 0 0 0 0,-1-1 0 0 0,2 7-55 0 0,6 24 244 0 0,11 61 467 0 0,-17-55-384 0 0,-2-32-147 0 0,1 0 1 0 0,1 11-181 0 0,2 0 173 0 0,-1-9-2 0 0,0 1 1 0 0,-1 0 0 0 0,-1 7-172 0 0,0-11 107 0 0,0 0 0 0 0,0 0 0 0 0,1 0 0 0 0,1 0 0 0 0,0 1-107 0 0,-1-7 46 0 0,0 3 41 0 0,-1 0 0 0 0,-1 0 0 0 0,1 0 0 0 0,-2 0 0 0 0,0 8-87 0 0,0 15 198 0 0,1-27-173 0 0,0-1 1 0 0,1 0-1 0 0,0 1 0 0 0,-1-1 1 0 0,2 4-26 0 0,5 5 60 0 0,-6-12-52 0 0,0 1 1 0 0,-1-1-1 0 0,1 0 1 0 0,0 1-1 0 0,-1-1 1 0 0,1 1-1 0 0,-1-1 1 0 0,1 1-1 0 0,-1 0 1 0 0,0-1-1 0 0,0 1 1 0 0,0-1-1 0 0,1 1-8 0 0,-1 1-152 0 0,0 1 64 0 0,0-1 57 0 0,0 0 47 0 0,0 4 114 0 0,0 8 333 0 0,0-11-381 0 0,0 1-74 0 0,0-2-49 0 0,0 0-40 0 0,0-1-46 0 0,0 1-52 0 0,0 0-76 0 0,0 0-72 0 0,0 0-79 0 0,0 0-85 0 0,0 0-93 0 0,0 0-99 0 0,0 0-105 0 0,0 0-113 0 0,0 3-1127 0 0,0 4-1164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5:04.6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0 8408 0 0,'0'8'294'0'0,"0"0"-71"0"0,0-1-62 0 0,0 1-52 0 0,0 0-36 0 0,0 0-41 0 0,0 19-31 0 0,0-16 34 0 0,0-4 20 0 0,0-1 34 0 0,0 5 132 0 0,0-6-64 0 0,0 1 35 0 0,0-1 40 0 0,0 1 42 0 0,0-1 47 0 0,0 1 50 0 0,1 5-65 0 0,6 2 25 0 0,-1-1-13 0 0,-4-1-33 0 0,-2-5-1 0 0,0-1-39 0 0,0 5 144 0 0,0 0-68 0 0,0 12 282 0 0,0-14-328 0 0,0-6 144 0 0,0-2-3 0 0,-3 3 0 0 0,2-2-368 0 0,-1 1 0 0 0,1-1 0 0 0,0 1 1 0 0,0-1-1 0 0,0 1 0 0 0,0-1 0 0 0,0 1 1 0 0,0-1-1 0 0,1 1 0 0 0,-1 0 0 0 0,0-1 1 0 0,1 1-1 0 0,-1 0 0 0 0,1 0 1 0 0,0 0-50 0 0,0 1 292 0 0,0-3-10 0 0,0 0-17 0 0,0 3-68 0 0,0-3-188 0 0,0 1 0 0 0,0-1 0 0 0,0 1-1 0 0,0-1 1 0 0,0 1 0 0 0,0-1-1 0 0,0 1 1 0 0,0-1 0 0 0,0 1 0 0 0,-1-1-1 0 0,1 1 1 0 0,0-1 0 0 0,0 0-1 0 0,0 1 1 0 0,-1-1 0 0 0,1 1 0 0 0,0-1-1 0 0,0 1 1 0 0,-1-1 0 0 0,1 0-1 0 0,0 1 1 0 0,-1-1 0 0 0,1 0 0 0 0,-1 1-1 0 0,1-1 1 0 0,0 0 0 0 0,-1 0-1 0 0,1 1 1 0 0,-1-1 0 0 0,1 0 0 0 0,-1 0-1 0 0,1 0 1 0 0,-1 1 0 0 0,1-1-1 0 0,-1 0 1 0 0,1 0 0 0 0,0 0 0 0 0,-1 0-1 0 0,1 0 1 0 0,-1 0 0 0 0,1 0-1 0 0,-1 0-7 0 0,-2 0 148 0 0,3 0-52 0 0,-3 0-28 0 0,-7 0-4 0 0,7 0 0 0 0,3-3 6 0 0,0 0-41 0 0,0 1-18 0 0,0 0-1 0 0,0 0 1 0 0,0 0-1 0 0,0 1 0 0 0,0-1 1 0 0,0 0-1 0 0,0 0 1 0 0,1 0-1 0 0,-1 1 0 0 0,1-1 1 0 0,0-1-11 0 0,5-2 10 0 0,-5 5-10 0 0,-1 0 1 0 0,1 0-1 0 0,-1 0 1 0 0,1-1-1 0 0,-1 1 0 0 0,0 0 1 0 0,1-1-1 0 0,-1 1 0 0 0,0 0 1 0 0,1-1-1 0 0,-1 1 1 0 0,0-1-1 0 0,1 1 0 0 0,-1 0 1 0 0,0-1-1 0 0,0 1 1 0 0,1-1-1 0 0,-1 1 0 0 0,0-1 1 0 0,0 1-1 0 0,0-1 1 0 0,0 1-1 0 0,0-1 0 0 0,0 1 1 0 0,0-1-1 0 0,1 1 0 0 0,-1-1 1 0 0,-1 1-1 0 0,1-1 1 0 0,0 1-1 0 0,0-1 0 0 0,0 0 0 0 0,0 0 5 0 0,0-1-1 0 0,0 0 0 0 0,1 1 0 0 0,-1-1 1 0 0,0 1-1 0 0,1-1 0 0 0,-1 0 0 0 0,1 1 1 0 0,0-1-1 0 0,0 1 0 0 0,-1-1 0 0 0,1 1 1 0 0,0 0-1 0 0,0-1-4 0 0,4-6 0 0 0,14-26 54 0 0,-7 8-43 0 0,-8 17-11 0 0,0 0 0 0 0,0 1-1 0 0,3-3 1 0 0,10-13 17 0 0,13-13-140 0 0,-23 30 62 0 0,0 0-1 0 0,0 1 1 0 0,8-6 61 0 0,10-1-94 0 0,-13 9 32 0 0,-2-1 35 0 0,-8 3 26 0 0,0 1-1 0 0,0 0 0 0 0,0 0 0 0 0,0 0 1 0 0,0 1-1 0 0,1-1 0 0 0,-1 0 1 0 0,0 1-1 0 0,0 0 0 0 0,1-1 0 0 0,1 1 2 0 0,15 1-75 0 0,-8 0 39 0 0,-2 4 25 0 0,-1 1-4 0 0,5-1-38 0 0,-7 6 29 0 0,4-6-19 0 0,6 24 20 0 0,-5-7-35 0 0,-6-12 56 0 0,-4-6 2 0 0,0 0 0 0 0,0 0 0 0 0,0 1 0 0 0,-1-1 0 0 0,0 0 0 0 0,0 1 0 0 0,0-1 0 0 0,0 1 0 0 0,-1 3 0 0 0,0 8 0 0 0,1 47 0 0 0,0-52 3 0 0,0 9 48 0 0,0 9-30 0 0,0-26 2 0 0,0-3-118 0 0,0 0-53 0 0,0 0 56 0 0,0 0-74 0 0,0 0-91 0 0,0 0 76 0 0,0 0-40 0 0,0 0-45 0 0,0 0-42 0 0,0 0-37 0 0,0 0-36 0 0,0 0-247 0 0,0 1-57 0 0,0 0-45 0 0,0 0-34 0 0,0 3-1368 0 0,0 5-1214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5:10.9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428 429 5840 0 0,'-13'-13'132'0'0,"10"10"-2"0"0,-1 2-56 0 0,-5 2-15 0 0,7-1-13 0 0,-7 0-107 0 0,-1 0 34 0 0,-9 0 66 0 0,0 0 112 0 0,0 0 93 0 0,-5 0 147 0 0,1 0 81 0 0,-46 0 1128 0 0,60 1-1506 0 0,0 0 39 0 0,-38 16 644 0 0,34-11-609 0 0,1-2-92 0 0,-10 5 172 0 0,18-6-195 0 0,1 0-1 0 0,-1 0 1 0 0,1 0 0 0 0,-1 0-1 0 0,0 1-52 0 0,-2 2 60 0 0,-9 7 75 0 0,10-10-105 0 0,4-3-23 0 0,0 0 0 0 0,1 0 0 0 0,-1 1 0 0 0,1-1 0 0 0,-1 0 0 0 0,0 1 0 0 0,1-1 0 0 0,-1 0 0 0 0,1 1 0 0 0,-1-1 0 0 0,1 1 0 0 0,-1-1 0 0 0,1 1 0 0 0,-1-1 0 0 0,1 1 0 0 0,0 0 0 0 0,-1-1 0 0 0,1 1 0 0 0,0-1 0 0 0,-1 1 0 0 0,1 0 0 0 0,0 0-7 0 0,-3 4 28 0 0,-1 4 24 0 0,-5 5 83 0 0,-4 10 118 0 0,9-10-82 0 0,4 0-59 0 0,4 2-34 0 0,-3-14-72 0 0,1 1 0 0 0,-1-1 1 0 0,0 0-1 0 0,1 0 0 0 0,-1 1 1 0 0,1-1-1 0 0,1 1-6 0 0,10 13 11 0 0,-10-11-13 0 0,1 2 23 0 0,3-3 34 0 0,-2-2-27 0 0,8 9 55 0 0,-11-9-72 0 0,-1 0 0 0 0,1-1 1 0 0,0 1-1 0 0,0 0 1 0 0,0-1-1 0 0,0 0 1 0 0,0 1-1 0 0,0-1 1 0 0,2 1-12 0 0,22 3 100 0 0,-11 0-3 0 0,-11-3-73 0 0,-1-1 1 0 0,0 0-1 0 0,1 0 1 0 0,-1 0-1 0 0,1 0 1 0 0,-1-1-1 0 0,1 1 1 0 0,-1-1-1 0 0,1 0-24 0 0,1 0 37 0 0,-1 1 0 0 0,1-1 0 0 0,-1 1 0 0 0,1 1 0 0 0,-1-1 0 0 0,4 1-37 0 0,18 5 179 0 0,-8-8-104 0 0,-4-3-23 0 0,22-3 79 0 0,-4 5 22 0 0,-28 2-138 0 0,0 0-1 0 0,0 0 1 0 0,1-1-1 0 0,-1 0 1 0 0,0 1 0 0 0,0-1-1 0 0,0-1 1 0 0,0 1-1 0 0,0-1 1 0 0,0 1 0 0 0,0-1-1 0 0,1-1-14 0 0,17-15 100 0 0,-20 17-91 0 0,0-1 0 0 0,0 0 0 0 0,0 1 0 0 0,0 0 1 0 0,0-1-1 0 0,0 1 0 0 0,1 0 0 0 0,-1 0 1 0 0,0 0-1 0 0,1 0 0 0 0,-1 1 0 0 0,1-1 0 0 0,-1 1-9 0 0,1-1 8 0 0,-1 1-1 0 0,1-1 1 0 0,-1 0-1 0 0,1 0 0 0 0,-1 0 1 0 0,0 0-1 0 0,0 0 1 0 0,1 0-1 0 0,-1-1 0 0 0,0 1 1 0 0,0-1-1 0 0,0 1 1 0 0,0-1-8 0 0,3-4 13 0 0,19-17 174 0 0,-21 16-90 0 0,-3-2-71 0 0,-1 6-5 0 0,2-18 51 0 0,-2 15-77 0 0,-1 2 10 0 0,-5-6-25 0 0,1 4-52 0 0,6 6 72 0 0,-11-11-303 0 0,0 0-91 0 0,-15-14-643 0 0,11 9 391 0 0</inkml:trace>
  <inkml:trace contextRef="#ctx0" brushRef="#br0" timeOffset="434.64">1170 129 8352 0 0,'0'-3'190'0'0,"0"-2"-63"0"0,-1 3-112 0 0,1 1 0 0 0,0 0 1 0 0,0 0-1 0 0,-1 0 0 0 0,1 0 1 0 0,-1 0-1 0 0,1-1 0 0 0,-1 1 1 0 0,1 0-1 0 0,-1 0 0 0 0,1 0 1 0 0,-1 0-1 0 0,-1 0-15 0 0,-3-4 121 0 0,-3 0 67 0 0,-13-8-149 0 0,10-3-39 0 0,-3 6 17 0 0,2 4 44 0 0,0-1 69 0 0,0-1 62 0 0,0 1 63 0 0,1 0 76 0 0,2 3-10 0 0,1 0-47 0 0,0 0-41 0 0,1 0-37 0 0,5 4-129 0 0,0-1-1 0 0,-1 0 0 0 0,1 0 1 0 0,0 1-1 0 0,0 0 0 0 0,-1-1 1 0 0,1 1-1 0 0,-2 0-66 0 0,-21 1 463 0 0,9 0-145 0 0,4-2-157 0 0,9 1-125 0 0,0 0-1 0 0,0-1 1 0 0,-1 1 0 0 0,1 0-1 0 0,0 1 1 0 0,0-1 0 0 0,0 1-1 0 0,-1-1 1 0 0,1 1 0 0 0,0 0-36 0 0,-6 4 76 0 0,8-4-62 0 0,-1 0 1 0 0,1 0 0 0 0,-1 0-1 0 0,1 0 1 0 0,-1 0 0 0 0,1-1-1 0 0,-1 1 1 0 0,0-1 0 0 0,1 1-1 0 0,-1-1 1 0 0,-1 1-15 0 0,-3 1 75 0 0,4 1-59 0 0,1-2-7 0 0,-6 5 23 0 0,-11 13 59 0 0,13-14-66 0 0,1 1 1 0 0,0 0 0 0 0,0 0 0 0 0,1 0-1 0 0,0 0 1 0 0,-1 1-26 0 0,2-2 36 0 0,1-2-14 0 0,0-1 0 0 0,0 1 0 0 0,0-1-1 0 0,1 1 1 0 0,0-1 0 0 0,-1 1 0 0 0,1 0 0 0 0,0 1-22 0 0,1 22 127 0 0,0-16-79 0 0,-1 17 101 0 0,0 5-33 0 0,0-25-99 0 0,0 0 0 0 0,1 0 0 0 0,0-1 0 0 0,0 1 0 0 0,1-1 0 0 0,0 1 0 0 0,0-1 0 0 0,0 1 0 0 0,3 3-17 0 0,-1-1 32 0 0,-1 0 1 0 0,0 1-1 0 0,0-1 0 0 0,-1 1-32 0 0,1 0 33 0 0,0-1 0 0 0,0 1 0 0 0,0-1 1 0 0,1 0-34 0 0,-1-2 33 0 0,0 0 0 0 0,0 0 0 0 0,1 8-33 0 0,2 7 83 0 0,7 2 39 0 0,-3-1-28 0 0,-8-19-62 0 0,0 0 1 0 0,-1 1-1 0 0,2-1 0 0 0,-1 0 0 0 0,0 0 0 0 0,1 0 0 0 0,0 0 1 0 0,0 0-33 0 0,2 2 56 0 0,-1-1 1 0 0,0 1 0 0 0,0 0 0 0 0,-1 0 0 0 0,0 0 0 0 0,1 1-57 0 0,-2-1 37 0 0,4 25 161 0 0,-2-23-152 0 0,-3-6-36 0 0,0-1 0 0 0,0 0 0 0 0,0 1 0 0 0,0-1 0 0 0,0 1 0 0 0,-1 0 0 0 0,1-1 0 0 0,-1 1 0 0 0,1-1 0 0 0,-1 1 0 0 0,0 0 0 0 0,1-1 0 0 0,-1 1 0 0 0,0 0-10 0 0,0 3 26 0 0,0 2 3 0 0,0 12 55 0 0,0-18-259 0 0,0-1 56 0 0,0 1 48 0 0,0 0 43 0 0,0-1 42 0 0,0 1 44 0 0,0-1 55 0 0,0 2 108 0 0,0-1 44 0 0,0 0-126 0 0,0-1-70 0 0,0 1-59 0 0,0 0-58 0 0,0-1-62 0 0,0 1-69 0 0,0-1-80 0 0,0 1-24 0 0,0-1-67 0 0,0 1-72 0 0,0 0-77 0 0,0-1-83 0 0,0 1-88 0 0,0-1-93 0 0,0 1-99 0 0,0-1-1107 0 0,0 0-1120 0 0</inkml:trace>
  <inkml:trace contextRef="#ctx0" brushRef="#br0" timeOffset="703.03">697 413 5696 0 0,'0'0'166'0'0,"0"0"-37"0"0,2 0 4 0 0,-1 0-167 0 0,0 0 66 0 0,1 0 71 0 0,0 0 59 0 0,3 0 200 0 0,3 0 319 0 0,-4-1-418 0 0,-1 1-47 0 0,0-2-77 0 0,5-3 199 0 0,2 0 131 0 0,-4 3-197 0 0,2 1 33 0 0,16 2 791 0 0,-11-1-571 0 0,1 1-41 0 0,-5-1-197 0 0,-1-1-34 0 0,5 0 72 0 0,-7 0-215 0 0,-1 0-40 0 0,10-5 294 0 0,1 1 17 0 0,3 2-78 0 0,-4 4-95 0 0,-7-1-96 0 0,-1 0 0 0 0,1 0 0 0 0,0-1 0 0 0,0 0 0 0 0,1 0-112 0 0,7-4 178 0 0,-9 3-94 0 0,-1 0 1 0 0,1 1-1 0 0,-1 0 1 0 0,1 0-1 0 0,0 0 0 0 0,0 1-84 0 0,19 0 204 0 0,-16 1-121 0 0,1-1 1 0 0,0 0-1 0 0,0 0 1 0 0,0-2 0 0 0,3 0-84 0 0,2-3 86 0 0,11-1 49 0 0,-4 4-95 0 0,-21 2-65 0 0,3 0-13 0 0,1 0 43 0 0,26 0 204 0 0,-22 0-224 0 0,0 0-104 0 0,-3 0-52 0 0,-1 0-89 0 0,0 0-101 0 0,0 0-116 0 0,-6 0 125 0 0,1 0-56 0 0,-1 0-49 0 0,1 0-43 0 0,-1 0-149 0 0,0 0-42 0 0,0 0-180 0 0,0 0-482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5:06.8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1 269 7256 0 0,'0'0'165'0'0,"0"0"22"0"0,0 0 7 0 0,2 2-23 0 0,12 9-136 0 0,-5-9-19 0 0,-3-2 45 0 0,13 0 447 0 0,34 0 1197 0 0,-40 0-1371 0 0,0 0-40 0 0,1-1-74 0 0,7-5 178 0 0,3-1 6 0 0,-7 6-220 0 0,-14 0-137 0 0,1 1 1 0 0,0 0-1 0 0,-1-1 1 0 0,1 1-1 0 0,-1-1 1 0 0,0 0-1 0 0,1 0 1 0 0,-1-1-1 0 0,1 1-47 0 0,11-5 217 0 0,11 1 85 0 0,-5-5-72 0 0,-8 6-136 0 0,-9 3-58 0 0,0 0-1 0 0,0 0 1 0 0,0-1 0 0 0,0 1-1 0 0,-1-1 1 0 0,1 0 0 0 0,0 0 0 0 0,-1-1-36 0 0,19-6 136 0 0,1 0 6 0 0,9-7 28 0 0,-17 3-104 0 0,-1-3-52 0 0,-12 3-4 0 0,-4 8 33 0 0,-4 0-14 0 0,1 2-43 0 0,-9-1-108 0 0,-20 3-243 0 0,32 1 349 0 0,0 0-3 0 0,1 0 0 0 0,-1 0 0 0 0,1 0 0 0 0,-1 1 0 0 0,0-1 0 0 0,1 0 1 0 0,-1 1-1 0 0,1 0 0 0 0,-1-1 0 0 0,0 1 0 0 0,1 0 0 0 0,0 0 0 0 0,-1 0 0 0 0,1 0 19 0 0,-7 4-84 0 0,-13 4-100 0 0,8-4 119 0 0,10-3 53 0 0,0-1 0 0 0,-1 1 1 0 0,1-1-1 0 0,0 1 0 0 0,0 0 0 0 0,0 0 1 0 0,1 0-1 0 0,-1 1 0 0 0,0-1 0 0 0,1 1 1 0 0,0-1-1 0 0,-1 1 0 0 0,1 0 0 0 0,-2 3 12 0 0,0 4-11 0 0,3-8 11 0 0,0 1 0 0 0,0-1 0 0 0,-1 0 0 0 0,1 0 0 0 0,0 0 0 0 0,-1 0 0 0 0,1 0 1 0 0,-1 0-1 0 0,0 0 0 0 0,-7 7 0 0 0,7-8 0 0 0,0 0 0 0 0,1 1 0 0 0,-1-1 0 0 0,1 1 0 0 0,-1-1 0 0 0,1 1 0 0 0,-1 0 0 0 0,1-1 0 0 0,0 1 0 0 0,0 0 0 0 0,0 0 0 0 0,0 0 0 0 0,0 0 0 0 0,0 0 0 0 0,0 0 0 0 0,1 0 0 0 0,-1 1 0 0 0,1-1 0 0 0,0 0 0 0 0,0 0 0 0 0,-1 1 0 0 0,1 3-1 0 0,-1 0 1 0 0,0-1-1 0 0,0 1 0 0 0,-1-1 1 0 0,-1 4 0 0 0,2-4 3 0 0,-1 1-1 0 0,1-1 1 0 0,-1 1 0 0 0,2 0-1 0 0,-1 3-2 0 0,0 10 64 0 0,2 10 57 0 0,1-14-68 0 0,5 2 40 0 0,1-2 34 0 0,9 21 213 0 0,-15-31-307 0 0,-1 0 0 0 0,2-1 1 0 0,-1 1-1 0 0,0-1 0 0 0,1 0-33 0 0,-2-2 17 0 0,0 0 0 0 0,1-1 0 0 0,-1 1 0 0 0,0-1 1 0 0,1 0-1 0 0,-1 1 0 0 0,1-1 0 0 0,-1 0 0 0 0,1 0 0 0 0,0 0-17 0 0,11 7 160 0 0,-3 3-44 0 0,1-1-6 0 0,2-2 40 0 0,3 5-42 0 0,-15-12-100 0 0,0 1 1 0 0,0-1-1 0 0,1 0 1 0 0,-1 0 0 0 0,0 0-1 0 0,1 1 1 0 0,-1-1-1 0 0,1 0 1 0 0,0-1-1 0 0,-1 1 1 0 0,1 0-1 0 0,0 0 1 0 0,-1-1-1 0 0,1 1 1 0 0,0-1-1 0 0,0 0 1 0 0,-1 1-1 0 0,1-1 1 0 0,0 0 0 0 0,1 0-9 0 0,3 1 24 0 0,1 0 1 0 0,-1 0 0 0 0,0 1-1 0 0,0 0 1 0 0,0 0 0 0 0,0 0 0 0 0,-1 1-1 0 0,1 0 1 0 0,3 2-25 0 0,4 2 50 0 0,6-3 4 0 0,-2-5-50 0 0,-8 1-14 0 0,-5 0-35 0 0,2 0 36 0 0,3 0 10 0 0,-6 0-39 0 0,0 0-36 0 0,-1-1-25 0 0,1 1-39 0 0,-1-1-46 0 0,0 0-52 0 0,0 0 11 0 0,-1 0-38 0 0,2-1-358 0 0,0 0 83 0 0,-1 0-50 0 0,3-1-695 0 0,1 1-550 0 0,4 2-1042 0 0</inkml:trace>
  <inkml:trace contextRef="#ctx0" brushRef="#br0" timeOffset="292.15">774 95 7544 0 0,'0'0'166'0'0,"0"0"29"0"0,0 0 13 0 0,2 3-29 0 0,21 20-126 0 0,-20-18-2 0 0,-1-1 43 0 0,-1 1 39 0 0,2 2 62 0 0,6 11 390 0 0,3 4 182 0 0,-1 4 55 0 0,-8-18-667 0 0,1 1 39 0 0,17 23 549 0 0,-13-19-454 0 0,0-1-60 0 0,1 3 80 0 0,-2 4 13 0 0,0 0-23 0 0,2-4-31 0 0,-7-12-235 0 0,9 14 210 0 0,-3-6-31 0 0,1-1 0 0 0,0 1 0 0 0,2 0-212 0 0,-10-10 13 0 0,2 2 34 0 0,1 1 0 0 0,-1-1 1 0 0,0 1-1 0 0,-1 0 0 0 0,4 3-47 0 0,-2 1 100 0 0,1 3 48 0 0,-3-9-126 0 0,-1-1 1 0 0,0 1-1 0 0,1-1 0 0 0,-1 1 1 0 0,1-1-1 0 0,-1 0 1 0 0,1 1-1 0 0,0-1 0 0 0,-1 0 1 0 0,1 0-1 0 0,0 0 0 0 0,0 0 1 0 0,1 0-23 0 0,0 0 31 0 0,0 1 0 0 0,0 0 1 0 0,0-1-1 0 0,0 1 0 0 0,-1 0 1 0 0,2 1-32 0 0,0 3 46 0 0,2 0 8 0 0,5 1 60 0 0,13 6-43 0 0,-8-2 11 0 0,-7-7-39 0 0,-6-3-24 0 0,-1 0-8 0 0,-1 0-2 0 0,0 1 2 0 0,2 5-5 0 0,-1-5 46 0 0,8-13-104 0 0,-8 9-23 0 0,-1 2-30 0 0,0-2-138 0 0,1 1 44 0 0,-1-1 40 0 0,0 1 32 0 0,2-3-67 0 0,2-3-107 0 0,-4 4 122 0 0,0 1-24 0 0,-1 0-75 0 0,0-1-93 0 0,0 1-111 0 0,0 1 138 0 0,0 1-46 0 0,0-1-39 0 0,0 1-36 0 0,0-1-132 0 0,0 1-34 0 0,0 0-1383 0 0</inkml:trace>
  <inkml:trace contextRef="#ctx0" brushRef="#br0" timeOffset="578.79">1105 0 6160 0 0,'0'0'133'0'0,"0"0"23"0"0,0 0 13 0 0,0 3-18 0 0,-1 5-97 0 0,-1-3-7 0 0,-2 3 97 0 0,-2 2 146 0 0,3 4 110 0 0,1-2-8 0 0,-3-1-74 0 0,-3-2-58 0 0,-2 0-40 0 0,-12 15 236 0 0,14-9-283 0 0,-2 12 217 0 0,2-5-105 0 0,2-9-155 0 0,-6 13 152 0 0,6-11-39 0 0,-1-1 0 0 0,-1-1 1 0 0,-9 13-244 0 0,-6 6 357 0 0,12-1 10 0 0,-10-2 1 0 0,11-8-24 0 0,-11 8-100 0 0,10 0-42 0 0,-10-8-8 0 0,14-3-66 0 0,6-15-118 0 0,1-1 0 0 0,-1 0-1 0 0,0 0 1 0 0,0 0 0 0 0,0 1 0 0 0,0-1-1 0 0,0 0 1 0 0,0 0 0 0 0,0-1-1 0 0,-1 1 1 0 0,1 0 0 0 0,-1 0-10 0 0,-11 10 17 0 0,8-8-5 0 0,0 1-1 0 0,1-1 0 0 0,-1 1 1 0 0,1 0-1 0 0,0 0 0 0 0,-1 2-11 0 0,0 6 43 0 0,-5-7-22 0 0,4 7 22 0 0,6-12-42 0 0,-1 0 0 0 0,0 0 0 0 0,0 0-1 0 0,1 1 1 0 0,-1-1 0 0 0,0 0 0 0 0,0-1 0 0 0,0 1 0 0 0,-1 0 0 0 0,1 0 0 0 0,0 0 0 0 0,-1 0-1 0 0,-11 2-19 0 0,11-3-35 0 0,2 0-70 0 0,-1 0-74 0 0,1 0-114 0 0,0 0 105 0 0,0 0-33 0 0,0 0-326 0 0,0 0 75 0 0,0 0-44 0 0,0 0-631 0 0,0 0-500 0 0,0 0-948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5:05.1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286 79 7136 0 0,'0'0'165'0'0,"0"0"22"0"0,0 0 6 0 0,-2 0-28 0 0,-11 0-131 0 0,3 1-24 0 0,4 1 25 0 0,-2 2 57 0 0,-2 2 89 0 0,-4-3 61 0 0,12-3-188 0 0,-1 1 1 0 0,1-1 0 0 0,-1 1-1 0 0,1 0 1 0 0,-1 0 0 0 0,1 0-1 0 0,0 0 1 0 0,0 0 0 0 0,-1 0-1 0 0,1 1 1 0 0,0-1 0 0 0,0 1-1 0 0,0-1 1 0 0,0 1 0 0 0,1 0-1 0 0,-1 0 1 0 0,0 0 0 0 0,0 2-55 0 0,-9 6 229 0 0,0-2-98 0 0,1-3 45 0 0,7-4-131 0 0,1 0 0 0 0,0 0-1 0 0,0 0 1 0 0,0 1 0 0 0,-1-1-1 0 0,1 1 1 0 0,0-1 0 0 0,1 1-1 0 0,-1 0-44 0 0,-6 5 161 0 0,5-4-76 0 0,-1 0-1 0 0,1 1 1 0 0,0-1 0 0 0,0 1 0 0 0,0-1 0 0 0,1 1-85 0 0,-3 7 227 0 0,1-3-29 0 0,-6 5 57 0 0,-3-1 28 0 0,8-8-160 0 0,0 1 1 0 0,1-1-1 0 0,0 1 0 0 0,-1 0 0 0 0,1 0 0 0 0,0 2-123 0 0,-13 26 601 0 0,2-3-103 0 0,11-12-268 0 0,5 13 62 0 0,-1-19-141 0 0,0-10-20 0 0,3 1-41 0 0,0 0-36 0 0,1 2-9 0 0,0-2-7 0 0,-2-1 71 0 0,1 1-12 0 0,-1-2-81 0 0,0 1-1 0 0,0-1 1 0 0,0 1-1 0 0,0-1 0 0 0,0 0 1 0 0,1 0-1 0 0,-1 0 1 0 0,0 0-1 0 0,1-1 1 0 0,-1 1-1 0 0,1-1 1 0 0,-1 1-1 0 0,1-1 1 0 0,-1 0-1 0 0,1 0 0 0 0,-1 0 1 0 0,1 0-16 0 0,2-3 75 0 0,-4 2-67 0 0,0 0 0 0 0,1 0 0 0 0,-1 0 0 0 0,0 0 0 0 0,1 0 0 0 0,-1 0 0 0 0,1 0 0 0 0,-1 0 0 0 0,1 1 0 0 0,-1-1 0 0 0,1 0 0 0 0,-1 1 0 0 0,1-1 0 0 0,0 1 0 0 0,-1 0 0 0 0,1-1 0 0 0,0 1 0 0 0,0 0-8 0 0,0 0 5 0 0,-1 0 0 0 0,1 0 0 0 0,-1 0 1 0 0,1-1-1 0 0,0 1 0 0 0,-1 0 1 0 0,1-1-1 0 0,-1 0 0 0 0,0 1 1 0 0,1-1-1 0 0,-1 0 0 0 0,1 0 1 0 0,-1 1-6 0 0,12-7 16 0 0,0 4 10 0 0,-10 3-22 0 0,-1-1 0 0 0,0 1 0 0 0,0-1 0 0 0,1 0-1 0 0,-1 0 1 0 0,0 1 0 0 0,0-2 0 0 0,0 1 0 0 0,0 0 0 0 0,0 0-1 0 0,0 0 1 0 0,0-1 0 0 0,0 1 0 0 0,0-1-4 0 0,5-6 27 0 0,-4 5-18 0 0,0-1-1 0 0,1 1 0 0 0,-1 0 1 0 0,1 0-1 0 0,-1 1 0 0 0,1-1-8 0 0,3-1 23 0 0,-4 3-18 0 0,0 0 1 0 0,0 0 0 0 0,0-1-1 0 0,-1 1 1 0 0,1-1-1 0 0,-1 1 1 0 0,1-1 0 0 0,-1 0-1 0 0,0 0 1 0 0,0-1-1 0 0,0 1 1 0 0,0 0 0 0 0,0-1-1 0 0,0 1 1 0 0,0-1-6 0 0,3-8 10 0 0,-4 9-10 0 0,0 0 0 0 0,0-1 0 0 0,0 1 0 0 0,1 0 0 0 0,-1 0 0 0 0,0 0 0 0 0,1 0 0 0 0,0 0 1 0 0,0 0-1 0 0,-1 1 0 0 0,0 0 0 0 0,1 0 0 0 0,-1-1 0 0 0,0 1 0 0 0,0 0 0 0 0,0-1 0 0 0,0 1 0 0 0,0 0 0 0 0,0-1 0 0 0,0 0 0 0 0,-1 1 0 0 0,1-1 0 0 0,-1 1 0 0 0,1-1 0 0 0,-1 0 0 0 0,1 1 0 0 0,-1-1 0 0 0,0 0 0 0 0,0 1 0 0 0,0-2 0 0 0,0 2 2 0 0,1-1 0 0 0,-1 0 0 0 0,0 1 1 0 0,0-1-1 0 0,1 1 0 0 0,-1-1 1 0 0,1 0-1 0 0,-1 1 0 0 0,1-1 1 0 0,0 1-1 0 0,0-1 0 0 0,0 1 1 0 0,0 0-1 0 0,0-1-2 0 0,4-6 21 0 0,0-5-10 0 0,5 8-11 0 0,-9 4-1 0 0,-1 0 0 0 0,0 1 0 0 0,1-1 1 0 0,-1 0-1 0 0,0 1 0 0 0,0-1 1 0 0,1 1-1 0 0,-1-1 0 0 0,0 0 0 0 0,0 0 1 0 0,0 1-1 0 0,0-1 0 0 0,0 0 1 0 0,0 1-1 0 0,0-1 1 0 0,0 1 0 0 0,0 4-53 0 0,0 21 53 0 0,0 38 0 0 0,0-51 5 0 0,0 8-13 0 0,0 11 93 0 0,0-30-82 0 0,0 0 0 0 0,0 0 0 0 0,0 0 0 0 0,0-1 0 0 0,0 1 0 0 0,0 0 1 0 0,0 0-1 0 0,0 0 0 0 0,1 0 0 0 0,-1-1 0 0 0,0 1 0 0 0,0 0 0 0 0,1 0 0 0 0,0 0-3 0 0,9 5 11 0 0,-8-3-11 0 0,-1 1 1 0 0,14 4 51 0 0,-1 3-55 0 0,-8-7-109 0 0,3-5 61 0 0,-6 0 17 0 0,-1 1 61 0 0,0 0-37 0 0,0 0-39 0 0,0 0-38 0 0,0 0-41 0 0,0 0-40 0 0,0 0-42 0 0,0 0-42 0 0,0 0-43 0 0,0 0-43 0 0,0 0-45 0 0,0 0-45 0 0,0 0-46 0 0,0 0-46 0 0,0 0-49 0 0,0 0-47 0 0,4 0-1291 0 0,3 0-1083 0 0</inkml:trace>
  <inkml:trace contextRef="#ctx0" brushRef="#br0" timeOffset="378.97">633 47 7744 0 0,'0'0'174'0'0,"0"3"29"0"0,0 1-123 0 0,0 11 129 0 0,3-5-103 0 0,2-2-68 0 0,-4-7-38 0 0,0 1 0 0 0,0-1 0 0 0,0 1 0 0 0,-1-1-1 0 0,1 1 1 0 0,0-1 0 0 0,-1 1 0 0 0,1-1 0 0 0,-1 1 0 0 0,1 0-1 0 0,-1-1 1 0 0,0 1 0 0 0,0 0 0 0 0,0-1 0 0 0,0 1-2 0 0,0 0 0 0 0,1-1 1 0 0,-1 1-1 0 0,0-1 0 0 0,1 1 1 0 0,-1-1-1 0 0,0 1 0 0 0,1-1 0 0 0,0 1 1 0 0,-1-1-1 0 0,1 1 0 0 0,0-1 1 0 0,0 0 1 0 0,2 5 38 0 0,0 2 54 0 0,-1 8 205 0 0,-3-9-141 0 0,2 0 50 0 0,0 0 65 0 0,2 0 79 0 0,0 0-57 0 0,0 0-57 0 0,-2-4-114 0 0,0 0 0 0 0,0 0 0 0 0,0 1-1 0 0,0-1 1 0 0,-1 0 0 0 0,1 1 0 0 0,-1-1-122 0 0,1 8 353 0 0,-1-5-130 0 0,0 0 39 0 0,0 3 126 0 0,0-1-35 0 0,0 0-35 0 0,0 1-37 0 0,0-2-40 0 0,0 1-40 0 0,0-2-44 0 0,0 0-43 0 0,-1 2 81 0 0,0-2-36 0 0,-1 0-4 0 0,-3 1 33 0 0,0 5 100 0 0,3-1-24 0 0,2-6-163 0 0,-1-1 93 0 0,0-1 57 0 0,-2 5 398 0 0,0-5-334 0 0,2-1-214 0 0,-1-1-54 0 0,1 1-67 0 0,0-1-78 0 0,-2 1 359 0 0,3-2-6 0 0,0 0-6 0 0,0 0-15 0 0,0 0-61 0 0,0 0-21 0 0,0 0-7 0 0,0 0-13 0 0,0-6-49 0 0,-1 1-38 0 0,0 3-41 0 0,0 0-1 0 0,0 1 1 0 0,1-1-1 0 0,-1 1 1 0 0,0-1 0 0 0,0 1-1 0 0,-1-1 1 0 0,1 1 0 0 0,0-1-1 0 0,-1 1-3 0 0,2 1 2 0 0,0-1-1 0 0,0 1 0 0 0,0 0 1 0 0,0 0-1 0 0,-1 0 0 0 0,1 0 1 0 0,0 0-1 0 0,0 0 0 0 0,0 0 1 0 0,0 0-1 0 0,0 0 0 0 0,0 0 0 0 0,0 0 1 0 0,0 0-1 0 0,0-1 0 0 0,0 1 1 0 0,-1 0-1 0 0,1 0 0 0 0,0 0 1 0 0,0 0-1 0 0,0 0 0 0 0,0 0 1 0 0,0 0-1 0 0,0-1 0 0 0,0 1 0 0 0,0 0 1 0 0,0 0-1 0 0,0 0 0 0 0,0 0 1 0 0,0 0-1 0 0,0 0 0 0 0,0 0 1 0 0,0-1-1 0 0,0 1 0 0 0,0 0 1 0 0,0 0-1 0 0,0 0 0 0 0,0 0 1 0 0,0 0-1 0 0,0 0 0 0 0,1-1 0 0 0,-1 1 1 0 0,0 0-1 0 0,0 0 0 0 0,0 0 1 0 0,0 0-1 0 0,0 0 0 0 0,0 0 1 0 0,0 0-1 0 0,0 0 0 0 0,0 0 1 0 0,0 0-1 0 0,1 0 0 0 0,-1-1 0 0 0,0 1 1 0 0,0 0-1 0 0,0 0-1 0 0,1-1 7 0 0,1 0 0 0 0,-1 0 0 0 0,0-1-1 0 0,0 1 1 0 0,0 0 0 0 0,0-1 0 0 0,-1 1 0 0 0,1-1-1 0 0,0 1 1 0 0,0-1 0 0 0,-1 1 0 0 0,1-1 0 0 0,-1 1-1 0 0,0-1 1 0 0,1 0 0 0 0,-1 1 0 0 0,0-1 0 0 0,0-1-7 0 0,0 0 7 0 0,1-1 0 0 0,-1 1 0 0 0,1-1 0 0 0,0 1 0 0 0,0-1 0 0 0,0 1 0 0 0,0-1 0 0 0,0 1 0 0 0,1 0 0 0 0,0 0 0 0 0,0 0 0 0 0,-1 0 1 0 0,2-1-8 0 0,1-1 3 0 0,-1-1 1 0 0,0 0 0 0 0,0 0-1 0 0,1-5-3 0 0,-3 7 0 0 0,1 1 0 0 0,-1 0 0 0 0,1-1 0 0 0,-1 1 0 0 0,1 0 0 0 0,0 0 0 0 0,0 0 0 0 0,0 0 0 0 0,0 0 0 0 0,1 1 0 0 0,-1-1 0 0 0,1 1 0 0 0,0-1 0 0 0,1 0 0 0 0,19-13 4 0 0,-5 1-72 0 0,17-17 68 0 0,-32 29 0 0 0,0 1-1 0 0,0 0 0 0 0,0 0 1 0 0,1-1-1 0 0,-1 2 0 0 0,2-2 1 0 0,-2 2-8 0 0,1-1 0 0 0,-1 0 0 0 0,0 0-1 0 0,1-1 1 0 0,-1 1 0 0 0,1-2 8 0 0,-2 3 0 0 0,0-1-1 0 0,0 0 1 0 0,1 1-1 0 0,-1-1 1 0 0,1 1-1 0 0,-1 0 0 0 0,1 0 1 0 0,-1-1-1 0 0,1 2 1 0 0,0-1-1 0 0,0 0 1 0 0,-1 1-1 0 0,1-1 1 0 0,0 1-1 0 0,0 0 1 0 0,0 0-1 0 0,-1 0 1 0 0,1 0-1 0 0,2 1 1 0 0,4-1-1 0 0,-8 0 1 0 0,1-1 0 0 0,-1 1 0 0 0,1 1 0 0 0,-1-1 0 0 0,1 0 0 0 0,-1 0 0 0 0,1 0 0 0 0,-1 1 0 0 0,1-1 0 0 0,-1 1 0 0 0,0-1 0 0 0,1 1 0 0 0,-1 0 0 0 0,0-1 0 0 0,1 1 0 0 0,-1 0 0 0 0,22 11-77 0 0,-19-10 56 0 0,21 12-25 0 0,-20-4 46 0 0,6-3-9 0 0,-2-3-20 0 0,-3 4-34 0 0,-5-6 6 0 0,-1 2 41 0 0,0 0-18 0 0,1-1-58 0 0,0-1-58 0 0,2 1-89 0 0,-3-3 239 0 0,2 2-85 0 0,-1 0-6 0 0,1 0-22 0 0,-1-1-48 0 0,0 1-17 0 0,0-1-48 0 0,0 1-54 0 0,0-1-62 0 0,0 1-65 0 0,0 0-62 0 0,-1-1-53 0 0,0 1-49 0 0,1 0-167 0 0,-1-1-46 0 0,0 2-204 0 0,0 0-543 0 0</inkml:trace>
  <inkml:trace contextRef="#ctx0" brushRef="#br0" timeOffset="655.81">1170 95 7200 0 0,'2'2'165'0'0,"9"9"22"0"0,-8-9 6 0 0,-1 1-28 0 0,18 18-124 0 0,-15-18-45 0 0,-1-1 1 0 0,1 1 14 0 0,-1-1 44 0 0,-1 0 47 0 0,-1 1 49 0 0,0 1 51 0 0,1 1-19 0 0,-1-1 38 0 0,1 3 55 0 0,1 0 33 0 0,-1 0 44 0 0,0-3 57 0 0,3 0-4 0 0,-1-2-83 0 0,2 2-27 0 0,2 4 44 0 0,-6-1-84 0 0,4 7 191 0 0,-6-12-384 0 0,0 0 0 0 0,1 0 0 0 0,-1 0 0 0 0,1 0 0 0 0,-1 0 0 0 0,1-1 0 0 0,-1 1 0 0 0,1 0 0 0 0,0-1 0 0 0,0 1 0 0 0,0-1 0 0 0,0 0 0 0 0,1 1-63 0 0,7 3 289 0 0,-1-1-57 0 0,3 5 55 0 0,-1 0-52 0 0,0-4-36 0 0,12-3 108 0 0,-9 0-127 0 0,-2 4-9 0 0,-4-1-79 0 0,9 4 123 0 0,-2-2-85 0 0,-2-4-99 0 0,9-3-33 0 0,-10 0 4 0 0,4-3-2 0 0,-8-2-1 0 0,2-1-24 0 0,3 4-40 0 0,-3 1-2 0 0,-2-3-96 0 0,-2 0-74 0 0,-1 0-56 0 0,-3 2-46 0 0,-1 1 66 0 0,1 1 58 0 0,-1-1 46 0 0,2 1-61 0 0,2 0-153 0 0,-4 1 202 0 0,0-1-77 0 0,-1 0-17 0 0,1 0-52 0 0,-1 0-41 0 0,1 0-471 0 0,0 0-307 0 0,-1 0-728 0 0</inkml:trace>
  <inkml:trace contextRef="#ctx0" brushRef="#br0" timeOffset="921">1659 0 7080 0 0,'0'0'157'0'0,"0"0"23"0"0,0 3 13 0 0,-3 10-22 0 0,-2-5-134 0 0,4-7-37 0 0,0 1 0 0 0,1-1 0 0 0,-1 1 0 0 0,0-1-1 0 0,0 1 1 0 0,1-1 0 0 0,-1 1 0 0 0,1-1 0 0 0,-1 1 0 0 0,1 0-1 0 0,0-1 1 0 0,-1 1 0 0 0,1-1 0 0 0,0 1 0 0 0,0 4 36 0 0,1 0 64 0 0,-1 5 179 0 0,0-8-191 0 0,0-1 0 0 0,0 0 1 0 0,0 1-1 0 0,0-1 0 0 0,0 0 0 0 0,-1 0 1 0 0,1 1-1 0 0,-1-1 0 0 0,0 2-88 0 0,-5 7 396 0 0,2 0-58 0 0,0 11 215 0 0,4-11-260 0 0,-1-3-82 0 0,-1-1-36 0 0,-3 2-4 0 0,1-1-6 0 0,2-1-1 0 0,1 1 36 0 0,1 3 77 0 0,0-8-206 0 0,0 0 0 0 0,-1-1 0 0 0,1 1 0 0 0,0 0 0 0 0,-1 0 0 0 0,0 0 0 0 0,1-1 0 0 0,-2 2-71 0 0,-9 17 488 0 0,2-3-167 0 0,0 12 204 0 0,2-3-88 0 0,0-10-174 0 0,4-8-111 0 0,0-1 1 0 0,0 1-1 0 0,0-1 0 0 0,1 2-152 0 0,1-3 113 0 0,-1-1 0 0 0,0 0-1 0 0,0 1 1 0 0,0-1 0 0 0,-1 0 0 0 0,-2 4-113 0 0,-5 4 271 0 0,0 0-48 0 0,1 8 16 0 0,6-10-128 0 0,-3 9 157 0 0,-4-4-45 0 0,8-13-172 0 0,0 1-1 0 0,0-1 0 0 0,0 0 0 0 0,1 1 0 0 0,0 0 0 0 0,-1-1 0 0 0,1 3-50 0 0,-4 13 165 0 0,-2-4 0 0 0,-2 5 74 0 0,-4 16 0 0 0,6-17-153 0 0,1-4-51 0 0,-4 6 46 0 0,9-20-77 0 0,0 0 1 0 0,0 0-1 0 0,0 0 0 0 0,0 1 1 0 0,0-1-1 0 0,0 0 0 0 0,1 0 0 0 0,-1 1 1 0 0,1-1-1 0 0,0 0 0 0 0,-1 2-4 0 0,1-2 3 0 0,0 0 0 0 0,0 0 0 0 0,0-1 0 0 0,-1 1-1 0 0,1 0 1 0 0,-1 0 0 0 0,1-1 0 0 0,-1 1-1 0 0,0 0 1 0 0,1-1 0 0 0,-1 1 0 0 0,0-1-1 0 0,0 1-2 0 0,0-1 3 0 0,0 1 0 0 0,0 0 0 0 0,0-1 0 0 0,0 1-1 0 0,0-1 1 0 0,1 1 0 0 0,-1 0 0 0 0,1 0-1 0 0,-1-1 1 0 0,1 1 0 0 0,0 0 0 0 0,0 0-1 0 0,0 0-2 0 0,0 3 0 0 0,0-3 0 0 0,-13 22 0 0 0,10-15-28 0 0,3-5-77 0 0,0-4 105 0 0,0 2-217 0 0,0-1-258 0 0,0-1-456 0 0,0 0-40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5:01.9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222 0 6016 0 0,'0'0'133'0'0,"0"0"23"0"0,0 0 11 0 0,0 3-27 0 0,0-2-297 0 0,0 0 70 0 0,0 0 63 0 0,0 1 57 0 0,0 0 48 0 0,-1-1 43 0 0,1 4 227 0 0,0 0 160 0 0,1 7 813 0 0,-1-8-924 0 0,0-1-158 0 0,1 0-74 0 0,0-1-91 0 0,-1 0-107 0 0,5 6 220 0 0,2 5 123 0 0,-5-2-57 0 0,-1 0 5 0 0,5 2 42 0 0,1-1 11 0 0,-6-1-32 0 0,0-2-80 0 0,0-2-50 0 0,2 1-19 0 0,1 2 9 0 0,0 1 9 0 0,1 1 48 0 0,-1-3-49 0 0,3 7 55 0 0,-2 10 45 0 0,6-5-1 0 0,-6 8 7 0 0,0-13-124 0 0,-3-9-66 0 0,0 0-1 0 0,-1-1 1 0 0,1 1 0 0 0,-2 0 0 0 0,1-1 0 0 0,-1 1-66 0 0,1-1 67 0 0,-1 1 1 0 0,1-1 0 0 0,0 0-1 0 0,1 1 1 0 0,1 3-68 0 0,3 14 150 0 0,-5 7 16 0 0,-1-23-98 0 0,0 0 1 0 0,1-1-1 0 0,-1 1 1 0 0,3 6-69 0 0,0-3 71 0 0,2 10 62 0 0,-11 10 20 0 0,17 30 106 0 0,-11-3 9 0 0,0-3-88 0 0,0-54-175 0 0,0 1 1 0 0,0 0 0 0 0,-1-1 0 0 0,1 1 0 0 0,0 0-1 0 0,-1-1 1 0 0,1 1 0 0 0,-1-1 0 0 0,0 1 0 0 0,0-1 0 0 0,1 1-1 0 0,-1-1 1 0 0,0 1 0 0 0,0-1-6 0 0,-4 7 15 0 0,2 5 59 0 0,3-5-37 0 0,-1 12 40 0 0,1-19-77 0 0,-1-1 1 0 0,1 0-1 0 0,0 1 0 0 0,0-1 0 0 0,-1 1 1 0 0,1-1-1 0 0,0 0 0 0 0,0 1 0 0 0,-1-1 1 0 0,1 0-1 0 0,0 1 0 0 0,-1-1 0 0 0,1 0 1 0 0,-1 0-1 0 0,1 1 0 0 0,0-1 0 0 0,-1 0 1 0 0,1 0-1 0 0,-1 0 0 0 0,1 0 0 0 0,-1 1 1 0 0,1-1-1 0 0,0 0 0 0 0,-1 0 0 0 0,1 0 0 0 0,-1 0 1 0 0,1 0-1 0 0,-1 0 0 0 0,1 0 0 0 0,-1 0 0 0 0,1 0-1 0 0,0 0 0 0 0,0 0 0 0 0,0 0 0 0 0,0 0 0 0 0,0-1 0 0 0,-1 1-1 0 0,1 0 1 0 0,0 0 0 0 0,0 0 0 0 0,0 0 0 0 0,0 0 0 0 0,0 0 0 0 0,0 0-1 0 0,0 0 1 0 0,0 0 0 0 0,0 0 0 0 0,0 1 0 0 0,-1-1 0 0 0,1 0 0 0 0,0 0-1 0 0,0 0 1 0 0,0 0 0 0 0,0 0 0 0 0,0 0 0 0 0,0 0 0 0 0,0 0 0 0 0,0 0-1 0 0,0 0 1 0 0,0 0 0 0 0,0 0 0 0 0,0 0 0 0 0,0 0 0 0 0,0 0 0 0 0,-1 0-1 0 0,1 0 1 0 0,0 1 0 0 0,0-1 0 0 0,0 0 0 0 0,0 0 0 0 0,0 0-1 0 0,0 0 1 0 0,0 0 0 0 0,0 0 0 0 0,0 0 0 0 0,0 0 0 0 0,0 0 0 0 0,0 0-1 0 0,0 0 1 0 0,0 1 0 0 0,0-1 0 0 0,0 0 0 0 0,0 0 0 0 0,0 0 0 0 0,0 0-1 0 0,0 0 1 0 0,0 0 0 0 0,0 0 1 0 0,0 4 1 0 0,0-2-102 0 0,-1 0-119 0 0,-1-1-227 0 0,0-3-19 0 0,0 1 214 0 0,0-1 113 0 0,0 0 90 0 0,1 1 67 0 0,0 0 35 0 0,-1-1-589 0 0</inkml:trace>
  <inkml:trace contextRef="#ctx0" brushRef="#br0" timeOffset="281.13">1 458 7424 0 0,'0'0'166'0'0,"0"0"29"0"0,0 0 12 0 0,3 0 14 0 0,-3 0-207 0 0,1 0 0 0 0,-1 0 0 0 0,1 0 0 0 0,-1 0 0 0 0,0 0 0 0 0,1 0 0 0 0,-1 0 0 0 0,1-1 0 0 0,-1 1 0 0 0,1 0 0 0 0,-1 0 0 0 0,1 0 0 0 0,-1 0 0 0 0,1-1 0 0 0,-1 1 0 0 0,1 0 0 0 0,-1 0-1 0 0,0-1 1 0 0,1 1 0 0 0,-1 0 0 0 0,1-1 0 0 0,-1 1 0 0 0,0 0 0 0 0,1-1 0 0 0,-1 1 0 0 0,0-1 0 0 0,0 1 0 0 0,1 0 0 0 0,-1-1 0 0 0,0 1 0 0 0,0-1 0 0 0,0 1 0 0 0,0-1 0 0 0,1 1 0 0 0,-1-1 0 0 0,0 1 0 0 0,0-1 0 0 0,0 1 0 0 0,0-1 0 0 0,0 1 0 0 0,0-1 0 0 0,0 0-14 0 0,2-4 312 0 0,12-5-8 0 0,12-2 109 0 0,-5 3-106 0 0,-13 5-170 0 0,0 1-1 0 0,0 0 1 0 0,0 1 0 0 0,5-2-137 0 0,-11 4 17 0 0,13-5 232 0 0,-1 0 0 0 0,1-1 1 0 0,10-7-250 0 0,-7 4 160 0 0,0 0-46 0 0,0 3-61 0 0,-2 1-76 0 0,8 1 17 0 0,-7 0-52 0 0,0 0 0 0 0,7-2 58 0 0,-9 1-34 0 0,1 1-1 0 0,10 0 35 0 0,-12 1-6 0 0,0 0-1 0 0,0 0 1 0 0,0-1 0 0 0,2-2 6 0 0,12-5-33 0 0,4-2-58 0 0,0 1-51 0 0,-3 1-42 0 0,-19 6 32 0 0,14-5-85 0 0,-18 6 130 0 0,1 1-46 0 0,-3 1 8 0 0,0-1-39 0 0,0 1-44 0 0,0-1-50 0 0,-2 2 32 0 0,0-1-34 0 0,2-1-364 0 0,0-1-243 0 0,2-2-570 0 0</inkml:trace>
  <inkml:trace contextRef="#ctx0" brushRef="#br0" timeOffset="691.51">884 63 5792 0 0,'0'0'166'0'0,"0"3"-6"0"0,0-3-157 0 0,0 1-1 0 0,0 0 0 0 0,0 0 0 0 0,0-1 1 0 0,0 1-1 0 0,0 0 0 0 0,0-1 0 0 0,0 1 0 0 0,0 0 1 0 0,-1-1-1 0 0,1 1 0 0 0,0 0 0 0 0,-1-1 1 0 0,1 1-1 0 0,0-1-2 0 0,-3 2 19 0 0,1-3 38 0 0,-2 1 100 0 0,-3 5 90 0 0,6-4-173 0 0,-2 1 54 0 0,-2 6 75 0 0,3-5-80 0 0,1 0 31 0 0,1 1 64 0 0,-1 1 77 0 0,1 0 95 0 0,-1 2-120 0 0,0-1-72 0 0,-1 1-31 0 0,-2 1 2 0 0,0 1 4 0 0,2-2-2 0 0,1 1 37 0 0,0 1 83 0 0,1 2 84 0 0,0 0-48 0 0,0 0-41 0 0,0 0-35 0 0,0 16 251 0 0,0 12 145 0 0,1-17-378 0 0,5 6 0 0 0,1 5 31 0 0,-6-20-166 0 0,0 1 34 0 0,-2 13 133 0 0,0-15-128 0 0,1 1-1 0 0,1-1 1 0 0,0 1 0 0 0,1 8-173 0 0,1-13 73 0 0,0 2-8 0 0,1 2 10 0 0,-2-3 15 0 0,-1 2 32 0 0,0 2 58 0 0,-2-1-50 0 0,1-6-42 0 0,0 1 0 0 0,0 0 0 0 0,0 0 0 0 0,1 0 1 0 0,1 5-89 0 0,4 0 174 0 0,-5-10-148 0 0,0-1 0 0 0,0 1-1 0 0,0-1 1 0 0,-1 1 0 0 0,1-1 0 0 0,0 1 0 0 0,-1 0 0 0 0,1-1 0 0 0,-1 1 0 0 0,0-1 0 0 0,0 1 0 0 0,0 0 0 0 0,0 0 0 0 0,0 0-26 0 0,0 3 145 0 0,0 3-79 0 0,1 1-50 0 0,-1 15-35 0 0,0-10 74 0 0,1-5 39 0 0,-1-2 63 0 0,0 0 100 0 0,0-2 110 0 0,1-3-137 0 0,-1-1 34 0 0,0-1 37 0 0,0 1 39 0 0,13-17-271 0 0,-10 13-60 0 0,-1-1 0 0 0,1 1-1 0 0,-1 0 1 0 0,0-1 0 0 0,0 0-1 0 0,0 1 1 0 0,0-1 0 0 0,-1 0-1 0 0,0 0 1 0 0,0 0 0 0 0,1-2-9 0 0,9-27 43 0 0,0 15 0 0 0,-8 5-34 0 0,-2 9-9 0 0,0 0 0 0 0,1 0 0 0 0,-1 0 1 0 0,1 0-1 0 0,0 0 0 0 0,0 1 0 0 0,0-1 0 0 0,0 0 0 0 0,5-6 0 0 0,5-7-19 0 0,-2-1-46 0 0,-7 14 46 0 0,-3 3 15 0 0,0 0-1 0 0,0 1 1 0 0,1-1 0 0 0,-1 0-1 0 0,0 1 1 0 0,1-1 0 0 0,-1 1-1 0 0,0-1 1 0 0,1 0 0 0 0,-1 1-1 0 0,1-1 1 0 0,-1 1 0 0 0,1 0-1 0 0,-1-1 1 0 0,1 1 0 0 0,0-1-1 0 0,-1 1 1 0 0,1 0 0 0 0,-1-1-1 0 0,1 1 1 0 0,0 0 0 0 0,0-1 4 0 0,4-1-18 0 0,7-9-44 0 0,0 1-1 0 0,-5 5 50 0 0,-6 4 10 0 0,-1 1 1 0 0,1 0-1 0 0,0 0 1 0 0,0-1-1 0 0,-1 1 1 0 0,1 0-1 0 0,0 0 0 0 0,-1 0 1 0 0,1 0-1 0 0,0 0 1 0 0,0 0-1 0 0,-1 0 1 0 0,1 0-1 0 0,0 0 1 0 0,-1 0-1 0 0,1 0 1 0 0,0 1-1 0 0,0-1 1 0 0,-1 0-1 0 0,1 0 0 0 0,0 1 3 0 0,30 15-53 0 0,-29-15 58 0 0,0 0-1 0 0,0 1 1 0 0,-1-1 0 0 0,1 1-1 0 0,-1-1 1 0 0,0 1-1 0 0,1 0 1 0 0,-1 0 0 0 0,0 0-1 0 0,0-1 1 0 0,0 2-5 0 0,8 14-1 0 0,-6-10-16 0 0,3 25-179 0 0,4-14 116 0 0,-9-14 77 0 0,0 0 0 0 0,-1 0 0 0 0,1 0 0 0 0,-1-1-1 0 0,0 5 4 0 0,0 13 25 0 0,0 5 94 0 0,0-24-55 0 0,0-2 0 0 0,0 3-10 0 0,0-1-125 0 0,0 0 56 0 0,0 6 124 0 0,0-4-102 0 0,0-2-45 0 0,0 1-44 0 0,0-1-69 0 0,0 0-76 0 0,0 0-90 0 0,0 0-104 0 0,0-2 110 0 0,2 0-309 0 0,12 3-566 0 0,1 10-48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5:00.0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63 7016 0 0,'0'0'201'0'0,"0"3"-4"0"0,0-1-309 0 0,0 0 118 0 0,0 1 100 0 0,0 0 81 0 0,0 2 150 0 0,0 10 819 0 0,0-9-731 0 0,0-4-279 0 0,0 1-35 0 0,0-1-42 0 0,0 0-49 0 0,2 9 347 0 0,4 1 22 0 0,0 1-20 0 0,-4-2-39 0 0,-2 3 101 0 0,0 0-130 0 0,0-2-64 0 0,-1-1-57 0 0,-1-4-49 0 0,-8 3 269 0 0,8-4-300 0 0,1 3 68 0 0,0 1 32 0 0,1 22 442 0 0,1-19-398 0 0,-1-3-76 0 0,0-3-66 0 0,0 10 234 0 0,0-2-46 0 0,0-1-42 0 0,0-1-38 0 0,0 7 45 0 0,0 2-61 0 0,0 37 69 0 0,0-38-251 0 0,-1-14-14 0 0,-1-6 4 0 0,-1 3-5 0 0,0 0 5 0 0,5-1-24 0 0,2 2-35 0 0,-4-5 53 0 0,2 2-133 0 0,-1-1-160 0 0,-1-1-277 0 0,0 0-30 0 0</inkml:trace>
  <inkml:trace contextRef="#ctx0" brushRef="#br0" timeOffset="267.2">42 32 8928 0 0,'0'0'200'0'0,"-3"-3"33"0"0,-8-7 14 0 0,9 4-41 0 0,2-4-126 0 0,0 7 114 0 0,0 3 38 0 0,0 0-172 0 0,0 0-90 0 0,0 0-72 0 0,0 0-97 0 0,0 0-113 0 0,0 0-102 0 0,0 0 49 0 0,0 0-38 0 0,0 0-484 0 0,0 0-388 0 0,0 0-734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4:59.4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458 0 7744 0 0,'0'0'174'0'0,"0"0"29"0"0,0 0 12 0 0,0 0-76 0 0,0 0-18 0 0,0 0 82 0 0,0 0 40 0 0,0 0 291 0 0,-2 0 11 0 0,-7 0-7 0 0,-1 0-87 0 0,-1 0-78 0 0,0 0-66 0 0,-2 0-11 0 0,-1 0-64 0 0,-3 0-10 0 0,-6 0 59 0 0,12 2-94 0 0,-2 4 36 0 0,1 0 10 0 0,1-4-25 0 0,-9-2 139 0 0,4-1-160 0 0,1 1-45 0 0,-11 4 38 0 0,13 2-69 0 0,12-5-100 0 0,0 0 1 0 0,-1 0-1 0 0,1-1 1 0 0,-1 1-1 0 0,1 0 1 0 0,-1-1-1 0 0,1 1 0 0 0,-1-1 1 0 0,1 0-1 0 0,-1 1 1 0 0,0-1-1 0 0,1 0 1 0 0,-1 0-12 0 0,-20-1 100 0 0,16 0-78 0 0,-1 1 0 0 0,1-1 0 0 0,-1 1 0 0 0,0 1 0 0 0,1 0 0 0 0,-1 0 0 0 0,1 0 0 0 0,-1 0-22 0 0,-4 4 13 0 0,-7 2 12 0 0,2-5 33 0 0,15-2-58 0 0,1 0 1 0 0,-1 0 0 0 0,0 0 0 0 0,1 0-1 0 0,-1 0 1 0 0,0 0 0 0 0,1 0 0 0 0,-1 0-1 0 0,0 0 1 0 0,1 0 0 0 0,-1 1 0 0 0,0-1 0 0 0,1 0-1 0 0,-1 1 1 0 0,1-1 0 0 0,-1 0 0 0 0,0 1-1 0 0,1-1 1 0 0,-1 1 0 0 0,1-1 0 0 0,-1 1-1 0 0,1-1 1 0 0,-1 1 0 0 0,1-1 0 0 0,0 1 0 0 0,-1 0-1 0 0,1-1-1 0 0,0 1 1 0 0,-1-1 0 0 0,1 1 0 0 0,-1-1 0 0 0,1 1 0 0 0,-1-1-1 0 0,1 1 1 0 0,-1-1 0 0 0,1 1 0 0 0,-1-1 0 0 0,1 0 0 0 0,-1 1 0 0 0,0-1-1 0 0,1 0 1 0 0,-1 1 0 0 0,0-1 0 0 0,1 0 0 0 0,-1 0 0 0 0,0 0-1 0 0,1 0 1 0 0,-1 0 0 0 0,0 1 0 0 0,1-1 0 0 0,-1 0 0 0 0,0 0 0 0 0,0-1 0 0 0,-14 4 0 0 0,2 8 10 0 0,10-9 44 0 0,3 1 10 0 0,0 26 10 0 0,0-24-61 0 0,0-1 0 0 0,0 1 0 0 0,1 0 0 0 0,0 0 0 0 0,0 2-13 0 0,6 5 36 0 0,-7-11-34 0 0,1 0 0 0 0,0 0 0 0 0,-1 0 1 0 0,1 0-1 0 0,-1 0 0 0 0,1 0 0 0 0,-1 0 1 0 0,1 0-1 0 0,-1 0 0 0 0,0 0 0 0 0,0 0 1 0 0,1 0-1 0 0,-1 1 0 0 0,0-1 0 0 0,0 0 1 0 0,0 0-1 0 0,0 1-2 0 0,0 303 673 0 0,0-174-343 0 0,0-59-106 0 0,0 0 41 0 0,0-2 51 0 0,0 0 60 0 0,0-69-374 0 0,0-1 0 0 0,0 0 0 0 0,-1 1 0 0 0,1-1 1 0 0,0 0-1 0 0,0 1 0 0 0,0-1 0 0 0,0 0 0 0 0,1 1 0 0 0,-1-1 0 0 0,0 0 1 0 0,0 0-1 0 0,0 1 0 0 0,0-1 0 0 0,0 0 0 0 0,0 1 0 0 0,0-1 1 0 0,1 0-1 0 0,-1 0 0 0 0,0 1 0 0 0,0-1 0 0 0,0 0 0 0 0,1 0 0 0 0,-1 1 1 0 0,0-1-1 0 0,0 0-2 0 0,11 11 26 0 0,-9-9 49 0 0,-2-2-6 0 0,0 1-302 0 0,0 0 93 0 0,0 0 80 0 0,0 0 68 0 0,0 0 66 0 0,0 0 50 0 0,0 0 422 0 0,0 0-358 0 0,0-1-119 0 0,0 1-45 0 0,0-1-49 0 0,0 1-52 0 0,0-1-59 0 0,0 0-66 0 0,0 1-95 0 0,0-1-95 0 0,0 1-102 0 0,0 0-111 0 0,0-1-121 0 0,0 1 315 0 0,0-1-34 0 0,0 1-34 0 0,0-1-36 0 0,0 1-37 0 0,0-1-38 0 0,0 0-1522 0 0,0 0-1197 0 0</inkml:trace>
  <inkml:trace contextRef="#ctx0" brushRef="#br0" timeOffset="300.44">174 694 6072 0 0,'0'0'133'0'0,"0"0"23"0"0,0 0 12 0 0,0 0-48 0 0,0 0 8 0 0,1 0 62 0 0,1 0 177 0 0,4 0-26 0 0,0-3-36 0 0,2-1 101 0 0,-2-2-40 0 0,-4 5-90 0 0,-1 0-53 0 0,1 0-47 0 0,-1 1-41 0 0,0-1-20 0 0,1 1-41 0 0,0 0-27 0 0,0 0-24 0 0,2 0 21 0 0,-3 0 7 0 0,0-1 34 0 0,3-1 64 0 0,13-6 299 0 0,-9 2-70 0 0,-3-4 84 0 0,3 5-151 0 0,9-4 18 0 0,-13 7-225 0 0,-3 1-69 0 0,1 1 1 0 0,-1 0-1 0 0,1-1 0 0 0,-1 1 0 0 0,0 0 0 0 0,1-1 0 0 0,-1 1 1 0 0,1 0-1 0 0,-1 0 0 0 0,1 0-35 0 0,13-2 299 0 0,-7-3-216 0 0,19-6 49 0 0,-17 8-108 0 0,24-10 16 0 0,-30 11-42 0 0,-1 0 0 0 0,1 1 0 0 0,0-1 0 0 0,-1 1 0 0 0,1 0 0 0 0,0 0 0 0 0,0 0 0 0 0,0 0 0 0 0,0 1 0 0 0,3-1 2 0 0,-7 1 0 0 0,5 0-25 0 0,-2 0-18 0 0,-1 0-24 0 0,0-1-35 0 0,0 1-17 0 0,-1 0-36 0 0,1-1-42 0 0,-1 0-45 0 0,1 1-49 0 0,0-1-46 0 0,-1-1-41 0 0,1 1-36 0 0,0 0-123 0 0,0-1-34 0 0,3-4-1267 0 0,-5 6 1838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5:21.8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47 16783 0 0,'0'-16'383'0'0,"0"3"52"0"0,-2 8 23 0 0,-5-2-187 0 0,3 3-130 0 0,2 2-39 0 0,2 4-60 0 0,0 9-40 0 0,0-9-72 0 0,0 1 2 0 0,0-2 65 0 0,0-1-1 0 0,0 1 0 0 0,0-1 0 0 0,0 1 0 0 0,0-1 1 0 0,0 1-1 0 0,0-1 0 0 0,0 1 0 0 0,0-1 0 0 0,0 0 1 0 0,0 1-1 0 0,0-1 0 0 0,1 1 0 0 0,-1-1 0 0 0,0 1 1 0 0,0-1-1 0 0,1 1 0 0 0,-1-1 0 0 0,0 0 0 0 0,1 1 0 0 0,-1-1 1 0 0,0 0-1 0 0,1 1 0 0 0,-1-1 0 0 0,0 0 0 0 0,1 1 1 0 0,-1-1-1 0 0,1 0 0 0 0,-1 0 0 0 0,1 1 0 0 0,-1-1 1 0 0,1 0-1 0 0,-1 0 0 0 0,1 0 0 0 0,-1 0 0 0 0,0 0 1 0 0,1 0-1 0 0,-1 0 0 0 0,1 0 0 0 0,-1 0 0 0 0,1 0 0 0 0,0 0 4 0 0,-1 0-1 0 0,0 0-1 0 0,0 0 0 0 0,0 0 1 0 0,0 0-1 0 0,0 0 0 0 0,0 0 1 0 0,1 0-1 0 0,-1 0 0 0 0,0 0 1 0 0,0 0-1 0 0,0 0 0 0 0,0 0 1 0 0,0 0-1 0 0,0 0 0 0 0,0 0 1 0 0,0 0-1 0 0,0 0 0 0 0,0 0 0 0 0,1 0 1 0 0,-1 0-1 0 0,0 0 0 0 0,0 0 1 0 0,0 0-1 0 0,0 0 0 0 0,0 0 1 0 0,0 0-1 0 0,0 0 0 0 0,0 1 1 0 0,0-1-1 0 0,0 0 0 0 0,0 0 1 0 0,0 0-1 0 0,0 0 0 0 0,0 0 1 0 0,0 0-1 0 0,1 0 0 0 0,-1 0 0 0 0,0 0 1 0 0,0 0-1 0 0,0 0 0 0 0,0 0 1 0 0,0 1-1 0 0,0-1 0 0 0,0 0 1 0 0,0 0-1 0 0,0 0 0 0 0,0 0 1 0 0,0 0-1 0 0,0 0 0 0 0,0 0 1 0 0,0 0-1 0 0,0 0 0 0 0,0 0 1 0 0,0 1-1 0 0,0-1 0 0 0,0 0 0 0 0,-1 0 2 0 0,2 4 146 0 0,0 0-119 0 0,1 1-104 0 0,0-1-89 0 0,2 0-131 0 0,0 1-81 0 0,1 0-149 0 0,2 2-321 0 0,-4-3 329 0 0,0-1-843 0 0,-3-3-12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02:11.8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315 1 6336 0 0,'0'0'141'0'0,"-2"0"23"0"0,1 0-159 0 0,1 0-1 0 0,0 0 1 0 0,-1 0 0 0 0,1 0-1 0 0,0 0 1 0 0,-1 0 0 0 0,1 0-1 0 0,0 0 1 0 0,-1 0 0 0 0,1 0-1 0 0,0 0 1 0 0,-1 0 0 0 0,1 0-1 0 0,0 0 1 0 0,-1 0-1 0 0,1 0 1 0 0,0 0 0 0 0,-1 1-1 0 0,1-1 1 0 0,0 0 0 0 0,-1 0-1 0 0,1 0 1 0 0,0 1 0 0 0,-1-1-1 0 0,1 0 1 0 0,0 0 0 0 0,0 1-1 0 0,0-1 1 0 0,-1 0 0 0 0,1 0-1 0 0,0 1 1 0 0,0-1-1 0 0,0 0 1 0 0,-1 1 0 0 0,1-1-1 0 0,0 0 1 0 0,0 1-5 0 0,0-1 6 0 0,0 0 0 0 0,0 1 0 0 0,0-1 0 0 0,-1 1 0 0 0,1-1 0 0 0,0 0 0 0 0,0 1-1 0 0,0-1 1 0 0,-1 0 0 0 0,1 1 0 0 0,0-1 0 0 0,-1 0 0 0 0,1 1 0 0 0,0-1 0 0 0,0 0 0 0 0,-1 0 0 0 0,1 1 0 0 0,0-1 0 0 0,-1 0-1 0 0,1 0 1 0 0,-1 1-6 0 0,-2-1 8 0 0,0 1 0 0 0,0 0 0 0 0,-1-1-1 0 0,1 1 1 0 0,0-1 0 0 0,0 0 0 0 0,-3 0-8 0 0,-1 0 22 0 0,1 0 32 0 0,-1 0 35 0 0,1 1 34 0 0,0 1 37 0 0,-2 2 68 0 0,-2 2 104 0 0,-3-3 92 0 0,6-3-176 0 0,-1 0-43 0 0,-2-1 15 0 0,0 1-57 0 0,-2 1-22 0 0,-2 1 8 0 0,-12 12 281 0 0,7-3-142 0 0,17-11-261 0 0,0 1-1 0 0,0 0 1 0 0,0 0-1 0 0,0-1 0 0 0,0 1 1 0 0,0-1-1 0 0,-1 0 1 0 0,0 0-27 0 0,-8 2 113 0 0,-2 4 14 0 0,0 0 0 0 0,2-4-14 0 0,11-2-106 0 0,-1 0 0 0 0,1 0 0 0 0,-1 0-1 0 0,1-1 1 0 0,-1 1 0 0 0,1 0 0 0 0,-1 0 0 0 0,1 0 0 0 0,-1 0 0 0 0,1 0 0 0 0,-1 1 0 0 0,1-1 0 0 0,-1 0 0 0 0,1 0 0 0 0,-1 0 0 0 0,1 0 0 0 0,-1 1 0 0 0,1-1 0 0 0,-1 0 0 0 0,1 0 0 0 0,-1 1 0 0 0,1-1 0 0 0,0 0 0 0 0,-1 1 0 0 0,1-1 0 0 0,0 0-1 0 0,-1 1 1 0 0,1-1 0 0 0,0 1 0 0 0,-1-1 0 0 0,1 0 0 0 0,0 1 0 0 0,0-1 0 0 0,-1 1 0 0 0,1-1 0 0 0,0 1 0 0 0,0-1 0 0 0,0 1 0 0 0,0-1 0 0 0,0 1 0 0 0,-1-1 0 0 0,1 1 0 0 0,0-1 0 0 0,0 1 0 0 0,0-1 0 0 0,1 1-7 0 0,-1 2 145 0 0,-3-1-54 0 0,3-1-90 0 0,-10 10 65 0 0,10-11-65 0 0,0 1 0 0 0,-1-1 0 0 0,1 1-1 0 0,0-1 1 0 0,0 0 0 0 0,-1 1 0 0 0,1-1 0 0 0,0 1-1 0 0,0-1 1 0 0,0 1 0 0 0,0-1 0 0 0,-1 1 0 0 0,1-1 0 0 0,0 1-1 0 0,0-1 1 0 0,0 1 0 0 0,0-1 0 0 0,0 1 0 0 0,0-1-1 0 0,0 1 1 0 0,1-1 0 0 0,-1 1 0 0 0,0-1 0 0 0,0 1 0 0 0,0-1-1 0 0,0 1 1 0 0,1-1 0 0 0,-1 1 0 0 0,0-1 0 0 0,0 1-1 0 0,11 4 0 0 0,-6 8 0 0 0,-4-12 0 0 0,0 1 0 0 0,-1-1 0 0 0,1 0 0 0 0,0 0 0 0 0,0 0 0 0 0,0 0 0 0 0,0 0 0 0 0,0 0 0 0 0,0 0 0 0 0,0-1 0 0 0,0 1 0 0 0,1 0 0 0 0,9 4-3 0 0,-9-4 5 0 0,0 0 0 0 0,1 0 0 0 0,-1 0 0 0 0,0 1 0 0 0,0-1 1 0 0,0 1-1 0 0,0-1 0 0 0,0 1 0 0 0,0 0-2 0 0,-1-1 5 0 0,0 0-1 0 0,0 1 1 0 0,1-1 0 0 0,-1 0 0 0 0,0 0 0 0 0,1 0 0 0 0,-1 0 0 0 0,0 0-1 0 0,1 0 1 0 0,-1 0 0 0 0,1-1 0 0 0,0 1 0 0 0,-1 0 0 0 0,1-1 0 0 0,0 0 0 0 0,-1 1-1 0 0,1-1 1 0 0,0 0 0 0 0,-1 0 0 0 0,1 1-5 0 0,14 0 71 0 0,3 6-14 0 0,-9-2-28 0 0,26 11 114 0 0,-3-1-12 0 0,-7-10-59 0 0,-5 5 15 0 0,-11-4 19 0 0,-4 5 21 0 0,5-5-6 0 0,-10-5-112 0 0,0-1 0 0 0,0 0-1 0 0,0 1 1 0 0,0-1 0 0 0,0 1 0 0 0,0 0-1 0 0,0-1 1 0 0,0 1 0 0 0,0 0-1 0 0,-1-1 1 0 0,1 1 0 0 0,0 0 0 0 0,0 0-1 0 0,-1 0 1 0 0,1 0 0 0 0,0 0-9 0 0,2 12 157 0 0,-3-10 17 0 0,0 0 2 0 0,0 39 368 0 0,-3-37-360 0 0,0-2-142 0 0,3-3-19 0 0,0 0-20 0 0,-3 2 28 0 0,-1 3 21 0 0,-4 3 21 0 0,-3 3 36 0 0,4-4-67 0 0,4-3-22 0 0,0-1 0 0 0,-1 0-1 0 0,1 0 1 0 0,-1 0 0 0 0,1 0 0 0 0,-2 0-20 0 0,-25 12 129 0 0,13-7-78 0 0,1 0-37 0 0,-15-2-14 0 0,14 3 1 0 0,13-6-12 0 0,0-1 0 0 0,0 1 0 0 0,0-1 0 0 0,0 0-1 0 0,0 0 1 0 0,-1-1 0 0 0,1 1 0 0 0,0-1 0 0 0,-3 0 11 0 0,5-1-80 0 0,2 0-121 0 0,-3 0-45 0 0,2 0 121 0 0,1 0 72 0 0,-2 0 77 0 0,1 0 123 0 0,0 0-119 0 0,0 0-65 0 0,0 0-96 0 0,-1 0-93 0 0,2 0 68 0 0,-1 0-33 0 0,0 0-37 0 0,1 0-38 0 0,-1 0-43 0 0,0 0-44 0 0,1-2-383 0 0,0-11-6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02:12.1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6624 0 0,'0'0'192'0'0,"0"5"-7"0"0,0 13-190 0 0,0-5 49 0 0,0-3 42 0 0,0-4 38 0 0,0 0 66 0 0,0-3 36 0 0,0 17 574 0 0,0-11-560 0 0,0 1 69 0 0,0 8 321 0 0,0 13 513 0 0,0-17-680 0 0,0-1-48 0 0,0 0-85 0 0,-2-4-44 0 0,-4 3 37 0 0,-1 3 71 0 0,8-4-41 0 0,10 2 55 0 0,-9-9-210 0 0,0-1-93 0 0,-2 1-61 0 0,-1 1-37 0 0,1-2 44 0 0,0-1-200 0 0,0 1 55 0 0,0 0 51 0 0,0 0 43 0 0,0 1 83 0 0,0 1 76 0 0,0 10 542 0 0,0-12-582 0 0,0 1-32 0 0,0-1-43 0 0,0 0-56 0 0,0 1-65 0 0,0-1-78 0 0,0 0-56 0 0,0 0-77 0 0,0 0-84 0 0,0 0-93 0 0,0 0-99 0 0,0 0-108 0 0,0 0-114 0 0,0 0-123 0 0,0-3-857 0 0,0 0-1005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50.0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270 442 6160 0 0,'0'0'133'0'0,"0"0"23"0"0,0 0 13 0 0,-3 0-18 0 0,-10 0-120 0 0,4 0-4 0 0,1 0 48 0 0,1 0 42 0 0,1 0 32 0 0,0 0 84 0 0,-6 0 506 0 0,7 0-452 0 0,1 0-82 0 0,-2 0-68 0 0,-6 2 164 0 0,-1 4 6 0 0,2 0-46 0 0,2-4-27 0 0,4 0 80 0 0,-8 9-122 0 0,8-9-152 0 0,4-2-31 0 0,1 1 0 0 0,-1-1 0 0 0,0 0-1 0 0,1 1 1 0 0,-1-1 0 0 0,0 0 0 0 0,1 1 0 0 0,-1-1 0 0 0,1 1 0 0 0,-1-1 0 0 0,1 0-1 0 0,-1 1 1 0 0,1 0 0 0 0,-1-1 0 0 0,1 1 0 0 0,0-1 0 0 0,-1 1 0 0 0,1-1 0 0 0,0 1-1 0 0,-1 0 1 0 0,1-1 0 0 0,0 1-9 0 0,-3 4 35 0 0,-18 27 174 0 0,8-14-89 0 0,5-5-1 0 0,4-3-19 0 0,-10 15 113 0 0,5-4-115 0 0,0 2 43 0 0,1-8-34 0 0,4-8-51 0 0,0 0 0 0 0,1 0 0 0 0,0 0 0 0 0,0 1-56 0 0,2-3 41 0 0,0-1 0 0 0,0 1 0 0 0,0-1 0 0 0,1 1 0 0 0,0 3-41 0 0,-1 4 53 0 0,0 1 72 0 0,2 6 135 0 0,-1-18-240 0 0,0 0 0 0 0,1 0-1 0 0,-1 0 1 0 0,0 0 0 0 0,0 0 0 0 0,1 0-1 0 0,-1 0 1 0 0,1 0 0 0 0,-1 0 0 0 0,1-1-1 0 0,-1 1 1 0 0,1 0 0 0 0,0 0-20 0 0,7 2 121 0 0,-8-3-119 0 0,0 0 0 0 0,0 0 1 0 0,0 0-1 0 0,0 0 1 0 0,0 0-1 0 0,0 0 0 0 0,0 0 1 0 0,0 0-1 0 0,1 0 0 0 0,-1 0 1 0 0,0 0-1 0 0,0 0 1 0 0,0 0-1 0 0,0 0 0 0 0,0 0 1 0 0,0 0-1 0 0,0 0 1 0 0,0 0-1 0 0,0 0 0 0 0,0 0 1 0 0,1 0-1 0 0,-1 0 0 0 0,0 0 1 0 0,0 0-1 0 0,0 0 1 0 0,0 0-1 0 0,0 0 0 0 0,0 1 1 0 0,0-1-1 0 0,0 0 1 0 0,0 0-1 0 0,0 0 0 0 0,0 0 1 0 0,0 0-1 0 0,0 0 0 0 0,0 0 1 0 0,0 0-1 0 0,0 0 1 0 0,1 0-1 0 0,-1 0 0 0 0,0 0 1 0 0,0 1-1 0 0,0-1 1 0 0,0 0-1 0 0,0 0 0 0 0,0 0 1 0 0,0 0-1 0 0,0 0 1 0 0,0 0-1 0 0,0 0 0 0 0,0 0 1 0 0,0 0-1 0 0,0 0 0 0 0,0 1 1 0 0,-1-1-1 0 0,1 0 1 0 0,0 0-3 0 0,0 0 6 0 0,0 1 0 0 0,0-1 0 0 0,0 1 1 0 0,0-1-1 0 0,0 1 0 0 0,0-1 0 0 0,0 1 0 0 0,0-1 1 0 0,1 1-1 0 0,-1-1 0 0 0,0 1 0 0 0,0-1 1 0 0,0 1-1 0 0,0-1 0 0 0,1 1 0 0 0,-1-1 1 0 0,0 1-1 0 0,0-1 0 0 0,1 1 0 0 0,-1-1 0 0 0,0 0 1 0 0,1 1-1 0 0,-1-1 0 0 0,1 0 0 0 0,-1 1 1 0 0,0-1-1 0 0,1 0 0 0 0,-1 0 0 0 0,1 1 1 0 0,-1-1-1 0 0,1 0 0 0 0,-1 0 0 0 0,1 0 0 0 0,-1 1 1 0 0,1-1-1 0 0,-1 0 0 0 0,1 0 0 0 0,-1 0 1 0 0,1 0-1 0 0,-1 0 0 0 0,1 0 0 0 0,-1 0 1 0 0,1 0-1 0 0,-1 0 0 0 0,1 0 0 0 0,-1-1 0 0 0,1 1 1 0 0,-1 0-7 0 0,5-1 56 0 0,-1-1 0 0 0,1 1 0 0 0,-1-1 0 0 0,0 0 0 0 0,2-1-56 0 0,-2 1 37 0 0,27-3 249 0 0,13-17 34 0 0,-25 12-266 0 0,13-16 16 0 0,-25 22-46 0 0,7-3 2 0 0,-12 6-25 0 0,0 0-1 0 0,0 0 0 0 0,0-1 0 0 0,0 1 1 0 0,-1-1-1 0 0,1 1 0 0 0,0-1 0 0 0,-1 0 1 0 0,1 0-1 0 0,-1 1 0 0 0,1-1 0 0 0,-1 0 1 0 0,1-1-1 0 0,2-8 0 0 0,-3 9 0 0 0,0 0 0 0 0,0-1 0 0 0,1 1 0 0 0,-1 0 0 0 0,0 0 0 0 0,1 0 0 0 0,-1 0 0 0 0,1 0 0 0 0,0 0 0 0 0,0 0-2 0 0,-1 1 0 0 0,1-1 0 0 0,-1 0 0 0 0,0 0 1 0 0,0 1-1 0 0,1-1 0 0 0,-1 0 0 0 0,0-2 2 0 0,0 1-11 0 0,0 0 0 0 0,-1 0-1 0 0,1 0 1 0 0,-1 0 0 0 0,1 0 0 0 0,-1 0-1 0 0,0-3 12 0 0,0 4-9 0 0,0 0 0 0 0,0 0-1 0 0,0 1 1 0 0,1-1 0 0 0,-1 0-1 0 0,1 0 1 0 0,-1 0 0 0 0,1 0-1 0 0,-1 0 1 0 0,1 1 0 0 0,0-1-1 0 0,0 0 1 0 0,1-1 9 0 0,-1 2-3 0 0,0-1 1 0 0,0 1-1 0 0,0-1 1 0 0,-1 1-1 0 0,1-1 1 0 0,0 1-1 0 0,-1-1 0 0 0,0 1 1 0 0,1-1-1 0 0,-1 1 1 0 0,0-1-1 0 0,0 0 1 0 0,1-1 2 0 0,-1-26-11 0 0,0 27-42 0 0,0 2-11 0 0,0 0-2 0 0,2 0-4 0 0,-1 0 66 0 0,-1 0 0 0 0,1 0 0 0 0,-1 0 0 0 0,1 0 0 0 0,-1 0 0 0 0,0 0 0 0 0,1 1-1 0 0,-1-1 1 0 0,1 0 0 0 0,-1 0 0 0 0,1 0 0 0 0,-1 1 0 0 0,0-1 0 0 0,1 0 0 0 0,-1 0 0 0 0,1 1 0 0 0,-1-1 0 0 0,0 0 0 0 0,1 1 0 0 0,-1-1 0 0 0,0 1 0 0 0,0-1 0 0 0,1 0 0 0 0,-1 1 4 0 0,4 15-71 0 0,-4 24-13 0 0,-1-26 66 0 0,1 83-56 0 0,0-95 74 0 0,1 0 0 0 0,-1-1 0 0 0,0 1 0 0 0,0 0 0 0 0,1-1 0 0 0,-1 1 0 0 0,1-1 0 0 0,-1 1 0 0 0,1 0 0 0 0,0-1 0 0 0,0 1 0 0 0,0-1 0 0 0,0 0 0 0 0,0 1 0 0 0,4 6 0 0 0,26 55 0 0 0,-29-58 0 0 0,-1-4 0 0 0,-1-1 0 0 0,0 1 0 0 0,0 0 0 0 0,1-1 0 0 0,-1 1 0 0 0,0-1 0 0 0,1 1 0 0 0,-1 0 0 0 0,1-1 0 0 0,-1 1 0 0 0,1-1 0 0 0,-1 1 0 0 0,1-1 0 0 0,-1 0 0 0 0,1 1 0 0 0,-1-1 0 0 0,1 1 0 0 0,0-1 0 0 0,-1 0 0 0 0,1 0 0 0 0,0 1 0 0 0,0-1 0 0 0,3 2 0 0 0,25 14 60 0 0,-23-5-32 0 0,-6-11-25 0 0,1 0 0 0 0,-1 1 0 0 0,1-1 0 0 0,0 0 1 0 0,-1 1-1 0 0,1-1 0 0 0,0 0 0 0 0,-1 0 0 0 0,1 0 1 0 0,0 0-1 0 0,-1 0 0 0 0,1 0 0 0 0,0 0 0 0 0,-1 0 1 0 0,1 0-4 0 0,2 0-75 0 0,-3 0-78 0 0,1 0-295 0 0,1 0 60 0 0,-1 0 50 0 0,0 0 40 0 0,1 0-200 0 0,1 0-225 0 0,-2 0 387 0 0,0 0-59 0 0,0 0-76 0 0,1 0-1154 0 0,-1 0-923 0 0</inkml:trace>
  <inkml:trace contextRef="#ctx0" brushRef="#br0" timeOffset="290.61">617 0 8864 0 0,'0'0'200'0'0,"0"0"33"0"0,0 0 14 0 0,3 0-41 0 0,4 2-145 0 0,-3 3 86 0 0,-3-2-20 0 0,2 0 44 0 0,4 2 172 0 0,-6-5-321 0 0,-1 0-1 0 0,0 1 1 0 0,1-1-1 0 0,-1 0 1 0 0,0 0-1 0 0,1 1 0 0 0,-1-1 1 0 0,0 0-1 0 0,1 0 1 0 0,-1 1-1 0 0,0-1 1 0 0,1 0-1 0 0,-1 1 0 0 0,0-1 1 0 0,0 0-1 0 0,0 1 1 0 0,1-1-1 0 0,-1 0 1 0 0,0 1-1 0 0,0-1 0 0 0,0 1 1 0 0,0-1-1 0 0,0 1 1 0 0,1-1-1 0 0,-1 0 1 0 0,0 1-1 0 0,0-1 0 0 0,0 1 1 0 0,0-1-1 0 0,0 0 1 0 0,-1 1-22 0 0,4 4 497 0 0,7 9-32 0 0,-7 1-77 0 0,-2-6-185 0 0,0-2-53 0 0,1 0-24 0 0,2 1 1 0 0,0 1-3 0 0,-2-1-5 0 0,0 0 25 0 0,-2 2 55 0 0,0-3-94 0 0,1 0-1 0 0,0 0 1 0 0,1 0-1 0 0,-1 0 1 0 0,1 0-105 0 0,1 1 116 0 0,-1 0 0 0 0,-1 1 0 0 0,0-1 0 0 0,0 1 0 0 0,0 2-116 0 0,0 11 185 0 0,5 14 141 0 0,1 4 16 0 0,-5-15-152 0 0,0 10 48 0 0,3 2 382 0 0,5 10-620 0 0,1 8 381 0 0,-8-35-254 0 0,-3-15-88 0 0,1 1 0 0 0,0-1 0 0 0,0 0 0 0 0,0 0 0 0 0,0 0 0 0 0,1 0 0 0 0,0 0 0 0 0,0 0 0 0 0,0 0-1 0 0,1 0-38 0 0,7 14 174 0 0,-5-3-38 0 0,-2-4-42 0 0,8 9 105 0 0,-6 6-7 0 0,-1-17-99 0 0,9 14 185 0 0,-4-8-126 0 0,7 15-68 0 0,-13-24-76 0 0,-3-7-7 0 0,0 1-1 0 0,0-1 1 0 0,1 1-1 0 0,-1-1 1 0 0,0 1-1 0 0,0-1 0 0 0,0 0 1 0 0,1 1-1 0 0,-1-1 1 0 0,0 1-1 0 0,0-1 1 0 0,1 0-1 0 0,-1 1 0 0 0,0-1 1 0 0,1 0-1 0 0,-1 1 1 0 0,0-1-1 0 0,1 0 1 0 0,-1 1-1 0 0,1-1 0 0 0,-1 0 1 0 0,0 0-1 0 0,1 0 1 0 0,-1 1-1 0 0,1-1 1 0 0,-1 0-1 0 0,1 0 0 0 0,-1 0 1 0 0,1 0-1 0 0,-1 0 1 0 0,0 0-1 0 0,1 0 0 0 0,-1 0 1 0 0,1 0-1 0 0,-1 0 1 0 0,1 0-1 0 0,-1 0 1 0 0,0 0 0 0 0,0 0 0 0 0,0 0 0 0 0,0 0 0 0 0,0 0 0 0 0,0 0 1 0 0,1 0-1 0 0,-1 0 0 0 0,0 0 0 0 0,0 0 0 0 0,0 0 0 0 0,0 0 0 0 0,0 0 0 0 0,0 0 1 0 0,0 0-1 0 0,0 0 0 0 0,0 0 0 0 0,0 0 0 0 0,1 0 0 0 0,-1 0 0 0 0,0 0 0 0 0,0 0 1 0 0,0 0-1 0 0,0 0 0 0 0,0 0 0 0 0,0 0 0 0 0,0 0 0 0 0,0 0 0 0 0,0 0 0 0 0,0 0 1 0 0,0 1-1 0 0,0-1 0 0 0,0 0 0 0 0,0 0 0 0 0,1 0 0 0 0,-1 0 0 0 0,0 0 0 0 0,0 0 1 0 0,0 0-1 0 0,0 0 0 0 0,0 0 0 0 0,0 0 0 0 0,0 0 0 0 0,0 1 0 0 0,0-1 0 0 0,0 0 1 0 0,0 0-1 0 0,0 0 0 0 0,0 0 0 0 0,0 0 0 0 0,0 0 0 0 0,0 0 0 0 0,0 0 0 0 0,0 0 1 0 0,0 0-1 0 0,0 1 0 0 0,0-1-1 0 0,0 10 72 0 0,0-7-160 0 0,0 0 84 0 0,0-1 55 0 0,0 0 132 0 0,0-1-139 0 0,0 0-81 0 0,0 0-68 0 0,0 0-99 0 0,0 0-116 0 0,0 0 111 0 0,0 0-37 0 0,0-1-38 0 0,0 2-41 0 0,0-2-99 0 0,0 0-67 0 0,0 0-60 0 0,0 0-52 0 0,0 0-179 0 0,0 0-52 0 0,0 0-216 0 0,0 0-580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02:12.3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 9128 0 0,'0'0'200'0'0,"0"0"33"0"0,0 0 16 0 0,0 0 5 0 0,0 0-33 0 0,0 0-18 0 0,0 0-3 0 0,0-3-34 0 0,0 3-163 0 0,0-1-1 0 0,0 0 0 0 0,0 1 0 0 0,0-1 0 0 0,0 0 1 0 0,1 1-1 0 0,-1-1 0 0 0,0 0 0 0 0,0 1 1 0 0,0-1-1 0 0,1 0 0 0 0,-1 1 0 0 0,0-1 0 0 0,1 1 1 0 0,-1-1-3 0 0,4-1-23 0 0,-1 2-58 0 0,0 1-62 0 0,0 0-92 0 0,-1 0 33 0 0,0 0-41 0 0,2 2-347 0 0,0 0-109 0 0,0-1-73 0 0,2 0-522 0 0,3-1-740 0 0,-8-1 1974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02:12.7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285 318 7080 0 0,'0'0'157'0'0,"0"0"23"0"0,0 0 13 0 0,2-3-22 0 0,9-10-136 0 0,-9 3-20 0 0,-2 4 40 0 0,0 4-73 0 0,0 0 38 0 0,0-2 120 0 0,0 0 61 0 0,0-1 55 0 0,0-9 716 0 0,0 8-614 0 0,0 4-215 0 0,0 0-37 0 0,0 0-45 0 0,0 0-50 0 0,-2-3 453 0 0,-11-5 0 0 0,6 7-270 0 0,0-2 132 0 0,5-3-58 0 0,2 8-263 0 0,0 0 0 0 0,0 0 1 0 0,0-1-1 0 0,0 1 1 0 0,0 0-1 0 0,0 0 0 0 0,0 0 1 0 0,0 0-1 0 0,0 0 0 0 0,0 0 1 0 0,0 0-1 0 0,0 0 1 0 0,0 0-1 0 0,0 0 0 0 0,0-1 1 0 0,0 1-1 0 0,0 0 0 0 0,0 0 1 0 0,0 0-1 0 0,0 0 1 0 0,0 0-1 0 0,0 0 0 0 0,0 0 1 0 0,0 0-1 0 0,0 0 1 0 0,0 0-1 0 0,0 0 0 0 0,0 0 1 0 0,0-1-1 0 0,0 1 0 0 0,-1 0 1 0 0,1 0-1 0 0,0 0 1 0 0,0 0-1 0 0,0 0 0 0 0,0 0 1 0 0,0 0-1 0 0,0 0 0 0 0,0 0 1 0 0,0 0-1 0 0,0 0 1 0 0,0 0-1 0 0,0 0 0 0 0,-1 0 1 0 0,1 0-1 0 0,0 0 0 0 0,0 0 1 0 0,0 0-1 0 0,0 0 1 0 0,0 0-1 0 0,0 0 0 0 0,0 0 1 0 0,0 0-1 0 0,0 0 1 0 0,0 0-1 0 0,-1 0 0 0 0,1 0-5 0 0,-13 0 311 0 0,-2 0-63 0 0,-9 0 31 0 0,0 0-75 0 0,24 0-199 0 0,-1 0 0 0 0,1 0 0 0 0,-1 0 1 0 0,1 0-1 0 0,-1 0 0 0 0,1 0 0 0 0,-1 0 0 0 0,1 0 1 0 0,-1 0-1 0 0,1 0 0 0 0,-1 0 0 0 0,1 0 1 0 0,-1 0-1 0 0,1 0 0 0 0,-1 1 0 0 0,1-1 1 0 0,-1 0-1 0 0,1 0 0 0 0,-1 1 0 0 0,1-1 1 0 0,0 0-1 0 0,-1 0 0 0 0,1 1 0 0 0,-1-1 0 0 0,1 0 1 0 0,0 1-1 0 0,0-1 0 0 0,-1 1 0 0 0,1-1 1 0 0,0 0-1 0 0,-1 1 0 0 0,1 0-5 0 0,-4 5 65 0 0,-10 0 29 0 0,11-4-74 0 0,0 0 0 0 0,0 0 0 0 0,-1 1-1 0 0,1 0 1 0 0,1 0 0 0 0,-1-1 0 0 0,0 2-20 0 0,-1 1 23 0 0,-1-1 0 0 0,1 0 0 0 0,-1 0 0 0 0,-2 2-23 0 0,0-1 8 0 0,-9 7 11 0 0,7 3 55 0 0,-17 24 10 0 0,20-31-72 0 0,1-1 0 0 0,0 1 0 0 0,0 0 0 0 0,0 0 0 0 0,-1 6-12 0 0,-3 7 47 0 0,7-19-46 0 0,1 0 0 0 0,0 0-1 0 0,0 0 1 0 0,0 1-1 0 0,0-1 1 0 0,1 0-1 0 0,-1 1 1 0 0,1-1-1 0 0,-1 0 1 0 0,1 1-1 0 0,0-1 1 0 0,0 2-1 0 0,0 22 10 0 0,0-8 42 0 0,0-2 58 0 0,0-2 86 0 0,0-14-195 0 0,0 0 1 0 0,0 0-1 0 0,0 0 1 0 0,0 0-1 0 0,0 1 1 0 0,0-1-1 0 0,0 0 1 0 0,-1 0-1 0 0,1 0 1 0 0,0 0-1 0 0,0 0 1 0 0,0 0-1 0 0,0 0 1 0 0,1 0-1 0 0,-1 0 1 0 0,0 0-1 0 0,0 1 1 0 0,0-1-1 0 0,0 0 1 0 0,0 0-1 0 0,0 0 1 0 0,0 0 0 0 0,0 0-1 0 0,0 0 1 0 0,0 0-1 0 0,0 0 1 0 0,0 0-1 0 0,0 0 1 0 0,0 0-1 0 0,0 0 1 0 0,0 1-1 0 0,0-1 1 0 0,0 0-1 0 0,0 0 1 0 0,0 0-1 0 0,1 0 1 0 0,-1 0-1 0 0,0 0 1 0 0,0 0-1 0 0,0 0 1 0 0,0 0-1 0 0,0 0 1 0 0,0 0-1 0 0,0 0 1 0 0,0 0 0 0 0,0 0-1 0 0,0 0 1 0 0,1 0-1 0 0,-1 0 1 0 0,0 0-1 0 0,0 0 1 0 0,0 0-1 0 0,0 0 1 0 0,0 0-1 0 0,0 0 1 0 0,0 0-1 0 0,0 0-1 0 0,2 0 4 0 0,0 0 0 0 0,0 1 0 0 0,-1-1 0 0 0,1 1 0 0 0,0-1 0 0 0,0 1 0 0 0,-1 0 0 0 0,1 0 0 0 0,-1-1 0 0 0,1 1-1 0 0,-1 0 1 0 0,1 1 0 0 0,-1-1 0 0 0,1 0 0 0 0,-1 0 0 0 0,1 2-4 0 0,-1-2 2 0 0,1 1 1 0 0,-1-1-1 0 0,1 0 0 0 0,0 1 0 0 0,-1-1 1 0 0,1 0-1 0 0,0 0 0 0 0,0 0 0 0 0,-1 0 1 0 0,1 0-1 0 0,0 0 0 0 0,0-1 1 0 0,0 1-1 0 0,0-1 0 0 0,0 1 0 0 0,0-1 1 0 0,1 0-3 0 0,4 0 38 0 0,-5 1-22 0 0,0-1 0 0 0,0 0-1 0 0,1 0 1 0 0,-1 0-1 0 0,0 0 1 0 0,0-1-1 0 0,0 1 1 0 0,0-1 0 0 0,0 1-1 0 0,1-1-15 0 0,3-2 29 0 0,28-14 175 0 0,-11 5-11 0 0,-16 7-131 0 0,0 0 0 0 0,0 0 0 0 0,-1 0 0 0 0,0-1 0 0 0,-1 0 0 0 0,4-4-62 0 0,8-8 164 0 0,-15 14-126 0 0,1 1 0 0 0,0-1 0 0 0,-1 1 0 0 0,0-1 0 0 0,0 0 0 0 0,0 0 0 0 0,1-3-38 0 0,5-16 106 0 0,-6 18-97 0 0,-1 0 20 0 0,0 0 1 0 0,0 0 0 0 0,0 0-1 0 0,-1 0 1 0 0,0 0-1 0 0,0-3-29 0 0,-1-16 66 0 0,0 7-67 0 0,2 1 0 0 0,-1 12 4 0 0,0 1 1 0 0,1-1-1 0 0,-2 0 1 0 0,1 1-1 0 0,0-1 1 0 0,-1 0 0 0 0,0 1-1 0 0,0-4-3 0 0,-4-4-38 0 0,1 2-3 0 0,1 0-34 0 0,1-7-111 0 0,2 12 171 0 0,0 1-100 0 0,-1-1-90 0 0,0 1-86 0 0,0 1-78 0 0,-1-1-70 0 0,1 1-65 0 0,-1-1-57 0 0,0 0-446 0 0,-1-2-101 0 0,1-1-814 0 0,2-3-1092 0 0</inkml:trace>
  <inkml:trace contextRef="#ctx0" brushRef="#br0" timeOffset="473.81">442 270 8032 0 0,'3'0'182'0'0,"8"0"29"0"0,-11 0-207 0 0,0 0 0 0 0,0 0 0 0 0,0 0 0 0 0,0 0 0 0 0,0 0 0 0 0,0 0-1 0 0,0 0 1 0 0,0 0 0 0 0,0 0 0 0 0,1 0 0 0 0,-1 0 0 0 0,0 0 0 0 0,0 0 0 0 0,0 0 0 0 0,0 0 0 0 0,0 0-1 0 0,0 0 1 0 0,0 0 0 0 0,0 0 0 0 0,0 0 0 0 0,0 0 0 0 0,0 0 0 0 0,1 0 0 0 0,-1 0 0 0 0,0 0 0 0 0,0 0 0 0 0,0 1-1 0 0,0-1 1 0 0,0 0 0 0 0,0 0 0 0 0,0 0 0 0 0,0 0 0 0 0,0 0 0 0 0,0 0 0 0 0,0 0 0 0 0,0 0 0 0 0,0 0 0 0 0,0 0-1 0 0,0 0 1 0 0,0 0 0 0 0,0 1 0 0 0,0-1 0 0 0,0 0 0 0 0,0 0 0 0 0,0 0 0 0 0,0 0 0 0 0,0 0 0 0 0,0 0-1 0 0,0 0 1 0 0,0 0 0 0 0,0 0 0 0 0,0 0 0 0 0,0 1 0 0 0,0-1 0 0 0,0 0 0 0 0,0 0 0 0 0,0 0-4 0 0,0 6 80 0 0,-1 15 28 0 0,1-20-105 0 0,0 0 0 0 0,0 0 0 0 0,0 0 0 0 0,1 0 0 0 0,-1 1 0 0 0,0-1 0 0 0,0 0 0 0 0,1 0 0 0 0,-1 0 0 0 0,0 0 0 0 0,1 0 0 0 0,0 1-3 0 0,5 2-16 0 0,0 1 28 0 0,-5 4 81 0 0,-1-2 55 0 0,0-1 48 0 0,0 10 508 0 0,3-10-96 0 0,7 8 24 0 0,-7-2-149 0 0,-3-10-1 0 0,0 1-8 0 0,-1 3-240 0 0,-1 0-38 0 0,-2 1-1 0 0,-2 0 49 0 0,3-4 143 0 0,3-3-3 0 0,0 0-11 0 0,0 0-44 0 0,0 0-17 0 0,0 0-6 0 0,0 0-8 0 0,0 0-22 0 0,0 0-11 0 0,0 0-1 0 0,0 0-16 0 0,0 0-66 0 0,0-11 49 0 0,-1 2-96 0 0,1-1-33 0 0,4-7 32 0 0,1 9-99 0 0,-4 6-28 0 0,-1 1 0 0 0,1 0 0 0 0,0-1 0 0 0,0 1 0 0 0,0-1 0 0 0,-1 0 0 0 0,1 1 0 0 0,-1-1 0 0 0,1 1 0 0 0,-1-1 0 0 0,0 0-1 0 0,1 1 1 0 0,-1-1 0 0 0,0 0-7 0 0,0-7 12 0 0,1 0-1 0 0,1 0 0 0 0,0 0 0 0 0,0 0 0 0 0,0 0 1 0 0,1 1-1 0 0,2-4-11 0 0,7-24 5 0 0,-10 24-4 0 0,-1 8 0 0 0,0 0 0 0 0,0 0 0 0 0,0 1 1 0 0,1-1-1 0 0,-1 0 0 0 0,1 1 0 0 0,0-1 0 0 0,0 1 0 0 0,1-2-1 0 0,18-30 46 0 0,5-9-39 0 0,-19 33-7 0 0,-6 8 0 0 0,1-1 0 0 0,0 1 0 0 0,0 0 0 0 0,0 0 0 0 0,0 0 0 0 0,1 0 0 0 0,-1 1 0 0 0,1-1 0 0 0,0 1 0 0 0,0-1 0 0 0,0 1 0 0 0,8-5 0 0 0,-5 3 0 0 0,0 1 0 0 0,0-2 0 0 0,0 1 0 0 0,3-4 0 0 0,-7 6-2 0 0,0 0 0 0 0,0 1-1 0 0,0 0 1 0 0,0-1 0 0 0,0 1 0 0 0,0 0-1 0 0,0 0 1 0 0,0 0 0 0 0,0 0-1 0 0,1 0 1 0 0,-1 1 0 0 0,0-1-1 0 0,0 1 1 0 0,1-1 2 0 0,10-2-21 0 0,0-3 11 0 0,-12 5 10 0 0,0 0 0 0 0,1 0 0 0 0,-1 1 0 0 0,1-1 0 0 0,0 0 0 0 0,-1 1 0 0 0,1-1 0 0 0,-1 1 0 0 0,1 0 0 0 0,0-1 0 0 0,-1 1 0 0 0,1 0-1 0 0,0 0 1 0 0,0 0 0 0 0,7-1 0 0 0,-7 1 0 0 0,1 0 0 0 0,0-1 0 0 0,0 1 0 0 0,0 0 0 0 0,0 1 0 0 0,0-1 0 0 0,0 0 0 0 0,0 1 0 0 0,0 0 0 0 0,0-1 0 0 0,1 2 0 0 0,12 7 0 0 0,-10-5 0 0 0,1 0 0 0 0,0-1 0 0 0,7 3 0 0 0,-2-3 0 0 0,-9-2 0 0 0,-1-1 0 0 0,0 0 0 0 0,1 1 0 0 0,-1 0 0 0 0,0 0 0 0 0,0 0 0 0 0,1 0 0 0 0,-1 0 0 0 0,0 0 0 0 0,0 0 0 0 0,0 1 0 0 0,-1-1 0 0 0,1 1 0 0 0,0-1 0 0 0,17 17 1 0 0,9 9 15 0 0,-12-6 93 0 0,5 13 46 0 0,-8-7 32 0 0,-11-24-159 0 0,0 1 0 0 0,0-1-1 0 0,0 1 1 0 0,-1 0-1 0 0,0 0 1 0 0,0-1 0 0 0,0 1-1 0 0,0 0 1 0 0,-1 0-1 0 0,1 3-27 0 0,1 15 148 0 0,4-4-56 0 0,-4-16-82 0 0,-2 0 0 0 0,1 0 0 0 0,0 0-1 0 0,0 0 1 0 0,-1 1 0 0 0,1-1 0 0 0,-1 0 0 0 0,1 0 0 0 0,-1 1 0 0 0,0-1 0 0 0,0 0 0 0 0,0 1 0 0 0,-1-1 0 0 0,1 0 0 0 0,0 1 0 0 0,-1 0-10 0 0,-5 10 66 0 0,5-12-56 0 0,0 1 0 0 0,0-1 1 0 0,0 1-1 0 0,1-1 0 0 0,-1 1 0 0 0,0-1 1 0 0,1 1-1 0 0,0 0 0 0 0,-1-1 0 0 0,1 1 1 0 0,0 0-1 0 0,0-1 0 0 0,0 1 0 0 0,0 0-10 0 0,0 8 42 0 0,2 16 72 0 0,-2-23-92 0 0,-1-1-1 0 0,1 1 1 0 0,0-1-1 0 0,-1 1 1 0 0,1 0-1 0 0,-1-1 1 0 0,0 1-1 0 0,0 0-21 0 0,-4 5 58 0 0,-1 5 31 0 0,4-7-20 0 0,2 2 35 0 0,0 18 88 0 0,-3-21-101 0 0,-7 6-18 0 0,4-6-3 0 0,4-3-73 0 0,0 0-50 0 0,0 1-87 0 0,1-2 25 0 0,0 0-37 0 0,0 0-41 0 0,0 0-46 0 0,0-1-60 0 0,1 1-51 0 0,-1-1-45 0 0,1 1-42 0 0,0-1-286 0 0,-1 0-69 0 0,1 0-55 0 0,0 0-38 0 0,0 0-335 0 0,0 0-35 0 0,0 0-2632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02:09.8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65 5696 0 0,'0'0'132'0'0,"0"0"17"0"0,0 0 10 0 0,0 0-48 0 0,0 0 10 0 0,0 0 60 0 0,0 0 172 0 0,0 0 317 0 0,0 0 30 0 0,0 0-38 0 0,0 0-447 0 0,0 0 61 0 0,0 0 144 0 0,0 0-17 0 0,0 0-2 0 0,0 0 6 0 0,0 0 1 0 0,0 0 0 0 0,0 0-12 0 0,0 0-51 0 0,3 3-22 0 0,7 7-3 0 0,-7-7-102 0 0,-2 0-83 0 0,0 0-53 0 0,-1 1-53 0 0,0-1-12 0 0,1 0 40 0 0,3 5 40 0 0,-3-7-76 0 0,0 1 0 0 0,0-1 0 0 0,0 0 0 0 0,0 1 0 0 0,0-1-1 0 0,-1 1 1 0 0,1 0 0 0 0,-1-1 0 0 0,1 1 0 0 0,-1-1 0 0 0,0 1 0 0 0,1 0 0 0 0,-1-1 0 0 0,0 1-21 0 0,1 9 127 0 0,5 1-2 0 0,-5-10-110 0 0,0-1 1 0 0,0 1-1 0 0,0 0 1 0 0,0-1 0 0 0,0 1-1 0 0,-1 0 1 0 0,1 0-1 0 0,-1 0 1 0 0,1 0-1 0 0,-1 0 1 0 0,0 0 0 0 0,0 0-1 0 0,1 1-15 0 0,-2 12 67 0 0,1-4 17 0 0,0 0-1 0 0,0 1 1 0 0,1-1 0 0 0,1 6-84 0 0,4-2 79 0 0,0 2 31 0 0,-5 0 29 0 0,-1 107 469 0 0,1-118-578 0 0,-1 0 1 0 0,1 0 0 0 0,0 0 0 0 0,1-1 0 0 0,0 1 0 0 0,0 0-31 0 0,-1-1 20 0 0,1 0 1 0 0,-1 0-1 0 0,0 0 1 0 0,0 0 0 0 0,0 5-21 0 0,-1 70 263 0 0,0-47-112 0 0,0 59 184 0 0,0-89-269 0 0,0-3 12 0 0,0-1-48 0 0,0-1-42 0 0,0-5-107 0 0,0 4 50 0 0,0 0-38 0 0,0 0-22 0 0,0 0-47 0 0,0 0-53 0 0,0 0-64 0 0,0 0-6 0 0,0 1-54 0 0,0-1-60 0 0,0 1-65 0 0,0-1-69 0 0,0 1-75 0 0,0 0-80 0 0,0 0-84 0 0,0-5-1204 0 0,0-2-1129 0 0</inkml:trace>
  <inkml:trace contextRef="#ctx0" brushRef="#br0" timeOffset="371.41">32 49 6016 0 0,'0'0'133'0'0,"0"0"23"0"0,0 0 11 0 0,0 0-52 0 0,0 0 4 0 0,0 0 57 0 0,0 0 162 0 0,0 0 294 0 0,-3-2 28 0 0,1 0-512 0 0,-6-7 317 0 0,6 7-282 0 0,1 2 35 0 0,4-3 93 0 0,7-8-20 0 0,-7 9-11 0 0,-3 2-35 0 0,2 0-18 0 0,10-3-18 0 0,3-7 24 0 0,-12 7-66 0 0,0 2-75 0 0,1 1-48 0 0,2 1-26 0 0,-4-1 35 0 0,10 0 85 0 0,10-1 54 0 0,-9 5-160 0 0,19 11 22 0 0,-24-10-54 0 0,18 6 0 0 0,-20-9 1 0 0,0 0 0 0 0,0 0 0 0 0,0 0 0 0 0,-1 0 0 0 0,1 1 1 0 0,0 0-1 0 0,-1 0 0 0 0,1 1 0 0 0,3 2-1 0 0,-2 2 22 0 0,-4-5-17 0 0,0 1 0 0 0,0-1 1 0 0,1 0-1 0 0,-1 0 0 0 0,1-1 1 0 0,0 1-6 0 0,1 0 0 0 0,-4-3 0 0 0,-1 0 0 0 0,1 0 0 0 0,0 1 0 0 0,-1-1 0 0 0,1 0 0 0 0,0 1 0 0 0,-1-1 0 0 0,1 0 0 0 0,-1 1 0 0 0,1-1 0 0 0,-1 1 0 0 0,1-1 0 0 0,-1 1 0 0 0,1-1 0 0 0,-1 1 0 0 0,0-1 0 0 0,1 1 0 0 0,-1 0 0 0 0,0-1 0 0 0,1 1 0 0 0,-1 0 0 0 0,0 0 0 0 0,3 4 0 0 0,-1-2 0 0 0,1 1 0 0 0,0 0 0 0 0,0 0 0 0 0,0-1 0 0 0,1 0 0 0 0,-1 1 0 0 0,3 0 0 0 0,17 18 26 0 0,-22-20-21 0 0,0-1-1 0 0,0 1 0 0 0,0 0 1 0 0,0-1-1 0 0,0 1 1 0 0,0 0-1 0 0,-1-1 0 0 0,1 1 1 0 0,-1 0-1 0 0,1 0 0 0 0,-1 0 1 0 0,1-1-1 0 0,-1 1 1 0 0,0 1-5 0 0,0-1 5 0 0,0 0 1 0 0,0-1 0 0 0,1 1 0 0 0,-1-1 0 0 0,0 1-1 0 0,1-1 1 0 0,-1 1 0 0 0,1-1 0 0 0,0 1 0 0 0,-1-1-1 0 0,1 1 1 0 0,0-1 0 0 0,0 0-6 0 0,5 13 17 0 0,-5-10-8 0 0,0 0 1 0 0,-1 0-1 0 0,1 1 1 0 0,-1-1 0 0 0,0 4-10 0 0,0-5 6 0 0,0 1 1 0 0,-1 0-1 0 0,1 0 1 0 0,-1 0-1 0 0,0 0 1 0 0,0-1-1 0 0,0 1 1 0 0,-1 0 0 0 0,1-1-1 0 0,-1 1 1 0 0,-1 2-7 0 0,-3 25 92 0 0,-20 1 4 0 0,21-22-78 0 0,4-7-12 0 0,0-1-1 0 0,0 0 1 0 0,0 0 0 0 0,0 1-1 0 0,-1-1 1 0 0,1 0 0 0 0,-1 0-1 0 0,1 0 1 0 0,-1-1-6 0 0,-6 7 9 0 0,5-4 2 0 0,0-1 1 0 0,0 0-1 0 0,0 0 0 0 0,-1 0 0 0 0,0 0 0 0 0,0-1-11 0 0,-59 30 275 0 0,61-31-271 0 0,0-1 0 0 0,1 1 0 0 0,-1-1 0 0 0,0 1 0 0 0,0-1 0 0 0,0 0 0 0 0,0 0-1 0 0,0 0 1 0 0,0 0 0 0 0,0 0 0 0 0,0 0-4 0 0,0-1 4 0 0,0 1 0 0 0,0 0 0 0 0,0 0 0 0 0,0 0 0 0 0,0 0 0 0 0,0 0 0 0 0,0 1 0 0 0,0-1-1 0 0,0 1 1 0 0,1-1 0 0 0,-2 1-4 0 0,-5 5 21 0 0,-1-1 4 0 0,-22-3-17 0 0,22-2-5 0 0,2 0-35 0 0,0 0-35 0 0,1 0-52 0 0,2 0-30 0 0,-1 0-54 0 0,2 0-61 0 0,0 0-71 0 0,1 0-88 0 0,2 0-105 0 0,-1 0 74 0 0,1 0-40 0 0,0 0-577 0 0,0 0-454 0 0,0 0-862 0 0</inkml:trace>
  <inkml:trace contextRef="#ctx0" brushRef="#br0" timeOffset="1008.72">679 128 6272 0 0,'0'0'141'0'0,"-3"0"23"0"0,0 0-88 0 0,2 0-115 0 0,0 0 59 0 0,-1 0 35 0 0,-2 0 32 0 0,-1 0 45 0 0,-2 0 52 0 0,-2 0 60 0 0,6 0-94 0 0,1 0-83 0 0,0 0 1 0 0,1 0-1 0 0,-1 0 0 0 0,0 0 0 0 0,0 0 0 0 0,0 0 0 0 0,0 0 1 0 0,1 1-1 0 0,-1-1 0 0 0,0 1 0 0 0,-1 0-67 0 0,-2 9 421 0 0,0-6-264 0 0,-1-1-40 0 0,5-3-102 0 0,0 1 0 0 0,0-1-1 0 0,0 1 1 0 0,0-1 0 0 0,0 1 0 0 0,0-1 0 0 0,0 1 0 0 0,0 0-1 0 0,0-1 1 0 0,0 1 0 0 0,0 0 0 0 0,0 0 0 0 0,1 0-1 0 0,-1 0 1 0 0,0 0 0 0 0,1 0-15 0 0,-3 4 57 0 0,3-5-43 0 0,0 1-1 0 0,-1 0 1 0 0,1-1 0 0 0,0 1-1 0 0,0 0 1 0 0,-1-1 0 0 0,1 1 0 0 0,-1-1-1 0 0,1 1 1 0 0,-1-1 0 0 0,1 1-1 0 0,-1-1 1 0 0,1 1 0 0 0,-1-1 0 0 0,1 1-1 0 0,-1-1 1 0 0,1 0 0 0 0,-1 1-1 0 0,0-1 1 0 0,1 0 0 0 0,-1 1 0 0 0,0-1-14 0 0,-4 2 50 0 0,4-1-41 0 0,0-1 0 0 0,1 1 0 0 0,-1-1 0 0 0,0 1-1 0 0,0 0 1 0 0,0-1 0 0 0,1 1 0 0 0,-1 0 0 0 0,0 0-1 0 0,1-1 1 0 0,-1 1 0 0 0,1 0 0 0 0,-1 0-9 0 0,-5 19 119 0 0,4-8-55 0 0,-5 4 45 0 0,-2 5 54 0 0,-2-2-63 0 0,8-15-65 0 0,1 0-1 0 0,-1 1 0 0 0,1-1 0 0 0,-1 1 1 0 0,1 1-35 0 0,0 11 83 0 0,2-3-10 0 0,-4 0 37 0 0,2-9-83 0 0,0-1 1 0 0,0 1-1 0 0,0 0 0 0 0,0-1 0 0 0,1 1 0 0 0,0 0 0 0 0,0 0 0 0 0,0 0 0 0 0,0 5-27 0 0,1-6 26 0 0,0 0-1 0 0,1 0 1 0 0,0 0 0 0 0,-1 0-1 0 0,1-1 1 0 0,1 3-26 0 0,-1-3 10 0 0,7 23 87 0 0,-4 3 68 0 0,-1-24-67 0 0,8 3 24 0 0,4-3 59 0 0,-12-5-14 0 0,-2 5-26 0 0,-1-1-74 0 0,0-4-67 0 0,0 1 1 0 0,0-1-1 0 0,0 0 0 0 0,0 0 1 0 0,0 0-1 0 0,0 0 0 0 0,0 0 1 0 0,0 1-1 0 0,0-1 1 0 0,0 0-1 0 0,0 0 0 0 0,0 0 1 0 0,0 0-1 0 0,0 1 0 0 0,0-1 1 0 0,0 0-1 0 0,0 0 1 0 0,0 0-1 0 0,0 0 0 0 0,0 0 1 0 0,0 1-1 0 0,0-1 0 0 0,0 0 1 0 0,0 0-1 0 0,0 0 1 0 0,1 0-1 0 0,-1 0 0 0 0,0 0 1 0 0,0 1-1 0 0,0-1 0 0 0,0 0 1 0 0,0 0-1 0 0,0 0 0 0 0,1 0 1 0 0,-1 0-1 0 0,0 0 1 0 0,0 0-1 0 0,0 0 0 0 0,0 0 1 0 0,0 0-1 0 0,1 0 0 0 0,-1 0 1 0 0,0 0-1 0 0,0 0 0 0 0,12 2 22 0 0,3-2 40 0 0,-8 0-10 0 0,-5 0-32 0 0,1 0 0 0 0,-1 0 0 0 0,0 0 0 0 0,0 0 0 0 0,0 0 0 0 0,0 0 0 0 0,0-1 0 0 0,1 1 0 0 0,-1-1 0 0 0,1 0-20 0 0,3-2 55 0 0,21-11 124 0 0,-20 8-151 0 0,-3 0-34 0 0,1-4 6 0 0,-4 7 0 0 0,0 1 0 0 0,0 0 0 0 0,0 0 0 0 0,1 0 0 0 0,-1-1 0 0 0,1 1 0 0 0,-1 0 0 0 0,1 1 0 0 0,0-1 0 0 0,5-6 0 0 0,-3 5 0 0 0,-1 0 0 0 0,0 0 0 0 0,0-1 0 0 0,0 1 0 0 0,0-1 0 0 0,0 0 0 0 0,8-21 4 0 0,-9 21 5 0 0,-1 0 0 0 0,0 0 0 0 0,0-1 0 0 0,0 1-1 0 0,-1 0 1 0 0,1 0 0 0 0,-1-2-9 0 0,0 4 1 0 0,0 0 0 0 0,0 0 0 0 0,0 1 0 0 0,1-1 0 0 0,-1 0 0 0 0,0 1 0 0 0,1-1 0 0 0,-1 1 0 0 0,1-1 0 0 0,0 0 0 0 0,-1 1 0 0 0,1-1 0 0 0,0 1 0 0 0,0-1-1 0 0,5-10 0 0 0,-5 6 0 0 0,0 1 0 0 0,0-1 0 0 0,-1 1 0 0 0,0-1 0 0 0,0-3 0 0 0,0 3 0 0 0,0 1 0 0 0,0-1 0 0 0,0 1 0 0 0,1-1 0 0 0,1-3 0 0 0,3-6 0 0 0,-3 11 0 0 0,-1 1 0 0 0,0 0 0 0 0,0-1 0 0 0,0 1 0 0 0,0 0 0 0 0,-1-1 0 0 0,0 1 0 0 0,1-2 0 0 0,-1-29 0 0 0,0 5-15 0 0,0 26-54 0 0,0 3 1 0 0,0 3 14 0 0,0 57-34 0 0,0 35 27 0 0,0-93 58 0 0,0-1 1 0 0,0 1-1 0 0,0 0 0 0 0,1 0 1 0 0,-1-1-1 0 0,1 1 0 0 0,-1 0 1 0 0,1 0-1 0 0,0-1 0 0 0,0 1 1 0 0,0-1-1 0 0,-1 1 0 0 0,2 0 3 0 0,-1-1-1 0 0,0 1-1 0 0,-1-1 1 0 0,1 1 0 0 0,0-1-1 0 0,0 1 1 0 0,-1 0-1 0 0,1-1 1 0 0,-1 1-1 0 0,1 0 1 0 0,-1 0-1 0 0,0-1 1 0 0,0 1 0 0 0,0 0 1 0 0,0 14 0 0 0,-1-11 0 0 0,1-1 0 0 0,-1 0 0 0 0,1 1 0 0 0,0-1 0 0 0,1 0 0 0 0,-1 1 0 0 0,1-1 0 0 0,0 0 0 0 0,1 4 0 0 0,14 21 0 0 0,-10-24 0 0 0,-5-5 0 0 0,-1 0 0 0 0,1 0 0 0 0,-1 1 0 0 0,1-1 0 0 0,-1 0 0 0 0,0 0 0 0 0,1 1 0 0 0,-1-1 0 0 0,0 0 0 0 0,1 1 0 0 0,-1-1 0 0 0,0 1 0 0 0,1-1 0 0 0,-1 0 0 0 0,0 1 0 0 0,0-1 0 0 0,1 1 0 0 0,-1-1 0 0 0,0 1 0 0 0,0-1 0 0 0,0 1 0 0 0,0-1 0 0 0,0 1 0 0 0,0-1 0 0 0,1 1 0 0 0,-1-1 0 0 0,0 1 0 0 0,-1-1 0 0 0,1 1 0 0 0,0-1 0 0 0,0 1 0 0 0,0 0 0 0 0,0 0-1 0 0,0 0 1 0 0,0 0-1 0 0,0 1 1 0 0,0-1-1 0 0,0 0 1 0 0,0 0-1 0 0,1 1 1 0 0,-1-1-1 0 0,0 0 1 0 0,1 0-1 0 0,-1 0 1 0 0,1 0 0 0 0,-1 0-1 0 0,1 1 1 0 0,0-1-1 0 0,-1 0 1 0 0,1 0-1 0 0,0 0 1 0 0,0-1-1 0 0,0 1 1 0 0,0 0-1 0 0,0 0 1 0 0,0 0-1 0 0,0-1 1 0 0,0 1-1 0 0,0 0 1 0 0,0-1-1 0 0,0 1 1 0 0,0-1 0 0 0,0 1-1 0 0,1-1 1 0 0,-1 0-1 0 0,0 1 1 0 0,0-1-1 0 0,0 0 1 0 0,1 0-1 0 0,0 0 1 0 0,1 0-80 0 0,-1 3 20 0 0,6 5 19 0 0,-5-6-3 0 0,-2 0-127 0 0,1-1 33 0 0,1 0-53 0 0,1-1 59 0 0,0-1 47 0 0,-3 1 18 0 0,-1 0 4 0 0,3 0-415 0 0,-3 0-2 0 0</inkml:trace>
  <inkml:trace contextRef="#ctx0" brushRef="#br0" timeOffset="1434.56">1041 97 5960 0 0,'0'2'132'0'0,"0"2"-81"0"0,1 15 317 0 0,0-16-330 0 0,0 0-41 0 0,3 5 34 0 0,8 18-32 0 0,-10-18 15 0 0,2 3 54 0 0,0 1 61 0 0,-2 3 64 0 0,-1 3 67 0 0,0-10-83 0 0,0 1 99 0 0,2 0 47 0 0,7 18 703 0 0,-6-16-626 0 0,-1-4-187 0 0,0-1-43 0 0,-1 0-55 0 0,0 0-63 0 0,0 3 159 0 0,-1-1-46 0 0,0 5 67 0 0,0 4 48 0 0,6-3 2 0 0,-3-5-30 0 0,-2 2 44 0 0,-3 6 126 0 0,1 13 261 0 0,4-13-277 0 0,-3-15-362 0 0,5 12 256 0 0,-7-13-283 0 0,1 0-1 0 0,0-1 1 0 0,0 1-1 0 0,0 0 1 0 0,0 0 0 0 0,-1-1-1 0 0,1 1 1 0 0,0 0-1 0 0,-1-1 1 0 0,1 1 0 0 0,0 0-1 0 0,-1-1 1 0 0,1 1-1 0 0,-1-1 1 0 0,1 1-1 0 0,-1-1 1 0 0,1 1 0 0 0,-1 0-17 0 0,1-1 5 0 0,0 0 1 0 0,0 0-1 0 0,0 0 1 0 0,-1 0-1 0 0,1 0 1 0 0,0 0-1 0 0,0 0 1 0 0,0 0-1 0 0,0 0 1 0 0,0 0-1 0 0,0 0 1 0 0,0 0-1 0 0,0 0 1 0 0,0 1-1 0 0,-1-1 1 0 0,1 0-1 0 0,0 0 1 0 0,0 0-1 0 0,0 0 1 0 0,0 0-1 0 0,0 0 1 0 0,0 0-1 0 0,0 1 1 0 0,0-1-1 0 0,0 0 0 0 0,0 0 1 0 0,0 0-1 0 0,0 0 1 0 0,0 0-1 0 0,0 0 1 0 0,0 0-1 0 0,0 1 1 0 0,0-1-1 0 0,0 0 1 0 0,0 0-1 0 0,0 0 1 0 0,0 0-1 0 0,0 0 1 0 0,0 0-1 0 0,0 0 1 0 0,0 1-1 0 0,0-1 1 0 0,1 0-1 0 0,-1 0 1 0 0,0 0-1 0 0,0 0 1 0 0,0 0-1 0 0,0 0 1 0 0,0 0-1 0 0,0 0 1 0 0,0 0-1 0 0,0 0 1 0 0,0 1-1 0 0,1-1 1 0 0,-1 0-1 0 0,0 0 1 0 0,0 0-6 0 0,10 10 284 0 0,-7-7-17 0 0,-3-3-3 0 0,0 0-22 0 0,0 0-88 0 0,0 0-40 0 0,0 0-8 0 0,-3 0 6 0 0,-2-1-38 0 0,2-1 102 0 0,6-3-12 0 0,1 2-112 0 0,-3 1-54 0 0,2-2 120 0 0,-2 1-57 0 0,-1-6-46 0 0,-1 6 4 0 0,1-3 0 0 0,1-1 0 0 0,0 0-1 0 0,0 1 1 0 0,1-1 0 0 0,-1 0 0 0 0,2 0-19 0 0,1-9 7 0 0,2-13 46 0 0,4 8-29 0 0,-4 0 9 0 0,-5 14-28 0 0,1-1 0 0 0,1 1 0 0 0,-1 0 0 0 0,2-3-5 0 0,12-17 0 0 0,11-15 0 0 0,-22 35 0 0 0,3-5 0 0 0,1 1-1 0 0,1 1 0 0 0,0-1 0 0 0,8-4 1 0 0,6-8-70 0 0,-22 21 69 0 0,0 0 1 0 0,0 1-1 0 0,1-1 0 0 0,-1 1 1 0 0,1-1-1 0 0,-1 1 0 0 0,1 0 0 0 0,-1 0 1 0 0,1 0-1 0 0,0 0 0 0 0,0 1 1 0 0,-1-1-1 0 0,1 1 0 0 0,0 0 1 0 0,0-1-1 0 0,0 1 0 0 0,0 0 0 0 0,-1 1 1 0 0,3-1 0 0 0,4 0-2 0 0,-8 0 0 0 0,1 0 0 0 0,0 1-1 0 0,-1-1 1 0 0,1 0-1 0 0,0 1 1 0 0,-1-1 0 0 0,1 1-1 0 0,-1-1 1 0 0,1 1-1 0 0,-1 0 1 0 0,1 0-1 0 0,-1-1 1 0 0,1 1 0 0 0,-1 1 2 0 0,7 2-31 0 0,-3-1 15 0 0,-4-3 12 0 0,0 0 0 0 0,-1 1 0 0 0,1-1 0 0 0,-1 0 0 0 0,1 0-1 0 0,0 1 1 0 0,-1-1 0 0 0,1 1 0 0 0,-1-1 0 0 0,1 1 0 0 0,-1-1 0 0 0,1 1 0 0 0,-1-1 0 0 0,1 1 0 0 0,-1-1 0 0 0,0 1 0 0 0,1-1 0 0 0,-1 1 0 0 0,0 0 0 0 0,1-1-1 0 0,-1 1 1 0 0,0 0 4 0 0,3 4-11 0 0,23 26-12 0 0,-15-7-35 0 0,-1 0 57 0 0,-8-21 1 0 0,0 1 0 0 0,0-1 0 0 0,-1 1 0 0 0,0 0 0 0 0,1 0 0 0 0,-1 0 0 0 0,0-1 0 0 0,-1 1 0 0 0,1 0 0 0 0,-1 3 0 0 0,0-5 0 0 0,0 0 0 0 0,0 0 0 0 0,1 0 0 0 0,-1 0 0 0 0,0 0 0 0 0,1 0-1 0 0,-1 0 1 0 0,1 0 0 0 0,0-1 0 0 0,0 1 0 0 0,0 0 0 0 0,0 0 0 0 0,1 1 0 0 0,-1-2 0 0 0,-1 0 0 0 0,1 1 0 0 0,0-1 0 0 0,0 1 0 0 0,-1-1 0 0 0,1 1 0 0 0,-1-1 0 0 0,1 1 0 0 0,-1 0 0 0 0,0-1 0 0 0,1 1 0 0 0,-1 0 0 0 0,0 0 1 0 0,0 14 2 0 0,0 11-8 0 0,0 9 60 0 0,0-20-44 0 0,0-8-64 0 0,0 9-203 0 0,0-13 109 0 0,0-1-344 0 0,0-3-18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04.6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3408 0 0,'0'0'153'0'0,"0"0"6"0"0,0 0 2 0 0,0 0 26 0 0,0 0 82 0 0,0 0 23 0 0,0 0-6 0 0,0 0 31 0 0,5 6 101 0 0,19 22 34 0 0,-22-25-353 0 0,0-1 0 0 0,0 1 0 0 0,-1 0 0 0 0,1 0-1 0 0,-1-1 1 0 0,1 1 0 0 0,-1 0 0 0 0,0 0-1 0 0,0 0 1 0 0,0 0 0 0 0,0 1 0 0 0,-1 0-99 0 0,7 18 608 0 0,1-2-287 0 0,-2-1-1 0 0,0 1 1 0 0,3 18-321 0 0,0 2 23 0 0,-3 6 42 0 0,-5-36-24 0 0,0 0 0 0 0,0 0 0 0 0,1 0 0 0 0,2 4-41 0 0,7 38 267 0 0,-10-41-161 0 0,1 0 0 0 0,1 0 0 0 0,0 0 0 0 0,2 5-106 0 0,-3-9 80 0 0,0 1 0 0 0,0-1 0 0 0,-1 1 0 0 0,0 0 0 0 0,0 0 0 0 0,-1-1 1 0 0,0 1-1 0 0,0 0 0 0 0,-1 0-80 0 0,0 2 173 0 0,1 0 0 0 0,0-1-1 0 0,1 1 1 0 0,0-1 0 0 0,1 5-173 0 0,-1-8 155 0 0,-1 0 0 0 0,0 0 0 0 0,-1 0 0 0 0,1 0 1 0 0,-1 0-1 0 0,0 2-155 0 0,0-1 25 0 0,1-8-8839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04.9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26 5920 0 0,'0'0'216'0'0,"9"10"429"0"0,-8-9-607 0 0,0 0-1 0 0,0 0 1 0 0,0 0 0 0 0,0-1-1 0 0,1 1 1 0 0,-1-1 0 0 0,0 1-1 0 0,0-1 1 0 0,1 1 0 0 0,-1-1-1 0 0,0 0 1 0 0,1 1 0 0 0,-1-1-1 0 0,0 0 1 0 0,1 0 0 0 0,-1 0-1 0 0,1 0-37 0 0,29-5 96 0 0,-12 1-56 0 0,39-7 69 0 0,-41 7-6 0 0,0 1 1 0 0,1 0 0 0 0,-1 1-1 0 0,0 1 1 0 0,0 0 0 0 0,3 2-104 0 0,-14-1 76 0 0,1 0 1 0 0,-1 0 0 0 0,0 0-1 0 0,1-1 1 0 0,-1 0-1 0 0,0 0 1 0 0,4-2-77 0 0,5 0 214 0 0,-10 2-97 0 0,-1 1-1 0 0,1 0 0 0 0,-1 0 0 0 0,1 0 0 0 0,-1 1 0 0 0,0 0 0 0 0,3 0-116 0 0,16 2 443 0 0,-22-3-397 0 0,1 0 0 0 0,-1 0-1 0 0,1 0 1 0 0,-1 1-1 0 0,1-1 1 0 0,-1 0-1 0 0,1 1 1 0 0,-1-1 0 0 0,0 1-1 0 0,1 0 1 0 0,-1-1-1 0 0,0 1 1 0 0,2 1-46 0 0,7 3-1426 0 0,-9-4-5339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05.3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4312 0 0,'2'0'0'0'0,"-2"0"-3240"0"0</inkml:trace>
  <inkml:trace contextRef="#ctx0" brushRef="#br0" timeOffset="1">24 26 5952 0 0,'0'0'12'0'0,"1"0"0"0"0,0 0 0 0 0,0 0 0 0 0,0 1-1 0 0,0-1 1 0 0,-1 0 0 0 0,1 0 0 0 0,0 1 0 0 0,0-1 0 0 0,0 0 0 0 0,-1 1 0 0 0,1-1 0 0 0,0 1 0 0 0,0-1 0 0 0,-1 1 0 0 0,1-1 0 0 0,0 1 0 0 0,-1 0 0 0 0,1-1 0 0 0,-1 1-1 0 0,1 0 1 0 0,-1-1 0 0 0,1 1 0 0 0,-1 0 0 0 0,0 0 0 0 0,1 0 0 0 0,-1-1 0 0 0,0 1 0 0 0,1 0 0 0 0,-1 0 0 0 0,0 0 0 0 0,0 0 0 0 0,0-1 0 0 0,0 1 0 0 0,0 0-1 0 0,0 0 1 0 0,0 0 0 0 0,0 0 0 0 0,0 0 0 0 0,0 0 0 0 0,-1 0-12 0 0,4-2 213 0 0,0 0-1 0 0,-1 0 1 0 0,1 1-1 0 0,-1 0 1 0 0,1-1-1 0 0,0 1 1 0 0,-1 0-1 0 0,1 0 1 0 0,2 1-213 0 0,5-1 439 0 0,18-2-90 0 0,-14 1-209 0 0,1 0-1 0 0,-1-1 0 0 0,0 0 1 0 0,13-5-140 0 0,-11 2 76 0 0,1 0 1 0 0,-1 1-1 0 0,1 1 0 0 0,0 1 1 0 0,-1 0-1 0 0,18 1-76 0 0,7 13-1040 0 0,-40-12-5478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05.6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5224 0 0,'0'2'934'0'0,"0"4"-203"0"0,0-6-721 0 0,0 2 58 0 0,0-1 1 0 0,-1 1 0 0 0,1-1 0 0 0,1 1 0 0 0,-1-1-1 0 0,0 1 1 0 0,0-1 0 0 0,0 1 0 0 0,1-1 0 0 0,-1 1-1 0 0,1-1 1 0 0,-1 1 0 0 0,1-1 0 0 0,0 0 0 0 0,-1 1-1 0 0,1-1 1 0 0,0 0 0 0 0,0 0 0 0 0,0 1 0 0 0,0-1-1 0 0,0 0 1 0 0,0 0 0 0 0,1 0-69 0 0,-1 1 58 0 0,1 0 0 0 0,0 0 1 0 0,-1 1-1 0 0,1-1 0 0 0,-1 0 0 0 0,1 1 0 0 0,-1-1 0 0 0,0 1 1 0 0,0-1-1 0 0,0 1 0 0 0,-1 0 0 0 0,1-1 0 0 0,0 1 0 0 0,-1 0 0 0 0,0-1-58 0 0,2 49 829 0 0,-1-3-187 0 0,1-37-497 0 0,-2-9-87 0 0,0 1 0 0 0,1 0 0 0 0,-1-1 0 0 0,1 1 0 0 0,-1-1 0 0 0,1 1 0 0 0,0-1 0 0 0,0 1 0 0 0,0-1 1 0 0,0 1-1 0 0,1-1 0 0 0,-1 0 0 0 0,0 0 0 0 0,1 1 0 0 0,0-1-58 0 0,-1-1 69 0 0,1 1 1 0 0,-1 0-1 0 0,0-1 1 0 0,0 1-1 0 0,0 0 1 0 0,0-1 0 0 0,0 1-1 0 0,0 0 1 0 0,0 0-1 0 0,-1 0 1 0 0,1 1-70 0 0,0-1 105 0 0,0 0 0 0 0,-1 0 1 0 0,1 0-1 0 0,0 0 0 0 0,0 0 1 0 0,0 0-1 0 0,1 0 1 0 0,-1 0-1 0 0,1 0-105 0 0,6 13 715 0 0,-8-15-792 0 0,0 1-1 0 0,0 0 0 0 0,0 0 1 0 0,1-1-1 0 0,-1 1 0 0 0,0 0 1 0 0,1 0-1 0 0,-1-1 0 0 0,0 1 1 0 0,1 0-1 0 0,-1-1 0 0 0,1 1 1 0 0,-1 0-1 0 0,1-1 0 0 0,0 1 1 0 0,-1-1-1 0 0,1 1 0 0 0,-1-1 1 0 0,1 1-1 0 0,0-1 0 0 0,-1 1 1 0 0,1-1 77 0 0,0 0-8976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06.0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5224 0 0,'1'1'75'0'0,"0"-1"0"0"0,0 0 1 0 0,0 0-1 0 0,0 0 0 0 0,0 1 1 0 0,0-1-1 0 0,-1 0 0 0 0,1 1 1 0 0,0-1-1 0 0,0 1 0 0 0,0-1 1 0 0,-1 1-1 0 0,1-1 0 0 0,0 1 0 0 0,-1 0 1 0 0,1-1-1 0 0,0 1 0 0 0,-1 0 1 0 0,1 0-1 0 0,-1-1 0 0 0,1 1 1 0 0,-1 0-1 0 0,1 0 0 0 0,-1 0-75 0 0,5 7 1058 0 0,33 51 665 0 0,-21-31-1703 0 0,25 65 100 0 0,-9-36-86 0 0,-31-54 26 0 0,1 1-1 0 0,-1 0 0 0 0,0 0 1 0 0,-1 0-1 0 0,1 1 1 0 0,-1-1-1 0 0,1 0 0 0 0,-1 0 1 0 0,0 4-60 0 0,4 14 703 0 0,8 1 505 0 0,-7-10 736 0 0,-6-20-1762 0 0,1-1 1 0 0,1 1 0 0 0,-1 0 0 0 0,1 0 0 0 0,0 0 0 0 0,1 0 0 0 0,0 0 0 0 0,0 0-1 0 0,0 1 1 0 0,1-1-183 0 0,43-65 420 0 0,-39 62-245 0 0,-7 6-139 0 0,1 1 0 0 0,0 1-1 0 0,0-1 1 0 0,0 0 0 0 0,1 0-1 0 0,-1 1 1 0 0,1-1 0 0 0,-1 1-1 0 0,1 0 1 0 0,0 0 0 0 0,0 0-1 0 0,0 0 1 0 0,0 0 0 0 0,0 1-1 0 0,0-1 1 0 0,0 1 0 0 0,1 0-1 0 0,-1 0 1 0 0,0 0 0 0 0,1 0-36 0 0,14-5 222 0 0,-17 5-181 0 0,1 0 0 0 0,-1 0-1 0 0,1 1 1 0 0,-1-1 0 0 0,1 0 0 0 0,0 1-1 0 0,-1-1 1 0 0,1 1 0 0 0,-1 0-1 0 0,1 0 1 0 0,0 0 0 0 0,0 0 0 0 0,-1 0-1 0 0,1 0 1 0 0,1 0-41 0 0,14 3 203 0 0,-15-3-196 0 0,0 0 0 0 0,0 0 0 0 0,-1 0 1 0 0,1 1-1 0 0,0-1 0 0 0,0 1 0 0 0,0-1 0 0 0,0 1 1 0 0,0 0-1 0 0,-1-1 0 0 0,1 1 0 0 0,0 0 1 0 0,-1 0-1 0 0,1 1 0 0 0,0-1 0 0 0,-1 0 0 0 0,1 1-7 0 0,0 0 1 0 0,2 2 2 0 0,0-1-1 0 0,0 2 1 0 0,0-1-1 0 0,-1 0 0 0 0,0 1 1 0 0,1 0-1 0 0,-2-1 1 0 0,1 1-1 0 0,0 0 1 0 0,0 3-3 0 0,10 27 17 0 0,-9-27-19 0 0,-1 0 1 0 0,0 0-1 0 0,0 1 1 0 0,-1-1-1 0 0,0 1 1 0 0,0-1-1 0 0,0 7 2 0 0,-2-13 0 0 0,1 0 0 0 0,0 0-1 0 0,0 0 1 0 0,-1 0 0 0 0,1 0-1 0 0,1 0 1 0 0,-1 0-1 0 0,0 0 1 0 0,0-1 0 0 0,1 1-1 0 0,-1-1 1 0 0,1 1-1 0 0,-1-1 1 0 0,1 1 0 0 0,1 0 0 0 0,7 5-2408 0 0,-9-7-9234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06.6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120 380 7328 0 0,'0'1'31'0'0,"1"-1"0"0"0,0 1 0 0 0,0-1 0 0 0,-1 0 0 0 0,1 1 0 0 0,-1-1 0 0 0,1 1 0 0 0,0 0 0 0 0,-1-1 0 0 0,1 1 0 0 0,-1-1 0 0 0,1 1 0 0 0,-1 0 0 0 0,0 0 0 0 0,1-1 0 0 0,-1 1 0 0 0,0 0 0 0 0,1-1 0 0 0,-1 1 0 0 0,0 0 0 0 0,0 0 0 0 0,0 0 0 0 0,1-1 0 0 0,-1 1 0 0 0,0 0-31 0 0,0 1 290 0 0,-1 1-1 0 0,1-1 1 0 0,0 0 0 0 0,-1 1 0 0 0,1-1-1 0 0,-1 0 1 0 0,0 0 0 0 0,0 0 0 0 0,0 2-290 0 0,-3 3 326 0 0,0 0 0 0 0,-1 0 0 0 0,1-1 0 0 0,-1 1 0 0 0,-1-1-326 0 0,-5 9-30 0 0,1-1-1 0 0,0 1 1 0 0,1 1 0 0 0,0 0 0 0 0,-3 11 30 0 0,-3 3-96 0 0,11-20-59 0 0,1 0 0 0 0,0 1 0 0 0,0-1 0 0 0,1 0 0 0 0,0 1 0 0 0,0 5 155 0 0,1-2-155 0 0,0-12 135 0 0,1-1 1 0 0,0 1-1 0 0,0-1 1 0 0,0 1-1 0 0,1-1 1 0 0,-1 1-1 0 0,0-1 0 0 0,1 1 1 0 0,-1-1-1 0 0,0 0 1 0 0,1 1-1 0 0,0-1 1 0 0,-1 1-1 0 0,1-1 0 0 0,1 1 20 0 0,3 15-331 0 0,-5-16 326 0 0,0-1 1 0 0,0 1-1 0 0,0 0 1 0 0,1-1-1 0 0,-1 1 1 0 0,0 0-1 0 0,0-1 1 0 0,0 1-1 0 0,0-1 1 0 0,1 1-1 0 0,-1 0 0 0 0,0-1 1 0 0,0 1-1 0 0,1-1 1 0 0,-1 1-1 0 0,0-1 1 0 0,1 1-1 0 0,-1-1 1 0 0,1 1-1 0 0,-1-1 1 0 0,1 1-1 0 0,-1-1 1 0 0,1 1-1 0 0,-1-1 1 0 0,1 0-1 0 0,-1 1 1 0 0,1-1-1 0 0,0 0 1 0 0,-1 0-1 0 0,1 1 1 0 0,-1-1-1 0 0,1 0 1 0 0,0 0-1 0 0,-1 0 1 0 0,1 0-1 0 0,0 0 5 0 0,27-2-31 0 0,-14 0 25 0 0,-12 2 6 0 0,1-1 0 0 0,-1 0 0 0 0,0 0 0 0 0,0 0 0 0 0,0 0 0 0 0,0 0 0 0 0,0 0 0 0 0,0 0 0 0 0,-1-1 0 0 0,1 1 0 0 0,0-1 0 0 0,0 0 0 0 0,10-8 0 0 0,2 2 12 0 0,0 0 0 0 0,0-2 0 0 0,-1 0 0 0 0,9-8-12 0 0,-5 3 31 0 0,-13 13-21 0 0,-1-1 0 0 0,1-1 1 0 0,0 1-1 0 0,-1 0 0 0 0,0-1 0 0 0,1 0 0 0 0,-1 0 1 0 0,-1 0-1 0 0,1 0 0 0 0,0-2-10 0 0,2-4 22 0 0,0 0 0 0 0,-1-1 0 0 0,-1 1 0 0 0,0-1 0 0 0,0 0-1 0 0,-1 0 1 0 0,-1-1-22 0 0,5-18 4 0 0,-4 24-6 0 0,-1 0 1 0 0,0 0 0 0 0,0-1 0 0 0,0 1-1 0 0,-1 0 1 0 0,0-1 0 0 0,0 0 1 0 0,-18-105-96 0 0,9 63 36 0 0,7 41 42 0 0,0 0 0 0 0,1-1 0 0 0,0 1 0 0 0,0 0-1 0 0,1-1 1 0 0,0 1 0 0 0,0-1 0 0 0,1 1 0 0 0,0 0 0 0 0,1-5 18 0 0,-1 8-19 0 0,1 0 1 0 0,-1 0-1 0 0,-1-1 1 0 0,1 1-1 0 0,-1 0 1 0 0,1 0-1 0 0,-2-1 1 0 0,1 1-1 0 0,-1 0 1 0 0,1-1-1 0 0,-1 1 1 0 0,-1 0-1 0 0,1 0 1 0 0,-1 0-1 0 0,-1-2 19 0 0,-1-24-211 0 0,4 29 196 0 0,0-1 0 0 0,0 1-1 0 0,0 0 1 0 0,0-1-1 0 0,0 1 1 0 0,-1 0-1 0 0,1-1 1 0 0,-1 1 0 0 0,0 0-1 0 0,0 0 1 0 0,1 0-1 0 0,-1-1 1 0 0,-1 1-1 0 0,1 0 1 0 0,0 0-1 0 0,0 0 1 0 0,-2-1 15 0 0,-6-17-59 0 0,9 20 133 0 0,0-1-65 0 0,0 1 0 0 0,0 0 0 0 0,0 0 0 0 0,0 0 0 0 0,0 0 0 0 0,0 0 0 0 0,0-1 0 0 0,-1 1 0 0 0,1 0 0 0 0,0 0 0 0 0,0 0 0 0 0,0 0 0 0 0,0 0 0 0 0,-1 0 0 0 0,1 0 0 0 0,0 0 0 0 0,0 0 0 0 0,0 0 0 0 0,0-1 0 0 0,-1 1 0 0 0,1 0 0 0 0,0 0 0 0 0,0 0 0 0 0,0 0 0 0 0,0 0 1 0 0,-1 0-1 0 0,1 0 0 0 0,0 0 0 0 0,0 0 0 0 0,0 1 0 0 0,-1-1 0 0 0,1 0 0 0 0,0 0 0 0 0,0 0 0 0 0,0 0 0 0 0,0 0 0 0 0,-1 0 0 0 0,1 0 0 0 0,0 0 0 0 0,0 0 0 0 0,0 0 0 0 0,0 1 0 0 0,0-1 0 0 0,0 0 0 0 0,-1 0 0 0 0,1 0 0 0 0,0 0 0 0 0,0 0 0 0 0,0 1 0 0 0,0-1 0 0 0,0 0 0 0 0,0 0 0 0 0,0 0-9 0 0,4 10 173 0 0,0 1-1 0 0,-1-1 0 0 0,0 1 0 0 0,0-1 0 0 0,-1 5-172 0 0,12 39 213 0 0,3 8 2 0 0,-12-42-95 0 0,0 0 1 0 0,7 15-121 0 0,-4-17 54 0 0,-1 0 80 0 0,1 0-1 0 0,-2 1 0 0 0,3 17-133 0 0,39 166 736 0 0,-46-187-688 0 0,0 0-1 0 0,-2 0 1 0 0,0 0-48 0 0,4 43 91 0 0,-4-23 18 0 0,1-5 79 0 0,-1-28-154 0 0,0 0 1 0 0,0 0-1 0 0,0 0 1 0 0,0 1-1 0 0,-1-1 0 0 0,1 0 1 0 0,-1 0-1 0 0,1 0 1 0 0,-1 0-1 0 0,0 0 0 0 0,1 0 1 0 0,-1 0-1 0 0,0 0 1 0 0,0-1-1 0 0,0 1 1 0 0,-1 0-35 0 0,2-1 12 0 0,-1-1 1 0 0,1 0 0 0 0,-1 0-1 0 0,1 1 1 0 0,0-1 0 0 0,-1 0 0 0 0,1 1-1 0 0,0-1 1 0 0,-1 1 0 0 0,1-1 0 0 0,0 0-1 0 0,0 1 1 0 0,-1-1 0 0 0,1 1-1 0 0,0-1 1 0 0,0 1 0 0 0,0-1 0 0 0,0 1-1 0 0,0-1 1 0 0,-1 1 0 0 0,1-1 0 0 0,0 1-1 0 0,0-1 1 0 0,0 1 0 0 0,0-1-13 0 0,0 1-31 0 0,0-1 1 0 0,0 0 0 0 0,0 1 0 0 0,0-1 0 0 0,0 0-1 0 0,0 1 1 0 0,0-1 0 0 0,0 0 0 0 0,0 1-1 0 0,0-1 1 0 0,0 0 0 0 0,0 1 0 0 0,0-1-1 0 0,-1 0 1 0 0,1 0 0 0 0,0 1 0 0 0,0-1 0 0 0,0 0-1 0 0,-1 1 1 0 0,1-1 0 0 0,0 0 0 0 0,0 0-1 0 0,-1 1 1 0 0,1-1 0 0 0,0 0 0 0 0,0 0 0 0 0,-1 0-1 0 0,1 0 1 0 0,0 1 0 0 0,-1-1 0 0 0,1 0-1 0 0,0 0 1 0 0,-1 0 0 0 0,1 0 0 0 0,0 0-1 0 0,-1 0 1 0 0,1 0 0 0 0,0 0 0 0 0,-1 0 0 0 0,1 0-1 0 0,0 0 1 0 0,-1 0 0 0 0,1 0 0 0 0,0 0-1 0 0,-1 0 1 0 0,1 0 0 0 0,0 0 30 0 0,-1 0-9025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07.0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10152 0 0,'5'0'0'0'0,"1"0"0"0"0,-6 0 0 0 0,-4 0 440 0 0,4 0 0 0 0,4 0 0 0 0,-2 2 8 0 0,-2-2-9392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48.7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204 253 4088 0 0,'0'0'117'0'0,"0"0"-15"0"0,0-2 28 0 0,0-3 82 0 0,-2 1 56 0 0,2 4-225 0 0,0-1 1 0 0,-1 1-1 0 0,1-1 1 0 0,0 1-1 0 0,-1 0 1 0 0,1-1-1 0 0,-1 1 1 0 0,1 0-1 0 0,-1 0 1 0 0,1-1 0 0 0,-1 1-1 0 0,1 0 1 0 0,-1 0-1 0 0,1 0 1 0 0,-1 0-1 0 0,1-1 1 0 0,-1 1-1 0 0,1 0 1 0 0,-1 0-1 0 0,1 0 1 0 0,-1 0-1 0 0,0 0-43 0 0,-1 0 839 0 0,2 0-341 0 0,0 0-195 0 0,-1 0-37 0 0,-1-2 82 0 0,2 2-339 0 0,-11-10 452 0 0,3 7-195 0 0,1 5 46 0 0,2 5 12 0 0,2-2-45 0 0,-8-4-66 0 0,2 0-33 0 0,-2 4 209 0 0,7-2-252 0 0,0-1-60 0 0,1 1-63 0 0,-2-1 69 0 0,4-2-61 0 0,0 0 1 0 0,1 1-1 0 0,-1-1 1 0 0,1 0 0 0 0,-1 1-1 0 0,0-1 1 0 0,1 0 0 0 0,-1 1-1 0 0,1-1 1 0 0,-1 1 0 0 0,1-1-1 0 0,-1 1 1 0 0,1-1-1 0 0,-1 1 1 0 0,1-1 0 0 0,0 1-1 0 0,-1-1 1 0 0,1 1 0 0 0,0 0-1 0 0,-1-1 1 0 0,1 1 0 0 0,0 0-23 0 0,-3 4 94 0 0,-10 11 259 0 0,0 0-40 0 0,5 2-134 0 0,0 7-71 0 0,3-8-53 0 0,-6 4 25 0 0,6 8 0 0 0,1-13-40 0 0,2-9-20 0 0,0-1 0 0 0,0 1 0 0 0,1 0 0 0 0,0-1 0 0 0,0 1 0 0 0,1 0-20 0 0,1 19 38 0 0,0-15-30 0 0,-1 0 0 0 0,0-1 1 0 0,-1 1-1 0 0,0 0 1 0 0,-2 4-9 0 0,-2 1-5 0 0,-2 11 7 0 0,9-10 31 0 0,8 4 133 0 0,-4 6 79 0 0,-2-18-64 0 0,0 1-44 0 0,7 7 28 0 0,5 3-104 0 0,11 7-83 0 0,-13-13 35 0 0,-11-11-4 0 0,1 0 1 0 0,-1-1 0 0 0,1 1-1 0 0,0-1 1 0 0,-1 0 0 0 0,1 0-1 0 0,0 0 1 0 0,0 0 0 0 0,1-1-1 0 0,-1 1 1 0 0,0-1 0 0 0,1 0-10 0 0,7 1 31 0 0,0 0 0 0 0,0-1 0 0 0,1-1 0 0 0,0 0-31 0 0,2 1 13 0 0,23-1 73 0 0,-15-3-108 0 0,-8-3-52 0 0,-6 3 15 0 0,0 0-43 0 0,-1 2-2 0 0,1 1-37 0 0,1-1-12 0 0,-7 1 61 0 0,0 0-35 0 0,0 0-12 0 0,0-1-36 0 0,-1 1-40 0 0,1-1-45 0 0,-1 0-48 0 0,0 0-44 0 0,0 0-41 0 0,0 0-35 0 0,0-1-124 0 0,0 0-35 0 0,4-3-1298 0 0,-6 5 1850 0 0</inkml:trace>
  <inkml:trace contextRef="#ctx0" brushRef="#br0" timeOffset="352.69">725 1 9040 0 0,'0'0'200'0'0,"0"0"33"0"0,0 0 15 0 0,3 2-36 0 0,1 3-177 0 0,2 9-25 0 0,-4-5 71 0 0,-1-2 72 0 0,-1 0 115 0 0,2-1 268 0 0,0-5-461 0 0,-1 1 0 0 0,0 0 1 0 0,1 0-1 0 0,-1 0 0 0 0,0 0 1 0 0,0 0-1 0 0,0 0 1 0 0,-1 0-1 0 0,1 1 0 0 0,-1-1 1 0 0,1 0-1 0 0,-1 0 0 0 0,1 0 1 0 0,-1 2-76 0 0,0 8 260 0 0,1-6-174 0 0,-1 0-37 0 0,0-4-42 0 0,0 8 164 0 0,1-2-48 0 0,1-1-22 0 0,2 2-1 0 0,1-1-2 0 0,-3 0 2 0 0,-1 0 22 0 0,-1 2 47 0 0,0 2-6 0 0,0-2-16 0 0,0-1 0 0 0,0 1 0 0 0,1-1 0 0 0,1 4-147 0 0,2 5 166 0 0,2 10 89 0 0,-3 2 82 0 0,-3-12-140 0 0,-1-1-47 0 0,0 28 176 0 0,3-30-192 0 0,1 1 37 0 0,-2-13-135 0 0,3 16 136 0 0,0 0-36 0 0,0 16 58 0 0,-4-29-141 0 0,1 0 0 0 0,0 0 0 0 0,0 0 0 0 0,0 0 0 0 0,1 0 0 0 0,1 3-53 0 0,2 11 167 0 0,-3-6-84 0 0,-2 12 58 0 0,1-22-123 0 0,-1-1 1 0 0,1 1 0 0 0,0 0 0 0 0,0 0-1 0 0,0-1 1 0 0,0 1 0 0 0,1-1 0 0 0,-1 1-1 0 0,3 3-18 0 0,-3-5 21 0 0,-1 1-1 0 0,1 0 1 0 0,-1-1-1 0 0,1 1 1 0 0,-1 0-1 0 0,0 0 0 0 0,0-1 1 0 0,0 1-1 0 0,-1 0 1 0 0,1 1-21 0 0,-1-3 17 0 0,1 1 0 0 0,0 0 0 0 0,0 0 1 0 0,-1-1-1 0 0,1 1 0 0 0,0 0 0 0 0,1 0 1 0 0,-1-1-1 0 0,0 1 0 0 0,0 0 0 0 0,1 0 1 0 0,-1-1-1 0 0,1 1 0 0 0,0 0 0 0 0,-1-1 0 0 0,1 1-17 0 0,6 2 81 0 0,-3 0-30 0 0,-2 1-64 0 0,-2 3-40 0 0,0 3-13 0 0,0-9-11 0 0,-2 1-56 0 0,-9 7-25 0 0,9-8 66 0 0,2-1-73 0 0,-1-1-88 0 0,1 0 75 0 0,0 0-40 0 0,0 0-44 0 0,0 0-41 0 0,0 0-38 0 0,0 0-33 0 0,0 0-244 0 0,0 0-57 0 0,0 0-795 0 0,0 0-627 0 0,0 0-1192 0 0</inkml:trace>
  <inkml:trace contextRef="#ctx0" brushRef="#br0" timeOffset="603.41">567 427 8928 0 0,'0'0'200'0'0,"0"0"33"0"0,0 0 14 0 0,3-3-41 0 0,5-4-155 0 0,-6 6-52 0 0,-1 0 0 0 0,0 1 0 0 0,1-1 1 0 0,-1 0-1 0 0,1 1 0 0 0,-1-1 0 0 0,1 1 1 0 0,-1 0-1 0 0,1-1 0 0 0,-1 1 0 0 0,1 0 1 0 0,1 0 0 0 0,10-3 27 0 0,-3-2 56 0 0,1 0 59 0 0,2 2 59 0 0,-4 3 39 0 0,-2-2-58 0 0,1 0-20 0 0,2-3 19 0 0,1 1 25 0 0,-1 0 77 0 0,-1 0-81 0 0,-1-1-64 0 0,0 1-49 0 0,-4 1-57 0 0,0 1 1 0 0,0 0 0 0 0,1 0 0 0 0,-1 0 0 0 0,0 0 0 0 0,2 0-33 0 0,12-2 99 0 0,-13 4-71 0 0,0-1 0 0 0,-1 0 0 0 0,1-1 0 0 0,0 1 0 0 0,-1-1 0 0 0,1 0 0 0 0,-1 0 0 0 0,1-1-28 0 0,18-9 68 0 0,7 5-36 0 0,-5 2-9 0 0,-6-2 22 0 0,-12 3-37 0 0,0 2 0 0 0,0-1 0 0 0,1 1 0 0 0,-1 1 0 0 0,0-1 0 0 0,7 0-8 0 0,6-1 21 0 0,14-7-10 0 0,-25 8-27 0 0,-2 1-39 0 0,-4 0-12 0 0,1 1-33 0 0,0-1-39 0 0,0 0-47 0 0,0 0-12 0 0,-1 0-34 0 0,4-1-325 0 0,-2 0 121 0 0,0 1-40 0 0,5-2-558 0 0,7 1-511 0 0,11 1-886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07.7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3712 0 0,'1'1'241'0'0,"1"-1"0"0"0,-1 1 1 0 0,1-1-1 0 0,-1 1 0 0 0,1-1 1 0 0,-1 1-1 0 0,0 0 0 0 0,1 0 1 0 0,-1-1-1 0 0,0 1 0 0 0,1 0 0 0 0,-1 0 1 0 0,0 0-1 0 0,0 1 0 0 0,0-1 1 0 0,0 0-1 0 0,0 1-241 0 0,0 0 41 0 0,1-1 0 0 0,-1 0 0 0 0,0 1 0 0 0,0-1 0 0 0,0 0 0 0 0,1 0 0 0 0,-1 0 0 0 0,1 0 1 0 0,-1 0-1 0 0,1 0 0 0 0,-1 0 0 0 0,1 0 0 0 0,0 0 0 0 0,-1-1 0 0 0,1 1 0 0 0,0-1 0 0 0,-1 1 0 0 0,2-1-41 0 0,-2 0 11 0 0,0 0-1 0 0,1 1 1 0 0,-1-1 0 0 0,0 1 0 0 0,0-1-1 0 0,1 1 1 0 0,-1-1 0 0 0,0 1-1 0 0,0 0 1 0 0,0-1 0 0 0,0 1-1 0 0,0 0 1 0 0,0 0 0 0 0,0 0-1 0 0,0 0 1 0 0,0 0 0 0 0,0 0-1 0 0,0 0-10 0 0,16 25 252 0 0,-10-15-155 0 0,0 0-35 0 0,0 1-1 0 0,-1 0 0 0 0,-1 0 1 0 0,0 0-1 0 0,0 1 0 0 0,-2 0 1 0 0,2 6-62 0 0,4 26 679 0 0,1 25-679 0 0,-3-17 453 0 0,2 0 32 0 0,-4-29-169 0 0,-1 1 0 0 0,-1 0 0 0 0,-1 13-316 0 0,-2 115 1720 0 0,0-151-1707 0 0,0 0 0 0 0,0 0 1 0 0,-1-1-1 0 0,1 1 0 0 0,-1 0 0 0 0,1-1 1 0 0,-1 1-1 0 0,1 0 0 0 0,-1-1 0 0 0,0 1 1 0 0,-1 1-14 0 0,-3 8 101 0 0,4-9-1855 0 0,1-1-7044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08.0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0 129 2504 0 0,'35'1'587'0'0,"-23"0"-214"0"0,0-1-1 0 0,1 0 0 0 0,-1-1 1 0 0,0 0-1 0 0,6-1-372 0 0,28-9 632 0 0,1 2 0 0 0,31-1-632 0 0,-57 7 165 0 0,0-1 0 0 0,17-5-165 0 0,-18 4 63 0 0,1 0 0 0 0,0 2 0 0 0,4 0-63 0 0,-7 0 45 0 0,0 0 1 0 0,0-1-1 0 0,1-1-45 0 0,0 0 32 0 0,1 1 0 0 0,14-2-32 0 0,-24 5 16 0 0,-1-1 0 0 0,1 0 1 0 0,-1 0-1 0 0,0-1 0 0 0,0-1 1 0 0,0 1-1 0 0,4-4-16 0 0,-6 4 30 0 0,13-3-848 0 0,1 5-3652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08.5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4216 0 0,'0'1'54'0'0,"0"0"1"0"0,0 0-1 0 0,0-1 0 0 0,0 1 0 0 0,0 0 1 0 0,1 0-1 0 0,-1 0 0 0 0,0 0 1 0 0,0 0-1 0 0,1-1 0 0 0,-1 1 1 0 0,0 0-1 0 0,1 0 0 0 0,-1 0 1 0 0,1-1-1 0 0,-1 1-54 0 0,10 17 487 0 0,31 70 823 0 0,-24-55-557 0 0,11 35-753 0 0,-20-45 305 0 0,2 0 0 0 0,1 0 0 0 0,0-1 0 0 0,2 0 0 0 0,12 16-305 0 0,-21-34 78 0 0,-1 1 0 0 0,1 0 0 0 0,-1 0-1 0 0,0 1 1 0 0,0-1 0 0 0,0 1 0 0 0,-1-1 0 0 0,0 1 0 0 0,0 0 0 0 0,0 0 0 0 0,0 3-78 0 0,0 2 215 0 0,1 0 0 0 0,1-1 0 0 0,-1 1-1 0 0,2-1 1 0 0,0 0 0 0 0,0 0 0 0 0,1 1-215 0 0,-4-6 175 0 0,0 1-1 0 0,0 0 1 0 0,-1 1 0 0 0,1-1-1 0 0,-1 0 1 0 0,-1 0 0 0 0,1 3-175 0 0,-2 0 570 0 0,2-9-28 0 0,2-13-305 0 0,6-7-179 0 0,1 0-1 0 0,1 1 1 0 0,1 0 0 0 0,0 1 0 0 0,2 0 0 0 0,7-6-58 0 0,-17 20 23 0 0,1 0 1 0 0,0 0 0 0 0,0 1-1 0 0,0 0 1 0 0,1 0 0 0 0,-1 1-1 0 0,1-1 1 0 0,-1 1 0 0 0,1 0 0 0 0,0 1-1 0 0,0-1 1 0 0,3 1-24 0 0,-3-1 20 0 0,-3 2-4 0 0,0 0 0 0 0,0 0 0 0 0,0 1 0 0 0,0-1 0 0 0,-1 1 0 0 0,1-1 0 0 0,0 1 0 0 0,0 0 0 0 0,-1 0 0 0 0,3 2-16 0 0,10 2 137 0 0,-12-4-96 0 0,0 1 0 0 0,1 0-1 0 0,-2 0 1 0 0,1 0 0 0 0,0 0 0 0 0,0 0 0 0 0,-1 0 0 0 0,1 1 0 0 0,-1 0 0 0 0,1-1-1 0 0,-1 1 1 0 0,0 0 0 0 0,0 0 0 0 0,0 1-41 0 0,3 5 158 0 0,0-1 1 0 0,0 2-1 0 0,-1-1 0 0 0,2 5-158 0 0,-5 14 59 0 0,-1-25-26 0 0,-1 0 1 0 0,1 0-1 0 0,0 0 1 0 0,0 0-1 0 0,1 0 1 0 0,-1 0-1 0 0,1 0 1 0 0,-1 0-1 0 0,1 1-33 0 0,6 3 173 0 0,-7-6-159 0 0,1-1-1 0 0,-1 0 0 0 0,0 1 1 0 0,1-1-1 0 0,-1 0 1 0 0,1 1-1 0 0,-1-1 1 0 0,0 1-1 0 0,1-1 1 0 0,-1 0-1 0 0,0 1 0 0 0,0-1 1 0 0,1 1-1 0 0,-1-1 1 0 0,0 1-1 0 0,0-1 1 0 0,0 1-1 0 0,0-1 1 0 0,1 1-1 0 0,-1 0 1 0 0,0-1-1 0 0,0 1 0 0 0,0-1 1 0 0,0 1-1 0 0,0-1 1 0 0,-1 1-14 0 0,1-1-42 0 0,0 1 1 0 0,0-1 0 0 0,0 0-1 0 0,0 0 1 0 0,0 0 0 0 0,0 0-1 0 0,0 0 1 0 0,0 0-1 0 0,0 0 1 0 0,0 1 0 0 0,0-1-1 0 0,0 0 1 0 0,0 0-1 0 0,0 0 1 0 0,0 0 0 0 0,0 0-1 0 0,0 0 1 0 0,0 1 0 0 0,0-1-1 0 0,1 0 1 0 0,-1 0-1 0 0,0 0 1 0 0,0 0 0 0 0,0 0-1 0 0,0 0 1 0 0,0 0-1 0 0,0 0 1 0 0,0 1 0 0 0,0-1-1 0 0,0 0 1 0 0,0 0 0 0 0,1 0-1 0 0,-1 0 1 0 0,0 0-1 0 0,0 0 1 0 0,0 0 0 0 0,0 0-1 0 0,0 0 1 0 0,0 0-1 0 0,1 0 1 0 0,-1 0 0 0 0,0 0-1 0 0,0 0 1 0 0,0 0 0 0 0,0 0-1 0 0,0 0 1 0 0,0 0-1 0 0,1 0 1 0 0,-1 0 0 0 0,0 0-1 0 0,0 0 42 0 0,1 0-10730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08.8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69 8744 0 0,'21'0'488'0'0,"1"-1"0"0"0,-1-1 0 0 0,0-1 1 0 0,0 0-1 0 0,0-2 0 0 0,8-4-488 0 0,14 2 684 0 0,-38 7-650 0 0,0-1 1 0 0,0 1-1 0 0,-1-1 0 0 0,1 0 1 0 0,0 0-1 0 0,0-1 0 0 0,0 1 0 0 0,-1-1 1 0 0,1 0-1 0 0,-1 0 0 0 0,1-1 1 0 0,-1 1-1 0 0,0-1 0 0 0,0 0 1 0 0,1-1-35 0 0,-3 3 3 0 0,-1 1 0 0 0,0-1 0 0 0,1 0 0 0 0,-1 1 0 0 0,1-1 1 0 0,-1 1-1 0 0,1 0 0 0 0,-1-1 0 0 0,1 1 0 0 0,-1 0 1 0 0,1 0-1 0 0,-1 0 0 0 0,1 0 0 0 0,-1 0 0 0 0,1 0 0 0 0,0 1-3 0 0,0-1 182 0 0,-2 1-142 0 0,0-1-36 0 0,0 1 0 0 0,0-1 0 0 0,0 0 0 0 0,0 0 0 0 0,0 0 0 0 0,0 0 0 0 0,0 0 0 0 0,0 0 0 0 0,0 0 0 0 0,0 0 0 0 0,0 1 0 0 0,0-1 0 0 0,0 0 0 0 0,0 0 0 0 0,0 0 0 0 0,0 0 0 0 0,0 0 0 0 0,0 0 0 0 0,0 0 0 0 0,0 0 0 0 0,0 1 0 0 0,-1-1 0 0 0,1 0 0 0 0,0 0 0 0 0,0 0 0 0 0,0 0 0 0 0,0 0 0 0 0,0 0 0 0 0,0 0 0 0 0,0 0 0 0 0,0 0 0 0 0,0 0 0 0 0,0 0 0 0 0,-1 0 0 0 0,1 0 0 0 0,0 0 0 0 0,0 0 0 0 0,0 0 0 0 0,0 1 0 0 0,0-1 0 0 0,0 0 0 0 0,0 0 0 0 0,0 0 0 0 0,-1 0 0 0 0,1 0 0 0 0,0 0 0 0 0,0-1 0 0 0,0 1 0 0 0,0 0 0 0 0,0 0 0 0 0,0 0 0 0 0,0 0 0 0 0,0 0 0 0 0,-1 0 0 0 0,1 0 0 0 0,0 0 0 0 0,0 0 0 0 0,0 0 0 0 0,0 0 0 0 0,0 0 0 0 0,0 0 0 0 0,0 0 0 0 0,0 0 0 0 0,0 0 0 0 0,0-1 0 0 0,0 1 0 0 0,-1 0 0 0 0,1 0-4 0 0,-6-3 17 0 0,3 1 5 0 0,0 1 1 0 0,-1 0-1 0 0,1 0 0 0 0,-1 1 1 0 0,1-1-1 0 0,-1 1 1 0 0,0-1-1 0 0,1 1 0 0 0,-1 0 1 0 0,0 0-1 0 0,1 1 0 0 0,-1-1 1 0 0,1 1-1 0 0,-1 0 1 0 0,1 0-1 0 0,-1 0 0 0 0,1 0 1 0 0,-1 0-1 0 0,1 1 0 0 0,0 0 1 0 0,0 0-1 0 0,0 0 1 0 0,0 0-1 0 0,0 0 0 0 0,0 0 1 0 0,0 1-23 0 0,-11 10 28 0 0,1 0 0 0 0,0 1 0 0 0,1 0 0 0 0,-6 9-28 0 0,10-12 87 0 0,4-6-58 0 0,-4 4 30 0 0,1 1-1 0 0,1-1 0 0 0,0 1 0 0 0,-2 4-58 0 0,7-11 22 0 0,-1 1-1 0 0,1-1 0 0 0,0 1 1 0 0,0-1-1 0 0,0 1 1 0 0,1 0-1 0 0,-1 0 1 0 0,1-1-1 0 0,0 1 1 0 0,0 0-1 0 0,0 0 1 0 0,0 0-1 0 0,1-1 1 0 0,0 1-1 0 0,0 0-21 0 0,-1-3 13 0 0,1 0 0 0 0,0 0 0 0 0,-1 0 0 0 0,1 0-1 0 0,0 0 1 0 0,0 0 0 0 0,0 0 0 0 0,0 0 0 0 0,0 0 0 0 0,0 0-1 0 0,0-1 1 0 0,0 1 0 0 0,0 0 0 0 0,0-1 0 0 0,0 1 0 0 0,0-1-1 0 0,0 1 1 0 0,1-1 0 0 0,-1 0 0 0 0,0 1 0 0 0,0-1 0 0 0,0 0-1 0 0,1 0 1 0 0,-1 0 0 0 0,0 0 0 0 0,1 0-13 0 0,39 0 154 0 0,-33-1-136 0 0,38-2-66 0 0,-1-3 1 0 0,0-2-1 0 0,5-3 48 0 0,-7 2-1571 0 0,14-2-8147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09.7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0 5824 0 0,'-1'2'129'0'0,"0"-1"1"0"0,0 0-1 0 0,0 0 0 0 0,0 1 1 0 0,0-1-1 0 0,0 1 1 0 0,0-1-1 0 0,0 1 1 0 0,0-1-1 0 0,1 1 0 0 0,-1 0 1 0 0,1-1-1 0 0,-1 1 1 0 0,1 0-1 0 0,0-1 0 0 0,0 1 1 0 0,-1 0-1 0 0,1 0 1 0 0,0-1-1 0 0,0 1 0 0 0,1 0 1 0 0,-1 0-1 0 0,0-1 1 0 0,1 1-1 0 0,-1 0-129 0 0,2 8 1104 0 0,1-1 0 0 0,0 0-1 0 0,4 9-1103 0 0,60 142 183 0 0,-34-96-129 0 0,-25-51-34 0 0,-1 1 0 0 0,0 0 0 0 0,0 0 0 0 0,-2 1 1 0 0,0 0-1 0 0,0 2-20 0 0,-3-10 28 0 0,1 0 1 0 0,-1 0-1 0 0,1 0 1 0 0,0-1-1 0 0,1 1 0 0 0,3 5-28 0 0,-3-7 25 0 0,-1 1-1 0 0,0-1 0 0 0,0 1 1 0 0,0 0-1 0 0,-1 0 0 0 0,0 0 0 0 0,0 0 1 0 0,-1 0-1 0 0,1 4-24 0 0,-1-5 21 0 0,0 0 0 0 0,1 1 0 0 0,0-1 0 0 0,-1-1-1 0 0,2 1 1 0 0,-1 0 0 0 0,3 3-21 0 0,-3-5 21 0 0,0 1 0 0 0,0 0 0 0 0,-1-1 0 0 0,1 1 0 0 0,-1 0 0 0 0,1 0 0 0 0,-1 0 0 0 0,0 0 0 0 0,-1 0 0 0 0,1 0 0 0 0,-1 2-21 0 0,0-3 47 0 0,0 0-1 0 0,1 0 1 0 0,-1 0-1 0 0,0 0 1 0 0,1 0-1 0 0,0 0 1 0 0,-1 0-1 0 0,1 0 0 0 0,0 0 1 0 0,1-1-1 0 0,0 2-46 0 0,-1-1 108 0 0,0 0 0 0 0,1 1 0 0 0,-1-1 0 0 0,0 0 0 0 0,0 0 0 0 0,-1 1 0 0 0,1-1 0 0 0,-1 1 0 0 0,1 1-108 0 0,-2-2 8 0 0,2 6 614 0 0,0-8-278 0 0,1-4-185 0 0,2-30 83 0 0,3 19-204 0 0,0 0 1 0 0,1 0 0 0 0,1 1-1 0 0,0 1 1 0 0,0-1-1 0 0,5-2-38 0 0,-2 2 47 0 0,0 0 0 0 0,2 0 0 0 0,-1 1 0 0 0,2 1 0 0 0,-1 0 0 0 0,2 1-47 0 0,-12 8 21 0 0,0 1 1 0 0,0-1-1 0 0,0 1 1 0 0,1 0-1 0 0,-1 0 1 0 0,0 0-1 0 0,1 1 1 0 0,-1 0 0 0 0,0 0-1 0 0,1 0 1 0 0,-1 0-1 0 0,0 0 1 0 0,1 1-1 0 0,-1 0 1 0 0,0 0-1 0 0,0 0 1 0 0,0 1-1 0 0,0-1 1 0 0,0 1-1 0 0,0 0 1 0 0,0 0-1 0 0,0 0 1 0 0,1 2-22 0 0,1-1 26 0 0,0 1 0 0 0,0 0 0 0 0,0 1 0 0 0,0-1-1 0 0,-1 1 1 0 0,0 0 0 0 0,0 1 0 0 0,0-1 0 0 0,-1 1 0 0 0,1 0 0 0 0,-1 0 0 0 0,-1 1 0 0 0,2 2-26 0 0,26 70 208 0 0,-29-74-167 0 0,0 0 0 0 0,-1 0-1 0 0,0 0 1 0 0,0 1 0 0 0,0-1 0 0 0,-1 0 0 0 0,1 1 0 0 0,-1-1 0 0 0,0 0-1 0 0,-1 5-40 0 0,0 8 310 0 0,1-17-295 0 0,0 0 0 0 0,1-1 0 0 0,-1 1 0 0 0,0-1 0 0 0,1 1 0 0 0,-1-1 0 0 0,0 1 0 0 0,1-1-1 0 0,-1 1 1 0 0,1-1 0 0 0,-1 1 0 0 0,1-1 0 0 0,-1 1 0 0 0,1-1 0 0 0,-1 0 0 0 0,1 1 0 0 0,-1-1 0 0 0,1 0-1 0 0,-1 1 1 0 0,1-1 0 0 0,0 0-15 0 0,3 3-2394 0 0,-3-3-9428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10.0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85 7024 0 0,'80'-4'1872'0'0,"-55"1"-723"0"0,1-1 1 0 0,-1-1-1 0 0,15-6-1149 0 0,-37 9-30 0 0,1 1 1 0 0,-1-1 0 0 0,0 0-1 0 0,0 0 1 0 0,1 0-1 0 0,-1 0 1 0 0,0-1 0 0 0,-1 1-1 0 0,3-4 30 0 0,-2 4-41 0 0,0-1-1 0 0,0 0 0 0 0,0 1 1 0 0,0-1-1 0 0,1 1 1 0 0,-1 0-1 0 0,1 0 0 0 0,1-1 42 0 0,0 1-5 0 0,3 1-12 0 0,-1 4 37 0 0,-5-4 24 0 0,-7-1 49 0 0,-10-4 67 0 0,8 5-121 0 0,1 0 1 0 0,-1 1 0 0 0,0 0-1 0 0,0 0 1 0 0,1 0-1 0 0,-1 1 1 0 0,0 0-1 0 0,0 0 1 0 0,1 1-1 0 0,-1 0 1 0 0,1 0-1 0 0,0 1 1 0 0,-1-1-1 0 0,1 1 1 0 0,-4 4-40 0 0,-12 6 126 0 0,1 1 1 0 0,0 2 0 0 0,-7 8-127 0 0,28-24 0 0 0,-5 4 27 0 0,0 1 0 0 0,1 0 0 0 0,0 1 0 0 0,0-1-1 0 0,0 1 1 0 0,1 0 0 0 0,0 0 0 0 0,0 0 0 0 0,0 0-1 0 0,1 0 1 0 0,0 0 0 0 0,0 1 0 0 0,1-1 0 0 0,-1 1 0 0 0,1 0-1 0 0,1-1 1 0 0,-1 3-27 0 0,1 15 40 0 0,0-19-28 0 0,0-1 0 0 0,0 1 0 0 0,0-1 0 0 0,0 1 0 0 0,1-1 0 0 0,-1 1 0 0 0,1-1 1 0 0,0 0-1 0 0,0 1 0 0 0,1-1 0 0 0,0 0 0 0 0,-1 0 0 0 0,1 0 0 0 0,1 0 1 0 0,1 3-13 0 0,-1-3 9 0 0,0 0 0 0 0,1 0 0 0 0,-1-1 1 0 0,1 1-1 0 0,0-1 0 0 0,0 0 1 0 0,0 0-1 0 0,0-1 0 0 0,0 1 1 0 0,1-1-1 0 0,-1 0 0 0 0,2 0-9 0 0,6 2 29 0 0,1 0 0 0 0,0-1 0 0 0,10 1-29 0 0,11 2 31 0 0,-5 0 37 0 0,0-1 1 0 0,25 0-69 0 0,-44-5 21 0 0,1 1 1 0 0,-1-2-1 0 0,1 0 1 0 0,0 0-1 0 0,-1-1 1 0 0,1 0-1 0 0,-1 0 1 0 0,0-1 0 0 0,3-2-22 0 0,41-16-1767 0 0,-31 5-7158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10.4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7024 0 0,'14'6'355'0'0,"4"16"881"0"0,-6-7-483 0 0,31 26 501 0 0,-28-28-892 0 0,-2 0 0 0 0,1 0 0 0 0,-2 1 0 0 0,7 10-362 0 0,15 22 961 0 0,1 0 0 0 0,34 32-961 0 0,-56-63 237 0 0,-1 1 1 0 0,10 16-238 0 0,-8-11 165 0 0,-3-3-23 0 0,-9-14-78 0 0,0 0 0 0 0,1 0 0 0 0,-1 0 0 0 0,1 0 0 0 0,0 0 0 0 0,0-1 0 0 0,3 3-64 0 0,-3-3 73 0 0,0 1 0 0 0,0-1 0 0 0,-1 1 0 0 0,1-1-1 0 0,-1 1 1 0 0,1 0 0 0 0,-1 0 0 0 0,-1 0 0 0 0,1 1 0 0 0,0-1-1 0 0,-1 1-72 0 0,8 17 559 0 0,-3-13-342 0 0,-5-8-200 0 0,0 0 1 0 0,-1-1 0 0 0,1 1 0 0 0,-1 0-1 0 0,1 0 1 0 0,-1 0 0 0 0,1 0 0 0 0,-1 0-1 0 0,0 0 1 0 0,1 0 0 0 0,-1 0 0 0 0,0 0-1 0 0,0 0 1 0 0,0 0 0 0 0,0 0 0 0 0,0 0-1 0 0,0 0 1 0 0,0 1-18 0 0,0-3 3 0 0,0 1 0 0 0,0-1 0 0 0,0 1 0 0 0,0 0 0 0 0,0-1 0 0 0,0 1 0 0 0,0 0 0 0 0,0-1 0 0 0,0 1 0 0 0,0-1 0 0 0,1 1 0 0 0,-1 0 0 0 0,0-1 0 0 0,0 1 0 0 0,0 0 0 0 0,0-1 0 0 0,0 1 0 0 0,1 0 0 0 0,-1-1 0 0 0,0 1 0 0 0,0 0 0 0 0,1 0 0 0 0,-1-1 0 0 0,0 1 0 0 0,1 0 0 0 0,-1 0 0 0 0,0-1 0 0 0,0 1 0 0 0,1 0 0 0 0,-1 0 0 0 0,1 0 0 0 0,-1 0 0 0 0,0-1 0 0 0,1 1 0 0 0,-1 0 0 0 0,0 0 0 0 0,1 0 0 0 0,-1 0 0 0 0,0 0 0 0 0,1 0 0 0 0,-1 0 0 0 0,1 0 0 0 0,-1 0 0 0 0,0 0 0 0 0,1 0 0 0 0,-1 0 0 0 0,0 1 0 0 0,1-1 0 0 0,-1 0 0 0 0,0 0 0 0 0,1 0 0 0 0,-1 0 0 0 0,0 1 0 0 0,1-1 0 0 0,-1 0 0 0 0,0 0 0 0 0,1 0 0 0 0,-1 1 0 0 0,0-1 0 0 0,0 0 0 0 0,1 1 0 0 0,-1-1 0 0 0,0 0 0 0 0,0 1 0 0 0,0-1-1 0 0,1 0 1 0 0,-1 1 0 0 0,0-1 0 0 0,0 0 0 0 0,0 1-3 0 0,0-14-2167 0 0,0 13-8673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10.7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244 12 6728 0 0,'1'-1'52'0'0,"-1"1"0"0"0,0-1-1 0 0,0 1 1 0 0,0-1 0 0 0,0 0 0 0 0,1 1 0 0 0,-1-1 0 0 0,0 1 0 0 0,1-1 0 0 0,-1 1 0 0 0,0-1 0 0 0,1 1-1 0 0,-1-1 1 0 0,0 1 0 0 0,1 0 0 0 0,-1-1 0 0 0,1 1 0 0 0,-1-1 0 0 0,1 1 0 0 0,-1 0 0 0 0,1-1-1 0 0,-1 1 1 0 0,1 0 0 0 0,0 0 0 0 0,-1 0 0 0 0,1-1 0 0 0,-1 1 0 0 0,1 0 0 0 0,-1 0 0 0 0,1 0 0 0 0,0 0-1 0 0,-1 0 1 0 0,1 0 0 0 0,-1 0 0 0 0,1 0 0 0 0,0 0 0 0 0,-1 0 0 0 0,1 1 0 0 0,-1-1 0 0 0,1 0-1 0 0,0 0 1 0 0,-1 0 0 0 0,1 1 0 0 0,-1-1 0 0 0,1 0 0 0 0,-1 1 0 0 0,1-1 0 0 0,-1 0 0 0 0,1 1 0 0 0,-1-1-1 0 0,0 1 1 0 0,1-1 0 0 0,-1 1 0 0 0,0-1 0 0 0,1 1 0 0 0,-1-1 0 0 0,0 1 0 0 0,1-1 0 0 0,-1 1-1 0 0,0-1 1 0 0,0 1 0 0 0,0-1 0 0 0,1 1 0 0 0,-1 0-52 0 0,-1 9 121 0 0,1-1 0 0 0,-2 1 0 0 0,1 0 0 0 0,-1-1 0 0 0,-1 1-1 0 0,0-1 1 0 0,0 1 0 0 0,-1-1 0 0 0,0 0 0 0 0,-1 0-121 0 0,-10 17 201 0 0,-1-1 0 0 0,-12 15-201 0 0,2-5 284 0 0,11-9-108 0 0,12-21-131 0 0,0 1 0 0 0,0-1 0 0 0,-1 0 0 0 0,1 0 0 0 0,-1-1 0 0 0,0 1 1 0 0,-2 1-46 0 0,-10 7 104 0 0,9-7-3 0 0,0-1-1 0 0,0 1 1 0 0,1 0 0 0 0,-1 1-1 0 0,2-1 1 0 0,-1 1-1 0 0,1 0 1 0 0,-4 7-101 0 0,-5 2 138 0 0,12-15-106 0 0,1 1-1 0 0,-1-1 1 0 0,0 0-1 0 0,1 1 0 0 0,0 0 1 0 0,-1-1-1 0 0,1 1 0 0 0,0 0 1 0 0,0 0-1 0 0,0-1 1 0 0,0 1-1 0 0,0 0 0 0 0,0 0 1 0 0,0 0-1 0 0,1 0 1 0 0,-1 0-1 0 0,1 1-31 0 0,-5 7-1567 0 0,5-10-7331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11.0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7432 0 0,'11'23'1161'0'0,"-3"-2"71"0"0,-4-14-877 0 0,-1 1 0 0 0,0 0 0 0 0,0 0-1 0 0,-1 0 1 0 0,0 0 0 0 0,0 0 0 0 0,0 8-355 0 0,0 61 1558 0 0,-2-59-1477 0 0,0-17-124 0 0,0 1 1 0 0,-1-1 0 0 0,1 1 0 0 0,0-1 0 0 0,-1 1-1 0 0,1-1 1 0 0,-1 1 0 0 0,0-1 0 0 0,0 1 0 0 0,1-1-1 0 0,-1 0 1 0 0,-1 2 42 0 0,0-1-1028 0 0,2-1-7841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11.4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378 361 9744 0 0,'0'0'496'0'0,"-9"-7"944"0"0,-43-12-602 0 0,47 17-765 0 0,0 1 0 0 0,0 0 0 0 0,-1 0 0 0 0,1 0 0 0 0,-1 0 0 0 0,1 1 0 0 0,0 0 0 0 0,-1 0 1 0 0,0 1-74 0 0,1 1 2 0 0,0 1 0 0 0,0 0 1 0 0,0 0-1 0 0,0 0 0 0 0,1 0 1 0 0,-1 1-1 0 0,1 0 0 0 0,0-1 1 0 0,0 2-1 0 0,-1 1-2 0 0,-7 6 10 0 0,-8 6 60 0 0,1 1 1 0 0,1 1-1 0 0,0 1 1 0 0,2 0-1 0 0,-2 6-70 0 0,3-6 73 0 0,9-12-48 0 0,0 0 0 0 0,1 0 0 0 0,0 0 0 0 0,0 1 0 0 0,1 0 0 0 0,-2 5-25 0 0,4-8 22 0 0,-1-1 0 0 0,0 0 0 0 0,0 0 0 0 0,-4 5-22 0 0,5-8 8 0 0,-1 0 0 0 0,1 1 0 0 0,0-1 0 0 0,0 0 0 0 0,1 0 0 0 0,-1 1 0 0 0,1-1 0 0 0,0 1 0 0 0,0 0 0 0 0,0-1 1 0 0,0 1-1 0 0,0 0 0 0 0,1-1 0 0 0,0 1 0 0 0,0 0 0 0 0,0 1-8 0 0,8 56 143 0 0,-8-59-136 0 0,1 0 0 0 0,0 0 0 0 0,0 0 1 0 0,0-1-1 0 0,0 1 0 0 0,0 0 1 0 0,0-1-1 0 0,0 1 0 0 0,0 0 0 0 0,1-1 1 0 0,-1 1-1 0 0,1-1 0 0 0,-1 0 1 0 0,1 0-1 0 0,0 1 0 0 0,1 0-7 0 0,29 14 90 0 0,-27-14-79 0 0,-1-1 0 0 0,1 0-1 0 0,0 0 1 0 0,0-1 0 0 0,0 0 0 0 0,0 1-1 0 0,0-1 1 0 0,0-1 0 0 0,0 1 0 0 0,0-1-1 0 0,3-1-10 0 0,57-16 141 0 0,-58 16-125 0 0,11-5 62 0 0,0 0 1 0 0,-1-1 0 0 0,0 0-1 0 0,0-2 1 0 0,-1 0 0 0 0,15-12-79 0 0,-24 17 17 0 0,-1 0 1 0 0,0-1 0 0 0,0 0 0 0 0,0 0 0 0 0,0-1 0 0 0,-1 0 0 0 0,0 1 0 0 0,-1-2 0 0 0,1 1 0 0 0,-1 0 0 0 0,-1-1 0 0 0,1 0 0 0 0,-1 0 0 0 0,-1 0 0 0 0,0 0 0 0 0,0-1 0 0 0,0 0-18 0 0,-2 2 35 0 0,0 0 1 0 0,0 0-1 0 0,-1 0 0 0 0,0 1 0 0 0,0-1 1 0 0,-1-2-36 0 0,-4-20 68 0 0,-13-85 117 0 0,9 60-110 0 0,-24-117 4 0 0,1 36-6 0 0,17 107-57 0 0,16 28-20 0 0,0 0 7 0 0,0 0-8 0 0,0 0-5 0 0,4 9-8 0 0,3 2 3 0 0,5 9-15 0 0,0 1 1 0 0,6 16 29 0 0,8 32-4 0 0,-2 0-1 0 0,5 39 5 0 0,-21-64 117 0 0,-1 1 0 0 0,-1 28-117 0 0,-3-39 196 0 0,0-13-78 0 0,-2-18-102 0 0,0 0 1 0 0,-1 1-1 0 0,0 0 1 0 0,1-1-1 0 0,-1 1 0 0 0,0-1 1 0 0,-1 1-1 0 0,1-1 0 0 0,0 1 1 0 0,-2 1-17 0 0,0 5-13 0 0,1-1 1 0 0,0 1 0 0 0,0-1 0 0 0,1 1-1 0 0,0 0 1 0 0,1 3 12 0 0,-1 8-1945 0 0,0-20-8549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45.6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220 33 8752 0 0,'0'0'197'0'0,"-3"2"24"0"0,-10 9 19 0 0,-3-9-29 0 0,5 0-165 0 0,-1 5-43 0 0,4-3-9 0 0,1 0 25 0 0,-7 3 128 0 0,12-6-105 0 0,0 0-1 0 0,0 0 1 0 0,0 1-1 0 0,0-1 0 0 0,0 1 1 0 0,1-1-1 0 0,-1 1 1 0 0,0 0-1 0 0,1 0 1 0 0,-1 0-1 0 0,1 0 1 0 0,0 0-1 0 0,-1 1-41 0 0,-3 7 248 0 0,1-1-35 0 0,-5 3 58 0 0,-4-1 3 0 0,10-8-197 0 0,-1 0 0 0 0,1 0 0 0 0,0 0 0 0 0,0 1 0 0 0,0-1-1 0 0,0 1 1 0 0,0 0 0 0 0,1-1 0 0 0,-1 1 0 0 0,1 1-77 0 0,-3 21 329 0 0,-9 1 67 0 0,6-12-160 0 0,3-4-109 0 0,4 6 18 0 0,1-1-7 0 0,-4-4-15 0 0,0-6-52 0 0,3-5-62 0 0,0 0 0 0 0,1 0 0 0 0,-1-1 0 0 0,0 1 0 0 0,1 0 0 0 0,-1 0 0 0 0,1-1 0 0 0,-1 1 0 0 0,1 0 0 0 0,0 0 0 0 0,-1 0 0 0 0,1 0 0 0 0,0 0 0 0 0,-1 0 0 0 0,1 0 0 0 0,0 0 0 0 0,0 0 0 0 0,0 0 0 0 0,0 0 0 0 0,0 0 0 0 0,0 0 0 0 0,0 0 0 0 0,0-1 0 0 0,1 1 0 0 0,-1 0 0 0 0,0 0 0 0 0,1 0-9 0 0,3 7 73 0 0,-3-6-58 0 0,0-1 1 0 0,0 0 0 0 0,0 1 0 0 0,0-1 0 0 0,0 1 0 0 0,-1-1 0 0 0,1 1 0 0 0,-1 0 0 0 0,1-1 0 0 0,-1 1 0 0 0,0 0 0 0 0,1-1 0 0 0,-1 1 0 0 0,0 0-16 0 0,0 0 18 0 0,0 0 1 0 0,0 0 0 0 0,1 0 0 0 0,-1 0 0 0 0,1 0 0 0 0,-1-1 0 0 0,1 1 0 0 0,0 0 0 0 0,0 0-1 0 0,0 0 1 0 0,0-1 0 0 0,0 2-19 0 0,0-2 17 0 0,0 1-1 0 0,0-1 1 0 0,0 0-1 0 0,-1 1 0 0 0,1-1 1 0 0,0 1-1 0 0,-1-1 1 0 0,1 1-1 0 0,-1 0 1 0 0,0-1-1 0 0,0 1 1 0 0,1 0-17 0 0,1 3 104 0 0,0-4-93 0 0,-1 0 1 0 0,1 0 0 0 0,-1 0 0 0 0,1 0 0 0 0,-1 0 0 0 0,1 0 0 0 0,0 0 0 0 0,0 0 0 0 0,-1-1 0 0 0,1 1-1 0 0,0-1 1 0 0,0 1 0 0 0,1-1-12 0 0,30 2 237 0 0,-30-2-210 0 0,8 0 94 0 0,-7 1-85 0 0,-1-1-1 0 0,0 0 0 0 0,0 0 0 0 0,0 0 0 0 0,1 0 1 0 0,-1 0-1 0 0,0-1 0 0 0,0 0 0 0 0,0 0 1 0 0,1 0-36 0 0,14-7 131 0 0,-15 7-111 0 0,0 0 1 0 0,0 0 0 0 0,0 1-1 0 0,0-1 1 0 0,0 1 0 0 0,0-1 0 0 0,3 1-21 0 0,-5 0 14 0 0,1 0 0 0 0,0 0 1 0 0,0 0-1 0 0,0-1 0 0 0,-1 1 1 0 0,1 0-1 0 0,0-1 0 0 0,-1 1 1 0 0,1-1-1 0 0,0 0 0 0 0,0 0-14 0 0,11-10 108 0 0,3-2-16 0 0,-4 9-35 0 0,-3-1-13 0 0,17-20 61 0 0,-18 18-94 0 0,-5 4-1 0 0,0 0 0 0 0,1-1 1 0 0,-1 1-1 0 0,-1-1 0 0 0,1 1 1 0 0,0-2-12 0 0,0-2 8 0 0,0 0 0 0 0,0 0 0 0 0,-1 0 0 0 0,1-1 0 0 0,-2 1 0 0 0,1-1 0 0 0,-1 0 0 0 0,0 1 0 0 0,-1-1 0 0 0,0 0-1 0 0,-1-7-6 0 0,1-58-10 0 0,0 70-44 0 0,0 3-10 0 0,0 0 0 0 0,0 0 1 0 0,3 3 22 0 0,7 10 4 0 0,-9-12 31 0 0,0 1-1 0 0,-1 0 0 0 0,0-1 1 0 0,1 1-1 0 0,-1 0 0 0 0,0-1 1 0 0,0 1-1 0 0,0 0 0 0 0,0-1 1 0 0,0 1 6 0 0,0 4-18 0 0,2 12-29 0 0,14 19 21 0 0,-5-19-17 0 0,-6 8 33 0 0,-4-22 10 0 0,1 0 0 0 0,-1 0 0 0 0,1 0 0 0 0,0 0 0 0 0,0 0 0 0 0,0 0 0 0 0,1-1 0 0 0,-1 1 0 0 0,1-1 0 0 0,0 0 0 0 0,0 0 0 0 0,0 1 0 0 0,2-2 0 0 0,-4-2 0 0 0,-1 0 0 0 0,1 1 0 0 0,0-1 0 0 0,-1 0 0 0 0,1 1 0 0 0,0-1 0 0 0,-1 0 0 0 0,1 1 0 0 0,-1-1 0 0 0,1 1 0 0 0,-1-1 0 0 0,1 1 0 0 0,-1-1 0 0 0,1 1 0 0 0,-1-1 0 0 0,0 1 0 0 0,1 0 0 0 0,-1-1 0 0 0,0 1 0 0 0,1-1 0 0 0,-1 1 0 0 0,0 0 0 0 0,3 4 0 0 0,10 11 0 0 0,0 0 0 0 0,-11-11 0 0 0,-2-5 0 0 0,1 1 0 0 0,-1-1 0 0 0,0 1 0 0 0,1 0 0 0 0,-1-1 0 0 0,0 1 0 0 0,1 0 0 0 0,-1-1 0 0 0,1 1 0 0 0,-1-1 0 0 0,0 1 0 0 0,1-1 0 0 0,-1 1 0 0 0,1-1 0 0 0,0 0 0 0 0,-1 1 0 0 0,1-1 0 0 0,-1 0 0 0 0,1 1 0 0 0,0-1 0 0 0,-1 0 0 0 0,1 1 0 0 0,4 1 0 0 0,4 4-14 0 0,9 12-182 0 0,-16-16 163 0 0,0 0-54 0 0,-1-1-65 0 0,-1-1-80 0 0,0 0 70 0 0,0 0-37 0 0,0 0-39 0 0,0 0-38 0 0,0 0-373 0 0,0 0 88 0 0,0 0-51 0 0,0 0-721 0 0,0 0-570 0 0,0 0-1082 0 0</inkml:trace>
  <inkml:trace contextRef="#ctx0" brushRef="#br0" timeOffset="389.41">677 80 9504 0 0,'0'2'216'0'0,"0"2"-124"0"0,0-1-46 0 0,0-1 0 0 0,0 1-1 0 0,0-1 1 0 0,0 0 0 0 0,0 1 0 0 0,1-1 0 0 0,-1 0 0 0 0,1 0 0 0 0,0 2-46 0 0,9 19 196 0 0,-8-13-146 0 0,-1 2-33 0 0,-1-10-19 0 0,0 0 0 0 0,0 0 0 0 0,1 0 0 0 0,-1 0 0 0 0,0 0 0 0 0,1 0 0 0 0,-1-1 0 0 0,1 1 0 0 0,0 0 0 0 0,0 0 0 0 0,-1 0 0 0 0,1-1 0 0 0,2 2 2 0 0,2 7 28 0 0,-3 3 71 0 0,-2-5 144 0 0,2 0-40 0 0,0 0 0 0 0,3 2 53 0 0,-1 1 19 0 0,1 1 185 0 0,-1-1-54 0 0,4 12 597 0 0,-7-14-621 0 0,-1 1 54 0 0,0-9-399 0 0,0 0 1 0 0,0 0-1 0 0,0-1 1 0 0,0 1-1 0 0,0 0 1 0 0,1-1 0 0 0,-1 1-1 0 0,0 0 1 0 0,0-1-1 0 0,0 1 1 0 0,1 0 0 0 0,-1-1-1 0 0,0 1 1 0 0,0-1-1 0 0,1 1 1 0 0,-1 0-1 0 0,1-1 1 0 0,-1 1 0 0 0,0-1-1 0 0,1 1 1 0 0,-1-1-1 0 0,1 1 1 0 0,-1-1-1 0 0,1 0 1 0 0,0 1 0 0 0,-1-1-38 0 0,6 5 431 0 0,-4 6-95 0 0,-2-6-228 0 0,1-1 36 0 0,4 7 421 0 0,-3-8-364 0 0,1 0-76 0 0,-2-1-105 0 0,0-1-36 0 0,1 1 168 0 0,-1 0-41 0 0,0 2 16 0 0,-4 5-41 0 0,2-8-39 0 0,-9 13 186 0 0,7-12-6 0 0,3-2-23 0 0,0 0-11 0 0,0 0-1 0 0,0 0-10 0 0,0 0-48 0 0,0-3-44 0 0,0 1-39 0 0,0-6 20 0 0,-2 3 29 0 0,-9-6-17 0 0,7 4 15 0 0,5-2-72 0 0,-1 7-5 0 0,0-64 185 0 0,0 37-148 0 0,0 26-57 0 0,1 1 0 0 0,-1-1-1 0 0,0 0 1 0 0,1 0 0 0 0,-1 1-1 0 0,1-1 1 0 0,0 0 0 0 0,0 1-1 0 0,0-1 1 0 0,0 1 0 0 0,1-1-1 0 0,-1 1 1 0 0,1-1 0 0 0,-1 1-1 0 0,1 0 1 0 0,0 0-1 0 0,10-18 43 0 0,-7 10-33 0 0,-4 7-10 0 0,0 1 0 0 0,0 0 0 0 0,0 0 0 0 0,1-1 0 0 0,-1 1 0 0 0,1 0 0 0 0,-1 0 0 0 0,1 0 0 0 0,0 0 0 0 0,9-10 0 0 0,-8 9 0 0 0,0-1 0 0 0,0 1 0 0 0,0-1 0 0 0,0 1 0 0 0,1 0 0 0 0,-1 1 0 0 0,1-1 0 0 0,0 1 0 0 0,0-1 0 0 0,1 1 0 0 0,8-1 0 0 0,-11 2 0 0 0,0 1 0 0 0,1-1 0 0 0,-1 1 0 0 0,0-1 0 0 0,0 0 0 0 0,1 0 0 0 0,-1 0 0 0 0,0 0 0 0 0,0 0 0 0 0,0 0 0 0 0,0-1 0 0 0,0 1 0 0 0,-1-1 0 0 0,1 0 0 0 0,0 1 0 0 0,-1 0-1 0 0,0-1 1 0 0,0 1-1 0 0,0 0 0 0 0,1 0 1 0 0,-1 0-1 0 0,0 0 1 0 0,1 0-1 0 0,-1 0 0 0 0,1 0 1 0 0,0 1-1 0 0,-1-1 1 0 0,1 1-1 0 0,-1-1 0 0 0,1 1 1 0 0,0-1-1 0 0,0 1 1 0 0,-1 0-1 0 0,1 0 0 0 0,0 0 1 0 0,14-2-43 0 0,0-4 26 0 0,-1-1-1 0 0,1 6-30 0 0,-14 1 44 0 0,-1 0 1 0 0,1 0-1 0 0,-1-1 1 0 0,1 1 0 0 0,0 0-1 0 0,-1-1 1 0 0,1 1-1 0 0,-1-1 1 0 0,1 0-1 0 0,-1 1 1 0 0,0-1 0 0 0,1 0-1 0 0,-1 0 4 0 0,12-5-35 0 0,5 3 29 0 0,-4 2-42 0 0,-2 1-35 0 0,1 1-51 0 0,-3-1-28 0 0,0 0-52 0 0,-7 0 187 0 0,1 1-117 0 0,-1 0-108 0 0,0 0-100 0 0,0 0-93 0 0,-1 0-83 0 0,1 1-76 0 0,-1-1-67 0 0,0 1 86 0 0,0-1-34 0 0,2 1-704 0 0,2 0-971 0 0,4-1-1300 0 0</inkml:trace>
  <inkml:trace contextRef="#ctx0" brushRef="#br0" timeOffset="656.66">1372 48 8576 0 0,'0'0'197'0'0,"0"0"24"0"0,0 0 17 0 0,0 3-38 0 0,0 3-164 0 0,0 7-34 0 0,0 15 73 0 0,0-16 50 0 0,3-1 62 0 0,1-1 56 0 0,2 2 49 0 0,-1 19 674 0 0,-1-23-744 0 0,2 3 104 0 0,0 5 80 0 0,-5-11-336 0 0,2 3 64 0 0,0 0 42 0 0,11 21 518 0 0,-6-19-427 0 0,-3-5-116 0 0,0 1 63 0 0,11 11 407 0 0,-9-11-395 0 0,0 1-61 0 0,-3-5-130 0 0,-1 0-40 0 0,21 10 362 0 0,-9-5-149 0 0,-3-1-74 0 0,0 0-49 0 0,-8-4-61 0 0,0-1 0 0 0,1 0 1 0 0,-1-1-1 0 0,0 1 0 0 0,1-1 1 0 0,-1 0-1 0 0,0 0 0 0 0,1 0 1 0 0,2-1-25 0 0,10 0-5 0 0,-14 1 51 0 0,2 0-12 0 0,-1 0-35 0 0,5 0-99 0 0,-1-1-114 0 0,-1 0-94 0 0,-1 0 5 0 0,-1 0-38 0 0,9-8-816 0 0,-9 6-85 0 0,8 3-6 0 0</inkml:trace>
  <inkml:trace contextRef="#ctx0" brushRef="#br0" timeOffset="940.3">1813 1 5520 0 0,'0'0'158'0'0,"0"0"-33"0"0,0 0 6 0 0,0 0 61 0 0,0 0 176 0 0,0 0 323 0 0,0 0 21 0 0,0 0-20 0 0,0 0-111 0 0,0 0-49 0 0,0 3-10 0 0,0 11-15 0 0,0 2-51 0 0,0-1-48 0 0,0 1-43 0 0,0 8 112 0 0,0 0-68 0 0,0-1-54 0 0,0 0-36 0 0,0-16-222 0 0,-1-1 1 0 0,0 1 0 0 0,0 0 0 0 0,0-1-1 0 0,-1 1 1 0 0,0-1-98 0 0,-3 11 198 0 0,0 14 194 0 0,-6 1 0 0 0,7-15-180 0 0,-1 6 46 0 0,-4 3-54 0 0,2-9-92 0 0,-8 18 109 0 0,8-8-36 0 0,4-8-67 0 0,2-11-62 0 0,0-1 0 0 0,-1 1 0 0 0,0-1 0 0 0,0 0 0 0 0,0 0 0 0 0,-3 6-56 0 0,-15 23 225 0 0,11-21-93 0 0,1 0 0 0 0,1 1 0 0 0,0 0 0 0 0,-3 12-132 0 0,9-25 18 0 0,-12 44 272 0 0,11-40-227 0 0,-1 1 0 0 0,-1-1-1 0 0,1 0 1 0 0,-5 6-63 0 0,-1 3 76 0 0,3 3-14 0 0,3-7-31 0 0,-11 15 61 0 0,3-8-52 0 0,10-17-41 0 0,1 0 1 0 0,-1 0-1 0 0,0 0 1 0 0,1 0 0 0 0,-1 0-1 0 0,1 0 1 0 0,0 0-1 0 0,0 2 1 0 0,0-3-202 0 0,0 0 64 0 0,0 0 57 0 0,0 0 50 0 0,0 0 72 0 0,0-1 87 0 0,0 1 494 0 0,0 0-525 0 0,0-1-39 0 0,0 1-51 0 0,0-1-63 0 0,0 2-77 0 0,0-1-89 0 0,0 0-61 0 0,0 1-88 0 0,0 0-99 0 0,0 0-105 0 0,0 1-116 0 0,0 0-124 0 0,0-1 359 0 0,0 0-35 0 0,0 0-35 0 0,0 0-36 0 0,0-2-1646 0 0,0 0-1257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11.7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146 122 7832 0 0,'10'0'212'0'0,"-1"-1"0"0"0,1 0 1 0 0,-1 0-1 0 0,1-1 0 0 0,-1 0 1 0 0,0-1-1 0 0,1 0 0 0 0,-1-1 0 0 0,-1 0 1 0 0,1 0-1 0 0,-1 0 0 0 0,1-1 1 0 0,6-6-213 0 0,0 0 496 0 0,-9 8-256 0 0,0-2 0 0 0,0 1 0 0 0,-1-1 0 0 0,4-4-240 0 0,-8 9 35 0 0,0-1-1 0 0,0 0 1 0 0,0 0-1 0 0,-1 0 1 0 0,1 0-1 0 0,-1 0 1 0 0,1 0-1 0 0,0 0 1 0 0,-1 0-1 0 0,1 0 1 0 0,-1 0-1 0 0,0 0 1 0 0,1 0 0 0 0,-1 0-1 0 0,0 0 1 0 0,0-1-1 0 0,0 1 1 0 0,0 0-1 0 0,0 0 1 0 0,0 0-1 0 0,0 0 1 0 0,0 0-1 0 0,0-1 1 0 0,0 1-1 0 0,-1 0 1 0 0,1 0-1 0 0,0 0 1 0 0,-1 0-1 0 0,1 0 1 0 0,-1 0-35 0 0,0 0 41 0 0,-1 0 1 0 0,1 0-1 0 0,0 0 0 0 0,-1 1 1 0 0,1-1-1 0 0,-1 0 1 0 0,1 1-1 0 0,0-1 1 0 0,-1 1-1 0 0,1 0 1 0 0,-1-1-1 0 0,1 1 1 0 0,-1 0-1 0 0,0 0 1 0 0,1 0-1 0 0,-1 0 1 0 0,1 0-1 0 0,-1 0 0 0 0,1 1 1 0 0,-1-1-42 0 0,-7 2 53 0 0,1 1 1 0 0,0-1 0 0 0,0 1-1 0 0,0 1 1 0 0,1 0-1 0 0,-1 0 1 0 0,-6 5-54 0 0,-51 40 335 0 0,9-5-2 0 0,48-39-248 0 0,0 0 1 0 0,1 1-1 0 0,0 0 1 0 0,0 0 0 0 0,0 1-1 0 0,1 0 1 0 0,0 0 0 0 0,0 0-1 0 0,-2 5-85 0 0,-4 4 182 0 0,-11 18 194 0 0,22-33-332 0 0,0 1 1 0 0,1 0-1 0 0,-1 0 0 0 0,0 0 0 0 0,1 0 0 0 0,-1 0 1 0 0,1 0-1 0 0,0 0 0 0 0,0 0 0 0 0,0 1 0 0 0,0-1 0 0 0,0 0 1 0 0,0 0-1 0 0,0 0 0 0 0,1 0 0 0 0,-1 0 0 0 0,1 0 0 0 0,0 1-44 0 0,0-2 21 0 0,0 1-1 0 0,0 0 1 0 0,0-1-1 0 0,0 1 1 0 0,0-1-1 0 0,1 1 1 0 0,-1-1-1 0 0,1 0 1 0 0,-1 0-1 0 0,1 0 1 0 0,0 1-1 0 0,-1-1 1 0 0,1-1-1 0 0,0 1 1 0 0,-1 0-1 0 0,1 0 1 0 0,0-1-1 0 0,2 1-20 0 0,2 1 14 0 0,1-1 0 0 0,0 1 0 0 0,0-1 0 0 0,0-1 0 0 0,0 0-14 0 0,-4 1-28 0 0,84 0 421 0 0,12-3-393 0 0,-20-7-2205 0 0,-38 2-9001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12.4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307 13 8640 0 0,'-6'-7'1941'0'0,"5"7"-1801"0"0,1-1-1 0 0,0 1 0 0 0,-1 0 0 0 0,1-1 1 0 0,0 1-1 0 0,0-1 0 0 0,-1 1 0 0 0,1 0 0 0 0,-1-1 1 0 0,1 1-1 0 0,0 0 0 0 0,-1 0 0 0 0,1-1 0 0 0,-1 1 1 0 0,1 0-1 0 0,0 0 0 0 0,-1 0 0 0 0,1 0 0 0 0,-1-1 1 0 0,1 1-1 0 0,-1 0 0 0 0,1 0 0 0 0,-1 0 0 0 0,1 0 1 0 0,-1 0-1 0 0,0 0-139 0 0,-63 5 1349 0 0,51-3-1311 0 0,0 1-1 0 0,0 1 0 0 0,0 0 1 0 0,1 1-1 0 0,-1 0 0 0 0,0 2-37 0 0,5-3 4 0 0,6-4-2 0 0,1 1 0 0 0,-1 0 0 0 0,0 0 0 0 0,0 0 0 0 0,0 0 0 0 0,1 0 0 0 0,-1 1 0 0 0,0-1 0 0 0,1 0 1 0 0,-1 1-1 0 0,1-1 0 0 0,0 1 0 0 0,0 0 0 0 0,-1-1 0 0 0,1 2-2 0 0,-17 22 11 0 0,13-18-14 0 0,-1 1 1 0 0,1-1 0 0 0,1 1 0 0 0,0 1 0 0 0,-2 2 2 0 0,-10 25-22 0 0,11-27 3 0 0,0 1-1 0 0,1 0 1 0 0,0 1 0 0 0,1-1 0 0 0,0 0 0 0 0,0 7 19 0 0,-1 6-29 0 0,2-17 27 0 0,1 0-1 0 0,0-1 0 0 0,0 1 1 0 0,0 0-1 0 0,1 0 0 0 0,0 0 1 0 0,0 0-1 0 0,1 0 0 0 0,-1-1 1 0 0,1 1-1 0 0,1 0 0 0 0,-1 0 1 0 0,1-1-1 0 0,0 2 3 0 0,10 24-8 0 0,-9-24 6 0 0,-1 0 1 0 0,1-1 0 0 0,0 0-1 0 0,0 1 1 0 0,4 4 1 0 0,-5-8 0 0 0,0-1 1 0 0,0 0-1 0 0,1 1 1 0 0,-1-1-1 0 0,1 0 1 0 0,-1 0-1 0 0,1-1 1 0 0,0 1-1 0 0,-1 0 1 0 0,1-1-1 0 0,0 0 1 0 0,0 0-1 0 0,0 0 1 0 0,0 0-1 0 0,2 0 0 0 0,16 3-88 0 0,-1-1 0 0 0,0-2 0 0 0,0 0 1 0 0,1-1-1 0 0,-1-1 0 0 0,0 0 0 0 0,1-2 0 0 0,-1-1 0 0 0,0 0 0 0 0,-1-1 0 0 0,1-1 0 0 0,-1-1 0 0 0,0-1 1 0 0,5-4 87 0 0,6-4-10264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12.7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8136 0 0,'29'71'3543'0'0,"-11"-25"-2800"0"0,-5-6-372 0 0,-1 1-1 0 0,-3 1 0 0 0,4 35-370 0 0,-10-63 11 0 0,-1 24-27 0 0,-2-34 14 0 0,0 0-1 0 0,0 0 0 0 0,0 0 0 0 0,0 0 1 0 0,1 0-1 0 0,-1 0 0 0 0,1-1 0 0 0,0 1 0 0 0,0 0 1 0 0,0 0-1 0 0,1-1 0 0 0,-1 1 0 0 0,1-1 1 0 0,0 1-1 0 0,0-1 0 0 0,0 0 0 0 0,0 0 1 0 0,1 0-1 0 0,0 0 0 0 0,-1 0 0 0 0,4 2 3 0 0,-2-1-277 0 0,1 0 0 0 0,-1-1-1 0 0,1 0 1 0 0,0 0 0 0 0,0 0-1 0 0,1 0 278 0 0,-5-3-8438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13.1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7328 0 0,'0'7'200'0'0,"0"-1"0"0"0,1 1-1 0 0,-1-1 1 0 0,1 1 0 0 0,1-1 0 0 0,-1 1 0 0 0,1-1 0 0 0,0 0 0 0 0,1 0 0 0 0,0 0-1 0 0,1 2-199 0 0,9 20 313 0 0,0-2 98 0 0,-1 1 1 0 0,-1 0-1 0 0,-1 1-411 0 0,9 19 541 0 0,-5-19 185 0 0,-13-5-278 0 0,-1-9-110 0 0,0-14-310 0 0,-1 0 1 0 0,1 0 0 0 0,0 0-1 0 0,0 1 1 0 0,0-1 0 0 0,0 0 0 0 0,0 0-1 0 0,0 0 1 0 0,0 0 0 0 0,0 0-1 0 0,0 0 1 0 0,0 1 0 0 0,0-1-1 0 0,0 0 1 0 0,0 0 0 0 0,0 0 0 0 0,0 0-1 0 0,0 0 1 0 0,1 0 0 0 0,-1 1-1 0 0,0-1 1 0 0,0 0 0 0 0,0 0 0 0 0,0 0-1 0 0,0 0 1 0 0,0 0 0 0 0,0 0-1 0 0,0 0 1 0 0,0 0 0 0 0,0 1-1 0 0,1-1 1 0 0,-1 0 0 0 0,0 0 0 0 0,0 0-1 0 0,0 0 1 0 0,0 0 0 0 0,0 0-1 0 0,0 0 1 0 0,0 0 0 0 0,1 0 0 0 0,-1 0-1 0 0,0 0 1 0 0,0 0 0 0 0,0 0-1 0 0,0 0 1 0 0,0 0 0 0 0,0 0-1 0 0,1 0 1 0 0,-1 0 0 0 0,0 0-29 0 0,7-2 200 0 0,-6 2-169 0 0,1 0 0 0 0,-1 0 0 0 0,0-1 0 0 0,0 1 0 0 0,0 0 0 0 0,1-1 1 0 0,-1 1-1 0 0,0-1 0 0 0,0 1 0 0 0,0-1 0 0 0,0 0 0 0 0,0 1 0 0 0,0-1 0 0 0,0 0 1 0 0,0 0-1 0 0,0 0 0 0 0,-1 1 0 0 0,2-2-31 0 0,34-40 931 0 0,41-35-931 0 0,-35 36 293 0 0,-39 38-278 0 0,1-1 0 0 0,1 1 0 0 0,-1 0 0 0 0,0 1 0 0 0,1-1 0 0 0,-1 1 0 0 0,1 0 0 0 0,0 0 0 0 0,0 0 0 0 0,0 0 0 0 0,0 1-1 0 0,0 0 1 0 0,0 0 0 0 0,0 0-15 0 0,29-7 93 0 0,-31 7-81 0 0,0 0 0 0 0,-1 0 0 0 0,1 1-1 0 0,0 0 1 0 0,0-1 0 0 0,0 1 0 0 0,0 0-1 0 0,0 0 1 0 0,-1 1 0 0 0,1-1 0 0 0,0 1-1 0 0,0-1 1 0 0,0 1 0 0 0,0 0 0 0 0,-1 0 0 0 0,1 0-1 0 0,0 0 1 0 0,-1 1 0 0 0,1-1 0 0 0,-1 1-1 0 0,0-1 1 0 0,1 1 0 0 0,-1 0 0 0 0,0 0-1 0 0,0 0 1 0 0,0 0 0 0 0,0 0 0 0 0,0 0-1 0 0,-1 1-11 0 0,5 4 17 0 0,-1 1-1 0 0,0 0 1 0 0,-1 0 0 0 0,0 0-1 0 0,0 1 1 0 0,-1 0-1 0 0,0-1 1 0 0,0 4-17 0 0,1 2 22 0 0,2 7 9 0 0,-1 0-1 0 0,0 0 0 0 0,-2 1 1 0 0,1 17-31 0 0,-4-36 26 0 0,0-1 0 0 0,0 1 0 0 0,1-1 1 0 0,-1 0-1 0 0,1 1 0 0 0,0-1 0 0 0,0 0 0 0 0,0 0 1 0 0,1 2-27 0 0,-1-2 43 0 0,0 1 0 0 0,0-1 0 0 0,0 0 1 0 0,0 1-1 0 0,-1-1 0 0 0,1 1 1 0 0,0-1-1 0 0,-1 1 0 0 0,0 1-43 0 0,0-3 5 0 0,0-1 0 0 0,0 1-1 0 0,0-1 1 0 0,0 1 0 0 0,0-1-1 0 0,0 0 1 0 0,0 1 0 0 0,0-1 0 0 0,0 1-1 0 0,0-1 1 0 0,0 1 0 0 0,0-1-1 0 0,0 0 1 0 0,0 1 0 0 0,0-1 0 0 0,1 1-1 0 0,-1-1 1 0 0,0 0 0 0 0,0 1-1 0 0,0-1 1 0 0,1 1 0 0 0,-1-1 0 0 0,0 0-1 0 0,1 1 1 0 0,-1-1 0 0 0,0 0 0 0 0,0 0-1 0 0,1 1 1 0 0,-1-1 0 0 0,1 0-1 0 0,-1 0 1 0 0,0 1 0 0 0,1-1 0 0 0,-1 0-1 0 0,1 0 1 0 0,-1 0 0 0 0,0 0-1 0 0,1 0 1 0 0,-1 1 0 0 0,1-1 0 0 0,-1 0-1 0 0,1 0 1 0 0,-1 0 0 0 0,0 0-1 0 0,1 0 1 0 0,-1 0 0 0 0,1-1 0 0 0,-1 1-1 0 0,1 0 1 0 0,-1 0-5 0 0,3 0 11 0 0,11-9 99 0 0,-6 6-104 0 0,0-1-1 0 0,0 0 1 0 0,0-1-1 0 0,-1 1 0 0 0,0-1 1 0 0,0-1-1 0 0,0 0 1 0 0,-1 0-1 0 0,1 0 0 0 0,-1 0 1 0 0,3-6-6 0 0,12-10 11 0 0,31-38 12 0 0,-34 39-21 0 0,-16 19-2 0 0,0 0 0 0 0,1 0 0 0 0,-1 0 0 0 0,1 0-1 0 0,-1 1 1 0 0,1-1 0 0 0,0 1 0 0 0,0-1-1 0 0,-1 1 1 0 0,1 0 0 0 0,0 0 0 0 0,0 0 0 0 0,2 0 0 0 0,0 0-1 0 0,-1 0 1 0 0,0 0-1 0 0,0 0 0 0 0,0-1 1 0 0,0 0-1 0 0,-1 0 1 0 0,3-1 0 0 0,-6 2-1 0 0,1 1 1 0 0,0-1 0 0 0,0 1-1 0 0,-1 0 1 0 0,1-1-1 0 0,0 1 1 0 0,0 0-1 0 0,-1 0 1 0 0,1 0 0 0 0,0 0-1 0 0,0-1 1 0 0,-1 1-1 0 0,1 0 1 0 0,0 0 0 0 0,0 0-1 0 0,0 1 1 0 0,-1-1-1 0 0,1 0 1 0 0,0 0 0 0 0,0 0-1 0 0,-1 0 1 0 0,1 1-1 0 0,0-1 1 0 0,0 1 0 0 0,18 14-59 0 0,-15-10 32 0 0,0-1 0 0 0,-1 1-1 0 0,1 1 1 0 0,-1-1 0 0 0,0 0 0 0 0,2 6 27 0 0,-2 0-10 0 0,-2-6 4 0 0,1 0-1 0 0,-1 0 1 0 0,1 0 0 0 0,1 0 0 0 0,-1 0 0 0 0,0 0 0 0 0,1 0 0 0 0,0-1 0 0 0,0 0 0 0 0,1 1 0 0 0,-1-1 0 0 0,2 1 6 0 0,7 8-2322 0 0,-11-12-9042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13.5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234 7 9848 0 0,'-17'-4'443'0'0,"16"4"-386"0"0,0-1 1 0 0,-1 1-1 0 0,1 0 1 0 0,0-1-1 0 0,0 1 1 0 0,0 0 0 0 0,0 0-1 0 0,0 0 1 0 0,-1-1-1 0 0,1 1 1 0 0,0 1-1 0 0,0-1 1 0 0,0 0-1 0 0,-1 0 1 0 0,1 0-1 0 0,0 1 1 0 0,0-1-1 0 0,0 0 1 0 0,0 1-1 0 0,0-1 1 0 0,0 1-1 0 0,0-1 1 0 0,0 1-1 0 0,0 0 1 0 0,0 0-58 0 0,-1 0 143 0 0,0 0 1 0 0,0 0-1 0 0,0 0 0 0 0,0 0 1 0 0,0-1-1 0 0,0 1 0 0 0,0-1 1 0 0,0 1-1 0 0,-2-1-143 0 0,2 1 77 0 0,0-1-1 0 0,0 0 1 0 0,0 1 0 0 0,0-1 0 0 0,0 1-1 0 0,0 0 1 0 0,1 0 0 0 0,-1-1 0 0 0,0 1 0 0 0,0 0-1 0 0,1 1 1 0 0,-1-1 0 0 0,0 1-77 0 0,-32 24 662 0 0,28-22-622 0 0,1 0 0 0 0,-1 0 0 0 0,1 1 0 0 0,0 0 0 0 0,0 0 0 0 0,0 0 1 0 0,-3 5-41 0 0,-9 14 62 0 0,-14 25 341 0 0,29-45-378 0 0,0 0 1 0 0,0 0-1 0 0,1 0 0 0 0,0 0 1 0 0,0 0-1 0 0,0 0 0 0 0,0 0 1 0 0,0 1-1 0 0,1-1 0 0 0,0 0 1 0 0,0 5-26 0 0,0-7 0 0 0,0 0 1 0 0,0 0 0 0 0,1 0 0 0 0,-1 0 0 0 0,0 0 0 0 0,1 0 0 0 0,0 0 0 0 0,-1 0 0 0 0,1 0 0 0 0,0 0 0 0 0,0 0 0 0 0,0 0-1 0 0,0 0 1 0 0,1-1 0 0 0,-1 1 0 0 0,0-1 0 0 0,1 1 0 0 0,-1 0 0 0 0,1-1 0 0 0,0 0 0 0 0,-1 1 0 0 0,1-1 0 0 0,0 0 0 0 0,0 0-1 0 0,2 0 1 0 0,-1 0 1 0 0,1 0-1 0 0,0 0 1 0 0,0 0-1 0 0,0-1 1 0 0,0 1-1 0 0,0-1 1 0 0,0 0-1 0 0,0-1 1 0 0,0 1-1 0 0,0-1 1 0 0,2 0-2 0 0,7-2 4 0 0,0-1 0 0 0,-1 0 1 0 0,1-1-1 0 0,-1 0 1 0 0,0-1-1 0 0,0 0 0 0 0,9-7-4 0 0,-15 9 2 0 0,1 0 46 0 0,-1-1 0 0 0,0 0 0 0 0,0-1 0 0 0,4-4-48 0 0,12-11 289 0 0,-20 19-264 0 0,0-1 0 0 0,0 1 0 0 0,0-1-1 0 0,0 0 1 0 0,-1 1 0 0 0,1-1 0 0 0,-1 0 0 0 0,1 0 0 0 0,-1 0 0 0 0,0-1 0 0 0,0 1 0 0 0,0 0 0 0 0,0-2-25 0 0,0-1 60 0 0,1 0 0 0 0,0 0 1 0 0,0 1-1 0 0,0-1 0 0 0,2-2-60 0 0,27-54 285 0 0,-29 61-273 0 0,-1 0-1 0 0,0 0 0 0 0,1 0 0 0 0,-1 0 0 0 0,0 0 1 0 0,1 0-1 0 0,0 0 0 0 0,-1 0 0 0 0,1 1 0 0 0,-1-1 0 0 0,1 1 1 0 0,0-1-1 0 0,-1 1-11 0 0,11-5 53 0 0,-11 5-18 0 0,-1 0-2 0 0,0 0-20 0 0,0 0-7 0 0,0 4-8 0 0,-1 1-15 0 0,1-1 0 0 0,0 1 0 0 0,0-1 0 0 0,1 1-1 0 0,-1-1 1 0 0,1 1 0 0 0,0-1 0 0 0,0 0 0 0 0,0 1 0 0 0,1-1 0 0 0,0 0 0 0 0,0 0 0 0 0,0 0-1 0 0,0 1 18 0 0,11 21-122 0 0,-11-21 91 0 0,0 0-1 0 0,0-1 1 0 0,0 0-1 0 0,0 1 0 0 0,1-1 1 0 0,0 0-1 0 0,0 0 1 0 0,2 1 31 0 0,6 10-2169 0 0,-10-13-8323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13.9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9744 0 0,'0'1'85'0'0,"1"0"0"0"0,-1 0 0 0 0,1 0 0 0 0,0 0 0 0 0,-1-1 1 0 0,1 1-1 0 0,0 0 0 0 0,-1 0 0 0 0,1 0 0 0 0,0-1 0 0 0,0 1 0 0 0,0 0 0 0 0,0-1 1 0 0,-1 1-1 0 0,1-1 0 0 0,0 1 0 0 0,0-1 0 0 0,0 0 0 0 0,0 1 0 0 0,0-1 0 0 0,0 0 1 0 0,0 0-1 0 0,0 1 0 0 0,1-1 0 0 0,-1 0 0 0 0,0 0 0 0 0,1 0-85 0 0,9 25 1096 0 0,2 1-977 0 0,-1 1 0 0 0,-1 0 0 0 0,-1 1 0 0 0,4 21-119 0 0,0 14 76 0 0,2 40-76 0 0,-3-38 145 0 0,-9-48-95 0 0,0 0 0 0 0,-2 0-1 0 0,0 0 1 0 0,-1 1 0 0 0,0 10-50 0 0,-2-1 38 0 0,1 0 0 0 0,2 0 0 0 0,2 11-38 0 0,-3-15 221 0 0,0 0 1 0 0,-2 0-1 0 0,-1 0 0 0 0,-2 8-221 0 0,1 1 246 0 0,7-4 3 0 0,-4-25-191 0 0,1 0 0 0 0,0 0 1 0 0,-1 0-1 0 0,1 0 0 0 0,-1-1 0 0 0,0 1 1 0 0,0 0-1 0 0,0 0 0 0 0,-1 2-58 0 0,4 35 761 0 0,-4-33-657 0 0,1-5-50 0 0,-1 0 0 0 0,1 0 0 0 0,0 0 1 0 0,0 0-1 0 0,0 0 0 0 0,0 0 0 0 0,0 0 0 0 0,0-1 0 0 0,0 1 0 0 0,1 0 1 0 0,-1 0-1 0 0,1 1-54 0 0,-3 7 661 0 0,0 2-78 0 0,1-9-120 0 0,0-4 196 0 0,1 0-867 0 0,0-1 605 0 0,0 0-3052 0 0,0 2-9862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16.8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1 135 5416 0 0,'0'0'470'0'0,"0"0"-4"0"0,0 0-1 0 0,0 0-32 0 0,0 0-145 0 0,0 0-28 0 0,0 0-1 0 0,6 1 6 0 0,4 1-67 0 0,-1-1-1 0 0,0 0 0 0 0,0 0 1 0 0,0-1-1 0 0,1 0 0 0 0,-1-1 1 0 0,4 0-198 0 0,43-14 691 0 0,-40 10-640 0 0,0 1 0 0 0,0 0 0 0 0,1 1-1 0 0,1 1-50 0 0,-12 2 16 0 0,0-1-1 0 0,0 1 1 0 0,-1-1 0 0 0,1 0-1 0 0,0-1 1 0 0,0 0-1 0 0,-1 1 1 0 0,1-2-1 0 0,-1 1 1 0 0,0-1-1 0 0,1 0 1 0 0,0-1-16 0 0,18-9 176 0 0,-20 11-141 0 0,0 0-1 0 0,-1 0 1 0 0,1 0-1 0 0,-1 0 1 0 0,0-1-1 0 0,1 1 1 0 0,-1-1-1 0 0,0 0 1 0 0,2-2-35 0 0,-4 4 43 0 0,0 0 1 0 0,0 0 0 0 0,1 0 0 0 0,-1 1-1 0 0,0-1 1 0 0,1 0 0 0 0,-1 1 0 0 0,1-1-1 0 0,-1 1 1 0 0,0 0 0 0 0,1-1-1 0 0,-1 1 1 0 0,1 0 0 0 0,-1 0 0 0 0,2 0-44 0 0,-22-19 824 0 0,12 16-789 0 0,1 0 0 0 0,-1 1 0 0 0,0 0 0 0 0,0 0 1 0 0,0 1-1 0 0,0 0 0 0 0,-1 0 0 0 0,1 0 0 0 0,0 1 1 0 0,-2 0-36 0 0,1 0 22 0 0,6-1-11 0 0,0 1 0 0 0,0 0-1 0 0,0 0 1 0 0,0 1 0 0 0,0-1-1 0 0,0 0 1 0 0,0 1 0 0 0,0-1-1 0 0,0 1 1 0 0,0-1 0 0 0,0 1-1 0 0,1 0 1 0 0,-1 0 0 0 0,0 0-1 0 0,0 0 1 0 0,1 0 0 0 0,-2 1-11 0 0,0 1 36 0 0,0 0-1 0 0,0 1 1 0 0,1-1 0 0 0,-1 1 0 0 0,1-1 0 0 0,-2 4-36 0 0,-11 18 54 0 0,13-23-45 0 0,0 1 0 0 0,1 0 0 0 0,-1 0 0 0 0,1 0-1 0 0,0 1 1 0 0,-1-1 0 0 0,1 0 0 0 0,1 0 0 0 0,-1 1 0 0 0,0-1 0 0 0,1 1 0 0 0,0 0-9 0 0,1 44 89 0 0,0-35-60 0 0,-1-5-15 0 0,1-1 1 0 0,0 0-1 0 0,1 1 0 0 0,0-1 0 0 0,0 0 0 0 0,1 0 0 0 0,-1-1 0 0 0,2 1 0 0 0,-1 0 1 0 0,1-1-1 0 0,0 0 0 0 0,4 5-14 0 0,-5-6 5 0 0,1-1 0 0 0,0 0 0 0 0,0 0 0 0 0,0 0 1 0 0,1 0-1 0 0,-1-1 0 0 0,1 0 0 0 0,0 0 0 0 0,0 0 0 0 0,0-1 0 0 0,0 1 1 0 0,1-1-1 0 0,-1 0 0 0 0,0-1 0 0 0,1 1 0 0 0,4 0-5 0 0,32 5 16 0 0,-30-4-12 0 0,1-1 0 0 0,0 0 0 0 0,0-1-1 0 0,0 0 1 0 0,1-1-4 0 0,-9 0 0 0 0,8-1 6 0 0,1 0 0 0 0,-1-1 1 0 0,0 0-1 0 0,1-1 0 0 0,10-4-6 0 0,-16 5 24 0 0,1 0 1 0 0,0 0 0 0 0,1 1 0 0 0,3 0-25 0 0,-8 1-165 0 0,1-1 0 0 0,-1 1 0 0 0,0-1 1 0 0,0 0-1 0 0,0 0 0 0 0,0 0 0 0 0,0-1 1 0 0,0 0-1 0 0,-1 0 0 0 0,1 0 0 0 0,3-2 165 0 0,-5 2-8862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17.2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8936 0 0,'0'0'30'0'0,"0"1"1"0"0,1 0-1 0 0,-1 0 1 0 0,0 0-1 0 0,1 0 1 0 0,-1 0-1 0 0,0 0 1 0 0,1 0-1 0 0,-1-1 1 0 0,1 1-1 0 0,-1 0 1 0 0,1 0-1 0 0,-1-1 1 0 0,1 1 0 0 0,0 0-1 0 0,-1-1 1 0 0,1 1-1 0 0,0 0 1 0 0,0-1-1 0 0,-1 1 1 0 0,1-1-1 0 0,1 1-30 0 0,21 9 1183 0 0,-12-5-747 0 0,11 9-176 0 0,0 1-1 0 0,-1 1 1 0 0,-1 2-1 0 0,0 0 1 0 0,-2 0-1 0 0,11 15-259 0 0,-15-18-47 0 0,49 58 40 0 0,20 19-133 0 0,-28-34-153 0 0,-14-15 158 0 0,6 2 135 0 0,-17-11 1903 0 0,-31-34-3466 0 0,0 0-7370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17.5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299 0 7528 0 0,'-5'26'445'0'0,"0"-4"-136"0"0,-4 10-161 0 0,-2-1 0 0 0,0 0 0 0 0,-2 0 0 0 0,-1-2-1 0 0,-2 1 1 0 0,-13 18-148 0 0,4-3 71 0 0,21-36-49 0 0,-1 0 0 0 0,0 1 0 0 0,0-1 0 0 0,-1-1 0 0 0,0 1 0 0 0,-7 6-22 0 0,3-4 148 0 0,1 0 0 0 0,0 1 1 0 0,1 0-1 0 0,0 0 0 0 0,0 3-148 0 0,-13 12 365 0 0,18-25-308 0 0,0 1 1 0 0,0 0 0 0 0,1 0-1 0 0,-1 1 1 0 0,1-1 0 0 0,0 0-1 0 0,0 1 1 0 0,0 0-1 0 0,1-1 1 0 0,-1 1 0 0 0,1 1-58 0 0,-8 12 340 0 0,8-16-312 0 0,0 0 0 0 0,0-1-1 0 0,0 1 1 0 0,1 0 0 0 0,-1 0 0 0 0,1 0-1 0 0,-1 0 1 0 0,1 0 0 0 0,-1 0-1 0 0,1 1 1 0 0,-1-1 0 0 0,1 0 0 0 0,0 0-1 0 0,0 0 1 0 0,0 0 0 0 0,-1 0-1 0 0,1 1 1 0 0,0-1 0 0 0,0 0 0 0 0,1 0-1 0 0,-1 0-27 0 0,2 11 222 0 0,-2-11-250 0 0,0 0 0 0 0,0-1 0 0 0,0 1 0 0 0,0-1 0 0 0,0 1 0 0 0,0 0 0 0 0,0-1 0 0 0,0 1 1 0 0,0 0-1 0 0,1-1 0 0 0,-1 1 0 0 0,0-1 0 0 0,0 1 0 0 0,1 0 0 0 0,-1-1 0 0 0,0 1 0 0 0,1-1 0 0 0,-1 1 0 0 0,0-1 0 0 0,1 1 0 0 0,-1-1 0 0 0,1 1 0 0 0,-1-1 0 0 0,1 1 0 0 0,-1-1 0 0 0,1 0 0 0 0,-1 1 0 0 0,1-1 0 0 0,-1 0 0 0 0,1 1 0 0 0,0-1 0 0 0,-1 0 0 0 0,1 0 0 0 0,-1 0 0 0 0,1 1 0 0 0,0-1 28 0 0,0 0-8033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17.9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5520 0 0,'9'8'267'0'0,"1"11"789"0"0,-2 14 589 0 0,-8-32-1616 0 0,19 78 610 0 0,3 12-139 0 0,-11-40-99 0 0,18 49-401 0 0,-16-54 727 0 0,-2 1 1 0 0,1 24-728 0 0,-2-33 482 0 0,-8-32-221 0 0,0 0 0 0 0,0 1 0 0 0,0-1 0 0 0,-1 0 0 0 0,0 1 0 0 0,0 4-261 0 0,-1-11 208 0 0,0 0 1 0 0,0 0 10 0 0,0 0 18 0 0,0 0 10 0 0,-6-22 898 0 0,2 8-959 0 0,0 0 1 0 0,1-1 0 0 0,1 1-1 0 0,1-1 1 0 0,-1-10-187 0 0,2 1 85 0 0,0-31 349 0 0,5-24-434 0 0,-4 62 86 0 0,2 0 0 0 0,0 1-1 0 0,1-1 1 0 0,1 1 0 0 0,0 0-1 0 0,7-14-85 0 0,-9 24 52 0 0,0 1-1 0 0,1 0 0 0 0,-1 0 0 0 0,1 0 1 0 0,0 0-1 0 0,2-1-51 0 0,16-22 223 0 0,-16 15-146 0 0,-6 12-63 0 0,1 0-1 0 0,-1 0 1 0 0,0 0-1 0 0,1-1 0 0 0,-1 1 1 0 0,1 0-1 0 0,0 0 1 0 0,-1 0-1 0 0,1 0 1 0 0,0 0-1 0 0,0 0 0 0 0,-1 0 1 0 0,1 0-1 0 0,0 0 1 0 0,0 0-1 0 0,0 1 1 0 0,0-1-1 0 0,0 0 1 0 0,0 1-1 0 0,0-1 0 0 0,0 0 1 0 0,1 1-1 0 0,-1-1 1 0 0,0 1-1 0 0,0 0 1 0 0,0-1-1 0 0,1 1 0 0 0,0 0-13 0 0,9-5 136 0 0,-11 5-128 0 0,1-1 1 0 0,0 1 0 0 0,-1-1 0 0 0,1 1-1 0 0,0-1 1 0 0,-1 1 0 0 0,1 0 0 0 0,0-1-1 0 0,0 1 1 0 0,-1 0 0 0 0,1 0 0 0 0,0 0-1 0 0,0 0 1 0 0,-1-1 0 0 0,1 1 0 0 0,0 0-1 0 0,0 0 1 0 0,0 0 0 0 0,-1 1 0 0 0,1-1-1 0 0,0 0 1 0 0,0 0 0 0 0,0 0 0 0 0,-1 1-9 0 0,2-1 21 0 0,-1 0 0 0 0,0 1 0 0 0,1-1 0 0 0,-1 1 0 0 0,0-1 0 0 0,0 1 0 0 0,1 0-1 0 0,-1-1 1 0 0,0 1 0 0 0,0 0 0 0 0,0 0 0 0 0,0 0 0 0 0,0 0 0 0 0,0 0 0 0 0,0 0 0 0 0,-1 0 0 0 0,1 0 0 0 0,0 0 0 0 0,0 0 0 0 0,-1 1 0 0 0,1-1 0 0 0,-1 0 0 0 0,1 0 0 0 0,-1 1-21 0 0,6 10 95 0 0,0 0-89 0 0,-1 1 0 0 0,0-1-1 0 0,-1 1 1 0 0,-1 0-1 0 0,0 0 1 0 0,0 1 0 0 0,-1-1-1 0 0,-1 0 1 0 0,0 1-1 0 0,-1 3-5 0 0,0-6 0 0 0,0-6-1 0 0,1 0 1 0 0,-1 0-1 0 0,-1 0 0 0 0,1 1 1 0 0,-1-1-1 0 0,0 0 0 0 0,0 0 0 0 0,0 0 1 0 0,-1 0-1 0 0,0 0 0 0 0,0 0 1 0 0,-9 19-13 0 0,10-21 9 0 0,0 0 0 0 0,0 1 0 0 0,0-1-1 0 0,0 0 1 0 0,-1 0 0 0 0,0 0 0 0 0,0 0 0 0 0,0 0-1 0 0,0 0 1 0 0,0 0 0 0 0,0-1 0 0 0,-1 1-1 0 0,1-1 1 0 0,-1 0 0 0 0,0 0 0 0 0,1 0 0 0 0,-1 0-1 0 0,0 0 1 0 0,-1 0 4 0 0,-14 10 89 0 0,17-11-311 0 0,0 0 0 0 0,0 0 0 0 0,-1 0 0 0 0,1 0 0 0 0,0 0 0 0 0,-1 0 0 0 0,1 0 0 0 0,-1 0 0 0 0,1 0-1 0 0,-1-1 1 0 0,0 1 0 0 0,1-1 0 0 0,-1 1 0 0 0,0-1 222 0 0,2 0-11910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42.9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5136 0 0,'0'0'149'0'0,"0"0"-34"0"0,0 0 9 0 0,0 0 57 0 0,0 0 168 0 0,0 0 310 0 0,0 0 21 0 0,0 0-21 0 0,0 0-117 0 0,0 0-50 0 0,0 0-10 0 0,0 0-10 0 0,0 0-35 0 0,0 0-18 0 0,0 3-3 0 0,0 12 146 0 0,0 17 204 0 0,1-23-648 0 0,5 2 9 0 0,1 3 5 0 0,-5-3-13 0 0,-3 11 108 0 0,0-16-157 0 0,0 1 0 0 0,1 0-1 0 0,0-1 1 0 0,1 1 0 0 0,-1-1 0 0 0,1 1-1 0 0,1-1 1 0 0,-1 1-70 0 0,4 4 78 0 0,2 7 69 0 0,-6 1 51 0 0,-2 13 49 0 0,0 15 102 0 0,1-39-250 0 0,1 1 0 0 0,0 0 0 0 0,0 0 0 0 0,1 0-99 0 0,3 8 140 0 0,-3-11-75 0 0,-1 1-1 0 0,1-1 1 0 0,-1 1 0 0 0,0 0 0 0 0,0 0 0 0 0,-1 0-65 0 0,0 1-160 0 0,0 0 60 0 0,0 1 52 0 0,0-1 46 0 0,0 6 85 0 0,0 0 80 0 0,0 30 565 0 0,0-34-604 0 0,0 0-34 0 0,0-1-45 0 0,0 1-58 0 0,0 0-69 0 0,0 0-80 0 0,0-1-59 0 0,0 0-81 0 0,0 0-89 0 0,0 0-96 0 0,0 0-105 0 0,0 0-112 0 0,0 0-121 0 0,0-4 366 0 0,0-1-34 0 0,0-4-1530 0 0,0 0-1147 0 0</inkml:trace>
  <inkml:trace contextRef="#ctx0" brushRef="#br0" timeOffset="1193.76">143 442 4264 0 0,'0'0'125'0'0,"0"-3"-3"0"0,0-3-79 0 0,2 2 30 0 0,3 2 74 0 0,1 1 171 0 0,-6 1-307 0 0,0 0-1 0 0,0 0 1 0 0,0 0 0 0 0,0 0-1 0 0,0 0 1 0 0,1 0 0 0 0,-1 1-1 0 0,0-1 1 0 0,0 0 0 0 0,0 0-1 0 0,0 0 1 0 0,0 0 0 0 0,0 0-1 0 0,0 0 1 0 0,0-1 0 0 0,0 1-1 0 0,0 0 1 0 0,1 0 0 0 0,-1 0-1 0 0,0 0 1 0 0,0 0 0 0 0,0 0-1 0 0,0 0 1 0 0,0 0-1 0 0,0 0 1 0 0,0 0 0 0 0,0 0-1 0 0,0 0 1 0 0,0 0 0 0 0,0 0-1 0 0,0 0 1 0 0,0 0 0 0 0,0 0-1 0 0,1 0 1 0 0,-1 0 0 0 0,0-1-1 0 0,0 1 1 0 0,0 0 0 0 0,0 0-1 0 0,0 0 1 0 0,0 0 0 0 0,0 0-1 0 0,0 0 1 0 0,0 0 0 0 0,0 0-1 0 0,0 0 1 0 0,0 0 0 0 0,0-1-1 0 0,0 1 1 0 0,0 0 0 0 0,0 0-1 0 0,0 0 1 0 0,0 0 0 0 0,0 0-1 0 0,0 0 1 0 0,0 0 0 0 0,0 0-11 0 0,0-1 27 0 0,-1 1-1 0 0,1-1 1 0 0,0 1 0 0 0,0 0 0 0 0,0-1-1 0 0,0 1 1 0 0,1-1 0 0 0,-1 1 0 0 0,0-1-1 0 0,0 1 1 0 0,0 0 0 0 0,0-1 0 0 0,0 1-1 0 0,0-1 1 0 0,1 1 0 0 0,-1 0 0 0 0,0-1-1 0 0,0 1 1 0 0,1 0 0 0 0,-1-1 0 0 0,0 1-1 0 0,0 0 1 0 0,1-1 0 0 0,-1 1 0 0 0,0 0-1 0 0,1 0 1 0 0,-1-1 0 0 0,1 1 0 0 0,-1 0-1 0 0,0 0 1 0 0,1 0-27 0 0,6-5 408 0 0,-3-2-89 0 0,-3 7-303 0 0,-1-1 0 0 0,0 1-1 0 0,0 0 1 0 0,0-1 0 0 0,1 1-1 0 0,-1-1 1 0 0,0 1 0 0 0,0 0-1 0 0,1-1 1 0 0,-1 1 0 0 0,0 0 0 0 0,1 0-1 0 0,-1-1 1 0 0,0 1 0 0 0,1 0-1 0 0,-1 0 1 0 0,0 0 0 0 0,1-1-1 0 0,-1 1 1 0 0,1 0 0 0 0,-1 0-1 0 0,0 0 1 0 0,1 0 0 0 0,-1 0-1 0 0,1 0 1 0 0,-1 0 0 0 0,1 0-1 0 0,-1 0 1 0 0,0 0 0 0 0,1 0-1 0 0,0 0-15 0 0,-1 0 7 0 0,0 0-1 0 0,0 0 0 0 0,0 0 0 0 0,0 0 0 0 0,0 0 1 0 0,0 0-1 0 0,0 0 0 0 0,0 0 0 0 0,0 0 0 0 0,0 0 1 0 0,0 0-1 0 0,1 0 0 0 0,-1 0 0 0 0,0 0 0 0 0,0 0 1 0 0,0 0-1 0 0,0 0 0 0 0,0 0 0 0 0,0 0 0 0 0,0 0 1 0 0,0 0-1 0 0,0 0 0 0 0,0 0 0 0 0,1 0 0 0 0,-1 0 1 0 0,0 0-1 0 0,0-1 0 0 0,0 1 0 0 0,0 0 0 0 0,0 0 1 0 0,0 0-1 0 0,0 0 0 0 0,0 0 0 0 0,0 0 0 0 0,0 0 1 0 0,0 0-1 0 0,0 0 0 0 0,0 0 0 0 0,0 0 0 0 0,0 0 1 0 0,0-1-1 0 0,0 1 0 0 0,0 0 0 0 0,0 0 0 0 0,0 0 1 0 0,0 0-1 0 0,0 0 0 0 0,0 0 0 0 0,0 0 0 0 0,0 0 1 0 0,0 0-1 0 0,0 0 0 0 0,0-1 0 0 0,0 1 0 0 0,0 0 1 0 0,0 0-1 0 0,0 0-6 0 0,0 0 16 0 0,0-1 0 0 0,0 1 0 0 0,0-1 0 0 0,0 1 0 0 0,0-1 0 0 0,0 1 0 0 0,0-1 0 0 0,0 1 0 0 0,0-1 0 0 0,1 1 0 0 0,-1 0-1 0 0,0-1 1 0 0,0 1 0 0 0,0-1 0 0 0,1 1 0 0 0,-1-1 0 0 0,0 1 0 0 0,0 0 0 0 0,1-1 0 0 0,-1 1 0 0 0,0 0 0 0 0,1-1 0 0 0,-1 1 0 0 0,0 0 0 0 0,1-1 0 0 0,-1 1 0 0 0,1 0 0 0 0,-1 0 0 0 0,0 0 0 0 0,1-1-16 0 0,17 0 507 0 0,-11 1-373 0 0,-7 0-112 0 0,1 0 0 0 0,0 0 0 0 0,-1 0 0 0 0,1 0-1 0 0,0 0 1 0 0,-1 0 0 0 0,1 0 0 0 0,0 0 0 0 0,-1-1 0 0 0,1 1 0 0 0,0 0 0 0 0,-1 0 0 0 0,1-1 0 0 0,0 1 0 0 0,-1 0 0 0 0,1-1 0 0 0,-1 1 0 0 0,1-1 0 0 0,-1 1 0 0 0,1-1 0 0 0,-1 1 0 0 0,1-1 0 0 0,-1 1 0 0 0,1-1 0 0 0,-1 1 0 0 0,0-1-22 0 0,6-4 243 0 0,4 2-71 0 0,5 3-47 0 0,0 0 64 0 0,35 0 607 0 0,-29 0-501 0 0,-11 0-184 0 0,0 0-37 0 0,-1 0-44 0 0,1 0-52 0 0,-8 0 18 0 0,-1 0 1 0 0,1 0 0 0 0,0 1 0 0 0,0-1-1 0 0,0 0 1 0 0,0 1 0 0 0,0-1-1 0 0,0 1 1 0 0,0 0 0 0 0,-1 0 0 0 0,1 0-1 0 0,0 0 1 0 0,1 1 3 0 0,-2-1-3 0 0,1-1 0 0 0,-1 1 0 0 0,0 0 1 0 0,1 0-1 0 0,-1-1 0 0 0,1 1 0 0 0,0-1 0 0 0,-1 1 0 0 0,1-1 0 0 0,-1 0 0 0 0,1 1 1 0 0,0-1-1 0 0,1 0 3 0 0,-3 0 0 0 0,1 0 0 0 0,-1 0 0 0 0,1 0 0 0 0,-1-1 0 0 0,1 1 0 0 0,-1 0 0 0 0,1 0 0 0 0,-1 1 0 0 0,1-1 0 0 0,-1 0 0 0 0,0 0 0 0 0,1 0 0 0 0,-1 0 0 0 0,1 0 0 0 0,-1 0 0 0 0,1 1 0 0 0,-1-1 0 0 0,1 0 0 0 0,-1 0 0 0 0,1 1 0 0 0,-1-1 0 0 0,0 0 0 0 0,1 1 0 0 0,-1-1 0 0 0,0 0 0 0 0,1 1 0 0 0,-1-1 0 0 0,0 0 0 0 0,1 1 0 0 0,-1-1 0 0 0,0 1 0 0 0,1 0 0 0 0,3 5 0 0 0,9-1 0 0 0,-7 0 10 0 0,1 0 1 0 0,-2 0 0 0 0,1 0 0 0 0,0 1-1 0 0,1 2-10 0 0,3 3 27 0 0,19 18 63 0 0,-25-24-43 0 0,-3 3-38 0 0,0-3-1 0 0,3 3 14 0 0,-3-6-15 0 0,0-1 0 0 0,0 1-1 0 0,0-1 1 0 0,0 1 0 0 0,0-1 0 0 0,-1 1 0 0 0,1-1 0 0 0,-1 1-1 0 0,1-1 1 0 0,-1 1 0 0 0,0 0 0 0 0,1-1 0 0 0,-1 1 0 0 0,0 0-7 0 0,0 22 115 0 0,0 31 354 0 0,0-53-455 0 0,0-1 1 0 0,-1 1 0 0 0,1-1 0 0 0,0 1-1 0 0,-1 0 1 0 0,1-1 0 0 0,-1 1 0 0 0,1-1-1 0 0,-1 1 1 0 0,0 0 0 0 0,0-1 0 0 0,1 0-1 0 0,-1 1 1 0 0,-1-1-15 0 0,-2 7 66 0 0,-2 6 70 0 0,-4-9 0 0 0,5 8-8 0 0,3-10-110 0 0,-1 0 1 0 0,1 0 0 0 0,0 0-1 0 0,-1 0 1 0 0,0 0 0 0 0,1-1-1 0 0,-1 1 1 0 0,0-1 0 0 0,-3 2-19 0 0,-7 1 72 0 0,7 6-2 0 0,-23 4 60 0 0,27-14-121 0 0,1 0 0 0 0,-1 0 1 0 0,0-1-1 0 0,0 1 0 0 0,0-1 1 0 0,0 1-1 0 0,0-1 1 0 0,0 0-1 0 0,-1 0-9 0 0,-16-1 36 0 0,15 0-34 0 0,0 1 0 0 0,0-1 0 0 0,0 1 0 0 0,1 0 0 0 0,-1 0 0 0 0,0 1 0 0 0,0-1 0 0 0,1 1 0 0 0,-1 0 0 0 0,0 0-2 0 0,-7 3 19 0 0,8-2-14 0 0,0-1 0 0 0,0 0 0 0 0,0 0 0 0 0,0 0 0 0 0,0 0 1 0 0,0 0-1 0 0,0-1 0 0 0,-1 0 0 0 0,1 1 0 0 0,-3-1-5 0 0,-8 0 25 0 0,4 1-9 0 0,1-1 1 0 0,-1 0-1 0 0,0-1 1 0 0,1 0-1 0 0,-2-1-16 0 0,-5-4 10 0 0,13 5-8 0 0,0 0-1 0 0,0 0 1 0 0,-1 0-1 0 0,1 0 1 0 0,-1 0-1 0 0,1 1 1 0 0,0-1 0 0 0,-2 1-2 0 0,-18 0 52 0 0,-15 0-34 0 0,38 0-16 0 0,-1 0 0 0 0,1 0-1 0 0,0 0 1 0 0,-1 0-1 0 0,1 0 1 0 0,0 0 0 0 0,-1 0-1 0 0,1 0 1 0 0,0 0 0 0 0,0 0-1 0 0,-1 0 1 0 0,1 0 0 0 0,0 0-1 0 0,-1 0 1 0 0,1 0-1 0 0,0 0 1 0 0,-1-1 0 0 0,1 1-1 0 0,0 0 1 0 0,0 0 0 0 0,-1 0-1 0 0,1-1 1 0 0,0 1 0 0 0,0 0-1 0 0,-1 0 1 0 0,1-1-2 0 0,-13-9 11 0 0,-3 0-57 0 0,15 6 15 0 0,2 2 10 0 0,-1-1-92 0 0,0 3 18 0 0,0-2-97 0 0,0 1 168 0 0,0 0-1 0 0,0 1 1 0 0,0-1-1 0 0,0 0 1 0 0,0 1-1 0 0,0-1 1 0 0,1 0-1 0 0,-1 1 0 0 0,0-1 1 0 0,0 0-1 0 0,1 1 1 0 0,-1-1-1 0 0,0 1 1 0 0,0-1-1 0 0,1 0 25 0 0,0 1-27 0 0,-1 0 0 0 0,1-1-1 0 0,0 1 1 0 0,0 0 0 0 0,0-1-1 0 0,-1 1 1 0 0,1 0 0 0 0,0 0-1 0 0,0 0 1 0 0,0 0 0 0 0,0-1-1 0 0,0 1 1 0 0,-1 1 0 0 0,2-1 27 0 0</inkml:trace>
  <inkml:trace contextRef="#ctx0" brushRef="#br0" timeOffset="1472.76">774 426 9872 0 0,'0'0'222'0'0,"0"0"30"0"0,0 0 20 0 0,0 1-112 0 0,0 1-82 0 0,2 6-25 0 0,9 0-66 0 0,-2-2 27 0 0,-4 1 53 0 0,-2-1 45 0 0,-2 4 67 0 0,1 1 86 0 0,4 1 44 0 0,1 1-11 0 0,-6-2-49 0 0,-1 11 87 0 0,0 0-80 0 0,0-2-71 0 0,0 26 185 0 0,-2-32-228 0 0,-4-4-33 0 0,5-8-96 0 0,0-1 0 0 0,0 1 0 0 0,1-1 0 0 0,-1 1 0 0 0,0-1 0 0 0,1 1 0 0 0,-1 0 0 0 0,1 0 0 0 0,-1-1 0 0 0,1 1 0 0 0,0 0 0 0 0,-1 0 0 0 0,1 0-13 0 0,1 4 30 0 0,-1-4-21 0 0,0-1-1 0 0,0 1 0 0 0,0 0 1 0 0,0-1-1 0 0,0 1 1 0 0,0 0-1 0 0,0-1 1 0 0,-1 1-1 0 0,1 0 1 0 0,-1-1-1 0 0,1 1 1 0 0,-1 1-9 0 0,-10 2 53 0 0,6 8-42 0 0,2-8-28 0 0,1-2-41 0 0,0-1-17 0 0,1 0-37 0 0,0 0-47 0 0,-1 0-52 0 0,2 0-19 0 0,-1-1-42 0 0,1 1-37 0 0,-1 0-33 0 0,1-1-139 0 0,-1 1-40 0 0,-1 1-607 0 0,-2-1-587 0 0,-5-1-975 0 0</inkml:trace>
  <inkml:trace contextRef="#ctx0" brushRef="#br0" timeOffset="1720.12">711 300 8232 0 0,'0'0'182'0'0,"0"0"29"0"0,0 0 14 0 0,0-3 37 0 0,0 1-196 0 0,0-1 54 0 0,0-12 677 0 0,0 11-637 0 0,0 3-122 0 0,0 0-35 0 0,0-1 235 0 0,0 2-112 0 0,0 0-44 0 0,0 0-14 0 0,0 0 10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18.3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188 1 8032 0 0,'1'3'617'0'0,"-3"10"1900"0"0,0-9-2372 0 0,0 0 0 0 0,-1 0 0 0 0,1 0 0 0 0,-1 0 0 0 0,0-1 0 0 0,0 1 0 0 0,0-1 0 0 0,0 1 0 0 0,-1-1 0 0 0,0 0-145 0 0,-1 1-6 0 0,1 0 0 0 0,0 0 1 0 0,0 1-1 0 0,0-1 1 0 0,1 1-1 0 0,-1 1 6 0 0,-31 45 35 0 0,28-42-12 0 0,1 0 1 0 0,-1 0 0 0 0,2 1-1 0 0,-1-1 1 0 0,1 1 0 0 0,1 1-1 0 0,-1 0-23 0 0,-4 15 115 0 0,-1 0-1 0 0,-4 4-114 0 0,13-27 6 0 0,-2 6 31 0 0,1 0 1 0 0,-1 0 0 0 0,2 0-1 0 0,-1 0 1 0 0,1 1-1 0 0,1-1 1 0 0,0 4-38 0 0,0-11 21 0 0,1 0 0 0 0,-1 0 0 0 0,1 0 0 0 0,0 0 0 0 0,0 0 1 0 0,0 0-1 0 0,0 0 0 0 0,0 0 0 0 0,0-1 0 0 0,2 2-21 0 0,5 10 70 0 0,-7-11-63 0 0,0-1-1 0 0,0 0 1 0 0,0 1 0 0 0,1-1-1 0 0,-1 0 1 0 0,0 0 0 0 0,1 0-1 0 0,-1 0 1 0 0,1 0 0 0 0,-1 0-1 0 0,1-1 1 0 0,0 1 0 0 0,-1 0-1 0 0,1-1 1 0 0,0 1 0 0 0,-1-1 0 0 0,1 0-1 0 0,0 0 1 0 0,0 1 0 0 0,1-1-7 0 0,13 3 63 0 0,-13-2-54 0 0,0-1 0 0 0,0 1 0 0 0,0-1 0 0 0,0 0-1 0 0,0-1 1 0 0,0 1 0 0 0,0 0 0 0 0,1-1 0 0 0,-1 1 0 0 0,0-1 0 0 0,0 0-1 0 0,0 0 1 0 0,1-1-9 0 0,7-2 13 0 0,2 0 4 0 0,0-1-1 0 0,0 0 0 0 0,0-1 1 0 0,0 0-1 0 0,-1-1 1 0 0,0-1-1 0 0,8-6-16 0 0,-6 3 11 0 0,-9 9-3 0 0,-1-1-1 0 0,1 0 1 0 0,-1 0-1 0 0,0-1 1 0 0,0 1-1 0 0,0-1 1 0 0,-1 0 0 0 0,1 0-1 0 0,-1 0 1 0 0,0-1-1 0 0,0 1 1 0 0,-1-1-1 0 0,2-3-7 0 0,13-54 174 0 0,-13 38-111 0 0,-5 23 36 0 0,1 16-7 0 0,0 8 66 0 0,2-1-1 0 0,1 1 0 0 0,0-1 1 0 0,1 0-1 0 0,2 0 0 0 0,0-1 1 0 0,4 8-158 0 0,-9-27 30 0 0,0 0 0 0 0,0-1 0 0 0,0 1 0 0 0,1 0 0 0 0,-1 0 0 0 0,0-1 0 0 0,1 1 0 0 0,-1-1 0 0 0,1 1 0 0 0,0-1 0 0 0,-1 1 0 0 0,1-1 0 0 0,0 0 1 0 0,0 0-1 0 0,0 0 0 0 0,0 0 0 0 0,0 0 0 0 0,0-1 0 0 0,0 1-30 0 0,1 0 60 0 0,0 1 0 0 0,1-1 1 0 0,-1 1-1 0 0,0 0 0 0 0,-1 0 1 0 0,1 0-1 0 0,1 1-60 0 0,-2-1 18 0 0,-1-1-1 0 0,0 0 1 0 0,0-1 0 0 0,0 1-1 0 0,1 0 1 0 0,-1 0 0 0 0,1 0-1 0 0,-1-1 1 0 0,0 1 0 0 0,1-1-1 0 0,-1 1 1 0 0,1-1 0 0 0,-1 0-1 0 0,1 1 1 0 0,0-1 0 0 0,-1 0-1 0 0,1 0 1 0 0,-1 0 0 0 0,1 0-1 0 0,-1 0 1 0 0,1-1 0 0 0,-1 1-1 0 0,1 0 1 0 0,0-1-18 0 0,3-1-445 0 0,1 0-1 0 0,-1 0 1 0 0,0-1 0 0 0,1 0-1 0 0,1-1 446 0 0,-5 3-10598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18.7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8032 0 0,'1'12'1752'0'0,"0"-7"-1587"0"0,0 0 1 0 0,0 0 0 0 0,1 0-1 0 0,0-1 1 0 0,0 1 0 0 0,0 0 0 0 0,2 2-166 0 0,10 25 606 0 0,-1 3-187 0 0,-6-19-270 0 0,-2 0 0 0 0,0 0 1 0 0,-1 1-1 0 0,1 5-149 0 0,-5-18 11 0 0,1 0 1 0 0,-1 0-1 0 0,1 0 0 0 0,0 0 0 0 0,0 0 0 0 0,0 0 1 0 0,1-1-1 0 0,-1 1 0 0 0,1 0 0 0 0,0-1 0 0 0,0 1 1 0 0,0-1-1 0 0,1 0 0 0 0,-1 0 0 0 0,1 0 0 0 0,-1 0 0 0 0,1 0 1 0 0,2 1-12 0 0,-1 0 7 0 0,-1 0 0 0 0,0 0 0 0 0,0 1 1 0 0,-1-1-1 0 0,1 0 0 0 0,-1 1 1 0 0,0 0-1 0 0,0-1 0 0 0,0 2-7 0 0,0 0 12 0 0,0 0 0 0 0,1-1 0 0 0,-1 1 0 0 0,1-1 0 0 0,1 1 0 0 0,0-1-12 0 0,3 4 111 0 0,-5-7-8 0 0,0 0 1 0 0,0 1 0 0 0,0-1 0 0 0,0 0 0 0 0,0 1 0 0 0,0-1 0 0 0,-1 1 0 0 0,0 0 0 0 0,1-1 0 0 0,-1 1 0 0 0,0 0-1 0 0,0 0 1 0 0,0 0 0 0 0,-1 0 0 0 0,1 3-104 0 0,0-11 126 0 0,-1 0 0 0 0,1 1-1 0 0,0 0 1 0 0,0-1 0 0 0,1 1-1 0 0,-1-1 1 0 0,1 1 0 0 0,0 0-1 0 0,0 0 1 0 0,1 0 0 0 0,0-1-126 0 0,38-49 254 0 0,-14 19 69 0 0,-24 31-278 0 0,0 0 0 0 0,0 1-1 0 0,0-1 1 0 0,0 1 0 0 0,1 0 0 0 0,-1-1-1 0 0,1 2 1 0 0,0-1 0 0 0,0 0 0 0 0,0 1 0 0 0,0 0-1 0 0,0 0 1 0 0,1 0 0 0 0,3-1-45 0 0,6-8 242 0 0,-13 10-229 0 0,-1 1 0 0 0,0-1 1 0 0,1 1-1 0 0,-1-1 0 0 0,1 1 0 0 0,-1-1 0 0 0,1 1 0 0 0,-1-1 0 0 0,1 1 1 0 0,-1-1-1 0 0,1 1 0 0 0,-1 0 0 0 0,1-1 0 0 0,-1 1 0 0 0,1 0 0 0 0,-1 0 1 0 0,1-1-1 0 0,0 1 0 0 0,-1 0 0 0 0,1 0 0 0 0,0 0 0 0 0,-1 0 0 0 0,1 0 1 0 0,-1 0-1 0 0,1 0 0 0 0,0 0 0 0 0,-1 0 0 0 0,1 0 0 0 0,0 0 1 0 0,-1 0-1 0 0,1 0 0 0 0,-1 1 0 0 0,1-1 0 0 0,0 0 0 0 0,-1 0 0 0 0,1 1 1 0 0,-1-1-1 0 0,1 0 0 0 0,-1 1 0 0 0,1-1 0 0 0,-1 0-13 0 0,5 3 124 0 0,-1 0 0 0 0,0 0 1 0 0,0 1-1 0 0,0-1 0 0 0,0 1 0 0 0,-1 0 0 0 0,0 0 0 0 0,0 0 0 0 0,0 0 0 0 0,1 2-124 0 0,10 13 275 0 0,-11-15-259 0 0,-1-1 0 0 0,1 1 0 0 0,-1-1 0 0 0,1 1 0 0 0,-1 0 0 0 0,0 0 0 0 0,0 0 0 0 0,-1 0 0 0 0,2 4-16 0 0,-2 0 54 0 0,2 0 0 0 0,-1 1-1 0 0,1-1 1 0 0,1-1 0 0 0,-1 1 0 0 0,1 0 0 0 0,0-1-1 0 0,1 1-53 0 0,17 14-2506 0 0,-20-20-10012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19.1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251 1 10344 0 0,'0'0'16'0'0,"0"1"0"0"0,0-1 1 0 0,0 0-1 0 0,0 0 0 0 0,0 1 0 0 0,0-1 1 0 0,-1 0-1 0 0,1 0 0 0 0,0 1 1 0 0,0-1-1 0 0,0 0 0 0 0,0 0 0 0 0,-1 1 1 0 0,1-1-1 0 0,0 0 0 0 0,0 0 1 0 0,0 0-1 0 0,-1 0 0 0 0,1 1 0 0 0,0-1 1 0 0,0 0-1 0 0,-1 0 0 0 0,1 0 0 0 0,0 0 1 0 0,0 0-1 0 0,-1 0 0 0 0,1 0 1 0 0,0 0-1 0 0,0 1 0 0 0,-1-1 0 0 0,1 0 1 0 0,0 0-1 0 0,-1 0 0 0 0,1 0 1 0 0,0-1-1 0 0,0 1 0 0 0,-1 0 0 0 0,1 0 1 0 0,0 0-17 0 0,-18-2 2191 0 0,1-1-1369 0 0,3 3-390 0 0,9-1-403 0 0,0 1-1 0 0,0 0 0 0 0,1 0 1 0 0,-1 1-1 0 0,0-1 0 0 0,0 1 1 0 0,1 0-1 0 0,-1 0 0 0 0,0 0 1 0 0,1 1-1 0 0,-1 0 1 0 0,1 0-1 0 0,-2 1-28 0 0,-30 14 38 0 0,30-15-49 0 0,0 1 0 0 0,0-1 0 0 0,0 1 0 0 0,1 1 0 0 0,-1-1-1 0 0,1 1 1 0 0,0 0 0 0 0,-3 2 11 0 0,4-1-16 0 0,-1-1 0 0 0,1 1 0 0 0,0 0 0 0 0,0 0 0 0 0,0 1 0 0 0,1-1 0 0 0,-1 3 16 0 0,3-6-1 0 0,0 1-1 0 0,0-1 0 0 0,0 1 0 0 0,1-1 0 0 0,-1 1 0 0 0,1-1 0 0 0,0 1 0 0 0,0-1 0 0 0,0 1 0 0 0,0-1 0 0 0,0 1 1 0 0,0 0-1 0 0,1-1 0 0 0,-1 1 0 0 0,1-1 0 0 0,0 1 0 0 0,-1-1 0 0 0,1 0 0 0 0,1 2 2 0 0,3 6 15 0 0,-1-1-1 0 0,2 0 1 0 0,-1 0-1 0 0,1 0 1 0 0,1-1 0 0 0,-1 0-1 0 0,1 0 1 0 0,1-1-1 0 0,0 0 1 0 0,0 0-1 0 0,0 0 1 0 0,1-1 0 0 0,2 1-15 0 0,40 20 58 0 0,-37-21-45 0 0,0 1-1 0 0,0 1 1 0 0,8 6-13 0 0,38 27 72 0 0,-59-41-54 0 0,-2 2-12 0 0,1 0 1 0 0,-1 0-1 0 0,0-1 0 0 0,1 1 1 0 0,-1 0-1 0 0,0-1 0 0 0,0 1 0 0 0,0-1 1 0 0,0 1-1 0 0,0-1 0 0 0,0 1-6 0 0,1-2 1 0 0,-4 2-1 0 0,-1 0 0 0 0,1 0-1 0 0,-1 0 1 0 0,1-1 0 0 0,-1 1 0 0 0,1-1 0 0 0,-4 0 0 0 0,-2 2-1 0 0,0-1-9 0 0,-1 0 0 0 0,-1-1 0 0 0,1 0 0 0 0,0-1 0 0 0,0 0 0 0 0,0-1 0 0 0,0 0 0 0 0,0-1 0 0 0,0 0 0 0 0,0 0 0 0 0,1-1 0 0 0,-10-4 10 0 0,18 6-109 0 0,1 0 0 0 0,-1 0 0 0 0,1 0 0 0 0,-1 0 0 0 0,1 0 0 0 0,-1 0-1 0 0,1 0 1 0 0,0-1 0 0 0,-1 1 0 0 0,1 0 0 0 0,0-1 0 0 0,0 1 0 0 0,0-1 0 0 0,0 1 0 0 0,0-1-1 0 0,1 1 1 0 0,-1-1 0 0 0,0-1 109 0 0,0 1-9258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19.6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8536 0 0,'0'1'25'0'0,"1"-1"0"0"0,-1 1 0 0 0,0-1 0 0 0,0 0 0 0 0,0 1 0 0 0,1-1 0 0 0,-1 0 0 0 0,0 1-1 0 0,1-1 1 0 0,-1 0 0 0 0,0 0 0 0 0,1 1 0 0 0,-1-1 0 0 0,0 0 0 0 0,1 0 0 0 0,-1 1 0 0 0,0-1 0 0 0,1 0 0 0 0,-1 0 0 0 0,1 0 0 0 0,-1 0 0 0 0,0 0 0 0 0,1 0 0 0 0,-1 1 0 0 0,1-1 0 0 0,-1 0 0 0 0,0 0 0 0 0,1 0 0 0 0,-1 0 0 0 0,1-1 0 0 0,-1 1 0 0 0,1 0 0 0 0,-1 0 0 0 0,0 0 0 0 0,1 0 0 0 0,-1 0 0 0 0,0 0 0 0 0,1-1 0 0 0,-1 1 0 0 0,1 0 0 0 0,-1 0 0 0 0,0-1 0 0 0,1 1 0 0 0,-1 0-25 0 0,1-1 69 0 0,0 1 4 0 0,0 0 1 0 0,-1 0-1 0 0,1 0 0 0 0,0 1 1 0 0,-1-1-1 0 0,1 0 1 0 0,-1 0-1 0 0,1 1 0 0 0,0-1 1 0 0,-1 0-1 0 0,1 1 1 0 0,-1-1-1 0 0,1 1 0 0 0,-1-1 1 0 0,1 0-1 0 0,-1 1 1 0 0,0-1-1 0 0,1 1 0 0 0,-1 0 1 0 0,1-1-1 0 0,-1 1 1 0 0,0-1-1 0 0,0 1 0 0 0,1-1 1 0 0,-1 1-1 0 0,0 0 1 0 0,0-1-1 0 0,0 1 0 0 0,1 0 1 0 0,-1 0-74 0 0,10 26 1025 0 0,-9-23-988 0 0,0-1 75 0 0,10 28 560 0 0,-2 1 0 0 0,5 29-672 0 0,-9-33 98 0 0,-1-7 99 0 0,-1 1 0 0 0,-1-1 0 0 0,0 9-197 0 0,-2-29-54 0 0,0 0-1 0 0,0 1 1 0 0,0-1 0 0 0,0 1-1 0 0,1-1 1 0 0,-1 0 0 0 0,0 1-1 0 0,1-1 1 0 0,-1 0 0 0 0,1 1 0 0 0,-1-1-1 0 0,1 0 1 0 0,0 0 0 0 0,0 0-1 0 0,-1 1 1 0 0,1-1 0 0 0,0 0-1 0 0,0 0 1 0 0,0 0 0 0 0,0 0 0 0 0,0-1-1 0 0,0 1 1 0 0,1 0 0 0 0,-1 0-1 0 0,0-1 1 0 0,0 1 0 0 0,1 0-1 0 0,-1-1 1 0 0,0 1 0 0 0,0-1 0 0 0,1 0-1 0 0,-1 1 1 0 0,2-1 54 0 0,-3 0-9521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20.1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272 46 9848 0 0,'-9'1'260'0'0,"0"-1"1"0"0,0 1 0 0 0,1 1-1 0 0,-1-1 1 0 0,0 2 0 0 0,1-1 0 0 0,0 1-1 0 0,0 0 1 0 0,0 1 0 0 0,0 0-1 0 0,0 0 1 0 0,1 1 0 0 0,-1 0-1 0 0,1 0 1 0 0,0 1 0 0 0,1 0 0 0 0,-3 2-261 0 0,-50 51 586 0 0,52-52-556 0 0,1 1 1 0 0,1 0-1 0 0,-1 0 1 0 0,1 0-1 0 0,1 1 1 0 0,0-1 0 0 0,-2 6-31 0 0,-14 45 125 0 0,19-56-108 0 0,0 1 1 0 0,0 0-1 0 0,0-1 1 0 0,1 1-1 0 0,-1 0 1 0 0,1 0-1 0 0,0-1 1 0 0,0 1-1 0 0,0 0 1 0 0,1 0 0 0 0,-1-1-1 0 0,1 3-17 0 0,2 21 146 0 0,-2-26-140 0 0,-1 1-1 0 0,1-1 1 0 0,-1 1 0 0 0,1-1-1 0 0,0 1 1 0 0,0-1 0 0 0,0 0 0 0 0,0 0-1 0 0,0 1 1 0 0,0-1 0 0 0,0 0 0 0 0,0 0-1 0 0,0 0 1 0 0,0 0 0 0 0,1 0-1 0 0,-1 0 1 0 0,0-1 0 0 0,1 1 0 0 0,-1 0-1 0 0,1-1 1 0 0,-1 1 0 0 0,1-1-1 0 0,0 1-5 0 0,4 1 25 0 0,0 0-1 0 0,0 0 1 0 0,1 0-1 0 0,-1-1 0 0 0,3 0-24 0 0,14 0 3 0 0,-1-1-1 0 0,0-2 1 0 0,1 0-1 0 0,-1-1 1 0 0,0-1-1 0 0,0-1 1 0 0,4-2-3 0 0,-7 1-4 0 0,-15 6 4 0 0,0-1-1 0 0,-1 0 1 0 0,1 1-1 0 0,-1-1 1 0 0,1-1-1 0 0,-1 1 0 0 0,0-1 1 0 0,1 1-1 0 0,-1-1 1 0 0,0 0-1 0 0,0 0 0 0 0,0 0 1 0 0,0 0-1 0 0,-1-1 1 0 0,1 1-1 0 0,-1-1 0 0 0,1 0 1 0 0,-1 0-1 0 0,0 0 1 0 0,0 0-1 0 0,0 0 1 0 0,0-1 0 0 0,13-16 0 0 0,-13 18 0 0 0,0 0 0 0 0,-1 1 0 0 0,0-1 0 0 0,1 0 0 0 0,-1 0 0 0 0,0 1 0 0 0,0-1 0 0 0,0 0 0 0 0,0 0 0 0 0,0-1 0 0 0,0 1 0 0 0,0-2 0 0 0,8-19 23 0 0,-7 20-11 0 0,0 0-1 0 0,-1 0 1 0 0,0 0 0 0 0,1 0-1 0 0,-1 0 1 0 0,-1 0 0 0 0,2-3-12 0 0,0-25 167 0 0,-1-1-1 0 0,-2-2-166 0 0,1-38 163 0 0,-1 21-93 0 0,1 50-114 0 0,1 0-1 0 0,-1 0 0 0 0,1 0 0 0 0,-1 0 0 0 0,1 0 0 0 0,-1 0 0 0 0,1 0 0 0 0,0 0 0 0 0,0 1 0 0 0,-1-1 0 0 0,1 0 0 0 0,0 0 0 0 0,0 1 0 0 0,0-1 0 0 0,0 0 0 0 0,0 1 0 0 0,0-1 0 0 0,0 1 0 0 0,0-1 0 0 0,0 1 0 0 0,0 0 0 0 0,0-1 0 0 0,0 1 0 0 0,0 0 0 0 0,0 0 0 0 0,0 0 0 0 0,1 0 0 0 0,-1 0 1 0 0,0 0 44 0 0,3 3-164 0 0,-1-1 0 0 0,1 1-1 0 0,-1 1 1 0 0,0-1 0 0 0,0 0 0 0 0,0 1 0 0 0,-1-1 0 0 0,1 1 0 0 0,-1 0 0 0 0,0 0 0 0 0,2 4 164 0 0,19 49-827 0 0,-3 13-30 0 0,-7-26-273 0 0,6 15 1130 0 0,3 9-927 0 0,-22-60 976 0 0,1 6 153 0 0,-1-13-173 0 0,0-1 0 0 0,0 0 0 0 0,0 0 1 0 0,0 0-1 0 0,0 0 0 0 0,0 0 0 0 0,0 0 0 0 0,0 1 1 0 0,0-1-1 0 0,0 0 0 0 0,0 0 0 0 0,0 0 0 0 0,0 0 1 0 0,0 0-1 0 0,0 1 0 0 0,0-1 0 0 0,0 0 0 0 0,0 0 1 0 0,0 0-1 0 0,1 0 0 0 0,-1 0 0 0 0,0 0 1 0 0,0 0-1 0 0,0 1 0 0 0,0-1 0 0 0,0 0 0 0 0,0 0 1 0 0,0 0-1 0 0,0 0 0 0 0,0 0 0 0 0,1 0 0 0 0,-1 0 1 0 0,0 0-1 0 0,0 0 0 0 0,0 0 0 0 0,0 0 1 0 0,0 1-1 0 0,0-1 0 0 0,1 0 0 0 0,-1 0 0 0 0,0 0 1 0 0,0 0-1 0 0,0 0 0 0 0,0 0 0 0 0,0 0 0 0 0,0 0 1 0 0,1 0-1 0 0,-1 0 0 0 0,0 0 0 0 0,0 0 1 0 0,0 0-1 0 0,0-1 0 0 0,0 1 0 0 0,0 0 0 0 0,1 0 1 0 0,-1 0-1 0 0,0 0 0 0 0,0 0 0 0 0,0 0 0 0 0,0 0 1 0 0,0 0-1 0 0,0 0 0 0 0,0 0 0 0 0,1-1-29 0 0,-1 0 108 0 0,0 0-1 0 0,0-1 1 0 0,0 1 0 0 0,0 0-1 0 0,0-1 1 0 0,0 1-1 0 0,0-1 1 0 0,0 1-1 0 0,0 0 1 0 0,-1-1 0 0 0,1 1-1 0 0,0 0 1 0 0,-1-2-108 0 0,-1-3 131 0 0,2-4 21 0 0,0 0 1 0 0,0 0 0 0 0,1 0 0 0 0,0 0-1 0 0,1 0 1 0 0,0 0 0 0 0,2-3-153 0 0,23-67 583 0 0,-25 74-547 0 0,0 1 0 0 0,5-13 185 0 0,0 0 1 0 0,2 0 0 0 0,4-8-222 0 0,-10 22 43 0 0,-1 0 1 0 0,0 0-1 0 0,1 1 0 0 0,0-1 1 0 0,0 1-1 0 0,0 0 1 0 0,0-1-1 0 0,1 2 1 0 0,-1-1-1 0 0,1 0 1 0 0,0 1-1 0 0,-1-1 1 0 0,1 1-1 0 0,1 0 1 0 0,-1 0-1 0 0,0 1 1 0 0,3-2-44 0 0,13-2 342 0 0,-2 0 0 0 0,19-9-342 0 0,-33 13 26 0 0,-1 0 1 0 0,0 1-1 0 0,1-1 1 0 0,-1 1-1 0 0,0 0 1 0 0,1 1-1 0 0,-1-1 1 0 0,0 0-1 0 0,1 1 1 0 0,-1 0-1 0 0,0 0 1 0 0,0 0 0 0 0,1 0-1 0 0,-1 0 1 0 0,0 1-1 0 0,0-1 1 0 0,2 3-27 0 0,-1-2 6 0 0,1 0 1 0 0,-1 1 0 0 0,0 0 0 0 0,0 0-1 0 0,-1 0 1 0 0,1 0 0 0 0,-1 0 0 0 0,1 1-1 0 0,-1 0 1 0 0,0 0 0 0 0,1 2-7 0 0,5 11 10 0 0,-1 1 1 0 0,-1-1 0 0 0,-1 1-1 0 0,0 1 1 0 0,-1-1 0 0 0,2 20-11 0 0,12 58 65 0 0,-18-92-57 0 0,-1 1 0 0 0,0-1 0 0 0,0 0 0 0 0,0 1 0 0 0,0-1 1 0 0,-2 4-9 0 0,2 23 75 0 0,0-27-60 0 0,1-1 1 0 0,-1 1-1 0 0,1 0 0 0 0,-1 0 0 0 0,0 0 1 0 0,-1 0-1 0 0,1 0 0 0 0,-1-1 0 0 0,0 3-15 0 0,2 9 57 0 0,-1-14-39 0 0,0 1-1 0 0,0-1 0 0 0,1 0 1 0 0,-1 1-1 0 0,0-1 1 0 0,0 0-1 0 0,0 0 0 0 0,0 1 1 0 0,-1-1-1 0 0,1 0 0 0 0,0 1 1 0 0,-1 0-18 0 0,-10 13 510 0 0,9-13-2901 0 0,2-2-9329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20.6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214 68 9648 0 0,'7'0'1271'0'0,"-14"0"270"0"0,7 0-1121 0 0,0 0-60 0 0,-22 3 878 0 0,-3 10-1123 0 0,5-3-88 0 0,1 1 0 0 0,-11 9-27 0 0,25-17-2 0 0,0 1 1 0 0,0 0-1 0 0,1 0 1 0 0,-1 1-1 0 0,1 0 1 0 0,0-1-1 0 0,0 1 1 0 0,1 1-1 0 0,0-1 1 0 0,0 0-1 0 0,-1 3 2 0 0,-16 28-7 0 0,17-32 5 0 0,0 1-1 0 0,0 0 1 0 0,0-1-1 0 0,1 1 1 0 0,0 0-1 0 0,0 1 0 0 0,0-1 1 0 0,0 0-1 0 0,1 1 1 0 0,0-1-1 0 0,0 0 1 0 0,0 3 2 0 0,0 11-2 0 0,0-17 2 0 0,1 0 0 0 0,-1 1 0 0 0,1-1 0 0 0,0 0 0 0 0,0 1 0 0 0,0-1 0 0 0,0 0 0 0 0,1 1 0 0 0,-1-1 1 0 0,1 0-1 0 0,-1 0 0 0 0,1 1 0 0 0,0 0 0 0 0,1 1 0 0 0,-1 0 0 0 0,1 0 0 0 0,0 0 0 0 0,0 0 0 0 0,0-1 0 0 0,1 1 0 0 0,0-1 0 0 0,-1 1 0 0 0,1-1 0 0 0,0 0 0 0 0,0 0 0 0 0,1 0 0 0 0,1 1 0 0 0,-2-1 0 0 0,0-1 0 0 0,0 1 1 0 0,0-1-1 0 0,1 0 1 0 0,-1 0-1 0 0,1 0 1 0 0,-1 0-1 0 0,1-1 1 0 0,0 1-1 0 0,-1-1 1 0 0,1 0-1 0 0,0 0 1 0 0,0 0-1 0 0,0 0 1 0 0,0-1-1 0 0,0 0 0 0 0,0 0 1 0 0,0 0-1 0 0,0 0 1 0 0,0-1-1 0 0,17-1 42 0 0,-14 2-9 0 0,1-1 1 0 0,-1 0-1 0 0,1 0 1 0 0,-1 0 0 0 0,1-1-1 0 0,-1 0 1 0 0,0-1-1 0 0,0 0 1 0 0,0 0-1 0 0,1-1-33 0 0,10-6 211 0 0,-15 8-158 0 0,1 0 1 0 0,-1 0 0 0 0,0 0-1 0 0,1 0 1 0 0,-1-1 0 0 0,0 1-1 0 0,0-1 1 0 0,-1 0 0 0 0,3-1-54 0 0,-1-2 82 0 0,-1 0 1 0 0,1 0 0 0 0,-1 0-1 0 0,0-1 1 0 0,-1 1 0 0 0,1-1-1 0 0,-1 1 1 0 0,-1-1 0 0 0,1 0-1 0 0,-1 0 1 0 0,0 0 0 0 0,0-6-83 0 0,-2-4 108 0 0,0 0 0 0 0,0 0 1 0 0,-2 1-1 0 0,-2-10-108 0 0,2 17 36 0 0,0 0 0 0 0,0 0 1 0 0,0 1-1 0 0,-1-1 0 0 0,-1 1 1 0 0,0 0-1 0 0,0 0 0 0 0,-2-1-36 0 0,-48-58 150 0 0,44 55-121 0 0,11 12-144 0 0,-1-1 1 0 0,1 0-1 0 0,-1 1 0 0 0,1-1 0 0 0,-1 1 1 0 0,1-1-1 0 0,0 0 0 0 0,-1 0 0 0 0,1 1 1 0 0,0-1-1 0 0,0 0 0 0 0,-1 0 0 0 0,1 1 1 0 0,0-1-1 0 0,0 0 0 0 0,0 0 0 0 0,0 0 1 0 0,0 0 114 0 0,0 1-93 0 0,0-1-10923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21.0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260 88 7936 0 0,'-17'-15'762'0'0,"-1"1"1"0"0,0 1 0 0 0,-13-7-763 0 0,30 19 147 0 0,-41-22 2274 0 0,41 23-2358 0 0,-1-1-1 0 0,1 1 1 0 0,0 0 0 0 0,-1 0 0 0 0,1 0 0 0 0,-1 0 0 0 0,1 0 0 0 0,0 0 0 0 0,-1 0 0 0 0,1 0 0 0 0,-1 0 0 0 0,1 1 0 0 0,0-1 0 0 0,0 1-1 0 0,-1-1 1 0 0,1 1 0 0 0,0-1 0 0 0,-1 1 0 0 0,1 0 0 0 0,0-1 0 0 0,0 1 0 0 0,0 0 0 0 0,0 0 0 0 0,0 0 0 0 0,0 0 0 0 0,0 0-1 0 0,0 0 1 0 0,0 0 0 0 0,1 0 0 0 0,-2 1-63 0 0,-2 5 120 0 0,0 0 0 0 0,1 1 1 0 0,-1-1-1 0 0,-1 8-120 0 0,3-9 97 0 0,-19 45 304 0 0,13-33-278 0 0,0 0 1 0 0,1 1 0 0 0,2 0 0 0 0,0 0 0 0 0,0 0 0 0 0,1 11-124 0 0,1 7 224 0 0,-1-5-3 0 0,2 0-1 0 0,2 0 1 0 0,0 0-1 0 0,2 0 0 0 0,2 2-220 0 0,10 12 253 0 0,-11-37-174 0 0,1 1 0 0 0,-1 1 0 0 0,-1-1 0 0 0,0 0 0 0 0,0 5-79 0 0,-1-10 38 0 0,0 1-1 0 0,0-1 1 0 0,0 1-1 0 0,1-1 1 0 0,0 0-1 0 0,2 3-37 0 0,3 11 113 0 0,-3-11-71 0 0,-3-8-40 0 0,0 1 0 0 0,-1 0 0 0 0,1-1 0 0 0,-1 1 0 0 0,1 0 0 0 0,-1-1 0 0 0,1 1 0 0 0,-1 0 0 0 0,1 0 0 0 0,-1-1 0 0 0,1 1 0 0 0,-1 0 0 0 0,0 0 0 0 0,0 0 0 0 0,1-1 0 0 0,-1 1 0 0 0,0 0 0 0 0,0 0 0 0 0,0 0 0 0 0,0 0 0 0 0,0 0 0 0 0,0 0 0 0 0,0-1 0 0 0,0 1 0 0 0,-1 0 0 0 0,1 0 0 0 0,0 0 0 0 0,0 0 0 0 0,-1-1 0 0 0,1 2-2 0 0,-2-2-2352 0 0,2 0-9407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21.3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1 202 10544 0 0,'4'0'0'0'0,"2"0"0"0"0,1-5 0 0 0,3-1 488 0 0,3 0 0 0 0,4 2 8 0 0,46-11 0 0 0,10-6-288 0 0,-1 2-8 0 0,-3 2 8 0 0,-5 1 8 0 0,-3-12-224 0 0,-5 3 0 0 0,-3 4 0 0 0,4 2 8 0 0,-57 19-9992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22.0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231 1 7024 0 0,'-6'8'571'0'0,"0"7"-8"0"0,5-13-512 0 0,1-1 0 0 0,-1 1 0 0 0,1-1 0 0 0,-1 1 0 0 0,0 0-1 0 0,1-1 1 0 0,-1 1 0 0 0,0-1 0 0 0,0 0 0 0 0,0 1 0 0 0,0-1 0 0 0,0 0 0 0 0,0 1 0 0 0,-1-1 0 0 0,1 0 0 0 0,0 0-1 0 0,-1 0 1 0 0,0 0-51 0 0,0 0 63 0 0,1 1 0 0 0,-1-1-1 0 0,1 0 1 0 0,-1 1 0 0 0,1-1 0 0 0,0 0-1 0 0,-1 1 1 0 0,1 0 0 0 0,0-1-1 0 0,0 1 1 0 0,0 0 0 0 0,1-1-1 0 0,-1 1 1 0 0,0 0 0 0 0,0 0-1 0 0,1 1-62 0 0,-11 19 657 0 0,-20 29 54 0 0,16-22-516 0 0,-5 10 181 0 0,2 1 1 0 0,-3 12-377 0 0,7-18 181 0 0,10-23-107 0 0,1 1 0 0 0,0 0 0 0 0,0 0 0 0 0,1 5-74 0 0,0-4 73 0 0,-1 0-1 0 0,0-1 1 0 0,-2 8-73 0 0,0-10 39 0 0,2 1 0 0 0,-1 0 0 0 0,1 0 0 0 0,1 0 0 0 0,0 1 0 0 0,1-1 0 0 0,0 6-39 0 0,0 49 165 0 0,1 38 142 0 0,5 7-307 0 0,-3-84 31 0 0,0 5 44 0 0,1-1-1 0 0,1 0 0 0 0,2 0 0 0 0,9 25-74 0 0,-4-25 63 0 0,2 1 0 0 0,1-2 0 0 0,6 9-63 0 0,-12-25 37 0 0,2 0 0 0 0,-1-1 0 0 0,2 0 0 0 0,0 0 1 0 0,0-1-1 0 0,1 0 0 0 0,7 4-37 0 0,-1 0 65 0 0,-12-11-54 0 0,1 1-1 0 0,-1-1 0 0 0,1 0 1 0 0,0 0-1 0 0,0 0 0 0 0,0-1 1 0 0,0 0-1 0 0,4 0-10 0 0,21 2 427 0 0,-31-6-318 0 0,-1 0-19 0 0,0 0-64 0 0,0 0-7 0 0,0-6-1876 0 0,0 6-7843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22.6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37 6328 0 0,'29'-2'1094'0'0,"1"-1"0"0"0,-1-1 1 0 0,4-3-1095 0 0,56-7 2051 0 0,-68 12-1913 0 0,-7 0-41 0 0,0 0 0 0 0,0 1 0 0 0,1 1 0 0 0,-1 1 0 0 0,11 1-97 0 0,-22-2 24 0 0,0 1-1 0 0,1 0 0 0 0,-1 0 0 0 0,0 0 0 0 0,0 0 0 0 0,0 0 1 0 0,0 1-1 0 0,0-1 0 0 0,0 1 0 0 0,0 0 0 0 0,0 0 0 0 0,-1 0 1 0 0,1 0-1 0 0,-1 0 0 0 0,1 1 0 0 0,-1-1 0 0 0,0 1 0 0 0,0 0 0 0 0,0-1 1 0 0,0 1-1 0 0,-1 0 0 0 0,1 0 0 0 0,-1 0 0 0 0,1 0 0 0 0,-1 1 1 0 0,0 2-24 0 0,1 0 46 0 0,-1 0 0 0 0,0 0 0 0 0,-1 0 0 0 0,1 0 0 0 0,-1 0 0 0 0,0 0 0 0 0,-1 0 0 0 0,1 0 0 0 0,-1 0 0 0 0,0 0 0 0 0,-1 0 0 0 0,0 0 0 0 0,0 0 0 0 0,-1 3-46 0 0,-5 7 79 0 0,-1 1-1 0 0,-1-1 1 0 0,0-1 0 0 0,-2 1-79 0 0,-11 17 49 0 0,14-21-7 0 0,0 0 0 0 0,-2 0 0 0 0,1-1 0 0 0,-10 7-42 0 0,9-8 48 0 0,-17 22 98 0 0,25-27-124 0 0,-1 0 0 0 0,0 0 0 0 0,0-1 0 0 0,0 1 0 0 0,-1-1 0 0 0,0 0 0 0 0,1-1 0 0 0,-1 1 0 0 0,-1 0-22 0 0,-31 20 272 0 0,36-24-270 0 0,1 0 1 0 0,0 0 0 0 0,0 0 0 0 0,0 1-1 0 0,-1-1 1 0 0,1 0 0 0 0,0 0 0 0 0,0 0-1 0 0,0 0 1 0 0,0 0 0 0 0,-1 1 0 0 0,1-1 0 0 0,0 0-1 0 0,0 0 1 0 0,0 0 0 0 0,0 0 0 0 0,0 1-1 0 0,0-1 1 0 0,-1 0 0 0 0,1 0 0 0 0,0 0-1 0 0,0 1 1 0 0,0-1 0 0 0,0 0 0 0 0,0 0 0 0 0,0 0-1 0 0,0 1 1 0 0,0-1 0 0 0,0 0 0 0 0,0 0-1 0 0,0 1 1 0 0,0-1 0 0 0,0 0 0 0 0,0 0-1 0 0,0 0 1 0 0,0 1 0 0 0,1-1 0 0 0,-1 0 0 0 0,0 0-1 0 0,0 0 1 0 0,0 1 0 0 0,0-1 0 0 0,0 0-1 0 0,0 0 1 0 0,0 0 0 0 0,1 0 0 0 0,-1 1-1 0 0,0-1 1 0 0,0 0 0 0 0,0 0 0 0 0,1 0-3 0 0,8 5 235 0 0,-8-5-83 0 0,-1 0 0 0 0,0 0-12 0 0,-2 0 113 0 0,5 0-160 0 0,6 1-26 0 0,1 0-1 0 0,-1 0 0 0 0,0 0 1 0 0,1 1-1 0 0,-1 1 0 0 0,0-1 1 0 0,0 2-1 0 0,-1-1 1 0 0,5 3-67 0 0,11 7 137 0 0,0 1 0 0 0,11 10-137 0 0,-31-21 28 0 0,-1 1 0 0 0,1 0 0 0 0,-1 0-1 0 0,0 0 1 0 0,0 0 0 0 0,0 0 0 0 0,-1 0 0 0 0,0 1-1 0 0,0-1 1 0 0,0 1 0 0 0,0 0 0 0 0,-1 0-1 0 0,2 4-27 0 0,-4-5 23 0 0,1 1-1 0 0,-1 0 0 0 0,0 0 1 0 0,0-1-1 0 0,-1 1 0 0 0,1 0 0 0 0,-1-1 1 0 0,0 1-1 0 0,0-1 0 0 0,-2 2-22 0 0,-1 1 37 0 0,2-4-32 0 0,1 1-1 0 0,-1-1 1 0 0,0 0-1 0 0,0 0 1 0 0,0 0-1 0 0,0 0 1 0 0,-1 0-1 0 0,1-1 1 0 0,-1 0 0 0 0,1 1-1 0 0,-1-1 1 0 0,0-1-1 0 0,0 1 1 0 0,0 0-1 0 0,0-1-4 0 0,-11 3 1 0 0,-1 1 65 0 0,0 0 0 0 0,0-2 0 0 0,-14 2-66 0 0,23-5 43 0 0,0 1 1 0 0,1-2-1 0 0,-1 1 0 0 0,1-1 0 0 0,-1 0 1 0 0,1 0-1 0 0,0-1 0 0 0,-1 0 1 0 0,1 0-1 0 0,0 0 0 0 0,-5-3-43 0 0,-14-13-2065 0 0,24 17-9416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55.0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302 48 8448 0 0,'0'0'248'0'0,"-3"-3"-6"0"0,-3-2-178 0 0,-1-1-37 0 0,-6 1-16 0 0,8-1 16 0 0,2 1 64 0 0,-8 3 71 0 0,11 2-144 0 0,-1 0 0 0 0,0 0 0 0 0,0 0 0 0 0,1 0 0 0 0,-1 0 0 0 0,0 0 0 0 0,1 0 0 0 0,-1 0 0 0 0,0-1 1 0 0,1 1-1 0 0,-1 0 0 0 0,1 0 0 0 0,-1-1 0 0 0,0 1 0 0 0,1 0 0 0 0,-1-1 0 0 0,1 1 0 0 0,-1 0 0 0 0,1-1 0 0 0,-1 1 0 0 0,1-1 1 0 0,-1 1-1 0 0,1-1 0 0 0,-1 0 0 0 0,1 1 0 0 0,-1-1-18 0 0,1 1 19 0 0,0-1 1 0 0,-1 0-1 0 0,1 1 1 0 0,-1-1-1 0 0,1 1 1 0 0,-1-1-1 0 0,1 1 1 0 0,-1 0-1 0 0,1-1 1 0 0,-1 1-1 0 0,1-1 1 0 0,-1 1-1 0 0,1 0 1 0 0,-1-1-1 0 0,0 1 1 0 0,1 0-1 0 0,-1 0 1 0 0,0 0-1 0 0,1-1 1 0 0,-1 1-1 0 0,0 0 1 0 0,1 0-1 0 0,-1 0 1 0 0,0 0 0 0 0,1 0-1 0 0,-1 0-19 0 0,-4 0 121 0 0,1 0 62 0 0,-2 0 72 0 0,-8 0 400 0 0,9 0-450 0 0,-1 0 28 0 0,3 0-169 0 0,1 0-44 0 0,-1 1 125 0 0,1 1-37 0 0,0-1-85 0 0,1 0-1 0 0,0 1 1 0 0,-1-1-1 0 0,1 0 1 0 0,-1 0-1 0 0,1 0 1 0 0,-1 0-1 0 0,1-1 1 0 0,-1 1-1 0 0,0 0 1 0 0,0-1-1 0 0,1 1 1 0 0,-1-1-1 0 0,0 1 1 0 0,-1-1-23 0 0,-2 3 157 0 0,-71 73 524 0 0,74-74-664 0 0,0 0-1 0 0,0 1 0 0 0,1-1 0 0 0,-1 0 1 0 0,1 1-1 0 0,-1-1 0 0 0,1 1 1 0 0,0 0-1 0 0,0-1 0 0 0,0 1 1 0 0,0 0-1 0 0,0 0-16 0 0,0 2 26 0 0,0-1 0 0 0,-1 0 0 0 0,1 0 0 0 0,-1 0 0 0 0,0 0 0 0 0,-3 4-26 0 0,3-4 12 0 0,0 0-1 0 0,0 0 1 0 0,0 1-1 0 0,0-1 1 0 0,1 1-1 0 0,0-1 1 0 0,0 1-1 0 0,0 0 1 0 0,0-1-1 0 0,1 1 1 0 0,0 4-12 0 0,0-6 7 0 0,-1 0-1 0 0,1 0 1 0 0,0 1 0 0 0,-1-1-1 0 0,0 0 1 0 0,1 0 0 0 0,-1 0-1 0 0,0 0 1 0 0,-2 3-7 0 0,-3 9 41 0 0,5-1 2 0 0,-1 0 0 0 0,2-1 0 0 0,0 1 0 0 0,0 5-43 0 0,1 0 54 0 0,-1-17-46 0 0,0 0 1 0 0,0 0 0 0 0,0 0 0 0 0,1 0 0 0 0,-1 0 0 0 0,1 0 0 0 0,0 0 0 0 0,-1 0 0 0 0,1 0 0 0 0,0 0 0 0 0,0 0-1 0 0,0 0 1 0 0,1 0-9 0 0,-1-1 8 0 0,-1 0-1 0 0,1 1 0 0 0,0-1 1 0 0,0 0-1 0 0,-1 1 0 0 0,1-1 1 0 0,-1 0-1 0 0,1 1 1 0 0,-1-1-1 0 0,0 1 0 0 0,0-1 1 0 0,1 2-8 0 0,1 2 69 0 0,2-1-35 0 0,0 0-4 0 0,-1 0 1 0 0,1 0-1 0 0,0-1 1 0 0,0 0 0 0 0,2 1-31 0 0,5 2 70 0 0,7 4 64 0 0,-14-7 23 0 0,0-2-77 0 0,6-4-2 0 0,-10 2-45 0 0,31-14 319 0 0,2-1-66 0 0,-29 12-243 0 0,1 1-1 0 0,0 0 1 0 0,-1-1-1 0 0,0 0 0 0 0,3-4-42 0 0,8-11 83 0 0,-10 9-69 0 0,-4 7-6 0 0,0 1 0 0 0,0 0 0 0 0,0-1-1 0 0,1 1 1 0 0,-1 0 0 0 0,1 0-1 0 0,-1 0 1 0 0,1 0 0 0 0,0 0-8 0 0,-1 1 4 0 0,1-1-1 0 0,-1 0 1 0 0,1-1 0 0 0,-1 1 0 0 0,0 0 0 0 0,1 0 0 0 0,-1 0-1 0 0,0-1 1 0 0,-1 1 0 0 0,1-1 0 0 0,0 1 0 0 0,-1 0-1 0 0,1-1 1 0 0,-1 1 0 0 0,0-1 0 0 0,0 1 0 0 0,0-1-1 0 0,0 0 1 0 0,0 0-4 0 0,0 0 3 0 0,0-1-1 0 0,0 0 0 0 0,0 0 1 0 0,1 0-1 0 0,0 0 1 0 0,0-2-4 0 0,10-15 14 0 0,-6-5 35 0 0,1 10-37 0 0,-5 13-11 0 0,0 0 0 0 0,0-1 0 0 0,0 1 0 0 0,0 0 0 0 0,0-1 0 0 0,-1 1 0 0 0,1-1 1 0 0,-1-1-2 0 0,0-42 55 0 0,0 45-53 0 0,0 1-1 0 0,0-1 1 0 0,0 0 0 0 0,0 1-1 0 0,1-1 1 0 0,-1 0 0 0 0,1 1-1 0 0,-1-1 1 0 0,1 1 0 0 0,-1-1-1 0 0,1 0 1 0 0,0 1 0 0 0,0-1-1 0 0,0 1 1 0 0,0-1-1 0 0,4-6 0 0 0,-2-5-14 0 0,-3 10-62 0 0,0 3-19 0 0,-2 8 24 0 0,3 7 29 0 0,0-6-13 0 0,1 15-20 0 0,7 6 12 0 0,-7-24 44 0 0,-1-2 17 0 0,0-1 0 0 0,0 1-1 0 0,-1-1 1 0 0,1 1 0 0 0,-1-1 0 0 0,0 1 0 0 0,0 0 0 0 0,0-1-1 0 0,-1 3 3 0 0,1 6-11 0 0,-1 3-16 0 0,1-8 21 0 0,0-1-1 0 0,0 1 0 0 0,0-1 1 0 0,1 0-1 0 0,0 1 1 0 0,0 0 6 0 0,5 8 0 0 0,-5-12 0 0 0,0 0 0 0 0,1 1 0 0 0,-1-1 0 0 0,-1 1 0 0 0,1-1 0 0 0,0 1 0 0 0,-1-1 0 0 0,0 1 0 0 0,0 0 0 0 0,1 4 0 0 0,1 0 0 0 0,-1 0 0 0 0,1 0 0 0 0,1 0 0 0 0,-1 0 0 0 0,1-1 0 0 0,1 1 0 0 0,-1-1 0 0 0,4 5 0 0 0,0 0 0 0 0,6 4-16 0 0,0 0-62 0 0,-11-11 15 0 0,2 1 50 0 0,-3-4-25 0 0,2-1-89 0 0,-2 0 15 0 0,1 0-41 0 0,1 0-30 0 0,-1 0-44 0 0,0 0-72 0 0,0 1-57 0 0,0-1-51 0 0,0 0-44 0 0,2 2-557 0 0,0 0-101 0 0,2-1-778 0 0,4-2-1074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23.4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60 1 8936 0 0,'-4'0'277'0'0,"1"0"0"0"0,0 1 0 0 0,0-1-1 0 0,-1 1 1 0 0,1 0 0 0 0,0 0 0 0 0,0 0 0 0 0,0 0 0 0 0,0 0 0 0 0,-1 1-277 0 0,-10 5 960 0 0,13-7-928 0 0,1 0-1 0 0,-1 0 1 0 0,1 0 0 0 0,0 0 0 0 0,-1 0-1 0 0,1 0 1 0 0,-1 1 0 0 0,1-1-1 0 0,-1 0 1 0 0,1 0 0 0 0,0 1 0 0 0,-1-1-1 0 0,1 0 1 0 0,0 1 0 0 0,-1-1 0 0 0,1 0-1 0 0,0 1 1 0 0,-1-1 0 0 0,1 0-1 0 0,0 1 1 0 0,-1-1 0 0 0,1 1 0 0 0,0-1-1 0 0,0 1 1 0 0,0-1 0 0 0,0 0-1 0 0,-1 1 1 0 0,1-1 0 0 0,0 1 0 0 0,0-1-1 0 0,0 1 1 0 0,0-1 0 0 0,0 1 0 0 0,0-1-1 0 0,0 1 1 0 0,0-1 0 0 0,0 1-1 0 0,0-1 1 0 0,1 1 0 0 0,-1-1 0 0 0,0 0-1 0 0,0 1 1 0 0,0-1 0 0 0,1 1 0 0 0,-1-1-1 0 0,0 1 1 0 0,0-1 0 0 0,1 0-1 0 0,-1 1 1 0 0,0-1 0 0 0,1 0 0 0 0,-1 1-1 0 0,0-1 1 0 0,1 0 0 0 0,-1 1-1 0 0,1-1 1 0 0,-1 0 0 0 0,0 0 0 0 0,1 1-1 0 0,-1-1 1 0 0,1 0 0 0 0,-1 0 0 0 0,1 0-32 0 0,0 1-5 0 0,1 1 1 0 0,-1-1 0 0 0,0 0 0 0 0,0 1 0 0 0,0-1 0 0 0,0 1 0 0 0,0-1 0 0 0,0 1 0 0 0,0 0 0 0 0,0-1-1 0 0,0 3 5 0 0,-1-3-3 0 0,1 1 0 0 0,-1-1 0 0 0,1 1 0 0 0,0 0 0 0 0,0-1-1 0 0,0 1 1 0 0,0-1 0 0 0,0 0 0 0 0,0 1 0 0 0,0-1-1 0 0,0 0 1 0 0,0 0 0 0 0,1 0 0 0 0,-1 1 0 0 0,0-1 0 0 0,1 0 3 0 0,7 1 24 0 0,-1 0 1 0 0,1 0 0 0 0,0-1-1 0 0,-1 0 1 0 0,1-1-1 0 0,0 0 1 0 0,-1 0 0 0 0,1 0-1 0 0,0-2 1 0 0,0 1-25 0 0,2-1 58 0 0,1 1 0 0 0,-1 1 0 0 0,1 0 0 0 0,0 0 0 0 0,4 2-58 0 0,3 0 128 0 0,0-1 1 0 0,-1 0 0 0 0,1-2 0 0 0,2 0-129 0 0,-7 0 78 0 0,1 0 0 0 0,-1 1 0 0 0,1 0 1 0 0,-1 1-1 0 0,1 1 0 0 0,-1 1 0 0 0,2 0-78 0 0,11 1 28 0 0,-23-4-27 0 0,-1 1 0 0 0,1-1 1 0 0,0 1-1 0 0,-1-1 0 0 0,1 1 0 0 0,-1 0 1 0 0,0 0-1 0 0,1 1 0 0 0,-1-1 0 0 0,0 1 1 0 0,1-1-1 0 0,1 3-1 0 0,4-2 57 0 0,0 2 127 0 0,-7-3-128 0 0,0 1 0 0 0,-1 0-1 0 0,0 0 1 0 0,1 0 0 0 0,-1 0-1 0 0,0 0 1 0 0,0 0 0 0 0,0 1-1 0 0,0-1 1 0 0,-1 0 0 0 0,1 0-1 0 0,0 1 1 0 0,-1-1 0 0 0,0 0-1 0 0,0 1 1 0 0,1-1 0 0 0,-1 1-1 0 0,-1-1 1 0 0,1 0 0 0 0,0 1-56 0 0,0 2 61 0 0,0-3-35 0 0,1 1 0 0 0,-1-1 0 0 0,1 0-1 0 0,-1 0 1 0 0,1-1 0 0 0,0 1 0 0 0,0 0 0 0 0,0 0 0 0 0,0 0 0 0 0,0 0 0 0 0,1 0-26 0 0,-1 0-4 0 0,1 0 0 0 0,-1-1-1 0 0,0 1 1 0 0,0 0 0 0 0,0 0 0 0 0,0 0 0 0 0,0 0 0 0 0,-1 0 0 0 0,1 0 0 0 0,-1 0 0 0 0,1 2 4 0 0,-7 156-203 0 0,-5 38 79 0 0,10-175 125 0 0,-1 0 1 0 0,-4 18-2 0 0,-2 23 33 0 0,2-29 72 0 0,0 2 33 0 0,6 42 1083 0 0,0-78-1178 0 0,0-1 3 0 0,0 0 1 0 0,0 0-4 0 0,0 0 2 0 0,0 0-4 0 0,0 0-2 0 0,0 0-4 0 0,0-5 73 0 0,0 4-2571 0 0,0 1-9695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24.1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59 7936 0 0,'18'-1'531'0'0,"0"-2"1"0"0,-1 0-1 0 0,1 0 0 0 0,-1-2 1 0 0,0 0-1 0 0,7-4-531 0 0,-9 3 490 0 0,1 1-1 0 0,-1 0 1 0 0,1 1 0 0 0,-1 1-1 0 0,1 0 1 0 0,0 1-1 0 0,0 1 1 0 0,9 1-490 0 0,65 18 416 0 0,-70-17-257 0 0,-18-2-129 0 0,0 1 0 0 0,0 0-1 0 0,-1 0 1 0 0,1 1 0 0 0,0-1-1 0 0,0 0 1 0 0,0 1 0 0 0,0-1-1 0 0,0 1 1 0 0,-1-1 0 0 0,1 1-1 0 0,0 0 1 0 0,0 0 0 0 0,-1 0-1 0 0,1 0 1 0 0,0 0 0 0 0,0 1-30 0 0,46 21 642 0 0,-35-17-541 0 0,-11-5-89 0 0,-1-1 1 0 0,0 0-1 0 0,1 1 1 0 0,-1-1 0 0 0,0 1-1 0 0,0-1 1 0 0,0 1-1 0 0,1 0 1 0 0,-1 0-1 0 0,0 0 1 0 0,0-1 0 0 0,0 1-1 0 0,0 0 1 0 0,0 0-1 0 0,0 0 1 0 0,0 0-1 0 0,-1 1 1 0 0,1-1 0 0 0,0 0-1 0 0,-1 0 1 0 0,1 0-1 0 0,0 1 1 0 0,-1-1-1 0 0,1 0 1 0 0,-1 1 0 0 0,0-1-1 0 0,0 0 1 0 0,1 1-1 0 0,-1-1 1 0 0,0 0-1 0 0,0 1 1 0 0,0-1-1 0 0,0 1 1 0 0,-1-1 0 0 0,1 0-1 0 0,0 1 1 0 0,-1 0-13 0 0,-4 24 52 0 0,-1 0-1 0 0,-2 0 1 0 0,-1 0 0 0 0,0-1-1 0 0,-11 18-51 0 0,-14 37 6 0 0,17-37 0 0 0,8-22-5 0 0,1 0 0 0 0,-1 7-1 0 0,-7 11 29 0 0,13-33-19 0 0,0-1 0 0 0,0 1-1 0 0,1 1 1 0 0,0-1 0 0 0,0 0 0 0 0,0 1-10 0 0,1 3 51 0 0,-2 0 0 0 0,0 0-1 0 0,0 0 1 0 0,0 0 0 0 0,-1-1 0 0 0,-1 0 0 0 0,0 1-51 0 0,2-5 41 0 0,-2 13 144 0 0,-3 4-9 0 0,7-21-169 0 0,-15 26 97 0 0,16-26-110 0 0,-1 1 0 0 0,0-1 1 0 0,1 0-1 0 0,-1 1 0 0 0,1-1 1 0 0,0 1-1 0 0,-1-1 0 0 0,1 1 1 0 0,0-1-1 0 0,0 1 0 0 0,0-1 1 0 0,0 1-1 0 0,0-1 0 0 0,0 1 0 0 0,0-1 1 0 0,1 1-1 0 0,-1-1 0 0 0,1 2 6 0 0,20 0 16 0 0,-14-1 0 0 0,0 0-1 0 0,0 0 1 0 0,0-1-1 0 0,0 0 1 0 0,0 0-1 0 0,1 0 1 0 0,-1-1-1 0 0,0 0 0 0 0,0-1 1 0 0,1 0-1 0 0,-1 0 1 0 0,0 0-1 0 0,4-2-15 0 0,2 1 56 0 0,-1 0-1 0 0,1 1 0 0 0,12 0-55 0 0,-17 1 27 0 0,0-1-1 0 0,0 0 1 0 0,0 0-1 0 0,0 0 1 0 0,0-1-1 0 0,7-3-26 0 0,-7 2 19 0 0,1 1-1 0 0,-1 0 1 0 0,1 0-1 0 0,0 1 1 0 0,6 0-19 0 0,26-4 71 0 0,-35 4-54 0 0,1-1 0 0 0,-1 2-1 0 0,1-1 1 0 0,0 1 0 0 0,-1 0 0 0 0,5 0-17 0 0,-9 1 2 0 0,-1-1 1 0 0,0 0-1 0 0,1-1 1 0 0,-1 1-1 0 0,1 0 0 0 0,-1 0 1 0 0,0-1-1 0 0,1 1 0 0 0,-1 0 1 0 0,0-1-1 0 0,1 1 0 0 0,-1-1 1 0 0,0 0-1 0 0,1 0-2 0 0,12-3 336 0 0,-14 4-253 0 0,0 0-20 0 0,0 0-2 0 0,0 0-2 0 0,0 0-2503 0 0,0 0-10025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24.6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48 9848 0 0,'30'0'1469'0'0,"0"-1"-1"0"0,0-2 1 0 0,13-3-1469 0 0,96-10 626 0 0,0 1-473 0 0,-128 14-118 0 0,0 0 1 0 0,1 1-1 0 0,6 0-35 0 0,-8 1 64 0 0,1-1-1 0 0,-1 0 0 0 0,0-1 1 0 0,9-2-64 0 0,-13 2 80 0 0,0 1-1 0 0,0-1 1 0 0,0 1 0 0 0,0 0 0 0 0,6 1-80 0 0,9 0 384 0 0,-20-1-250 0 0,-1 0-3 0 0,0 0 2 0 0,0 0-4 0 0,0 0-2 0 0,-7 11 410 0 0,7-7-470 0 0,-1 1-1 0 0,0-1 0 0 0,0 0 1 0 0,0 1-1 0 0,0-1 0 0 0,-1 0 1 0 0,1 0-1 0 0,-2 1-66 0 0,1 0 32 0 0,0 0-1 0 0,0 0 1 0 0,1-1-1 0 0,-1 1 1 0 0,1 1-1 0 0,0 3-31 0 0,-8 38 118 0 0,6-40-102 0 0,1 0 0 0 0,1 0 0 0 0,0 0 0 0 0,0 0 1 0 0,0 0-1 0 0,1 0 0 0 0,0 0 0 0 0,1 7-16 0 0,0 0 29 0 0,0 1 0 0 0,0-1-1 0 0,-2 0 1 0 0,-1 11-29 0 0,1-9 40 0 0,0 0-1 0 0,1 1 0 0 0,2 10-39 0 0,-2-16 25 0 0,1 1 0 0 0,-2 0 0 0 0,0-1 0 0 0,0 1 0 0 0,-2 6-25 0 0,-3 42 50 0 0,5-53-45 0 0,1 1 1 0 0,-1-1-1 0 0,0-1 0 0 0,-1 1 1 0 0,0 0-1 0 0,0 0 0 0 0,-1-1 1 0 0,-2 6-6 0 0,0 2 16 0 0,4-12-13 0 0,1 0 1 0 0,-1 0-1 0 0,1 0 0 0 0,-1 0 1 0 0,1 0-1 0 0,0 0 1 0 0,0 0-1 0 0,0 0 0 0 0,0 0 1 0 0,0 0-1 0 0,1 0 1 0 0,-1 0-1 0 0,1 0-3 0 0,-1 0 4 0 0,1 0 1 0 0,-1-1-1 0 0,0 1 0 0 0,0 0 1 0 0,0 0-1 0 0,0 0 0 0 0,0 0 0 0 0,0 0 1 0 0,0 0-1 0 0,-1-1 0 0 0,1 1 1 0 0,-1 0-5 0 0,-1 6 59 0 0,0 0 0 0 0,0 0 0 0 0,1-1 0 0 0,-1 8-59 0 0,1-4 68 0 0,-6 6 47 0 0,3-12 83 0 0,3-7 599 0 0,1 2-750 0 0,8-7-2523 0 0,-6 5-10302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25.4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460 209 10848 0 0,'43'0'3278'0'0,"-42"0"-2907"0"0,-1 0-19 0 0,0 0-87 0 0,0 0-14 0 0,-13 17 272 0 0,6-16-435 0 0,0 0 1 0 0,1 1 0 0 0,-1 0 0 0 0,0 0 0 0 0,0 0 0 0 0,1 1 0 0 0,-6 3-89 0 0,-27 9 207 0 0,-93 25-139 0 0,120-37-38 0 0,-1-1 1 0 0,1 0 0 0 0,-1-1-1 0 0,-7-1-30 0 0,-21 3 139 0 0,3-4-5 0 0,31 0-66 0 0,0 1-1 0 0,0-1 1 0 0,0 1-1 0 0,-7 1-67 0 0,-23-2 345 0 0,11-1-83 0 0,26 2-252 0 0,-1 0 0 0 0,1 0 0 0 0,0 0-1 0 0,0 0 1 0 0,-1 0 0 0 0,1 0 0 0 0,0 0 0 0 0,0 0 0 0 0,-1 0 0 0 0,1 0 0 0 0,0-1 0 0 0,0 1 0 0 0,-1 0 0 0 0,1 0 0 0 0,0 0 0 0 0,0 0-1 0 0,-1 0 1 0 0,1-1 0 0 0,0 1 0 0 0,0 0 0 0 0,0 0 0 0 0,-1 0 0 0 0,1-1 0 0 0,0 1 0 0 0,0 0 0 0 0,0 0 0 0 0,0 0 0 0 0,0-1 0 0 0,-1 1-1 0 0,1 0 1 0 0,0 0 0 0 0,0-1 0 0 0,0 1 0 0 0,0 0 0 0 0,0-1-10 0 0,2-12 151 0 0,10-10-153 0 0,58-50-63 0 0,-51 54 71 0 0,55-47 89 0 0,-49 47-31 0 0,-21 17-52 0 0,-1-1 0 0 0,0 1 1 0 0,1 0-1 0 0,-1-1 0 0 0,0 0 0 0 0,0 0 0 0 0,-1 0 0 0 0,1 0-12 0 0,0 0 11 0 0,0 0-1 0 0,-1 0 1 0 0,1 1-1 0 0,0 0 1 0 0,0 0-1 0 0,1-1 1 0 0,-1 2-1 0 0,0-1 1 0 0,1 0-11 0 0,0 0 1 0 0,0 0 1 0 0,-1 0-1 0 0,1 0 1 0 0,-1-1-1 0 0,1 1 1 0 0,-1-1-1 0 0,0 0 1 0 0,1-1-2 0 0,20-13-218 0 0,-24 22 221 0 0,0 0-1 0 0,1 0 0 0 0,0 0 0 0 0,0 0 1 0 0,1 0-1 0 0,0 0 0 0 0,0 2-2 0 0,9 30 18 0 0,-6 61 21 0 0,-3-56 112 0 0,5 36-151 0 0,-5-20 113 0 0,-2-42-39 0 0,1 0 0 0 0,0 0 0 0 0,2 7-74 0 0,1-3 92 0 0,-1 1 0 0 0,-1 0 0 0 0,-1 1 0 0 0,0-1 0 0 0,-2 7-92 0 0,4 4 168 0 0,-3-28-136 0 0,1-1 1 0 0,0 1 0 0 0,-1-1-1 0 0,0 1 1 0 0,1-1 0 0 0,-1 0-1 0 0,-1 1 1 0 0,1-1-1 0 0,0 1 1 0 0,-1-1 0 0 0,0 3-33 0 0,-3 0 75 0 0,3-6-71 0 0,1 0-1 0 0,0 1 0 0 0,0-1 0 0 0,0 0 0 0 0,0 0 0 0 0,-1 0 0 0 0,1 1 0 0 0,0-1 0 0 0,0 0 0 0 0,0 0 0 0 0,0 0 0 0 0,0 1 0 0 0,0-1 0 0 0,0 0 1 0 0,-1 0-1 0 0,1 1 0 0 0,0-1 0 0 0,0 0 0 0 0,0 0 0 0 0,0 0 0 0 0,0 1 0 0 0,0-1 0 0 0,0 0 0 0 0,0 0 0 0 0,0 1 0 0 0,1-1 0 0 0,-1 0 1 0 0,0 0-1 0 0,0 1 0 0 0,0-1 0 0 0,0 0 0 0 0,0 0 0 0 0,0 0 0 0 0,0 1 0 0 0,0-1 0 0 0,1 0 0 0 0,-1 0 0 0 0,0 0 0 0 0,0 1 0 0 0,0-1-3 0 0,-4 7 139 0 0,3-5-2587 0 0,1-2-10466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25.8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10248 0 0,'0'1'88'0'0,"0"-1"0"0"0,0 1 0 0 0,0 0 0 0 0,0 0 0 0 0,0 0 0 0 0,1-1 0 0 0,-1 1 0 0 0,0 0 0 0 0,1-1 0 0 0,-1 1 0 0 0,1 0 0 0 0,-1-1 0 0 0,1 1 0 0 0,-1 0 0 0 0,1-1 1 0 0,-1 1-1 0 0,1-1 0 0 0,-1 1 0 0 0,1-1 0 0 0,0 1 0 0 0,-1-1 0 0 0,1 1 0 0 0,0-1 0 0 0,-1 0 0 0 0,1 1 0 0 0,0-1 0 0 0,0 0 0 0 0,0 1-88 0 0,1-1 54 0 0,0 1-1 0 0,-1 0 1 0 0,1 0-1 0 0,0 0 1 0 0,-1 0 0 0 0,1 1-1 0 0,0-1 1 0 0,-1 0-1 0 0,0 1 1 0 0,1 0-54 0 0,55 66 981 0 0,-18-17-913 0 0,14 26-68 0 0,-35-49 7 0 0,6 7-6 0 0,51 82 84 0 0,-64-97-41 0 0,0 1-1 0 0,-1 0 1 0 0,-2 0 0 0 0,6 20-44 0 0,1 16 560 0 0,5 41-560 0 0,-17-81 49 0 0,-2 0-1 0 0,0 1 0 0 0,0-1 1 0 0,-2 0-1 0 0,0 1 1 0 0,-1-1-1 0 0,-4 16-48 0 0,4-20 102 0 0,0 0 1 0 0,0 1-1 0 0,1 11-102 0 0,1-17 53 0 0,0 1 0 0 0,-1-1 0 0 0,0 1 0 0 0,-1-1 0 0 0,1 0 0 0 0,-2 1 0 0 0,1-1 0 0 0,-4 7-53 0 0,-10 33 287 0 0,14-41-243 0 0,1 0 0 0 0,-1-1 0 0 0,-1 0 1 0 0,1 1-1 0 0,-1-1 0 0 0,0 0 0 0 0,0 0 1 0 0,-1-1-1 0 0,-1 3-44 0 0,-17 20 345 0 0,18-21-228 0 0,-1 0 1 0 0,-1-1 0 0 0,1 0 0 0 0,-5 5-118 0 0,8-10 26 0 0,1 0 1 0 0,0 0 0 0 0,0 1-1 0 0,0-1 1 0 0,0 0-1 0 0,0 1 1 0 0,0-1-1 0 0,0 1 1 0 0,1-1 0 0 0,-1 1-1 0 0,0 1-26 0 0,1-2 35 0 0,-1 0-1 0 0,1 0 1 0 0,-1 1 0 0 0,1-1-1 0 0,-1 0 1 0 0,1 0 0 0 0,-1 0-1 0 0,0 0 1 0 0,0 0 0 0 0,1 0-1 0 0,-1 0 1 0 0,0 0 0 0 0,0 0-1 0 0,0 0 1 0 0,0 0 0 0 0,0-1-1 0 0,0 1 1 0 0,0 0-1 0 0,-1-1 1 0 0,1 1 0 0 0,0-1-1 0 0,-1 1-34 0 0,0 0 61 0 0,-1 0-1 0 0,0 0 0 0 0,1 1 1 0 0,-1-1-1 0 0,1 0 0 0 0,-1 1 0 0 0,1 0 1 0 0,0 0-1 0 0,-2 1-60 0 0,-26 10 667 0 0,27-12-622 0 0,-1 0 1 0 0,1-1-1 0 0,0 1 1 0 0,-1-1 0 0 0,1 0-1 0 0,-1 0 1 0 0,-2 0-46 0 0,-1 0-1970 0 0,6 0-11108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26.3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142 1 8336 0 0,'8'0'2420'0'0,"-10"2"1192"0"0,-13 9-2104 0 0,1 7-1577 0 0,-2 0 1 0 0,-3 2 68 0 0,10-12-7 0 0,0 1-1 0 0,0 1 1 0 0,1-1-1 0 0,1 1 1 0 0,-1 1-1 0 0,2-1 1 0 0,-1 1-1 0 0,2 0 1 0 0,-3 5 7 0 0,6-6-60 0 0,0 0 0 0 0,0-1 0 0 0,1 1 0 0 0,0 0 0 0 0,1 0 1 0 0,1 7 59 0 0,-1-5-28 0 0,0-11 27 0 0,1 0-1 0 0,0 0 1 0 0,0 0 0 0 0,-1 0 0 0 0,1 0 0 0 0,0-1 0 0 0,0 1-1 0 0,0 0 1 0 0,0 0 0 0 0,0 0 0 0 0,0-1 0 0 0,0 1-1 0 0,1 0 1 0 0,-1-1 0 0 0,0 1 0 0 0,0-1 0 0 0,1 0 1 0 0,25 11 31 0 0,-25-10-30 0 0,2 0 9 0 0,1 0 0 0 0,0 0 0 0 0,0 0-1 0 0,0-1 1 0 0,0 0 0 0 0,0 1 0 0 0,-1-2 0 0 0,1 1 0 0 0,0-1 0 0 0,3 0-10 0 0,6-2 150 0 0,0-1 1 0 0,-1 0 0 0 0,4-2-151 0 0,-14 5 24 0 0,0-1 1 0 0,0 1 0 0 0,-1-1 0 0 0,1 0 0 0 0,0 0 0 0 0,-1 0 0 0 0,0-1 0 0 0,1 1-1 0 0,-1 0 1 0 0,0-1 0 0 0,0 0 0 0 0,0 1 0 0 0,0-1-25 0 0,22-43 459 0 0,-17 31-288 0 0,-7 9-130 0 0,0 1 0 0 0,0-1-1 0 0,0 0 1 0 0,-1 0 0 0 0,0 0 0 0 0,-1-3-41 0 0,-1 0 42 0 0,1 0 0 0 0,-2 0 0 0 0,1 0 0 0 0,-1 0 1 0 0,0 1-1 0 0,-1 0 0 0 0,0 0 0 0 0,0 0 0 0 0,-5-5-42 0 0,10 13 3 0 0,0 0 0 0 0,0-1 0 0 0,0 1-1 0 0,0 0 1 0 0,0 0 0 0 0,-1-1 0 0 0,1 1 0 0 0,0 0 0 0 0,0 0 0 0 0,0-1 0 0 0,0 1 0 0 0,0 0 0 0 0,-1 0 0 0 0,1 0 0 0 0,0-1-1 0 0,0 1 1 0 0,-1 0 0 0 0,1 0 0 0 0,0 0 0 0 0,0 0 0 0 0,0 0 0 0 0,-1 0 0 0 0,1-1 0 0 0,0 1 0 0 0,0 0 0 0 0,-1 0 0 0 0,1 0 0 0 0,0 0-1 0 0,-1 0 1 0 0,1 0 0 0 0,0 0 0 0 0,0 0 0 0 0,-1 0 0 0 0,1 0 0 0 0,0 0 0 0 0,0 0 0 0 0,-1 0 0 0 0,1 0 0 0 0,0 1-3 0 0,-5 0-2282 0 0,5-1-8623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26.7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188 0 7936 0 0,'0'1'19'0'0,"0"-1"1"0"0,0 1-1 0 0,1-1 1 0 0,-1 1-1 0 0,0-1 1 0 0,0 1 0 0 0,0-1-1 0 0,0 1 1 0 0,0-1-1 0 0,0 1 1 0 0,0-1-1 0 0,0 1 1 0 0,0-1-1 0 0,0 1 1 0 0,-1-1-1 0 0,1 1 1 0 0,0-1 0 0 0,0 1-1 0 0,0-1 1 0 0,-1 1-1 0 0,1-1 1 0 0,0 1-1 0 0,0-1 1 0 0,-1 0-1 0 0,1 1 1 0 0,0-1-1 0 0,-1 1 1 0 0,1-1 0 0 0,0 0-1 0 0,-1 1 1 0 0,1-1-1 0 0,-1 0 1 0 0,1 0-1 0 0,-1 1 1 0 0,1-1-1 0 0,-1 0 1 0 0,1 0-1 0 0,0 0 1 0 0,-1 1 0 0 0,1-1-1 0 0,-1 0 1 0 0,1 0-1 0 0,-1 0 1 0 0,0 0-1 0 0,1 0 1 0 0,-1 0-20 0 0,-3 1 149 0 0,0 7 970 0 0,4-7-1076 0 0,0 0-1 0 0,-1 0 1 0 0,1 0-1 0 0,0 1 0 0 0,-1-1 1 0 0,1 0-1 0 0,-1 0 0 0 0,1 0 1 0 0,-1 0-1 0 0,0 0 1 0 0,0 0-1 0 0,1 0 0 0 0,-1 0-42 0 0,-27 21 99 0 0,1 0 1 0 0,1 2-1 0 0,-14 19-99 0 0,36-38 13 0 0,0-1 1 0 0,0 1 0 0 0,0 1 0 0 0,1-1 0 0 0,0 0-1 0 0,0 1 1 0 0,0 0 0 0 0,1 0 0 0 0,0-1-1 0 0,0 1 1 0 0,0 1 0 0 0,1-1-14 0 0,-1 5 268 0 0,2-10-255 0 0,0-1 1 0 0,0 1 0 0 0,0-1-1 0 0,0 1 1 0 0,0-1 0 0 0,0 1-1 0 0,0-1 1 0 0,0 1 0 0 0,0-1-1 0 0,0 1 1 0 0,0-1 0 0 0,0 1 0 0 0,0-1-1 0 0,0 1 1 0 0,0-1 0 0 0,0 1-1 0 0,1-1 1 0 0,-1 1 0 0 0,0-1-1 0 0,0 1 1 0 0,1-1 0 0 0,-1 0-1 0 0,0 1 1 0 0,1-1 0 0 0,-1 1-1 0 0,0-1 1 0 0,1 0 0 0 0,-1 1 0 0 0,0-1-1 0 0,1 0 1 0 0,-1 1 0 0 0,1-1-1 0 0,-1 0 1 0 0,1 0 0 0 0,-1 1-14 0 0,6 4 164 0 0,8 4 104 0 0,-5-7-178 0 0,-1-1 0 0 0,1 1 0 0 0,0-1 1 0 0,-1-1-1 0 0,1 0 0 0 0,0 0 0 0 0,-1-1 1 0 0,1 1-1 0 0,0-2 0 0 0,1 0-90 0 0,45-3 490 0 0,-52 4-438 0 0,1 1 0 0 0,-1-1 0 0 0,1 0 0 0 0,0 0 0 0 0,-1 0 0 0 0,1 0 0 0 0,-1-1 0 0 0,0 1 0 0 0,1-1 0 0 0,-1 0 0 0 0,0 0 0 0 0,2-2-52 0 0,34-31 1558 0 0,-38 35-1543 0 0,0-1 0 0 0,-1 0-1 0 0,1 1 1 0 0,0-1 0 0 0,-1 0 0 0 0,1 0-1 0 0,-1 1 1 0 0,0-1 0 0 0,1 0 0 0 0,-1 0-1 0 0,1 0 1 0 0,-1 0 0 0 0,0 0-1 0 0,0 1 1 0 0,0-1 0 0 0,1 0 0 0 0,-1 0-1 0 0,0 0 1 0 0,0 0 0 0 0,0 0 0 0 0,0 0-1 0 0,0 0 1 0 0,-1 0 0 0 0,1 1 0 0 0,0-1-1 0 0,0 0 1 0 0,-1 0 0 0 0,1 0 0 0 0,0 0-1 0 0,-1 0-14 0 0,-17-22-1582 0 0,15 21 1002 0 0,3 2-9538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27.1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 10544 0 0,'9'-1'181'0'0,"-7"1"-66"0"0,0 0 1 0 0,0-1-1 0 0,-1 1 0 0 0,1 0 1 0 0,0 0-1 0 0,0 0 0 0 0,0 0 1 0 0,-1 0-1 0 0,1 1 1 0 0,0-1-1 0 0,0 0 0 0 0,-1 1 1 0 0,1 0-1 0 0,0-1 0 0 0,0 1 1 0 0,-1 0-1 0 0,1 0 0 0 0,-1 0 1 0 0,1 0-1 0 0,-1 0 0 0 0,1 0 1 0 0,-1 0-1 0 0,0 0 1 0 0,1 0-1 0 0,-1 1 0 0 0,0-1 1 0 0,0 1-116 0 0,-1-2 414 0 0,0 0 2 0 0,0 0 26 0 0,0 0 6 0 0,0 0 2 0 0,0 0-18 0 0,0 0-115 0 0,0 0-30 0 0,0 0-4 0 0,0 0-1 0 0,0 0-15 0 0,0 0-8 0 0,0 0 5 0 0,-6 0-1587 0 0,6 0-10875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07.7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235 1 7632 0 0,'0'0'238'0'0,"0"0"-4"0"0,0 0-2 0 0,0 0 0 0 0,0 0 1 0 0,0 0 4 0 0,0 0-3 0 0,-1 6 32 0 0,-16 116 1869 0 0,12-95-1972 0 0,-9 51 194 0 0,-3-1 0 0 0,-9 17-357 0 0,18-69 70 0 0,-8 27 149 0 0,-3-1-1 0 0,-7 9-218 0 0,9-12 159 0 0,14-40-111 0 0,1 1 0 0 0,-1-1 1 0 0,-1 0-1 0 0,1 0 0 0 0,-2 0 0 0 0,1 0 0 0 0,-2 0-48 0 0,4-3 43 0 0,-1-1 1 0 0,1 1-1 0 0,-1 0 1 0 0,1 0-1 0 0,0 0 1 0 0,1 0-1 0 0,-1 1-43 0 0,-8 23 201 0 0,8-23-136 0 0,0 0-1 0 0,0 0 1 0 0,0 0-1 0 0,1 0 1 0 0,0 1-1 0 0,0-1 1 0 0,1 1-1 0 0,0-1 0 0 0,0 1 1 0 0,1 0-65 0 0,-1 6 169 0 0,0-12-136 0 0,0-1-4 0 0,1 0-23 0 0,0 0 0 0 0,0 0 0 0 0,0 1 0 0 0,0-1 0 0 0,0-1 0 0 0,1 1 0 0 0,-1 0 0 0 0,0 0 1 0 0,0 0-1 0 0,0 0 0 0 0,0-1 0 0 0,0 1 0 0 0,0-1 0 0 0,0 1 0 0 0,0-1 0 0 0,0 1 0 0 0,0-1 0 0 0,0 1 0 0 0,0-1-6 0 0,6-7-1867 0 0,-6 6-7555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07.7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 9440 0 0,'0'0'8'0'0,"0"0"1"0"0,1 0 0 0 0,-1 0-1 0 0,0-1 1 0 0,0 1-1 0 0,0 0 1 0 0,0 0 0 0 0,0 0-1 0 0,0 0 1 0 0,0 0 0 0 0,1-1-1 0 0,-1 1 1 0 0,0 0-1 0 0,0 0 1 0 0,0 0 0 0 0,0 0-1 0 0,1 0 1 0 0,-1 0-1 0 0,0 0 1 0 0,0 0 0 0 0,0-1-1 0 0,0 1 1 0 0,1 0 0 0 0,-1 0-1 0 0,0 0 1 0 0,0 0-1 0 0,0 0 1 0 0,1 0 0 0 0,-1 0-1 0 0,0 0 1 0 0,0 0 0 0 0,0 0-1 0 0,1 0 1 0 0,-1 0-1 0 0,0 0 1 0 0,0 0 0 0 0,0 1-1 0 0,0-1 1 0 0,1 0 0 0 0,-1 0-1 0 0,0 0 1 0 0,0 0-1 0 0,0 0 1 0 0,0 0 0 0 0,1 0-1 0 0,-1 1 1 0 0,0-1-1 0 0,0 0 1 0 0,0 0 0 0 0,0 0-1 0 0,0 0 1 0 0,0 0 0 0 0,1 1-1 0 0,-1-1 1 0 0,0 0-1 0 0,0 0 1 0 0,0 0-9 0 0,10 10 615 0 0,-10-9-392 0 0,0-1-8 0 0,13 5 1174 0 0,18 7-1289 0 0,-23-8 22 0 0,0 0 1 0 0,-1 1-1 0 0,1 0 0 0 0,-1 0 0 0 0,0 0 1 0 0,0 1-1 0 0,0 0 0 0 0,-1 1 1 0 0,0-1-1 0 0,0 1 0 0 0,-1 0 0 0 0,1 2-122 0 0,8 14 362 0 0,0 0-1 0 0,-2 1 1 0 0,3 10-362 0 0,20 64 711 0 0,-28-77-517 0 0,-1-1 1 0 0,2 15-195 0 0,-3-13 132 0 0,0-1 0 0 0,2-1 0 0 0,2 6-132 0 0,13 23 148 0 0,2-2 1 0 0,6 6-149 0 0,-27-48-5 0 0,-1-1-1 0 0,0 0 1 0 0,0 1-1 0 0,-1 0 1 0 0,1-1-1 0 0,0 6 6 0 0,-1-6-9 0 0,0 1-1 0 0,1 0 1 0 0,-1-1 0 0 0,1 1-1 0 0,0-1 1 0 0,2 3 9 0 0,1 0-8 0 0,0 2-14 0 0,0-1 1 0 0,0 0 0 0 0,-1 1-1 0 0,0 0 1 0 0,1 4 21 0 0,-3-7-12 0 0,1 0-1 0 0,0 0 0 0 0,0 0 1 0 0,1 0-1 0 0,-1-1 0 0 0,4 4 13 0 0,-3-4-8 0 0,0 0 0 0 0,0 1-1 0 0,-1-1 1 0 0,0 1-1 0 0,0 0 1 0 0,0-1-1 0 0,0 5 9 0 0,-2-9 1 0 0,-1 1 0 0 0,1-1 0 0 0,0 1 0 0 0,0-1 0 0 0,0 1 0 0 0,0-1 0 0 0,0 1 0 0 0,0-1 0 0 0,0 0 0 0 0,0 0 0 0 0,1 0-1 0 0,-1 0 1 0 0,0 0 0 0 0,0 0 1 0 0,-1 0-1 0 0,1 0 0 0 0,0-1 1 0 0,0 1-1 0 0,-1 0 1 0 0,1 0-1 0 0,0 0 0 0 0,-1 1 1 0 0,1-1-1 0 0,-1 0 0 0 0,1 0 1 0 0,-1 0-1 0 0,0 0 0 0 0,1 0 1 0 0,-1 1-2 0 0,0-1 22 0 0,0-1 4 0 0,0 0 6 0 0,0 0 5 0 0,-6 0-2046 0 0,6 0-8444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33.9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16 348 6000 0 0,'0'0'174'0'0,"0"0"-40"0"0,2 2 3 0 0,3 3 59 0 0,1 1 176 0 0,-3-3 323 0 0,-3-3 29 0 0,2 0-345 0 0,0 0-75 0 0,1 0-64 0 0,-1 0-55 0 0,3 0 45 0 0,6 0 112 0 0,-9 0-233 0 0,0 0 44 0 0,3-3 441 0 0,-2 0-429 0 0,0-1 60 0 0,7-5 374 0 0,-4 4-306 0 0,-2 2-175 0 0,-1 1-112 0 0,10-4 380 0 0,-8-4-8 0 0,6 3-38 0 0,-10 7-317 0 0,0 0 0 0 0,0-1 0 0 0,0 1 0 0 0,0-1 0 0 0,0 1 0 0 0,0-1 0 0 0,0 0 0 0 0,0 1 0 0 0,0-1 0 0 0,0 0 0 0 0,0 0 0 0 0,0 1 0 0 0,-1-1 0 0 0,1 0 0 0 0,0 0 0 0 0,-1-1-23 0 0,3-4 154 0 0,-1 1-52 0 0,1-2 39 0 0,0 3-11 0 0,1-1 38 0 0,2-2 81 0 0,-2 3-141 0 0,-1-1 0 0 0,1 0 0 0 0,-2 0 0 0 0,1 0 0 0 0,0 0 0 0 0,1-5-108 0 0,5-11 255 0 0,-4 13-176 0 0,-4 6-62 0 0,0 1 1 0 0,0 0-1 0 0,0-1 1 0 0,-1 1-1 0 0,1-1 0 0 0,0 1 1 0 0,-1-1-1 0 0,1 0 1 0 0,-1 1-1 0 0,0-1 0 0 0,1 1 1 0 0,-1-1-1 0 0,0 0 1 0 0,0 0-18 0 0,3-11 126 0 0,2 3-63 0 0,-4 8-60 0 0,0 1 1 0 0,0-1 0 0 0,0 0 0 0 0,0 1-1 0 0,-1-1 1 0 0,1 0 0 0 0,-1 1-1 0 0,1-1 1 0 0,-1 0 0 0 0,0 0-1 0 0,1 1 1 0 0,-1-1 0 0 0,0 0-4 0 0,0-10 40 0 0,0-1-7 0 0,0-9 41 0 0,0 6-10 0 0,0 3-35 0 0,-3 7 24 0 0,-7-7-26 0 0,7 7-3 0 0,3 5-23 0 0,0 1 1 0 0,-1-1-1 0 0,1 1 1 0 0,0-1-1 0 0,0 1 1 0 0,0 0-1 0 0,0-1 1 0 0,-1 1-1 0 0,1-1 1 0 0,0 1-1 0 0,0 0 1 0 0,-1-1-1 0 0,1 1 1 0 0,0-1-1 0 0,-1 1 0 0 0,1 0 1 0 0,0 0-1 0 0,-1-1 1 0 0,1 1-1 0 0,-1 0 1 0 0,1 0-1 0 0,0-1 1 0 0,-1 1-1 0 0,1 0 1 0 0,-1 0-1 0 0,1 0 1 0 0,-1 0-1 0 0,1-1 1 0 0,-1 1-1 0 0,1 0 1 0 0,-1 0-1 0 0,1 0 1 0 0,0 0-1 0 0,-1 0 1 0 0,1 0-1 0 0,-1 1-1 0 0,-4-4 43 0 0,-8-8-21 0 0,9 9-11 0 0,-2 1 10 0 0,-16 2 7 0 0,6 1-28 0 0,1 12 0 0 0,-20 22 0 0 0,34-35 0 0 0,0 1 0 0 0,0-1 0 0 0,0 1 0 0 0,0-1 0 0 0,1 1 0 0 0,-1 0 0 0 0,0-1 0 0 0,1 1 0 0 0,-1 1 0 0 0,-1 4 0 0 0,1-4 0 0 0,0 0 0 0 0,0 1 0 0 0,1-1 0 0 0,-1 0 0 0 0,1 1 0 0 0,0-1 0 0 0,0 1 0 0 0,0-1 0 0 0,-1 17 0 0 0,-26 43 0 0 0,22-31 0 0 0,-6 2 0 0 0,6 8 0 0 0,-1-18 0 0 0,4-18 0 0 0,1 0 0 0 0,0 0 0 0 0,0 0 0 0 0,0 1 0 0 0,0 4 0 0 0,1 77 66 0 0,0-53-68 0 0,0-32 2 0 0,0-1 0 0 0,0 0 0 0 0,1 1 0 0 0,-1-1 0 0 0,1 1 0 0 0,-1-1 0 0 0,1 0 0 0 0,0 0 0 0 0,0 1 0 0 0,0-1 0 0 0,0 0 0 0 0,1 2 0 0 0,7 17 0 0 0,-8-19 0 0 0,0 0 0 0 0,-1-1 0 0 0,1 1 0 0 0,0 0 0 0 0,0 0 0 0 0,0-1 0 0 0,0 1 0 0 0,0 0 0 0 0,0-1 0 0 0,0 1 0 0 0,1-1 0 0 0,-1 0 0 0 0,1 1 0 0 0,-1-1 0 0 0,1 0 0 0 0,-1 0 0 0 0,1 0 0 0 0,0 0 0 0 0,-1 0 0 0 0,1 0 0 0 0,1 0 0 0 0,-1 0 0 0 0,-1 0 0 0 0,0-1 0 0 0,0 1 0 0 0,0 0 0 0 0,0 0 0 0 0,-1 0 0 0 0,1 0 0 0 0,0 0 0 0 0,0 0 0 0 0,0 0 0 0 0,-1 0 0 0 0,1 0 0 0 0,-1 0 0 0 0,1 0 0 0 0,0 1 0 0 0,-1-2 0 0 0,0 1 0 0 0,0 0 0 0 0,1 0 0 0 0,-1-1 0 0 0,0 1 0 0 0,1 0 0 0 0,-1-1 0 0 0,1 1 0 0 0,-1 0 0 0 0,1-1 0 0 0,-1 1 0 0 0,1-1 0 0 0,-1 1 0 0 0,1-1 0 0 0,0 1 0 0 0,-1-1 0 0 0,1 1 0 0 0,0-1 0 0 0,0 1 0 0 0,-1-1 0 0 0,1 0 0 0 0,0 0 0 0 0,0 1 0 0 0,-1-1 0 0 0,1 0 0 0 0,0 0 0 0 0,0 0 0 0 0,0 0 0 0 0,0 0 0 0 0,31 0 0 0 0,-29 0-4 0 0,1 1 9 0 0,0-1 0 0 0,0 0-1 0 0,0 0 1 0 0,0-1-1 0 0,-1 1 1 0 0,1-1-1 0 0,0 1 1 0 0,0-1-1 0 0,0-1 1 0 0,-1 1-1 0 0,1 0 1 0 0,-1-1-1 0 0,1 0 1 0 0,-1 0-1 0 0,3-2-4 0 0,21-9-13 0 0,-22 11-54 0 0,0 0-73 0 0,-1 0-68 0 0,-1 0-61 0 0,-1-1-54 0 0,1 1-48 0 0,-2 0-42 0 0,1 0-35 0 0,2-3-500 0 0,3-2-574 0 0,4 3-513 0 0,7 3-1159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55.6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223 490 8928 0 0,'0'0'200'0'0,"-3"-3"33"0"0,0 0-152 0 0,1 0-45 0 0,-1 1 29 0 0,0-1 39 0 0,-2-2 63 0 0,-8-5-71 0 0,9 8-52 0 0,0 2 48 0 0,-3 1 113 0 0,1 2 59 0 0,-6 8 319 0 0,4-3-246 0 0,4-3-192 0 0,-1 0-55 0 0,-4 4 58 0 0,1-2-43 0 0,1 0 0 0 0,1 0 0 0 0,-1 0 0 0 0,0 3-105 0 0,0 0 62 0 0,-8 11 74 0 0,8-4-12 0 0,3-5-49 0 0,3-7-48 0 0,0-1 1 0 0,0-1-1 0 0,-1 1 1 0 0,1 0-1 0 0,-1 0 0 0 0,0 0 1 0 0,0-1-1 0 0,-1 1-27 0 0,2-1 16 0 0,-4 3 25 0 0,1 1 1 0 0,0 0 0 0 0,0 0 0 0 0,0 0 0 0 0,-1 8-42 0 0,1 12 139 0 0,3-23-131 0 0,1 0-1 0 0,-1 0 1 0 0,1 0-1 0 0,-1 0 1 0 0,0 0-1 0 0,0-1 1 0 0,-1 1-1 0 0,1 0 0 0 0,-1 0 1 0 0,-2 2-8 0 0,3-3 1 0 0,1-1 0 0 0,-1 1 1 0 0,0 0-1 0 0,1 0 0 0 0,-1 0 0 0 0,1 0 1 0 0,0 0-1 0 0,0 0 0 0 0,0 0 0 0 0,1 0 0 0 0,-1 1-1 0 0,1 4 11 0 0,-1 24 66 0 0,2-27-34 0 0,9 9-12 0 0,-8-1 42 0 0,-3-13-72 0 0,0 0 1 0 0,0 0-1 0 0,-1 0 1 0 0,1 0-1 0 0,0 0 0 0 0,0 0 1 0 0,0 0-1 0 0,0 0 1 0 0,0 0-1 0 0,0 0 1 0 0,0 0-1 0 0,0 1 0 0 0,0-1 1 0 0,0 0-1 0 0,0 0 1 0 0,0 0-1 0 0,0 0 1 0 0,0 0-1 0 0,1 0 0 0 0,-1 0 1 0 0,0 0-1 0 0,0 0 1 0 0,0 0-1 0 0,0 1 1 0 0,0-1-1 0 0,0 0 0 0 0,0 0 1 0 0,0 0-1 0 0,0 0 1 0 0,0 0-1 0 0,0 0 1 0 0,0 0-1 0 0,0 0 0 0 0,0 0 1 0 0,0 0-1 0 0,0 0 1 0 0,1 0-1 0 0,-1 0 1 0 0,0 0-1 0 0,0 0 0 0 0,0 0 1 0 0,0 0-1 0 0,0 0 1 0 0,0 0-1 0 0,0 0 1 0 0,0 0-1 0 0,0 0 0 0 0,0 0 1 0 0,1 0-1 0 0,-1 0 1 0 0,0 0-1 0 0,0 0 1 0 0,0 0-1 0 0,0 0 0 0 0,0 0 1 0 0,0 0-1 0 0,0 0-1 0 0,4-1 26 0 0,-4 1-23 0 0,8 5 35 0 0,9 4 39 0 0,-14-8-68 0 0,0 0-1 0 0,1 0 1 0 0,-1-1-1 0 0,0 1 1 0 0,0-1-1 0 0,0 0 1 0 0,1 0-1 0 0,-1 0 1 0 0,0 0-1 0 0,1-1-8 0 0,8 1 46 0 0,-12 0-43 0 0,0 0 0 0 0,1 0 0 0 0,-1 0 0 0 0,1 0 0 0 0,-1 0 0 0 0,1 0 0 0 0,-1 0 0 0 0,1 0 0 0 0,-1 0 0 0 0,1 0 0 0 0,-1 0 0 0 0,1 0 0 0 0,-1 0 0 0 0,1 0 0 0 0,-1 0 0 0 0,1-1 0 0 0,-1 1 0 0 0,1 0 0 0 0,-1 0 0 0 0,1-1 0 0 0,-1 1 0 0 0,0 0 0 0 0,1-1 0 0 0,-1 1 0 0 0,0 0 0 0 0,1-1 0 0 0,-1 1 0 0 0,0-1 0 0 0,1 1 0 0 0,-1 0 0 0 0,0-1 0 0 0,0 0-3 0 0,5-5 47 0 0,24-10 85 0 0,-18 11-121 0 0,-10 5-12 0 0,0 0 1 0 0,0-1-1 0 0,0 1 0 0 0,0-1 0 0 0,0 1 1 0 0,0-1-1 0 0,0 1 0 0 0,0-1 1 0 0,0 0-1 0 0,0 1 0 0 0,0-1 1 0 0,0 0-1 0 0,0 0 0 0 0,0 0 0 0 0,-1 0 1 0 0,1 0-1 0 0,0 0 0 0 0,0 0 1 0 0,17-34-82 0 0,-12 24 38 0 0,0-2 1 0 0,-1 1 0 0 0,-1 0 0 0 0,0-1 0 0 0,0-2 43 0 0,-3 10-17 0 0,0-1 1 0 0,-1 0 0 0 0,1 1-1 0 0,-1-5 17 0 0,2-21-62 0 0,0 24 49 0 0,1-4-10 0 0,0-1 0 0 0,-1 0 0 0 0,0 0 0 0 0,-1 0 0 0 0,-1-1 23 0 0,0-158-328 0 0,0 165 305 0 0,0-1 0 0 0,-1 1 1 0 0,0 0-1 0 0,0-1 0 0 0,-1 1 1 0 0,0-1 22 0 0,-4-16-80 0 0,5 9 14 0 0,0 1 1 0 0,0-1-1 0 0,2-5 66 0 0,-1 5-66 0 0,0 0-1 0 0,-1 0 1 0 0,-1-5 66 0 0,-4-4-75 0 0,4 17 51 0 0,1 0-1 0 0,-1-1 1 0 0,1 1 0 0 0,1-1 0 0 0,-1 1 0 0 0,1-1 24 0 0,0-8-39 0 0,0-8-19 0 0,0-3-36 0 0,0 23 91 0 0,0-1 0 0 0,-1 1 1 0 0,1-1-1 0 0,-1 1 0 0 0,0-1 0 0 0,0 1 1 0 0,-1-3 2 0 0,0 0 2 0 0,0-1 0 0 0,0 1 0 0 0,1-1 0 0 0,0 0 1 0 0,0 1-1 0 0,0-1 0 0 0,1-6-2 0 0,0 10 64 0 0,0 6-8 0 0,0 61 90 0 0,0-23-88 0 0,2-24 8 0 0,4 1-10 0 0,-1-3-21 0 0,1 14 31 0 0,4-8 18 0 0,-5 8 82 0 0,6 5 33 0 0,-8-14-104 0 0,2 7 49 0 0,5 5 40 0 0,-3-10-62 0 0,2 17 131 0 0,0-1 6 0 0,-2-16-125 0 0,2 0 24 0 0,1 2-6 0 0,0 9 26 0 0,-2 1 48 0 0,-5-24-143 0 0,-1 1 0 0 0,0-1 0 0 0,0 0 0 0 0,-1 1 0 0 0,-1 0-83 0 0,1-5 35 0 0,-1 0 0 0 0,1 0 0 0 0,0 0 0 0 0,1 0 0 0 0,-1-1 1 0 0,2 1-36 0 0,-2-1 32 0 0,1 0 1 0 0,-1 0 0 0 0,0 0 0 0 0,0 1 0 0 0,0 4-33 0 0,2 6 92 0 0,2-5-36 0 0,-4-10-50 0 0,0 1 0 0 0,0-1 0 0 0,0 0 1 0 0,-1 1-1 0 0,1-1 0 0 0,0 1 0 0 0,-1 0 1 0 0,1-1-1 0 0,-1 1 0 0 0,0-1 0 0 0,0 1 1 0 0,1 0-1 0 0,-1 0-6 0 0,0 12 27 0 0,0-12 51 0 0,0-2 10 0 0,0 0-70 0 0,0 0-100 0 0,0 0-122 0 0,0 0-14 0 0,0 0-34 0 0,0 0-687 0 0,0 0-56 0 0,0 0-11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07.7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23 7024 0 0,'0'1'18'0'0,"0"-1"0"0"0,0 0 0 0 0,0 1 0 0 0,0-1 0 0 0,0 0 0 0 0,0 1 0 0 0,0-1 0 0 0,0 0 1 0 0,0 1-1 0 0,0-1 0 0 0,0 0 0 0 0,0 1 0 0 0,0-1 0 0 0,0 0 0 0 0,0 1 0 0 0,1-1 0 0 0,-1 0 0 0 0,0 1 0 0 0,0-1 0 0 0,0 0 0 0 0,1 0 1 0 0,-1 1-1 0 0,0-1 0 0 0,0 0 0 0 0,0 0 0 0 0,1 1 0 0 0,-1-1 0 0 0,0 0 0 0 0,1 0 0 0 0,-1 0 0 0 0,0 0 0 0 0,1 1 0 0 0,-1-1 1 0 0,0 0-1 0 0,0 0 0 0 0,1 0 0 0 0,-1 0 0 0 0,0 0 0 0 0,1 0 0 0 0,-1 0 0 0 0,0 0 0 0 0,1 0 0 0 0,-1 0 0 0 0,0 0 0 0 0,1 0 1 0 0,-1 0-1 0 0,0 0 0 0 0,1 0 0 0 0,-1 0 0 0 0,0-1 0 0 0,1 1 0 0 0,-1 0-18 0 0,1 0 54 0 0,0 0 0 0 0,0 0 0 0 0,0-1 0 0 0,0 1 0 0 0,0 0 1 0 0,0 0-1 0 0,0 1 0 0 0,0-1 0 0 0,0 0 0 0 0,0 0 0 0 0,-1 0 0 0 0,1 1 0 0 0,0-1 0 0 0,0 0 0 0 0,0 1 0 0 0,0-1 1 0 0,0 1-1 0 0,0-1 0 0 0,-1 1-54 0 0,2 0 112 0 0,-1-1 1 0 0,1 1-1 0 0,0 0 1 0 0,-1-1 0 0 0,1 1-1 0 0,0-1 1 0 0,-1 1-1 0 0,1-1 1 0 0,0 0 0 0 0,-1 0-1 0 0,1 0 1 0 0,0 0-1 0 0,0 0 1 0 0,-1 0-1 0 0,1 0 1 0 0,0 0 0 0 0,0-1-113 0 0,35-9 325 0 0,-21 6-443 0 0,25-5-66 0 0,1 3 0 0 0,0 1 0 0 0,0 2 0 0 0,40 2 184 0 0,-79 1-55 0 0,14 1-322 0 0,-1 0 0 0 0,1-2-1 0 0,10-1 378 0 0,-25 1-6574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07.7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8240 0 0,'0'0'233'0'0,"10"10"480"0"0,-8-9-672 0 0,-1 0 0 0 0,0-1-1 0 0,0 1 1 0 0,0 0 0 0 0,1-1-1 0 0,-1 1 1 0 0,0-1 0 0 0,1 1-1 0 0,-1-1 1 0 0,0 0 0 0 0,1 0-1 0 0,-1 1 1 0 0,1-1 0 0 0,-1 0-1 0 0,0 0 1 0 0,1-1 0 0 0,-1 1-1 0 0,1 0 1 0 0,-1 0 0 0 0,0-1-1 0 0,1 1 1 0 0,-1 0 0 0 0,1-1-41 0 0,21-2 260 0 0,51 6 367 0 0,-58-3-410 0 0,-15-1-300 0 0,1 1 0 0 0,-1 0 1 0 0,1 0-1 0 0,-1 0 0 0 0,0 0 0 0 0,1 0 0 0 0,-1 0 0 0 0,1 1 0 0 0,-1-1 0 0 0,0 0 0 0 0,1 1 0 0 0,-1-1 0 0 0,1 1 83 0 0,-1-1-7252 0 0</inkml:trace>
  <inkml:trace contextRef="#ctx0" brushRef="#br0" timeOffset="1">40 148 7832 0 0,'0'0'0'0'0,"0"0"0"0"0,2-5 0 0 0,7 5 272 0 0,-3 5 0 0 0,-4-3-8 0 0,5-2 8 0 0,1 0-208 0 0,-6 0 0 0 0,38 0 40 0 0,-25 0-120 0 0,-7 0-16 0 0,7 0 16 0 0,-2 0-240 0 0,-3 0 0 0 0,1 0 0 0 0,-3-2 0 0 0,-8 2-5792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07.7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5520 0 0,'1'0'26'0'0,"-1"0"1"0"0,1 0-1 0 0,-1 0 0 0 0,1 0 1 0 0,-1 0-1 0 0,1 0 0 0 0,0 1 1 0 0,-1-1-1 0 0,1 0 0 0 0,-1 0 1 0 0,1 1-1 0 0,-1-1 0 0 0,0 0 1 0 0,1 1-1 0 0,-1-1 0 0 0,1 1 1 0 0,-1-1-1 0 0,0 1 0 0 0,1-1 1 0 0,-1 0-1 0 0,0 1 0 0 0,1-1 1 0 0,-1 1-1 0 0,0-1 0 0 0,0 1 1 0 0,1 0-1 0 0,-1-1 1 0 0,0 1-1 0 0,0-1 0 0 0,0 1 1 0 0,0-1-1 0 0,0 1-26 0 0,2 27 1643 0 0,1 2-496 0 0,5-3-819 0 0,-2 1 0 0 0,-1 0 0 0 0,-1 0 0 0 0,-1 1 0 0 0,-2 27-328 0 0,5 36 965 0 0,-7-64-607 0 0,1 0 0 0 0,3 19-358 0 0,0 53 766 0 0,-3-76-607 0 0,-1-19-97 0 0,1 0 0 0 0,0 1 0 0 0,0-1 0 0 0,1 1-1 0 0,-1-1 1 0 0,1 0 0 0 0,1 0 0 0 0,0 4-62 0 0,6 42 459 0 0,-5-41-302 0 0,0 0 1 0 0,-1 0-1 0 0,0 0 1 0 0,-1 1-1 0 0,0-1 1 0 0,-1 1 0 0 0,0 8-158 0 0,0-19 4 0 0,0 1 1 0 0,0-1 0 0 0,1 0 0 0 0,-1 1 0 0 0,0-1 0 0 0,0 0 0 0 0,0 1 0 0 0,0-1 0 0 0,1 0 0 0 0,-1 1 0 0 0,0-1 0 0 0,0 0-1 0 0,1 0 1 0 0,-1 1 0 0 0,0-1 0 0 0,1 0 0 0 0,-1 0 0 0 0,0 1 0 0 0,1-1 0 0 0,-1 0 0 0 0,0 0 0 0 0,1 0 0 0 0,-1 0 0 0 0,1 0-1 0 0,-1 1 1 0 0,0-1 0 0 0,1 0 0 0 0,-1 0 0 0 0,0 0 0 0 0,1 0 0 0 0,-1 0 0 0 0,1 0 0 0 0,-1 0 0 0 0,0 0 0 0 0,1 0 0 0 0,-1-1-1 0 0,0 1 1 0 0,1 0 0 0 0,-1 0 0 0 0,1 0 0 0 0,-1 0 0 0 0,0 0 0 0 0,1-1 0 0 0,-1 1 0 0 0,0 0 0 0 0,1 0 0 0 0,-1-1 0 0 0,0 1 0 0 0,0 0-5 0 0,5-2-1867 0 0,-4 2-8019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07.7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72 0 8432 0 0,'-4'92'1136'0'0,"3"-88"-1106"0"0,0 0 0 0 0,0 0 0 0 0,0 0 0 0 0,0-1 0 0 0,-1 1 0 0 0,1 0 0 0 0,-1-1 0 0 0,0 1 0 0 0,-2 2-30 0 0,-9 20 66 0 0,4 0-30 0 0,1 2 0 0 0,1-1 0 0 0,2 1 0 0 0,0 0 1 0 0,2 1-1 0 0,2-1 0 0 0,0 5-36 0 0,1-19 33 0 0,1 0 1 0 0,0 0-1 0 0,1 0 0 0 0,0-1 1 0 0,1 1-1 0 0,1 0 0 0 0,0-1 1 0 0,1 0-1 0 0,0 0 0 0 0,7 11-33 0 0,-6-16 26 0 0,-1-2 0 0 0,1 1 0 0 0,1-1 0 0 0,-1 1 0 0 0,1-2 0 0 0,1 1 0 0 0,-1-1 0 0 0,1 0 0 0 0,-1-1 0 0 0,6 3-26 0 0,-9-5 10 0 0,0-1-1 0 0,0 0 1 0 0,-1 1-1 0 0,1-1 1 0 0,0-1 0 0 0,0 1-1 0 0,0 0 1 0 0,0-1-1 0 0,0 0 1 0 0,1 0-1 0 0,-1 0 1 0 0,0 0-1 0 0,0-1 1 0 0,3 0-10 0 0,5-3 69 0 0,1 0 1 0 0,-1 0-1 0 0,10-6-69 0 0,6-2 178 0 0,-15 7-91 0 0,-1-2 0 0 0,1 0 0 0 0,-1 0 0 0 0,-1-1 0 0 0,0 0 0 0 0,10-9-87 0 0,-19 14 22 0 0,1 0 1 0 0,0-1 0 0 0,-1 1 0 0 0,0-1 0 0 0,0 1 0 0 0,0-1-1 0 0,0 0 1 0 0,-1 1 0 0 0,1-1 0 0 0,-1 0 0 0 0,0 0 0 0 0,0 0-1 0 0,0 0 1 0 0,-1-1 0 0 0,1 1 0 0 0,-1 0 0 0 0,0 0 0 0 0,-1-4-23 0 0,1-7 154 0 0,-2 0 1 0 0,0 0 0 0 0,-1 1 0 0 0,-3-11-155 0 0,-2 3 123 0 0,0 0 0 0 0,-2 1 0 0 0,-1 0 1 0 0,-1 1-1 0 0,0 0 0 0 0,-1 0 0 0 0,-2 1-123 0 0,-27-43 365 0 0,30 41-253 0 0,-11-18 69 0 0,21 36-154 0 0,0 1-1 0 0,0-1 1 0 0,-1 1 0 0 0,1-1 0 0 0,0 1 0 0 0,-1 0-1 0 0,0 0 1 0 0,1 0 0 0 0,-1 1 0 0 0,0-1 0 0 0,0 0 0 0 0,-1 1-27 0 0,-45-23 602 0 0,48 23-579 0 0,0 1 1 0 0,0 0-1 0 0,0-1 0 0 0,0 1 0 0 0,0 0 1 0 0,0 0-1 0 0,0 0 0 0 0,0 0 0 0 0,0 0 0 0 0,0 0 1 0 0,0 0-1 0 0,-1 0 0 0 0,1 0 0 0 0,0 0 1 0 0,0 1-24 0 0,-14-1 154 0 0,14 0-179 0 0,0 0 0 0 0,1 0-1 0 0,-1 1 1 0 0,0-1 0 0 0,0 0 0 0 0,0 0 0 0 0,1 1 0 0 0,-1-1-1 0 0,0 0 1 0 0,0 1 0 0 0,1-1 0 0 0,-1 1 0 0 0,0-1 0 0 0,1 1 0 0 0,-1-1-1 0 0,0 1 1 0 0,1-1 0 0 0,-1 1 0 0 0,1 0 0 0 0,-1-1 0 0 0,1 1 0 0 0,-1 0-1 0 0,1 0 1 0 0,-1-1 0 0 0,1 1 0 0 0,0 0 0 0 0,0 0 0 0 0,-1 0 25 0 0,-1 3-1407 0 0,1-3-8355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07.7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4720 0 0,'6'75'3014'0'0,"-6"-72"-2935"0"0,0 1-1 0 0,1-1 1 0 0,0 1-1 0 0,-1-1 0 0 0,1 1 1 0 0,0-1-1 0 0,1 0 1 0 0,0 2-79 0 0,0-1 32 0 0,-1-1 1 0 0,0 1 0 0 0,0 0 0 0 0,0-1 0 0 0,0 1 0 0 0,0 0 0 0 0,-1 0 0 0 0,1 3-33 0 0,-8 229 143 0 0,3-122 114 0 0,1-60 499 0 0,2-1 0 0 0,4 28-756 0 0,-1-66 273 0 0,1-1 0 0 0,0 1 0 0 0,3 4-273 0 0,-3-7 297 0 0,1 0 0 0 0,-2 0 0 0 0,0 0 0 0 0,0 0 0 0 0,0 8-297 0 0,-3-20 7 0 0,1 0-1 0 0,0 1 1 0 0,0-1 0 0 0,0 0-1 0 0,0 0 1 0 0,0 0 0 0 0,0 1-1 0 0,0-1 1 0 0,0 0 0 0 0,1 0 0 0 0,-1 0-1 0 0,0 0 1 0 0,0 1 0 0 0,0-1-1 0 0,0 0 1 0 0,0 0 0 0 0,0 0-1 0 0,0 1 1 0 0,0-1 0 0 0,0 0-1 0 0,1 0 1 0 0,-1 0 0 0 0,0 0 0 0 0,0 0-1 0 0,0 1 1 0 0,0-1 0 0 0,0 0-1 0 0,1 0 1 0 0,-1 0 0 0 0,0 0-1 0 0,0 0 1 0 0,0 0 0 0 0,0 0-1 0 0,1 0 1 0 0,-1 1 0 0 0,0-1 0 0 0,0 0-1 0 0,1 0-6 0 0,8-4 321 0 0,-8 3-293 0 0,0 0 1 0 0,0 0-1 0 0,1 0 0 0 0,-1 0 0 0 0,0 0 0 0 0,0 0 1 0 0,0-1-1 0 0,-1 1 0 0 0,1 0 0 0 0,0 0 1 0 0,0-1-1 0 0,-1 1 0 0 0,1-1 0 0 0,0 1 1 0 0,-1-1-29 0 0,4-53-1516 0 0,-2-25 1516 0 0,-2 73-8812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07.7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76 7832 0 0,'1'1'0'0'0,"-1"-1"0"0"0,1 1 0 0 0,0 0 0 0 0,-1 0 1 0 0,1-1-1 0 0,0 1 0 0 0,0 0 0 0 0,0-1 0 0 0,-1 1 1 0 0,1-1-1 0 0,0 1 0 0 0,0-1 0 0 0,0 1 0 0 0,0-1 0 0 0,0 0 1 0 0,0 0-1 0 0,0 1 0 0 0,0-1 0 0 0,0 0 0 0 0,0 0 1 0 0,0 0-1 0 0,0 0 0 0 0,0 0 0 0 0,0-1 19 0 0,0 1 1 0 0,1-1-1 0 0,-1 0 1 0 0,0 0-1 0 0,0 0 0 0 0,0 0 1 0 0,0 0-1 0 0,0-1 1 0 0,-1 1-1 0 0,1 0 0 0 0,0 0 1 0 0,0-1-1 0 0,-1 1 1 0 0,1 0-1 0 0,-1-1 0 0 0,1 0-19 0 0,1-1 64 0 0,0 0-1 0 0,0 0 0 0 0,0 0 0 0 0,1 1 0 0 0,-1-1 1 0 0,1 1-1 0 0,0-1 0 0 0,-1 1 0 0 0,1 0 0 0 0,0 0 1 0 0,0 0-1 0 0,0 1 0 0 0,1-1 0 0 0,-1 1 0 0 0,0-1 1 0 0,1 1-1 0 0,-1 0 0 0 0,1 1 0 0 0,-1-1 0 0 0,1 0-63 0 0,28-10 408 0 0,-25 8-397 0 0,0 1 0 0 0,-1 0-1 0 0,1 0 1 0 0,0 0 0 0 0,0 1-1 0 0,1 0 1 0 0,-1 0-1 0 0,0 1 1 0 0,0 0 0 0 0,0 0-1 0 0,1 1-10 0 0,18 2 10 0 0,0 1 0 0 0,10 3-10 0 0,-25-4 5 0 0,-6-2 15 0 0,-1 0 0 0 0,1 1 1 0 0,-1-1-1 0 0,0 1 0 0 0,1 0 0 0 0,-1 0 1 0 0,0 1-1 0 0,0-1 0 0 0,-1 1 1 0 0,1 0-1 0 0,0 0 0 0 0,-1 0 0 0 0,0 1 1 0 0,3 2-21 0 0,1 5 106 0 0,1-1 1 0 0,-2 2 0 0 0,1-1-1 0 0,3 11-106 0 0,-8-17 33 0 0,0 0-1 0 0,-1 1 1 0 0,0-1-1 0 0,0 0 0 0 0,0 1 1 0 0,0-1-1 0 0,-1 0 1 0 0,0 1-1 0 0,0-1 0 0 0,0 0 1 0 0,-1 1-1 0 0,0 2-32 0 0,-2 23 77 0 0,2-22-55 0 0,-1 0 0 0 0,0-1 0 0 0,0 1 0 0 0,-1 0 0 0 0,0-1 0 0 0,0 1 0 0 0,-1-1 0 0 0,0 0 0 0 0,-2 2-22 0 0,-15 32 136 0 0,19-37-120 0 0,-1 0 0 0 0,0 0 1 0 0,0-1-1 0 0,0 1 0 0 0,0-1 0 0 0,-1 0 0 0 0,0 0 0 0 0,0 0 0 0 0,0-1 0 0 0,0 1 0 0 0,-1-1 0 0 0,-1 1-16 0 0,-2 2 25 0 0,0 1-1 0 0,0-1 1 0 0,-6 8-25 0 0,6-6 38 0 0,0-1 1 0 0,-1 0-1 0 0,1-1 1 0 0,-2 0 0 0 0,1 0-1 0 0,-1-1 1 0 0,0 0-1 0 0,-2 0-38 0 0,-34 19 331 0 0,33-17 46 0 0,22-17 174 0 0,-2 6-523 0 0,1-1 0 0 0,-1 2 0 0 0,1-1 0 0 0,-1 1-1 0 0,1 0 1 0 0,0 0 0 0 0,1 1 0 0 0,-1 0-28 0 0,6-2 33 0 0,4-1 28 0 0,0 1 0 0 0,0 0 0 0 0,0 2 0 0 0,1 0 0 0 0,-1 1 0 0 0,1 0 0 0 0,-1 2 0 0 0,1 0 0 0 0,-1 1 0 0 0,1 1 1 0 0,8 3-62 0 0,-23-5 28 0 0,-1 0 0 0 0,1 0 1 0 0,-1 1-1 0 0,0-1 1 0 0,1 1-1 0 0,-1 0 1 0 0,0 0-1 0 0,0 0 0 0 0,0 0 1 0 0,-1 0-1 0 0,1 1 1 0 0,0-1-1 0 0,0 2-28 0 0,3 4 75 0 0,-1-1 0 0 0,0 1 0 0 0,-1 0 0 0 0,2 5-75 0 0,9 15 163 0 0,-12-24-147 0 0,-1 1 1 0 0,0 0 0 0 0,0 0 0 0 0,0 0 0 0 0,-1 0 0 0 0,0 0 0 0 0,0 0-1 0 0,0 0 1 0 0,0 0 0 0 0,-1 1 0 0 0,0-1 0 0 0,0 0 0 0 0,-1 1-17 0 0,0 7 23 0 0,-1 0-1 0 0,-1 0 1 0 0,0 0 0 0 0,-3 6-23 0 0,-2 15 35 0 0,7-28-28 0 0,0 0 0 0 0,0-1 0 0 0,-1 1-1 0 0,0 0 1 0 0,0 0 0 0 0,0-1 0 0 0,-3 5-7 0 0,-8 12 26 0 0,10-15-16 0 0,-1 0 0 0 0,0 0 1 0 0,0-1-1 0 0,0 1 1 0 0,-1-1-1 0 0,0 0 0 0 0,0 0 1 0 0,0-1-1 0 0,-1 0 0 0 0,0 0 1 0 0,-4 3-11 0 0,-70 48 93 0 0,76-53-87 0 0,-1-1-1 0 0,0 1 0 0 0,0-1 1 0 0,0 0-1 0 0,0-1 1 0 0,0 1-1 0 0,-1-1 0 0 0,-1 0-5 0 0,-25 8 17 0 0,23-6 1 0 0,0-1 0 0 0,1-1-1 0 0,-1 1 1 0 0,0-1 0 0 0,0-1-1 0 0,0 0 1 0 0,0 0 0 0 0,-8-1-18 0 0,-16-1 148 0 0,30 2-139 0 0,0 0 0 0 0,0 0 1 0 0,0-1-1 0 0,0 0 1 0 0,0 1-1 0 0,0-1 1 0 0,0 0-1 0 0,0 0 1 0 0,1-1-1 0 0,-1 1 1 0 0,0-1-1 0 0,0 1 1 0 0,1-1-1 0 0,-1 0 1 0 0,1 0-1 0 0,0 0 1 0 0,0 0-1 0 0,-1-1 1 0 0,1 1-1 0 0,1 0 1 0 0,-1-1-1 0 0,0 1 0 0 0,0-2-9 0 0,-3-5-369 0 0,0-1 0 0 0,1 0-1 0 0,0 0 1 0 0,0-1 0 0 0,0-3 369 0 0,3 9-454 0 0,-1-1-9519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07.7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 7232 0 0,'32'-2'903'0'0,"2"-1"403"0"0,-12 1-581 0 0,-19 1-608 0 0,1 0 1 0 0,0 1 0 0 0,-1 0 0 0 0,1 0 0 0 0,0 0-1 0 0,-1 0 1 0 0,1 0 0 0 0,0 1 0 0 0,-1-1 0 0 0,2 1-118 0 0,9 3 529 0 0,-12-4-458 0 0,1 0 0 0 0,-1 1-1 0 0,0-1 1 0 0,0 1 0 0 0,0 0 0 0 0,1-1 0 0 0,-1 1 0 0 0,0 0 0 0 0,0 0 0 0 0,0 1 0 0 0,0-1-71 0 0,12 6 121 0 0,-13-7-183 0 0,0 0 1 0 0,0 0 0 0 0,0 1-1 0 0,0-1 1 0 0,0 0-1 0 0,0 1 1 0 0,0-1-1 0 0,-1 1 1 0 0,1-1 0 0 0,0 1-1 0 0,0-1 1 0 0,0 1-1 0 0,-1-1 1 0 0,1 1 0 0 0,0 0-1 0 0,-1 0 1 0 0,1-1-1 0 0,0 1 1 0 0,-1 0-1 0 0,1 0 1 0 0,-1 0 0 0 0,1-1-1 0 0,-1 1 1 0 0,0 0-1 0 0,1 0 62 0 0,-1 0-8030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07.7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7232 0 0,'3'0'121'0'0,"1"0"-1"0"0,0 1 1 0 0,-1-1 0 0 0,1 1 0 0 0,0 0 0 0 0,-1 0 0 0 0,1 1 0 0 0,-1-1-1 0 0,1 1 1 0 0,0 0-121 0 0,-1 0 151 0 0,1 0 0 0 0,-1-1 0 0 0,1 1 0 0 0,-1-1 0 0 0,1 0 0 0 0,0 0 0 0 0,0-1 0 0 0,2 1-151 0 0,131 0 1584 0 0,-74-1-2955 0 0,-61 0-5674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07.7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49 7232 0 0,'2'0'77'0'0,"-1"0"1"0"0,1 1 0 0 0,-1-1-1 0 0,1 0 1 0 0,-1 1 0 0 0,1-1 0 0 0,-1 0-1 0 0,1 1 1 0 0,-1 0 0 0 0,0-1-1 0 0,1 1 1 0 0,-1 0 0 0 0,0 0-1 0 0,0 0 1 0 0,0 0 0 0 0,1 0-1 0 0,-1 0 1 0 0,0 0 0 0 0,0 0-1 0 0,0 1-77 0 0,4 3 217 0 0,-4-4 115 0 0,-1 56 1783 0 0,-2-7-1512 0 0,3-1-1 0 0,3 0 1 0 0,4 20-603 0 0,-5-48 311 0 0,-1 1 1 0 0,-1 14-312 0 0,-1-19 143 0 0,1 0 1 0 0,1 0 0 0 0,0 0-1 0 0,3 7-143 0 0,22 118 680 0 0,-25-111-588 0 0,-2-29-87 0 0,-1 1 0 0 0,1-1 0 0 0,0 1 1 0 0,0-1-1 0 0,0 1 0 0 0,1 0 0 0 0,-1-1 0 0 0,1 1 0 0 0,-1-1 0 0 0,1 1 0 0 0,0-1 0 0 0,0 0 0 0 0,0 1 1 0 0,0-1-1 0 0,0 0 0 0 0,1 0 0 0 0,0 2-5 0 0,-1-4 7 0 0,-1 1 0 0 0,1 0 0 0 0,-1-1 0 0 0,1 1 0 0 0,-1-1 0 0 0,0 1 0 0 0,1-1 0 0 0,-1 1 0 0 0,1 0 0 0 0,-1-1 1 0 0,0 1-1 0 0,0 0 0 0 0,1-1 0 0 0,-1 1 0 0 0,0 0 0 0 0,0 0 0 0 0,0-1 0 0 0,0 1 0 0 0,0 0 0 0 0,0-1 0 0 0,0 1 0 0 0,0 0-7 0 0,1 4 205 0 0,11-4-144 0 0,-12-1-92 0 0,1 0 1 0 0,-1 0-1 0 0,0 0 0 0 0,1 0 0 0 0,-1 0 1 0 0,1 0-1 0 0,-1 0 0 0 0,0-1 1 0 0,0 1-1 0 0,1 0 0 0 0,-1 0 0 0 0,0 0 1 0 0,1-1-1 0 0,-1 1 0 0 0,0 0 0 0 0,0 0 1 0 0,1-1-1 0 0,-1 1 0 0 0,0 0 0 0 0,0 0 1 0 0,1-1-1 0 0,-1 1 0 0 0,0 0 0 0 0,0-1 1 0 0,0 1-1 0 0,0 0 0 0 0,0-1 0 0 0,1 1 1 0 0,-1 0-1 0 0,0-1 0 0 0,0 1 31 0 0,0-1-988 0 0,1-1-8869 0 0</inkml:trace>
  <inkml:trace contextRef="#ctx0" brushRef="#br0" timeOffset="1">289 1 9792 0 0,'6'10'680'0'0,"-2"-4"-491"0"0,1 1-119 0 0,1 1-1 0 0,-1-1 1 0 0,0 1-1 0 0,-1 1 1 0 0,0-1 0 0 0,0 1-1 0 0,-1-1 1 0 0,0 1-1 0 0,0 0 1 0 0,-1 0-1 0 0,1 10-69 0 0,-2-7 34 0 0,1 0 0 0 0,0 0 0 0 0,3 6-34 0 0,4 27 74 0 0,-2 14 314 0 0,7 94 894 0 0,-5-71-637 0 0,-5-50-199 0 0,-1 0 0 0 0,-1 6-446 0 0,-2 194 1958 0 0,0-231-1870 0 0,0 14-1955 0 0,0-15-8841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07.7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381 36 4008 0 0,'2'2'10'0'0,"-1"-1"46"0"0,-1-1 0 0 0,1 1 0 0 0,0 0 0 0 0,0 0 0 0 0,0 0 0 0 0,-1-1 0 0 0,1 1 0 0 0,0 0 0 0 0,-1 0 0 0 0,1 0-1 0 0,-1 0 1 0 0,1 0 0 0 0,-1 0 0 0 0,0 0 0 0 0,1 0 0 0 0,-1 0 0 0 0,0 1 0 0 0,0-1-56 0 0,0 0 1023 0 0,0-1 1 0 0,0 0-107 0 0,0 3 1747 0 0,0-4-2493 0 0,0 1-19 0 0,-7-13 377 0 0,7 13-528 0 0,-6-5 74 0 0,-1 0-1 0 0,1 1 1 0 0,-1 0-1 0 0,0 0 0 0 0,0 0 1 0 0,0 1-1 0 0,-1 0 1 0 0,1 1-1 0 0,-1-1 0 0 0,-2 1-74 0 0,4 0 81 0 0,-1 1 0 0 0,1-1 0 0 0,0 1 0 0 0,0 1 0 0 0,-1-1 0 0 0,1 1 0 0 0,-1 0 0 0 0,1 1 0 0 0,0 0 0 0 0,0-1 0 0 0,-1 2 0 0 0,1-1-1 0 0,0 1 1 0 0,0 0 0 0 0,0 0 0 0 0,0 1 0 0 0,-1 0-81 0 0,-10 7 224 0 0,0-1 1 0 0,0 2-1 0 0,-13 11-224 0 0,24-17 58 0 0,0 0 1 0 0,1 1 0 0 0,-1 0-1 0 0,1 0 1 0 0,0 0-1 0 0,1 0 1 0 0,0 1 0 0 0,0 0-1 0 0,0 0 1 0 0,1 0 0 0 0,-1 1-59 0 0,-45 140 672 0 0,47-137-672 0 0,0 0 0 0 0,0 1 0 0 0,2-1 0 0 0,-1 1 0 0 0,2 8 0 0 0,-1 17 0 0 0,0 5-4 0 0,2-1 1 0 0,1 1-1 0 0,4 3 4 0 0,-2-7-4 0 0,-3-21-2 0 0,1 0-1 0 0,1-1 1 0 0,1 1 0 0 0,0-1-1 0 0,1 0 1 0 0,1 0 0 0 0,1 0 0 0 0,0-1-1 0 0,1-1 1 0 0,0 1 0 0 0,1-1-1 0 0,1-1 1 0 0,0 0 0 0 0,7 6 6 0 0,-11-14 40 0 0,0-1 1 0 0,0 1-1 0 0,1-1 1 0 0,-1-1 0 0 0,1 1-1 0 0,0-1 1 0 0,0-1-1 0 0,0 1 1 0 0,0-1-1 0 0,0-1 1 0 0,0 0-1 0 0,1 0 1 0 0,-1 0-1 0 0,0-1 1 0 0,1 0-41 0 0,7-3 83 0 0,0 0 0 0 0,0 0 0 0 0,-1-2 0 0 0,0 0 0 0 0,1-1 0 0 0,-2 0 0 0 0,8-5-83 0 0,-18 9-151 0 0,0-1 0 0 0,-1 0-1 0 0,1 1 1 0 0,-1-1 0 0 0,0 0-1 0 0,0-1 1 0 0,0 1 0 0 0,0-1 0 0 0,0 1-1 0 0,-1-1 1 0 0,0 0 0 0 0,0 0 0 0 0,1-2 151 0 0,-2 4-10528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56.2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50 206 6120 0 0,'0'0'176'0'0,"0"0"57"0"0,0 0 115 0 0,0 0 48 0 0,0 0 11 0 0,2 0-5 0 0,-1 0-377 0 0,0 0 0 0 0,-1 0-1 0 0,1 0 1 0 0,0 0-1 0 0,-1-1 1 0 0,1 1 0 0 0,-1 0-1 0 0,1 0 1 0 0,0-1-1 0 0,-1 1 1 0 0,1 0-1 0 0,-1-1 1 0 0,1 1 0 0 0,-1 0-1 0 0,1-1 1 0 0,0 1-1 0 0,-1-1 1 0 0,0 1 0 0 0,1-1-1 0 0,-1 1 1 0 0,1-1-1 0 0,-1 1 1 0 0,0-1-25 0 0,1 0 24 0 0,-1 1 0 0 0,1-1 0 0 0,-1 1 0 0 0,0-1 0 0 0,1 1 0 0 0,-1-1 0 0 0,1 1 0 0 0,-1 0 0 0 0,1-1 0 0 0,-1 1 0 0 0,1-1 0 0 0,-1 1 0 0 0,1 0 0 0 0,0-1 0 0 0,-1 1 0 0 0,1 0 0 0 0,-1 0 0 0 0,1 0 0 0 0,0-1 0 0 0,-1 1 0 0 0,1 0 0 0 0,0 0 0 0 0,0 0-24 0 0,4-2 353 0 0,0-3-195 0 0,10-11 369 0 0,-11 12-428 0 0,-2 2-76 0 0,1 0 151 0 0,0 0-60 0 0,-1 2-38 0 0,1 0-37 0 0,0 0-15 0 0,-1-1 35 0 0,3-10 167 0 0,6 6-2 0 0,-6-8-12 0 0,-1 6-128 0 0,12-9 180 0 0,-12 12-205 0 0,-2 2-46 0 0,2-3 122 0 0,-4-1-86 0 0,2 1-20 0 0,8 0 46 0 0,-5-5-3 0 0,2 5-29 0 0,-2 2-20 0 0,-4-10 36 0 0,0 11-91 0 0,-1-1 40 0 0,0-1 34 0 0,-1-10 184 0 0,-1 10-163 0 0,-5-1 20 0 0,7 5-77 0 0,-1 0-1 0 0,1 0 0 0 0,-1 0 1 0 0,1 0-1 0 0,0-1 0 0 0,-1 1 1 0 0,1 0-1 0 0,0 0 1 0 0,-1-1-1 0 0,1 1 0 0 0,0 0 1 0 0,0-1-1 0 0,-1 1 1 0 0,1 0-1 0 0,0-1 0 0 0,0 1 1 0 0,-1 0-1 0 0,1-1 1 0 0,0 1-1 0 0,0-1 0 0 0,0 1 1 0 0,0 0-1 0 0,0-1 1 0 0,0 1-1 0 0,0-1 0 0 0,-1 1 1 0 0,1-1-1 0 0,0 1 1 0 0,1 0-1 0 0,-1-1 0 0 0,0 0-5 0 0,0 1 3 0 0,0 0 0 0 0,0 0 0 0 0,0 0 1 0 0,0 0-1 0 0,0 0 0 0 0,0 0 0 0 0,0 0 0 0 0,0 0 0 0 0,0 0 0 0 0,0 0 0 0 0,0 0 0 0 0,0-1 0 0 0,0 1 0 0 0,0 0 0 0 0,0 0 0 0 0,0 0 0 0 0,0 0 0 0 0,0 0 0 0 0,0 0 1 0 0,0 0-1 0 0,0 0 0 0 0,0 0 0 0 0,0 0 0 0 0,0-1 0 0 0,0 1 0 0 0,-1 0 0 0 0,1 0 0 0 0,0 0 0 0 0,0 0 0 0 0,0 0 0 0 0,0 0 0 0 0,0 0 0 0 0,0 0 0 0 0,0 0 1 0 0,0 0-1 0 0,0 0 0 0 0,0 0 0 0 0,0 0 0 0 0,0 0 0 0 0,0 0 0 0 0,-1 0 0 0 0,1 0 0 0 0,0 0 0 0 0,0 0 0 0 0,0 0 0 0 0,0 0 0 0 0,0 0 0 0 0,0 0 0 0 0,0 0 0 0 0,0 0 1 0 0,0 0-1 0 0,-1 0 0 0 0,1 0 0 0 0,0 0 0 0 0,0 0 0 0 0,0 0 0 0 0,0 0-3 0 0,-3 0 39 0 0,0 0 36 0 0,-5 0 105 0 0,-13 0 313 0 0,15 0-378 0 0,0 0-42 0 0,-6 3 33 0 0,10-3-100 0 0,1 1 1 0 0,0-1 0 0 0,0 1-1 0 0,0 0 1 0 0,0-1-1 0 0,0 1 1 0 0,0 0 0 0 0,0 0-1 0 0,0 0 1 0 0,1 0-1 0 0,-1 0 1 0 0,0 0 0 0 0,0 0-1 0 0,0 1-6 0 0,-1 3 20 0 0,2-5-15 0 0,0 1 0 0 0,-1 0 0 0 0,1-1 0 0 0,0 1-1 0 0,-1-1 1 0 0,1 1 0 0 0,0 0 0 0 0,-1-1 0 0 0,1 1-1 0 0,-1-1 1 0 0,1 1 0 0 0,-1-1 0 0 0,1 1 0 0 0,-1-1-1 0 0,1 0 1 0 0,-1 1 0 0 0,0-1 0 0 0,1 0 0 0 0,-1 1 0 0 0,1-1-1 0 0,-1 0 1 0 0,0 1-5 0 0,-4 1 20 0 0,3-1-12 0 0,0 0 1 0 0,1 0 0 0 0,-1 0-1 0 0,0 1 1 0 0,1-1 0 0 0,-1 0-1 0 0,0 1 1 0 0,1-1 0 0 0,-1 2-9 0 0,0 0 7 0 0,0 0 0 0 0,0 1 0 0 0,1-1 1 0 0,-1 0-1 0 0,1 1 0 0 0,0-1 0 0 0,0 1-7 0 0,-7 18 42 0 0,-2-9 14 0 0,-6 4 11 0 0,14-15-62 0 0,1 1 0 0 0,-1-1 0 0 0,0 1 1 0 0,1 0-1 0 0,-1-1 0 0 0,1 1 0 0 0,0 0 0 0 0,0 0 0 0 0,0 0 1 0 0,1 0-1 0 0,-1 0 0 0 0,1 0 0 0 0,-1 0 0 0 0,1 0 0 0 0,0 0 1 0 0,0 1-6 0 0,-1 4 28 0 0,0 0 0 0 0,0 0 0 0 0,-1 0 1 0 0,0 0-1 0 0,-3 7-28 0 0,4-12 5 0 0,0 0 9 0 0,0 1 0 0 0,0-1 0 0 0,1 1 0 0 0,-1 0 1 0 0,1-1-1 0 0,0 1 0 0 0,0 0 0 0 0,0-1 0 0 0,1 3-14 0 0,-1 3 31 0 0,0 14 54 0 0,0 2-24 0 0,0-24-60 0 0,0 1 0 0 0,0 0 0 0 0,1-1 0 0 0,-1 1 0 0 0,0 0-1 0 0,0-1 1 0 0,1 1 0 0 0,-1 0 0 0 0,1-1 0 0 0,0 1 0 0 0,-1-1 0 0 0,1 1-1 0 0,0-1 1 0 0,0 1 0 0 0,1 0-1 0 0,2 6 1 0 0,18 39-1 0 0,-21-45-1 0 0,1 0 1 0 0,-1 0 0 0 0,1-1 0 0 0,0 1 0 0 0,0 0 0 0 0,0-1 0 0 0,0 0 0 0 0,0 1 0 0 0,0-1 0 0 0,0 0 0 0 0,0 0 0 0 0,2 0 0 0 0,12 9 15 0 0,-11-6 69 0 0,2-4-56 0 0,-1 1-13 0 0,-3 1-8 0 0,1 0 0 0 0,0 0 0 0 0,-1-1 0 0 0,1 1 0 0 0,0-1-1 0 0,0 0 1 0 0,0 0 0 0 0,0-1 0 0 0,0 1 0 0 0,3-1-7 0 0,3-1-102 0 0,6-6 80 0 0,-11 5-42 0 0,0-1-94 0 0,-2 2 31 0 0,1 0-38 0 0,0 1-45 0 0,1 0-48 0 0,-2 0 28 0 0,-1 0-36 0 0,4 0-358 0 0,-2 0 86 0 0,1 0-48 0 0,4 0-692 0 0,4 0-543 0 0,6 0-1036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07.7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 7328 0 0,'4'0'299'0'0,"22"0"1615"0"0,-20 0-1587 0 0,0-1-1 0 0,0 0 1 0 0,-1 0 0 0 0,1 0-1 0 0,3-1-326 0 0,1-1-59 0 0,-1 1 0 0 0,0 1 0 0 0,1 0 0 0 0,-1 0 0 0 0,1 1 0 0 0,-1 0 0 0 0,1 0 0 0 0,-1 1 0 0 0,1 1 0 0 0,-1-1 0 0 0,0 2 0 0 0,2 0 59 0 0,-10-3-7482 0 0</inkml:trace>
  <inkml:trace contextRef="#ctx0" brushRef="#br0" timeOffset="1">85 156 6728 0 0,'0'0'433'0'0,"5"5"439"0"0,1 5-520 0 0,-6-9-299 0 0,0 0 0 0 0,1 0 0 0 0,0 1 1 0 0,-1-1-1 0 0,1 0 0 0 0,0 0 0 0 0,-1 0 0 0 0,1 1 1 0 0,0-1-1 0 0,0 0 0 0 0,0 0 0 0 0,0 0 1 0 0,0-1-1 0 0,0 1 0 0 0,1 0 0 0 0,-1 0 1 0 0,0 0-1 0 0,0-1 0 0 0,0 1 0 0 0,1-1 0 0 0,-1 1 1 0 0,0-1-1 0 0,1 1 0 0 0,-1-1 0 0 0,0 0 1 0 0,1 0-1 0 0,-1 0 0 0 0,1 0 0 0 0,-1 0 0 0 0,0 0 1 0 0,1 0-1 0 0,-1 0 0 0 0,0 0 0 0 0,1-1-53 0 0,15-1 88 0 0,-1 0-1 0 0,1 0 0 0 0,0 2 1 0 0,4 0-88 0 0,-14-1-139 0 0,0 1 0 0 0,0-2 0 0 0,0 1 0 0 0,0-1 1 0 0,0 0-1 0 0,0 0 0 0 0,-1-1 0 0 0,7-3 139 0 0,-12 5-6745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07.7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 8640 0 0,'4'0'0'0'0,"-4"0"-6488"0"0</inkml:trace>
  <inkml:trace contextRef="#ctx0" brushRef="#br0" timeOffset="1">0 1 11096 0 0,'1'0'38'0'0,"0"0"1"0"0,0 1-1 0 0,0-1 1 0 0,0 1-1 0 0,0-1 1 0 0,0 1-1 0 0,-1-1 1 0 0,1 1-1 0 0,0-1 1 0 0,0 1-1 0 0,-1 0 1 0 0,1-1-1 0 0,0 1 1 0 0,-1 0-1 0 0,1 0 1 0 0,0 0-1 0 0,-1-1 1 0 0,1 1-1 0 0,-1 0 1 0 0,0 0 0 0 0,1 0-1 0 0,-1 0 1 0 0,0 0-1 0 0,1 0 1 0 0,-1 0-1 0 0,0 0 1 0 0,0 0-39 0 0,0 0 150 0 0,0-1-27 0 0,0 12 109 0 0,2 21-224 0 0,1-1 1 0 0,6 27-9 0 0,-4-27 22 0 0,-1-1 0 0 0,0 27-22 0 0,-4-39 41 0 0,1-1-1 0 0,1 1 0 0 0,1-1 1 0 0,3 15-41 0 0,-2-15 73 0 0,-2 0 0 0 0,0 0 0 0 0,0 1-73 0 0,-2-6 70 0 0,1 0 0 0 0,1 0 0 0 0,0 0 0 0 0,0 0 0 0 0,2-1 1 0 0,3 12-71 0 0,-4-14 65 0 0,0 0 0 0 0,0 0 1 0 0,-2 0-1 0 0,1 0 0 0 0,-1 1 1 0 0,-1-1-1 0 0,0 10-65 0 0,0-18 26 0 0,0-1 0 0 0,1 1-1 0 0,-1 0 1 0 0,0-1 0 0 0,1 1 0 0 0,-1 0 0 0 0,1-1 0 0 0,0 1 0 0 0,-1-1 0 0 0,1 1-1 0 0,0-1-25 0 0,0 1 35 0 0,0 0-1 0 0,0-1 1 0 0,-1 1-1 0 0,1 0 0 0 0,0-1 1 0 0,-1 1-1 0 0,1 0 0 0 0,-1 0 1 0 0,0-1-1 0 0,0 1 1 0 0,1 0-35 0 0,-1 13-1748 0 0,0-15-7448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07.7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97 5416 0 0,'2'-1'135'0'0,"1"1"0"0"0,-1-1 0 0 0,0 0 0 0 0,0 0 0 0 0,0 1 0 0 0,1-2 0 0 0,-1 1 0 0 0,0 0 0 0 0,0 0 0 0 0,0 0 0 0 0,-1-1 0 0 0,1 1 0 0 0,0-1 0 0 0,0 0 0 0 0,-1 0 0 0 0,1 0-135 0 0,1-2 121 0 0,21-7 802 0 0,-9 2-697 0 0,0 0-1 0 0,0 1 1 0 0,1 1 0 0 0,-1 0 0 0 0,2 1 0 0 0,-1 1 0 0 0,1 1-1 0 0,5-1-225 0 0,-17 5 114 0 0,-1 0 1 0 0,1 0-1 0 0,-1 0 0 0 0,0 1 0 0 0,1-1 0 0 0,3 2-114 0 0,19 2 962 0 0,-26-4-940 0 0,0 0 1 0 0,0 1-1 0 0,-1-1 0 0 0,1 0 1 0 0,0 0-1 0 0,0 0 0 0 0,0 0 1 0 0,0 1-1 0 0,-1-1 0 0 0,1 0 1 0 0,0 1-1 0 0,0-1 0 0 0,0 1 1 0 0,-1-1-1 0 0,1 1 0 0 0,0-1 1 0 0,-1 1-1 0 0,1-1 0 0 0,0 1 0 0 0,-1 0 1 0 0,1-1-1 0 0,-1 1 0 0 0,1 0 1 0 0,-1-1-1 0 0,1 1 0 0 0,-1 0 1 0 0,0 0-1 0 0,1 0 0 0 0,-1-1 1 0 0,0 1-1 0 0,0 0 0 0 0,1 0 1 0 0,-1 0-1 0 0,0 0 0 0 0,0 0 1 0 0,0-1-1 0 0,0 2-22 0 0,4 12 167 0 0,-2-11-114 0 0,-1 1-1 0 0,0 0 1 0 0,0-1-1 0 0,-1 1 1 0 0,1 0-1 0 0,-1-1 1 0 0,1 1-1 0 0,-1 0 1 0 0,0 0-1 0 0,-1 0 1 0 0,1 1-53 0 0,-11 45 219 0 0,0-3-90 0 0,8-26-89 0 0,-1-1 1 0 0,-1 1-1 0 0,-1-1 1 0 0,-7 14-41 0 0,1 0 27 0 0,-2 5-8 0 0,6-16-3 0 0,0-1 1 0 0,-1 15-17 0 0,2 1 31 0 0,4-19 0 0 0,-1 1 0 0 0,-4 9-31 0 0,0-9 44 0 0,7-18-38 0 0,0 1 0 0 0,-1-1 0 0 0,1 1-1 0 0,1 0 1 0 0,-1-1 0 0 0,0 1 0 0 0,1 0 0 0 0,-1-1 0 0 0,1 1 0 0 0,0 1-6 0 0,0 37 227 0 0,1-42-223 0 0,1 0-1 0 0,0 0 1 0 0,0 0 0 0 0,-1 1 0 0 0,1-1 0 0 0,0 1 0 0 0,0-1 0 0 0,0 1 0 0 0,2-1-4 0 0,-4 1 3 0 0,119-28 595 0 0,-80 10-144 0 0,-30 15-908 0 0,1 1 0 0 0,0 0-1 0 0,0 0 1 0 0,5 1 454 0 0,-14 1-9953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07.7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2704 0 0,'1'-1'213'0'0,"0"1"0"0"0,0 0 0 0 0,0 0 0 0 0,0 0 0 0 0,0 0 0 0 0,0 0 0 0 0,0 0 0 0 0,0 1 0 0 0,0-1 0 0 0,0 0 1 0 0,0 0-1 0 0,0 1 0 0 0,0-1 0 0 0,-1 1 0 0 0,1-1 0 0 0,0 0 0 0 0,0 1 0 0 0,0 0 0 0 0,-1-1 0 0 0,1 1-213 0 0,2 17 5404 0 0,-4-9-6643 0 0,8 457 2978 0 0,-7-442-1547 0 0,2 0-1 0 0,4 18-191 0 0,8 16 309 0 0,-13-53-250 0 0,0 0 1 0 0,-1 1-1 0 0,1-1 0 0 0,-1 0 0 0 0,-1 0 1 0 0,1 5-60 0 0,-1 5-1669 0 0,1-14-7083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07.7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 1 8136 0 0,'1'0'29'0'0,"0"0"0"0"0,0 0 0 0 0,-1 0-1 0 0,1 0 1 0 0,0 1 0 0 0,0-1 0 0 0,-1 0 0 0 0,1 0 0 0 0,0 1 0 0 0,-1-1 0 0 0,1 0 0 0 0,0 1 0 0 0,-1-1 0 0 0,1 1 0 0 0,0-1 0 0 0,-1 1 0 0 0,1-1 0 0 0,-1 1 0 0 0,1 0-1 0 0,-1-1 1 0 0,1 1 0 0 0,-1-1 0 0 0,1 1 0 0 0,-1 0 0 0 0,0 0-29 0 0,12 11 654 0 0,-7-8-544 0 0,-1 0-1 0 0,1 0 0 0 0,-1 0 1 0 0,0 1-1 0 0,0-1 1 0 0,0 1-1 0 0,-1 0 1 0 0,1 0-1 0 0,-1 1-109 0 0,26 51 425 0 0,-25-49-398 0 0,70 162 215 0 0,-71-161-243 0 0,17 42 21 0 0,-1 8-20 0 0,-15-43 14 0 0,0 0 0 0 0,-1 1 1 0 0,0-1-1 0 0,-2 1 0 0 0,0 14-14 0 0,-1-16 25 0 0,-1-6 6 0 0,1 1 0 0 0,0-1-1 0 0,1 1 1 0 0,0-1 0 0 0,1 1-31 0 0,-1-2 39 0 0,1 0 0 0 0,-1 1 0 0 0,0-1 0 0 0,-1 1 0 0 0,0-1 0 0 0,0 1 0 0 0,-1-1 0 0 0,0 1 0 0 0,0-1 0 0 0,-1 1 0 0 0,-2 5-39 0 0,-2 26 335 0 0,6-35-291 0 0,-1 0 0 0 0,1 0 1 0 0,-1-1-1 0 0,0 1 0 0 0,0 0 0 0 0,0 0 0 0 0,-1 0 0 0 0,0-1 0 0 0,-2 5-44 0 0,1-3 36 0 0,-7 11 115 0 0,2-1 0 0 0,0 1 1 0 0,-1 4-152 0 0,4-10 53 0 0,0-1 0 0 0,-1 0 0 0 0,0-1 0 0 0,-3 4-53 0 0,-12 20 84 0 0,17-28-41 0 0,-1 0 1 0 0,1 0 0 0 0,-1-1 0 0 0,0 0-1 0 0,0 1 1 0 0,0-2 0 0 0,-1 1-1 0 0,1-1 1 0 0,-1 1 0 0 0,0-1 0 0 0,0-1-1 0 0,0 1 1 0 0,0-1 0 0 0,0 0 0 0 0,-3 0-44 0 0,8-2 5 0 0,0 0 1 0 0,1 0 0 0 0,-1-1-1 0 0,0 1 1 0 0,1 0-1 0 0,-1 0 1 0 0,0 0 0 0 0,0-1-1 0 0,1 1 1 0 0,-1 0 0 0 0,0-1-1 0 0,1 1 1 0 0,-1 0 0 0 0,1-1-1 0 0,-1 1 1 0 0,0-1 0 0 0,1 1-1 0 0,-1-1 1 0 0,1 1-1 0 0,-1-1 1 0 0,1 0 0 0 0,-1 1-6 0 0,-12-19 91 0 0,7 10-89 0 0,3 5-93 0 0,1-1 1 0 0,-1 1 0 0 0,1-1-1 0 0,0 0 1 0 0,0 0-1 0 0,0 0 1 0 0,1 0-1 0 0,-1 0 1 0 0,1 0 0 0 0,1 0-1 0 0,-1-3 91 0 0,0 3-748 0 0,0-2-8214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07.7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30 9648 0 0,'46'-6'934'0'0,"-8"-1"89"0"0,-33 6-936 0 0,0-1 0 0 0,0 1 0 0 0,0 1 0 0 0,0-1-1 0 0,1 1 1 0 0,0-1-87 0 0,6 1 225 0 0,-1 0 0 0 0,0-1 0 0 0,0-1 0 0 0,2 0-225 0 0,-3 0 145 0 0,0 1 0 0 0,0 0 0 0 0,0 0 0 0 0,6 1-145 0 0,-15 0 11 0 0,0 0 0 0 0,0 0 0 0 0,0 1 0 0 0,0-1 0 0 0,0 0-1 0 0,0 1 1 0 0,-1-1 0 0 0,1 1 0 0 0,0-1 0 0 0,0 1 0 0 0,0-1 0 0 0,0 1-1 0 0,-1-1 1 0 0,1 1 0 0 0,0 0 0 0 0,0 0 0 0 0,-1-1 0 0 0,1 1-11 0 0,-1 0-96 0 0,1-1 0 0 0,-1 1 0 0 0,1-1 0 0 0,-1 1 0 0 0,1-1 0 0 0,-1 1 0 0 0,1-1 0 0 0,-1 1 1 0 0,1-1-1 0 0,-1 0 0 0 0,1 1 0 0 0,0-1 0 0 0,-1 0 0 0 0,1 1 0 0 0,0-1 0 0 0,-1 0 0 0 0,1 0 1 0 0,0 0-1 0 0,0 0 96 0 0,-1 0-8564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07.7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8336 0 0,'4'17'635'0'0,"11"4"682"0"0,-14-20-1290 0 0,-1-1 1 0 0,1 0-1 0 0,0 1 0 0 0,-1-1 1 0 0,1 0-1 0 0,-1 0 1 0 0,1 0-1 0 0,0 0 1 0 0,-1 0-1 0 0,1 0 1 0 0,-1 0-1 0 0,1 0 0 0 0,0 0 1 0 0,-1 0-1 0 0,1 0 1 0 0,0 0-1 0 0,-1 0 1 0 0,1 0-1 0 0,-1 0 1 0 0,1-1-1 0 0,-1 1 0 0 0,1 0 1 0 0,0 0-1 0 0,-1-1 1 0 0,1 1-1 0 0,-1-1-27 0 0,20-11 141 0 0,-12 7-83 0 0,-3 2-166 0 0,1 0 0 0 0,0 0 0 0 0,0 1 0 0 0,0 0 0 0 0,0 1 0 0 0,1-1 0 0 0,-1 1 0 0 0,0 0 0 0 0,1 1 0 0 0,-1-1 0 0 0,1 1 0 0 0,-1 1 108 0 0,-3-1-7080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07.7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7232 0 0,'0'0'384'0'0,"1"24"1406"0"0,8-3-1578 0 0,-5-13-213 0 0,0 0-1 0 0,-1 1 1 0 0,0-1 0 0 0,0 4 1 0 0,12 48-10 0 0,-3-12-135 0 0,5 48 145 0 0,-13-51 17 0 0,5 31 226 0 0,-7-56 289 0 0,0 0 0 0 0,-1-1 0 0 0,-1 1-1 0 0,0 1-531 0 0,-1 9 1508 0 0,1-29-1300 0 0,0-1-25 0 0,0 0-125 0 0,0 0-22 0 0,0 0-1 0 0,0 0-1743 0 0,0 0-6985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07.7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75 5824 0 0,'6'-5'102'0'0,"0"0"-1"0"0,0 1 1 0 0,0 0 0 0 0,1 0 0 0 0,-1 1 0 0 0,1 0-1 0 0,0 0 1 0 0,0 0 0 0 0,1 1 0 0 0,-1 0 0 0 0,6-1-102 0 0,30-10 458 0 0,-38 11-378 0 0,0 0-1 0 0,1 1 1 0 0,-1 0-1 0 0,0 0 0 0 0,0 1 1 0 0,1-1-1 0 0,-1 1-79 0 0,29-5 226 0 0,-27 3-170 0 0,1 0 1 0 0,0 1 0 0 0,0 0 0 0 0,0 0-1 0 0,0 1 1 0 0,7 0-57 0 0,-5 0 180 0 0,-10 0-102 0 0,0 0-36 0 0,0 0-9 0 0,-1 10 195 0 0,-1 0 0 0 0,0 0-1 0 0,0-1 1 0 0,-1 1 0 0 0,-1-1 0 0 0,0 0 0 0 0,0 0-1 0 0,-3 5-227 0 0,1-3 147 0 0,-9 23 159 0 0,-1 0 135 0 0,-1 0 0 0 0,-6 6-441 0 0,-4 23 739 0 0,26-62-711 0 0,0 0 0 0 0,1 0 0 0 0,-1-1 0 0 0,1 1 0 0 0,-1 0 0 0 0,1 0 0 0 0,-1 0 0 0 0,1 0 1 0 0,0 0-1 0 0,-1 0 0 0 0,1 0 0 0 0,0 0 0 0 0,0 0 0 0 0,0 0 0 0 0,0 0 0 0 0,0 0 0 0 0,0 0 0 0 0,0 0-28 0 0,0-1 21 0 0,1 1 0 0 0,0-1 0 0 0,-1 0-1 0 0,1 0 1 0 0,0 1 0 0 0,0-1 0 0 0,-1 0 0 0 0,1 0 0 0 0,0 0-1 0 0,-1 0 1 0 0,1 0 0 0 0,0 0 0 0 0,0 0 0 0 0,-1 0 0 0 0,1 0-1 0 0,0-1 1 0 0,-1 1 0 0 0,1 0 0 0 0,0 0 0 0 0,0-1 0 0 0,0 1-21 0 0,58-7 82 0 0,-52 5-62 0 0,-1 0 0 0 0,1 1 0 0 0,0 0 0 0 0,0 0 1 0 0,-1 1-1 0 0,1-1 0 0 0,0 2 0 0 0,0-1 0 0 0,5 1-20 0 0,-9 0 18 0 0,1 0 0 0 0,-1 0 0 0 0,0 0 1 0 0,1 0-1 0 0,-1 1 0 0 0,0-1 0 0 0,0 1 0 0 0,1 0 1 0 0,-1 0-1 0 0,-1 0 0 0 0,1 0 0 0 0,0 1 1 0 0,0-1-1 0 0,-1 1 0 0 0,0-1 0 0 0,1 1 0 0 0,-1 0 1 0 0,0 0-1 0 0,0 1-18 0 0,5 7 53 0 0,-2 0 1 0 0,0 0-1 0 0,0 1 1 0 0,-1-1-1 0 0,0 1 1 0 0,-1 0-1 0 0,0 2-53 0 0,-2-7 15 0 0,0 0-1 0 0,0 0 0 0 0,-1 1 0 0 0,0-1 0 0 0,-1 0 0 0 0,0 0 1 0 0,0 0-1 0 0,0 0 0 0 0,-1 1 0 0 0,0-1 0 0 0,0-1 0 0 0,-1 1 1 0 0,0 1-15 0 0,-2 3 80 0 0,-1 0 1 0 0,0 0 0 0 0,-1-1-1 0 0,0 0 1 0 0,-1 0 0 0 0,0 0 0 0 0,-1-1-1 0 0,0 0 1 0 0,0-1 0 0 0,-1 0-1 0 0,1-1 1 0 0,-2 1 0 0 0,-5 2-81 0 0,-6 1 244 0 0,0 0 0 0 0,-1-2 1 0 0,0 0-1 0 0,0-2 0 0 0,-6 1-244 0 0,16-4 398 0 0,-14 2 291 0 0,26-6-666 0 0,1 1 0 0 0,-1-1-1 0 0,0 0 1 0 0,0 0-1 0 0,0 0 1 0 0,1-1 0 0 0,-1 1-1 0 0,0 0 1 0 0,0 0-1 0 0,0 0 1 0 0,0-1-1 0 0,1 1 1 0 0,-1 0 0 0 0,0-1-1 0 0,1 1 1 0 0,-1-1-1 0 0,0 1 1 0 0,0 0 0 0 0,1-1-1 0 0,-1 0 1 0 0,1 1-1 0 0,-1-1 1 0 0,0 1 0 0 0,1-1-1 0 0,-1 0 1 0 0,1 1-1 0 0,-1-2-22 0 0,1 2 138 0 0,-4-2-2504 0 0,4 2-9501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07.7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407 0 9240 0 0,'-10'4'487'0'0,"-4"11"1293"0"0,-7 5-69 0 0,2-12-1551 0 0,0 0 0 0 0,0-2-1 0 0,-1 0 1 0 0,0-1 0 0 0,0-1 0 0 0,-10 1-160 0 0,5-1 40 0 0,18-3-31 0 0,0 1 0 0 0,0 0 1 0 0,0 0-1 0 0,0 0 0 0 0,0 1 0 0 0,0-1 0 0 0,0 2 1 0 0,1-1-1 0 0,-1 1 0 0 0,1 0 0 0 0,-4 3-9 0 0,4 0 225 0 0,-1 0 0 0 0,1 0-1 0 0,1 0 1 0 0,-2 2-225 0 0,5-3 120 0 0,0 1 1 0 0,0-1 0 0 0,0 1-1 0 0,1-1 1 0 0,0 1-1 0 0,1 0 1 0 0,-1 2-121 0 0,1-6 43 0 0,-1 7 43 0 0,2 0 1 0 0,-1-1 0 0 0,1 1 0 0 0,0 0-87 0 0,3 28 60 0 0,-4 170 228 0 0,-11-124-142 0 0,9-57-79 0 0,-1 0-1 0 0,-1-1 1 0 0,-8 25-67 0 0,3-12 6 0 0,-1 31-166 0 0,4-49 34 0 0,4-18 87 0 0,1 0 0 0 0,0 0 0 0 0,1 1 1 0 0,-1-1-1 0 0,0 0 0 0 0,1 1 0 0 0,0 1 39 0 0,-5 71-736 0 0,5-67 618 0 0,1 2 47 0 0,15-8 68 0 0,-16-3 10 0 0,0 0 1 0 0,0 0 0 0 0,13 0 8 0 0,-3 0-18 0 0,1 0 0 0 0,-1-1 0 0 0,0 1 0 0 0,0-2 1 0 0,0 0-1 0 0,0 0 0 0 0,0-1 0 0 0,0 0 1 0 0,6-3 1 0 0,12-2-23 0 0,-25 7 12 0 0,0 1 0 0 0,1-1 0 0 0,-1 0 0 0 0,0 0 0 0 0,0 0 0 0 0,0 0-1 0 0,0-1 1 0 0,0 1 0 0 0,0-1 0 0 0,0 0 0 0 0,-1 0 0 0 0,1 0 0 0 0,0-1 11 0 0,5-4-1976 0 0,-6 6-7705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58.3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7856 0 0,'0'0'174'0'0,"0"0"29"0"0,0 0 13 0 0,0 3-31 0 0,0 11-193 0 0,0 0 74 0 0,0 1 61 0 0,0 0 51 0 0,0 5 112 0 0,0 37 659 0 0,0-33-583 0 0,0-3-113 0 0,0-2-100 0 0,1-9 19 0 0,0-2-39 0 0,1-1-14 0 0,2 3 11 0 0,1 5 50 0 0,-3-8-83 0 0,-1-1-1 0 0,-1 1 0 0 0,1-1 0 0 0,-1 1 1 0 0,-1 2-97 0 0,1 0 120 0 0,-1-1 0 0 0,2 0 0 0 0,-1 0 0 0 0,1 0 0 0 0,1 4-120 0 0,2 4 179 0 0,2 7 99 0 0,-3 4 43 0 0,-3-11-177 0 0,0 2 52 0 0,0 46 597 0 0,0-37-487 0 0,0-13-163 0 0,0-1-41 0 0,0-6-14 0 0,0-1-1 0 0,1 1 0 0 0,0-1 1 0 0,0 0-1 0 0,1 1 1 0 0,0 0-88 0 0,4 16 245 0 0,-3-2-77 0 0,-2 3 55 0 0,-1 56 591 0 0,-1-34-350 0 0,1-30-301 0 0,1 14 84 0 0,-5-13-137 0 0,-1-9-75 0 0,4-6-27 0 0,0-1 1 0 0,0 0 0 0 0,0 1-1 0 0,1 0 1 0 0,-1-1 0 0 0,0 1 0 0 0,1-1-1 0 0,-1 1 1 0 0,1 0 0 0 0,-1-1-1 0 0,1 3-8 0 0,-3 1 40 0 0,0-2-51 0 0,-2 2-16 0 0,2-2-22 0 0,-2 2-33 0 0,-8 8-37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07.7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98 8744 0 0,'14'-2'362'0'0,"0"0"1"0"0,0 0 0 0 0,0-2 0 0 0,0 1-1 0 0,12-6-362 0 0,-5 2 179 0 0,22-7-131 0 0,1 2 0 0 0,31-3-48 0 0,-69 14 90 0 0,0-1 0 0 0,0 0 0 0 0,0 0 0 0 0,0 0 0 0 0,4-3-90 0 0,-6 3-173 0 0,0 0 1 0 0,0 0-1 0 0,1 1 1 0 0,-1-1-1 0 0,0 1 1 0 0,1 0-1 0 0,0 0 1 0 0,-1 1-1 0 0,3-1 173 0 0,-6 1-6953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07.7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 7432 0 0,'2'4'0'0'0,"13"3"0"0"0,4-12 0 0 0,2 3 640 0 0,-5 2 16 0 0,1 2-8 0 0,6-2 8 0 0,-6-2-264 0 0,-8-2 8 0 0,1 0-8 0 0,1 4 8 0 0,-5 8-280 0 0,-2-1 8 0 0,-4-7-9032 0 0</inkml:trace>
  <inkml:trace contextRef="#ctx0" brushRef="#br0" timeOffset="1">7 280 7136 0 0,'0'0'41'0'0,"1"0"-1"0"0,-1 0 1 0 0,1 0 0 0 0,-1-1 0 0 0,1 1 0 0 0,-1 0-1 0 0,1 0 1 0 0,-1 0 0 0 0,0 0 0 0 0,1 1 0 0 0,-1-1 0 0 0,1 0-1 0 0,-1 0 1 0 0,1 0 0 0 0,-1 0 0 0 0,0 0 0 0 0,1 0-1 0 0,-1 1 1 0 0,1-1 0 0 0,-1 0 0 0 0,0 0 0 0 0,1 1-1 0 0,-1-1 1 0 0,0 0 0 0 0,1 0 0 0 0,-1 1 0 0 0,0-1-1 0 0,1 0 1 0 0,-1 1 0 0 0,0-1 0 0 0,0 1 0 0 0,0-1 0 0 0,1 0-1 0 0,-1 1 1 0 0,0-1 0 0 0,0 1 0 0 0,0-1 0 0 0,0 0-1 0 0,0 1 1 0 0,0-1 0 0 0,1 1 0 0 0,-1-1 0 0 0,0 1-1 0 0,0-1 1 0 0,0 1 0 0 0,-1-1 0 0 0,1 0 0 0 0,0 1 0 0 0,0-1-1 0 0,0 1 1 0 0,0-1-41 0 0,0 5 168 0 0,25-5 1872 0 0,16-10-2052 0 0,0-3-1 0 0,-1-1 1 0 0,-1-2 0 0 0,4-4 12 0 0,-39 18-8120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07.7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7936 0 0,'2'0'48'0'0,"-1"0"0"0"0,0 0-1 0 0,0 0 1 0 0,0 0 0 0 0,0 0 0 0 0,0 0 0 0 0,0 0 0 0 0,0 0 0 0 0,0 1 0 0 0,0-1 0 0 0,0 0 0 0 0,0 1 0 0 0,0-1-1 0 0,0 1 1 0 0,0-1 0 0 0,-1 1 0 0 0,1-1 0 0 0,0 1 0 0 0,0 0 0 0 0,0-1 0 0 0,-1 1 0 0 0,2 1-48 0 0,-1 0 105 0 0,0 0 0 0 0,-1 0-1 0 0,1 0 1 0 0,0 0 0 0 0,-1 1 0 0 0,1-1 0 0 0,-1 0 0 0 0,0 0 0 0 0,0 1 0 0 0,0-1 0 0 0,0 2-105 0 0,0 61 464 0 0,9 65-464 0 0,-6-103 122 0 0,-2 0 0 0 0,-1 1 0 0 0,-3 24-122 0 0,-6-7 272 0 0,7-38-190 0 0,0 1-1 0 0,0 0 1 0 0,1 0-1 0 0,0 0 1 0 0,0-1-1 0 0,1 1 1 0 0,1 8-82 0 0,-2 17 325 0 0,0-27-195 0 0,1 0 0 0 0,-1 0-1 0 0,1-1 1 0 0,1 1 0 0 0,-1 0 0 0 0,2 4-130 0 0,-1 24 1575 0 0,-1-16-3006 0 0,0-18-7906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07.7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499 317 7768 0 0,'-1'2'374'0'0,"-1"12"315"0"0,2-13-611 0 0,0 0 0 0 0,0 0 0 0 0,0 0 1 0 0,0 0-1 0 0,0 0 0 0 0,-1 0 0 0 0,1 0 0 0 0,0 0 0 0 0,0 0 0 0 0,-1 0 0 0 0,1 0 0 0 0,-1 0 0 0 0,1 0 0 0 0,-1 0 0 0 0,1 0 0 0 0,-1 0 0 0 0,0-1 1 0 0,1 1-1 0 0,-1 0 0 0 0,0 0 0 0 0,0-1 0 0 0,0 1 0 0 0,1-1 0 0 0,-2 1-78 0 0,-5 3 110 0 0,-1 0 0 0 0,1-1-1 0 0,-1 0 1 0 0,0-1 0 0 0,-1 1-110 0 0,-26 9 250 0 0,16-5-157 0 0,1-2 1 0 0,-1 0-1 0 0,0-1 1 0 0,0 0 0 0 0,-7-1-94 0 0,0 0 214 0 0,-1 2 1 0 0,-2 2-215 0 0,-100 19 760 0 0,121-25-636 0 0,0 0 1 0 0,0 0-1 0 0,0 0 0 0 0,0-1 1 0 0,-5-1-125 0 0,-4 1 553 0 0,17-1-515 0 0,0 0-1 0 0,1-1 1 0 0,-1 1 0 0 0,1 0 0 0 0,-1 0 0 0 0,1 0 0 0 0,-1 0 0 0 0,1 0 0 0 0,0 0 0 0 0,-1 0 0 0 0,1 0 0 0 0,0 0 0 0 0,0 0 0 0 0,0 0 0 0 0,0 0-38 0 0,4-2 53 0 0,-1 0 1 0 0,0-1-1 0 0,0 1 0 0 0,0-1 0 0 0,-1 0 1 0 0,1-1-1 0 0,-1 1 0 0 0,0 0 1 0 0,2-4-54 0 0,7-9 79 0 0,156-179 791 0 0,-161 187-762 0 0,0-1 1 0 0,-1 0-1 0 0,4-8-108 0 0,14-22 279 0 0,31-40-59 0 0,-54 67-79 0 0,-2 7-73 0 0,-3 21-64 0 0,2-1 0 0 0,0 1 0 0 0,1-1 0 0 0,0 11-4 0 0,0 40 39 0 0,0-4 94 0 0,3 0-1 0 0,4 17-132 0 0,-4-53 115 0 0,-1-1-1 0 0,-1 6-114 0 0,1 30 223 0 0,0 31 309 0 0,0-7-21 0 0,-1-18 636 0 0,0-65-1102 0 0,0-1-2564 0 0,0 0-10240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07.7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354 0 6128 0 0,'0'0'33'0'0,"0"0"1"0"0,0 0-1 0 0,0 0 0 0 0,0 0 1 0 0,0 0-1 0 0,0 0 0 0 0,0 1 1 0 0,0-1-1 0 0,0 0 0 0 0,0 0 1 0 0,0 0-1 0 0,0 0 0 0 0,0 0 1 0 0,0 0-1 0 0,0 0 0 0 0,0 0 1 0 0,0 0-1 0 0,0 0 0 0 0,0 0 1 0 0,0 0-1 0 0,0 0 0 0 0,0 1 1 0 0,0-1-1 0 0,0 0 0 0 0,0 0 1 0 0,0 0-1 0 0,0 0 0 0 0,0 0 1 0 0,0 0-1 0 0,0 0 1 0 0,0 0-1 0 0,0 0 0 0 0,0 0 1 0 0,0 0-1 0 0,-1 0 0 0 0,1 0 1 0 0,0 0-1 0 0,0 0 0 0 0,0 0 1 0 0,0 0-1 0 0,0 0 0 0 0,0 0-33 0 0,0 0 63 0 0,1 0 0 0 0,-1 1 0 0 0,0-1 0 0 0,0 0 0 0 0,1 0 0 0 0,-1 0 0 0 0,0 1 0 0 0,1-1 0 0 0,-1 0 0 0 0,0 0 0 0 0,0 1 0 0 0,0-1 1 0 0,1 0-1 0 0,-1 0 0 0 0,0 1 0 0 0,0-1 0 0 0,0 0 0 0 0,0 1 0 0 0,1-1 0 0 0,-1 0 0 0 0,0 1 0 0 0,0-1 0 0 0,0 0 0 0 0,0 1 0 0 0,0-1 0 0 0,0 0 0 0 0,0 1 0 0 0,0-1 0 0 0,0 0 0 0 0,0 1 0 0 0,0-1 0 0 0,0 0 0 0 0,0 1 0 0 0,0-1 0 0 0,-1 0 0 0 0,1 1 0 0 0,0-1 0 0 0,0 0 0 0 0,0 0 0 0 0,0 1 0 0 0,-1-1 0 0 0,1 0 0 0 0,0 1 0 0 0,0-1 0 0 0,0 0 0 0 0,-1 0 0 0 0,1 1 0 0 0,0-1-63 0 0,-8 2 1459 0 0,8-2-1419 0 0,-1 0-1 0 0,1 0 1 0 0,-1 0-1 0 0,1 0 1 0 0,-1 0 0 0 0,1 0-1 0 0,0 0 1 0 0,-1 0-1 0 0,1 0 1 0 0,-1 0-1 0 0,1 0 1 0 0,0 0-1 0 0,-1 1 1 0 0,1-1-1 0 0,0 0 1 0 0,-1 0 0 0 0,1 0-1 0 0,-1 1 1 0 0,1-1-1 0 0,0 0 1 0 0,-1 0-1 0 0,1 1 1 0 0,0-1-1 0 0,0 0 1 0 0,-1 1-40 0 0,-5 9 85 0 0,4-7-67 0 0,1-1-1 0 0,0 0 1 0 0,-1 0-1 0 0,0 0 1 0 0,1 1 0 0 0,-1-1-1 0 0,0-1 1 0 0,0 1-1 0 0,0 0 1 0 0,0 0 0 0 0,-3 0-18 0 0,-30 22 245 0 0,29-19-212 0 0,0-1 0 0 0,-1 1 1 0 0,1-1-1 0 0,-1 0 0 0 0,0-1 1 0 0,0 1-1 0 0,0-1 0 0 0,0-1 1 0 0,0 1-1 0 0,-1-1 1 0 0,1-1-1 0 0,-1 1 0 0 0,-3-1-33 0 0,-1-1 30 0 0,8-1-6 0 0,-1 1 0 0 0,0 0 0 0 0,1 0 0 0 0,-1 0 0 0 0,1 1 0 0 0,-1 0 1 0 0,1 0-1 0 0,-1 0 0 0 0,1 0 0 0 0,-1 1 0 0 0,0 0-24 0 0,3-1 32 0 0,0 0 0 0 0,-1 0 0 0 0,1 0 0 0 0,-1-1 0 0 0,1 1 0 0 0,-1-1 1 0 0,1 0-1 0 0,-1 1 0 0 0,1-1 0 0 0,-3 0-32 0 0,3 0 38 0 0,1-1 1 0 0,-1 2-1 0 0,0-1 0 0 0,0 0 1 0 0,0 0-1 0 0,0 0 1 0 0,0 1-1 0 0,0-1 1 0 0,0 1-1 0 0,1 0 0 0 0,-1-1 1 0 0,0 1-1 0 0,0 0 1 0 0,1 0-1 0 0,-2 1-38 0 0,2-2 16 0 0,1 1 0 0 0,-1-1 0 0 0,0 1 0 0 0,1-1 0 0 0,-1 0 0 0 0,0 1 0 0 0,0-1 0 0 0,0 0 0 0 0,1 0 0 0 0,-1 0 0 0 0,0 0 0 0 0,0 1 0 0 0,0-1 0 0 0,1 0 0 0 0,-1 0 0 0 0,0 0-16 0 0,1-1 7 0 0,-1 1 0 0 0,1 0 0 0 0,0 0-1 0 0,-1 0 1 0 0,1 0 0 0 0,0 0-1 0 0,-1 0 1 0 0,1 0 0 0 0,0 0 0 0 0,-1 0-1 0 0,1 0 1 0 0,0 0 0 0 0,-1 0-1 0 0,1 1 1 0 0,0-1 0 0 0,-1 0 0 0 0,1 0-1 0 0,0 0 1 0 0,-1 0 0 0 0,1 0-1 0 0,0 1 1 0 0,0-1 0 0 0,-1 0 0 0 0,1 0-1 0 0,0 1 1 0 0,0-1 0 0 0,-1 0 0 0 0,1 0-1 0 0,0 1 1 0 0,0-1 0 0 0,0 0-1 0 0,0 0 1 0 0,-1 1 0 0 0,1-1 0 0 0,0 0-1 0 0,0 1 1 0 0,0-1 0 0 0,0 0-1 0 0,0 1 1 0 0,0-1 0 0 0,0 0 0 0 0,0 1-1 0 0,0-1 1 0 0,0 0 0 0 0,0 1-1 0 0,0-1 1 0 0,0 0 0 0 0,0 1-7 0 0,0 0 25 0 0,-1 0 1 0 0,1 0-1 0 0,0-1 1 0 0,-1 1-1 0 0,1 0 0 0 0,-1 0 1 0 0,1 0-1 0 0,-1 0 1 0 0,1-1-1 0 0,-1 1 1 0 0,1 0-1 0 0,-1-1 0 0 0,0 1 1 0 0,1 0-1 0 0,-1-1 1 0 0,-1 1-26 0 0,1 0 18 0 0,1-1 0 0 0,-1 1 0 0 0,0 0 0 0 0,0 0 0 0 0,0-1-1 0 0,1 1 1 0 0,-1 0 0 0 0,0 0 0 0 0,1 0 0 0 0,-1 0 0 0 0,0 0 0 0 0,1 0 0 0 0,-1 0 0 0 0,1 0 0 0 0,0 0 0 0 0,-1 0 0 0 0,1 1-18 0 0,1 16 25 0 0,1 1-1 0 0,1-1 1 0 0,1 0 0 0 0,1 3-25 0 0,7 44-27 0 0,-4-10 2 0 0,-3-25-51 0 0,-2 0 0 0 0,0 17 76 0 0,-2-25-71 0 0,1 0 0 0 0,3 11 71 0 0,-2-21-19 0 0,-1 0 0 0 0,0 1 0 0 0,-1-1 0 0 0,-1 1 0 0 0,0-1 0 0 0,-1 1-1 0 0,0-1 1 0 0,-1 1 0 0 0,-1 4 19 0 0,2-11-4 0 0,0-1-1 0 0,1 0 0 0 0,-1 1 1 0 0,1-1-1 0 0,0 0 1 0 0,1 1-1 0 0,-1-1 0 0 0,1 1 1 0 0,0-1-1 0 0,0 0 1 0 0,1 0 4 0 0,-1 0 2 0 0,0-1 1 0 0,0 0 0 0 0,0 1-1 0 0,0-1 1 0 0,-1 0 0 0 0,1 1-1 0 0,-1-1 1 0 0,-1 1 0 0 0,1-1-1 0 0,0 1 1 0 0,-1-1 0 0 0,0 0-1 0 0,0 1 1 0 0,-2 3-3 0 0,2-4 32 0 0,0 1 0 0 0,0 0 0 0 0,0-1 1 0 0,1 1-1 0 0,0-1 0 0 0,0 1 0 0 0,0 0 1 0 0,0-1-1 0 0,1 2-32 0 0,0 9 150 0 0,-1-14-129 0 0,-4-1-2065 0 0,3 0-8262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07.7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76 7432 0 0,'0'0'545'0'0,"0"0"4"0"0,3 0-1 0 0,17-1-149 0 0,-1-2-1 0 0,1 0 0 0 0,0-1 0 0 0,15-6-398 0 0,-7 3 166 0 0,26-4-166 0 0,-44 9 12 0 0,-1 0 0 0 0,0 0 1 0 0,0-1-1 0 0,8-4-12 0 0,24-8-5 0 0,-19 10-1368 0 0,-20 5-5427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07.7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24 8840 0 0,'1'-1'50'0'0,"1"1"0"0"0,-1-1 0 0 0,1 0-1 0 0,-1 1 1 0 0,1 0 0 0 0,0-1 0 0 0,-1 1 0 0 0,1 0 0 0 0,-1 0 0 0 0,1 0 0 0 0,1 0-50 0 0,13-2 599 0 0,-9 0-553 0 0,0 0 0 0 0,0 1 1 0 0,1 0-1 0 0,-1 0 1 0 0,2 1-47 0 0,32-6 676 0 0,-32 4-507 0 0,0 1 0 0 0,0 0 0 0 0,1 0 0 0 0,-1 1 1 0 0,6 1-170 0 0,1-1-1085 0 0,-15 0-6524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07.7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1 454 5224 0 0,'0'-1'30'0'0,"1"1"0"0"0,-1 0 0 0 0,0 0 0 0 0,1 0 0 0 0,-1 0 0 0 0,1 0 0 0 0,-1-1 1 0 0,1 1-1 0 0,-1 0 0 0 0,1 0 0 0 0,-1 0 0 0 0,1 0 0 0 0,-1 0 0 0 0,1 1 0 0 0,-1-1 0 0 0,1 0 0 0 0,-1 0 0 0 0,0 0 1 0 0,1 0-1 0 0,-1 0 0 0 0,1 1 0 0 0,-1-1 0 0 0,1 0 0 0 0,-1 0 0 0 0,0 1 0 0 0,1-1 0 0 0,-1 0 0 0 0,0 1 0 0 0,1-1 1 0 0,-1 0-1 0 0,0 1 0 0 0,1-1 0 0 0,-1 0 0 0 0,0 1 0 0 0,0-1 0 0 0,0 1 0 0 0,1-1 0 0 0,-1 1 0 0 0,0-1 0 0 0,0 0 1 0 0,0 1-1 0 0,0-1 0 0 0,0 1 0 0 0,0-1 0 0 0,0 1 0 0 0,0-1 0 0 0,0 1 0 0 0,0-1 0 0 0,0 1 0 0 0,0-1 1 0 0,0 1-1 0 0,0-1 0 0 0,0 1 0 0 0,0-1 0 0 0,-1 1-30 0 0,1 3 569 0 0,0-4-265 0 0,0 0 0 0 0,0 0-19 0 0,0 0-74 0 0,0 0-21 0 0,3 1-121 0 0,0-1-1 0 0,0 1 0 0 0,0-1 0 0 0,0 0 0 0 0,0 0 0 0 0,0 0 0 0 0,0-1 1 0 0,1 1-70 0 0,1-1 88 0 0,3 1-11 0 0,0-1 0 0 0,-1 0 0 0 0,1-1-1 0 0,0 1 1 0 0,0-2-76 0 0,21-4 213 0 0,-17 5-120 0 0,0-1 0 0 0,0 0 0 0 0,0-1 0 0 0,1-2-93 0 0,28-8 151 0 0,-31 10-1414 0 0,-8 3-5331 0 0</inkml:trace>
  <inkml:trace contextRef="#ctx0" brushRef="#br0" timeOffset="1">485 0 6424 0 0,'0'0'84'0'0,"1"0"1"0"0,-1 0-1 0 0,1 0 0 0 0,0 0 1 0 0,-1 0-1 0 0,1 0 1 0 0,0 1-1 0 0,-1-1 0 0 0,1 0 1 0 0,0 0-1 0 0,-1 0 1 0 0,1 1-1 0 0,-1-1 0 0 0,1 0 1 0 0,0 1-1 0 0,-1-1 1 0 0,1 0-1 0 0,-1 1 0 0 0,1-1 1 0 0,-1 1-1 0 0,1-1 1 0 0,-1 1-1 0 0,0-1 0 0 0,1 1 1 0 0,-1-1-1 0 0,0 1 1 0 0,1-1-1 0 0,-1 1 0 0 0,0-1 1 0 0,1 1-1 0 0,-1 0 1 0 0,0-1-1 0 0,0 1 0 0 0,0 0 1 0 0,0-1-1 0 0,0 1 1 0 0,0 0-1 0 0,0-1 0 0 0,0 1 1 0 0,0 0-85 0 0,0-1 35 0 0,0 0 0 0 0,0 0 0 0 0,-1 0 1 0 0,1 0-1 0 0,0 0 0 0 0,0 0 0 0 0,0 0 1 0 0,-1 0-1 0 0,1 0 0 0 0,0 0 0 0 0,0 0 1 0 0,0 0-1 0 0,-1 0 0 0 0,1 0 0 0 0,0 0 0 0 0,0 0 1 0 0,0 1-1 0 0,-1-1 0 0 0,1 0 0 0 0,0 0 1 0 0,0 0-1 0 0,0 0 0 0 0,0 0 0 0 0,-1 0 1 0 0,1 1-1 0 0,0-1 0 0 0,0 0 0 0 0,0 0 1 0 0,0 0-1 0 0,0 1 0 0 0,0-1 0 0 0,-1 0 1 0 0,1 0-1 0 0,0 0 0 0 0,0 1 0 0 0,0-1 0 0 0,0 0 1 0 0,0 0-1 0 0,0 0 0 0 0,0 1 0 0 0,0-1 1 0 0,0 0-36 0 0,-3 172 1076 0 0,3-156-1009 0 0,0 0 0 0 0,2-1 0 0 0,2 14-67 0 0,-1-10 105 0 0,0-1 1 0 0,-1 12-106 0 0,-4 4 525 0 0,-4 27-525 0 0,4-46 83 0 0,2-6-22 0 0,-1 0 1 0 0,2 1 0 0 0,-1-1-1 0 0,1 0 1 0 0,1 1-62 0 0,0-1 64 0 0,-1 0-1 0 0,-1 1 1 0 0,1-1 0 0 0,-1 0-1 0 0,-1 0-63 0 0,1-4 46 0 0,0 1-1 0 0,1-1 1 0 0,-1 0 0 0 0,1 0-1 0 0,0 0 1 0 0,0 0-1 0 0,1 1 1 0 0,0-2-1 0 0,-1 1 1 0 0,2 0-1 0 0,-1 0 1 0 0,1 0-46 0 0,6 15 428 0 0,-8 2-747 0 0,-1-22-10147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07.7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264 1 5592 0 0,'2'-1'662'0'0,"29"2"2606"0"0,-31-1-2956 0 0,0 0-100 0 0,0 0-1 0 0,0 0-30 0 0,0 0-129 0 0,0 0-24 0 0,0 0-2 0 0,0 0-1 0 0,0 0 4 0 0,0 0-2 0 0,-12 10 324 0 0,6-6-281 0 0,1 1 1 0 0,0-1-1 0 0,-1-1 0 0 0,0 1 1 0 0,0-1-1 0 0,0 0 1 0 0,0 0-1 0 0,0-1 1 0 0,-1 0-1 0 0,-1 0-70 0 0,-11 5 198 0 0,-6 2 145 0 0,0-2 0 0 0,-1 0 0 0 0,0-2 0 0 0,0-1 0 0 0,-8 0-343 0 0,21-5 301 0 0,12 1-281 0 0,0-1-1 0 0,1 1 0 0 0,-1 0 0 0 0,0 0 0 0 0,1-1 1 0 0,-1 1-1 0 0,0 0 0 0 0,1 0 0 0 0,-1 0 0 0 0,0 0 1 0 0,1 0-1 0 0,-1 0 0 0 0,0 0 0 0 0,1 0 0 0 0,-1 0 1 0 0,0 0-1 0 0,1 1 0 0 0,-1-1 0 0 0,0 0 0 0 0,1 0 1 0 0,-1 1-1 0 0,0-1 0 0 0,1 0 0 0 0,-1 1 0 0 0,1-1 1 0 0,-1 0-1 0 0,1 1 0 0 0,-1-1 0 0 0,1 1 0 0 0,-1-1 1 0 0,1 1-1 0 0,-1-1 0 0 0,1 1 0 0 0,-1 0 0 0 0,1-1 1 0 0,0 1-1 0 0,-1-1 0 0 0,1 1 0 0 0,0 0 0 0 0,0-1 1 0 0,0 1-1 0 0,-1 0 0 0 0,1-1 0 0 0,0 1 0 0 0,0 0 1 0 0,0 0-1 0 0,0-1 0 0 0,0 1 0 0 0,0 0 0 0 0,0-1 1 0 0,0 1-1 0 0,1 0-19 0 0,15 19-12 0 0,-6-6 20 0 0,-2 0 1 0 0,0 1-1 0 0,0 0 1 0 0,0 4-9 0 0,20 35 253 0 0,-28-52-238 0 0,1-1 1 0 0,0 1 0 0 0,0 0-1 0 0,-1-1 1 0 0,1 1 0 0 0,-1 0 0 0 0,1 0-1 0 0,-1-1 1 0 0,0 1 0 0 0,0 0-1 0 0,0 0 1 0 0,0 0 0 0 0,0-1-1 0 0,0 1 1 0 0,-1 1-16 0 0,1-1 4 0 0,0 0 0 0 0,0 0 0 0 0,0 0 0 0 0,0 0 0 0 0,0 0 0 0 0,0 0 0 0 0,1 0-1 0 0,-1 0 1 0 0,0 0 0 0 0,1 0 0 0 0,0 2-4 0 0,1-1 39 0 0,-1 0-1 0 0,1 0 0 0 0,-1 1 1 0 0,0-1-1 0 0,0 1 1 0 0,-1-1-1 0 0,1 0 0 0 0,-1 1 1 0 0,1-1-1 0 0,-1 4-38 0 0,0-7 7 0 0,0 1-1 0 0,0 0 1 0 0,0 0-1 0 0,0-1 1 0 0,0 1-1 0 0,1 0 1 0 0,-1 0-1 0 0,0-1 1 0 0,0 1-1 0 0,1 0 1 0 0,-1-1-1 0 0,0 1 1 0 0,1-1 0 0 0,-1 1-1 0 0,1 0 1 0 0,-1-1-1 0 0,1 1 1 0 0,-1-1-1 0 0,1 1 1 0 0,0-1-7 0 0,-1 1 1 0 0,1-1 1 0 0,0 1-1 0 0,-1-1 1 0 0,1 1-1 0 0,-1 0 1 0 0,1-1-1 0 0,-1 1 1 0 0,1 0 0 0 0,-1 0-1 0 0,1-1 1 0 0,-1 1-1 0 0,0 0 1 0 0,0 0-1 0 0,1-1 1 0 0,-1 1-1 0 0,0 0 1 0 0,0 0-1 0 0,0 0 1 0 0,0-1 0 0 0,0 2-2 0 0,24-10 120 0 0,67-34 209 0 0,-82 39-302 0 0,1 0 0 0 0,-1 1-1 0 0,0 0 1 0 0,1 0 0 0 0,-1 1 0 0 0,1 0 0 0 0,-1 1 0 0 0,10 1-27 0 0,-9-1 29 0 0,-6 1-22 0 0,-1 0-1 0 0,0 0 1 0 0,1 0 0 0 0,-1 0 0 0 0,0 1 0 0 0,0-1-1 0 0,1 1 1 0 0,-1 0 0 0 0,-1 0 0 0 0,1 0 0 0 0,0 1-1 0 0,0-1 1 0 0,0 2-7 0 0,16 11 24 0 0,-15-13-22 0 0,-1 0 0 0 0,0 0 0 0 0,0 1 0 0 0,0 0 0 0 0,0 0 1 0 0,0-1-1 0 0,-1 2 0 0 0,1-1 0 0 0,-1 0 0 0 0,0 0 0 0 0,0 1 0 0 0,0-1 0 0 0,0 1 1 0 0,-1 0-3 0 0,3 7 6 0 0,0 1 0 0 0,-1 0 1 0 0,1 11-7 0 0,7 23-37 0 0,-10-41 23 0 0,0 0 1 0 0,-1 1 0 0 0,1-1-1 0 0,-1 1 1 0 0,0-1-1 0 0,0 1 1 0 0,-1-1 0 0 0,1 1-1 0 0,-1-1 1 0 0,-1 0-1 0 0,0 2 14 0 0,-4 31-140 0 0,6-32 116 0 0,-1-1 0 0 0,-1 1 1 0 0,1-1-1 0 0,-1 1 0 0 0,0-1 1 0 0,0 0-1 0 0,0 0 0 0 0,-1 0 1 0 0,1 0-1 0 0,-2 0 24 0 0,-13 30-148 0 0,15-29 133 0 0,0-1 0 0 0,-1 0 0 0 0,1 1 0 0 0,-1-1 0 0 0,0-1 0 0 0,-1 1 0 0 0,1 0 0 0 0,-1-1 0 0 0,0 0 0 0 0,0 1 0 0 0,0-2 0 0 0,-1 1 0 0 0,0 0 0 0 0,1-1 0 0 0,-1 0 0 0 0,-4 2 15 0 0,7-4 3 0 0,0 0 0 0 0,1 1 0 0 0,-1-1 1 0 0,1 0-1 0 0,-1 1 0 0 0,1-1 1 0 0,-1 1-1 0 0,1-1 0 0 0,0 1 0 0 0,0 0 1 0 0,0-1-1 0 0,0 1 0 0 0,0 0-3 0 0,0 0 5 0 0,0 0 0 0 0,0 0 0 0 0,0 0 0 0 0,0-1-1 0 0,0 1 1 0 0,-1 0 0 0 0,1-1 0 0 0,-1 1-1 0 0,1-1 1 0 0,-1 0 0 0 0,1 1 0 0 0,-1-1 0 0 0,0 0-1 0 0,0 0 1 0 0,0 0-5 0 0,-7 3 102 0 0,-1-2 0 0 0,0 1 0 0 0,1-1 1 0 0,-1 0-1 0 0,0-1 0 0 0,0-1 0 0 0,0 1 0 0 0,0-1 0 0 0,0-1 0 0 0,0 0 0 0 0,0 0 0 0 0,0-1 0 0 0,1-1 0 0 0,-3 0-102 0 0,-1-7 222 0 0,12 9-183 0 0,0 0-1 0 0,0-1 1 0 0,-1 1 0 0 0,1 0-1 0 0,0 1 1 0 0,0-1-1 0 0,-1 0 1 0 0,1 0-1 0 0,0 0 1 0 0,-1 1-1 0 0,1-1 1 0 0,0 1-1 0 0,-1-1 1 0 0,0 1-39 0 0,2 0 2 0 0,-1-1 0 0 0,1 1 0 0 0,0 0 0 0 0,-1 0 0 0 0,1 0 0 0 0,0-1 0 0 0,-1 1 0 0 0,1 0 0 0 0,0 0 0 0 0,-1-1 0 0 0,1 1 0 0 0,0 0 0 0 0,0-1 0 0 0,-1 1 0 0 0,1 0 0 0 0,0-1 0 0 0,0 1 0 0 0,0-1 0 0 0,0 1 0 0 0,-1 0 0 0 0,1-1 0 0 0,0 1 0 0 0,0 0 0 0 0,0-1 0 0 0,0 1 0 0 0,0-1-2 0 0,0-1-2076 0 0,0 2-9485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31.7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331 111 4744 0 0,'0'0'135'0'0,"3"3"-2"0"0,7 7-46 0 0,-8-8 8 0 0,-1-1 108 0 0,-1-1 176 0 0,0 2-198 0 0,0-1-39 0 0,0 1 45 0 0,0 1-89 0 0,0 1 7 0 0,0-3-2 0 0,0 1 119 0 0,2-1 154 0 0,9-1 292 0 0,-8 0 18 0 0,-3 0-283 0 0,0 2-164 0 0,0 2-37 0 0,0 3 50 0 0,0-5 121 0 0,0-2-18 0 0,0 0 7 0 0,0 0 44 0 0,0 0 11 0 0,0 0 6 0 0,0 0-1 0 0,0 0-6 0 0,0 0-6 0 0,0 0-2 0 0,0 0-26 0 0,0 0-106 0 0,0 0-48 0 0,0-2-10 0 0,0 1-210 0 0,0 1 1 0 0,0 0 0 0 0,0-1 0 0 0,0 1 0 0 0,0-1-1 0 0,0 1 1 0 0,0-1 0 0 0,0 1 0 0 0,0 0 0 0 0,-1-1-1 0 0,1 1 1 0 0,0-1 0 0 0,0 1 0 0 0,0 0 0 0 0,0-1-1 0 0,-1 1 1 0 0,1 0 0 0 0,0-1 0 0 0,0 1 0 0 0,-1 0-1 0 0,1-1 1 0 0,0 1 0 0 0,-1 0 0 0 0,1-1 0 0 0,0 1-1 0 0,-1 0 1 0 0,1 0 0 0 0,0-1 0 0 0,-1 1 0 0 0,1 0-1 0 0,-1 0-8 0 0,-6-5 134 0 0,2-8 52 0 0,2 9-157 0 0,-4-5 129 0 0,-4-2 76 0 0,6 3-153 0 0,0-5 49 0 0,-6 8-2 0 0,6-6-2 0 0,-6 6-6 0 0,10 3-99 0 0,0 0 1 0 0,-1 0-1 0 0,1 0 0 0 0,0 0 0 0 0,0 0 1 0 0,0 0-1 0 0,0 0 0 0 0,0-2-21 0 0,1 2 8 0 0,-1 1 0 0 0,1 0-1 0 0,0 0 1 0 0,0 0 0 0 0,-1 0-1 0 0,1 0 1 0 0,-1 0 0 0 0,1 0 0 0 0,-1 0-1 0 0,1 0 1 0 0,-1 0 0 0 0,0 0-1 0 0,1 0 1 0 0,-1 0 0 0 0,0 0 0 0 0,0 0-1 0 0,0 1 1 0 0,1-1 0 0 0,-1 0-1 0 0,0 1 1 0 0,0-1 0 0 0,0 0 0 0 0,0 1-1 0 0,0-1 1 0 0,0 1 0 0 0,-1 0-1 0 0,1-1 1 0 0,0 1 0 0 0,0 0-1 0 0,-1-1-7 0 0,2 2 2 0 0,-1-1 0 0 0,1 0 0 0 0,-1 0 0 0 0,1 0 0 0 0,-1 0 0 0 0,1 0 0 0 0,-1 0 0 0 0,1 0 0 0 0,-1 0 0 0 0,1 0 0 0 0,-1 0 0 0 0,1 0 0 0 0,-1-1-1 0 0,1 1 1 0 0,-1 0 0 0 0,1 0 0 0 0,-1 0 0 0 0,1-1 0 0 0,0 1 0 0 0,-1 0 0 0 0,1 0 0 0 0,-1-1 0 0 0,1 1 0 0 0,0 0 0 0 0,-1-1 0 0 0,1 1 0 0 0,0-1 0 0 0,-1 1-1 0 0,1 0 1 0 0,0-1 0 0 0,0 1 0 0 0,-1-1-2 0 0,-3-6 18 0 0,3 7-12 0 0,0-1-1 0 0,0 1 0 0 0,1 0 1 0 0,-1-1-1 0 0,0 1 0 0 0,0 0 1 0 0,0 0-1 0 0,1 0 0 0 0,-1 0 1 0 0,0-1-1 0 0,0 1 0 0 0,0 0 1 0 0,0 0-1 0 0,0 1-5 0 0,-35-1 94 0 0,35 0-93 0 0,1 0 0 0 0,0 1 1 0 0,-1-1-1 0 0,1 0 0 0 0,-1 0 1 0 0,1 0-1 0 0,0 0 0 0 0,-1 0 1 0 0,1 0-1 0 0,0 0 0 0 0,-1 1 1 0 0,1-1-1 0 0,-1 0 0 0 0,1 0 1 0 0,0 1-1 0 0,-1-1 0 0 0,1 0 1 0 0,0 0-1 0 0,0 1 1 0 0,-1-1-1 0 0,1 0 0 0 0,0 1 1 0 0,0-1-1 0 0,-1 1-1 0 0,-4 6 7 0 0,-8-2-7 0 0,11-4 4 0 0,0 1-1 0 0,1-1 0 0 0,-1 0 0 0 0,1 1 0 0 0,-1-1 0 0 0,1 1 0 0 0,0 0 0 0 0,0-1 0 0 0,-1 1 0 0 0,1 0 1 0 0,1 0-1 0 0,-1 0 0 0 0,0 0-3 0 0,-1 2 4 0 0,1-1 0 0 0,-1 0 0 0 0,0 0 0 0 0,0-1 0 0 0,0 1-1 0 0,-1 1-3 0 0,-10 8 1 0 0,8-8 1 0 0,0 1-1 0 0,1-1 1 0 0,-1 1 0 0 0,1 0-1 0 0,0 0 1 0 0,-1 2-2 0 0,1 3 30 0 0,3-7-27 0 0,0-1-1 0 0,-1 0 1 0 0,1 1-1 0 0,0-1 1 0 0,0 0 0 0 0,-1 0-1 0 0,0 0 1 0 0,1 0-1 0 0,-1 0-2 0 0,-1 1 2 0 0,0 0-1 0 0,1 0 1 0 0,-1 1-1 0 0,1-1 1 0 0,-2 4-2 0 0,-11 31 53 0 0,2-5-50 0 0,12-30-3 0 0,0 0 0 0 0,1 0 0 0 0,-1 0 0 0 0,0-1 0 0 0,1 1 0 0 0,0 0 0 0 0,0 0 0 0 0,0 0 0 0 0,0 0 0 0 0,0 0 0 0 0,1 1 0 0 0,0 8 0 0 0,-2-6 0 0 0,0 0 0 0 0,0 0 0 0 0,0 1 0 0 0,0-1 0 0 0,-2 3 0 0 0,1-5 0 0 0,1 0 0 0 0,0 1 0 0 0,0-1 0 0 0,0 0 0 0 0,1 1 0 0 0,-1-1 0 0 0,1 0 0 0 0,0 1 0 0 0,0-1 0 0 0,0 1 0 0 0,1 1 0 0 0,4 11 0 0 0,-3-11 0 0 0,0 0 0 0 0,-1 1 0 0 0,1-1 0 0 0,-1 1 0 0 0,-1 0 0 0 0,1 3 0 0 0,-2 7 0 0 0,0-8 0 0 0,1 0 0 0 0,0 0 0 0 0,1 0 0 0 0,0 0 0 0 0,1 5 0 0 0,9 18 0 0 0,-6-1 0 0 0,5 4 0 0 0,-6-16 0 0 0,-3-11 0 0 0,0-1 0 0 0,0 1 0 0 0,1-1 0 0 0,0 0 0 0 0,1 0 0 0 0,2 6 0 0 0,0-2 4 0 0,23 47-10 0 0,-11-14 62 0 0,-6-25-46 0 0,-8-15-10 0 0,-1 0 0 0 0,1 0 0 0 0,-1 1 0 0 0,0-1 0 0 0,1 3 0 0 0,0 6 0 0 0,-2-10 0 0 0,-1-1 0 0 0,1 0 0 0 0,-1 0 0 0 0,1 1 0 0 0,0-1 0 0 0,0 0 0 0 0,0 0 0 0 0,0 0 0 0 0,0 0 0 0 0,0 0 0 0 0,1 0 0 0 0,-1 0 0 0 0,1 0 0 0 0,0 0 0 0 0,0 1 0 0 0,0 0 0 0 0,1 0 0 0 0,-1 0 0 0 0,0 0 0 0 0,0 0 0 0 0,0 2 0 0 0,0-2 0 0 0,-1 1 0 0 0,2-1 0 0 0,-1 1 0 0 0,0-1 0 0 0,1 0 0 0 0,0 1 0 0 0,4 4 0 0 0,-4-5 0 0 0,1 1 0 0 0,-1-1 0 0 0,0 0 0 0 0,1 0 0 0 0,0-1 0 0 0,0 1 0 0 0,9 2 0 0 0,-9 2 0 0 0,-4-7 0 0 0,1 1 0 0 0,-1-1 0 0 0,0 1 0 0 0,0-1 0 0 0,1 1 0 0 0,-1-1 0 0 0,0 0 0 0 0,1 1 0 0 0,-1-1 0 0 0,0 0 0 0 0,1 1 0 0 0,-1-1 0 0 0,1 0 0 0 0,-1 1 0 0 0,1-1 0 0 0,-1 0 0 0 0,0 0 0 0 0,1 0 0 0 0,-1 1 0 0 0,1-1 0 0 0,-1 0 0 0 0,1 0 0 0 0,-1 0 0 0 0,1 0 0 0 0,-1 0 0 0 0,1 0 0 0 0,-1 0 0 0 0,1 0 0 0 0,-1 0 0 0 0,1 0 0 0 0,-1 0 0 0 0,1 0 0 0 0,9 0 0 0 0,-7 0 0 0 0,0 1 0 0 0,0-1 0 0 0,0 0 0 0 0,-1 0 0 0 0,1 0 0 0 0,0 0 0 0 0,0-1 0 0 0,0 1 0 0 0,-1-1 0 0 0,1 0 0 0 0,1 0 0 0 0,0-6 0 0 0,1 2-5 0 0,4 4-38 0 0,-3 1-113 0 0,-1-1 55 0 0,4-1 22 0 0,8-5 17 0 0,-12 4-15 0 0,0-1-67 0 0,-1 1-60 0 0,0-1-87 0 0,0 0-104 0 0,0 0-121 0 0,-2 3 140 0 0,0-1-55 0 0,-1 1-49 0 0,1-1-43 0 0,0 0-153 0 0,0 0-43 0 0,0 0-185 0 0,1-2-497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57.5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2 161 8208 0 0,'0'3'234'0'0,"0"8"-28"0"0,-1 2-102 0 0,1 0-67 0 0,0 17-7 0 0,0-12 49 0 0,2-7 50 0 0,0-2 90 0 0,4 4 119 0 0,-1-4-12 0 0,-3 3 77 0 0,0-1-12 0 0,4 2 61 0 0,0-1 15 0 0,-4-1-50 0 0,-2-4-146 0 0,-1-4-183 0 0,1-1 1 0 0,0 0 0 0 0,0 0-1 0 0,0 0 1 0 0,0 0-1 0 0,1 1 1 0 0,-1-1 0 0 0,1 0-1 0 0,-1 0 1 0 0,1 1-89 0 0,4 5 242 0 0,2 4 101 0 0,-5-3-71 0 0,0-4 122 0 0,9 6-24 0 0,-9-9-88 0 0,-2-2-40 0 0,0 0-8 0 0,0 0-20 0 0,0 0-74 0 0,0 0-38 0 0,0 0-6 0 0,0 0-3 0 0,0 0-12 0 0,0 0-8 0 0,0-2 0 0 0,0-29 19 0 0,0 9-49 0 0,0-36-35 0 0,0 33-22 0 0,0-2-38 0 0,0-1-42 0 0,0-2-41 0 0,1 23 103 0 0,0 0 0 0 0,0 0 0 0 0,0 0 1 0 0,1 0-1 0 0,1-2 32 0 0,1-8-79 0 0,2-12-177 0 0,4 8-52 0 0,-4-5-10 0 0,-4 21 219 0 0,0-1 1 0 0,0 1-1 0 0,1 0 1 0 0,0 0 0 0 0,0-1 98 0 0,10 1-155 0 0,-1-4 2 0 0,13-10-80 0 0,-13 16 153 0 0,-11 3 78 0 0,0 0 0 0 0,0 0 0 0 0,-1 0 0 0 0,1 0 0 0 0,0 1 1 0 0,-1-1-1 0 0,1 0 0 0 0,0 0 0 0 0,-1 1 0 0 0,1-1 1 0 0,-1 0-1 0 0,1 1 0 0 0,0-1 0 0 0,-1 0 0 0 0,1 1 0 0 0,-1-1 1 0 0,1 1 1 0 0,3 5-39 0 0,-3-5 38 0 0,-1-1 0 0 0,0 1 0 0 0,0-1 1 0 0,1 1-1 0 0,-1-1 0 0 0,0 0 0 0 0,0 1 0 0 0,1-1 1 0 0,-1 1-1 0 0,1-1 0 0 0,-1 0 0 0 0,0 0 1 0 0,1 1-1 0 0,-1-1 0 0 0,1 0 0 0 0,-1 0 0 0 0,1 1 1 0 0,-1-1-1 0 0,0 0 0 0 0,1 0 0 0 0,-1 0 0 0 0,1 0 1 0 0,-1 0-1 0 0,1 1 0 0 0,-1-1 0 0 0,1 0 1 0 0,-1 0-1 0 0,1 0 0 0 0,-1-1 0 0 0,1 1 0 0 0,-1 0 1 0 0,1 0 0 0 0,1 0-4 0 0,-1 1 1 0 0,1-1 0 0 0,-1 1 0 0 0,0 0-1 0 0,1-1 1 0 0,-1 1 0 0 0,0 0 0 0 0,1 0 0 0 0,-1-1-1 0 0,0 1 1 0 0,0 0 0 0 0,0 0 0 0 0,0 1-1 0 0,0-1 1 0 0,0 0 0 0 0,0 0 0 0 0,0 0 0 0 0,0 1-1 0 0,0-1 1 0 0,-1 0 0 0 0,1 1 0 0 0,-1-1-1 0 0,1 1 1 0 0,0 0 3 0 0,1 4 6 0 0,0-2-6 0 0,0 0 0 0 0,0 0 0 0 0,-1 0 0 0 0,0 1 0 0 0,1-1 0 0 0,-1 2 0 0 0,2 8-13 0 0,4 4-34 0 0,6 1 48 0 0,-2-1 39 0 0,-10-15-23 0 0,0 0 1 0 0,0 0-1 0 0,0 0 1 0 0,-1 0-1 0 0,1 0 1 0 0,-1 0-1 0 0,0 0 1 0 0,0 1-18 0 0,0 0 19 0 0,0-1 0 0 0,1 0 1 0 0,-1 0-1 0 0,1 0 0 0 0,0 0 1 0 0,-1 0-1 0 0,2 2-19 0 0,6 13 124 0 0,-4-3 9 0 0,-5 7-9 0 0,1-17-73 0 0,3 6 109 0 0,-1-7-124 0 0,0 1 1 0 0,0 0 0 0 0,-1-1 0 0 0,0 1 0 0 0,1 1-37 0 0,0 9 113 0 0,-1 1 70 0 0,-1-13-286 0 0,0 1 110 0 0,0 2 111 0 0,0 2 197 0 0,0-4 161 0 0,0-7-325 0 0,0-1-118 0 0,0-1-36 0 0,0 4 4 0 0,0-1 0 0 0,0 0 1 0 0,0 1-1 0 0,1-1 0 0 0,-1 1 0 0 0,0-1 0 0 0,1 0 0 0 0,0 1 0 0 0,-1-1 0 0 0,1 1 0 0 0,0 0 1 0 0,0-1-1 0 0,0 0-1 0 0,0 0 0 0 0,0 0 0 0 0,0 1-1 0 0,0-1 1 0 0,0 0 0 0 0,0 0 0 0 0,-1 1 0 0 0,1-1 0 0 0,-1 0 0 0 0,1 0 0 0 0,-1 0 0 0 0,0 0 0 0 0,0 0 0 0 0,1-2 0 0 0,0-11 1 0 0,5 0-33 0 0,-2 5-28 0 0,2-1 1 0 0,0 2-1 0 0,2-4 60 0 0,19-27-228 0 0,-9 12-8 0 0,0 1-34 0 0,-15 23 198 0 0,0 0 1 0 0,1 0 0 0 0,-1 0 0 0 0,1 1 0 0 0,0 0 0 0 0,0-1 0 0 0,0 1 0 0 0,0 1 0 0 0,1-1 0 0 0,3-2 71 0 0,4-1-153 0 0,-7 4 97 0 0,-4 1 40 0 0,0 1 1 0 0,0-1 0 0 0,0 1 0 0 0,0-1 0 0 0,0 1 0 0 0,0 0 0 0 0,0-1-1 0 0,0 1 1 0 0,1 0 0 0 0,-1 0 0 0 0,0 0 0 0 0,0 0 0 0 0,0 0 0 0 0,0 0-1 0 0,0 0 1 0 0,1 0 15 0 0,9 1-98 0 0,7-1-44 0 0,-16 0 134 0 0,0 1 0 0 0,0-1 0 0 0,0 0 0 0 0,0 1 0 0 0,0 0 0 0 0,0-1 0 0 0,0 1 1 0 0,0 0-1 0 0,0 0 0 0 0,0 0 0 0 0,-1 0 0 0 0,1 0 0 0 0,0 1 0 0 0,-1-1 0 0 0,2 1 8 0 0,10 16-38 0 0,-11-14 37 0 0,0 0 0 0 0,0 0 1 0 0,-1 0-1 0 0,1 1 1 0 0,-1-1-1 0 0,0 2 1 0 0,0-1 3 0 0,0-1 0 0 0,0 1 0 0 0,0-1 0 0 0,1 0 0 0 0,0 0 0 0 0,0 2-3 0 0,0-3 16 0 0,0 1 1 0 0,0 0-1 0 0,-1-1 0 0 0,1 1 0 0 0,-1 0 0 0 0,0 0 0 0 0,0 0 0 0 0,0 0 0 0 0,-1 0 1 0 0,0 3-17 0 0,2 11 76 0 0,5-1-26 0 0,-1-3-7 0 0,-5 2 20 0 0,-1-9-31 0 0,0-5-22 0 0,0 1 0 0 0,0-1 0 0 0,0 0 0 0 0,0 0 0 0 0,0 0 0 0 0,0 0 0 0 0,1 1 0 0 0,-1-1 0 0 0,1 0 0 0 0,0 1-10 0 0,4 5 11 0 0,-4-7-6 0 0,0 1 1 0 0,0-1 0 0 0,-1 0 0 0 0,1 1-1 0 0,0 0 1 0 0,0-1 0 0 0,-1 1 0 0 0,1-1 0 0 0,-1 1-1 0 0,0-1 1 0 0,1 1 0 0 0,-1 0 0 0 0,0-1 0 0 0,0 1-6 0 0,0 0 4 0 0,0 0 0 0 0,0-1 1 0 0,1 1-1 0 0,-1 0 0 0 0,0-1 1 0 0,1 1-1 0 0,-1-1 1 0 0,1 1-1 0 0,0 0 0 0 0,0-1 1 0 0,-1 1-1 0 0,1-1 0 0 0,0 0 1 0 0,0 1-5 0 0,4 6 13 0 0,0 5-109 0 0,6-8-61 0 0,-11-4 145 0 0,1 0-1 0 0,-1 0 1 0 0,0-1-1 0 0,1 1 1 0 0,-1 0 0 0 0,0 0-1 0 0,0 0 1 0 0,1 0-1 0 0,-1-1 1 0 0,0 1 0 0 0,0 0-1 0 0,0 0 1 0 0,0 0 0 0 0,0 0 12 0 0</inkml:trace>
  <inkml:trace contextRef="#ctx0" brushRef="#br0" timeOffset="456.72">1043 19 6448 0 0,'-1'0'16'0'0,"-1"0"0"0"0,0 0 0 0 0,1 1 0 0 0,-1-1 0 0 0,1 0 0 0 0,-1 1 0 0 0,0 0 0 0 0,1-1 0 0 0,-1 1 0 0 0,1 0 0 0 0,-1-1 0 0 0,1 1 0 0 0,0 0 0 0 0,-1 0-16 0 0,-6 4 81 0 0,3-2-36 0 0,4-3-34 0 0,1 0 1 0 0,-1 0 0 0 0,0 1-1 0 0,1-1 1 0 0,-1 0 0 0 0,1 1-1 0 0,-1-1 1 0 0,0 0 0 0 0,1 1-1 0 0,-1-1 1 0 0,1 1-1 0 0,-1-1 1 0 0,1 1 0 0 0,0-1-1 0 0,-1 1 1 0 0,1 0 0 0 0,-1-1-1 0 0,1 1 1 0 0,0-1 0 0 0,-1 1-1 0 0,1 0 1 0 0,0 0-12 0 0,-2 4 34 0 0,1-4-32 0 0,0 0 1 0 0,1-1-1 0 0,-1 1 1 0 0,0 0-1 0 0,0 0 1 0 0,1 0-1 0 0,-1 0 0 0 0,0-1 1 0 0,0 1-1 0 0,0 0 1 0 0,0-1-1 0 0,0 1 1 0 0,0-1-1 0 0,0 1 1 0 0,0-1-1 0 0,-1 1-2 0 0,-9 5-7 0 0,6 7 7 0 0,-1-3 25 0 0,-1 1 53 0 0,-1 1 107 0 0,3 0 100 0 0,0-1 139 0 0,1-1-71 0 0,-1-1-61 0 0,0 0-47 0 0,-1 0 16 0 0,-1 6 71 0 0,3-4-16 0 0,1-1-99 0 0,0-1-43 0 0,-1 2 22 0 0,2-5-77 0 0,0 3 103 0 0,1-1-46 0 0,1 5 77 0 0,-2 5 38 0 0,-4-6-50 0 0,0 0 24 0 0,5 0-57 0 0,4 11 80 0 0,7-1 64 0 0,-9-20-295 0 0,-1 2-22 0 0,0 0 3 0 0,1-1 25 0 0,0 0 31 0 0,1 0 53 0 0,7 8 20 0 0,-5 4 39 0 0,-4-13-69 0 0,20-2 157 0 0,0 0-39 0 0,4 0-10 0 0,-23 1-233 0 0,0-2 0 0 0,1 1-1 0 0,-1 0 1 0 0,0 0 0 0 0,1 0 0 0 0,-1-1 0 0 0,0 1 0 0 0,1 0 0 0 0,-1-1 0 0 0,0 1 0 0 0,0-1 0 0 0,0 0 0 0 0,1 0-12 0 0,0 0 14 0 0,-1-1-1 0 0,1 1 0 0 0,-1-1 1 0 0,1 0-1 0 0,-1 0 1 0 0,0 1-1 0 0,1-1 0 0 0,-1 0 1 0 0,0 0-1 0 0,0-1-13 0 0,0 0 16 0 0,1 0 0 0 0,0 0-1 0 0,-1 0 1 0 0,1 0 0 0 0,0 0 0 0 0,2-1-16 0 0,8-7 50 0 0,-8 8-48 0 0,-1 0 0 0 0,1 0 1 0 0,-1 0-1 0 0,0 0 0 0 0,0-1 0 0 0,0 1 0 0 0,-1-1 0 0 0,1 0 0 0 0,-1 0 1 0 0,1-1-3 0 0,2-21 10 0 0,5 5 33 0 0,-4-8-32 0 0,4-3-11 0 0,-5 1 0 0 0,6-1 0 0 0,-6 3 0 0 0,1 14 0 0 0,-5 12 0 0 0,1-1 0 0 0,-1 1 0 0 0,0 0 0 0 0,-1-1 0 0 0,1 1 0 0 0,0-1 0 0 0,-1 1 0 0 0,0-2 0 0 0,0 3-2 0 0,0 1 1 0 0,0-1 0 0 0,0 0-1 0 0,0 1 1 0 0,1-1 0 0 0,-1 0-1 0 0,0 1 1 0 0,1-1 0 0 0,-1 0-1 0 0,1 1 2 0 0,9-13-70 0 0,-7 12-24 0 0,-3 2 22 0 0,0 0 2 0 0,0 0-2 0 0,0 0 0 0 0,0 2 12 0 0,0 36 11 0 0,0 63-145 0 0,0-69 169 0 0,0-29 24 0 0,0 0 1 0 0,0-1 0 0 0,1 1 0 0 0,-1-1-1 0 0,1 1 1 0 0,-1-1 0 0 0,1 1 0 0 0,0-1-1 0 0,0 0 1 0 0,0 1 0 0 0,1 1 0 0 0,-1-2 1 0 0,0 0 0 0 0,0 1 1 0 0,0-1-1 0 0,0 1 0 0 0,0-1 0 0 0,0 1 0 0 0,-1-1 1 0 0,0 1-1 0 0,1-1 0 0 0,-1 1 0 0 0,0 1-1 0 0,0-2 4 0 0,0 0 0 0 0,0 0 0 0 0,1-1 0 0 0,-1 1 0 0 0,0-1 0 0 0,1 1-1 0 0,-1 0 1 0 0,1-1 0 0 0,0 1 0 0 0,-1-1 0 0 0,1 1 0 0 0,0-1 0 0 0,0 0 0 0 0,0 1-4 0 0,4 6 9 0 0,8 17 45 0 0,-10-18-54 0 0,-1 8 12 0 0,-2-14-9 0 0,0 0 0 0 0,0 0 1 0 0,0 0-1 0 0,0-1 0 0 0,0 1 0 0 0,0 0 0 0 0,0 0 0 0 0,1 0 1 0 0,-1 0-1 0 0,0-1 0 0 0,0 1 0 0 0,1 0 0 0 0,-1 0 0 0 0,0 0 1 0 0,1 0-4 0 0,12 4 12 0 0,0 5-28 0 0,-12-9 3 0 0,-1-1 1 0 0,1 1 0 0 0,-1-1 0 0 0,0 1-1 0 0,0-1 1 0 0,1 0 0 0 0,-1 1 0 0 0,0 0-1 0 0,0-1 1 0 0,1 1 0 0 0,-1-1 0 0 0,0 1-1 0 0,0-1 1 0 0,0 1 0 0 0,0-1 0 0 0,0 1-1 0 0,0 0 1 0 0,0-1 0 0 0,0 1 0 0 0,0 0 12 0 0,0 1-155 0 0,-1 0-102 0 0,1-2 111 0 0,0 1-70 0 0,0-1-34 0 0,0 1-343 0 0,0-1 80 0 0,0 1-47 0 0,0-1-663 0 0,0 0-522 0 0,0 0-992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33.9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16 348 6000 0 0,'0'0'174'0'0,"0"0"-40"0"0,2 2 3 0 0,3 3 59 0 0,1 1 176 0 0,-3-3 323 0 0,-3-3 29 0 0,2 0-345 0 0,0 0-75 0 0,1 0-64 0 0,-1 0-55 0 0,3 0 45 0 0,6 0 112 0 0,-9 0-233 0 0,0 0 44 0 0,3-3 441 0 0,-2 0-429 0 0,0-1 60 0 0,7-5 374 0 0,-4 4-306 0 0,-2 2-175 0 0,-1 1-112 0 0,10-4 380 0 0,-8-4-8 0 0,6 3-38 0 0,-10 7-317 0 0,0 0 0 0 0,0-1 0 0 0,0 1 0 0 0,0-1 0 0 0,0 1 0 0 0,0-1 0 0 0,0 0 0 0 0,0 1 0 0 0,0-1 0 0 0,0 0 0 0 0,0 0 0 0 0,0 1 0 0 0,-1-1 0 0 0,1 0 0 0 0,0 0 0 0 0,-1-1-23 0 0,3-4 154 0 0,-1 1-52 0 0,1-2 39 0 0,0 3-11 0 0,1-1 38 0 0,2-2 81 0 0,-2 3-141 0 0,-1-1 0 0 0,1 0 0 0 0,-2 0 0 0 0,1 0 0 0 0,0 0 0 0 0,1-5-108 0 0,5-11 255 0 0,-4 13-176 0 0,-4 6-62 0 0,0 1 1 0 0,0 0-1 0 0,0-1 1 0 0,-1 1-1 0 0,1-1 0 0 0,0 1 1 0 0,-1-1-1 0 0,1 0 1 0 0,-1 1-1 0 0,0-1 0 0 0,1 1 1 0 0,-1-1-1 0 0,0 0 1 0 0,0 0-18 0 0,3-11 126 0 0,2 3-63 0 0,-4 8-60 0 0,0 1 1 0 0,0-1 0 0 0,0 0 0 0 0,0 1-1 0 0,-1-1 1 0 0,1 0 0 0 0,-1 1-1 0 0,1-1 1 0 0,-1 0 0 0 0,0 0-1 0 0,1 1 1 0 0,-1-1 0 0 0,0 0-4 0 0,0-10 40 0 0,0-1-7 0 0,0-9 41 0 0,0 6-10 0 0,0 3-35 0 0,-3 7 24 0 0,-7-7-26 0 0,7 7-3 0 0,3 5-23 0 0,0 1 1 0 0,-1-1-1 0 0,1 1 1 0 0,0-1-1 0 0,0 1 1 0 0,0 0-1 0 0,0-1 1 0 0,-1 1-1 0 0,1-1 1 0 0,0 1-1 0 0,0 0 1 0 0,-1-1-1 0 0,1 1 1 0 0,0-1-1 0 0,-1 1 0 0 0,1 0 1 0 0,0 0-1 0 0,-1-1 1 0 0,1 1-1 0 0,-1 0 1 0 0,1 0-1 0 0,0-1 1 0 0,-1 1-1 0 0,1 0 1 0 0,-1 0-1 0 0,1 0 1 0 0,-1 0-1 0 0,1-1 1 0 0,-1 1-1 0 0,1 0 1 0 0,-1 0-1 0 0,1 0 1 0 0,0 0-1 0 0,-1 0 1 0 0,1 0-1 0 0,-1 1-1 0 0,-4-4 43 0 0,-8-8-21 0 0,9 9-11 0 0,-2 1 10 0 0,-16 2 7 0 0,6 1-28 0 0,1 12 0 0 0,-20 22 0 0 0,34-35 0 0 0,0 1 0 0 0,0-1 0 0 0,0 1 0 0 0,0-1 0 0 0,1 1 0 0 0,-1 0 0 0 0,0-1 0 0 0,1 1 0 0 0,-1 1 0 0 0,-1 4 0 0 0,1-4 0 0 0,0 0 0 0 0,0 1 0 0 0,1-1 0 0 0,-1 0 0 0 0,1 1 0 0 0,0-1 0 0 0,0 1 0 0 0,0-1 0 0 0,-1 17 0 0 0,-26 43 0 0 0,22-31 0 0 0,-6 2 0 0 0,6 8 0 0 0,-1-18 0 0 0,4-18 0 0 0,1 0 0 0 0,0 0 0 0 0,0 0 0 0 0,0 1 0 0 0,0 4 0 0 0,1 77 66 0 0,0-53-68 0 0,0-32 2 0 0,0-1 0 0 0,0 0 0 0 0,1 1 0 0 0,-1-1 0 0 0,1 1 0 0 0,-1-1 0 0 0,1 0 0 0 0,0 0 0 0 0,0 1 0 0 0,0-1 0 0 0,0 0 0 0 0,1 2 0 0 0,7 17 0 0 0,-8-19 0 0 0,0 0 0 0 0,-1-1 0 0 0,1 1 0 0 0,0 0 0 0 0,0 0 0 0 0,0-1 0 0 0,0 1 0 0 0,0 0 0 0 0,0-1 0 0 0,0 1 0 0 0,1-1 0 0 0,-1 0 0 0 0,1 1 0 0 0,-1-1 0 0 0,1 0 0 0 0,-1 0 0 0 0,1 0 0 0 0,0 0 0 0 0,-1 0 0 0 0,1 0 0 0 0,1 0 0 0 0,-1 0 0 0 0,-1 0 0 0 0,0-1 0 0 0,0 1 0 0 0,0 0 0 0 0,0 0 0 0 0,-1 0 0 0 0,1 0 0 0 0,0 0 0 0 0,0 0 0 0 0,0 0 0 0 0,-1 0 0 0 0,1 0 0 0 0,-1 0 0 0 0,1 0 0 0 0,0 1 0 0 0,-1-2 0 0 0,0 1 0 0 0,0 0 0 0 0,1 0 0 0 0,-1-1 0 0 0,0 1 0 0 0,1 0 0 0 0,-1-1 0 0 0,1 1 0 0 0,-1 0 0 0 0,1-1 0 0 0,-1 1 0 0 0,1-1 0 0 0,-1 1 0 0 0,1-1 0 0 0,0 1 0 0 0,-1-1 0 0 0,1 1 0 0 0,0-1 0 0 0,0 1 0 0 0,-1-1 0 0 0,1 0 0 0 0,0 0 0 0 0,0 1 0 0 0,-1-1 0 0 0,1 0 0 0 0,0 0 0 0 0,0 0 0 0 0,0 0 0 0 0,0 0 0 0 0,31 0 0 0 0,-29 0-4 0 0,1 1 9 0 0,0-1 0 0 0,0 0-1 0 0,0 0 1 0 0,0-1-1 0 0,-1 1 1 0 0,1-1-1 0 0,0 1 1 0 0,0-1-1 0 0,0-1 1 0 0,-1 1-1 0 0,1 0 1 0 0,-1-1-1 0 0,1 0 1 0 0,-1 0-1 0 0,3-2-4 0 0,21-9-13 0 0,-22 11-54 0 0,0 0-73 0 0,-1 0-68 0 0,-1 0-61 0 0,-1-1-54 0 0,1 1-48 0 0,-2 0-42 0 0,1 0-35 0 0,2-3-500 0 0,3-2-574 0 0,4 3-513 0 0,7 3-1159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34.3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 9152 0 0,'0'0'208'0'0,"0"0"33"0"0,0 0 14 0 0,0 3-42 0 0,0 1-161 0 0,0 21-61 0 0,0-18 24 0 0,0 5 84 0 0,3 0 93 0 0,7 7 126 0 0,-4 7 2 0 0,-1-10-93 0 0,-3-13-166 0 0,-1 0 0 0 0,0 0 0 0 0,0 1 0 0 0,0-1 0 0 0,0 1 0 0 0,-1-1 1 0 0,1 0-1 0 0,-1 2-61 0 0,0 6 209 0 0,2-3-52 0 0,0 0-19 0 0,2 2 15 0 0,1 1 18 0 0,-1 2 103 0 0,0-2-65 0 0,-1-1-45 0 0,4 22 265 0 0,-7-17-192 0 0,2 2 11 0 0,8 21 459 0 0,-7-26-508 0 0,1 0-45 0 0,1 4 44 0 0,-1-6-64 0 0,-2-3-10 0 0,-1 0 13 0 0,0 0 41 0 0,1 5 86 0 0,4 0-2 0 0,0 1-45 0 0,-4-2-33 0 0,-2 3 34 0 0,0 18 207 0 0,0-20-230 0 0,0 0 47 0 0,0-1 69 0 0,0 0 90 0 0,0-9-201 0 0,0-2-6 0 0,0 0-28 0 0,0 0-7 0 0,0 0-6 0 0,0 0-5 0 0,-3-2-17 0 0,-7-9-10 0 0,7 9-1 0 0,0-9 39 0 0,-2 1-93 0 0,4 8-62 0 0,0 1 0 0 0,0 0 1 0 0,0-1-1 0 0,1 1 0 0 0,-1-1 0 0 0,1 1 0 0 0,-1-1 0 0 0,1 1 0 0 0,-1-1 1 0 0,1 0-1 0 0,0 1-4 0 0,2-8 49 0 0,6-9 2 0 0,-7 15-49 0 0,0 0 0 0 0,0 0 0 0 0,0-1 0 0 0,-1 1-1 0 0,1 0 1 0 0,-1-1 0 0 0,0-2-2 0 0,0 1 0 0 0,1 0 0 0 0,0 0 0 0 0,0 1 0 0 0,0-1 0 0 0,0 0 0 0 0,1 1 0 0 0,0-1 0 0 0,0 1 0 0 0,0-1 0 0 0,0 1 0 0 0,3-4 0 0 0,6-12 0 0 0,-7 12 0 0 0,-1-1 0 0 0,0 1 0 0 0,-1-1 0 0 0,1-1 0 0 0,-2 4 0 0 0,1-1 0 0 0,-1 1 0 0 0,2 0 0 0 0,-1 0 0 0 0,1 0 0 0 0,2-5 0 0 0,9-10 0 0 0,-10 13 0 0 0,2 0 0 0 0,-1 0 0 0 0,1 1 0 0 0,0 0 0 0 0,0 0 0 0 0,-4 6 0 0 0,0-1 0 0 0,-1 0 0 0 0,1-1 0 0 0,-1 1 0 0 0,0 0 0 0 0,1 0 0 0 0,-1 0 0 0 0,0-1 0 0 0,0 1 0 0 0,-1-1 0 0 0,1 1 0 0 0,0 0 0 0 0,-1-1 0 0 0,1 0 0 0 0,-1 1 0 0 0,1-1 0 0 0,0 1 0 0 0,-1 0 0 0 0,1-1 0 0 0,1 1 0 0 0,-1 0 0 0 0,0-1 0 0 0,0 1 0 0 0,1 0 0 0 0,-1 0 0 0 0,1 0 0 0 0,0 0 0 0 0,9-10 0 0 0,0-1 0 0 0,0-1 0 0 0,3-7 0 0 0,-10 16 0 0 0,0 0 0 0 0,0 0 0 0 0,1 1 0 0 0,0-1 0 0 0,-1 1 0 0 0,1 0 0 0 0,1 1 0 0 0,-1-1 0 0 0,2 0 0 0 0,5-3 0 0 0,9-5-26 0 0,-17 10 12 0 0,0-1 0 0 0,1 1-1 0 0,-2-1 1 0 0,1 0 0 0 0,0 0-1 0 0,1-1 15 0 0,-3 2 37 0 0,1-1-68 0 0,0 1-64 0 0,0 1-62 0 0,-1-1-58 0 0,1 1-54 0 0,0 0-52 0 0,0 0-47 0 0,-1 0-45 0 0,1 1-41 0 0,0-1-38 0 0,0 1-35 0 0,3 0-616 0 0,-1 0-98 0 0,0 0 29 0 0,-1 0-35 0 0,6 0-2612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36.0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286 16 8352 0 0,'0'0'190'0'0,"0"0"28"0"0,-3 0 7 0 0,0 0-152 0 0,-10 0 45 0 0,3-3-78 0 0,5-7-40 0 0,-2 7 16 0 0,1 3 44 0 0,4 0-12 0 0,0 1 0 0 0,0-1 0 0 0,0 0 0 0 0,1 0 0 0 0,-1 1 1 0 0,0-1-1 0 0,0 1 0 0 0,1 0 0 0 0,-1-1 0 0 0,1 1 0 0 0,-1 0 1 0 0,0 0-1 0 0,1 0-48 0 0,-9 5 339 0 0,-4-4 92 0 0,10-2-282 0 0,-2 0 26 0 0,1 0-35 0 0,3 0-97 0 0,1 0 1 0 0,-1 1 0 0 0,0-1-1 0 0,1 0 1 0 0,-1 1-1 0 0,1-1 1 0 0,-1 1-1 0 0,1-1 1 0 0,-1 1-1 0 0,1 0 1 0 0,-1-1-1 0 0,1 1-43 0 0,-6 4 230 0 0,-1 2 90 0 0,-8 9 42 0 0,-15 14 266 0 0,19-16-384 0 0,2-2-69 0 0,1-1-36 0 0,3 1-48 0 0,1-1-56 0 0,-34 129 476 0 0,30-104-360 0 0,8-28-104 0 0,0 0 1 0 0,0 0 0 0 0,0 8-48 0 0,2 27 99 0 0,0-18-69 0 0,-1-22-9 0 0,0 0 1 0 0,0 0-1 0 0,1 1 1 0 0,-1-1-1 0 0,1 0 1 0 0,0 0 0 0 0,0 0-1 0 0,0 0 1 0 0,0 0-1 0 0,2 2-21 0 0,1 6 91 0 0,2 6 139 0 0,8 14 210 0 0,-13-29-418 0 0,5 7 11 0 0,3 1-41 0 0,-7-6-5 0 0,1-1 0 0 0,0-1-1 0 0,0 1 1 0 0,0 0 0 0 0,1-1-1 0 0,-1 1 1 0 0,1-1 0 0 0,-1 0 0 0 0,1 0 13 0 0,23 3-50 0 0,-15 1 69 0 0,-10-5-11 0 0,-1 0 0 0 0,1 0 0 0 0,-1-1 0 0 0,1 1 0 0 0,-1 0 0 0 0,1-1 0 0 0,-1 1 0 0 0,1-1 0 0 0,0 0 0 0 0,-1 1 0 0 0,1-1 0 0 0,0 0 0 0 0,0 0 0 0 0,-1 0-8 0 0,9 1 36 0 0,11-1 36 0 0,-4-4 17 0 0,-4 0-33 0 0,11-5 94 0 0,0 1 8 0 0,-12 3-89 0 0,-7 3-22 0 0,0 0-1 0 0,0 0 1 0 0,-1-1-1 0 0,1 1 1 0 0,2-3-47 0 0,21-20 174 0 0,-5-2-47 0 0,-10 0-38 0 0,3-9 56 0 0,-11 7-85 0 0,0 12-49 0 0,-4 15-5 0 0,1-1-1 0 0,-1 0 0 0 0,-1 0 0 0 0,1 0 1 0 0,0 0-1 0 0,-1 0 0 0 0,1 0 0 0 0,-1 0 0 0 0,0 0 1 0 0,0 0-1 0 0,0 0 0 0 0,0 0 0 0 0,-1-3-5 0 0,-5-9 17 0 0,5 12-10 0 0,-1 0 0 0 0,1-1 0 0 0,0 1 0 0 0,0-1 0 0 0,1 1 0 0 0,-1-1 0 0 0,1 1 0 0 0,0-1 0 0 0,-1 0-7 0 0,0-16 10 0 0,-6-6-42 0 0,2 9 7 0 0,3 5 13 0 0,-5-9-22 0 0,4 13-15 0 0,-3-1-36 0 0,-1-2-75 0 0,2 3 15 0 0,-1-1-38 0 0,0 1-44 0 0,-2 0-51 0 0,4 3 147 0 0,2 2-11 0 0,0 0-32 0 0,1 1-65 0 0,0 0-22 0 0,0 0-65 0 0,0 0-75 0 0,0-1-81 0 0,0 1-70 0 0,0-1-93 0 0,-1 1-100 0 0,1-1-109 0 0,-3-3-1044 0 0,-5-4-1066 0 0</inkml:trace>
  <inkml:trace contextRef="#ctx0" brushRef="#br0" timeOffset="451.3">617 268 8144 0 0,'0'0'234'0'0,"3"6"6"0"0,11 25-162 0 0,-14-26-55 0 0,2 1-22 0 0,0-2 18 0 0,1 1 37 0 0,5 2 139 0 0,-7-6-144 0 0,0 0-1 0 0,1 1 0 0 0,-1-1 1 0 0,0 0-1 0 0,0 1 0 0 0,0-1 1 0 0,0 1-1 0 0,0-1 0 0 0,0 1 1 0 0,0-1-1 0 0,-1 1 0 0 0,1 0 0 0 0,0-1 1 0 0,-1 1-1 0 0,1 0 0 0 0,-1-1 1 0 0,0 1-1 0 0,0 0 0 0 0,0 0-50 0 0,1 4 256 0 0,0-1-34 0 0,5 8 321 0 0,1-1-13 0 0,-6-1-75 0 0,-1-5-377 0 0,0-1 71 0 0,0 1 61 0 0,0-1 51 0 0,0 1 79 0 0,0 1 40 0 0,0 14 963 0 0,0-12-801 0 0,0-4-253 0 0,0 0-34 0 0,0-1-63 0 0,0 1-38 0 0,0-1-45 0 0,0 1-50 0 0,0-3 80 0 0,0-2-32 0 0,0 0-3 0 0,-2 0-6 0 0,-9 0-28 0 0,8 0 0 0 0,3 0 19 0 0,-2-2-1 0 0,-3-3-48 0 0,-8-8 81 0 0,12 11-105 0 0,0 1-1 0 0,0-1 1 0 0,0 1 0 0 0,0-1-1 0 0,0 1 1 0 0,0-1-1 0 0,0 0 1 0 0,0 1-1 0 0,1-1 1 0 0,-1 0 0 0 0,1 0-1 0 0,0 1 1 0 0,-1-1-1 0 0,1 0 1 0 0,0 0-16 0 0,0-13 176 0 0,-1-1-41 0 0,0-5-23 0 0,1 1-68 0 0,1 0-67 0 0,3 1-67 0 0,11-24-58 0 0,-4 13 79 0 0,-9 22 62 0 0,0 1-1 0 0,1-1 1 0 0,0 1-1 0 0,0 0 1 0 0,1 0-1 0 0,0 0 1 0 0,0 1-1 0 0,1-1 1 0 0,3-2 7 0 0,-2 0-14 0 0,1 0 0 0 0,-1 0 0 0 0,3-7 14 0 0,-7 12-5 0 0,0 1 0 0 0,0-1 0 0 0,0 0 0 0 0,1 1 0 0 0,0 0-1 0 0,-1 0 1 0 0,1 0 0 0 0,1 0 0 0 0,-1 0 0 0 0,0 0 5 0 0,6-3-17 0 0,1 1-1 0 0,-1-1 1 0 0,4 0 17 0 0,-5 2-17 0 0,26-17 2 0 0,-26 16 16 0 0,0 0-1 0 0,0 0 0 0 0,0 1 0 0 0,3-1 0 0 0,39-11 0 0 0,-47 16 0 0 0,1 0 0 0 0,-1-1 0 0 0,1 1 0 0 0,-1 1 0 0 0,1-1 0 0 0,-1 0 0 0 0,1 1 0 0 0,-1 0 0 0 0,1 0 0 0 0,-1 0 0 0 0,0 0 0 0 0,2 1 0 0 0,-1-1 0 0 0,0 1 0 0 0,0-1 0 0 0,0 0 0 0 0,0-1 0 0 0,0 1 0 0 0,2 0 0 0 0,-1-1 0 0 0,-1 1 0 0 0,1 0 0 0 0,-1 0 0 0 0,1 0 0 0 0,-1 0 0 0 0,1 1 0 0 0,-1 0 0 0 0,0 0-1 0 0,0 0 1 0 0,1 1 0 0 0,-2-1 0 0 0,1 1 0 0 0,0 0 0 0 0,0 0 0 0 0,1 3 0 0 0,1-1 2 0 0,-2 0 1 0 0,1 0-1 0 0,-1 0 0 0 0,0 1 1 0 0,0-1-1 0 0,0 1 1 0 0,-1 0-1 0 0,0 1 0 0 0,1 2-2 0 0,6 12 123 0 0,-1-4-37 0 0,4 8 25 0 0,-6-4 63 0 0,0 1-22 0 0,-5-18-122 0 0,2 17 197 0 0,-5-2-53 0 0,1-16-150 0 0,0-1 0 0 0,0 1 0 0 0,0 0 0 0 0,0 0 0 0 0,1 0 0 0 0,-1 0-1 0 0,1 0-23 0 0,5 10 115 0 0,-5-12-97 0 0,0 1 0 0 0,0-1 0 0 0,0 1 0 0 0,-1-1 0 0 0,1 1 0 0 0,-1-1 1 0 0,1 1-1 0 0,-1 0 0 0 0,1-1 0 0 0,-1 1 0 0 0,0 0 0 0 0,0-1 0 0 0,0 1 0 0 0,0 0-18 0 0,0 2 30 0 0,0 0-1 0 0,-1 0 0 0 0,0 0 1 0 0,0 0-1 0 0,0 0 0 0 0,0-1 1 0 0,0 1-1 0 0,-1 0 0 0 0,0 0 1 0 0,-1 2-30 0 0,2-3 38 0 0,0 1 0 0 0,0 0 0 0 0,1-1 0 0 0,-1 1 0 0 0,1 0 0 0 0,0-1 0 0 0,0 1 0 0 0,1 3-38 0 0,-1 4 1 0 0,0 2 71 0 0,0-11-285 0 0,0 0 87 0 0,0 0 75 0 0,0 0 63 0 0,0-1 49 0 0,0 1 37 0 0,0 4 514 0 0,0-4-492 0 0,0 0-89 0 0,0-1-69 0 0,0 0-51 0 0,0 0-58 0 0,0 0-64 0 0,0 0-96 0 0,0 0-90 0 0,0 0-100 0 0,0 0-109 0 0,0 0-117 0 0,0 1-125 0 0,0-2 374 0 0,0 1-35 0 0,0 0-35 0 0,0-1-38 0 0,0 0-592 0 0,0 0-34 0 0,0 0-2532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35.0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270 158 4480 0 0,'0'0'132'0'0,"3"-3"-9"0"0,8-10-98 0 0,-9 4-2 0 0,-2 5 63 0 0,0 4-86 0 0,0-2-50 0 0,0 0 79 0 0,0 0 69 0 0,0 0 62 0 0,0 1 16 0 0,0-1 33 0 0,0 0 287 0 0,0-1 61 0 0,0-3 803 0 0,0 4-980 0 0,0 1-42 0 0,0-1-48 0 0,0 0-72 0 0,0 1-85 0 0,0-1-100 0 0,0 0 469 0 0,0 2 29 0 0,0 0 12 0 0,-2-3 1 0 0,-9-7-31 0 0,8 7-128 0 0,1 3-53 0 0,-6 0 30 0 0,-1 0-49 0 0,0 0-41 0 0,0 0-34 0 0,-8 0 125 0 0,-23 0 355 0 0,26 3-577 0 0,4 2-49 0 0,2 0-40 0 0,-5 0 47 0 0,9 2-37 0 0,3-7-58 0 0,1 1-1 0 0,0-1 1 0 0,0 1-1 0 0,-1-1 1 0 0,1 1-1 0 0,0-1 1 0 0,-1 0-1 0 0,1 1 1 0 0,0-1 0 0 0,-1 0-1 0 0,1 1 1 0 0,0-1-1 0 0,-1 0 1 0 0,1 0-1 0 0,-1 1 1 0 0,1-1-1 0 0,-1 0 1 0 0,1 0-1 0 0,-1 0 1 0 0,1 1 0 0 0,-1-1-1 0 0,1 0 1 0 0,0 0-1 0 0,-1 0 1 0 0,1 0-1 0 0,-1 0 1 0 0,1 0-1 0 0,-1 0 1 0 0,1 0-1 0 0,-1 0 1 0 0,1 0 0 0 0,-1 0-4 0 0,-1 0 4 0 0,0 0 0 0 0,0 0 0 0 0,1 0 0 0 0,-1 0 0 0 0,0 1 0 0 0,0-1 0 0 0,1 1 0 0 0,-1-1 0 0 0,0 1 0 0 0,1 0 0 0 0,-1-1 0 0 0,1 1 0 0 0,-1 0 0 0 0,0 1-4 0 0,-23 23 78 0 0,-3 5-60 0 0,22-25-18 0 0,5-4 0 0 0,-1 1 0 0 0,1-1 0 0 0,0 1 0 0 0,0-1 0 0 0,0 1 0 0 0,0 0 0 0 0,0 0 0 0 0,0-1 0 0 0,0 1 0 0 0,0 1 0 0 0,-10 20 0 0 0,10-20-1 0 0,0 0 1 0 0,0 0 0 0 0,1 0 0 0 0,-1 1 0 0 0,1-1 0 0 0,0 0 0 0 0,0 0 0 0 0,0 1 0 0 0,0-1 0 0 0,1 1 0 0 0,-1 7-11 0 0,0-9 5 0 0,0-1 1 0 0,0 1 0 0 0,1 0 0 0 0,-1-1 0 0 0,0 1 0 0 0,1-1 0 0 0,-1 1 0 0 0,1-1 0 0 0,-1 1 0 0 0,1 0 5 0 0,0-1-1 0 0,0 0 0 0 0,-1 0 1 0 0,1 0-1 0 0,0 0 0 0 0,-1 0 1 0 0,1 0-1 0 0,0-1 0 0 0,0 1 0 0 0,0 0 1 0 0,0-1-1 0 0,0 1 0 0 0,0 0 1 0 0,0-1 0 0 0,4 3 0 0 0,-4-3 0 0 0,-1 0 0 0 0,1 0 0 0 0,-1 1 0 0 0,1-1 0 0 0,0 0 0 0 0,-1 1 0 0 0,1-1 0 0 0,-1 0 0 0 0,1 1 0 0 0,-1-1 0 0 0,1 1 0 0 0,-1-1 0 0 0,1 1 0 0 0,-1-1 0 0 0,1 1 0 0 0,-1 0 0 0 0,0-1 0 0 0,1 1 0 0 0,-1-1 0 0 0,0 1 0 0 0,1 0 0 0 0,-1 0 0 0 0,2 4 0 0 0,1-1 1 0 0,1 0 0 0 0,-1 0 0 0 0,0 0 0 0 0,1-1 1 0 0,0 1-1 0 0,0-1 0 0 0,0 0 0 0 0,0 0 1 0 0,1 0-1 0 0,-1-1 0 0 0,1 0 0 0 0,-1 1 1 0 0,3-1-2 0 0,1 1 45 0 0,-1 0 0 0 0,0 1 1 0 0,0-1-1 0 0,3 3-45 0 0,14 7 61 0 0,-16-10-105 0 0,-1 0 0 0 0,0 0 0 0 0,0 1 0 0 0,3 2 44 0 0,14 6-122 0 0,-6-6 35 0 0,-5-2 82 0 0,4 5 55 0 0,-9-4-12 0 0,-7-3-25 0 0,0-1 0 0 0,1 0-1 0 0,-1 0 1 0 0,0-1 0 0 0,1 1 0 0 0,-1 0-1 0 0,1 0 1 0 0,-1-1 0 0 0,1 1-1 0 0,0-1 1 0 0,-1 1 0 0 0,1-1-1 0 0,-1 0 1 0 0,1 0 0 0 0,0 1 0 0 0,0-1-13 0 0,19 3 111 0 0,-18-2-108 0 0,1 1-1 0 0,-1-1 1 0 0,0 1-1 0 0,0 0 1 0 0,0 0 0 0 0,0 1-3 0 0,17 10 11 0 0,-7-8 32 0 0,-8 5-32 0 0,6-4-11 0 0,-11-6 0 0 0,1 1 0 0 0,-1 0 0 0 0,0 0 0 0 0,1-1 0 0 0,-1 1 0 0 0,0 0 0 0 0,0 0 0 0 0,1 0 0 0 0,-1 0 0 0 0,0-1 0 0 0,0 1 0 0 0,0 0 0 0 0,0 0 0 0 0,0 1 0 0 0,0 11 28 0 0,0-11 122 0 0,-3 1 74 0 0,-8 10 21 0 0,6 0-11 0 0,-5-7-64 0 0,4 4-30 0 0,-7-5-4 0 0,-2 8-28 0 0,-1 1-69 0 0,-16 2 25 0 0,11-6-13 0 0,11-5-49 0 0,7-4-2 0 0,-1 0 0 0 0,1 0 0 0 0,0-1 0 0 0,0 1 0 0 0,0-1 0 0 0,-1 0 0 0 0,1 0 0 0 0,0 0 0 0 0,0 0 0 0 0,-1-1 0 0 0,-8 1 0 0 0,-12 0-20 0 0,17 0 21 0 0,4 0-36 0 0,0 0-35 0 0,0 0-51 0 0,-1 0-33 0 0,-2 0-55 0 0,4 0 194 0 0,0 0-51 0 0,1-1-47 0 0,-1 1-45 0 0,0-1-44 0 0,0 0-40 0 0,0 0-39 0 0,0 0-35 0 0,-1-1-413 0 0,0 0-116 0 0,0 0-94 0 0,1 0-76 0 0,0 0-992 0 0,1 1-1136 0 0</inkml:trace>
  <inkml:trace contextRef="#ctx0" brushRef="#br0" timeOffset="266.45">696 158 9792 0 0,'0'0'222'0'0,"0"0"30"0"0,0 0 18 0 0,0 0-117 0 0,0 2-80 0 0,3 12 51 0 0,2-6 36 0 0,1 2 157 0 0,-4 3 112 0 0,-2-3-72 0 0,0 1-35 0 0,0 9 224 0 0,0 1-113 0 0,0-1-94 0 0,0-1-96 0 0,0-1-44 0 0,0 44 320 0 0,0-35-265 0 0,0-23-229 0 0,0 0 1 0 0,-1 0 0 0 0,0 0 0 0 0,0 0 0 0 0,0 0 0 0 0,0-1 0 0 0,0 1-1 0 0,-1 0 1 0 0,0-1 0 0 0,-1 4-26 0 0,2-5 22 0 0,0 1-1 0 0,0-1 0 0 0,1 1 1 0 0,-1-1-1 0 0,1 1 0 0 0,0 0 1 0 0,-1-1-1 0 0,1 1 0 0 0,1 1-21 0 0,0 16 86 0 0,-1-4-60 0 0,0-10-41 0 0,0 4 133 0 0,0-4-142 0 0,0 3-107 0 0,0-2 11 0 0,0 2-44 0 0,0-9-186 0 0</inkml:trace>
  <inkml:trace contextRef="#ctx0" brushRef="#br0" timeOffset="437.26">617 0 7792 0 0,'0'0'230'0'0,"-2"0"-16"0"0,-9 0-101 0 0,9 0-1 0 0,2 0 128 0 0,0 0 204 0 0,0 0 11 0 0,0 0-33 0 0,0 0-138 0 0,0 0-57 0 0,0 0-16 0 0,0 0-97 0 0,0 0-71 0 0,0 0-42 0 0,0 0-47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32.1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161 33 6504 0 0,'0'0'190'0'0,"-3"-3"-10"0"0,0 0-152 0 0,-2-2 16 0 0,3 2 15 0 0,-1 1 287 0 0,0 0-113 0 0,1 2-66 0 0,-1 0-56 0 0,0 0-19 0 0,1-1 52 0 0,-3-6 300 0 0,5 7-418 0 0,0-1 0 0 0,-1 1 0 0 0,1 0 0 0 0,0-1 0 0 0,0 1 0 0 0,0 0 0 0 0,-1-1 0 0 0,1 1 0 0 0,0 0 0 0 0,-1-1 0 0 0,1 1 0 0 0,0 0 0 0 0,-1 0 0 0 0,1-1 0 0 0,0 1 0 0 0,-1 0 1 0 0,1 0-1 0 0,0 0 0 0 0,-1-1 0 0 0,1 1 0 0 0,-1 0 0 0 0,1 0 0 0 0,0 0 0 0 0,-1 0 0 0 0,1 0 0 0 0,-1 0 0 0 0,1 0 0 0 0,-1 0 0 0 0,1 0 0 0 0,0 0 0 0 0,-1 0-26 0 0,-4 3 503 0 0,-6 7-45 0 0,8-7-146 0 0,1-2-107 0 0,-1 0-66 0 0,0-2-68 0 0,0 1-32 0 0,1 1 59 0 0,-3 10 176 0 0,-5-6-68 0 0,3 6-21 0 0,0 3-45 0 0,5-10-90 0 0,-5 11 73 0 0,1 5-46 0 0,3-10-34 0 0,-8 24 110 0 0,-8 37 111 0 0,18-63-233 0 0,-2 6 38 0 0,2 0 1 0 0,0 0-1 0 0,0-1 0 0 0,1 1 1 0 0,2 7-70 0 0,-1 15 149 0 0,-1 25 99 0 0,2-43-170 0 0,5 0-26 0 0,-3-7-22 0 0,-2-6-12 0 0,1 5 26 0 0,1 0 0 0 0,0 0 0 0 0,2 4-44 0 0,-4-12 11 0 0,-1 1-1 0 0,1-1 1 0 0,0 1-1 0 0,0-1 1 0 0,0 1 0 0 0,0-1-1 0 0,0 0 1 0 0,1 0-1 0 0,-1 0 1 0 0,1 0-1 0 0,-1 0 1 0 0,1-1 0 0 0,0 1-11 0 0,26 12 132 0 0,5 3-40 0 0,-33-16-87 0 0,0-1 0 0 0,0 0 0 0 0,0 0 0 0 0,1 1 1 0 0,-1-1-1 0 0,0 0 0 0 0,0 0 0 0 0,0 0 0 0 0,0 0 0 0 0,0 0 1 0 0,0 0-1 0 0,0-1 0 0 0,0 1 0 0 0,1 0 0 0 0,-1-1 1 0 0,0 1-1 0 0,0 0 0 0 0,0-1 0 0 0,0 1 0 0 0,0-1 1 0 0,0 0-1 0 0,-1 1 0 0 0,1-1 0 0 0,0 0-5 0 0,9-4 57 0 0,1 2 34 0 0,-9 3-78 0 0,24-2 201 0 0,-25 2-205 0 0,0 0 0 0 0,0-1 0 0 0,0 1 0 0 0,0-1 0 0 0,0 1 0 0 0,0-1 0 0 0,0 1 0 0 0,0-1 0 0 0,0 1 0 0 0,0-1 0 0 0,-1 0 0 0 0,1 0 0 0 0,0 0 0 0 0,0 1 0 0 0,-1-1 0 0 0,1 0 0 0 0,0 0 0 0 0,-1 0 0 0 0,1-1-9 0 0,4-8 88 0 0,-4 8-69 0 0,0-1 0 0 0,0 1 0 0 0,0 0-1 0 0,1 0 1 0 0,-1 0 0 0 0,0 0 0 0 0,1 0 0 0 0,0 0 0 0 0,0 0-19 0 0,0-1 34 0 0,1-1 0 0 0,0 1 1 0 0,-1-1-1 0 0,0 0 0 0 0,0 0 1 0 0,0 0-1 0 0,1-3-34 0 0,5-15 106 0 0,-6 16-94 0 0,-2 3 5 0 0,1 0-1 0 0,0 0 0 0 0,0-1 1 0 0,-1 1-1 0 0,0 0 1 0 0,0 0-1 0 0,0-1 1 0 0,0 0-17 0 0,2-13 62 0 0,3 2 2 0 0,-3 12-52 0 0,-1-1 0 0 0,0 1 0 0 0,0-1 1 0 0,0 1-1 0 0,0 0 0 0 0,-1-1 1 0 0,1 0-1 0 0,-1 1 0 0 0,0-1-12 0 0,0-15 46 0 0,0-18 68 0 0,-3 14-68 0 0,-7-8-21 0 0,5 2 28 0 0,-6 8-26 0 0,6-6 26 0 0,2 20-48 0 0,0 0-1 0 0,-1 0 1 0 0,-3-6-5 0 0,-3-3 0 0 0,8 11 4 0 0,-2-2-78 0 0,1 6-13 0 0,-1-2-36 0 0,-1 1 11 0 0,-8-9-314 0 0,11 10-119 0 0,1 0 75 0 0,-1 0 65 0 0,1 1 56 0 0,-1 0 11 0 0,1 0 43 0 0,-4 0-542 0 0,4 0 450 0 0,1 1 125 0 0,-1-1-34 0 0,1 0-112 0 0,-2 0-1400 0 0,1 0-1022 0 0</inkml:trace>
  <inkml:trace contextRef="#ctx0" brushRef="#br0" timeOffset="573.98">492 96 9256 0 0,'0'0'266'0'0,"0"0"1"0"0,0 0-112 0 0,0 0-52 0 0,0 2 106 0 0,0-1-193 0 0,0-1 1 0 0,0 1 0 0 0,0-1 0 0 0,0 0-1 0 0,0 1 1 0 0,0-1 0 0 0,0 1 0 0 0,0-1-1 0 0,0 0 1 0 0,0 1 0 0 0,0-1 0 0 0,1 1-1 0 0,-1-1 1 0 0,0 0 0 0 0,0 1 0 0 0,0-1-1 0 0,1 1 1 0 0,-1-1 0 0 0,0 0 0 0 0,0 1-1 0 0,1-1 1 0 0,-1 0 0 0 0,0 0 0 0 0,1 1-1 0 0,-1-1 1 0 0,0 0 0 0 0,1 0 0 0 0,-1 1-1 0 0,0-1 1 0 0,1 0 0 0 0,-1 0-17 0 0,7 5 289 0 0,-2 8 128 0 0,-2-8-290 0 0,1-1 0 0 0,-1 0 0 0 0,0 0 0 0 0,1 0 0 0 0,0 0 0 0 0,0-1 0 0 0,2 2-127 0 0,-2-2 117 0 0,-1 0 0 0 0,1 1 0 0 0,-1-1 0 0 0,0 1 0 0 0,1 0 0 0 0,-2-1 0 0 0,2 3-117 0 0,1 4 239 0 0,-1-1-18 0 0,6 6 50 0 0,-4-2-133 0 0,1 1 95 0 0,-4-6-22 0 0,1 1 1 0 0,1-1-1 0 0,1 4-211 0 0,-5-11 26 0 0,1 2 14 0 0,0 0 0 0 0,0 0 0 0 0,0 0 1 0 0,-1 0-1 0 0,0 0 0 0 0,1 2-40 0 0,0 5 126 0 0,-1 3 60 0 0,0 0-72 0 0,3 0 49 0 0,13 24 443 0 0,-10-24-402 0 0,-3 4 85 0 0,-5 13 47 0 0,1-14-145 0 0,0-3-23 0 0,0-10-34 0 0,0 0-20 0 0,0 0-95 0 0,0 0 83 0 0,0-1 97 0 0,1-2 165 0 0,-2-2-55 0 0,1 0-206 0 0,-1-1-117 0 0,-1-1-118 0 0,-3-4 141 0 0,4 7-8 0 0,0-1 0 0 0,0 1 0 0 0,0-1 0 0 0,1 1 0 0 0,-1-1 0 0 0,0 1 0 0 0,1-1 0 0 0,-1 1 0 0 0,1-1 0 0 0,-1 0 0 0 0,1 1 0 0 0,0-1-1 0 0,0 0 1 0 0,0 0-1 0 0,0-12 45 0 0,-1 7-42 0 0,1-1 0 0 0,0 1 0 0 0,1 0 0 0 0,0 0 0 0 0,0-3-3 0 0,10-11 0 0 0,-5 0 0 0 0,-5 13 0 0 0,1 1 0 0 0,1 0 0 0 0,-1-1 0 0 0,2-2 0 0 0,3-5 0 0 0,-4 9 0 0 0,0 0 0 0 0,0 0 0 0 0,1 0 0 0 0,-1 0 0 0 0,1 0 0 0 0,3-3 0 0 0,8-4-1 0 0,-12 10-8 0 0,1 0 0 0 0,0-1 0 0 0,-1 0 0 0 0,0 1 0 0 0,0-1 0 0 0,0 0 0 0 0,0 0 0 0 0,1-4 9 0 0,2-2-15 0 0,0 0 0 0 0,1 1 0 0 0,-1 0 0 0 0,2 0 0 0 0,1-1 15 0 0,10-9-4 0 0,-3 2-7 0 0,4-4-49 0 0,-6 11 51 0 0,65-21 9 0 0,-78 30 0 0 0,1 1 0 0 0,-1-1 0 0 0,1 1 0 0 0,-1 0 0 0 0,1-1 0 0 0,0 1-1 0 0,-1 0 1 0 0,1 0 0 0 0,0 0 0 0 0,-1 0 0 0 0,1 0 0 0 0,0 0-1 0 0,-1 1 1 0 0,1-1 0 0 0,-1 1 0 0 0,1-1 0 0 0,0 1 0 0 0,-1-1 0 0 0,1 1-1 0 0,-1 0 1 0 0,0 0 0 0 0,1-1 0 0 0,-1 1 0 0 0,1 1 0 0 0,6 2-13 0 0,2 1-31 0 0,-7-4 40 0 0,-1 0 0 0 0,0 0 0 0 0,0 0 0 0 0,0 1 0 0 0,1-1 0 0 0,-1 1 0 0 0,0-1 0 0 0,-1 1 0 0 0,1 0 4 0 0,6 5 0 0 0,-5-4 0 0 0,1 0 0 0 0,-1 1 0 0 0,0-1 0 0 0,0 1 0 0 0,0-1 0 0 0,-1 1 0 0 0,17 31 0 0 0,-17-31 0 0 0,0 0 0 0 0,0 0 0 0 0,0 1 0 0 0,-1-1 0 0 0,1 1 0 0 0,-1 0 0 0 0,0 1 0 0 0,4 14 0 0 0,1-4 0 0 0,-5-13 0 0 0,0 0 0 0 0,1 1 0 0 0,-1-1 0 0 0,-1 0 0 0 0,1 1 0 0 0,0-1 0 0 0,-1 1 0 0 0,0 0 0 0 0,0-1 0 0 0,1 5 2 0 0,-1-1-1 0 0,1 0 0 0 0,1 0 0 0 0,-1 0 0 0 0,1 0 0 0 0,3 6-1 0 0,-4-8 5 0 0,3 12 37 0 0,-4 4-21 0 0,-1-12-10 0 0,1 73 162 0 0,0-81-170 0 0,0 0 0 0 0,0 0 0 0 0,0 0 0 0 0,0 0 0 0 0,0 1-1 0 0,0-1 1 0 0,1 0 0 0 0,-1 0 0 0 0,0 0 0 0 0,1 0 0 0 0,-1 0 0 0 0,1 0 0 0 0,-1 0 0 0 0,1 0-1 0 0,-1 0 1 0 0,1 0 0 0 0,0 1-3 0 0,6 10 5 0 0,-6-7-5 0 0,0-1 0 0 0,-1 1 0 0 0,1 0-1 0 0,-1 0 1 0 0,0 2 0 0 0,0 9 0 0 0,0-16 0 0 0,0 1 0 0 0,0 0 0 0 0,0 0 0 0 0,0 0 0 0 0,0 0 0 0 0,0 0 0 0 0,0-1 0 0 0,0 1 0 0 0,0 0 0 0 0,1 0 0 0 0,-1 0 0 0 0,0 0 0 0 0,1-1 0 0 0,-1 2 0 0 0,1-2-199 0 0,-1 0 77 0 0,0 0 64 0 0,0 1 55 0 0,1-1 116 0 0,2 1 353 0 0,-2-1-384 0 0,-1 1-81 0 0,1-1-50 0 0,0 0-45 0 0,-1 0-52 0 0,1 0-57 0 0,-1 0-85 0 0,1 0-81 0 0,0 0-89 0 0,-1 0-95 0 0,1 0-103 0 0,-1 0-112 0 0,1 0-119 0 0,0-1-125 0 0,-1 1-1269 0 0,0 0-1298 0 0</inkml:trace>
  <inkml:trace contextRef="#ctx0" brushRef="#br0" timeOffset="1341.94">1375 111 5672 0 0,'0'0'165'0'0,"0"0"-41"0"0,0 0 3 0 0,0 0 54 0 0,0 0 160 0 0,0 0 293 0 0,0 0 26 0 0,0 0-28 0 0,0 0-135 0 0,0 0-60 0 0,0-2-11 0 0,0 0-336 0 0,0-2 9 0 0,0 2-2 0 0,0 0 79 0 0,0 0-43 0 0,0 1 36 0 0,3 1 155 0 0,8 0-4 0 0,-9 0-10 0 0,1 0-38 0 0,7 2-59 0 0,0 4-46 0 0,-1-1-41 0 0,2-1 49 0 0,-10-3-157 0 0,0-1 0 0 0,0 0 0 0 0,0 1 1 0 0,0-1-1 0 0,0 1 0 0 0,0-1 1 0 0,0 1-1 0 0,0 0 0 0 0,0-1 0 0 0,0 1 1 0 0,0 0-1 0 0,0 0 0 0 0,0 0 0 0 0,0 0 1 0 0,-1-1-1 0 0,1 1 0 0 0,0 0 1 0 0,0 1-19 0 0,9 18 297 0 0,2 0-51 0 0,12 18 131 0 0,-5-10-66 0 0,-2 1 0 0 0,-1 2-311 0 0,1 11 338 0 0,-6-23-191 0 0,-2-6-36 0 0,-2 2 33 0 0,-2 12 70 0 0,9-1 112 0 0,-12-23-279 0 0,-1 0 0 0 0,1-1-1 0 0,0 1 1 0 0,-1 0 0 0 0,1 0-1 0 0,-1 0 1 0 0,0 1 0 0 0,0-1-1 0 0,-1 0 1 0 0,1 0 0 0 0,0 3-47 0 0,2 9 149 0 0,-1-12-68 0 0,0 0 0 0 0,0 0 0 0 0,0 0 0 0 0,1 0 0 0 0,-1 0 1 0 0,1 0-1 0 0,2 1-81 0 0,0 1 117 0 0,-3-2 152 0 0,-2-3 3 0 0,0 0-28 0 0,0 0-117 0 0,0 0-51 0 0,0 0-11 0 0,0 0 6 0 0,0 0 28 0 0,3 0 11 0 0,8 0 2 0 0,-9 0-2 0 0,1 0-12 0 0,7 0-2 0 0,-10 0-94 0 0,1 0 0 0 0,-1 0-1 0 0,0 0 1 0 0,0 0 0 0 0,0 0 0 0 0,0 0-1 0 0,0 0 1 0 0,0 0 0 0 0,0 0-1 0 0,0 0 1 0 0,0 0 0 0 0,0 0-1 0 0,1 0 1 0 0,-1 0 0 0 0,0 0-1 0 0,0 0 1 0 0,0 0 0 0 0,0 0-1 0 0,0 0 1 0 0,0 0 0 0 0,0 0-1 0 0,0 0 1 0 0,0 0 0 0 0,0 0 0 0 0,0-1-1 0 0,1 1 1 0 0,-1 0 0 0 0,0 0-1 0 0,0 0 1 0 0,0 0 0 0 0,0 0-1 0 0,0 0 1 0 0,0 0 0 0 0,0 0-1 0 0,0 0 1 0 0,0 0 0 0 0,0 0-1 0 0,0 0 1 0 0,0 0 0 0 0,0-1-1 0 0,0 1 1 0 0,0 0 0 0 0,0 0 0 0 0,0 0-1 0 0,0 0 1 0 0,0 0 0 0 0,0 0-1 0 0,0 0 1 0 0,0 0 0 0 0,0 0-1 0 0,0 0 1 0 0,0-1 0 0 0,0 1-1 0 0,0 0 1 0 0,0 0 0 0 0,0 0-1 0 0,0 0-1 0 0,0-1 5 0 0,0 1 0 0 0,0-1 0 0 0,0 1 0 0 0,0-1 0 0 0,0 0 0 0 0,0 1 0 0 0,1-1 0 0 0,-1 1 0 0 0,0-1 0 0 0,0 1 0 0 0,1-1 0 0 0,-1 1-1 0 0,0-1 1 0 0,0 1 0 0 0,1-1 0 0 0,-1 1 0 0 0,1-1 0 0 0,-1 1 0 0 0,0 0 0 0 0,1-1 0 0 0,-1 1 0 0 0,1-1 0 0 0,-1 1 0 0 0,1 0-5 0 0,0-1 2 0 0,-1 1 0 0 0,1-1 0 0 0,0 1 1 0 0,-1-1-1 0 0,1 1 0 0 0,-1-1 0 0 0,1 1 1 0 0,-1-1-1 0 0,1 1 0 0 0,-1-1 1 0 0,1 0-1 0 0,-1 1 0 0 0,0-1 0 0 0,1 0 1 0 0,-1 1-1 0 0,0-1 0 0 0,0 0 0 0 0,0 0 1 0 0,1 1-1 0 0,-1-1 0 0 0,0 0 0 0 0,0 0 1 0 0,0 1-1 0 0,0-1 0 0 0,0 0-2 0 0,0-6 29 0 0,-1 5-24 0 0,1 0 1 0 0,0-1-1 0 0,0 1 1 0 0,0 0-1 0 0,1 0 1 0 0,-1 0-1 0 0,0 0 1 0 0,1 0 0 0 0,-1 0-1 0 0,1-2-5 0 0,4-4 21 0 0,-4 7-19 0 0,0 0 1 0 0,0-1-1 0 0,0 1 0 0 0,0-1 1 0 0,-1 1-1 0 0,1-1 0 0 0,0 1 1 0 0,-1-1-1 0 0,1 0 0 0 0,-1 1 0 0 0,0-1 1 0 0,0 1-1 0 0,0-1 0 0 0,1 0-2 0 0,-2-13 0 0 0,1 8-2 0 0,0 0-1 0 0,0 0 1 0 0,1 0 0 0 0,-1 0-1 0 0,2-4 3 0 0,9-10-61 0 0,-6-5-18 0 0,1 11 28 0 0,-5 11 48 0 0,0 1-1 0 0,0 0 1 0 0,0-1-1 0 0,0 1 0 0 0,0 0 1 0 0,-1-1-1 0 0,1 1 0 0 0,-1-2 4 0 0,0 2 0 0 0,0-1 0 0 0,1 1 0 0 0,-1 0 0 0 0,0 0 0 0 0,1-1 0 0 0,0 1 0 0 0,0 0 0 0 0,0 0 0 0 0,0 0 0 0 0,2-2 0 0 0,1-6 0 0 0,1-1-33 0 0,-1 1 44 0 0,20-36 227 0 0,-17 34-246 0 0,-3 6-35 0 0,0 0-34 0 0,1-6-149 0 0,5 8-20 0 0,-7 1 174 0 0,-1 1-58 0 0,-1 1-65 0 0,1-1-68 0 0,2 2-68 0 0,3 1-74 0 0,-1-1-71 0 0,-2 0 141 0 0,5-3-388 0 0,-5 1 196 0 0,-2 2 261 0 0,0 0-35 0 0,0 0-43 0 0,0-1-47 0 0,0 2 2 0 0,-1-1-41 0 0,3 0-537 0 0,-1 1-337 0 0,3 0-814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40.0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1 443 4864 0 0,'0'0'141'0'0,"2"0"-6"0"0,2-1-85 0 0,-1 0-38 0 0,2-4-76 0 0,-1 1 61 0 0,0 1 94 0 0,1 2 73 0 0,2 0 104 0 0,-4 1-86 0 0,-1 0-99 0 0,0 1 0 0 0,0-1 0 0 0,0 0 0 0 0,0 0 0 0 0,-1-1-1 0 0,1 1 1 0 0,0 0 0 0 0,0 0 0 0 0,0-1 0 0 0,-1 1 0 0 0,2-2-83 0 0,3-8 557 0 0,7 5-10 0 0,0-6-3 0 0,-11 10-278 0 0,-1 0-61 0 0,1 0-52 0 0,0 0-45 0 0,0 1-24 0 0,0 0-38 0 0,3 1 12 0 0,-4-1-9 0 0,0 0 48 0 0,10-1 209 0 0,2-6 24 0 0,-5 2-146 0 0,7-2 202 0 0,1-1-32 0 0,-2 2-46 0 0,-9-4-20 0 0,8 5-6 0 0,-6 0-149 0 0,3-4 109 0 0,6-3 117 0 0,-4 9-221 0 0,-7 0 43 0 0,5-8-46 0 0,-7 8-31 0 0,-2-1-53 0 0,-2-4-10 0 0,1 8-25 0 0,0 0-15 0 0,0 0 1 0 0,0-1 0 0 0,0 1 0 0 0,0 0 0 0 0,0 0 0 0 0,0 0-1 0 0,0 0 1 0 0,0 0 0 0 0,0 0 0 0 0,0 0 0 0 0,0 0-1 0 0,0 0 1 0 0,0 0 0 0 0,0-1 0 0 0,0 1 0 0 0,0 0 0 0 0,0 0-1 0 0,0 0 1 0 0,0 0 0 0 0,0 0 0 0 0,0 0 0 0 0,0 0 0 0 0,0 0-1 0 0,0 0 1 0 0,0 0 0 0 0,0 0 0 0 0,0-1 0 0 0,0 1 0 0 0,0 0-1 0 0,0 0 1 0 0,1 0 0 0 0,-1 0 0 0 0,0 0 0 0 0,0 0-1 0 0,0 0 1 0 0,0 0 0 0 0,0 0 0 0 0,0 0 0 0 0,0 0 0 0 0,0 0-1 0 0,0 0 1 0 0,0 0 0 0 0,0 0 0 0 0,1 0 0 0 0,-1 0 0 0 0,0 0-1 0 0,0 0 1 0 0,0 0 0 0 0,0 0 0 0 0,0 0 0 0 0,0 0-1 0 0,0 0 1 0 0,0 0 0 0 0,0 0 0 0 0,0 0 0 0 0,1 0 0 0 0,-1 0-2 0 0,0 0 5 0 0,1 0-1 0 0,-1 0 1 0 0,1 0 0 0 0,-1 0 0 0 0,1 0 0 0 0,-1 0 0 0 0,1 0 0 0 0,-1 0 0 0 0,1 0 0 0 0,-1 0 0 0 0,1 0 0 0 0,-1-1 0 0 0,0 1 0 0 0,1 0 0 0 0,-1 0 0 0 0,1-1 0 0 0,-1 1 0 0 0,1 0 0 0 0,-1 0 0 0 0,0-1 0 0 0,1 1 0 0 0,-1 0-1 0 0,0-1 1 0 0,1 1 0 0 0,-1-1 0 0 0,0 1 0 0 0,0-1 0 0 0,1 1 0 0 0,-1 0 0 0 0,0-1 0 0 0,0 1 0 0 0,0-1 0 0 0,1 1 0 0 0,-1-1 0 0 0,0 1 0 0 0,0-1 0 0 0,0 1 0 0 0,0-1 0 0 0,0 1 0 0 0,0-1 0 0 0,0 1 0 0 0,0-1-5 0 0,0-2 104 0 0,0 2-34 0 0,0-2-38 0 0,0-7-38 0 0,0 9 14 0 0,0 0-8 0 0,0 0-1 0 0,0 0 1 0 0,0 1 0 0 0,0-1 0 0 0,0 0 0 0 0,0 0 0 0 0,-1 1 0 0 0,1-1 0 0 0,0 0 0 0 0,0 0 0 0 0,-1 1 0 0 0,1-1 0 0 0,0 0 0 0 0,-1 1 0 0 0,1-1 0 0 0,-1 1 0 0 0,1-1 0 0 0,-1 0 0 0 0,1 1 0 0 0,-1-1 0 0 0,1 1 0 0 0,-1-1 0 0 0,1 1 0 0 0,-1-1 0 0 0,0 1 0 0 0,1 0 0 0 0,-1-1 1 0 0,1 1-1 0 0,-1 0 1 0 0,1-1-1 0 0,-1 1 1 0 0,1 0-1 0 0,0-1 1 0 0,-1 1-1 0 0,1-1 1 0 0,-1 1-1 0 0,1-1 1 0 0,0 1 0 0 0,0-1-1 0 0,-1 1 1 0 0,1-1-1 0 0,0 1 1 0 0,0-1-1 0 0,-1 1 1 0 0,1-1-1 0 0,0 0 1 0 0,0 1-1 0 0,0-1 1 0 0,0 1 0 0 0,0-1-1 0 0,-3-5 58 0 0,-7-7 8 0 0,7 6-39 0 0,3 7-24 0 0,0-1-1 0 0,-1 1 0 0 0,1-1 1 0 0,0 1-1 0 0,0-1 0 0 0,0 1 1 0 0,-1-1-1 0 0,1 1 0 0 0,0 0 1 0 0,-1-1-1 0 0,1 1 1 0 0,0-1-1 0 0,-1 1 0 0 0,1 0 1 0 0,0-1-1 0 0,-1 1 0 0 0,1 0 1 0 0,-1-1-1 0 0,1 1 0 0 0,-1 0 1 0 0,1 0-1 0 0,0 0 0 0 0,-1-1 1 0 0,1 1-1 0 0,-1 0 1 0 0,1 0-1 0 0,-1 0 0 0 0,1 0 1 0 0,-1 0-1 0 0,1 0 0 0 0,-1 0 1 0 0,1 0-1 0 0,-1 0 0 0 0,0 0 1 0 0,1 0-1 0 0,-1 0 1 0 0,1 0-1 0 0,-1 0-2 0 0,1 1 0 0 0,0-1 1 0 0,-1 0-1 0 0,1 0 0 0 0,-1 0 1 0 0,1 0-1 0 0,-1 0 1 0 0,1 0-1 0 0,-1 0 0 0 0,1 0 1 0 0,-1 0-1 0 0,1 0 1 0 0,-1-1-1 0 0,1 1 0 0 0,-1 0 1 0 0,1 0-1 0 0,-1 0 1 0 0,1 0-1 0 0,-1-1 0 0 0,1 1 1 0 0,-1 0-1 0 0,1-1 1 0 0,0 1-1 0 0,-1 0 0 0 0,1-1 1 0 0,0 1-1 0 0,-1 0 1 0 0,1-1-1 0 0,0 1 0 0 0,-1 0 1 0 0,1-1-1 0 0,0 1 0 0 0,0-1 0 0 0,-5-6-1 0 0,4 7 2 0 0,1-1 0 0 0,-1 1 0 0 0,0 0 0 0 0,0-1 0 0 0,0 1 0 0 0,1 0 0 0 0,-1 0 0 0 0,0 0 0 0 0,0 0 0 0 0,0-1 0 0 0,0 1 0 0 0,0 0 0 0 0,1 0 0 0 0,-2 1-1 0 0,-11-1 58 0 0,-3 0 71 0 0,11 2-10 0 0,-8 9-19 0 0,-1-6-70 0 0,9 6 13 0 0,-6-5-32 0 0,10-6-10 0 0,0 1 0 0 0,0-1 0 0 0,0 1 1 0 0,0-1-1 0 0,0 1 0 0 0,0-1 0 0 0,0 1 1 0 0,0 0-1 0 0,0 0 0 0 0,0-1 0 0 0,1 1 1 0 0,-1 0-1 0 0,0 0 0 0 0,0 0 0 0 0,1 0 1 0 0,-1 0-2 0 0,-8 22 119 0 0,-1-1-44 0 0,5-14-13 0 0,1 0-1 0 0,-1 1 1 0 0,-1 6-62 0 0,-2 8 65 0 0,2 14 79 0 0,3-29-123 0 0,1 1 1 0 0,-1 0 0 0 0,2 0-1 0 0,-1 1 1 0 0,1-1 0 0 0,0 0 0 0 0,1 4-22 0 0,0 49 208 0 0,0-45-128 0 0,0-16-73 0 0,0 1 1 0 0,1 0 0 0 0,-1-1 0 0 0,0 1 0 0 0,1 0 0 0 0,-1-1 0 0 0,1 1-1 0 0,-1-1 1 0 0,1 1 0 0 0,0-1 0 0 0,-1 1 0 0 0,1-1 0 0 0,0 1-1 0 0,0-1-7 0 0,4 7 39 0 0,-1-1 5 0 0,-3-4-27 0 0,0 0 0 0 0,0 0 0 0 0,1-1 0 0 0,-1 1 0 0 0,1 0 0 0 0,0-1 0 0 0,-1 0 0 0 0,1 1 0 0 0,0-1 0 0 0,1 0 0 0 0,-1 0 0 0 0,0 0 0 0 0,1 0 0 0 0,-1 0 0 0 0,1 0-16 0 0,17 7 94 0 0,-16-7-94 0 0,0-1 0 0 0,1 1 0 0 0,-1-1 0 0 0,0 0 0 0 0,1 0 0 0 0,-1 0 0 0 0,1-1 1 0 0,1 0-2 0 0,-3 0 0 0 0,1 1 0 0 0,-1-1 0 0 0,0 0 0 0 0,0 1 0 0 0,0-1 0 0 0,1 1 0 0 0,-1 0 0 0 0,0 0 0 0 0,3 2 0 0 0,9 3 0 0 0,-1-4 0 0 0,-1-1 0 0 0,1 0 0 0 0,0-1 0 0 0,13-1 0 0 0,1 0 0 0 0,-15 2-1 0 0,-10-1-1 0 0,1 1 1 0 0,0-1-1 0 0,-1 0 1 0 0,1-1-1 0 0,0 1 1 0 0,-1 0-1 0 0,1-1 0 0 0,-1 0 1 0 0,2 0 1 0 0,5-3-58 0 0,-5 2-22 0 0,-1 0-55 0 0,1 0-73 0 0,0 1-87 0 0,-1 0 9 0 0,0 1-52 0 0,-1-1-47 0 0,1 0-41 0 0,0 1-101 0 0,-1-1-39 0 0,4 0-649 0 0,2-4-735 0 0,1-3-1110 0 0</inkml:trace>
  <inkml:trace contextRef="#ctx0" brushRef="#br0" timeOffset="510.65">632 522 8408 0 0,'0'0'190'0'0,"0"0"28"0"0,0 0 8 0 0,3 0-28 0 0,3 0-159 0 0,22 0-33 0 0,-20-3 78 0 0,-6 0 57 0 0,0-1-11 0 0,-1 1 23 0 0,1 2 27 0 0,0 0-12 0 0,1 0 54 0 0,1 1 66 0 0,1 0 77 0 0,-4 0-292 0 0,1-1 1 0 0,0 1-1 0 0,0-1 1 0 0,0 1-1 0 0,-1-1 0 0 0,1 0 1 0 0,0 0-1 0 0,0 0 1 0 0,-1 0-1 0 0,1 0 1 0 0,-1 0-1 0 0,1 0 1 0 0,-1 0-1 0 0,0 0 1 0 0,1-1-1 0 0,-1 0-73 0 0,8-5 315 0 0,-1 1-85 0 0,4 1 62 0 0,-5 2-43 0 0,-2 0-129 0 0,-2 0-69 0 0,-1-1-59 0 0,1-1 50 0 0,-3 4-32 0 0,0 0 0 0 0,0 1 1 0 0,1-1-1 0 0,-1 0 0 0 0,0 1 0 0 0,1-1 0 0 0,-1 1 1 0 0,0-1-1 0 0,1 1 0 0 0,-1-1 0 0 0,1 1 0 0 0,-1-1 0 0 0,1 1 1 0 0,-1-1-1 0 0,1 1 0 0 0,0-1 0 0 0,-1 1 0 0 0,1 0 1 0 0,-1-1-1 0 0,1 1 0 0 0,0 0 0 0 0,0 0-10 0 0,4-3 35 0 0,8-7 61 0 0,-9 4-7 0 0,-4-1-57 0 0,1 1-6 0 0,12-18 97 0 0,-6 11-80 0 0,-1 3-25 0 0,-3 6 0 0 0,-3-2 6 0 0,0-16 83 0 0,1 6-57 0 0,0-14 32 0 0,-6 13-59 0 0,0 9-23 0 0,4 7 0 0 0,1-1 0 0 0,-1 1 0 0 0,0 0 0 0 0,0-1 0 0 0,0 1 0 0 0,1-1 0 0 0,-1 0 0 0 0,1 1 0 0 0,-1-1 0 0 0,1 1 0 0 0,0-1 0 0 0,-1 0 0 0 0,1 1 0 0 0,0-1 0 0 0,0-1 0 0 0,1 1 1 0 0,-1-1-1 0 0,0 1 1 0 0,0-1 0 0 0,-1 1-1 0 0,1-1 1 0 0,-1 1-1 0 0,1 0 1 0 0,-1-1-1 0 0,0 1 1 0 0,1 0 0 0 0,-1-1-1 0 0,0 1 1 0 0,-1 0-1 0 0,1 0 1 0 0,0 0 0 0 0,-1 0-1 0 0,0-1 0 0 0,-1-2 43 0 0,3-6-12 0 0,0 11-30 0 0,1 0 1 0 0,-1 0 0 0 0,0 0 0 0 0,0 0-1 0 0,0 0 1 0 0,0 0 0 0 0,0 0 0 0 0,0 0 0 0 0,0-1-1 0 0,0 1 1 0 0,0 0 0 0 0,0 0 0 0 0,0 0-1 0 0,0 0 1 0 0,0 0 0 0 0,0 0 0 0 0,0 0 0 0 0,0 0-1 0 0,0 0 1 0 0,0 0 0 0 0,-1-1 0 0 0,1 1-1 0 0,0 0 1 0 0,0 0 0 0 0,0 0 0 0 0,0 0 0 0 0,0 0-1 0 0,0 0 1 0 0,0 0 0 0 0,0 0 0 0 0,0 0-1 0 0,0 0 1 0 0,0 0 0 0 0,0 0 0 0 0,0 0 0 0 0,0 0-1 0 0,0 0 1 0 0,-1 0 0 0 0,1-1 0 0 0,0 1-1 0 0,0 0 1 0 0,0 0 0 0 0,0 0 0 0 0,0 0 0 0 0,0 0-1 0 0,0 0 1 0 0,0 0 0 0 0,0 0 0 0 0,0 0-1 0 0,-1 0 1 0 0,1 0 0 0 0,0 0 0 0 0,0 0 0 0 0,0 0-1 0 0,0 1 1 0 0,0-1 0 0 0,0 0-2 0 0,-26 0 255 0 0,25 0-253 0 0,1 0 0 0 0,0 0 0 0 0,0-1 0 0 0,0 1 0 0 0,0 0 1 0 0,0 0-1 0 0,0 0 0 0 0,0 0 0 0 0,0 0 0 0 0,0 0 0 0 0,0 0 1 0 0,-1 0-1 0 0,1 0 0 0 0,0 0 0 0 0,0 0 0 0 0,0 0 1 0 0,0 0-1 0 0,0 0 0 0 0,0 1 0 0 0,0-1 0 0 0,0 0 0 0 0,0 0 1 0 0,0 0-1 0 0,0 0 0 0 0,-1 0 0 0 0,1 0 0 0 0,0 0 0 0 0,0 0 1 0 0,0 0-1 0 0,0 0 0 0 0,0 0 0 0 0,0 0 0 0 0,0 0 1 0 0,0 0-1 0 0,0 0 0 0 0,0 0 0 0 0,0 1 0 0 0,0-1 0 0 0,0 0 1 0 0,0 0-1 0 0,0 0 0 0 0,0 0 0 0 0,0 0 0 0 0,0 0 0 0 0,0 0 1 0 0,0 0-1 0 0,0 0 0 0 0,0 0 0 0 0,0 1 0 0 0,0-1 1 0 0,0 0-1 0 0,0 0 0 0 0,0 0 0 0 0,0 0 0 0 0,0 0 0 0 0,0 0 1 0 0,0 0-3 0 0,0 2 12 0 0,-1 0 1 0 0,1 0 0 0 0,-1-1 0 0 0,1 1 0 0 0,-1 0 0 0 0,1-1 0 0 0,-1 1 0 0 0,0 0-1 0 0,0-1 1 0 0,0 1 0 0 0,0-1 0 0 0,0 1 0 0 0,0-1 0 0 0,0 1 0 0 0,-1-1-1 0 0,0 1-12 0 0,0-1 13 0 0,1 1-1 0 0,0-1 1 0 0,-1 1-1 0 0,1-1 1 0 0,0 1-1 0 0,0 0 1 0 0,-1 0-1 0 0,1-1 0 0 0,1 1 1 0 0,-1 0-1 0 0,0 0 1 0 0,0 0-1 0 0,1 0 1 0 0,-1 0-1 0 0,1 0 0 0 0,0 0 1 0 0,-1 1-13 0 0,1-1 13 0 0,0 0 0 0 0,0 0 1 0 0,-1 0-1 0 0,1 0 0 0 0,-1 0 0 0 0,1 0 1 0 0,-1 0-1 0 0,0 0 0 0 0,0 1-13 0 0,-11 17 71 0 0,0-1-10 0 0,11-16-47 0 0,1 1 1 0 0,-1-1 0 0 0,0 0 0 0 0,1 1-1 0 0,0-1 1 0 0,-1 0 0 0 0,1 1 0 0 0,1-1-15 0 0,-3 17 67 0 0,-2-3-12 0 0,1-11-27 0 0,2 1 0 0 0,-1-1 0 0 0,1 1 0 0 0,0 0 0 0 0,0-1 0 0 0,1 1-28 0 0,0 0 32 0 0,-1-1-1 0 0,0 0 1 0 0,0 1 0 0 0,-1-1 0 0 0,-2 6-32 0 0,2-6 41 0 0,0 1 0 0 0,1 0 0 0 0,-1 0 0 0 0,1 6-41 0 0,1-10 25 0 0,0 1-1 0 0,0-1 1 0 0,0 1 0 0 0,1-1-1 0 0,-1 1 1 0 0,1-1-1 0 0,1 2-24 0 0,2 6 53 0 0,3 7 31 0 0,-5-2 11 0 0,0 0-2 0 0,5 2-21 0 0,-3-7-29 0 0,-1 2 24 0 0,1-4-41 0 0,14 10 27 0 0,-9-10-24 0 0,-2-2 1 0 0,-5-5-26 0 0,0 1-1 0 0,0-1 1 0 0,0 0-1 0 0,1 0 1 0 0,-1 0-1 0 0,1 0 1 0 0,-1 0-1 0 0,1-1 1 0 0,-1 1-1 0 0,3 0-3 0 0,21 3 0 0 0,-14 1 0 0 0,-10-5 1 0 0,-1 0 0 0 0,1 0 0 0 0,-1-1 0 0 0,1 1 0 0 0,-1 0 0 0 0,1-1-1 0 0,0 1 1 0 0,-1-1 0 0 0,1 0 0 0 0,0 1 0 0 0,-1-1 0 0 0,1 0 0 0 0,0 0-1 0 0,0 0 0 0 0,71 0 127 0 0,-64 0-231 0 0,0-1 68 0 0,1 1 50 0 0,12-3 81 0 0,-14 1-94 0 0,-1 1-30 0 0,-1-1-34 0 0,-1 1-41 0 0,1-1-50 0 0,0 0-84 0 0,1 0-80 0 0,-2 0-92 0 0,1-1-102 0 0,0 1-112 0 0,-1-1-123 0 0,-3 2 325 0 0,1-1-36 0 0,-1 1-35 0 0,0-1-38 0 0,7-4-1527 0 0,1-3-1169 0 0</inkml:trace>
  <inkml:trace contextRef="#ctx0" brushRef="#br0" timeOffset="1097.1">1153 1 7920 0 0,'-1'3'25'0'0,"1"1"49"0"0,0 0 60 0 0,1 5 239 0 0,-1-4-203 0 0,1-1-123 0 0,0-1-92 0 0,12 20 92 0 0,0 1-56 0 0,-10-16 53 0 0,-3 0 91 0 0,0 0 100 0 0,3 0 104 0 0,7 10 488 0 0,-5 8 33 0 0,2-13-335 0 0,-6-12-460 0 0,-1 1-1 0 0,1-1 1 0 0,0 1-1 0 0,0-1 1 0 0,-1 1-1 0 0,1-1 1 0 0,-1 1 0 0 0,1 0-1 0 0,-1-1 1 0 0,0 1-1 0 0,1 0 1 0 0,-1-1-1 0 0,0 1 1 0 0,0 0-65 0 0,2 21 423 0 0,8 9 142 0 0,-9-29-520 0 0,1 6 187 0 0,-1-1-53 0 0,-1 5 66 0 0,2 4 34 0 0,4-1 13 0 0,-2-4-54 0 0,-1 8 67 0 0,-3-6-35 0 0,1-3-92 0 0,0-1-50 0 0,6 11 94 0 0,-3-12-94 0 0,0 1 36 0 0,-4 13 24 0 0,-1-15-80 0 0,1 1 71 0 0,0-2-24 0 0,0 0-74 0 0,0 16 2 0 0,0-18-36 0 0,0 1 35 0 0,0 0 47 0 0,0 0 58 0 0,0-3-22 0 0,0 1 34 0 0,0-1 40 0 0,0 1 42 0 0,0-5-279 0 0,0 1 0 0 0,0-1 0 0 0,0 1-1 0 0,0-1 1 0 0,0 0 0 0 0,-1 1 0 0 0,1-1 0 0 0,0 1 0 0 0,0-1 0 0 0,0 1 0 0 0,-1-1 0 0 0,1 1 0 0 0,0-1 0 0 0,0 1 0 0 0,-1-1-1 0 0,1 1 1 0 0,-1-1 0 0 0,1 1 0 0 0,0-1 0 0 0,-1 1 0 0 0,1 0 0 0 0,-1-1 0 0 0,1 1 0 0 0,-1-1-2 0 0,0 1 2 0 0,0 0 0 0 0,1-1 1 0 0,-1 1-1 0 0,1-1 0 0 0,-1 1 1 0 0,1-1-1 0 0,-1 1 0 0 0,1-1 1 0 0,-1 0-1 0 0,1 1 0 0 0,-1-1 1 0 0,1 1-1 0 0,0-1 0 0 0,-1 0 1 0 0,1 0-1 0 0,0 1 0 0 0,0-1 1 0 0,0 0-1 0 0,-1 1 0 0 0,1-1 1 0 0,0 0-1 0 0,0 0 0 0 0,0 1 0 0 0,0-1 1 0 0,0 0-3 0 0,0-23 57 0 0,-1 14-41 0 0,0-1 0 0 0,2 1 1 0 0,-1 0-1 0 0,1 0 0 0 0,2-7-16 0 0,7-7 0 0 0,-4-15 0 0 0,4 5 0 0 0,-6 16 0 0 0,-2 10-3 0 0,-1 1-1 0 0,2-1 1 0 0,-1 1-1 0 0,1 0 1 0 0,1-1 3 0 0,8-19-69 0 0,-6 13 1 0 0,1-1 1 0 0,1 2-1 0 0,8-13 68 0 0,11-6-96 0 0,-23 26 67 0 0,1 0-1 0 0,0 0 1 0 0,0 1-1 0 0,0-1 0 0 0,1 1 1 0 0,0 0-1 0 0,5-3 30 0 0,-5 3-31 0 0,0 1-1 0 0,0-2 0 0 0,-1 1 1 0 0,5-6 31 0 0,-7 7-12 0 0,0 0 1 0 0,1 0 0 0 0,0 1 0 0 0,0-1 0 0 0,0 1-1 0 0,0 0 1 0 0,3-2 11 0 0,12-4-60 0 0,-7 3 53 0 0,-10 5 4 0 0,0 0 0 0 0,0 1 0 0 0,0-1 0 0 0,0 1 0 0 0,0 0 0 0 0,0-1 0 0 0,0 1 0 0 0,0 0-1 0 0,0 0 1 0 0,0 0 0 0 0,0 1 3 0 0,9-1-26 0 0,17 0 14 0 0,-2 4 3 0 0,-4 5-42 0 0,-20-8 50 0 0,0 0 0 0 0,1 0 0 0 0,-1-1-1 0 0,0 1 1 0 0,1-1 0 0 0,-1 0 0 0 0,0 1-1 0 0,1-1 1 0 0,-1 0 0 0 0,3-1 1 0 0,12 2 0 0 0,-13 1 0 0 0,0-1 0 0 0,0 1 0 0 0,0-1 0 0 0,-1 1 0 0 0,1 0 0 0 0,0 0 0 0 0,-1 1 0 0 0,1-1 0 0 0,-1 1 0 0 0,0 0 0 0 0,0 0 0 0 0,1 0 0 0 0,1 8 1 0 0,-4-9 0 0 0,0 0 0 0 0,0 1 0 0 0,0-1 0 0 0,0 0 0 0 0,1 0 1 0 0,-1 0-1 0 0,1 0 0 0 0,-1 0 0 0 0,1 0-1 0 0,6 5 21 0 0,-6-5-17 0 0,0 0 1 0 0,0 0-1 0 0,1 0 0 0 0,-1 0 1 0 0,0 1-1 0 0,-1-1 0 0 0,1 1 1 0 0,0-1-1 0 0,-1 1 0 0 0,1 1-4 0 0,3 22 43 0 0,2-12-28 0 0,-6-13-10 0 0,0 0 0 0 0,-1 1 1 0 0,1-1-1 0 0,0 1 0 0 0,-1-1 1 0 0,1 1-1 0 0,-1-1 0 0 0,1 1 1 0 0,-1-1-1 0 0,0 1 0 0 0,0-1 0 0 0,1 1 1 0 0,-1 0-6 0 0,1 16 63 0 0,9 18 161 0 0,-8-30-209 0 0,-1-2 21 0 0,0 0-1 0 0,0 0 1 0 0,-1 0-1 0 0,1 0 1 0 0,-1 0-1 0 0,0 0 1 0 0,0 1-36 0 0,-1 9 153 0 0,1-3 20 0 0,-1-1 76 0 0,0-1-122 0 0,-5 2 7 0 0,5-9-114 0 0,0 0 0 0 0,0-1 1 0 0,0 1-1 0 0,0 0 0 0 0,0 0 1 0 0,1 0-1 0 0,-1-1 0 0 0,1 1 0 0 0,-1 0 1 0 0,1 0-1 0 0,0 0 0 0 0,0 1-20 0 0,0 9 112 0 0,0 22 235 0 0,0-19-206 0 0,0-13-50 0 0,0 1-32 0 0,0 7-42 0 0,0-8-45 0 0,0-1-33 0 0,0-1-23 0 0,0 0-11 0 0,0 0-27 0 0,0 0-54 0 0,0 0-21 0 0,1 0-53 0 0,-1 0-63 0 0,1 0-69 0 0,0 0-74 0 0,0 0-70 0 0,0 0-62 0 0,0 0-53 0 0,1 0-190 0 0,0 0-52 0 0,0 0-229 0 0,1 0-613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37.5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32 6240 0 0,'0'0'182'0'0,"1"0"-43"0"0,1 0 1 0 0,0 0 44 0 0,0 0-79 0 0,0-1-52 0 0,1 0 15 0 0,-1-1 38 0 0,-2 1 18 0 0,1-1 63 0 0,-1 1 100 0 0,1-2 109 0 0,-1 2-152 0 0,0 0 34 0 0,0 0 37 0 0,0-1 38 0 0,0 2-134 0 0,3-3 57 0 0,7-7 137 0 0,-7 7-18 0 0,-3 3-21 0 0,0 0-74 0 0,0 0-38 0 0,0 0-6 0 0,0 0-6 0 0,0 0-23 0 0,0 0-16 0 0,0 0-3 0 0,0 0 1 0 0,0 6-20 0 0,1-1-48 0 0,2 2 1 0 0,1-1-55 0 0,2 7 44 0 0,-4-2 24 0 0,-3-4-89 0 0,1-5-51 0 0,0 0 1 0 0,0 0 0 0 0,0 0 0 0 0,0 1 0 0 0,0-1 0 0 0,1 0 0 0 0,-1 0 0 0 0,1 0-1 0 0,-1 0 1 0 0,1 1-16 0 0,1 1 18 0 0,0-1 0 0 0,0 0 1 0 0,-1 1-1 0 0,0 0 0 0 0,0-1 0 0 0,0 1 0 0 0,0 0 0 0 0,0 0 0 0 0,0 3-18 0 0,-1 19 111 0 0,1-20-86 0 0,-1 0 0 0 0,1 1 0 0 0,1-1 0 0 0,-1 0 0 0 0,1 1-25 0 0,4 18 67 0 0,0 17 34 0 0,4-5 22 0 0,-4 5 6 0 0,4-5 6 0 0,-5 8 3 0 0,1-13-38 0 0,19 73 373 0 0,-16-67-331 0 0,-7-29-123 0 0,2 10 85 0 0,-4-6-37 0 0,2 7 18 0 0,2-4-27 0 0,-2-10-17 0 0,0 1 0 0 0,0-1 0 0 0,-1 1 0 0 0,0-1 0 0 0,-1 1 0 0 0,1 1-41 0 0,-1-5-195 0 0,0 0 67 0 0,0 0 58 0 0,0-1 51 0 0,0 1 50 0 0,0 0 45 0 0,0 3 124 0 0,0 6 371 0 0,0-8-437 0 0,0-1-52 0 0,0 1-65 0 0,0-1-67 0 0,0 0-81 0 0,0 0-91 0 0,0 0-65 0 0,0 0-93 0 0,0 0-101 0 0,0 0-111 0 0,0 0-119 0 0,0-1 308 0 0,0-1-34 0 0,0 1-34 0 0,0-1-35 0 0,0 1-38 0 0,0-1-36 0 0,0-1-1330 0 0,0 0-1076 0 0</inkml:trace>
  <inkml:trace contextRef="#ctx0" brushRef="#br0" timeOffset="324.01">142 458 5384 0 0,'0'0'116'0'0,"0"0"17"0"0,3 0 12 0 0,10-3-14 0 0,3-10-104 0 0,-8 6 12 0 0,0 2 68 0 0,2-1 86 0 0,7-1 169 0 0,3-2 51 0 0,-12 5-136 0 0,2-2 140 0 0,6 0 76 0 0,-5 2-286 0 0,-1-1-40 0 0,-2 3-23 0 0,-1 0 16 0 0,2 2 51 0 0,5-2 106 0 0,4-5 5 0 0,-2 2-74 0 0,-5 3-40 0 0,-1 2 19 0 0,2 3 69 0 0,-2 0-138 0 0,2 0-8 0 0,-4 0-18 0 0,-1 0 14 0 0,1 1 44 0 0,34 20 452 0 0,-22-7-396 0 0,-6 2-97 0 0,-9-9-87 0 0,-4-7-50 0 0,0-1 0 0 0,0 0 0 0 0,0 1 0 0 0,1-1 0 0 0,-1 0 0 0 0,0 0 0 0 0,1 0 0 0 0,0 0 1 0 0,0 0-13 0 0,-1-1 6 0 0,0 0 3 0 0,1 1 1 0 0,-1-1-1 0 0,0 0 1 0 0,1 1 0 0 0,-1-1-1 0 0,0 1 1 0 0,0 0-1 0 0,0-1 1 0 0,0 2-10 0 0,1 14 85 0 0,-1-12-57 0 0,-1 0 1 0 0,1 0-1 0 0,0 1 1 0 0,1-1-1 0 0,0 3-28 0 0,1-2 34 0 0,-2 0 1 0 0,1 0 0 0 0,-1 0-1 0 0,0 0 1 0 0,0 3-35 0 0,-1 12 122 0 0,0 9 36 0 0,0-12-42 0 0,0-14-94 0 0,0 0 0 0 0,-1 0 0 0 0,0 0 0 0 0,0 0 0 0 0,0-1 0 0 0,0 1 1 0 0,0 0-1 0 0,-1 0 0 0 0,0-1 0 0 0,-1 3-22 0 0,2-3 10 0 0,0-1 0 0 0,1 0 1 0 0,-1 1-1 0 0,1-1 0 0 0,-1 0 1 0 0,1 1-1 0 0,0-1 0 0 0,0 1 0 0 0,0-1 1 0 0,0 2-11 0 0,-1 13 44 0 0,0-13-24 0 0,-1 0 1 0 0,1 0 0 0 0,-1 0-1 0 0,0 0 1 0 0,0 0 0 0 0,0-1-1 0 0,-1 1 1 0 0,1-1 0 0 0,-1 1-1 0 0,0-1 1 0 0,0 0 0 0 0,0 1-21 0 0,-2-2 23 0 0,4-2-17 0 0,1 0 0 0 0,-1 1-1 0 0,0-1 1 0 0,1 0 0 0 0,-1 1 0 0 0,1-1 0 0 0,-1 0-1 0 0,0 1 1 0 0,1-1 0 0 0,-1 1 0 0 0,1-1 0 0 0,-1 1 0 0 0,1-1-1 0 0,-1 1 1 0 0,1-1 0 0 0,0 1 0 0 0,-1-1 0 0 0,1 1-1 0 0,0 0 1 0 0,-1-1 0 0 0,1 1 0 0 0,0 0-6 0 0,-3 4 22 0 0,2-3-11 0 0,-1 0 1 0 0,1 0-1 0 0,-1-1 1 0 0,0 1-1 0 0,0-1 0 0 0,0 1 1 0 0,0-1-1 0 0,0 1 1 0 0,0-1-1 0 0,0 0 1 0 0,0 0-1 0 0,-2 0-11 0 0,-12 9 82 0 0,8-5-12 0 0,-15 6 1 0 0,3-7 26 0 0,-7-5-31 0 0,5 0-21 0 0,18 1-42 0 0,0 0 0 0 0,0-1 0 0 0,0 0 0 0 0,0 0 0 0 0,0 0 1 0 0,0 0-1 0 0,0-1 0 0 0,-2-1-3 0 0,-7-3-39 0 0,1 0-46 0 0,-1-1-77 0 0,11 6 128 0 0,0 1 0 0 0,0-1 1 0 0,-1 0-1 0 0,1 1 1 0 0,0-1-1 0 0,-1 1 1 0 0,1 0-1 0 0,0-1 34 0 0,-12-1-297 0 0,8-2 106 0 0,2-3-34 0 0,-2-9-420 0 0,-7 0-24 0 0</inkml:trace>
  <inkml:trace contextRef="#ctx0" brushRef="#br0" timeOffset="748.97">679 600 7632 0 0,'2'0'166'0'0,"1"0"-147"0"0,1 0 37 0 0,18-1 366 0 0,-16 2-337 0 0,-1 0-35 0 0,0 0-56 0 0,3 4 6 0 0,-7-4 0 0 0,1 0 0 0 0,-1 0 0 0 0,1 0 0 0 0,-1 0 0 0 0,1-1 0 0 0,-1 1 0 0 0,1 0 0 0 0,-1-1 0 0 0,1 1 0 0 0,0-1 0 0 0,-1 0 0 0 0,1 0 0 0 0,0 1 0 0 0,0-1 0 0 0,1-1-22 0 0,0 1 44 0 0,2-1 127 0 0,-2 0-12 0 0,7-5 495 0 0,-7 4-462 0 0,-1 0-127 0 0,0 1-37 0 0,6-2 302 0 0,-1 2-79 0 0,1 1-31 0 0,2 2 14 0 0,0 0-29 0 0,-3-2-23 0 0,-1-2 16 0 0,1-1 55 0 0,1-2-16 0 0,2 0 88 0 0,6 2 73 0 0,-10 2-263 0 0,0 1 1 0 0,0-2-1 0 0,0 1 1 0 0,0-1-1 0 0,0 0 0 0 0,3-1-113 0 0,11-5 257 0 0,-7 2-120 0 0,-1 2-51 0 0,5-1 94 0 0,-7 1-111 0 0,10-5 14 0 0,16-13 102 0 0,-22 15-132 0 0,-9 4-47 0 0,-4 3-3 0 0,-1 0-1 0 0,1 0 1 0 0,0-1 0 0 0,-1 1-1 0 0,1 0 1 0 0,-1-1-1 0 0,1 1 1 0 0,0 0 0 0 0,-1-1-1 0 0,1 1 1 0 0,-1-1 0 0 0,1 1-1 0 0,-1-1 1 0 0,0 1 0 0 0,1-1-1 0 0,-1 0 1 0 0,1 1 0 0 0,-1-1-1 0 0,0 1 1 0 0,0-1 0 0 0,1 0-1 0 0,-1 0-2 0 0,2-4 16 0 0,-1 4-13 0 0,0 0 0 0 0,0 0 0 0 0,0 0 0 0 0,0 0 0 0 0,0 0-1 0 0,0 0 1 0 0,0 0 0 0 0,0 0 0 0 0,0 0 0 0 0,0 0 0 0 0,0 1 0 0 0,1-1-1 0 0,-1 0 1 0 0,1 1-3 0 0,-2-1 3 0 0,1 1-1 0 0,0 0 1 0 0,-1 0 0 0 0,1-1-1 0 0,0 1 1 0 0,-1-1-1 0 0,1 1 1 0 0,0 0-1 0 0,-1-1 1 0 0,1 1 0 0 0,-1-1-1 0 0,1 1 1 0 0,-1-1-1 0 0,1 1 1 0 0,-1-1-1 0 0,1 0 1 0 0,-1 1-1 0 0,0-1 1 0 0,1 0 0 0 0,-1 1-1 0 0,0-1 1 0 0,1 0-1 0 0,-1 1 1 0 0,0-1-1 0 0,0 0 1 0 0,0 1 0 0 0,0-2-3 0 0,3-3 64 0 0,8-5-32 0 0,-9 4 45 0 0,-4-7 6 0 0,-12-11-28 0 0,14 22-37 0 0,0-3-11 0 0,1 4-6 0 0,-1 1-1 0 0,0-1 1 0 0,0 1 0 0 0,0-1 0 0 0,0 1 0 0 0,0-1 0 0 0,0 1 0 0 0,0-1 0 0 0,0 1 0 0 0,0-1 0 0 0,0 1 0 0 0,-1-1 0 0 0,1 1 0 0 0,0-1 0 0 0,0 1 0 0 0,0-1 0 0 0,0 1 0 0 0,-1 0 0 0 0,1-1 0 0 0,0 1 0 0 0,-1-1 0 0 0,1 1 0 0 0,0 0-1 0 0,-1-1 1 0 0,1 1 0 0 0,0 0 0 0 0,-1-1 0 0 0,1 1 0 0 0,-1 0 0 0 0,1-1 0 0 0,0 1 0 0 0,-1 0-1 0 0,-6-5 23 0 0,6 1-15 0 0,-1 1-5 0 0,-13-5 61 0 0,-1-3-11 0 0,15 11-53 0 0,1-1 1 0 0,-1 1-1 0 0,0 0 1 0 0,1 0-1 0 0,-1-1 1 0 0,0 1-1 0 0,1 0 1 0 0,-1 0-1 0 0,0 0 1 0 0,0 0-1 0 0,1 0 1 0 0,-1 0-1 0 0,0 0 1 0 0,0 0 0 0 0,1 0-1 0 0,-1 1 1 0 0,0-1-1 0 0,1 0 1 0 0,-1 0-1 0 0,0 1 1 0 0,0-1-1 0 0,-30 16-15 0 0,28-15 8 0 0,1 1 0 0 0,-1 0 0 0 0,1 0 0 0 0,-1 0 0 0 0,1 0 0 0 0,0 0 0 0 0,0 1 0 0 0,0-1 0 0 0,1 0 0 0 0,-1 1 0 0 0,0 0 0 0 0,1-1 0 0 0,0 1 0 0 0,-1 0 0 0 0,1 1 7 0 0,-2 3-22 0 0,-8 11 12 0 0,6 8 10 0 0,-6-5 0 0 0,6 0 0 0 0,4-17 0 0 0,0 1 0 0 0,0 0 0 0 0,-1-1 0 0 0,1 1 0 0 0,-1-1 0 0 0,0 0 0 0 0,-1 2 0 0 0,0-2 3 0 0,1 1 1 0 0,0-1-1 0 0,0 1 1 0 0,0-1-1 0 0,1 1 1 0 0,-1 0-1 0 0,1 0 0 0 0,0-1 1 0 0,0 1-1 0 0,1 2-3 0 0,-1 11 32 0 0,1-1 0 0 0,1 7-32 0 0,0 9 26 0 0,-1 14 3 0 0,0-45-21 0 0,0-1 1 0 0,0 1-1 0 0,1-1 1 0 0,-1 1-1 0 0,0-1 0 0 0,1 1 1 0 0,-1 0-1 0 0,1-1 1 0 0,0 0-1 0 0,-1 1 0 0 0,1-1 1 0 0,0 1-1 0 0,0-1-8 0 0,5 12 48 0 0,-1 11 18 0 0,2-18-29 0 0,-3-4-21 0 0,2 9-5 0 0,-5-10-10 0 0,-1 0-1 0 0,1 0 1 0 0,-1 0 0 0 0,1 0 0 0 0,-1 0-1 0 0,1 0 1 0 0,0 0 0 0 0,-1 0-1 0 0,1 0 1 0 0,0 0 0 0 0,0-1 0 0 0,-1 1-1 0 0,1 0 1 0 0,0 0 0 0 0,0-1 0 0 0,0 1-1 0 0,10 4 33 0 0,-9-4-29 0 0,0 0 1 0 0,1 0-1 0 0,-1 0 0 0 0,0 0 1 0 0,0 1-1 0 0,0-1 0 0 0,0 1 0 0 0,0 0 1 0 0,0-1-5 0 0,-1 1 4 0 0,1-1 1 0 0,-1 1 0 0 0,1-1 0 0 0,-1 0 0 0 0,1 0 0 0 0,-1 0 0 0 0,1 0-1 0 0,0 0 1 0 0,0 0 0 0 0,-1 0 0 0 0,1-1 0 0 0,0 1 0 0 0,0 0 0 0 0,0-1-1 0 0,0 0 1 0 0,1 1-5 0 0,14-1 63 0 0,-15 0-59 0 0,0 1 0 0 0,0-1 0 0 0,-1 0 0 0 0,1 1 0 0 0,0 0 0 0 0,-1-1 0 0 0,1 1 1 0 0,0 0-1 0 0,-1 0 0 0 0,1 0 0 0 0,0 0-4 0 0,-1 0 1 0 0,0 0 1 0 0,0-1-1 0 0,0 1 1 0 0,0 0-1 0 0,0-1 1 0 0,0 1-1 0 0,0-1 0 0 0,0 0 1 0 0,0 1-1 0 0,0-1 1 0 0,0 0-1 0 0,0 1 1 0 0,0-1-1 0 0,0 0 1 0 0,0 0-1 0 0,1 0 0 0 0,-1 0 1 0 0,0 0-1 0 0,0 0 1 0 0,0 0-1 0 0,0-1 1 0 0,0 1-1 0 0,0 0 1 0 0,1-1-2 0 0,24-10-9 0 0,-16 10-16 0 0,1-2-27 0 0,-7 1 54 0 0,-2 0-37 0 0,0 1-29 0 0,1 0-45 0 0,-2 0-21 0 0,1 0-44 0 0,0 0-47 0 0,0 0-55 0 0,0 1 24 0 0,-1-1-38 0 0,1 0-41 0 0,0 0-42 0 0,-1 0-46 0 0,1 1-49 0 0,0-1-50 0 0,-1 0-53 0 0,6-3-1250 0 0,2-5-1035 0 0</inkml:trace>
  <inkml:trace contextRef="#ctx0" brushRef="#br0" timeOffset="1088.72">1499 158 9096 0 0,'0'-3'200'0'0,"-1"0"-68"0"0,1 3 162 0 0,5-8-40 0 0,4-9-190 0 0,-6 8-48 0 0,-3 4 41 0 0,0 5-57 0 0,0-2 119 0 0,2-1 134 0 0,6-3 30 0 0,-1 2-66 0 0,5 1 230 0 0,-10 3 11 0 0,1 0-90 0 0,-3 0-352 0 0,1 0-1 0 0,-1 0 0 0 0,1 0 1 0 0,-1 0-1 0 0,1 0 0 0 0,-1 0 1 0 0,1 0-1 0 0,-1 0 1 0 0,1 0-1 0 0,-1 0 0 0 0,1-1 1 0 0,-1 1-1 0 0,1 0 0 0 0,-1 0 1 0 0,1 0-1 0 0,-1-1 0 0 0,0 1 1 0 0,1 0-1 0 0,-1-1 1 0 0,1 1-1 0 0,-1 0 0 0 0,0-1 1 0 0,1 1-1 0 0,-1 0 0 0 0,0-1 1 0 0,1 1-1 0 0,-1-1 1 0 0,0 1-1 0 0,0 0 0 0 0,0-1 1 0 0,1 1-1 0 0,-1-1 0 0 0,0 1 1 0 0,0-1-1 0 0,0 1 0 0 0,0-1 1 0 0,0 1-1 0 0,0-1 1 0 0,0 1-1 0 0,0-1 0 0 0,0 1 1 0 0,0-1-16 0 0,0-1 158 0 0,3 4-12 0 0,7 8 88 0 0,-6-7-64 0 0,-1-2-75 0 0,1-1-49 0 0,1-1-23 0 0,-2 1 33 0 0,7 3 110 0 0,-3 4-36 0 0,3 14 87 0 0,-3-5-50 0 0,-3-8-100 0 0,1 0 45 0 0,-1-1 66 0 0,0 0-1 0 0,-1-1 1 0 0,3 8-178 0 0,-1 15 288 0 0,6 3-34 0 0,-9-17-185 0 0,1 1-31 0 0,-2-12-36 0 0,3 9 18 0 0,-2-1 0 0 0,1 1-1 0 0,-1 0 1 0 0,-1 9-20 0 0,0-13 20 0 0,-1 1-1 0 0,1-1 1 0 0,1 1-1 0 0,0-1 1 0 0,0 3-20 0 0,1-4 42 0 0,-1 1 1 0 0,-1 0-1 0 0,0 0 0 0 0,0-1 1 0 0,-1 3-43 0 0,0 7 77 0 0,0-5-12 0 0,0-1 0 0 0,0 1 0 0 0,3 7-65 0 0,3 4 89 0 0,-4-18-52 0 0,-1 0-1 0 0,0 0 1 0 0,0 0-1 0 0,0 1 0 0 0,0 4-36 0 0,-1 7 82 0 0,0 27 172 0 0,0-32-199 0 0,0-11-41 0 0,0 0-1 0 0,0 0 1 0 0,0 0-1 0 0,1 0 1 0 0,-1-1-1 0 0,1 1 1 0 0,-1 0-1 0 0,1 0 1 0 0,0 0-1 0 0,-1 0 1 0 0,1-1-1 0 0,0 1 1 0 0,1 1-14 0 0,-1-1 12 0 0,0-1 0 0 0,0 0-1 0 0,0 1 1 0 0,-1-1 0 0 0,1 1 0 0 0,0-1 0 0 0,-1 1-1 0 0,1-1 1 0 0,-1 1 0 0 0,0 0 0 0 0,0-1 0 0 0,1 1-1 0 0,-1 1-11 0 0,0 28 122 0 0,0 14 3 0 0,0-42-53 0 0,-3-3-4 0 0,-8 0-69 0 0,9 0-37 0 0,2 0-48 0 0,0 0-32 0 0,0 0-116 0 0,0 2-214 0 0,0 0 337 0 0,0 0 6 0 0,0-1-17 0 0,0 1-44 0 0,0-1-11 0 0,0 0-45 0 0,0 0-49 0 0,0 0-55 0 0,0 0-60 0 0,0-1-56 0 0,0 1-50 0 0,0-1-42 0 0,0 0-157 0 0,0 0-41 0 0,0 0-189 0 0,0 0-506 0 0</inkml:trace>
  <inkml:trace contextRef="#ctx0" brushRef="#br0" timeOffset="1389.99">1389 584 8720 0 0,'0'0'256'0'0,"0"0"-7"0"0,0 0-184 0 0,2 0-38 0 0,4-1-58 0 0,0-1 75 0 0,2-2 81 0 0,5-4 142 0 0,3-2 43 0 0,-7 6-206 0 0,11-3 257 0 0,-3-2-56 0 0,16-9 183 0 0,-16 8-125 0 0,0 1 0 0 0,11-4-363 0 0,32-10 280 0 0,0-1-90 0 0,-38 15-119 0 0,6-6-21 0 0,22-8 11 0 0,-31 16-52 0 0,-8 3 5 0 0,0 0 0 0 0,-1-1 0 0 0,1 0 0 0 0,1-2-14 0 0,7-3-5 0 0,-4 4-48 0 0,-10 5 25 0 0,0-1 0 0 0,0 0-1 0 0,-1 0 1 0 0,1 0-1 0 0,-1-1 1 0 0,2 0 28 0 0,23-13-97 0 0</inkml:trace>
  <inkml:trace contextRef="#ctx0" brushRef="#br0" timeOffset="1962.44">2162 300 9408 0 0,'0'0'273'0'0,"0"0"-5"0"0,2 3-109 0 0,3 2-44 0 0,-1 1 50 0 0,-1 1 49 0 0,-2 1 50 0 0,2-3 182 0 0,3 3-172 0 0,-2-2-61 0 0,-2 1-3 0 0,-1 1 39 0 0,0 1 10 0 0,0-2-71 0 0,1 0-28 0 0,2 2 1 0 0,0-1-4 0 0,-2-1-5 0 0,-1 0 27 0 0,0 2 68 0 0,-1-1-78 0 0,2-1-44 0 0,0 0-19 0 0,1 3-3 0 0,3 6 47 0 0,-1 13 140 0 0,6-8-1 0 0,-6 7 6 0 0,1-12-149 0 0,0 1 54 0 0,-5 0 46 0 0,0-9-153 0 0,1 0 0 0 0,0 0 0 0 0,0 0 1 0 0,0-1-1 0 0,1 1 0 0 0,0-1 1 0 0,1 1-1 0 0,-1-1 0 0 0,1 0 1 0 0,1 0-94 0 0,9 18 257 0 0,-9-12-104 0 0,2-8-53 0 0,-7-5-94 0 0,1 0 1 0 0,-1 0-1 0 0,1 1 1 0 0,-1-1 0 0 0,0 0-1 0 0,1 1 1 0 0,-1-1-1 0 0,0 0 1 0 0,1 1 0 0 0,-1-1-1 0 0,0 0 1 0 0,1 1 0 0 0,-1-1-1 0 0,0 1 1 0 0,1-1-1 0 0,-1 1 1 0 0,0-1 0 0 0,0 0-1 0 0,0 1 1 0 0,0-1-1 0 0,1 1 1 0 0,-1-1 0 0 0,0 1-1 0 0,0-1 1 0 0,0 1-1 0 0,0-1 1 0 0,0 1 0 0 0,0-1-1 0 0,0 1 1 0 0,0-1 0 0 0,0 1-1 0 0,-1 0-6 0 0,1 12 188 0 0,0-13-184 0 0,0 0-1 0 0,0 0 1 0 0,0 0 0 0 0,0 0-1 0 0,0 0 1 0 0,0 1-1 0 0,0-1 1 0 0,0 0 0 0 0,0 0-1 0 0,0 0 1 0 0,0 0-1 0 0,0 0 1 0 0,0 0 0 0 0,0 0-1 0 0,0 0 1 0 0,0 0-1 0 0,0 0 1 0 0,0 1 0 0 0,0-1-1 0 0,0 0 1 0 0,0 0-1 0 0,0 0 1 0 0,0 0 0 0 0,0 0-1 0 0,1 0 1 0 0,-1 0-1 0 0,0 0 1 0 0,0 0 0 0 0,0 0-1 0 0,0 0 1 0 0,0 0-1 0 0,0 0 1 0 0,0 1 0 0 0,0-1-1 0 0,0 0 1 0 0,0 0-1 0 0,0 0 1 0 0,0 0 0 0 0,0 0-1 0 0,1 0 1 0 0,-1 0-1 0 0,0 0 1 0 0,0 0 0 0 0,0 0-1 0 0,0 0 1 0 0,0 0-1 0 0,0 0 1 0 0,0 0 0 0 0,0 0-1 0 0,0 0 1 0 0,0 0-1 0 0,1 0 1 0 0,-1 0 0 0 0,0 0-1 0 0,0 0 1 0 0,0 0-1 0 0,0 0-3 0 0,3 0 61 0 0,1 1 43 0 0,6 4 348 0 0,-6-3-305 0 0,0 1-90 0 0,-2-2-73 0 0,0 0-37 0 0,11 1 156 0 0,-13-2-101 0 0,0 0-1 0 0,0 0 1 0 0,0 1 0 0 0,0-1 0 0 0,1 0-1 0 0,-1 0 1 0 0,0 0 0 0 0,0 0-1 0 0,0 0 1 0 0,0 0 0 0 0,0 0-1 0 0,0 0 1 0 0,0 0 0 0 0,0 0-1 0 0,0 0 1 0 0,0 0 0 0 0,1 0-1 0 0,-1 0 1 0 0,0-1 0 0 0,0 1-1 0 0,0 0 1 0 0,0 0 0 0 0,0 0 0 0 0,0 0-1 0 0,0 0 1 0 0,0 0 0 0 0,0 0-1 0 0,0 0 1 0 0,0 0 0 0 0,0 0-1 0 0,1 0 1 0 0,-1 0 0 0 0,0 0-1 0 0,0 0 1 0 0,0 0 0 0 0,0 0-1 0 0,0-1 1 0 0,0 1 0 0 0,0 0-1 0 0,0 0 1 0 0,0 0 0 0 0,0 0-1 0 0,0 0 1 0 0,0 0 0 0 0,0 0 0 0 0,0 0-1 0 0,0 0 1 0 0,0 0 0 0 0,0-1-1 0 0,0 1 1 0 0,0 0 0 0 0,0 0-1 0 0,0 0 1 0 0,0 0 0 0 0,0 0-1 0 0,0 0 1 0 0,0 0-2 0 0,0-1 4 0 0,0 1 1 0 0,0-1-1 0 0,0 1 0 0 0,0-1 0 0 0,0 1 0 0 0,0-1 1 0 0,0 1-1 0 0,0-1 0 0 0,0 1 0 0 0,0-1 1 0 0,0 1-1 0 0,0-1 0 0 0,1 1 0 0 0,-1 0 0 0 0,0-1 1 0 0,0 1-1 0 0,1-1 0 0 0,-1 1 0 0 0,0-1 1 0 0,1 1-1 0 0,-1 0 0 0 0,0-1 0 0 0,1 1 0 0 0,-1 0 1 0 0,0-1-1 0 0,1 1 0 0 0,-1 0 0 0 0,1 0 1 0 0,-1-1-1 0 0,1 1 0 0 0,-1 0 0 0 0,1 0 0 0 0,-1 0 1 0 0,1 0-1 0 0,-1 0 0 0 0,0 0 0 0 0,1-1 1 0 0,-1 1-1 0 0,1 0 0 0 0,-1 0 0 0 0,1 0 0 0 0,0 1-4 0 0,4-4 74 0 0,8-8-46 0 0,0 6 25 0 0,-7-5-26 0 0,4 4 26 0 0,6-23-28 0 0,-8 11 28 0 0,0-7-45 0 0,-3 8 2 0 0,6-4 33 0 0,-6-5-33 0 0,11-11-10 0 0,-12 26 0 0 0,-3 8 0 0 0,1 0 0 0 0,-1 0 0 0 0,0 0 0 0 0,0 0 0 0 0,0 0 0 0 0,-1-1 0 0 0,1 1 0 0 0,-1 0 0 0 0,1-3 0 0 0,-1 4 0 0 0,0 1 0 0 0,0-1 0 0 0,0 1 0 0 0,1-1 0 0 0,-1 0 0 0 0,1 1 0 0 0,-1-1 0 0 0,1 1 0 0 0,-1-1 0 0 0,1 0 0 0 0,0 1 0 0 0,0 0 0 0 0,0-1 0 0 0,0 1 0 0 0,4-7 0 0 0,0-6 0 0 0,-4 14 0 0 0,-1 0-1 0 0,1-1 0 0 0,0 1 0 0 0,-1 0 0 0 0,1 0 1 0 0,-1-1-1 0 0,1 1 0 0 0,0 0 0 0 0,-1 0 0 0 0,1 0 1 0 0,0 0-1 0 0,0 0 0 0 0,-1 0 0 0 0,1 0 0 0 0,0 0 1 0 0,0 0-3 0 0,0 0-1 0 0,1 0 1 0 0,-1 0-1 0 0,1 0 1 0 0,-1 0-1 0 0,0 0 1 0 0,1 0-1 0 0,-1 1 1 0 0,1-1-1 0 0,-1 0 1 0 0,0 1-1 0 0,0-1 1 0 0,1 1-1 0 0,-1 0 1 0 0,0-1-1 0 0,0 1 0 0 0,0 0 1 0 0,1 0 3 0 0,-1 0-3 0 0,-1 1 0 0 0,1-1 0 0 0,0 0 0 0 0,-1 0 0 0 0,1 1 0 0 0,-1-1 0 0 0,1 0 0 0 0,-1 1 0 0 0,0-1 0 0 0,1 1 0 0 0,-1-1 0 0 0,0 1 3 0 0,0 1-6 0 0,0 0 1 0 0,1 0-1 0 0,0 0 1 0 0,-1-1 0 0 0,1 1-1 0 0,1 2 6 0 0,3 3 0 0 0,-4-6-6 0 0,0-1 0 0 0,0 0 1 0 0,0 1-1 0 0,0-1 0 0 0,-1 1 1 0 0,1-1-1 0 0,0 1 0 0 0,-1 0 1 0 0,1-1-1 0 0,-1 1 0 0 0,0-1 1 0 0,0 1-1 0 0,1 0 0 0 0,-1 0 6 0 0,0 1-7 0 0,0 0-1 0 0,0 1 0 0 0,1-1 0 0 0,0 0 0 0 0,0 0 1 0 0,-1 1-1 0 0,2-1 0 0 0,-1 0 0 0 0,1 2 8 0 0,3 5-26 0 0,3 14 10 0 0,-6-20 16 0 0,0 0 0 0 0,-1 0 0 0 0,0 0 0 0 0,1 0 0 0 0,-2 0 0 0 0,1 0 0 0 0,0 0 0 0 0,-1 4 0 0 0,2 4 0 0 0,3-8 0 0 0,1 1 0 0 0,0 8 0 0 0,7 2 0 0 0,2-1 0 0 0,1-9 0 0 0,0 5 0 0 0,-16-9 1 0 0,1-1-1 0 0,-1 0 1 0 0,1 0-1 0 0,-1 1 0 0 0,1-1 1 0 0,-1 0-1 0 0,1 0 1 0 0,-1 0-1 0 0,1 0 1 0 0,-1 0-1 0 0,1 0 0 0 0,-1 0 1 0 0,1 0-1 0 0,-1 0 1 0 0,1 0-1 0 0,-1 0 0 0 0,1 0 1 0 0,-1 0-1 0 0,1 0 1 0 0,-1 0-1 0 0,1 0 0 0 0,-1-1 1 0 0,1 1-1 0 0,-1 0 1 0 0,1 0-1 0 0,-1-1 0 0 0,5-9 43 0 0,-3 9-42 0 0,0 1 0 0 0,0-1 1 0 0,-1 1-1 0 0,1-1 1 0 0,0 1-1 0 0,0 0 0 0 0,0 0 1 0 0,0 0-1 0 0,-1 0 0 0 0,1 0 1 0 0,1 0-2 0 0,1 0 10 0 0,1-2 49 0 0,8-9-29 0 0,-6 8 0 0 0,-6 3-28 0 0,-1 0 1 0 0,0 0-1 0 0,1 0 1 0 0,-1-1-1 0 0,1 1 1 0 0,-1 0-1 0 0,1 0 1 0 0,-1-1-1 0 0,0 1 1 0 0,1 0-1 0 0,-1-1 0 0 0,1 1 1 0 0,-1 0-1 0 0,0-1 1 0 0,1 1-1 0 0,-1 0 1 0 0,0-1-1 0 0,0 1 1 0 0,1-1-3 0 0,0-8 3 0 0,-1 8-3 0 0,0 0 0 0 0,0 0 0 0 0,0 1 0 0 0,0-1 0 0 0,0 0 0 0 0,1 0 0 0 0,-1 0 0 0 0,0 1 0 0 0,0-1 0 0 0,1 0 0 0 0,-1 0 0 0 0,0 1 0 0 0,1-1 0 0 0,-1 0 0 0 0,1 1 0 0 0,-1-1 0 0 0,1 1 0 0 0,-1-1 0 0 0,1 0 0 0 0,0 1 0 0 0,-1-1 0 0 0,1 1 0 0 0,0-1 0 0 0,-1 1 0 0 0,1 0 0 0 0,0-1 0 0 0,-1 1 0 0 0,1 0 0 0 0,0-1 0 0 0,1 1 0 0 0,-1-1 0 0 0,0 1 0 0 0,0-1 0 0 0,0 0 0 0 0,0 1 0 0 0,0-1 0 0 0,0 0 0 0 0,0 0 0 0 0,0 0 0 0 0,0 0 0 0 0,0 0 0 0 0,0 0 0 0 0,-1 0 0 0 0,1 0 0 0 0,0 0 0 0 0,36-78 0 0 0,-27 61 0 0 0,-5-8 0 0 0,1 10 0 0 0,-4 13 0 0 0,-1 0 0 0 0,0-1 0 0 0,0 1 0 0 0,0 0 0 0 0,-1-1 0 0 0,1 1 0 0 0,-1-1 0 0 0,1-1 0 0 0,-1 2 0 0 0,0 0 0 0 0,0-1 0 0 0,0 1 0 0 0,1 0 0 0 0,0 0 0 0 0,-1 0 0 0 0,1 0 0 0 0,1 0 0 0 0,-1 0 0 0 0,1-3 0 0 0,3-4 0 0 0,10-37 0 0 0,-14 43 0 0 0,0 1 0 0 0,0 0 0 0 0,0 0 0 0 0,-1-1 0 0 0,0 1 0 0 0,0 0 0 0 0,0-1 0 0 0,0 1 0 0 0,2-15 0 0 0,11-8 1 0 0,-11 23-2 0 0,0 0-1 0 0,0 0 0 0 0,0 0 1 0 0,-1 0-1 0 0,0 0 1 0 0,0 0-1 0 0,1 0 1 0 0,-2 0-1 0 0,1 0 1 0 0,0 0-1 0 0,0-3 2 0 0,-1 1-101 0 0,-1 1 65 0 0,2-8 138 0 0,-1 10-112 0 0,1 0-40 0 0,0 0-31 0 0,0 1-43 0 0,0 0-51 0 0,1 0-59 0 0,0 0-65 0 0,0 1-74 0 0,1-1-80 0 0,-1 1-87 0 0,1-3-695 0 0,10-10-11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45.0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7512 0 0,'0'0'166'0'0,"0"0"29"0"0,0 0 13 0 0,0 3-29 0 0,1 3-145 0 0,5 0-35 0 0,1 1 13 0 0,-6 3 56 0 0,0-9-21 0 0,-1 1 0 0 0,0 0 0 0 0,0-1-1 0 0,0 1 1 0 0,1-1 0 0 0,-1 1 0 0 0,1 0 0 0 0,0-1 0 0 0,-1 1-1 0 0,1-1 1 0 0,0 1 0 0 0,0-1 0 0 0,0 0 0 0 0,0 1-47 0 0,4 6 245 0 0,0 2 124 0 0,0 4 51 0 0,1-1-32 0 0,-1-3-75 0 0,5 9 107 0 0,-7-6-221 0 0,2 2 83 0 0,6 1 59 0 0,-2-3-79 0 0,-3 6 22 0 0,1 0-8 0 0,2-6-32 0 0,-7-12-193 0 0,0 1 0 0 0,-1 0 1 0 0,1 0-1 0 0,-1 0 1 0 0,1 0-1 0 0,-1 0 1 0 0,1 1-52 0 0,1 12 294 0 0,-1-4-78 0 0,4 2 26 0 0,0-1-1 0 0,-4-1-25 0 0,-2-5-152 0 0,0 0 52 0 0,0 6 159 0 0,0 7 253 0 0,0-12-328 0 0,0-1-43 0 0,0-1-70 0 0,0-2 75 0 0,0-1-9 0 0,0 9 6 0 0,0-11-156 0 0,0 0 1 0 0,0 0-1 0 0,0 0 0 0 0,0 0 0 0 0,0 0 1 0 0,0 0-1 0 0,0 0 0 0 0,0 0 0 0 0,0 1 1 0 0,0-1-1 0 0,0 0 0 0 0,0 0 0 0 0,0 0 1 0 0,0 0-1 0 0,0 0 0 0 0,0 0 0 0 0,0 0 1 0 0,0 0-1 0 0,0 0 0 0 0,0 0 0 0 0,0 1 1 0 0,0-1-1 0 0,0 0 0 0 0,0 0 0 0 0,0 0 1 0 0,0 0-1 0 0,-1 0 0 0 0,1 0 0 0 0,0 0 1 0 0,0 0-1 0 0,0 0 0 0 0,0 0 0 0 0,0 0 1 0 0,0 0-1 0 0,0 0 0 0 0,0 0 0 0 0,0 0 1 0 0,0 0-1 0 0,0 1 0 0 0,0-1 0 0 0,-1 0 1 0 0,1 0-1 0 0,0 0 0 0 0,0 0 0 0 0,0 0 1 0 0,0 0-1 0 0,0 0 0 0 0,0 0 1 0 0,0 0-1 0 0,0 0 0 0 0,0 0 0 0 0,0 0 1 0 0,-1 0-1 0 0,1 0 0 0 0,0-1 0 0 0,0 1 1 0 0,0 0-5 0 0,-10 0 195 0 0,7 0 4 0 0,3 0-15 0 0,0 0-75 0 0,-3 0-39 0 0,3 0-66 0 0,-1 0 0 0 0,1 1 0 0 0,0-1-1 0 0,-1 0 1 0 0,1 0 0 0 0,-1-1-1 0 0,1 1 1 0 0,0 0 0 0 0,-1 0-1 0 0,1 0 1 0 0,-1 0 0 0 0,1 0-1 0 0,-1 0 1 0 0,1 0 0 0 0,0-1 0 0 0,-1 1-1 0 0,1 0 1 0 0,0 0 0 0 0,-1-1-1 0 0,1 1 1 0 0,0 0 0 0 0,-1-1-1 0 0,1 1 1 0 0,0 0 0 0 0,0 0-1 0 0,-1-1 1 0 0,1 1 0 0 0,0-1 0 0 0,0 1-1 0 0,0 0 1 0 0,-1-1-3 0 0,-3-6 50 0 0,-3 3 8 0 0,2 0 0 0 0,4 0 4 0 0,0-5 42 0 0,0-9-18 0 0,0-12-72 0 0,1 26-30 0 0,1-1 1 0 0,-1 0 0 0 0,1 1-1 0 0,0-1 1 0 0,1-3 15 0 0,1 0-6 0 0,1-6-17 0 0,1 1 0 0 0,0-1 0 0 0,7-10 23 0 0,19-13-65 0 0,-23 26 61 0 0,-5 5-7 0 0,0 1 0 0 0,1-1 0 0 0,0 1 0 0 0,0 0 0 0 0,0 1-1 0 0,0-1 1 0 0,1 1 0 0 0,0 0 0 0 0,1-2 11 0 0,4 0-21 0 0,-5 2 9 0 0,0 0 1 0 0,1 1-1 0 0,-1-1 0 0 0,1 1 0 0 0,5-2 12 0 0,15 0-53 0 0,-10 0 36 0 0,-13 3 10 0 0,0 1 0 0 0,0 0 0 0 0,1 0 0 0 0,-1 0 0 0 0,1 0 0 0 0,-1 1 0 0 0,0-1-1 0 0,2 1 8 0 0,23-1-33 0 0,-22 1 27 0 0,0-1 0 0 0,0 1 0 0 0,0 0 0 0 0,0 1 0 0 0,0 0 0 0 0,0 0-1 0 0,3 1 7 0 0,12 8 0 0 0,6-5 0 0 0,-6 6 0 0 0,-8-8 0 0 0,-11-2-1 0 0,0-1 0 0 0,1 0 0 0 0,-1 1 0 0 0,0 0-1 0 0,0 0 1 0 0,0 0 0 0 0,1 0 0 0 0,-1 0 0 0 0,0 0 0 0 0,0 0 0 0 0,0 1 0 0 0,0-1 0 0 0,-1 1-1 0 0,1-1 2 0 0,46 47-160 0 0,-33-30 144 0 0,1 6 16 0 0,-3-14 0 0 0,-11 5 0 0 0,-3-13 1 0 0,1 1 0 0 0,0-1 0 0 0,0 0 0 0 0,0 0 0 0 0,1 1 0 0 0,-1-1 0 0 0,1 0 0 0 0,-1 0 0 0 0,1 0 0 0 0,0 1 0 0 0,0-1-1 0 0,3 6 21 0 0,-2-6-18 0 0,-2-1 0 0 0,1 1 0 0 0,0-1 1 0 0,0 1-1 0 0,0-1 0 0 0,-1 1 0 0 0,1-1 0 0 0,-1 1 0 0 0,1-1 0 0 0,-1 1 0 0 0,0 0 0 0 0,1-1 0 0 0,-1 1 0 0 0,0 0-3 0 0,0 29 67 0 0,-3-15-14 0 0,-7 0-40 0 0,7-7-37 0 0,3-5-64 0 0,0-4 88 0 0,0 2-103 0 0,0-2-36 0 0,0 1-211 0 0,0 1-487 0 0,0 12-53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46.9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8808 0 0,'0'0'197'0'0,"0"0"24"0"0,0 0 19 0 0,0 0-74 0 0,0 0-10 0 0,0 0 57 0 0,2 0 182 0 0,9 0 333 0 0,-9 0 28 0 0,1 3-22 0 0,7 7-104 0 0,-8-8-408 0 0,-1-1-38 0 0,2 0 84 0 0,-1 0-87 0 0,0-1-125 0 0,-1-1-14 0 0,2 1 24 0 0,-2 1-11 0 0,0-1 35 0 0,2 4 126 0 0,-1-1-38 0 0,1 4 36 0 0,0 0-44 0 0,2 7 139 0 0,0-6-46 0 0,2-4-27 0 0,-7-4-221 0 0,1 0 0 0 0,-1 1-1 0 0,1-1 1 0 0,-1 0 0 0 0,0 0-1 0 0,1 1 1 0 0,-1-1 0 0 0,1 0 0 0 0,-1 1-1 0 0,0-1 1 0 0,1 1 0 0 0,-1-1-1 0 0,0 0 1 0 0,0 1 0 0 0,1-1-1 0 0,-1 1 1 0 0,0-1 0 0 0,0 1 0 0 0,0-1-1 0 0,1 1 1 0 0,-1-1 0 0 0,0 1-1 0 0,0-1 1 0 0,0 1 0 0 0,0-1 0 0 0,0 1-1 0 0,0-1 1 0 0,0 1 0 0 0,0-1-1 0 0,0 1 1 0 0,0-1 0 0 0,-1 1-15 0 0,2 2 89 0 0,-1 1 1 0 0,1-1-1 0 0,-1 1 1 0 0,1-1 0 0 0,0 1-1 0 0,0-1 1 0 0,1 2-90 0 0,2 2 131 0 0,-2-1-95 0 0,-1-6-40 0 0,1 7 244 0 0,0-1-85 0 0,-2 1-46 0 0,-1 2-14 0 0,0-1 50 0 0,1 55 815 0 0,0-61-931 0 0,1-1 0 0 0,-1 1 0 0 0,0 0 0 0 0,1 0 0 0 0,-1-1 0 0 0,1 1 0 0 0,-1 0 0 0 0,1-1 0 0 0,0 1 0 0 0,0 1-29 0 0,4 8 158 0 0,-9 1-51 0 0,-1-1-2 0 0,3 1 67 0 0,2-7-107 0 0,0 10 163 0 0,0-11-196 0 0,0-2-45 0 0,-2 3 67 0 0,-5 2-77 0 0,3-3-78 0 0,3-3-216 0 0,-1 0 61 0 0,1 0 54 0 0,-1-1 46 0 0,0 1 1 0 0,0-1 57 0 0,-3-1-79 0 0,4 0 45 0 0,1 1 11 0 0,-2 0-835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48.2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174 1 7424 0 0,'0'0'166'0'0,"0"0"29"0"0,-2 0 12 0 0,-22 0-76 0 0,9 0 68 0 0,5 0 83 0 0,1 0 99 0 0,4 2 34 0 0,-8 9-26 0 0,8-9-305 0 0,4-1-67 0 0,0-1-1 0 0,1 0 1 0 0,-1 0 0 0 0,0 1-1 0 0,1-1 1 0 0,-1 0 0 0 0,1 1-1 0 0,-1-1 1 0 0,1 1 0 0 0,-1-1-1 0 0,1 1 1 0 0,-1-1 0 0 0,1 1-1 0 0,-1-1 1 0 0,1 1 0 0 0,-1-1-1 0 0,1 1 1 0 0,0 0 0 0 0,-1-1-1 0 0,1 1 1 0 0,0-1 0 0 0,0 1-17 0 0,-3 4 62 0 0,3-4-47 0 0,-1 0 0 0 0,0 0 0 0 0,1 0 0 0 0,-1 0-1 0 0,0 0 1 0 0,0 0 0 0 0,0-1 0 0 0,0 1 0 0 0,0 0-1 0 0,1-1 1 0 0,-1 1 0 0 0,0-1 0 0 0,0 1 0 0 0,-1-1-1 0 0,1 1 1 0 0,0-1-15 0 0,-10 7 209 0 0,6 1-49 0 0,-4 9 19 0 0,7-13-122 0 0,-4 9 115 0 0,1-1-46 0 0,0 2-21 0 0,3 7 2 0 0,0-2-1 0 0,-4-4-34 0 0,0 1-5 0 0,4 3 28 0 0,2 100 202 0 0,0-93-194 0 0,0-1 47 0 0,2-9-38 0 0,4 0-32 0 0,0 0-4 0 0,-4 0 32 0 0,-2-15-96 0 0,0 1 0 0 0,0-1 1 0 0,0 1-1 0 0,1-1 1 0 0,-1 1-1 0 0,0 0 0 0 0,1-1 1 0 0,0 1-1 0 0,-1-1 1 0 0,1 0-1 0 0,0 1 0 0 0,-1-1 1 0 0,1 1-13 0 0,6 11 79 0 0,-2 10 42 0 0,8-12 7 0 0,-5-2-69 0 0,3 3 35 0 0,2-4 24 0 0,-12-7-107 0 0,0-1 1 0 0,0 1 0 0 0,0 0 0 0 0,0 0-1 0 0,1 0 1 0 0,-1 0 0 0 0,-1 0 0 0 0,1 0 0 0 0,0 0-1 0 0,0 0 1 0 0,0 0 0 0 0,0 1-12 0 0,6 9 130 0 0,4-7-5 0 0,0-1-41 0 0,-1 8 92 0 0,14-6 20 0 0,-11 1-31 0 0,-4-1 24 0 0,6-3 54 0 0,-5-1-118 0 0,-3 0-12 0 0,0-1 0 0 0,-1 0 0 0 0,1 0 0 0 0,0 0 0 0 0,1-1-113 0 0,0-2 118 0 0,0-2-58 0 0,19-6 119 0 0,-25 10-164 0 0,1 0 0 0 0,0 0 1 0 0,0-1-1 0 0,-1 1 0 0 0,1-1 1 0 0,-1 1-1 0 0,1-1 0 0 0,-1 0-15 0 0,9-11 168 0 0,-1 10-83 0 0,-10 3-77 0 0,1 0 0 0 0,0 0 0 0 0,0 0 1 0 0,-1 0-1 0 0,1 0 0 0 0,0-1 0 0 0,-1 1 1 0 0,1 0-1 0 0,0 0 0 0 0,-1-1 0 0 0,1 1 1 0 0,0 0-1 0 0,-1-1 0 0 0,1 1 0 0 0,-1-1 1 0 0,1 1-1 0 0,0-1-8 0 0,6-12 156 0 0,5-12 9 0 0,-8 18-125 0 0,0 1 0 0 0,0-2 1 0 0,-1 1-1 0 0,1-3-40 0 0,7-9 16 0 0,-3 5 13 0 0,-1-1 43 0 0,-5 6-15 0 0,0 0-1 0 0,-2 0 1 0 0,1 0 0 0 0,-1 0-1 0 0,0 0 1 0 0,-1-3-57 0 0,0-14 137 0 0,-2 2-21 0 0,-2 1-66 0 0,0 7-48 0 0,1-2-2 0 0,2 11 0 0 0,1-1 0 0 0,-2 1 0 0 0,1-1 0 0 0,-1 1 0 0 0,0-1 0 0 0,-5-7-2 0 0,-5-9-73 0 0,5 0-101 0 0,6 14 84 0 0,1 8 65 0 0,1 0-1 0 0,0 0 1 0 0,-1 0 0 0 0,1 0-1 0 0,-1 0 1 0 0,0 0 0 0 0,0 0-1 0 0,0-1 28 0 0,-11-10-198 0 0,7 9 104 0 0,0-2-37 0 0,-2-5-135 0 0,3 5 129 0 0,0 1 0 0 0,0 0 0 0 0,0 0 0 0 0,-1 1 0 0 0,1-1 0 0 0,-3 0 137 0 0,-6-8-316 0 0,8 9 219 0 0,-1 0-33 0 0,-4-1-220 0 0,-1 3-98 0 0,-2 2-73 0 0,11 0 266 0 0,2-1 131 0 0,-1 1-33 0 0,1 0-6 0 0,-1-1-33 0 0,1 1-39 0 0,-1-1-43 0 0,0 0-46 0 0,0 0-44 0 0,0 0-38 0 0,0 0-34 0 0,-1-1-125 0 0,1 0-34 0 0,-5-3-1313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56.6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238 191 8520 0 0,'0'0'190'0'0,"0"0"28"0"0,0 0 11 0 0,0-3-21 0 0,0-1-174 0 0,-2-2-25 0 0,-4 3 1 0 0,1 0 66 0 0,3-1 65 0 0,1-2 161 0 0,1 6-292 0 0,0 0 0 0 0,0 0 0 0 0,1 0 0 0 0,-1 0 0 0 0,0-1 0 0 0,0 1 0 0 0,0 0 0 0 0,0 0 0 0 0,0 0 0 0 0,0 0 0 0 0,0 0 0 0 0,0 0 0 0 0,0 0 0 0 0,0 0 0 0 0,0 0 0 0 0,0 0 0 0 0,0-1 0 0 0,0 1 0 0 0,-1 0 0 0 0,1 0 0 0 0,0 0 0 0 0,0 0 0 0 0,0 0 0 0 0,0 0 0 0 0,0 0 0 0 0,0 0 0 0 0,0 0 0 0 0,0 0 0 0 0,0 0 0 0 0,0 0 0 0 0,0-1 0 0 0,0 1 0 0 0,0 0 0 0 0,0 0 0 0 0,0 0 0 0 0,0 0 0 0 0,-1 0 0 0 0,1 0 0 0 0,0 0 0 0 0,0 0 0 0 0,0 0 0 0 0,0 0 0 0 0,0 0 0 0 0,0 0-1 0 0,0 0 1 0 0,0 0 0 0 0,0 0 0 0 0,0 0 0 0 0,-1 0 0 0 0,1 0 0 0 0,0 0 0 0 0,0 0 0 0 0,0 0 0 0 0,0 0 0 0 0,0 0 0 0 0,0 0 0 0 0,0 0-10 0 0,-2 0 118 0 0,-1 0 80 0 0,0 0 77 0 0,-2 0 53 0 0,-13 0 886 0 0,10 0-737 0 0,4 0-236 0 0,0 1-46 0 0,0-1-47 0 0,1 0-77 0 0,0 1-90 0 0,2 0-101 0 0,-4 5 266 0 0,5-5-137 0 0,0-1 1 0 0,0 1-1 0 0,0-1 0 0 0,-1 1 1 0 0,1-1-1 0 0,0 0 1 0 0,-1 1-1 0 0,1-1 1 0 0,0 1-1 0 0,-1-1 0 0 0,1 0 1 0 0,-1 0-1 0 0,1 1 1 0 0,0-1-1 0 0,-1 0 1 0 0,1 0-1 0 0,-1 1 0 0 0,1-1 1 0 0,-1 0-1 0 0,1 0 1 0 0,-1 0-1 0 0,1 0 1 0 0,-1 0-1 0 0,1 1 1 0 0,-1-1-1 0 0,1 0 0 0 0,-1 0 1 0 0,1 0-1 0 0,-1-1 1 0 0,1 1-1 0 0,-1 0 1 0 0,1 0-10 0 0,-1 0 9 0 0,1 0 0 0 0,-1 0 1 0 0,1 0-1 0 0,-1 0 0 0 0,1 0 1 0 0,-1 0-1 0 0,1 0 0 0 0,-1 0 1 0 0,1 0-1 0 0,-1 0 0 0 0,1 0 1 0 0,-1 0-1 0 0,1 0 0 0 0,-1 0 1 0 0,1 0-1 0 0,-1 1 0 0 0,1-1 1 0 0,-1 0-1 0 0,1 0 0 0 0,-1 1 1 0 0,1-1-1 0 0,0 0 0 0 0,-1 1 1 0 0,1-1-1 0 0,0 0 0 0 0,-1 1 1 0 0,1-1-1 0 0,0 1 0 0 0,-1-1 1 0 0,1 0-1 0 0,0 1 0 0 0,0 0-9 0 0,-5 5 142 0 0,-8-1 74 0 0,7 0-100 0 0,-1 0 1 0 0,1 0-1 0 0,1 1 1 0 0,-1-1-1 0 0,0 3-116 0 0,0-2 58 0 0,1-1-34 0 0,-1 1 25 0 0,3-4-26 0 0,0 1 1 0 0,0 0 0 0 0,1 0 0 0 0,0 0 0 0 0,-1 0-1 0 0,1 0 1 0 0,0 1 0 0 0,0-1 0 0 0,0 0 0 0 0,1 1-1 0 0,0 0 1 0 0,-2 2-24 0 0,0 4 36 0 0,-3 10 26 0 0,0-5 14 0 0,3-11-61 0 0,1 0 0 0 0,1 0 0 0 0,-1 1 0 0 0,0-1 0 0 0,1 0 0 0 0,0 1 0 0 0,0-1 0 0 0,1 1 0 0 0,-1-1 0 0 0,1 1 0 0 0,0 0 0 0 0,0-1 1 0 0,1 5-16 0 0,-1 8 36 0 0,0 49 154 0 0,0-44-139 0 0,0-20-47 0 0,0-1-1 0 0,0 1 1 0 0,0 0 0 0 0,0 0 0 0 0,1 0-1 0 0,-1-1 1 0 0,1 1 0 0 0,-1 0 0 0 0,1 0 0 0 0,0-1-1 0 0,0 1 1 0 0,-1-1 0 0 0,1 1 0 0 0,0-1-1 0 0,1 1 1 0 0,-1-1 0 0 0,0 1 0 0 0,0-1 0 0 0,1 0-1 0 0,0 1-3 0 0,10 14 29 0 0,-9-11-15 0 0,-3-5-10 0 0,0 1 0 0 0,1 0 1 0 0,-1-1-1 0 0,0 1 0 0 0,0-1 1 0 0,1 1-1 0 0,-1 0 0 0 0,1-1 1 0 0,-1 1-1 0 0,1-1 1 0 0,-1 1-1 0 0,1-1 0 0 0,-1 1 1 0 0,1-1-1 0 0,-1 1 0 0 0,1-1 1 0 0,-1 0-1 0 0,1 1 0 0 0,0-1 1 0 0,-1 0-1 0 0,1 0 1 0 0,0 1-5 0 0,4 1 10 0 0,-4-1-8 0 0,0-1 1 0 0,0 1-1 0 0,0 0 1 0 0,0 0 0 0 0,0 0-1 0 0,0 0 1 0 0,0 0-1 0 0,0 0 1 0 0,-1 0-1 0 0,1 0 1 0 0,0 0-1 0 0,-1 0 1 0 0,1 0-1 0 0,-1 0 1 0 0,1 0-3 0 0,-1 0 5 0 0,0 0-1 0 0,1 0 1 0 0,-1-1-1 0 0,0 1 1 0 0,1 0 0 0 0,-1 0-1 0 0,1-1 1 0 0,-1 1 0 0 0,1-1-1 0 0,-1 1 1 0 0,1 0-1 0 0,-1-1 1 0 0,1 1 0 0 0,0-1-1 0 0,-1 1 1 0 0,1-1-1 0 0,0 1 1 0 0,-1-1 0 0 0,1 0-1 0 0,0 1 1 0 0,-1-1 0 0 0,1 0-1 0 0,0 0 1 0 0,0 1-1 0 0,0-1 1 0 0,-1 0 0 0 0,1 0-1 0 0,0 0 1 0 0,0 0-5 0 0,15 2 62 0 0,0 4-18 0 0,0 0 1 0 0,0-4 18 0 0,-5-2-18 0 0,4 1-86 0 0,-13-1 24 0 0,0 0 0 0 0,0 0-1 0 0,0 0 1 0 0,0-1 0 0 0,0 1-1 0 0,1-1 1 0 0,-2 1 0 0 0,1-1-1 0 0,1 0 18 0 0,15-9-129 0 0,-6 7 59 0 0,0 0-70 0 0,-7-2-92 0 0,0 0-67 0 0,0 3 97 0 0,3 0 32 0 0,-2 1 46 0 0,-2-1-2 0 0,0 1-25 0 0,-1-1-56 0 0,0 1-17 0 0,0-1-55 0 0,0-1-63 0 0,0 0-70 0 0,-1 2 118 0 0,-1 0-32 0 0,2-2-414 0 0,-1 1-97 0 0,1-1-72 0 0,2-2-1029 0 0</inkml:trace>
  <inkml:trace contextRef="#ctx0" brushRef="#br0" timeOffset="290.82">538 175 8144 0 0,'-3'3'234'0'0,"2"-2"-216"0"0,0 1-1 0 0,0-1 1 0 0,0 1-1 0 0,0-1 1 0 0,0 1-1 0 0,0 0 0 0 0,0-1 1 0 0,0 1-1 0 0,1 0 1 0 0,-1 0-1 0 0,1 0 1 0 0,-1-1-1 0 0,1 2-17 0 0,-2 13 78 0 0,2 1-42 0 0,0-14-35 0 0,0 4 22 0 0,1-1 33 0 0,-2 1 37 0 0,1-1 39 0 0,-2 0 41 0 0,-7 12 324 0 0,8-15-411 0 0,0 0 0 0 0,0 0 0 0 0,1 1 0 0 0,-1-1 0 0 0,1 0 0 0 0,-1 1 0 0 0,1 2-86 0 0,0 9 276 0 0,-1-3-33 0 0,1 0 41 0 0,1 1 37 0 0,2 1 33 0 0,1-4-173 0 0,1 0-17 0 0,-3-1-19 0 0,0-1 16 0 0,-2 2 50 0 0,-1 1-66 0 0,0 14 179 0 0,2-12-117 0 0,3-1 33 0 0,1-4-104 0 0,0 2 18 0 0,-2 3-34 0 0,0 2-24 0 0,7-1 4 0 0,-9-13-90 0 0,0 0-32 0 0,-1-1-29 0 0,1 1-40 0 0,-1-1-22 0 0,0 0-41 0 0,0 0-46 0 0,0 0-52 0 0,0 0-56 0 0,0 0-52 0 0,0 0-46 0 0,0 0-40 0 0,0 0-136 0 0,0 0-39 0 0,0 0-162 0 0,0 0-436 0 0</inkml:trace>
  <inkml:trace contextRef="#ctx0" brushRef="#br0" timeOffset="487.8">475 2 7584 0 0,'0'0'222'0'0,"0"0"4"0"0,0 0-96 0 0,2 0-46 0 0,5-1-38 0 0,13 1 30 0 0,-19 0-72 0 0,0 0-1 0 0,1 0 0 0 0,-1 0 0 0 0,0 0 1 0 0,0 0-1 0 0,0 0 0 0 0,0 1 1 0 0,0-1-1 0 0,1 0 0 0 0,-1 1 0 0 0,0-1 1 0 0,1 1-4 0 0,3 10 64 0 0,-4-11-63 0 0,-1 1 0 0 0,1-1 0 0 0,0 0 0 0 0,0 0 0 0 0,-1 1 1 0 0,1-1-1 0 0,0 0 0 0 0,0 0 0 0 0,0 0 0 0 0,0 0 0 0 0,0 1 0 0 0,-1-1 1 0 0,1-1-1 0 0,1 1-1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51.1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316 79 6056 0 0,'-3'0'176'0'0,"-4"-2"-41"0"0,2-3-74 0 0,5 4-61 0 0,-1 0 1 0 0,1 1-1 0 0,-1-1 1 0 0,1 1-1 0 0,-1-1 1 0 0,1 1-1 0 0,-1-1 1 0 0,1 1-1 0 0,-1-1 1 0 0,0 1-1 0 0,1-1 1 0 0,-1 1-1 0 0,0 0 1 0 0,1-1-1 0 0,-1 1 1 0 0,0 0-1 0 0,1 0 0 0 0,-1 0 1 0 0,0-1-1 0 0,0 1 1 0 0,1 0-1 0 0,-1 0 1 0 0,0 0-1 0 0,0 0 1 0 0,1 0-1 0 0,-10 0 24 0 0,4-2 65 0 0,2-1 10 0 0,0 1 33 0 0,-1-1 77 0 0,0 0 48 0 0,-1 1 46 0 0,-2 1 44 0 0,1 1 78 0 0,0 0-56 0 0,0 0-46 0 0,0 0-40 0 0,-7 0 190 0 0,-19 0 512 0 0,22 0-627 0 0,0 0 66 0 0,0 3-175 0 0,2 3-52 0 0,0-1-47 0 0,-2-1 54 0 0,3 0-54 0 0,7-4-137 0 0,0 1 1 0 0,0-1-1 0 0,0 1 0 0 0,1 0 0 0 0,-1-1 1 0 0,0 1-1 0 0,1 0 0 0 0,-1-1 0 0 0,0 1 1 0 0,1 0-1 0 0,-1 0 0 0 0,1 0 0 0 0,-1 0-13 0 0,-1 4 61 0 0,1-4-46 0 0,1-1 0 0 0,0 1-1 0 0,0-1 1 0 0,-1 1 0 0 0,1 0-1 0 0,0-1 1 0 0,-1 1 0 0 0,1-1-1 0 0,-1 1 1 0 0,1-1 0 0 0,-1 1-1 0 0,1-1 1 0 0,-1 1-1 0 0,1-1 1 0 0,-1 1 0 0 0,1-1-1 0 0,-1 0 1 0 0,1 1 0 0 0,-1-1-1 0 0,0 0 1 0 0,1 1 0 0 0,-1-1-15 0 0,-4 2 58 0 0,-5 7 99 0 0,3 5-34 0 0,1 1-32 0 0,2-1-34 0 0,2-8-37 0 0,-7 17 113 0 0,7-19-116 0 0,1 0 0 0 0,-1 0 0 0 0,1 0 0 0 0,0 0 0 0 0,0 0 0 0 0,0 1 0 0 0,1-1 0 0 0,0 0 0 0 0,-1 2-17 0 0,1 0 19 0 0,-1 0 0 0 0,0 0 0 0 0,0-1 0 0 0,0 1-1 0 0,-1 0 1 0 0,0 0-19 0 0,0-1 24 0 0,1 0-1 0 0,-1 0 1 0 0,1 0-1 0 0,1 0 1 0 0,-1 5-24 0 0,1 56 617 0 0,1-55-560 0 0,6 1-32 0 0,-2-4-12 0 0,-1 3 26 0 0,-3-9-37 0 0,-1-1 1 0 0,0 0-1 0 0,1 0 1 0 0,-1 0 0 0 0,1 0-1 0 0,-1 0 1 0 0,1 0-1 0 0,0 0 1 0 0,-1 0-1 0 0,1 0 1 0 0,0 0 0 0 0,0 0-1 0 0,0 0 1 0 0,0-1-1 0 0,-1 1 1 0 0,1 0 0 0 0,0-1-1 0 0,1 1-2 0 0,61 31 355 0 0,-48-28-228 0 0,6-5 0 0 0,-12 1-65 0 0,4-2 60 0 0,0-4 18 0 0,-11 5-125 0 0,-1 0 1 0 0,1 0-1 0 0,-1 0 1 0 0,1 0-1 0 0,0 1 1 0 0,0-1-1 0 0,-1 0 1 0 0,1 1-1 0 0,0 0 1 0 0,0-1-1 0 0,-1 1 1 0 0,1 0-1 0 0,0 0 1 0 0,1 0-16 0 0,1 0 27 0 0,1-1 0 0 0,-1 1 0 0 0,1-1 0 0 0,-1 0 0 0 0,0 0 0 0 0,1-1 0 0 0,-1 1 0 0 0,0-1 0 0 0,0 0 0 0 0,0 0 0 0 0,0 0 1 0 0,0 0-1 0 0,1-2-27 0 0,27-22 212 0 0,-12 5-103 0 0,-9 10-69 0 0,0-5-39 0 0,-10 13-10 0 0,0-1 0 0 0,0 1 0 0 0,-1-1 0 0 0,1 1-1 0 0,-1-1 1 0 0,0 0 9 0 0,4-18-21 0 0,1 9-8 0 0,-4 11 26 0 0,0 0-1 0 0,0 0 1 0 0,0 0 0 0 0,-1 0 0 0 0,1 0 0 0 0,0 0-1 0 0,-1 0 1 0 0,1 0 0 0 0,-1 0 0 0 0,0 0 0 0 0,0 0 0 0 0,0 0-1 0 0,0 0 1 0 0,0 0 0 0 0,0-1 0 0 0,-1 1 0 0 0,1 0-1 0 0,-1-1 5 0 0,-2-7-2 0 0,1 0-2 0 0,-1 0 1 0 0,1 0 0 0 0,1-1 0 0 0,0 1 0 0 0,0-2 2 0 0,1-49-78 0 0,-2 43 9 0 0,-4 2 20 0 0,5 14 45 0 0,0-1 0 0 0,0 1-1 0 0,0-1 1 0 0,0 1-1 0 0,0-1 1 0 0,0 1 0 0 0,1-1-1 0 0,-1 1 1 0 0,1-1-1 0 0,0 0 1 0 0,0 1-1 0 0,0-2 5 0 0,0-20-93 0 0,0 24 90 0 0,0-1 0 0 0,0 1-1 0 0,0 0 1 0 0,0 0 0 0 0,0-1-1 0 0,0 1 1 0 0,0 0 0 0 0,0-1 0 0 0,0 1-1 0 0,0 0 1 0 0,0-1 0 0 0,0 1 0 0 0,0 0-1 0 0,0-1 1 0 0,0 1 0 0 0,0 0-1 0 0,-1-1 1 0 0,1 1 0 0 0,0 0 0 0 0,0 0-1 0 0,0-1 1 0 0,0 1 0 0 0,-1 0-1 0 0,1 0 1 0 0,0-1 0 0 0,-1 1 3 0 0,-9-10-73 0 0,7 7-11 0 0,6 6-46 0 0,-2-2 116 0 0,0 0-1 0 0,1 0 1 0 0,-1 1 0 0 0,0-1-1 0 0,0 0 1 0 0,0 1 0 0 0,-1-1-1 0 0,1 1 1 0 0,0-1-1 0 0,-1 1 1 0 0,1-1 0 0 0,0 1-1 0 0,-1-1 1 0 0,0 1 0 0 0,1 0-1 0 0,-1-1 1 0 0,0 1 0 0 0,0 1 14 0 0,2 8-83 0 0,4 1 37 0 0,-5-10 41 0 0,0-1 0 0 0,0 1 0 0 0,0-1 0 0 0,-1 1-1 0 0,1 0 1 0 0,0-1 0 0 0,-1 1 0 0 0,1 0 0 0 0,-1 0 0 0 0,0-1 0 0 0,1 1 0 0 0,-1 0 0 0 0,0 0 5 0 0,0 0-4 0 0,0 1 1 0 0,0-1-1 0 0,0 1 1 0 0,1-1-1 0 0,-1 0 1 0 0,1 1-1 0 0,0-1 0 0 0,-1 0 1 0 0,1 1-1 0 0,0-1 1 0 0,1 0-1 0 0,-1 0 1 0 0,0 0-1 0 0,0 0 1 0 0,1 0-1 0 0,0 1 4 0 0,0 0-3 0 0,1 0-1 0 0,-1 0 1 0 0,0 1-1 0 0,-1-1 1 0 0,1 1 0 0 0,1 3 3 0 0,3 14 0 0 0,-5-14 0 0 0,1 1 0 0 0,0-1 0 0 0,1 0 0 0 0,1 3 0 0 0,17 24 0 0 0,-16-26 0 0 0,0-1 0 0 0,0 2 0 0 0,-1-1 0 0 0,1 2 0 0 0,-2-1 0 0 0,1 0 0 0 0,0-1 0 0 0,0 0 0 0 0,1 1 0 0 0,5 5 0 0 0,-6-7 0 0 0,12 11 0 0 0,-3-2 0 0 0,-11-11 0 0 0,-1-5 0 0 0,-1 1 0 0 0,0 0 0 0 0,0-1 0 0 0,1 1 0 0 0,-1-1 0 0 0,0 1 0 0 0,1 0 0 0 0,-1-1 0 0 0,1 1 0 0 0,-1-1 0 0 0,1 1 0 0 0,-1-1 0 0 0,1 1 0 0 0,-1-1 0 0 0,1 1 0 0 0,-1-1 0 0 0,1 0 0 0 0,0 1 0 0 0,-1-1 0 0 0,1 0 0 0 0,0 0 0 0 0,0 1 0 0 0,3 1 0 0 0,10 9-32 0 0,-10-7-100 0 0,-1-1 49 0 0,0 0 30 0 0,-1-1 21 0 0,1 1-38 0 0,-1-1-36 0 0,-1-1-50 0 0,-1-1-71 0 0,0 0 70 0 0,0 0-33 0 0,0 0-36 0 0,0 0-34 0 0,0 0-352 0 0,0 0 85 0 0,0 0-47 0 0,0 0-675 0 0,0 0-531 0 0,0 0-1010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51.5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8784 0 0,'0'0'197'0'0,"0"3"24"0"0,-1 1-133 0 0,2 11 151 0 0,1-5-115 0 0,2-4-92 0 0,3 6-21 0 0,-4 1-11 0 0,-2-9 0 0 0,0 0 0 0 0,1 0 0 0 0,-1 0 0 0 0,1 0 0 0 0,0-1 0 0 0,-1 1 0 0 0,2 0 0 0 0,-1-1 0 0 0,3 6 21 0 0,-1 0 37 0 0,1 6 84 0 0,-1 1 45 0 0,-2-8-45 0 0,0 1 0 0 0,1 0 0 0 0,0-1 0 0 0,1 1-142 0 0,3 7 256 0 0,17 29 516 0 0,-17-33-494 0 0,-2-1-44 0 0,1 10 142 0 0,-5-17-292 0 0,0 1 0 0 0,1-1 0 0 0,-1 1 0 0 0,1-1 0 0 0,0 0 0 0 0,0 0 0 0 0,1 1-84 0 0,4 6 271 0 0,8 14 439 0 0,-12-18-520 0 0,1 0-35 0 0,1 24 647 0 0,-3-27-712 0 0,1 0-7 0 0,1 3 25 0 0,-1-1 26 0 0,-2 0 58 0 0,-1 2 105 0 0,0-8-207 0 0,0 1-47 0 0,0 0-44 0 0,0 2-81 0 0,0-2 116 0 0,0 0 62 0 0,0 0 59 0 0,0 1 81 0 0,0-1 95 0 0,0 1 108 0 0,-2-2-310 0 0,-9 0-8 0 0,8 0-9 0 0,3 0-33 0 0,0 0-14 0 0,0 0-1 0 0,-2-3 0 0 0,1 2-57 0 0,0 1-2 0 0,0-1-1 0 0,0 0 0 0 0,1 0 1 0 0,-1 1-1 0 0,0-1 0 0 0,0 0 1 0 0,1 0-1 0 0,-1 0 0 0 0,1 0 1 0 0,-1 0-1 0 0,1 1 0 0 0,-1-1 1 0 0,1 0-1 0 0,-1 0 0 0 0,1-1 1 0 0,0 1-1 0 0,-1 0 0 0 0,1 0 1 0 0,0 0-1 0 0,0 0 0 0 0,0 0 1 0 0,0 0-1 0 0,0 0 0 0 0,0 0 0 0 0,0 0 1 0 0,1 0-1 0 0,-1 0 0 0 0,0-1-4 0 0,5-6 31 0 0,-4 7-25 0 0,0-1 0 0 0,0 1 1 0 0,0-1-1 0 0,0 1 0 0 0,-1-1 0 0 0,1 1 0 0 0,-1-1 1 0 0,1 1-1 0 0,-1-1 0 0 0,1 0 0 0 0,-1 1 0 0 0,0-1 1 0 0,0 0-1 0 0,0 1-6 0 0,1-3 1 0 0,-1 1 0 0 0,1 0-1 0 0,0 0 1 0 0,0 0 0 0 0,0 0 0 0 0,0 0 0 0 0,0 0 0 0 0,0 1 0 0 0,1-1 0 0 0,0 0 0 0 0,-1 1 0 0 0,1-1-1 0 0,0 1 1 0 0,0-1 0 0 0,2 0-1 0 0,-1-1-3 0 0,0 0-1 0 0,0 0 0 0 0,0 0 1 0 0,-1 0-1 0 0,1 0 0 0 0,-1-1 1 0 0,1-2 3 0 0,-1-2-32 0 0,4-8-48 0 0,18-4-50 0 0,-7-2 15 0 0,-14 18 88 0 0,0 1 0 0 0,1-1-1 0 0,-1 1 1 0 0,1 0 0 0 0,0 0 0 0 0,0 0-1 0 0,1 1 1 0 0,0-2 27 0 0,15-4-52 0 0,-13 7 24 0 0,0 0 0 0 0,-1 1 0 0 0,1-1 0 0 0,0 2 0 0 0,0-1 28 0 0,-2 1-21 0 0,0 0 0 0 0,0 0-1 0 0,0 0 1 0 0,0 1 0 0 0,-1 0-1 0 0,1 0 1 0 0,3 1 21 0 0,-6-2-8 0 0,0 1 0 0 0,0 0 1 0 0,0 0-1 0 0,0 0 0 0 0,0 1 1 0 0,0-1-1 0 0,0 0 0 0 0,0 1 0 0 0,1 0 8 0 0,10 11-35 0 0,25 26-112 0 0,-23-19 94 0 0,-5 0 48 0 0,-9-17 5 0 0,0 0 0 0 0,-1-1 0 0 0,1 1 0 0 0,0-1 0 0 0,0 0 0 0 0,0 1 0 0 0,0-1 0 0 0,0 0 0 0 0,1 0 0 0 0,-1 0 0 0 0,1 0 0 0 0,0 0 0 0 0,-1 0 0 0 0,1 0 0 0 0,0 0 0 0 0,0 0 0 0 0,-1 0 0 0 0,1 0 0 0 0,-1 0 0 0 0,0 0 0 0 0,0 0 0 0 0,0 0 0 0 0,0 0 0 0 0,0 0 0 0 0,0 1 0 0 0,-1-1 0 0 0,1 0 0 0 0,-1 1 0 0 0,1-1 0 0 0,2 11 0 0 0,4 2 0 0 0,12 20 0 0 0,-3-3 0 0 0,-11-19 0 0 0,-1-10 6 0 0,-1-2-43 0 0,-1 1-49 0 0,1 0-52 0 0,-2 2-56 0 0,-1 2-59 0 0,0 7-578 0 0,0-10-51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52.0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285 411 7080 0 0,'0'0'157'0'0,"-3"2"23"0"0,-5 5 25 0 0,-6-1-50 0 0,-11 10-116 0 0,1 0-39 0 0,19-8 8 0 0,0 0 50 0 0,-5-1 67 0 0,-4 4 90 0 0,10-6-124 0 0,1-1 0 0 0,-1 1 0 0 0,1 0 0 0 0,0 1 0 0 0,0-1-1 0 0,0 2-90 0 0,-8 14 337 0 0,2-9-83 0 0,1 0-48 0 0,-8 9 97 0 0,-17 24 156 0 0,20-22-201 0 0,1-4-44 0 0,9-15-136 0 0,0 1 0 0 0,0 0 1 0 0,1-1-1 0 0,-1 1 0 0 0,0 3-78 0 0,-2 18 259 0 0,-6-5-3 0 0,6 6-14 0 0,-1-15-120 0 0,5-11-106 0 0,0 1 0 0 0,0-1 0 0 0,0 1 0 0 0,1-1 1 0 0,-1 1-1 0 0,1 0 0 0 0,-1-1 0 0 0,1 1 0 0 0,-1 0 1 0 0,1-1-1 0 0,0 1 0 0 0,0 0 0 0 0,0-1 0 0 0,0 1-16 0 0,0 7 44 0 0,1 17 135 0 0,0-23-156 0 0,0-1 1 0 0,0 1-1 0 0,0-1 1 0 0,0 0-1 0 0,0 1 1 0 0,1-1-1 0 0,-1 0 1 0 0,1 0 0 0 0,-1 0-1 0 0,1 0 1 0 0,1 1-24 0 0,8 11 80 0 0,-8-8-45 0 0,-3-5-32 0 0,0-1 1 0 0,0 1-1 0 0,0-1 1 0 0,1 1-1 0 0,-1-1 1 0 0,0 1-1 0 0,0-1 1 0 0,1 1-1 0 0,-1-1 1 0 0,0 1-1 0 0,1-1 1 0 0,-1 0-1 0 0,0 1 1 0 0,1-1-1 0 0,-1 0 1 0 0,0 1-1 0 0,1-1 1 0 0,-1 0-1 0 0,1 1 1 0 0,-1-1-1 0 0,1 0 1 0 0,-1 0-1 0 0,1 0 1 0 0,-1 1-1 0 0,1-1 1 0 0,-1 0-1 0 0,1 0 1 0 0,-1 0-1 0 0,1 0 1 0 0,-1 0-1 0 0,1 0 1 0 0,-1 0-1 0 0,1 0 1 0 0,-1 0-1 0 0,1 0 1 0 0,-1 0-1 0 0,1 0 1 0 0,-1-1-4 0 0,2 2 13 0 0,1-1 1 0 0,-1 0 0 0 0,0 1 0 0 0,0-1 0 0 0,0 1 0 0 0,0 0 0 0 0,1 0 0 0 0,-1 0 0 0 0,0 0 0 0 0,1 1-14 0 0,-1-1 15 0 0,0 0 0 0 0,0 0 0 0 0,1 0 0 0 0,-1 0 0 0 0,0 0 0 0 0,0 0 0 0 0,1-1 0 0 0,0 1-15 0 0,-1-1 11 0 0,-1 0 0 0 0,0 0-1 0 0,1 0 1 0 0,-1 0 0 0 0,0 0-1 0 0,1-1 1 0 0,-1 1 0 0 0,0 0 0 0 0,1-1-1 0 0,-1 1 1 0 0,1-1-11 0 0,6-4 56 0 0,-6 4-43 0 0,-1 0 0 0 0,1 0 0 0 0,-1 0 0 0 0,0 0 1 0 0,1 0-1 0 0,0 1 0 0 0,-1-1 0 0 0,1 1 0 0 0,-1-1 0 0 0,1 1 0 0 0,0 0 0 0 0,-1 0 0 0 0,1-1 0 0 0,0 1-13 0 0,10-2 80 0 0,-3-2-46 0 0,4-3-28 0 0,-1 4-8 0 0,-10 2 1 0 0,1 1 0 0 0,0-1-1 0 0,-1 0 1 0 0,1 0 0 0 0,0 0 0 0 0,-1 0 0 0 0,1 0 0 0 0,-1 0 0 0 0,0-1 0 0 0,1 1 0 0 0,-1-1 0 0 0,0 1-1 0 0,0-1 1 0 0,0 0 0 0 0,0 0 0 0 0,0 0 0 0 0,-1 0 0 0 0,1-1 0 0 0,1-1 1 0 0,2-6-74 0 0,-4 7 48 0 0,0 1 1 0 0,0 0-1 0 0,0 0 0 0 0,0-1 1 0 0,1 1-1 0 0,-1 0 0 0 0,1 0 0 0 0,-1 0 1 0 0,1 0 25 0 0,10-11-174 0 0,-10 9 107 0 0,1-1-1 0 0,-1 1 1 0 0,0-1 0 0 0,0 1 0 0 0,0-1-1 0 0,0 1 1 0 0,0-5 67 0 0,0-5-115 0 0,-1 0 35 0 0,-1-56-303 0 0,0 19 167 0 0,0 9 82 0 0,0 2 59 0 0,-1 22-31 0 0,-1 0 1 0 0,-3-16 105 0 0,2 16-147 0 0,0 0-1 0 0,1-17 148 0 0,1 16-158 0 0,-1 0-1 0 0,-3-16 159 0 0,2 17-153 0 0,1 1 1 0 0,-1-15 152 0 0,3-7-216 0 0,-1 29 152 0 0,1 0-1 0 0,-2 0 1 0 0,0 0-1 0 0,0 0 1 0 0,0 0-1 0 0,-2-1 65 0 0,0-6-80 0 0,5-4 58 0 0,0 9 7 0 0,-1 8 7 0 0,0 1 0 0 0,0-1 0 0 0,1 1 0 0 0,-1-1 1 0 0,1 1-1 0 0,0-1 0 0 0,0 1 0 0 0,1-1 0 0 0,-1 1 8 0 0,5-12-9 0 0,-5 11 9 0 0,-1 0 0 0 0,1 0 0 0 0,-1 0 0 0 0,0 1 0 0 0,0-4 0 0 0,0 7 0 0 0,0-8 45 0 0,0 1 68 0 0,0-6 238 0 0,0 6-252 0 0,3 7 87 0 0,-3 0-177 0 0,1 0 0 0 0,-1 0-1 0 0,1 0 1 0 0,-1 0 0 0 0,1 0-1 0 0,-1 0 1 0 0,1 0-1 0 0,-1 0 1 0 0,1 1 0 0 0,-1-1-1 0 0,1 0 1 0 0,-1 0 0 0 0,0 0-1 0 0,1 0 1 0 0,-1 1 0 0 0,1-1-1 0 0,-1 0 1 0 0,0 0 0 0 0,1 1-1 0 0,-1-1 1 0 0,0 0-1 0 0,1 1 1 0 0,-1-1 0 0 0,0 0-1 0 0,1 1 1 0 0,-1-1 0 0 0,0 1-1 0 0,0-1 1 0 0,1 0-9 0 0,0 16 253 0 0,-1-12-204 0 0,0-1 0 0 0,0 1 0 0 0,0-1 0 0 0,0 0 0 0 0,1 1 0 0 0,0-1 0 0 0,0 1-49 0 0,3 7 95 0 0,3 7 67 0 0,-5-2 44 0 0,-1-2-24 0 0,5 4-60 0 0,0-3-46 0 0,-5-8-37 0 0,0 0 0 0 0,0 1 1 0 0,-1-1-1 0 0,0 0 1 0 0,0 5-40 0 0,-1-3 55 0 0,1 0 0 0 0,1 0 0 0 0,-1-1 0 0 0,2 7-55 0 0,6 24 244 0 0,11 61 467 0 0,-17-55-384 0 0,-2-32-147 0 0,1 0 1 0 0,1 11-181 0 0,2 0 173 0 0,-1-9-2 0 0,0 1 1 0 0,-1 0 0 0 0,-1 7-172 0 0,0-11 107 0 0,0 0 0 0 0,0 0 0 0 0,1 0 0 0 0,1 0 0 0 0,0 1-107 0 0,-1-7 46 0 0,0 3 41 0 0,-1 0 0 0 0,-1 0 0 0 0,1 0 0 0 0,-2 0 0 0 0,0 8-87 0 0,0 15 198 0 0,1-27-173 0 0,0-1 1 0 0,1 0-1 0 0,0 1 0 0 0,-1-1 1 0 0,2 4-26 0 0,5 5 60 0 0,-6-12-52 0 0,0 1 1 0 0,-1-1-1 0 0,1 0 1 0 0,0 1-1 0 0,-1-1 1 0 0,1 1-1 0 0,-1-1 1 0 0,1 1-1 0 0,-1 0 1 0 0,0-1-1 0 0,0 1 1 0 0,0-1-1 0 0,1 1-8 0 0,-1 1-152 0 0,0 1 64 0 0,0-1 57 0 0,0 0 47 0 0,0 4 114 0 0,0 8 333 0 0,0-11-381 0 0,0 1-74 0 0,0-2-49 0 0,0 0-40 0 0,0-1-46 0 0,0 1-52 0 0,0 0-76 0 0,0 0-72 0 0,0 0-79 0 0,0 0-85 0 0,0 0-93 0 0,0 0-99 0 0,0 0-105 0 0,0 0-113 0 0,0 3-1127 0 0,0 4-1164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50.0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270 442 6160 0 0,'0'0'133'0'0,"0"0"23"0"0,0 0 13 0 0,-3 0-18 0 0,-10 0-120 0 0,4 0-4 0 0,1 0 48 0 0,1 0 42 0 0,1 0 32 0 0,0 0 84 0 0,-6 0 506 0 0,7 0-452 0 0,1 0-82 0 0,-2 0-68 0 0,-6 2 164 0 0,-1 4 6 0 0,2 0-46 0 0,2-4-27 0 0,4 0 80 0 0,-8 9-122 0 0,8-9-152 0 0,4-2-31 0 0,1 1 0 0 0,-1-1 0 0 0,0 0-1 0 0,1 1 1 0 0,-1-1 0 0 0,0 0 0 0 0,1 1 0 0 0,-1-1 0 0 0,1 1 0 0 0,-1-1 0 0 0,1 0-1 0 0,-1 1 1 0 0,1 0 0 0 0,-1-1 0 0 0,1 1 0 0 0,0-1 0 0 0,-1 1 0 0 0,1-1 0 0 0,0 1-1 0 0,-1 0 1 0 0,1-1 0 0 0,0 1-9 0 0,-3 4 35 0 0,-18 27 174 0 0,8-14-89 0 0,5-5-1 0 0,4-3-19 0 0,-10 15 113 0 0,5-4-115 0 0,0 2 43 0 0,1-8-34 0 0,4-8-51 0 0,0 0 0 0 0,1 0 0 0 0,0 0 0 0 0,0 1-56 0 0,2-3 41 0 0,0-1 0 0 0,0 1 0 0 0,0-1 0 0 0,1 1 0 0 0,0 3-41 0 0,-1 4 53 0 0,0 1 72 0 0,2 6 135 0 0,-1-18-240 0 0,0 0 0 0 0,1 0-1 0 0,-1 0 1 0 0,0 0 0 0 0,0 0 0 0 0,1 0-1 0 0,-1 0 1 0 0,1 0 0 0 0,-1 0 0 0 0,1-1-1 0 0,-1 1 1 0 0,1 0 0 0 0,0 0-20 0 0,7 2 121 0 0,-8-3-119 0 0,0 0 0 0 0,0 0 1 0 0,0 0-1 0 0,0 0 1 0 0,0 0-1 0 0,0 0 0 0 0,0 0 1 0 0,0 0-1 0 0,1 0 0 0 0,-1 0 1 0 0,0 0-1 0 0,0 0 1 0 0,0 0-1 0 0,0 0 0 0 0,0 0 1 0 0,0 0-1 0 0,0 0 1 0 0,0 0-1 0 0,0 0 0 0 0,0 0 1 0 0,1 0-1 0 0,-1 0 0 0 0,0 0 1 0 0,0 0-1 0 0,0 0 1 0 0,0 0-1 0 0,0 0 0 0 0,0 1 1 0 0,0-1-1 0 0,0 0 1 0 0,0 0-1 0 0,0 0 0 0 0,0 0 1 0 0,0 0-1 0 0,0 0 0 0 0,0 0 1 0 0,0 0-1 0 0,0 0 1 0 0,1 0-1 0 0,-1 0 0 0 0,0 0 1 0 0,0 1-1 0 0,0-1 1 0 0,0 0-1 0 0,0 0 0 0 0,0 0 1 0 0,0 0-1 0 0,0 0 1 0 0,0 0-1 0 0,0 0 0 0 0,0 0 1 0 0,0 0-1 0 0,0 0 0 0 0,0 1 1 0 0,-1-1-1 0 0,1 0 1 0 0,0 0-3 0 0,0 0 6 0 0,0 1 0 0 0,0-1 0 0 0,0 1 1 0 0,0-1-1 0 0,0 1 0 0 0,0-1 0 0 0,0 1 0 0 0,0-1 1 0 0,1 1-1 0 0,-1-1 0 0 0,0 1 0 0 0,0-1 1 0 0,0 1-1 0 0,0-1 0 0 0,1 1 0 0 0,-1-1 1 0 0,0 1-1 0 0,0-1 0 0 0,1 1 0 0 0,-1-1 0 0 0,0 0 1 0 0,1 1-1 0 0,-1-1 0 0 0,1 0 0 0 0,-1 1 1 0 0,0-1-1 0 0,1 0 0 0 0,-1 0 0 0 0,1 1 1 0 0,-1-1-1 0 0,1 0 0 0 0,-1 0 0 0 0,1 0 0 0 0,-1 1 1 0 0,1-1-1 0 0,-1 0 0 0 0,1 0 0 0 0,-1 0 1 0 0,1 0-1 0 0,-1 0 0 0 0,1 0 0 0 0,-1 0 1 0 0,1 0-1 0 0,-1 0 0 0 0,1 0 0 0 0,-1-1 0 0 0,1 1 1 0 0,-1 0-7 0 0,5-1 56 0 0,-1-1 0 0 0,1 1 0 0 0,-1-1 0 0 0,0 0 0 0 0,2-1-56 0 0,-2 1 37 0 0,27-3 249 0 0,13-17 34 0 0,-25 12-266 0 0,13-16 16 0 0,-25 22-46 0 0,7-3 2 0 0,-12 6-25 0 0,0 0-1 0 0,0 0 0 0 0,0-1 0 0 0,0 1 1 0 0,-1-1-1 0 0,1 1 0 0 0,0-1 0 0 0,-1 0 1 0 0,1 0-1 0 0,-1 1 0 0 0,1-1 0 0 0,-1 0 1 0 0,1-1-1 0 0,2-8 0 0 0,-3 9 0 0 0,0 0 0 0 0,0-1 0 0 0,1 1 0 0 0,-1 0 0 0 0,0 0 0 0 0,1 0 0 0 0,-1 0 0 0 0,1 0 0 0 0,0 0 0 0 0,0 0-2 0 0,-1 1 0 0 0,1-1 0 0 0,-1 0 0 0 0,0 0 1 0 0,0 1-1 0 0,1-1 0 0 0,-1 0 0 0 0,0-2 2 0 0,0 1-11 0 0,0 0 0 0 0,-1 0-1 0 0,1 0 1 0 0,-1 0 0 0 0,1 0 0 0 0,-1 0-1 0 0,0-3 12 0 0,0 4-9 0 0,0 0 0 0 0,0 0-1 0 0,0 1 1 0 0,1-1 0 0 0,-1 0-1 0 0,1 0 1 0 0,-1 0 0 0 0,1 0-1 0 0,-1 0 1 0 0,1 1 0 0 0,0-1-1 0 0,0 0 1 0 0,1-1 9 0 0,-1 2-3 0 0,0-1 1 0 0,0 1-1 0 0,0-1 1 0 0,-1 1-1 0 0,1-1 1 0 0,0 1-1 0 0,-1-1 0 0 0,0 1 1 0 0,1-1-1 0 0,-1 1 1 0 0,0-1-1 0 0,0 0 1 0 0,1-1 2 0 0,-1-26-11 0 0,0 27-42 0 0,0 2-11 0 0,0 0-2 0 0,2 0-4 0 0,-1 0 66 0 0,-1 0 0 0 0,1 0 0 0 0,-1 0 0 0 0,1 0 0 0 0,-1 0 0 0 0,0 0 0 0 0,1 1-1 0 0,-1-1 1 0 0,1 0 0 0 0,-1 0 0 0 0,1 0 0 0 0,-1 1 0 0 0,0-1 0 0 0,1 0 0 0 0,-1 0 0 0 0,1 1 0 0 0,-1-1 0 0 0,0 0 0 0 0,1 1 0 0 0,-1-1 0 0 0,0 1 0 0 0,0-1 0 0 0,1 0 0 0 0,-1 1 4 0 0,4 15-71 0 0,-4 24-13 0 0,-1-26 66 0 0,1 83-56 0 0,0-95 74 0 0,1 0 0 0 0,-1-1 0 0 0,0 1 0 0 0,0 0 0 0 0,1-1 0 0 0,-1 1 0 0 0,1-1 0 0 0,-1 1 0 0 0,1 0 0 0 0,0-1 0 0 0,0 1 0 0 0,0-1 0 0 0,0 0 0 0 0,0 1 0 0 0,4 6 0 0 0,26 55 0 0 0,-29-58 0 0 0,-1-4 0 0 0,-1-1 0 0 0,0 1 0 0 0,0 0 0 0 0,1-1 0 0 0,-1 1 0 0 0,0-1 0 0 0,1 1 0 0 0,-1 0 0 0 0,1-1 0 0 0,-1 1 0 0 0,1-1 0 0 0,-1 1 0 0 0,1-1 0 0 0,-1 0 0 0 0,1 1 0 0 0,-1-1 0 0 0,1 1 0 0 0,0-1 0 0 0,-1 0 0 0 0,1 0 0 0 0,0 1 0 0 0,0-1 0 0 0,3 2 0 0 0,25 14 60 0 0,-23-5-32 0 0,-6-11-25 0 0,1 0 0 0 0,-1 1 0 0 0,1-1 0 0 0,0 0 1 0 0,-1 1-1 0 0,1-1 0 0 0,0 0 0 0 0,-1 0 0 0 0,1 0 1 0 0,0 0-1 0 0,-1 0 0 0 0,1 0 0 0 0,0 0 0 0 0,-1 0 1 0 0,1 0-4 0 0,2 0-75 0 0,-3 0-78 0 0,1 0-295 0 0,1 0 60 0 0,-1 0 50 0 0,0 0 40 0 0,1 0-200 0 0,1 0-225 0 0,-2 0 387 0 0,0 0-59 0 0,0 0-76 0 0,1 0-1154 0 0,-1 0-923 0 0</inkml:trace>
  <inkml:trace contextRef="#ctx0" brushRef="#br0" timeOffset="290.61">617 0 8864 0 0,'0'0'200'0'0,"0"0"33"0"0,0 0 14 0 0,3 0-41 0 0,4 2-145 0 0,-3 3 86 0 0,-3-2-20 0 0,2 0 44 0 0,4 2 172 0 0,-6-5-321 0 0,-1 0-1 0 0,0 1 1 0 0,1-1-1 0 0,-1 0 1 0 0,0 0-1 0 0,1 1 0 0 0,-1-1 1 0 0,0 0-1 0 0,1 0 1 0 0,-1 1-1 0 0,0-1 1 0 0,1 0-1 0 0,-1 1 0 0 0,0-1 1 0 0,0 0-1 0 0,0 1 1 0 0,1-1-1 0 0,-1 0 1 0 0,0 1-1 0 0,0-1 0 0 0,0 1 1 0 0,0-1-1 0 0,0 1 1 0 0,1-1-1 0 0,-1 0 1 0 0,0 1-1 0 0,0-1 0 0 0,0 1 1 0 0,0-1-1 0 0,0 0 1 0 0,-1 1-22 0 0,4 4 497 0 0,7 9-32 0 0,-7 1-77 0 0,-2-6-185 0 0,0-2-53 0 0,1 0-24 0 0,2 1 1 0 0,0 1-3 0 0,-2-1-5 0 0,0 0 25 0 0,-2 2 55 0 0,0-3-94 0 0,1 0-1 0 0,0 0 1 0 0,1 0-1 0 0,-1 0 1 0 0,1 0-105 0 0,1 1 116 0 0,-1 0 0 0 0,-1 1 0 0 0,0-1 0 0 0,0 1 0 0 0,0 2-116 0 0,0 11 185 0 0,5 14 141 0 0,1 4 16 0 0,-5-15-152 0 0,0 10 48 0 0,3 2 382 0 0,5 10-620 0 0,1 8 381 0 0,-8-35-254 0 0,-3-15-88 0 0,1 1 0 0 0,0-1 0 0 0,0 0 0 0 0,0 0 0 0 0,0 0 0 0 0,1 0 0 0 0,0 0 0 0 0,0 0 0 0 0,0 0-1 0 0,1 0-38 0 0,7 14 174 0 0,-5-3-38 0 0,-2-4-42 0 0,8 9 105 0 0,-6 6-7 0 0,-1-17-99 0 0,9 14 185 0 0,-4-8-126 0 0,7 15-68 0 0,-13-24-76 0 0,-3-7-7 0 0,0 1-1 0 0,0-1 1 0 0,1 1-1 0 0,-1-1 1 0 0,0 1-1 0 0,0-1 0 0 0,0 0 1 0 0,1 1-1 0 0,-1-1 1 0 0,0 1-1 0 0,0-1 1 0 0,1 0-1 0 0,-1 1 0 0 0,0-1 1 0 0,1 0-1 0 0,-1 1 1 0 0,0-1-1 0 0,1 0 1 0 0,-1 1-1 0 0,1-1 0 0 0,-1 0 1 0 0,0 0-1 0 0,1 0 1 0 0,-1 1-1 0 0,1-1 1 0 0,-1 0-1 0 0,1 0 0 0 0,-1 0 1 0 0,1 0-1 0 0,-1 0 1 0 0,0 0-1 0 0,1 0 0 0 0,-1 0 1 0 0,1 0-1 0 0,-1 0 1 0 0,1 0-1 0 0,-1 0 1 0 0,0 0 0 0 0,0 0 0 0 0,0 0 0 0 0,0 0 0 0 0,0 0 0 0 0,0 0 1 0 0,1 0-1 0 0,-1 0 0 0 0,0 0 0 0 0,0 0 0 0 0,0 0 0 0 0,0 0 0 0 0,0 0 0 0 0,0 0 1 0 0,0 0-1 0 0,0 0 0 0 0,0 0 0 0 0,0 0 0 0 0,1 0 0 0 0,-1 0 0 0 0,0 0 0 0 0,0 0 1 0 0,0 0-1 0 0,0 0 0 0 0,0 0 0 0 0,0 0 0 0 0,0 0 0 0 0,0 0 0 0 0,0 0 0 0 0,0 0 1 0 0,0 1-1 0 0,0-1 0 0 0,0 0 0 0 0,0 0 0 0 0,1 0 0 0 0,-1 0 0 0 0,0 0 0 0 0,0 0 1 0 0,0 0-1 0 0,0 0 0 0 0,0 0 0 0 0,0 0 0 0 0,0 0 0 0 0,0 1 0 0 0,0-1 0 0 0,0 0 1 0 0,0 0-1 0 0,0 0 0 0 0,0 0 0 0 0,0 0 0 0 0,0 0 0 0 0,0 0 0 0 0,0 0 0 0 0,0 0 1 0 0,0 0-1 0 0,0 1 0 0 0,0-1-1 0 0,0 10 72 0 0,0-7-160 0 0,0 0 84 0 0,0-1 55 0 0,0 0 132 0 0,0-1-139 0 0,0 0-81 0 0,0 0-68 0 0,0 0-99 0 0,0 0-116 0 0,0 0 111 0 0,0 0-37 0 0,0-1-38 0 0,0 2-41 0 0,0-2-99 0 0,0 0-67 0 0,0 0-60 0 0,0 0-52 0 0,0 0-179 0 0,0 0-52 0 0,0 0-216 0 0,0 0-580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48.7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204 253 4088 0 0,'0'0'117'0'0,"0"0"-15"0"0,0-2 28 0 0,0-3 82 0 0,-2 1 56 0 0,2 4-225 0 0,0-1 1 0 0,-1 1-1 0 0,1-1 1 0 0,0 1-1 0 0,-1 0 1 0 0,1-1-1 0 0,-1 1 1 0 0,1 0-1 0 0,-1 0 1 0 0,1-1 0 0 0,-1 1-1 0 0,1 0 1 0 0,-1 0-1 0 0,1 0 1 0 0,-1 0-1 0 0,1-1 1 0 0,-1 1-1 0 0,1 0 1 0 0,-1 0-1 0 0,1 0 1 0 0,-1 0-1 0 0,0 0-43 0 0,-1 0 839 0 0,2 0-341 0 0,0 0-195 0 0,-1 0-37 0 0,-1-2 82 0 0,2 2-339 0 0,-11-10 452 0 0,3 7-195 0 0,1 5 46 0 0,2 5 12 0 0,2-2-45 0 0,-8-4-66 0 0,2 0-33 0 0,-2 4 209 0 0,7-2-252 0 0,0-1-60 0 0,1 1-63 0 0,-2-1 69 0 0,4-2-61 0 0,0 0 1 0 0,1 1-1 0 0,-1-1 1 0 0,1 0 0 0 0,-1 1-1 0 0,0-1 1 0 0,1 0 0 0 0,-1 1-1 0 0,1-1 1 0 0,-1 1 0 0 0,1-1-1 0 0,-1 1 1 0 0,1-1-1 0 0,-1 1 1 0 0,1-1 0 0 0,0 1-1 0 0,-1-1 1 0 0,1 1 0 0 0,0 0-1 0 0,-1-1 1 0 0,1 1 0 0 0,0 0-23 0 0,-3 4 94 0 0,-10 11 259 0 0,0 0-40 0 0,5 2-134 0 0,0 7-71 0 0,3-8-53 0 0,-6 4 25 0 0,6 8 0 0 0,1-13-40 0 0,2-9-20 0 0,0-1 0 0 0,0 1 0 0 0,1 0 0 0 0,0-1 0 0 0,0 1 0 0 0,1 0-20 0 0,1 19 38 0 0,0-15-30 0 0,-1 0 0 0 0,0-1 1 0 0,-1 1-1 0 0,0 0 1 0 0,-2 4-9 0 0,-2 1-5 0 0,-2 11 7 0 0,9-10 31 0 0,8 4 133 0 0,-4 6 79 0 0,-2-18-64 0 0,0 1-44 0 0,7 7 28 0 0,5 3-104 0 0,11 7-83 0 0,-13-13 35 0 0,-11-11-4 0 0,1 0 1 0 0,-1-1 0 0 0,1 1-1 0 0,0-1 1 0 0,-1 0 0 0 0,1 0-1 0 0,0 0 1 0 0,0 0 0 0 0,1-1-1 0 0,-1 1 1 0 0,0-1 0 0 0,1 0-10 0 0,7 1 31 0 0,0 0 0 0 0,0-1 0 0 0,1-1 0 0 0,0 0-31 0 0,2 1 13 0 0,23-1 73 0 0,-15-3-108 0 0,-8-3-52 0 0,-6 3 15 0 0,0 0-43 0 0,-1 2-2 0 0,1 1-37 0 0,1-1-12 0 0,-7 1 61 0 0,0 0-35 0 0,0 0-12 0 0,0-1-36 0 0,-1 1-40 0 0,1-1-45 0 0,-1 0-48 0 0,0 0-44 0 0,0 0-41 0 0,0 0-35 0 0,0-1-124 0 0,0 0-35 0 0,4-3-1298 0 0,-6 5 1850 0 0</inkml:trace>
  <inkml:trace contextRef="#ctx0" brushRef="#br0" timeOffset="352.69">725 1 9040 0 0,'0'0'200'0'0,"0"0"33"0"0,0 0 15 0 0,3 2-36 0 0,1 3-177 0 0,2 9-25 0 0,-4-5 71 0 0,-1-2 72 0 0,-1 0 115 0 0,2-1 268 0 0,0-5-461 0 0,-1 1 0 0 0,0 0 1 0 0,1 0-1 0 0,-1 0 0 0 0,0 0 1 0 0,0 0-1 0 0,0 0 1 0 0,-1 0-1 0 0,1 1 0 0 0,-1-1 1 0 0,1 0-1 0 0,-1 0 0 0 0,1 0 1 0 0,-1 2-76 0 0,0 8 260 0 0,1-6-174 0 0,-1 0-37 0 0,0-4-42 0 0,0 8 164 0 0,1-2-48 0 0,1-1-22 0 0,2 2-1 0 0,1-1-2 0 0,-3 0 2 0 0,-1 0 22 0 0,-1 2 47 0 0,0 2-6 0 0,0-2-16 0 0,0-1 0 0 0,0 1 0 0 0,1-1 0 0 0,1 4-147 0 0,2 5 166 0 0,2 10 89 0 0,-3 2 82 0 0,-3-12-140 0 0,-1-1-47 0 0,0 28 176 0 0,3-30-192 0 0,1 1 37 0 0,-2-13-135 0 0,3 16 136 0 0,0 0-36 0 0,0 16 58 0 0,-4-29-141 0 0,1 0 0 0 0,0 0 0 0 0,0 0 0 0 0,0 0 0 0 0,1 0 0 0 0,1 3-53 0 0,2 11 167 0 0,-3-6-84 0 0,-2 12 58 0 0,1-22-123 0 0,-1-1 1 0 0,1 1 0 0 0,0 0 0 0 0,0 0-1 0 0,0-1 1 0 0,0 1 0 0 0,1-1 0 0 0,-1 1-1 0 0,3 3-18 0 0,-3-5 21 0 0,-1 1-1 0 0,1 0 1 0 0,-1-1-1 0 0,1 1 1 0 0,-1 0-1 0 0,0 0 0 0 0,0-1 1 0 0,0 1-1 0 0,-1 0 1 0 0,1 1-21 0 0,-1-3 17 0 0,1 1 0 0 0,0 0 0 0 0,0 0 1 0 0,-1-1-1 0 0,1 1 0 0 0,0 0 0 0 0,1 0 1 0 0,-1-1-1 0 0,0 1 0 0 0,0 0 0 0 0,1 0 1 0 0,-1-1-1 0 0,1 1 0 0 0,0 0 0 0 0,-1-1 0 0 0,1 1-17 0 0,6 2 81 0 0,-3 0-30 0 0,-2 1-64 0 0,-2 3-40 0 0,0 3-13 0 0,0-9-11 0 0,-2 1-56 0 0,-9 7-25 0 0,9-8 66 0 0,2-1-73 0 0,-1-1-88 0 0,1 0 75 0 0,0 0-40 0 0,0 0-44 0 0,0 0-41 0 0,0 0-38 0 0,0 0-33 0 0,0 0-244 0 0,0 0-57 0 0,0 0-795 0 0,0 0-627 0 0,0 0-1192 0 0</inkml:trace>
  <inkml:trace contextRef="#ctx0" brushRef="#br0" timeOffset="603.41">567 427 8928 0 0,'0'0'200'0'0,"0"0"33"0"0,0 0 14 0 0,3-3-41 0 0,5-4-155 0 0,-6 6-52 0 0,-1 0 0 0 0,0 1 0 0 0,1-1 1 0 0,-1 0-1 0 0,1 1 0 0 0,-1-1 0 0 0,1 1 1 0 0,-1 0-1 0 0,1-1 0 0 0,-1 1 0 0 0,1 0 1 0 0,1 0 0 0 0,10-3 27 0 0,-3-2 56 0 0,1 0 59 0 0,2 2 59 0 0,-4 3 39 0 0,-2-2-58 0 0,1 0-20 0 0,2-3 19 0 0,1 1 25 0 0,-1 0 77 0 0,-1 0-81 0 0,-1-1-64 0 0,0 1-49 0 0,-4 1-57 0 0,0 1 1 0 0,0 0 0 0 0,1 0 0 0 0,-1 0 0 0 0,0 0 0 0 0,2 0-33 0 0,12-2 99 0 0,-13 4-71 0 0,0-1 0 0 0,-1 0 0 0 0,1-1 0 0 0,0 1 0 0 0,-1-1 0 0 0,1 0 0 0 0,-1 0 0 0 0,1-1-28 0 0,18-9 68 0 0,7 5-36 0 0,-5 2-9 0 0,-6-2 22 0 0,-12 3-37 0 0,0 2 0 0 0,0-1 0 0 0,1 1 0 0 0,-1 1 0 0 0,0-1 0 0 0,7 0-8 0 0,6-1 21 0 0,14-7-10 0 0,-25 8-27 0 0,-2 1-39 0 0,-4 0-12 0 0,1 1-33 0 0,0-1-39 0 0,0 0-47 0 0,0 0-12 0 0,-1 0-34 0 0,4-1-325 0 0,-2 0 121 0 0,0 1-40 0 0,5-2-558 0 0,7 1-511 0 0,11 1-886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45.6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220 33 8752 0 0,'0'0'197'0'0,"-3"2"24"0"0,-10 9 19 0 0,-3-9-29 0 0,5 0-165 0 0,-1 5-43 0 0,4-3-9 0 0,1 0 25 0 0,-7 3 128 0 0,12-6-105 0 0,0 0-1 0 0,0 0 1 0 0,0 1-1 0 0,0-1 0 0 0,0 1 1 0 0,1-1-1 0 0,-1 1 1 0 0,0 0-1 0 0,1 0 1 0 0,-1 0-1 0 0,1 0 1 0 0,0 0-1 0 0,-1 1-41 0 0,-3 7 248 0 0,1-1-35 0 0,-5 3 58 0 0,-4-1 3 0 0,10-8-197 0 0,-1 0 0 0 0,1 0 0 0 0,0 0 0 0 0,0 1 0 0 0,0-1-1 0 0,0 1 1 0 0,0 0 0 0 0,1-1 0 0 0,-1 1 0 0 0,1 1-77 0 0,-3 21 329 0 0,-9 1 67 0 0,6-12-160 0 0,3-4-109 0 0,4 6 18 0 0,1-1-7 0 0,-4-4-15 0 0,0-6-52 0 0,3-5-62 0 0,0 0 0 0 0,1 0 0 0 0,-1-1 0 0 0,0 1 0 0 0,1 0 0 0 0,-1 0 0 0 0,1-1 0 0 0,-1 1 0 0 0,1 0 0 0 0,0 0 0 0 0,-1 0 0 0 0,1 0 0 0 0,0 0 0 0 0,-1 0 0 0 0,1 0 0 0 0,0 0 0 0 0,0 0 0 0 0,0 0 0 0 0,0 0 0 0 0,0 0 0 0 0,0 0 0 0 0,0 0 0 0 0,0-1 0 0 0,1 1 0 0 0,-1 0 0 0 0,0 0 0 0 0,1 0-9 0 0,3 7 73 0 0,-3-6-58 0 0,0-1 1 0 0,0 0 0 0 0,0 1 0 0 0,0-1 0 0 0,0 1 0 0 0,-1-1 0 0 0,1 1 0 0 0,-1 0 0 0 0,1-1 0 0 0,-1 1 0 0 0,0 0 0 0 0,1-1 0 0 0,-1 1 0 0 0,0 0-16 0 0,0 0 18 0 0,0 0 1 0 0,0 0 0 0 0,1 0 0 0 0,-1 0 0 0 0,1 0 0 0 0,-1-1 0 0 0,1 1 0 0 0,0 0 0 0 0,0 0-1 0 0,0 0 1 0 0,0-1 0 0 0,0 2-19 0 0,0-2 17 0 0,0 1-1 0 0,0-1 1 0 0,0 0-1 0 0,-1 1 0 0 0,1-1 1 0 0,0 1-1 0 0,-1-1 1 0 0,1 1-1 0 0,-1 0 1 0 0,0-1-1 0 0,0 1 1 0 0,1 0-17 0 0,1 3 104 0 0,0-4-93 0 0,-1 0 1 0 0,1 0 0 0 0,-1 0 0 0 0,1 0 0 0 0,-1 0 0 0 0,1 0 0 0 0,0 0 0 0 0,0 0 0 0 0,-1-1 0 0 0,1 1-1 0 0,0-1 1 0 0,0 1 0 0 0,1-1-12 0 0,30 2 237 0 0,-30-2-210 0 0,8 0 94 0 0,-7 1-85 0 0,-1-1-1 0 0,0 0 0 0 0,0 0 0 0 0,0 0 0 0 0,1 0 1 0 0,-1 0-1 0 0,0-1 0 0 0,0 0 0 0 0,0 0 1 0 0,1 0-36 0 0,14-7 131 0 0,-15 7-111 0 0,0 0 1 0 0,0 0 0 0 0,0 1-1 0 0,0-1 1 0 0,0 1 0 0 0,0-1 0 0 0,3 1-21 0 0,-5 0 14 0 0,1 0 0 0 0,0 0 1 0 0,0 0-1 0 0,0-1 0 0 0,-1 1 1 0 0,1 0-1 0 0,0-1 0 0 0,-1 1 1 0 0,1-1-1 0 0,0 0 0 0 0,0 0-14 0 0,11-10 108 0 0,3-2-16 0 0,-4 9-35 0 0,-3-1-13 0 0,17-20 61 0 0,-18 18-94 0 0,-5 4-1 0 0,0 0 0 0 0,1-1 1 0 0,-1 1-1 0 0,-1-1 0 0 0,1 1 1 0 0,0-2-12 0 0,0-2 8 0 0,0 0 0 0 0,0 0 0 0 0,-1 0 0 0 0,1-1 0 0 0,-2 1 0 0 0,1-1 0 0 0,-1 0 0 0 0,0 1 0 0 0,-1-1 0 0 0,0 0-1 0 0,-1-7-6 0 0,1-58-10 0 0,0 70-44 0 0,0 3-10 0 0,0 0 0 0 0,0 0 1 0 0,3 3 22 0 0,7 10 4 0 0,-9-12 31 0 0,0 1-1 0 0,-1 0 0 0 0,0-1 1 0 0,1 1-1 0 0,-1 0 0 0 0,0-1 1 0 0,0 1-1 0 0,0 0 0 0 0,0-1 1 0 0,0 1 6 0 0,0 4-18 0 0,2 12-29 0 0,14 19 21 0 0,-5-19-17 0 0,-6 8 33 0 0,-4-22 10 0 0,1 0 0 0 0,-1 0 0 0 0,1 0 0 0 0,0 0 0 0 0,0 0 0 0 0,0 0 0 0 0,1-1 0 0 0,-1 1 0 0 0,1-1 0 0 0,0 0 0 0 0,0 0 0 0 0,0 1 0 0 0,2-2 0 0 0,-4-2 0 0 0,-1 0 0 0 0,1 1 0 0 0,0-1 0 0 0,-1 0 0 0 0,1 1 0 0 0,0-1 0 0 0,-1 0 0 0 0,1 1 0 0 0,-1-1 0 0 0,1 1 0 0 0,-1-1 0 0 0,1 1 0 0 0,-1-1 0 0 0,1 1 0 0 0,-1-1 0 0 0,0 1 0 0 0,1 0 0 0 0,-1-1 0 0 0,0 1 0 0 0,1-1 0 0 0,-1 1 0 0 0,0 0 0 0 0,3 4 0 0 0,10 11 0 0 0,0 0 0 0 0,-11-11 0 0 0,-2-5 0 0 0,1 1 0 0 0,-1-1 0 0 0,0 1 0 0 0,1 0 0 0 0,-1-1 0 0 0,0 1 0 0 0,1 0 0 0 0,-1-1 0 0 0,1 1 0 0 0,-1-1 0 0 0,0 1 0 0 0,1-1 0 0 0,-1 1 0 0 0,1-1 0 0 0,0 0 0 0 0,-1 1 0 0 0,1-1 0 0 0,-1 0 0 0 0,1 1 0 0 0,0-1 0 0 0,-1 0 0 0 0,1 1 0 0 0,4 1 0 0 0,4 4-14 0 0,9 12-182 0 0,-16-16 163 0 0,0 0-54 0 0,-1-1-65 0 0,-1-1-80 0 0,0 0 70 0 0,0 0-37 0 0,0 0-39 0 0,0 0-38 0 0,0 0-373 0 0,0 0 88 0 0,0 0-51 0 0,0 0-721 0 0,0 0-570 0 0,0 0-1082 0 0</inkml:trace>
  <inkml:trace contextRef="#ctx0" brushRef="#br0" timeOffset="389.41">677 80 9504 0 0,'0'2'216'0'0,"0"2"-124"0"0,0-1-46 0 0,0-1 0 0 0,0 1-1 0 0,0-1 1 0 0,0 0 0 0 0,0 1 0 0 0,1-1 0 0 0,-1 0 0 0 0,1 0 0 0 0,0 2-46 0 0,9 19 196 0 0,-8-13-146 0 0,-1 2-33 0 0,-1-10-19 0 0,0 0 0 0 0,0 0 0 0 0,1 0 0 0 0,-1 0 0 0 0,0 0 0 0 0,1 0 0 0 0,-1-1 0 0 0,1 1 0 0 0,0 0 0 0 0,0 0 0 0 0,-1 0 0 0 0,1-1 0 0 0,2 2 2 0 0,2 7 28 0 0,-3 3 71 0 0,-2-5 144 0 0,2 0-40 0 0,0 0 0 0 0,3 2 53 0 0,-1 1 19 0 0,1 1 185 0 0,-1-1-54 0 0,4 12 597 0 0,-7-14-621 0 0,-1 1 54 0 0,0-9-399 0 0,0 0 1 0 0,0 0-1 0 0,0-1 1 0 0,0 1-1 0 0,0 0 1 0 0,1-1 0 0 0,-1 1-1 0 0,0 0 1 0 0,0-1-1 0 0,0 1 1 0 0,1 0 0 0 0,-1-1-1 0 0,0 1 1 0 0,0-1-1 0 0,1 1 1 0 0,-1 0-1 0 0,1-1 1 0 0,-1 1 0 0 0,0-1-1 0 0,1 1 1 0 0,-1-1-1 0 0,1 1 1 0 0,-1-1-1 0 0,1 0 1 0 0,0 1 0 0 0,-1-1-38 0 0,6 5 431 0 0,-4 6-95 0 0,-2-6-228 0 0,1-1 36 0 0,4 7 421 0 0,-3-8-364 0 0,1 0-76 0 0,-2-1-105 0 0,0-1-36 0 0,1 1 168 0 0,-1 0-41 0 0,0 2 16 0 0,-4 5-41 0 0,2-8-39 0 0,-9 13 186 0 0,7-12-6 0 0,3-2-23 0 0,0 0-11 0 0,0 0-1 0 0,0 0-10 0 0,0 0-48 0 0,0-3-44 0 0,0 1-39 0 0,0-6 20 0 0,-2 3 29 0 0,-9-6-17 0 0,7 4 15 0 0,5-2-72 0 0,-1 7-5 0 0,0-64 185 0 0,0 37-148 0 0,0 26-57 0 0,1 1 0 0 0,-1-1-1 0 0,0 0 1 0 0,1 0 0 0 0,-1 1-1 0 0,1-1 1 0 0,0 0 0 0 0,0 1-1 0 0,0-1 1 0 0,0 1 0 0 0,1-1-1 0 0,-1 1 1 0 0,1-1 0 0 0,-1 1-1 0 0,1 0 1 0 0,0 0-1 0 0,10-18 43 0 0,-7 10-33 0 0,-4 7-10 0 0,0 1 0 0 0,0 0 0 0 0,0 0 0 0 0,1-1 0 0 0,-1 1 0 0 0,1 0 0 0 0,-1 0 0 0 0,1 0 0 0 0,0 0 0 0 0,9-10 0 0 0,-8 9 0 0 0,0-1 0 0 0,0 1 0 0 0,0-1 0 0 0,0 1 0 0 0,1 0 0 0 0,-1 1 0 0 0,1-1 0 0 0,0 1 0 0 0,0-1 0 0 0,1 1 0 0 0,8-1 0 0 0,-11 2 0 0 0,0 1 0 0 0,1-1 0 0 0,-1 1 0 0 0,0-1 0 0 0,0 0 0 0 0,1 0 0 0 0,-1 0 0 0 0,0 0 0 0 0,0 0 0 0 0,0 0 0 0 0,0-1 0 0 0,0 1 0 0 0,-1-1 0 0 0,1 0 0 0 0,0 1 0 0 0,-1 0-1 0 0,0-1 1 0 0,0 1-1 0 0,0 0 0 0 0,1 0 1 0 0,-1 0-1 0 0,0 0 1 0 0,1 0-1 0 0,-1 0 0 0 0,1 0 1 0 0,0 1-1 0 0,-1-1 1 0 0,1 1-1 0 0,-1-1 0 0 0,1 1 1 0 0,0-1-1 0 0,0 1 1 0 0,-1 0-1 0 0,1 0 0 0 0,0 0 1 0 0,14-2-43 0 0,0-4 26 0 0,-1-1-1 0 0,1 6-30 0 0,-14 1 44 0 0,-1 0 1 0 0,1 0-1 0 0,-1-1 1 0 0,1 1 0 0 0,0 0-1 0 0,-1-1 1 0 0,1 1-1 0 0,-1-1 1 0 0,1 0-1 0 0,-1 1 1 0 0,0-1 0 0 0,1 0-1 0 0,-1 0 4 0 0,12-5-35 0 0,5 3 29 0 0,-4 2-42 0 0,-2 1-35 0 0,1 1-51 0 0,-3-1-28 0 0,0 0-52 0 0,-7 0 187 0 0,1 1-117 0 0,-1 0-108 0 0,0 0-100 0 0,0 0-93 0 0,-1 0-83 0 0,1 1-76 0 0,-1-1-67 0 0,0 1 86 0 0,0-1-34 0 0,2 1-704 0 0,2 0-971 0 0,4-1-1300 0 0</inkml:trace>
  <inkml:trace contextRef="#ctx0" brushRef="#br0" timeOffset="656.66">1372 48 8576 0 0,'0'0'197'0'0,"0"0"24"0"0,0 0 17 0 0,0 3-38 0 0,0 3-164 0 0,0 7-34 0 0,0 15 73 0 0,0-16 50 0 0,3-1 62 0 0,1-1 56 0 0,2 2 49 0 0,-1 19 674 0 0,-1-23-744 0 0,2 3 104 0 0,0 5 80 0 0,-5-11-336 0 0,2 3 64 0 0,0 0 42 0 0,11 21 518 0 0,-6-19-427 0 0,-3-5-116 0 0,0 1 63 0 0,11 11 407 0 0,-9-11-395 0 0,0 1-61 0 0,-3-5-130 0 0,-1 0-40 0 0,21 10 362 0 0,-9-5-149 0 0,-3-1-74 0 0,0 0-49 0 0,-8-4-61 0 0,0-1 0 0 0,1 0 1 0 0,-1-1-1 0 0,0 1 0 0 0,1-1 1 0 0,-1 0-1 0 0,0 0 0 0 0,1 0 1 0 0,2-1-25 0 0,10 0-5 0 0,-14 1 51 0 0,2 0-12 0 0,-1 0-35 0 0,5 0-99 0 0,-1-1-114 0 0,-1 0-94 0 0,-1 0 5 0 0,-1 0-38 0 0,9-8-816 0 0,-9 6-85 0 0,8 3-6 0 0</inkml:trace>
  <inkml:trace contextRef="#ctx0" brushRef="#br0" timeOffset="940.3">1813 1 5520 0 0,'0'0'158'0'0,"0"0"-33"0"0,0 0 6 0 0,0 0 61 0 0,0 0 176 0 0,0 0 323 0 0,0 0 21 0 0,0 0-20 0 0,0 0-111 0 0,0 0-49 0 0,0 3-10 0 0,0 11-15 0 0,0 2-51 0 0,0-1-48 0 0,0 1-43 0 0,0 8 112 0 0,0 0-68 0 0,0-1-54 0 0,0 0-36 0 0,0-16-222 0 0,-1-1 1 0 0,0 1 0 0 0,0 0 0 0 0,0-1-1 0 0,-1 1 1 0 0,0-1-98 0 0,-3 11 198 0 0,0 14 194 0 0,-6 1 0 0 0,7-15-180 0 0,-1 6 46 0 0,-4 3-54 0 0,2-9-92 0 0,-8 18 109 0 0,8-8-36 0 0,4-8-67 0 0,2-11-62 0 0,0-1 0 0 0,-1 1 0 0 0,0-1 0 0 0,0 0 0 0 0,0 0 0 0 0,-3 6-56 0 0,-15 23 225 0 0,11-21-93 0 0,1 0 0 0 0,1 1 0 0 0,0 0 0 0 0,-3 12-132 0 0,9-25 18 0 0,-12 44 272 0 0,11-40-227 0 0,-1 1 0 0 0,-1-1-1 0 0,1 0 1 0 0,-5 6-63 0 0,-1 3 76 0 0,3 3-14 0 0,3-7-31 0 0,-11 15 61 0 0,3-8-52 0 0,10-17-41 0 0,1 0 1 0 0,-1 0-1 0 0,0 0 1 0 0,1 0 0 0 0,-1 0-1 0 0,1 0 1 0 0,0 0-1 0 0,0 2 1 0 0,0-3-202 0 0,0 0 64 0 0,0 0 57 0 0,0 0 50 0 0,0 0 72 0 0,0-1 87 0 0,0 1 494 0 0,0 0-525 0 0,0-1-39 0 0,0 1-51 0 0,0-1-63 0 0,0 2-77 0 0,0-1-89 0 0,0 0-61 0 0,0 1-88 0 0,0 0-99 0 0,0 0-105 0 0,0 1-116 0 0,0 0-124 0 0,0-1 359 0 0,0 0-35 0 0,0 0-35 0 0,0 0-36 0 0,0-2-1646 0 0,0 0-1257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42.9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5136 0 0,'0'0'149'0'0,"0"0"-34"0"0,0 0 9 0 0,0 0 57 0 0,0 0 168 0 0,0 0 310 0 0,0 0 21 0 0,0 0-21 0 0,0 0-117 0 0,0 0-50 0 0,0 0-10 0 0,0 0-10 0 0,0 0-35 0 0,0 0-18 0 0,0 3-3 0 0,0 12 146 0 0,0 17 204 0 0,1-23-648 0 0,5 2 9 0 0,1 3 5 0 0,-5-3-13 0 0,-3 11 108 0 0,0-16-157 0 0,0 1 0 0 0,1 0-1 0 0,0-1 1 0 0,1 1 0 0 0,-1-1 0 0 0,1 1-1 0 0,1-1 1 0 0,-1 1-70 0 0,4 4 78 0 0,2 7 69 0 0,-6 1 51 0 0,-2 13 49 0 0,0 15 102 0 0,1-39-250 0 0,1 1 0 0 0,0 0 0 0 0,0 0 0 0 0,1 0-99 0 0,3 8 140 0 0,-3-11-75 0 0,-1 1-1 0 0,1-1 1 0 0,-1 1 0 0 0,0 0 0 0 0,0 0 0 0 0,-1 0-65 0 0,0 1-160 0 0,0 0 60 0 0,0 1 52 0 0,0-1 46 0 0,0 6 85 0 0,0 0 80 0 0,0 30 565 0 0,0-34-604 0 0,0 0-34 0 0,0-1-45 0 0,0 1-58 0 0,0 0-69 0 0,0 0-80 0 0,0-1-59 0 0,0 0-81 0 0,0 0-89 0 0,0 0-96 0 0,0 0-105 0 0,0 0-112 0 0,0 0-121 0 0,0-4 366 0 0,0-1-34 0 0,0-4-1530 0 0,0 0-1147 0 0</inkml:trace>
  <inkml:trace contextRef="#ctx0" brushRef="#br0" timeOffset="1193.76">143 442 4264 0 0,'0'0'125'0'0,"0"-3"-3"0"0,0-3-79 0 0,2 2 30 0 0,3 2 74 0 0,1 1 171 0 0,-6 1-307 0 0,0 0-1 0 0,0 0 1 0 0,0 0 0 0 0,0 0-1 0 0,0 0 1 0 0,1 0 0 0 0,-1 1-1 0 0,0-1 1 0 0,0 0 0 0 0,0 0-1 0 0,0 0 1 0 0,0 0 0 0 0,0 0-1 0 0,0 0 1 0 0,0-1 0 0 0,0 1-1 0 0,0 0 1 0 0,1 0 0 0 0,-1 0-1 0 0,0 0 1 0 0,0 0 0 0 0,0 0-1 0 0,0 0 1 0 0,0 0-1 0 0,0 0 1 0 0,0 0 0 0 0,0 0-1 0 0,0 0 1 0 0,0 0 0 0 0,0 0-1 0 0,0 0 1 0 0,0 0 0 0 0,0 0-1 0 0,1 0 1 0 0,-1 0 0 0 0,0-1-1 0 0,0 1 1 0 0,0 0 0 0 0,0 0-1 0 0,0 0 1 0 0,0 0 0 0 0,0 0-1 0 0,0 0 1 0 0,0 0 0 0 0,0 0-1 0 0,0 0 1 0 0,0 0 0 0 0,0-1-1 0 0,0 1 1 0 0,0 0 0 0 0,0 0-1 0 0,0 0 1 0 0,0 0 0 0 0,0 0-1 0 0,0 0 1 0 0,0 0 0 0 0,0 0-11 0 0,0-1 27 0 0,-1 1-1 0 0,1-1 1 0 0,0 1 0 0 0,0 0 0 0 0,0-1-1 0 0,0 1 1 0 0,1-1 0 0 0,-1 1 0 0 0,0-1-1 0 0,0 1 1 0 0,0 0 0 0 0,0-1 0 0 0,0 1-1 0 0,0-1 1 0 0,1 1 0 0 0,-1 0 0 0 0,0-1-1 0 0,0 1 1 0 0,1 0 0 0 0,-1-1 0 0 0,0 1-1 0 0,0 0 1 0 0,1-1 0 0 0,-1 1 0 0 0,0 0-1 0 0,1 0 1 0 0,-1-1 0 0 0,1 1 0 0 0,-1 0-1 0 0,0 0 1 0 0,1 0-27 0 0,6-5 408 0 0,-3-2-89 0 0,-3 7-303 0 0,-1-1 0 0 0,0 1-1 0 0,0 0 1 0 0,0-1 0 0 0,1 1-1 0 0,-1-1 1 0 0,0 1 0 0 0,0 0-1 0 0,1-1 1 0 0,-1 1 0 0 0,0 0 0 0 0,1 0-1 0 0,-1-1 1 0 0,0 1 0 0 0,1 0-1 0 0,-1 0 1 0 0,0 0 0 0 0,1-1-1 0 0,-1 1 1 0 0,1 0 0 0 0,-1 0-1 0 0,0 0 1 0 0,1 0 0 0 0,-1 0-1 0 0,1 0 1 0 0,-1 0 0 0 0,1 0-1 0 0,-1 0 1 0 0,0 0 0 0 0,1 0-1 0 0,0 0-15 0 0,-1 0 7 0 0,0 0-1 0 0,0 0 0 0 0,0 0 0 0 0,0 0 0 0 0,0 0 1 0 0,0 0-1 0 0,0 0 0 0 0,0 0 0 0 0,0 0 0 0 0,0 0 1 0 0,0 0-1 0 0,1 0 0 0 0,-1 0 0 0 0,0 0 0 0 0,0 0 1 0 0,0 0-1 0 0,0 0 0 0 0,0 0 0 0 0,0 0 0 0 0,0 0 1 0 0,0 0-1 0 0,0 0 0 0 0,0 0 0 0 0,1 0 0 0 0,-1 0 1 0 0,0 0-1 0 0,0-1 0 0 0,0 1 0 0 0,0 0 0 0 0,0 0 1 0 0,0 0-1 0 0,0 0 0 0 0,0 0 0 0 0,0 0 0 0 0,0 0 1 0 0,0 0-1 0 0,0 0 0 0 0,0 0 0 0 0,0 0 0 0 0,0 0 1 0 0,0-1-1 0 0,0 1 0 0 0,0 0 0 0 0,0 0 0 0 0,0 0 1 0 0,0 0-1 0 0,0 0 0 0 0,0 0 0 0 0,0 0 0 0 0,0 0 1 0 0,0 0-1 0 0,0 0 0 0 0,0-1 0 0 0,0 1 0 0 0,0 0 1 0 0,0 0-1 0 0,0 0-6 0 0,0 0 16 0 0,0-1 0 0 0,0 1 0 0 0,0-1 0 0 0,0 1 0 0 0,0-1 0 0 0,0 1 0 0 0,0-1 0 0 0,0 1 0 0 0,0-1 0 0 0,1 1 0 0 0,-1 0-1 0 0,0-1 1 0 0,0 1 0 0 0,0-1 0 0 0,1 1 0 0 0,-1-1 0 0 0,0 1 0 0 0,0 0 0 0 0,1-1 0 0 0,-1 1 0 0 0,0 0 0 0 0,1-1 0 0 0,-1 1 0 0 0,0 0 0 0 0,1-1 0 0 0,-1 1 0 0 0,1 0 0 0 0,-1 0 0 0 0,0 0 0 0 0,1-1-16 0 0,17 0 507 0 0,-11 1-373 0 0,-7 0-112 0 0,1 0 0 0 0,0 0 0 0 0,-1 0 0 0 0,1 0-1 0 0,0 0 1 0 0,-1 0 0 0 0,1 0 0 0 0,0 0 0 0 0,-1-1 0 0 0,1 1 0 0 0,0 0 0 0 0,-1 0 0 0 0,1-1 0 0 0,0 1 0 0 0,-1 0 0 0 0,1-1 0 0 0,-1 1 0 0 0,1-1 0 0 0,-1 1 0 0 0,1-1 0 0 0,-1 1 0 0 0,1-1 0 0 0,-1 1 0 0 0,1-1 0 0 0,-1 1 0 0 0,0-1-22 0 0,6-4 243 0 0,4 2-71 0 0,5 3-47 0 0,0 0 64 0 0,35 0 607 0 0,-29 0-501 0 0,-11 0-184 0 0,0 0-37 0 0,-1 0-44 0 0,1 0-52 0 0,-8 0 18 0 0,-1 0 1 0 0,1 0 0 0 0,0 1 0 0 0,0-1-1 0 0,0 0 1 0 0,0 1 0 0 0,0-1-1 0 0,0 1 1 0 0,0 0 0 0 0,-1 0 0 0 0,1 0-1 0 0,0 0 1 0 0,1 1 3 0 0,-2-1-3 0 0,1-1 0 0 0,-1 1 0 0 0,0 0 1 0 0,1 0-1 0 0,-1-1 0 0 0,1 1 0 0 0,0-1 0 0 0,-1 1 0 0 0,1-1 0 0 0,-1 0 0 0 0,1 1 1 0 0,0-1-1 0 0,1 0 3 0 0,-3 0 0 0 0,1 0 0 0 0,-1 0 0 0 0,1 0 0 0 0,-1-1 0 0 0,1 1 0 0 0,-1 0 0 0 0,1 0 0 0 0,-1 1 0 0 0,1-1 0 0 0,-1 0 0 0 0,0 0 0 0 0,1 0 0 0 0,-1 0 0 0 0,1 0 0 0 0,-1 0 0 0 0,1 1 0 0 0,-1-1 0 0 0,1 0 0 0 0,-1 0 0 0 0,1 1 0 0 0,-1-1 0 0 0,0 0 0 0 0,1 1 0 0 0,-1-1 0 0 0,0 0 0 0 0,1 1 0 0 0,-1-1 0 0 0,0 0 0 0 0,1 1 0 0 0,-1-1 0 0 0,0 1 0 0 0,1 0 0 0 0,3 5 0 0 0,9-1 0 0 0,-7 0 10 0 0,1 0 1 0 0,-2 0 0 0 0,1 0 0 0 0,0 1-1 0 0,1 2-10 0 0,3 3 27 0 0,19 18 63 0 0,-25-24-43 0 0,-3 3-38 0 0,0-3-1 0 0,3 3 14 0 0,-3-6-15 0 0,0-1 0 0 0,0 1-1 0 0,0-1 1 0 0,0 1 0 0 0,0-1 0 0 0,-1 1 0 0 0,1-1 0 0 0,-1 1-1 0 0,1-1 1 0 0,-1 1 0 0 0,0 0 0 0 0,1-1 0 0 0,-1 1 0 0 0,0 0-7 0 0,0 22 115 0 0,0 31 354 0 0,0-53-455 0 0,0-1 1 0 0,-1 1 0 0 0,1-1 0 0 0,0 1-1 0 0,-1 0 1 0 0,1-1 0 0 0,-1 1 0 0 0,1-1-1 0 0,-1 1 1 0 0,0 0 0 0 0,0-1 0 0 0,1 0-1 0 0,-1 1 1 0 0,-1-1-15 0 0,-2 7 66 0 0,-2 6 70 0 0,-4-9 0 0 0,5 8-8 0 0,3-10-110 0 0,-1 0 1 0 0,1 0 0 0 0,0 0-1 0 0,-1 0 1 0 0,0 0 0 0 0,1-1-1 0 0,-1 1 1 0 0,0-1 0 0 0,-3 2-19 0 0,-7 1 72 0 0,7 6-2 0 0,-23 4 60 0 0,27-14-121 0 0,1 0 0 0 0,-1 0 1 0 0,0-1-1 0 0,0 1 0 0 0,0-1 1 0 0,0 1-1 0 0,0-1 1 0 0,0 0-1 0 0,-1 0-9 0 0,-16-1 36 0 0,15 0-34 0 0,0 1 0 0 0,0-1 0 0 0,0 1 0 0 0,1 0 0 0 0,-1 0 0 0 0,0 1 0 0 0,0-1 0 0 0,1 1 0 0 0,-1 0 0 0 0,0 0-2 0 0,-7 3 19 0 0,8-2-14 0 0,0-1 0 0 0,0 0 0 0 0,0 0 0 0 0,0 0 0 0 0,0 0 1 0 0,0 0-1 0 0,0-1 0 0 0,-1 0 0 0 0,1 1 0 0 0,-3-1-5 0 0,-8 0 25 0 0,4 1-9 0 0,1-1 1 0 0,-1 0-1 0 0,0-1 1 0 0,1 0-1 0 0,-2-1-16 0 0,-5-4 10 0 0,13 5-8 0 0,0 0-1 0 0,0 0 1 0 0,-1 0-1 0 0,1 0 1 0 0,-1 0-1 0 0,1 1 1 0 0,0-1 0 0 0,-2 1-2 0 0,-18 0 52 0 0,-15 0-34 0 0,38 0-16 0 0,-1 0 0 0 0,1 0-1 0 0,0 0 1 0 0,-1 0-1 0 0,1 0 1 0 0,0 0 0 0 0,-1 0-1 0 0,1 0 1 0 0,0 0 0 0 0,0 0-1 0 0,-1 0 1 0 0,1 0 0 0 0,0 0-1 0 0,-1 0 1 0 0,1 0-1 0 0,0 0 1 0 0,-1-1 0 0 0,1 1-1 0 0,0 0 1 0 0,0 0 0 0 0,-1 0-1 0 0,1-1 1 0 0,0 1 0 0 0,0 0-1 0 0,-1 0 1 0 0,1-1-2 0 0,-13-9 11 0 0,-3 0-57 0 0,15 6 15 0 0,2 2 10 0 0,-1-1-92 0 0,0 3 18 0 0,0-2-97 0 0,0 1 168 0 0,0 0-1 0 0,0 1 1 0 0,0-1-1 0 0,0 0 1 0 0,0 1-1 0 0,0-1 1 0 0,1 0-1 0 0,-1 1 0 0 0,0-1 1 0 0,0 0-1 0 0,1 1 1 0 0,-1-1-1 0 0,0 1 1 0 0,0-1-1 0 0,1 0 25 0 0,0 1-27 0 0,-1 0 0 0 0,1-1-1 0 0,0 1 1 0 0,0 0 0 0 0,0-1-1 0 0,-1 1 1 0 0,1 0 0 0 0,0 0-1 0 0,0 0 1 0 0,0 0 0 0 0,0-1-1 0 0,0 1 1 0 0,-1 1 0 0 0,2-1 27 0 0</inkml:trace>
  <inkml:trace contextRef="#ctx0" brushRef="#br0" timeOffset="1472.76">774 426 9872 0 0,'0'0'222'0'0,"0"0"30"0"0,0 0 20 0 0,0 1-112 0 0,0 1-82 0 0,2 6-25 0 0,9 0-66 0 0,-2-2 27 0 0,-4 1 53 0 0,-2-1 45 0 0,-2 4 67 0 0,1 1 86 0 0,4 1 44 0 0,1 1-11 0 0,-6-2-49 0 0,-1 11 87 0 0,0 0-80 0 0,0-2-71 0 0,0 26 185 0 0,-2-32-228 0 0,-4-4-33 0 0,5-8-96 0 0,0-1 0 0 0,0 1 0 0 0,1-1 0 0 0,-1 1 0 0 0,0-1 0 0 0,1 1 0 0 0,-1 0 0 0 0,1 0 0 0 0,-1-1 0 0 0,1 1 0 0 0,0 0 0 0 0,-1 0 0 0 0,1 0-13 0 0,1 4 30 0 0,-1-4-21 0 0,0-1-1 0 0,0 1 0 0 0,0 0 1 0 0,0-1-1 0 0,0 1 1 0 0,0 0-1 0 0,0-1 1 0 0,-1 1-1 0 0,1 0 1 0 0,-1-1-1 0 0,1 1 1 0 0,-1 1-9 0 0,-10 2 53 0 0,6 8-42 0 0,2-8-28 0 0,1-2-41 0 0,0-1-17 0 0,1 0-37 0 0,0 0-47 0 0,-1 0-52 0 0,2 0-19 0 0,-1-1-42 0 0,1 1-37 0 0,-1 0-33 0 0,1-1-139 0 0,-1 1-40 0 0,-1 1-607 0 0,-2-1-587 0 0,-5-1-975 0 0</inkml:trace>
  <inkml:trace contextRef="#ctx0" brushRef="#br0" timeOffset="1720.12">711 300 8232 0 0,'0'0'182'0'0,"0"0"29"0"0,0 0 14 0 0,0-3 37 0 0,0 1-196 0 0,0-1 54 0 0,0-12 677 0 0,0 11-637 0 0,0 3-122 0 0,0 0-35 0 0,0-1 235 0 0,0 2-112 0 0,0 0-44 0 0,0 0-14 0 0,0 0 10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55.0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302 48 8448 0 0,'0'0'248'0'0,"-3"-3"-6"0"0,-3-2-178 0 0,-1-1-37 0 0,-6 1-16 0 0,8-1 16 0 0,2 1 64 0 0,-8 3 71 0 0,11 2-144 0 0,-1 0 0 0 0,0 0 0 0 0,0 0 0 0 0,1 0 0 0 0,-1 0 0 0 0,0 0 0 0 0,1 0 0 0 0,-1 0 0 0 0,0-1 1 0 0,1 1-1 0 0,-1 0 0 0 0,1 0 0 0 0,-1-1 0 0 0,0 1 0 0 0,1 0 0 0 0,-1-1 0 0 0,1 1 0 0 0,-1 0 0 0 0,1-1 0 0 0,-1 1 0 0 0,1-1 1 0 0,-1 1-1 0 0,1-1 0 0 0,-1 0 0 0 0,1 1 0 0 0,-1-1-18 0 0,1 1 19 0 0,0-1 1 0 0,-1 0-1 0 0,1 1 1 0 0,-1-1-1 0 0,1 1 1 0 0,-1-1-1 0 0,1 1 1 0 0,-1 0-1 0 0,1-1 1 0 0,-1 1-1 0 0,1-1 1 0 0,-1 1-1 0 0,1 0 1 0 0,-1-1-1 0 0,0 1 1 0 0,1 0-1 0 0,-1 0 1 0 0,0 0-1 0 0,1-1 1 0 0,-1 1-1 0 0,0 0 1 0 0,1 0-1 0 0,-1 0 1 0 0,0 0 0 0 0,1 0-1 0 0,-1 0-19 0 0,-4 0 121 0 0,1 0 62 0 0,-2 0 72 0 0,-8 0 400 0 0,9 0-450 0 0,-1 0 28 0 0,3 0-169 0 0,1 0-44 0 0,-1 1 125 0 0,1 1-37 0 0,0-1-85 0 0,1 0-1 0 0,0 1 1 0 0,-1-1-1 0 0,1 0 1 0 0,-1 0-1 0 0,1 0 1 0 0,-1 0-1 0 0,1-1 1 0 0,-1 1-1 0 0,0 0 1 0 0,0-1-1 0 0,1 1 1 0 0,-1-1-1 0 0,0 1 1 0 0,-1-1-23 0 0,-2 3 157 0 0,-71 73 524 0 0,74-74-664 0 0,0 0-1 0 0,0 1 0 0 0,1-1 0 0 0,-1 0 1 0 0,1 1-1 0 0,-1-1 0 0 0,1 1 1 0 0,0 0-1 0 0,0-1 0 0 0,0 1 1 0 0,0 0-1 0 0,0 0-16 0 0,0 2 26 0 0,0-1 0 0 0,-1 0 0 0 0,1 0 0 0 0,-1 0 0 0 0,0 0 0 0 0,-3 4-26 0 0,3-4 12 0 0,0 0-1 0 0,0 0 1 0 0,0 1-1 0 0,0-1 1 0 0,1 1-1 0 0,0-1 1 0 0,0 1-1 0 0,0 0 1 0 0,0-1-1 0 0,1 1 1 0 0,0 4-12 0 0,0-6 7 0 0,-1 0-1 0 0,1 0 1 0 0,0 1 0 0 0,-1-1-1 0 0,0 0 1 0 0,1 0 0 0 0,-1 0-1 0 0,0 0 1 0 0,-2 3-7 0 0,-3 9 41 0 0,5-1 2 0 0,-1 0 0 0 0,2-1 0 0 0,0 1 0 0 0,0 5-43 0 0,1 0 54 0 0,-1-17-46 0 0,0 0 1 0 0,0 0 0 0 0,0 0 0 0 0,1 0 0 0 0,-1 0 0 0 0,1 0 0 0 0,0 0 0 0 0,-1 0 0 0 0,1 0 0 0 0,0 0 0 0 0,0 0-1 0 0,0 0 1 0 0,1 0-9 0 0,-1-1 8 0 0,-1 0-1 0 0,1 1 0 0 0,0-1 1 0 0,0 0-1 0 0,-1 1 0 0 0,1-1 1 0 0,-1 0-1 0 0,1 1 1 0 0,-1-1-1 0 0,0 1 0 0 0,0-1 1 0 0,1 2-8 0 0,1 2 69 0 0,2-1-35 0 0,0 0-4 0 0,-1 0 1 0 0,1 0-1 0 0,0-1 1 0 0,0 0 0 0 0,2 1-31 0 0,5 2 70 0 0,7 4 64 0 0,-14-7 23 0 0,0-2-77 0 0,6-4-2 0 0,-10 2-45 0 0,31-14 319 0 0,2-1-66 0 0,-29 12-243 0 0,1 1-1 0 0,0 0 1 0 0,-1-1-1 0 0,0 0 0 0 0,3-4-42 0 0,8-11 83 0 0,-10 9-69 0 0,-4 7-6 0 0,0 1 0 0 0,0 0 0 0 0,0-1-1 0 0,1 1 1 0 0,-1 0 0 0 0,1 0-1 0 0,-1 0 1 0 0,1 0 0 0 0,0 0-8 0 0,-1 1 4 0 0,1-1-1 0 0,-1 0 1 0 0,1-1 0 0 0,-1 1 0 0 0,0 0 0 0 0,1 0 0 0 0,-1 0-1 0 0,0-1 1 0 0,-1 1 0 0 0,1-1 0 0 0,0 1 0 0 0,-1 0-1 0 0,1-1 1 0 0,-1 1 0 0 0,0-1 0 0 0,0 1 0 0 0,0-1-1 0 0,0 0 1 0 0,0 0-4 0 0,0 0 3 0 0,0-1-1 0 0,0 0 0 0 0,0 0 1 0 0,1 0-1 0 0,0 0 1 0 0,0-2-4 0 0,10-15 14 0 0,-6-5 35 0 0,1 10-37 0 0,-5 13-11 0 0,0 0 0 0 0,0-1 0 0 0,0 1 0 0 0,0 0 0 0 0,0-1 0 0 0,-1 1 0 0 0,1-1 1 0 0,-1-1-2 0 0,0-42 55 0 0,0 45-53 0 0,0 1-1 0 0,0-1 1 0 0,0 0 0 0 0,0 1-1 0 0,1-1 1 0 0,-1 0 0 0 0,1 1-1 0 0,-1-1 1 0 0,1 1 0 0 0,-1-1-1 0 0,1 0 1 0 0,0 1 0 0 0,0-1-1 0 0,0 1 1 0 0,0-1-1 0 0,4-6 0 0 0,-2-5-14 0 0,-3 10-62 0 0,0 3-19 0 0,-2 8 24 0 0,3 7 29 0 0,0-6-13 0 0,1 15-20 0 0,7 6 12 0 0,-7-24 44 0 0,-1-2 17 0 0,0-1 0 0 0,0 1-1 0 0,-1-1 1 0 0,1 1 0 0 0,-1-1 0 0 0,0 1 0 0 0,0 0 0 0 0,0-1-1 0 0,-1 3 3 0 0,1 6-11 0 0,-1 3-16 0 0,1-8 21 0 0,0-1-1 0 0,0 1 0 0 0,0-1 1 0 0,1 0-1 0 0,0 1 1 0 0,0 0 6 0 0,5 8 0 0 0,-5-12 0 0 0,0 0 0 0 0,1 1 0 0 0,-1-1 0 0 0,-1 1 0 0 0,1-1 0 0 0,0 1 0 0 0,-1-1 0 0 0,0 1 0 0 0,0 0 0 0 0,1 4 0 0 0,1 0 0 0 0,-1 0 0 0 0,1 0 0 0 0,1 0 0 0 0,-1 0 0 0 0,1-1 0 0 0,1 1 0 0 0,-1-1 0 0 0,4 5 0 0 0,0 0 0 0 0,6 4-16 0 0,0 0-62 0 0,-11-11 15 0 0,2 1 50 0 0,-3-4-25 0 0,2-1-89 0 0,-2 0 15 0 0,1 0-41 0 0,1 0-30 0 0,-1 0-44 0 0,0 0-72 0 0,0 1-57 0 0,0-1-51 0 0,0 0-44 0 0,2 2-557 0 0,0 0-101 0 0,2-1-778 0 0,4-2-1074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55.6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223 490 8928 0 0,'0'0'200'0'0,"-3"-3"33"0"0,0 0-152 0 0,1 0-45 0 0,-1 1 29 0 0,0-1 39 0 0,-2-2 63 0 0,-8-5-71 0 0,9 8-52 0 0,0 2 48 0 0,-3 1 113 0 0,1 2 59 0 0,-6 8 319 0 0,4-3-246 0 0,4-3-192 0 0,-1 0-55 0 0,-4 4 58 0 0,1-2-43 0 0,1 0 0 0 0,1 0 0 0 0,-1 0 0 0 0,0 3-105 0 0,0 0 62 0 0,-8 11 74 0 0,8-4-12 0 0,3-5-49 0 0,3-7-48 0 0,0-1 1 0 0,0-1-1 0 0,-1 1 1 0 0,1 0-1 0 0,-1 0 0 0 0,0 0 1 0 0,0-1-1 0 0,-1 1-27 0 0,2-1 16 0 0,-4 3 25 0 0,1 1 1 0 0,0 0 0 0 0,0 0 0 0 0,0 0 0 0 0,-1 8-42 0 0,1 12 139 0 0,3-23-131 0 0,1 0-1 0 0,-1 0 1 0 0,1 0-1 0 0,-1 0 1 0 0,0 0-1 0 0,0-1 1 0 0,-1 1-1 0 0,1 0 0 0 0,-1 0 1 0 0,-2 2-8 0 0,3-3 1 0 0,1-1 0 0 0,-1 1 1 0 0,0 0-1 0 0,1 0 0 0 0,-1 0 0 0 0,1 0 1 0 0,0 0-1 0 0,0 0 0 0 0,0 0 0 0 0,1 0 0 0 0,-1 1-1 0 0,1 4 11 0 0,-1 24 66 0 0,2-27-34 0 0,9 9-12 0 0,-8-1 42 0 0,-3-13-72 0 0,0 0 1 0 0,0 0-1 0 0,-1 0 1 0 0,1 0-1 0 0,0 0 0 0 0,0 0 1 0 0,0 0-1 0 0,0 0 1 0 0,0 0-1 0 0,0 0 1 0 0,0 0-1 0 0,0 1 0 0 0,0-1 1 0 0,0 0-1 0 0,0 0 1 0 0,0 0-1 0 0,0 0 1 0 0,0 0-1 0 0,1 0 0 0 0,-1 0 1 0 0,0 0-1 0 0,0 0 1 0 0,0 0-1 0 0,0 1 1 0 0,0-1-1 0 0,0 0 0 0 0,0 0 1 0 0,0 0-1 0 0,0 0 1 0 0,0 0-1 0 0,0 0 1 0 0,0 0-1 0 0,0 0 0 0 0,0 0 1 0 0,0 0-1 0 0,0 0 1 0 0,1 0-1 0 0,-1 0 1 0 0,0 0-1 0 0,0 0 0 0 0,0 0 1 0 0,0 0-1 0 0,0 0 1 0 0,0 0-1 0 0,0 0 1 0 0,0 0-1 0 0,0 0 0 0 0,0 0 1 0 0,1 0-1 0 0,-1 0 1 0 0,0 0-1 0 0,0 0 1 0 0,0 0-1 0 0,0 0 0 0 0,0 0 1 0 0,0 0-1 0 0,0 0-1 0 0,4-1 26 0 0,-4 1-23 0 0,8 5 35 0 0,9 4 39 0 0,-14-8-68 0 0,0 0-1 0 0,1 0 1 0 0,-1-1-1 0 0,0 1 1 0 0,0-1-1 0 0,0 0 1 0 0,1 0-1 0 0,-1 0 1 0 0,0 0-1 0 0,1-1-8 0 0,8 1 46 0 0,-12 0-43 0 0,0 0 0 0 0,1 0 0 0 0,-1 0 0 0 0,1 0 0 0 0,-1 0 0 0 0,1 0 0 0 0,-1 0 0 0 0,1 0 0 0 0,-1 0 0 0 0,1 0 0 0 0,-1 0 0 0 0,1 0 0 0 0,-1 0 0 0 0,1 0 0 0 0,-1 0 0 0 0,1-1 0 0 0,-1 1 0 0 0,1 0 0 0 0,-1 0 0 0 0,1-1 0 0 0,-1 1 0 0 0,0 0 0 0 0,1-1 0 0 0,-1 1 0 0 0,0 0 0 0 0,1-1 0 0 0,-1 1 0 0 0,0-1 0 0 0,1 1 0 0 0,-1 0 0 0 0,0-1 0 0 0,0 0-3 0 0,5-5 47 0 0,24-10 85 0 0,-18 11-121 0 0,-10 5-12 0 0,0 0 1 0 0,0-1-1 0 0,0 1 0 0 0,0-1 0 0 0,0 1 1 0 0,0-1-1 0 0,0 1 0 0 0,0-1 1 0 0,0 0-1 0 0,0 1 0 0 0,0-1 1 0 0,0 0-1 0 0,0 0 0 0 0,0 0 0 0 0,-1 0 1 0 0,1 0-1 0 0,0 0 0 0 0,0 0 1 0 0,17-34-82 0 0,-12 24 38 0 0,0-2 1 0 0,-1 1 0 0 0,-1 0 0 0 0,0-1 0 0 0,0-2 43 0 0,-3 10-17 0 0,0-1 1 0 0,-1 0 0 0 0,1 1-1 0 0,-1-5 17 0 0,2-21-62 0 0,0 24 49 0 0,1-4-10 0 0,0-1 0 0 0,-1 0 0 0 0,0 0 0 0 0,-1 0 0 0 0,-1-1 23 0 0,0-158-328 0 0,0 165 305 0 0,0-1 0 0 0,-1 1 1 0 0,0 0-1 0 0,0-1 0 0 0,-1 1 1 0 0,0-1 22 0 0,-4-16-80 0 0,5 9 14 0 0,0 1 1 0 0,0-1-1 0 0,2-5 66 0 0,-1 5-66 0 0,0 0-1 0 0,-1 0 1 0 0,-1-5 66 0 0,-4-4-75 0 0,4 17 51 0 0,1 0-1 0 0,-1-1 1 0 0,1 1 0 0 0,1-1 0 0 0,-1 1 0 0 0,1-1 24 0 0,0-8-39 0 0,0-8-19 0 0,0-3-36 0 0,0 23 91 0 0,0-1 0 0 0,-1 1 1 0 0,1-1-1 0 0,-1 1 0 0 0,0-1 0 0 0,0 1 1 0 0,-1-3 2 0 0,0 0 2 0 0,0-1 0 0 0,0 1 0 0 0,1-1 0 0 0,0 0 1 0 0,0 1-1 0 0,0-1 0 0 0,1-6-2 0 0,0 10 64 0 0,0 6-8 0 0,0 61 90 0 0,0-23-88 0 0,2-24 8 0 0,4 1-10 0 0,-1-3-21 0 0,1 14 31 0 0,4-8 18 0 0,-5 8 82 0 0,6 5 33 0 0,-8-14-104 0 0,2 7 49 0 0,5 5 40 0 0,-3-10-62 0 0,2 17 131 0 0,0-1 6 0 0,-2-16-125 0 0,2 0 24 0 0,1 2-6 0 0,0 9 26 0 0,-2 1 48 0 0,-5-24-143 0 0,-1 1 0 0 0,0-1 0 0 0,0 0 0 0 0,-1 1 0 0 0,-1 0-83 0 0,1-5 35 0 0,-1 0 0 0 0,1 0 0 0 0,0 0 0 0 0,1 0 0 0 0,-1-1 1 0 0,2 1-36 0 0,-2-1 32 0 0,1 0 1 0 0,-1 0 0 0 0,0 0 0 0 0,0 1 0 0 0,0 4-33 0 0,2 6 92 0 0,2-5-36 0 0,-4-10-50 0 0,0 1 0 0 0,0-1 0 0 0,0 0 1 0 0,-1 1-1 0 0,1-1 0 0 0,0 1 0 0 0,-1 0 1 0 0,1-1-1 0 0,-1 1 0 0 0,0-1 0 0 0,0 1 1 0 0,1 0-1 0 0,-1 0-6 0 0,0 12 27 0 0,0-12 51 0 0,0-2 10 0 0,0 0-70 0 0,0 0-100 0 0,0 0-122 0 0,0 0-14 0 0,0 0-34 0 0,0 0-687 0 0,0 0-56 0 0,0 0-11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56.2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50 206 6120 0 0,'0'0'176'0'0,"0"0"57"0"0,0 0 115 0 0,0 0 48 0 0,0 0 11 0 0,2 0-5 0 0,-1 0-377 0 0,0 0 0 0 0,-1 0-1 0 0,1 0 1 0 0,0 0-1 0 0,-1-1 1 0 0,1 1 0 0 0,-1 0-1 0 0,1 0 1 0 0,0-1-1 0 0,-1 1 1 0 0,1 0-1 0 0,-1-1 1 0 0,1 1 0 0 0,-1 0-1 0 0,1-1 1 0 0,0 1-1 0 0,-1-1 1 0 0,0 1 0 0 0,1-1-1 0 0,-1 1 1 0 0,1-1-1 0 0,-1 1 1 0 0,0-1-25 0 0,1 0 24 0 0,-1 1 0 0 0,1-1 0 0 0,-1 1 0 0 0,0-1 0 0 0,1 1 0 0 0,-1-1 0 0 0,1 1 0 0 0,-1 0 0 0 0,1-1 0 0 0,-1 1 0 0 0,1-1 0 0 0,-1 1 0 0 0,1 0 0 0 0,0-1 0 0 0,-1 1 0 0 0,1 0 0 0 0,-1 0 0 0 0,1 0 0 0 0,0-1 0 0 0,-1 1 0 0 0,1 0 0 0 0,0 0 0 0 0,0 0-24 0 0,4-2 353 0 0,0-3-195 0 0,10-11 369 0 0,-11 12-428 0 0,-2 2-76 0 0,1 0 151 0 0,0 0-60 0 0,-1 2-38 0 0,1 0-37 0 0,0 0-15 0 0,-1-1 35 0 0,3-10 167 0 0,6 6-2 0 0,-6-8-12 0 0,-1 6-128 0 0,12-9 180 0 0,-12 12-205 0 0,-2 2-46 0 0,2-3 122 0 0,-4-1-86 0 0,2 1-20 0 0,8 0 46 0 0,-5-5-3 0 0,2 5-29 0 0,-2 2-20 0 0,-4-10 36 0 0,0 11-91 0 0,-1-1 40 0 0,0-1 34 0 0,-1-10 184 0 0,-1 10-163 0 0,-5-1 20 0 0,7 5-77 0 0,-1 0-1 0 0,1 0 0 0 0,-1 0 1 0 0,1 0-1 0 0,0-1 0 0 0,-1 1 1 0 0,1 0-1 0 0,0 0 1 0 0,-1-1-1 0 0,1 1 0 0 0,0 0 1 0 0,0-1-1 0 0,-1 1 1 0 0,1 0-1 0 0,0-1 0 0 0,0 1 1 0 0,-1 0-1 0 0,1-1 1 0 0,0 1-1 0 0,0-1 0 0 0,0 1 1 0 0,0 0-1 0 0,0-1 1 0 0,0 1-1 0 0,0-1 0 0 0,-1 1 1 0 0,1-1-1 0 0,0 1 1 0 0,1 0-1 0 0,-1-1 0 0 0,0 0-5 0 0,0 1 3 0 0,0 0 0 0 0,0 0 0 0 0,0 0 1 0 0,0 0-1 0 0,0 0 0 0 0,0 0 0 0 0,0 0 0 0 0,0 0 0 0 0,0 0 0 0 0,0 0 0 0 0,0 0 0 0 0,0-1 0 0 0,0 1 0 0 0,0 0 0 0 0,0 0 0 0 0,0 0 0 0 0,0 0 0 0 0,0 0 0 0 0,0 0 1 0 0,0 0-1 0 0,0 0 0 0 0,0 0 0 0 0,0 0 0 0 0,0-1 0 0 0,0 1 0 0 0,-1 0 0 0 0,1 0 0 0 0,0 0 0 0 0,0 0 0 0 0,0 0 0 0 0,0 0 0 0 0,0 0 0 0 0,0 0 0 0 0,0 0 1 0 0,0 0-1 0 0,0 0 0 0 0,0 0 0 0 0,0 0 0 0 0,0 0 0 0 0,0 0 0 0 0,-1 0 0 0 0,1 0 0 0 0,0 0 0 0 0,0 0 0 0 0,0 0 0 0 0,0 0 0 0 0,0 0 0 0 0,0 0 0 0 0,0 0 0 0 0,0 0 1 0 0,0 0-1 0 0,-1 0 0 0 0,1 0 0 0 0,0 0 0 0 0,0 0 0 0 0,0 0 0 0 0,0 0-3 0 0,-3 0 39 0 0,0 0 36 0 0,-5 0 105 0 0,-13 0 313 0 0,15 0-378 0 0,0 0-42 0 0,-6 3 33 0 0,10-3-100 0 0,1 1 1 0 0,0-1 0 0 0,0 1-1 0 0,0 0 1 0 0,0-1-1 0 0,0 1 1 0 0,0 0 0 0 0,0 0-1 0 0,0 0 1 0 0,1 0-1 0 0,-1 0 1 0 0,0 0 0 0 0,0 0-1 0 0,0 1-6 0 0,-1 3 20 0 0,2-5-15 0 0,0 1 0 0 0,-1 0 0 0 0,1-1 0 0 0,0 1-1 0 0,-1-1 1 0 0,1 1 0 0 0,0 0 0 0 0,-1-1 0 0 0,1 1-1 0 0,-1-1 1 0 0,1 1 0 0 0,-1-1 0 0 0,1 1 0 0 0,-1-1-1 0 0,1 0 1 0 0,-1 1 0 0 0,0-1 0 0 0,1 0 0 0 0,-1 1 0 0 0,1-1-1 0 0,-1 0 1 0 0,0 1-5 0 0,-4 1 20 0 0,3-1-12 0 0,0 0 1 0 0,1 0 0 0 0,-1 0-1 0 0,0 1 1 0 0,1-1 0 0 0,-1 0-1 0 0,0 1 1 0 0,1-1 0 0 0,-1 2-9 0 0,0 0 7 0 0,0 0 0 0 0,0 1 0 0 0,1-1 1 0 0,-1 0-1 0 0,1 1 0 0 0,0-1 0 0 0,0 1-7 0 0,-7 18 42 0 0,-2-9 14 0 0,-6 4 11 0 0,14-15-62 0 0,1 1 0 0 0,-1-1 0 0 0,0 1 1 0 0,1 0-1 0 0,-1-1 0 0 0,1 1 0 0 0,0 0 0 0 0,0 0 0 0 0,0 0 1 0 0,1 0-1 0 0,-1 0 0 0 0,1 0 0 0 0,-1 0 0 0 0,1 0 0 0 0,0 0 1 0 0,0 1-6 0 0,-1 4 28 0 0,0 0 0 0 0,0 0 0 0 0,-1 0 1 0 0,0 0-1 0 0,-3 7-28 0 0,4-12 5 0 0,0 0 9 0 0,0 1 0 0 0,0-1 0 0 0,1 1 0 0 0,-1 0 1 0 0,1-1-1 0 0,0 1 0 0 0,0 0 0 0 0,0-1 0 0 0,1 3-14 0 0,-1 3 31 0 0,0 14 54 0 0,0 2-24 0 0,0-24-60 0 0,0 1 0 0 0,0 0 0 0 0,1-1 0 0 0,-1 1 0 0 0,0 0-1 0 0,0-1 1 0 0,1 1 0 0 0,-1 0 0 0 0,1-1 0 0 0,0 1 0 0 0,-1-1 0 0 0,1 1-1 0 0,0-1 1 0 0,0 1 0 0 0,1 0-1 0 0,2 6 1 0 0,18 39-1 0 0,-21-45-1 0 0,1 0 1 0 0,-1 0 0 0 0,1-1 0 0 0,0 1 0 0 0,0 0 0 0 0,0-1 0 0 0,0 0 0 0 0,0 1 0 0 0,0-1 0 0 0,0 0 0 0 0,0 0 0 0 0,2 0 0 0 0,12 9 15 0 0,-11-6 69 0 0,2-4-56 0 0,-1 1-13 0 0,-3 1-8 0 0,1 0 0 0 0,0 0 0 0 0,-1-1 0 0 0,1 1 0 0 0,0-1-1 0 0,0 0 1 0 0,0 0 0 0 0,0-1 0 0 0,0 1 0 0 0,3-1-7 0 0,3-1-102 0 0,6-6 80 0 0,-11 5-42 0 0,0-1-94 0 0,-2 2 31 0 0,1 0-38 0 0,0 1-45 0 0,1 0-48 0 0,-2 0 28 0 0,-1 0-36 0 0,4 0-358 0 0,-2 0 86 0 0,1 0-48 0 0,4 0-692 0 0,4 0-543 0 0,6 0-1036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54.1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32 7072 0 0,'0'0'202'0'0,"0"2"1"0"0,2 26-111 0 0,4-19 80 0 0,-1-1 28 0 0,9 25 708 0 0,-4-10-338 0 0,-5-12-327 0 0,0-2-36 0 0,3 3 125 0 0,-2-2-74 0 0,15 20 484 0 0,-15-23-534 0 0,1 0 45 0 0,-1 0-40 0 0,0 0-40 0 0,4 8 93 0 0,2 3-6 0 0,5 1 6 0 0,-9-11-141 0 0,0 0 35 0 0,4 7 140 0 0,-5-4-142 0 0,0 0 42 0 0,18 28 528 0 0,-10-16-302 0 0,-5-8-191 0 0,-2-3-88 0 0,-1-2-56 0 0,21 24 371 0 0,-23-23-316 0 0,-1-3-42 0 0,6 5-5 0 0,7 4 72 0 0,3 3 23 0 0,3 4-17 0 0,-20-22-102 0 0,-3-2-35 0 0,0 0-54 0 0,0 0-36 0 0,0 0-109 0 0,0 0-136 0 0,0 0 2 0 0,0 0-38 0 0,0 0-884 0 0,0-2-58 0 0,0-12-7 0 0</inkml:trace>
  <inkml:trace contextRef="#ctx0" brushRef="#br0" timeOffset="327.89">300 0 7688 0 0,'0'0'166'0'0,"0"0"29"0"0,0 0 14 0 0,-3 3-25 0 0,-7 7-84 0 0,7-7 129 0 0,0-2-74 0 0,1 0-46 0 0,-1-1-38 0 0,0-1-13 0 0,1 3 35 0 0,-3 11 314 0 0,-6 0-29 0 0,9-10-195 0 0,0-1-70 0 0,2 1-44 0 0,0 1-43 0 0,0 0-8 0 0,-1-2 33 0 0,-8 14 142 0 0,5-9-51 0 0,0 0 0 0 0,0-1 0 0 0,-1 8-142 0 0,-1 15 239 0 0,2-14-130 0 0,-5 10 142 0 0,0-1 3 0 0,5-9-140 0 0,-3 16 113 0 0,5-20-137 0 0,0-1-1 0 0,-1 1 1 0 0,-1 2-90 0 0,-10 33 336 0 0,11-35-194 0 0,0-1-1 0 0,-1 0 0 0 0,-4 11-141 0 0,5-14 78 0 0,0 0 1 0 0,1 0-1 0 0,0 0 1 0 0,-1 4-79 0 0,-2 10 199 0 0,-6 0 65 0 0,6 5 7 0 0,2-18-99 0 0,0-1 1 0 0,-1-1 0 0 0,-3 7-173 0 0,2-4 105 0 0,1-2-52 0 0,-1 5 33 0 0,-1-1-1 0 0,-4 1 50 0 0,-1-2-103 0 0,8-7 40 0 0,3-3-75 0 0,0 0-95 0 0,0 0-93 0 0,0 0 47 0 0,0 0-37 0 0,0 0-41 0 0,0 0-39 0 0,0 0-363 0 0,0 0 80 0 0,0 0-54 0 0,0 0-713 0 0,0 0-571 0 0,0 0-1081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58.3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7856 0 0,'0'0'174'0'0,"0"0"29"0"0,0 0 13 0 0,0 3-31 0 0,0 11-193 0 0,0 0 74 0 0,0 1 61 0 0,0 0 51 0 0,0 5 112 0 0,0 37 659 0 0,0-33-583 0 0,0-3-113 0 0,0-2-100 0 0,1-9 19 0 0,0-2-39 0 0,1-1-14 0 0,2 3 11 0 0,1 5 50 0 0,-3-8-83 0 0,-1-1-1 0 0,-1 1 0 0 0,1-1 0 0 0,-1 1 1 0 0,-1 2-97 0 0,1 0 120 0 0,-1-1 0 0 0,2 0 0 0 0,-1 0 0 0 0,1 0 0 0 0,1 4-120 0 0,2 4 179 0 0,2 7 99 0 0,-3 4 43 0 0,-3-11-177 0 0,0 2 52 0 0,0 46 597 0 0,0-37-487 0 0,0-13-163 0 0,0-1-41 0 0,0-6-14 0 0,0-1-1 0 0,1 1 0 0 0,0-1 1 0 0,0 0-1 0 0,1 1 1 0 0,0 0-88 0 0,4 16 245 0 0,-3-2-77 0 0,-2 3 55 0 0,-1 56 591 0 0,-1-34-350 0 0,1-30-301 0 0,1 14 84 0 0,-5-13-137 0 0,-1-9-75 0 0,4-6-27 0 0,0-1 1 0 0,0 0 0 0 0,0 1-1 0 0,1 0 1 0 0,-1-1 0 0 0,0 1 0 0 0,1-1-1 0 0,-1 1 1 0 0,1 0 0 0 0,-1-1-1 0 0,1 3-8 0 0,-3 1 40 0 0,0-2-51 0 0,-2 2-16 0 0,2-2-22 0 0,-2 2-33 0 0,-8 8-37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57.5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2 161 8208 0 0,'0'3'234'0'0,"0"8"-28"0"0,-1 2-102 0 0,1 0-67 0 0,0 17-7 0 0,0-12 49 0 0,2-7 50 0 0,0-2 90 0 0,4 4 119 0 0,-1-4-12 0 0,-3 3 77 0 0,0-1-12 0 0,4 2 61 0 0,0-1 15 0 0,-4-1-50 0 0,-2-4-146 0 0,-1-4-183 0 0,1-1 1 0 0,0 0 0 0 0,0 0-1 0 0,0 0 1 0 0,0 0-1 0 0,1 1 1 0 0,-1-1 0 0 0,1 0-1 0 0,-1 0 1 0 0,1 1-89 0 0,4 5 242 0 0,2 4 101 0 0,-5-3-71 0 0,0-4 122 0 0,9 6-24 0 0,-9-9-88 0 0,-2-2-40 0 0,0 0-8 0 0,0 0-20 0 0,0 0-74 0 0,0 0-38 0 0,0 0-6 0 0,0 0-3 0 0,0 0-12 0 0,0 0-8 0 0,0-2 0 0 0,0-29 19 0 0,0 9-49 0 0,0-36-35 0 0,0 33-22 0 0,0-2-38 0 0,0-1-42 0 0,0-2-41 0 0,1 23 103 0 0,0 0 0 0 0,0 0 0 0 0,0 0 1 0 0,1 0-1 0 0,1-2 32 0 0,1-8-79 0 0,2-12-177 0 0,4 8-52 0 0,-4-5-10 0 0,-4 21 219 0 0,0-1 1 0 0,0 1-1 0 0,1 0 1 0 0,0 0 0 0 0,0-1 98 0 0,10 1-155 0 0,-1-4 2 0 0,13-10-80 0 0,-13 16 153 0 0,-11 3 78 0 0,0 0 0 0 0,0 0 0 0 0,-1 0 0 0 0,1 0 0 0 0,0 1 1 0 0,-1-1-1 0 0,1 0 0 0 0,0 0 0 0 0,-1 1 0 0 0,1-1 1 0 0,-1 0-1 0 0,1 1 0 0 0,0-1 0 0 0,-1 0 0 0 0,1 1 0 0 0,-1-1 1 0 0,1 1 1 0 0,3 5-39 0 0,-3-5 38 0 0,-1-1 0 0 0,0 1 0 0 0,0-1 1 0 0,1 1-1 0 0,-1-1 0 0 0,0 0 0 0 0,0 1 0 0 0,1-1 1 0 0,-1 1-1 0 0,1-1 0 0 0,-1 0 0 0 0,0 0 1 0 0,1 1-1 0 0,-1-1 0 0 0,1 0 0 0 0,-1 0 0 0 0,1 1 1 0 0,-1-1-1 0 0,0 0 0 0 0,1 0 0 0 0,-1 0 0 0 0,1 0 1 0 0,-1 0-1 0 0,1 1 0 0 0,-1-1 0 0 0,1 0 1 0 0,-1 0-1 0 0,1 0 0 0 0,-1-1 0 0 0,1 1 0 0 0,-1 0 1 0 0,1 0 0 0 0,1 0-4 0 0,-1 1 1 0 0,1-1 0 0 0,-1 1 0 0 0,0 0-1 0 0,1-1 1 0 0,-1 1 0 0 0,0 0 0 0 0,1 0 0 0 0,-1-1-1 0 0,0 1 1 0 0,0 0 0 0 0,0 0 0 0 0,0 1-1 0 0,0-1 1 0 0,0 0 0 0 0,0 0 0 0 0,0 0 0 0 0,0 1-1 0 0,0-1 1 0 0,-1 0 0 0 0,1 1 0 0 0,-1-1-1 0 0,1 1 1 0 0,0 0 3 0 0,1 4 6 0 0,0-2-6 0 0,0 0 0 0 0,0 0 0 0 0,-1 0 0 0 0,0 1 0 0 0,1-1 0 0 0,-1 2 0 0 0,2 8-13 0 0,4 4-34 0 0,6 1 48 0 0,-2-1 39 0 0,-10-15-23 0 0,0 0 1 0 0,0 0-1 0 0,0 0 1 0 0,-1 0-1 0 0,1 0 1 0 0,-1 0-1 0 0,0 0 1 0 0,0 1-18 0 0,0 0 19 0 0,0-1 0 0 0,1 0 1 0 0,-1 0-1 0 0,1 0 0 0 0,0 0 1 0 0,-1 0-1 0 0,2 2-19 0 0,6 13 124 0 0,-4-3 9 0 0,-5 7-9 0 0,1-17-73 0 0,3 6 109 0 0,-1-7-124 0 0,0 1 1 0 0,0 0 0 0 0,-1-1 0 0 0,0 1 0 0 0,1 1-37 0 0,0 9 113 0 0,-1 1 70 0 0,-1-13-286 0 0,0 1 110 0 0,0 2 111 0 0,0 2 197 0 0,0-4 161 0 0,0-7-325 0 0,0-1-118 0 0,0-1-36 0 0,0 4 4 0 0,0-1 0 0 0,0 0 1 0 0,0 1-1 0 0,1-1 0 0 0,-1 1 0 0 0,0-1 0 0 0,1 0 0 0 0,0 1 0 0 0,-1-1 0 0 0,1 1 0 0 0,0 0 1 0 0,0-1-1 0 0,0 0-1 0 0,0 0 0 0 0,0 0 0 0 0,0 1-1 0 0,0-1 1 0 0,0 0 0 0 0,0 0 0 0 0,-1 1 0 0 0,1-1 0 0 0,-1 0 0 0 0,1 0 0 0 0,-1 0 0 0 0,0 0 0 0 0,0 0 0 0 0,1-2 0 0 0,0-11 1 0 0,5 0-33 0 0,-2 5-28 0 0,2-1 1 0 0,0 2-1 0 0,2-4 60 0 0,19-27-228 0 0,-9 12-8 0 0,0 1-34 0 0,-15 23 198 0 0,0 0 1 0 0,1 0 0 0 0,-1 0 0 0 0,1 1 0 0 0,0 0 0 0 0,0-1 0 0 0,0 1 0 0 0,0 1 0 0 0,1-1 0 0 0,3-2 71 0 0,4-1-153 0 0,-7 4 97 0 0,-4 1 40 0 0,0 1 1 0 0,0-1 0 0 0,0 1 0 0 0,0-1 0 0 0,0 1 0 0 0,0 0 0 0 0,0-1-1 0 0,0 1 1 0 0,1 0 0 0 0,-1 0 0 0 0,0 0 0 0 0,0 0 0 0 0,0 0 0 0 0,0 0-1 0 0,0 0 1 0 0,1 0 15 0 0,9 1-98 0 0,7-1-44 0 0,-16 0 134 0 0,0 1 0 0 0,0-1 0 0 0,0 0 0 0 0,0 1 0 0 0,0 0 0 0 0,0-1 0 0 0,0 1 1 0 0,0 0-1 0 0,0 0 0 0 0,0 0 0 0 0,-1 0 0 0 0,1 0 0 0 0,0 1 0 0 0,-1-1 0 0 0,2 1 8 0 0,10 16-38 0 0,-11-14 37 0 0,0 0 0 0 0,0 0 1 0 0,-1 0-1 0 0,1 1 1 0 0,-1-1-1 0 0,0 2 1 0 0,0-1 3 0 0,0-1 0 0 0,0 1 0 0 0,0-1 0 0 0,1 0 0 0 0,0 0 0 0 0,0 2-3 0 0,0-3 16 0 0,0 1 1 0 0,0 0-1 0 0,-1-1 0 0 0,1 1 0 0 0,-1 0 0 0 0,0 0 0 0 0,0 0 0 0 0,0 0 0 0 0,-1 0 1 0 0,0 3-17 0 0,2 11 76 0 0,5-1-26 0 0,-1-3-7 0 0,-5 2 20 0 0,-1-9-31 0 0,0-5-22 0 0,0 1 0 0 0,0-1 0 0 0,0 0 0 0 0,0 0 0 0 0,0 0 0 0 0,0 0 0 0 0,1 1 0 0 0,-1-1 0 0 0,1 0 0 0 0,0 1-10 0 0,4 5 11 0 0,-4-7-6 0 0,0 1 1 0 0,0-1 0 0 0,-1 0 0 0 0,1 1-1 0 0,0 0 1 0 0,0-1 0 0 0,-1 1 0 0 0,1-1 0 0 0,-1 1-1 0 0,0-1 1 0 0,1 1 0 0 0,-1 0 0 0 0,0-1 0 0 0,0 1-6 0 0,0 0 4 0 0,0 0 0 0 0,0-1 1 0 0,1 1-1 0 0,-1 0 0 0 0,0-1 1 0 0,1 1-1 0 0,-1-1 1 0 0,1 1-1 0 0,0 0 0 0 0,0-1 1 0 0,-1 1-1 0 0,1-1 0 0 0,0 0 1 0 0,0 1-5 0 0,4 6 13 0 0,0 5-109 0 0,6-8-61 0 0,-11-4 145 0 0,1 0-1 0 0,-1 0 1 0 0,0-1-1 0 0,1 1 1 0 0,-1 0 0 0 0,0 0-1 0 0,0 0 1 0 0,1 0-1 0 0,-1-1 1 0 0,0 1 0 0 0,0 0-1 0 0,0 0 1 0 0,0 0 0 0 0,0 0 12 0 0</inkml:trace>
  <inkml:trace contextRef="#ctx0" brushRef="#br0" timeOffset="456.72">1043 19 6448 0 0,'-1'0'16'0'0,"-1"0"0"0"0,0 0 0 0 0,1 1 0 0 0,-1-1 0 0 0,1 0 0 0 0,-1 1 0 0 0,0 0 0 0 0,1-1 0 0 0,-1 1 0 0 0,1 0 0 0 0,-1-1 0 0 0,1 1 0 0 0,0 0 0 0 0,-1 0-16 0 0,-6 4 81 0 0,3-2-36 0 0,4-3-34 0 0,1 0 1 0 0,-1 0 0 0 0,0 1-1 0 0,1-1 1 0 0,-1 0 0 0 0,1 1-1 0 0,-1-1 1 0 0,0 0 0 0 0,1 1-1 0 0,-1-1 1 0 0,1 1-1 0 0,-1-1 1 0 0,1 1 0 0 0,0-1-1 0 0,-1 1 1 0 0,1 0 0 0 0,-1-1-1 0 0,1 1 1 0 0,0-1 0 0 0,-1 1-1 0 0,1 0 1 0 0,0 0-12 0 0,-2 4 34 0 0,1-4-32 0 0,0 0 1 0 0,1-1-1 0 0,-1 1 1 0 0,0 0-1 0 0,0 0 1 0 0,1 0-1 0 0,-1 0 0 0 0,0-1 1 0 0,0 1-1 0 0,0 0 1 0 0,0-1-1 0 0,0 1 1 0 0,0-1-1 0 0,0 1 1 0 0,0-1-1 0 0,-1 1-2 0 0,-9 5-7 0 0,6 7 7 0 0,-1-3 25 0 0,-1 1 53 0 0,-1 1 107 0 0,3 0 100 0 0,0-1 139 0 0,1-1-71 0 0,-1-1-61 0 0,0 0-47 0 0,-1 0 16 0 0,-1 6 71 0 0,3-4-16 0 0,1-1-99 0 0,0-1-43 0 0,-1 2 22 0 0,2-5-77 0 0,0 3 103 0 0,1-1-46 0 0,1 5 77 0 0,-2 5 38 0 0,-4-6-50 0 0,0 0 24 0 0,5 0-57 0 0,4 11 80 0 0,7-1 64 0 0,-9-20-295 0 0,-1 2-22 0 0,0 0 3 0 0,1-1 25 0 0,0 0 31 0 0,1 0 53 0 0,7 8 20 0 0,-5 4 39 0 0,-4-13-69 0 0,20-2 157 0 0,0 0-39 0 0,4 0-10 0 0,-23 1-233 0 0,0-2 0 0 0,1 1-1 0 0,-1 0 1 0 0,0 0 0 0 0,1 0 0 0 0,-1-1 0 0 0,0 1 0 0 0,1 0 0 0 0,-1-1 0 0 0,0 1 0 0 0,0-1 0 0 0,0 0 0 0 0,1 0-12 0 0,0 0 14 0 0,-1-1-1 0 0,1 1 0 0 0,-1-1 1 0 0,1 0-1 0 0,-1 0 1 0 0,0 1-1 0 0,1-1 0 0 0,-1 0 1 0 0,0 0-1 0 0,0-1-13 0 0,0 0 16 0 0,1 0 0 0 0,0 0-1 0 0,-1 0 1 0 0,1 0 0 0 0,0 0 0 0 0,2-1-16 0 0,8-7 50 0 0,-8 8-48 0 0,-1 0 0 0 0,1 0 1 0 0,-1 0-1 0 0,0 0 0 0 0,0-1 0 0 0,0 1 0 0 0,-1-1 0 0 0,1 0 0 0 0,-1 0 1 0 0,1-1-3 0 0,2-21 10 0 0,5 5 33 0 0,-4-8-32 0 0,4-3-11 0 0,-5 1 0 0 0,6-1 0 0 0,-6 3 0 0 0,1 14 0 0 0,-5 12 0 0 0,1-1 0 0 0,-1 1 0 0 0,0 0 0 0 0,-1-1 0 0 0,1 1 0 0 0,0-1 0 0 0,-1 1 0 0 0,0-2 0 0 0,0 3-2 0 0,0 1 1 0 0,0-1 0 0 0,0 0-1 0 0,0 1 1 0 0,1-1 0 0 0,-1 0-1 0 0,0 1 1 0 0,1-1 0 0 0,-1 0-1 0 0,1 1 2 0 0,9-13-70 0 0,-7 12-24 0 0,-3 2 22 0 0,0 0 2 0 0,0 0-2 0 0,0 0 0 0 0,0 2 12 0 0,0 36 11 0 0,0 63-145 0 0,0-69 169 0 0,0-29 24 0 0,0 0 1 0 0,0-1 0 0 0,1 1 0 0 0,-1-1-1 0 0,1 1 1 0 0,-1-1 0 0 0,1 1 0 0 0,0-1-1 0 0,0 0 1 0 0,0 1 0 0 0,1 1 0 0 0,-1-2 1 0 0,0 0 0 0 0,0 1 1 0 0,0-1-1 0 0,0 1 0 0 0,0-1 0 0 0,0 1 0 0 0,-1-1 1 0 0,0 1-1 0 0,1-1 0 0 0,-1 1 0 0 0,0 1-1 0 0,0-2 4 0 0,0 0 0 0 0,0 0 0 0 0,1-1 0 0 0,-1 1 0 0 0,0-1 0 0 0,1 1-1 0 0,-1 0 1 0 0,1-1 0 0 0,0 1 0 0 0,-1-1 0 0 0,1 1 0 0 0,0-1 0 0 0,0 0 0 0 0,0 1-4 0 0,4 6 9 0 0,8 17 45 0 0,-10-18-54 0 0,-1 8 12 0 0,-2-14-9 0 0,0 0 0 0 0,0 0 1 0 0,0 0-1 0 0,0-1 0 0 0,0 1 0 0 0,0 0 0 0 0,0 0 0 0 0,1 0 1 0 0,-1 0-1 0 0,0-1 0 0 0,0 1 0 0 0,1 0 0 0 0,-1 0 0 0 0,0 0 1 0 0,1 0-4 0 0,12 4 12 0 0,0 5-28 0 0,-12-9 3 0 0,-1-1 1 0 0,1 1 0 0 0,-1-1 0 0 0,0 1-1 0 0,0-1 1 0 0,1 0 0 0 0,-1 1 0 0 0,0 0-1 0 0,0-1 1 0 0,1 1 0 0 0,-1-1 0 0 0,0 1-1 0 0,0-1 1 0 0,0 1 0 0 0,0-1 0 0 0,0 1-1 0 0,0 0 1 0 0,0-1 0 0 0,0 1 0 0 0,0 0 12 0 0,0 1-155 0 0,-1 0-102 0 0,1-2 111 0 0,0 1-70 0 0,0-1-34 0 0,0 1-343 0 0,0-1 80 0 0,0 1-47 0 0,0-1-663 0 0,0 0-522 0 0,0 0-992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56.6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238 191 8520 0 0,'0'0'190'0'0,"0"0"28"0"0,0 0 11 0 0,0-3-21 0 0,0-1-174 0 0,-2-2-25 0 0,-4 3 1 0 0,1 0 66 0 0,3-1 65 0 0,1-2 161 0 0,1 6-292 0 0,0 0 0 0 0,0 0 0 0 0,1 0 0 0 0,-1 0 0 0 0,0-1 0 0 0,0 1 0 0 0,0 0 0 0 0,0 0 0 0 0,0 0 0 0 0,0 0 0 0 0,0 0 0 0 0,0 0 0 0 0,0 0 0 0 0,0 0 0 0 0,0 0 0 0 0,0 0 0 0 0,0-1 0 0 0,0 1 0 0 0,-1 0 0 0 0,1 0 0 0 0,0 0 0 0 0,0 0 0 0 0,0 0 0 0 0,0 0 0 0 0,0 0 0 0 0,0 0 0 0 0,0 0 0 0 0,0 0 0 0 0,0 0 0 0 0,0 0 0 0 0,0-1 0 0 0,0 1 0 0 0,0 0 0 0 0,0 0 0 0 0,0 0 0 0 0,0 0 0 0 0,-1 0 0 0 0,1 0 0 0 0,0 0 0 0 0,0 0 0 0 0,0 0 0 0 0,0 0 0 0 0,0 0 0 0 0,0 0-1 0 0,0 0 1 0 0,0 0 0 0 0,0 0 0 0 0,0 0 0 0 0,-1 0 0 0 0,1 0 0 0 0,0 0 0 0 0,0 0 0 0 0,0 0 0 0 0,0 0 0 0 0,0 0 0 0 0,0 0 0 0 0,0 0-10 0 0,-2 0 118 0 0,-1 0 80 0 0,0 0 77 0 0,-2 0 53 0 0,-13 0 886 0 0,10 0-737 0 0,4 0-236 0 0,0 1-46 0 0,0-1-47 0 0,1 0-77 0 0,0 1-90 0 0,2 0-101 0 0,-4 5 266 0 0,5-5-137 0 0,0-1 1 0 0,0 1-1 0 0,0-1 0 0 0,-1 1 1 0 0,1-1-1 0 0,0 0 1 0 0,-1 1-1 0 0,1-1 1 0 0,0 1-1 0 0,-1-1 0 0 0,1 0 1 0 0,-1 0-1 0 0,1 1 1 0 0,0-1-1 0 0,-1 0 1 0 0,1 0-1 0 0,-1 1 0 0 0,1-1 1 0 0,-1 0-1 0 0,1 0 1 0 0,-1 0-1 0 0,1 0 1 0 0,-1 0-1 0 0,1 1 1 0 0,-1-1-1 0 0,1 0 0 0 0,-1 0 1 0 0,1 0-1 0 0,-1-1 1 0 0,1 1-1 0 0,-1 0 1 0 0,1 0-10 0 0,-1 0 9 0 0,1 0 0 0 0,-1 0 1 0 0,1 0-1 0 0,-1 0 0 0 0,1 0 1 0 0,-1 0-1 0 0,1 0 0 0 0,-1 0 1 0 0,1 0-1 0 0,-1 0 0 0 0,1 0 1 0 0,-1 0-1 0 0,1 0 0 0 0,-1 0 1 0 0,1 0-1 0 0,-1 1 0 0 0,1-1 1 0 0,-1 0-1 0 0,1 0 0 0 0,-1 1 1 0 0,1-1-1 0 0,0 0 0 0 0,-1 1 1 0 0,1-1-1 0 0,0 0 0 0 0,-1 1 1 0 0,1-1-1 0 0,0 1 0 0 0,-1-1 1 0 0,1 0-1 0 0,0 1 0 0 0,0 0-9 0 0,-5 5 142 0 0,-8-1 74 0 0,7 0-100 0 0,-1 0 1 0 0,1 0-1 0 0,1 1 1 0 0,-1-1-1 0 0,0 3-116 0 0,0-2 58 0 0,1-1-34 0 0,-1 1 25 0 0,3-4-26 0 0,0 1 1 0 0,0 0 0 0 0,1 0 0 0 0,0 0 0 0 0,-1 0-1 0 0,1 0 1 0 0,0 1 0 0 0,0-1 0 0 0,0 0 0 0 0,1 1-1 0 0,0 0 1 0 0,-2 2-24 0 0,0 4 36 0 0,-3 10 26 0 0,0-5 14 0 0,3-11-61 0 0,1 0 0 0 0,1 0 0 0 0,-1 1 0 0 0,0-1 0 0 0,1 0 0 0 0,0 1 0 0 0,0-1 0 0 0,1 1 0 0 0,-1-1 0 0 0,1 1 0 0 0,0 0 0 0 0,0-1 1 0 0,1 5-16 0 0,-1 8 36 0 0,0 49 154 0 0,0-44-139 0 0,0-20-47 0 0,0-1-1 0 0,0 1 1 0 0,0 0 0 0 0,0 0 0 0 0,1 0-1 0 0,-1-1 1 0 0,1 1 0 0 0,-1 0 0 0 0,1 0 0 0 0,0-1-1 0 0,0 1 1 0 0,-1-1 0 0 0,1 1 0 0 0,0-1-1 0 0,1 1 1 0 0,-1-1 0 0 0,0 1 0 0 0,0-1 0 0 0,1 0-1 0 0,0 1-3 0 0,10 14 29 0 0,-9-11-15 0 0,-3-5-10 0 0,0 1 0 0 0,1 0 1 0 0,-1-1-1 0 0,0 1 0 0 0,0-1 1 0 0,1 1-1 0 0,-1 0 0 0 0,1-1 1 0 0,-1 1-1 0 0,1-1 1 0 0,-1 1-1 0 0,1-1 0 0 0,-1 1 1 0 0,1-1-1 0 0,-1 1 0 0 0,1-1 1 0 0,-1 0-1 0 0,1 1 0 0 0,0-1 1 0 0,-1 0-1 0 0,1 0 1 0 0,0 1-5 0 0,4 1 10 0 0,-4-1-8 0 0,0-1 1 0 0,0 1-1 0 0,0 0 1 0 0,0 0 0 0 0,0 0-1 0 0,0 0 1 0 0,0 0-1 0 0,0 0 1 0 0,-1 0-1 0 0,1 0 1 0 0,0 0-1 0 0,-1 0 1 0 0,1 0-1 0 0,-1 0 1 0 0,1 0-3 0 0,-1 0 5 0 0,0 0-1 0 0,1 0 1 0 0,-1-1-1 0 0,0 1 1 0 0,1 0 0 0 0,-1 0-1 0 0,1-1 1 0 0,-1 1 0 0 0,1-1-1 0 0,-1 1 1 0 0,1 0-1 0 0,-1-1 1 0 0,1 1 0 0 0,0-1-1 0 0,-1 1 1 0 0,1-1-1 0 0,0 1 1 0 0,-1-1 0 0 0,1 0-1 0 0,0 1 1 0 0,-1-1 0 0 0,1 0-1 0 0,0 0 1 0 0,0 1-1 0 0,0-1 1 0 0,-1 0 0 0 0,1 0-1 0 0,0 0 1 0 0,0 0-5 0 0,15 2 62 0 0,0 4-18 0 0,0 0 1 0 0,0-4 18 0 0,-5-2-18 0 0,4 1-86 0 0,-13-1 24 0 0,0 0 0 0 0,0 0-1 0 0,0 0 1 0 0,0-1 0 0 0,0 1-1 0 0,1-1 1 0 0,-2 1 0 0 0,1-1-1 0 0,1 0 18 0 0,15-9-129 0 0,-6 7 59 0 0,0 0-70 0 0,-7-2-92 0 0,0 0-67 0 0,0 3 97 0 0,3 0 32 0 0,-2 1 46 0 0,-2-1-2 0 0,0 1-25 0 0,-1-1-56 0 0,0 1-17 0 0,0-1-55 0 0,0-1-63 0 0,0 0-70 0 0,-1 2 118 0 0,-1 0-32 0 0,2-2-414 0 0,-1 1-97 0 0,1-1-72 0 0,2-2-1029 0 0</inkml:trace>
  <inkml:trace contextRef="#ctx0" brushRef="#br0" timeOffset="290.82">538 175 8144 0 0,'-3'3'234'0'0,"2"-2"-216"0"0,0 1-1 0 0,0-1 1 0 0,0 1-1 0 0,0-1 1 0 0,0 1-1 0 0,0 0 0 0 0,0-1 1 0 0,0 1-1 0 0,1 0 1 0 0,-1 0-1 0 0,1 0 1 0 0,-1-1-1 0 0,1 2-17 0 0,-2 13 78 0 0,2 1-42 0 0,0-14-35 0 0,0 4 22 0 0,1-1 33 0 0,-2 1 37 0 0,1-1 39 0 0,-2 0 41 0 0,-7 12 324 0 0,8-15-411 0 0,0 0 0 0 0,0 0 0 0 0,1 1 0 0 0,-1-1 0 0 0,1 0 0 0 0,-1 1 0 0 0,1 2-86 0 0,0 9 276 0 0,-1-3-33 0 0,1 0 41 0 0,1 1 37 0 0,2 1 33 0 0,1-4-173 0 0,1 0-17 0 0,-3-1-19 0 0,0-1 16 0 0,-2 2 50 0 0,-1 1-66 0 0,0 14 179 0 0,2-12-117 0 0,3-1 33 0 0,1-4-104 0 0,0 2 18 0 0,-2 3-34 0 0,0 2-24 0 0,7-1 4 0 0,-9-13-90 0 0,0 0-32 0 0,-1-1-29 0 0,1 1-40 0 0,-1-1-22 0 0,0 0-41 0 0,0 0-46 0 0,0 0-52 0 0,0 0-56 0 0,0 0-52 0 0,0 0-46 0 0,0 0-40 0 0,0 0-136 0 0,0 0-39 0 0,0 0-162 0 0,0 0-436 0 0</inkml:trace>
  <inkml:trace contextRef="#ctx0" brushRef="#br0" timeOffset="487.8">475 2 7584 0 0,'0'0'222'0'0,"0"0"4"0"0,0 0-96 0 0,2 0-46 0 0,5-1-38 0 0,13 1 30 0 0,-19 0-72 0 0,0 0-1 0 0,1 0 0 0 0,-1 0 0 0 0,0 0 1 0 0,0 0-1 0 0,0 0 0 0 0,0 1 1 0 0,0-1-1 0 0,1 0 0 0 0,-1 1 0 0 0,0-1 1 0 0,1 1-4 0 0,3 10 64 0 0,-4-11-63 0 0,-1 1 0 0 0,1-1 0 0 0,0 0 0 0 0,0 0 0 0 0,-1 1 1 0 0,1-1-1 0 0,0 0 0 0 0,0 0 0 0 0,0 0 0 0 0,0 0 0 0 0,0 1 0 0 0,-1-1 1 0 0,1-1-1 0 0,1 1-1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54.1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32 7072 0 0,'0'0'202'0'0,"0"2"1"0"0,2 26-111 0 0,4-19 80 0 0,-1-1 28 0 0,9 25 708 0 0,-4-10-338 0 0,-5-12-327 0 0,0-2-36 0 0,3 3 125 0 0,-2-2-74 0 0,15 20 484 0 0,-15-23-534 0 0,1 0 45 0 0,-1 0-40 0 0,0 0-40 0 0,4 8 93 0 0,2 3-6 0 0,5 1 6 0 0,-9-11-141 0 0,0 0 35 0 0,4 7 140 0 0,-5-4-142 0 0,0 0 42 0 0,18 28 528 0 0,-10-16-302 0 0,-5-8-191 0 0,-2-3-88 0 0,-1-2-56 0 0,21 24 371 0 0,-23-23-316 0 0,-1-3-42 0 0,6 5-5 0 0,7 4 72 0 0,3 3 23 0 0,3 4-17 0 0,-20-22-102 0 0,-3-2-35 0 0,0 0-54 0 0,0 0-36 0 0,0 0-109 0 0,0 0-136 0 0,0 0 2 0 0,0 0-38 0 0,0 0-884 0 0,0-2-58 0 0,0-12-7 0 0</inkml:trace>
  <inkml:trace contextRef="#ctx0" brushRef="#br0" timeOffset="327.89">300 0 7688 0 0,'0'0'166'0'0,"0"0"29"0"0,0 0 14 0 0,-3 3-25 0 0,-7 7-84 0 0,7-7 129 0 0,0-2-74 0 0,1 0-46 0 0,-1-1-38 0 0,0-1-13 0 0,1 3 35 0 0,-3 11 314 0 0,-6 0-29 0 0,9-10-195 0 0,0-1-70 0 0,2 1-44 0 0,0 1-43 0 0,0 0-8 0 0,-1-2 33 0 0,-8 14 142 0 0,5-9-51 0 0,0 0 0 0 0,0-1 0 0 0,-1 8-142 0 0,-1 15 239 0 0,2-14-130 0 0,-5 10 142 0 0,0-1 3 0 0,5-9-140 0 0,-3 16 113 0 0,5-20-137 0 0,0-1-1 0 0,-1 1 1 0 0,-1 2-90 0 0,-10 33 336 0 0,11-35-194 0 0,0-1-1 0 0,-1 0 0 0 0,-4 11-141 0 0,5-14 78 0 0,0 0 1 0 0,1 0-1 0 0,0 0 1 0 0,-1 4-79 0 0,-2 10 199 0 0,-6 0 65 0 0,6 5 7 0 0,2-18-99 0 0,0-1 1 0 0,-1-1 0 0 0,-3 7-173 0 0,2-4 105 0 0,1-2-52 0 0,-1 5 33 0 0,-1-1-1 0 0,-4 1 50 0 0,-1-2-103 0 0,8-7 40 0 0,3-3-75 0 0,0 0-95 0 0,0 0-93 0 0,0 0 47 0 0,0 0-37 0 0,0 0-41 0 0,0 0-39 0 0,0 0-363 0 0,0 0 80 0 0,0 0-54 0 0,0 0-713 0 0,0 0-571 0 0,0 0-1081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53.4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5936 0 0,'0'0'169'0'0,"0"0"63"0"0,0 0 116 0 0,0 0 48 0 0,0 2 11 0 0,0 35 627 0 0,0-19-622 0 0,0 1-44 0 0,0-11-236 0 0,0 0-42 0 0,0 2 108 0 0,1-2-55 0 0,1-1-25 0 0,3 2-1 0 0,-1-1-1 0 0,-2 0-1 0 0,-1 0 25 0 0,-1 2 53 0 0,1 4-15 0 0,1-1-34 0 0,9 22 171 0 0,-1-8-87 0 0,-5-6-21 0 0,1 22 137 0 0,4-7-6 0 0,-6-16-190 0 0,1 7 69 0 0,5 5 40 0 0,-1-10-105 0 0,1 3 48 0 0,19 41 368 0 0,-22-46-409 0 0,-2-3-38 0 0,-2-4 52 0 0,0-3-54 0 0,6 19 199 0 0,-6-20-213 0 0,0 1 42 0 0,8 10 57 0 0,1-1 27 0 0,-11-17-195 0 0,0 0 0 0 0,0 0 1 0 0,0 0-1 0 0,-1 0 0 0 0,1 0 0 0 0,-1 0 0 0 0,1 0 0 0 0,-1 0 0 0 0,0 2-36 0 0,2 7 72 0 0,4 1-48 0 0,-1-4-22 0 0,-2 5 22 0 0,-3-10 92 0 0,0-3 6 0 0,0 0-8 0 0,0 0-2 0 0,0 0-1 0 0,0 0 1 0 0,0 0 0 0 0,0 0-1 0 0,0 0-6 0 0,0 0-1 0 0,0 0 0 0 0,0 0-6 0 0,-2-16 17 0 0,3-10-39 0 0,0 2-26 0 0,-2 2-15 0 0,0 11-31 0 0,1-1 0 0 0,0 1-1 0 0,1 0 1 0 0,0-1-1 0 0,1-1-3 0 0,14-53-10 0 0,10-10-65 0 0,-12 34-50 0 0,-11 36 104 0 0,-1 0 0 0 0,2 1 0 0 0,-1-1 0 0 0,3-2 21 0 0,15-24-122 0 0,-17 25 92 0 0,1 1 0 0 0,0-1 0 0 0,0 1 0 0 0,0 0 0 0 0,3-1 30 0 0,1-4-30 0 0,-6 7 14 0 0,1 0-1 0 0,0-1 1 0 0,0 1-1 0 0,1 1 1 0 0,-1-1-1 0 0,1 1 0 0 0,1-2 17 0 0,4 1-42 0 0,14-10 12 0 0,-20 12 30 0 0,-1 0 0 0 0,0 1 0 0 0,1-1 0 0 0,-1 1-1 0 0,0-1 1 0 0,1 1 0 0 0,0 0 0 0 0,-1 0-1 0 0,1 1 1 0 0,16-2-38 0 0,4 1-66 0 0,-20 2 95 0 0,-1 0 0 0 0,1 1 0 0 0,-1-1 0 0 0,0 0-1 0 0,0 1 1 0 0,0 0 0 0 0,0 0 0 0 0,0 0-1 0 0,0 0 1 0 0,0 0 0 0 0,-1 1 0 0 0,1-1 0 0 0,-1 1-1 0 0,2 1 10 0 0,-3-2-11 0 0,1 0-1 0 0,0 0 1 0 0,-1 1 0 0 0,1-1-1 0 0,-1 1 1 0 0,0-1-1 0 0,1 2 12 0 0,2 9-35 0 0,-3-9 29 0 0,0 0 0 0 0,0 0 0 0 0,1 0 0 0 0,-1 0 0 0 0,1-1 0 0 0,0 1 0 0 0,0 0 1 0 0,1 0 4 0 0,0 1-9 0 0,-1 0 0 0 0,1 0 0 0 0,-1 0 0 0 0,0 1 0 0 0,0 2 10 0 0,8 32-11 0 0,-5-22 13 0 0,-4-10-2 0 0,1 1 0 0 0,-1-1 1 0 0,-1 1-1 0 0,1 1 0 0 0,-3 36 50 0 0,1-10 28 0 0,1-18-39 0 0,-1-9-19 0 0,1 0-1 0 0,0 0 1 0 0,1 0 0 0 0,0 0-1 0 0,1 4-19 0 0,4 0 17 0 0,-5-11-12 0 0,0-1 0 0 0,0 0 0 0 0,-1 1 0 0 0,1-1-1 0 0,0 1 1 0 0,-1-1 0 0 0,1 1 0 0 0,-1-1 0 0 0,0 1 0 0 0,1-1-1 0 0,-1 1 1 0 0,0 0 0 0 0,0-1-5 0 0,0 18 5 0 0,0-6 25 0 0,0-2-44 0 0,0 3-42 0 0,0 6-59 0 0,0-18-149 0 0,3-2-287 0 0,-3 0 383 0 0,0 0 67 0 0,1 0 42 0 0,3 1-24 0 0,-3-1 18 0 0,1 0-32 0 0,-1 0-49 0 0,0 0-78 0 0,0 0-86 0 0,0 0-101 0 0,0-1-116 0 0,-1 1-607 0 0</inkml:trace>
  <inkml:trace contextRef="#ctx0" brushRef="#br0" timeOffset="430.11">726 395 6648 0 0,'0'0'149'0'0,"0"0"23"0"0,0 0 12 0 0,3 0-25 0 0,5 0-129 0 0,16 0 52 0 0,-19 0 11 0 0,3 0-41 0 0,-4 0 55 0 0,-1 0-3 0 0,1 0 42 0 0,0 0 48 0 0,2 0 56 0 0,14-3 236 0 0,-10-2-200 0 0,2 0 36 0 0,-6 3-146 0 0,-1 0-36 0 0,4 2 18 0 0,-1 0-43 0 0,11-1 118 0 0,-16 0-187 0 0,0-1 0 0 0,1 1 0 0 0,-1 0 0 0 0,0-1 0 0 0,-1 0 0 0 0,1 1 0 0 0,1-2-46 0 0,7-4 189 0 0,3 0 40 0 0,-1 4-75 0 0,6-3 90 0 0,-6-3-46 0 0,-6 2-70 0 0,8-8 130 0 0,-3 8-129 0 0,0 4-91 0 0,-11 3-38 0 0,0 0 0 0 0,-1 0 1 0 0,1 0-1 0 0,0 0 0 0 0,0-1 1 0 0,0 1-1 0 0,0 0 0 0 0,0-1 1 0 0,0 1-1 0 0,0-1 0 0 0,-1 1 1 0 0,1-1-1 0 0,0 1 0 0 0,0-1 1 0 0,-1 1-1 0 0,1-1 0 0 0,0 0 1 0 0,-1 1-1 0 0,1-1 0 0 0,0 0 1 0 0,-1 0-1 0 0,1 0 0 0 0,-1 1 1 0 0,0-1-1 0 0,1 0 0 0 0,-1 0 1 0 0,1 0-1 0 0,-1 0 0 0 0,1-1 0 0 0,0 1 0 0 0,-1 0 0 0 0,1 0 0 0 0,0 0 0 0 0,0 1 0 0 0,0-1 0 0 0,0 0 0 0 0,0 0 0 0 0,0 0 0 0 0,0 1 0 0 0,0-1 0 0 0,0 1 0 0 0,1-1 0 0 0,-1 0 0 0 0,0 1 0 0 0,-1 0 0 0 0,1 0 0 0 0,0-1 0 0 0,0 1 0 0 0,-1 0 0 0 0,1-1 0 0 0,0 1 0 0 0,-1-1 0 0 0,1 1 0 0 0,0-1 0 0 0,-1 1 0 0 0,1-1 0 0 0,-1 1 0 0 0,1-1 0 0 0,-1 0 0 0 0,1 1 0 0 0,-1-1 0 0 0,0 0 0 0 0,1 0 0 0 0,-1 1 0 0 0,0-1 0 0 0,1 0 0 0 0,-1 0 0 0 0,0 1 0 0 0,0-1 0 0 0,0 0 0 0 0,0 0 0 0 0,0 1 0 0 0,0-2 0 0 0,0 1 0 0 0,0 1 0 0 0,0-1 1 0 0,0 1-1 0 0,0-1 0 0 0,0 0 0 0 0,0 1 1 0 0,0-1-1 0 0,1 0 0 0 0,-1 1 1 0 0,0-1-1 0 0,0 1 0 0 0,0-1 1 0 0,1 0-1 0 0,-1 1 0 0 0,0-1 1 0 0,1 1-1 0 0,-1-1 0 0 0,0 1 1 0 0,1-1-1 0 0,-1 1 0 0 0,1-1 0 0 0,-1 1 1 0 0,0 0-1 0 0,1-1 0 0 0,-1 1 1 0 0,1-1-1 0 0,0 1 0 0 0,5-7-24 0 0,-4-5-67 0 0,-2 7 44 0 0,-1-12-178 0 0,1 17 217 0 0,0-1 0 0 0,-1 1-1 0 0,1 0 1 0 0,0-1 0 0 0,0 1 0 0 0,-1-1 0 0 0,1 1 0 0 0,0 0 0 0 0,-1-1 0 0 0,1 1 0 0 0,0 0 0 0 0,-1-1 0 0 0,1 1 0 0 0,0 0-1 0 0,-1-1 1 0 0,1 1 0 0 0,-1 0 0 0 0,1 0 0 0 0,-1 0 0 0 0,1-1 0 0 0,0 1 0 0 0,-1 0 0 0 0,1 0 0 0 0,-1 0 0 0 0,1 0 0 0 0,-1 0 0 0 0,1 0-1 0 0,-1 0 1 0 0,1 0 0 0 0,-1 0 8 0 0,1 0-3 0 0,0 0 0 0 0,0 0 0 0 0,0 0 0 0 0,0 0 0 0 0,0 0 0 0 0,0 0 0 0 0,-1 0 0 0 0,1 0 0 0 0,0 0 0 0 0,0 0 0 0 0,0 0 0 0 0,0 0 0 0 0,0 0 0 0 0,0 0 0 0 0,0 0 0 0 0,0 0 0 0 0,0 0 0 0 0,0 0 0 0 0,-1 0 0 0 0,1 0 0 0 0,0 0 0 0 0,0 0 0 0 0,0 0 0 0 0,0 0 0 0 0,0 0 0 0 0,0 0 0 0 0,0 0 0 0 0,0 0 0 0 0,0 0 0 0 0,0 0 0 0 0,0-1 1 0 0,0 1-1 0 0,0 0 0 0 0,0 0 0 0 0,-1 0 0 0 0,1 0 0 0 0,0 0 0 0 0,0 0 0 0 0,0 0 0 0 0,0 0 0 0 0,0 0 0 0 0,0 0 0 0 0,0 0 0 0 0,0-1 0 0 0,0 1 0 0 0,0 0 0 0 0,0 0 0 0 0,0 0 0 0 0,0 0 0 0 0,0 0 0 0 0,0 0 0 0 0,0 0 0 0 0,0 0 0 0 0,0 0 0 0 0,0 0 0 0 0,0-1 0 0 0,0 1 3 0 0,1 0-8 0 0,-1-1 1 0 0,0 1 0 0 0,0-1-1 0 0,0 1 1 0 0,0-1 0 0 0,0 1 0 0 0,-1-1-1 0 0,1 1 1 0 0,0-1 0 0 0,0 1-1 0 0,0-1 1 0 0,0 1 0 0 0,-1-1-1 0 0,1 1 1 0 0,0-1 0 0 0,0 1-1 0 0,-1-1 1 0 0,1 1 0 0 0,0 0 0 0 0,-1-1-1 0 0,1 1 1 0 0,0 0 0 0 0,-1-1-1 0 0,1 1 1 0 0,-1 0 0 0 0,1-1-1 0 0,0 1 1 0 0,-1 0 0 0 0,1 0 0 0 0,-1-1-1 0 0,1 1 1 0 0,-1 0 0 0 0,1 0-1 0 0,-1 0 1 0 0,1 0 0 0 0,-1 0-1 0 0,1 0 1 0 0,-1 0 0 0 0,1 0-1 0 0,-1 0 1 0 0,0 0 0 0 0,1 0 0 0 0,-1 0-1 0 0,1 0 1 0 0,-1 0 0 0 0,1 0 7 0 0,-16-2-155 0 0,10-3 107 0 0,-6-2 6 0 0,12 7 41 0 0,-1 0 0 0 0,1-1 0 0 0,-1 1 1 0 0,1 0-1 0 0,0 0 0 0 0,-1 0 0 0 0,1 0 0 0 0,-1 0 1 0 0,1 0-1 0 0,0 0 0 0 0,-1 0 0 0 0,1 0 0 0 0,-1 0 1 0 0,1 0-1 0 0,0 0 0 0 0,-1 0 0 0 0,1 0 0 0 0,-1 0 0 0 0,1 0 1 0 0,0 0-1 0 0,-1 1 0 0 0,1-1 0 0 0,0 0 0 0 0,-1 0 1 0 0,1 0-1 0 0,0 1 0 0 0,-1-1 1 0 0,-3 7-23 0 0,3-7 22 0 0,1 0 0 0 0,0 1 0 0 0,0-1 0 0 0,-1 1 0 0 0,1-1 0 0 0,0 1 1 0 0,-1-1-1 0 0,1 0 0 0 0,0 1 0 0 0,-1-1 0 0 0,1 0 0 0 0,0 1 0 0 0,-1-1 0 0 0,1 0 0 0 0,-1 0 0 0 0,1 1 0 0 0,-1-1 0 0 0,1 0 0 0 0,-1 0 0 0 0,1 0 0 0 0,-1 0 0 0 0,1 1 0 0 0,-1-1 0 0 0,1 0 0 0 0,-1 0 0 0 0,1 0 0 0 0,-1 0 0 0 0,1 0 1 0 0,-1 0-1 0 0,1 0 0 0 0,-1-1 0 0 0,1 1 1 0 0,-2 0 2 0 0,0 1 0 0 0,0-1 0 0 0,0 0 0 0 0,0 1 0 0 0,0-1 0 0 0,0 1 0 0 0,0 0 0 0 0,0-1 0 0 0,0 1 0 0 0,1 0 0 0 0,-1 0 0 0 0,0 1-2 0 0,0-1 7 0 0,1 0 0 0 0,-1-1-1 0 0,1 1 1 0 0,0 0-1 0 0,-1-1 1 0 0,1 1 0 0 0,-1 0-1 0 0,0-1 1 0 0,1 0-1 0 0,-1 1 1 0 0,1-1 0 0 0,-1 0-7 0 0,-3 3 202 0 0,0 1-103 0 0,1-1-17 0 0,1 1 0 0 0,-1 0 0 0 0,1 0 1 0 0,0 0-1 0 0,-2 2-82 0 0,1 4 162 0 0,-2 1-51 0 0,-2-1-75 0 0,4-6-32 0 0,1 0 0 0 0,0 0 0 0 0,0 1 1 0 0,0-1-1 0 0,-1 4-4 0 0,-2 5 41 0 0,3-8-3 0 0,-1 10 96 0 0,4-2-35 0 0,-1 4 20 0 0,-5-4 4 0 0,5-12-104 0 0,0 1-1 0 0,0-1 1 0 0,0 1 0 0 0,0-1-1 0 0,1 1 1 0 0,-1-1-1 0 0,1 1 1 0 0,-1 0 0 0 0,1-1-1 0 0,0 1 1 0 0,0 0 0 0 0,0-1-1 0 0,0 1 1 0 0,0 0-19 0 0,0 4 35 0 0,1-1 0 0 0,0 1 0 0 0,0-1 0 0 0,1 1-1 0 0,0 3-34 0 0,0-4 28 0 0,0 1-1 0 0,-1-1 0 0 0,1 1 0 0 0,-2-1 1 0 0,1 5-28 0 0,-1-8 16 0 0,0 0 0 0 0,1 1 1 0 0,-1-1-1 0 0,0 1 1 0 0,1-1-1 0 0,-1 0 0 0 0,1 1 1 0 0,0-1-1 0 0,0 0 0 0 0,0 0 1 0 0,0 0-1 0 0,1 2-16 0 0,8 17 180 0 0,2 4-36 0 0,-10-22-115 0 0,0 1 0 0 0,1-1-1 0 0,-1 0 1 0 0,1 0 0 0 0,0 0 0 0 0,0 0-1 0 0,0 0 1 0 0,0-1 0 0 0,1 1 0 0 0,0 0-29 0 0,1-1 34 0 0,-4-1-26 0 0,0-1 1 0 0,-1 0-1 0 0,1 0 1 0 0,0 1 0 0 0,-1-1-1 0 0,1 0 1 0 0,-1 1-1 0 0,1-1 1 0 0,0 1-1 0 0,-1-1 1 0 0,1 1-1 0 0,-1-1 1 0 0,0 1-1 0 0,1-1 1 0 0,-1 1-1 0 0,1-1 1 0 0,-1 1-1 0 0,0 0 1 0 0,1-1-1 0 0,-1 1 1 0 0,0-1-1 0 0,0 1-8 0 0,3 4 35 0 0,0-2-8 0 0,-1 0 0 0 0,1 0 0 0 0,0-1 0 0 0,0 1 1 0 0,0-1-1 0 0,1 0 0 0 0,-1 0 0 0 0,1 0 1 0 0,-1-1-1 0 0,4 2-27 0 0,0 0 32 0 0,-3-1-8 0 0,0-1 0 0 0,0-1 1 0 0,1 1-1 0 0,-1 0 1 0 0,0-1-1 0 0,1 0 1 0 0,-1 0-1 0 0,0 0 1 0 0,5-1-25 0 0,7 0 68 0 0,-12 1-10 0 0,2 0-58 0 0,2 1-71 0 0,0-1-67 0 0,1-1-94 0 0,3-2-197 0 0,4-7-111 0 0,0 7-4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4:01.4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0 222 5728 0 0,'0'0'166'0'0,"3"0"-6"0"0,9 0-234 0 0,0 0 72 0 0,1 0 62 0 0,-1 0 51 0 0,13 0 218 0 0,35 0 623 0 0,-40 0-721 0 0,-1 0-78 0 0,-16 0-132 0 0,1-1 0 0 0,-1 1 0 0 0,0 0 0 0 0,0-1 0 0 0,0 0 0 0 0,0 0 0 0 0,2 0-21 0 0,13-8 127 0 0,-4 6-12 0 0,8 3-12 0 0,-11 1-49 0 0,-3-2-12 0 0,0 1 1 0 0,0-2-1 0 0,0 1 0 0 0,0-1 1 0 0,1 0-43 0 0,-2-1 47 0 0,1 2 1 0 0,-1-1-1 0 0,1 1 1 0 0,-1 1-1 0 0,2-1-47 0 0,4 2 75 0 0,7-1 62 0 0,-3-4 18 0 0,-12 3-122 0 0,2-2 20 0 0,0 1 0 0 0,0 0 0 0 0,0 1 0 0 0,0-1 1 0 0,0 1-1 0 0,6 0-53 0 0,3 2 81 0 0,-9-1-30 0 0,1 0 0 0 0,0 0 0 0 0,0-1 0 0 0,-1 0 0 0 0,3 0-51 0 0,24-10 162 0 0,8 6-22 0 0,-19-1-57 0 0,-17 4-54 0 0,0 1 0 0 0,0-1 0 0 0,1 1 1 0 0,-1 0-1 0 0,1 1 0 0 0,0 0-29 0 0,2-1 45 0 0,0 1 1 0 0,0-1 0 0 0,7-2-46 0 0,14-5 126 0 0,-27 8-109 0 0,27-5 133 0 0,12 6 22 0 0,0 1-8 0 0,-11-6-25 0 0,-13 0-64 0 0,15-3 69 0 0,-5 5-12 0 0,8 3 11 0 0,-12 0-9 0 0,0-1-1 0 0,0-1 1 0 0,7-2-134 0 0,-7-2 92 0 0,-8 2-6 0 0,0 1 1 0 0,-1 0 0 0 0,9 0-87 0 0,228 2 525 0 0,-83 0-216 0 0,-29 0-101 0 0,0 0-64 0 0,-23 0-85 0 0,-1 0-67 0 0,0 0-75 0 0,-1 0-87 0 0,-80-1 176 0 0,15-6 71 0 0,-29 4-11 0 0,0 0-1 0 0,9 2-65 0 0,-9 1 23 0 0,-1 2 0 0 0,1 0-1 0 0,0 2-22 0 0,-1-1 7 0 0,0-1 1 0 0,0 0-1 0 0,1-2-7 0 0,81 0 4 0 0,-36 0-30 0 0,-20 0-67 0 0,23 0-53 0 0,-26 3 99 0 0,-13 2 60 0 0,-8-2 46 0 0,-1 0 1 0 0,19-1-60 0 0,88-2 113 0 0,1 0-71 0 0,291 0-95 0 0,-240 0 96 0 0,-72 0 45 0 0,-1 0 63 0 0,-94 1-143 0 0,-1 0 1 0 0,11 2-9 0 0,-10 0-9 0 0,0-2 1 0 0,11 1 8 0 0,23-7-51 0 0,-34 3 43 0 0,-1 1 1 0 0,1 0 0 0 0,0 1 0 0 0,12 1 7 0 0,7 3 0 0 0,-3 0 8 0 0,1-1 0 0 0,3-1-8 0 0,0-2 44 0 0,1 0 45 0 0,25 3-89 0 0,-17 2 10 0 0,-15-1-10 0 0,0-2 1 0 0,3 0-1 0 0,0-2 0 0 0,-4-1 0 0 0,0 2 0 0 0,5 1 0 0 0,1 3-1 0 0,-3-1-41 0 0,-1-1 1 0 0,10-1 41 0 0,56-2-105 0 0,1 0 61 0 0,64 0 70 0 0,212 0 171 0 0,-257 0-196 0 0,-1 0-72 0 0,-75-2 80 0 0,27-5-9 0 0,-39 4 18 0 0,1 0-1 0 0,-1 2 1 0 0,1 1 0 0 0,17 2-18 0 0,-11 3-2 0 0,-14-1-20 0 0,1-2 1 0 0,0 0-1 0 0,1-1 22 0 0,305-1-1 0 0,-293-2 56 0 0,33-5-55 0 0,-35 4 17 0 0,31-1-17 0 0,-9 5 41 0 0,15-1-21 0 0,0-4-35 0 0,-46 1 2 0 0,19-2-40 0 0,35 0 53 0 0,179 5 0 0 0,-222-1-4 0 0,29-6 4 0 0,-30 3 17 0 0,31 0-17 0 0,12 4 57 0 0,39 0-47 0 0,-51-4-10 0 0,-14-2 0 0 0,28 0 0 0 0,227 6 57 0 0,150 0-50 0 0,-417 2 37 0 0,28 5-44 0 0,-40-4 39 0 0,-1 0 0 0 0,1-2 1 0 0,0-1-1 0 0,23-2-39 0 0,-29-2 24 0 0,15 0 23 0 0,4 8-1 0 0,-16 0-20 0 0,8-2 7 0 0,0-1 1 0 0,5-1-34 0 0,-3-1 5 0 0,-8 0 0 0 0,0-1 1 0 0,7-2-6 0 0,-12 1 13 0 0,0 1 0 0 0,0 0 0 0 0,-1 2 1 0 0,20 1-14 0 0,-5 4 29 0 0,-16-2-10 0 0,-1-1 1 0 0,1-1 0 0 0,-1 0 0 0 0,1-1 0 0 0,6-1-20 0 0,15-5 32 0 0,-11 2 42 0 0,25 0-74 0 0,-37 4 11 0 0,0 0 0 0 0,14 3-11 0 0,-9 0 0 0 0,10 2 0 0 0,0-2 0 0 0,14-1 0 0 0,-13-2 0 0 0,2 1 0 0 0,32-4 0 0 0,-31-2 0 0 0,0 1 0 0 0,1 1 0 0 0,1 1 0 0 0,408 2 0 0 0,-366-4 0 0 0,-12-3 0 0 0,6 3 0 0 0,435 4 0 0 0,-471-2 0 0 0,31-4 0 0 0,-31 2 0 0 0,30 0 0 0 0,121 4 0 0 0,-160-1 0 0 0,-1-1 0 0 0,13-3 0 0 0,-14 1 0 0 0,-1 2 0 0 0,11 0 0 0 0,-2 1 0 0 0,28-6 0 0 0,-28 3 0 0 0,30 0 0 0 0,315 4 0 0 0,-344-1 0 0 0,29-6 0 0 0,-32 3 0 0 0,28 1 0 0 0,1174 3 0 0 0,-1200 1 0 0 0,29 5 0 0 0,-30-2 0 0 0,30 0 0 0 0,141-4 0 0 0,-170 2 0 0 0,33 4 0 0 0,-35-2 0 0 0,31 0 0 0 0,14-5 0 0 0,-8 0 0 0 0,53 6 0 0 0,-79 0 0 0 0,-15-1 0 0 0,-1-2 0 0 0,8 0 0 0 0,20-3 0 0 0,-14 0 0 0 0,1 2 0 0 0,14 2 0 0 0,-23 2 0 0 0,-3-1 0 0 0,0-1 0 0 0,4-1 0 0 0,-3-3 0 0 0,-7 1 0 0 0,1 1 0 0 0,10 1 0 0 0,-4 3 0 0 0,-8-2 0 0 0,-1 0 0 0 0,19-1 0 0 0,-12-2 0 0 0,-7-1 0 0 0,0 2 0 0 0,0 0 0 0 0,1 1 0 0 0,-2 1 0 0 0,10 2 0 0 0,0-2 0 0 0,13-1 0 0 0,131-2 0 0 0,-144 2 0 0 0,28 4 0 0 0,-30-2 0 0 0,27 0 0 0 0,-26-4 4 0 0,-5-1 21 0 0,-1 2-1 0 0,11 2-24 0 0,-3 1 11 0 0,-10 0-11 0 0,1-2 0 0 0,17 1 0 0 0,-8-4 5 0 0,-1 1 19 0 0,0 1 0 0 0,5 1-24 0 0,-2 3 9 0 0,-4-1-3 0 0,0-1 0 0 0,4-1-6 0 0,193-2 118 0 0,-194 1-122 0 0,26 5 4 0 0,-24-2-56 0 0,29 0 56 0 0,-18-4-12 0 0,-4-1 12 0 0,0 2 0 0 0,5 2 0 0 0,-13 1 0 0 0,-4 0 5 0 0,0-1 0 0 0,4-1-5 0 0,23-3 21 0 0,-26 0-5 0 0,0 1 1 0 0,28 5-17 0 0,-40-2 0 0 0,16 2 0 0 0,4-10 0 0 0,-15 2 0 0 0,17 0-27 0 0,1 2 1 0 0,6 1 26 0 0,-2 1-11 0 0,268-1 75 0 0,-286-1-64 0 0,-1-1 0 0 0,13-3 0 0 0,-15 1 0 0 0,1 2 0 0 0,10 0 0 0 0,19 3-7 0 0,-14 0-16 0 0,1-2-1 0 0,14-2 24 0 0,-23-2-9 0 0,-3 1 8 0 0,0 1 1 0 0,4 2 0 0 0,193 1 64 0 0,-197-2-64 0 0,26-4 0 0 0,-26 2 0 0 0,27 0 0 0 0,19 5-18 0 0,-24 0-13 0 0,0-2 0 0 0,13-3 31 0 0,-30 0 0 0 0,2-1 12 0 0,31 1-12 0 0,-37 4 28 0 0,-4 1-12 0 0,0-2 0 0 0,5-2-16 0 0,1-1 0 0 0,-3 0 0 0 0,1 1 0 0 0,3 1 0 0 0,-13 2 0 0 0,0-2 0 0 0,0 0 0 0 0,1-2 0 0 0,-1 1 0 0 0,0 1 0 0 0,1 0 0 0 0,0 1 0 0 0,1 3 0 0 0,0 0 0 0 0,3 2 0 0 0,-9-2 0 0 0,0 0 0 0 0,0 0 0 0 0,0-2 0 0 0,0 0 0 0 0,3 0 0 0 0,14-6 0 0 0,-19 3 0 0 0,1 1 0 0 0,0 0 0 0 0,5 1 0 0 0,138 1 0 0 0,-140 0 0 0 0,0-2 0 0 0,17-3 0 0 0,-17 1 0 0 0,0 2 0 0 0,17 0 0 0 0,154 2 0 0 0,-168-1 0 0 0,-1-1 0 0 0,18-3 0 0 0,-17 1 0 0 0,-1 2 0 0 0,18 0 0 0 0,-15 2 0 0 0,-6 1 0 0 0,0-2 0 0 0,0 0 0 0 0,4-1 0 0 0,-1-1 0 0 0,-5-1 0 0 0,0 2 0 0 0,0 0 0 0 0,1 1 0 0 0,-1 0 0 0 0,0 1 0 0 0,0 1 0 0 0,1 1 0 0 0,4 1 0 0 0,-5 0 0 0 0,0 0 0 0 0,0-1 0 0 0,1-1 0 0 0,-1 0 0 0 0,0-1 0 0 0,0-1 0 0 0,1-1 0 0 0,8-2 0 0 0,-9 1 0 0 0,1 0 0 0 0,-1 2 0 0 0,12-1 0 0 0,538 2 0 0 0,-545-1 0 0 0,0 0 1 0 0,18-5-1 0 0,-17 3-9 0 0,-1 1 1 0 0,22-1 8 0 0,500 3 2 0 0,-177 0-55 0 0,-150 0-15 0 0,0 0-36 0 0,-1 0-43 0 0,-1 0-51 0 0,-179 2 162 0 0,29 4 36 0 0,-32-2-51 0 0,28 0 51 0 0,217-4-183 0 0,-1 0 96 0 0,33 0 66 0 0,410 0 70 0 0,-460 0-72 0 0,-197-3 23 0 0,-39 0 0 0 0,16-1 0 0 0,-4 8 0 0 0,-15-1 0 0 0,-6-2 0 0 0,1 0 0 0 0,0-1 0 0 0,-1-1 0 0 0,1-1 0 0 0,9-1 0 0 0,-7 0 0 0 0,0 1 0 0 0,0 1 0 0 0,0 0 0 0 0,0 1 0 0 0,2 1 0 0 0,16 3 0 0 0,1 1 0 0 0,0-2 0 0 0,0-2 0 0 0,19 0 0 0 0,-14 0 0 0 0,1-2 0 0 0,14-3 0 0 0,-23 0 0 0 0,-4 0 0 0 0,1 1 0 0 0,8 1 0 0 0,376 2 0 0 0,-375-1 0 0 0,21-5 0 0 0,-19 1 0 0 0,25 2 0 0 0,143 3 78 0 0,-153-1-52 0 0,5 0 22 0 0,41 5-48 0 0,-63 1 0 0 0,-20-2 0 0 0,1-1 0 0 0,-1-1 0 0 0,0 0 0 0 0,13-2 0 0 0,7-4 0 0 0,-1 1 0 0 0,30 0 0 0 0,-33 3 5 0 0,-2 1 19 0 0,0 1 0 0 0,1 1-24 0 0,0 2 8 0 0,-11 0-7 0 0,2-2-1 0 0,-1-1 1 0 0,0 0 0 0 0,7-2-1 0 0,12-4 0 0 0,-9 1 0 0 0,1 1 0 0 0,2 2 0 0 0,38 0 0 0 0,2-1 0 0 0,52 7 0 0 0,-89 0 0 0 0,-2-1 0 0 0,29 0 0 0 0,931-4 0 0 0,-961-1 0 0 0,31-6 0 0 0,-32 3 0 0 0,32 1 0 0 0,343 3 0 0 0,-371-2 0 0 0,24-4 0 0 0,-24 1 0 0 0,25 2 0 0 0,40 3 22 0 0,-1 0 40 0 0,235 0 257 0 0,-193 0-209 0 0,27 0-72 0 0,-80 0-78 0 0,-1 0-55 0 0,1 0-65 0 0,-1 0-72 0 0,-68 1 111 0 0,20 6-26 0 0,-29-4 57 0 0,2-1-62 0 0,0 0-88 0 0,4-1-114 0 0,-15-1 302 0 0,1 0-91 0 0,0 0-61 0 0,0 0-75 0 0,1 0-77 0 0,-1 0-80 0 0,0 0-82 0 0,0-1-84 0 0,-1 0-87 0 0,0 0-88 0 0,3-3-806 0 0,2-5-890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7:18.8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238 1 7512 0 0,'0'0'166'0'0,"0"0"29"0"0,0 0 13 0 0,-3 0-29 0 0,-3 1-146 0 0,0 5-32 0 0,-1 1 8 0 0,-3-6 48 0 0,4 0 49 0 0,1 0 33 0 0,5 0-120 0 0,-1-1 1 0 0,1 0 0 0 0,0 1-1 0 0,-1-1 1 0 0,1 0 0 0 0,0 1-1 0 0,0-1 1 0 0,-1 1 0 0 0,1-1-1 0 0,0 0 1 0 0,0 1-1 0 0,-1-1 1 0 0,1 1 0 0 0,0-1-1 0 0,0 1 1 0 0,0-1 0 0 0,0 1-1 0 0,0-1 1 0 0,0 1 0 0 0,0-1-1 0 0,0 1 1 0 0,0-1-1 0 0,0 1 1 0 0,0-1 0 0 0,0 0-20 0 0,-3 6 417 0 0,-10 4 7 0 0,0-4 7 0 0,8 4 1 0 0,-7-3-21 0 0,4-3-176 0 0,1 3-41 0 0,2 4 21 0 0,1-3-54 0 0,-5 5 29 0 0,0-2-25 0 0,-2 7 143 0 0,-1 3-2 0 0,4-6-152 0 0,-2 12 194 0 0,2-6-98 0 0,3-8-142 0 0,-2 3 97 0 0,1 0-1 0 0,1 0 1 0 0,1 0 0 0 0,-3 17-205 0 0,5-22 89 0 0,1-1 1 0 0,1 0-1 0 0,0 5-89 0 0,-2 34 228 0 0,-3-23-129 0 0,2-6 15 0 0,0 0-1 0 0,1 1 1 0 0,1 3-114 0 0,1 17 152 0 0,-1 25 43 0 0,5-5-54 0 0,7-11-13 0 0,-6-5-3 0 0,5-9-12 0 0,-6-16-64 0 0,-3-9-9 0 0,1-1 0 0 0,1 1 0 0 0,0-1 1 0 0,3 7-41 0 0,6 16 79 0 0,-4-10 17 0 0,1 0 0 0 0,12 19-96 0 0,-8-21 84 0 0,2-1 0 0 0,8 10-84 0 0,-1-6 46 0 0,-10-13-35 0 0,-6-3 8 0 0,1-2-1 0 0,0 1 1 0 0,1-1 0 0 0,-1 0-1 0 0,1 0 1 0 0,0-1-1 0 0,1 0 1 0 0,1 1-19 0 0,24 14 39 0 0,-27-14-23 0 0,1-2 0 0 0,0 1 1 0 0,0-1-1 0 0,3 1-16 0 0,13 4 84 0 0,-21-7-76 0 0,1-1 0 0 0,0 1 0 0 0,0-1-1 0 0,0 0 1 0 0,1 0 0 0 0,-1 0 0 0 0,0-1-1 0 0,3 1-7 0 0,19-1 116 0 0,27 0 67 0 0,-48-3-124 0 0,2-3-60 0 0,-3 2-37 0 0,-2 1-42 0 0,-2 3-91 0 0,0 0-146 0 0,0 0 167 0 0,0 0-48 0 0,0 0-77 0 0,0 0 88 0 0,0 0-38 0 0,0 0-40 0 0,0 0-40 0 0,0 0-409 0 0,0-1 102 0 0,0 1-54 0 0,0-2-779 0 0,0-2-612 0 0,0-5-1162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7:25.4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8144 0 0,'0'0'234'0'0,"0"0"6"0"0,3 0-93 0 0,9 2 138 0 0,-1 6 86 0 0,11 14 490 0 0,-13-12-501 0 0,0-1-36 0 0,4 0 15 0 0,-5-4-68 0 0,-2-1-59 0 0,-1 2-18 0 0,1 3 15 0 0,5 6 73 0 0,3-4-9 0 0,-3-5-125 0 0,10 8 135 0 0,-8 0-28 0 0,5 12 81 0 0,8-4 0 0 0,-12-7-127 0 0,4 14 203 0 0,-6-9-163 0 0,-3-8-131 0 0,8 6 35 0 0,-1-1-16 0 0,-4-2-1 0 0,-5-4-56 0 0,3 6 43 0 0,7 2 34 0 0,-10-12-117 0 0,-1 1-1 0 0,0 0 1 0 0,0 0 0 0 0,0 1-1 0 0,-1-1 1 0 0,1 4-40 0 0,-3-5 31 0 0,0 1 0 0 0,0 0 0 0 0,0-1 0 0 0,1 8-31 0 0,0 9 72 0 0,-1-7 0 0 0,1 0-1 0 0,3 7-71 0 0,-6-22 5 0 0,11 42 99 0 0,-9-9-5 0 0,-3 0-7 0 0,0 51 256 0 0,0-79-303 0 0,-1 0-1 0 0,0-1 0 0 0,0 1 0 0 0,0-1 1 0 0,-1 1-1 0 0,-1 3-44 0 0,-1 6 93 0 0,0 2 23 0 0,2-11-53 0 0,0 1 1 0 0,0-1-1 0 0,0 1 1 0 0,-1-1-1 0 0,-1 1-63 0 0,-1 5 89 0 0,-3 8 101 0 0,-2 6 48 0 0,2-12-165 0 0,1-5 18 0 0,-1-1 1 0 0,1-1-1 0 0,-1 0 1 0 0,-7 5-92 0 0,-3 5 148 0 0,2-5-20 0 0,11-10-94 0 0,4-3-26 0 0,1 0 0 0 0,-1 0 0 0 0,0 1 0 0 0,1-1 0 0 0,-1 0 0 0 0,1 1 1 0 0,-1-1-1 0 0,0 0 0 0 0,1 1 0 0 0,-1-1 0 0 0,1 1 0 0 0,-1-1 0 0 0,1 1 1 0 0,0-1-1 0 0,-1 1 0 0 0,1 0 0 0 0,-1-1 0 0 0,1 1 0 0 0,0-1 0 0 0,-1 1 0 0 0,1 0 1 0 0,0 0-9 0 0,-3 4 22 0 0,2-3-15 0 0,1-1-6 0 0,-1 0 0 0 0,1 0-1 0 0,-1 0 1 0 0,1-1 0 0 0,-1 1-1 0 0,0 0 1 0 0,1 0 0 0 0,-1 0-1 0 0,0-1 1 0 0,0 1 0 0 0,1 0 0 0 0,-1-1-1 0 0,0 1 1 0 0,0 0 0 0 0,0-1-1 0 0,0 0 1 0 0,0 1 0 0 0,0-1-1 0 0,0 1 1 0 0,0-1 0 0 0,-1 0-1 0 0,-23 13 26 0 0,20-12-19 0 0,-1 0 44 0 0,-22-1 386 0 0,22 0-371 0 0,4 0-86 0 0,1 0-69 0 0,1 0-112 0 0,0 0-21 0 0,0 0 56 0 0,0 0-38 0 0,0 0-125 0 0,0 0 18 0 0,0 0-36 0 0,0 0-910 0 0,0 0 748 0 0,0 0 298 0 0,0 0-35 0 0,0 0 8 0 0,0 0-36 0 0,0 0-39 0 0,0 0-45 0 0,0 0-49 0 0,0 0-46 0 0,0 0-39 0 0,0 0-35 0 0,0 0-146 0 0,0 0-33 0 0,0 0-1536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7:24.4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63 9960 0 0,'0'0'222'0'0,"0"0"30"0"0,0 0 20 0 0,0 0-24 0 0,0 0-89 0 0,0 0-40 0 0,0 0 125 0 0,0 0 225 0 0,0 0 19 0 0,0 0-12 0 0,0 0-76 0 0,0 0-31 0 0,0 0-7 0 0,2 0-6 0 0,7 2-117 0 0,-7-2-212 0 0,-1 1 0 0 0,0-1 0 0 0,0 1 0 0 0,0-1 0 0 0,0 1 0 0 0,0 0 0 0 0,0-1 0 0 0,0 1 0 0 0,0 0 0 0 0,0 0 0 0 0,0 0 0 0 0,0 0 0 0 0,0 0 0 0 0,-1 0 0 0 0,1 0 0 0 0,0 0 0 0 0,-1 0 0 0 0,1 1-27 0 0,1 9 271 0 0,1-3 46 0 0,2 6-154 0 0,0 2 8 0 0,1-4 24 0 0,6 19 161 0 0,0 17 70 0 0,-5-16-133 0 0,-2-16-148 0 0,-3-10-76 0 0,0 1-1 0 0,-1-1 1 0 0,0 1 0 0 0,0-1-1 0 0,0 1 1 0 0,-1 3-69 0 0,1 11 75 0 0,1-2-37 0 0,8 4-8 0 0,-9-19-20 0 0,0 1 0 0 0,0-1 0 0 0,-1 0 1 0 0,0 0-1 0 0,0 5-10 0 0,3 22 45 0 0,1-14 19 0 0,-1-11-15 0 0,-2 1-1 0 0,1 0 1 0 0,-1 0-1 0 0,0 0 0 0 0,0 2-48 0 0,-1 1 83 0 0,-1-8-62 0 0,1 0-1 0 0,0 0 1 0 0,0 0 0 0 0,0 0 0 0 0,0 0 0 0 0,1 0 0 0 0,-1 0 0 0 0,1 0 0 0 0,-1 0 0 0 0,1 0-1 0 0,0 0-20 0 0,3 7 61 0 0,-3-8-50 0 0,0 0 0 0 0,0 1 0 0 0,0-1 0 0 0,0 1 0 0 0,0-1 1 0 0,-1 1-1 0 0,1-1 0 0 0,-1 1 0 0 0,1 0 0 0 0,-1-1 0 0 0,0 1 0 0 0,0-1 0 0 0,1 1 0 0 0,-1 0-11 0 0,0 43 263 0 0,0-43-198 0 0,0-2-1 0 0,0 0 0 0 0,0 0-33 0 0,0 0-142 0 0,0 0-66 0 0,0-2-14 0 0,0-5 46 0 0,0 0-123 0 0,0 4 85 0 0,0-1-33 0 0,0 0-34 0 0,0 0-35 0 0,0 0-37 0 0,0 0-37 0 0,0 0-37 0 0,0 0-39 0 0,0 0-40 0 0,0 0-40 0 0,0 0-42 0 0,0 0-42 0 0,0 3 203 0 0,0-1-41 0 0,0-1-542 0 0,0-1-340 0 0,0-2-816 0 0</inkml:trace>
  <inkml:trace contextRef="#ctx0" brushRef="#br0" timeOffset="404.76">48 0 9960 0 0,'0'0'222'0'0,"0"0"30"0"0,0 0 20 0 0,0 0-24 0 0,0 0-101 0 0,0 0-48 0 0,3 0 102 0 0,6 0 264 0 0,2 0-55 0 0,-1 0-50 0 0,1 0-41 0 0,2 0 18 0 0,1 0-39 0 0,25 0 481 0 0,-23 2-629 0 0,-1 4-49 0 0,2 0 0 0 0,1-4 56 0 0,-11-2-85 0 0,0 1 0 0 0,0 0-1 0 0,0 1 1 0 0,0 0 0 0 0,2 0-72 0 0,8 3 132 0 0,-5-2-40 0 0,-9-3-45 0 0,1 1-1 0 0,0 0 0 0 0,0 1 1 0 0,-1-1-1 0 0,1 0 0 0 0,0 1 1 0 0,-1 0-1 0 0,1 0 0 0 0,1 1-46 0 0,0 1 43 0 0,1-2 0 0 0,0 1 0 0 0,1-1 0 0 0,-1 0 0 0 0,0 0 0 0 0,6 1-43 0 0,-4-1 44 0 0,1 0 0 0 0,0 1 0 0 0,-1 0-1 0 0,2 1-42 0 0,12 7 113 0 0,0 2 1 0 0,0 0-1 0 0,-1 1 1 0 0,-1 2 0 0 0,0 0-1 0 0,10 11-114 0 0,-8-10 88 0 0,-19-16-76 0 0,-1 1 0 0 0,0-1 0 0 0,1 1 0 0 0,-1 0 0 0 0,0-1 0 0 0,0 1 0 0 0,1 2-12 0 0,2 4 70 0 0,-1 2 35 0 0,8 10 46 0 0,0 0 29 0 0,-11-19-150 0 0,-1 1-1 0 0,1 0 1 0 0,0 0 0 0 0,-1 0 0 0 0,1 0-1 0 0,-1 0 1 0 0,1 1 0 0 0,-1-1 0 0 0,0 1-30 0 0,2 13 118 0 0,5 2-46 0 0,-3-7-32 0 0,-3-10-33 0 0,-1 0 1 0 0,1 0-1 0 0,-1 0 0 0 0,0 1 0 0 0,0-1 0 0 0,0 0 0 0 0,0 1 0 0 0,0-1 0 0 0,0 0 0 0 0,0 0 0 0 0,0 1 0 0 0,0-1 0 0 0,-1 0 0 0 0,1 0 0 0 0,-1 1 0 0 0,1-1 0 0 0,-1 0 0 0 0,1 0 0 0 0,-1 0 0 0 0,1 0 0 0 0,-1 0 0 0 0,0 0 1 0 0,0 1-8 0 0,0-1 12 0 0,0 0 0 0 0,0 1 0 0 0,1-1 0 0 0,-1 0 0 0 0,0 1 0 0 0,1-1 1 0 0,-1 1-1 0 0,1-1 0 0 0,-1 1 0 0 0,1-1 0 0 0,0 1 0 0 0,-1-1 0 0 0,1 2-12 0 0,1 4 59 0 0,-1-5-39 0 0,0 0 0 0 0,0 0-1 0 0,0 0 1 0 0,0 0 0 0 0,0 1 0 0 0,-1-1-1 0 0,1 0 1 0 0,-1 0 0 0 0,1 0-1 0 0,-1 1-19 0 0,-4 5 59 0 0,-6 18 81 0 0,10-22-131 0 0,0-1 1 0 0,-1 0-1 0 0,1 0 0 0 0,-1 0 0 0 0,1 0 1 0 0,-1 0-1 0 0,0 0 0 0 0,0 0 0 0 0,0-1 0 0 0,-1 1 1 0 0,1-1-1 0 0,0 1 0 0 0,-1-1 0 0 0,0 0-9 0 0,2-1 5 0 0,0-1-1 0 0,0 1 0 0 0,0 0 1 0 0,0 0-1 0 0,0-1 1 0 0,0 1-1 0 0,0 0 0 0 0,1 0 1 0 0,-1 0-1 0 0,0 0 0 0 0,0 0 1 0 0,1 0-5 0 0,-7 15 15 0 0,6-14-15 0 0,1 0 0 0 0,-1 0 0 0 0,0 0-1 0 0,1 0 1 0 0,-1 0 0 0 0,0 0 0 0 0,-1 0 0 0 0,1 0 0 0 0,0-1-1 0 0,0 1 1 0 0,-1 0 0 0 0,1-1 0 0 0,-1 1 0 0 0,1-1 0 0 0,-1 1-1 0 0,0-1 1 0 0,0 0 0 0 0,0 0 0 0 0,1 0 0 0 0,-1 0 0 0 0,0 0-1 0 0,-1 0 1 0 0,-10 3 0 0 0,11-4 0 0 0,-1 0 0 0 0,1 1 0 0 0,0 0 0 0 0,0-1 0 0 0,-1 1 0 0 0,1 0 0 0 0,0 0 0 0 0,0 0 0 0 0,0 0 0 0 0,0 1 0 0 0,0-1 0 0 0,0 0 0 0 0,0 1 0 0 0,0 0 0 0 0,1-1 0 0 0,0 0 0 0 0,0 0 0 0 0,0 1 0 0 0,-1-1 0 0 0,1 0 0 0 0,0 0 0 0 0,-1-1 0 0 0,1 1 0 0 0,-1 0 0 0 0,1 0 0 0 0,-1-1 0 0 0,1 1 0 0 0,-1-1 0 0 0,1 1 0 0 0,-1-1 0 0 0,0 0 0 0 0,1 1 0 0 0,-1-1 0 0 0,0 0 0 0 0,1 0 0 0 0,-2 0 0 0 0,-1-1 0 0 0,0 2 0 0 0,0-1 0 0 0,0 0 0 0 0,0 1 0 0 0,1 0 0 0 0,-1 0 0 0 0,-1 0 0 0 0,-6 4 2 0 0,-7 2 19 0 0,-1-6 36 0 0,4-1-52 0 0,-28 0 98 0 0,29 0-103 0 0,0 0-38 0 0,-5 0-112 0 0,9 0 21 0 0,2 0-42 0 0,1 0-26 0 0,-6-5-118 0 0,10 3 117 0 0,1 0 48 0 0,1 1-39 0 0,-1 0-45 0 0,1-1-52 0 0,0 2 1 0 0,0-1-42 0 0,1 0-37 0 0,0 1-34 0 0,-1-1-254 0 0,1 1-56 0 0,0-2-828 0 0,0-1 14 0 0,0 0-51 0 0,0-4-936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7:23.6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214 33 8208 0 0,'0'0'234'0'0,"0"0"6"0"0,0 0-176 0 0,0-2-37 0 0,-1-5-1 0 0,-1 3 33 0 0,-2 2 63 0 0,-2 2 142 0 0,3 0 248 0 0,3 0 28 0 0,0 0-10 0 0,-3-3-55 0 0,-7-8-24 0 0,8 10-199 0 0,0 0-67 0 0,0 0-57 0 0,0 1-45 0 0,0 0-28 0 0,-3 0 2 0 0,4 1 1 0 0,1-1 5 0 0,-5 0 201 0 0,0 1-64 0 0,1-1-55 0 0,1 1-43 0 0,-1 1-23 0 0,-3 3 49 0 0,4-2-42 0 0,2-2-35 0 0,-1 2 144 0 0,-1-2-68 0 0,1-1-44 0 0,-1-1-47 0 0,0-1-25 0 0,1 3 26 0 0,-1 0 35 0 0,0 1 53 0 0,-10 9 29 0 0,8-9-113 0 0,5-2-32 0 0,-1 1 0 0 0,0-1 1 0 0,1 0-1 0 0,-1 0 0 0 0,1 1 1 0 0,-1-1-1 0 0,0 1 0 0 0,1-1 1 0 0,-1 0-1 0 0,1 1 0 0 0,-1-1 0 0 0,1 1 1 0 0,-1-1-1 0 0,1 1 0 0 0,-1 0 1 0 0,1-1-1 0 0,0 1 0 0 0,-1-1 1 0 0,1 1-1 0 0,0 0 0 0 0,0-1 1 0 0,-1 1-10 0 0,-1 4 34 0 0,-4 4 53 0 0,-9 5 108 0 0,0 1-4 0 0,9-5-119 0 0,-4 11 152 0 0,3-1-65 0 0,1-2-69 0 0,-3 1-60 0 0,8-17-30 0 0,1 0 0 0 0,-1-1 0 0 0,1 1 0 0 0,-1 0 0 0 0,1 0 0 0 0,-1-1 0 0 0,1 1 0 0 0,0 0 0 0 0,0 0 0 0 0,0-1 0 0 0,0 1 0 0 0,0 0 0 0 0,0 0 0 0 0,0 0 0 0 0,1-1 0 0 0,-1 1 0 0 0,1 0 0 0 0,-1 0 0 0 0,1 0 0 0 0,-1-1 0 0 0,0 1 0 0 0,0 0 0 0 0,1 0 0 0 0,-1-1 0 0 0,0 1 0 0 0,-1 0 0 0 0,1 0 0 0 0,0-1 0 0 0,0 1 0 0 0,-1 0 0 0 0,1 0 0 0 0,-1-1 0 0 0,1 1 0 0 0,-1 0 0 0 0,0 0 0 0 0,0-1 0 0 0,0 1 1 0 0,0-1-1 0 0,1 1 1 0 0,-1 0-1 0 0,1 0 1 0 0,-1-1-1 0 0,1 1 1 0 0,-1 0-1 0 0,1 0 1 0 0,0 0-1 0 0,0 0 1 0 0,0-1-1 0 0,0 1 1 0 0,0 0-1 0 0,1 0 1 0 0,-1 0-1 0 0,0 0 1 0 0,1-1-1 0 0,-1 1 1 0 0,1 0-1 0 0,0-1 1 0 0,0 2-1 0 0,0 0 5 0 0,0 1 13 0 0,0-1 0 0 0,-1 0 0 0 0,1 1 0 0 0,-1-1 0 0 0,0 1 0 0 0,0-1 0 0 0,0 0 1 0 0,-1 4-19 0 0,1-5 15 0 0,-1 1 0 0 0,1-1 0 0 0,0 1 1 0 0,0-1-1 0 0,0 1 0 0 0,0-1 0 0 0,1 1 1 0 0,-1-1-1 0 0,1 0 0 0 0,-1 1 0 0 0,1-1 1 0 0,0 1-16 0 0,3 3 37 0 0,16 15 204 0 0,-17-19-232 0 0,2 2 107 0 0,2-4-73 0 0,-1 1-10 0 0,7 10 87 0 0,-13-11-114 0 0,0 0-1 0 0,0 0 0 0 0,1 0 0 0 0,-1 0 0 0 0,0 1 0 0 0,0-1 1 0 0,0 0-1 0 0,0 0 0 0 0,1 0 0 0 0,-1 0 0 0 0,0 0 0 0 0,0 0 0 0 0,0 0 1 0 0,1 0-1 0 0,-1 1 0 0 0,0-1 0 0 0,0 0 0 0 0,0 0 0 0 0,1 0 0 0 0,-1 0 1 0 0,0 0-1 0 0,0 0 0 0 0,0 0 0 0 0,1 0 0 0 0,-1 0 0 0 0,0 0 0 0 0,0 0 1 0 0,0 0-1 0 0,1-1 0 0 0,-1 1 0 0 0,0 0 0 0 0,0 0 0 0 0,0 0 0 0 0,1 0 1 0 0,-1 0-1 0 0,0 0 0 0 0,0 0 0 0 0,0-1 0 0 0,0 1 0 0 0,1 0 0 0 0,-1 0 1 0 0,0 0-1 0 0,0 0-5 0 0,21-11 268 0 0,-15 8-73 0 0,-2 0-67 0 0,-1 1-44 0 0,0-1-45 0 0,-1 0-23 0 0,1 1 34 0 0,7-2-6 0 0,-7 3-44 0 0,-1 0 0 0 0,0 0 1 0 0,1-1-1 0 0,-1 1 0 0 0,0 0 1 0 0,0-1-1 0 0,0 1 0 0 0,0-1 0 0 0,0 0 0 0 0,9-11 0 0 0,0 0 0 0 0,-1 0 0 0 0,5-9 0 0 0,-1 0 6 0 0,-6 5 36 0 0,0 0 0 0 0,0-4-42 0 0,-1 4-10 0 0,-6 13 14 0 0,0 0-1 0 0,-1 0 1 0 0,1 0-1 0 0,-1 0 0 0 0,0 0 1 0 0,1 0-1 0 0,-2 0 0 0 0,1-2-3 0 0,-1-6 64 0 0,1 11-60 0 0,0 0 0 0 0,0 1 0 0 0,0-1 0 0 0,0 0 0 0 0,0 1 0 0 0,0-1 0 0 0,0 0 0 0 0,0 1 0 0 0,0-1 0 0 0,-1 0 0 0 0,1 1 1 0 0,0-1-1 0 0,0 1 0 0 0,-1-1 0 0 0,1 0 0 0 0,0 1 0 0 0,-1-1 0 0 0,1 1 0 0 0,-1-1 0 0 0,1 1 0 0 0,-1-1 0 0 0,1 1 0 0 0,-1-1 0 0 0,1 1 0 0 0,-1 0 0 0 0,0-1-4 0 0,1 1 2 0 0,-1-1 0 0 0,1 1 0 0 0,-1 0 0 0 0,1-1 1 0 0,-1 1-1 0 0,1-1 0 0 0,-1 1 0 0 0,1-1 0 0 0,-1 1 0 0 0,1-1 0 0 0,0 0 0 0 0,-1 1 1 0 0,1-1-1 0 0,0 1 0 0 0,-1-1 0 0 0,1 0 0 0 0,0 1 0 0 0,0-1 0 0 0,0 0 0 0 0,0 1 0 0 0,-1-1 1 0 0,1 0-1 0 0,0 1 0 0 0,0-1 0 0 0,0 0 0 0 0,1 0-2 0 0,-1 1-9 0 0,-1-1 1 0 0,1 0-1 0 0,0 0 1 0 0,0 0-1 0 0,0 1 0 0 0,0-1 1 0 0,0 0-1 0 0,-1 0 1 0 0,1 1-1 0 0,0-1 0 0 0,-1 0 1 0 0,1 1-1 0 0,0-1 0 0 0,-1 0 9 0 0,-13-9-261 0 0,3 2 80 0 0,7 6-34 0 0,1 1 90 0 0,0 0 65 0 0,-3 2-5 0 0,3 0-26 0 0,0-1 126 0 0,0 0-84 0 0,0 0-73 0 0,-1 0-59 0 0,0 0-44 0 0,0 0-33 0 0,-8 0-685 0 0,7 0 563 0 0,1 0 54 0 0,1 0 96 0 0,2 0-115 0 0,0 0 8 0 0,1 0-64 0 0,0 0 147 0 0,0 0-41 0 0,0 0-46 0 0,0 0-41 0 0,0 0-488 0 0,0 0-319 0 0,0 0-753 0 0</inkml:trace>
  <inkml:trace contextRef="#ctx0" brushRef="#br0" timeOffset="484.11">214 349 5528 0 0,'0'0'124'0'0,"0"0"17"0"0,0 0 11 0 0,0 3-20 0 0,0 10-105 0 0,-1-4-15 0 0,-1-2 34 0 0,-2-1 50 0 0,-2 1 107 0 0,6-7-203 0 0,-3 3 263 0 0,2-1-98 0 0,1 0-63 0 0,1 1-55 0 0,0 0 4 0 0,-1-1 57 0 0,-1 1 63 0 0,-2 0 101 0 0,1-1-190 0 0,-1 1 48 0 0,-12 12 666 0 0,11-11-641 0 0,3-3-119 0 0,0 0-35 0 0,-2 2 395 0 0,1-1-18 0 0,-11 9-8 0 0,-1-6-2 0 0,9 6-4 0 0,-5-6-18 0 0,4 5-8 0 0,-4-4-2 0 0,5 2-74 0 0,-4 8 37 0 0,7-12-204 0 0,-3 8 138 0 0,-6 5 174 0 0,9-14-195 0 0,1 0-81 0 0,0 0-54 0 0,1 1-54 0 0,0 0-11 0 0,-1-2 41 0 0,-12 21 199 0 0,0 1-22 0 0,9-9-131 0 0,5 6-25 0 0,-1-12-39 0 0,0 3 22 0 0,0 1 15 0 0,0 12 46 0 0,0-21-92 0 0,0-2-15 0 0,0 1 0 0 0,0-1-1 0 0,0 0 1 0 0,0 0 0 0 0,0 0 0 0 0,1 0-1 0 0,-1 0 1 0 0,0 0 0 0 0,1 0 0 0 0,0 1-1 0 0,0-1 1 0 0,-1-1 0 0 0,1 1 0 0 0,0 0-11 0 0,12 13 106 0 0,-9-10-78 0 0,-2-3-13 0 0,-1 0 1 0 0,1 0-1 0 0,0-1 0 0 0,0 1 0 0 0,0 0 1 0 0,0-1-1 0 0,0 1 0 0 0,0-1 0 0 0,0 1 1 0 0,1-1-1 0 0,-1 0 0 0 0,0 0 1 0 0,1 0-1 0 0,-1 0 0 0 0,1-1 0 0 0,-1 1 1 0 0,2 0-16 0 0,3-1 35 0 0,-6 0-23 0 0,1 0 0 0 0,0 0 0 0 0,-1 0-1 0 0,1 0 1 0 0,0 0 0 0 0,-1 0 0 0 0,1 0 0 0 0,0 0 0 0 0,-1-1 0 0 0,1 1 0 0 0,-1-1 0 0 0,2 0-12 0 0,-1-3 58 0 0,4-2 63 0 0,18 0 98 0 0,-18 4-128 0 0,0 0-1 0 0,0-1 1 0 0,0 0 0 0 0,0-1 0 0 0,1 0-91 0 0,0-1 68 0 0,-1-1-33 0 0,-1 2-7 0 0,0 0 1 0 0,0 0 0 0 0,0 0-1 0 0,1 0 1 0 0,-1 1-29 0 0,1-1 26 0 0,-1 1 0 0 0,1-1 0 0 0,-1 0 0 0 0,0 0 0 0 0,0-1-26 0 0,8-7 67 0 0,-8 8-38 0 0,0-1 0 0 0,-1 1 0 0 0,1-1 0 0 0,-1 0 0 0 0,0 0 0 0 0,1-2-29 0 0,12-33 184 0 0,-3 3-72 0 0,-10 16-47 0 0,-5-9-59 0 0,1 18-5 0 0,0-7-1 0 0,0 13 0 0 0,1 0 0 0 0,-2 0 0 0 0,1-1 0 0 0,-1 1 0 0 0,0 0 0 0 0,0-1 0 0 0,-10-19 10 0 0,4 15-41 0 0,1 3-48 0 0,-1 1-70 0 0,-4-6-19 0 0,6-1-6 0 0,0 12 78 0 0,-1-1-51 0 0,2-3-169 0 0,4 5 289 0 0,-1 1 0 0 0,1-1 0 0 0,0 1 1 0 0,0-1-1 0 0,-1 1 0 0 0,1 0 0 0 0,0-1 0 0 0,-1 1 0 0 0,1-1 1 0 0,0 1-1 0 0,-1 0 0 0 0,1 0 0 0 0,-1-1 0 0 0,1 1 0 0 0,0 0 1 0 0,-1 0-1 0 0,1-1 0 0 0,-1 1 0 0 0,1 0 0 0 0,-1 0 0 0 0,1 0 1 0 0,-1 0-1 0 0,1 0 0 0 0,-1-1 0 0 0,1 1 0 0 0,-1 0 0 0 0,1 0 1 0 0,-1 0-1 0 0,1 1 0 0 0,-1-1 0 0 0,1 0 0 0 0,-1 0 27 0 0,-5 0-281 0 0,5 0 146 0 0,-1 0-36 0 0,1 0-5 0 0,0 0-37 0 0,0 0-40 0 0,0 0-47 0 0,0 0-50 0 0,0 0-46 0 0,1 0-41 0 0,0 0-36 0 0,-1 0-136 0 0,1 0-35 0 0,0 0-1412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53.4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5936 0 0,'0'0'169'0'0,"0"0"63"0"0,0 0 116 0 0,0 0 48 0 0,0 2 11 0 0,0 35 627 0 0,0-19-622 0 0,0 1-44 0 0,0-11-236 0 0,0 0-42 0 0,0 2 108 0 0,1-2-55 0 0,1-1-25 0 0,3 2-1 0 0,-1-1-1 0 0,-2 0-1 0 0,-1 0 25 0 0,-1 2 53 0 0,1 4-15 0 0,1-1-34 0 0,9 22 171 0 0,-1-8-87 0 0,-5-6-21 0 0,1 22 137 0 0,4-7-6 0 0,-6-16-190 0 0,1 7 69 0 0,5 5 40 0 0,-1-10-105 0 0,1 3 48 0 0,19 41 368 0 0,-22-46-409 0 0,-2-3-38 0 0,-2-4 52 0 0,0-3-54 0 0,6 19 199 0 0,-6-20-213 0 0,0 1 42 0 0,8 10 57 0 0,1-1 27 0 0,-11-17-195 0 0,0 0 0 0 0,0 0 1 0 0,0 0-1 0 0,-1 0 0 0 0,1 0 0 0 0,-1 0 0 0 0,1 0 0 0 0,-1 0 0 0 0,0 2-36 0 0,2 7 72 0 0,4 1-48 0 0,-1-4-22 0 0,-2 5 22 0 0,-3-10 92 0 0,0-3 6 0 0,0 0-8 0 0,0 0-2 0 0,0 0-1 0 0,0 0 1 0 0,0 0 0 0 0,0 0-1 0 0,0 0-6 0 0,0 0-1 0 0,0 0 0 0 0,0 0-6 0 0,-2-16 17 0 0,3-10-39 0 0,0 2-26 0 0,-2 2-15 0 0,0 11-31 0 0,1-1 0 0 0,0 1-1 0 0,1 0 1 0 0,0-1-1 0 0,1-1-3 0 0,14-53-10 0 0,10-10-65 0 0,-12 34-50 0 0,-11 36 104 0 0,-1 0 0 0 0,2 1 0 0 0,-1-1 0 0 0,3-2 21 0 0,15-24-122 0 0,-17 25 92 0 0,1 1 0 0 0,0-1 0 0 0,0 1 0 0 0,0 0 0 0 0,3-1 30 0 0,1-4-30 0 0,-6 7 14 0 0,1 0-1 0 0,0-1 1 0 0,0 1-1 0 0,1 1 1 0 0,-1-1-1 0 0,1 1 0 0 0,1-2 17 0 0,4 1-42 0 0,14-10 12 0 0,-20 12 30 0 0,-1 0 0 0 0,0 1 0 0 0,1-1 0 0 0,-1 1-1 0 0,0-1 1 0 0,1 1 0 0 0,0 0 0 0 0,-1 0-1 0 0,1 1 1 0 0,16-2-38 0 0,4 1-66 0 0,-20 2 95 0 0,-1 0 0 0 0,1 1 0 0 0,-1-1 0 0 0,0 0-1 0 0,0 1 1 0 0,0 0 0 0 0,0 0 0 0 0,0 0-1 0 0,0 0 1 0 0,0 0 0 0 0,-1 1 0 0 0,1-1 0 0 0,-1 1-1 0 0,2 1 10 0 0,-3-2-11 0 0,1 0-1 0 0,0 0 1 0 0,-1 1 0 0 0,1-1-1 0 0,-1 1 1 0 0,0-1-1 0 0,1 2 12 0 0,2 9-35 0 0,-3-9 29 0 0,0 0 0 0 0,0 0 0 0 0,1 0 0 0 0,-1 0 0 0 0,1-1 0 0 0,0 1 0 0 0,0 0 1 0 0,1 0 4 0 0,0 1-9 0 0,-1 0 0 0 0,1 0 0 0 0,-1 0 0 0 0,0 1 0 0 0,0 2 10 0 0,8 32-11 0 0,-5-22 13 0 0,-4-10-2 0 0,1 1 0 0 0,-1-1 1 0 0,-1 1-1 0 0,1 1 0 0 0,-3 36 50 0 0,1-10 28 0 0,1-18-39 0 0,-1-9-19 0 0,1 0-1 0 0,0 0 1 0 0,1 0 0 0 0,0 0-1 0 0,1 4-19 0 0,4 0 17 0 0,-5-11-12 0 0,0-1 0 0 0,0 0 0 0 0,-1 1 0 0 0,1-1-1 0 0,0 1 1 0 0,-1-1 0 0 0,1 1 0 0 0,-1-1 0 0 0,0 1 0 0 0,1-1-1 0 0,-1 1 1 0 0,0 0 0 0 0,0-1-5 0 0,0 18 5 0 0,0-6 25 0 0,0-2-44 0 0,0 3-42 0 0,0 6-59 0 0,0-18-149 0 0,3-2-287 0 0,-3 0 383 0 0,0 0 67 0 0,1 0 42 0 0,3 1-24 0 0,-3-1 18 0 0,1 0-32 0 0,-1 0-49 0 0,0 0-78 0 0,0 0-86 0 0,0 0-101 0 0,0-1-116 0 0,-1 1-607 0 0</inkml:trace>
  <inkml:trace contextRef="#ctx0" brushRef="#br0" timeOffset="430.11">726 395 6648 0 0,'0'0'149'0'0,"0"0"23"0"0,0 0 12 0 0,3 0-25 0 0,5 0-129 0 0,16 0 52 0 0,-19 0 11 0 0,3 0-41 0 0,-4 0 55 0 0,-1 0-3 0 0,1 0 42 0 0,0 0 48 0 0,2 0 56 0 0,14-3 236 0 0,-10-2-200 0 0,2 0 36 0 0,-6 3-146 0 0,-1 0-36 0 0,4 2 18 0 0,-1 0-43 0 0,11-1 118 0 0,-16 0-187 0 0,0-1 0 0 0,1 1 0 0 0,-1 0 0 0 0,0-1 0 0 0,-1 0 0 0 0,1 1 0 0 0,1-2-46 0 0,7-4 189 0 0,3 0 40 0 0,-1 4-75 0 0,6-3 90 0 0,-6-3-46 0 0,-6 2-70 0 0,8-8 130 0 0,-3 8-129 0 0,0 4-91 0 0,-11 3-38 0 0,0 0 0 0 0,-1 0 1 0 0,1 0-1 0 0,0 0 0 0 0,0-1 1 0 0,0 1-1 0 0,0 0 0 0 0,0-1 1 0 0,0 1-1 0 0,0-1 0 0 0,-1 1 1 0 0,1-1-1 0 0,0 1 0 0 0,0-1 1 0 0,-1 1-1 0 0,1-1 0 0 0,0 0 1 0 0,-1 1-1 0 0,1-1 0 0 0,0 0 1 0 0,-1 0-1 0 0,1 0 0 0 0,-1 1 1 0 0,0-1-1 0 0,1 0 0 0 0,-1 0 1 0 0,1 0-1 0 0,-1 0 0 0 0,1-1 0 0 0,0 1 0 0 0,-1 0 0 0 0,1 0 0 0 0,0 0 0 0 0,0 1 0 0 0,0-1 0 0 0,0 0 0 0 0,0 0 0 0 0,0 0 0 0 0,0 1 0 0 0,0-1 0 0 0,0 1 0 0 0,1-1 0 0 0,-1 0 0 0 0,0 1 0 0 0,-1 0 0 0 0,1 0 0 0 0,0-1 0 0 0,0 1 0 0 0,-1 0 0 0 0,1-1 0 0 0,0 1 0 0 0,-1-1 0 0 0,1 1 0 0 0,0-1 0 0 0,-1 1 0 0 0,1-1 0 0 0,-1 1 0 0 0,1-1 0 0 0,-1 0 0 0 0,1 1 0 0 0,-1-1 0 0 0,0 0 0 0 0,1 0 0 0 0,-1 1 0 0 0,0-1 0 0 0,1 0 0 0 0,-1 0 0 0 0,0 1 0 0 0,0-1 0 0 0,0 0 0 0 0,0 0 0 0 0,0 1 0 0 0,0-2 0 0 0,0 1 0 0 0,0 1 0 0 0,0-1 1 0 0,0 1-1 0 0,0-1 0 0 0,0 0 0 0 0,0 1 1 0 0,0-1-1 0 0,1 0 0 0 0,-1 1 1 0 0,0-1-1 0 0,0 1 0 0 0,0-1 1 0 0,1 0-1 0 0,-1 1 0 0 0,0-1 1 0 0,1 1-1 0 0,-1-1 0 0 0,0 1 1 0 0,1-1-1 0 0,-1 1 0 0 0,1-1 0 0 0,-1 1 1 0 0,0 0-1 0 0,1-1 0 0 0,-1 1 1 0 0,1-1-1 0 0,0 1 0 0 0,5-7-24 0 0,-4-5-67 0 0,-2 7 44 0 0,-1-12-178 0 0,1 17 217 0 0,0-1 0 0 0,-1 1-1 0 0,1 0 1 0 0,0-1 0 0 0,0 1 0 0 0,-1-1 0 0 0,1 1 0 0 0,0 0 0 0 0,-1-1 0 0 0,1 1 0 0 0,0 0 0 0 0,-1-1 0 0 0,1 1 0 0 0,0 0-1 0 0,-1-1 1 0 0,1 1 0 0 0,-1 0 0 0 0,1 0 0 0 0,-1 0 0 0 0,1-1 0 0 0,0 1 0 0 0,-1 0 0 0 0,1 0 0 0 0,-1 0 0 0 0,1 0 0 0 0,-1 0 0 0 0,1 0-1 0 0,-1 0 1 0 0,1 0 0 0 0,-1 0 8 0 0,1 0-3 0 0,0 0 0 0 0,0 0 0 0 0,0 0 0 0 0,0 0 0 0 0,0 0 0 0 0,0 0 0 0 0,-1 0 0 0 0,1 0 0 0 0,0 0 0 0 0,0 0 0 0 0,0 0 0 0 0,0 0 0 0 0,0 0 0 0 0,0 0 0 0 0,0 0 0 0 0,0 0 0 0 0,0 0 0 0 0,0 0 0 0 0,-1 0 0 0 0,1 0 0 0 0,0 0 0 0 0,0 0 0 0 0,0 0 0 0 0,0 0 0 0 0,0 0 0 0 0,0 0 0 0 0,0 0 0 0 0,0 0 0 0 0,0 0 0 0 0,0 0 0 0 0,0-1 1 0 0,0 1-1 0 0,0 0 0 0 0,0 0 0 0 0,-1 0 0 0 0,1 0 0 0 0,0 0 0 0 0,0 0 0 0 0,0 0 0 0 0,0 0 0 0 0,0 0 0 0 0,0 0 0 0 0,0 0 0 0 0,0-1 0 0 0,0 1 0 0 0,0 0 0 0 0,0 0 0 0 0,0 0 0 0 0,0 0 0 0 0,0 0 0 0 0,0 0 0 0 0,0 0 0 0 0,0 0 0 0 0,0 0 0 0 0,0 0 0 0 0,0-1 0 0 0,0 1 3 0 0,1 0-8 0 0,-1-1 1 0 0,0 1 0 0 0,0-1-1 0 0,0 1 1 0 0,0-1 0 0 0,0 1 0 0 0,-1-1-1 0 0,1 1 1 0 0,0-1 0 0 0,0 1-1 0 0,0-1 1 0 0,0 1 0 0 0,-1-1-1 0 0,1 1 1 0 0,0-1 0 0 0,0 1-1 0 0,-1-1 1 0 0,1 1 0 0 0,0 0 0 0 0,-1-1-1 0 0,1 1 1 0 0,0 0 0 0 0,-1-1-1 0 0,1 1 1 0 0,-1 0 0 0 0,1-1-1 0 0,0 1 1 0 0,-1 0 0 0 0,1 0 0 0 0,-1-1-1 0 0,1 1 1 0 0,-1 0 0 0 0,1 0-1 0 0,-1 0 1 0 0,1 0 0 0 0,-1 0-1 0 0,1 0 1 0 0,-1 0 0 0 0,1 0-1 0 0,-1 0 1 0 0,0 0 0 0 0,1 0 0 0 0,-1 0-1 0 0,1 0 1 0 0,-1 0 0 0 0,1 0 7 0 0,-16-2-155 0 0,10-3 107 0 0,-6-2 6 0 0,12 7 41 0 0,-1 0 0 0 0,1-1 0 0 0,-1 1 1 0 0,1 0-1 0 0,0 0 0 0 0,-1 0 0 0 0,1 0 0 0 0,-1 0 1 0 0,1 0-1 0 0,0 0 0 0 0,-1 0 0 0 0,1 0 0 0 0,-1 0 1 0 0,1 0-1 0 0,0 0 0 0 0,-1 0 0 0 0,1 0 0 0 0,-1 0 0 0 0,1 0 1 0 0,0 0-1 0 0,-1 1 0 0 0,1-1 0 0 0,0 0 0 0 0,-1 0 1 0 0,1 0-1 0 0,0 1 0 0 0,-1-1 1 0 0,-3 7-23 0 0,3-7 22 0 0,1 0 0 0 0,0 1 0 0 0,0-1 0 0 0,-1 1 0 0 0,1-1 0 0 0,0 1 1 0 0,-1-1-1 0 0,1 0 0 0 0,0 1 0 0 0,-1-1 0 0 0,1 0 0 0 0,0 1 0 0 0,-1-1 0 0 0,1 0 0 0 0,-1 0 0 0 0,1 1 0 0 0,-1-1 0 0 0,1 0 0 0 0,-1 0 0 0 0,1 0 0 0 0,-1 0 0 0 0,1 1 0 0 0,-1-1 0 0 0,1 0 0 0 0,-1 0 0 0 0,1 0 0 0 0,-1 0 0 0 0,1 0 1 0 0,-1 0-1 0 0,1 0 0 0 0,-1-1 0 0 0,1 1 1 0 0,-2 0 2 0 0,0 1 0 0 0,0-1 0 0 0,0 0 0 0 0,0 1 0 0 0,0-1 0 0 0,0 1 0 0 0,0 0 0 0 0,0-1 0 0 0,0 1 0 0 0,1 0 0 0 0,-1 0 0 0 0,0 1-2 0 0,0-1 7 0 0,1 0 0 0 0,-1-1-1 0 0,1 1 1 0 0,0 0-1 0 0,-1-1 1 0 0,1 1 0 0 0,-1 0-1 0 0,0-1 1 0 0,1 0-1 0 0,-1 1 1 0 0,1-1 0 0 0,-1 0-7 0 0,-3 3 202 0 0,0 1-103 0 0,1-1-17 0 0,1 1 0 0 0,-1 0 0 0 0,1 0 1 0 0,0 0-1 0 0,-2 2-82 0 0,1 4 162 0 0,-2 1-51 0 0,-2-1-75 0 0,4-6-32 0 0,1 0 0 0 0,0 0 0 0 0,0 1 1 0 0,0-1-1 0 0,-1 4-4 0 0,-2 5 41 0 0,3-8-3 0 0,-1 10 96 0 0,4-2-35 0 0,-1 4 20 0 0,-5-4 4 0 0,5-12-104 0 0,0 1-1 0 0,0-1 1 0 0,0 1 0 0 0,0-1-1 0 0,1 1 1 0 0,-1-1-1 0 0,1 1 1 0 0,-1 0 0 0 0,1-1-1 0 0,0 1 1 0 0,0 0 0 0 0,0-1-1 0 0,0 1 1 0 0,0 0-19 0 0,0 4 35 0 0,1-1 0 0 0,0 1 0 0 0,0-1 0 0 0,1 1-1 0 0,0 3-34 0 0,0-4 28 0 0,0 1-1 0 0,-1-1 0 0 0,1 1 0 0 0,-2-1 1 0 0,1 5-28 0 0,-1-8 16 0 0,0 0 0 0 0,1 1 1 0 0,-1-1-1 0 0,0 1 1 0 0,1-1-1 0 0,-1 0 0 0 0,1 1 1 0 0,0-1-1 0 0,0 0 0 0 0,0 0 1 0 0,0 0-1 0 0,1 2-16 0 0,8 17 180 0 0,2 4-36 0 0,-10-22-115 0 0,0 1 0 0 0,1-1-1 0 0,-1 0 1 0 0,1 0 0 0 0,0 0 0 0 0,0 0-1 0 0,0 0 1 0 0,0-1 0 0 0,1 1 0 0 0,0 0-29 0 0,1-1 34 0 0,-4-1-26 0 0,0-1 1 0 0,-1 0-1 0 0,1 0 1 0 0,0 1 0 0 0,-1-1-1 0 0,1 0 1 0 0,-1 1-1 0 0,1-1 1 0 0,0 1-1 0 0,-1-1 1 0 0,1 1-1 0 0,-1-1 1 0 0,0 1-1 0 0,1-1 1 0 0,-1 1-1 0 0,1-1 1 0 0,-1 1-1 0 0,0 0 1 0 0,1-1-1 0 0,-1 1 1 0 0,0-1-1 0 0,0 1-8 0 0,3 4 35 0 0,0-2-8 0 0,-1 0 0 0 0,1 0 0 0 0,0-1 0 0 0,0 1 1 0 0,0-1-1 0 0,1 0 0 0 0,-1 0 0 0 0,1 0 1 0 0,-1-1-1 0 0,4 2-27 0 0,0 0 32 0 0,-3-1-8 0 0,0-1 0 0 0,0-1 1 0 0,1 1-1 0 0,-1 0 1 0 0,0-1-1 0 0,1 0 1 0 0,-1 0-1 0 0,0 0 1 0 0,5-1-25 0 0,7 0 68 0 0,-12 1-10 0 0,2 0-58 0 0,2 1-71 0 0,0-1-67 0 0,1-1-94 0 0,3-2-197 0 0,4-7-111 0 0,0 7-4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7:22.9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1 726 6992 0 0,'0'0'157'0'0,"0"0"23"0"0,0 0 12 0 0,0 0 48 0 0,0 0-93 0 0,0 0 122 0 0,0 0 227 0 0,0 0 15 0 0,0 0-17 0 0,0 0-72 0 0,0 0-34 0 0,0 0-4 0 0,0 0-4 0 0,0 0-18 0 0,0 0-8 0 0,0 0-2 0 0,0 0 0 0 0,0 0 0 0 0,0 0 0 0 0,0 0 0 0 0,0 0-10 0 0,0 0-38 0 0,0 0-16 0 0,2 0-6 0 0,4 0-229 0 0,-3-2 51 0 0,-1-2 67 0 0,-1-3 128 0 0,0-4-8 0 0,2 4-161 0 0,10-17 236 0 0,-4 9-146 0 0,-5 6-104 0 0,-3 8-87 0 0,0-1 1 0 0,-1 0-1 0 0,1 0 0 0 0,-1 0 0 0 0,0 0 0 0 0,1 0 1 0 0,-1 0-1 0 0,0 0 0 0 0,0 0 0 0 0,0 0 0 0 0,-1-1-29 0 0,1-7 107 0 0,0 4-40 0 0,1-1 0 0 0,0 0 0 0 0,1 1 0 0 0,-1-1 0 0 0,3-4-67 0 0,5-24 206 0 0,-4 17-130 0 0,-3 8-27 0 0,0 0 0 0 0,0 0-1 0 0,-1 0 1 0 0,0-8-49 0 0,0 8 32 0 0,0 1-1 0 0,0-1 1 0 0,1 0 0 0 0,1-5-32 0 0,3-10 42 0 0,-1-19 25 0 0,5 7-38 0 0,-6 17 2 0 0,-3 12-20 0 0,0 1 0 0 0,0 0 0 0 0,1-1 0 0 0,0 1 0 0 0,1 0-1 0 0,2-5-10 0 0,0 0 25 0 0,9-15 49 0 0,-1-1 1 0 0,5-19-75 0 0,-4 23 50 0 0,-2 4-34 0 0,-7 9-15 0 0,-4 9 0 0 0,0 0 0 0 0,0-1 0 0 0,0 1 0 0 0,0 0 0 0 0,1 0 1 0 0,-1 0-1 0 0,1 0 0 0 0,0 0 0 0 0,-1 0-1 0 0,13-14 43 0 0,-9 3-33 0 0,-4 13-10 0 0,-1-1 0 0 0,1 1 0 0 0,0 0 0 0 0,0-1 0 0 0,0 1 0 0 0,-1 0 0 0 0,1 0 0 0 0,0 0 0 0 0,0 0 0 0 0,0-1 0 0 0,0 1 0 0 0,0 0 0 0 0,-1 0 0 0 0,2 1 0 0 0,14 1 0 0 0,0 11 0 0 0,-3 3 0 0 0,3 16 0 0 0,-11-16 0 0 0,8-1 0 0 0,-12-13 0 0 0,10 11 10 0 0,-10-12-6 0 0,-1 1 1 0 0,1 0-1 0 0,-1-1 0 0 0,1 1 1 0 0,-1 0-1 0 0,0 0 1 0 0,1 0-1 0 0,-1-1 0 0 0,0 1 1 0 0,0 0-5 0 0,4 22 5 0 0,11 17 53 0 0,-5-16-25 0 0,-5-8 12 0 0,8 16-8 0 0,-9-24-8 0 0,0 1 0 0 0,-1-1 0 0 0,0 1 0 0 0,-1 0-29 0 0,0 0 25 0 0,1-1 0 0 0,0 0 0 0 0,1 0 0 0 0,0 1-25 0 0,9 15 55 0 0,-6-13-17 0 0,-1 0 1 0 0,0 1-1 0 0,-1-1 0 0 0,2 8-38 0 0,-3-2 42 0 0,-3-13-29 0 0,0 0 0 0 0,0 0-1 0 0,1 0 1 0 0,-1-1 0 0 0,1 1 0 0 0,0-1 0 0 0,0 1-1 0 0,1 0-12 0 0,-1-2 17 0 0,0 1 0 0 0,0 0-1 0 0,0 1 1 0 0,0-1 0 0 0,-1 0-1 0 0,2 4-16 0 0,-3-5 10 0 0,1 0 0 0 0,0-1-1 0 0,0 1 1 0 0,0 0 0 0 0,0-1-1 0 0,1 1 1 0 0,-1-1 0 0 0,1 1-1 0 0,-1-1 1 0 0,1 1 0 0 0,0-1-1 0 0,0 0-9 0 0,6 6 35 0 0,-5-5-14 0 0,1 0 0 0 0,-1 0 0 0 0,0 1 0 0 0,0-1 0 0 0,-1 1-1 0 0,1 0-20 0 0,13 27 176 0 0,-11-17-102 0 0,6-9-44 0 0,-11-5-24 0 0,0 1-1 0 0,1 0 0 0 0,-1-1 1 0 0,0 1-1 0 0,1 0 0 0 0,-1-1 1 0 0,0 1-1 0 0,0 0 0 0 0,0-1 1 0 0,0 1-1 0 0,0 0 0 0 0,0-1 1 0 0,0 1-1 0 0,0 0 0 0 0,0-1-5 0 0,0 0 0 0 0,0 3 91 0 0,0-3-16 0 0,0 0 15 0 0,0 0-26 0 0,0-3-112 0 0,0-2 30 0 0,-3 0-64 0 0,-1 3-71 0 0,-2 1-79 0 0,1-1-260 0 0,4 1 316 0 0,1 1 45 0 0,0-1 40 0 0,-1 1 36 0 0,1 0 31 0 0,0-1 36 0 0,-1 1 42 0 0,1-1 77 0 0,-1 1 66 0 0,1-1-99 0 0,-1 1-62 0 0,0-1-62 0 0,1 1-55 0 0,-1-1-66 0 0,1 0-76 0 0,-1 1-86 0 0,0-1-22 0 0,1 0-74 0 0,-1 0-79 0 0,0 0-85 0 0,0 0-92 0 0,0 0-97 0 0,-1 0-103 0 0,1 0-111 0 0,-2-2-703 0 0,-1-1-56 0 0,-2-2-749 0 0</inkml:trace>
  <inkml:trace contextRef="#ctx0" brushRef="#br0" timeOffset="287.32">221 427 8640 0 0,'0'0'197'0'0,"-2"0"24"0"0,-9 0 17 0 0,9 0 23 0 0,2 0 90 0 0,0 0 38 0 0,2 0 10 0 0,9 0-88 0 0,1 0-47 0 0,26 0 409 0 0,-26-2-476 0 0,-3-3-48 0 0,4-2-2 0 0,4 6-10 0 0,-4 1-27 0 0,4-4 62 0 0,12-6 18 0 0,0 4-71 0 0,-8-4-30 0 0,1 4-23 0 0,-15 5-49 0 0,0-1 0 0 0,1-1 1 0 0,-1 1-1 0 0,3-2-17 0 0,-4 1 10 0 0,0 0 0 0 0,0 1 0 0 0,0 0 0 0 0,0 0-1 0 0,3 1-9 0 0,7-2-20 0 0,-3 0-59 0 0,1 0-78 0 0,0-1-103 0 0,-7 1 85 0 0,0 0-34 0 0,-1 0-218 0 0,1 0-115 0 0,-3 0 75 0 0,1 1-44 0 0,5-3-602 0 0,2-1-475 0 0,7-4-902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7:26.8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8464 0 0,'0'0'190'0'0,"0"0"28"0"0,0 0 10 0 0,0 0 54 0 0,0 0-74 0 0,0 0 35 0 0,0 0 285 0 0,0 0 15 0 0,0 0-42 0 0,0 0-353 0 0,0 0 28 0 0,0 0 76 0 0,0 0-17 0 0,0 0-3 0 0,0 2 0 0 0,0 4-71 0 0,0 19 403 0 0,1-18-428 0 0,1 0-79 0 0,3 1 48 0 0,0 2 41 0 0,-2 3 37 0 0,-3 7 89 0 0,-1 11 51 0 0,2-17-206 0 0,2-2-37 0 0,3 0 36 0 0,-5-10-101 0 0,0-1-1 0 0,0 1 1 0 0,-1-1-1 0 0,1 1 0 0 0,0-1 1 0 0,-1 1-1 0 0,1 0 1 0 0,-1-1-1 0 0,0 1 1 0 0,1-1-1 0 0,-1 1 0 0 0,0 0 1 0 0,0 0-1 0 0,0 0-14 0 0,-1 6 45 0 0,1 14 45 0 0,3-8 9 0 0,2-6-47 0 0,-4-6-47 0 0,0-1 1 0 0,0 0-1 0 0,0 1 0 0 0,0-1 0 0 0,-1 1 0 0 0,1-1 0 0 0,0 1 0 0 0,-1 0 0 0 0,1-1 0 0 0,-1 1 0 0 0,0 0 0 0 0,0-1 0 0 0,1 1 1 0 0,-1 0-6 0 0,0 31 74 0 0,0 0 36 0 0,0-23-88 0 0,0-7 32 0 0,0-3-14 0 0,0 0-104 0 0,0 0-59 0 0,0 0-18 0 0,0 0 25 0 0,0 0-47 0 0,0 0-114 0 0,0 0-290 0 0,2 0-524 0 0,-1 0 1015 0 0,0 0 0 0 0,-1 0 0 0 0,1 0 0 0 0,0 0 0 0 0,-1 0 0 0 0,1-1 0 0 0,0 1 0 0 0,-1 0 0 0 0,1 0 0 0 0,0 0 0 0 0,-1-1 0 0 0,1 1 0 0 0,0 0 0 0 0,-1-1 0 0 0,1 1 76 0 0,-1-1-82 0 0,1 1 0 0 0,-1-1 0 0 0,0 0 0 0 0,1 0-1 0 0,-1 0 1 0 0,0 0 0 0 0,0 1 0 0 0,0-1 0 0 0,0 0-1 0 0,1 0 1 0 0,-1 0 0 0 0,0 0 0 0 0,0 1 0 0 0,-1-2 82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7:27.3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0 7568 0 0,'0'0'166'0'0,"0"0"29"0"0,0 0 14 0 0,0 0 29 0 0,0 3 71 0 0,0 0-185 0 0,0 2 57 0 0,-1 5 309 0 0,1-6-354 0 0,-1-1-48 0 0,0 1-83 0 0,-9 9 210 0 0,7-10-68 0 0,2 1-67 0 0,1 0-40 0 0,0 1-22 0 0,1-3 29 0 0,-1 5 26 0 0,-1-5-53 0 0,1 1-1 0 0,0-1 1 0 0,0 0-1 0 0,0 0 1 0 0,1 0 0 0 0,-1 0-1 0 0,0 0 1 0 0,1 1-1 0 0,-1-1 1 0 0,2 1-20 0 0,2 5 48 0 0,-3-7-37 0 0,0 0-1 0 0,0 1 1 0 0,0-1-1 0 0,0 1 1 0 0,0-1-1 0 0,-1 1 1 0 0,1-1-1 0 0,-1 1 0 0 0,1 0 1 0 0,-1-1-1 0 0,0 1 1 0 0,0 0-1 0 0,1-1 1 0 0,-1 1-11 0 0,-1 7 53 0 0,1-1 34 0 0,-1 6 97 0 0,1-9-109 0 0,0-1 0 0 0,0 0 0 0 0,1 0-1 0 0,-1 1 1 0 0,1-1 0 0 0,0 0 0 0 0,0 1-75 0 0,4 6 108 0 0,2 7 61 0 0,-6-2 6 0 0,0-15-158 0 0,-1 1 1 0 0,0-1 0 0 0,0 1-1 0 0,0 0 1 0 0,1-1 0 0 0,-1 1-1 0 0,1-1 1 0 0,-1 1 0 0 0,1-1-1 0 0,0 1 1 0 0,-1-1 0 0 0,1 0-1 0 0,0 1-17 0 0,6 11 111 0 0,-4 0-31 0 0,-3-11-66 0 0,1 0 0 0 0,-1 1 0 0 0,1-1 0 0 0,-1 0 0 0 0,1 1 0 0 0,0-1 0 0 0,0 0 0 0 0,0 0 0 0 0,1 0 1 0 0,-1 0-1 0 0,0 0 0 0 0,1 0 0 0 0,-1 0 0 0 0,1 0-14 0 0,6 5 49 0 0,-5-4-25 0 0,0 0 0 0 0,1 0 1 0 0,-1 1-1 0 0,-1-1 0 0 0,1 1 1 0 0,0 0-25 0 0,5 9 81 0 0,4-2-22 0 0,-3-3-25 0 0,1 5 40 0 0,14-8-2 0 0,0 8 65 0 0,4 1 126 0 0,-26-13-244 0 0,-1-1 0 0 0,1 1-1 0 0,0-1 1 0 0,-1 0-1 0 0,1 1 1 0 0,-1-1 0 0 0,1 0-1 0 0,-1 0 1 0 0,1 0 0 0 0,0 0-1 0 0,-1 0 1 0 0,1-1-1 0 0,-1 1 1 0 0,1-1 0 0 0,-1 1-1 0 0,1-1 1 0 0,1 0-19 0 0,30-21 391 0 0,-28 18-344 0 0,-1 1-42 0 0,1-7 88 0 0,-2 5-52 0 0,-1 0-16 0 0,2 1 1 0 0,-1 0-1 0 0,0 0 0 0 0,1 0 0 0 0,0 0 1 0 0,0 1-1 0 0,2-2-25 0 0,-2 2 18 0 0,-1 0 0 0 0,1-1-1 0 0,-1 1 1 0 0,0-1 0 0 0,1 0 0 0 0,-1 0 0 0 0,0-1-18 0 0,29-59 129 0 0,-31 62-128 0 0,-1 0 0 0 0,1 0 1 0 0,-1 0-1 0 0,1 0 0 0 0,-1 0 0 0 0,0 0 1 0 0,0-1-1 0 0,0 1 0 0 0,0 0 0 0 0,0-1-1 0 0,0-4 11 0 0,-3-9 37 0 0,-8 0-36 0 0,6 3-12 0 0,5 13 0 0 0,-1 0 0 0 0,1-1 0 0 0,-1 1 0 0 0,1 0 0 0 0,-1 0 0 0 0,1 0 0 0 0,-1 0 0 0 0,1-1 0 0 0,-1 1 0 0 0,1 0 0 0 0,-1 0 0 0 0,1 0 0 0 0,-1 0 0 0 0,1 0 0 0 0,-1 0 0 0 0,1 0 0 0 0,-1 0 0 0 0,1 1 0 0 0,-1-1 0 0 0,1 0 0 0 0,-1 0 0 0 0,1 0 0 0 0,-1 0 0 0 0,1 1 0 0 0,0-1 0 0 0,-1 0 0 0 0,-28 16 0 0 0,24-6-11 0 0,-6-3-29 0 0,10-7 39 0 0,0 1-1 0 0,0-1 1 0 0,-1 1-1 0 0,1-1 1 0 0,0 1-1 0 0,1-1 1 0 0,-1 1-1 0 0,0 0 1 0 0,0-1-1 0 0,0 1 1 0 0,0 0-1 0 0,0 0 0 0 0,1 0 1 0 0,-1 0-1 0 0,0 0 1 0 0,1 0 1 0 0,-5 9-19 0 0,4-7 15 0 0,0-1 0 0 0,0 0 0 0 0,-1 0 0 0 0,1 1 1 0 0,0-1-1 0 0,-1 0 0 0 0,1 0 0 0 0,-1-1 1 0 0,0 1 3 0 0,1 0-3 0 0,-1-1 0 0 0,1 0 1 0 0,0 0-1 0 0,0 0 0 0 0,0 1 1 0 0,0-1-1 0 0,0 0 0 0 0,0 1 1 0 0,0-1-1 0 0,0 1 0 0 0,0 0 1 0 0,1-1-1 0 0,-1 1 0 0 0,1-1 1 0 0,-1 1-1 0 0,1 0 0 0 0,0 0 1 0 0,0-1-1 0 0,-1 1 0 0 0,1 0 3 0 0,0 0-2 0 0,0-1 1 0 0,0 1-1 0 0,0 0 0 0 0,-1-1 0 0 0,1 1 1 0 0,0 0-1 0 0,-1-1 0 0 0,0 1 0 0 0,1-1 0 0 0,-1 1 1 0 0,0-1-1 0 0,0 1 0 0 0,0-1 0 0 0,0 0 1 0 0,0 1-1 0 0,0-1 0 0 0,0 0 0 0 0,-1 1 2 0 0,-2 3-131 0 0,4 2 78 0 0,-1-1 12 0 0,-3 0-30 0 0,1-3-61 0 0,1 0-76 0 0,1-2 62 0 0,0-1-34 0 0,1 0 180 0 0,0 1-217 0 0,-1 0-34 0 0,0 0-343 0 0,1-1 81 0 0,0 0-47 0 0,0 0-663 0 0,0 0-522 0 0,0 0-992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7:47.7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7976 0 0,'0'0'174'0'0,"0"0"29"0"0,0 0 14 0 0,2 2-26 0 0,12 9-152 0 0,-7-8-48 0 0,-7-3 9 0 0,0 0-1 0 0,1 0 1 0 0,-1 0 0 0 0,1 1 0 0 0,-1-1 0 0 0,1 0 0 0 0,-1 0 0 0 0,1 1 0 0 0,-1-1 0 0 0,0 0 0 0 0,1 0 0 0 0,-1 1 0 0 0,0-1 0 0 0,1 0-1 0 0,-1 1 1 0 0,0-1 0 0 0,1 1 0 0 0,-1-1 0 0 0,0 0 0 0 0,1 10 100 0 0,-1-8-46 0 0,1 0 0 0 0,-1-1 0 0 0,0 1 0 0 0,0-1 1 0 0,1 1-1 0 0,-1 0 0 0 0,1-1 0 0 0,-1 1 0 0 0,1-1 0 0 0,0 1 0 0 0,0-1 0 0 0,0 1 0 0 0,0-1 1 0 0,0 1-55 0 0,4 6 283 0 0,-1 1 109 0 0,1 0-62 0 0,1 4 135 0 0,-5-11-402 0 0,0 0 0 0 0,-1 0-1 0 0,1 0 1 0 0,-1 0 0 0 0,0-1 0 0 0,0 1 0 0 0,1 0-1 0 0,-1 0 1 0 0,-1 0 0 0 0,1 0 0 0 0,0 1-63 0 0,0-1 57 0 0,-1 0-1 0 0,1 0 1 0 0,0 0 0 0 0,0 0-1 0 0,1-1 1 0 0,-1 1 0 0 0,0 0 0 0 0,1 0-1 0 0,-1 0 1 0 0,1 0 0 0 0,0 1-57 0 0,3 5 200 0 0,2 2 87 0 0,-3 3 82 0 0,-3-12-344 0 0,0 0 0 0 0,0-1 1 0 0,0 1-1 0 0,0 0 1 0 0,0-1-1 0 0,0 1 0 0 0,0 0 1 0 0,0-1-1 0 0,0 1 1 0 0,1 0-1 0 0,-1-1 1 0 0,0 1-1 0 0,0-1 0 0 0,1 1 1 0 0,-1 0-1 0 0,0-1 1 0 0,1 1-1 0 0,-1-1 0 0 0,1 1 1 0 0,-1-1-1 0 0,1 1 1 0 0,-1-1-1 0 0,1 1 0 0 0,-1-1 1 0 0,1 1-1 0 0,0-1-25 0 0,-1 0 25 0 0,1 1 0 0 0,-1-1 0 0 0,1 0 0 0 0,-1 1 0 0 0,1-1 1 0 0,-1 1-1 0 0,1-1 0 0 0,-1 1 0 0 0,1-1 0 0 0,-1 1 0 0 0,0 0 0 0 0,1-1 0 0 0,-1 1 0 0 0,0-1 0 0 0,1 1 0 0 0,-1 0 0 0 0,0-1 0 0 0,0 1 0 0 0,0 0 0 0 0,0-1 0 0 0,1 1 0 0 0,-1 0 0 0 0,0 0 0 0 0,0-1 1 0 0,0 1-1 0 0,0 0-25 0 0,0 2 47 0 0,0 1 36 0 0,0 4 171 0 0,0 0 72 0 0,0 12 509 0 0,0-15-618 0 0,0-1-43 0 0,0 1-45 0 0,0-2-108 0 0,0 0 228 0 0,0-3-10 0 0,0 0-38 0 0,0 0-10 0 0,0 0-6 0 0,0 0-84 0 0,0 0-64 0 0,-3 0-71 0 0,-6-3 27 0 0,5-5 42 0 0,3-16 60 0 0,2 11-86 0 0,-1 12-4 0 0,0-1-1 0 0,0 0 0 0 0,0 1 0 0 0,1-1 1 0 0,-1 1-1 0 0,1-1 0 0 0,-1 0 0 0 0,1 1 1 0 0,-1-1-1 0 0,1 1 0 0 0,0-1 0 0 0,0 1 1 0 0,0 0-1 0 0,0-1-4 0 0,4-6 0 0 0,7-22 53 0 0,-7 18-43 0 0,1-1 1 0 0,4-7-11 0 0,-8 17-1 0 0,0 0 1 0 0,0 0 0 0 0,0 0 0 0 0,0 0 0 0 0,0 1 0 0 0,1-1 0 0 0,-1 1 0 0 0,1 0 0 0 0,0-1 0 0 0,0 1 0 0 0,0 0-1 0 0,1 0 1 0 0,7-3 1 0 0,-10 5-1 0 0,0 0 1 0 0,0-1 0 0 0,0 1-1 0 0,0 0 1 0 0,0-1 0 0 0,0 0 0 0 0,0 1-1 0 0,0-1 1 0 0,0 0 0 0 0,0 1 0 0 0,0-1-1 0 0,0 0 1 0 0,0 0 0 0 0,-1 0 0 0 0,1 0-1 0 0,0 0 1 0 0,0 0 0 0 0,0 0-1 0 0,6-10 45 0 0,-6 10-43 0 0,0 1-1 0 0,-1-1 1 0 0,1 1 0 0 0,0-1-1 0 0,0 1 1 0 0,0-1-1 0 0,0 1 1 0 0,0 0-1 0 0,-1 0 1 0 0,1-1 0 0 0,0 1-1 0 0,0 0 1 0 0,0 0-2 0 0,11-3 0 0 0,1-3-4 0 0,-4 1-24 0 0,3 3-36 0 0,-5 2 21 0 0,-5 0 30 0 0,1 0-1 0 0,-1 0 1 0 0,0 0 0 0 0,0 0 0 0 0,0 0-1 0 0,0 0 1 0 0,1 1 0 0 0,-1-1 0 0 0,0 1-1 0 0,1 0 14 0 0,5 4-14 0 0,-7-4 9 0 0,1 0-1 0 0,-1 0 1 0 0,0-1 0 0 0,1 1-1 0 0,-1 0 1 0 0,1-1 0 0 0,0 1-1 0 0,-1-1 1 0 0,1 1 0 0 0,-1-1-1 0 0,1 1 1 0 0,0-1-1 0 0,-1 0 1 0 0,1 0 5 0 0,-1 0-3 0 0,0 0 0 0 0,0 0 0 0 0,0 0 0 0 0,0 1 0 0 0,0-1 0 0 0,0 0 0 0 0,0 1 0 0 0,0-1 0 0 0,0 0 0 0 0,0 1 0 0 0,0-1-1 0 0,-1 1 1 0 0,1 0 0 0 0,0-1 0 0 0,0 1 0 0 0,-1 0 0 0 0,1-1 0 0 0,0 1 0 0 0,-1 0 0 0 0,1 0 0 0 0,-1-1 0 0 0,1 1 0 0 0,-1 0 0 0 0,1 0 0 0 0,-1 0 0 0 0,1 0 0 0 0,-1 0 3 0 0,11 15-13 0 0,-3-9 13 0 0,-5-4-10 0 0,0 0 0 0 0,0 0 0 0 0,1 1 0 0 0,-2-1 0 0 0,1 1 0 0 0,0 0 10 0 0,13 28-12 0 0,-15-30 12 0 0,-1 0 0 0 0,1 0 0 0 0,0 1 0 0 0,-1-1 0 0 0,1 0 0 0 0,-1 1 0 0 0,0-1 0 0 0,0 1 0 0 0,0-1 0 0 0,0 3 0 0 0,1 11 0 0 0,5-2 0 0 0,-5-13 0 0 0,0 0 0 0 0,0 1 0 0 0,0-1 0 0 0,-1 0 0 0 0,1 1 0 0 0,-1-1 0 0 0,1 1 0 0 0,-1 0 0 0 0,0-1 0 0 0,1 1 0 0 0,-1-1 0 0 0,0 1 0 0 0,0-1 0 0 0,0 1 0 0 0,0 0 0 0 0,0 0 0 0 0,1 0 0 0 0,-1-1 0 0 0,1 1 0 0 0,-1 0 0 0 0,1 0 0 0 0,-1-1 0 0 0,1 1 0 0 0,0-1 0 0 0,0 1 0 0 0,0 0 0 0 0,0-1 0 0 0,0 1 0 0 0,0-1 0 0 0,0 1 0 0 0,0-1 0 0 0,-1 1 0 0 0,1 0 0 0 0,0-1 0 0 0,-1 1 0 0 0,1 0 0 0 0,-1 0 0 0 0,0-1 0 0 0,1 1 0 0 0,-1 0 0 0 0,0 0 0 0 0,2 14 0 0 0,12-1 0 0 0,-1 1-10 0 0,-10-9-10 0 0,-3-6 16 0 0,0-1 0 0 0,0 1-1 0 0,0-1 1 0 0,1 1 0 0 0,-1-1 0 0 0,0 0-1 0 0,0 1 1 0 0,1-1 0 0 0,-1 1 0 0 0,0-1-1 0 0,0 1 1 0 0,1-1 0 0 0,-1 0 0 0 0,1 1-1 0 0,-1-1 1 0 0,0 0 0 0 0,1 1 0 0 0,-1-1-1 0 0,1 0 1 0 0,-1 0 0 0 0,1 1 0 0 0,-1-1-1 0 0,1 0 1 0 0,-1 0 0 0 0,1 0-1 0 0,-1 0 1 0 0,1 0 0 0 0,-1 0 0 0 0,1 1-1 0 0,-1-1 1 0 0,1 0 0 0 0,-1 0 0 0 0,1-1-1 0 0,-1 1 1 0 0,1 0 0 0 0,-1 0 0 0 0,1 0-1 0 0,-1 0 5 0 0,4 0 36 0 0,-1 0-77 0 0,-1 1-77 0 0,-1 0-81 0 0,1 0-82 0 0,-1 0-84 0 0,-1 0-87 0 0,1 1-88 0 0,0-1-69 0 0,0 1-87 0 0,0-1-89 0 0,1 1-91 0 0,2 0-1227 0 0,5-1-1195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7:48.2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174 442 7376 0 0,'0'0'216'0'0,"-2"0"-11"0"0,-5-1-169 0 0,-7-6-21 0 0,8 2 51 0 0,4 3 56 0 0,-1 4 138 0 0,2-1-192 0 0,-2 1 53 0 0,-4 4 79 0 0,4-5-84 0 0,-1 0 26 0 0,0 0 56 0 0,0 0 68 0 0,-2-1 81 0 0,6 0-328 0 0,-1 0 0 0 0,1 0 0 0 0,-1 0 0 0 0,0 0 0 0 0,1 0 0 0 0,-1 1-1 0 0,1-1 1 0 0,-1 0 0 0 0,1 0 0 0 0,-1 1 0 0 0,1-1 0 0 0,-1 0 0 0 0,1 1-1 0 0,-1-1 1 0 0,1 0 0 0 0,-1 1 0 0 0,1-1 0 0 0,-1 1-19 0 0,-7 11 238 0 0,0 0-42 0 0,3-4 21 0 0,0 5-104 0 0,0 3 3 0 0,-1-3 14 0 0,-9 12 137 0 0,-1 2-50 0 0,10-14-143 0 0,1 1-32 0 0,0 15 86 0 0,-1-14-41 0 0,5-12-70 0 0,-1 1-1 0 0,1-1 1 0 0,0 0 0 0 0,1 1 0 0 0,-1-1-1 0 0,0 0 1 0 0,1 1 0 0 0,0 1-17 0 0,0 61 348 0 0,0-65-336 0 0,0 1 1 0 0,0 0-1 0 0,0-1 0 0 0,1 1 1 0 0,-1 0-1 0 0,0-1 1 0 0,1 1-1 0 0,0-1 0 0 0,-1 1 1 0 0,1-1-1 0 0,0 1 0 0 0,0-1 1 0 0,0 1-1 0 0,0-1 1 0 0,0 0-1 0 0,0 1 0 0 0,0-1 1 0 0,1 1-13 0 0,0 0 113 0 0,-2 1-13 0 0,0 0-43 0 0,0 4 25 0 0,0-7-80 0 0,0 0 0 0 0,0 1 0 0 0,0-1 0 0 0,0 0 0 0 0,0 0 0 0 0,0 0 0 0 0,0 0 0 0 0,0 0 1 0 0,0 0-1 0 0,0 0 0 0 0,0 0 0 0 0,0 0 0 0 0,0 0 0 0 0,0 1 0 0 0,0-1 0 0 0,0 0 0 0 0,0 0 0 0 0,0 0 1 0 0,0 0-1 0 0,0 0 0 0 0,0 0 0 0 0,0 0 0 0 0,0 0 0 0 0,1 0 0 0 0,-1 0 0 0 0,0 0 0 0 0,0 1 1 0 0,0-1-1 0 0,0 0 0 0 0,0 0 0 0 0,0 0 0 0 0,0 0 0 0 0,0 0 0 0 0,0 0 0 0 0,0 0 0 0 0,0 0 1 0 0,0 0-1 0 0,0 0 0 0 0,1 0 0 0 0,-1 0 0 0 0,0 0 0 0 0,0 0 0 0 0,0 0 0 0 0,0 0 0 0 0,0 0 0 0 0,0 0 1 0 0,0 0-1 0 0,0 0 0 0 0,0 0 0 0 0,0 0 0 0 0,1 0 0 0 0,-1 0 0 0 0,0 0 0 0 0,0 0 0 0 0,0 0 1 0 0,0 0-1 0 0,0 0-2 0 0,22 0 167 0 0,17 0 10 0 0,-38 0-169 0 0,1 0 1 0 0,0 0 0 0 0,-1-1-1 0 0,1 1 1 0 0,-1 0 0 0 0,1-1 0 0 0,0 1-1 0 0,-1-1 1 0 0,1 0 0 0 0,-1 0 0 0 0,1 1-1 0 0,-1-1 1 0 0,1 0 0 0 0,-1 0-9 0 0,7-4 46 0 0,2 0 18 0 0,-7 4-49 0 0,-1 0-1 0 0,0 0 0 0 0,1 0 0 0 0,-1-1 0 0 0,0 1 0 0 0,0 0 0 0 0,0-1 0 0 0,0 0 1 0 0,0 0-15 0 0,13-11 80 0 0,-10 11-73 0 0,-4 2-5 0 0,0-1 1 0 0,-1 1-1 0 0,1 0 0 0 0,0 0 0 0 0,-1-1 0 0 0,1 1 1 0 0,-1-1-1 0 0,1 1 0 0 0,-1 0 0 0 0,1-1 1 0 0,-1 1-1 0 0,1-1 0 0 0,-1 1 0 0 0,1-1 0 0 0,-1 0 1 0 0,1 1-1 0 0,-1-1 0 0 0,0 1 0 0 0,1-1 1 0 0,-1 0-1 0 0,0 1 0 0 0,0-1-2 0 0,3-4 13 0 0,-1 1-6 0 0,0 1 0 0 0,1 0-1 0 0,0 0 1 0 0,0 0 0 0 0,0 0 0 0 0,2-2-7 0 0,7-7 1 0 0,-3 0-62 0 0,-3-2-43 0 0,-2-3 32 0 0,1 0-13 0 0,1 2-40 0 0,-4 12 82 0 0,0 0 1 0 0,-1-1 0 0 0,1 0 0 0 0,-1 1 0 0 0,0-1 0 0 0,0 0-1 0 0,0 1 1 0 0,0-1 0 0 0,0 0 0 0 0,-1 0 0 0 0,0-3 42 0 0,0 2-54 0 0,1 1 0 0 0,0-1 0 0 0,0 1 0 0 0,0-1 0 0 0,0 1 0 0 0,2-3 54 0 0,3-19-238 0 0,-7 7 165 0 0,-9-12-28 0 0,4-1 5 0 0,2 16 48 0 0,2 9 28 0 0,0 1 0 0 0,0-1 1 0 0,1 1-1 0 0,0-1 0 0 0,1 1 0 0 0,-1-5 20 0 0,1 3-16 0 0,0 0 0 0 0,-1-1-1 0 0,0 1 1 0 0,-1 0 0 0 0,1 0 0 0 0,-2 0 0 0 0,1 0 0 0 0,-3-6 16 0 0,-7-24-66 0 0,-2-27-91 0 0,11 48 116 0 0,-6-19-69 0 0,1 0 39 0 0,6 13 113 0 0,2 21-33 0 0,0 0 1 0 0,0 1-1 0 0,0-1 1 0 0,0 0-1 0 0,-1 1 1 0 0,1-1-1 0 0,0 0 1 0 0,-1 1-1 0 0,1-1 1 0 0,-1 1-1 0 0,0-1 1 0 0,0 1-1 0 0,0-1 1 0 0,1 1-1 0 0,-2-1-9 0 0,-3-6 46 0 0,0-8 39 0 0,4 15-84 0 0,0 0-1 0 0,1-1 0 0 0,-1 1 1 0 0,0 0-1 0 0,0 0 0 0 0,0 0 1 0 0,0 0-1 0 0,0 0 0 0 0,0 0 1 0 0,0 1-1 0 0,0-1 0 0 0,-1 0 0 0 0,-11-2-40 0 0,10 3 99 0 0,4 13 119 0 0,0-1-61 0 0,3 1-32 0 0,1 4 1 0 0,-3-11-45 0 0,2 11 97 0 0,-5 3-13 0 0,1-10-60 0 0,2 26 226 0 0,7 11 31 0 0,-2-14-103 0 0,-3-15-122 0 0,3 15 110 0 0,-5-8 13 0 0,-2-10-68 0 0,0-7-55 0 0,-1 0-1 0 0,2-1 1 0 0,-1 1 0 0 0,1 0 0 0 0,1 1-97 0 0,2 8 164 0 0,-1-11-71 0 0,-2 1 1 0 0,1 0-1 0 0,-1 0 1 0 0,0 0 0 0 0,0 2-94 0 0,-1 1 146 0 0,2-2-34 0 0,0-1-10 0 0,2 3 7 0 0,1 5 46 0 0,-2 0 0 0 0,-2 1 90 0 0,-1-2 27 0 0,0 22 433 0 0,-1-21-409 0 0,1 0-51 0 0,0-6-151 0 0,0-2-58 0 0,0 24-29 0 0,0-30-198 0 0,0 0 60 0 0,0 0 53 0 0,0 0 46 0 0,0 0 47 0 0,0-1 47 0 0,0 0 58 0 0,0 1 114 0 0,0-1 37 0 0,0 0-133 0 0,0 1-73 0 0,0 0-63 0 0,0-1-61 0 0,0 1-65 0 0,0 1-74 0 0,0 0-84 0 0,0-1-25 0 0,0 1-70 0 0,0 0-76 0 0,0 1-82 0 0,0 0-87 0 0,0 0-93 0 0,0 0-97 0 0,0 1-105 0 0,0 1-1256 0 0,0 3-1247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7:48.9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269 0 8032 0 0,'0'0'182'0'0,"0"0"29"0"0,0 0 12 0 0,0 0 39 0 0,0 0-66 0 0,0 0 35 0 0,0 3 272 0 0,0 11 43 0 0,0 22 888 0 0,0-22-989 0 0,0-7-244 0 0,0 0-34 0 0,0 0-39 0 0,0 0-45 0 0,2 5 133 0 0,2-3-41 0 0,3 4 14 0 0,-5-4-101 0 0,-1 2 44 0 0,-1 53 652 0 0,0-52-664 0 0,-1-3-54 0 0,1 6 144 0 0,0-2-47 0 0,-1-6-69 0 0,1 1 0 0 0,0-1 0 0 0,0 1 0 0 0,1-1 0 0 0,0 1 1 0 0,1 1-95 0 0,6 20 294 0 0,-12-16-184 0 0,0-5-66 0 0,3-4-33 0 0,1 1 1 0 0,0-1 0 0 0,-1 0 0 0 0,2 1-1 0 0,-1-1 1 0 0,0 1 0 0 0,1-1 0 0 0,0 1 0 0 0,0-1-1 0 0,0 0 1 0 0,2 4-12 0 0,2 9 31 0 0,-1 26 82 0 0,-5 19 183 0 0,0-25-140 0 0,0-17-92 0 0,1-16-53 0 0,-1 0 0 0 0,1 0 1 0 0,0 1-1 0 0,0-1 0 0 0,0 0 1 0 0,1 0-1 0 0,-1 0 0 0 0,1-1 1 0 0,0 1-1 0 0,1 2-11 0 0,4 2 32 0 0,-1 1-5 0 0,-3 21 66 0 0,-2-16-21 0 0,0-12-45 0 0,0-2-79 0 0,0 0-39 0 0,0 0-145 0 0,0 0 112 0 0,0 0-55 0 0,0 0-79 0 0,0 0 81 0 0,0 0-38 0 0,0 0-41 0 0,0 0-38 0 0,0 0-396 0 0,0 0 95 0 0,0 0-51 0 0,0 0-761 0 0,0 0-596 0 0,0 0-1135 0 0</inkml:trace>
  <inkml:trace contextRef="#ctx0" brushRef="#br0" timeOffset="274.27">237 442 6624 0 0,'0'0'192'0'0,"0"0"52"0"0,3 0 90 0 0,1 0-195 0 0,-2 0-72 0 0,0 0 0 0 0,1 1 0 0 0,-1-2 0 0 0,0 1 0 0 0,1 0 0 0 0,-1 0 0 0 0,0-1 0 0 0,1 1 0 0 0,1-2-67 0 0,34-18 954 0 0,-18 8-474 0 0,2 1-52 0 0,1 1-69 0 0,3 0-86 0 0,-2-1-47 0 0,-17 7-133 0 0,0 1-1 0 0,1 0 0 0 0,6-2-92 0 0,19-2 124 0 0,13-4-47 0 0,-23 2-44 0 0,-5 3 10 0 0,0 0 0 0 0,18-2-43 0 0,-17 5 8 0 0,-12 2-7 0 0,1 0-1 0 0,-1 0 0 0 0,0-1 1 0 0,1 0-1 0 0,-1 0 0 0 0,0-1 1 0 0,1-1-1 0 0,0 0 38 0 0,0 0-109 0 0,-2 1-61 0 0,0 0-69 0 0,0 0-72 0 0,0 0-74 0 0,0 0-76 0 0,0 1-78 0 0,0 0-80 0 0,0 0-82 0 0,6 0-726 0 0,7 2-796 0 0</inkml:trace>
  <inkml:trace contextRef="#ctx0" brushRef="#br0" timeOffset="599.19">994 268 7112 0 0,'14'14'157'0'0,"-12"-11"1"0"0,-1 0-70 0 0,-1 1-43 0 0,0 1-19 0 0,-1-2 30 0 0,-1 15 115 0 0,-1-10-143 0 0,1-1-25 0 0,-1-1-1 0 0,2 1 1 0 0,-1 0-1 0 0,1 1-2 0 0,-1 12 81 0 0,2 0 410 0 0,0 1-40 0 0,0 19 351 0 0,0 1-104 0 0,0 54 853 0 0,0-66-1030 0 0,0-1 52 0 0,0 2 82 0 0,0-1 90 0 0,0-1 107 0 0,0-13-381 0 0,0-1 35 0 0,0-12-316 0 0,0-2-17 0 0,0 0-51 0 0,0 0-24 0 0,0 0-2 0 0,0 0 18 0 0,3-2 72 0 0,0-1-129 0 0,15-17 470 0 0,-15 17-473 0 0,-1 0-61 0 0,14-26 87 0 0,10-11-57 0 0,-18 27-25 0 0,5-13 2 0 0,-9 17 0 0 0,0 1 0 0 0,0-1 0 0 0,3-2 0 0 0,0 0 0 0 0,-5 6 0 0 0,1 0 0 0 0,0 1 0 0 0,0 0 0 0 0,0-1 0 0 0,1 1 0 0 0,-1 0 0 0 0,1 1 0 0 0,0-1 0 0 0,0 1 0 0 0,3-3 0 0 0,4 1 0 0 0,-9 5 0 0 0,0-1 0 0 0,0-1 0 0 0,1 1 0 0 0,-1 0 0 0 0,0-1 0 0 0,0 1 0 0 0,0-1 0 0 0,0 1 0 0 0,0-1 0 0 0,0 0 0 0 0,1 0 0 0 0,0 0 0 0 0,0 0-1 0 0,0 1 1 0 0,-1-1 0 0 0,2 1-1 0 0,-1 0 1 0 0,0 0 0 0 0,0 0-1 0 0,0 0 1 0 0,0 0 0 0 0,1 1-1 0 0,-1 0 1 0 0,0-1 0 0 0,1 1-1 0 0,-1 0 1 0 0,0 1 0 0 0,1-1 0 0 0,-1 1 0 0 0,11-1-20 0 0,-9 3-109 0 0,8 7-38 0 0,-8-7 122 0 0,-4-3 34 0 0,0 0 0 0 0,-1 0 0 0 0,1 1-1 0 0,0-1 1 0 0,-1 0 0 0 0,1 1 0 0 0,-1-1 0 0 0,1 0 0 0 0,-1 1 0 0 0,1-1-1 0 0,-1 1 1 0 0,1-1 0 0 0,-1 1 0 0 0,1-1 0 0 0,-1 1 0 0 0,1 0-1 0 0,-1-1 1 0 0,0 1 0 0 0,1-1 0 0 0,-1 1 0 0 0,0 0 0 0 0,0 0 11 0 0,3 4-31 0 0,1 3 6 0 0,8 18 8 0 0,-10-20 3 0 0,6 24-30 0 0,-5-6-35 0 0,-4-17 48 0 0,1-5 21 0 0,0 1 0 0 0,0-1 0 0 0,0 0 0 0 0,0 0 0 0 0,0 0 0 0 0,1 0 0 0 0,-1 1 0 0 0,1-1 0 0 0,-1 0 0 0 0,1 1 10 0 0,4 5-29 0 0,1 2 20 0 0,-4 3 61 0 0,-2-6-9 0 0,0-4-26 0 0,0-1 0 0 0,0 0-1 0 0,0 0 1 0 0,0 0 0 0 0,0 0 0 0 0,1 1-1 0 0,-1-1 1 0 0,0 0 0 0 0,1 0-1 0 0,0 1-16 0 0,4 5 53 0 0,1 2-53 0 0,-4-5-43 0 0,-2 1-40 0 0,3-1-142 0 0,-3-4 70 0 0,1-1 43 0 0,-1 0 40 0 0,1 1 35 0 0,-1-1 39 0 0,1 1 61 0 0,0 0 297 0 0,0 0-273 0 0,-1-1-89 0 0,1 1-41 0 0,-1-1-51 0 0,1 1-58 0 0,-1 0-79 0 0,1 0-84 0 0,0-1-92 0 0,0 1-102 0 0,0 1-113 0 0,1-1-120 0 0,-2 0 322 0 0,1-1-33 0 0,0 1-36 0 0,0 0-36 0 0,3 3-1561 0 0,5 5-1021 0 0</inkml:trace>
  <inkml:trace contextRef="#ctx0" brushRef="#br0" timeOffset="970.28">1531 584 6880 0 0,'4'0'19'0'0,"3"0"85"0"0,7-1 229 0 0,-10-1-261 0 0,-2-1-2 0 0,4-4 20 0 0,17 2-58 0 0,-16 2-38 0 0,-1 1 0 0 0,0-1 0 0 0,0 0 1 0 0,1-2 5 0 0,3-1 36 0 0,-2-1 57 0 0,5-5 306 0 0,6 0 94 0 0,-10 6-229 0 0,0 0 53 0 0,-2 1-62 0 0,-1-2 47 0 0,7-6 320 0 0,-9 8-363 0 0,0 0 0 0 0,1 1 0 0 0,-1 0 0 0 0,1-1 0 0 0,1 1 0 0 0,1 0-259 0 0,0-1 346 0 0,-1 2-84 0 0,-1-2-32 0 0,0-1 0 0 0,6-4 91 0 0,-5 6-167 0 0,1 0 52 0 0,-4 2-134 0 0,1-1 0 0 0,-1 1 0 0 0,0-1 0 0 0,0 0 0 0 0,0 0 1 0 0,2-2-73 0 0,-3 2 62 0 0,1 0 1 0 0,0 0 0 0 0,0 0 0 0 0,0 0-1 0 0,0 1 1 0 0,3-2-63 0 0,1 1 84 0 0,-6 3-78 0 0,-1-1 0 0 0,1 1-1 0 0,-1 0 1 0 0,1 0 0 0 0,-1 0 0 0 0,1-1 0 0 0,-1 1 0 0 0,0 0-1 0 0,1 0 1 0 0,-1-1 0 0 0,1 1 0 0 0,-1 0 0 0 0,0-1 0 0 0,1 1-1 0 0,-1-1 1 0 0,0 1 0 0 0,1 0 0 0 0,-1-1 0 0 0,0 1 0 0 0,0-1-1 0 0,1 1 1 0 0,-1-1 0 0 0,0 1 0 0 0,0-1 0 0 0,0 1 0 0 0,0-1-1 0 0,1 1 1 0 0,-1-1 0 0 0,0 1 0 0 0,0-1 0 0 0,0 1 0 0 0,0-1-1 0 0,0 1 1 0 0,0-1 0 0 0,-1 1 0 0 0,1-1 0 0 0,0 1 0 0 0,0-1-6 0 0,0 1 8 0 0,0-1 0 0 0,0 0 0 0 0,0 0 0 0 0,0 1 0 0 0,0-1 0 0 0,0 0 0 0 0,1 0 0 0 0,-1 1 0 0 0,0-1 0 0 0,0 0 0 0 0,1 1 0 0 0,-1-1 0 0 0,0 0 0 0 0,1 1 0 0 0,-1-1 0 0 0,1 0 0 0 0,-1 1 0 0 0,0-1 0 0 0,1 1 0 0 0,0-1 0 0 0,-1 1 0 0 0,1-1 0 0 0,-1 1 1 0 0,1-1-1 0 0,0 1-8 0 0,-1 0 5 0 0,1-1 1 0 0,-1 1-1 0 0,1 0 1 0 0,-1-1-1 0 0,1 1 1 0 0,-1-1-1 0 0,0 1 1 0 0,1 0-1 0 0,-1-1 1 0 0,0 1-1 0 0,1-1 1 0 0,-1 1-1 0 0,0-1 1 0 0,1 1-1 0 0,-1-1 1 0 0,0 0-1 0 0,0 1 1 0 0,0-1-1 0 0,1 1 1 0 0,-1-1-1 0 0,0 1 1 0 0,0-1-1 0 0,0 0 1 0 0,0 0-6 0 0,-3-4 67 0 0,-7-5-3 0 0,6 4 26 0 0,4 1-41 0 0,-2 0-3 0 0,0 4-20 0 0,0 0 1 0 0,0 1-1 0 0,0-1 0 0 0,0 1 1 0 0,0-1-1 0 0,0 1 0 0 0,0 0 1 0 0,0 0-1 0 0,0 0 0 0 0,0 0 1 0 0,-1 0-27 0 0,-9 1 83 0 0,7-1-79 0 0,-5 0 50 0 0,8 0-42 0 0,0-1 1 0 0,0 1-1 0 0,0 0 0 0 0,0 1 1 0 0,0-1-1 0 0,0 0 0 0 0,0 0 1 0 0,0 1-1 0 0,0-1 0 0 0,0 1 1 0 0,0 0-13 0 0,-30 18 153 0 0,16-7-122 0 0,1 2-39 0 0,5-4 19 0 0,0 1 1 0 0,0 0-1 0 0,1 1 1 0 0,1 0 0 0 0,0 1-1 0 0,0-1 1 0 0,-3 12-12 0 0,1 1 65 0 0,2 2 44 0 0,8-25-102 0 0,-8 26 128 0 0,0-10-13 0 0,5-1 60 0 0,3 1 95 0 0,1-6-56 0 0,1 1 23 0 0,4-3-54 0 0,-1-2-74 0 0,-3-3-67 0 0,-2-4-41 0 0,1 0 1 0 0,-1-1-1 0 0,0 1 0 0 0,1 0 0 0 0,-1-1 0 0 0,0 1 0 0 0,1-1 1 0 0,-1 1-1 0 0,0 0 0 0 0,1-1 0 0 0,-1 1 0 0 0,1-1 0 0 0,-1 0 1 0 0,1 1-1 0 0,0-1 0 0 0,-1 1 0 0 0,1-1 0 0 0,-1 0 0 0 0,1 1 1 0 0,0-1-1 0 0,-1 0 0 0 0,1 0-8 0 0,4 3 28 0 0,3 2 20 0 0,-6-4-38 0 0,-1 0 1 0 0,0 0 0 0 0,1-1 0 0 0,-1 1 0 0 0,1 0-1 0 0,-1 0 1 0 0,1-1 0 0 0,0 1 0 0 0,-1-1 0 0 0,1 0-1 0 0,0 1 1 0 0,-1-1 0 0 0,1 0 0 0 0,0 0-11 0 0,19 0 165 0 0,25 0 87 0 0,-32 0-173 0 0,-6-1-60 0 0,0 0 0 0 0,0 0 1 0 0,0-1-1 0 0,0 0 1 0 0,3-2-20 0 0,15-3 51 0 0,-23 6-49 0 0,0-1 0 0 0,0 1 0 0 0,0 0 0 0 0,0-1 0 0 0,0 0 0 0 0,0 1 1 0 0,0-2-3 0 0,1 1 0 0 0,-1-1 0 0 0,1 1 0 0 0,0 0-1 0 0,0 0 1 0 0,2-1 0 0 0,7 0 0 0 0,-10 3 0 0 0,-1-1 0 0 0,0 1 0 0 0,1-1 0 0 0,-1 1 0 0 0,0-1 0 0 0,0 0 0 0 0,0 0 0 0 0,1 0 0 0 0,-1-1 0 0 0,0 1 0 0 0,0 0 0 0 0,-1-1 0 0 0,1 1 0 0 0,0-1 0 0 0,1-1 53 0 0,0 1-42 0 0,0 0-37 0 0,0 0-34 0 0,3-2-149 0 0,0 1-93 0 0,1-1-149 0 0,10-8-682 0 0,-4-1-48 0 0,-11 11-16 0 0</inkml:trace>
  <inkml:trace contextRef="#ctx0" brushRef="#br0" timeOffset="1810.81">0 426 5496 0 0,'0'0'124'0'0,"0"0"17"0"0,0 0 11 0 0,0 0 25 0 0,0 0 81 0 0,0 0 35 0 0,0 0 10 0 0,0 0-6 0 0,0 0-28 0 0,0 0-11 0 0,3 0-2 0 0,-1 0-247 0 0,-1 0 33 0 0,4 0 123 0 0,0 0 70 0 0,10 0 386 0 0,-11 0-466 0 0,1 0-39 0 0,-1 0-48 0 0,0 0-98 0 0,11-3 197 0 0,-1-7 21 0 0,-14 10-182 0 0,0 0 1 0 0,0-1 0 0 0,1 1-1 0 0,-1 0 1 0 0,0 0 0 0 0,0-1-1 0 0,1 1 1 0 0,-1 0 0 0 0,0 0-1 0 0,0 0 1 0 0,1 0 0 0 0,-1 0-1 0 0,0-1 1 0 0,1 1 0 0 0,-1 0-1 0 0,0 0 1 0 0,1 0 0 0 0,-1 0-1 0 0,0 0 1 0 0,1 0 0 0 0,-1 0-1 0 0,0 0 1 0 0,1 0 0 0 0,-1 0-1 0 0,0 0 1 0 0,1 0-7 0 0,9 1 88 0 0,25-1 339 0 0,-20-3-311 0 0,9-8-20 0 0,-14 9-28 0 0,-7 2-59 0 0,-1 0 0 0 0,1 0 0 0 0,-1-1 0 0 0,1 1 0 0 0,-1 0 1 0 0,1-1-1 0 0,0 0-9 0 0,8-10 53 0 0,4 10-40 0 0,-13 1-13 0 0,0 1 0 0 0,0-1-1 0 0,1 0 1 0 0,-1-1 0 0 0,0 1 0 0 0,0 0 0 0 0,1-1-1 0 0,-1 1 1 0 0,0-1 0 0 0,0 0 0 0 0,1 0 0 0 0,5-4 1 0 0,-7 4-1 0 0,1 0-1 0 0,-1 1 0 0 0,1-1 0 0 0,-1 0 0 0 0,1 0 0 0 0,-1 1 0 0 0,1-1 0 0 0,-1 1 0 0 0,1-1 0 0 0,0 1 0 0 0,-1-1 0 0 0,1 1 0 0 0,0 0 0 0 0,-1 0 1 0 0,15 0-60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7:47.0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32 8328 0 0,'0'0'241'0'0,"0"0"0"0"0,0 0-75 0 0,0 0-36 0 0,3 0 138 0 0,9 3 218 0 0,2 7 95 0 0,-13-9-358 0 0,0 1-41 0 0,1 1 76 0 0,-2-1-92 0 0,0 3-82 0 0,0-2-17 0 0,1-1 64 0 0,4 7 152 0 0,1 1 90 0 0,-4 0 91 0 0,1-4 82 0 0,4 5-177 0 0,-3 2 88 0 0,-2 20 511 0 0,-2-30-892 0 0,0 36 719 0 0,0-14-315 0 0,0 4-163 0 0,0-8-199 0 0,0 4-34 0 0,0-16-176 0 0,0-2 37 0 0,0-4-27 0 0,0-3-74 0 0,0 0-135 0 0,0 0 3 0 0,0 0-38 0 0,0 0-873 0 0,0 0-58 0 0</inkml:trace>
  <inkml:trace contextRef="#ctx0" brushRef="#br0" timeOffset="167.94">64 0 8448 0 0,'0'0'248'0'0,"0"0"-6"0"0,-1 0-133 0 0,-1 0-36 0 0,-2 0 83 0 0,-2 0 169 0 0,3 0 310 0 0,3 0 33 0 0,0 0-278 0 0,0 0-168 0 0,0 0-51 0 0,0 0 18 0 0,0 0 60 0 0,0 0-22 0 0,3 0-41 0 0,3 0-149 0 0,4 0-90 0 0,3 0 43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7:46.4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506 1 6968 0 0,'0'0'157'0'0,"0"0"23"0"0,0 0 11 0 0,0 0-63 0 0,0 0-4 0 0,0 0 50 0 0,0 0 156 0 0,0 0 284 0 0,0 0 24 0 0,0 0-30 0 0,-3 2-135 0 0,-11 8-33 0 0,2-7-65 0 0,7 0 17 0 0,4-2-340 0 0,-2 2 40 0 0,-4 2 51 0 0,3-3-63 0 0,1-1 18 0 0,-1 0 39 0 0,-1-1 49 0 0,0 0 58 0 0,-3 2-22 0 0,-4 3 15 0 0,-1 2 2 0 0,1-5-27 0 0,0-3 14 0 0,8 1-152 0 0,0 0 0 0 0,0 0-1 0 0,0 0 1 0 0,0 0 0 0 0,0 1 0 0 0,0-1-1 0 0,0 1 1 0 0,-2 1-74 0 0,-1 0 57 0 0,-4 2 54 0 0,-1-1 38 0 0,-3 0 39 0 0,-3-2 39 0 0,-35-1 146 0 0,33 0-252 0 0,6 1-16 0 0,1 6 1 0 0,12-6-94 0 0,-1 0 1 0 0,1 0-1 0 0,-1-1 0 0 0,1 1 1 0 0,-1 0-1 0 0,0-1 0 0 0,0 1 1 0 0,1-1-1 0 0,-1 1 0 0 0,0-1 1 0 0,0 0-1 0 0,0 1 0 0 0,1-1 1 0 0,-2 0-13 0 0,-6-1 40 0 0,-12 0 46 0 0,6 5 6 0 0,7 1-49 0 0,7-4-35 0 0,0 0 0 0 0,-1 0 1 0 0,1 0-1 0 0,-1-1 0 0 0,1 1 0 0 0,-1 0 0 0 0,1-1 0 0 0,-1 1 1 0 0,0-1-1 0 0,1 1 0 0 0,-1-1 0 0 0,0 0 0 0 0,1 0 1 0 0,-1 0-10 0 0,-4 0 25 0 0,5 0-13 0 0,-6 4 17 0 0,-11 5 41 0 0,7-4-55 0 0,-1 1-14 0 0,1 5 52 0 0,1 2-42 0 0,7 2-10 0 0,3 17 0 0 0,-1-27 0 0 0,2-3 0 0 0,12 23 0 0 0,-12-24 1 0 0,-1 1-1 0 0,1 0 0 0 0,-1 0 1 0 0,1 0-1 0 0,-1 0 0 0 0,0 0 1 0 0,0 0-1 0 0,0-1 0 0 0,0 1 1 0 0,0 0-1 0 0,0 1 0 0 0,-1-1 5 0 0,1 0 0 0 0,0 0 0 0 0,0 0 1 0 0,0 0-1 0 0,0 0 0 0 0,1 0 0 0 0,-1-1 0 0 0,0 1 0 0 0,1 0 0 0 0,-1 0 0 0 0,1 1-5 0 0,4 5 11 0 0,-4-7-10 0 0,0 1 0 0 0,0-1 0 0 0,0 1 0 0 0,0-1 0 0 0,-1 1 0 0 0,1-1 0 0 0,0 1 0 0 0,-1-1 0 0 0,0 1 0 0 0,1 0 0 0 0,-1-1 0 0 0,0 1 0 0 0,0 0 0 0 0,1-1-2 0 0,-2 11 41 0 0,1-9-36 0 0,-1 1-1 0 0,1-1 0 0 0,0 0 1 0 0,0 0-1 0 0,1 0 0 0 0,-1 1 1 0 0,0-1-1 0 0,1 0 0 0 0,0 0 1 0 0,0 1-4 0 0,4 4 26 0 0,-4-7-22 0 0,0 1-1 0 0,0-1 1 0 0,0 0 0 0 0,-1 1-1 0 0,1-1 1 0 0,0 1 0 0 0,-1 0-1 0 0,1-1 1 0 0,-1 1 0 0 0,1-1-1 0 0,-1 1 1 0 0,0 0 0 0 0,0-1-1 0 0,0 1-3 0 0,0 33 32 0 0,0 0 109 0 0,0 6 134 0 0,0 22 258 0 0,0-61-533 0 0,0-1 0 0 0,1 1 0 0 0,-1 0 0 0 0,0 0 0 0 0,1-1 0 0 0,-1 1 0 0 0,1 0 0 0 0,0 0 0 0 0,-1-1 0 0 0,1 1 0 0 0,0-1 0 0 0,0 1 0 0 0,0 0 0 0 0,0-1 0 0 0,0 1 1 0 0,0-1 0 0 0,0 1 0 0 0,0-1 0 0 0,-1 1 0 0 0,1 0 0 0 0,-1-1 0 0 0,1 1 0 0 0,-1 0-1 0 0,1 0 1 0 0,-1-1 0 0 0,0 1 0 0 0,0 0-1 0 0,0 8 27 0 0,0 3-1 0 0,0 11 28 0 0,3-8-44 0 0,7-3 6 0 0,-7-10 59 0 0,-3-3-6 0 0,0 0-5 0 0,0 3-10 0 0,0-3-54 0 0,0 1-1 0 0,0 0 1 0 0,0-1 0 0 0,0 1-1 0 0,0 0 1 0 0,0-1 0 0 0,0 1 0 0 0,0 0-1 0 0,1-1 1 0 0,-1 1 0 0 0,0 0 0 0 0,0-1-1 0 0,1 1 1 0 0,-1 0 0 0 0,0-1 0 0 0,7 3-53 0 0,-3-3-33 0 0,-4 0 86 0 0,2 0-142 0 0,-1 0-145 0 0,-1 0-268 0 0,0 0 318 0 0,0 0-12 0 0,0 0-61 0 0,0 0 110 0 0,0 0-36 0 0,0 0-38 0 0,0 0-36 0 0,0 0-407 0 0,0 0 108 0 0,0 0-50 0 0,0 0-766 0 0,0 0-597 0 0,0 0-1136 0 0</inkml:trace>
  <inkml:trace contextRef="#ctx0" brushRef="#br0" timeOffset="357.07">127 537 6056 0 0,'0'0'176'0'0,"1"0"-37"0"0,1 0 11 0 0,-1 0-71 0 0,1 0 0 0 0,-1-1 0 0 0,1 1 0 0 0,-1 0 0 0 0,1-1 0 0 0,-1 1 1 0 0,1-1-1 0 0,-1 0 0 0 0,1 1 0 0 0,-1-1 0 0 0,0 0 0 0 0,1 0 0 0 0,-1 0-79 0 0,5-4 407 0 0,-5 4-157 0 0,0 0-33 0 0,1 0 124 0 0,0 0-104 0 0,0 1-84 0 0,0 0-52 0 0,3 1-2 0 0,-4-1 3 0 0,-1 0 10 0 0,4 0 169 0 0,-1 0-46 0 0,1-1-41 0 0,-2 1-37 0 0,1-1-9 0 0,0-1-38 0 0,0 1-13 0 0,1-2 4 0 0,3-1 76 0 0,-1 2 43 0 0,-3 1-85 0 0,0 1 34 0 0,0 0 37 0 0,1 0 44 0 0,25 0 649 0 0,-16 0-539 0 0,-3 0-142 0 0,-1 0-46 0 0,3-3 17 0 0,-3-1-41 0 0,4-3 10 0 0,-10 7-130 0 0,0-1-1 0 0,0 1 1 0 0,0 0 0 0 0,0-1 0 0 0,0 1 0 0 0,0 1 0 0 0,0-1-28 0 0,1 0 30 0 0,1 0 1 0 0,-1 0-1 0 0,1 0 0 0 0,-1 0 0 0 0,1-1 0 0 0,-1 0 0 0 0,4-1-30 0 0,0-1 13 0 0,-2 1 11 0 0,1 0 1 0 0,0 0-1 0 0,0 1 1 0 0,1-1-25 0 0,12 1 19 0 0,-17 1-20 0 0,-1 0 0 0 0,1 0 0 0 0,-1 0 0 0 0,0 0 1 0 0,1 0-1 0 0,-1-1 0 0 0,0 1 0 0 0,1-1 1 0 0,-1 0-1 0 0,0 0 0 0 0,0 1 0 0 0,1-1 1 0 0,-1-1-1 0 0,0 1 0 0 0,0 0 0 0 0,0 0 0 0 0,0-1 1 0 0,0 1-1 0 0,0-2 1 0 0,-1 2-4 0 0,12-10-67 0 0,-11 10 55 0 0,0 1 0 0 0,-1-1 0 0 0,1 1 0 0 0,0-1 0 0 0,0 1 0 0 0,0 0 0 0 0,-1-1 0 0 0,1 1 0 0 0,0 0 0 0 0,0 0 16 0 0,2 0-77 0 0,0 0 46 0 0,8-2 58 0 0,-7 0-50 0 0,-2 1-27 0 0,0 0-38 0 0,0-1-58 0 0,1 1-65 0 0,-1-1-75 0 0,1 0-87 0 0,-3 2 54 0 0,1-1-50 0 0,0 1-43 0 0,-1-1-39 0 0,1 1-133 0 0,0 0-38 0 0,0 0-161 0 0,2 0-433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7:52.0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5584 0 0,'0'0'165'0'0,"0"0"38"0"0,0 0 74 0 0,0 0 38 0 0,0 0 5 0 0,0 0-3 0 0,3 3-10 0 0,1 1-278 0 0,-2 0 56 0 0,2 4 125 0 0,-3 0 65 0 0,1 11 320 0 0,-2-4-284 0 0,0-13-280 0 0,0 11 219 0 0,-1-9-167 0 0,1 0-1 0 0,0 0 1 0 0,0 0 0 0 0,0 0 0 0 0,1-1-1 0 0,-1 1 1 0 0,1 0 0 0 0,1 2-83 0 0,2 5 118 0 0,3 7 84 0 0,-6-10-93 0 0,0 3 38 0 0,-1 81 749 0 0,1-76-739 0 0,6 6 130 0 0,-1 2-11 0 0,-4-8-151 0 0,-3 13 113 0 0,0 22 211 0 0,5-23-221 0 0,2-12-61 0 0,-5-13-128 0 0,1 0 0 0 0,-1 1 0 0 0,0-1 0 0 0,0 0 0 0 0,-1 1 0 0 0,1-1 0 0 0,-1 1 1 0 0,0 1-40 0 0,0 14 254 0 0,0 1-73 0 0,0-2-52 0 0,0 25 111 0 0,0-17-40 0 0,0-11-29 0 0,0 1 56 0 0,0 0 93 0 0,0 1 96 0 0,0-1 114 0 0,0-7-218 0 0,0-1 35 0 0,-2-8-227 0 0,0 0-104 0 0,1 0-1 0 0,0 0 1 0 0,0 0-1 0 0,-1-1 1 0 0,1 1-1 0 0,0 0 1 0 0,-1-1-1 0 0,1 1 1 0 0,0-1-1 0 0,0 1 1 0 0,0-1-1 0 0,0 0 1 0 0,-1 0-16 0 0,-3-3 38 0 0,2-2-40 0 0,1 3 17 0 0,2-1 0 0 0,-1 0 0 0 0,0 1 0 0 0,1-1 1 0 0,0 0-1 0 0,0 1 0 0 0,0-1 0 0 0,0-3-15 0 0,1-4-15 0 0,-1 4 16 0 0,-1 5 0 0 0,1 0 0 0 0,0-1 0 0 0,0 1 0 0 0,0 0 0 0 0,1 0 0 0 0,-1 0 0 0 0,0 0 0 0 0,1 0 0 0 0,-1-1 0 0 0,2 0-1 0 0,2-5 21 0 0,-3 7-19 0 0,0 0 1 0 0,0-1-1 0 0,0 1 0 0 0,0-1 1 0 0,0 1-1 0 0,-1-1 0 0 0,1 1 1 0 0,-1-1-1 0 0,1 0 0 0 0,-1 1 1 0 0,0-1-1 0 0,0 0 0 0 0,1 1 0 0 0,-1-1-2 0 0,0 0 0 0 0,0 0 0 0 0,0 1 0 0 0,0-1 0 0 0,1 1 0 0 0,-1-1 0 0 0,1 0 0 0 0,-1 1 0 0 0,1-1 0 0 0,-1 1 0 0 0,1-1 0 0 0,0 1 0 0 0,0-1 0 0 0,0 1 0 0 0,0-1 0 0 0,4-6 0 0 0,0-2 0 0 0,-5 8 0 0 0,2-1 0 0 0,-1 1 0 0 0,0 0 0 0 0,0 0 0 0 0,1 0 0 0 0,-1 0 0 0 0,1 0 0 0 0,-1 0 0 0 0,1 0 0 0 0,0-1 1 0 0,1 0-1 0 0,-1 1 0 0 0,-1-1 1 0 0,1 0-1 0 0,0 0 0 0 0,0-2 0 0 0,5-8 27 0 0,4 3 43 0 0,33-12 244 0 0,-25 12-279 0 0,-18 10-35 0 0,0-1 0 0 0,1 1 0 0 0,-1 0 0 0 0,1-1 0 0 0,-1 1 0 0 0,0 0 0 0 0,1 0 0 0 0,-1 0 0 0 0,1 0 0 0 0,0 0 0 0 0,16-3 0 0 0,-10 0-3 0 0,13-6-25 0 0,-20 9 19 0 0,0 0 0 0 0,0-1-1 0 0,0 1 1 0 0,0 0 0 0 0,1 0-1 0 0,-1 0 1 0 0,0 1 0 0 0,0-1 0 0 0,0 0-1 0 0,0 0 1 0 0,0 1 0 0 0,0-1-1 0 0,1 1 10 0 0,6 4-73 0 0,-7-4 57 0 0,1 0-1 0 0,-1-1 1 0 0,0 1-1 0 0,1 0 1 0 0,-1 0-1 0 0,1-1 1 0 0,0 1-1 0 0,-1-1 1 0 0,1 1-1 0 0,-1-1 1 0 0,1 0-1 0 0,0 1 1 0 0,-1-1-1 0 0,1 0 17 0 0,12 2-111 0 0,-4 4 72 0 0,-2-1 37 0 0,23 11-51 0 0,-30-16 53 0 0,0 0-1 0 0,0 1 1 0 0,0-1 0 0 0,0 1-1 0 0,0-1 1 0 0,-1 1-1 0 0,1-1 1 0 0,0 1 0 0 0,0-1-1 0 0,-1 1 1 0 0,1 0-1 0 0,0-1 1 0 0,-1 1-1 0 0,1 0 1 0 0,-1 0 0 0 0,1-1-1 0 0,-1 1 1 0 0,1 0-1 0 0,-1 0 1 0 0,0 0 0 0 0,1 0-1 0 0,-1 0 1 0 0,0-1-1 0 0,0 1 1 0 0,1 0 0 0 0,-1 0 0 0 0,3 10-1 0 0,7-1 1 0 0,-4 11 0 0 0,4-10 0 0 0,-8-5 0 0 0,-1 0 0 0 0,0 0-1 0 0,-1 1 1 0 0,1-1-1 0 0,-1 0 1 0 0,0 1-1 0 0,-1 0 1 0 0,-3 18-63 0 0,1-15 53 0 0,-10 25 6 0 0,9-26 7 0 0,-1 0-1 0 0,-1 0 0 0 0,0-1 0 0 0,0 0 1 0 0,-1 0-1 0 0,-3 4-2 0 0,-3 1 44 0 0,9-8-30 0 0,0 0 0 0 0,-1-1-1 0 0,0 1 1 0 0,1-1 0 0 0,-2 0-1 0 0,-1 1-13 0 0,-3-1 15 0 0,8-3-9 0 0,-1 0-1 0 0,1 0 1 0 0,0 1 0 0 0,0-1-1 0 0,0 0 1 0 0,0 1 0 0 0,0-1-1 0 0,0 1 1 0 0,0 0-6 0 0,-17 13 36 0 0,-4-1 88 0 0,12-12 14 0 0,6-2-97 0 0,2 0-23 0 0,0-1 0 0 0,-1 1 0 0 0,1 0 0 0 0,0 0 0 0 0,0 0-1 0 0,0 0 1 0 0,0 1 0 0 0,0-1 0 0 0,0 1 0 0 0,0 0 0 0 0,0 0-18 0 0,-5 4-6 0 0,-2 1-49 0 0,-3-4-43 0 0,4-2 13 0 0,-19 0-362 0 0,17 0 316 0 0,11 0 122 0 0,-1 1 0 0 0,1-1 0 0 0,-1 0 0 0 0,1 0 0 0 0,-1 0-1 0 0,1 0 1 0 0,-1 0 0 0 0,1 0 0 0 0,-1 0 0 0 0,1 0 0 0 0,-1-1-1 0 0,1 1 1 0 0,-1 0 0 0 0,1 0 0 0 0,-1 0 0 0 0,1 0 0 0 0,-1-1-1 0 0,1 1 1 0 0,0 0 0 0 0,-1 0 0 0 0,1-1 0 0 0,-1 1-1 0 0,1 0 1 0 0,0-1 0 0 0,-1 1 0 0 0,1 0 0 0 0,0-1 0 0 0,-1 1-1 0 0,1-1 1 0 0,0 1 0 0 0,0 0 0 0 0,-1-1 9 0 0,-3-6-195 0 0,-7 1-281 0 0,10 5 436 0 0,0 1 0 0 0,0-1-1 0 0,-1 1 1 0 0,1-1-1 0 0,0 1 1 0 0,1-1 0 0 0,-1 1-1 0 0,0-1 1 0 0,0 0-1 0 0,0 0 1 0 0,0 1 0 0 0,0-1-1 0 0,1 0 1 0 0,-1 0-1 0 0,0 0 1 0 0,1 0 40 0 0,-2-2-78 0 0,1 0-75 0 0,1 0-78 0 0,0 0-79 0 0,-1 0-83 0 0,1-1-85 0 0,1 1-87 0 0,-1 0-89 0 0,0 1 220 0 0,0 1-33 0 0,0-1-35 0 0,0 0-33 0 0,0-4-1269 0 0,0-4-1013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7:52.3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10480 0 0,'0'0'233'0'0,"0"0"39"0"0,0 3 16 0 0,0 5-97 0 0,0 13-34 0 0,0-9-166 0 0,0 1 92 0 0,0 0 78 0 0,0 1 67 0 0,0-1 47 0 0,0 0 39 0 0,0 48 1316 0 0,0-42-1200 0 0,0-1-95 0 0,0-7-195 0 0,0-1-52 0 0,0 1-62 0 0,0-1-67 0 0,0-8 178 0 0,0 1 21 0 0,0 8 2 0 0,0-9-78 0 0,2-2-68 0 0,2 0-55 0 0,3 0-92 0 0,-5 0-160 0 0,-2 0 216 0 0,0 0-4 0 0,0 0-18 0 0,0 0-40 0 0,0 0-14 0 0,0 0-40 0 0,0 0-46 0 0,0 0-52 0 0,0 0-55 0 0,0 0-52 0 0,0 0-45 0 0,0 0-41 0 0,0 0-141 0 0,0 0-40 0 0,0 0-171 0 0,0 0-460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4:01.4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0 222 5728 0 0,'0'0'166'0'0,"3"0"-6"0"0,9 0-234 0 0,0 0 72 0 0,1 0 62 0 0,-1 0 51 0 0,13 0 218 0 0,35 0 623 0 0,-40 0-721 0 0,-1 0-78 0 0,-16 0-132 0 0,1-1 0 0 0,-1 1 0 0 0,0 0 0 0 0,0-1 0 0 0,0 0 0 0 0,0 0 0 0 0,2 0-21 0 0,13-8 127 0 0,-4 6-12 0 0,8 3-12 0 0,-11 1-49 0 0,-3-2-12 0 0,0 1 1 0 0,0-2-1 0 0,0 1 0 0 0,0-1 1 0 0,1 0-43 0 0,-2-1 47 0 0,1 2 1 0 0,-1-1-1 0 0,1 1 1 0 0,-1 1-1 0 0,2-1-47 0 0,4 2 75 0 0,7-1 62 0 0,-3-4 18 0 0,-12 3-122 0 0,2-2 20 0 0,0 1 0 0 0,0 0 0 0 0,0 1 0 0 0,0-1 1 0 0,0 1-1 0 0,6 0-53 0 0,3 2 81 0 0,-9-1-30 0 0,1 0 0 0 0,0 0 0 0 0,0-1 0 0 0,-1 0 0 0 0,3 0-51 0 0,24-10 162 0 0,8 6-22 0 0,-19-1-57 0 0,-17 4-54 0 0,0 1 0 0 0,0-1 0 0 0,1 1 1 0 0,-1 0-1 0 0,1 1 0 0 0,0 0-29 0 0,2-1 45 0 0,0 1 1 0 0,0-1 0 0 0,7-2-46 0 0,14-5 126 0 0,-27 8-109 0 0,27-5 133 0 0,12 6 22 0 0,0 1-8 0 0,-11-6-25 0 0,-13 0-64 0 0,15-3 69 0 0,-5 5-12 0 0,8 3 11 0 0,-12 0-9 0 0,0-1-1 0 0,0-1 1 0 0,7-2-134 0 0,-7-2 92 0 0,-8 2-6 0 0,0 1 1 0 0,-1 0 0 0 0,9 0-87 0 0,228 2 525 0 0,-83 0-216 0 0,-29 0-101 0 0,0 0-64 0 0,-23 0-85 0 0,-1 0-67 0 0,0 0-75 0 0,-1 0-87 0 0,-80-1 176 0 0,15-6 71 0 0,-29 4-11 0 0,0 0-1 0 0,9 2-65 0 0,-9 1 23 0 0,-1 2 0 0 0,1 0-1 0 0,0 2-22 0 0,-1-1 7 0 0,0-1 1 0 0,0 0-1 0 0,1-2-7 0 0,81 0 4 0 0,-36 0-30 0 0,-20 0-67 0 0,23 0-53 0 0,-26 3 99 0 0,-13 2 60 0 0,-8-2 46 0 0,-1 0 1 0 0,19-1-60 0 0,88-2 113 0 0,1 0-71 0 0,291 0-95 0 0,-240 0 96 0 0,-72 0 45 0 0,-1 0 63 0 0,-94 1-143 0 0,-1 0 1 0 0,11 2-9 0 0,-10 0-9 0 0,0-2 1 0 0,11 1 8 0 0,23-7-51 0 0,-34 3 43 0 0,-1 1 1 0 0,1 0 0 0 0,0 1 0 0 0,12 1 7 0 0,7 3 0 0 0,-3 0 8 0 0,1-1 0 0 0,3-1-8 0 0,0-2 44 0 0,1 0 45 0 0,25 3-89 0 0,-17 2 10 0 0,-15-1-10 0 0,0-2 1 0 0,3 0-1 0 0,0-2 0 0 0,-4-1 0 0 0,0 2 0 0 0,5 1 0 0 0,1 3-1 0 0,-3-1-41 0 0,-1-1 1 0 0,10-1 41 0 0,56-2-105 0 0,1 0 61 0 0,64 0 70 0 0,212 0 171 0 0,-257 0-196 0 0,-1 0-72 0 0,-75-2 80 0 0,27-5-9 0 0,-39 4 18 0 0,1 0-1 0 0,-1 2 1 0 0,1 1 0 0 0,17 2-18 0 0,-11 3-2 0 0,-14-1-20 0 0,1-2 1 0 0,0 0-1 0 0,1-1 22 0 0,305-1-1 0 0,-293-2 56 0 0,33-5-55 0 0,-35 4 17 0 0,31-1-17 0 0,-9 5 41 0 0,15-1-21 0 0,0-4-35 0 0,-46 1 2 0 0,19-2-40 0 0,35 0 53 0 0,179 5 0 0 0,-222-1-4 0 0,29-6 4 0 0,-30 3 17 0 0,31 0-17 0 0,12 4 57 0 0,39 0-47 0 0,-51-4-10 0 0,-14-2 0 0 0,28 0 0 0 0,227 6 57 0 0,150 0-50 0 0,-417 2 37 0 0,28 5-44 0 0,-40-4 39 0 0,-1 0 0 0 0,1-2 1 0 0,0-1-1 0 0,23-2-39 0 0,-29-2 24 0 0,15 0 23 0 0,4 8-1 0 0,-16 0-20 0 0,8-2 7 0 0,0-1 1 0 0,5-1-34 0 0,-3-1 5 0 0,-8 0 0 0 0,0-1 1 0 0,7-2-6 0 0,-12 1 13 0 0,0 1 0 0 0,0 0 0 0 0,-1 2 1 0 0,20 1-14 0 0,-5 4 29 0 0,-16-2-10 0 0,-1-1 1 0 0,1-1 0 0 0,-1 0 0 0 0,1-1 0 0 0,6-1-20 0 0,15-5 32 0 0,-11 2 42 0 0,25 0-74 0 0,-37 4 11 0 0,0 0 0 0 0,14 3-11 0 0,-9 0 0 0 0,10 2 0 0 0,0-2 0 0 0,14-1 0 0 0,-13-2 0 0 0,2 1 0 0 0,32-4 0 0 0,-31-2 0 0 0,0 1 0 0 0,1 1 0 0 0,1 1 0 0 0,408 2 0 0 0,-366-4 0 0 0,-12-3 0 0 0,6 3 0 0 0,435 4 0 0 0,-471-2 0 0 0,31-4 0 0 0,-31 2 0 0 0,30 0 0 0 0,121 4 0 0 0,-160-1 0 0 0,-1-1 0 0 0,13-3 0 0 0,-14 1 0 0 0,-1 2 0 0 0,11 0 0 0 0,-2 1 0 0 0,28-6 0 0 0,-28 3 0 0 0,30 0 0 0 0,315 4 0 0 0,-344-1 0 0 0,29-6 0 0 0,-32 3 0 0 0,28 1 0 0 0,1174 3 0 0 0,-1200 1 0 0 0,29 5 0 0 0,-30-2 0 0 0,30 0 0 0 0,141-4 0 0 0,-170 2 0 0 0,33 4 0 0 0,-35-2 0 0 0,31 0 0 0 0,14-5 0 0 0,-8 0 0 0 0,53 6 0 0 0,-79 0 0 0 0,-15-1 0 0 0,-1-2 0 0 0,8 0 0 0 0,20-3 0 0 0,-14 0 0 0 0,1 2 0 0 0,14 2 0 0 0,-23 2 0 0 0,-3-1 0 0 0,0-1 0 0 0,4-1 0 0 0,-3-3 0 0 0,-7 1 0 0 0,1 1 0 0 0,10 1 0 0 0,-4 3 0 0 0,-8-2 0 0 0,-1 0 0 0 0,19-1 0 0 0,-12-2 0 0 0,-7-1 0 0 0,0 2 0 0 0,0 0 0 0 0,1 1 0 0 0,-2 1 0 0 0,10 2 0 0 0,0-2 0 0 0,13-1 0 0 0,131-2 0 0 0,-144 2 0 0 0,28 4 0 0 0,-30-2 0 0 0,27 0 0 0 0,-26-4 4 0 0,-5-1 21 0 0,-1 2-1 0 0,11 2-24 0 0,-3 1 11 0 0,-10 0-11 0 0,1-2 0 0 0,17 1 0 0 0,-8-4 5 0 0,-1 1 19 0 0,0 1 0 0 0,5 1-24 0 0,-2 3 9 0 0,-4-1-3 0 0,0-1 0 0 0,4-1-6 0 0,193-2 118 0 0,-194 1-122 0 0,26 5 4 0 0,-24-2-56 0 0,29 0 56 0 0,-18-4-12 0 0,-4-1 12 0 0,0 2 0 0 0,5 2 0 0 0,-13 1 0 0 0,-4 0 5 0 0,0-1 0 0 0,4-1-5 0 0,23-3 21 0 0,-26 0-5 0 0,0 1 1 0 0,28 5-17 0 0,-40-2 0 0 0,16 2 0 0 0,4-10 0 0 0,-15 2 0 0 0,17 0-27 0 0,1 2 1 0 0,6 1 26 0 0,-2 1-11 0 0,268-1 75 0 0,-286-1-64 0 0,-1-1 0 0 0,13-3 0 0 0,-15 1 0 0 0,1 2 0 0 0,10 0 0 0 0,19 3-7 0 0,-14 0-16 0 0,1-2-1 0 0,14-2 24 0 0,-23-2-9 0 0,-3 1 8 0 0,0 1 1 0 0,4 2 0 0 0,193 1 64 0 0,-197-2-64 0 0,26-4 0 0 0,-26 2 0 0 0,27 0 0 0 0,19 5-18 0 0,-24 0-13 0 0,0-2 0 0 0,13-3 31 0 0,-30 0 0 0 0,2-1 12 0 0,31 1-12 0 0,-37 4 28 0 0,-4 1-12 0 0,0-2 0 0 0,5-2-16 0 0,1-1 0 0 0,-3 0 0 0 0,1 1 0 0 0,3 1 0 0 0,-13 2 0 0 0,0-2 0 0 0,0 0 0 0 0,1-2 0 0 0,-1 1 0 0 0,0 1 0 0 0,1 0 0 0 0,0 1 0 0 0,1 3 0 0 0,0 0 0 0 0,3 2 0 0 0,-9-2 0 0 0,0 0 0 0 0,0 0 0 0 0,0-2 0 0 0,0 0 0 0 0,3 0 0 0 0,14-6 0 0 0,-19 3 0 0 0,1 1 0 0 0,0 0 0 0 0,5 1 0 0 0,138 1 0 0 0,-140 0 0 0 0,0-2 0 0 0,17-3 0 0 0,-17 1 0 0 0,0 2 0 0 0,17 0 0 0 0,154 2 0 0 0,-168-1 0 0 0,-1-1 0 0 0,18-3 0 0 0,-17 1 0 0 0,-1 2 0 0 0,18 0 0 0 0,-15 2 0 0 0,-6 1 0 0 0,0-2 0 0 0,0 0 0 0 0,4-1 0 0 0,-1-1 0 0 0,-5-1 0 0 0,0 2 0 0 0,0 0 0 0 0,1 1 0 0 0,-1 0 0 0 0,0 1 0 0 0,0 1 0 0 0,1 1 0 0 0,4 1 0 0 0,-5 0 0 0 0,0 0 0 0 0,0-1 0 0 0,1-1 0 0 0,-1 0 0 0 0,0-1 0 0 0,0-1 0 0 0,1-1 0 0 0,8-2 0 0 0,-9 1 0 0 0,1 0 0 0 0,-1 2 0 0 0,12-1 0 0 0,538 2 0 0 0,-545-1 0 0 0,0 0 1 0 0,18-5-1 0 0,-17 3-9 0 0,-1 1 1 0 0,22-1 8 0 0,500 3 2 0 0,-177 0-55 0 0,-150 0-15 0 0,0 0-36 0 0,-1 0-43 0 0,-1 0-51 0 0,-179 2 162 0 0,29 4 36 0 0,-32-2-51 0 0,28 0 51 0 0,217-4-183 0 0,-1 0 96 0 0,33 0 66 0 0,410 0 70 0 0,-460 0-72 0 0,-197-3 23 0 0,-39 0 0 0 0,16-1 0 0 0,-4 8 0 0 0,-15-1 0 0 0,-6-2 0 0 0,1 0 0 0 0,0-1 0 0 0,-1-1 0 0 0,1-1 0 0 0,9-1 0 0 0,-7 0 0 0 0,0 1 0 0 0,0 1 0 0 0,0 0 0 0 0,0 1 0 0 0,2 1 0 0 0,16 3 0 0 0,1 1 0 0 0,0-2 0 0 0,0-2 0 0 0,19 0 0 0 0,-14 0 0 0 0,1-2 0 0 0,14-3 0 0 0,-23 0 0 0 0,-4 0 0 0 0,1 1 0 0 0,8 1 0 0 0,376 2 0 0 0,-375-1 0 0 0,21-5 0 0 0,-19 1 0 0 0,25 2 0 0 0,143 3 78 0 0,-153-1-52 0 0,5 0 22 0 0,41 5-48 0 0,-63 1 0 0 0,-20-2 0 0 0,1-1 0 0 0,-1-1 0 0 0,0 0 0 0 0,13-2 0 0 0,7-4 0 0 0,-1 1 0 0 0,30 0 0 0 0,-33 3 5 0 0,-2 1 19 0 0,0 1 0 0 0,1 1-24 0 0,0 2 8 0 0,-11 0-7 0 0,2-2-1 0 0,-1-1 1 0 0,0 0 0 0 0,7-2-1 0 0,12-4 0 0 0,-9 1 0 0 0,1 1 0 0 0,2 2 0 0 0,38 0 0 0 0,2-1 0 0 0,52 7 0 0 0,-89 0 0 0 0,-2-1 0 0 0,29 0 0 0 0,931-4 0 0 0,-961-1 0 0 0,31-6 0 0 0,-32 3 0 0 0,32 1 0 0 0,343 3 0 0 0,-371-2 0 0 0,24-4 0 0 0,-24 1 0 0 0,25 2 0 0 0,40 3 22 0 0,-1 0 40 0 0,235 0 257 0 0,-193 0-209 0 0,27 0-72 0 0,-80 0-78 0 0,-1 0-55 0 0,1 0-65 0 0,-1 0-72 0 0,-68 1 111 0 0,20 6-26 0 0,-29-4 57 0 0,2-1-62 0 0,0 0-88 0 0,4-1-114 0 0,-15-1 302 0 0,1 0-91 0 0,0 0-61 0 0,0 0-75 0 0,1 0-77 0 0,-1 0-80 0 0,0 0-82 0 0,0-1-84 0 0,-1 0-87 0 0,0 0-88 0 0,3-3-806 0 0,2-5-890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7:52.7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9872 0 0,'0'0'222'0'0,"0"0"30"0"0,0 0 20 0 0,0 0-112 0 0,2 2-82 0 0,3 3-42 0 0,-3-1-28 0 0,4 10 2 0 0,10 11 58 0 0,-13-21 15 0 0,2 4-43 0 0,-4-5 13 0 0,1 1 57 0 0,1 2 112 0 0,-1-2-63 0 0,1 1 37 0 0,-1-1-86 0 0,3 6 96 0 0,-2-1-32 0 0,-1 0 32 0 0,-1 1 83 0 0,1 2 59 0 0,2-3-70 0 0,3 4 22 0 0,-6 4-21 0 0,-1-9-143 0 0,1 0 35 0 0,2 4 143 0 0,2-4-120 0 0,2 4 123 0 0,-6-1-58 0 0,-1-7-187 0 0,0-1 35 0 0,0 13 584 0 0,1-11-552 0 0,0-3-114 0 0,0 0-38 0 0,1 1 87 0 0,1 2-8 0 0,1 2 24 0 0,-2-2 30 0 0,0 1 54 0 0,-2 2 96 0 0,0-5-325 0 0,0 1 109 0 0,0 2 120 0 0,0 1 216 0 0,0-3-40 0 0,0-4-151 0 0,0-2-33 0 0,0 0-131 0 0,0-2-42 0 0,0 1 91 0 0,0 1-26 0 0,0-1-53 0 0,1 1 0 0 0,-1 0 0 0 0,0 0 0 0 0,1 0 1 0 0,0-1-1 0 0,-1 1 0 0 0,1 0 0 0 0,0 0 0 0 0,0 0 0 0 0,1-1-5 0 0,8-20 23 0 0,4-6-23 0 0,2 0-11 0 0,-1 11-47 0 0,-12 14 28 0 0,0 0-1 0 0,0 0 1 0 0,0 0-1 0 0,-1 0 1 0 0,1-1 30 0 0,-1 0-33 0 0,1 1 1 0 0,0 0-1 0 0,0-1 1 0 0,0 1-1 0 0,1 0 33 0 0,-3 3-7 0 0,0-1-1 0 0,0 1 1 0 0,1 0-1 0 0,-1 0 1 0 0,0 0-1 0 0,1 1 0 0 0,-1-1 1 0 0,1 0-1 0 0,-1 0 1 0 0,1 1-1 0 0,0-1 1 0 0,-1 1-1 0 0,1 0 1 0 0,-1-1-1 0 0,1 1 1 0 0,0 0-1 0 0,-1 0 0 0 0,1 0 8 0 0,0 0-7 0 0,0 0-1 0 0,-1-1 0 0 0,1 1 1 0 0,0 0-1 0 0,-1-1 0 0 0,1 1 1 0 0,-1-1-1 0 0,1 1 0 0 0,-1-1 1 0 0,1 0-1 0 0,-1 1 0 0 0,1-1 0 0 0,-1 0 1 0 0,1 0 7 0 0,6-4-25 0 0,-8 4 25 0 0,1 1 0 0 0,-1 0-1 0 0,1 0 1 0 0,-1-1-1 0 0,1 1 1 0 0,-1 0-1 0 0,0 0 1 0 0,1 0-1 0 0,-1 0 1 0 0,1 0-1 0 0,0 0 1 0 0,-1 0-1 0 0,1 0 1 0 0,-1 0 0 0 0,1 0-1 0 0,-1 0 1 0 0,1 0-1 0 0,-1 0 1 0 0,1 0-1 0 0,-1 0 1 0 0,1 0-1 0 0,-1 1 1 0 0,0-1-1 0 0,1 0 1 0 0,-1 0-1 0 0,1 1 1 0 0,1 2 0 0 0,4 4-10 0 0,3-4-10 0 0,-8-3 19 0 0,0 0 0 0 0,-1 0-1 0 0,1 0 1 0 0,0 0-1 0 0,-1 0 1 0 0,1 0-1 0 0,-1 0 1 0 0,1 0 0 0 0,0 0-1 0 0,-1 0 1 0 0,1 1-1 0 0,0-1 1 0 0,-1 0 0 0 0,1 0-1 0 0,-1 1 1 0 0,1-1-1 0 0,-1 0 1 0 0,1 1-1 0 0,-1-1 1 0 0,1 1 0 0 0,-1-1-1 0 0,1 1 1 0 0,-1-1-1 0 0,0 1 1 0 0,1-1-1 0 0,-1 1 1 0 0,0-1 0 0 0,1 1-1 0 0,-1 0 1 0 0,0-1-1 0 0,0 1 1 0 0,1-1-1 0 0,-1 1 1 0 0,0 0 0 0 0,0-1-1 0 0,0 1 2 0 0,3 4-80 0 0,1 0 50 0 0,-1-2 22 0 0,1 1 0 0 0,0 0 0 0 0,0-1 0 0 0,0 0-1 0 0,2 2 9 0 0,4-1 0 0 0,-9-4 0 0 0,0 1 0 0 0,0-1 0 0 0,0 0 0 0 0,0 1 0 0 0,0-1 0 0 0,0 1 0 0 0,0-1 0 0 0,0 1 0 0 0,0 0 0 0 0,0-1 0 0 0,0 1 0 0 0,0 0 0 0 0,0 0 0 0 0,0-1 0 0 0,-1 1 0 0 0,1 0 0 0 0,0 0 0 0 0,-1 0 0 0 0,1 0 0 0 0,0 0 0 0 0,-1 0 0 0 0,0 0 0 0 0,1 0 0 0 0,-1 1 0 0 0,1-1 0 0 0,-1 0 0 0 0,0 0 0 0 0,0 0 0 0 0,0 0 0 0 0,0 0 0 0 0,0 1 0 0 0,0-1 0 0 0,0 1 0 0 0,3 13 0 0 0,7 4 12 0 0,-4 7 47 0 0,4-7-4 0 0,-7-4-55 0 0,-3 1-43 0 0,0-3 11 0 0,0-10-81 0 0,2 0-50 0 0,-1-3 2 0 0,-1 0 47 0 0,1 1 42 0 0,-1-1 37 0 0,0 1 34 0 0,1-1 37 0 0,0 1 201 0 0,-1 0-50 0 0,1-1-103 0 0,-1 1-60 0 0,1-1-57 0 0,0 1-49 0 0,-1-1-59 0 0,1 1-66 0 0,0 0-76 0 0,-1-1-17 0 0,1 1-63 0 0,0 0-68 0 0,0 0-73 0 0,0 0-79 0 0,0 0-82 0 0,0 0-88 0 0,0 0-92 0 0,1 2-399 0 0,1 0-38 0 0,5 4-1625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7:53.1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301 17 7920 0 0,'-3'0'174'0'0,"3"0"-165"0"0,-1 0 0 0 0,1 0-1 0 0,-1 0 1 0 0,1 0 0 0 0,-1 0-1 0 0,1 0 1 0 0,0 0-1 0 0,-1 0 1 0 0,1 0 0 0 0,-1 0-1 0 0,1-1 1 0 0,0 1 0 0 0,-1 0-1 0 0,1 0 1 0 0,-1 0-1 0 0,1-1 1 0 0,0 1 0 0 0,-1 0-1 0 0,1 0 1 0 0,0-1-1 0 0,-1 1 1 0 0,1 0 0 0 0,0 0-1 0 0,0-1 1 0 0,-1 1 0 0 0,1 0-1 0 0,0-1 1 0 0,0 1-1 0 0,-1-1 1 0 0,1 1 0 0 0,0-1-9 0 0,-5-5 151 0 0,4 5-138 0 0,1 1 1 0 0,-1-1-1 0 0,0 1 0 0 0,0 0 0 0 0,0 0 0 0 0,1-1 1 0 0,-1 1-1 0 0,0 0 0 0 0,0 0 0 0 0,0 0 1 0 0,0 0-1 0 0,1 0 0 0 0,-1 0 0 0 0,-1 0-13 0 0,-11 0 1 0 0,3 0 34 0 0,-3 0 120 0 0,3 0 146 0 0,-7 0 277 0 0,6 2-196 0 0,-2 4 55 0 0,1 0-36 0 0,1-4-80 0 0,8-2-242 0 0,1 0 0 0 0,-1 1 1 0 0,1 0-1 0 0,0-1 0 0 0,0 1 0 0 0,-1 0 1 0 0,1 0-1 0 0,0 0 0 0 0,0 0 0 0 0,0 0 1 0 0,0 1-1 0 0,0-1 0 0 0,0 1 0 0 0,-1 0-79 0 0,-16 17 631 0 0,7-6-291 0 0,5-5-159 0 0,0 0-63 0 0,-1-1 55 0 0,-4 5 62 0 0,3 0-47 0 0,4-2-50 0 0,-9 15 152 0 0,11-20-238 0 0,-2 4 1 0 0,2-4 3 0 0,0 1 30 0 0,-1 3 49 0 0,-1 1-64 0 0,1 4 34 0 0,1 2 37 0 0,2 2 42 0 0,1 15 111 0 0,0-25-190 0 0,0 1 48 0 0,0-9-145 0 0,0 1-1 0 0,0 0 1 0 0,0-1 0 0 0,0 1 0 0 0,0-1-1 0 0,1 1 1 0 0,-1 0 0 0 0,0-1 0 0 0,0 1-1 0 0,1 0 1 0 0,-1-1 0 0 0,0 1 0 0 0,1-1 0 0 0,-1 1-1 0 0,0-1 1 0 0,1 1 0 0 0,-1-1 0 0 0,1 1-1 0 0,-1-1 1 0 0,1 1 0 0 0,-1-1 0 0 0,1 0-1 0 0,0 1-7 0 0,-1-1 8 0 0,1 0-1 0 0,-1 1 0 0 0,1-1 1 0 0,-1 1-1 0 0,1-1 0 0 0,-1 1 1 0 0,1-1-1 0 0,-1 1 0 0 0,1-1 1 0 0,-1 1-1 0 0,0-1 0 0 0,1 1 0 0 0,-1-1 1 0 0,0 1-1 0 0,1 0 0 0 0,-1-1 1 0 0,0 1-1 0 0,0-1 0 0 0,0 1 1 0 0,0 0-1 0 0,1-1 0 0 0,-1 1 0 0 0,0 0-7 0 0,0 1 114 0 0,7-1 52 0 0,-2-1-109 0 0,-3 0-44 0 0,-1 0 1 0 0,1 0 0 0 0,0 0-1 0 0,0 0 1 0 0,-1 0-1 0 0,1-1 1 0 0,0 1-1 0 0,-1-1 1 0 0,1 1 0 0 0,0-1-15 0 0,6-4 59 0 0,-6 4-48 0 0,-1 0 0 0 0,0 0 0 0 0,1 0 0 0 0,-1 1 0 0 0,1-1 0 0 0,-1 0 0 0 0,1 1 1 0 0,0-1-1 0 0,-1 1 0 0 0,1-1 0 0 0,-1 1 0 0 0,1 0 0 0 0,0 0 0 0 0,0 0-10 0 0,-1 0 8 0 0,1 0 0 0 0,0-1 0 0 0,-1 1 0 0 0,1 0 0 0 0,0-1 0 0 0,-1 1-1 0 0,1-1 1 0 0,-1 1 0 0 0,1-1 0 0 0,-1 0 0 0 0,1 0 0 0 0,-1 1 0 0 0,1-1 0 0 0,-1-1-8 0 0,7-2 34 0 0,3-1 11 0 0,-9 4-42 0 0,0 0 0 0 0,1 0 0 0 0,-1 0 0 0 0,0-1 0 0 0,0 1 0 0 0,0-1 0 0 0,0 1 0 0 0,0-1 0 0 0,0 0-3 0 0,40-29 60 0 0,-32 15-48 0 0,-1 8-12 0 0,-6 7 0 0 0,-1-1 0 0 0,-1 0 0 0 0,1 1 0 0 0,0-1 0 0 0,0 0 0 0 0,-1 0 0 0 0,1 0 0 0 0,-1 0 0 0 0,1 0 0 0 0,-1-1 0 0 0,0 0 0 0 0,1 0 1 0 0,1 0-1 0 0,-1-1 0 0 0,1 1 0 0 0,-1 0 0 0 0,1 0 0 0 0,0 1 0 0 0,1-1 0 0 0,0-1-3 0 0,1-1 1 0 0,-1 1-1 0 0,0-1 0 0 0,2-3 3 0 0,3-13-39 0 0,0-2-40 0 0,-8 22 76 0 0,0 0 0 0 0,-1 0-1 0 0,1 0 1 0 0,0 0 0 0 0,0 0-1 0 0,-1 0 1 0 0,1 1 0 0 0,0-1-1 0 0,0 0 1 0 0,0 1 0 0 0,0-1-1 0 0,0 1 1 0 0,0-1 0 0 0,0 1-1 0 0,0-1 1 0 0,1 1 3 0 0,9-7-21 0 0,-6-3-22 0 0,6 4 22 0 0,-11 6 17 0 0,0-1 0 0 0,1 1 1 0 0,-1-1-1 0 0,0 0 0 0 0,0 1 0 0 0,1-1 1 0 0,-1 0-1 0 0,0 1 0 0 0,0-1 0 0 0,0 0 1 0 0,0 1-1 0 0,0-1 0 0 0,0 0 1 0 0,0 1-1 0 0,0-1 4 0 0,0 1 0 0 0,2 8-126 0 0,3-4 62 0 0,-4-3 60 0 0,0-1 0 0 0,-1 1 0 0 0,1-1 0 0 0,-1 1 1 0 0,1-1-1 0 0,-1 1 0 0 0,1-1 0 0 0,-1 1 0 0 0,1-1 1 0 0,-1 1-1 0 0,1 0 0 0 0,-1-1 0 0 0,0 1 0 0 0,1 0 1 0 0,-1-1-1 0 0,0 1 0 0 0,0 0 0 0 0,1-1 0 0 0,-1 1 0 0 0,0 0 1 0 0,0 0-1 0 0,0-1 0 0 0,0 1 0 0 0,0 0 0 0 0,0 0 4 0 0,0 28-105 0 0,0 39 72 0 0,-1-59 18 0 0,1-6 12 0 0,0 0-1 0 0,-1 0 1 0 0,1 0-1 0 0,0 0 1 0 0,0 0-1 0 0,1 0 1 0 0,-1 0-1 0 0,1-1 1 0 0,0 1-1 0 0,-1 0 1 0 0,2 1 3 0 0,2 4-1 0 0,-3-7 0 0 0,0 1 1 0 0,0-1-1 0 0,0 1 0 0 0,0-1 0 0 0,0 1 1 0 0,-1-1-1 0 0,1 1 0 0 0,-1-1 1 0 0,1 1-1 0 0,-1 0 0 0 0,0-1 0 0 0,0 1 1 0 0,1-1-1 0 0,-1 1 1 0 0,-1 10-35 0 0,1-9 33 0 0,-1 1 0 0 0,1-1 0 0 0,0 0 1 0 0,0 0-1 0 0,1 0 0 0 0,-1 1 0 0 0,1-1 0 0 0,-1 0 0 0 0,1 0 0 0 0,0 1 2 0 0,12 11-12 0 0,-3-6-54 0 0,-4-4-87 0 0,-1-4-77 0 0,0 0-64 0 0,2 0-119 0 0,1-2-277 0 0,-4 1 231 0 0,-1 0-775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7:55.7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1 157 7920 0 0,'0'0'174'0'0,"0"6"29"0"0,0-4-172 0 0,0 1 0 0 0,0-1 0 0 0,0 1 0 0 0,0-1-1 0 0,1 1 1 0 0,-1-1 0 0 0,1 2-31 0 0,10 6 185 0 0,-6 14-147 0 0,1-12-38 0 0,-5-10 0 0 0,0-1 0 0 0,0 1 0 0 0,0-1 0 0 0,-1 1 0 0 0,1-1 0 0 0,0 1 0 0 0,-1 0 0 0 0,0-1 0 0 0,1 1 0 0 0,-1 0 0 0 0,0-1 0 0 0,0 1 0 0 0,0 0 0 0 0,0 0 0 0 0,3 22 67 0 0,3-7 53 0 0,0 1 36 0 0,7 19 189 0 0,-9-10-177 0 0,-5-14-47 0 0,0-1 2 0 0,2-4 0 0 0,0 0 22 0 0,1 1 52 0 0,0-4-119 0 0,6 21 312 0 0,-4 4 41 0 0,-3-13-183 0 0,6 7 267 0 0,-1-3-17 0 0,-5-7-222 0 0,-1-1 67 0 0,0-3-96 0 0,0-2-79 0 0,0 8 154 0 0,2-2-1 0 0,5 0 10 0 0,-1-3-43 0 0,-5 0-29 0 0,-1-10-133 0 0,0 0-36 0 0,0 0-1 0 0,0 0-90 0 0,0-1-49 0 0,0 3-226 0 0,0-2 220 0 0,0 0 67 0 0,0-1 35 0 0,0 1 43 0 0,0-1 50 0 0,0 1 32 0 0,0 0 49 0 0,0-1 55 0 0,0 1 59 0 0,0 0 65 0 0,0-1 68 0 0,0 1 74 0 0,0 0 79 0 0,-2-1-15 0 0,-3 0-399 0 0,2-2-55 0 0,1 0-57 0 0,1 0-60 0 0,-1-2-68 0 0,-1 1-77 0 0,-4-2-129 0 0,7 5 222 0 0,-1 0-1 0 0,1 0 1 0 0,-1 0 0 0 0,1-1 0 0 0,0 1 0 0 0,-1 0 0 0 0,1-1 0 0 0,-1 1-1 0 0,1 0 1 0 0,0-1 0 0 0,-1 1 0 0 0,1-1 0 0 0,0 1 0 0 0,0 0 0 0 0,-1-1-1 0 0,1 1 1 0 0,0-1 0 0 0,0 1 0 0 0,0-1 0 0 0,-1 1 0 0 0,1-1 0 0 0,0 1-1 0 0,0-1 1 0 0,0 1 0 0 0,0-1 0 0 0,0 1 0 0 0,0-1 0 0 0,0 1 0 0 0,0-1-1 0 0,0 1 1 0 0,0-1 0 0 0,1 0 18 0 0,-2-5-173 0 0,0 1 44 0 0,-4-4-22 0 0,-2-5 97 0 0,5 3 53 0 0,1 0-1 0 0,0 0 0 0 0,0-1 0 0 0,1 1 0 0 0,1 0 0 0 0,0-2 2 0 0,0-12-1 0 0,-1-91-12 0 0,0 101-32 0 0,1 0 0 0 0,1 0 0 0 0,0 0 45 0 0,2-6-86 0 0,1-2-34 0 0,-1 1-22 0 0,8-23-72 0 0,6-4-73 0 0,4 1-73 0 0,2 6-74 0 0,-16 31 277 0 0,1 2 38 0 0,8-8-38 0 0,-3 4 71 0 0,-13 12 77 0 0,0 0 0 0 0,0-1 0 0 0,0 1 0 0 0,1 0 1 0 0,-1 0-1 0 0,0 0 0 0 0,1 0 0 0 0,-1 0 0 0 0,1 0 0 0 0,-1 0 0 0 0,1 1 0 0 0,0-1 1 0 0,-1 0-1 0 0,1 1 0 0 0,-1-1 0 0 0,1 1 0 0 0,0 0 0 0 0,0 0 0 0 0,-1-1 1 0 0,1 1 8 0 0,-1 1-1 0 0,-1-1 0 0 0,1 0 1 0 0,-1 0-1 0 0,1 0 1 0 0,-1 0-1 0 0,1 0 0 0 0,-1 0 1 0 0,1 0-1 0 0,-1 0 1 0 0,1 0-1 0 0,-1 0 0 0 0,1 0 1 0 0,-1-1-1 0 0,1 1 1 0 0,-1 0-1 0 0,1 0 1 0 0,-1 0-1 0 0,1-1 0 0 0,-1 1 1 0 0,0 0-1 0 0,1-1 1 0 0,-1 1-1 0 0,1 0 0 0 0,-1-1 1 0 0,0 1-1 0 0,1 0 1 0 0,-1-1-1 0 0,0 1 0 0 0,0 0 1 0 0,1-1-1 0 0,-1 1 1 0 0,0-1 0 0 0,5-6 3 0 0,-5 7-3 0 0,1 0 0 0 0,-1-1 0 0 0,1 1 0 0 0,-1 0 0 0 0,1 0 0 0 0,-1 0 0 0 0,0 0 0 0 0,1-1 0 0 0,-1 1 0 0 0,1 0 0 0 0,0 0 0 0 0,-1 0 0 0 0,1 0 0 0 0,-1 0 0 0 0,1 0 0 0 0,-1 0 0 0 0,1 0 0 0 0,-1 1 0 0 0,1-1 0 0 0,-1 0 0 0 0,1 0 0 0 0,-1 0 0 0 0,0 0 0 0 0,1 1 0 0 0,-1-1 0 0 0,1 0 0 0 0,30 16 0 0 0,-28-14 0 0 0,-1 0 0 0 0,1 0 0 0 0,-1 0 0 0 0,0 0 0 0 0,0 1 0 0 0,0-1 0 0 0,0 1 0 0 0,0-1 0 0 0,0 1 0 0 0,-1 0 0 0 0,2 2 0 0 0,3 6-16 0 0,23 39-144 0 0,-26-37 154 0 0,-3 8 99 0 0,0-5-28 0 0,0-10-65 0 0,0 5 41 0 0,-1 1 40 0 0,1-10-54 0 0,-1 0 0 0 0,1 0-1 0 0,-1 1 1 0 0,0-1 0 0 0,1 0 0 0 0,-1 0 0 0 0,0 0-1 0 0,0 0 1 0 0,0 0 0 0 0,0 0 0 0 0,-1 0-1 0 0,1 0 1 0 0,-1 0 0 0 0,0 1-27 0 0,-1 0 75 0 0,0 1-1 0 0,0 0 1 0 0,0 0 0 0 0,0 0 0 0 0,0 3-75 0 0,-12 16 297 0 0,0-12-169 0 0,5-6-21 0 0,-1 0 6 0 0,1 3-40 0 0,-6 5-45 0 0,-10 1-32 0 0,21-12 6 0 0,-27 4 13 0 0,24-1 15 0 0,7-4-23 0 0,-1 0 0 0 0,1-1 0 0 0,0 1 0 0 0,-1 0 0 0 0,1 0 0 0 0,-1-1 0 0 0,1 1 0 0 0,-1-1 0 0 0,0 1 0 0 0,1-1 0 0 0,-1 0 1 0 0,1 1-1 0 0,-1-1 0 0 0,0 0 0 0 0,1 0 0 0 0,-1 0-7 0 0,-2 0-60 0 0,-6 0-124 0 0,10 0 156 0 0,-1 0 1 0 0,0 0 0 0 0,0 0-1 0 0,0 0 1 0 0,0 0-1 0 0,0 0 1 0 0,0-1 0 0 0,0 1-1 0 0,0 0 1 0 0,0-1 0 0 0,0 1-1 0 0,1 0 1 0 0,-1-1 27 0 0,-1-2-141 0 0,1 1-35 0 0,0 0 7 0 0,1 1-60 0 0,-1 0-71 0 0,0 0-84 0 0,0 0 11 0 0,0 0-55 0 0,0 1-49 0 0,0 0-42 0 0,-1-1-153 0 0,1 1-41 0 0,-1 0-184 0 0,-2 0-494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7:59.0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286 382 6072 0 0,'0'0'133'0'0,"-3"0"23"0"0,-13-1-44 0 0,-12 0 69 0 0,11 5-131 0 0,9 1-22 0 0,-2 1 88 0 0,-3-4 98 0 0,1 0 70 0 0,3 3-45 0 0,-4 1 24 0 0,-11 0 121 0 0,14 7-67 0 0,1-8-223 0 0,-3 0 61 0 0,9-4-113 0 0,1-1 0 0 0,-1 1 0 0 0,1 0 0 0 0,-1 0 0 0 0,1 1 0 0 0,-1-1 0 0 0,1 0 0 0 0,0 1-1 0 0,0-1 1 0 0,0 1 0 0 0,-1 0 0 0 0,2 0 0 0 0,-1 0 0 0 0,-1 0-42 0 0,-4 12 190 0 0,1-1-56 0 0,-15 21 109 0 0,16-26-127 0 0,0 1-1 0 0,0 0 1 0 0,1 0 0 0 0,0 2-116 0 0,-2 6 121 0 0,5-14-77 0 0,0 0 0 0 0,1 0-1 0 0,-1 0 1 0 0,1 0 0 0 0,-1 0 0 0 0,1 0 0 0 0,0 0 0 0 0,0 1 0 0 0,1-1 0 0 0,-1 0 0 0 0,1 0 0 0 0,-1 0 0 0 0,2 2-44 0 0,0 1 137 0 0,1 1 0 0 0,0-1 0 0 0,0 1 0 0 0,3 3-137 0 0,4 6 253 0 0,-3-5-36 0 0,-6-10-202 0 0,0-1 1 0 0,-1 1-1 0 0,1-1 0 0 0,0 1 1 0 0,0-1-1 0 0,0 1 0 0 0,0-1 1 0 0,0 0-1 0 0,-1 0 1 0 0,1 1-1 0 0,0-1 0 0 0,0 0 1 0 0,0 0-16 0 0,11 3 115 0 0,1 3 54 0 0,-12-5-143 0 0,0 0-1 0 0,1 0 1 0 0,-1-1 0 0 0,1 1 0 0 0,0 0 0 0 0,-1-1 0 0 0,1 1 0 0 0,-1-1 0 0 0,1 0 0 0 0,0 1 0 0 0,0-1 0 0 0,-1 0 0 0 0,1 0 0 0 0,0 0-26 0 0,20 0 167 0 0,-11 1-83 0 0,1-1 0 0 0,-1 0 0 0 0,0-1 0 0 0,1 0 1 0 0,1-1-85 0 0,3-2 92 0 0,-9 2-56 0 0,-1 0 1 0 0,1 0 0 0 0,0 1-1 0 0,-1 0 1 0 0,1 0 0 0 0,0 1-37 0 0,0 0 31 0 0,0-1 0 0 0,-1 0 0 0 0,1 0 1 0 0,0-1-1 0 0,-1 1 0 0 0,1-1-31 0 0,9-3 61 0 0,16 0 39 0 0,-1-6-66 0 0,-2 6 25 0 0,-8-6-31 0 0,-8 8-2 0 0,-11 3-22 0 0,1-1 0 0 0,-1 1 0 0 0,0-1 0 0 0,1 1 0 0 0,-1-1 0 0 0,0 0 0 0 0,0 0 1 0 0,0 0-1 0 0,0-1 0 0 0,0 1 0 0 0,0 0 0 0 0,0-1 0 0 0,0 1 0 0 0,0-1-4 0 0,5-6 32 0 0,-4 5-21 0 0,0 0-1 0 0,1-1 1 0 0,-1 1 0 0 0,1 0-1 0 0,-1 1 1 0 0,1-1-11 0 0,-3 3 5 0 0,0-1 1 0 0,0 1 0 0 0,0 0 0 0 0,0-1 0 0 0,0 1 0 0 0,0-1 0 0 0,0 1 0 0 0,0-1 0 0 0,-1 0 0 0 0,1 1-1 0 0,0-1 1 0 0,-1 0 0 0 0,1 0 0 0 0,0 1 0 0 0,-1-1 0 0 0,1 0 0 0 0,-1 0 0 0 0,1 0 0 0 0,-1 0-6 0 0,1-13 43 0 0,-1 7-38 0 0,1-3 47 0 0,-1-14 32 0 0,-3 13-76 0 0,-11 6-8 0 0,-1-8 2 0 0,7 5-14 0 0,0 3-40 0 0,-26-14-664 0 0,28 15 654 0 0,-1 0-122 0 0,-1 0-129 0 0,4 2 108 0 0,0 0-35 0 0,0 0-34 0 0,0 0-35 0 0,0 0-36 0 0,0 1-36 0 0,1-1-37 0 0,-1 1-37 0 0,1-1-39 0 0,0 1-39 0 0,-6-1-1121 0 0,-1 2-933 0 0,10 0 2587 0 0</inkml:trace>
  <inkml:trace contextRef="#ctx0" brushRef="#br0" timeOffset="416.39">1201 129 5328 0 0,'0'0'116'0'0,"-3"-3"17"0"0,-8-10 12 0 0,9 8-106 0 0,-2-2 39 0 0,-3 3-40 0 0,2 2-35 0 0,-11-10 39 0 0,0-5 91 0 0,1 0 90 0 0,-1 5 100 0 0,-11-2 1119 0 0,15 9-855 0 0,0-1-7 0 0,6 3-332 0 0,0 0-33 0 0,-5-1 267 0 0,-3 3-76 0 0,1 1-76 0 0,1 1-74 0 0,1 0-49 0 0,-9-2 309 0 0,16 0-403 0 0,0 1 0 0 0,0 0-1 0 0,0 0 1 0 0,0 0 0 0 0,0 0 0 0 0,0 0 0 0 0,0 1 0 0 0,0 0-1 0 0,0 0 1 0 0,-1 1-113 0 0,-3 2 157 0 0,-5 3 85 0 0,2-5-49 0 0,10-2-175 0 0,1 0 0 0 0,-1 0 0 0 0,0 0-1 0 0,0 0 1 0 0,0 0 0 0 0,1 0 0 0 0,-1 0-1 0 0,0 1 1 0 0,1-1 0 0 0,-1 0 0 0 0,0 1 0 0 0,0-1-1 0 0,1 0 1 0 0,-1 1 0 0 0,1-1 0 0 0,-1 1-1 0 0,0-1 1 0 0,1 1 0 0 0,-1-1 0 0 0,0 1-18 0 0,-5 9 194 0 0,2-3-88 0 0,-2 1-36 0 0,-8 5 90 0 0,-8 8 87 0 0,10-5-111 0 0,1 6-32 0 0,10-19-104 0 0,0 0-1 0 0,0 0 0 0 0,0 1 1 0 0,1-1-1 0 0,0 1 1 0 0,-1 2 0 0 0,1 2 30 0 0,-1 0 1 0 0,-1 0-1 0 0,0 0 1 0 0,0 0-1 0 0,-3 7-30 0 0,4-13 6 0 0,0 1 6 0 0,0 0 1 0 0,1 0-1 0 0,-1 0 0 0 0,1 0 0 0 0,-1 1 0 0 0,1-1 0 0 0,0 0-12 0 0,0 0 9 0 0,1 0 0 0 0,-1 0 1 0 0,1-1-1 0 0,-1 1 0 0 0,1 0 0 0 0,0-1 0 0 0,0 1 0 0 0,2 2-9 0 0,4 12 64 0 0,-2 9 28 0 0,6-5 4 0 0,-6-1-26 0 0,-4-15-53 0 0,0 0 1 0 0,0-1-1 0 0,0 1 0 0 0,1-1 1 0 0,0 1-1 0 0,0-1 1 0 0,1 2-18 0 0,7 9 65 0 0,-7-11-38 0 0,1 1 0 0 0,-1 0 0 0 0,0 0 0 0 0,-1 0 0 0 0,2 3-27 0 0,5 13 124 0 0,-2-5-46 0 0,-2 10-2 0 0,1-12-33 0 0,-5-13-36 0 0,0 0 0 0 0,0 1-1 0 0,0-1 1 0 0,-1 0 0 0 0,1 1-1 0 0,-1-1 1 0 0,1 1-1 0 0,-1 0 1 0 0,0-1 0 0 0,1 1-1 0 0,-1-1 1 0 0,0 1-1 0 0,0 0-5 0 0,0 26 134 0 0,0-25-63 0 0,0-3 0 0 0,-3 3-12 0 0,-7 7-34 0 0,7-7 40 0 0,3-3 14 0 0,0 0 0 0 0,0 0-34 0 0,0 0-145 0 0,0 3-50 0 0,0 3-90 0 0,0-5 110 0 0,0 0-80 0 0,0 1-105 0 0,0-1 63 0 0,0-1-39 0 0,0 1-395 0 0,1-1 95 0 0,-1 1-54 0 0,2-1-760 0 0,2 0-597 0 0,5 0-1136 0 0</inkml:trace>
  <inkml:trace contextRef="#ctx0" brushRef="#br0" timeOffset="665.32">664 445 7968 0 0,'0'0'233'0'0,"3"0"-9"0"0,4-2-161 0 0,1-1 67 0 0,-2-1 62 0 0,-1-1 55 0 0,-3 4 6 0 0,-1 0-47 0 0,0 0-42 0 0,1 1-35 0 0,-1-1-17 0 0,1 1-35 0 0,-1 0-22 0 0,2 0-14 0 0,0 0 37 0 0,0-1 71 0 0,5-4 160 0 0,2 0 109 0 0,3 2 66 0 0,0 2-22 0 0,0-1-80 0 0,-2 0-76 0 0,0-2-68 0 0,4 0-4 0 0,14-1 241 0 0,-14-1-170 0 0,-2 2-47 0 0,9 1 70 0 0,3 0 5 0 0,-3-2-74 0 0,-14 2-170 0 0,0 2 1 0 0,-1-1-1 0 0,1 1 0 0 0,0 0 0 0 0,1 1-89 0 0,5 0 58 0 0,1 0 47 0 0,33 0 377 0 0,-27 0-305 0 0,-9 0-106 0 0,1 0-38 0 0,-3 0-39 0 0,0 0-38 0 0,1 0-42 0 0,-1 0-47 0 0,0 0-53 0 0,0 0-57 0 0,1 0-63 0 0,-1 0-68 0 0,-9 0 14 0 0,1 0-58 0 0,0 0-50 0 0,-1 0-46 0 0,1 0-151 0 0,0 0-45 0 0,0 0-184 0 0,2 0-495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7:57.2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390 175 8088 0 0,'0'0'182'0'0,"0"0"29"0"0,0 0 12 0 0,-3 0-37 0 0,0 0-140 0 0,-23 0-54 0 0,19 0 33 0 0,1 0 35 0 0,0 0 37 0 0,0-1 40 0 0,0-1 41 0 0,-3-3 89 0 0,0-1 94 0 0,-2 4 91 0 0,6-1 77 0 0,-9-6-82 0 0,10 8-334 0 0,0 0 0 0 0,0 0 0 0 0,1 1 0 0 0,-1-1 0 0 0,0 1 0 0 0,0 0 0 0 0,0 0-113 0 0,-7-2 269 0 0,-2-4-4 0 0,1 0-48 0 0,1 4-32 0 0,-7 1 148 0 0,0 1 35 0 0,7 0-155 0 0,2 1-85 0 0,2 2-66 0 0,-12 7 132 0 0,-2 1-67 0 0,-18 10 21 0 0,26-16-137 0 0,7 6-11 0 0,-7-6 0 0 0,12-4 0 0 0,0-1 0 0 0,0 1 0 0 0,0 0 0 0 0,-1 0 0 0 0,1 0 0 0 0,0 0 0 0 0,0 0 0 0 0,1 0 0 0 0,-1 0 0 0 0,0 0 0 0 0,0 0 0 0 0,0 1 0 0 0,-4 14 0 0 0,2-11 0 0 0,-2 6 0 0 0,10-1-4 0 0,-2-5-4 0 0,0 2-2 0 0,-2-4 7 0 0,0 0 0 0 0,1 0-1 0 0,-1-1 1 0 0,1 1-1 0 0,-1 0 1 0 0,1-1 0 0 0,0 1-1 0 0,0-1 1 0 0,0 0-1 0 0,0 0 1 0 0,0 0 0 0 0,1 0-1 0 0,-1 0 1 0 0,1 0 0 0 0,0 0 3 0 0,17 8 12 0 0,-8-5 19 0 0,0 1 0 0 0,10 7-31 0 0,0-2 36 0 0,-17-10-34 0 0,-1 1 0 0 0,0 0 0 0 0,1 0 1 0 0,-1 0-1 0 0,0 1 0 0 0,0-1 0 0 0,-1 1 1 0 0,2 1-3 0 0,3 3 0 0 0,-5-3 2 0 0,0-1-1 0 0,0 0 1 0 0,0 0 0 0 0,1 0-1 0 0,0 0 1 0 0,0 0-2 0 0,6 2 30 0 0,-8-5-27 0 0,1 1-1 0 0,-1 1 1 0 0,0-1-1 0 0,0 0 1 0 0,0 1 0 0 0,0-1-1 0 0,0 1 1 0 0,0-1 0 0 0,0 1-3 0 0,11 11 20 0 0,-9-10 81 0 0,0-2-50 0 0,4-2 0 0 0,-8 1-34 0 0,3 0 103 0 0,-3 0 18 0 0,2 3 80 0 0,9 7 35 0 0,-8-7 10 0 0,-3-1 4 0 0,0 2-169 0 0,0-2-55 0 0,0-1 0 0 0,0 1 0 0 0,0 0 1 0 0,0 0-1 0 0,0 0 0 0 0,0 0 0 0 0,-1-1 0 0 0,1 1 0 0 0,0 0 0 0 0,-1 0 0 0 0,0 1-43 0 0,-10 2 288 0 0,8 0-144 0 0,0 1-37 0 0,0 1-21 0 0,-6 1-3 0 0,7-7-59 0 0,0-1 0 0 0,0 1 0 0 0,0-1 0 0 0,0 1 0 0 0,0-1 0 0 0,0 0-1 0 0,0 0 1 0 0,0 0 0 0 0,-1 0 0 0 0,1 0-24 0 0,-13 0 105 0 0,6 2-125 0 0,1 3 20 0 0,6-4 0 0 0,1 0 0 0 0,0 0 0 0 0,-1 0 0 0 0,1 0 0 0 0,-1-1 0 0 0,0 1 0 0 0,1 0 0 0 0,-1-1 0 0 0,1 1 0 0 0,-1-1 0 0 0,0 0 0 0 0,1 0 0 0 0,-1 1 0 0 0,0-1 0 0 0,-5 0 0 0 0,4 0 0 0 0,0 0 0 0 0,0 0 0 0 0,0 0 0 0 0,0 0 0 0 0,1-1 0 0 0,-1 1 0 0 0,0-1 0 0 0,-1 0 0 0 0,-22-10 0 0 0,11 6-17 0 0,3 1-42 0 0,2-1-55 0 0,-2-1-64 0 0,11 5 150 0 0,-2 0 43 0 0,0-1-79 0 0,-1-1-69 0 0,0 0-59 0 0,-1-3-158 0 0,-1 1-73 0 0,-10-13-1145 0 0,12 12 968 0 0,1-10-944 0 0</inkml:trace>
  <inkml:trace contextRef="#ctx0" brushRef="#br0" timeOffset="296.83">485 127 9792 0 0,'0'0'222'0'0,"0"0"30"0"0,0 0 18 0 0,0 0-117 0 0,2 0-80 0 0,10 3-31 0 0,9 11-39 0 0,-4 5 3 0 0,-9-7 41 0 0,8 19 533 0 0,-11 1 53 0 0,-1-25-496 0 0,-3-4-101 0 0,1-1 0 0 0,-1 0-1 0 0,0 1 1 0 0,0-1 0 0 0,-1 0 0 0 0,1 1-1 0 0,0 1-35 0 0,0 6 164 0 0,-1-3-42 0 0,0 0 36 0 0,0 0-171 0 0,0-1 50 0 0,0 0 42 0 0,0 1 36 0 0,0 6 184 0 0,0 19 521 0 0,0-20-613 0 0,0-1-55 0 0,0 2-74 0 0,0 1-98 0 0,0 1-118 0 0,0-7 18 0 0,0 1-38 0 0,0-9-548 0 0</inkml:trace>
  <inkml:trace contextRef="#ctx0" brushRef="#br0" timeOffset="485.51">816 1 11048 0 0,'0'0'324'0'0,"0"0"-4"0"0,0 0-281 0 0,0 0-102 0 0,0 0-78 0 0,0 0-105 0 0,0 0-121 0 0,0 0-108 0 0,0 0 60 0 0,0 0-40 0 0,0 0-542 0 0,0 0-432 0 0,0 0-818 0 0</inkml:trace>
  <inkml:trace contextRef="#ctx0" brushRef="#br0" timeOffset="857.77">1542 238 7744 0 0,'-6'0'-3'0'0,"-1"0"56"0"0,-4 0 87 0 0,-13 0 262 0 0,-10 0-296 0 0,10 0 26 0 0,5 0 41 0 0,0 0 75 0 0,4 0 29 0 0,0 0 73 0 0,0 0 85 0 0,1 0 93 0 0,5 0-198 0 0,1 1-89 0 0,0 1-43 0 0,-2 2-15 0 0,-5 2 46 0 0,-3-2 21 0 0,13-3-177 0 0,0-1 1 0 0,1 2 0 0 0,-1-1 0 0 0,0 1 0 0 0,1-1 0 0 0,-1 1-1 0 0,1 0 1 0 0,-1 1-74 0 0,-15 11 354 0 0,0-1-66 0 0,-3 2 1 0 0,-9 6 102 0 0,16-7-133 0 0,2 7 37 0 0,6-7-77 0 0,-4 0 99 0 0,6-7-92 0 0,1 0-34 0 0,-4 8 106 0 0,3 1-93 0 0,0 1-67 0 0,-7 16 55 0 0,13-32-184 0 0,0 0-1 0 0,0 0 0 0 0,-1-1 1 0 0,1 1-1 0 0,0 0 1 0 0,0 0-1 0 0,0 0 0 0 0,0 0 1 0 0,0 0-1 0 0,0 0 1 0 0,0 0-1 0 0,0 0 0 0 0,0-1 1 0 0,0 1-1 0 0,1 0 1 0 0,-1 0-1 0 0,0 0 0 0 0,1 0 1 0 0,-1 0-1 0 0,0-1 1 0 0,1 1-1 0 0,-1 0 1 0 0,1 0-1 0 0,-1-1 0 0 0,1 1 1 0 0,0 0-8 0 0,5 10 91 0 0,-1 16 82 0 0,2-11-26 0 0,-6-14-110 0 0,0 1 1 0 0,0 0 0 0 0,1 0 0 0 0,-1-1-1 0 0,1 1 1 0 0,0-1 0 0 0,0 1 0 0 0,0-1-1 0 0,0 0 1 0 0,0 0 0 0 0,2 2-38 0 0,28 1 430 0 0,-18 2-270 0 0,1-3-59 0 0,-11-3-86 0 0,-1 0-1 0 0,1 0 0 0 0,-1-1 0 0 0,1 0 1 0 0,-1 0-1 0 0,1 0 0 0 0,0 0 0 0 0,-1 0 1 0 0,1-1-1 0 0,-1 1 0 0 0,1-1 0 0 0,0 0-14 0 0,11-5 65 0 0,-12 5-51 0 0,1-1 0 0 0,-1 1 0 0 0,1 0 0 0 0,-1 0-1 0 0,0 1 1 0 0,1-1 0 0 0,0 1 0 0 0,-1 0 0 0 0,1-1-14 0 0,4 1 22 0 0,0-1 0 0 0,0 0-1 0 0,0-1 1 0 0,0 0 0 0 0,-1 0 0 0 0,1 0 0 0 0,0-1 0 0 0,-1 0 0 0 0,4-3-22 0 0,15-8 133 0 0,22-18-133 0 0,-32 22 22 0 0,-15 9-21 0 0,0 0 1 0 0,1 0 0 0 0,-1 0 0 0 0,0 0-1 0 0,0 0 1 0 0,0 0 0 0 0,0 0 0 0 0,0-1-1 0 0,0 1 1 0 0,-1 0 0 0 0,1 0 0 0 0,0-1-1 0 0,0 0-1 0 0,9-13 42 0 0,-1 7-33 0 0,-7 7-8 0 0,0-1 0 0 0,0 1 1 0 0,-1-1-1 0 0,1 0 0 0 0,0 0 0 0 0,-1 0 0 0 0,1 0 1 0 0,-1 0-1 0 0,1 0 0 0 0,-1 0 0 0 0,0-2-1 0 0,6-9 42 0 0,1-2-24 0 0,-1-1-33 0 0,-2 0-36 0 0,-3 0-37 0 0,-3-1-29 0 0,-1 2-72 0 0,-1 3-64 0 0,-1 1-56 0 0,1 3 58 0 0,2 2-69 0 0,0-6-268 0 0,1 8 299 0 0,-1 0-106 0 0,1 2 145 0 0,0 0-43 0 0,-1 0-47 0 0,0 0-54 0 0,0 0 1 0 0,0 1-49 0 0,0-1-41 0 0,0 1-38 0 0,-1-1-146 0 0,0 0-37 0 0,-3-4-1535 0 0</inkml:trace>
  <inkml:trace contextRef="#ctx0" brushRef="#br0" timeOffset="1207.24">1699 317 7584 0 0,'0'2'222'0'0,"2"7"-101"0"0,3-1-39 0 0,2 7-35 0 0,-6 2-47 0 0,-1-14 0 0 0,0 1 0 0 0,0-1 0 0 0,0 0 0 0 0,1 1 0 0 0,-1-1 0 0 0,1 0 0 0 0,0 0 0 0 0,0 1 0 0 0,2 6 45 0 0,-1-2 37 0 0,1 0 44 0 0,0 1 46 0 0,2 1 47 0 0,0-2 100 0 0,0 2 160 0 0,-3-3-195 0 0,-1 2 39 0 0,-1-3-201 0 0,1 1 39 0 0,3 6 252 0 0,0-2 34 0 0,9 15 684 0 0,-6-13-590 0 0,-4 5 235 0 0,-3 1-102 0 0,-1-11-308 0 0,4-3 178 0 0,-2-4-326 0 0,0 1-103 0 0,0-1-81 0 0,1 0-40 0 0,1 4-106 0 0,-2-3 115 0 0,0 1 93 0 0,0-2 2 0 0,-1 0 40 0 0,1 0 24 0 0,-1 0 40 0 0,0 1 45 0 0,1-1 48 0 0,-1 0 52 0 0,0 0 57 0 0,0 0 61 0 0,0 0 63 0 0,0-5-474 0 0,-1-12 27 0 0,2 10-23 0 0,2-2 34 0 0,-1 4-74 0 0,-1 1-12 0 0,1 0 1 0 0,-1 0-1 0 0,1 0 0 0 0,-1 0 1 0 0,0 0-1 0 0,0 0 1 0 0,-1 0-1 0 0,1-1 1 0 0,-1 1-1 0 0,1 0 0 0 0,-1-1-6 0 0,0 1-6 0 0,0 0 0 0 0,1-1 0 0 0,-1 1 0 0 0,1 0 0 0 0,0 0 0 0 0,0-1 0 0 0,0 1 0 0 0,0 0 0 0 0,2-2 6 0 0,1-6-26 0 0,1-4-10 0 0,5-11-103 0 0,-8 22 91 0 0,1 0 1 0 0,0 0-1 0 0,0 1 0 0 0,0-1 0 0 0,2-1 48 0 0,-3 3-20 0 0,-1 0 0 0 0,1 0 0 0 0,-1 0 0 0 0,0 1 0 0 0,0-2 0 0 0,1 1 0 0 0,-1 0 0 0 0,-1 0 0 0 0,1 0 0 0 0,0 0 1 0 0,-1 0-1 0 0,1-1 20 0 0,6-15-141 0 0,17-3-98 0 0,-8 0 37 0 0,-8 9 64 0 0,2 0-41 0 0,-1 4 41 0 0,-1 0 35 0 0,5-3-2 0 0,-1 3 40 0 0,-8 6 49 0 0,-1 1 0 0 0,1-1 0 0 0,-1 1 0 0 0,1-1 0 0 0,0 1 0 0 0,3 0 16 0 0,17-1-111 0 0,-10 2 73 0 0,21 1-90 0 0,-19 4 102 0 0,-2 5 63 0 0,-1 2 37 0 0,1 2 54 0 0,6 4 108 0 0,8 11 192 0 0,-5 1-2 0 0,-14-10-195 0 0,-8-17-192 0 0,5 13 196 0 0,6-1 37 0 0,-1 2-42 0 0,-7-2-50 0 0,-1-2-71 0 0,11 14 82 0 0,-12-24-174 0 0,0-1 0 0 0,-1 1 0 0 0,1 0 1 0 0,0 0-1 0 0,-1 0 0 0 0,0 0 0 0 0,0 0 0 0 0,0 0 1 0 0,0 1-1 0 0,-1-1 0 0 0,1 3-17 0 0,-1-4 1 0 0,0-1 1 0 0,1 1-1 0 0,-1 0 1 0 0,0-1-1 0 0,1 1 1 0 0,-1 0-1 0 0,1-1 0 0 0,-1 1 1 0 0,1-1-1 0 0,0 1 1 0 0,-1-1-1 0 0,1 1 0 0 0,0-1 1 0 0,0 0-1 0 0,0 1 1 0 0,0-1-1 0 0,1 0 0 0 0,-1 1-1 0 0,3 5 56 0 0,-5 2-95 0 0,1-7 0 0 0,0 5-98 0 0,2-3-52 0 0,1 0-84 0 0,5-3-178 0 0,-5-1-201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7:56.2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412 17 5616 0 0,'-4'0'54'0'0,"1"0"-84"0"0,0 0 84 0 0,-5 0 105 0 0,2 0-25 0 0,-2 0 44 0 0,-8 0-151 0 0,6 0-8 0 0,2-2 52 0 0,-2-2 75 0 0,1 1-21 0 0,3 1 6 0 0,1 1 35 0 0,-1 0 71 0 0,0 0 28 0 0,1 0 73 0 0,-2 1 83 0 0,0 0 94 0 0,-12-1 221 0 0,3 1-245 0 0,1 0-68 0 0,1 1-94 0 0,8 0-208 0 0,0 0-34 0 0,-21 13 572 0 0,25-12-569 0 0,-1 0 1 0 0,0-1 0 0 0,0 1-1 0 0,0-1 1 0 0,0 1 0 0 0,0-1-1 0 0,0 0 1 0 0,0 0 0 0 0,0 0-1 0 0,-1-1 1 0 0,-2 1-91 0 0,-9 2 363 0 0,-1 10 33 0 0,0 0-16 0 0,9-10-197 0 0,-7 4 117 0 0,12-5-262 0 0,0-1 1 0 0,0 0-1 0 0,0 0 1 0 0,0 1-1 0 0,1-1 1 0 0,-1 1-1 0 0,0 0 1 0 0,1-1-1 0 0,-1 1 1 0 0,1 0 0 0 0,-1 0-1 0 0,1 0 1 0 0,-1 1-39 0 0,-2 8 200 0 0,-2-1 10 0 0,-2 1-36 0 0,6-10-136 0 0,0 1 0 0 0,1 0 1 0 0,-1 0-1 0 0,1 0 1 0 0,-1 0-1 0 0,1 0 1 0 0,-1 2-39 0 0,-1 10 219 0 0,0 3-7 0 0,-3-2-68 0 0,5-13-130 0 0,0 0 1 0 0,0 0-1 0 0,0 0 1 0 0,0 0-1 0 0,1 1 1 0 0,-1-1-1 0 0,0 0 1 0 0,1 0-1 0 0,0 0 1 0 0,-1 1-1 0 0,1-1 1 0 0,0 0 0 0 0,0 1-1 0 0,1-1 1 0 0,-1 0-1 0 0,0 0 1 0 0,1 1-1 0 0,-1-1 1 0 0,1 0-1 0 0,0 1-14 0 0,3 5 43 0 0,9 17 69 0 0,-7-17-21 0 0,3 1 56 0 0,1 4-19 0 0,-2-2-20 0 0,-8-10-100 0 0,1-1-1 0 0,0 1 1 0 0,0-1 0 0 0,0 1-1 0 0,-1-1 1 0 0,1 1-1 0 0,0-1 1 0 0,0 0 0 0 0,0 0-1 0 0,0 1 1 0 0,0-1 0 0 0,0 0-1 0 0,0 0-7 0 0,11 3 59 0 0,-1 3 21 0 0,-11-6-72 0 0,1 1-1 0 0,0 0 1 0 0,0-1 0 0 0,-1 1 0 0 0,1-1 0 0 0,0 1 0 0 0,0-1 0 0 0,-1 0 0 0 0,1 1 0 0 0,0-1 0 0 0,0 0 0 0 0,0 0 0 0 0,0 1 0 0 0,0-1 0 0 0,0 0 0 0 0,-1 0 0 0 0,1 0 0 0 0,0 0 0 0 0,0 0 0 0 0,0 0 0 0 0,0 0 0 0 0,0-1 0 0 0,0 1 0 0 0,0 0 0 0 0,-1 0 0 0 0,2-1-9 0 0,6-4 69 0 0,-7 4-55 0 0,0 0 1 0 0,1 0 0 0 0,-1 1-1 0 0,1-1 1 0 0,-1 0 0 0 0,1 1-1 0 0,-1-1 1 0 0,1 0 0 0 0,0 1-1 0 0,-1 0 1 0 0,1-1 0 0 0,0 1-1 0 0,-1 0 1 0 0,1 0-1 0 0,1 0-13 0 0,7 1 50 0 0,11 0 57 0 0,-18-1-84 0 0,-1 0 0 0 0,1 0 0 0 0,0 0 0 0 0,0-1-1 0 0,0 1 1 0 0,0-1 0 0 0,0 1 0 0 0,0-1 0 0 0,0-1-23 0 0,18-10 23 0 0,3-2-14 0 0,-7 7 31 0 0,-6-5-27 0 0,-9 10-12 0 0,-1 1 0 0 0,1-1 0 0 0,-1 0 0 0 0,1 1 0 0 0,-1-1 0 0 0,1 1 0 0 0,0-1 0 0 0,0 1 0 0 0,0 0 0 0 0,0 0 0 0 0,1-1-1 0 0,11-8 39 0 0,-9 6-35 0 0,0 0 0 0 0,-1-1 1 0 0,0 0-1 0 0,0 1 0 0 0,0-2 0 0 0,1 0-4 0 0,0-10 43 0 0,8 0-33 0 0,-8 11-10 0 0,-1-1 0 0 0,0 0 0 0 0,0 1 0 0 0,-1-2 0 0 0,0 1 0 0 0,0-1 0 0 0,0 2 0 0 0,0-8-12 0 0,-3 10-56 0 0,0 3-45 0 0,0 0-14 0 0,0 0-1 0 0,0 0 6 0 0,0 0 20 0 0,11 2-61 0 0,-10-1 158 0 0,-1-1 0 0 0,0 1 1 0 0,1-1-1 0 0,-1 1 0 0 0,0-1 0 0 0,1 0 1 0 0,-1 1-1 0 0,0-1 0 0 0,0 1 0 0 0,0 0 1 0 0,0-1-1 0 0,1 1 0 0 0,-1-1 0 0 0,0 1 0 0 0,0-1 1 0 0,0 1-1 0 0,0-1 0 0 0,0 1 0 0 0,0-1 1 0 0,0 1-1 0 0,0 0 5 0 0,0 0-4 0 0,0 1 0 0 0,0 0 0 0 0,0-1 0 0 0,0 1 0 0 0,0 0 0 0 0,1-1 0 0 0,-1 1 0 0 0,1-1 0 0 0,-1 1-1 0 0,1 0 5 0 0,4 6-31 0 0,-4-7 26 0 0,0 0 1 0 0,0 1-1 0 0,0-1 0 0 0,-1 1 1 0 0,1-1-1 0 0,0 1 1 0 0,-1-1-1 0 0,1 1 0 0 0,-1 0 1 0 0,1-1-1 0 0,-1 1 1 0 0,0 0-1 0 0,0-1 0 0 0,0 1 5 0 0,3 12-56 0 0,2-4 35 0 0,-4-9 21 0 0,0 1-1 0 0,0-1 1 0 0,0 1 0 0 0,0 0 0 0 0,-1-1 0 0 0,1 1 0 0 0,-1 0-1 0 0,1-1 1 0 0,-1 1 0 0 0,1 0 0 0 0,-1 0 0 0 0,0-1-1 0 0,0 1 1 0 0,0 0 0 0 0,0 0 0 0 0,0 0 0 0 0,1 0 0 0 0,-1-1 0 0 0,1 1 0 0 0,-1 0 0 0 0,1-1 0 0 0,-1 1 0 0 0,1 0 0 0 0,0-1 0 0 0,0 1 0 0 0,0-1 0 0 0,0 1 0 0 0,0 0 0 0 0,0-1 0 0 0,0 1 0 0 0,0-1 0 0 0,-1 1 0 0 0,1 0 0 0 0,0-1 0 0 0,-1 1 0 0 0,1 0 0 0 0,-1-1 0 0 0,0 1 0 0 0,1 0 0 0 0,-1 0 0 0 0,0 0 0 0 0,2 14 0 0 0,12-1 0 0 0,9 9-2 0 0,-20-21-12 0 0,2-1-7 0 0,7 1-163 0 0,-7-3 46 0 0,0 1-100 0 0,0-1-61 0 0,-1-1-117 0 0,-2 1 159 0 0,0 0-38 0 0,-1 0-39 0 0,1 0-42 0 0,0 0-172 0 0,0 0-80 0 0,0 0-85 0 0,-1 0-90 0 0,1 0-1178 0 0,-2 0-1123 0 0</inkml:trace>
  <inkml:trace contextRef="#ctx0" brushRef="#br0" timeOffset="397.2">648 17 7696 0 0,'13'13'225'0'0,"-9"-4"-65"0"0,-5-2-71 0 0,1-4-75 0 0,-1 14 41 0 0,0-5 42 0 0,1 0 52 0 0,1 0 52 0 0,3 1 57 0 0,-2-8-106 0 0,0 2 66 0 0,1 3 108 0 0,3 4 236 0 0,-1 1 2 0 0,-2-6-234 0 0,0-2-106 0 0,-1-1-66 0 0,1 8 474 0 0,-2-1-105 0 0,-1 0-96 0 0,-1-1-91 0 0,1-6-164 0 0,-1-1-32 0 0,2 3 143 0 0,0-2-50 0 0,2 0-3 0 0,1 2 51 0 0,2 3 129 0 0,-5 0-57 0 0,2 3 79 0 0,2-4-104 0 0,-4-9-289 0 0,0 1 1 0 0,0 0-1 0 0,0-1 0 0 0,0 1 0 0 0,-1-1 0 0 0,1 1 0 0 0,-1 0 1 0 0,1 0-1 0 0,-1-1 0 0 0,1 1 0 0 0,-1 0 0 0 0,0 0 0 0 0,0 0-43 0 0,0 3 139 0 0,0 6 113 0 0,0-7-129 0 0,0-1 14 0 0,0 0 43 0 0,0 0 53 0 0,0-1 63 0 0,-3 1-122 0 0,-7 7-46 0 0,7-7-22 0 0,3-3-2 0 0,1-13 126 0 0,-1 3-119 0 0,2 1-94 0 0,3 2-8 0 0,-4 5-8 0 0,0 1 0 0 0,0-1 0 0 0,-1 1 0 0 0,1-1 0 0 0,0 1-1 0 0,0-1 1 0 0,-1 1 0 0 0,1-1 0 0 0,-1 0 0 0 0,0 1 0 0 0,1-1 0 0 0,-1 0 0 0 0,0 1 0 0 0,0-1-1 0 0,0-1 0 0 0,0 1 4 0 0,0-1-1 0 0,0 1 0 0 0,0 0 0 0 0,0-1 0 0 0,0 1 0 0 0,1-1 1 0 0,-1 1-1 0 0,1 0 0 0 0,0 0 0 0 0,0-1 0 0 0,-1 1 0 0 0,1 0 0 0 0,1 0 1 0 0,-1 0-1 0 0,0 0 0 0 0,0 0 0 0 0,1 0 0 0 0,-1 0 0 0 0,2 0-3 0 0,1-3-11 0 0,0 0 0 0 0,0 0 1 0 0,0-1-1 0 0,0 1 0 0 0,-1-1 0 0 0,1-2 11 0 0,15-38-159 0 0,-2 5-101 0 0,-15 37 217 0 0,1 0 0 0 0,-1 0 0 0 0,1 0 0 0 0,0 0-1 0 0,1 0 1 0 0,0-1 43 0 0,24-19-314 0 0,2-2-67 0 0,-9 6 135 0 0,0 5 54 0 0,2 6 62 0 0,6 6 67 0 0,-27 3 62 0 0,0 0 0 0 0,-1 0 1 0 0,1 1-1 0 0,0-1 0 0 0,-1 0 0 0 0,1 1 0 0 0,0 0 0 0 0,-1-1 0 0 0,1 1 1 0 0,-1 0-1 0 0,1-1 0 0 0,-1 1 0 0 0,0 0 0 0 0,1 0 1 0 0,6 4-9 0 0,2 0-21 0 0,-7-4 26 0 0,-1 0 0 0 0,0 0 1 0 0,0 0-1 0 0,1 1 0 0 0,-1-1 0 0 0,0 0 0 0 0,0 1 1 0 0,0 0-1 0 0,0 0 4 0 0,13 11-43 0 0,-8-10 35 0 0,-1 1 38 0 0,-1 8 56 0 0,-4-10-74 0 0,11 22 151 0 0,-2-7-4 0 0,-1 5 88 0 0,-4-12-158 0 0,2 9 69 0 0,-6-1 47 0 0,-1-3-74 0 0,0 23 215 0 0,1-26-267 0 0,1-3-45 0 0,4 4 41 0 0,-5-12-64 0 0,0 1 0 0 0,0-1 0 0 0,0 1 0 0 0,-1-1 0 0 0,1 1 0 0 0,-1-1 0 0 0,1 1 0 0 0,-1-1 0 0 0,1 1 0 0 0,-1-1 0 0 0,0 1 0 0 0,0-1 0 0 0,0 1-11 0 0,0 22 109 0 0,0 17-12 0 0,0-11-31 0 0,0-21-93 0 0,0-5-74 0 0,0-2-107 0 0,0-2-253 0 0,0 0-459 0 0,0 0 702 0 0,0 0 44 0 0,0 0-3 0 0,0 0-41 0 0,0 0-1 0 0,0 0-40 0 0,0 0-46 0 0,0 0-51 0 0,0 0-57 0 0,0 0-50 0 0,0 0-47 0 0,0 0-40 0 0,0 0-154 0 0,0 0-41 0 0,0 0-186 0 0,0 0-509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7:54.7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0 159 5848 0 0,'0'0'168'0'0,"0"0"-39"0"0,0 0-4 0 0,0 0 48 0 0,0 0 146 0 0,0 0 272 0 0,3 0 17 0 0,9-1-37 0 0,8 0 14 0 0,-17 1-499 0 0,0 0 1 0 0,0 0-1 0 0,0 0 1 0 0,-1 1 0 0 0,1-1-1 0 0,0 1 1 0 0,0-1-1 0 0,0 1 1 0 0,-1 0-87 0 0,-1 0 20 0 0,0-1 7 0 0,0 1 0 0 0,0 0-1 0 0,0-1 1 0 0,-1 1 0 0 0,1-1 0 0 0,0 0 0 0 0,0 1-1 0 0,0-1 1 0 0,0 0 0 0 0,0 1 0 0 0,0-1 0 0 0,0 0 0 0 0,0 0-1 0 0,0 0 1 0 0,0 0 0 0 0,0 0 0 0 0,0 0 0 0 0,0 0-1 0 0,-1 0 1 0 0,1 0 0 0 0,0 0 0 0 0,0-1 0 0 0,0 1 0 0 0,0 0-1 0 0,0-1 1 0 0,0 1 0 0 0,0 0 0 0 0,0-1 0 0 0,-1 1-1 0 0,1-1 1 0 0,1 0-27 0 0,-1 0 22 0 0,1 1 39 0 0,0-1 1 0 0,0 0-1 0 0,-1 1 1 0 0,1 0-1 0 0,0-1 1 0 0,0 1-1 0 0,0 0 0 0 0,0 0 1 0 0,0 0-1 0 0,0 0 1 0 0,1 0-62 0 0,7 1 235 0 0,19-6 213 0 0,-3-3-54 0 0,-23 7-358 0 0,34-4 798 0 0,-31 3-747 0 0,24-6 307 0 0,-6 5-203 0 0,-22 3-181 0 0,0 0 0 0 0,-1 0-1 0 0,1-1 1 0 0,-1 1 0 0 0,1 0 0 0 0,0-1 0 0 0,-1 1 0 0 0,1-1 0 0 0,-1 0 0 0 0,1 1 0 0 0,-1-1 0 0 0,1 0 0 0 0,-1 0 0 0 0,1 0-10 0 0,6-4 30 0 0,7 0-15 0 0,1-8-15 0 0,-3-1 12 0 0,-10 12 48 0 0,-3 2 12 0 0,0-3 0 0 0,0 3-72 0 0,0-1 4 0 0,0 1 0 0 0,0-1 0 0 0,0 0 0 0 0,0 1 0 0 0,0-1 0 0 0,0 0 0 0 0,0 1 0 0 0,-1-1 0 0 0,1 0 0 0 0,0 1 0 0 0,0-1 0 0 0,-1 0 0 0 0,1 1 0 0 0,0-1 0 0 0,-1 1-4 0 0,-9-6 12 0 0,5-4-12 0 0,-9 5 0 0 0,-20-10 0 0 0,18 15-29 0 0,3 1-36 0 0,12-1 57 0 0,-1 1-1 0 0,0-1 1 0 0,1 0-1 0 0,-1 0 1 0 0,0 1 0 0 0,1-1-1 0 0,-1 1 1 0 0,1-1-1 0 0,-1 1 1 0 0,1 0-1 0 0,-1 0 1 0 0,1 0-1 0 0,-1 0 1 0 0,1 0 8 0 0,-7 4-24 0 0,-40 16 12 0 0,47-20 12 0 0,-1 0 0 0 0,1 0 0 0 0,-1 1 0 0 0,1-1 0 0 0,-1 1 0 0 0,1-1 0 0 0,0 1 0 0 0,0 0 0 0 0,-1 0 0 0 0,1-1 0 0 0,0 1 0 0 0,1 0 0 0 0,-2 1 0 0 0,1 0 0 0 0,-1 0 0 0 0,1 0 0 0 0,-1 0 0 0 0,0 0 0 0 0,0 0 0 0 0,-1 0 0 0 0,-2 3-11 0 0,1-1 1 0 0,0 1 0 0 0,1 0 0 0 0,-1 0 0 0 0,1 0-1 0 0,0 1 11 0 0,0-1-2 0 0,2-4 2 0 0,0 1 0 0 0,0 0 0 0 0,1 0 0 0 0,-1 0 0 0 0,1 0 0 0 0,0 0 0 0 0,0 0 0 0 0,0 0 0 0 0,0 0 0 0 0,0 0 0 0 0,1 1 0 0 0,-1 4 0 0 0,0 5 5 0 0,0 40 142 0 0,0-51-139 0 0,1-1 0 0 0,-1 1 0 0 0,0-1 1 0 0,0 1-1 0 0,1 0 0 0 0,-1-1 1 0 0,1 1-1 0 0,-1-1 0 0 0,1 1 0 0 0,0-1 1 0 0,-1 0-1 0 0,1 1 0 0 0,0-1-8 0 0,6 12 59 0 0,-4 0-7 0 0,-3-10-38 0 0,1-1-1 0 0,-1 0 1 0 0,1 0-1 0 0,-1 1 1 0 0,1-1-1 0 0,0 0 1 0 0,0 0-1 0 0,0 0 1 0 0,0 0-1 0 0,1 0 1 0 0,-1 0 0 0 0,1 0-1 0 0,-1 0 1 0 0,1 0-14 0 0,6 5 62 0 0,-5-4-28 0 0,0 0 0 0 0,1 1 1 0 0,-1-1-1 0 0,-1 1 0 0 0,1-1 1 0 0,0 2-35 0 0,2 5 125 0 0,-4-8-93 0 0,0 1 0 0 0,0-1-1 0 0,0 0 1 0 0,0 0 0 0 0,1 0 0 0 0,-1 0 0 0 0,1 0 0 0 0,-1 0 0 0 0,1 0-32 0 0,6 6 107 0 0,6 6 95 0 0,-4-7-101 0 0,13 4-63 0 0,30 10-38 0 0,-30-18 1 0 0,-17-3 19 0 0,0-1-1 0 0,-1 0 1 0 0,0 0-1 0 0,1 0 0 0 0,-1 0 1 0 0,0-1-1 0 0,3-1-19 0 0,2-1 12 0 0,21-8-65 0 0,-18 6 5 0 0,1-1-82 0 0,-7 3 21 0 0,0 0-35 0 0,4-4-194 0 0,-6 5 117 0 0,0-1-39 0 0,1-1-42 0 0,-1 1-45 0 0,-1 0-50 0 0,1-1-51 0 0,11-10-976 0 0</inkml:trace>
  <inkml:trace contextRef="#ctx0" brushRef="#br0" timeOffset="261.77">679 32 5936 0 0,'0'0'169'0'0,"2"3"2"0"0,5 4-116 0 0,-1-1-36 0 0,3 3-90 0 0,-8-8 103 0 0,0 0 73 0 0,2 2 102 0 0,-1-1-58 0 0,1 1 36 0 0,1 1 86 0 0,0-1-38 0 0,0 1-1 0 0,-1 0 1 0 0,1 0 0 0 0,-1 0 0 0 0,1 2-233 0 0,1 4 492 0 0,-1-1-93 0 0,5 3 74 0 0,21 20 705 0 0,-19-18-706 0 0,1 1-21 0 0,-7-7-267 0 0,1-1-33 0 0,-3-2 77 0 0,1 0 0 0 0,0 0 0 0 0,0-1 0 0 0,4 4-228 0 0,7 6 538 0 0,-6-2-207 0 0,-3-1-150 0 0,8 10 103 0 0,0-8-53 0 0,-9-10-167 0 0,-2-2-36 0 0,-1 1 0 0 0,0-1 1 0 0,0 1-1 0 0,0-1 1 0 0,0 1-1 0 0,0 0 0 0 0,0-1 1 0 0,0 2-29 0 0,5 15 200 0 0,-7-16-173 0 0,1 1-1 0 0,0-1 1 0 0,0 0-1 0 0,-1 0 1 0 0,1 0-1 0 0,0 0 1 0 0,1 0-1 0 0,-1 0 1 0 0,0 0-1 0 0,1 0 1 0 0,-1 0-1 0 0,1 0-26 0 0,7 5 117 0 0,5 2 103 0 0,1-1-20 0 0,-6-1-115 0 0,2 5-65 0 0,13 12 31 0 0,-23-23-48 0 0,1 0 0 0 0,-1 0 0 0 0,1 0-1 0 0,-1 0 1 0 0,1 0 0 0 0,-1 0 0 0 0,1 0 0 0 0,0 0-1 0 0,0-1 1 0 0,-1 1 0 0 0,1 0 0 0 0,0-1-1 0 0,0 0 1 0 0,1 1-3 0 0,-1-1 54 0 0,-1 0-28 0 0,1 0-43 0 0,-2-1-33 0 0,6 1 32 0 0,-3 0-44 0 0,-1 0-88 0 0,-1 0 33 0 0,0 1-34 0 0,-1-2-419 0 0,-1 0 81 0 0,1 0 70 0 0,0 0 58 0 0,0-2-184 0 0,1-3-554 0 0,-1 4 593 0 0,0 1 209 0 0,0 1-37 0 0,0-6-1528 0 0,0-4-1053 0 0</inkml:trace>
  <inkml:trace contextRef="#ctx0" brushRef="#br0" timeOffset="459.66">1010 1 8328 0 0,'0'3'241'0'0,"1"0"-152"0"0,-1-3-64 0 0,-5 8 71 0 0,-4 9 26 0 0,-7 15-89 0 0,15-31-21 0 0,1 1 0 0 0,-1-1 0 0 0,1 0 0 0 0,0 1 0 0 0,-1-1 1 0 0,1 1-1 0 0,0-1 0 0 0,0 0 0 0 0,0 1 0 0 0,0 0-12 0 0,-2 16 153 0 0,-3-7-86 0 0,-2 7 44 0 0,6-10-36 0 0,1 2 34 0 0,-1 2 31 0 0,-1-1 44 0 0,-3 0 48 0 0,-3 3 52 0 0,0 1 9 0 0,-2 12 216 0 0,0-2-90 0 0,3-9-188 0 0,0-4-85 0 0,-1-2-58 0 0,-6 3 107 0 0,10-10-132 0 0,0 0 1 0 0,1 1 0 0 0,-1 0-1 0 0,1-1 1 0 0,0 1-1 0 0,0 0 1 0 0,0 0 0 0 0,-1 4-64 0 0,-12 21 358 0 0,1-11-20 0 0,7-9-155 0 0,0 6 139 0 0,-1-1-60 0 0,2-4-187 0 0,-1-3-8 0 0,5-4-35 0 0,0 0 0 0 0,-1 0 0 0 0,1 1 1 0 0,1-1-1 0 0,-1 1 0 0 0,0 0-32 0 0,1 1 58 0 0,1-4-25 0 0,-12 25-2 0 0,13-25-87 0 0,-1 1-116 0 0,0 0-122 0 0,1-1 99 0 0,-1 0-33 0 0,1 0-33 0 0,0 0-35 0 0,0 0-36 0 0,0 0-35 0 0,0 1-37 0 0,0-1-38 0 0,0 0-38 0 0,1-1-40 0 0,-1 0-1262 0 0,0 0-1021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7:53.5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63 9184 0 0,'0'0'208'0'0,"3"3"33"0"0,-2-2-212 0 0,0 0 0 0 0,0 1 0 0 0,0-1 0 0 0,0 0 0 0 0,0 1 0 0 0,0-1 0 0 0,0 1 0 0 0,-1-1-1 0 0,1 1 1 0 0,0-1 0 0 0,0 2-29 0 0,0 10 137 0 0,0 3-81 0 0,-2-6-56 0 0,1-6 0 0 0,0-1 0 0 0,0 1 0 0 0,0 0 0 0 0,0-1 0 0 0,0 1 0 0 0,1-1 0 0 0,-1 1 0 0 0,1 0 0 0 0,1 1 0 0 0,2 5 60 0 0,-1-3 44 0 0,0 1 54 0 0,-1 2 56 0 0,-1 2 59 0 0,-1-1 256 0 0,0 0-41 0 0,0 0-38 0 0,0 0-34 0 0,0 10 310 0 0,0 0-83 0 0,0 49 1228 0 0,0-40-1000 0 0,0-15-372 0 0,0 1 51 0 0,0-1 60 0 0,0 0 71 0 0,0-12-409 0 0,0-3 0 0 0,0 0 0 0 0,0 0-14 0 0,0 0-64 0 0,0 0-30 0 0,0 0-4 0 0,2-3-26 0 0,2 0-121 0 0,-1 0-9 0 0,0 0-1 0 0,0 0 0 0 0,-1 0 0 0 0,1 0 0 0 0,-1-1 0 0 0,0 1 0 0 0,0-1 0 0 0,0 1 0 0 0,0-1 1 0 0,-1 0-1 0 0,2-3-3 0 0,11-17 97 0 0,-2 3 24 0 0,-6 11-35 0 0,-1-2 3 0 0,1 0 0 0 0,1 1-1 0 0,2-3-88 0 0,8-6 152 0 0,-13 16-113 0 0,-1 0 0 0 0,0 0-1 0 0,0-1 1 0 0,0 1-1 0 0,1-3-38 0 0,7-11 53 0 0,-3 10-66 0 0,1 2-34 0 0,2 1-49 0 0,1-1-19 0 0,-8 2 36 0 0,3-2-39 0 0,-4 2 100 0 0,-3 3 17 0 0,1 1 0 0 0,-1-1 0 0 0,1 1-1 0 0,-1-1 1 0 0,0 1 0 0 0,1-1 0 0 0,-1 1 0 0 0,1 0 0 0 0,-1-1 0 0 0,1 1-1 0 0,-1 0 1 0 0,1-1 0 0 0,0 1 0 0 0,-1 0 0 0 0,1-1 0 0 0,-1 1 0 0 0,1 0 1 0 0,31-2-69 0 0,-13 3-31 0 0,-10 1 48 0 0,-8-2 49 0 0,-1 0 0 0 0,1 1 0 0 0,-1-1 0 0 0,0 0 0 0 0,1 0 0 0 0,-1 0 0 0 0,0 1 1 0 0,1-1-1 0 0,-1 0 0 0 0,0 1 0 0 0,0-1 0 0 0,1 0 0 0 0,-1 1 0 0 0,0-1 0 0 0,0 0 0 0 0,1 1 0 0 0,-1-1 0 0 0,0 0 0 0 0,0 1 0 0 0,0-1 1 0 0,0 1 2 0 0,3 3-89 0 0,0-3 8 0 0,2-1-34 0 0,-2 0-219 0 0,-3 3-2 0 0,0 2 235 0 0,2-2-59 0 0,-1-1-61 0 0,2-1-66 0 0,0 1-95 0 0,1 1-83 0 0,1 7-948 0 0,-2-8 950 0 0,-1-1 86 0 0,0-1 95 0 0,-1 1-49 0 0,1 0-58 0 0,-1 0-67 0 0,-1-1 35 0 0,1 1-45 0 0,-1 1-40 0 0,1-1-35 0 0,-1 0-147 0 0,0 1-34 0 0,0 4-1566 0 0</inkml:trace>
  <inkml:trace contextRef="#ctx0" brushRef="#br0" timeOffset="262.35">568 190 8536 0 0,'13'0'249'0'0,"-13"0"-245"0"0,0 0 1 0 0,1 0-1 0 0,-1-1 0 0 0,0 1 1 0 0,0 0-1 0 0,0 0 1 0 0,0 0-1 0 0,0 0 0 0 0,0 0 1 0 0,0 0-1 0 0,0 0 0 0 0,0 0 1 0 0,0 0-1 0 0,1 0 0 0 0,-1 0 1 0 0,0 0-1 0 0,0 0 0 0 0,0 0 1 0 0,0 1-1 0 0,0-1 0 0 0,0 0 1 0 0,0 0-1 0 0,0 0 0 0 0,0 0 1 0 0,0 0-1 0 0,0 0 1 0 0,1 0-1 0 0,-1 0 0 0 0,0 0 1 0 0,0 0-1 0 0,0 0 0 0 0,0 0 1 0 0,0 0-1 0 0,0 0 0 0 0,0 0 1 0 0,0 0-1 0 0,0 1 0 0 0,0-1 1 0 0,0 0-1 0 0,0 0 0 0 0,0 0 1 0 0,0 0-1 0 0,0 0 0 0 0,0 0 1 0 0,0 0-1 0 0,0 0 1 0 0,0 0-1 0 0,0 0 0 0 0,0 1 1 0 0,0-1-1 0 0,0 0 0 0 0,0 0 1 0 0,0 0-1 0 0,0 0 0 0 0,0 0 1 0 0,0 0-1 0 0,0 0-4 0 0,0 4 55 0 0,0 6-13 0 0,3 5-36 0 0,0-8 14 0 0,0-1 38 0 0,2 3 70 0 0,0 1 44 0 0,-3-6-63 0 0,0 0 1 0 0,0 0 0 0 0,-1 1-1 0 0,1-1 1 0 0,-1 1 0 0 0,0-1 0 0 0,0 1-1 0 0,-1-1 1 0 0,1 1-110 0 0,0 7 482 0 0,3-2-53 0 0,3 0 33 0 0,6 2 176 0 0,0 1 17 0 0,-7-4-174 0 0,-1 2 70 0 0,-3-6-243 0 0,1 0-37 0 0,6 6 173 0 0,-3-5-211 0 0,1 3 52 0 0,-5-4-171 0 0,-2-4-88 0 0,1 0 0 0 0,-1-1 1 0 0,0 1-1 0 0,0 0 0 0 0,1-1 0 0 0,-1 1 1 0 0,1-1-1 0 0,-1 1 0 0 0,0 0 1 0 0,1-1-1 0 0,-1 1 0 0 0,1-1 0 0 0,-1 0 1 0 0,1 1-1 0 0,0-1 0 0 0,-1 1 1 0 0,1-1-1 0 0,-1 0 0 0 0,1 1 0 0 0,0-1 1 0 0,-1 0-1 0 0,1 0-26 0 0,4 3 104 0 0,19 10 381 0 0,-12-6-301 0 0,-1-1-63 0 0,6-1 65 0 0,-2-7-38 0 0,0-3-43 0 0,-2-1-47 0 0,-9 4-50 0 0,27-4 110 0 0,-29 5-120 0 0,1-1 0 0 0,-1 1 1 0 0,0-1-1 0 0,0 0 0 0 0,0 0 1 0 0,0 0-1 0 0,0 0 0 0 0,0 0 0 0 0,0-1 2 0 0,10-11-72 0 0,-3 7-5 0 0,2 0-37 0 0,-10 7 95 0 0,9-6-169 0 0,-3 0 4 0 0,-2-1-64 0 0,-2 3 77 0 0,0-2-38 0 0,-2 3 145 0 0,1 0-82 0 0,1 0-82 0 0,0 0-85 0 0,0 0-88 0 0,0 0-90 0 0,0 0-93 0 0,0 0-95 0 0,-1 1 194 0 0,0 0-40 0 0,0 0-41 0 0,0 1-42 0 0,2-3-599 0 0,-1 0-35 0 0,5-4-1302 0 0</inkml:trace>
  <inkml:trace contextRef="#ctx0" brushRef="#br0" timeOffset="488.69">1026 0 8208 0 0,'0'0'182'0'0,"0"0"29"0"0,0 0 13 0 0,0 3-32 0 0,-3 10-153 0 0,-3-4-23 0 0,2-5 44 0 0,1-1 236 0 0,2 0-102 0 0,0 0-62 0 0,1 1-49 0 0,0-1-12 0 0,-1 0 38 0 0,-4 5 136 0 0,0 2 100 0 0,2 3 93 0 0,3-6-192 0 0,1-5-162 0 0,-1 1-1 0 0,0-1 1 0 0,0 0 0 0 0,0 0 0 0 0,-1 0 0 0 0,1 0 0 0 0,0 1-1 0 0,-1-1 1 0 0,1 0 0 0 0,-1 1-84 0 0,-4 6 274 0 0,1 0-34 0 0,1 1 12 0 0,1 9 82 0 0,1 1-3 0 0,-5 6 120 0 0,-1 3 20 0 0,6-7-129 0 0,1-4-122 0 0,1 10 116 0 0,-5 5 46 0 0,-7 12 8 0 0,6 0-7 0 0,-5-9-8 0 0,4 9-39 0 0,1-15-129 0 0,-6 18 186 0 0,6-24-199 0 0,0-2-43 0 0,3-10-45 0 0,0-4-20 0 0,1 0 1 0 0,-1-1-1 0 0,0 1 1 0 0,-1-1-1 0 0,0 1 0 0 0,0-1-86 0 0,-1 3 117 0 0,0-1 0 0 0,1 1 1 0 0,0-1-1 0 0,1 1-117 0 0,0 0 108 0 0,-1-1 1 0 0,0 1-1 0 0,-1-1 1 0 0,0 0-109 0 0,-6 20 230 0 0,5-1-41 0 0,2-9-63 0 0,-8 16 122 0 0,6-7-100 0 0,-6-6-41 0 0,6 6-10 0 0,-13 25 17 0 0,10-29-78 0 0,5-6-24 0 0,4-17-14 0 0,-1 1-1 0 0,0-1 1 0 0,-1 1 0 0 0,1-1 0 0 0,0 0 0 0 0,0 1 0 0 0,-1-1 0 0 0,1 1-1 0 0,-1-1 1 0 0,1 1 2 0 0,-5 6-44 0 0,-1 2-52 0 0,3 1-57 0 0,3-9 41 0 0,0-2 31 0 0,0 0-36 0 0,0 0-15 0 0,0 0-37 0 0,0 0-43 0 0,0 0-48 0 0,0 0-51 0 0,0 0-48 0 0,0 0-46 0 0,0 0-39 0 0,0 0-290 0 0,0 0-66 0 0,0 0-52 0 0,0 0-38 0 0,0 0-337 0 0,0 0-32 0 0,0 0-2639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8:08.329"/>
    </inkml:context>
    <inkml:brush xml:id="br0">
      <inkml:brushProperty name="height" value="0.053" units="cm"/>
    </inkml:brush>
    <inkml:brush xml:id="br1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79 32 9216 0 0,'0'0'0'0'0,"-15"0"0"0"0,15 0 816 0 0,-16 0 168 0 0,16 0 32 0 0,-16 0 8 0 0,16-16-416 0 0,0 1-72 0 0,0 15-24 0 0,0 0 0 0 0,0 0-512 0 0,0 0 0 0 0,0 0-144 0 0,0 0 32 0 0,0 0 112 0 0,0 0-72 0 0,0 0 72 0 0,0 0-4000 0 0,0 0-768 0 0</inkml:trace>
  <inkml:trace contextRef="#ctx0" brushRef="#br1" timeOffset="1145.78">0 32 9408 0 0,'0'-13'273'0'0,"0"13"-268"0"0,0 0-1 0 0,0 0 1 0 0,0 0 0 0 0,0 0 0 0 0,0 0-1 0 0,0-1 1 0 0,0 1 0 0 0,0 0-1 0 0,0 0 1 0 0,0 0 0 0 0,0 0-1 0 0,0 0 1 0 0,0 0 0 0 0,0 0 0 0 0,0 0-1 0 0,0 0 1 0 0,0 0 0 0 0,0-1-1 0 0,0 1 1 0 0,0 0 0 0 0,0 0-1 0 0,0 0 1 0 0,1 0 0 0 0,-1 0 0 0 0,0 0-1 0 0,0 0 1 0 0,0 0 0 0 0,0 0-1 0 0,0 0 1 0 0,0 0 0 0 0,0 0 0 0 0,0-1-1 0 0,0 1 1 0 0,0 0 0 0 0,0 0-1 0 0,0 0 1 0 0,0 0 0 0 0,0 0-1 0 0,1 0 1 0 0,-1 0 0 0 0,0 0 0 0 0,0 0-1 0 0,0 0 1 0 0,0 0 0 0 0,0 0-1 0 0,0 0 1 0 0,0 0 0 0 0,0 0-1 0 0,0 0 1 0 0,0 0 0 0 0,1 0 0 0 0,-1 0-1 0 0,0 0 1 0 0,0 0 0 0 0,0 0-1 0 0,0 0 1 0 0,0 0-5 0 0,11 0 171 0 0,-9 0-42 0 0,-2 0 136 0 0,7 0 480 0 0,-6 0-583 0 0,0 0-121 0 0,-1 0-32 0 0,1 0-82 0 0,0 0-11 0 0,0 0-36 0 0,0 0-37 0 0,0 0-42 0 0,0 0-45 0 0,0 0-46 0 0,-1 0-1428 0 0,0 0-980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31.7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0 6328 0 0,'0'0'312'0'0,"0"0"242"0"0,0 0 773 0 0,0 0-552 0 0,0 0-198 0 0,0 0 7 0 0,0 0 5 0 0,0 0-2 0 0,0 0-14 0 0,0 0-69 0 0,0 0-21 0 0,0 0 4 0 0,0 0-54 0 0,0 0-218 0 0,0 0-57 0 0,-1 5-3 0 0,1 9-64 0 0,-1-1 0 0 0,2 1 0 0 0,0-1 0 0 0,1 0 0 0 0,0 1 0 0 0,1-1 0 0 0,1 5-91 0 0,6 8 124 0 0,1 2 75 0 0,-1 0 1 0 0,-1 1-1 0 0,-2 0 1 0 0,2 15-200 0 0,0 6 206 0 0,-5-34-118 0 0,-1 0 1 0 0,-1 0-1 0 0,0 0 0 0 0,-1 1-88 0 0,0 7 195 0 0,2 0-1 0 0,0 0 1 0 0,2 3-195 0 0,5 41 447 0 0,-9-52-299 0 0,-1 0 0 0 0,0 1 0 0 0,-2 0-148 0 0,0 33 145 0 0,2-49-243 0 0,0-1-2269 0 0,0 0-9011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5:48.0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127 1 4744 0 0,'0'0'135'0'0,"-3"0"55"0"0,-7 0 130 0 0,7 0 52 0 0,3 2 11 0 0,0-1-367 0 0,0-1 0 0 0,0 1 0 0 0,0-1 0 0 0,0 1 1 0 0,0-1-1 0 0,0 0 0 0 0,0 1 0 0 0,0-1 0 0 0,0 1 0 0 0,0-1 0 0 0,0 0 1 0 0,0 1-1 0 0,0-1 0 0 0,-1 1 0 0 0,1-1 0 0 0,0 0 0 0 0,0 1 0 0 0,0-1 1 0 0,-1 0-1 0 0,1 1 0 0 0,0-1 0 0 0,-1 0 0 0 0,1 1 0 0 0,0-1 0 0 0,-1 0 1 0 0,1 0-1 0 0,0 1 0 0 0,-1-1 0 0 0,1 0 0 0 0,0 0 0 0 0,-1 0-16 0 0,-6 5 269 0 0,2 2 3 0 0,5-7-256 0 0,0 1 1 0 0,0-1-1 0 0,0 1 1 0 0,-1-1-1 0 0,1 0 1 0 0,0 1-1 0 0,0-1 1 0 0,-1 0-1 0 0,1 1 1 0 0,0-1-1 0 0,-1 0 1 0 0,1 0-1 0 0,0 1 1 0 0,-1-1-1 0 0,1 0 1 0 0,0 0-1 0 0,-1 1 1 0 0,1-1-1 0 0,0 0 0 0 0,-1 0 1 0 0,1 0-1 0 0,-1 0 1 0 0,1 0-1 0 0,0 0 1 0 0,-1 0-1 0 0,1 0 1 0 0,-1 1-1 0 0,1-1 1 0 0,-1-1-1 0 0,1 1 1 0 0,-1 0-17 0 0,-1 0 394 0 0,-1 3 12 0 0,-7 7 2 0 0,7-7-143 0 0,2 0-90 0 0,1-1-57 0 0,1 1-54 0 0,0 0-28 0 0,-1-1 32 0 0,-1 1 45 0 0,-2 0 73 0 0,-7 10-5 0 0,5 0-11 0 0,-2-9-54 0 0,2 0 42 0 0,3 6 44 0 0,3-3-65 0 0,-1-6-93 0 0,0 1-1 0 0,0 0 1 0 0,0-1-1 0 0,0 1 1 0 0,0 0-1 0 0,0-1 1 0 0,0 1 0 0 0,-1-1-1 0 0,1 1 1 0 0,-1 0-1 0 0,1-1 1 0 0,-1 2-44 0 0,-6 2 211 0 0,2-2-44 0 0,4 8-56 0 0,-1 4 0 0 0,-4 1-40 0 0,-1 0 0 0 0,6 0 39 0 0,1 41 430 0 0,0 1-101 0 0,0 10-4 0 0,0 33 139 0 0,0-95-527 0 0,1 1 1 0 0,0 0 0 0 0,0-1-1 0 0,1 1 1 0 0,-1 0 0 0 0,2 1-48 0 0,6 25 162 0 0,-5-14-110 0 0,-1-9-13 0 0,-1 0 0 0 0,0 1 0 0 0,-1-1 0 0 0,0 4-39 0 0,3 10 104 0 0,8 3 8 0 0,-9-22-78 0 0,-1 0 0 0 0,1 0-1 0 0,-1 0 1 0 0,0 0 0 0 0,-1 0-34 0 0,2 7 71 0 0,2 6 75 0 0,6 2 44 0 0,-8-14-138 0 0,0 1 1 0 0,0-1 0 0 0,-1 1 0 0 0,1 0-53 0 0,5 15 71 0 0,1-6-60 0 0,4-5 42 0 0,-9-1-40 0 0,-4-9-11 0 0,0 0 0 0 0,0 0 0 0 0,0 0 0 0 0,1 0 0 0 0,-1 0 0 0 0,0 0 0 0 0,1-1 0 0 0,-1 1 0 0 0,0 0 0 0 0,1 0 1 0 0,-1 0-1 0 0,1-1 0 0 0,0 1 0 0 0,-1 0 0 0 0,1-1 0 0 0,0 1 0 0 0,-1 0 0 0 0,1-1 0 0 0,0 1 0 0 0,0-1 0 0 0,-1 1 1 0 0,1-1-1 0 0,0 1 0 0 0,0-1 0 0 0,0 0 0 0 0,0 1-2 0 0,2 0 1 0 0,0 1 1 0 0,0 0 0 0 0,-1 1-1 0 0,1-1 1 0 0,-1 0-1 0 0,1 1 1 0 0,0 1-2 0 0,9 8 60 0 0,1-1-48 0 0,-9-9-13 0 0,2-1 2 0 0,16-2-13 0 0,-12 2-5 0 0,2-1-41 0 0,-6 0-6 0 0,0 0-35 0 0,1-1-98 0 0,-1-1-92 0 0,-2 0 103 0 0,10-5-309 0 0,-7 3 194 0 0,-3 1-47 0 0,-4 2 299 0 0,1 0 0 0 0,-1 1 0 0 0,0-1 0 0 0,1 0 0 0 0,-1 0 0 0 0,0 0 0 0 0,0 1 0 0 0,1-1 0 0 0,-1 0 0 0 0,0 0 0 0 0,0 0 0 0 0,0 0 0 0 0,0 0 0 0 0,0 0 49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32.0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6632 0 0,'2'1'62'0'0,"0"0"1"0"0,-1 0-1 0 0,1-1 0 0 0,-1 1 1 0 0,1-1-1 0 0,0 1 1 0 0,0-1-1 0 0,-1 0 1 0 0,1 1-1 0 0,0-1 0 0 0,0 0 1 0 0,-1 0-1 0 0,1 0 1 0 0,0 0-1 0 0,0-1 1 0 0,-1 1-1 0 0,1 0 0 0 0,0-1-62 0 0,6 0 238 0 0,-2 1 126 0 0,0-1-1 0 0,1 2 1 0 0,-1-1-1 0 0,0 1 1 0 0,3 0-364 0 0,22 2 850 0 0,-3-3-483 0 0,-15-1-364 0 0,-1 1 1 0 0,1 0-1 0 0,-1 1 1 0 0,0 1-1 0 0,1 0 1 0 0,0 0-4 0 0,21 6-108 0 0,-24-7-191 0 0,-1 1 1 0 0,0 0-1 0 0,0 1 0 0 0,0 0 1 0 0,1 1 298 0 0,-8-3-6760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32.4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 6424 0 0,'2'1'80'0'0,"-1"0"0"0"0,1 0 0 0 0,0 0-1 0 0,0 0 1 0 0,-1-1 0 0 0,1 1 0 0 0,0 0 0 0 0,0-1 0 0 0,0 1 0 0 0,0-1 0 0 0,0 0 0 0 0,0 1 0 0 0,-1-1 0 0 0,1 0-1 0 0,2 0-79 0 0,4 1 263 0 0,-1-1-165 0 0,0 1 1 0 0,-1-1-1 0 0,1-1 1 0 0,0 1-1 0 0,0-1 1 0 0,0 0-1 0 0,-1-1 0 0 0,1 1 1 0 0,-1-1-1 0 0,3-2-98 0 0,0 2 57 0 0,-1-1 0 0 0,0 1-1 0 0,1 0 1 0 0,0 1 0 0 0,7 0-57 0 0,107 5 224 0 0,-106-6-1393 0 0,-13 1-4703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32.7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5824 0 0,'0'9'68'0'0,"9"2"1102"0"0,8 28 55 0 0,-12-26-873 0 0,1 0 0 0 0,0 0-1 0 0,4 5-351 0 0,0 0 281 0 0,0 2-1 0 0,-2-1 0 0 0,0 1 0 0 0,1 5-280 0 0,18 46 434 0 0,-6-30-117 0 0,-11-23 86 0 0,-2 0 1 0 0,1 0 0 0 0,4 20-404 0 0,-12-36 25 0 0,0 0 1 0 0,0 0-1 0 0,0 1 0 0 0,0-1 0 0 0,0 0 1 0 0,0 0-1 0 0,0 0 0 0 0,1-1 1 0 0,-1 1-1 0 0,1 0 0 0 0,-1 0 0 0 0,1-1 1 0 0,0 1-1 0 0,1 0-25 0 0,6 6-1277 0 0,-9-7-6937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33.1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6520 0 0,'2'3'69'0'0,"1"-1"0"0"0,-1 1 1 0 0,0 0-1 0 0,-1 0 1 0 0,1 0-1 0 0,0 0 0 0 0,-1 0 1 0 0,1 0-1 0 0,-1 2-69 0 0,2 6 666 0 0,0 0 1 0 0,-1 0-1 0 0,1 11-666 0 0,2 13 829 0 0,4 12-66 0 0,-5-20-349 0 0,1-1 1 0 0,1-1 0 0 0,1 1-1 0 0,2-1 1 0 0,1 2-415 0 0,-4-16 195 0 0,5 10 100 0 0,-1 1 0 0 0,-1 1 0 0 0,2 7-295 0 0,-11-29 14 0 0,1 1 0 0 0,0-1 1 0 0,-1 0-1 0 0,1 1 1 0 0,0-1-1 0 0,0 0 1 0 0,0 1-1 0 0,0-1 1 0 0,0 0-1 0 0,0 0 0 0 0,0 0 1 0 0,0 0-1 0 0,1 0 1 0 0,-1 0-1 0 0,0 0 1 0 0,1 0-15 0 0,11 12 529 0 0,4-46 753 0 0,-12 19-1222 0 0,0 0 0 0 0,0 0 0 0 0,2 0 0 0 0,-1 1-1 0 0,2 0 1 0 0,0 1 0 0 0,0 0 0 0 0,3-2-60 0 0,1-4 118 0 0,-11 16-97 0 0,0 0 0 0 0,0 1 0 0 0,0-1-1 0 0,0 0 1 0 0,0 0 0 0 0,1 1-1 0 0,-1-1 1 0 0,0 1 0 0 0,1-1-1 0 0,-1 1 1 0 0,1 0 0 0 0,0-1 0 0 0,-1 1-1 0 0,1 0 1 0 0,0 0 0 0 0,0 0-1 0 0,0 0 1 0 0,-1 0 0 0 0,1 1-1 0 0,0-1 1 0 0,2 0-21 0 0,4 1 102 0 0,-6-1-93 0 0,-1 1 0 0 0,1 0 0 0 0,0 0 0 0 0,0-1 0 0 0,-1 1 0 0 0,1 0 0 0 0,0 1 0 0 0,-1-1 0 0 0,1 0 0 0 0,0 0 0 0 0,-1 1 0 0 0,1-1 0 0 0,0 1 0 0 0,-1 0 0 0 0,1-1 0 0 0,-1 1 0 0 0,1 0 0 0 0,-1 0 0 0 0,1 0 0 0 0,-1 0 0 0 0,0 0 0 0 0,1 0 0 0 0,0 1-9 0 0,42 45 296 0 0,-25-33-196 0 0,-11-9-86 0 0,-1 1 1 0 0,1-1-1 0 0,-1 1 1 0 0,-1 0 0 0 0,1 1-1 0 0,-1-1 1 0 0,0 1 0 0 0,-1 1-1 0 0,1 0-14 0 0,-2-4-40 0 0,-1 0 0 0 0,1-1 0 0 0,0 1 0 0 0,0-1 0 0 0,0 0 0 0 0,0 0 0 0 0,0-1 0 0 0,1 1 0 0 0,1-1 40 0 0,2 3-1788 0 0,-7-4-9398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33.5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124 360 8744 0 0,'-3'-2'94'0'0,"-14"-6"1917"0"0,16 8-1970 0 0,1 0 0 0 0,0 0 1 0 0,-1 0-1 0 0,1-1 0 0 0,0 1 0 0 0,0 0 0 0 0,-1 0 0 0 0,1 0 1 0 0,0 0-1 0 0,-1 0 0 0 0,1 0 0 0 0,0 0 0 0 0,-1 0 0 0 0,1 0 1 0 0,0 0-1 0 0,-1 0 0 0 0,1 0 0 0 0,0 0 0 0 0,-1 0 0 0 0,1 0 1 0 0,0 0-1 0 0,-1 0 0 0 0,1 0 0 0 0,0 0 0 0 0,0 1 0 0 0,-1-1 0 0 0,1 0 1 0 0,0 0-1 0 0,-1 0 0 0 0,1 0 0 0 0,0 1 0 0 0,0-1 0 0 0,-1 0 1 0 0,1 0-1 0 0,0 1 0 0 0,0-1 0 0 0,0 0 0 0 0,-1 0 0 0 0,1 1 1 0 0,0-1-42 0 0,-1 2 41 0 0,0 0 1 0 0,0-1-1 0 0,0 1 1 0 0,0-1-1 0 0,-1 1 1 0 0,1-1-1 0 0,0 0 1 0 0,-1 1 0 0 0,1-1-1 0 0,-2 1-41 0 0,-11 11 2 0 0,6 4-12 0 0,0 0 1 0 0,1 1-1 0 0,1 0 0 0 0,-4 15 10 0 0,4-11-2 0 0,1-4 2 0 0,2 0 0 0 0,0 0-1 0 0,0 18 1 0 0,0 2 2 0 0,3-33 7 0 0,0 0 0 0 0,1 0 1 0 0,0 0-1 0 0,0-1 0 0 0,0 1 0 0 0,1 0 0 0 0,-1-1 1 0 0,1 1-1 0 0,0-1 0 0 0,0 0 0 0 0,1 1 1 0 0,-1-1-1 0 0,1 0 0 0 0,3 3-9 0 0,-4-4 31 0 0,-1-1-21 0 0,0 0-1 0 0,1-1 1 0 0,-1 1 0 0 0,1 0 0 0 0,-1-1-1 0 0,1 1 1 0 0,-1-1 0 0 0,1 1 0 0 0,0-1-1 0 0,0 0 1 0 0,0 0 0 0 0,0 0 0 0 0,0 0 0 0 0,0 0-1 0 0,0 0 1 0 0,0 0 0 0 0,0-1 0 0 0,0 1-1 0 0,0-1 1 0 0,0 0 0 0 0,0 1 0 0 0,1-1-1 0 0,-1 0 1 0 0,0 0 0 0 0,0 0-10 0 0,6-2 44 0 0,-1 1 1 0 0,0-1 0 0 0,0 0-1 0 0,1 0 1 0 0,-2-1 0 0 0,4-2-45 0 0,-5 3 52 0 0,0-1-23 0 0,-1 0 0 0 0,0 0 0 0 0,1-1 0 0 0,-1 0 0 0 0,-1 0 0 0 0,1 0 1 0 0,0 0-1 0 0,-1 0 0 0 0,0-1 0 0 0,0 0 0 0 0,0 1 0 0 0,1-4-29 0 0,7-10 62 0 0,-6 10-30 0 0,-1 0 1 0 0,0-1-1 0 0,0 1 1 0 0,-1 0-1 0 0,0-1 1 0 0,0 0-1 0 0,-1 0 1 0 0,0 0-1 0 0,-1 0 1 0 0,0 0-1 0 0,0 0 1 0 0,-1 0-1 0 0,0 0 0 0 0,-1-4-32 0 0,-3-21 166 0 0,-1-1-1 0 0,-1 1 0 0 0,-3-3-165 0 0,5 21 10 0 0,-5-23-9 0 0,-6-22 11 0 0,3-1 0 0 0,2-2-12 0 0,4 29 5 0 0,4 24-4 0 0,0-1 0 0 0,0 1 0 0 0,1-10-1 0 0,-3-13 29 0 0,4 33-17 0 0,0 1 12 0 0,0 0 15 0 0,0 0 6 0 0,0 0-1 0 0,0 0 7 0 0,0 0-8 0 0,0 0-3 0 0,4 3 33 0 0,2 8-68 0 0,0-1 0 0 0,-1 1 0 0 0,0 0-1 0 0,-1 0 1 0 0,0 1 0 0 0,0 3-5 0 0,1-1 2 0 0,10 44-20 0 0,-2 0 1 0 0,0 18 17 0 0,5 20-23 0 0,-7-23-187 0 0,1 27 210 0 0,6 50-156 0 0,-16-133 232 0 0,-1 0 1 0 0,0 17-77 0 0,-1-29 8 0 0,-10 25-1529 0 0,9-30-8231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33.8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8536 0 0,'4'0'0'0'0,"2"0"0"0"0,-6 0 0 0 0,0 0 680 0 0,6 0 0 0 0,7 0 8 0 0,-2 2 0 0 0,-1 3-584 0 0,1-3 16 0 0,-5 2 0 0 0,7-4-8 0 0,-13 0-8920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34.2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7232 0 0,'22'35'770'0'0,"-17"-26"-612"0"0,-1 0 0 0 0,0 0 0 0 0,-1 1 0 0 0,0 0 0 0 0,0 1-158 0 0,8 24 184 0 0,0 0 0 0 0,12 22-184 0 0,3 7 58 0 0,1 42 524 0 0,-25-100-539 0 0,1 1 19 0 0,-1 0 0 0 0,0 0 0 0 0,0-1 0 0 0,-1 1 0 0 0,0 0 0 0 0,0 1-1 0 0,0-1 1 0 0,-1 5-62 0 0,0 0 155 0 0,0 0-1 0 0,1 0 0 0 0,0 0 1 0 0,3 11-155 0 0,-1-9 175 0 0,-1-1 1 0 0,-1 1-1 0 0,0 3-175 0 0,5 32 573 0 0,-5-44-508 0 0,1 1 0 0 0,-1-1 0 0 0,-1 1 0 0 0,1-1 0 0 0,-1 1-1 0 0,0-1 1 0 0,0 1 0 0 0,0-1 0 0 0,-1 1 0 0 0,0-1 0 0 0,0 1-1 0 0,-1-1 1 0 0,1 0-65 0 0,0-3 28 0 0,1-1-1 0 0,0 0 1 0 0,-1 0-1 0 0,1 0 1 0 0,0 0-1 0 0,0 0 0 0 0,0 1 1 0 0,0-1-1 0 0,0 0 1 0 0,0 0-1 0 0,0 0 1 0 0,0 0-1 0 0,1 1 1 0 0,-1-1-1 0 0,0 0 0 0 0,1 0 1 0 0,-1 0-1 0 0,1 0-27 0 0,-1 0 29 0 0,1 1 0 0 0,-1-1 0 0 0,1 0 1 0 0,-1 0-1 0 0,0 0 0 0 0,0 0 0 0 0,0 0 0 0 0,1 0 0 0 0,-1 1 0 0 0,0-1 0 0 0,0 0 0 0 0,0 0 0 0 0,-1 0 0 0 0,1 0 0 0 0,0 0 0 0 0,0 1 0 0 0,-1 0-29 0 0,-2 15-601 0 0,3-17-8892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34.5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0 160 7432 0 0,'2'-1'63'0'0,"0"0"-1"0"0,-1 0 1 0 0,1 1 0 0 0,0-1 0 0 0,0 0 0 0 0,0 0 0 0 0,-1 1-1 0 0,1-1 1 0 0,0 1 0 0 0,0 0 0 0 0,0 0 0 0 0,0-1-63 0 0,14-2 686 0 0,35-27 788 0 0,-36 20-1047 0 0,0 2 0 0 0,15-8-427 0 0,34-8 722 0 0,32-7-722 0 0,-35 12-160 0 0,-48 16 24 0 0,1 0 0 0 0,-1 1-1 0 0,1 0 1 0 0,-1 1 0 0 0,1 1 0 0 0,0 0-1 0 0,0 1 1 0 0,-1 1 0 0 0,8 1 136 0 0,-18-3-31 0 0,0 0 0 0 0,0 1 0 0 0,0 0 1 0 0,0-1-1 0 0,0 1 0 0 0,0 0 0 0 0,0 0 1 0 0,-1 1-1 0 0,1-1 0 0 0,0 1 0 0 0,-1-1 0 0 0,1 1 1 0 0,-1 0-1 0 0,0 0 0 0 0,1 0 0 0 0,-1 0 1 0 0,0 0-1 0 0,0 0 0 0 0,0 1 0 0 0,-1-1 1 0 0,1 1-1 0 0,0 0 0 0 0,-1-1 0 0 0,0 1 0 0 0,0 0 1 0 0,1 2 30 0 0,-1-3 0 0 0,-1 0 0 0 0,1-1 0 0 0,-1 1 0 0 0,1 0 1 0 0,0 0-1 0 0,0 0 0 0 0,0-1 0 0 0,0 1 0 0 0,0 0 0 0 0,0-1 0 0 0,9 19 8 0 0,-2 10 44 0 0,1 1 0 0 0,11 22-52 0 0,11 37 113 0 0,-26-75-27 0 0,0 0-1 0 0,1-1 1 0 0,1 0 0 0 0,1 2-86 0 0,0-2 95 0 0,-1 0 1 0 0,-1 0 0 0 0,4 16-96 0 0,8 24 83 0 0,-13-40 55 0 0,0 0-1 0 0,-1 0 1 0 0,0 1-1 0 0,-1-1 1 0 0,-1 1 0 0 0,0 0-1 0 0,-1 2-137 0 0,-1-16 21 0 0,0 0 0 0 0,0 0-1 0 0,0 0 1 0 0,0 0-1 0 0,0 0 1 0 0,1 0 0 0 0,-1 0-1 0 0,0 0 1 0 0,0 0 0 0 0,1 0-1 0 0,-1 0 1 0 0,1 0 0 0 0,-1 0-1 0 0,1 0 1 0 0,-1 0-1 0 0,1 0 1 0 0,-1 0 0 0 0,1 0-1 0 0,0-1 1 0 0,-1 1 0 0 0,1 0-21 0 0,0-1 19 0 0,-1 1 0 0 0,0-1 0 0 0,1 1-1 0 0,-1-1 1 0 0,0 0 0 0 0,1 1 0 0 0,-1-1 0 0 0,0 1 0 0 0,0-1 0 0 0,0 0 0 0 0,1 1 0 0 0,-1-1 0 0 0,0 1 0 0 0,0-1 0 0 0,0 1 0 0 0,0-1 0 0 0,0 1 0 0 0,0-1 0 0 0,0 1 0 0 0,0-1 0 0 0,0 1 0 0 0,0-1 0 0 0,0 1 0 0 0,0 0-19 0 0,1 1 513 0 0,-1-2-480 0 0,-1 0 1 0 0,1 0 0 0 0,0 0-1 0 0,-1 0 1 0 0,1 0 0 0 0,0 0 0 0 0,-1 0-1 0 0,1 0 1 0 0,0 0 0 0 0,0 0-1 0 0,-1-1 1 0 0,1 1 0 0 0,0 0 0 0 0,-1 0-1 0 0,1 0 1 0 0,0-1 0 0 0,0 1-1 0 0,-1 0 1 0 0,1 0 0 0 0,0-1-1 0 0,0 1 1 0 0,0 0 0 0 0,0 0 0 0 0,-1-1-1 0 0,1 1 1 0 0,0 0 0 0 0,0-1-1 0 0,0 1 1 0 0,0 0 0 0 0,0-1 0 0 0,0 1-1 0 0,0 0 1 0 0,0-1 0 0 0,0 1-1 0 0,0 0 1 0 0,0-1 0 0 0,0 1 0 0 0,0 0-34 0 0,2-21 301 0 0,4 0-189 0 0,1 0-1 0 0,0 1 0 0 0,2 0 1 0 0,0 0-1 0 0,1 1 0 0 0,1 1 1 0 0,1-1-1 0 0,1 2 0 0 0,0 0 1 0 0,8-7-112 0 0,-20 22 28 0 0,1 1 0 0 0,0 0 0 0 0,0 0 0 0 0,-1-1 0 0 0,1 1 0 0 0,0 0 0 0 0,0 0 0 0 0,0 1 0 0 0,0-1 0 0 0,0 0 0 0 0,0 1-28 0 0,17-9 238 0 0,-18 7-227 0 0,0 2 4 0 0,-1-1 0 0 0,1 0 1 0 0,0 0-1 0 0,-1 1 1 0 0,1-1-1 0 0,0 0 0 0 0,-1 1 1 0 0,1-1-1 0 0,0 0 1 0 0,0 1-1 0 0,0-1 1 0 0,-1 1-1 0 0,1 0 0 0 0,0-1 1 0 0,0 1-1 0 0,0 0 1 0 0,0-1-1 0 0,0 1 0 0 0,0 0 1 0 0,0 0-1 0 0,0 0 1 0 0,0 0-1 0 0,0 0 0 0 0,0 0 1 0 0,0 0-1 0 0,0 0 1 0 0,0 0-1 0 0,-1 0 0 0 0,1 0 1 0 0,0 1-1 0 0,0-1 1 0 0,0 0-1 0 0,0 1 0 0 0,0-1 1 0 0,0 1-1 0 0,0-1 1 0 0,-1 1-1 0 0,1-1 0 0 0,0 1 1 0 0,0 0-16 0 0,1 0 38 0 0,1 1 0 0 0,0 0 1 0 0,-1 1-1 0 0,1-1 0 0 0,-1 0 0 0 0,0 1 1 0 0,0-1-1 0 0,0 1 0 0 0,0 0 0 0 0,0 0 1 0 0,-1-1-1 0 0,1 1 0 0 0,-1 0 0 0 0,0 1 1 0 0,0-1-1 0 0,1 2-38 0 0,3 11 15 0 0,-1 0 1 0 0,-1 0-1 0 0,0 0 0 0 0,-2 1 1 0 0,1 0-1 0 0,-2-1 0 0 0,-1 15-15 0 0,1-4-19 0 0,0-25 30 0 0,0 1 0 0 0,1 0 0 0 0,-1 0 0 0 0,1 0 0 0 0,0-1 0 0 0,0 1 0 0 0,0 0 1 0 0,0 0-12 0 0,5 19-2620 0 0,-6-21-8162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34.9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1 188 8032 0 0,'4'-1'57'0'0,"-1"0"0"0"0,1 0 1 0 0,0 0-1 0 0,0 0 0 0 0,0 0 0 0 0,-1-1 0 0 0,1 0 1 0 0,0 0-1 0 0,-1 0 0 0 0,3-2-57 0 0,24-10 637 0 0,-24 12-457 0 0,1 0-1 0 0,0 0 1 0 0,-1 0 0 0 0,1-1 0 0 0,-1 1-1 0 0,0-2 1 0 0,0 1 0 0 0,0-1-1 0 0,4-3-179 0 0,29-15 774 0 0,-34 19-691 0 0,0 1 0 0 0,1-1 0 0 0,-1 0 0 0 0,0-1 0 0 0,0 1 0 0 0,-1-1 0 0 0,1 0 0 0 0,2-2-83 0 0,-2-1 125 0 0,1 1 1 0 0,-1-1 0 0 0,-1 1 0 0 0,1-1-1 0 0,-1 0 1 0 0,1-3-126 0 0,-2 6 70 0 0,6-6 75 0 0,-9 10-138 0 0,0 0 0 0 0,0 0 0 0 0,0 0 0 0 0,0-1 0 0 0,1 1 0 0 0,-1 0 0 0 0,0 0 0 0 0,0 0 0 0 0,0 0-1 0 0,0 0 1 0 0,0 0 0 0 0,0 0 0 0 0,0 0 0 0 0,0 0 0 0 0,1 0 0 0 0,-1-1 0 0 0,0 1 0 0 0,0 0 0 0 0,0 0 0 0 0,0 0 0 0 0,0 0 0 0 0,0 0 0 0 0,0 0 0 0 0,0-1 0 0 0,0 1 0 0 0,0 0 0 0 0,0 0 0 0 0,0 0 0 0 0,0 0 0 0 0,0 0 0 0 0,0-1 0 0 0,0 1 0 0 0,0 0 0 0 0,0 0 0 0 0,0 0 0 0 0,0 0 0 0 0,0 0 0 0 0,0 0 0 0 0,0 0 0 0 0,0-1 0 0 0,-1 1 0 0 0,1 0 0 0 0,0 0 0 0 0,0 0 0 0 0,0 0 0 0 0,0 0 0 0 0,0 0 0 0 0,0 0 0 0 0,0 0 0 0 0,0-1 0 0 0,0 1-1 0 0,-1 0 1 0 0,1 0 0 0 0,0 0 0 0 0,0 0 0 0 0,0 0 0 0 0,0 0 0 0 0,0 0 0 0 0,0 0 0 0 0,-1 0 0 0 0,1 0-7 0 0,0 0 62 0 0,0 0-14 0 0,-34 23 216 0 0,7 3-88 0 0,1 1 1 0 0,2 0 0 0 0,-10 16-177 0 0,-20 49 164 0 0,52-89-142 0 0,1 0 0 0 0,-1 0 0 0 0,1 0 0 0 0,0 0 0 0 0,0 0 0 0 0,0 1 0 0 0,0-1 0 0 0,1 0 0 0 0,-1 0 0 0 0,1 1 0 0 0,0-1 0 0 0,0 0 0 0 0,0 0 0 0 0,0 1 0 0 0,1-1 1 0 0,-1 0-1 0 0,1 0 0 0 0,0 0 0 0 0,0 1 0 0 0,0-1 0 0 0,0 0 0 0 0,0 0 0 0 0,1 0 0 0 0,-1 0 0 0 0,1-1 0 0 0,0 1 0 0 0,0 0 0 0 0,0-1 0 0 0,0 1 0 0 0,1-1 0 0 0,-1 0 0 0 0,1 0 0 0 0,-1 0 0 0 0,1 0 0 0 0,0 0-22 0 0,13 7 150 0 0,-13-7-101 0 0,1 0 0 0 0,-1 0 0 0 0,1 0-1 0 0,0 0 1 0 0,-1-1 0 0 0,1 1 0 0 0,0-1 0 0 0,0 0 0 0 0,0 0 0 0 0,1 0-49 0 0,29-2 192 0 0,-19 1-129 0 0,-1 0 1 0 0,1 1-1 0 0,2 1-63 0 0,-7-2 11 0 0,1 1 0 0 0,-1-1-1 0 0,1-1 1 0 0,-1 0 0 0 0,0-1 0 0 0,0 0-1 0 0,1 0 1 0 0,-1-1 0 0 0,5-2-11 0 0,18-5-1795 0 0,1 1-8817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41.0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165 0 5416 0 0,'0'0'344'0'0,"0"0"-2"0"0,0 0-3 0 0,-7 5 9 0 0,2-1-230 0 0,-1 0 85 0 0,0 0 0 0 0,0 0 0 0 0,1 0 0 0 0,-1 1 0 0 0,1 0 0 0 0,0 0 0 0 0,-3 5-203 0 0,-20 20 1880 0 0,21-19-1852 0 0,1 0-1 0 0,0 0 1 0 0,0 0 0 0 0,1 0 0 0 0,1 1 0 0 0,-2 4-28 0 0,-17 77 85 0 0,12-44 64 0 0,9-37-77 0 0,1 0 0 0 0,0 1-1 0 0,1-1 1 0 0,0 0 0 0 0,1 1 0 0 0,1-1 0 0 0,1 4-72 0 0,-2-12 17 0 0,0 1 0 0 0,1-1 0 0 0,-1 1 1 0 0,1-1-1 0 0,0 0 0 0 0,1 0 0 0 0,-1 0 1 0 0,3 3-18 0 0,9 17 86 0 0,-13-21-59 0 0,1 0 0 0 0,0 0 0 0 0,1 0 1 0 0,-1 0-1 0 0,0 0 0 0 0,1-1 0 0 0,0 1 0 0 0,-1-1 1 0 0,1 0-1 0 0,0 0 0 0 0,0 0 0 0 0,0 0 0 0 0,1 0 1 0 0,-1 0-1 0 0,0-1 0 0 0,1 0 0 0 0,-1 0 0 0 0,1 0 1 0 0,-1 0-1 0 0,1 0 0 0 0,0-1 0 0 0,-1 1 1 0 0,1-1-1 0 0,2 0-27 0 0,2 0 76 0 0,1 0 0 0 0,0 0 0 0 0,0-1 0 0 0,0 0 0 0 0,-1-1 0 0 0,1 0 0 0 0,-1 0 0 0 0,1-1 0 0 0,6-3-76 0 0,-5 2 44 0 0,-1-1 1 0 0,0 0-1 0 0,0-1 1 0 0,0 0-1 0 0,-1 0 0 0 0,0-1 1 0 0,3-2-45 0 0,-7 3 29 0 0,1 1 0 0 0,-1-1 0 0 0,0 1 1 0 0,0-1-1 0 0,-1 0 0 0 0,0 0 0 0 0,0-1 0 0 0,0 1 1 0 0,-1-1-1 0 0,1 0 0 0 0,-1-3-29 0 0,1-3 50 0 0,-1 0 0 0 0,-1 0 0 0 0,0 0 0 0 0,0 0 0 0 0,-2-1 0 0 0,1 1 0 0 0,-2 0 0 0 0,0 0 0 0 0,-1-4-50 0 0,-2-2 42 0 0,-1 0 0 0 0,0 1 0 0 0,-1-1 0 0 0,-1 2 0 0 0,-10-17-42 0 0,15 28 13 0 0,0 0-1 0 0,0 0 1 0 0,-1 1 0 0 0,0-1-1 0 0,0 1 1 0 0,0 0 0 0 0,-1 0-1 0 0,0 0 1 0 0,0 1 0 0 0,0-1-1 0 0,0 1 1 0 0,-1 0 0 0 0,1 1-1 0 0,-3-1-12 0 0,1-2-1761 0 0,7 6-7084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5:48.6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0 6160 0 0,'0'0'133'0'0,"0"0"23"0"0,0 0 13 0 0,0 0 45 0 0,0 0 136 0 0,0 0 60 0 0,0 0 7 0 0,0 0-13 0 0,0 0-77 0 0,-3 0-37 0 0,3 1-267 0 0,-1-1-1 0 0,0 0 0 0 0,0 0 0 0 0,1 1 0 0 0,-1-1 0 0 0,0 0 0 0 0,1 1 1 0 0,-1-1-1 0 0,0 1 0 0 0,1-1 0 0 0,-1 1 0 0 0,1-1 0 0 0,-1 1 1 0 0,0 0-1 0 0,1-1 0 0 0,-1 1 0 0 0,1 0 0 0 0,0-1 0 0 0,-1 1 1 0 0,1 0-1 0 0,0-1 0 0 0,-1 1 0 0 0,1 0 0 0 0,0 0 0 0 0,0-1 0 0 0,0 1 1 0 0,-1 0-1 0 0,1 0 0 0 0,0 0 0 0 0,0-1 0 0 0,0 1 0 0 0,0 0 1 0 0,1 0-23 0 0,-2 19 339 0 0,2 0-68 0 0,-1-2-107 0 0,0-11-91 0 0,0-5-49 0 0,0 1 0 0 0,0-1 0 0 0,0 0 0 0 0,0 0-1 0 0,0 0 1 0 0,0 0 0 0 0,1 1 0 0 0,-1-1 0 0 0,1 0 0 0 0,0 1-24 0 0,5 10 111 0 0,-5-10-83 0 0,1 0 1 0 0,-1 1 0 0 0,-1-1 0 0 0,1 0 0 0 0,0 1 0 0 0,-1-1 0 0 0,0 1-29 0 0,1 6 99 0 0,-1 3 41 0 0,0 2 61 0 0,0 10 67 0 0,3-5-97 0 0,10 7 164 0 0,0-1 18 0 0,-11-13-217 0 0,-1 11 209 0 0,-1 0 15 0 0,2-11-193 0 0,4 2 62 0 0,-2-3-66 0 0,-1 11-7 0 0,-2-18-111 0 0,-1 1 1 0 0,1 0-1 0 0,1 0 1 0 0,-1 0 0 0 0,1-1-1 0 0,0 2-45 0 0,-1-2 52 0 0,1 0-1 0 0,-1 0 0 0 0,0 0 1 0 0,0 0-1 0 0,0 5-51 0 0,-1 5 174 0 0,0-4-55 0 0,3 10 95 0 0,3-5-26 0 0,-1-1 1 0 0,-3 1-53 0 0,-2-5-62 0 0,-1-9-68 0 0,1 0 0 0 0,0 0 0 0 0,0 0 1 0 0,0 0-1 0 0,0 0 0 0 0,1 0 0 0 0,-1 0 0 0 0,1 0 0 0 0,-1-1 0 0 0,1 1 1 0 0,0 1-7 0 0,4 4 33 0 0,1 3-1 0 0,-4 20 36 0 0,-2-17-47 0 0,0-10-10 0 0,0-3-51 0 0,0 0-69 0 0,0 0-150 0 0,0 0-272 0 0,0 0 286 0 0,0-1 120 0 0,0 1-37 0 0,0 0-9 0 0,0-1-37 0 0,0 1-42 0 0,0-1-49 0 0,0 0-51 0 0,0 0-48 0 0,0 0-43 0 0,0 0-37 0 0,0-1-138 0 0,0 0-36 0 0,0-3-1435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41.4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177 5 6632 0 0,'3'-4'3369'0'0,"6"5"-1817"0"0,-8-1-1541 0 0,-1 0 0 0 0,0 0-1 0 0,0 0 1 0 0,1 1-1 0 0,-1-1 1 0 0,0 0-1 0 0,1 0 1 0 0,-1 0-1 0 0,0 0 1 0 0,0 1 0 0 0,1-1-1 0 0,-1 0 1 0 0,0 0-1 0 0,0 0 1 0 0,0 1-1 0 0,1-1 1 0 0,-1 0 0 0 0,0 0-1 0 0,0 1 1 0 0,0-1-1 0 0,0 0 1 0 0,0 0-1 0 0,1 1 1 0 0,-1-1-1 0 0,0 0 1 0 0,0 1 0 0 0,0-1-1 0 0,0 0 1 0 0,0 1-1 0 0,0-1 1 0 0,0 0-1 0 0,0 0 1 0 0,0 1-1 0 0,0-1 1 0 0,0 0 0 0 0,0 1-1 0 0,0-1 1 0 0,0 0-1 0 0,-1 0 1 0 0,1 1-1 0 0,0-1 1 0 0,0 0 0 0 0,0 1-1 0 0,0-1 1 0 0,0 0-1 0 0,-1 0 1 0 0,1 1-1 0 0,0-1 1 0 0,0 0-1 0 0,0 0 1 0 0,-1 0 0 0 0,1 1-1 0 0,0-1 1 0 0,0 0-1 0 0,-1 0-10 0 0,-32-3 800 0 0,28 3-755 0 0,0 1-1 0 0,1 0 0 0 0,-1 0 0 0 0,1 1 1 0 0,0-1-1 0 0,-1 1 0 0 0,1 0 0 0 0,0 0 1 0 0,0 0-1 0 0,0 1 0 0 0,0-1 0 0 0,1 1 1 0 0,-1 0-1 0 0,1 0 0 0 0,0 0 0 0 0,-1 1 1 0 0,1-1-1 0 0,-2 5-44 0 0,-8 9 226 0 0,2 0 0 0 0,0 1 0 0 0,-4 9-226 0 0,12-21 58 0 0,1 0 0 0 0,-1 1 0 0 0,1-1 1 0 0,0 1-1 0 0,1-1 0 0 0,-1 7-58 0 0,-7 25 282 0 0,7-33-249 0 0,1 0 1 0 0,0 0 0 0 0,0 0 0 0 0,1 0 0 0 0,-1 0 0 0 0,1 0 0 0 0,0 0 0 0 0,0 1 0 0 0,1-1-1 0 0,0 0 1 0 0,-1 0 0 0 0,2 0 0 0 0,-1 0 0 0 0,1 1-34 0 0,5 24 178 0 0,-6-23-159 0 0,1-1 0 0 0,0 1 0 0 0,0-1 0 0 0,1 0 0 0 0,0 0 0 0 0,0 0 0 0 0,1 0 0 0 0,0 0-19 0 0,12 22 54 0 0,-15-25-48 0 0,0 0-1 0 0,1 0 1 0 0,0-1-1 0 0,-1 1 1 0 0,1 0-1 0 0,0-1 1 0 0,1 0-1 0 0,-1 1 1 0 0,0-1-1 0 0,1 0 1 0 0,-1 0-1 0 0,1 0 1 0 0,-1-1-1 0 0,2 2-5 0 0,4 1 14 0 0,1 0-1 0 0,0-1 1 0 0,0 0-1 0 0,1 0-13 0 0,22 8 27 0 0,-23-8-25 0 0,-1-1 1 0 0,1 0 0 0 0,0 0 0 0 0,0-1 0 0 0,0-1 0 0 0,0 1 0 0 0,-1-1 0 0 0,1-1 0 0 0,0 0 0 0 0,0 0 0 0 0,0-1 0 0 0,-1 0-1 0 0,1 0 1 0 0,0-1 0 0 0,-1 0 0 0 0,5-3-3 0 0,-5 2-217 0 0,-1 0 1 0 0,0-1-1 0 0,-1 0 0 0 0,1 0 1 0 0,-1-1-1 0 0,0 1 0 0 0,0-2 0 0 0,-1 1 1 0 0,2-3 216 0 0,5-8-10120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41.8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8744 0 0,'1'2'120'0'0,"0"-1"0"0"0,0 1 1 0 0,0-1-1 0 0,-1 1 1 0 0,1-1-1 0 0,0 1 0 0 0,-1-1 1 0 0,0 1-1 0 0,1 0 0 0 0,-1-1 1 0 0,0 1-1 0 0,0 0 0 0 0,0-1 1 0 0,0 1-1 0 0,0 0-120 0 0,3 17 1340 0 0,33 54 300 0 0,12 36-1640 0 0,-25-57 16 0 0,-8-18 72 0 0,10 33-88 0 0,-5-19 85 0 0,-15-39-63 0 0,-1 0 0 0 0,0 0 1 0 0,-1 0-1 0 0,0 0 0 0 0,1 7-22 0 0,-1-6 43 0 0,0 0-1 0 0,1 0 1 0 0,0 0 0 0 0,0 0-1 0 0,1 0 1 0 0,1 0-43 0 0,2 5 49 0 0,-5-8-13 0 0,0 0-1 0 0,-1 0 1 0 0,0 0-1 0 0,0 0 1 0 0,0 7-36 0 0,6 20 112 0 0,4-8 26 0 0,-10-23-79 0 0,0 1 1 0 0,0 0-1 0 0,0 1 0 0 0,0-1 0 0 0,-1 0 1 0 0,0 0-1 0 0,0 1 0 0 0,0-1 1 0 0,0 1-1 0 0,-1-1 0 0 0,1 4-59 0 0,-1-8 10 0 0,0 0-1909 0 0,0 0-7626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42.1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87 6728 0 0,'2'0'70'0'0,"0"1"1"0"0,0 0-1 0 0,0-1 0 0 0,0 0 1 0 0,0 1-1 0 0,0-1 0 0 0,0 0 1 0 0,0 0-1 0 0,0 0 1 0 0,0 0-1 0 0,0 0 0 0 0,0-1 1 0 0,0 1-1 0 0,0-1 0 0 0,0 1 1 0 0,0-1-1 0 0,-1 0 0 0 0,1 0 1 0 0,0 1-1 0 0,0-1 1 0 0,0-1-71 0 0,18-5 132 0 0,64-8 233 0 0,43-10 82 0 0,-76 15-422 0 0,1 1-1 0 0,0 3 1 0 0,53 1-25 0 0,-63 5 209 0 0,-22 1-890 0 0,-1-2-1 0 0,20-2 682 0 0,-33 2-5766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42.5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61 0 7736 0 0,'0'0'81'0'0,"0"0"6"0"0,16 13 353 0 0,-15-12-377 0 0,-1 0 1 0 0,0 0-1 0 0,1 0 0 0 0,-1 0 1 0 0,0 0-1 0 0,1 0 1 0 0,-1 0-1 0 0,0 0 1 0 0,0 0-1 0 0,0 0 0 0 0,0 0 1 0 0,0 0-1 0 0,0 0 1 0 0,0 0-1 0 0,0 0 0 0 0,0 0 1 0 0,-1 0-1 0 0,1 0 1 0 0,0 0-1 0 0,-1 0 1 0 0,1 0-1 0 0,-1 0 0 0 0,1-1-63 0 0,-13 27 642 0 0,10-20-493 0 0,-8 14 370 0 0,2-5-271 0 0,1 0 0 0 0,0 0 0 0 0,2 1 1 0 0,0 0-1 0 0,0 0 0 0 0,-1 13-248 0 0,7-26 85 0 0,0 0 1 0 0,0 0-1 0 0,1 0 1 0 0,-1 0-1 0 0,1 0 1 0 0,1 3-86 0 0,2 19 502 0 0,-3-26-491 0 0,-1 1 1 0 0,1 0 0 0 0,-1-1 0 0 0,1 1-1 0 0,-1-1 1 0 0,1 0 0 0 0,0 1 0 0 0,-1-1 0 0 0,1 1-1 0 0,0-1 1 0 0,-1 0 0 0 0,1 0 0 0 0,0 1-1 0 0,-1-1 1 0 0,1 0 0 0 0,0 0 0 0 0,0 0-1 0 0,-1 0 1 0 0,1 0 0 0 0,0 0 0 0 0,0 0 0 0 0,-1 0-1 0 0,1 0 1 0 0,0 0 0 0 0,0 0 0 0 0,-1 0-1 0 0,1-1 1 0 0,0 1-12 0 0,29-6 224 0 0,-22 3-204 0 0,-1-1-1 0 0,1 0 1 0 0,-1-1 0 0 0,1 1-1 0 0,-1-1 1 0 0,-1-1 0 0 0,1 1-1 0 0,-1-1 1 0 0,3-4-20 0 0,27-22 158 0 0,-34 31-146 0 0,0 0 0 0 0,-1-1 0 0 0,1 1 0 0 0,0 0 0 0 0,-1-1 0 0 0,1 0 0 0 0,-1 1 1 0 0,0-1-1 0 0,0 0 0 0 0,1 0 0 0 0,-1 0 0 0 0,0 1 0 0 0,-1-1 0 0 0,2-2-12 0 0,4-10 151 0 0,2 6 19 0 0,0-4 100 0 0,-2-10 351 0 0,-6 21-512 0 0,0 1-1 0 0,0 0-1 0 0,0 0-2 0 0,0 0-19 0 0,0 0-7 0 0,0 0-74 0 0,0 0-1 0 0,0 0 1 0 0,0 0-1 0 0,0 0 1 0 0,0 0-1 0 0,0 0 1 0 0,-1 0-1 0 0,1 0 1 0 0,0 0-1 0 0,0 0 1 0 0,0 0-1 0 0,0 0 1 0 0,0 0-1 0 0,0 0 1 0 0,0 0-1 0 0,-1 0 0 0 0,1 0 1 0 0,0 0-1 0 0,0 0 1 0 0,0 0-1 0 0,0 0 1 0 0,0 1-1 0 0,0-1 1 0 0,0 0-1 0 0,0 0 1 0 0,-1 0-1 0 0,1 0 1 0 0,0 0-1 0 0,0 0 1 0 0,0 0-1 0 0,0 0 1 0 0,0 0-1 0 0,0 0 0 0 0,0 1 1 0 0,0-1-1 0 0,0 0 1 0 0,0 0-1 0 0,0 0 1 0 0,0 0-1 0 0,0 0 1 0 0,0 0-1 0 0,0 0 1 0 0,0 0-1 0 0,0 1 1 0 0,0-1-1 0 0,0 0 1 0 0,0 0-1 0 0,0 0 1 0 0,0 0-1 0 0,0 0 0 0 0,0 0 1 0 0,0 0-1 0 0,0 1 1 0 0,0-1-1 0 0,0 0 1 0 0,0 0-1 0 0,0 0 1 0 0,0 0-1 0 0,0 0 1 0 0,0 0-1 0 0,0 0 1 0 0,0 0-1 0 0,0 1 1 0 0,0-1-1 0 0,1 0 1 0 0,-1 0-1 0 0,0 0 0 0 0,0 0-4 0 0,1 7 8 0 0,1 0 0 0 0,-1 0 0 0 0,-1 0 0 0 0,1 0-1 0 0,-2 7-7 0 0,4 26 9 0 0,0-4-20 0 0,-3-31 7 0 0,0 1 1 0 0,1-1 0 0 0,-1 0 0 0 0,1 0-1 0 0,0 0 1 0 0,0 0 0 0 0,0 0 0 0 0,1 0-1 0 0,0-1 1 0 0,0 1 0 0 0,0 0 0 0 0,1-1-1 0 0,-1 1 1 0 0,1-1 0 0 0,0 0-1 0 0,2 3 4 0 0,-4-7 3 0 0,0 1-1 0 0,-1-1 0 0 0,1 1 0 0 0,-1 0 1 0 0,1-1-1 0 0,-1 1 0 0 0,1 0 0 0 0,-1-1 1 0 0,1 1-1 0 0,-1 0 0 0 0,0 0 0 0 0,1-1 1 0 0,-1 1-1 0 0,0 0 0 0 0,0 0 0 0 0,0 0 1 0 0,0-1-1 0 0,1 1 0 0 0,-1 0 0 0 0,0 0 1 0 0,0 0-1 0 0,-1 0-2 0 0,2-1-139 0 0,0 1 0 0 0,0-1 0 0 0,0 1 0 0 0,0-1 1 0 0,0 0-1 0 0,0 0 0 0 0,0 1 0 0 0,0-1 0 0 0,0 0 0 0 0,0 0 1 0 0,0 0-1 0 0,0 0 0 0 0,-1 0 0 0 0,1 0 0 0 0,1-1 139 0 0,-1 1-10526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42.8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6824 0 0,'17'11'1385'0'0,"-17"-11"-1298"0"0,0 1-1 0 0,0 0 1 0 0,0-1 0 0 0,1 1 0 0 0,-1 0-1 0 0,0-1 1 0 0,1 1 0 0 0,-1 0-1 0 0,0-1 1 0 0,1 1 0 0 0,-1-1-1 0 0,1 1 1 0 0,-1-1 0 0 0,1 1 0 0 0,-1-1-1 0 0,1 1 1 0 0,-1-1 0 0 0,1 1-1 0 0,0-1 1 0 0,-1 0 0 0 0,1 1-87 0 0,11 10 731 0 0,51 93 593 0 0,-40-64-1113 0 0,-17-31-151 0 0,0 1 0 0 0,-1 0 0 0 0,0 0 0 0 0,-1 0 0 0 0,0 0 0 0 0,0 1 0 0 0,-1 0 0 0 0,0 0-60 0 0,0 2 114 0 0,0-1 1 0 0,1 1 0 0 0,3 5-115 0 0,5 22 224 0 0,12 39 553 0 0,-23-75-709 0 0,0 0 0 0 0,1 1 0 0 0,0-1 1 0 0,0 0-1 0 0,0 0 0 0 0,0 1 0 0 0,1-2 0 0 0,-1 1 1 0 0,1 0-1 0 0,1 1-68 0 0,9 12 301 0 0,-9-2 18 0 0,-4-14-309 0 0,0 0 0 0 0,1 0 1 0 0,-1 0-1 0 0,0 0 0 0 0,0 0 0 0 0,1 0 1 0 0,-1 0-1 0 0,0 0 0 0 0,1 0 0 0 0,-1 0 1 0 0,1 0-1 0 0,-1 0 0 0 0,1-1 0 0 0,-1 1 1 0 0,1 0-1 0 0,0 0 0 0 0,-1 0 1 0 0,2 0-11 0 0,-2-1 8 0 0,1 0 1 0 0,-1 1 0 0 0,0-1-1 0 0,1 0 1 0 0,-1 1 0 0 0,0-1 0 0 0,1 0-1 0 0,-1 1 1 0 0,0-1 0 0 0,0 0 0 0 0,1 1-1 0 0,-1-1 1 0 0,0 1 0 0 0,0-1-1 0 0,0 1 1 0 0,0-1 0 0 0,1 0 0 0 0,-1 1-1 0 0,0-1 1 0 0,0 1 0 0 0,0-1 0 0 0,0 1-1 0 0,0-1 1 0 0,0 1 0 0 0,0-1-9 0 0,1 9-2084 0 0,-1-9-7738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43.2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49 7136 0 0,'3'2'170'0'0,"0"0"1"0"0,0 0-1 0 0,0 0 1 0 0,0 0-1 0 0,1 0 1 0 0,-1-1-1 0 0,0 1 1 0 0,1-1-1 0 0,0 0 1 0 0,-1 0-1 0 0,1 0 1 0 0,3 0-171 0 0,-1 0 383 0 0,1-1 0 0 0,0 1 0 0 0,0-1 0 0 0,0-1 0 0 0,0 1 0 0 0,4-2-383 0 0,10 3 835 0 0,-19 0-786 0 0,0-1 1 0 0,0 1-1 0 0,0-1 0 0 0,0 0 0 0 0,0 0 0 0 0,0 0 0 0 0,0 0 0 0 0,0 0 0 0 0,0 0 0 0 0,1-1-49 0 0,36-12 723 0 0,-29 9-583 0 0,-1 1 1 0 0,1 0-1 0 0,0 1 1 0 0,-1 0 0 0 0,9-1-141 0 0,-11 1 94 0 0,1 0 1 0 0,-1 0 0 0 0,0-1-1 0 0,0 1 1 0 0,0-2 0 0 0,0 1-1 0 0,-1-1 1 0 0,1 0 0 0 0,1-2-95 0 0,-2 0 435 0 0,-4 4-258 0 0,7 6-169 0 0,-9-3 1 0 0,-6 0 7 0 0,1 0-1 0 0,0 0 1 0 0,0 1 0 0 0,0 0 0 0 0,0 0-1 0 0,0 0 1 0 0,0 1 0 0 0,0-1 0 0 0,1 1-1 0 0,-1 1 1 0 0,1-1 0 0 0,0 0 0 0 0,-1 3-16 0 0,-23 18 153 0 0,-12 17-153 0 0,32-32 35 0 0,-1 0-17 0 0,6-8-12 0 0,1 1 0 0 0,0 0 0 0 0,0 0-1 0 0,0 0 1 0 0,0 0 0 0 0,0 0 0 0 0,0 1 0 0 0,1-1 0 0 0,-1 1 0 0 0,1-1 0 0 0,-1 1 0 0 0,1-1 0 0 0,0 1-1 0 0,0 0 1 0 0,0 0 0 0 0,0 2-6 0 0,-3 19 55 0 0,3-21-45 0 0,1 0-1 0 0,-1 0 1 0 0,1 0-1 0 0,-1 0 1 0 0,1 0 0 0 0,0 0-1 0 0,0 0 1 0 0,0 0-1 0 0,1 0 1 0 0,-1 0-1 0 0,1 0 1 0 0,-1 0-1 0 0,1 0 1 0 0,0-1 0 0 0,0 1-1 0 0,1 1-9 0 0,6 16 32 0 0,-7-17-32 0 0,0 0 1 0 0,0 0 0 0 0,0-1-1 0 0,0 1 1 0 0,0 0 0 0 0,1 0-1 0 0,-1-1 1 0 0,1 1-1 0 0,0-1 1 0 0,0 1 0 0 0,0-1-1 0 0,0 0 1 0 0,0 0 0 0 0,0 0-1 0 0,1 0 1 0 0,-1 0-1 0 0,1-1 1 0 0,-1 1 0 0 0,1-1-1 0 0,-1 1 1 0 0,1-1 0 0 0,1 1-1 0 0,8 1-33 0 0,0 0 1 0 0,0 0-1 0 0,0-1 1 0 0,0-1-1 0 0,0 0 1 0 0,1-1-1 0 0,-1 0 1 0 0,0-1 0 0 0,0 0-1 0 0,1-1 1 0 0,-1 0-1 0 0,6-3 33 0 0,-12 4-19 0 0,-1-2-1 0 0,1 1 0 0 0,-1-1 1 0 0,0 1-1 0 0,4-4 20 0 0,25-12-167 0 0,-31 17 43 0 0,0 0 1 0 0,-1 0-1 0 0,1-1 1 0 0,-1 1-1 0 0,1 0 1 0 0,-1-1-1 0 0,0 0 1 0 0,0 0-1 0 0,1 0 1 0 0,-1 0-1 0 0,-1 0 1 0 0,1 0-1 0 0,0 0 0 0 0,0-1 1 0 0,-1 1-1 0 0,1 0 1 0 0,-1-2 123 0 0,0 2-9805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43.5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9344 0 0,'1'3'95'0'0,"-1"0"1"0"0,1 0-1 0 0,-1 0 1 0 0,1 0-1 0 0,0-1 1 0 0,0 1-1 0 0,0 0 0 0 0,1 0 1 0 0,-1-1-1 0 0,1 1 1 0 0,-1-1-1 0 0,1 1-95 0 0,27 33 1987 0 0,-11-14-1261 0 0,16 18-509 0 0,1-2-1 0 0,1-1 0 0 0,4 0-216 0 0,28 27 391 0 0,-48-39-310 0 0,-18-21-42 0 0,0-1 0 0 0,0 0 1 0 0,1 0-1 0 0,0 0 1 0 0,-1 0-1 0 0,1 0 1 0 0,0-1-1 0 0,0 1 1 0 0,0-1-1 0 0,0 0 1 0 0,1 0-1 0 0,-1 0 1 0 0,3 1-40 0 0,9 6 143 0 0,-13-8-113 0 0,-1 0 1 0 0,0 0-1 0 0,1-1 0 0 0,-1 1 0 0 0,1 0 0 0 0,-1 0 1 0 0,1-1-1 0 0,-1 1 0 0 0,1-1 0 0 0,0 1 1 0 0,0-1-31 0 0,-1 0 68 0 0,-1 0-1975 0 0,0 0-7718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43.9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256 4 8432 0 0,'-4'-3'96'0'0,"3"2"674"0"0,1 1-736 0 0,1 1-1 0 0,-1-1 0 0 0,0 0 0 0 0,0 0 0 0 0,0 0 0 0 0,0 0 0 0 0,0 0 0 0 0,1 0 0 0 0,-1 1 0 0 0,0-1 0 0 0,0 0 0 0 0,0 0 0 0 0,0 0 0 0 0,0 0 0 0 0,0 1 0 0 0,0-1 0 0 0,0 0 0 0 0,0 0 0 0 0,0 0 0 0 0,1 0 0 0 0,-1 1 0 0 0,0-1 0 0 0,0 0 0 0 0,0 0 0 0 0,0 0 0 0 0,0 1 0 0 0,0-1 1 0 0,-1 0-1 0 0,1 0 0 0 0,0 0 0 0 0,0 1 0 0 0,0-1 0 0 0,0 0 0 0 0,0 0 0 0 0,0 0 0 0 0,0 0 0 0 0,0 1 0 0 0,0-1 0 0 0,0 0 0 0 0,-1 0 0 0 0,1 0 0 0 0,0 0 0 0 0,0 1 0 0 0,0-1 0 0 0,0 0 0 0 0,0 0 0 0 0,-1 0 0 0 0,1 0 0 0 0,0 0 0 0 0,0 0 0 0 0,0 0 0 0 0,0 0 0 0 0,-1 0 0 0 0,1 0 1 0 0,0 1-1 0 0,0-1 0 0 0,0 0 0 0 0,-1 0 0 0 0,1 0-33 0 0,-4 19 752 0 0,-1-5-662 0 0,-1-1 0 0 0,0 1 0 0 0,-1-1 1 0 0,-7 9-91 0 0,-11 21 119 0 0,17-28-85 0 0,-1 0 1 0 0,-1-1-1 0 0,0 0 1 0 0,-12 10-35 0 0,9-8 63 0 0,-11 21 235 0 0,21-31-238 0 0,0 0 1 0 0,0 0 0 0 0,-1-1 0 0 0,0 1-1 0 0,-3 2-60 0 0,-47 61 839 0 0,53-66-759 0 0,-1 0 0 0 0,1 0-1 0 0,0 1 1 0 0,0-1 0 0 0,1 1 0 0 0,-1-1 0 0 0,1 1-1 0 0,0-1 1 0 0,0 0 0 0 0,0 1 0 0 0,0 1-80 0 0,0-4 37 0 0,0 5-1761 0 0,0-6-7788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44.3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 9648 0 0,'4'23'225'0'0,"10"9"559"0"0,-1-7-321 0 0,18 43 1449 0 0,37 57-1912 0 0,-65-119 45 0 0,0 0-1 0 0,0 1 1 0 0,0-1 0 0 0,-1 1 0 0 0,0 0 0 0 0,0 0 0 0 0,-1 0 0 0 0,1 0 0 0 0,-2 0 0 0 0,1 0-45 0 0,3 23 72 0 0,7 5-24 0 0,-9-31-10 0 0,0 1 1 0 0,0 0 0 0 0,-1 0-1 0 0,1 0 1 0 0,-1 0 0 0 0,0 0 0 0 0,-1 0-1 0 0,1 2-38 0 0,0 20 424 0 0,-1-18-260 0 0,1-1-1 0 0,-1 0 1 0 0,0 1-1 0 0,-1-1 1 0 0,0 0-1 0 0,0 1 1 0 0,-1-1-1 0 0,-1 4-163 0 0,3-11 30 0 0,-5 7 969 0 0,-4-14-437 0 0,6 0-512 0 0,-1 0-1 0 0,2 0 1 0 0,-1 0 0 0 0,1-1 0 0 0,-1 1 0 0 0,2 0-1 0 0,-1-1 1 0 0,1 0 0 0 0,0-1-50 0 0,-4-13 81 0 0,1 5 1 0 0,0-1 0 0 0,0-1 0 0 0,2 1-1 0 0,0 0 1 0 0,1-1 0 0 0,0 1 0 0 0,2 0 0 0 0,0-1-1 0 0,1 1 1 0 0,1 0 0 0 0,4-14-82 0 0,22-84 473 0 0,-26 107-447 0 0,0 1 0 0 0,0-1 0 0 0,1 0-1 0 0,0 1 1 0 0,0 0 0 0 0,1 0 0 0 0,0 0-1 0 0,0 1 1 0 0,0 0 0 0 0,1 0-1 0 0,0 0 1 0 0,1 0 0 0 0,1-1-26 0 0,2 1 12 0 0,-1-1 0 0 0,1 1 0 0 0,0 1-1 0 0,0 0 1 0 0,0 0 0 0 0,1 1 0 0 0,0 0 0 0 0,-1 1 0 0 0,7-1-12 0 0,-15 3 3 0 0,17-3 40 0 0,-1 1 1 0 0,1 1-1 0 0,9 0-43 0 0,-22 2 10 0 0,0 0 1 0 0,-1 1-1 0 0,1-1 0 0 0,-1 1 1 0 0,0 0-1 0 0,1 1 0 0 0,-1-1 0 0 0,0 1 1 0 0,0 0-1 0 0,0 1 0 0 0,0-1 1 0 0,0 1-1 0 0,0 0 0 0 0,0 0-10 0 0,25 15 46 0 0,-25-16-33 0 0,-1 0 1 0 0,0 0-1 0 0,0 1 1 0 0,0-1-1 0 0,0 1 1 0 0,2 3-14 0 0,-5-5 2 0 0,1 1 1 0 0,-1 0-1 0 0,0 0 1 0 0,0 0-1 0 0,1-1 1 0 0,-2 1-1 0 0,1 0 1 0 0,0 1-1 0 0,0-1 1 0 0,-1 0-1 0 0,1 0 1 0 0,-1 0-1 0 0,1 0 1 0 0,-1 0-1 0 0,0 1 1 0 0,0-1-1 0 0,0 1-2 0 0,0 6-5 0 0,-1 1 0 0 0,-1-1-1 0 0,1 0 1 0 0,-1 1 0 0 0,-1-1 0 0 0,0 1 5 0 0,-5 17-17 0 0,7-24 13 0 0,0-1 1 0 0,0 1-1 0 0,0-1 0 0 0,-1 1 0 0 0,1-1 0 0 0,-1 0 0 0 0,0 1 0 0 0,0-1 0 0 0,0 0 0 0 0,0 0 0 0 0,0 0 1 0 0,0 0-1 0 0,0-1 0 0 0,-1 1 0 0 0,1-1 0 0 0,-1 1 0 0 0,1-1 4 0 0,-24 19-56 0 0,16-8 40 0 0,-1-1 1 0 0,0 0-1 0 0,-1-1 1 0 0,0 0-1 0 0,-1-1 1 0 0,0-1-1 0 0,0 1 1 0 0,-1-2-1 0 0,0 0 1 0 0,-1-1-1 0 0,-9 3 16 0 0,-20 10-43 0 0,44-19 42 0 0,-1 0 0 0 0,1 0-1 0 0,0 1 1 0 0,-1-1 0 0 0,1 0-1 0 0,0 0 1 0 0,-1 0 0 0 0,1 0-1 0 0,-1 0 1 0 0,1 0 0 0 0,0 0-1 0 0,-1 0 1 0 0,1 0 0 0 0,-1 0-1 0 0,1 0 1 0 0,0 0 0 0 0,-1 0-1 0 0,1 0 1 0 0,0 0 0 0 0,-1 0 0 0 0,1-1-1 0 0,0 1 1 0 0,-1 0 0 0 0,1 0-1 0 0,0 0 1 0 0,-1-1 0 0 0,1 1-1 0 0,0 0 1 0 0,-1 0 0 0 0,1-1-1 0 0,0 1 1 0 0,0 0 0 0 0,-1 0-1 0 0,1-1 1 0 0,0 1 0 0 0,0 0-1 0 0,0-1 1 0 0,-1 1 0 0 0,1-1 1 0 0,-4-4-2527 0 0,3 4-9670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44.6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177 65 10040 0 0,'-4'0'538'0'0,"3"0"-430"0"0,0-1 0 0 0,0 1-1 0 0,0 0 1 0 0,0 0 0 0 0,0 0 0 0 0,0 0 0 0 0,0 0 0 0 0,0 0 0 0 0,0 0 0 0 0,0 0 0 0 0,0 0 0 0 0,0 1 0 0 0,0-1 0 0 0,0 0 0 0 0,0 1 0 0 0,0-1 0 0 0,0 1 0 0 0,0-1-1 0 0,0 1 1 0 0,1-1 0 0 0,-1 1 0 0 0,0 0 0 0 0,0-1 0 0 0,1 1 0 0 0,-1 0 0 0 0,0 0 0 0 0,0-1 0 0 0,1 1 0 0 0,-1 0 0 0 0,1 0 0 0 0,-1 0 0 0 0,1 0 0 0 0,-1 0-108 0 0,-38 33 662 0 0,33-27-645 0 0,-14 17 74 0 0,1 1 0 0 0,-7 14-91 0 0,21-32 50 0 0,1 1 0 0 0,0 0 1 0 0,0 0-1 0 0,1 0 0 0 0,0 0 1 0 0,0 1-1 0 0,1 0 0 0 0,0-1 1 0 0,1 1-1 0 0,0 0 0 0 0,0 2-50 0 0,0-5 62 0 0,2 0 1 0 0,-1 0-1 0 0,0 0 0 0 0,1 0 0 0 0,0 0 0 0 0,1 0 0 0 0,0 2-62 0 0,-1-5 32 0 0,0-1-1 0 0,0 0 0 0 0,0 0 1 0 0,0 0-1 0 0,1-1 0 0 0,-1 1 1 0 0,1 0-1 0 0,-1 0 0 0 0,1-1 1 0 0,0 1-1 0 0,-1-1 0 0 0,1 1 1 0 0,0-1-1 0 0,0 0 0 0 0,0 0 1 0 0,0 0-1 0 0,0 0 0 0 0,0 0 1 0 0,0 0-1 0 0,0 0 0 0 0,2 0-31 0 0,2 0 68 0 0,-3 0-45 0 0,-1 0 1 0 0,1 0-1 0 0,0 0 0 0 0,0 0 1 0 0,0-1-1 0 0,0 1 1 0 0,0-1-1 0 0,1 0 0 0 0,-1 0 1 0 0,0 0-1 0 0,0 0 1 0 0,0-1-1 0 0,0 1 0 0 0,0-1 1 0 0,0 0-1 0 0,0 0 1 0 0,0 0-1 0 0,-1 0 0 0 0,2-1-23 0 0,14-8 74 0 0,-1 0-1 0 0,-1-1 1 0 0,12-11-74 0 0,-3 3 59 0 0,-19 14-36 0 0,0-1-1 0 0,0-1 1 0 0,0 1-1 0 0,0-1 0 0 0,-1 0 1 0 0,-1-1-1 0 0,1 1 1 0 0,3-9-23 0 0,7-10 76 0 0,-10 15-25 0 0,-1 0 0 0 0,0 0-1 0 0,-1 0 1 0 0,0-1 0 0 0,-1 1-1 0 0,0-1 1 0 0,-1 1 0 0 0,0-1-1 0 0,-1-7-50 0 0,1-10 100 0 0,2-26-36 0 0,-2 53-76 0 0,-1 1-1 0 0,0 0 0 0 0,0 0 1 0 0,0 0-1 0 0,1-1 0 0 0,-1 1 0 0 0,0 0 1 0 0,-1 0-1 0 0,1-1 0 0 0,0 1 1 0 0,0 0-1 0 0,0 0 0 0 0,-1-1 1 0 0,0 0 12 0 0,-2 3-396 0 0,-3 9 141 0 0,4-3 181 0 0,0 0 0 0 0,1 0 0 0 0,0 0 0 0 0,0 1 0 0 0,0-1 0 0 0,1 0 0 0 0,0 1 0 0 0,1 3 74 0 0,9 59-211 0 0,-6-46 94 0 0,-1-16 97 0 0,0 0-1 0 0,0-1 1 0 0,1 1-1 0 0,-1-1 1 0 0,2 1-1 0 0,-1-1 1 0 0,1 0-1 0 0,0 0 0 0 0,6 5 21 0 0,4 8-64 0 0,-11-15 47 0 0,0 0 0 0 0,0 0 0 0 0,0 0 0 0 0,1-1 0 0 0,-1 0 0 0 0,1 1 1 0 0,0-2-1 0 0,0 1 0 0 0,1-1 0 0 0,-1 1 0 0 0,1-1 0 0 0,0-1 0 0 0,0 1 0 0 0,0-1 17 0 0,8 6-93 0 0,-14-7 33 0 0,1 0 1 0 0,0-1-1 0 0,-1 1 1 0 0,1 0-1 0 0,-1-1 1 0 0,1 1-1 0 0,0-1 0 0 0,-1 1 1 0 0,1-1-1 0 0,0 0 1 0 0,0 1-1 0 0,0-1 1 0 0,-1 0-1 0 0,1 1 1 0 0,0-1-1 0 0,0 0 1 0 0,0 0-1 0 0,-1 0 1 0 0,1 0-1 0 0,0 1 1 0 0,0-1-1 0 0,0 0 1 0 0,0-1-1 0 0,0 1 1 0 0,-1 0-1 0 0,1 0 1 0 0,0 0-1 0 0,0 0 0 0 0,0-1 1 0 0,-1 1-1 0 0,1 0 1 0 0,0-1-1 0 0,0 1 1 0 0,-1-1-1 0 0,1 1 1 0 0,0-1-1 0 0,-1 1 1 0 0,1-1-1 0 0,0 0 60 0 0,0 1-9770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34.3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 9152 0 0,'0'0'208'0'0,"0"0"33"0"0,0 0 14 0 0,0 3-42 0 0,0 1-161 0 0,0 21-61 0 0,0-18 24 0 0,0 5 84 0 0,3 0 93 0 0,7 7 126 0 0,-4 7 2 0 0,-1-10-93 0 0,-3-13-166 0 0,-1 0 0 0 0,0 0 0 0 0,0 1 0 0 0,0-1 0 0 0,0 1 0 0 0,-1-1 1 0 0,1 0-1 0 0,-1 2-61 0 0,0 6 209 0 0,2-3-52 0 0,0 0-19 0 0,2 2 15 0 0,1 1 18 0 0,-1 2 103 0 0,0-2-65 0 0,-1-1-45 0 0,4 22 265 0 0,-7-17-192 0 0,2 2 11 0 0,8 21 459 0 0,-7-26-508 0 0,1 0-45 0 0,1 4 44 0 0,-1-6-64 0 0,-2-3-10 0 0,-1 0 13 0 0,0 0 41 0 0,1 5 86 0 0,4 0-2 0 0,0 1-45 0 0,-4-2-33 0 0,-2 3 34 0 0,0 18 207 0 0,0-20-230 0 0,0 0 47 0 0,0-1 69 0 0,0 0 90 0 0,0-9-201 0 0,0-2-6 0 0,0 0-28 0 0,0 0-7 0 0,0 0-6 0 0,0 0-5 0 0,-3-2-17 0 0,-7-9-10 0 0,7 9-1 0 0,0-9 39 0 0,-2 1-93 0 0,4 8-62 0 0,0 1 0 0 0,0 0 1 0 0,0-1-1 0 0,1 1 0 0 0,-1-1 0 0 0,1 1 0 0 0,-1-1 0 0 0,1 1 0 0 0,-1-1 1 0 0,1 0-1 0 0,0 1-4 0 0,2-8 49 0 0,6-9 2 0 0,-7 15-49 0 0,0 0 0 0 0,0 0 0 0 0,0-1 0 0 0,-1 1-1 0 0,1 0 1 0 0,-1-1 0 0 0,0-2-2 0 0,0 1 0 0 0,1 0 0 0 0,0 0 0 0 0,0 1 0 0 0,0-1 0 0 0,0 0 0 0 0,1 1 0 0 0,0-1 0 0 0,0 1 0 0 0,0-1 0 0 0,0 1 0 0 0,3-4 0 0 0,6-12 0 0 0,-7 12 0 0 0,-1-1 0 0 0,0 1 0 0 0,-1-1 0 0 0,1-1 0 0 0,-2 4 0 0 0,1-1 0 0 0,-1 1 0 0 0,2 0 0 0 0,-1 0 0 0 0,1 0 0 0 0,2-5 0 0 0,9-10 0 0 0,-10 13 0 0 0,2 0 0 0 0,-1 0 0 0 0,1 1 0 0 0,0 0 0 0 0,0 0 0 0 0,-4 6 0 0 0,0-1 0 0 0,-1 0 0 0 0,1-1 0 0 0,-1 1 0 0 0,0 0 0 0 0,1 0 0 0 0,-1 0 0 0 0,0-1 0 0 0,0 1 0 0 0,-1-1 0 0 0,1 1 0 0 0,0 0 0 0 0,-1-1 0 0 0,1 0 0 0 0,-1 1 0 0 0,1-1 0 0 0,0 1 0 0 0,-1 0 0 0 0,1-1 0 0 0,1 1 0 0 0,-1 0 0 0 0,0-1 0 0 0,0 1 0 0 0,1 0 0 0 0,-1 0 0 0 0,1 0 0 0 0,0 0 0 0 0,9-10 0 0 0,0-1 0 0 0,0-1 0 0 0,3-7 0 0 0,-10 16 0 0 0,0 0 0 0 0,0 0 0 0 0,1 1 0 0 0,0-1 0 0 0,-1 1 0 0 0,1 0 0 0 0,1 1 0 0 0,-1-1 0 0 0,2 0 0 0 0,5-3 0 0 0,9-5-26 0 0,-17 10 12 0 0,0-1 0 0 0,1 1-1 0 0,-2-1 1 0 0,1 0 0 0 0,0 0-1 0 0,1-1 15 0 0,-3 2 37 0 0,1-1-68 0 0,0 1-64 0 0,0 1-62 0 0,-1-1-58 0 0,1 1-54 0 0,0 0-52 0 0,0 0-47 0 0,-1 0-45 0 0,1 1-41 0 0,0-1-38 0 0,0 1-35 0 0,3 0-616 0 0,-1 0-98 0 0,0 0 29 0 0,-1 0-35 0 0,6 0-2612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5:49.4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 5264 0 0,'0'0'116'0'0,"0"0"17"0"0,0 0 12 0 0,3-3 26 0 0,7-7 58 0 0,-7 7 26 0 0,-3 3 8 0 0,0 0 7 0 0,0 0 29 0 0,0 0 12 0 0,0 0 1 0 0,0 0 0 0 0,0 0 0 0 0,0 0 0 0 0,0 0 0 0 0,0 0-16 0 0,0 0-68 0 0,0 0-32 0 0,0 0-4 0 0,0 0 0 0 0,0 0 0 0 0,0 0 0 0 0,0 0 0 0 0,0 0-2 0 0,0 0-6 0 0,0 0-6 0 0,0 0-2 0 0,0 0-3 0 0,0 0-10 0 0,0 0-3 0 0,0 0 0 0 0,0 0 4 0 0,0 0 16 0 0,0 0 4 0 0,0 0 0 0 0,0 12 257 0 0,0-4-195 0 0,0-3-122 0 0,0-1-111 0 0,3 1 147 0 0,7 9 10 0 0,-7-2-20 0 0,-3-9 4 0 0,0-3-20 0 0,0 3-8 0 0,0 23 117 0 0,0-23-116 0 0,0-1 1 0 0,0 24 133 0 0,2-20-106 0 0,9 4 6 0 0,-9-6-17 0 0,0-1-64 0 0,-2 1-40 0 0,-1 1-25 0 0,1-2 26 0 0,0 12 51 0 0,2 1-20 0 0,3-8-31 0 0,-4-6-37 0 0,0-1 1 0 0,0 0 0 0 0,0 1-1 0 0,0-1 1 0 0,-1 1-1 0 0,1-1 1 0 0,-1 1 0 0 0,1 0-1 0 0,-1-1 1 0 0,1 1-1 0 0,-1 0 1 0 0,0-1 0 0 0,0 1-1 0 0,0 0-4 0 0,0 9 47 0 0,-1-7-38 0 0,1-1 0 0 0,0 0 1 0 0,0 0-1 0 0,0 1 0 0 0,0-1 1 0 0,1 0-1 0 0,-1 0 0 0 0,1 0 1 0 0,0 0-1 0 0,0 1-9 0 0,4 4 12 0 0,-4-7-12 0 0,0 1 0 0 0,0-1 0 0 0,0 1 0 0 0,-1-1 0 0 0,1 1 0 0 0,0-1 1 0 0,-1 1-1 0 0,1-1 0 0 0,-1 1 0 0 0,0 0 0 0 0,1-1 0 0 0,-1 1 0 0 0,0 0 1 0 0,0 0-1 0 0,0-1 2 0 0,0 1 0 0 0,0 0 0 0 0,1-1 1 0 0,-1 1-1 0 0,0-1 0 0 0,1 1 1 0 0,-1 0-1 0 0,1-1 0 0 0,0 1 1 0 0,-1-1-1 0 0,1 0 0 0 0,0 1 1 0 0,1 0-3 0 0,3 9 64 0 0,-2 6 67 0 0,-4-9-71 0 0,1 14 70 0 0,4-8 22 0 0,0-6-70 0 0,-3-7-69 0 0,0 1 0 0 0,0-1 1 0 0,0 1-1 0 0,0-1 0 0 0,0 1 0 0 0,-1-1 0 0 0,1 1 0 0 0,-1 0 0 0 0,1-1 0 0 0,-1 1 1 0 0,0 0-1 0 0,1-1 0 0 0,-1 1 0 0 0,0 0 0 0 0,0 0-13 0 0,0 2 19 0 0,0 0-1 0 0,1 0 1 0 0,0 0-1 0 0,-1 0 1 0 0,2 0-1 0 0,-1 0 1 0 0,0 0-1 0 0,1-1 1 0 0,-1 1-1 0 0,3 2-18 0 0,-3-4 15 0 0,-1 0-1 0 0,1-1 1 0 0,-1 1-1 0 0,1 0 1 0 0,-1 0-1 0 0,1 0 1 0 0,-1 0-1 0 0,0 0 1 0 0,0 0-15 0 0,-1 18 183 0 0,0-17-148 0 0,0 0 0 0 0,1 0 0 0 0,0 0 0 0 0,0 0 0 0 0,0 0 0 0 0,0 1 0 0 0,0-1 0 0 0,1 0 0 0 0,-1 0 0 0 0,1 0 0 0 0,0 0 0 0 0,0 0-35 0 0,4 5 80 0 0,-1-1-28 0 0,-1-2 14 0 0,-2 1 30 0 0,-1 2 52 0 0,3 16 78 0 0,-3-23-211 0 0,1 1 0 0 0,0 0 0 0 0,-1-1 0 0 0,1 1 0 0 0,0 0 0 0 0,0-1 0 0 0,0 1 0 0 0,0-1 0 0 0,0 1 0 0 0,1 0-15 0 0,1 1 112 0 0,-3 0 15 0 0,0 7 20 0 0,0 6 115 0 0,0-14-38 0 0,0-2-100 0 0,0 0-73 0 0,0 3-62 0 0,0 1 13 0 0,0-4 96 0 0,0-7 233 0 0,0 0-120 0 0,0 4-148 0 0,0 1-86 0 0,0 1-89 0 0,0-7-8 0 0,0 1-8 0 0,0 4-79 0 0,0 3-8 0 0,0 0 56 0 0,0 0-38 0 0,0 0-117 0 0,0 0 15 0 0,0 0-33 0 0,0-3-876 0 0,0-7-52 0 0,0 7-10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44.9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7936 0 0,'9'12'372'0'0,"0"0"1"0"0,-1 1 0 0 0,0 0-1 0 0,0 0 1 0 0,-2 1 0 0 0,0 0-1 0 0,0 0 1 0 0,1 9-373 0 0,16 34 1035 0 0,-18-47-816 0 0,-1-1 0 0 0,0 1 0 0 0,-1 1 0 0 0,0-1 0 0 0,-1 0 0 0 0,0 1 0 0 0,-1-1 0 0 0,1 1 1 0 0,-2 0-1 0 0,0-1 0 0 0,0 1 0 0 0,-1 0-219 0 0,-2-3 719 0 0,1-14 117 0 0,2-19 29 0 0,4 7-738 0 0,1 0 0 0 0,0 0 0 0 0,2 1 1 0 0,0-1-1 0 0,0 1 0 0 0,2 1 0 0 0,0 0 0 0 0,1 0 1 0 0,1 1-1 0 0,10-13-127 0 0,-14 22 79 0 0,-1 0 1 0 0,1 1 0 0 0,1 0-1 0 0,-1 0 1 0 0,1 0-1 0 0,5-2-79 0 0,11-7 251 0 0,-22 13-232 0 0,-1 1 0 0 0,0-1 0 0 0,0 1 0 0 0,1-1 0 0 0,-1 1 0 0 0,1-1 0 0 0,-1 1 0 0 0,0 0 0 0 0,1 0 0 0 0,-1 0 0 0 0,1 0 0 0 0,-1 0 0 0 0,1 0 0 0 0,-1 0 1 0 0,0 0-1 0 0,1 0 0 0 0,-1 1 0 0 0,1-1 0 0 0,-1 0 0 0 0,0 1 0 0 0,1 0 0 0 0,-1-1 0 0 0,0 1 0 0 0,1 0-19 0 0,28 22 183 0 0,-20-15-151 0 0,-4-2-9 0 0,0 1 0 0 0,0-1 0 0 0,0 1 0 0 0,-1 0 0 0 0,0 0 0 0 0,0 1 0 0 0,2 5-23 0 0,13 19 119 0 0,-14-21-80 0 0,0-1 1 0 0,0 1-1 0 0,-1 0 1 0 0,1 5-40 0 0,9 19 119 0 0,-8-24-92 0 0,-6-10-203 0 0,0 0 0 0 0,0 1 0 0 0,-1-1-1 0 0,1 0 1 0 0,0 0 0 0 0,0 1 0 0 0,-1-1 0 0 0,1 1-1 0 0,-1-1 1 0 0,0 1 0 0 0,1-1 0 0 0,-1 1-1 0 0,0-1 1 0 0,0 2 176 0 0,0-2-12710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45.3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239 4 8640 0 0,'-41'-2'1146'0'0,"27"1"-272"0"0,0 0 0 0 0,0 1 0 0 0,0 1 0 0 0,0 0 0 0 0,0 1 0 0 0,0 0 0 0 0,-12 4-874 0 0,7 0 49 0 0,13-5-7 0 0,1 1-1 0 0,-1 0 1 0 0,1-1-1 0 0,0 2 1 0 0,0-1-1 0 0,0 1 0 0 0,0-1 1 0 0,0 1-1 0 0,-2 3-41 0 0,17 18 376 0 0,4-10-230 0 0,1 0 0 0 0,0 0 1 0 0,1-2-1 0 0,1 0 0 0 0,4 2-146 0 0,1 1 35 0 0,0 1 0 0 0,14 13-35 0 0,-23-18 46 0 0,-8-6-15 0 0,0-1 0 0 0,-1 0 1 0 0,1 1-1 0 0,-1 0 0 0 0,1 0 0 0 0,-2 0 0 0 0,1 1 0 0 0,0-1 1 0 0,-1 1-1 0 0,2 6-31 0 0,-2-5 13 0 0,-3-3 82 0 0,-6-1-25 0 0,3 2-56 0 0,2-4-13 0 0,1-1 0 0 0,0 1 0 0 0,0 0 0 0 0,-1-1 0 0 0,1 1 0 0 0,-1-1 0 0 0,1 1 0 0 0,0-1 0 0 0,-1 1 0 0 0,1-1 0 0 0,-1 0 0 0 0,1 1 0 0 0,-1-1 0 0 0,1 0 0 0 0,-1 1 0 0 0,0-1 0 0 0,1 0 0 0 0,-1 0 0 0 0,1 1 0 0 0,-1-1 0 0 0,0 0 0 0 0,1 0 0 0 0,-1 0 0 0 0,1 0 0 0 0,-1 0 0 0 0,0 0 0 0 0,1 0 0 0 0,-1 0 0 0 0,0 0 0 0 0,1 0 0 0 0,-1 0 0 0 0,0 0-1 0 0,-28 1-19 0 0,23 0 10 0 0,0 0 0 0 0,1-1 0 0 0,-1 1 0 0 0,0-1 1 0 0,0-1-1 0 0,0 1 0 0 0,1-1 0 0 0,-1 0 1 0 0,0-1-1 0 0,1 1 0 0 0,-1-1 0 0 0,1 0 0 0 0,-2-1 9 0 0,-17-8-2457 0 0,23 10-8621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45.7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1 9944 0 0,'1'44'882'0'0,"0"-28"79"0"0,-1 1 0 0 0,-1-1 0 0 0,-3 15-961 0 0,3-22 103 0 0,1-1 0 0 0,-1 1 0 0 0,1 0 0 0 0,1-1 0 0 0,0 7-103 0 0,-2 5 163 0 0,1-19-160 0 0,-1 0-1 0 0,1 0 1 0 0,0 0-1 0 0,-1 1 1 0 0,1-1-1 0 0,0 0 0 0 0,0 0 1 0 0,0 0-1 0 0,0 0 1 0 0,0 1-1 0 0,0-1 1 0 0,0 0-1 0 0,1 0 1 0 0,-1 0-1 0 0,0 0 1 0 0,1 0-1 0 0,-1 0 1 0 0,1 1-1 0 0,-1-1 1 0 0,1 0-1 0 0,-1 0 1 0 0,1 0-1 0 0,0-1 1 0 0,-1 1-1 0 0,1 0 1 0 0,0 0-1 0 0,0 0-2 0 0,0 0 12 0 0,-1-1-1 0 0,1 1 1 0 0,-1 0-1 0 0,0-1 1 0 0,1 1-1 0 0,-1-1 1 0 0,0 1-1 0 0,1 0 0 0 0,-1-1 1 0 0,0 1-1 0 0,0 0 1 0 0,0-1-1 0 0,0 1 1 0 0,0 0-1 0 0,0-1 1 0 0,1 1-1 0 0,-2 0 1 0 0,1 0-12 0 0,4 12 84 0 0,-1-11-219 0 0,1 1-1 0 0,0 0 1 0 0,0-1 0 0 0,0 0 0 0 0,0 1-1 0 0,0-2 1 0 0,4 2 135 0 0,-5-2-765 0 0,-2 0-8548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46.1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228 34 9744 0 0,'-5'1'325'0'0,"-1"-1"1"0"0,1 1-1 0 0,0 0 1 0 0,0 0-1 0 0,0 1 1 0 0,0 0-1 0 0,0-1 0 0 0,0 2 1 0 0,0-1-1 0 0,1 0 1 0 0,-1 1-1 0 0,1 0 1 0 0,-3 3-326 0 0,-10 7 448 0 0,2 1 0 0 0,-13 14-448 0 0,27-27 9 0 0,-17 18 49 0 0,0 1 0 0 0,0 1 1 0 0,2 0-1 0 0,-8 15-58 0 0,24-34 11 0 0,-1-1 0 0 0,1 0 1 0 0,0 1-1 0 0,0-1 0 0 0,0 0 1 0 0,0 1-1 0 0,0-1 0 0 0,0 0 1 0 0,0 1-1 0 0,0-1 0 0 0,0 0 0 0 0,1 1 1 0 0,-1-1-1 0 0,1 0 0 0 0,-1 0 1 0 0,1 1-1 0 0,-1-1 0 0 0,1 0 1 0 0,0 0-1 0 0,-1 0 0 0 0,1 0 1 0 0,0 0-1 0 0,0 0 0 0 0,0 0 0 0 0,0 0 1 0 0,0 0-1 0 0,0 0 0 0 0,1 1-11 0 0,1 0 57 0 0,-1 0 0 0 0,1 1 0 0 0,0-1 1 0 0,0 0-1 0 0,1 0 0 0 0,-1-1 0 0 0,0 1 0 0 0,1-1 0 0 0,-1 0 0 0 0,1 1 0 0 0,0-1-57 0 0,13-1 67 0 0,-1 0 1 0 0,1-1-1 0 0,0 0 0 0 0,0-2 0 0 0,2 0-67 0 0,13-2 80 0 0,-18 3-41 0 0,-1-1-1 0 0,0 0 1 0 0,0 0 0 0 0,-1-1 0 0 0,1-1-1 0 0,-1 0 1 0 0,0-1 0 0 0,0 0 0 0 0,-1-1 0 0 0,1 0-1 0 0,-2-1 1 0 0,8-6-39 0 0,-7 4 35 0 0,-9 10-31 0 0,0-1-1 0 0,-1-1 1 0 0,1 1-1 0 0,-1 0 1 0 0,0 0-1 0 0,1 0 1 0 0,-1-1-1 0 0,0 1 1 0 0,0-1-1 0 0,0 1 1 0 0,0-1-1 0 0,0 1 1 0 0,0-1-1 0 0,0 0 1 0 0,0 1 0 0 0,-1-1-1 0 0,1 0 1 0 0,-1 0-1 0 0,1 1 1 0 0,-1-1-1 0 0,0 0 1 0 0,1 0-1 0 0,-1 0 1 0 0,0 0-1 0 0,0 0 1 0 0,-1 0-4 0 0,-1-8 4 0 0,0 0 1 0 0,-1 0-1 0 0,-1 1 1 0 0,0-1-1 0 0,0 1 0 0 0,-4-7-4 0 0,-1-1-9 0 0,3 5-123 0 0,0 0 0 0 0,-1 0 0 0 0,-7-7 132 0 0,8 12-2369 0 0,6 7-7868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46.5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1 225 8432 0 0,'8'7'184'0'0,"-1"1"0"0"0,1-1 0 0 0,-2 2 0 0 0,1-1 0 0 0,-1 1 1 0 0,0 0-1 0 0,-1 0 0 0 0,0 0 0 0 0,1 4-184 0 0,-6-13 43 0 0,0 0-1 0 0,0 0 1 0 0,0 0-1 0 0,-1 0 1 0 0,1 0-1 0 0,0 0 1 0 0,0 0-1 0 0,0 0 1 0 0,-1 0-1 0 0,1 0 1 0 0,0 0-1 0 0,0 0 1 0 0,0 0 0 0 0,-1 0-1 0 0,1 0 1 0 0,0 0-1 0 0,0 0 1 0 0,0 0-1 0 0,-1 0 1 0 0,1 0-1 0 0,0 0 1 0 0,0 0-1 0 0,0 0 1 0 0,-1 0-1 0 0,1 1 1 0 0,0-1-1 0 0,0 0 1 0 0,0 0 0 0 0,0 0-1 0 0,0 0 1 0 0,-1 0-1 0 0,1 1 1 0 0,0-1-1 0 0,0 0 1 0 0,0 0-1 0 0,0 0 1 0 0,0 0-1 0 0,0 1 1 0 0,0-1-1 0 0,0 0 1 0 0,-1 0 0 0 0,1 0-1 0 0,0 1 1 0 0,0-1-1 0 0,0 0 1 0 0,0 0-1 0 0,0 1 1 0 0,0-1-1 0 0,0 0 1 0 0,0 0-1 0 0,0 0 1 0 0,1 1-1 0 0,-1-1 1 0 0,0 0-1 0 0,0 0 1 0 0,0 0 0 0 0,0 1-1 0 0,0-1 1 0 0,0 0-1 0 0,0 0 1 0 0,0 0-1 0 0,0 0 1 0 0,1 1-1 0 0,-1-1 1 0 0,0 0-1 0 0,0 0 1 0 0,0 0-1 0 0,0 0 1 0 0,1 0-43 0 0,-15-6 402 0 0,11-2-303 0 0,-1 0-1 0 0,1-1 1 0 0,0 1-1 0 0,0-1 1 0 0,1 1-1 0 0,0-1 0 0 0,1 0 1 0 0,0 1-1 0 0,0-1 1 0 0,1 0-1 0 0,0 0 1 0 0,1 0-1 0 0,0-2-98 0 0,0 3 42 0 0,2 0 0 0 0,-1 0-1 0 0,1 0 1 0 0,0 0 0 0 0,0 1-1 0 0,1-1 1 0 0,0 1 0 0 0,0 0 0 0 0,1 0-1 0 0,0 0 1 0 0,0 0 0 0 0,6-4-42 0 0,-1 1 46 0 0,0 1 0 0 0,0 0 0 0 0,1 1 0 0 0,0 0 0 0 0,1 1 0 0 0,0 0 0 0 0,8-3-46 0 0,-14 7 27 0 0,0-1 0 0 0,1 2 0 0 0,0-1 0 0 0,-1 0 0 0 0,1 1 0 0 0,0 1 0 0 0,0-1 0 0 0,0 1 0 0 0,0 0 0 0 0,0 1 0 0 0,0-1 0 0 0,1 1 0 0 0,-1 1-27 0 0,17 1 129 0 0,-21-2-99 0 0,1-1 1 0 0,-1 1 0 0 0,0 0 0 0 0,0 1 0 0 0,0-1 0 0 0,0 1 0 0 0,0-1-1 0 0,0 1 1 0 0,0 0 0 0 0,0 0 0 0 0,0 0 0 0 0,0 0 0 0 0,-1 1 0 0 0,1-1 0 0 0,0 1-1 0 0,-1 0 1 0 0,1 0 0 0 0,-1 0 0 0 0,0 0 0 0 0,1 0 0 0 0,0 2-31 0 0,9 13 121 0 0,-2 0 1 0 0,0 1 0 0 0,-1 0-1 0 0,-1 1 1 0 0,-1 0 0 0 0,0 0-1 0 0,-2 0 1 0 0,0 1-1 0 0,2 18-121 0 0,-7-31 51 0 0,0 0 0 0 0,0 0 0 0 0,-1 0 0 0 0,0 0-1 0 0,0 0 1 0 0,0 0 0 0 0,-2 4-51 0 0,-2 8 220 0 0,5-18-187 0 0,-1 0 0 0 0,1 1-1 0 0,-1-1 1 0 0,0 0-1 0 0,1 1 1 0 0,-1-1 0 0 0,0 0-1 0 0,0 0 1 0 0,0 0-1 0 0,0 0 1 0 0,0 0 0 0 0,0 0-1 0 0,-1 1-32 0 0,2-1 20 0 0,-1-1-1 0 0,0 1 1 0 0,0 0-1 0 0,1-1 1 0 0,-1 1-1 0 0,0 0 1 0 0,1 0-1 0 0,-1-1 1 0 0,1 1-1 0 0,-1 0 1 0 0,1 0-1 0 0,-1 0 1 0 0,1 0-1 0 0,0 0 1 0 0,-1 0-1 0 0,1 0 1 0 0,0-1-1 0 0,0 2-19 0 0,-8-1 125 0 0,6-1-2473 0 0,1 0-9715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46.9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15 10544 0 0,'0'2'0'0'0,"0"5"0"0"0,-6-14 0 0 0,2 1 688 0 0,4 2 8 0 0,0 8-8 0 0,-4-8 8 0 0,4 2-248 0 0,0-2 8 0 0,0 4 0 0 0,0 0 8 0 0,0 0-224 0 0,0 0 0 0 0,0 0 0 0 0,0 0 8 0 0,0 0-248 0 0,0 0 0 0 0,0 0-12088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47.3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183 12 6424 0 0,'-1'0'83'0'0,"1"0"0"0"0,-1 0 0 0 0,1 0 1 0 0,0 0-1 0 0,-1 0 0 0 0,1 0 0 0 0,-1 0 0 0 0,1 0 1 0 0,-1 0-1 0 0,1 0 0 0 0,0 0 0 0 0,-1 0 0 0 0,1 1 1 0 0,-1-1-1 0 0,1 0 0 0 0,0 0 0 0 0,-1 0 1 0 0,1 1-1 0 0,-1-1 0 0 0,1 0 0 0 0,0 0 0 0 0,-1 1 1 0 0,1-1-1 0 0,0 0 0 0 0,-1 1 0 0 0,1-1 0 0 0,0 0 1 0 0,0 1-1 0 0,-1-1-83 0 0,1 1 121 0 0,0-1 0 0 0,-1 1 0 0 0,1-1 0 0 0,0 1 0 0 0,-1-1 0 0 0,1 1 0 0 0,-1-1 0 0 0,1 0 0 0 0,-1 1 0 0 0,1-1 0 0 0,-1 0 0 0 0,1 1 0 0 0,-1-1 0 0 0,0 0 0 0 0,1 0 0 0 0,-1 1 0 0 0,1-1 0 0 0,-1 0 0 0 0,0 0 0 0 0,0 0-121 0 0,-1 1 220 0 0,0 0 1 0 0,-1 1-1 0 0,1-1 1 0 0,0 0-1 0 0,0 1 1 0 0,0-1-1 0 0,0 1 1 0 0,-2 1-221 0 0,-17 13 444 0 0,12-11-431 0 0,1 1 0 0 0,0 0 0 0 0,0 0 0 0 0,0 0 0 0 0,1 1 0 0 0,0 1 0 0 0,0-1 0 0 0,1 1 0 0 0,0 0 0 0 0,0 0 0 0 0,1 0 0 0 0,0 1 0 0 0,1 0 0 0 0,0 0 0 0 0,0 0 0 0 0,0 4-13 0 0,1-1-2 0 0,0 0 0 0 0,1 1 0 0 0,0-1 0 0 0,1 1 0 0 0,1 0 0 0 0,0 9 2 0 0,0-16-4 0 0,1-1 2 0 0,0-1 1 0 0,0 1-1 0 0,0 0 0 0 0,0 0 1 0 0,1 0-1 0 0,0-1 1 0 0,0 1-1 0 0,0-1 0 0 0,1 0 1 0 0,-1 0-1 0 0,1 1 0 0 0,0-2 1 0 0,1 1-1 0 0,2 3 2 0 0,2 1-4 0 0,0 0 1 0 0,0 0-1 0 0,1-1 0 0 0,0 0 1 0 0,8 4 3 0 0,-10-7-1 0 0,1-1 0 0 0,0 1 1 0 0,0-1-1 0 0,0-1 1 0 0,1 0-1 0 0,-1 0 1 0 0,0 0-1 0 0,1-1 1 0 0,-1 0-1 0 0,1-1 1 0 0,1 0 0 0 0,4-1-1 0 0,0 0 1 0 0,1-1 0 0 0,-1 0-1 0 0,0-1 1 0 0,-1 0 0 0 0,3-2 0 0 0,4-3 0 0 0,0-2 0 0 0,-1 0 0 0 0,0 0 0 0 0,5-6 0 0 0,6-2 0 0 0,-20 13 0 0 0,-1-1 0 0 0,0 1 0 0 0,0-2 0 0 0,-1 1 0 0 0,0-1 0 0 0,0-1 1 0 0,-1 1-1 0 0,0-1 0 0 0,0 0 0 0 0,2-4 0 0 0,6-10 10 0 0,-13 20-8 0 0,0 0 0 0 0,0-1 0 0 0,0 1 0 0 0,-1-1-1 0 0,1 1 1 0 0,-1-1 0 0 0,0 1 0 0 0,1-1 0 0 0,-1 0 0 0 0,0 0 0 0 0,-1 0-1 0 0,1 0 1 0 0,0 0 0 0 0,-1 0 0 0 0,0 1 0 0 0,1-1 0 0 0,-1 0 0 0 0,-1 0 0 0 0,1 0-1 0 0,0 0 1 0 0,-1-2-2 0 0,0 1 7 0 0,0 1 0 0 0,0-1 0 0 0,-1 0 0 0 0,1 1-1 0 0,-1-1 1 0 0,0 1 0 0 0,0-1 0 0 0,0 1 0 0 0,-1 0 0 0 0,1 0 0 0 0,-1 0-1 0 0,-2-2-6 0 0,-40-33 134 0 0,32 28-82 0 0,-3-2 23 0 0,0 0 0 0 0,0 1 0 0 0,-8-2-75 0 0,17 9 27 0 0,0 0 0 0 0,-1 1 0 0 0,0 1 0 0 0,0-1 0 0 0,0 1 0 0 0,0 0 0 0 0,0 1 0 0 0,0 0 0 0 0,-2 0-27 0 0,-22-4 95 0 0,27 4-80 0 0,-1 0 0 0 0,1 0 0 0 0,0 0 0 0 0,-1 1 1 0 0,1-1-1 0 0,0 1 0 0 0,-1 1 0 0 0,-1-1-15 0 0,-10-2 139 0 0,16 1-255 0 0,0 1 0 0 0,-1 0 0 0 0,1-1 0 0 0,0 1 1 0 0,-1 0-1 0 0,1-1 0 0 0,-1 1 0 0 0,1 0 0 0 0,0 0 1 0 0,-1 0-1 0 0,1 0 0 0 0,0 1 0 0 0,-1-1 0 0 0,1 0 0 0 0,-1 0 1 0 0,1 1 115 0 0,1-1-9216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47.7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298 46 7528 0 0,'-40'-10'1213'0'0,"-23"-13"1535"0"0,46 18-2251 0 0,-16-2 393 0 0,31 7-835 0 0,0 0 0 0 0,1 0 0 0 0,-1 0 0 0 0,0 0 0 0 0,1 1 0 0 0,-1-1 0 0 0,0 0 0 0 0,1 1 0 0 0,-1-1 0 0 0,1 1 0 0 0,-1 0 0 0 0,1 0 0 0 0,-1-1 0 0 0,1 1 0 0 0,-1 0 0 0 0,1 0 0 0 0,0 0 0 0 0,-1 1-55 0 0,-21 24 784 0 0,-9 17-763 0 0,24-31 45 0 0,4-5-59 0 0,0 0 1 0 0,1 0-1 0 0,0 1 1 0 0,1-1-1 0 0,0 1 1 0 0,0-1-1 0 0,0 4-7 0 0,-5 18 11 0 0,-8 52 18 0 0,12-64-25 0 0,1 1 0 0 0,0 0 0 0 0,1 0-1 0 0,2-1 1 0 0,-1 1 0 0 0,2 2-4 0 0,1 20 4 0 0,-2-29-4 0 0,0-1 1 0 0,1 1-1 0 0,0-1 0 0 0,1 0 1 0 0,0 2-1 0 0,7 27 8 0 0,-7-27 7 0 0,0 0 0 0 0,1-1-1 0 0,0 1 1 0 0,1-1 0 0 0,2 3-15 0 0,-1 1 14 0 0,-3-8 4 0 0,-1 0 0 0 0,0 0 0 0 0,0 0 0 0 0,-1 1 1 0 0,0 1-19 0 0,8 32 132 0 0,-5-31-78 0 0,-1 0 0 0 0,0 0 0 0 0,0 0-1 0 0,-1 1 1 0 0,-1-1 0 0 0,0 0 0 0 0,0 4-54 0 0,4 5 85 0 0,-5-18-80 0 0,1 0-1 0 0,-1 0 1 0 0,1 0 0 0 0,-1 0-1 0 0,0 0 1 0 0,1 0-1 0 0,-1 0 1 0 0,0 0-1 0 0,0 0 1 0 0,0 0 0 0 0,0 0-1 0 0,0 0 1 0 0,0 0-1 0 0,0 0 1 0 0,0 0-1 0 0,0 0 1 0 0,0 0 0 0 0,-1 0-1 0 0,1 1-4 0 0,-1 7 8 0 0,-1-1 226 0 0,-3-10-2256 0 0,4 0-7940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48.1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64 9040 0 0,'4'4'83'0'0,"0"-1"0"0"0,1 0 1 0 0,-1 0-1 0 0,1-1 0 0 0,-1 1 1 0 0,1-1-1 0 0,0 0 0 0 0,0 0 1 0 0,0-1-1 0 0,0 1 0 0 0,0-1 1 0 0,0 0-1 0 0,1-1 0 0 0,-1 1 1 0 0,4-1-84 0 0,15 0 632 0 0,-1-1 0 0 0,0-1 1 0 0,2-1-633 0 0,8-1 315 0 0,60-3 125 0 0,-35 4-170 0 0,-1-3 1 0 0,-1-2-1 0 0,51-14-270 0 0,-95 19 40 0 0,1 0-1 0 0,0 1 1 0 0,1 1-1 0 0,-1 0 1 0 0,6 0-40 0 0,-7 1 41 0 0,-7-1-13 0 0,0 0 1 0 0,0 0 0 0 0,0 0 0 0 0,0-1-1 0 0,4-1-28 0 0,-4 1 58 0 0,-1 0-1 0 0,1 1 0 0 0,0 0 0 0 0,0 0 0 0 0,0 0 0 0 0,5 0-57 0 0,-1 1 89 0 0,-8 1-74 0 0,0-1 0 0 0,1 0 0 0 0,-1 0 0 0 0,0 0 0 0 0,0 0 0 0 0,1 0 0 0 0,-1 0 0 0 0,0 0 0 0 0,0-1 0 0 0,1 1 0 0 0,-1 0 1 0 0,0-1-1 0 0,0 1 0 0 0,0 0 0 0 0,0-1 0 0 0,1 0 0 0 0,-1 1 0 0 0,0-1 0 0 0,0 0 0 0 0,0 1 0 0 0,0-1 0 0 0,0 0-15 0 0,-1 1 2 0 0,1-1-1 0 0,-1 1 0 0 0,1 0 1 0 0,-1 0-1 0 0,1 0 0 0 0,0 0 1 0 0,-1 0-1 0 0,1 0 0 0 0,-1 0 0 0 0,1 0 1 0 0,-1 0-1 0 0,1 0 0 0 0,0 0 1 0 0,-1 0-1 0 0,1 0 0 0 0,-1 0 1 0 0,1 1-1 0 0,-1-1 0 0 0,1 0 1 0 0,-1 0-1 0 0,1 1 0 0 0,-1-1 1 0 0,1 0-1 0 0,-1 1 0 0 0,1-1 1 0 0,-1 0-1 0 0,0 1 0 0 0,1-1-1 0 0,-1 0 4 0 0,0 0 0 0 0,-1 0-1 0 0,1 0 1 0 0,0 0 0 0 0,0 0-1 0 0,-1 0 1 0 0,1 0-1 0 0,0 0 1 0 0,0 0 0 0 0,0 0-1 0 0,-1 0 1 0 0,1 0 0 0 0,0 0-1 0 0,0 0 1 0 0,0 0-1 0 0,-1 0 1 0 0,1 1 0 0 0,0-1-1 0 0,0 0 1 0 0,0 0 0 0 0,0 0-1 0 0,-1 0 1 0 0,1 0-1 0 0,0 0 1 0 0,0 0 0 0 0,0 1-1 0 0,0-1 1 0 0,-1 0 0 0 0,1 0-1 0 0,0 0 1 0 0,0 0-1 0 0,0 1 1 0 0,0-1 0 0 0,0 0-1 0 0,0 0 1 0 0,0 0 0 0 0,0 1-1 0 0,0-1 1 0 0,0 0-1 0 0,0 0 1 0 0,0 0 0 0 0,0 1-1 0 0,0-1 1 0 0,0 0 0 0 0,0 0-1 0 0,0 1 1 0 0,0-1-1 0 0,0 0 1 0 0,0 0 0 0 0,0 0-1 0 0,0 1 1 0 0,0-1 0 0 0,0 0-1 0 0,0 0 1 0 0,0 0 0 0 0,0 0-1 0 0,0 1 1 0 0,1-1-1 0 0,-1 0 1 0 0,0 0 0 0 0,0 0-1 0 0,0 0 1 0 0,0 1 0 0 0,1-1-4 0 0,-2 0 16 0 0,1 0-1904 0 0,0 0-7616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48.6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205 0 8432 0 0,'1'9'156'0'0,"-3"-6"457"0"0,-2 2-174 0 0,-2 5 569 0 0,5-8-885 0 0,0-1 0 0 0,0 1 0 0 0,0-1-1 0 0,1 1 1 0 0,-1-1 0 0 0,-1 0 0 0 0,1 0 0 0 0,0 1 0 0 0,0-1 0 0 0,0 0 0 0 0,-1 0-123 0 0,-4 5 218 0 0,1 0 1 0 0,0-1-1 0 0,1 2 1 0 0,-1-1 0 0 0,1 0-1 0 0,0 1 1 0 0,1 0-1 0 0,-3 6-218 0 0,-9 16 441 0 0,5-10-271 0 0,0 1 1 0 0,2 1 0 0 0,0 0-1 0 0,-2 12-170 0 0,-19 90 436 0 0,6-23-278 0 0,17-76-118 0 0,1-8 49 0 0,1-1 0 0 0,0 1 0 0 0,2 1 0 0 0,0-1 0 0 0,0 16-89 0 0,2-4 130 0 0,0-6-68 0 0,0 0 0 0 0,2-1-1 0 0,0 1 1 0 0,2-1 0 0 0,3 14-62 0 0,-3-22 8 0 0,-2 0 1 0 0,1 0-1 0 0,-2 0 1 0 0,1 12-9 0 0,-1-1 27 0 0,1-14-10 0 0,0-1 0 0 0,1 0 0 0 0,0 0 0 0 0,1 0 0 0 0,0 0 0 0 0,0-1 0 0 0,1 1 0 0 0,0-1 0 0 0,0 0 0 0 0,1-1 0 0 0,0 1 0 0 0,0-1 0 0 0,1 0 0 0 0,1 1-18 0 0,5 10 44 0 0,-12-17-37 0 0,0 1-1 0 0,0 0 1 0 0,0-1-1 0 0,0 1 1 0 0,0-1-1 0 0,0 1 0 0 0,0-1 1 0 0,0 0-1 0 0,1 1 1 0 0,-1-1-1 0 0,0 0 1 0 0,1 0-1 0 0,-1 0 1 0 0,1 0-1 0 0,-1 0 1 0 0,1 0-1 0 0,0 0 1 0 0,-1 0-1 0 0,1-1 1 0 0,0 1-1 0 0,0-1 1 0 0,0 1-1 0 0,-1-1 1 0 0,1 0-1 0 0,0 0 1 0 0,0 0-6 0 0,5 0-2105 0 0,-6 0-8447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5:51.0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6016 0 0,'0'0'133'0'0,"0"0"23"0"0,0 0 11 0 0,0 0 34 0 0,0 0 140 0 0,0 0 62 0 0,3 2 12 0 0,-2-1-339 0 0,2 2 38 0 0,2 4-2 0 0,-4-3-31 0 0,1-1 61 0 0,-2 0 9 0 0,1 0 50 0 0,-1 1 59 0 0,0 0 67 0 0,0 0-185 0 0,1 0-37 0 0,5 6 92 0 0,-2-2-40 0 0,-1-1 17 0 0,-2-1 40 0 0,0 2 85 0 0,0 4-43 0 0,1-1-60 0 0,2 6 11 0 0,1-3-73 0 0,-4-10-105 0 0,3 13 177 0 0,-4-4-75 0 0,1 4 31 0 0,6-4 5 0 0,-3-3-10 0 0,-2 1 38 0 0,-1-2-62 0 0,0-2-32 0 0,6 12 84 0 0,-2-9-72 0 0,-2 0 29 0 0,0-2-34 0 0,3 10 93 0 0,-3-7-80 0 0,3 26 448 0 0,0-17-374 0 0,12 32 319 0 0,-17-46-447 0 0,0 0 1 0 0,0 0-1 0 0,0 0 1 0 0,-1 3-68 0 0,1 6 177 0 0,-1-4-48 0 0,0-8-85 0 0,1 1 0 0 0,-1-1 0 0 0,1 0-1 0 0,-1 0 1 0 0,1 0 0 0 0,0 0 0 0 0,1 2-44 0 0,5 8 191 0 0,-4-5-57 0 0,0-1-42 0 0,0 1-25 0 0,0 4-16 0 0,0-2-1 0 0,0 8 48 0 0,-3-16-89 0 0,0-1 0 0 0,0 0 1 0 0,0 1-1 0 0,0-1 0 0 0,0 1 0 0 0,1-1 0 0 0,-1 0 0 0 0,0 1 0 0 0,1-1 0 0 0,0 1-9 0 0,4 6 43 0 0,-4-7-34 0 0,0 1 1 0 0,-1-1-1 0 0,1 1 1 0 0,0-1 0 0 0,0 1-1 0 0,-1-1 1 0 0,1 1-1 0 0,-1-1 1 0 0,1 1-1 0 0,-1 0 1 0 0,0-1-1 0 0,1 1 1 0 0,-1 0-1 0 0,0 0-9 0 0,0-1 10 0 0,0 1 0 0 0,0 0 0 0 0,0-1 0 0 0,1 1-1 0 0,-1 0 1 0 0,1-1 0 0 0,-1 1 0 0 0,1-1-1 0 0,-1 1 1 0 0,1-1 0 0 0,0 1 0 0 0,0-1 0 0 0,0 1-1 0 0,0-1 1 0 0,0 0 0 0 0,0 1 0 0 0,0-1-1 0 0,1 1-9 0 0,1 3 87 0 0,-3 5-6 0 0,0-7-2 0 0,0-3-34 0 0,0 0-76 0 0,0 0-67 0 0,0 0-40 0 0,0 0-140 0 0,0 0-254 0 0,0 0 306 0 0,0 0-9 0 0,0 0-55 0 0,0 0 103 0 0,0 0-33 0 0,0 0-36 0 0,0 0-33 0 0,0 0-378 0 0,0-1 101 0 0,0 1-46 0 0,0-2-712 0 0,0-2-552 0 0,0-5-1054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49.1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0 586 9040 0 0,'0'0'305'0'0,"17"9"860"0"0,-17-9-1143 0 0,7 7 490 0 0,0-11 141 0 0,2-3-38 0 0,1-2-389 0 0,1-2 1 0 0,-1 1 0 0 0,-1-2-1 0 0,0 1 1 0 0,7-11-227 0 0,21-26 464 0 0,-30 39-366 0 0,0 0 0 0 0,-1 0 0 0 0,0 0 0 0 0,0-1 1 0 0,-1 0-1 0 0,0 0 0 0 0,-1 0 0 0 0,0-1 0 0 0,-1 0 0 0 0,0-1-98 0 0,4-6 230 0 0,1-1 0 0 0,0 1 0 0 0,2-1-230 0 0,10-22 346 0 0,13-21 148 0 0,-23 45-217 0 0,0 0 0 0 0,6-19-277 0 0,-15 35 8 0 0,0-3 28 0 0,0 1 1 0 0,0-1-1 0 0,1 0 1 0 0,-1 1 0 0 0,1-1-1 0 0,0 1 1 0 0,0 0-1 0 0,1 0 1 0 0,-1 0 0 0 0,0 0-1 0 0,1 0 1 0 0,0 0 0 0 0,0 0-1 0 0,1 0-36 0 0,-2 2 28 0 0,0 0 0 0 0,0 0 0 0 0,-1 0 0 0 0,1 0 0 0 0,0-1 0 0 0,0 1 0 0 0,0-1 0 0 0,-1 1 0 0 0,1-1 0 0 0,-1 0 0 0 0,1 1-1 0 0,-1-1 1 0 0,0 0 0 0 0,0 0 0 0 0,0 0 0 0 0,0 0 0 0 0,0 0 0 0 0,0 0 0 0 0,0 0 0 0 0,-1 0 0 0 0,1-1 0 0 0,-1 1 0 0 0,0 0 0 0 0,1 0 0 0 0,-1-1-28 0 0,0 2 28 0 0,0 0 0 0 0,1 0 0 0 0,-1 1 1 0 0,1-1-1 0 0,-1 0 0 0 0,1 0 0 0 0,-1 1 0 0 0,1-1 1 0 0,-1 0-1 0 0,1 1 0 0 0,0-1 0 0 0,-1 0 0 0 0,1 1 1 0 0,0-1-1 0 0,-1 1 0 0 0,1-1 0 0 0,0 1 0 0 0,0 0 1 0 0,0-1-1 0 0,-1 1 0 0 0,1 0 0 0 0,0-1 0 0 0,0 1 0 0 0,0 0 1 0 0,0 0-1 0 0,0 0 0 0 0,0 0 0 0 0,0 0 0 0 0,0 0-28 0 0,0 0 48 0 0,1-1 0 0 0,-1 1 0 0 0,1 0-1 0 0,-1 1 1 0 0,1-1 0 0 0,0 0 0 0 0,-1 0-1 0 0,1 1 1 0 0,-1-1 0 0 0,1 1 0 0 0,-1-1-1 0 0,1 1 1 0 0,-1-1 0 0 0,0 1 0 0 0,1 0-1 0 0,-1 0 1 0 0,0 0-48 0 0,6 6 12 0 0,0 1-1 0 0,-1 0 1 0 0,0 1 0 0 0,0-1 0 0 0,-1 1-1 0 0,0 0 1 0 0,-1 0 0 0 0,2 4-12 0 0,4 17 14 0 0,-1 1 1 0 0,0 1-15 0 0,-1 0 24 0 0,11 27-24 0 0,-14-46 2 0 0,0-3 1 0 0,-1 1 1 0 0,0-1-1 0 0,-1 1 1 0 0,0 0 0 0 0,-1 0-1 0 0,0 0 1 0 0,-1 0-1 0 0,0 5-3 0 0,1 11 7 0 0,0 1 0 0 0,2-1-1 0 0,1 0 1 0 0,2-1 0 0 0,2 8-7 0 0,-7-25 35 0 0,-1 0 1 0 0,0 0 0 0 0,-1 1-1 0 0,0-1 1 0 0,-1 3-36 0 0,1 8 126 0 0,-7-19 17 0 0,5-1-2769 0 0,2 0-10132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49.4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1 109 11352 0 0,'1'1'76'0'0,"-1"1"0"0"0,1-1 0 0 0,0 0 0 0 0,0 0 0 0 0,0 0 0 0 0,0 1 0 0 0,0-1 1 0 0,0 0-1 0 0,1 0 0 0 0,-1-1 0 0 0,0 1 0 0 0,0 0 0 0 0,1 0 0 0 0,-1-1 0 0 0,0 1 0 0 0,1-1 0 0 0,-1 1 1 0 0,1-1-1 0 0,-1 1 0 0 0,1-1 0 0 0,-1 0 0 0 0,1 0 0 0 0,-1 0 0 0 0,1 0-76 0 0,6 0 345 0 0,0 0 0 0 0,0-1 1 0 0,-1 0-1 0 0,6-2-345 0 0,1 1 10 0 0,23-3 355 0 0,28 1-365 0 0,-30 3 140 0 0,1-2 0 0 0,10-4-140 0 0,6 0 23 0 0,-38 5-12 0 0,-1 1 0 0 0,1-2 0 0 0,0 0 0 0 0,-1-1 0 0 0,0 0 1 0 0,1-1-12 0 0,-9 3 7 0 0,0 0 1 0 0,0 1 0 0 0,-1 0-1 0 0,1 0 1 0 0,5-1-8 0 0,15-3 26 0 0,-13 1 41 0 0,0-2 0 0 0,-1 0 1 0 0,7-4-68 0 0,14-7-2033 0 0,-8 3-7640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49.8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191 20 8536 0 0,'0'0'34'0'0,"0"0"0"0"0,0 0 1 0 0,1 0-1 0 0,-1 0 0 0 0,0 0 1 0 0,0 0-1 0 0,1 0 0 0 0,-1 0 0 0 0,0 0 1 0 0,0 0-1 0 0,1 0 0 0 0,-1 0 1 0 0,0 0-1 0 0,0 0 0 0 0,1 0 1 0 0,-1 0-1 0 0,0 0 0 0 0,0 0 0 0 0,1 0 1 0 0,-1 0-1 0 0,0-1 0 0 0,0 1 1 0 0,0 0-1 0 0,1 0 0 0 0,-1 0 1 0 0,0 0-1 0 0,0-1 0 0 0,0 1 0 0 0,1 0 1 0 0,-1 0-1 0 0,0 0 0 0 0,0 0 1 0 0,0-1-1 0 0,0 1 0 0 0,0 0 1 0 0,1 0-1 0 0,-1-1 0 0 0,0 1 0 0 0,0 0 1 0 0,0 0-1 0 0,0-1 0 0 0,0 1 1 0 0,0 0-1 0 0,0 0 0 0 0,0-1 1 0 0,0 1-1 0 0,0 0 0 0 0,0 0 0 0 0,0-1 1 0 0,0 1-1 0 0,0 0 0 0 0,0 0 1 0 0,0-1-35 0 0,-1 1 87 0 0,1-1 1 0 0,0 1-1 0 0,-1-1 1 0 0,1 1 0 0 0,0-1-1 0 0,-1 1 1 0 0,1-1-1 0 0,-1 1 1 0 0,1 0-1 0 0,-1-1 1 0 0,1 1-1 0 0,-1 0 1 0 0,1-1 0 0 0,-1 1-1 0 0,1 0 1 0 0,-1 0-1 0 0,1-1 1 0 0,-1 1-1 0 0,1 0 1 0 0,-1 0 0 0 0,0 0-1 0 0,1 0 1 0 0,-1 0-88 0 0,-10-4 1240 0 0,7 4-1184 0 0,0 1 0 0 0,0 0 0 0 0,0 0 0 0 0,1 0 0 0 0,-1 0 1 0 0,0 1-1 0 0,0 0 0 0 0,1-1 0 0 0,-1 2 0 0 0,1-1 0 0 0,0 0 1 0 0,-1 0-1 0 0,1 1 0 0 0,0 0 0 0 0,1 0 0 0 0,-1 0 0 0 0,0 0 0 0 0,1 0 1 0 0,-2 3-57 0 0,-6 8 57 0 0,1 1 1 0 0,0 0 0 0 0,-5 13-58 0 0,-24 45 169 0 0,35-68-142 0 0,0 0 0 0 0,1 1 1 0 0,0-1-1 0 0,0 0 0 0 0,0 1 0 0 0,1 0 1 0 0,0 0-1 0 0,0-1 0 0 0,0 1 1 0 0,1 0-1 0 0,-1 2-27 0 0,-4 34 209 0 0,4-39-200 0 0,0 0 0 0 0,0 1-1 0 0,1-1 1 0 0,0 1 0 0 0,-1-1 0 0 0,1 1 0 0 0,1-1-1 0 0,-1 1 1 0 0,0-1 0 0 0,1 1 0 0 0,0-1-1 0 0,0 1 1 0 0,0-1 0 0 0,0 1-9 0 0,0-2 5 0 0,0 0 0 0 0,0 0 0 0 0,0 0 0 0 0,1 0 0 0 0,-1 0 0 0 0,0 0 0 0 0,1-1 0 0 0,0 1 0 0 0,-1 0 0 0 0,1-1 0 0 0,0 0 0 0 0,0 1 0 0 0,0-1 0 0 0,0 0 0 0 0,0 0 0 0 0,0 0 0 0 0,0 0 0 0 0,0 0 0 0 0,0 0 0 0 0,2 0-5 0 0,9 2 8 0 0,-1 0 1 0 0,1-1 0 0 0,0 0-1 0 0,0-1 1 0 0,-1-1-1 0 0,1 0 1 0 0,1-1-9 0 0,0 0 3 0 0,-5 1 1 0 0,1-1 0 0 0,-1-1 1 0 0,0 1-1 0 0,-1-1 0 0 0,1-1 0 0 0,0 0 0 0 0,1 0-4 0 0,71-29 199 0 0,-78 30-191 0 0,-1 1 1 0 0,0-1-1 0 0,-1 0 1 0 0,1 1-1 0 0,0-1 1 0 0,0 0-1 0 0,-1 0 1 0 0,1 0 0 0 0,-1-1-1 0 0,0 1 1 0 0,1 0-1 0 0,-1 0 1 0 0,0-1-1 0 0,0 0-8 0 0,12-19 87 0 0,-8 15-56 0 0,0 1 1 0 0,0-1-1 0 0,-1 0 0 0 0,0-1 0 0 0,0 1 1 0 0,0-2-32 0 0,8-15 85 0 0,-9 16-57 0 0,0 1-1 0 0,0-1 0 0 0,-1 1 1 0 0,0-1-1 0 0,-1 0 0 0 0,1 0 0 0 0,-2 0 1 0 0,1 0-1 0 0,-1 0 0 0 0,0 0 1 0 0,-1 0-1 0 0,1 0 0 0 0,-3-7-27 0 0,1 8-145 0 0,2 4-91 0 0,-1-1-1 0 0,1 0 1 0 0,-1 0-1 0 0,0 1 1 0 0,-1-1-1 0 0,1 1 0 0 0,-1-1 1 0 0,0-1 236 0 0,2 5-10605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50.2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254 0 8536 0 0,'0'3'22'0'0,"1"-2"-1"0"0,-1-1 1 0 0,0 0 0 0 0,0 1-1 0 0,0-1 1 0 0,0 0 0 0 0,0 1-1 0 0,0-1 1 0 0,0 0-1 0 0,0 1 1 0 0,0-1 0 0 0,0 1-1 0 0,0-1 1 0 0,0 0-1 0 0,0 1 1 0 0,0-1 0 0 0,0 0-1 0 0,0 1 1 0 0,0-1 0 0 0,0 0-1 0 0,0 1 1 0 0,-1-1-1 0 0,1 0 1 0 0,0 1 0 0 0,0-1-1 0 0,0 0 1 0 0,-1 0 0 0 0,1 1-1 0 0,0-1 1 0 0,0 0-1 0 0,-1 0 1 0 0,1 1 0 0 0,0-1-1 0 0,0 0 1 0 0,-1 0 0 0 0,1 0-1 0 0,0 1 1 0 0,-1-1-1 0 0,1 0 1 0 0,0 0 0 0 0,-1 0-1 0 0,1 0 1 0 0,0 0-1 0 0,-1 0 1 0 0,1 0 0 0 0,0 0-1 0 0,-1 0 1 0 0,1 0 0 0 0,-1 0-1 0 0,1 0 1 0 0,0 0-1 0 0,-1 0 1 0 0,1 0 0 0 0,0 0-22 0 0,-12 16 2386 0 0,-36 27-1286 0 0,31-29-1037 0 0,2 0 1 0 0,0 0-1 0 0,1 1 0 0 0,0 1 0 0 0,0 3-63 0 0,-4 4 24 0 0,12-17-10 0 0,1 1 0 0 0,1-1 0 0 0,-1 1 0 0 0,1-1 0 0 0,0 1 0 0 0,-1 5-14 0 0,-15 21 65 0 0,17-29-57 0 0,1-1 0 0 0,-1 1 0 0 0,1-1 0 0 0,0 1 1 0 0,0 0-1 0 0,0 0 0 0 0,0 0 0 0 0,1 0 0 0 0,0 0 1 0 0,0 0-1 0 0,0 0 0 0 0,-1 5-8 0 0,2 1 21 0 0,0-7-13 0 0,-1 0-1 0 0,1-1 1 0 0,0 1 0 0 0,0 0-1 0 0,0 0 1 0 0,1 0 0 0 0,-1 0-1 0 0,1 0 1 0 0,-1 0-1 0 0,1-1 1 0 0,0 1 0 0 0,0 0-1 0 0,0-1 1 0 0,1 1 0 0 0,-1 0-1 0 0,0-1 1 0 0,1 0-1 0 0,0 1 1 0 0,0-1 0 0 0,-1 0-1 0 0,3 2-7 0 0,5 9 50 0 0,-8-11-39 0 0,0-1 0 0 0,-1 0 0 0 0,1 1-1 0 0,0-1 1 0 0,0 0 0 0 0,0 0 0 0 0,0 1 0 0 0,0-1 0 0 0,0 0 0 0 0,0 0 0 0 0,0 0-1 0 0,0 0 1 0 0,1 0 0 0 0,-1-1 0 0 0,0 1 0 0 0,1 0 0 0 0,0 0-11 0 0,7 1 57 0 0,1 0 0 0 0,-1 0 0 0 0,1-1 0 0 0,0 0 0 0 0,-1-1 0 0 0,1 0 0 0 0,0 0 0 0 0,0-1 0 0 0,-1 0 0 0 0,1-1 0 0 0,1 0-57 0 0,13-4 113 0 0,-1-1 0 0 0,1-1 1 0 0,19-10-114 0 0,-29 12 119 0 0,-1-1 0 0 0,0 0 0 0 0,0-1 1 0 0,9-8-120 0 0,-18 13 46 0 0,0-1 1 0 0,0 1-1 0 0,0-1 1 0 0,0 0-1 0 0,-1 0 1 0 0,1-1-1 0 0,-1 1 1 0 0,0-1-1 0 0,0 1 1 0 0,-1-1-1 0 0,0 0 1 0 0,1 0-1 0 0,-2 0 1 0 0,2-3-47 0 0,-3 1 71 0 0,0 0 0 0 0,0 0 0 0 0,-1 0 1 0 0,1 0-1 0 0,-2 0 0 0 0,1 0 0 0 0,-1 0 1 0 0,0 1-1 0 0,0-1 0 0 0,-1 1 0 0 0,0-2-71 0 0,-5-6-38 0 0,7 10-85 0 0,-1 0 1 0 0,0 0 0 0 0,0 0-1 0 0,0 1 1 0 0,-1-1 0 0 0,1 1-1 0 0,-1-1 1 0 0,0 1 0 0 0,0 0-1 0 0,0 0 1 0 0,0 0 0 0 0,0 1-1 0 0,-3-2 123 0 0,6 4-11026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50.7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 10040 0 0,'10'7'400'0'0,"-9"-6"-324"0"0,-1-1-1 0 0,1 1 0 0 0,0-1 1 0 0,0 1-1 0 0,-1-1 0 0 0,1 1 0 0 0,0-1 1 0 0,0 1-1 0 0,0-1 0 0 0,0 0 1 0 0,0 0-1 0 0,-1 1 0 0 0,1-1 0 0 0,0 0 1 0 0,0 0-1 0 0,1 0-75 0 0,-1 1 40 0 0,-1 0 0 0 0,1 0 0 0 0,-1 0 0 0 0,1 0 0 0 0,-1 0 0 0 0,1 0 0 0 0,-1 1 0 0 0,1-1 0 0 0,-1 0 0 0 0,0 0 0 0 0,0 0 0 0 0,0 1 0 0 0,0-1-1 0 0,0 0 1 0 0,0 0 0 0 0,0 0 0 0 0,0 1 0 0 0,0-1 0 0 0,0 0 0 0 0,-1 0-40 0 0,2 10 140 0 0,6 16-136 0 0,1-5 24 0 0,-1 1 0 0 0,-2 1 0 0 0,0-1 0 0 0,-2 1 0 0 0,0 0 0 0 0,-1 22-28 0 0,-2-34 83 0 0,0 1 0 0 0,1 0 0 0 0,1 0 0 0 0,0-1 0 0 0,1 1 0 0 0,2 3-83 0 0,0 2 100 0 0,1 54 504 0 0,2-35-333 0 0,-4-21 269 0 0,0 1-1 0 0,6 14-539 0 0,-7-24 257 0 0,0 0-1 0 0,1 0 1 0 0,0-1 0 0 0,0 1-1 0 0,1-1-256 0 0,-3 0-82 0 0,-1 1 947 0 0,-1-9 208 0 0,1-8-585 0 0,3-25-240 0 0,8-26-248 0 0,-6 31 52 0 0,-1 1 0 0 0,-1-1 0 0 0,-2-11-52 0 0,7-102 366 0 0,-9 137-349 0 0,0-1 1 0 0,0 1-1 0 0,0-1 1 0 0,1 1 0 0 0,0-1-1 0 0,1 1 1 0 0,-1 0-1 0 0,1-1 1 0 0,0 1-1 0 0,1 0 1 0 0,1-2-18 0 0,3-20 83 0 0,-6 26-74 0 0,-1-1 0 0 0,0 0-1 0 0,1 1 1 0 0,0-1 0 0 0,-1 0 0 0 0,1 1 0 0 0,0-1-1 0 0,1 1 1 0 0,-1-1 0 0 0,0 1 0 0 0,1-1 0 0 0,-1 1-1 0 0,1 0-8 0 0,8-13 50 0 0,-9 13-45 0 0,0 0 0 0 0,0 0-1 0 0,0 0 1 0 0,1 0 0 0 0,-1 0 0 0 0,1 0-1 0 0,0 0 1 0 0,-1 1 0 0 0,1-1 0 0 0,1 0-5 0 0,0 0 6 0 0,42-29 111 0 0,-41 29-108 0 0,-1 0 0 0 0,1 1-1 0 0,-1-1 1 0 0,1 1 0 0 0,0 0 0 0 0,-1 0 0 0 0,1 0 0 0 0,0 0 0 0 0,0 1 0 0 0,0-1 0 0 0,0 1-1 0 0,-1 0 1 0 0,2 0-9 0 0,28 3 41 0 0,-28-4-37 0 0,1 1 0 0 0,-1 0 0 0 0,0 1 0 0 0,1-1 0 0 0,-1 1 0 0 0,0 0 0 0 0,0 0 0 0 0,0 1 0 0 0,0-1 0 0 0,0 1 0 0 0,0 0 0 0 0,0 1 0 0 0,0-1 0 0 0,-1 1-1 0 0,0 0 1 0 0,1 0-4 0 0,4 5 3 0 0,3 3 10 0 0,0 0 0 0 0,-1 1 1 0 0,0 0-1 0 0,0 0 1 0 0,-1 1-1 0 0,7 14-13 0 0,-1 6 20 0 0,-1 1 1 0 0,-1 1-1 0 0,2 16-20 0 0,-13-37-1 0 0,-1-1 0 0 0,0 1 1 0 0,-1 0-1 0 0,0 0 0 0 0,-2 11 1 0 0,4 41-5 0 0,-1-49 1 0 0,-1 1 1 0 0,0 0-1 0 0,-1-1 1 0 0,0 1-1 0 0,-2 1 4 0 0,1-14 3 0 0,1 1-1 0 0,-1 0 1 0 0,-1-1 0 0 0,1 1-1 0 0,-1-1 1 0 0,0 1 0 0 0,0-1-1 0 0,-1 0 1 0 0,1 0-1 0 0,-1 0 1 0 0,0 0 0 0 0,-1 0-1 0 0,1-1 1 0 0,-1 1-1 0 0,0-1 1 0 0,0 0 0 0 0,-1 1-3 0 0,-20 14 66 0 0,18-12-23 0 0,-1-1 0 0 0,0 0 1 0 0,-1 0-1 0 0,1-1 1 0 0,-1 0-1 0 0,-7 3-43 0 0,0-3 47 0 0,0 0-1 0 0,0-1 1 0 0,-15 1-47 0 0,-10 3 36 0 0,38-7-27 0 0,0-1-1 0 0,0 1 1 0 0,0-1-1 0 0,0 0 1 0 0,0 0 0 0 0,0 0-1 0 0,0 0 1 0 0,0 0-1 0 0,0-1 1 0 0,0 0-1 0 0,0 1 1 0 0,0-1-1 0 0,0 0 1 0 0,1 0-1 0 0,-1-1 1 0 0,0 1-1 0 0,1 0 1 0 0,-1-1-1 0 0,1 0 1 0 0,-1 1-1 0 0,1-1 1 0 0,0 0-1 0 0,-1 0 1 0 0,1-1-1 0 0,0 1 1 0 0,1 0 0 0 0,-1-1-1 0 0,0 1 1 0 0,1-1-1 0 0,-1 0 1 0 0,1 1-1 0 0,0-1 1 0 0,-1-2-9 0 0,-5-14 59 0 0,5 16-397 0 0,1 0 0 0 0,-1 0 0 0 0,1 0 0 0 0,0-1 0 0 0,0 1 0 0 0,1 0-1 0 0,-1-1 1 0 0,1-2 338 0 0,0 5-13459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51.2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10040 0 0,'1'3'155'0'0,"1"-1"1"0"0,-1 0 0 0 0,1 0 0 0 0,0-1 0 0 0,-1 1-1 0 0,1 0 1 0 0,0-1 0 0 0,0 1 0 0 0,0-1-1 0 0,0 1 1 0 0,1-1 0 0 0,1 1-156 0 0,23 18 1451 0 0,-12-3-906 0 0,-4-5-361 0 0,0 0 0 0 0,-2 1 0 0 0,2 2-184 0 0,15 21 237 0 0,-18-25-211 0 0,-1-1 1 0 0,0 1 0 0 0,0 0 0 0 0,3 10-27 0 0,51 127 12 0 0,-55-130-14 0 0,-1 1 0 0 0,-1 0 1 0 0,0 0-1 0 0,-1 0 0 0 0,-1 0 1 0 0,-1 9 1 0 0,5 37-3 0 0,-3-36 7 0 0,-2-1 0 0 0,0 1 1 0 0,-2-1-1 0 0,-2 1 0 0 0,0-1 1 0 0,-2 0-1 0 0,-1 0 0 0 0,-8 22-4 0 0,10-33 94 0 0,0 0 1 0 0,-2 0-1 0 0,0-1 0 0 0,-1 0 1 0 0,0 0-1 0 0,-2-1 0 0 0,0 0 0 0 0,0 0 1 0 0,-1-1-1 0 0,-1 0-94 0 0,5 1 164 0 0,6-14-123 0 0,0 0 0 0 0,0 0 0 0 0,-1 0 0 0 0,1 0 0 0 0,0 0 0 0 0,0 1 0 0 0,-1-1 0 0 0,1 0 0 0 0,-1 0 0 0 0,1 0 0 0 0,-1 0 0 0 0,1 0 0 0 0,-1 0 0 0 0,0 0 0 0 0,1-1 0 0 0,-1 1 0 0 0,0 0 0 0 0,0 0 0 0 0,0 0 0 0 0,0-1 0 0 0,1 1 0 0 0,-1 0 0 0 0,0-1 0 0 0,0 1 0 0 0,0-1 0 0 0,-1 1-41 0 0,1-1 199 0 0,1 0-16 0 0,0 0-45 0 0,0 0-10 0 0,-4-8 267 0 0,1 6-2596 0 0,2 1-9120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51.6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10344 0 0,'2'1'128'0'0,"1"-1"0"0"0,-1 0 0 0 0,0 1 0 0 0,0 0 0 0 0,1-1 1 0 0,-1 1-1 0 0,0 0 0 0 0,0 0 0 0 0,0 0 0 0 0,0 1 0 0 0,0-1 1 0 0,0 0-1 0 0,0 1 0 0 0,-1-1 0 0 0,1 1 0 0 0,0 0 0 0 0,-1-1 1 0 0,1 1-1 0 0,-1 0 0 0 0,0 0 0 0 0,0 0 0 0 0,0 0 0 0 0,0 0 1 0 0,0 0-1 0 0,0 0 0 0 0,0 1 0 0 0,0 1-128 0 0,3 9 356 0 0,0 1 0 0 0,-1-1 0 0 0,-1 1 0 0 0,0 3-356 0 0,-1-8-140 0 0,5 25 127 0 0,-3-18 302 0 0,-1-1 0 0 0,0 1 0 0 0,-1 0 0 0 0,-1-1 0 0 0,0 1 0 0 0,-3 14-289 0 0,2-16 421 0 0,-1 0 0 0 0,2 0-1 0 0,0 5-420 0 0,0-4 238 0 0,0-14-193 0 0,0-1-2303 0 0,0 0-9246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8:52.0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10752 0 0,'0'3'145'0'0,"0"-1"1"0"0,0 0-1 0 0,1 1 1 0 0,-1-1 0 0 0,1 0-1 0 0,0 1 1 0 0,0-1-1 0 0,0 0 1 0 0,0 0 0 0 0,0 0-1 0 0,1 1-145 0 0,8 21 1215 0 0,-6 42-949 0 0,18 38 172 0 0,-17-84-284 0 0,-4-16-119 0 0,-1 0 1 0 0,1-1 0 0 0,0 1 0 0 0,0 0 0 0 0,0-1 0 0 0,1 1-1 0 0,-1-1 1 0 0,1 0 0 0 0,0 1 0 0 0,0-1 0 0 0,0 0 0 0 0,1 1-36 0 0,-1-1 67 0 0,1 0 0 0 0,-1 0 1 0 0,0 0-1 0 0,0 0 1 0 0,-1 1-1 0 0,2 3-67 0 0,-2-5 32 0 0,0 0-1 0 0,-1 0 0 0 0,1 0 1 0 0,0 0-1 0 0,1 0 1 0 0,-1 0-1 0 0,0 0 1 0 0,0 0-1 0 0,1 0 0 0 0,-1 0 1 0 0,1-1-1 0 0,0 1 1 0 0,-1-1-1 0 0,1 1 1 0 0,0-1-1 0 0,0 0 1 0 0,0 0-1 0 0,0 0 0 0 0,0 0 1 0 0,0 0-32 0 0,15 7 380 0 0,-16-7-350 0 0,1 0 0 0 0,0 0 0 0 0,0 0 0 0 0,0-1 0 0 0,0 1 0 0 0,-1 0 0 0 0,1-1 0 0 0,0 0 0 0 0,0 1 0 0 0,0-1 0 0 0,0 0 0 0 0,0 0 0 0 0,0 0 0 0 0,0 0 0 0 0,0 0 0 0 0,2-1-30 0 0,10 0 56 0 0,-10 0-16 0 0,-1 1-1 0 0,1-1 0 0 0,0 1 0 0 0,-1-1 0 0 0,1 0 1 0 0,0 0-1 0 0,-1-1 0 0 0,0 1 0 0 0,2-1-39 0 0,0-1 59 0 0,-2 2-23 0 0,0 0 1 0 0,0-1 0 0 0,0 1-1 0 0,0-1 1 0 0,-1 1 0 0 0,1-1-1 0 0,0 0 1 0 0,-1 0 0 0 0,0-1-1 0 0,1 1 1 0 0,-1 0 0 0 0,0-1-1 0 0,0 1 1 0 0,0-1 0 0 0,0 0-1 0 0,-1 0 1 0 0,1 0 0 0 0,-1 0-1 0 0,0 0 1 0 0,2-3-37 0 0,3-7 219 0 0,-6 13-204 0 0,1-1-1 0 0,-1 1 0 0 0,0-1 0 0 0,1 1 0 0 0,-1-1 0 0 0,0 1 1 0 0,1-1-1 0 0,-1 1 0 0 0,0-1 0 0 0,0 1 0 0 0,1-1 0 0 0,-1 1 1 0 0,0-1-1 0 0,0 1 0 0 0,0-1 0 0 0,0 1 0 0 0,0-1 0 0 0,0 1 1 0 0,0-1-1 0 0,0 1 0 0 0,0-1 0 0 0,0 0 0 0 0,0 1 1 0 0,0-1-1 0 0,0 1 0 0 0,0-1 0 0 0,0 1 0 0 0,-1-1 0 0 0,1 1 1 0 0,0-1-1 0 0,0 1 0 0 0,-1-1 0 0 0,1 1 0 0 0,0-1 0 0 0,-1 1 1 0 0,1 0-1 0 0,0-1 0 0 0,-1 1 0 0 0,0-1-14 0 0,-5-7 245 0 0,6 8-225 0 0,-1-1 0 0 0,1 1 1 0 0,-1-1-1 0 0,1 1 1 0 0,-1-1-1 0 0,1 1 0 0 0,0-1 1 0 0,-1 1-1 0 0,0-1 1 0 0,1 1-1 0 0,-1 0 0 0 0,1-1 1 0 0,-1 1-1 0 0,1 0 1 0 0,-1 0-1 0 0,0-1 1 0 0,1 1-1 0 0,-1 0 0 0 0,0 0 1 0 0,1 0-1 0 0,-1 0 1 0 0,1 0-1 0 0,-1 0 0 0 0,0 0 1 0 0,1 0-1 0 0,-1 0 1 0 0,0 0-1 0 0,0 0-20 0 0,-3 0 20 0 0,1 1 0 0 0,-1-1 1 0 0,0 1-1 0 0,1 0 0 0 0,-1 0 0 0 0,1 0 0 0 0,-1 1 0 0 0,1-1 0 0 0,0 1 1 0 0,-1-1-1 0 0,1 1 0 0 0,0 0 0 0 0,0 1 0 0 0,0-1 0 0 0,0 0 1 0 0,-1 3-21 0 0,-7 6 101 0 0,1 1 1 0 0,1 0 0 0 0,-5 8-102 0 0,1-1 153 0 0,12-18-150 0 0,1 1 0 0 0,-1-1 0 0 0,0 1 0 0 0,1 0-1 0 0,0 0 1 0 0,-1-1 0 0 0,1 1 0 0 0,0 0 0 0 0,0 0-1 0 0,0-1 1 0 0,0 1 0 0 0,0 0 0 0 0,0 0 0 0 0,0-1-1 0 0,1 1 1 0 0,0 1-3 0 0,0 13 35 0 0,-1-16-27 0 0,0 0 2 0 0,0 0-2553 0 0,0 0-10227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15.2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235 1 7632 0 0,'0'0'238'0'0,"0"0"-4"0"0,0 0-2 0 0,0 0 0 0 0,0 0 1 0 0,0 0 4 0 0,0 0-3 0 0,-1 6 32 0 0,-16 116 1869 0 0,12-95-1972 0 0,-9 51 194 0 0,-3-1 0 0 0,-9 17-357 0 0,18-69 70 0 0,-8 27 149 0 0,-3-1-1 0 0,-7 9-218 0 0,9-12 159 0 0,14-40-111 0 0,1 1 0 0 0,-1-1 1 0 0,-1 0-1 0 0,1 0 0 0 0,-2 0 0 0 0,1 0 0 0 0,-2 0-48 0 0,4-3 43 0 0,-1-1 1 0 0,1 1-1 0 0,-1 0 1 0 0,1 0-1 0 0,0 0 1 0 0,1 0-1 0 0,-1 1-43 0 0,-8 23 201 0 0,8-23-136 0 0,0 0-1 0 0,0 0 1 0 0,0 0-1 0 0,1 0 1 0 0,0 1-1 0 0,0-1 1 0 0,1 1-1 0 0,0-1 0 0 0,0 1 1 0 0,1 0-65 0 0,-1 6 169 0 0,0-12-136 0 0,0-1-4 0 0,1 0-23 0 0,0 0 0 0 0,0 0 0 0 0,0 1 0 0 0,0-1 0 0 0,0-1 0 0 0,1 1 0 0 0,-1 0 0 0 0,0 0 1 0 0,0 0-1 0 0,0 0 0 0 0,0-1 0 0 0,0 1 0 0 0,0-1 0 0 0,0 1 0 0 0,0-1 0 0 0,0 1 0 0 0,0-1 0 0 0,0 1 0 0 0,0-1-6 0 0,6-7-1867 0 0,-6 6-7555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15.2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 9440 0 0,'0'0'8'0'0,"0"0"1"0"0,1 0 0 0 0,-1 0-1 0 0,0-1 1 0 0,0 1-1 0 0,0 0 1 0 0,0 0 0 0 0,0 0-1 0 0,0 0 1 0 0,0 0 0 0 0,1-1-1 0 0,-1 1 1 0 0,0 0-1 0 0,0 0 1 0 0,0 0 0 0 0,0 0-1 0 0,1 0 1 0 0,-1 0-1 0 0,0 0 1 0 0,0 0 0 0 0,0-1-1 0 0,0 1 1 0 0,1 0 0 0 0,-1 0-1 0 0,0 0 1 0 0,0 0-1 0 0,0 0 1 0 0,1 0 0 0 0,-1 0-1 0 0,0 0 1 0 0,0 0 0 0 0,0 0-1 0 0,1 0 1 0 0,-1 0-1 0 0,0 0 1 0 0,0 0 0 0 0,0 1-1 0 0,0-1 1 0 0,1 0 0 0 0,-1 0-1 0 0,0 0 1 0 0,0 0-1 0 0,0 0 1 0 0,0 0 0 0 0,1 0-1 0 0,-1 1 1 0 0,0-1-1 0 0,0 0 1 0 0,0 0 0 0 0,0 0-1 0 0,0 0 1 0 0,0 0 0 0 0,1 1-1 0 0,-1-1 1 0 0,0 0-1 0 0,0 0 1 0 0,0 0-9 0 0,10 10 615 0 0,-10-9-392 0 0,0-1-8 0 0,13 5 1174 0 0,18 7-1289 0 0,-23-8 22 0 0,0 0 1 0 0,-1 1-1 0 0,1 0 0 0 0,-1 0 0 0 0,0 0 1 0 0,0 1-1 0 0,0 0 0 0 0,-1 1 1 0 0,0-1-1 0 0,0 1 0 0 0,-1 0 0 0 0,1 2-122 0 0,8 14 362 0 0,0 0-1 0 0,-2 1 1 0 0,3 10-362 0 0,20 64 711 0 0,-28-77-517 0 0,-1-1 1 0 0,2 15-195 0 0,-3-13 132 0 0,0-1 0 0 0,2-1 0 0 0,2 6-132 0 0,13 23 148 0 0,2-2 1 0 0,6 6-149 0 0,-27-48-5 0 0,-1-1-1 0 0,0 0 1 0 0,0 1-1 0 0,-1 0 1 0 0,1-1-1 0 0,0 6 6 0 0,-1-6-9 0 0,0 1-1 0 0,1 0 1 0 0,-1-1 0 0 0,1 1-1 0 0,0-1 1 0 0,2 3 9 0 0,1 0-8 0 0,0 2-14 0 0,0-1 1 0 0,0 0 0 0 0,-1 1-1 0 0,0 0 1 0 0,1 4 21 0 0,-3-7-12 0 0,1 0-1 0 0,0 0 0 0 0,0 0 1 0 0,1 0-1 0 0,-1-1 0 0 0,4 4 13 0 0,-3-4-8 0 0,0 0 0 0 0,0 1-1 0 0,-1-1 1 0 0,0 1-1 0 0,0 0 1 0 0,0-1-1 0 0,0 5 9 0 0,-2-9 1 0 0,-1 1 0 0 0,1-1 0 0 0,0 1 0 0 0,0-1 0 0 0,0 1 0 0 0,0-1 0 0 0,0 1 0 0 0,0-1 0 0 0,0 0 0 0 0,0 0 0 0 0,1 0-1 0 0,-1 0 1 0 0,0 0 0 0 0,0 0 1 0 0,-1 0-1 0 0,1 0 0 0 0,0-1 1 0 0,0 1-1 0 0,-1 0 1 0 0,1 0-1 0 0,0 0 0 0 0,-1 1 1 0 0,1-1-1 0 0,-1 0 0 0 0,1 0 1 0 0,-1 0-1 0 0,0 0 0 0 0,1 0 1 0 0,-1 1-2 0 0,0-1 22 0 0,0-1 4 0 0,0 0 6 0 0,0 0 5 0 0,-6 0-2046 0 0,6 0-8444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5:51.4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5384 0 0,'0'0'116'0'0,"0"0"17"0"0,0 0 12 0 0,0 0-42 0 0,0 0-6 0 0,0 0 37 0 0,0 0 112 0 0,0 0 206 0 0,0 0 18 0 0,0 0-5 0 0,0 0-28 0 0,0 0-11 0 0,0 0-2 0 0,0 0-19 0 0,0 0-78 0 0,0 0-37 0 0,3 2-8 0 0,1 3-225 0 0,-1 1 61 0 0,-2-4-41 0 0,0 1 0 0 0,0 0 0 0 0,0 0-1 0 0,-1 0 1 0 0,1 0 0 0 0,-1-1-1 0 0,0 1-76 0 0,1 9 160 0 0,2 3 15 0 0,7-1 8 0 0,-7-11-43 0 0,-2 1-63 0 0,-2 5-19 0 0,1-7-11 0 0,1 9 64 0 0,6 2 9 0 0,-6-12-104 0 0,0 1 0 0 0,-1-1 0 0 0,1 1 0 0 0,0 0 0 0 0,0-1 0 0 0,-1 1 1 0 0,1 0-1 0 0,-1-1 0 0 0,1 1 0 0 0,-1 0 0 0 0,0 0 0 0 0,0 0 0 0 0,0 0-16 0 0,0 5 63 0 0,0-5-41 0 0,0 0 0 0 0,0 0 0 0 0,0 0 0 0 0,0 0 0 0 0,0 1 0 0 0,1-1 0 0 0,-1 0 0 0 0,0 0 1 0 0,1 0-1 0 0,0 1-22 0 0,4 6 99 0 0,3 6 110 0 0,1-1 10 0 0,-5-5-102 0 0,0 3 44 0 0,-4 4-2 0 0,2 1-6 0 0,13 15 313 0 0,-7-15-185 0 0,0 2 60 0 0,-5-8-212 0 0,1 0-8 0 0,-2-3-9 0 0,1 0 16 0 0,1-1 45 0 0,0 3-8 0 0,0-2-43 0 0,-1 2-18 0 0,-1 7-5 0 0,-2-15-86 0 0,0-1 0 0 0,0 1 0 0 0,0 0 0 0 0,1-1 0 0 0,-1 1 0 0 0,0 0 0 0 0,1-1 0 0 0,-1 1 0 0 0,1-1 0 0 0,0 1 0 0 0,-1 0 0 0 0,1-1 0 0 0,0 1 0 0 0,0-1-13 0 0,5 12 78 0 0,0 13 49 0 0,8 6 154 0 0,3 4 55 0 0,-15-30-312 0 0,6 19 86 0 0,-5 5 61 0 0,-3-28-145 0 0,-1 7 10 0 0,5-2 62 0 0,6 4-28 0 0,-8-10-141 0 0,-1 1 55 0 0,0 0 77 0 0,-1 3 197 0 0,0-4-238 0 0,0 1-67 0 0,0-1-71 0 0,-1-1-87 0 0,1 1-104 0 0,0-1-119 0 0,0 0 133 0 0,0 1-44 0 0,0-12-896 0 0,0 8-54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15.2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23 7024 0 0,'0'1'18'0'0,"0"-1"0"0"0,0 0 0 0 0,0 1 0 0 0,0-1 0 0 0,0 0 0 0 0,0 1 0 0 0,0-1 0 0 0,0 0 1 0 0,0 1-1 0 0,0-1 0 0 0,0 0 0 0 0,0 1 0 0 0,0-1 0 0 0,0 0 0 0 0,0 1 0 0 0,1-1 0 0 0,-1 0 0 0 0,0 1 0 0 0,0-1 0 0 0,0 0 0 0 0,1 0 1 0 0,-1 1-1 0 0,0-1 0 0 0,0 0 0 0 0,0 0 0 0 0,1 1 0 0 0,-1-1 0 0 0,0 0 0 0 0,1 0 0 0 0,-1 0 0 0 0,0 0 0 0 0,1 1 0 0 0,-1-1 1 0 0,0 0-1 0 0,0 0 0 0 0,1 0 0 0 0,-1 0 0 0 0,0 0 0 0 0,1 0 0 0 0,-1 0 0 0 0,0 0 0 0 0,1 0 0 0 0,-1 0 0 0 0,0 0 0 0 0,1 0 1 0 0,-1 0-1 0 0,0 0 0 0 0,1 0 0 0 0,-1 0 0 0 0,0-1 0 0 0,1 1 0 0 0,-1 0-18 0 0,1 0 54 0 0,0 0 0 0 0,0 0 0 0 0,0-1 0 0 0,0 1 0 0 0,0 0 1 0 0,0 0-1 0 0,0 1 0 0 0,0-1 0 0 0,0 0 0 0 0,0 0 0 0 0,-1 0 0 0 0,1 1 0 0 0,0-1 0 0 0,0 0 0 0 0,0 1 0 0 0,0-1 1 0 0,0 1-1 0 0,0-1 0 0 0,-1 1-54 0 0,2 0 112 0 0,-1-1 1 0 0,1 1-1 0 0,0 0 1 0 0,-1-1 0 0 0,1 1-1 0 0,0-1 1 0 0,-1 1-1 0 0,1-1 1 0 0,0 0 0 0 0,-1 0-1 0 0,1 0 1 0 0,0 0-1 0 0,0 0 1 0 0,-1 0-1 0 0,1 0 1 0 0,0 0 0 0 0,0-1-113 0 0,35-9 325 0 0,-21 6-443 0 0,25-5-66 0 0,1 3 0 0 0,0 1 0 0 0,0 2 0 0 0,40 2 184 0 0,-79 1-55 0 0,14 1-322 0 0,-1 0 0 0 0,1-2-1 0 0,10-1 378 0 0,-25 1-6574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15.2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8240 0 0,'0'0'233'0'0,"10"10"480"0"0,-8-9-672 0 0,-1 0 0 0 0,0-1-1 0 0,0 1 1 0 0,0 0 0 0 0,1-1-1 0 0,-1 1 1 0 0,0-1 0 0 0,1 1-1 0 0,-1-1 1 0 0,0 0 0 0 0,1 0-1 0 0,-1 1 1 0 0,1-1 0 0 0,-1 0-1 0 0,0 0 1 0 0,1-1 0 0 0,-1 1-1 0 0,1 0 1 0 0,-1 0 0 0 0,0-1-1 0 0,1 1 1 0 0,-1 0 0 0 0,1-1-41 0 0,21-2 260 0 0,51 6 367 0 0,-58-3-410 0 0,-15-1-300 0 0,1 1 0 0 0,-1 0 1 0 0,1 0-1 0 0,-1 0 0 0 0,0 0 0 0 0,1 0 0 0 0,-1 0 0 0 0,1 1 0 0 0,-1-1 0 0 0,0 0 0 0 0,1 1 0 0 0,-1-1 0 0 0,1 1 83 0 0,-1-1-7252 0 0</inkml:trace>
  <inkml:trace contextRef="#ctx0" brushRef="#br0" timeOffset="1">40 148 7832 0 0,'0'0'0'0'0,"0"0"0"0"0,2-5 0 0 0,7 5 272 0 0,-3 5 0 0 0,-4-3-8 0 0,5-2 8 0 0,1 0-208 0 0,-6 0 0 0 0,38 0 40 0 0,-25 0-120 0 0,-7 0-16 0 0,7 0 16 0 0,-2 0-240 0 0,-3 0 0 0 0,1 0 0 0 0,-3-2 0 0 0,-8 2-5792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15.2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5520 0 0,'1'0'26'0'0,"-1"0"1"0"0,1 0-1 0 0,-1 0 0 0 0,1 0 1 0 0,-1 0-1 0 0,1 0 0 0 0,0 1 1 0 0,-1-1-1 0 0,1 0 0 0 0,-1 0 1 0 0,1 1-1 0 0,-1-1 0 0 0,0 0 1 0 0,1 1-1 0 0,-1-1 0 0 0,1 1 1 0 0,-1-1-1 0 0,0 1 0 0 0,1-1 1 0 0,-1 0-1 0 0,0 1 0 0 0,1-1 1 0 0,-1 1-1 0 0,0-1 0 0 0,0 1 1 0 0,1 0-1 0 0,-1-1 1 0 0,0 1-1 0 0,0-1 0 0 0,0 1 1 0 0,0-1-1 0 0,0 1-26 0 0,2 27 1643 0 0,1 2-496 0 0,5-3-819 0 0,-2 1 0 0 0,-1 0 0 0 0,-1 0 0 0 0,-1 1 0 0 0,-2 27-328 0 0,5 36 965 0 0,-7-64-607 0 0,1 0 0 0 0,3 19-358 0 0,0 53 766 0 0,-3-76-607 0 0,-1-19-97 0 0,1 0 0 0 0,0 1 0 0 0,0-1 0 0 0,1 1-1 0 0,-1-1 1 0 0,1 0 0 0 0,1 0 0 0 0,0 4-62 0 0,6 42 459 0 0,-5-41-302 0 0,0 0 1 0 0,-1 0-1 0 0,0 0 1 0 0,-1 1-1 0 0,0-1 1 0 0,-1 1 0 0 0,0 8-158 0 0,0-19 4 0 0,0 1 1 0 0,0-1 0 0 0,1 0 0 0 0,-1 1 0 0 0,0-1 0 0 0,0 0 0 0 0,0 1 0 0 0,0-1 0 0 0,1 0 0 0 0,-1 1 0 0 0,0-1 0 0 0,0 0-1 0 0,1 0 1 0 0,-1 1 0 0 0,0-1 0 0 0,1 0 0 0 0,-1 0 0 0 0,0 1 0 0 0,1-1 0 0 0,-1 0 0 0 0,0 0 0 0 0,1 0 0 0 0,-1 0 0 0 0,1 0-1 0 0,-1 1 1 0 0,0-1 0 0 0,1 0 0 0 0,-1 0 0 0 0,0 0 0 0 0,1 0 0 0 0,-1 0 0 0 0,1 0 0 0 0,-1 0 0 0 0,0 0 0 0 0,1 0 0 0 0,-1-1-1 0 0,0 1 1 0 0,1 0 0 0 0,-1 0 0 0 0,1 0 0 0 0,-1 0 0 0 0,0 0 0 0 0,1-1 0 0 0,-1 1 0 0 0,0 0 0 0 0,1 0 0 0 0,-1-1 0 0 0,0 1 0 0 0,0 0-5 0 0,5-2-1867 0 0,-4 2-8019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15.2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72 0 8432 0 0,'-4'92'1136'0'0,"3"-88"-1106"0"0,0 0 0 0 0,0 0 0 0 0,0 0 0 0 0,0-1 0 0 0,-1 1 0 0 0,1 0 0 0 0,-1-1 0 0 0,0 1 0 0 0,-2 2-30 0 0,-9 20 66 0 0,4 0-30 0 0,1 2 0 0 0,1-1 0 0 0,2 1 0 0 0,0 0 1 0 0,2 1-1 0 0,2-1 0 0 0,0 5-36 0 0,1-19 33 0 0,1 0 1 0 0,0 0-1 0 0,1 0 0 0 0,0-1 1 0 0,1 1-1 0 0,1 0 0 0 0,0-1 1 0 0,1 0-1 0 0,0 0 0 0 0,7 11-33 0 0,-6-16 26 0 0,-1-2 0 0 0,1 1 0 0 0,1-1 0 0 0,-1 1 0 0 0,1-2 0 0 0,1 1 0 0 0,-1-1 0 0 0,1 0 0 0 0,-1-1 0 0 0,6 3-26 0 0,-9-5 10 0 0,0-1-1 0 0,0 0 1 0 0,-1 1-1 0 0,1-1 1 0 0,0-1 0 0 0,0 1-1 0 0,0 0 1 0 0,0-1-1 0 0,0 0 1 0 0,1 0-1 0 0,-1 0 1 0 0,0 0-1 0 0,0-1 1 0 0,3 0-10 0 0,5-3 69 0 0,1 0 1 0 0,-1 0-1 0 0,10-6-69 0 0,6-2 178 0 0,-15 7-91 0 0,-1-2 0 0 0,1 0 0 0 0,-1 0 0 0 0,-1-1 0 0 0,0 0 0 0 0,10-9-87 0 0,-19 14 22 0 0,1 0 1 0 0,0-1 0 0 0,-1 1 0 0 0,0-1 0 0 0,0 1 0 0 0,0-1-1 0 0,0 0 1 0 0,-1 1 0 0 0,1-1 0 0 0,-1 0 0 0 0,0 0 0 0 0,0 0-1 0 0,0 0 1 0 0,-1-1 0 0 0,1 1 0 0 0,-1 0 0 0 0,0 0 0 0 0,-1-4-23 0 0,1-7 154 0 0,-2 0 1 0 0,0 0 0 0 0,-1 1 0 0 0,-3-11-155 0 0,-2 3 123 0 0,0 0 0 0 0,-2 1 0 0 0,-1 0 1 0 0,-1 1-1 0 0,0 0 0 0 0,-1 0 0 0 0,-2 1-123 0 0,-27-43 365 0 0,30 41-253 0 0,-11-18 69 0 0,21 36-154 0 0,0 1-1 0 0,0-1 1 0 0,-1 1 0 0 0,1-1 0 0 0,0 1 0 0 0,-1 0-1 0 0,0 0 1 0 0,1 0 0 0 0,-1 1 0 0 0,0-1 0 0 0,0 0 0 0 0,-1 1-27 0 0,-45-23 602 0 0,48 23-579 0 0,0 1 1 0 0,0 0-1 0 0,0-1 0 0 0,0 1 0 0 0,0 0 1 0 0,0 0-1 0 0,0 0 0 0 0,0 0 0 0 0,0 0 0 0 0,0 0 1 0 0,0 0-1 0 0,-1 0 0 0 0,1 0 0 0 0,0 0 1 0 0,0 1-24 0 0,-14-1 154 0 0,14 0-179 0 0,0 0 0 0 0,1 0-1 0 0,-1 1 1 0 0,0-1 0 0 0,0 0 0 0 0,0 0 0 0 0,1 1 0 0 0,-1-1-1 0 0,0 0 1 0 0,0 1 0 0 0,1-1 0 0 0,-1 1 0 0 0,0-1 0 0 0,1 1 0 0 0,-1-1-1 0 0,0 1 1 0 0,1-1 0 0 0,-1 1 0 0 0,1 0 0 0 0,-1-1 0 0 0,1 1 0 0 0,-1 0-1 0 0,1 0 1 0 0,-1-1 0 0 0,1 1 0 0 0,0 0 0 0 0,0 0 0 0 0,-1 0 25 0 0,-1 3-1407 0 0,1-3-8355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15.2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4720 0 0,'6'75'3014'0'0,"-6"-72"-2935"0"0,0 1-1 0 0,1-1 1 0 0,0 1-1 0 0,-1-1 0 0 0,1 1 1 0 0,0-1-1 0 0,1 0 1 0 0,0 2-79 0 0,0-1 32 0 0,-1-1 1 0 0,0 1 0 0 0,0 0 0 0 0,0-1 0 0 0,0 1 0 0 0,0 0 0 0 0,-1 0 0 0 0,1 3-33 0 0,-8 229 143 0 0,3-122 114 0 0,1-60 499 0 0,2-1 0 0 0,4 28-756 0 0,-1-66 273 0 0,1-1 0 0 0,0 1 0 0 0,3 4-273 0 0,-3-7 297 0 0,1 0 0 0 0,-2 0 0 0 0,0 0 0 0 0,0 0 0 0 0,0 8-297 0 0,-3-20 7 0 0,1 0-1 0 0,0 1 1 0 0,0-1 0 0 0,0 0-1 0 0,0 0 1 0 0,0 0 0 0 0,0 1-1 0 0,0-1 1 0 0,0 0 0 0 0,1 0 0 0 0,-1 0-1 0 0,0 0 1 0 0,0 1 0 0 0,0-1-1 0 0,0 0 1 0 0,0 0 0 0 0,0 0-1 0 0,0 1 1 0 0,0-1 0 0 0,0 0-1 0 0,1 0 1 0 0,-1 0 0 0 0,0 0 0 0 0,0 0-1 0 0,0 1 1 0 0,0-1 0 0 0,0 0-1 0 0,1 0 1 0 0,-1 0 0 0 0,0 0-1 0 0,0 0 1 0 0,0 0 0 0 0,0 0-1 0 0,1 0 1 0 0,-1 1 0 0 0,0-1 0 0 0,0 0-1 0 0,1 0-6 0 0,8-4 321 0 0,-8 3-293 0 0,0 0 1 0 0,0 0-1 0 0,1 0 0 0 0,-1 0 0 0 0,0 0 0 0 0,0 0 1 0 0,0-1-1 0 0,-1 1 0 0 0,1 0 0 0 0,0 0 1 0 0,0-1-1 0 0,-1 1 0 0 0,1-1 0 0 0,0 1 1 0 0,-1-1-29 0 0,4-53-1516 0 0,-2-25 1516 0 0,-2 73-8812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15.2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76 7832 0 0,'1'1'0'0'0,"-1"-1"0"0"0,1 1 0 0 0,0 0 0 0 0,-1 0 1 0 0,1-1-1 0 0,0 1 0 0 0,0 0 0 0 0,0-1 0 0 0,-1 1 1 0 0,1-1-1 0 0,0 1 0 0 0,0-1 0 0 0,0 1 0 0 0,0-1 0 0 0,0 0 1 0 0,0 0-1 0 0,0 1 0 0 0,0-1 0 0 0,0 0 0 0 0,0 0 1 0 0,0 0-1 0 0,0 0 0 0 0,0 0 0 0 0,0-1 19 0 0,0 1 1 0 0,1-1-1 0 0,-1 0 1 0 0,0 0-1 0 0,0 0 0 0 0,0 0 1 0 0,0 0-1 0 0,0-1 1 0 0,-1 1-1 0 0,1 0 0 0 0,0 0 1 0 0,0-1-1 0 0,-1 1 1 0 0,1 0-1 0 0,-1-1 0 0 0,1 0-19 0 0,1-1 64 0 0,0 0-1 0 0,0 0 0 0 0,0 0 0 0 0,1 1 0 0 0,-1-1 1 0 0,1 1-1 0 0,0-1 0 0 0,-1 1 0 0 0,1 0 0 0 0,0 0 1 0 0,0 0-1 0 0,0 1 0 0 0,1-1 0 0 0,-1 1 0 0 0,0-1 1 0 0,1 1-1 0 0,-1 0 0 0 0,1 1 0 0 0,-1-1 0 0 0,1 0-63 0 0,28-10 408 0 0,-25 8-397 0 0,0 1 0 0 0,-1 0-1 0 0,1 0 1 0 0,0 0 0 0 0,0 1-1 0 0,1 0 1 0 0,-1 0-1 0 0,0 1 1 0 0,0 0 0 0 0,0 0-1 0 0,1 1-10 0 0,18 2 10 0 0,0 1 0 0 0,10 3-10 0 0,-25-4 5 0 0,-6-2 15 0 0,-1 0 0 0 0,1 1 1 0 0,-1-1-1 0 0,0 1 0 0 0,1 0 0 0 0,-1 0 1 0 0,0 1-1 0 0,0-1 0 0 0,-1 1 1 0 0,1 0-1 0 0,0 0 0 0 0,-1 0 0 0 0,0 1 1 0 0,3 2-21 0 0,1 5 106 0 0,1-1 1 0 0,-2 2 0 0 0,1-1-1 0 0,3 11-106 0 0,-8-17 33 0 0,0 0-1 0 0,-1 1 1 0 0,0-1-1 0 0,0 0 0 0 0,0 1 1 0 0,0-1-1 0 0,-1 0 1 0 0,0 1-1 0 0,0-1 0 0 0,0 0 1 0 0,-1 1-1 0 0,0 2-32 0 0,-2 23 77 0 0,2-22-55 0 0,-1 0 0 0 0,0-1 0 0 0,0 1 0 0 0,-1 0 0 0 0,0-1 0 0 0,0 1 0 0 0,-1-1 0 0 0,0 0 0 0 0,-2 2-22 0 0,-15 32 136 0 0,19-37-120 0 0,-1 0 0 0 0,0 0 1 0 0,0-1-1 0 0,0 1 0 0 0,0-1 0 0 0,-1 0 0 0 0,0 0 0 0 0,0 0 0 0 0,0-1 0 0 0,0 1 0 0 0,-1-1 0 0 0,-1 1-16 0 0,-2 2 25 0 0,0 1-1 0 0,0-1 1 0 0,-6 8-25 0 0,6-6 38 0 0,0-1 1 0 0,-1 0-1 0 0,1-1 1 0 0,-2 0 0 0 0,1 0-1 0 0,-1-1 1 0 0,0 0-1 0 0,-2 0-38 0 0,-34 19 331 0 0,33-17 46 0 0,22-17 174 0 0,-2 6-523 0 0,1-1 0 0 0,-1 2 0 0 0,1-1 0 0 0,-1 1-1 0 0,1 0 1 0 0,0 0 0 0 0,1 1 0 0 0,-1 0-28 0 0,6-2 33 0 0,4-1 28 0 0,0 1 0 0 0,0 0 0 0 0,0 2 0 0 0,1 0 0 0 0,-1 1 0 0 0,1 0 0 0 0,-1 2 0 0 0,1 0 0 0 0,-1 1 0 0 0,1 1 1 0 0,8 3-62 0 0,-23-5 28 0 0,-1 0 0 0 0,1 0 1 0 0,-1 1-1 0 0,0-1 1 0 0,1 1-1 0 0,-1 0 1 0 0,0 0-1 0 0,0 0 0 0 0,0 0 1 0 0,-1 0-1 0 0,1 1 1 0 0,0-1-1 0 0,0 2-28 0 0,3 4 75 0 0,-1-1 0 0 0,0 1 0 0 0,-1 0 0 0 0,2 5-75 0 0,9 15 163 0 0,-12-24-147 0 0,-1 1 1 0 0,0 0 0 0 0,0 0 0 0 0,0 0 0 0 0,-1 0 0 0 0,0 0 0 0 0,0 0-1 0 0,0 0 1 0 0,0 0 0 0 0,-1 1 0 0 0,0-1 0 0 0,0 0 0 0 0,-1 1-17 0 0,0 7 23 0 0,-1 0-1 0 0,-1 0 1 0 0,0 0 0 0 0,-3 6-23 0 0,-2 15 35 0 0,7-28-28 0 0,0 0 0 0 0,0-1 0 0 0,-1 1-1 0 0,0 0 1 0 0,0 0 0 0 0,0-1 0 0 0,-3 5-7 0 0,-8 12 26 0 0,10-15-16 0 0,-1 0 0 0 0,0 0 1 0 0,0-1-1 0 0,0 1 1 0 0,-1-1-1 0 0,0 0 0 0 0,0 0 1 0 0,0-1-1 0 0,-1 0 0 0 0,0 0 1 0 0,-4 3-11 0 0,-70 48 93 0 0,76-53-87 0 0,-1-1-1 0 0,0 1 0 0 0,0-1 1 0 0,0 0-1 0 0,0-1 1 0 0,0 1-1 0 0,-1-1 0 0 0,-1 0-5 0 0,-25 8 17 0 0,23-6 1 0 0,0-1 0 0 0,1-1-1 0 0,-1 1 1 0 0,0-1 0 0 0,0-1-1 0 0,0 0 1 0 0,0 0 0 0 0,-8-1-18 0 0,-16-1 148 0 0,30 2-139 0 0,0 0 0 0 0,0 0 1 0 0,0-1-1 0 0,0 0 1 0 0,0 1-1 0 0,0-1 1 0 0,0 0-1 0 0,0 0 1 0 0,1-1-1 0 0,-1 1 1 0 0,0-1-1 0 0,0 1 1 0 0,1-1-1 0 0,-1 0 1 0 0,1 0-1 0 0,0 0 1 0 0,0 0-1 0 0,-1-1 1 0 0,1 1-1 0 0,1 0 1 0 0,-1-1-1 0 0,0 1 0 0 0,0-2-9 0 0,-3-5-369 0 0,0-1 0 0 0,1 0-1 0 0,0 0 1 0 0,0-1 0 0 0,0-3 369 0 0,3 9-454 0 0,-1-1-9519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15.2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 7232 0 0,'32'-2'903'0'0,"2"-1"403"0"0,-12 1-581 0 0,-19 1-608 0 0,1 0 1 0 0,0 1 0 0 0,-1 0 0 0 0,1 0 0 0 0,0 0-1 0 0,-1 0 1 0 0,1 0 0 0 0,0 1 0 0 0,-1-1 0 0 0,2 1-118 0 0,9 3 529 0 0,-12-4-458 0 0,1 0 0 0 0,-1 1-1 0 0,0-1 1 0 0,0 1 0 0 0,0 0 0 0 0,1-1 0 0 0,-1 1 0 0 0,0 0 0 0 0,0 0 0 0 0,0 1 0 0 0,0-1-71 0 0,12 6 121 0 0,-13-7-183 0 0,0 0 1 0 0,0 0 0 0 0,0 1-1 0 0,0-1 1 0 0,0 0-1 0 0,0 1 1 0 0,0-1-1 0 0,-1 1 1 0 0,1-1 0 0 0,0 1-1 0 0,0-1 1 0 0,0 1-1 0 0,-1-1 1 0 0,1 1 0 0 0,0 0-1 0 0,-1 0 1 0 0,1-1-1 0 0,0 1 1 0 0,-1 0-1 0 0,1 0 1 0 0,-1 0 0 0 0,1-1-1 0 0,-1 1 1 0 0,0 0-1 0 0,1 0 62 0 0,-1 0-8030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15.2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7232 0 0,'3'0'121'0'0,"1"0"-1"0"0,0 1 1 0 0,-1-1 0 0 0,1 1 0 0 0,0 0 0 0 0,-1 0 0 0 0,1 1 0 0 0,-1-1-1 0 0,1 1 1 0 0,0 0-121 0 0,-1 0 151 0 0,1 0 0 0 0,-1-1 0 0 0,1 1 0 0 0,-1-1 0 0 0,1 0 0 0 0,0 0 0 0 0,0-1 0 0 0,2 1-151 0 0,131 0 1584 0 0,-74-1-2955 0 0,-61 0-5674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15.2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49 7232 0 0,'2'0'77'0'0,"-1"0"1"0"0,1 1 0 0 0,-1-1-1 0 0,1 0 1 0 0,-1 1 0 0 0,1-1 0 0 0,-1 0-1 0 0,1 1 1 0 0,-1 0 0 0 0,0-1-1 0 0,1 1 1 0 0,-1 0 0 0 0,0 0-1 0 0,0 0 1 0 0,0 0 0 0 0,1 0-1 0 0,-1 0 1 0 0,0 0 0 0 0,0 0-1 0 0,0 1-77 0 0,4 3 217 0 0,-4-4 115 0 0,-1 56 1783 0 0,-2-7-1512 0 0,3-1-1 0 0,3 0 1 0 0,4 20-603 0 0,-5-48 311 0 0,-1 1 1 0 0,-1 14-312 0 0,-1-19 143 0 0,1 0 1 0 0,1 0 0 0 0,0 0-1 0 0,3 7-143 0 0,22 118 680 0 0,-25-111-588 0 0,-2-29-87 0 0,-1 1 0 0 0,1-1 0 0 0,0 1 1 0 0,0-1-1 0 0,0 1 0 0 0,1 0 0 0 0,-1-1 0 0 0,1 1 0 0 0,-1-1 0 0 0,1 1 0 0 0,0-1 0 0 0,0 0 0 0 0,0 1 1 0 0,0-1-1 0 0,0 0 0 0 0,1 0 0 0 0,0 2-5 0 0,-1-4 7 0 0,-1 1 0 0 0,1 0 0 0 0,-1-1 0 0 0,1 1 0 0 0,-1-1 0 0 0,0 1 0 0 0,1-1 0 0 0,-1 1 0 0 0,1 0 0 0 0,-1-1 1 0 0,0 1-1 0 0,0 0 0 0 0,1-1 0 0 0,-1 1 0 0 0,0 0 0 0 0,0 0 0 0 0,0-1 0 0 0,0 1 0 0 0,0 0 0 0 0,0-1 0 0 0,0 1 0 0 0,0 0-7 0 0,1 4 205 0 0,11-4-144 0 0,-12-1-92 0 0,1 0 1 0 0,-1 0-1 0 0,0 0 0 0 0,1 0 0 0 0,-1 0 1 0 0,1 0-1 0 0,-1 0 0 0 0,0-1 1 0 0,0 1-1 0 0,1 0 0 0 0,-1 0 0 0 0,0 0 1 0 0,1-1-1 0 0,-1 1 0 0 0,0 0 0 0 0,0 0 1 0 0,1-1-1 0 0,-1 1 0 0 0,0 0 0 0 0,0 0 1 0 0,1-1-1 0 0,-1 1 0 0 0,0 0 0 0 0,0-1 1 0 0,0 1-1 0 0,0 0 0 0 0,0-1 0 0 0,1 1 1 0 0,-1 0-1 0 0,0-1 0 0 0,0 1 31 0 0,0-1-988 0 0,1-1-8869 0 0</inkml:trace>
  <inkml:trace contextRef="#ctx0" brushRef="#br0" timeOffset="1">289 1 9792 0 0,'6'10'680'0'0,"-2"-4"-491"0"0,1 1-119 0 0,1 1-1 0 0,-1-1 1 0 0,0 1-1 0 0,-1 1 1 0 0,0-1 0 0 0,0 1-1 0 0,-1-1 1 0 0,0 1-1 0 0,0 0 1 0 0,-1 0-1 0 0,1 10-69 0 0,-2-7 34 0 0,1 0 0 0 0,0 0 0 0 0,3 6-34 0 0,4 27 74 0 0,-2 14 314 0 0,7 94 894 0 0,-5-71-637 0 0,-5-50-199 0 0,-1 0 0 0 0,-1 6-446 0 0,-2 194 1958 0 0,0-231-1870 0 0,0 14-1955 0 0,0-15-8841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15.2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381 36 4008 0 0,'2'2'10'0'0,"-1"-1"46"0"0,-1-1 0 0 0,1 1 0 0 0,0 0 0 0 0,0 0 0 0 0,0 0 0 0 0,-1-1 0 0 0,1 1 0 0 0,0 0 0 0 0,-1 0 0 0 0,1 0-1 0 0,-1 0 1 0 0,1 0 0 0 0,-1 0 0 0 0,0 0 0 0 0,1 0 0 0 0,-1 0 0 0 0,0 1 0 0 0,0-1-56 0 0,0 0 1023 0 0,0-1 1 0 0,0 0-107 0 0,0 3 1747 0 0,0-4-2493 0 0,0 1-19 0 0,-7-13 377 0 0,7 13-528 0 0,-6-5 74 0 0,-1 0-1 0 0,1 1 1 0 0,-1 0-1 0 0,0 0 0 0 0,0 0 1 0 0,0 1-1 0 0,-1 0 1 0 0,1 1-1 0 0,-1-1 0 0 0,-2 1-74 0 0,4 0 81 0 0,-1 1 0 0 0,1-1 0 0 0,0 1 0 0 0,0 1 0 0 0,-1-1 0 0 0,1 1 0 0 0,-1 0 0 0 0,1 1 0 0 0,0 0 0 0 0,0-1 0 0 0,-1 2 0 0 0,1-1-1 0 0,0 1 1 0 0,0 0 0 0 0,0 0 0 0 0,0 1 0 0 0,-1 0-81 0 0,-10 7 224 0 0,0-1 1 0 0,0 2-1 0 0,-13 11-224 0 0,24-17 58 0 0,0 0 1 0 0,1 1 0 0 0,-1 0-1 0 0,1 0 1 0 0,0 0-1 0 0,1 0 1 0 0,0 1 0 0 0,0 0-1 0 0,0 0 1 0 0,1 0 0 0 0,-1 1-59 0 0,-45 140 672 0 0,47-137-672 0 0,0 0 0 0 0,0 1 0 0 0,2-1 0 0 0,-1 1 0 0 0,2 8 0 0 0,-1 17 0 0 0,0 5-4 0 0,2-1 1 0 0,1 1-1 0 0,4 3 4 0 0,-2-7-4 0 0,-3-21-2 0 0,1 0-1 0 0,1-1 1 0 0,1 1 0 0 0,0-1-1 0 0,1 0 1 0 0,1 0 0 0 0,1 0 0 0 0,0-1-1 0 0,1-1 1 0 0,0 1 0 0 0,1-1-1 0 0,1-1 1 0 0,0 0 0 0 0,7 6 6 0 0,-11-14 40 0 0,0-1 1 0 0,0 1-1 0 0,1-1 1 0 0,-1-1 0 0 0,1 1-1 0 0,0-1 1 0 0,0-1-1 0 0,0 1 1 0 0,0-1-1 0 0,0-1 1 0 0,0 0-1 0 0,1 0 1 0 0,-1 0-1 0 0,0-1 1 0 0,1 0-41 0 0,7-3 83 0 0,0 0 0 0 0,0 0 0 0 0,-1-2 0 0 0,0 0 0 0 0,1-1 0 0 0,-2 0 0 0 0,8-5-83 0 0,-18 9-151 0 0,0-1 0 0 0,-1 0-1 0 0,1 1 1 0 0,-1-1 0 0 0,0 0-1 0 0,0-1 1 0 0,0 1 0 0 0,0-1 0 0 0,0 1-1 0 0,-1-1 1 0 0,0 0 0 0 0,0 0 0 0 0,1-2 151 0 0,-2 4-10528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5:57.6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6272 0 0,'0'0'141'0'0,"0"0"23"0"0,0 0 11 0 0,0 3 42 0 0,0 1-79 0 0,0 2 116 0 0,0-3 217 0 0,0-3 10 0 0,3 0-9 0 0,-3 0-446 0 0,1 0 1 0 0,0 0-1 0 0,-1 0 1 0 0,1 0-1 0 0,0 0 0 0 0,-1 1 1 0 0,1-1-1 0 0,0 0 1 0 0,-1 0-1 0 0,1 1 0 0 0,-1-1 1 0 0,1 0-1 0 0,-1 1 1 0 0,1-1-1 0 0,0 0 0 0 0,-1 1 1 0 0,1-1-1 0 0,-1 1 1 0 0,0-1-1 0 0,1 1 0 0 0,-1-1 1 0 0,1 1-1 0 0,-1 0-26 0 0,0-1 25 0 0,1 1-1 0 0,-1-1 1 0 0,0 1 0 0 0,1-1-1 0 0,-1 1 1 0 0,1-1 0 0 0,-1 1 0 0 0,1-1-1 0 0,-1 1 1 0 0,1-1 0 0 0,-1 0-1 0 0,1 1 1 0 0,0-1 0 0 0,-1 0-1 0 0,1 1 1 0 0,-1-1 0 0 0,1 0-1 0 0,0 0 1 0 0,-1 0 0 0 0,1 0-1 0 0,0 0 1 0 0,-1 1 0 0 0,1-1-25 0 0,-1 0 6 0 0,0-1 1 0 0,0 1-1 0 0,0 0 1 0 0,1 0-1 0 0,-1 0 1 0 0,0 0-1 0 0,0 0 1 0 0,0 0-1 0 0,0 0 1 0 0,0 0-1 0 0,0 0 1 0 0,0 0 0 0 0,0 0-1 0 0,0 0 1 0 0,0 0-1 0 0,1 0 1 0 0,-1 0-1 0 0,0 0 1 0 0,0 0-1 0 0,0 0 1 0 0,0 1-1 0 0,0-1 1 0 0,0 0-1 0 0,0 0 1 0 0,0 0-1 0 0,0 0 1 0 0,0 0-1 0 0,0 0 1 0 0,0 0-1 0 0,1 0 1 0 0,-1 0 0 0 0,0 0-1 0 0,0 0 1 0 0,0 0-1 0 0,0 0 1 0 0,0 0-1 0 0,0 0 1 0 0,0 1-1 0 0,0-1 1 0 0,0 0-1 0 0,0 0 1 0 0,0 0-1 0 0,0 0 1 0 0,0 0-1 0 0,0 0 1 0 0,0 0-1 0 0,0 0 1 0 0,0 0-1 0 0,0 0 1 0 0,0 1 0 0 0,0-1-1 0 0,0 0 1 0 0,0 0-1 0 0,0 0 1 0 0,0 0-1 0 0,0 0 1 0 0,0 0-7 0 0,0 4 125 0 0,-1-3-72 0 0,1 1 0 0 0,0 0 0 0 0,0 0 0 0 0,0 0 0 0 0,0 0 0 0 0,1-1 0 0 0,-1 1 0 0 0,0 0 0 0 0,1 0 0 0 0,-1 0 0 0 0,1 0-53 0 0,6 3 229 0 0,-7-5-215 0 0,1 0 1 0 0,-1 1-1 0 0,1-1 0 0 0,-1 0 1 0 0,1 0-1 0 0,-1 1 0 0 0,0-1 0 0 0,1 0 1 0 0,-1 1-1 0 0,0-1 0 0 0,1 1 1 0 0,-1-1-1 0 0,0 0 0 0 0,0 1 0 0 0,1-1 1 0 0,-1 1-1 0 0,0-1 0 0 0,0 1 1 0 0,0-1-1 0 0,1 1 0 0 0,-1-1 0 0 0,0 0 1 0 0,0 1-1 0 0,0-1 0 0 0,0 1 1 0 0,0-1-1 0 0,0 1 0 0 0,0-1 0 0 0,0 1 1 0 0,0-1-1 0 0,0 1 0 0 0,0 0-14 0 0,-1 6 128 0 0,1-5-92 0 0,0 0 0 0 0,0 0 0 0 0,0 1 0 0 0,0-1 0 0 0,0 0 0 0 0,1 0 0 0 0,-1 0 0 0 0,1 0 0 0 0,-1 0 0 0 0,1 1-36 0 0,4 6 105 0 0,1 1 41 0 0,-4 3 38 0 0,-2-6-82 0 0,0-5-68 0 0,0 0 1 0 0,0 1-1 0 0,0-1 1 0 0,0 0-1 0 0,0 0 1 0 0,0 0-1 0 0,1 0 1 0 0,-1 0-1 0 0,1 1 1 0 0,0 0-35 0 0,6 10 172 0 0,10 24 359 0 0,-13-24-386 0 0,-3 0-41 0 0,1 2 90 0 0,3-6-36 0 0,1 4-9 0 0,-2-1-49 0 0,-4-8-64 0 0,2 0 1 0 0,-1 0 0 0 0,0 0 0 0 0,1 0-1 0 0,0 0 1 0 0,0-1 0 0 0,0 1-1 0 0,0 0-36 0 0,0-2 17 0 0,0 1 8 0 0,-1-1 1 0 0,1 1 0 0 0,0 0-1 0 0,-1 0 1 0 0,1 1 0 0 0,-1 0-26 0 0,1 6 80 0 0,-1 3 39 0 0,-1-8-82 0 0,1-1 1 0 0,-1 0-1 0 0,1 0 1 0 0,0 0 0 0 0,0 0-1 0 0,0 0 1 0 0,1 2-38 0 0,3 7 125 0 0,2 0 39 0 0,1 5 4 0 0,-7-15-143 0 0,0 0 0 0 0,0 0 0 0 0,-1 0-1 0 0,1 0 1 0 0,-1 0 0 0 0,1 0 0 0 0,-1 2-25 0 0,2 9 112 0 0,4 0 14 0 0,-5-13-110 0 0,0 0 1 0 0,0 1-1 0 0,0-1 0 0 0,-1 1 1 0 0,1-1-1 0 0,-1 1 1 0 0,1-1-1 0 0,-1 1 0 0 0,1 0 1 0 0,-1-1-1 0 0,0 1 0 0 0,0 0 1 0 0,1 0-17 0 0,-1 0 13 0 0,0 0 0 0 0,0 0 0 0 0,0 0 0 0 0,1-1 1 0 0,-1 1-1 0 0,1 0 0 0 0,-1-1 0 0 0,1 1 0 0 0,0 0 0 0 0,-1-1 1 0 0,1 1-1 0 0,0-1 0 0 0,0 1-13 0 0,0 0 12 0 0,0-1 0 0 0,0 1 0 0 0,0-1 0 0 0,0 1 0 0 0,0 0 0 0 0,-1-1 0 0 0,1 1 0 0 0,-1 0 0 0 0,1-1 0 0 0,-1 1 0 0 0,0 0 0 0 0,0 0-1 0 0,0 0-11 0 0,0 7 76 0 0,0 12 27 0 0,-1-20-98 0 0,1 0 1 0 0,1 0-1 0 0,-1 0 0 0 0,0 0 0 0 0,0 0 0 0 0,0 0 1 0 0,0 1-1 0 0,1-1 0 0 0,-1 0 0 0 0,1 0 1 0 0,-1 0-1 0 0,1 0-5 0 0,9 5 26 0 0,-9-6-22 0 0,-1 1 0 0 0,0-1 0 0 0,1 1 0 0 0,-1 0 0 0 0,0-1 0 0 0,0 1 0 0 0,1 0 0 0 0,-1-1 0 0 0,0 1 0 0 0,0 0 0 0 0,0-1 0 0 0,0 1 0 0 0,0 0 0 0 0,0-1 0 0 0,0 1-4 0 0,3 4 82 0 0,7 6 39 0 0,-7-8 20 0 0,-3-3 3 0 0,0 0-73 0 0,0 0-70 0 0,0 0-60 0 0,0 0-114 0 0,0-3-62 0 0,0 1 63 0 0,0-2-210 0 0,0 2 174 0 0,0 2 63 0 0,0-1-37 0 0,0 0-43 0 0,0 0-52 0 0,0 1-113 0 0,0-1-58 0 0,0 1-51 0 0,0-1-45 0 0,0 1-158 0 0,0 0-45 0 0,0 0-192 0 0,0 0-517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15.2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 7328 0 0,'4'0'299'0'0,"22"0"1615"0"0,-20 0-1587 0 0,0-1-1 0 0,0 0 1 0 0,-1 0 0 0 0,1 0-1 0 0,3-1-326 0 0,1-1-59 0 0,-1 1 0 0 0,0 1 0 0 0,1 0 0 0 0,-1 0 0 0 0,1 1 0 0 0,-1 0 0 0 0,1 0 0 0 0,-1 1 0 0 0,1 1 0 0 0,-1-1 0 0 0,0 2 0 0 0,2 0 59 0 0,-10-3-7482 0 0</inkml:trace>
  <inkml:trace contextRef="#ctx0" brushRef="#br0" timeOffset="1">85 156 6728 0 0,'0'0'433'0'0,"5"5"439"0"0,1 5-520 0 0,-6-9-299 0 0,0 0 0 0 0,1 0 0 0 0,0 1 1 0 0,-1-1-1 0 0,1 0 0 0 0,0 0 0 0 0,-1 0 0 0 0,1 1 1 0 0,0-1-1 0 0,0 0 0 0 0,0 0 0 0 0,0 0 1 0 0,0-1-1 0 0,0 1 0 0 0,1 0 0 0 0,-1 0 1 0 0,0 0-1 0 0,0-1 0 0 0,0 1 0 0 0,1-1 0 0 0,-1 1 1 0 0,0-1-1 0 0,1 1 0 0 0,-1-1 0 0 0,0 0 1 0 0,1 0-1 0 0,-1 0 0 0 0,1 0 0 0 0,-1 0 0 0 0,0 0 1 0 0,1 0-1 0 0,-1 0 0 0 0,0 0 0 0 0,1-1-53 0 0,15-1 88 0 0,-1 0-1 0 0,1 0 0 0 0,0 2 1 0 0,4 0-88 0 0,-14-1-139 0 0,0 1 0 0 0,0-2 0 0 0,0 1 0 0 0,0-1 1 0 0,0 0-1 0 0,0 0 0 0 0,-1-1 0 0 0,7-3 139 0 0,-12 5-6745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15.2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 8640 0 0,'4'0'0'0'0,"-4"0"-6488"0"0</inkml:trace>
  <inkml:trace contextRef="#ctx0" brushRef="#br0" timeOffset="1">0 1 11096 0 0,'1'0'38'0'0,"0"0"1"0"0,0 1-1 0 0,0-1 1 0 0,0 1-1 0 0,0-1 1 0 0,0 1-1 0 0,-1-1 1 0 0,1 1-1 0 0,0-1 1 0 0,0 1-1 0 0,-1 0 1 0 0,1-1-1 0 0,0 1 1 0 0,-1 0-1 0 0,1 0 1 0 0,0 0-1 0 0,-1-1 1 0 0,1 1-1 0 0,-1 0 1 0 0,0 0 0 0 0,1 0-1 0 0,-1 0 1 0 0,0 0-1 0 0,1 0 1 0 0,-1 0-1 0 0,0 0 1 0 0,0 0-39 0 0,0 0 150 0 0,0-1-27 0 0,0 12 109 0 0,2 21-224 0 0,1-1 1 0 0,6 27-9 0 0,-4-27 22 0 0,-1-1 0 0 0,0 27-22 0 0,-4-39 41 0 0,1-1-1 0 0,1 1 0 0 0,1-1 1 0 0,3 15-41 0 0,-2-15 73 0 0,-2 0 0 0 0,0 0 0 0 0,0 1-73 0 0,-2-6 70 0 0,1 0 0 0 0,1 0 0 0 0,0 0 0 0 0,0 0 0 0 0,2-1 1 0 0,3 12-71 0 0,-4-14 65 0 0,0 0 0 0 0,0 0 1 0 0,-2 0-1 0 0,1 0 0 0 0,-1 1 1 0 0,-1-1-1 0 0,0 10-65 0 0,0-18 26 0 0,0-1 0 0 0,1 1-1 0 0,-1 0 1 0 0,0-1 0 0 0,1 1 0 0 0,-1 0 0 0 0,1-1 0 0 0,0 1 0 0 0,-1-1 0 0 0,1 1-1 0 0,0-1-25 0 0,0 1 35 0 0,0 0-1 0 0,0-1 1 0 0,-1 1-1 0 0,1 0 0 0 0,0-1 1 0 0,-1 1-1 0 0,1 0 0 0 0,-1 0 1 0 0,0-1-1 0 0,0 1 1 0 0,1 0-35 0 0,-1 13-1748 0 0,0-15-7448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15.2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97 5416 0 0,'2'-1'135'0'0,"1"1"0"0"0,-1-1 0 0 0,0 0 0 0 0,0 0 0 0 0,0 1 0 0 0,1-2 0 0 0,-1 1 0 0 0,0 0 0 0 0,0 0 0 0 0,0 0 0 0 0,-1-1 0 0 0,1 1 0 0 0,0-1 0 0 0,0 0 0 0 0,-1 0 0 0 0,1 0-135 0 0,1-2 121 0 0,21-7 802 0 0,-9 2-697 0 0,0 0-1 0 0,0 1 1 0 0,1 1 0 0 0,-1 0 0 0 0,2 1 0 0 0,-1 1 0 0 0,1 1-1 0 0,5-1-225 0 0,-17 5 114 0 0,-1 0 1 0 0,1 0-1 0 0,-1 0 0 0 0,0 1 0 0 0,1-1 0 0 0,3 2-114 0 0,19 2 962 0 0,-26-4-940 0 0,0 0 1 0 0,0 1-1 0 0,-1-1 0 0 0,1 0 1 0 0,0 0-1 0 0,0 0 0 0 0,0 0 1 0 0,0 1-1 0 0,-1-1 0 0 0,1 0 1 0 0,0 1-1 0 0,0-1 0 0 0,0 1 1 0 0,-1-1-1 0 0,1 1 0 0 0,0-1 1 0 0,-1 1-1 0 0,1-1 0 0 0,0 1 0 0 0,-1 0 1 0 0,1-1-1 0 0,-1 1 0 0 0,1 0 1 0 0,-1-1-1 0 0,1 1 0 0 0,-1 0 1 0 0,0 0-1 0 0,1 0 0 0 0,-1-1 1 0 0,0 1-1 0 0,0 0 0 0 0,1 0 1 0 0,-1 0-1 0 0,0 0 0 0 0,0 0 1 0 0,0-1-1 0 0,0 2-22 0 0,4 12 167 0 0,-2-11-114 0 0,-1 1-1 0 0,0 0 1 0 0,0-1-1 0 0,-1 1 1 0 0,1 0-1 0 0,-1-1 1 0 0,1 1-1 0 0,-1 0 1 0 0,0 0-1 0 0,-1 0 1 0 0,1 1-53 0 0,-11 45 219 0 0,0-3-90 0 0,8-26-89 0 0,-1-1 1 0 0,-1 1-1 0 0,-1-1 1 0 0,-7 14-41 0 0,1 0 27 0 0,-2 5-8 0 0,6-16-3 0 0,0-1 1 0 0,-1 15-17 0 0,2 1 31 0 0,4-19 0 0 0,-1 1 0 0 0,-4 9-31 0 0,0-9 44 0 0,7-18-38 0 0,0 1 0 0 0,-1-1 0 0 0,1 1-1 0 0,1 0 1 0 0,-1-1 0 0 0,0 1 0 0 0,1 0 0 0 0,-1-1 0 0 0,1 1 0 0 0,0 1-6 0 0,0 37 227 0 0,1-42-223 0 0,1 0-1 0 0,0 0 1 0 0,0 0 0 0 0,-1 1 0 0 0,1-1 0 0 0,0 1 0 0 0,0-1 0 0 0,0 1 0 0 0,2-1-4 0 0,-4 1 3 0 0,119-28 595 0 0,-80 10-144 0 0,-30 15-908 0 0,1 1 0 0 0,0 0-1 0 0,0 0 1 0 0,5 1 454 0 0,-14 1-9953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15.2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2704 0 0,'1'-1'213'0'0,"0"1"0"0"0,0 0 0 0 0,0 0 0 0 0,0 0 0 0 0,0 0 0 0 0,0 0 0 0 0,0 0 0 0 0,0 1 0 0 0,0-1 0 0 0,0 0 1 0 0,0 0-1 0 0,0 1 0 0 0,0-1 0 0 0,-1 1 0 0 0,1-1 0 0 0,0 0 0 0 0,0 1 0 0 0,0 0 0 0 0,-1-1 0 0 0,1 1-213 0 0,2 17 5404 0 0,-4-9-6643 0 0,8 457 2978 0 0,-7-442-1547 0 0,2 0-1 0 0,4 18-191 0 0,8 16 309 0 0,-13-53-250 0 0,0 0 1 0 0,-1 1-1 0 0,1-1 0 0 0,-1 0 0 0 0,-1 0 1 0 0,1 5-60 0 0,-1 5-1669 0 0,1-14-7083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15.2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 1 8136 0 0,'1'0'29'0'0,"0"0"0"0"0,0 0 0 0 0,-1 0-1 0 0,1 0 1 0 0,0 1 0 0 0,0-1 0 0 0,-1 0 0 0 0,1 0 0 0 0,0 1 0 0 0,-1-1 0 0 0,1 0 0 0 0,0 1 0 0 0,-1-1 0 0 0,1 1 0 0 0,0-1 0 0 0,-1 1 0 0 0,1-1 0 0 0,-1 1 0 0 0,1 0-1 0 0,-1-1 1 0 0,1 1 0 0 0,-1-1 0 0 0,1 1 0 0 0,-1 0 0 0 0,0 0-29 0 0,12 11 654 0 0,-7-8-544 0 0,-1 0-1 0 0,1 0 0 0 0,-1 0 1 0 0,0 1-1 0 0,0-1 1 0 0,0 1-1 0 0,-1 0 1 0 0,1 0-1 0 0,-1 1-109 0 0,26 51 425 0 0,-25-49-398 0 0,70 162 215 0 0,-71-161-243 0 0,17 42 21 0 0,-1 8-20 0 0,-15-43 14 0 0,0 0 0 0 0,-1 1 1 0 0,0-1-1 0 0,-2 1 0 0 0,0 14-14 0 0,-1-16 25 0 0,-1-6 6 0 0,1 1 0 0 0,0-1-1 0 0,1 1 1 0 0,0-1 0 0 0,1 1-31 0 0,-1-2 39 0 0,1 0 0 0 0,-1 1 0 0 0,0-1 0 0 0,-1 1 0 0 0,0-1 0 0 0,0 1 0 0 0,-1-1 0 0 0,0 1 0 0 0,0-1 0 0 0,-1 1 0 0 0,-2 5-39 0 0,-2 26 335 0 0,6-35-291 0 0,-1 0 0 0 0,1 0 1 0 0,-1-1-1 0 0,0 1 0 0 0,0 0 0 0 0,0 0 0 0 0,-1 0 0 0 0,0-1 0 0 0,-2 5-44 0 0,1-3 36 0 0,-7 11 115 0 0,2-1 0 0 0,0 1 1 0 0,-1 4-152 0 0,4-10 53 0 0,0-1 0 0 0,-1 0 0 0 0,0-1 0 0 0,-3 4-53 0 0,-12 20 84 0 0,17-28-41 0 0,-1 0 1 0 0,1 0 0 0 0,-1-1 0 0 0,0 0-1 0 0,0 1 1 0 0,0-2 0 0 0,-1 1-1 0 0,1-1 1 0 0,-1 1 0 0 0,0-1 0 0 0,0-1-1 0 0,0 1 1 0 0,0-1 0 0 0,0 0 0 0 0,-3 0-44 0 0,8-2 5 0 0,0 0 1 0 0,1 0 0 0 0,-1-1-1 0 0,0 1 1 0 0,1 0-1 0 0,-1 0 1 0 0,0 0 0 0 0,0-1-1 0 0,1 1 1 0 0,-1 0 0 0 0,0-1-1 0 0,1 1 1 0 0,-1 0 0 0 0,1-1-1 0 0,-1 1 1 0 0,0-1 0 0 0,1 1-1 0 0,-1-1 1 0 0,1 1-1 0 0,-1-1 1 0 0,1 0 0 0 0,-1 1-6 0 0,-12-19 91 0 0,7 10-89 0 0,3 5-93 0 0,1-1 1 0 0,-1 1 0 0 0,1-1-1 0 0,0 0 1 0 0,0 0-1 0 0,0 0 1 0 0,1 0-1 0 0,-1 0 1 0 0,1 0 0 0 0,1 0-1 0 0,-1-3 91 0 0,0 3-748 0 0,0-2-8214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15.2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30 9648 0 0,'46'-6'934'0'0,"-8"-1"89"0"0,-33 6-936 0 0,0-1 0 0 0,0 1 0 0 0,0 1 0 0 0,0-1-1 0 0,1 1 1 0 0,0-1-87 0 0,6 1 225 0 0,-1 0 0 0 0,0-1 0 0 0,0-1 0 0 0,2 0-225 0 0,-3 0 145 0 0,0 1 0 0 0,0 0 0 0 0,0 0 0 0 0,6 1-145 0 0,-15 0 11 0 0,0 0 0 0 0,0 0 0 0 0,0 1 0 0 0,0-1 0 0 0,0 0-1 0 0,0 1 1 0 0,-1-1 0 0 0,1 1 0 0 0,0-1 0 0 0,0 1 0 0 0,0-1 0 0 0,0 1-1 0 0,-1-1 1 0 0,1 1 0 0 0,0 0 0 0 0,0 0 0 0 0,-1-1 0 0 0,1 1-11 0 0,-1 0-96 0 0,1-1 0 0 0,-1 1 0 0 0,1-1 0 0 0,-1 1 0 0 0,1-1 0 0 0,-1 1 0 0 0,1-1 0 0 0,-1 1 1 0 0,1-1-1 0 0,-1 0 0 0 0,1 1 0 0 0,0-1 0 0 0,-1 0 0 0 0,1 1 0 0 0,0-1 0 0 0,-1 0 0 0 0,1 0 1 0 0,0 0-1 0 0,0 0 96 0 0,-1 0-8564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15.2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8336 0 0,'4'17'635'0'0,"11"4"682"0"0,-14-20-1290 0 0,-1-1 1 0 0,1 0-1 0 0,0 1 0 0 0,-1-1 1 0 0,1 0-1 0 0,-1 0 1 0 0,1 0-1 0 0,0 0 1 0 0,-1 0-1 0 0,1 0 1 0 0,-1 0-1 0 0,1 0 0 0 0,0 0 1 0 0,-1 0-1 0 0,1 0 1 0 0,0 0-1 0 0,-1 0 1 0 0,1 0-1 0 0,-1 0 1 0 0,1-1-1 0 0,-1 1 0 0 0,1 0 1 0 0,0 0-1 0 0,-1-1 1 0 0,1 1-1 0 0,-1-1-27 0 0,20-11 141 0 0,-12 7-83 0 0,-3 2-166 0 0,1 0 0 0 0,0 0 0 0 0,0 1 0 0 0,0 0 0 0 0,0 1 0 0 0,1-1 0 0 0,-1 1 0 0 0,0 0 0 0 0,1 1 0 0 0,-1-1 0 0 0,1 1 0 0 0,-1 1 108 0 0,-3-1-7080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15.2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7232 0 0,'0'0'384'0'0,"1"24"1406"0"0,8-3-1578 0 0,-5-13-213 0 0,0 0-1 0 0,-1 1 1 0 0,0-1 0 0 0,0 4 1 0 0,12 48-10 0 0,-3-12-135 0 0,5 48 145 0 0,-13-51 17 0 0,5 31 226 0 0,-7-56 289 0 0,0 0 0 0 0,-1-1 0 0 0,-1 1-1 0 0,0 1-531 0 0,-1 9 1508 0 0,1-29-1300 0 0,0-1-25 0 0,0 0-125 0 0,0 0-22 0 0,0 0-1 0 0,0 0-1743 0 0,0 0-6985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15.2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75 5824 0 0,'6'-5'102'0'0,"0"0"-1"0"0,0 1 1 0 0,0 0 0 0 0,1 0 0 0 0,-1 1 0 0 0,1 0-1 0 0,0 0 1 0 0,0 0 0 0 0,1 1 0 0 0,-1 0 0 0 0,6-1-102 0 0,30-10 458 0 0,-38 11-378 0 0,0 0-1 0 0,1 1 1 0 0,-1 0-1 0 0,0 0 0 0 0,0 1 1 0 0,1-1-1 0 0,-1 1-79 0 0,29-5 226 0 0,-27 3-170 0 0,1 0 1 0 0,0 1 0 0 0,0 0 0 0 0,0 0-1 0 0,0 1 1 0 0,7 0-57 0 0,-5 0 180 0 0,-10 0-102 0 0,0 0-36 0 0,0 0-9 0 0,-1 10 195 0 0,-1 0 0 0 0,0 0-1 0 0,0-1 1 0 0,-1 1 0 0 0,-1-1 0 0 0,0 0 0 0 0,0 0-1 0 0,-3 5-227 0 0,1-3 147 0 0,-9 23 159 0 0,-1 0 135 0 0,-1 0 0 0 0,-6 6-441 0 0,-4 23 739 0 0,26-62-711 0 0,0 0 0 0 0,1 0 0 0 0,-1-1 0 0 0,1 1 0 0 0,-1 0 0 0 0,1 0 0 0 0,-1 0 0 0 0,1 0 1 0 0,0 0-1 0 0,-1 0 0 0 0,1 0 0 0 0,0 0 0 0 0,0 0 0 0 0,0 0 0 0 0,0 0 0 0 0,0 0 0 0 0,0 0 0 0 0,0 0-28 0 0,0-1 21 0 0,1 1 0 0 0,0-1 0 0 0,-1 0-1 0 0,1 0 1 0 0,0 1 0 0 0,0-1 0 0 0,-1 0 0 0 0,1 0 0 0 0,0 0-1 0 0,-1 0 1 0 0,1 0 0 0 0,0 0 0 0 0,0 0 0 0 0,-1 0 0 0 0,1 0-1 0 0,0-1 1 0 0,-1 1 0 0 0,1 0 0 0 0,0 0 0 0 0,0-1 0 0 0,0 1-21 0 0,58-7 82 0 0,-52 5-62 0 0,-1 0 0 0 0,1 1 0 0 0,0 0 0 0 0,0 0 1 0 0,-1 1-1 0 0,1-1 0 0 0,0 2 0 0 0,0-1 0 0 0,5 1-20 0 0,-9 0 18 0 0,1 0 0 0 0,-1 0 0 0 0,0 0 1 0 0,1 0-1 0 0,-1 1 0 0 0,0-1 0 0 0,0 1 0 0 0,1 0 1 0 0,-1 0-1 0 0,-1 0 0 0 0,1 0 0 0 0,0 1 1 0 0,0-1-1 0 0,-1 1 0 0 0,0-1 0 0 0,1 1 0 0 0,-1 0 1 0 0,0 0-1 0 0,0 1-18 0 0,5 7 53 0 0,-2 0 1 0 0,0 0-1 0 0,0 1 1 0 0,-1-1-1 0 0,0 1 1 0 0,-1 0-1 0 0,0 2-53 0 0,-2-7 15 0 0,0 0-1 0 0,0 0 0 0 0,-1 1 0 0 0,0-1 0 0 0,-1 0 0 0 0,0 0 1 0 0,0 0-1 0 0,0 0 0 0 0,-1 1 0 0 0,0-1 0 0 0,0-1 0 0 0,-1 1 1 0 0,0 1-15 0 0,-2 3 80 0 0,-1 0 1 0 0,0 0 0 0 0,-1-1-1 0 0,0 0 1 0 0,-1 0 0 0 0,0 0 0 0 0,-1-1-1 0 0,0 0 1 0 0,0-1 0 0 0,-1 0-1 0 0,1-1 1 0 0,-2 1 0 0 0,-5 2-81 0 0,-6 1 244 0 0,0 0 0 0 0,-1-2 1 0 0,0 0-1 0 0,0-2 0 0 0,-6 1-244 0 0,16-4 398 0 0,-14 2 291 0 0,26-6-666 0 0,1 1 0 0 0,-1-1-1 0 0,0 0 1 0 0,0 0-1 0 0,0 0 1 0 0,1-1 0 0 0,-1 1-1 0 0,0 0 1 0 0,0 0-1 0 0,0 0 1 0 0,0-1-1 0 0,1 1 1 0 0,-1 0 0 0 0,0-1-1 0 0,1 1 1 0 0,-1-1-1 0 0,0 1 1 0 0,0 0 0 0 0,1-1-1 0 0,-1 0 1 0 0,1 1-1 0 0,-1-1 1 0 0,0 1 0 0 0,1-1-1 0 0,-1 0 1 0 0,1 1-1 0 0,-1-2-22 0 0,1 2 138 0 0,-4-2-2504 0 0,4 2-9501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15.2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407 0 9240 0 0,'-10'4'487'0'0,"-4"11"1293"0"0,-7 5-69 0 0,2-12-1551 0 0,0 0 0 0 0,0-2-1 0 0,-1 0 1 0 0,0-1 0 0 0,0-1 0 0 0,-10 1-160 0 0,5-1 40 0 0,18-3-31 0 0,0 1 0 0 0,0 0 1 0 0,0 0-1 0 0,0 0 0 0 0,0 1 0 0 0,0-1 0 0 0,0 2 1 0 0,1-1-1 0 0,-1 1 0 0 0,1 0 0 0 0,-4 3-9 0 0,4 0 225 0 0,-1 0 0 0 0,1 0-1 0 0,1 0 1 0 0,-2 2-225 0 0,5-3 120 0 0,0 1 1 0 0,0-1 0 0 0,0 1-1 0 0,1-1 1 0 0,0 1-1 0 0,1 0 1 0 0,-1 2-121 0 0,1-6 43 0 0,-1 7 43 0 0,2 0 1 0 0,-1-1 0 0 0,1 1 0 0 0,0 0-87 0 0,3 28 60 0 0,-4 170 228 0 0,-11-124-142 0 0,9-57-79 0 0,-1 0-1 0 0,-1-1 1 0 0,-8 25-67 0 0,3-12 6 0 0,-1 31-166 0 0,4-49 34 0 0,4-18 87 0 0,1 0 0 0 0,0 0 0 0 0,1 1 1 0 0,-1-1-1 0 0,0 0 0 0 0,1 1 0 0 0,0 1 39 0 0,-5 71-736 0 0,5-67 618 0 0,1 2 47 0 0,15-8 68 0 0,-16-3 10 0 0,0 0 1 0 0,0 0 0 0 0,13 0 8 0 0,-3 0-18 0 0,1 0 0 0 0,-1-1 0 0 0,0 1 0 0 0,0-2 1 0 0,0 0-1 0 0,0 0 0 0 0,0-1 0 0 0,0 0 1 0 0,6-3 1 0 0,12-2-23 0 0,-25 7 12 0 0,0 1 0 0 0,1-1 0 0 0,-1 0 0 0 0,0 0 0 0 0,0 0 0 0 0,0 0-1 0 0,0-1 1 0 0,0 1 0 0 0,0-1 0 0 0,0 0 0 0 0,-1 0 0 0 0,1 0 0 0 0,0-1 11 0 0,5-4-1976 0 0,-6 6-7705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5:58.2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284 18 5696 0 0,'-14'0'132'0'0,"-15"0"244"0"0,17 0-271 0 0,-5 0-40 0 0,-5 0-69 0 0,20 0 53 0 0,0 0 0 0 0,1 0 0 0 0,-1 0 0 0 0,0 0 0 0 0,1 1-1 0 0,-1-1 1 0 0,0 1 0 0 0,1-1 0 0 0,-1 1 0 0 0,1 0-1 0 0,-1 0 1 0 0,1 0 0 0 0,0 0 0 0 0,-1 0 0 0 0,1 0-1 0 0,0 0 1 0 0,-1 0 0 0 0,1 1-49 0 0,-1-1 251 0 0,0 0-57 0 0,1 0-50 0 0,-1-1-42 0 0,0 1-24 0 0,0-1-34 0 0,-3-1 8 0 0,3 0-7 0 0,1 1 44 0 0,-9 3 184 0 0,4 2-41 0 0,6-4-215 0 0,0-1-1 0 0,-1 1 1 0 0,1-1-1 0 0,-1 1 1 0 0,1 0-1 0 0,0-1 1 0 0,-1 0-1 0 0,0 1 1 0 0,1-1-1 0 0,-1 1 1 0 0,1-1-1 0 0,-1 0 1 0 0,1 1-1 0 0,-1-1 1 0 0,0 0-1 0 0,1 0 1 0 0,-1 1-1 0 0,0-1 1 0 0,1 0-1 0 0,-1 0 1 0 0,0 0-1 0 0,1 0 1 0 0,-1 0-1 0 0,0 0 1 0 0,1 0-1 0 0,-1 0-16 0 0,0 0 14 0 0,0 0 0 0 0,1 0-1 0 0,-1 0 1 0 0,1 0 0 0 0,-1 0 0 0 0,0 0-1 0 0,1 0 1 0 0,-1 1 0 0 0,1-1-1 0 0,-1 0 1 0 0,1 0 0 0 0,-1 1-1 0 0,0-1 1 0 0,1 0 0 0 0,-1 0-1 0 0,1 1 1 0 0,-1-1 0 0 0,1 1-1 0 0,-1-1 1 0 0,1 0 0 0 0,0 1-1 0 0,-1-1 1 0 0,1 1-14 0 0,-5 13 276 0 0,1 0-70 0 0,4-13-195 0 0,0 0 0 0 0,-1-1 0 0 0,1 1 0 0 0,-1 0 0 0 0,1 0 0 0 0,-1 0 0 0 0,0-1 0 0 0,1 1 0 0 0,-1 0 0 0 0,0-1 0 0 0,0 1 0 0 0,1-1 0 0 0,-1 1 0 0 0,0-1 0 0 0,0 1-11 0 0,-4 1 60 0 0,5-2-46 0 0,-1 1-1 0 0,0-1 0 0 0,1 0 0 0 0,-1 1 1 0 0,0-1-1 0 0,1 0 0 0 0,-1 1 0 0 0,1-1 1 0 0,-1 0-1 0 0,1 1 0 0 0,-1-1 0 0 0,1 1 1 0 0,-1-1-1 0 0,1 1 0 0 0,-1 0 0 0 0,1-1 1 0 0,0 1-1 0 0,-1-1 0 0 0,1 1 0 0 0,0 0 1 0 0,-1-1-1 0 0,1 1-13 0 0,-2 4 45 0 0,-11 16 126 0 0,-1 3-19 0 0,5-3 43 0 0,2-5-36 0 0,5-1-17 0 0,2-9-94 0 0,-1-1 0 0 0,0 0 0 0 0,0 0 1 0 0,0 0-1 0 0,-2 5-48 0 0,1-5 45 0 0,0 1 0 0 0,1 0 0 0 0,-1 0 0 0 0,1-1 1 0 0,1 1-1 0 0,-1 1-45 0 0,1 53 352 0 0,2-43-210 0 0,4 1-36 0 0,-1-3-36 0 0,2 12 47 0 0,0 2 16 0 0,0-3 17 0 0,-3-17-118 0 0,0 0 0 0 0,1 0 0 0 0,0 0 0 0 0,0 0 0 0 0,1-1 0 0 0,0 1 0 0 0,7 6-32 0 0,16 15 122 0 0,-28-28-115 0 0,1 0-1 0 0,0-1 1 0 0,0 1 0 0 0,0-1 0 0 0,0 0 0 0 0,0 0 0 0 0,0 0 0 0 0,0 0 0 0 0,1 0 0 0 0,-1 0 0 0 0,0-1 0 0 0,0 1 0 0 0,1-1 0 0 0,-1 1-7 0 0,11 2 31 0 0,3 4 22 0 0,5 2 46 0 0,-12-5-67 0 0,-7-3-23 0 0,0 0 0 0 0,1 1 0 0 0,-1-1 0 0 0,1 0 0 0 0,-1-1 0 0 0,1 1 0 0 0,0 0-9 0 0,-1-1 8 0 0,0 0 0 0 0,-1 0 0 0 0,1 0 0 0 0,0 0 0 0 0,-1 0 0 0 0,1 0 0 0 0,0 0 0 0 0,-1-1 0 0 0,1 1 1 0 0,0-1-9 0 0,8-3 38 0 0,8-3 45 0 0,1 5 81 0 0,-16 2-128 0 0,1 0 0 0 0,-1-1-1 0 0,1 0 1 0 0,-1 1 0 0 0,0-1 0 0 0,1 0 0 0 0,-1 0-1 0 0,2-1-35 0 0,10-4 157 0 0,-2 2-52 0 0,-9 3-68 0 0,0 0-1 0 0,0 0 1 0 0,0 0 0 0 0,0-1-1 0 0,-1 0 1 0 0,1 0 0 0 0,0 0-1 0 0,0-1-36 0 0,7-3 71 0 0,9-7 68 0 0,-7-2-11 0 0,4-8 25 0 0,14-14 126 0 0,-27 32-230 0 0,1-1 1 0 0,-1 0 0 0 0,0 0 0 0 0,3-5-50 0 0,0 0 49 0 0,-1 3-13 0 0,-5 7-29 0 0,0-1-1 0 0,0 1 1 0 0,0 0 0 0 0,0-1 0 0 0,0 1 0 0 0,-1-1-1 0 0,1 1 1 0 0,0-1 0 0 0,-1 1 0 0 0,1-1 0 0 0,-1 0-1 0 0,0 1 1 0 0,1-1 0 0 0,-1 1 0 0 0,0-1 0 0 0,0 0 0 0 0,0-1-7 0 0,0-51 121 0 0,0 16-114 0 0,0 35-7 0 0,-1 0 0 0 0,1-1 0 0 0,0 1 0 0 0,-1 0 0 0 0,0 0 0 0 0,0-1 0 0 0,0 1 0 0 0,0 0 0 0 0,-2-2 0 0 0,-1-5 0 0 0,-17-59 0 0 0,17 61 2 0 0,0-1 1 0 0,-1 1-1 0 0,0 0 1 0 0,-1-1-3 0 0,-15-25 56 0 0,16 25-38 0 0,-1 0 1 0 0,0 0-1 0 0,0 1 0 0 0,0-1 0 0 0,-6-4-18 0 0,-10-9 2 0 0,19 20-7 0 0,1 0-1 0 0,-1 0 0 0 0,0 0 0 0 0,1 0 1 0 0,-1 0-1 0 0,-3-1 6 0 0,2 1-15 0 0,0 0-1 0 0,1 0 1 0 0,-1 0 0 0 0,1 0 0 0 0,0-1-1 0 0,-1 0 1 0 0,1 0 15 0 0,2 2-3 0 0,-1-1 0 0 0,1 1-1 0 0,-1 0 1 0 0,1 0 0 0 0,-1 0 0 0 0,1 0 0 0 0,-1 1-1 0 0,1-1 1 0 0,-1 0 0 0 0,0 1 0 0 0,1-1-1 0 0,-1 1 1 0 0,-1-1 3 0 0,-28 0-96 0 0,24 1 66 0 0,-3-1-109 0 0,3 1 11 0 0,1 0-36 0 0,0 0-37 0 0,0 1-38 0 0,1 1-38 0 0,1 1-40 0 0,2 1-39 0 0,1 3-40 0 0,-1-7-231 0 0,-9 0-11 0 0,8 0-2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15.2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98 8744 0 0,'14'-2'362'0'0,"0"0"1"0"0,0 0 0 0 0,0-2 0 0 0,0 1-1 0 0,12-6-362 0 0,-5 2 179 0 0,22-7-131 0 0,1 2 0 0 0,31-3-48 0 0,-69 14 90 0 0,0-1 0 0 0,0 0 0 0 0,0 0 0 0 0,0 0 0 0 0,4-3-90 0 0,-6 3-173 0 0,0 0 1 0 0,0 0-1 0 0,1 1 1 0 0,-1-1-1 0 0,0 1 1 0 0,1 0-1 0 0,0 0 1 0 0,-1 1-1 0 0,3-1 173 0 0,-6 1-6953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15.2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 7432 0 0,'2'4'0'0'0,"13"3"0"0"0,4-12 0 0 0,2 3 640 0 0,-5 2 16 0 0,1 2-8 0 0,6-2 8 0 0,-6-2-264 0 0,-8-2 8 0 0,1 0-8 0 0,1 4 8 0 0,-5 8-280 0 0,-2-1 8 0 0,-4-7-9032 0 0</inkml:trace>
  <inkml:trace contextRef="#ctx0" brushRef="#br0" timeOffset="1">7 280 7136 0 0,'0'0'41'0'0,"1"0"-1"0"0,-1 0 1 0 0,1 0 0 0 0,-1-1 0 0 0,1 1 0 0 0,-1 0-1 0 0,1 0 1 0 0,-1 0 0 0 0,0 0 0 0 0,1 1 0 0 0,-1-1 0 0 0,1 0-1 0 0,-1 0 1 0 0,1 0 0 0 0,-1 0 0 0 0,0 0 0 0 0,1 0-1 0 0,-1 1 1 0 0,1-1 0 0 0,-1 0 0 0 0,0 0 0 0 0,1 1-1 0 0,-1-1 1 0 0,0 0 0 0 0,1 0 0 0 0,-1 1 0 0 0,0-1-1 0 0,1 0 1 0 0,-1 1 0 0 0,0-1 0 0 0,0 1 0 0 0,0-1 0 0 0,1 0-1 0 0,-1 1 1 0 0,0-1 0 0 0,0 1 0 0 0,0-1 0 0 0,0 0-1 0 0,0 1 1 0 0,0-1 0 0 0,1 1 0 0 0,-1-1 0 0 0,0 1-1 0 0,0-1 1 0 0,0 1 0 0 0,-1-1 0 0 0,1 0 0 0 0,0 1 0 0 0,0-1-1 0 0,0 1 1 0 0,0-1-41 0 0,0 5 168 0 0,25-5 1872 0 0,16-10-2052 0 0,0-3-1 0 0,-1-1 1 0 0,-1-2 0 0 0,4-4 12 0 0,-39 18-8120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15.2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7936 0 0,'2'0'48'0'0,"-1"0"0"0"0,0 0-1 0 0,0 0 1 0 0,0 0 0 0 0,0 0 0 0 0,0 0 0 0 0,0 0 0 0 0,0 0 0 0 0,0 1 0 0 0,0-1 0 0 0,0 0 0 0 0,0 1 0 0 0,0-1-1 0 0,0 1 1 0 0,0-1 0 0 0,-1 1 0 0 0,1-1 0 0 0,0 1 0 0 0,0 0 0 0 0,0-1 0 0 0,-1 1 0 0 0,2 1-48 0 0,-1 0 105 0 0,0 0 0 0 0,-1 0-1 0 0,1 0 1 0 0,0 0 0 0 0,-1 1 0 0 0,1-1 0 0 0,-1 0 0 0 0,0 0 0 0 0,0 1 0 0 0,0-1 0 0 0,0 2-105 0 0,0 61 464 0 0,9 65-464 0 0,-6-103 122 0 0,-2 0 0 0 0,-1 1 0 0 0,-3 24-122 0 0,-6-7 272 0 0,7-38-190 0 0,0 1-1 0 0,0 0 1 0 0,1 0-1 0 0,0 0 1 0 0,0-1-1 0 0,1 1 1 0 0,1 8-82 0 0,-2 17 325 0 0,0-27-195 0 0,1 0 0 0 0,-1 0-1 0 0,1-1 1 0 0,1 1 0 0 0,-1 0 0 0 0,2 4-130 0 0,-1 24 1575 0 0,-1-16-3006 0 0,0-18-7906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15.2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499 317 7768 0 0,'-1'2'374'0'0,"-1"12"315"0"0,2-13-611 0 0,0 0 0 0 0,0 0 0 0 0,0 0 1 0 0,0 0-1 0 0,0 0 0 0 0,-1 0 0 0 0,1 0 0 0 0,0 0 0 0 0,0 0 0 0 0,-1 0 0 0 0,1 0 0 0 0,-1 0 0 0 0,1 0 0 0 0,-1 0 0 0 0,1 0 0 0 0,-1 0 0 0 0,0-1 1 0 0,1 1-1 0 0,-1 0 0 0 0,0 0 0 0 0,0-1 0 0 0,0 1 0 0 0,1-1 0 0 0,-2 1-78 0 0,-5 3 110 0 0,-1 0 0 0 0,1-1-1 0 0,-1 0 1 0 0,0-1 0 0 0,-1 1-110 0 0,-26 9 250 0 0,16-5-157 0 0,1-2 1 0 0,-1 0-1 0 0,0-1 1 0 0,0 0 0 0 0,-7-1-94 0 0,0 0 214 0 0,-1 2 1 0 0,-2 2-215 0 0,-100 19 760 0 0,121-25-636 0 0,0 0 1 0 0,0 0-1 0 0,0 0 0 0 0,0-1 1 0 0,-5-1-125 0 0,-4 1 553 0 0,17-1-515 0 0,0 0-1 0 0,1-1 1 0 0,-1 1 0 0 0,1 0 0 0 0,-1 0 0 0 0,1 0 0 0 0,-1 0 0 0 0,1 0 0 0 0,0 0 0 0 0,-1 0 0 0 0,1 0 0 0 0,0 0 0 0 0,0 0 0 0 0,0 0 0 0 0,0 0-38 0 0,4-2 53 0 0,-1 0 1 0 0,0-1-1 0 0,0 1 0 0 0,0-1 0 0 0,-1 0 1 0 0,1-1-1 0 0,-1 1 0 0 0,0 0 1 0 0,2-4-54 0 0,7-9 79 0 0,156-179 791 0 0,-161 187-762 0 0,0-1 1 0 0,-1 0-1 0 0,4-8-108 0 0,14-22 279 0 0,31-40-59 0 0,-54 67-79 0 0,-2 7-73 0 0,-3 21-64 0 0,2-1 0 0 0,0 1 0 0 0,1-1 0 0 0,0 11-4 0 0,0 40 39 0 0,0-4 94 0 0,3 0-1 0 0,4 17-132 0 0,-4-53 115 0 0,-1-1-1 0 0,-1 6-114 0 0,1 30 223 0 0,0 31 309 0 0,0-7-21 0 0,-1-18 636 0 0,0-65-1102 0 0,0-1-2564 0 0,0 0-10240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15.3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354 0 6128 0 0,'0'0'33'0'0,"0"0"1"0"0,0 0-1 0 0,0 0 0 0 0,0 0 1 0 0,0 0-1 0 0,0 0 0 0 0,0 1 1 0 0,0-1-1 0 0,0 0 0 0 0,0 0 1 0 0,0 0-1 0 0,0 0 0 0 0,0 0 1 0 0,0 0-1 0 0,0 0 0 0 0,0 0 1 0 0,0 0-1 0 0,0 0 0 0 0,0 0 1 0 0,0 0-1 0 0,0 0 0 0 0,0 1 1 0 0,0-1-1 0 0,0 0 0 0 0,0 0 1 0 0,0 0-1 0 0,0 0 0 0 0,0 0 1 0 0,0 0-1 0 0,0 0 1 0 0,0 0-1 0 0,0 0 0 0 0,0 0 1 0 0,0 0-1 0 0,-1 0 0 0 0,1 0 1 0 0,0 0-1 0 0,0 0 0 0 0,0 0 1 0 0,0 0-1 0 0,0 0 0 0 0,0 0-33 0 0,0 0 63 0 0,1 0 0 0 0,-1 1 0 0 0,0-1 0 0 0,0 0 0 0 0,1 0 0 0 0,-1 0 0 0 0,0 1 0 0 0,1-1 0 0 0,-1 0 0 0 0,0 0 0 0 0,0 1 0 0 0,0-1 1 0 0,1 0-1 0 0,-1 0 0 0 0,0 1 0 0 0,0-1 0 0 0,0 0 0 0 0,0 1 0 0 0,1-1 0 0 0,-1 0 0 0 0,0 1 0 0 0,0-1 0 0 0,0 0 0 0 0,0 1 0 0 0,0-1 0 0 0,0 0 0 0 0,0 1 0 0 0,0-1 0 0 0,0 0 0 0 0,0 1 0 0 0,0-1 0 0 0,0 0 0 0 0,0 1 0 0 0,0-1 0 0 0,-1 0 0 0 0,1 1 0 0 0,0-1 0 0 0,0 0 0 0 0,0 0 0 0 0,0 1 0 0 0,-1-1 0 0 0,1 0 0 0 0,0 1 0 0 0,0-1 0 0 0,0 0 0 0 0,-1 0 0 0 0,1 1 0 0 0,0-1-63 0 0,-8 2 1459 0 0,8-2-1419 0 0,-1 0-1 0 0,1 0 1 0 0,-1 0-1 0 0,1 0 1 0 0,-1 0 0 0 0,1 0-1 0 0,0 0 1 0 0,-1 0-1 0 0,1 0 1 0 0,-1 0-1 0 0,1 0 1 0 0,0 0-1 0 0,-1 1 1 0 0,1-1-1 0 0,0 0 1 0 0,-1 0 0 0 0,1 0-1 0 0,-1 1 1 0 0,1-1-1 0 0,0 0 1 0 0,-1 0-1 0 0,1 1 1 0 0,0-1-1 0 0,0 0 1 0 0,-1 1-40 0 0,-5 9 85 0 0,4-7-67 0 0,1-1-1 0 0,0 0 1 0 0,-1 0-1 0 0,0 0 1 0 0,1 1 0 0 0,-1-1-1 0 0,0-1 1 0 0,0 1-1 0 0,0 0 1 0 0,0 0 0 0 0,-3 0-18 0 0,-30 22 245 0 0,29-19-212 0 0,0-1 0 0 0,-1 1 1 0 0,1-1-1 0 0,-1 0 0 0 0,0-1 1 0 0,0 1-1 0 0,0-1 0 0 0,0-1 1 0 0,0 1-1 0 0,-1-1 1 0 0,1-1-1 0 0,-1 1 0 0 0,-3-1-33 0 0,-1-1 30 0 0,8-1-6 0 0,-1 1 0 0 0,0 0 0 0 0,1 0 0 0 0,-1 0 0 0 0,1 1 0 0 0,-1 0 1 0 0,1 0-1 0 0,-1 0 0 0 0,1 0 0 0 0,-1 1 0 0 0,0 0-24 0 0,3-1 32 0 0,0 0 0 0 0,-1 0 0 0 0,1 0 0 0 0,-1-1 0 0 0,1 1 0 0 0,-1-1 1 0 0,1 0-1 0 0,-1 1 0 0 0,1-1 0 0 0,-3 0-32 0 0,3 0 38 0 0,1-1 1 0 0,-1 2-1 0 0,0-1 0 0 0,0 0 1 0 0,0 0-1 0 0,0 0 1 0 0,0 1-1 0 0,0-1 1 0 0,0 1-1 0 0,1 0 0 0 0,-1-1 1 0 0,0 1-1 0 0,0 0 1 0 0,1 0-1 0 0,-2 1-38 0 0,2-2 16 0 0,1 1 0 0 0,-1-1 0 0 0,0 1 0 0 0,1-1 0 0 0,-1 0 0 0 0,0 1 0 0 0,0-1 0 0 0,0 0 0 0 0,1 0 0 0 0,-1 0 0 0 0,0 0 0 0 0,0 1 0 0 0,0-1 0 0 0,1 0 0 0 0,-1 0 0 0 0,0 0-16 0 0,1-1 7 0 0,-1 1 0 0 0,1 0 0 0 0,0 0-1 0 0,-1 0 1 0 0,1 0 0 0 0,0 0-1 0 0,-1 0 1 0 0,1 0 0 0 0,0 0 0 0 0,-1 0-1 0 0,1 0 1 0 0,0 0 0 0 0,-1 0-1 0 0,1 1 1 0 0,0-1 0 0 0,-1 0 0 0 0,1 0-1 0 0,0 0 1 0 0,-1 0 0 0 0,1 0-1 0 0,0 1 1 0 0,0-1 0 0 0,-1 0 0 0 0,1 0-1 0 0,0 1 1 0 0,0-1 0 0 0,-1 0 0 0 0,1 0-1 0 0,0 1 1 0 0,0-1 0 0 0,0 0-1 0 0,0 0 1 0 0,-1 1 0 0 0,1-1 0 0 0,0 0-1 0 0,0 1 1 0 0,0-1 0 0 0,0 0-1 0 0,0 1 1 0 0,0-1 0 0 0,0 0 0 0 0,0 1-1 0 0,0-1 1 0 0,0 0 0 0 0,0 1-1 0 0,0-1 1 0 0,0 0 0 0 0,0 1-7 0 0,0 0 25 0 0,-1 0 1 0 0,1 0-1 0 0,0-1 1 0 0,-1 1-1 0 0,1 0 0 0 0,-1 0 1 0 0,1 0-1 0 0,-1 0 1 0 0,1-1-1 0 0,-1 1 1 0 0,1 0-1 0 0,-1-1 0 0 0,0 1 1 0 0,1 0-1 0 0,-1-1 1 0 0,-1 1-26 0 0,1 0 18 0 0,1-1 0 0 0,-1 1 0 0 0,0 0 0 0 0,0 0 0 0 0,0-1-1 0 0,1 1 1 0 0,-1 0 0 0 0,0 0 0 0 0,1 0 0 0 0,-1 0 0 0 0,0 0 0 0 0,1 0 0 0 0,-1 0 0 0 0,1 0 0 0 0,0 0 0 0 0,-1 0 0 0 0,1 1-18 0 0,1 16 25 0 0,1 1-1 0 0,1-1 1 0 0,1 0 0 0 0,1 3-25 0 0,7 44-27 0 0,-4-10 2 0 0,-3-25-51 0 0,-2 0 0 0 0,0 17 76 0 0,-2-25-71 0 0,1 0 0 0 0,3 11 71 0 0,-2-21-19 0 0,-1 0 0 0 0,0 1 0 0 0,-1-1 0 0 0,-1 1 0 0 0,0-1 0 0 0,-1 1-1 0 0,0-1 1 0 0,-1 1 0 0 0,-1 4 19 0 0,2-11-4 0 0,0-1-1 0 0,1 0 0 0 0,-1 1 1 0 0,1-1-1 0 0,0 0 1 0 0,1 1-1 0 0,-1-1 0 0 0,1 1 1 0 0,0-1-1 0 0,0 0 1 0 0,1 0 4 0 0,-1 0 2 0 0,0-1 1 0 0,0 0 0 0 0,0 1-1 0 0,0-1 1 0 0,-1 0 0 0 0,1 1-1 0 0,-1-1 1 0 0,-1 1 0 0 0,1-1-1 0 0,0 1 1 0 0,-1-1 0 0 0,0 0-1 0 0,0 1 1 0 0,-2 3-3 0 0,2-4 32 0 0,0 1 0 0 0,0 0 0 0 0,0-1 1 0 0,1 1-1 0 0,0-1 0 0 0,0 1 0 0 0,0 0 1 0 0,0-1-1 0 0,1 2-32 0 0,0 9 150 0 0,-1-14-129 0 0,-4-1-2065 0 0,3 0-8262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15.3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76 7432 0 0,'0'0'545'0'0,"0"0"4"0"0,3 0-1 0 0,17-1-149 0 0,-1-2-1 0 0,1 0 0 0 0,0-1 0 0 0,15-6-398 0 0,-7 3 166 0 0,26-4-166 0 0,-44 9 12 0 0,-1 0 0 0 0,0 0 1 0 0,0-1-1 0 0,8-4-12 0 0,24-8-5 0 0,-19 10-1368 0 0,-20 5-5427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15.3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24 8840 0 0,'1'-1'50'0'0,"1"1"0"0"0,-1-1 0 0 0,1 0-1 0 0,-1 1 1 0 0,1 0 0 0 0,0-1 0 0 0,-1 1 0 0 0,1 0 0 0 0,-1 0 0 0 0,1 0 0 0 0,1 0-50 0 0,13-2 599 0 0,-9 0-553 0 0,0 0 0 0 0,0 1 1 0 0,1 0-1 0 0,-1 0 1 0 0,2 1-47 0 0,32-6 676 0 0,-32 4-507 0 0,0 1 0 0 0,0 0 0 0 0,1 0 0 0 0,-1 1 1 0 0,6 1-170 0 0,1-1-1085 0 0,-15 0-6524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15.3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1 454 5224 0 0,'0'-1'30'0'0,"1"1"0"0"0,-1 0 0 0 0,0 0 0 0 0,1 0 0 0 0,-1 0 0 0 0,1 0 0 0 0,-1-1 1 0 0,1 1-1 0 0,-1 0 0 0 0,1 0 0 0 0,-1 0 0 0 0,1 0 0 0 0,-1 0 0 0 0,1 1 0 0 0,-1-1 0 0 0,1 0 0 0 0,-1 0 0 0 0,0 0 1 0 0,1 0-1 0 0,-1 0 0 0 0,1 1 0 0 0,-1-1 0 0 0,1 0 0 0 0,-1 0 0 0 0,0 1 0 0 0,1-1 0 0 0,-1 0 0 0 0,0 1 0 0 0,1-1 1 0 0,-1 0-1 0 0,0 1 0 0 0,1-1 0 0 0,-1 0 0 0 0,0 1 0 0 0,0-1 0 0 0,0 1 0 0 0,1-1 0 0 0,-1 1 0 0 0,0-1 0 0 0,0 0 1 0 0,0 1-1 0 0,0-1 0 0 0,0 1 0 0 0,0-1 0 0 0,0 1 0 0 0,0-1 0 0 0,0 1 0 0 0,0-1 0 0 0,0 1 0 0 0,0-1 1 0 0,0 1-1 0 0,0-1 0 0 0,0 1 0 0 0,0-1 0 0 0,-1 1-30 0 0,1 3 569 0 0,0-4-265 0 0,0 0 0 0 0,0 0-19 0 0,0 0-74 0 0,0 0-21 0 0,3 1-121 0 0,0-1-1 0 0,0 1 0 0 0,0-1 0 0 0,0 0 0 0 0,0 0 0 0 0,0 0 0 0 0,0-1 1 0 0,1 1-70 0 0,1-1 88 0 0,3 1-11 0 0,0-1 0 0 0,-1 0 0 0 0,1-1-1 0 0,0 1 1 0 0,0-2-76 0 0,21-4 213 0 0,-17 5-120 0 0,0-1 0 0 0,0 0 0 0 0,0-1 0 0 0,1-2-93 0 0,28-8 151 0 0,-31 10-1414 0 0,-8 3-5331 0 0</inkml:trace>
  <inkml:trace contextRef="#ctx0" brushRef="#br0" timeOffset="1">485 0 6424 0 0,'0'0'84'0'0,"1"0"1"0"0,-1 0-1 0 0,1 0 0 0 0,0 0 1 0 0,-1 0-1 0 0,1 0 1 0 0,0 1-1 0 0,-1-1 0 0 0,1 0 1 0 0,0 0-1 0 0,-1 0 1 0 0,1 1-1 0 0,-1-1 0 0 0,1 0 1 0 0,0 1-1 0 0,-1-1 1 0 0,1 0-1 0 0,-1 1 0 0 0,1-1 1 0 0,-1 1-1 0 0,1-1 1 0 0,-1 1-1 0 0,0-1 0 0 0,1 1 1 0 0,-1-1-1 0 0,0 1 1 0 0,1-1-1 0 0,-1 1 0 0 0,0-1 1 0 0,1 1-1 0 0,-1 0 1 0 0,0-1-1 0 0,0 1 0 0 0,0 0 1 0 0,0-1-1 0 0,0 1 1 0 0,0 0-1 0 0,0-1 0 0 0,0 1 1 0 0,0 0-85 0 0,0-1 35 0 0,0 0 0 0 0,0 0 0 0 0,-1 0 1 0 0,1 0-1 0 0,0 0 0 0 0,0 0 0 0 0,0 0 1 0 0,-1 0-1 0 0,1 0 0 0 0,0 0 0 0 0,0 0 1 0 0,0 0-1 0 0,-1 0 0 0 0,1 0 0 0 0,0 0 0 0 0,0 0 1 0 0,0 1-1 0 0,-1-1 0 0 0,1 0 0 0 0,0 0 1 0 0,0 0-1 0 0,0 0 0 0 0,0 0 0 0 0,-1 0 1 0 0,1 1-1 0 0,0-1 0 0 0,0 0 0 0 0,0 0 1 0 0,0 0-1 0 0,0 1 0 0 0,0-1 0 0 0,-1 0 1 0 0,1 0-1 0 0,0 0 0 0 0,0 1 0 0 0,0-1 0 0 0,0 0 1 0 0,0 0-1 0 0,0 0 0 0 0,0 1 0 0 0,0-1 1 0 0,0 0-36 0 0,-3 172 1076 0 0,3-156-1009 0 0,0 0 0 0 0,2-1 0 0 0,2 14-67 0 0,-1-10 105 0 0,0-1 1 0 0,-1 12-106 0 0,-4 4 525 0 0,-4 27-525 0 0,4-46 83 0 0,2-6-22 0 0,-1 0 1 0 0,2 1 0 0 0,-1-1-1 0 0,1 0 1 0 0,1 1-62 0 0,0-1 64 0 0,-1 0-1 0 0,-1 1 1 0 0,1-1 0 0 0,-1 0-1 0 0,-1 0-63 0 0,1-4 46 0 0,0 1-1 0 0,1-1 1 0 0,-1 0 0 0 0,1 0-1 0 0,0 0 1 0 0,0 0-1 0 0,1 1 1 0 0,0-2-1 0 0,-1 1 1 0 0,2 0-1 0 0,-1 0 1 0 0,1 0-46 0 0,6 15 428 0 0,-8 2-747 0 0,-1-22-10147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30:15.3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264 1 5592 0 0,'2'-1'662'0'0,"29"2"2606"0"0,-31-1-2956 0 0,0 0-100 0 0,0 0-1 0 0,0 0-30 0 0,0 0-129 0 0,0 0-24 0 0,0 0-2 0 0,0 0-1 0 0,0 0 4 0 0,0 0-2 0 0,-12 10 324 0 0,6-6-281 0 0,1 1 1 0 0,0-1-1 0 0,-1-1 0 0 0,0 1 1 0 0,0-1-1 0 0,0 0 1 0 0,0 0-1 0 0,0-1 1 0 0,-1 0-1 0 0,-1 0-70 0 0,-11 5 198 0 0,-6 2 145 0 0,0-2 0 0 0,-1 0 0 0 0,0-2 0 0 0,0-1 0 0 0,-8 0-343 0 0,21-5 301 0 0,12 1-281 0 0,0-1-1 0 0,1 1 0 0 0,-1 0 0 0 0,0 0 0 0 0,1-1 1 0 0,-1 1-1 0 0,0 0 0 0 0,1 0 0 0 0,-1 0 0 0 0,0 0 1 0 0,1 0-1 0 0,-1 0 0 0 0,0 0 0 0 0,1 0 0 0 0,-1 0 1 0 0,0 0-1 0 0,1 1 0 0 0,-1-1 0 0 0,0 0 0 0 0,1 0 1 0 0,-1 1-1 0 0,0-1 0 0 0,1 0 0 0 0,-1 1 0 0 0,1-1 1 0 0,-1 0-1 0 0,1 1 0 0 0,-1-1 0 0 0,1 1 0 0 0,-1-1 1 0 0,1 1-1 0 0,-1-1 0 0 0,1 1 0 0 0,-1 0 0 0 0,1-1 1 0 0,0 1-1 0 0,-1-1 0 0 0,1 1 0 0 0,0 0 0 0 0,0-1 1 0 0,0 1-1 0 0,-1 0 0 0 0,1-1 0 0 0,0 1 0 0 0,0 0 1 0 0,0 0-1 0 0,0-1 0 0 0,0 1 0 0 0,0 0 0 0 0,0-1 1 0 0,0 1-1 0 0,1 0-19 0 0,15 19-12 0 0,-6-6 20 0 0,-2 0 1 0 0,0 1-1 0 0,0 0 1 0 0,0 4-9 0 0,20 35 253 0 0,-28-52-238 0 0,1-1 1 0 0,0 1 0 0 0,0 0-1 0 0,-1-1 1 0 0,1 1 0 0 0,-1 0 0 0 0,1 0-1 0 0,-1-1 1 0 0,0 1 0 0 0,0 0-1 0 0,0 0 1 0 0,0 0 0 0 0,0-1-1 0 0,0 1 1 0 0,-1 1-16 0 0,1-1 4 0 0,0 0 0 0 0,0 0 0 0 0,0 0 0 0 0,0 0 0 0 0,0 0 0 0 0,0 0 0 0 0,1 0-1 0 0,-1 0 1 0 0,0 0 0 0 0,1 0 0 0 0,0 2-4 0 0,1-1 39 0 0,-1 0-1 0 0,1 0 0 0 0,-1 1 1 0 0,0-1-1 0 0,0 1 1 0 0,-1-1-1 0 0,1 0 0 0 0,-1 1 1 0 0,1-1-1 0 0,-1 4-38 0 0,0-7 7 0 0,0 1-1 0 0,0 0 1 0 0,0 0-1 0 0,0-1 1 0 0,0 1-1 0 0,1 0 1 0 0,-1 0-1 0 0,0-1 1 0 0,0 1-1 0 0,1 0 1 0 0,-1-1-1 0 0,0 1 1 0 0,1-1 0 0 0,-1 1-1 0 0,1 0 1 0 0,-1-1-1 0 0,1 1 1 0 0,-1-1-1 0 0,1 1 1 0 0,0-1-7 0 0,-1 1 1 0 0,1-1 1 0 0,0 1-1 0 0,-1-1 1 0 0,1 1-1 0 0,-1 0 1 0 0,1-1-1 0 0,-1 1 1 0 0,1 0 0 0 0,-1 0-1 0 0,1-1 1 0 0,-1 1-1 0 0,0 0 1 0 0,0 0-1 0 0,1-1 1 0 0,-1 1-1 0 0,0 0 1 0 0,0 0-1 0 0,0 0 1 0 0,0-1 0 0 0,0 2-2 0 0,24-10 120 0 0,67-34 209 0 0,-82 39-302 0 0,1 0 0 0 0,-1 1-1 0 0,0 0 1 0 0,1 0 0 0 0,-1 1 0 0 0,1 0 0 0 0,-1 1 0 0 0,10 1-27 0 0,-9-1 29 0 0,-6 1-22 0 0,-1 0-1 0 0,0 0 1 0 0,1 0 0 0 0,-1 0 0 0 0,0 1 0 0 0,0-1-1 0 0,1 1 1 0 0,-1 0 0 0 0,-1 0 0 0 0,1 0 0 0 0,0 1-1 0 0,0-1 1 0 0,0 2-7 0 0,16 11 24 0 0,-15-13-22 0 0,-1 0 0 0 0,0 0 0 0 0,0 1 0 0 0,0 0 0 0 0,0 0 1 0 0,0-1-1 0 0,-1 2 0 0 0,1-1 0 0 0,-1 0 0 0 0,0 0 0 0 0,0 1 0 0 0,0-1 0 0 0,0 1 1 0 0,-1 0-3 0 0,3 7 6 0 0,0 1 0 0 0,-1 0 1 0 0,1 11-7 0 0,7 23-37 0 0,-10-41 23 0 0,0 0 1 0 0,-1 1 0 0 0,1-1-1 0 0,-1 1 1 0 0,0-1-1 0 0,0 1 1 0 0,-1-1 0 0 0,1 1-1 0 0,-1-1 1 0 0,-1 0-1 0 0,0 2 14 0 0,-4 31-140 0 0,6-32 116 0 0,-1-1 0 0 0,-1 1 1 0 0,1-1-1 0 0,-1 1 0 0 0,0-1 1 0 0,0 0-1 0 0,0 0 0 0 0,-1 0 1 0 0,1 0-1 0 0,-2 0 24 0 0,-13 30-148 0 0,15-29 133 0 0,0-1 0 0 0,-1 0 0 0 0,1 1 0 0 0,-1-1 0 0 0,0-1 0 0 0,-1 1 0 0 0,1 0 0 0 0,-1-1 0 0 0,0 0 0 0 0,0 1 0 0 0,0-2 0 0 0,-1 1 0 0 0,0 0 0 0 0,1-1 0 0 0,-1 0 0 0 0,-4 2 15 0 0,7-4 3 0 0,0 0 0 0 0,1 1 0 0 0,-1-1 1 0 0,1 0-1 0 0,-1 1 0 0 0,1-1 1 0 0,-1 1-1 0 0,1-1 0 0 0,0 1 0 0 0,0 0 1 0 0,0-1-1 0 0,0 1 0 0 0,0 0-3 0 0,0 0 5 0 0,0 0 0 0 0,0 0 0 0 0,0 0 0 0 0,0-1-1 0 0,0 1 1 0 0,-1 0 0 0 0,1-1 0 0 0,-1 1-1 0 0,1-1 1 0 0,-1 0 0 0 0,1 1 0 0 0,-1-1 0 0 0,0 0-1 0 0,0 0 1 0 0,0 0-5 0 0,-7 3 102 0 0,-1-2 0 0 0,0 1 0 0 0,1-1 1 0 0,-1 0-1 0 0,0-1 0 0 0,0-1 0 0 0,0 1 0 0 0,0-1 0 0 0,0-1 0 0 0,0 0 0 0 0,0 0 0 0 0,0-1 0 0 0,1-1 0 0 0,-3 0-102 0 0,-1-7 222 0 0,12 9-183 0 0,0 0-1 0 0,0-1 1 0 0,-1 1 0 0 0,1 0-1 0 0,0 1 1 0 0,0-1-1 0 0,-1 0 1 0 0,1 0-1 0 0,0 0 1 0 0,-1 1-1 0 0,1-1 1 0 0,0 1-1 0 0,-1-1 1 0 0,0 1-39 0 0,2 0 2 0 0,-1-1 0 0 0,1 1 0 0 0,0 0 0 0 0,-1 0 0 0 0,1 0 0 0 0,0-1 0 0 0,-1 1 0 0 0,1 0 0 0 0,0 0 0 0 0,-1-1 0 0 0,1 1 0 0 0,0 0 0 0 0,0-1 0 0 0,-1 1 0 0 0,1 0 0 0 0,0-1 0 0 0,0 1 0 0 0,0-1 0 0 0,0 1 0 0 0,-1 0 0 0 0,1-1 0 0 0,0 1 0 0 0,0 0 0 0 0,0-1 0 0 0,0 1 0 0 0,0-1-2 0 0,0-1-2076 0 0,0 2-9485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16.2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344 82 5520 0 0,'0'0'745'0'0,"0"0"4"0"0,0 0-2 0 0,0 0-27 0 0,0 0-120 0 0,0 0-27 0 0,0 0-3 0 0,0 0-90 0 0,0 0-354 0 0,-5-6-91 0 0,-19-16 2 0 0,23 21 31 0 0,-1 0 0 0 0,0 0 0 0 0,0 0 0 0 0,0 0 0 0 0,0 1 0 0 0,0-1 0 0 0,0 0 0 0 0,0 1 0 0 0,0 0 0 0 0,0-1 0 0 0,0 1 0 0 0,0 0 0 0 0,-1 0 0 0 0,1 0 0 0 0,0 1 0 0 0,0-1 0 0 0,0 0 0 0 0,0 1-1 0 0,0-1-66 0 0,-2 1-115 0 0,-7 1 137 0 0,1 1 1 0 0,0 0-1 0 0,0 0 1 0 0,1 1-1 0 0,-1 1 1 0 0,-6 3-24 0 0,-15 7 107 0 0,26-13-76 0 0,-1 1 0 0 0,1 0 0 0 0,0 0 0 0 0,0 0 0 0 0,0 1 0 0 0,0-1 0 0 0,0 1 0 0 0,1 0 0 0 0,-3 4-31 0 0,-2 3 89 0 0,1 0-1 0 0,0 1 1 0 0,-2 5-89 0 0,-3 7 65 0 0,2 0 0 0 0,1 1 0 0 0,0 0 0 0 0,2 1 0 0 0,1-1 0 0 0,1 1 0 0 0,-2 22-65 0 0,6-36 16 0 0,1 1 0 0 0,1 0 1 0 0,-1 0-1 0 0,2 0 1 0 0,0 0-1 0 0,1-1 0 0 0,0 1 1 0 0,0 0-1 0 0,2-1 1 0 0,-1 0-1 0 0,2 0 0 0 0,0 0 1 0 0,0 0-1 0 0,1-1 0 0 0,0 0 1 0 0,1 0-1 0 0,5 6-16 0 0,-6-10 8 0 0,0 0 0 0 0,0 0 0 0 0,1-1 0 0 0,0 0 0 0 0,0 0 0 0 0,1 0 0 0 0,0-1 0 0 0,0 0 0 0 0,0-1 0 0 0,0 0 0 0 0,1 0 0 0 0,0-1-1 0 0,-1 0 1 0 0,1 0 0 0 0,0-1 0 0 0,1-1 0 0 0,-1 1 0 0 0,0-1 0 0 0,0-1 0 0 0,1 1 0 0 0,-1-2 0 0 0,2 0-8 0 0,4-1 35 0 0,-1 0 0 0 0,1-2 0 0 0,0 0 0 0 0,-1-1 0 0 0,0 0 0 0 0,0-1 0 0 0,0 0 0 0 0,-1-1 0 0 0,0-1 0 0 0,-1 0 0 0 0,1-1 0 0 0,-1 0 1 0 0,-1-1-1 0 0,9-9-35 0 0,-10 9 65 0 0,-1 0 0 0 0,0 0 0 0 0,-1 0 0 0 0,0-1 0 0 0,0 0 0 0 0,-1-1 0 0 0,-1 0 0 0 0,3-5-65 0 0,5-20 159 0 0,-6 18-30 0 0,0-1-1 0 0,-2 1 1 0 0,4-18-129 0 0,-6 19 54 0 0,-2-1 0 0 0,0 1 0 0 0,-1-1 1 0 0,-1 1-1 0 0,-1-1 0 0 0,0 1 0 0 0,-1-1 0 0 0,-3-7-54 0 0,3 15 30 0 0,-1 0-1 0 0,-1 0 1 0 0,0 0-1 0 0,0 0 1 0 0,-1 1-1 0 0,0 0 1 0 0,-1 0-1 0 0,0 0 1 0 0,-5-5-30 0 0,6 9 24 0 0,0 0 0 0 0,-1 1 0 0 0,0-1-1 0 0,0 1 1 0 0,0 0 0 0 0,0 1 0 0 0,-1-1 0 0 0,0 1 0 0 0,0 1 0 0 0,0-1 0 0 0,-1 1-1 0 0,1 0 1 0 0,-1 1 0 0 0,-1 0-24 0 0,-18-7 38 0 0,18 7-26 0 0,1-1 1 0 0,-1 1 0 0 0,0 0-1 0 0,1 1 1 0 0,-1 0 0 0 0,-5 0-14 0 0,-81-1-1741 0 0,94 2-8791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6:00.7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48 6048 0 0,'0'0'133'0'0,"0"0"23"0"0,0 0 11 0 0,0-3-27 0 0,0 3-138 0 0,0-1 0 0 0,0 0-1 0 0,0 0 1 0 0,0 1 0 0 0,0-1 0 0 0,1 0 0 0 0,-1 1 0 0 0,0-1 0 0 0,0 0-1 0 0,0 1 1 0 0,1-1 0 0 0,-1 1 0 0 0,0-1 0 0 0,1 0 0 0 0,-1 1-2 0 0,6-3 19 0 0,-1 3 52 0 0,-3 0 77 0 0,-2 0 171 0 0,3-3 294 0 0,7-7 25 0 0,-7 7-26 0 0,-3 3-118 0 0,3-2-50 0 0,7-9-10 0 0,-7 9-21 0 0,-3 2-80 0 0,0 0-39 0 0,0 0-6 0 0,0 0-16 0 0,0 0-67 0 0,0 0-28 0 0,0 0-7 0 0,0 0-4 0 0,2 0-6 0 0,-1-1-152 0 0,-1 1-1 0 0,1 0 0 0 0,-1 0 0 0 0,1 0 1 0 0,-1 0-1 0 0,1 0 0 0 0,-1 1 0 0 0,1-1 1 0 0,-1 0-1 0 0,1 0 0 0 0,-1 0 1 0 0,1 0-1 0 0,-1 0 0 0 0,1 1 0 0 0,-1-1 1 0 0,0 0-1 0 0,1 0 0 0 0,-1 1 0 0 0,1-1 1 0 0,-1 0-1 0 0,0 1 0 0 0,1-1 0 0 0,-1 0 1 0 0,0 1-1 0 0,1-1 0 0 0,-1 1 1 0 0,0-1-1 0 0,0 1 0 0 0,1-1 0 0 0,-1 0 1 0 0,0 1-1 0 0,0-1 0 0 0,0 1 0 0 0,0-1 1 0 0,0 1-1 0 0,1-1 0 0 0,-1 1 1 0 0,0-1-1 0 0,0 1 0 0 0,0-1 0 0 0,0 1 1 0 0,-1 0-8 0 0,4 4 150 0 0,8 5-4 0 0,-9-6-22 0 0,-1-1-54 0 0,-1 6-18 0 0,-1-6-10 0 0,5 27 220 0 0,3-6-104 0 0,-5-18-130 0 0,2 12 101 0 0,-5-1-30 0 0,0 0-9 0 0,5 0 24 0 0,-4-15-103 0 0,3 6 38 0 0,0 0 0 0 0,-1-1 0 0 0,0 1 0 0 0,-1 1 0 0 0,1 7-49 0 0,-1 1 108 0 0,5 0-11 0 0,0-1-22 0 0,-3 1 11 0 0,-3 27 199 0 0,0-29-194 0 0,1 3 73 0 0,5-2-47 0 0,1 0 5 0 0,-6 2 53 0 0,-1-7-93 0 0,-1-7-39 0 0,1 1-1 0 0,-1 0 0 0 0,1 0 0 0 0,0-1 0 0 0,1 1 1 0 0,-1 0-1 0 0,1 0 0 0 0,0-1 0 0 0,1 4-42 0 0,3 0 62 0 0,-4-6-47 0 0,0-1 1 0 0,0 0-1 0 0,0 1 1 0 0,-1-1-1 0 0,1 1 1 0 0,0 0-1 0 0,-1-1 1 0 0,1 1-1 0 0,-1-1 1 0 0,1 1-1 0 0,-1 2-15 0 0,0-2 73 0 0,0 1-19 0 0,0 2-38 0 0,0 10 79 0 0,0-9-85 0 0,0-3 62 0 0,0-3 8 0 0,0 0-29 0 0,5-3-93 0 0,0 1 15 0 0,-1 0-27 0 0,-1 0-36 0 0,1 0-54 0 0,-1 1-69 0 0,-1 0-84 0 0,0 0 40 0 0,-1 0-42 0 0,0 1-38 0 0,0 0-35 0 0,-1-1-243 0 0,1 1-58 0 0,-1 0-795 0 0,0 0-628 0 0,0 0-1193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16.7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6632 0 0,'0'3'209'0'0,"1"0"0"0"0,0-1 0 0 0,-1 1 0 0 0,1 0 0 0 0,0 0 0 0 0,1-1 0 0 0,-1 1 0 0 0,0-1 1 0 0,1 1-1 0 0,-1-1 0 0 0,1 1 0 0 0,0-1 0 0 0,0 0 0 0 0,0 0 0 0 0,0 0 0 0 0,2 2-209 0 0,8 9 720 0 0,-1 3-540 0 0,-1 1 0 0 0,0-1 1 0 0,-1 1-1 0 0,-1 1 0 0 0,-1 0 0 0 0,0 0 0 0 0,-1 0 1 0 0,-1 1-1 0 0,-1 0 0 0 0,-1 0 0 0 0,0 0 0 0 0,-2 0 1 0 0,0 17-181 0 0,0 4 198 0 0,-1 28 101 0 0,4 15-59 0 0,-2-53-102 0 0,-2-27-119 0 0,1 1-1 0 0,-1 0 1 0 0,0 0 0 0 0,0 0 0 0 0,0 0-1 0 0,0 0 1 0 0,-1 3-19 0 0,-1 30 267 0 0,2-33-154 0 0,1-6-15 0 0,-1-24-13 0 0,1-22-14 0 0,-1-27 418 0 0,-6-46-489 0 0,4 99 113 0 0,2-1 1 0 0,1-10-114 0 0,0-43-2058 0 0,-2 48-7480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17.1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 11 6016 0 0,'9'-3'131'0'0,"-1"1"0"0"0,1 0 0 0 0,0 1 0 0 0,-1 0 0 0 0,1 0 0 0 0,0 1 0 0 0,0 0 0 0 0,0 0 0 0 0,5 2-131 0 0,17-1 243 0 0,-20-1-240 0 0,-1 0-1 0 0,0 1 0 0 0,1 0 0 0 0,-1 0 0 0 0,0 1 0 0 0,0 0 0 0 0,0 1 1 0 0,0 0-1 0 0,0 1 0 0 0,-1 0 0 0 0,1 0 0 0 0,-1 1 0 0 0,0 1 0 0 0,-1-1 0 0 0,5 4-2 0 0,0 2 37 0 0,22 21-6 0 0,-33-30 0 0 0,0 0 0 0 0,0 1 0 0 0,0-1 0 0 0,0 1 1 0 0,-1-1-1 0 0,1 1 0 0 0,-1 0 0 0 0,0 0 0 0 0,0 0 0 0 0,0 0 0 0 0,0-1 0 0 0,0 1 0 0 0,0 3-31 0 0,2 23 313 0 0,-1-15 13 0 0,-1 1 1 0 0,0 0-1 0 0,-1 0 0 0 0,-1 8-326 0 0,0-19 62 0 0,0 1-1 0 0,0-1 1 0 0,0 1-1 0 0,0-1 1 0 0,-1 1-1 0 0,0-1 1 0 0,0 0-1 0 0,0 0 1 0 0,0 0-1 0 0,0 0 0 0 0,-1 0 1 0 0,0 0-1 0 0,0-1 1 0 0,0 1-1 0 0,0-1 1 0 0,-3 2-62 0 0,-4 4 101 0 0,-1 0 0 0 0,0-1 1 0 0,0-1-1 0 0,-1 0 0 0 0,0 0 1 0 0,0-1-1 0 0,0 0 0 0 0,-1-2 1 0 0,0 1-1 0 0,0-1 0 0 0,0-1 1 0 0,-10 1-102 0 0,-18 1 286 0 0,3 0 637 0 0,-36 0-923 0 0,61-5-1565 0 0,12 0-6583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17.5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1 203 5624 0 0,'16'-1'548'0'0,"1"-1"1"0"0,0-1 0 0 0,-1 0-1 0 0,1-1 1 0 0,-1-1-1 0 0,0-1 1 0 0,9-4-549 0 0,47-15 1513 0 0,-65 23-1459 0 0,0 0-1 0 0,0 0 1 0 0,0-1 0 0 0,0 0 0 0 0,-1 0-1 0 0,0-1 1 0 0,1 1 0 0 0,-1-2-1 0 0,0 1 1 0 0,-1 0 0 0 0,1-1 0 0 0,-1 0-1 0 0,0-1 1 0 0,4-5-54 0 0,9-13 679 0 0,-7 10-387 0 0,0-1 108 0 0,-11 14-384 0 0,0 0 0 0 0,0 1 0 0 0,0-1 0 0 0,1 1 1 0 0,-1-1-1 0 0,0 0 0 0 0,0 1 0 0 0,0-1 0 0 0,0 0 0 0 0,-1 1 0 0 0,1-1 1 0 0,0 0-1 0 0,0 1 0 0 0,0-1 0 0 0,0 1 0 0 0,-1-1 0 0 0,1 0 0 0 0,0 1 0 0 0,-1-1 1 0 0,1 1-1 0 0,0-1 0 0 0,-1 1 0 0 0,1-1 0 0 0,-1 1 0 0 0,1-1 0 0 0,-1 1 1 0 0,1-1-17 0 0,-2 0 20 0 0,0-1 1 0 0,0 1 0 0 0,-1 0 0 0 0,1 0 0 0 0,0 0-1 0 0,-1 0 1 0 0,1 0 0 0 0,-1 0 0 0 0,1 0-1 0 0,0 1 1 0 0,-1 0 0 0 0,0-1 0 0 0,1 1 0 0 0,-1 0-1 0 0,1 0 1 0 0,-1 0 0 0 0,1 1 0 0 0,-1-1 0 0 0,1 0-1 0 0,-1 1 1 0 0,1 0 0 0 0,0 0 0 0 0,-1 0-21 0 0,-6 1 12 0 0,1 2 1 0 0,0-1-1 0 0,-1 1 1 0 0,2 0-1 0 0,-1 1 1 0 0,-2 1-13 0 0,-8 7 16 0 0,0-1 10 0 0,0 1 0 0 0,1 1 0 0 0,0 0 0 0 0,-3 6-26 0 0,16-15 8 0 0,-1 0-1 0 0,1 0 1 0 0,0 1 0 0 0,1-1 0 0 0,-1 1-1 0 0,1 0 1 0 0,0 0 0 0 0,1 0 0 0 0,0 0-1 0 0,0 1 1 0 0,0-1 0 0 0,0 1 0 0 0,1-1-1 0 0,0 1 1 0 0,1 0 0 0 0,-1 2-8 0 0,1 5 15 0 0,0-7-1 0 0,0 0 0 0 0,0 1 1 0 0,0-1-1 0 0,1 1 0 0 0,0-1 0 0 0,1 1-14 0 0,-1-6 3 0 0,-1 0-1 0 0,1 0 1 0 0,0 0-1 0 0,0 0 0 0 0,0 0 1 0 0,0 0-1 0 0,1 0 1 0 0,-1 0-1 0 0,0-1 1 0 0,1 1-1 0 0,-1 0 0 0 0,1-1 1 0 0,-1 1-1 0 0,1-1 1 0 0,0 0-1 0 0,0 1 0 0 0,0-1 1 0 0,0 0-1 0 0,0 0 1 0 0,0 0-1 0 0,0-1 0 0 0,0 1 1 0 0,1 0-3 0 0,21 6 19 0 0,1-1 1 0 0,0-2-1 0 0,0 0 0 0 0,24 0-19 0 0,-34-4 18 0 0,-1 0 0 0 0,0-2 0 0 0,0 1 0 0 0,0-2 1 0 0,0 0-1 0 0,0 0 0 0 0,0-2 0 0 0,-1 0 0 0 0,9-4-18 0 0,-14 6-138 0 0,-1-1 1 0 0,0 0-1 0 0,0-1 1 0 0,0 1-1 0 0,-1-1 1 0 0,0-1-1 0 0,0 1 1 0 0,0-1-1 0 0,0 0 1 0 0,-1 0-1 0 0,0-1 0 0 0,0 1 1 0 0,1-5 137 0 0,4-11-9245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17.8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8536 0 0,'1'6'134'0'0,"-1"-1"-1"0"0,1 1 1 0 0,0 0 0 0 0,1-1 0 0 0,-1 1-1 0 0,1-1 1 0 0,0 0 0 0 0,0 1 0 0 0,1-1-1 0 0,1 1-133 0 0,33 50 2138 0 0,-19-31-1644 0 0,108 148 634 0 0,-102-141-768 0 0,-24-30-324 0 0,1 0 1 0 0,0 0-1 0 0,0 0 0 0 0,-1 0 1 0 0,0 0-1 0 0,1 1 0 0 0,-1-1 1 0 0,0 0-1 0 0,0 0 0 0 0,0 0 1 0 0,0 0-1 0 0,0 2-36 0 0,-1 3 91 0 0,1-6-77 0 0,0-1 0 0 0,0 0 1 0 0,0 0-1 0 0,0 0 0 0 0,-1 0 0 0 0,1 0 1 0 0,0 1-1 0 0,0-1 0 0 0,0 0 1 0 0,-1 0-1 0 0,1 0 0 0 0,0 0 1 0 0,0 0-1 0 0,0 0 0 0 0,-1 0 1 0 0,1 0-1 0 0,0 0 0 0 0,0 0 1 0 0,-1 0-1 0 0,1 0 0 0 0,0 0 1 0 0,0 0-1 0 0,0 0 0 0 0,-1 0 1 0 0,1 0-1 0 0,0 0 0 0 0,0 0 1 0 0,-1 0-1 0 0,1 0 0 0 0,0 0 1 0 0,0 0-1 0 0,0 0 0 0 0,-1-1 0 0 0,1 1 1 0 0,0 0-1 0 0,0 0 0 0 0,0 0 1 0 0,0 0-1 0 0,-1 0 0 0 0,1-1 1 0 0,0 1-1 0 0,0 0 0 0 0,0 0 1 0 0,0 0-1 0 0,0-1-14 0 0,-8-5 346 0 0,4 4-293 0 0,1 0-1 0 0,0-1 1 0 0,0 1-1 0 0,0-1 1 0 0,0 0 0 0 0,0 0-1 0 0,1 0 1 0 0,0 0-1 0 0,-1-1 1 0 0,1 1-1 0 0,0-1 1 0 0,0 1 0 0 0,1-1-53 0 0,-3-3 80 0 0,1-1 0 0 0,0 1 0 0 0,1-1 0 0 0,0 0 0 0 0,-1-6-80 0 0,2 10 20 0 0,0-5 60 0 0,-1 0 0 0 0,2 0-1 0 0,-1 0 1 0 0,2-8-80 0 0,-1 12 59 0 0,1 0-1 0 0,1 0 0 0 0,-1 1 1 0 0,1-1-1 0 0,0 0 0 0 0,0 1 1 0 0,0-1-1 0 0,0 1 0 0 0,1 0 1 0 0,1-1-59 0 0,-2 1 23 0 0,0 0 0 0 0,1 1 0 0 0,0 0 0 0 0,-1 0 0 0 0,1 0 0 0 0,0 0 0 0 0,1 0 0 0 0,-1 0 0 0 0,0 1 0 0 0,1-1 0 0 0,-1 1 0 0 0,2 0-23 0 0,18-12 105 0 0,-19 11-85 0 0,0 0 1 0 0,0 1-1 0 0,1-1 0 0 0,-1 1 0 0 0,1 0 1 0 0,0 0-1 0 0,0 0 0 0 0,0 1 0 0 0,0 0 1 0 0,0 0-1 0 0,2-1-20 0 0,56-9-2255 0 0,-58 10-9083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18.3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360 62 6328 0 0,'0'0'409'0'0,"-15"-24"1550"0"0,12 21-1935 0 0,0 1 1 0 0,-1-1-1 0 0,1 1 1 0 0,-1 0-1 0 0,0 0 1 0 0,0 0-1 0 0,0 1 1 0 0,0-1-1 0 0,0 1 1 0 0,0 0-1 0 0,0 0 1 0 0,-1 1-1 0 0,1-1 1 0 0,-2 1-25 0 0,-13-1 119 0 0,0 1 1 0 0,-12 1-120 0 0,18 0 83 0 0,8 0-46 0 0,1 0 0 0 0,0 0 0 0 0,-1 0 0 0 0,1 1-1 0 0,0 0 1 0 0,0-1 0 0 0,0 2 0 0 0,0-1 0 0 0,0 0 0 0 0,1 1 0 0 0,-1 0 0 0 0,0 0-37 0 0,-20 13 194 0 0,13-8-90 0 0,0 0 0 0 0,0 0-1 0 0,1 1 1 0 0,0 0 0 0 0,1 1-1 0 0,0 0 1 0 0,0 0 0 0 0,-3 7-104 0 0,-12 14 317 0 0,22-30-296 0 0,1 1-1 0 0,0 0 1 0 0,0 0 0 0 0,0 0-1 0 0,1 0 1 0 0,-1 0 0 0 0,0 0-1 0 0,1 0 1 0 0,-1 0 0 0 0,1 0-1 0 0,0 0 1 0 0,0 1-1 0 0,0-1 1 0 0,0 0 0 0 0,0 2-21 0 0,6 31 287 0 0,-5-34-264 0 0,0 1-1 0 0,1-1 1 0 0,-1 1-1 0 0,0-1 1 0 0,1 0-1 0 0,-1 1 1 0 0,1-1-1 0 0,0 0 1 0 0,-1 0-1 0 0,2 0-22 0 0,4 4 90 0 0,-3-2-51 0 0,-1 0 0 0 0,0-1-1 0 0,1 1 1 0 0,0-1 0 0 0,-1 0 0 0 0,1 0 0 0 0,0 0-1 0 0,0-1 1 0 0,0 1 0 0 0,0-1 0 0 0,0 0 0 0 0,1 0-1 0 0,-1-1 1 0 0,0 1 0 0 0,0-1 0 0 0,2 0-39 0 0,7 0 58 0 0,0-2 1 0 0,0 1 0 0 0,0-2-1 0 0,8-2-58 0 0,2 0 120 0 0,-17 3-91 0 0,0 0 1 0 0,-1-1-1 0 0,1 1 1 0 0,0-1 0 0 0,-1 0-1 0 0,1-1 1 0 0,3-3-30 0 0,6-2 50 0 0,-7 2-2 0 0,0 1 0 0 0,0-2 0 0 0,-1 1 0 0 0,0-1 0 0 0,0 0 0 0 0,-1 0 0 0 0,0-1 0 0 0,0 1 0 0 0,2-7-48 0 0,-6 10 12 0 0,-1 0-1 0 0,1 0 1 0 0,-1 0 0 0 0,0 0 0 0 0,0 0-1 0 0,-1-1 1 0 0,1 1 0 0 0,-1 0-1 0 0,0 0 1 0 0,-1-6-12 0 0,0 6 15 0 0,1-1 0 0 0,0 1 0 0 0,0-1 0 0 0,0 1 1 0 0,1-1-1 0 0,0 1 0 0 0,0-1 0 0 0,0 1 0 0 0,1 0 0 0 0,0-1-15 0 0,-1 3 18 0 0,0 0 1 0 0,0 0-1 0 0,-1-1 1 0 0,1 1-1 0 0,-1 0 1 0 0,0 0-1 0 0,1-1 1 0 0,-2-2-19 0 0,1 5 8 0 0,0 1 8 0 0,0 0 5 0 0,0 0 3 0 0,0 0 24 0 0,0 0 3 0 0,0 1-43 0 0,-1 0 0 0 0,0 0 0 0 0,0 0 0 0 0,1 1 0 0 0,-1-1 0 0 0,1 0 0 0 0,-1 0 0 0 0,1 1 0 0 0,0-1 0 0 0,-1 0 0 0 0,1 1 0 0 0,0-1 0 0 0,0 0 0 0 0,0 1-8 0 0,0 0 8 0 0,-3 16 4 0 0,2 0 0 0 0,0 0-1 0 0,1 1 1 0 0,0-1-12 0 0,1 11 8 0 0,-1-22-6 0 0,0-1 0 0 0,1 1 0 0 0,-1-1 0 0 0,2 1 0 0 0,-1-1 0 0 0,1 1 0 0 0,0-1 0 0 0,0 0 0 0 0,0 0 0 0 0,1 0 0 0 0,0 0 0 0 0,0-1 0 0 0,1 1 0 0 0,0-1 0 0 0,0 1-2 0 0,15 18 9 0 0,-15-19 3 0 0,0 0-1 0 0,0 0 1 0 0,0 0-1 0 0,0-1 1 0 0,1 0-1 0 0,0 1 0 0 0,0-2 1 0 0,0 1-1 0 0,2 1-11 0 0,12 10-1733 0 0,-19-15-7476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18.7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8536 0 0,'0'0'626'0'0,"15"10"1724"0"0,-10 22-749 0 0,0-14-1422 0 0,-1 1 0 0 0,0-1 0 0 0,-1 1 0 0 0,-1-1 0 0 0,-1 1 0 0 0,0 5-179 0 0,5 52 262 0 0,5-12 13 0 0,-4-26 60 0 0,-2 0-1 0 0,0 8-334 0 0,4 16 464 0 0,-6-47-371 0 0,0-1-1 0 0,-1 1 0 0 0,-1 9-92 0 0,0 22 375 0 0,1-29-211 0 0,-2-1 1 0 0,0 1-1 0 0,-1-1 1 0 0,0 1-1 0 0,-2-1 0 0 0,-1 5-164 0 0,-3-5 404 0 0,6-15-344 0 0,1 1 0 0 0,-1-1 0 0 0,0 1 0 0 0,1-1 0 0 0,-1 1 0 0 0,1-1 0 0 0,-1 1 0 0 0,1 0-1 0 0,0-1 1 0 0,-1 1 0 0 0,1-1 0 0 0,0 2-60 0 0,0-3 6 0 0,0 0-1 0 0,0 0 1 0 0,0 1-1 0 0,0-1 1 0 0,0 0 0 0 0,0 0-1 0 0,0 0 1 0 0,0 1-1 0 0,0-1 1 0 0,0 0-1 0 0,0 0 1 0 0,0 0-1 0 0,0 0 1 0 0,0 1 0 0 0,0-1-1 0 0,0 0 1 0 0,0 0-1 0 0,-1 0 1 0 0,1 0-1 0 0,0 0 1 0 0,0 1 0 0 0,0-1-1 0 0,0 0 1 0 0,0 0-1 0 0,-1 0 1 0 0,1 0-1 0 0,0 0 1 0 0,0 0 0 0 0,0 0-1 0 0,0 0 1 0 0,0 0-1 0 0,-1 1 1 0 0,1-1-1 0 0,0 0 1 0 0,0 0-1 0 0,0 0 1 0 0,-1 0 0 0 0,1 0-1 0 0,0 0 1 0 0,0 0-1 0 0,0 0 1 0 0,0 0-1 0 0,-1 0 1 0 0,1 0 0 0 0,0 0-1 0 0,0 0 1 0 0,0-1-1 0 0,0 1 1 0 0,-1 0-1 0 0,1 0 1 0 0,0 0 0 0 0,0 0-1 0 0,0 0 1 0 0,0 0-1 0 0,-1 0 1 0 0,1 0-1 0 0,0-1 1 0 0,0 1 0 0 0,0 0-7 0 0,-7-9-2525 0 0,7 9-9214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19.1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0 147 8336 0 0,'1'0'77'0'0,"-1"1"1"0"0,0 0-1 0 0,0-1 0 0 0,0 1 1 0 0,0 0-1 0 0,1-1 0 0 0,-1 1 1 0 0,0-1-1 0 0,1 1 1 0 0,-1 0-1 0 0,0-1 0 0 0,1 1 1 0 0,-1-1-1 0 0,1 1 1 0 0,-1-1-1 0 0,1 1 0 0 0,-1-1 1 0 0,1 0-1 0 0,-1 1 1 0 0,1-1-1 0 0,-1 1 0 0 0,1-1 1 0 0,0 0-1 0 0,-1 0 1 0 0,1 1-1 0 0,0-1 0 0 0,-1 0 1 0 0,1 0-1 0 0,0 0 1 0 0,-1 0-1 0 0,1 0 0 0 0,0 0 1 0 0,-1 0-1 0 0,1 0 0 0 0,0 0 1 0 0,-1 0-1 0 0,1 0 1 0 0,0 0-1 0 0,0 0-77 0 0,32-6 2134 0 0,-28 5-2245 0 0,19-4 286 0 0,115-30 449 0 0,136-41-558 0 0,-235 65-53 0 0,0 2 0 0 0,1 1 0 0 0,21 0-13 0 0,-55 7 3 0 0,0 1 1 0 0,1 0-1 0 0,-1 1 1 0 0,0 0-1 0 0,1 0 1 0 0,-1 0-1 0 0,0 1 1 0 0,0 0-1 0 0,0 1 1 0 0,0-1-1 0 0,0 1 1 0 0,-1 1-1 0 0,1-1 1 0 0,-1 1-1 0 0,0 0 1 0 0,1 1-4 0 0,-3-1 3 0 0,0-1 1 0 0,0 1-1 0 0,0 0 0 0 0,0 0 1 0 0,-1 0-1 0 0,1 0 1 0 0,-1 1-1 0 0,0 0 1 0 0,-1-1-1 0 0,1 1 1 0 0,-1 0-1 0 0,0 0 1 0 0,0 0-1 0 0,-1 1 1 0 0,1-1-1 0 0,-1 0 1 0 0,0 1-1 0 0,-1-1 0 0 0,1 1 1 0 0,-1-1-1 0 0,0 1 1 0 0,0 0-4 0 0,-21 185 107 0 0,16-153-76 0 0,0 18 164 0 0,5-44 218 0 0,0-10-473 0 0,0-7-1631 0 0,0 4-7885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19.4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 9744 0 0,'0'0'0'0'0,"0"0"0"0"0,4-2 0 0 0,2-2 520 0 0,1 4 0 0 0,3 0 0 0 0,3 0 16 0 0,-1 0-168 0 0,-1 0 8 0 0,-5 0-8 0 0,11 0 8 0 0,6 0-344 0 0,0 0 16 0 0,-2 0 0 0 0,7 0-8 0 0,-28 0-10168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19.8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383 76 6128 0 0,'0'0'401'0'0,"-3"-19"3324"0"0,1 17-3674 0 0,0 1-1 0 0,0-1 0 0 0,0 1 0 0 0,0-1 0 0 0,-1 1 0 0 0,1 0 1 0 0,0 0-1 0 0,-1 0 0 0 0,1 1 0 0 0,-1-1 0 0 0,1 0 0 0 0,-1 1 1 0 0,1 0-1 0 0,-1 0 0 0 0,1-1 0 0 0,-1 1 0 0 0,0 1 0 0 0,1-1 1 0 0,-2 0-51 0 0,-14 3 55 0 0,0 1-1 0 0,1 0 1 0 0,-1 2 0 0 0,1-1 0 0 0,0 2 0 0 0,1 1 0 0 0,0 0 0 0 0,0 0-1 0 0,1 2 1 0 0,0 0 0 0 0,0 1 0 0 0,1 0 0 0 0,1 1 0 0 0,-12 13-55 0 0,0-3 83 0 0,21-18-53 0 0,-1-1 0 0 0,1 0 0 0 0,0 1 0 0 0,0 0 0 0 0,0 0-1 0 0,1 0 1 0 0,-1 0 0 0 0,1 1 0 0 0,0 0 0 0 0,1-1 0 0 0,-1 1 0 0 0,1 0-1 0 0,0 0 1 0 0,0 0 0 0 0,0 0 0 0 0,0 2-30 0 0,1-3 18 0 0,1 0-1 0 0,-1 0 1 0 0,1 1 0 0 0,0-1-1 0 0,0 0 1 0 0,0 0 0 0 0,0 0-1 0 0,1 0 1 0 0,0 0 0 0 0,-1 0-1 0 0,2 0 1 0 0,-1 0 0 0 0,0 0-1 0 0,1 0 1 0 0,0 0-1 0 0,-1-1 1 0 0,2 1 0 0 0,-1-1-1 0 0,0 1 1 0 0,1-1 0 0 0,-1 0-1 0 0,1 0 1 0 0,0 0 0 0 0,0 0-1 0 0,0-1 1 0 0,1 1 0 0 0,-1-1-1 0 0,0 0 1 0 0,1 1 0 0 0,0-2-1 0 0,-1 1 1 0 0,1 0 0 0 0,3 0-18 0 0,6 2 20 0 0,0 0 0 0 0,0-1 1 0 0,0 0-1 0 0,1-1 0 0 0,-1 0 0 0 0,1-1 1 0 0,-1-1-1 0 0,1 0 0 0 0,7-2-20 0 0,9-1 60 0 0,0-2-1 0 0,0-1 1 0 0,19-7-60 0 0,-39 9 26 0 0,1 0-1 0 0,-1 0 1 0 0,0-1 0 0 0,-1 0 0 0 0,1-1-1 0 0,-1 0 1 0 0,0-1 0 0 0,-1 1 0 0 0,2-3-26 0 0,-5 4 14 0 0,0 0 0 0 0,0 0 0 0 0,-1-1 0 0 0,1 0 0 0 0,-1 0 0 0 0,-1 0 0 0 0,1 0 0 0 0,-1 0 0 0 0,0-1 0 0 0,0 0 0 0 0,-1 1 0 0 0,0-1 0 0 0,0 0 0 0 0,0-2-14 0 0,-1 2 13 0 0,-1-1 0 0 0,0 0 1 0 0,0 0-1 0 0,0 0 0 0 0,-1 1 0 0 0,0-1 1 0 0,0 0-1 0 0,-1 1 0 0 0,0-1 1 0 0,0 1-1 0 0,-1-1 0 0 0,0 1 0 0 0,0 0 1 0 0,-1 0-1 0 0,0 0 0 0 0,0 1 0 0 0,-1 0 1 0 0,1-1-1 0 0,-2 1-13 0 0,-61-71-1724 0 0,65 74-7161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20.1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1 248 6824 0 0,'3'3'3'0'0,"1"-1"0"0"0,0 1 0 0 0,-1 0 1 0 0,0 0-1 0 0,1 0 0 0 0,-1 1 0 0 0,0 0-3 0 0,19 17 576 0 0,-14-16-235 0 0,-1 1 0 0 0,0 0 0 0 0,0 0 0 0 0,-1 1 0 0 0,0-1 0 0 0,5 8-341 0 0,24 25 1289 0 0,-1-9 458 0 0,-30-26-1141 0 0,-6-3 555 0 0,1-1-1103 0 0,0-1 1 0 0,0 1-1 0 0,0-1 1 0 0,0 0-1 0 0,0 1 1 0 0,0-1-1 0 0,1 0 1 0 0,-1 0-1 0 0,0 1 1 0 0,1-1-1 0 0,-1 0 0 0 0,0 0 1 0 0,1 0-1 0 0,-1 0 1 0 0,1 0-1 0 0,0 0 1 0 0,-1 0-59 0 0,-2-8 68 0 0,-9-17 143 0 0,2 0-1 0 0,1-1 1 0 0,-3-17-211 0 0,10 35 33 0 0,1 0 0 0 0,0-1 1 0 0,0 1-1 0 0,1 0 0 0 0,0 0 0 0 0,1-1 1 0 0,0 1-1 0 0,0 0 0 0 0,1 0 0 0 0,0 0 0 0 0,1 0 1 0 0,-1 0-1 0 0,3-2-33 0 0,-1 1 39 0 0,0 1 1 0 0,0 0-1 0 0,1 0 0 0 0,1 0 1 0 0,0 0-1 0 0,0 1 1 0 0,1 0-1 0 0,-1 0 0 0 0,2 0 1 0 0,-1 1-1 0 0,1 0 1 0 0,0 1-1 0 0,1 0 1 0 0,-1 0-1 0 0,1 1 0 0 0,0 0 1 0 0,1 0-1 0 0,1 1-39 0 0,-7 3 9 0 0,1 0-1 0 0,0 0 0 0 0,0 1 1 0 0,0 0-1 0 0,0 0 1 0 0,-1 0-1 0 0,1 0 1 0 0,0 1-1 0 0,0 0 0 0 0,0 0 1 0 0,-1 0-1 0 0,1 1 1 0 0,0 0-1 0 0,2 1-8 0 0,21 5 142 0 0,-23-6-125 0 0,0 0 0 0 0,0 0 1 0 0,0 0-1 0 0,0 0 0 0 0,-1 1 0 0 0,1 0 0 0 0,-1-1 0 0 0,0 2 0 0 0,0-1 1 0 0,0 0-1 0 0,0 1 0 0 0,-1 0 0 0 0,2 1-17 0 0,8 12-6 0 0,0 0 0 0 0,6 12 6 0 0,-15-23 5 0 0,3 5-15 0 0,-1 1 1 0 0,0 0-1 0 0,-1 0 0 0 0,-1 1 1 0 0,0-1-1 0 0,0 1 0 0 0,-1 0 1 0 0,-1 0-1 0 0,0 0 0 0 0,-1 1 1 0 0,0-1-1 0 0,-2 13 10 0 0,1 49-155 0 0,0-74 139 0 0,1 0-1 0 0,-1 0 0 0 0,1 0 0 0 0,0 0 1 0 0,-1 0-1 0 0,1 0 0 0 0,0 0 0 0 0,-1 0 0 0 0,1-1 1 0 0,0 1-1 0 0,0 0 0 0 0,0 0 0 0 0,0-1 1 0 0,0 1-1 0 0,0 0 0 0 0,0-1 17 0 0,2 3-1843 0 0,-2-2-9013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6:01.2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255 16 4384 0 0,'0'0'127'0'0,"-3"0"-1"0"0,-4 0-85 0 0,3 0 18 0 0,-3 0 287 0 0,3-1-68 0 0,-1-2 40 0 0,2-1-78 0 0,-3-2 140 0 0,-3 5-61 0 0,9 1-291 0 0,-1 0 0 0 0,0 0 0 0 0,0 0 0 0 0,1 0 0 0 0,-1 0 0 0 0,0 0 0 0 0,1 0 0 0 0,-1 0 0 0 0,0 0 0 0 0,1 0 0 0 0,-1 1-1 0 0,0-1 1 0 0,1 0 0 0 0,-1 1 0 0 0,1-1 0 0 0,-1 0 0 0 0,1 1 0 0 0,-1-1 0 0 0,0 1 0 0 0,1-1 0 0 0,0 1 0 0 0,-1-1-1 0 0,1 1 1 0 0,-1-1 0 0 0,1 1 0 0 0,-1 0-28 0 0,1-1 28 0 0,0 1 0 0 0,-1-1-1 0 0,1 1 1 0 0,-1-1 0 0 0,1 1-1 0 0,-1-1 1 0 0,1 1 0 0 0,-1-1-1 0 0,1 1 1 0 0,-1-1 0 0 0,1 0-1 0 0,-1 1 1 0 0,0-1 0 0 0,1 0-1 0 0,-1 1 1 0 0,1-1 0 0 0,-1 0-1 0 0,0 0 1 0 0,1 0 0 0 0,-1 0-1 0 0,0 0 1 0 0,1 1 0 0 0,-1-1-1 0 0,0 0 1 0 0,0 0 0 0 0,1-1-28 0 0,-3 1 4 0 0,0 0 83 0 0,-2 0 168 0 0,-4 0 283 0 0,5 1-337 0 0,0 0-55 0 0,0 0-91 0 0,-4 4 71 0 0,6-4-102 0 0,1 0 1 0 0,-1 0 0 0 0,1 0-1 0 0,-1 0 1 0 0,1-1 0 0 0,-1 1 0 0 0,1-1-1 0 0,-1 1 1 0 0,0-1 0 0 0,1 1 0 0 0,-3-1-25 0 0,-1 3 132 0 0,-3 4-29 0 0,-8 9 114 0 0,5-4-98 0 0,1-2-70 0 0,8-8-24 0 0,0 1-1 0 0,0 0 1 0 0,0-1 0 0 0,0 1 0 0 0,0 0 0 0 0,0 1-25 0 0,-11 31 293 0 0,11-30-234 0 0,-1 5 92 0 0,0-2-39 0 0,1-1-17 0 0,0 2 4 0 0,-3 7 86 0 0,3-8-80 0 0,-2 2 37 0 0,-2 11-32 0 0,4-12-76 0 0,0 0 1 0 0,1-1-1 0 0,0 1 0 0 0,0 0 1 0 0,1 5-35 0 0,-1 8 51 0 0,1-13-10 0 0,-1 1 0 0 0,1 0 0 0 0,1 0 0 0 0,0-1 0 0 0,2 11-41 0 0,7 1 96 0 0,-5 5 1 0 0,6-5 7 0 0,-8-8-51 0 0,-2-11-41 0 0,-1 1 0 0 0,1-1 0 0 0,-1 0 0 0 0,1 0 0 0 0,0 1 0 0 0,0-1 1 0 0,0 0-1 0 0,0 0 0 0 0,0 0 0 0 0,0 0 0 0 0,1 0 0 0 0,-1 0 0 0 0,1 0 1 0 0,-1 0-13 0 0,11 10 90 0 0,-10-8-55 0 0,1-1 1 0 0,0 1 0 0 0,1-1 0 0 0,-1 0 0 0 0,0 0-1 0 0,1 0 1 0 0,0-1 0 0 0,0 1 0 0 0,0-1 0 0 0,0 0-36 0 0,23 4 176 0 0,-15 0-68 0 0,-10-5-93 0 0,-1 0 0 0 0,1 0 0 0 0,-1-1 0 0 0,1 1 0 0 0,-1 0 0 0 0,1-1 0 0 0,-1 1 0 0 0,1-1 0 0 0,0 0 0 0 0,-1 1 0 0 0,1-1 0 0 0,0 0 0 0 0,0 0 0 0 0,-1 0-15 0 0,8 0 51 0 0,13 1 53 0 0,-8-5 15 0 0,5-6 19 0 0,-6 6-67 0 0,-11 4-55 0 0,0 0 1 0 0,1-1-1 0 0,-1 1 1 0 0,0-1-1 0 0,0 0 1 0 0,0 0-1 0 0,1 0 1 0 0,-1 0-1 0 0,0 0 1 0 0,0-1-1 0 0,0 1 1 0 0,0 0-1 0 0,-1-1 1 0 0,1 0-17 0 0,22-20 224 0 0,5-6-49 0 0,-3-3-62 0 0,-21 24-97 0 0,13-23 65 0 0,-7 4 14 0 0,-8 18-84 0 0,-1 2 6 0 0,0 0 0 0 0,0 0-1 0 0,-1-1 1 0 0,1 1-1 0 0,-2 0 1 0 0,1-1 0 0 0,0-4-17 0 0,-1-63 0 0 0,0 71 0 0 0,-1-1 0 0 0,1 1 0 0 0,0 0 0 0 0,-1 0 0 0 0,0 0 0 0 0,1-1 0 0 0,-1 1 0 0 0,0 0 0 0 0,-1 0 0 0 0,0-2 0 0 0,-3-5 0 0 0,4 7-2 0 0,1 0 9 0 0,-1 1-1 0 0,0-1 0 0 0,0 1 0 0 0,1-1 1 0 0,-2 1-1 0 0,1 0 0 0 0,0 0 0 0 0,0 0 1 0 0,-1-1-1 0 0,1 1 0 0 0,-1 0 0 0 0,0 1 1 0 0,0-2-7 0 0,-1 0 2 0 0,1 0 0 0 0,-1-1 0 0 0,1 0 0 0 0,0 1 0 0 0,0-1 0 0 0,0 0 0 0 0,0 0 0 0 0,1-1-2 0 0,0 2 2 0 0,0 0-1 0 0,-1 0 0 0 0,1 0 1 0 0,-1 0-1 0 0,1 1 1 0 0,-1-1-1 0 0,-1 0-1 0 0,-7-3 29 0 0,5 4-15 0 0,-1 0-4 0 0,3-1-7 0 0,-20-21-5 0 0,7 8-46 0 0,3 3-96 0 0,10 10-23 0 0,-1 2 75 0 0,0 1 45 0 0,-1 1 24 0 0,3-1-32 0 0,-2 0 15 0 0,0 0-63 0 0,-11 0-501 0 0,12 0 482 0 0,1 0 48 0 0,1 0 47 0 0,-1 0-161 0 0,2 0 85 0 0,-1 0-35 0 0,1 0-10 0 0,0 0-35 0 0,0 0-40 0 0,0 0-46 0 0,0 0-48 0 0,0 0-45 0 0,0 0-41 0 0,0 0-34 0 0,0 0-128 0 0,0 0-34 0 0,0 0-1320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20.4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284 16 9944 0 0,'-3'-2'151'0'0,"-1"-1"0"0"0,0 2 0 0 0,0-1 0 0 0,0 0 0 0 0,0 1 0 0 0,0 0 0 0 0,0-1 1 0 0,-1 2-1 0 0,1-1 0 0 0,0 0 0 0 0,0 1 0 0 0,-4 0-151 0 0,-5 0 658 0 0,1 1-1 0 0,0 0 1 0 0,-12 3-658 0 0,14-1 182 0 0,1 0-1 0 0,0 1 1 0 0,0 0-1 0 0,-7 5-181 0 0,-11 4 212 0 0,22-11-223 0 0,1 1 1 0 0,-1 0 0 0 0,1 0 0 0 0,0 0-1 0 0,-1 0 1 0 0,1 1 0 0 0,1 0 0 0 0,-3 2 10 0 0,-21 19-66 0 0,25-24 65 0 0,1 0 0 0 0,-1 0 1 0 0,1 1-1 0 0,0-1 1 0 0,-1 0-1 0 0,1 1 0 0 0,0-1 1 0 0,0 1-1 0 0,0 0 1 0 0,0-1-1 0 0,0 1 1 0 0,0 0-1 0 0,0 0 0 0 0,1-1 1 0 0,-1 1-1 0 0,1 0 1 0 0,-1 0-1 0 0,1 0 0 0 0,0 0 1 0 0,0 0-1 0 0,0 0 1 0 0,0 0-1 0 0,0 0 1 0 0,0 0 0 0 0,1 6-2 0 0,1-1 0 0 0,-1 1 0 0 0,1-1 0 0 0,1 0 0 0 0,0 3 2 0 0,-1-7 1 0 0,0-1 0 0 0,0 0 0 0 0,0 0 0 0 0,0 1 0 0 0,1-1 0 0 0,-1-1 1 0 0,0 1-1 0 0,1 0 0 0 0,-1 0 0 0 0,1-1 0 0 0,0 0 0 0 0,0 1-1 0 0,10 5 11 0 0,12 12 14 0 0,1-2 0 0 0,1-1 1 0 0,22 10-26 0 0,-44-23 2 0 0,82 54 48 0 0,-80-54-42 0 0,1 1 1 0 0,-2 1 0 0 0,1-1 0 0 0,0 1-1 0 0,-1 1 1 0 0,0-1 0 0 0,1 2-9 0 0,-6-5 20 0 0,0 0 1 0 0,1 0 0 0 0,-1 0-1 0 0,-1 0 1 0 0,1 0 0 0 0,0 1-1 0 0,0-1 1 0 0,-1 0-1 0 0,1 0 1 0 0,-1 1 0 0 0,0 1-21 0 0,-16 7 426 0 0,11-8-400 0 0,0-1-1 0 0,0 0 1 0 0,0-1-1 0 0,-1 1 1 0 0,1-1 0 0 0,0 0-1 0 0,-1 0 1 0 0,1-1-1 0 0,-1 1 1 0 0,1-1-26 0 0,-21 3 66 0 0,-12 6 31 0 0,32-7-74 0 0,-1 0 0 0 0,1 0 0 0 0,-1-1 0 0 0,1 1-1 0 0,-1-1 1 0 0,0-1 0 0 0,1 1 0 0 0,-1-1 0 0 0,0-1 0 0 0,0 1-1 0 0,1-1 1 0 0,-1 0 0 0 0,1-1 0 0 0,-3 0-23 0 0,-63-24-1953 0 0,70 25-8163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21.2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298 59 5016 0 0,'0'0'1024'0'0,"-10"-6"1966"0"0,0 6-2643 0 0,0-1-1 0 0,0 1 0 0 0,0 1 0 0 0,0 0 0 0 0,0 0 0 0 0,0 1 1 0 0,0 0-1 0 0,0 1 0 0 0,1 0 0 0 0,-1 0 0 0 0,-5 4-346 0 0,-4 3 113 0 0,0 1 0 0 0,0 0 0 0 0,1 1 0 0 0,-15 14-113 0 0,28-22 17 0 0,0 1 0 0 0,1 0 1 0 0,-1 0-1 0 0,1 0 0 0 0,0 1 0 0 0,0 0 0 0 0,1-1 0 0 0,-1 1 0 0 0,1 1 0 0 0,1-1 0 0 0,-1 0 0 0 0,1 1 0 0 0,0-1 0 0 0,0 1 1 0 0,1 0-1 0 0,0-1 0 0 0,0 1 0 0 0,1 0 0 0 0,0 3-17 0 0,0-5 10 0 0,0-1 1 0 0,1 1-1 0 0,-1 0 1 0 0,1 0-1 0 0,0 0 1 0 0,1 0-1 0 0,-1 0 0 0 0,1-1 1 0 0,0 1-1 0 0,0-1 1 0 0,0 1-1 0 0,1-1 1 0 0,0 0-1 0 0,0 0 0 0 0,0 0 1 0 0,0 0-1 0 0,0 0 1 0 0,1-1-1 0 0,0 1 1 0 0,-1-1-1 0 0,1 0 1 0 0,0 0-1 0 0,1-1 0 0 0,-1 1 1 0 0,0-1-1 0 0,3 1-10 0 0,9 4 19 0 0,0-1 0 0 0,1 0 0 0 0,-1-1 0 0 0,1-1 0 0 0,0-1 0 0 0,0 0 0 0 0,0-2 0 0 0,16 1-19 0 0,-23-1 12 0 0,0-1-1 0 0,0 0 1 0 0,-1-1 0 0 0,1 0-1 0 0,0-1 1 0 0,0 0-1 0 0,-1 0 1 0 0,0-1-1 0 0,1 0 1 0 0,-1 0 0 0 0,0-1-1 0 0,0-1 1 0 0,-1 1-1 0 0,1-2 1 0 0,-1 1 0 0 0,3-4-12 0 0,-7 7 9 0 0,0-1 0 0 0,-1 0 1 0 0,1 0-1 0 0,-1-1 1 0 0,0 1-1 0 0,0-1 1 0 0,0 1-1 0 0,-1-1 1 0 0,1 0-1 0 0,-1 0 1 0 0,0 0-1 0 0,0 0 1 0 0,-1-1-1 0 0,1 1 0 0 0,-1 0 1 0 0,0-1-1 0 0,0 1 1 0 0,0-1-1 0 0,0 0 1 0 0,-1 1-1 0 0,0-5-9 0 0,0 3 13 0 0,-1 0-1 0 0,0 0 0 0 0,0 0 1 0 0,0 0-1 0 0,-1 0 1 0 0,1 0-1 0 0,-2 1 1 0 0,1-1-1 0 0,-3-4-12 0 0,-32-47 81 0 0,24 38-58 0 0,-68-85 156 0 0,79 101-150 0 0,0 0-1 0 0,0 0 1 0 0,-1 0 0 0 0,1 0 0 0 0,0 1 0 0 0,-1-1-1 0 0,0 1 1 0 0,0 0 0 0 0,0 0 0 0 0,-1-1-29 0 0,18 4-104 0 0,-1 1 0 0 0,1 0 0 0 0,0 1 0 0 0,-1 1 0 0 0,0 0 0 0 0,0 1 0 0 0,0 1 0 0 0,0 0 104 0 0,26 10-276 0 0,-13-5-282 0 0,0 2 0 0 0,0 0 0 0 0,-1 2-1 0 0,-1 1 1 0 0,5 5 558 0 0,-23-16-205 0 0,1 0 0 0 0,-1 1 1 0 0,0 0-1 0 0,-1 0 0 0 0,1 1 0 0 0,-1-1 0 0 0,0 1 0 0 0,-1 0 0 0 0,0 0 0 0 0,0 1 0 0 0,0-1 0 0 0,-1 1 0 0 0,1 5 205 0 0,0 8 258 0 0,0-1 0 0 0,-2 1 0 0 0,-1-1 0 0 0,0 1 0 0 0,-2 10-258 0 0,0 1 2265 0 0,1-32-1854 0 0,0 0-13 0 0,0 0 5 0 0,0-21 2130 0 0,1 6-2392 0 0,1-1 0 0 0,0 1 1 0 0,1 1-1 0 0,1-1 0 0 0,0 0 0 0 0,1 1 0 0 0,1 0 0 0 0,0 0 0 0 0,1 0 0 0 0,0 1 0 0 0,1 0 0 0 0,0 0 1 0 0,1 1-1 0 0,1 0 0 0 0,0 0 0 0 0,0 1 0 0 0,1 1 0 0 0,1 0-141 0 0,-7 6 56 0 0,0 1 1 0 0,1 1-1 0 0,-1-1 0 0 0,1 1 0 0 0,0 0 0 0 0,0 0 1 0 0,-1 0-1 0 0,1 1 0 0 0,0 0 0 0 0,3 0-56 0 0,19-4 287 0 0,-26 4-273 0 0,0 1-1 0 0,0-1 1 0 0,1 1 0 0 0,-1 0-1 0 0,0 0 1 0 0,0 0-1 0 0,0 0 1 0 0,1 0-1 0 0,-1 1 1 0 0,0-1-1 0 0,0 0 1 0 0,0 1-1 0 0,0 0 1 0 0,0 0 0 0 0,1-1-1 0 0,-1 1 1 0 0,0 1-14 0 0,3 1 16 0 0,0 1 1 0 0,1 0 0 0 0,-1 0 0 0 0,-1 1 0 0 0,1 0-17 0 0,25 21 84 0 0,50 24 95 0 0,-77-47-160 0 0,1 0 1 0 0,-1 1-1 0 0,1 0 0 0 0,-1-1 1 0 0,0 1-1 0 0,0 0 1 0 0,-1 1-1 0 0,1-1 0 0 0,-1 0 1 0 0,0 1-1 0 0,0-1 1 0 0,-1 1-1 0 0,1 0 0 0 0,-1-1 1 0 0,0 1-1 0 0,0 0 1 0 0,0 0-1 0 0,-1 0-19 0 0,-5 13 215 0 0,-1-2-3010 0 0,6-15-9767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22.4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3616 0 0,'0'0'665'0'0,"0"0"6"0"0,0 0 1 0 0,0 0-87 0 0,0 0-346 0 0,0 0-86 0 0,0 0 6 0 0,0 0-18 0 0,0 0-72 0 0,0 0-9 0 0,0 0-1 0 0,0 0 10 0 0,0 0 31 0 0,0 0 18 0 0,0 0 0 0 0,0 0-7 0 0,0 0-11 0 0,0 0 1 0 0,0 0-1 0 0,0 0 35 0 0,0 0 106 0 0,0 0 37 0 0,0 0 2 0 0,0 0-11 0 0,0 0-41 0 0,0 0-7 0 0,0 0-2 0 0,0 0-6 0 0,0 0-35 0 0,0 0-9 0 0,0 0 6 0 0,0 0-7 0 0,0 0-34 0 0,0 0-11 0 0,0 10 128 0 0,4 88 550 0 0,15 81-801 0 0,-6-60 441 0 0,5-8-46 0 0,-6-37-43 0 0,-4-50-118 0 0,-6-22-183 0 0,-1 1-1 0 0,0-1 0 0 0,0 1 0 0 0,0 0 1 0 0,-1-1-1 0 0,1 1 0 0 0,-1 0 1 0 0,1 0-1 0 0,-1-1 0 0 0,0 1-50 0 0,0 6 763 0 0,-2-14 1052 0 0,-2-6-1444 0 0,3 6-314 0 0,1-1 0 0 0,-1 0 0 0 0,1 1 0 0 0,0-1 0 0 0,1 1 0 0 0,-1-1 0 0 0,1 0 0 0 0,0 1 0 0 0,0-1 0 0 0,1 1 0 0 0,0 0 0 0 0,-1-1 0 0 0,2 1-57 0 0,1-7 85 0 0,0-1-4 0 0,0 0 0 0 0,1 0 0 0 0,1 0 0 0 0,0 0 0 0 0,1 1 0 0 0,0 0 1 0 0,1 0-1 0 0,0 1 0 0 0,1 0 0 0 0,0 0 0 0 0,1 1 0 0 0,3-3-81 0 0,5-3 66 0 0,0 0 1 0 0,1 1-1 0 0,0 1 0 0 0,2 1 1 0 0,-1 1-1 0 0,1 1 0 0 0,19-8-66 0 0,-34 18 7 0 0,0-1 1 0 0,0 1-1 0 0,0 0 0 0 0,0 0 0 0 0,0 1 0 0 0,3 0-7 0 0,29-5 30 0 0,-36 5-30 0 0,0 0 1 0 0,0-1-1 0 0,0 1 0 0 0,0 0 0 0 0,0 0 0 0 0,0 0 0 0 0,-1 0 0 0 0,1 0 0 0 0,0 1 0 0 0,0-1 0 0 0,0 0 0 0 0,0 1 0 0 0,-1 0 0 0 0,1-1 0 0 0,0 1 1 0 0,0 0-1 0 0,-1 0 0 0 0,1 0 0 0 0,-1 0 0 0 0,1 0 0 0 0,-1 0 0 0 0,2 1 0 0 0,3 4-43 0 0,-1 0 0 0 0,0 0 0 0 0,0 0 0 0 0,3 6 43 0 0,-1-3-91 0 0,-6-5 56 0 0,1-1 0 0 0,-1 0-1 0 0,1 1 1 0 0,-1-1 0 0 0,0 1 0 0 0,0-1 0 0 0,0 1-1 0 0,-1 0 1 0 0,0-1 0 0 0,1 1 0 0 0,-1 0-1 0 0,0-1 1 0 0,-1 1 0 0 0,1 0 0 0 0,-1-1 0 0 0,1 1-1 0 0,-1 0 1 0 0,0-1 0 0 0,-1 1 35 0 0,-2 8-65 0 0,0-1-1 0 0,-1 1 1 0 0,0-1-1 0 0,-7 10 66 0 0,5-8-51 0 0,-1 0 0 0 0,-1 0 0 0 0,0-1 0 0 0,-1-1 0 0 0,0 1 0 0 0,0-2 0 0 0,-2 1 0 0 0,1-1 0 0 0,-1-1 0 0 0,0 0 0 0 0,-1-1 0 0 0,0 0 0 0 0,-1-1 0 0 0,1-1 0 0 0,-2 0 51 0 0,-68 20-440 0 0,-31 2 440 0 0,105-26-9 0 0,4-1-6 0 0,1 0 1 0 0,-1-1 0 0 0,0 0-1 0 0,0 0 1 0 0,1 0-1 0 0,-1 0 1 0 0,0-1 0 0 0,0 0-1 0 0,1 0 1 0 0,-1 0-1 0 0,1 0 1 0 0,-1-1 0 0 0,1 0-1 0 0,-1 0 1 0 0,-2-2 14 0 0,6 3-100 0 0,1 0 0 0 0,0-1 0 0 0,-1 1 0 0 0,1-1 0 0 0,0 1-1 0 0,-1 0 1 0 0,1-1 0 0 0,0 1 0 0 0,0-1 0 0 0,0 1 0 0 0,0-1 0 0 0,0 1 0 0 0,1 0 0 0 0,-1-1 0 0 0,0 1 0 0 0,1-1 0 0 0,-1 1 0 0 0,1 0 0 0 0,-1-1 0 0 0,1 1 0 0 0,0-1 100 0 0,0 0-10348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22.9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338 1 8840 0 0,'-2'1'230'0'0,"1"0"0"0"0,-1 0 1 0 0,0 0-1 0 0,0-1 0 0 0,0 1 0 0 0,1 0 1 0 0,-1-1-1 0 0,0 1 0 0 0,0-1 0 0 0,0 1 1 0 0,0-1-1 0 0,0 0 0 0 0,0 0 0 0 0,-1 0-230 0 0,-36-1 1016 0 0,18 0-577 0 0,15 0-388 0 0,0 1 0 0 0,0 0-1 0 0,0 1 1 0 0,-1-1 0 0 0,1 1-1 0 0,0 1 1 0 0,0-1 0 0 0,0 1-1 0 0,1 0 1 0 0,-1 0 0 0 0,0 0-1 0 0,-2 2-50 0 0,-28 13 7 0 0,30-15-7 0 0,0 0 1 0 0,1 0-1 0 0,-1 1 0 0 0,1 0 1 0 0,0 0-1 0 0,0 0 1 0 0,0 0-1 0 0,0 1 0 0 0,1 0 1 0 0,-4 4-1 0 0,-4 5 61 0 0,2 1 1 0 0,0 0 0 0 0,1 1-1 0 0,-2 4-61 0 0,8-12 55 0 0,0 1-1 0 0,0 0 0 0 0,0 0 1 0 0,1 0-1 0 0,0 1 1 0 0,1-1-1 0 0,0 0 0 0 0,0 1 1 0 0,0 6-55 0 0,1-14 11 0 0,0 1-1 0 0,0 0 1 0 0,0-1-1 0 0,-1 1 1 0 0,2 0 0 0 0,-1-1-1 0 0,0 1 1 0 0,0-1 0 0 0,0 1-1 0 0,1 0 1 0 0,-1-1-1 0 0,1 1 1 0 0,-1-1 0 0 0,1 1-1 0 0,0-1 1 0 0,0 1 0 0 0,-1-1-1 0 0,1 0 1 0 0,0 1-1 0 0,0-1 1 0 0,0 0 0 0 0,1 1-1 0 0,-1-1 1 0 0,0 0 0 0 0,0 0-1 0 0,1 0 1 0 0,-1 0-1 0 0,0-1 1 0 0,1 1 0 0 0,-1 0-1 0 0,1 0 1 0 0,-1-1 0 0 0,2 1-11 0 0,8 7 101 0 0,-10-7-89 0 0,0 0 0 0 0,0-1 0 0 0,0 1 1 0 0,0 0-1 0 0,0 0 0 0 0,0 0 0 0 0,0-1 0 0 0,0 1 1 0 0,1-1-1 0 0,-1 1 0 0 0,0-1 0 0 0,0 1 0 0 0,1-1 0 0 0,-1 0 1 0 0,0 1-1 0 0,1-1 0 0 0,-1 0 0 0 0,0 0 0 0 0,1 0 0 0 0,-1 0 1 0 0,0 0-1 0 0,1 0-12 0 0,22-7 80 0 0,0-2 0 0 0,-1 0 1 0 0,0-1-1 0 0,-1-1 0 0 0,17-11-80 0 0,-23 13 25 0 0,-12 7-15 0 0,0 0-1 0 0,0 0 1 0 0,0-1 0 0 0,0 1 0 0 0,0-1-1 0 0,-1 0 1 0 0,1 0 0 0 0,-1 0-1 0 0,0 0 1 0 0,0-1 0 0 0,0 1 0 0 0,1-4-10 0 0,11-27 36 0 0,-14 29-31 0 0,0 0 0 0 0,1 1-1 0 0,0-1 1 0 0,0 1 0 0 0,0 0-1 0 0,0-1 1 0 0,1 1 0 0 0,0 0-1 0 0,0-1-4 0 0,1 2 8 0 0,-1-1 0 0 0,0 1 1 0 0,0-1-1 0 0,0 0 0 0 0,-1 0 0 0 0,1-1 0 0 0,-1 1 0 0 0,0-1 1 0 0,1-3-9 0 0,-3 7 2 0 0,0 1 1 0 0,1-1 0 0 0,-1 0 0 0 0,0 0 0 0 0,1 1-1 0 0,-1-1 1 0 0,0 0 0 0 0,1 1 0 0 0,-1-1 0 0 0,1 1-1 0 0,-1-1 1 0 0,1 0 0 0 0,-1 1 0 0 0,1-1 0 0 0,0 1 0 0 0,-1 0-1 0 0,1-1 1 0 0,0 1 0 0 0,-1-1 0 0 0,1 1 0 0 0,0 0-1 0 0,0-1 1 0 0,-1 1-3 0 0,1 0 11 0 0,-1 0-1 0 0,1 1 1 0 0,-1-1 0 0 0,0 0-1 0 0,1 0 1 0 0,-1 0 0 0 0,1 0-1 0 0,-1 1 1 0 0,0-1 0 0 0,1 0-1 0 0,-1 0 1 0 0,0 1 0 0 0,1-1-1 0 0,-1 0 1 0 0,0 0 0 0 0,1 1-1 0 0,-1-1 1 0 0,0 0 0 0 0,0 1-1 0 0,1-1 1 0 0,-1 1-1 0 0,0-1 1 0 0,0 0 0 0 0,0 1-1 0 0,1-1 1 0 0,-1 1 0 0 0,0-1-1 0 0,0 0 1 0 0,0 1 0 0 0,0-1-1 0 0,0 1 1 0 0,0-1 0 0 0,0 1-1 0 0,0-1 1 0 0,0 1 0 0 0,0-1-1 0 0,0 0 1 0 0,0 1-1 0 0,-1-1-10 0 0,2 10 40 0 0,0 0-1 0 0,1 0 1 0 0,0-1-1 0 0,1 1 1 0 0,0-1-1 0 0,0 1 1 0 0,1 1-40 0 0,11 35 75 0 0,-12-37-77 0 0,0 0 0 0 0,1 0 0 0 0,-1 0 0 0 0,2-1-1 0 0,-1 1 1 0 0,1-1 0 0 0,0 0 0 0 0,1 0-1 0 0,2 2 3 0 0,0 2-23 0 0,-7-10 14 0 0,1 1 1 0 0,-1-1-1 0 0,0 0 1 0 0,1 0-1 0 0,-1-1 1 0 0,1 1-1 0 0,0 0 1 0 0,0 0-1 0 0,0-1 1 0 0,-1 1-1 0 0,4 0 9 0 0,6 6-2213 0 0,-10-8-8340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23.4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217 48 8640 0 0,'-4'-9'366'0'0,"4"8"-333"0"0,0 1 0 0 0,0 0 1 0 0,-1-1-1 0 0,1 1 0 0 0,0-1 0 0 0,0 1 0 0 0,-1-1 0 0 0,1 1 1 0 0,0-1-1 0 0,0 1 0 0 0,0 0 0 0 0,0-1 0 0 0,0 1 0 0 0,0-1 0 0 0,0 1 1 0 0,0-1-1 0 0,0 1 0 0 0,0-1 0 0 0,0 1 0 0 0,0-1 0 0 0,0 1 1 0 0,0-1-1 0 0,0 1 0 0 0,1-1 0 0 0,-1 1 0 0 0,0 0 0 0 0,0-1 1 0 0,0 1-1 0 0,1-1-33 0 0,-1 1 67 0 0,0-1 0 0 0,1 0 1 0 0,-1 0-1 0 0,0 0 0 0 0,0 1 1 0 0,1-1-1 0 0,-1 0 0 0 0,0 0 0 0 0,0 0 1 0 0,0 1-1 0 0,0-1 0 0 0,0 0 1 0 0,0 0-1 0 0,-1 0 0 0 0,1 1 1 0 0,0-1-1 0 0,0 0 0 0 0,0 0 1 0 0,-1 1-1 0 0,1-1 0 0 0,-1 0-67 0 0,0-4 364 0 0,0 4 89 0 0,-19 1 848 0 0,13-1-1216 0 0,-1 1 1 0 0,0 0 0 0 0,1 0 0 0 0,-1 1 0 0 0,0 0 0 0 0,1 0 0 0 0,-1 0 0 0 0,1 1 0 0 0,-1 1 0 0 0,1-1 0 0 0,0 1 0 0 0,0 0 0 0 0,0 1-86 0 0,-4 2 10 0 0,7-4-2 0 0,-1 1 1 0 0,0-1-1 0 0,1 1 1 0 0,0 0-1 0 0,0 1 1 0 0,-1-1-1 0 0,2 1 1 0 0,-1-1-1 0 0,0 1 1 0 0,1 0-1 0 0,0 0 1 0 0,0 1-1 0 0,0-1 1 0 0,-2 4-9 0 0,4-6 7 0 0,0 1 0 0 0,0-1 0 0 0,1 1 0 0 0,-1-1 0 0 0,0 1 1 0 0,1-1-1 0 0,0 1 0 0 0,-1-1 0 0 0,1 1 0 0 0,0-1 0 0 0,0 1 0 0 0,0-1 0 0 0,1 1 0 0 0,-1 0 1 0 0,1-1-1 0 0,-1 1 0 0 0,1-1 0 0 0,0 0 0 0 0,0 1 0 0 0,0-1 0 0 0,0 0 0 0 0,0 1 0 0 0,1-1 1 0 0,-1 0-1 0 0,1 0 0 0 0,-1 0 0 0 0,1 0 0 0 0,0 0 0 0 0,0 0 0 0 0,1 0-7 0 0,8 9 120 0 0,10 7 146 0 0,-2 1 0 0 0,6 9-266 0 0,6 4 76 0 0,-23-24-21 0 0,1 0-1 0 0,-1 1 1 0 0,-1 0 0 0 0,4 5-55 0 0,-10-11 6 0 0,0-1 0 0 0,0 1 0 0 0,0-1 0 0 0,-1 1 0 0 0,1-1 0 0 0,-1 1 0 0 0,1-1 0 0 0,-1 1 0 0 0,0-1-1 0 0,0 1 1 0 0,0 0 0 0 0,0-1 0 0 0,-1 1 0 0 0,1-1 0 0 0,0 1 0 0 0,-1-1 0 0 0,0 1 0 0 0,0-1 0 0 0,0 1 0 0 0,0-1 0 0 0,0 0 0 0 0,0 1 0 0 0,-1-1 0 0 0,1 0 0 0 0,-1 0 0 0 0,1 0 0 0 0,-1 0 0 0 0,0 0 0 0 0,0 0 0 0 0,0-1 0 0 0,0 1 0 0 0,0 0 0 0 0,0-1 0 0 0,0 0 0 0 0,-1 1 0 0 0,0-1-6 0 0,-18 8 39 0 0,18-7 8 0 0,-1 0 0 0 0,0 0 0 0 0,0 0 0 0 0,0-1 0 0 0,0 0 0 0 0,0 0 0 0 0,0 0 0 0 0,0 0 0 0 0,0 0 0 0 0,0-1 0 0 0,0 0 0 0 0,0 0 0 0 0,0 0 0 0 0,-1 0 0 0 0,1-1 0 0 0,0 1 0 0 0,-2-2-47 0 0,1 1 80 0 0,0-1 0 0 0,0 0 0 0 0,0 0 0 0 0,0-1 0 0 0,0 0 0 0 0,1 1 0 0 0,-4-4-80 0 0,7 5-80 0 0,-1 0 0 0 0,1 0 0 0 0,0-1 0 0 0,0 1 0 0 0,0 0 0 0 0,0-1 0 0 0,0 1 0 0 0,0-1 0 0 0,0 1 0 0 0,0-1 0 0 0,1 0 0 0 0,-1 1 0 0 0,1-1 0 0 0,-1 0 0 0 0,1 1 0 0 0,-1-1 0 0 0,1 0 0 0 0,0 0 0 0 0,0 1 0 0 0,0-1 0 0 0,0 0 0 0 0,0 0 0 0 0,0 1 0 0 0,1-1 80 0 0,-1 0-11142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23.8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0 166 8032 0 0,'17'0'143'0'0,"-10"1"63"0"0,1-1 0 0 0,-1 0 0 0 0,1-1 0 0 0,-1 0 0 0 0,1 0 1 0 0,-1 0-1 0 0,0-1 0 0 0,1 0-206 0 0,-3 0 145 0 0,0 1 1 0 0,0 0 0 0 0,0 0-1 0 0,0 0 1 0 0,0 1 0 0 0,1 0-146 0 0,25-4 270 0 0,35-13 748 0 0,1-7-187 0 0,-40-5-14 0 0,-26 28-768 0 0,-1 1 0 0 0,1-1 0 0 0,0 0 0 0 0,0 0 0 0 0,0 0 0 0 0,-1 0 0 0 0,1 0 0 0 0,-1 0 0 0 0,1 0 0 0 0,-1 0 0 0 0,1 0 0 0 0,-1 0 0 0 0,1 0 0 0 0,-1 0-1 0 0,0 0 1 0 0,0-1 0 0 0,1 1 0 0 0,-1 0 0 0 0,0 0 0 0 0,0 0 0 0 0,0 0 0 0 0,0-1-49 0 0,-7-26 1278 0 0,2 14-957 0 0,-24 1 618 0 0,25 14-920 0 0,0 0 0 0 0,0 0 0 0 0,0 0 0 0 0,0 0 0 0 0,0 1 0 0 0,0 0 0 0 0,1-1 0 0 0,-1 1 0 0 0,0 1 1 0 0,1-1-1 0 0,0 0 0 0 0,-1 1 0 0 0,0 1-19 0 0,-9 5 22 0 0,4-3-13 0 0,2 1 0 0 0,-1-1 0 0 0,1 1 0 0 0,0 0 0 0 0,0 1 0 0 0,0 0 0 0 0,1 0 0 0 0,1 0 0 0 0,0 1 0 0 0,0 0 0 0 0,0 0 0 0 0,1 0 0 0 0,0 0 0 0 0,1 1 0 0 0,0 0 0 0 0,1-1-1 0 0,-1 6-8 0 0,3-13 2 0 0,0 1-1 0 0,0-1 0 0 0,0 0 0 0 0,1 1 0 0 0,-1-1 0 0 0,1 1 0 0 0,-1-1 0 0 0,1 0 0 0 0,0 1 0 0 0,0-1 0 0 0,0 0 0 0 0,1 1-1 0 0,3 11-3 0 0,-4-10-5 0 0,1 0 1 0 0,-1 0 0 0 0,1-1 0 0 0,-1 1-1 0 0,1 0 1 0 0,1-1 0 0 0,-1 0-1 0 0,0 1 1 0 0,1-1 0 0 0,-1 0-1 0 0,1 0 1 0 0,0 0 0 0 0,0-1-1 0 0,0 1 1 0 0,1-1 0 0 0,0 1 7 0 0,9 5-129 0 0,0-1-1 0 0,0-1 1 0 0,12 5 129 0 0,-10-5-58 0 0,-4-3 1 0 0,0 0-1 0 0,0-1 1 0 0,0 0-1 0 0,0-1 1 0 0,1 0-1 0 0,-1-1 1 0 0,0 0-1 0 0,1-1 0 0 0,3 0 58 0 0,3-1-70 0 0,-11 2-279 0 0,0-1-1 0 0,0-1 1 0 0,1 1-1 0 0,-1-1 0 0 0,0 0 1 0 0,4-3 349 0 0,-9 4-10313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24.1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 1 9944 0 0,'0'0'14'0'0,"0"1"0"0"0,0-1 0 0 0,0 0 0 0 0,0 1 0 0 0,-1-1 0 0 0,1 1 1 0 0,0-1-1 0 0,0 0 0 0 0,0 1 0 0 0,0-1 0 0 0,0 1 0 0 0,0-1 0 0 0,0 0 1 0 0,0 1-1 0 0,1-1 0 0 0,-1 0 0 0 0,0 1 0 0 0,0-1 0 0 0,0 1 0 0 0,0-1 0 0 0,0 0 1 0 0,1 1-1 0 0,-1-1 0 0 0,0 0 0 0 0,0 0 0 0 0,1 1 0 0 0,-1-1 0 0 0,0 0 1 0 0,0 1-1 0 0,1-1 0 0 0,-1 0 0 0 0,0 0 0 0 0,1 0 0 0 0,-1 1 0 0 0,0-1 0 0 0,1 0 1 0 0,-1 0-1 0 0,0 0 0 0 0,1 0 0 0 0,-1 0 0 0 0,1 1 0 0 0,-1-1-14 0 0,7 2 320 0 0,-6 2 94 0 0,-1 1 1 0 0,1-1-1 0 0,-1 1 1 0 0,0-1-1 0 0,-1 1 1 0 0,0 3-415 0 0,-15 64 1142 0 0,10-50-1093 0 0,3-13-6 0 0,1-1 0 0 0,0 1 1 0 0,0 0-1 0 0,0 6-43 0 0,-4 12-1770 0 0,6-26-7472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24.7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51 7432 0 0,'3'7'364'0'0,"1"0"1"0"0,0-1-1 0 0,0 0 1 0 0,0 0-1 0 0,5 4-364 0 0,4 7 720 0 0,9 15 90 0 0,-9-15-482 0 0,-1 0-1 0 0,0 1 1 0 0,-2 1 0 0 0,0 0-1 0 0,7 18-327 0 0,-11-24 475 0 0,-5-11-308 0 0,0-1 0 0 0,0 1 0 0 0,-1-1 0 0 0,1 1 0 0 0,0-1 0 0 0,0 1 0 0 0,-1-1 0 0 0,1 1 0 0 0,-1 0 0 0 0,0-1 1 0 0,1 1-1 0 0,-1 0 0 0 0,0-1 0 0 0,0 1 0 0 0,0 0 0 0 0,0 0 0 0 0,0-1 0 0 0,0 1 0 0 0,-1 0 0 0 0,1 1-167 0 0,-1-4 33 0 0,0 1 1 0 0,1-1-1 0 0,-1 1 0 0 0,1-1 0 0 0,-1 0 0 0 0,1 1 1 0 0,0-1-1 0 0,-1 0 0 0 0,1 1 0 0 0,-1-1 0 0 0,1 0 1 0 0,0 0-1 0 0,0 1 0 0 0,0-1 0 0 0,-1 0 0 0 0,1 0 1 0 0,0 1-1 0 0,0-1 0 0 0,0 0 0 0 0,0 0 0 0 0,0 0-33 0 0,0 0 5 0 0,0-28 120 0 0,1-1 1 0 0,2-2-126 0 0,-1 22 22 0 0,0 0 1 0 0,0 0-1 0 0,1 0 1 0 0,0 0 0 0 0,0 0-1 0 0,1 1 1 0 0,1 0-1 0 0,0-1-22 0 0,6-10 83 0 0,-7 11-18 0 0,1 1 0 0 0,0 0 0 0 0,0 0 1 0 0,0 0-1 0 0,1 0 0 0 0,0 1 0 0 0,0 0 1 0 0,1 1-1 0 0,3-4-65 0 0,-2 7 29 0 0,-1 1 1 0 0,1-1-1 0 0,-1 1 1 0 0,1 0-1 0 0,0 1 1 0 0,0 0-1 0 0,6 0-29 0 0,13-2 68 0 0,-18 1-24 0 0,0 1-1 0 0,0 0 1 0 0,0 1 0 0 0,0 0 0 0 0,0 0-1 0 0,0 1 1 0 0,0 0 0 0 0,0 0 0 0 0,5 2-44 0 0,-4 1 37 0 0,8 1 78 0 0,-1 2-1 0 0,14 6-114 0 0,-26-10 21 0 0,0 0 0 0 0,0 0 0 0 0,0 1 0 0 0,0-1-1 0 0,-1 1 1 0 0,1 0 0 0 0,-1 1 0 0 0,0-1 0 0 0,0 0-1 0 0,2 6-20 0 0,17 15 82 0 0,-20-23-78 0 0,-1 0 0 0 0,0 1 0 0 0,1-1 0 0 0,-1 0 0 0 0,0 1 0 0 0,0 0 1 0 0,0-1-1 0 0,-1 1 0 0 0,1 0 0 0 0,0 0 0 0 0,-1 0 0 0 0,0 0 0 0 0,0 0 0 0 0,0 0 0 0 0,0 1 0 0 0,0 0-4 0 0,4 69-4 0 0,-4-41-27 0 0,-1-21 24 0 0,1 6 6 0 0,-1-16 17 0 0,1 0-1 0 0,-1 0 0 0 0,0 1 0 0 0,0-1 1 0 0,1 0-1 0 0,-1 1 0 0 0,0-1 0 0 0,0 0 1 0 0,-1 1-1 0 0,1-1 0 0 0,0 0 0 0 0,0 1 1 0 0,-1-1-1 0 0,1 0 0 0 0,0 1 0 0 0,-1-1-15 0 0,-2 19-2240 0 0,3-20-10115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25.0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 6928 0 0,'0'-1'72'0'0,"1"1"0"0"0,-1-1 0 0 0,1 1 0 0 0,-1 0 0 0 0,0-1 0 0 0,1 1 0 0 0,-1-1 0 0 0,1 1 0 0 0,-1 0 0 0 0,1-1 0 0 0,0 1 0 0 0,-1 0 0 0 0,1 0 0 0 0,-1-1 0 0 0,1 1 0 0 0,-1 0 0 0 0,1 0 0 0 0,0 0 0 0 0,-1 0 0 0 0,1 0 0 0 0,0 0 0 0 0,-1 0 0 0 0,1 0 0 0 0,-1 0 0 0 0,1 0 0 0 0,0 0 0 0 0,-1 0 0 0 0,1 0 0 0 0,-1 0 0 0 0,1 1 0 0 0,0-1 0 0 0,-1 0-72 0 0,1 0 144 0 0,1 1 0 0 0,-1-1 0 0 0,0 0 1 0 0,0 0-1 0 0,0 0 0 0 0,1 0 0 0 0,-1 0 0 0 0,0 0 1 0 0,0-1-1 0 0,0 1 0 0 0,1 0 0 0 0,-1 0 0 0 0,0-1-144 0 0,0 1 99 0 0,0 0 0 0 0,0-1 0 0 0,0 1 0 0 0,-1 0 0 0 0,1 0 0 0 0,0 0 0 0 0,0 0 0 0 0,0 0 0 0 0,-1 0 0 0 0,1 1 0 0 0,0-1 0 0 0,0 0 0 0 0,0 0 0 0 0,-1 0 0 0 0,1 1 0 0 0,0-1 0 0 0,-1 0 0 0 0,1 1 0 0 0,0-1 0 0 0,0 1 0 0 0,-1-1 0 0 0,1 1 0 0 0,-1-1 0 0 0,1 1 0 0 0,0-1 0 0 0,-1 1 0 0 0,1 0 0 0 0,-1-1 0 0 0,0 1 0 0 0,1 0-99 0 0,18 26-225 0 0,-13-17 471 0 0,-2-5-261 0 0,-1-3 96 0 0,-1 1 0 0 0,0 0 0 0 0,0 0 0 0 0,0 0 0 0 0,0 0-1 0 0,0 1 1 0 0,-1-1 0 0 0,1 0 0 0 0,-1 1 0 0 0,0-1 0 0 0,0 1-1 0 0,0-1 1 0 0,0 1 0 0 0,-1 2-81 0 0,0-5 26 0 0,1 0 0 0 0,-1 0 0 0 0,0 0 0 0 0,0 0 0 0 0,0 0 0 0 0,1-1 0 0 0,-1 1 0 0 0,0 0 0 0 0,1 0 0 0 0,-1 0 0 0 0,0 0 0 0 0,1-1 0 0 0,-1 1 0 0 0,1 0 0 0 0,0-1 0 0 0,-1 1 0 0 0,1 0 0 0 0,0 0-26 0 0,-1-1-56 0 0,1 0-1 0 0,-1 1 1 0 0,1-1 0 0 0,-1 0-1 0 0,0 1 1 0 0,1-1-1 0 0,-1 1 1 0 0,0-1-1 0 0,1 1 1 0 0,-1-1-1 0 0,0 1 1 0 0,0-1-1 0 0,1 1 1 0 0,-1-1-1 0 0,0 1 1 0 0,0-1-1 0 0,0 1 1 0 0,0-1-1 0 0,0 1 1 0 0,0-1-1 0 0,0 1 1 0 0,0-1-1 0 0,0 1 1 0 0,0-1 0 0 0,0 1-1 0 0,0-1 1 0 0,0 1-1 0 0,0 0 1 0 0,0-1-1 0 0,0 1 1 0 0,-1-1-1 0 0,1 1 1 0 0,0-1-1 0 0,0 1 57 0 0,-1 0-9834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26.4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68 5416 0 0,'0'5'556'0'0,"1"0"1"0"0,-1 0-1 0 0,1 0 1 0 0,0 0-1 0 0,1 0 1 0 0,1 4-557 0 0,6 30 1035 0 0,-3 7-500 0 0,-2-13-220 0 0,-1 0-1 0 0,-1 23-314 0 0,-2-33 277 0 0,1 1-1 0 0,4 17-276 0 0,1 33 1253 0 0,-6-73-1060 0 0,0-1-5 0 0,0 0-37 0 0,0 0 1 0 0,11-17 253 0 0,-10 14-378 0 0,0 0 0 0 0,0 0 0 0 0,1 0 0 0 0,-2 0 0 0 0,1-1 0 0 0,0 1 0 0 0,-1 0 0 0 0,1 0 0 0 0,-1-1 0 0 0,0-1-27 0 0,1-13 57 0 0,7-58 79 0 0,-5 38-24 0 0,2 0 0 0 0,2 0 0 0 0,8-27-112 0 0,-12 56 30 0 0,1 0 1 0 0,0-1 0 0 0,1 1 0 0 0,0 1 0 0 0,1-1 0 0 0,-1 1 0 0 0,2 0-1 0 0,-1 0 1 0 0,1 0 0 0 0,0 1 0 0 0,1 0 0 0 0,0 1 0 0 0,0 0 0 0 0,6-4-31 0 0,-8 6 67 0 0,0 0 0 0 0,0 0 0 0 0,0 1 0 0 0,1 0 1 0 0,-1 0-1 0 0,4 0-67 0 0,-7 2 22 0 0,0 0-1 0 0,0 1 1 0 0,1-1 0 0 0,-1 1-1 0 0,0 0 1 0 0,1 0 0 0 0,-1 0-1 0 0,0 0 1 0 0,1 1 0 0 0,-1-1-1 0 0,0 1 1 0 0,0 0 0 0 0,1 0-1 0 0,2 1-21 0 0,13 8 112 0 0,0 1-1 0 0,0 0 1 0 0,-1 2 0 0 0,0 0-1 0 0,-1 1 1 0 0,-1 0-1 0 0,7 9-111 0 0,-17-17 30 0 0,-1 0-1 0 0,0 1 0 0 0,-1-1 0 0 0,1 1 1 0 0,-1 0-1 0 0,-1 0 0 0 0,1 0 0 0 0,-1 0 0 0 0,0 3-29 0 0,5 14 227 0 0,-2 0 0 0 0,0 8-227 0 0,12 42 386 0 0,-15-58-345 0 0,-3-14-40 0 0,0-1 0 0 0,0 0 0 0 0,0 0 0 0 0,0 0-1 0 0,0 1 1 0 0,1-1 0 0 0,-1 0 0 0 0,0 0 0 0 0,1 0 0 0 0,-1 0 0 0 0,1 0 0 0 0,-1 1 0 0 0,1-1-1 0 0,0 0 1 0 0,-1 0 0 0 0,1 0 0 0 0,0 0-1 0 0,0 0 2 0 0,0 0-1 0 0,-1 0 1 0 0,1 0-1 0 0,-1-1 1 0 0,1 1-1 0 0,-1 0 1 0 0,0 0-1 0 0,1 0 1 0 0,-1 0-1 0 0,0 0 1 0 0,0 0-1 0 0,0 0 1 0 0,0 0-1 0 0,0 0 0 0 0,0 0 1 0 0,0 0-1 0 0,0 0 1 0 0,0 1-2 0 0,0-2-12 0 0,0 1 1 0 0,0-1 0 0 0,0 1-1 0 0,-1 0 1 0 0,1-1-1 0 0,0 1 1 0 0,0-1-1 0 0,0 1 1 0 0,0 0-1 0 0,0-1 1 0 0,1 1-1 0 0,-1-1 1 0 0,0 1-1 0 0,0-1 1 0 0,0 1 0 0 0,0 0-1 0 0,1-1 1 0 0,-1 1-1 0 0,0-1 1 0 0,0 1-1 0 0,1-1 1 0 0,-1 1-1 0 0,0-1 1 0 0,1 1-1 0 0,-1-1 1 0 0,1 0-1 0 0,-1 1 1 0 0,1-1-1 0 0,-1 1 1 0 0,1-1 0 0 0,-1 0-1 0 0,1 1 1 0 0,-1-1-1 0 0,1 0 1 0 0,-1 0-1 0 0,1 0 1 0 0,-1 1-1 0 0,1-1 1 0 0,0 0-1 0 0,-1 0 1 0 0,1 0-1 0 0,-1 0 1 0 0,1 0 0 0 0,0 0-1 0 0,-1 0 1 0 0,1 0-1 0 0,0 0 12 0 0,8 0-2366 0 0,-8 0-8250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6:01.9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6160 0 0,'0'0'133'0'0,"0"0"23"0"0,0 0 13 0 0,0 0-50 0 0,0 0-7 0 0,0 0 42 0 0,0 0 133 0 0,0 0 249 0 0,0 0 22 0 0,0 0-30 0 0,0 0-135 0 0,0 0-60 0 0,0 0-11 0 0,0 0 6 0 0,0 0 33 0 0,0 0 14 0 0,0 0 1 0 0,0 0-31 0 0,2 3-129 0 0,9 7-59 0 0,-9-7-42 0 0,-1 0-47 0 0,0 1-24 0 0,-2 2-2 0 0,1-6-20 0 0,0 10 171 0 0,2-3-88 0 0,-1-6-90 0 0,-1 1 0 0 0,1-1 0 0 0,0 0 0 0 0,0 1 0 0 0,0-1 0 0 0,0 0 0 0 0,0 0 0 0 0,0 0 0 0 0,1 1-15 0 0,-1-1 22 0 0,1 2 97 0 0,-1 0-42 0 0,0 0-26 0 0,-1 2-22 0 0,1 2 39 0 0,1-1-35 0 0,2 6 53 0 0,-1 1 33 0 0,0 1 34 0 0,-2 2 33 0 0,-1-9-123 0 0,0-5-47 0 0,0 0 0 0 0,-1 0 0 0 0,2 1-1 0 0,-1-1 1 0 0,0 0 0 0 0,0 0 0 0 0,1 0 0 0 0,-1 0-1 0 0,1 0 1 0 0,0 1-16 0 0,4 5 44 0 0,-4-6-33 0 0,0-1-1 0 0,-1 1 1 0 0,1-1 0 0 0,0 1-1 0 0,0-1 1 0 0,-1 1 0 0 0,1-1 0 0 0,-1 1-1 0 0,1-1 1 0 0,-1 1 0 0 0,1 0-1 0 0,-1-1 1 0 0,0 1 0 0 0,0 0-11 0 0,0 15 147 0 0,0-14-109 0 0,0 1 1 0 0,1 0-1 0 0,-1-1 0 0 0,1 1 1 0 0,0 0-1 0 0,0-1 0 0 0,1 3-38 0 0,5 9 161 0 0,-3 0 22 0 0,-5 6-16 0 0,1-12-85 0 0,0 3 101 0 0,0 0-36 0 0,0 11 58 0 0,0 4-88 0 0,0 9-97 0 0,1-25-2 0 0,6 4-49 0 0,-5-10 45 0 0,1 1 40 0 0,-1 1 55 0 0,-2 2 70 0 0,0 15 143 0 0,0-9-166 0 0,0 9 48 0 0,0-18-173 0 0,-2-2-41 0 0,1-3-27 0 0,-3 1 31 0 0,2-2-26 0 0,0 0-48 0 0,0 0-73 0 0,0 0-13 0 0,2 0 22 0 0,0-1-46 0 0,0 1-72 0 0,0-1 85 0 0,0 0-37 0 0,0 1-39 0 0,0-1-37 0 0,0-2-388 0 0,0 2 97 0 0,0-1-51 0 0,0-1-742 0 0,0 1-581 0 0,0 1-1107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26.7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0 160 7632 0 0,'15'23'969'0'0,"0"2"278"0"0,-9-9-550 0 0,0 0 0 0 0,2 15-697 0 0,8 25 978 0 0,-13-51-888 0 0,-1 0 0 0 0,1 0 1 0 0,0 0-1 0 0,1-1 0 0 0,-1 1 1 0 0,1-1-1 0 0,0 0 1 0 0,0 0-1 0 0,2 1-90 0 0,15 16 279 0 0,-16-17-252 0 0,0 1 0 0 0,0-1 1 0 0,1 0-1 0 0,-1-1 0 0 0,1 0 1 0 0,0 0-1 0 0,0 0 0 0 0,1 0 1 0 0,-1-1-1 0 0,7 2-27 0 0,-9-4 28 0 0,1-1 0 0 0,0 1 0 0 0,-1-1-1 0 0,1 0 1 0 0,-1 0 0 0 0,1 0 0 0 0,-1-1 0 0 0,1 1 0 0 0,-1-1 0 0 0,4-2-28 0 0,-5 2 42 0 0,-1-1 0 0 0,0 1-1 0 0,1 0 1 0 0,-1-1 0 0 0,0 1 0 0 0,0-1 0 0 0,0 1 0 0 0,-1-1 0 0 0,1 0 0 0 0,-1 0 0 0 0,1 0 0 0 0,-1 0 0 0 0,0 0 0 0 0,0 0 0 0 0,0 0 0 0 0,-1-1 0 0 0,1 1 0 0 0,-1 0 0 0 0,1 0 0 0 0,-1-1 0 0 0,0 0-42 0 0,0-11 94 0 0,-1 0 1 0 0,0-1-1 0 0,-1 1 0 0 0,-1-1-94 0 0,-12-45 169 0 0,9 38-105 0 0,1 0-1 0 0,-2-14-63 0 0,-1 2 92 0 0,7 30-72 0 0,-1 1-1 0 0,1 0 0 0 0,0-1 0 0 0,0 1 1 0 0,0 0-1 0 0,0-1 0 0 0,1 1 0 0 0,0-1 0 0 0,0 1 1 0 0,0-1-1 0 0,1 1 0 0 0,-1-1 0 0 0,1 1 1 0 0,0-1-1 0 0,0 1 0 0 0,1-1-19 0 0,8-15-1949 0 0,-10 18-7968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27.2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0 221 9040 0 0,'2'2'176'0'0,"0"1"-1"0"0,0 0 1 0 0,-1 0 0 0 0,0 0 0 0 0,1 0 0 0 0,-1 1 0 0 0,0-1 0 0 0,-1 0-1 0 0,1 0 1 0 0,-1 1 0 0 0,1-1 0 0 0,-1 3-176 0 0,3 13 688 0 0,-3-18-615 0 0,6 13 2294 0 0,9-19-1300 0 0,-14 3-995 0 0,1 0 1 0 0,0-1 0 0 0,-1 1-1 0 0,1-1 1 0 0,-1 0-1 0 0,0 1 1 0 0,0-1 0 0 0,0 0-1 0 0,0 0 1 0 0,0 1-1 0 0,0-1 1 0 0,-1 0 0 0 0,0 0-1 0 0,1-2-72 0 0,1-6 153 0 0,2-8-51 0 0,1 0 0 0 0,1 1-1 0 0,1 0 1 0 0,0 0 0 0 0,1 0 0 0 0,1 1 0 0 0,1 0-1 0 0,0 1 1 0 0,12-14-102 0 0,-17 25 36 0 0,0 0-1 0 0,1 1 0 0 0,0 0 1 0 0,-1-1-1 0 0,2 2 1 0 0,-1-1-1 0 0,0 1 1 0 0,1 0-1 0 0,-1 0 1 0 0,1 1-1 0 0,0 0 1 0 0,0 0-1 0 0,0 0 0 0 0,0 1 1 0 0,0 0-1 0 0,0 1 1 0 0,2 0-36 0 0,-6 0 15 0 0,1 2 0 0 0,-1-1 1 0 0,0 0-1 0 0,0 0 1 0 0,0 1-1 0 0,0 0 0 0 0,0 0 1 0 0,0 0-1 0 0,0 0 0 0 0,0 0 1 0 0,-1 0-1 0 0,1 1 0 0 0,0 1-15 0 0,28 34 23 0 0,-22-23-52 0 0,-2 0 0 0 0,0 1 0 0 0,0-1-1 0 0,-2 1 1 0 0,1 5 29 0 0,17 43-342 0 0,-13-39 208 0 0,-5-12 55 0 0,1 0-1 0 0,0 0 0 0 0,2 2 80 0 0,-7-13-10 0 0,0 1-1 0 0,0-1 1 0 0,0 0-1 0 0,-1 1 1 0 0,1-1-1 0 0,-1 1 1 0 0,0-1-1 0 0,0 1 1 0 0,0-1-1 0 0,0 1 1 0 0,0-1-1 0 0,-1 2 11 0 0,0 1-46 0 0,4-22 41 0 0,4-6 31 0 0,1 0 1 0 0,1 1 0 0 0,1 0-1 0 0,2-2-26 0 0,-1 1 27 0 0,-3 6 31 0 0,2-1-1 0 0,0 2 1 0 0,0-1 0 0 0,2 1-1 0 0,5-6-57 0 0,-13 17 14 0 0,1 0-1 0 0,0 0 0 0 0,0 0 0 0 0,1 1 0 0 0,-1-1 0 0 0,1 1 1 0 0,0 1-1 0 0,0-1 0 0 0,0 1 0 0 0,0 0 0 0 0,1 0 0 0 0,0 1 0 0 0,-1 0 1 0 0,1 0-1 0 0,0 0 0 0 0,0 1 0 0 0,1 0-13 0 0,5 0 1 0 0,-3 0-1 0 0,-1 1-1 0 0,0 0 1 0 0,1 0-1 0 0,4 1 1 0 0,-10 0-2 0 0,-1 0 0 0 0,1 0 0 0 0,-1 0-1 0 0,1 1 1 0 0,-1-1 0 0 0,1 1 0 0 0,-1-1 0 0 0,0 1-1 0 0,0 0 1 0 0,1 0 0 0 0,-2 1 0 0 0,1-1 0 0 0,2 3 2 0 0,4 6-7 0 0,0 2 0 0 0,-1-1 0 0 0,0 1 0 0 0,0 0 0 0 0,-2 1 0 0 0,2 4 7 0 0,9 41-30 0 0,-15-52 30 0 0,-1 0 0 0 0,0 0 1 0 0,0 0-1 0 0,0 0 0 0 0,-1 0 0 0 0,0 0 0 0 0,0 0 1 0 0,-1 0-1 0 0,0 1 0 0 0,0 18 124 0 0,15-14-2409 0 0,-13-11-8869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27.8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 8840 0 0,'26'-7'333'0'0,"-24"6"-120"0"0,1 0 1 0 0,-1 0-1 0 0,1 0 0 0 0,-1 1 1 0 0,0-1-1 0 0,1 1 0 0 0,-1-1 1 0 0,1 1-1 0 0,0 0 0 0 0,-1 0 1 0 0,1 0-1 0 0,-1 0 0 0 0,3 1-213 0 0,-2 0 102 0 0,0 1 0 0 0,0-1-1 0 0,0 1 1 0 0,0 0 0 0 0,0 0-1 0 0,0 0 1 0 0,0 1 0 0 0,-1-1-1 0 0,0 0 1 0 0,1 1 0 0 0,-1 0-1 0 0,0 0 1 0 0,0-1 0 0 0,0 1-1 0 0,0 1 1 0 0,-1-1 0 0 0,1 1-102 0 0,4 11-38 0 0,0 0 1 0 0,-2 0-1 0 0,2 6 38 0 0,-2-6 103 0 0,3 18 14 0 0,-1 1 0 0 0,2 30-117 0 0,-5-27 51 0 0,3 0 0 0 0,4 18-51 0 0,16 82 148 0 0,-13-70 352 0 0,-11-57 112 0 0,-2-9-543 0 0,0 0 1 0 0,1 0 0 0 0,-1 0-1 0 0,0 0 1 0 0,0 0 0 0 0,1 0-1 0 0,-1 0 1 0 0,1 0 0 0 0,-1 0 0 0 0,1 0-1 0 0,-1 0 1 0 0,1 0 0 0 0,0 0-1 0 0,-1 0 1 0 0,1 0 0 0 0,0-1-1 0 0,0 1 1 0 0,0 0 0 0 0,0 0-70 0 0,-1-1 192 0 0,0 0 0 0 0,0 0-26 0 0,0 0-6 0 0,0-3-93 0 0,-1-1-1 0 0,1 1 0 0 0,0-1 0 0 0,0 0 0 0 0,0 1 1 0 0,0-1-1 0 0,1 0 0 0 0,-1 1 0 0 0,1-1 0 0 0,0 1 1 0 0,0-1-1 0 0,1 1 0 0 0,0-3-66 0 0,1-3 66 0 0,6-20 30 0 0,2 0 1 0 0,0 0-1 0 0,2 2 0 0 0,1-1 0 0 0,15-21-96 0 0,-25 45 18 0 0,0-1-1 0 0,1 1 0 0 0,-1 0 1 0 0,1 0-1 0 0,0 0 0 0 0,0 0 1 0 0,0 1-1 0 0,0 0 0 0 0,0 0 0 0 0,1 0 1 0 0,-1 1-1 0 0,1 0 0 0 0,1 0-17 0 0,13-4 25 0 0,1 1-1 0 0,21-3-24 0 0,-37 7 3 0 0,1 0 1 0 0,-1 0 0 0 0,1 1-1 0 0,0-1 1 0 0,-1 1-1 0 0,1 1 1 0 0,-1-1 0 0 0,1 1-1 0 0,-1-1 1 0 0,1 2-1 0 0,-1-1 1 0 0,0 1 0 0 0,1-1-1 0 0,-1 1 1 0 0,0 1 0 0 0,0-1-1 0 0,0 1 1 0 0,-1 0-1 0 0,1 0 1 0 0,-1 0 0 0 0,1 1-1 0 0,-1 0 1 0 0,0-1-1 0 0,1 3-3 0 0,1 1-7 0 0,-2-4-8 0 0,-1 0 1 0 0,0 0 0 0 0,0 1-1 0 0,-1-1 1 0 0,1 1 0 0 0,0 0-1 0 0,-1-1 1 0 0,0 1 0 0 0,0 0-1 0 0,0 0 1 0 0,-1 1 0 0 0,1-1-1 0 0,-1 0 1 0 0,0 0-1 0 0,0 1 1 0 0,0 2 14 0 0,-1-5-5 0 0,0 4-12 0 0,0 0-1 0 0,-1 0 1 0 0,1 0 0 0 0,-1 0-1 0 0,0-1 1 0 0,0 1 0 0 0,-1 0-1 0 0,0 0 1 0 0,0-1 0 0 0,0 1-1 0 0,-1-1 1 0 0,0 0-1 0 0,0 0 1 0 0,-1 2 17 0 0,-3 3-43 0 0,0-1-1 0 0,-1 1 1 0 0,-1-1-1 0 0,1 0 1 0 0,-2-1-1 0 0,1 0 1 0 0,-1-1-1 0 0,0 0 1 0 0,0 0-1 0 0,-1-1 1 0 0,0 0 0 0 0,0-1-1 0 0,-1 0 1 0 0,1-1-1 0 0,-6 1 44 0 0,16-5-1 0 0,-72 18-40 0 0,65-16 14 0 0,1-1 1 0 0,-1-1 0 0 0,0 0-1 0 0,0 0 1 0 0,0 0 0 0 0,0-1-1 0 0,0 0 1 0 0,-2-1 26 0 0,9 1-169 0 0,0 1 0 0 0,0-1 1 0 0,0 1-1 0 0,0-1 0 0 0,0 0 0 0 0,0 1 0 0 0,0-1 1 0 0,0 0-1 0 0,0 0 0 0 0,1 1 0 0 0,-1-1 1 0 0,0 0-1 0 0,0 0 0 0 0,1 0 169 0 0,-1 0-10942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28.3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0 176 7232 0 0,'49'0'999'0'0,"-43"1"-793"0"0,-1-1 0 0 0,1 1 0 0 0,-1-1 1 0 0,1 0-1 0 0,-1-1 0 0 0,1 1 0 0 0,0-1 1 0 0,-1 0-1 0 0,1-1 0 0 0,-1 1 0 0 0,0-1 0 0 0,0 0 1 0 0,5-2-207 0 0,53-24 1856 0 0,-55 26-1706 0 0,-1-1 0 0 0,1 1 0 0 0,0 1 0 0 0,0-1 0 0 0,4 1-150 0 0,29-8 250 0 0,-37 8-238 0 0,7-3 76 0 0,1 0 1 0 0,-1-1 0 0 0,0 0 0 0 0,0-1 0 0 0,1-1-89 0 0,3-2 255 0 0,-14 8-226 0 0,0 1 0 0 0,1-1 0 0 0,-1 0-1 0 0,0 1 1 0 0,0-1 0 0 0,0 0 0 0 0,0 1 0 0 0,0-1 0 0 0,-1 0-1 0 0,1 0 1 0 0,0 0 0 0 0,0 0 0 0 0,0 0 0 0 0,-1 0-1 0 0,1 0 1 0 0,-1 0 0 0 0,1 0 0 0 0,0 0 0 0 0,-1-1 0 0 0,0 1-1 0 0,1 0 1 0 0,-1 0 0 0 0,0 0 0 0 0,0-1 0 0 0,0 1-1 0 0,1 0 1 0 0,-1 0 0 0 0,-1-1 0 0 0,1 1 0 0 0,0 0 0 0 0,0 0-1 0 0,0-1 1 0 0,-1 1-29 0 0,2 0 13 0 0,-1-1 0 0 0,0 0 0 0 0,0 1 0 0 0,-1-1 0 0 0,1 1 0 0 0,0-1 0 0 0,0 1 0 0 0,-1-1 0 0 0,1 1 1 0 0,-1-1-1 0 0,1 1 0 0 0,-1-1 0 0 0,0 1 0 0 0,1 0 0 0 0,-1-1 0 0 0,0 1 0 0 0,0 0 0 0 0,0 0 0 0 0,0-1 0 0 0,0 1 0 0 0,0 0 0 0 0,-1 0 0 0 0,1 0 0 0 0,0 0-13 0 0,-1 0 13 0 0,-1 0 0 0 0,1 1-1 0 0,0-1 1 0 0,-1 0 0 0 0,1 1 0 0 0,-1-1-1 0 0,1 1 1 0 0,0 0 0 0 0,-1 0 0 0 0,1 0 0 0 0,-1 0-1 0 0,1 0 1 0 0,-1 1 0 0 0,0-1-13 0 0,-5 2 11 0 0,-1 0-1 0 0,1 1 1 0 0,0 0-1 0 0,0 0 1 0 0,0 0-1 0 0,1 1 1 0 0,-1 1-1 0 0,-3 2-10 0 0,4-1 2 0 0,0 0 0 0 0,0 1 1 0 0,1 0-1 0 0,0 1 0 0 0,0-1 0 0 0,1 1 0 0 0,-2 3-2 0 0,-7 11 3 0 0,2-6-1 0 0,1 1 0 0 0,-7 13-2 0 0,15-24 0 0 0,0 1 0 0 0,0-1 1 0 0,1 1-1 0 0,0-1 1 0 0,0 1-1 0 0,1 0 1 0 0,0 0-1 0 0,0 0 1 0 0,0 6-1 0 0,0 2 0 0 0,1-13 0 0 0,0-1 0 0 0,-1 1 0 0 0,1 0 0 0 0,0 0 0 0 0,0 0 0 0 0,0 0 0 0 0,1 0 0 0 0,-1 0 0 0 0,0 0 0 0 0,1 0 0 0 0,-1 0 0 0 0,1 0 0 0 0,-1-1 0 0 0,1 1 0 0 0,0 0 0 0 0,0 0 0 0 0,0-1 0 0 0,0 1 0 0 0,0 0 0 0 0,0-1 0 0 0,1 1 0 0 0,-1-1 0 0 0,0 0 0 0 0,1 1 0 0 0,-1-1 0 0 0,2 1 0 0 0,2 1 0 0 0,0 0 1 0 0,0 0-1 0 0,1 0 1 0 0,-1-1-1 0 0,1 0 1 0 0,0 0-1 0 0,0 0 1 0 0,0-1-1 0 0,0 0 1 0 0,0 0 0 0 0,0 0-1 0 0,0-1 1 0 0,0 0-1 0 0,2 0 0 0 0,17-2 3 0 0,1 0 1 0 0,20-6-4 0 0,-31 6-1 0 0,32-8-29 0 0,24-10 30 0 0,32-6-55 0 0,-94 24 43 0 0,1-1 0 0 0,-1 1 1 0 0,0-2-1 0 0,0 1 1 0 0,0-1-1 0 0,0 0 1 0 0,-1-1-1 0 0,1 0 1 0 0,-1-1-1 0 0,0 0 1 0 0,5-5 11 0 0,16-9-51 0 0,-22 16 26 0 0,0-1 0 0 0,0 0 0 0 0,-1-1 1 0 0,3-2 24 0 0,-7 6-11 0 0,0 0 1 0 0,0 0 0 0 0,-1 0 0 0 0,1 0 0 0 0,-1 0 0 0 0,1-1 0 0 0,-1 1 0 0 0,0-1 0 0 0,0 1 0 0 0,0-1-1 0 0,0 1 1 0 0,-1-1 0 0 0,1 0 0 0 0,-1 1 0 0 0,1-1 0 0 0,-1 0 10 0 0,0-15-1988 0 0,0 14-7689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28.7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91 7528 0 0,'7'12'96'0'0,"-6"-10"-62"0"0,0 0 0 0 0,0 0 0 0 0,0 0 0 0 0,0 0 0 0 0,0 0 0 0 0,0 0 0 0 0,0 0 0 0 0,-1 0 0 0 0,1 0-1 0 0,-1 0 1 0 0,0 0 0 0 0,1 1 0 0 0,-1-1-34 0 0,2 13 82 0 0,0 0 1 0 0,1-1-1 0 0,2 3-82 0 0,5 29 84 0 0,-8-35 7 0 0,-1-1 1 0 0,2 0-1 0 0,-1 1 1 0 0,2-1 0 0 0,-1 0-1 0 0,1 0 1 0 0,1-1-1 0 0,0 1 1 0 0,0-1-1 0 0,0 0 1 0 0,2-1-1 0 0,-1 1-91 0 0,-5-8 79 0 0,0 0 0 0 0,-1 0-1 0 0,1 1 1 0 0,0-1-1 0 0,-1 0 1 0 0,1 0 0 0 0,-1 0-1 0 0,0 1 1 0 0,1-1-1 0 0,-1 0 1 0 0,0 1 0 0 0,0-1-1 0 0,0 0 1 0 0,0 1 0 0 0,0-1-1 0 0,0 0 1 0 0,0 0-1 0 0,0 2-78 0 0,-1 4 668 0 0,1-7-415 0 0,0 0-11 0 0,0 0-2 0 0,0 0-2 0 0,0 0-4 0 0,0 0-2 0 0,-4-18 1017 0 0,2 1-1060 0 0,1 0 0 0 0,0 0 1 0 0,1 0-1 0 0,0 0 0 0 0,2 0 1 0 0,1-7-191 0 0,2-52 561 0 0,-4 71-472 0 0,-1-1 1 0 0,1 1 0 0 0,0 0 0 0 0,0 0 0 0 0,1-1-1 0 0,0 1 1 0 0,0 0 0 0 0,0 0 0 0 0,0 0-1 0 0,2-2-88 0 0,-3 6 27 0 0,-1 0-1 0 0,1 0 0 0 0,0 0 1 0 0,0 0-1 0 0,0 0 0 0 0,0 0 1 0 0,0 1-1 0 0,0-1 0 0 0,0 0 1 0 0,0 1-1 0 0,0-1 0 0 0,0 0 1 0 0,0 1-1 0 0,0-1 0 0 0,1 1-26 0 0,16-12 332 0 0,-9 2-237 0 0,0 1 0 0 0,1 1 0 0 0,0 0-1 0 0,0 0 1 0 0,0 1 0 0 0,5-2-95 0 0,-8 5 23 0 0,0 1 1 0 0,1-1-1 0 0,-1 1 1 0 0,1 0 0 0 0,0 1-1 0 0,0 0 1 0 0,0 0-1 0 0,0 1 1 0 0,0 0-1 0 0,5 0-23 0 0,29-4 109 0 0,-28 2-2432 0 0,-11 3-9233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29.0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302 97 7024 0 0,'2'-8'469'0'0,"-1"1"0"0"0,0 0 1 0 0,0-1-1 0 0,0 1 0 0 0,-1 0 1 0 0,0-7-470 0 0,0 9 86 0 0,-1 3 38 0 0,-1-1-1 0 0,1 1 0 0 0,-1 0 0 0 0,1 0 0 0 0,-1 0 1 0 0,0 0-1 0 0,0 0 0 0 0,0 0 0 0 0,0 1 0 0 0,0-1 1 0 0,0 0-1 0 0,0 1 0 0 0,0 0 0 0 0,-1-1 0 0 0,0 1-123 0 0,-22-1 403 0 0,1 0-1 0 0,-1 2 0 0 0,-11 1-402 0 0,30 0 79 0 0,0-1 1 0 0,0 1-1 0 0,0 0 1 0 0,0 0-1 0 0,0 1 0 0 0,-4 1-79 0 0,7-2 42 0 0,1 0 0 0 0,0 0 0 0 0,-1 1 0 0 0,1-1 0 0 0,0 1 0 0 0,0-1 0 0 0,0 1-1 0 0,0 0 1 0 0,0 0 0 0 0,0 0 0 0 0,0 0 0 0 0,1 0 0 0 0,-1 0 0 0 0,1 0 0 0 0,-1 1 0 0 0,1-1-42 0 0,-2 3 115 0 0,0 1 1 0 0,1-1 0 0 0,-1 0 0 0 0,1 1-1 0 0,1-1 1 0 0,-1 1 0 0 0,1 0 0 0 0,0-1-1 0 0,0 1 1 0 0,0 0 0 0 0,1 2-116 0 0,1 1 16 0 0,0-1 1 0 0,0 0-1 0 0,1 1 0 0 0,0-1 1 0 0,0 0-1 0 0,1 0 1 0 0,0 0-1 0 0,0-1 0 0 0,1 1 1 0 0,0-1-1 0 0,1 1-16 0 0,5 7 37 0 0,0 0-1 0 0,1-1 1 0 0,1 0 0 0 0,7 6-37 0 0,-10-12-4 0 0,0 0 0 0 0,0-1 0 0 0,8 4 4 0 0,-9-6-3 0 0,-1 0-1 0 0,1 0 1 0 0,-1 0 0 0 0,-1 1 0 0 0,1 1 0 0 0,3 4 3 0 0,14 16-106 0 0,18 17 106 0 0,-34-37-15 0 0,9 8-56 0 0,-14-14 54 0 0,-1 1 1 0 0,0 0-1 0 0,1 0 1 0 0,-1 0-1 0 0,0 0 0 0 0,0 0 1 0 0,0 0-1 0 0,0 1 1 0 0,-1-1-1 0 0,1 1 1 0 0,0-1-1 0 0,-1 1 0 0 0,0 0 1 0 0,1 1 16 0 0,-1-2 3 0 0,-1 1 0 0 0,1 0 0 0 0,0 0 0 0 0,-1-1-1 0 0,0 1 1 0 0,1 0 0 0 0,-1 0 0 0 0,0 0 0 0 0,-1-1 0 0 0,1 1 0 0 0,0 0 0 0 0,-1 0 0 0 0,1 0 0 0 0,-1-1 0 0 0,0 1-1 0 0,0 0 1 0 0,0-1 0 0 0,-1 1 0 0 0,1-1 0 0 0,0 1 0 0 0,-1 0-3 0 0,-1-1 20 0 0,1 0 0 0 0,0 1-1 0 0,-1-1 1 0 0,1 0 0 0 0,-1 0 0 0 0,0 0 0 0 0,0-1-1 0 0,0 1 1 0 0,0 0 0 0 0,0-1 0 0 0,0 0-1 0 0,0 0 1 0 0,0 0 0 0 0,-1 0 0 0 0,1-1 0 0 0,0 1-1 0 0,-1-1 1 0 0,0 0-20 0 0,-31 1 159 0 0,1-1 0 0 0,0-2-1 0 0,0-2 1 0 0,-20-5-159 0 0,39 5 27 0 0,1 0 0 0 0,0-1 1 0 0,-1-1-28 0 0,-31-10 168 0 0,43 16-97 0 0,3 0-52 0 0,-1 0 0 0 0,0 0-1 0 0,1 0 1 0 0,-1 0-1 0 0,1 0 1 0 0,-1-1 0 0 0,1 1-1 0 0,-1 0 1 0 0,0 0 0 0 0,1 0-1 0 0,-1-1 1 0 0,1 1-1 0 0,-1 0 1 0 0,1 0 0 0 0,-1-1-1 0 0,1 1 1 0 0,-1 0 0 0 0,1-1-1 0 0,0 1 1 0 0,-1-1-1 0 0,1 1 1 0 0,-1-1 0 0 0,1 1-1 0 0,0 0 1 0 0,0-1 0 0 0,-1 1-1 0 0,1-1 1 0 0,0 0-1 0 0,0 1 1 0 0,-1-1 0 0 0,1 1-1 0 0,0-1 1 0 0,0 1-1 0 0,0-1-18 0 0,0 0 114 0 0,0-3-2094 0 0,0 4-9041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36.95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 0 0,'11797'0'0'0,"-7080"0"0"0,-1575 0 0 0,-2846 0 0 0,-187 0 0 0,-46 0 0 0,-83 0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40.5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 0 7736 0 0,'0'0'185'0'0,"1"6"6"0"0,-1-1-158 0 0,1-1 46 0 0,-1 0 0 0 0,0 0 0 0 0,0 0 0 0 0,0 0 0 0 0,0 0 0 0 0,-1-1 1 0 0,1 1-1 0 0,-1 0 0 0 0,0 0 0 0 0,-1 3-79 0 0,0-2 119 0 0,1 0 1 0 0,0 0-1 0 0,0 0 1 0 0,0 0 0 0 0,1 1-1 0 0,-1-1 1 0 0,1 0-1 0 0,1 3-119 0 0,-1 12 321 0 0,-2 26 127 0 0,2-1-1 0 0,4 14-447 0 0,-1-18 33 0 0,-2 0-1 0 0,-4 38-32 0 0,2-56 144 0 0,0 0 0 0 0,2 1 1 0 0,2 8-145 0 0,1 37 555 0 0,-4-62-504 0 0,0-3-2 0 0,0 0 1 0 0,0 0 0 0 0,0 1-1 0 0,0-1 1 0 0,1 0-1 0 0,0 0 1 0 0,-1 0-1 0 0,1 0 1 0 0,1 0-1 0 0,-1 0 1 0 0,1-1-1 0 0,1 4-49 0 0,-1-1 76 0 0,0 1 0 0 0,0 0 0 0 0,-1 0 0 0 0,0 0 0 0 0,0 0 0 0 0,0 0 0 0 0,-1 0 0 0 0,0 0 0 0 0,0 0 0 0 0,-1 0 0 0 0,0 3-76 0 0,-1 17 158 0 0,2-14-1548 0 0,0-13-7476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40.9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69 4312 0 0,'6'-3'700'0'0,"0"0"0"0"0,0 0-1 0 0,0 1 1 0 0,1-1 0 0 0,-1 1 0 0 0,1 1 0 0 0,-1-1 0 0 0,2 1-700 0 0,8-3 618 0 0,21-7-426 0 0,-9 3-123 0 0,0 0-1 0 0,12 0-68 0 0,75-2-1332 0 0,-113 10-5474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41.2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 6728 0 0,'3'2'149'0'0,"1"-1"0"0"0,-1 0 0 0 0,1 0 0 0 0,-1 0 0 0 0,1 0 0 0 0,-1-1 0 0 0,1 1 0 0 0,-1-1 0 0 0,1 0 0 0 0,0 0 0 0 0,-1 0 0 0 0,1-1 0 0 0,-1 1 0 0 0,1-1 0 0 0,-1 0 0 0 0,1 0 0 0 0,-1 0 0 0 0,1 0 0 0 0,-1-1 0 0 0,0 0 0 0 0,1 1-149 0 0,0-1 48 0 0,0 1-1 0 0,0 0 1 0 0,1 0-1 0 0,-1 0 1 0 0,1 0-1 0 0,-1 1 1 0 0,0 0-1 0 0,4 0-47 0 0,-3 0 6 0 0,-1 0 0 0 0,1 0 0 0 0,0-1-1 0 0,0 0 1 0 0,0 0 0 0 0,-1 0-6 0 0,-2 1 8 0 0,0-1 0 0 0,-1 1 0 0 0,1 0 1 0 0,-1-1-1 0 0,1 1 0 0 0,0 0 1 0 0,-1 0-1 0 0,1 0 0 0 0,-1 1 0 0 0,1-1 1 0 0,0 0-1 0 0,-1 0 0 0 0,1 1 0 0 0,-1-1 1 0 0,1 1-1 0 0,-1 0 0 0 0,1-1 0 0 0,-1 1 1 0 0,1 0-9 0 0,16 5-1356 0 0,-16-6-5125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6:02.7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 4144 0 0,'0'0'119'0'0,"0"0"-22"0"0,0 0 7 0 0,0 0 48 0 0,0 0 140 0 0,0 0 259 0 0,0 0 22 0 0,0 0-24 0 0,0 0-110 0 0,0 0-45 0 0,0 0-8 0 0,0 0-2 0 0,0 0 0 0 0,0-3 0 0 0,0-7 0 0 0,0 7-163 0 0,0 3-101 0 0,0 0-20 0 0,0 0-40 0 0,0 0 15 0 0,0 0 9 0 0,0 0 76 0 0,0 0 4 0 0,0 0-4 0 0,0 0-3 0 0,0 0-12 0 0,0 0-7 0 0,0 0-2 0 0,0 0 6 0 0,0 0 29 0 0,0 0 12 0 0,0 0 1 0 0,0 0-3 0 0,0 0-10 0 0,0 0-3 0 0,0 0 0 0 0,0 0-6 0 0,0 0-22 0 0,0 0-10 0 0,0 0-2 0 0,0 0-2 0 0,0 0-6 0 0,0 0-6 0 0,0 0-2 0 0,0 0-2 0 0,0 0-4 0 0,0 0-2 0 0,0 0 0 0 0,0 3-2 0 0,1 4-30 0 0,7 7 198 0 0,-6-10-237 0 0,0 0-50 0 0,-1-3 30 0 0,-1 1 1 0 0,1 0 0 0 0,-1-1 0 0 0,1 1 0 0 0,-1 0 0 0 0,0 0 0 0 0,0-1-1 0 0,0 1 1 0 0,0 1-14 0 0,1 5 61 0 0,0-3-50 0 0,10 8 58 0 0,-8-9 20 0 0,-2 0-45 0 0,-2 4-4 0 0,1-8-26 0 0,0 10 96 0 0,0-2-51 0 0,0 2-34 0 0,0 9-27 0 0,0-17 2 0 0,0 0 0 0 0,0 0 0 0 0,0 0 0 0 0,0 0 0 0 0,1 0 0 0 0,-1 0 0 0 0,1 0 0 0 0,-1 0 0 0 0,1-1 0 0 0,0 1 0 0 0,0 0 0 0 0,0 0 0 0 0,1 1 0 0 0,-1-2 6 0 0,0 0-1 0 0,0 1 0 0 0,-1-1 0 0 0,1 1 0 0 0,0-1 0 0 0,-1 1 1 0 0,1-1-1 0 0,-1 1 0 0 0,1 0 0 0 0,-1-1 0 0 0,0 1 0 0 0,0 0 1 0 0,0 0-6 0 0,0 0 9 0 0,0 0 0 0 0,1-1 1 0 0,-1 1-1 0 0,0 0 1 0 0,1-1-1 0 0,-1 1 1 0 0,1-1-1 0 0,-1 1 1 0 0,1-1-1 0 0,-1 1 1 0 0,1-1-1 0 0,0 1 1 0 0,1 0-10 0 0,-1 0 10 0 0,0-1 1 0 0,0 1-1 0 0,0 0 1 0 0,0 0-1 0 0,-1-1 1 0 0,1 1-1 0 0,-1 0 1 0 0,1 0-1 0 0,-1 0 1 0 0,1 0-1 0 0,-1 0 1 0 0,0 0 0 0 0,0 1-11 0 0,-1 6 32 0 0,1 13 37 0 0,4-8 14 0 0,1-6-37 0 0,-4-7-36 0 0,0 1 1 0 0,-1-1-1 0 0,1 1 0 0 0,0-1 1 0 0,0 1-1 0 0,-1-1 1 0 0,1 1-1 0 0,-1-1 0 0 0,1 1 1 0 0,-1 0-1 0 0,0-1 1 0 0,1 1-1 0 0,-1 0 1 0 0,0 0-11 0 0,0-1 12 0 0,0 1 0 0 0,0 0 0 0 0,0-1 0 0 0,1 1 0 0 0,-1-1 0 0 0,1 1 1 0 0,-1 0-1 0 0,1-1 0 0 0,-1 1 0 0 0,1-1 0 0 0,0 0 0 0 0,0 1 0 0 0,0 0-12 0 0,6 12 117 0 0,-5 0-7 0 0,-2-11-87 0 0,0 0 0 0 0,0 0 0 0 0,1 0 0 0 0,-1 0 0 0 0,1 0 0 0 0,0 0 0 0 0,1 2-23 0 0,6 13 153 0 0,-3 14 278 0 0,-1-24-329 0 0,-3-7-79 0 0,0 0 0 0 0,0 0 0 0 0,0 1 0 0 0,0-1 0 0 0,0 1 0 0 0,0-1 0 0 0,-1 1 0 0 0,1-1 0 0 0,-1 1 0 0 0,1 0 0 0 0,-1-1 0 0 0,0 1 0 0 0,0-1 0 0 0,1 1 0 0 0,-1 0 0 0 0,0-1 0 0 0,0 1 0 0 0,-1 0 0 0 0,1-1 0 0 0,0 1 0 0 0,-1 0 0 0 0,1-1 0 0 0,0 1 0 0 0,-1 0-23 0 0,-10 11 191 0 0,11-13-188 0 0,0 0 1 0 0,0 0-1 0 0,0 0 0 0 0,0 1 0 0 0,-1-1 1 0 0,1 0-1 0 0,0 0 0 0 0,0 0 0 0 0,0 0 1 0 0,0 0-1 0 0,0 0 0 0 0,0 0 0 0 0,0 0 1 0 0,0 0-1 0 0,0 0 0 0 0,-1 1 0 0 0,1-1 1 0 0,0 0-1 0 0,0 0 0 0 0,0 0 0 0 0,0 0 1 0 0,0 0-1 0 0,0 0 0 0 0,0 0 0 0 0,0 1 1 0 0,0-1-1 0 0,0 0 0 0 0,0 0 0 0 0,0 0 1 0 0,0 0-1 0 0,0 0 0 0 0,0 0 0 0 0,0 0 1 0 0,0 1-1 0 0,0-1 0 0 0,0 0 0 0 0,0 0 1 0 0,0 0-1 0 0,0 0 0 0 0,0 0 0 0 0,0 0 1 0 0,1 0-1 0 0,-1 1 0 0 0,0-1 0 0 0,0 0 1 0 0,0 0-1 0 0,0 0 0 0 0,0 0 0 0 0,0 0 1 0 0,0 0-1 0 0,0 0 0 0 0,0 0 0 0 0,1 0 1 0 0,-1 0-1 0 0,0 0 0 0 0,0 0 0 0 0,0 1-3 0 0,9 13 185 0 0,-8-11-135 0 0,0 1 0 0 0,0-1 1 0 0,-1 1-1 0 0,1-1 0 0 0,-1 0 0 0 0,0 1 0 0 0,0 0-50 0 0,0-2 176 0 0,0-2-2 0 0,0 0-12 0 0,0 3-2 0 0,0 7 0 0 0,0-7 6 0 0,0-3 20 0 0,0 0 6 0 0,0 0 0 0 0,0 0-17 0 0,0 0-74 0 0,0 0-33 0 0,0 0-4 0 0,0 0 3 0 0,0 0 10 0 0,-2 0-10 0 0,-6 0-54 0 0,7-2-12 0 0,1 1-3 0 0,-1 1 1 0 0,1-1-1 0 0,-1 1 0 0 0,1-1 1 0 0,0 1-1 0 0,-1-1 0 0 0,1 0 0 0 0,0 1 1 0 0,-1-1-1 0 0,1 0 0 0 0,0 1 1 0 0,0-1-1 0 0,0 0 0 0 0,0 0 0 0 0,-1 1 1 0 0,1-1 1 0 0,0 1-3 0 0,0 0 1 0 0,0 0-1 0 0,0 0 0 0 0,0 0 1 0 0,0-1-1 0 0,0 1 1 0 0,0 0-1 0 0,0 0 1 0 0,0 0-1 0 0,0 0 0 0 0,0 0 1 0 0,0 0-1 0 0,0 0 1 0 0,0 0-1 0 0,0 0 1 0 0,0 0-1 0 0,0-1 0 0 0,0 1 1 0 0,0 0-1 0 0,0 0 1 0 0,0 0-1 0 0,0 0 1 0 0,0 0-1 0 0,1 0 0 0 0,-1 0 1 0 0,0 0-1 0 0,0 0 1 0 0,0 0-1 0 0,0 0 1 0 0,0 0-1 0 0,0-1 0 0 0,0 1 1 0 0,0 0-1 0 0,0 0 1 0 0,0 0-1 0 0,0 0 1 0 0,0 0-1 0 0,0 0 0 0 0,1 0 1 0 0,-1 0-1 0 0,0 0 1 0 0,0 0-1 0 0,0 0 1 0 0,0 0-1 0 0,0 0 0 0 0,0 0 1 0 0,0 0-1 0 0,0 0 1 0 0,0 0-1 0 0,0 0 1 0 0,1 0-1 0 0,-1 0 0 0 0,0 0 1 0 0,0 0-1 0 0,0 0 1 0 0,0 0-1 0 0,0 0 3 0 0,0 0-5 0 0,0 0-1 0 0,1 1 1 0 0,-1-1-1 0 0,0 0 1 0 0,0 0-1 0 0,0 0 1 0 0,1 0 0 0 0,-1 0-1 0 0,0 0 1 0 0,0 0-1 0 0,0 0 1 0 0,1 0-1 0 0,-1 0 1 0 0,0 0-1 0 0,0 0 1 0 0,0 0 0 0 0,1 0-1 0 0,-1 0 1 0 0,0 0-1 0 0,0 0 1 0 0,0 0-1 0 0,1 0 1 0 0,-1-1-1 0 0,0 1 1 0 0,0 0 0 0 0,0 0-1 0 0,0 0 1 0 0,1 0-1 0 0,-1 0 1 0 0,0 0-1 0 0,0-1 1 0 0,0 1-1 0 0,0 0 1 0 0,0 0 0 0 0,0 0-1 0 0,1 0 1 0 0,-1-1-1 0 0,0 1 1 0 0,0 0-1 0 0,0 0 1 0 0,0 0-1 0 0,0 0 1 0 0,0-1 0 0 0,0 1-1 0 0,0 0 1 0 0,0 0-1 0 0,0 0 1 0 0,0-1 5 0 0,-7-8-222 0 0,6 8 13 0 0,0-1 32 0 0,0-1-95 0 0,0 0 91 0 0,2-2-184 0 0,-1 4 163 0 0,0 0 70 0 0,0-4-1296 0 0,0-8-61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41.6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6928 0 0,'2'1'101'0'0,"-1"0"0"0"0,1 1-1 0 0,-1-1 1 0 0,1 1 0 0 0,-1 0 0 0 0,0-1 0 0 0,0 1 0 0 0,0 0 0 0 0,0 0-1 0 0,0-1 1 0 0,0 1 0 0 0,0 0 0 0 0,-1 0 0 0 0,1 0 0 0 0,-1 0 0 0 0,1 0 0 0 0,-1 0-1 0 0,0 0 1 0 0,0 1 0 0 0,0-1 0 0 0,0 0 0 0 0,0 0 0 0 0,0 0 0 0 0,-1 0-1 0 0,1 0-100 0 0,0-1 16 0 0,0 14 136 0 0,-4 119 333 0 0,6-94-169 0 0,-1-33-223 0 0,0 1 0 0 0,-1 0-1 0 0,0 0 1 0 0,0 4-93 0 0,-2 2 210 0 0,2 1 0 0 0,0-1 0 0 0,1 1-1 0 0,0-1 1 0 0,2 7-210 0 0,3-1 331 0 0,-4-17-265 0 0,-1 1 1 0 0,0-1 0 0 0,0 0 0 0 0,0 1 0 0 0,0-1 0 0 0,-1 1 0 0 0,1 0 0 0 0,-1 1-67 0 0,1 13 247 0 0,1 1 0 0 0,4 17-247 0 0,-1-6-1498 0 0,-4-27-6858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41.9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5624 0 0,'6'10'516'0'0,"-6"-9"-447"0"0,1 0-1 0 0,0 0 0 0 0,-1 0 0 0 0,1 0 0 0 0,0 0 0 0 0,-1 0 0 0 0,1 0 0 0 0,-1 1 1 0 0,0-1-1 0 0,1 0 0 0 0,-1 0 0 0 0,0 0 0 0 0,0 1 0 0 0,0-1 0 0 0,0 0 0 0 0,0 1-68 0 0,0 0 46 0 0,1 1 0 0 0,-1-1 0 0 0,1 1-1 0 0,-1-1 1 0 0,1 0 0 0 0,0 1-1 0 0,0-1 1 0 0,0 0 0 0 0,0 0 0 0 0,0 1-46 0 0,9 23 57 0 0,7 60 544 0 0,-1-2 1313 0 0,0 27-1914 0 0,-14-81 430 0 0,-2-20-251 0 0,1 1 1 0 0,0-1 0 0 0,1 1-1 0 0,0-1 1 0 0,0 0 0 0 0,1 1-180 0 0,-1-4 192 0 0,-1 0-1 0 0,0 0 1 0 0,0 1 0 0 0,-1-1 0 0 0,0 1-192 0 0,-1 15 1299 0 0,4-46-1202 0 0,0 0-1 0 0,2 1 1 0 0,0-1-1 0 0,1 1 1 0 0,1 1-1 0 0,8-15-96 0 0,-2-1 91 0 0,-4 12 62 0 0,1 0 0 0 0,9-16-153 0 0,-14 33 71 0 0,-1 0-1 0 0,1 0 0 0 0,1 1 0 0 0,0-1 0 0 0,0 1 1 0 0,0 1-1 0 0,1-1 0 0 0,0 1 0 0 0,3-2-70 0 0,-3 4 57 0 0,0 0 0 0 0,1 1 0 0 0,-1 0 0 0 0,1 1-1 0 0,0 0 1 0 0,5-1-57 0 0,2-1 62 0 0,-11 3-40 0 0,1 1 0 0 0,0-1 0 0 0,0 1-1 0 0,0 0 1 0 0,-1 0 0 0 0,1 0 0 0 0,0 1 0 0 0,0 0 0 0 0,0 0 0 0 0,-1 0 0 0 0,1 0 0 0 0,-1 1-1 0 0,1 0 1 0 0,-1 0 0 0 0,1 0 0 0 0,-1 0 0 0 0,0 1 0 0 0,0-1 0 0 0,0 1 0 0 0,-1 0 0 0 0,1 1 0 0 0,-1-1-1 0 0,1 0 1 0 0,-1 1 0 0 0,0 0 0 0 0,0 0-22 0 0,10 20 119 0 0,-10-19-72 0 0,1 1-1 0 0,-1-1 0 0 0,0 1 0 0 0,-1 0 1 0 0,1 0-1 0 0,-1 0 0 0 0,-1 0 1 0 0,1 0-1 0 0,-1 1 0 0 0,0-1 1 0 0,0 0-1 0 0,-1 1-46 0 0,-1 26 142 0 0,0-15 18 0 0,1 0 0 0 0,0 0 0 0 0,3 13-160 0 0,0-18 67 0 0,1 1 0 0 0,0-1 0 0 0,1 0 0 0 0,0 0 0 0 0,3 2-67 0 0,12 21-2370 0 0,-19-33-8970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42.5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160 358 7232 0 0,'0'0'7'0'0,"0"-1"0"0"0,0 0 0 0 0,0 1 0 0 0,0-1 0 0 0,0 0 0 0 0,0 1-1 0 0,0-1 1 0 0,-1 0 0 0 0,1 1 0 0 0,0-1 0 0 0,0 1 0 0 0,0-1 0 0 0,-1 0 0 0 0,1 1 0 0 0,0-1 0 0 0,-1 1 0 0 0,1-1 0 0 0,0 1 0 0 0,-1-1 0 0 0,1 1 0 0 0,-1-1 0 0 0,1 1 0 0 0,-1-1 0 0 0,1 1 0 0 0,-1-1 0 0 0,1 1 0 0 0,-1 0 0 0 0,0-1 0 0 0,1 1 0 0 0,-1 0 0 0 0,1 0-1 0 0,-1-1 1 0 0,0 1 0 0 0,1 0 0 0 0,-1 0 0 0 0,0 0 0 0 0,1 0 0 0 0,-1 0-7 0 0,-11-5 106 0 0,-8 32 20 0 0,8-14-122 0 0,1 1-1 0 0,0 0 1 0 0,1 0 0 0 0,0 2 0 0 0,2-1 0 0 0,-1 1-1 0 0,2 0 1 0 0,0 1 0 0 0,1 0 0 0 0,1 0 0 0 0,0 0-1 0 0,2 0 1 0 0,-2 17-4 0 0,3-23 127 0 0,1-1 0 0 0,0 0 0 0 0,1 0 0 0 0,0 1 0 0 0,2 8-127 0 0,-1-14 104 0 0,0 0-1 0 0,1 0 1 0 0,0 0 0 0 0,0 0-1 0 0,0 0 1 0 0,1 0 0 0 0,-1-1-1 0 0,1 1 1 0 0,0-1-1 0 0,0 1 1 0 0,1-1 0 0 0,2 2-104 0 0,-4-3 19 0 0,0-1 0 0 0,0 1 1 0 0,0-1-1 0 0,0 0 1 0 0,0 0-1 0 0,1 0 0 0 0,-1 0 1 0 0,1 0-1 0 0,-1-1 1 0 0,1 1-1 0 0,0-1 0 0 0,-1 1 1 0 0,1-1-1 0 0,0 0 1 0 0,0 0-1 0 0,0 0 0 0 0,0-1 1 0 0,0 1-1 0 0,0-1 0 0 0,0 0 1 0 0,0 1-1 0 0,0-1 1 0 0,0-1-1 0 0,1 1-19 0 0,2-1 27 0 0,1 0 0 0 0,-1 0 0 0 0,1-1 0 0 0,-1 0 0 0 0,0 0 0 0 0,1-1 0 0 0,-1 1 0 0 0,0-2 0 0 0,-1 1 0 0 0,1 0 0 0 0,-1-1-1 0 0,1 0 1 0 0,-1 0 0 0 0,0-1 0 0 0,-1 0 0 0 0,1 0 0 0 0,-1 0 0 0 0,0 0 0 0 0,0 0 0 0 0,0-1 0 0 0,-1 0 0 0 0,0 0 0 0 0,1-2-27 0 0,3-9 147 0 0,0-1 0 0 0,-1 1 1 0 0,0-4-148 0 0,-4 12 62 0 0,-1 0 1 0 0,0 0-1 0 0,0 0 0 0 0,-1 0 1 0 0,0 0-1 0 0,0-1 1 0 0,-2-3-63 0 0,-11-95 467 0 0,1 4 254 0 0,-15-55-721 0 0,24 141 81 0 0,0 0 0 0 0,1-13-81 0 0,-4-25 331 0 0,7 33 44 0 0,4 17-69 0 0,5 13-200 0 0,-7 0-94 0 0,0 0 1 0 0,0 1-1 0 0,0-1 1 0 0,0 1-1 0 0,-1 0 1 0 0,-1 0-1 0 0,0 0-12 0 0,0-5 6 0 0,15 58 19 0 0,-9-34-16 0 0,0 1 0 0 0,0 12-9 0 0,10 106 30 0 0,-1 131-30 0 0,-17-234-14 0 0,-7 31 14 0 0,7-67 0 0 0,1 70-1622 0 0,0-76-7404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42.9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8840 0 0,'0'5'0'0'0,"0"1"0"0"0,0-4 0 0 0,0-2 520 0 0,0 0 8 0 0,2 0-8 0 0,6 8 8 0 0,-6-6-528 0 0,2 3 16 0 0,-4-5-8232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43.4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5824 0 0,'0'0'233'0'0,"0"7"4"0"0,3 30-28 0 0,0-1-1 0 0,7 23-208 0 0,4 39 271 0 0,-5-35 78 0 0,3-1-1 0 0,8 24-348 0 0,2 7 1591 0 0,9 34 859 0 0,-29-88-1727 0 0,-2-37-703 0 0,0 0 1 0 0,0 0-1 0 0,0 0 0 0 0,0 0 0 0 0,0 0 1 0 0,-1 0-1 0 0,1 0 0 0 0,-1 0 0 0 0,1 0 1 0 0,-1-1-1 0 0,0 1 0 0 0,0 0 0 0 0,1 0 1 0 0,-1-1-1 0 0,-1 1 0 0 0,1 0 0 0 0,0-1 1 0 0,-1 1-21 0 0,-1-1-1591 0 0,2-1-6426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43.7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0 225 7832 0 0,'5'-3'15'0'0,"-1"1"0"0"0,1 0 0 0 0,-1 0 0 0 0,1 1 0 0 0,0-1 0 0 0,0 1 0 0 0,0 0 0 0 0,4 0-15 0 0,-2-1 22 0 0,1-1 0 0 0,-1 1 0 0 0,1-1 0 0 0,-1 0 1 0 0,0-1-1 0 0,0 0 0 0 0,-1 0 0 0 0,2-1-22 0 0,14-9 61 0 0,10-3-27 0 0,-12 5-5 0 0,0 1 1 0 0,1 1-1 0 0,17-5-29 0 0,14-4-2 0 0,-22 8-2 0 0,0 1-1 0 0,9-1 5 0 0,25-7-9 0 0,-30 8 107 0 0,28-4-98 0 0,-34 10-307 0 0,1 2 0 0 0,17 0 307 0 0,-43 2-5552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44.1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5224 0 0,'0'22'417'0'0,"13"-14"188"0"0,-9 1-554 0 0,-1 0 0 0 0,0 1-1 0 0,0-1 1 0 0,-1 1 0 0 0,0 0 0 0 0,0 0-1 0 0,-1 7-50 0 0,-1-16 1 0 0,5 53 47 0 0,-4-31-27 0 0,1 1 0 0 0,2 0 0 0 0,2 5-21 0 0,-3-14 23 0 0,0 0 0 0 0,-1-1 0 0 0,0 1 0 0 0,-2 0-1 0 0,1 0 1 0 0,-2 0 0 0 0,0 1-23 0 0,8 50 379 0 0,-8-58-297 0 0,0-3 25 0 0,1 0 0 0 0,-1 1 0 0 0,1-1 0 0 0,0 0 0 0 0,1 1 0 0 0,-1-1 0 0 0,1 0-1 0 0,0 0 1 0 0,0 0 0 0 0,0 0 0 0 0,1 0 0 0 0,1 3-107 0 0,-3-7 118 0 0,1 1 1 0 0,-1-1-1 0 0,0 0 0 0 0,1 1 1 0 0,-1-1-1 0 0,0 1 0 0 0,0-1 1 0 0,0 1-1 0 0,0-1 0 0 0,0 1 1 0 0,-1 1-119 0 0,1-1 1362 0 0,2-12-539 0 0,16-36-134 0 0,-1 6-274 0 0,-6 13-218 0 0,1 1 0 0 0,2 0 0 0 0,0 1 0 0 0,2 0 0 0 0,0 1 0 0 0,2 1 0 0 0,1 0 0 0 0,12-10-197 0 0,6 5 536 0 0,-35 26-517 0 0,0 1 0 0 0,0 0 0 0 0,0 0 0 0 0,0 0 0 0 0,1 0-1 0 0,-1 0 1 0 0,0 1 0 0 0,0-1 0 0 0,1 0 0 0 0,-1 1 0 0 0,0 0 0 0 0,1 0-1 0 0,-1 0 1 0 0,0 0 0 0 0,0 0 0 0 0,1 0 0 0 0,1 1-19 0 0,11 3 53 0 0,-13-4-40 0 0,0 1-1 0 0,0-1 0 0 0,0 1 1 0 0,1 0-1 0 0,-1 0 1 0 0,0 0-1 0 0,0 0 1 0 0,0 0-1 0 0,0 0 0 0 0,0 0 1 0 0,0 1-1 0 0,-1-1 1 0 0,1 1-1 0 0,0-1 0 0 0,-1 1 1 0 0,1 0-1 0 0,-1 0 1 0 0,0 0-1 0 0,2 1-12 0 0,4 9 39 0 0,-1 0 0 0 0,0 1 0 0 0,0 0 0 0 0,-2 0 0 0 0,1 0 0 0 0,-2 1 0 0 0,1-1 0 0 0,-2 1 0 0 0,0 4-39 0 0,9 40 56 0 0,-7-39-5 0 0,-1 0-1 0 0,0 1 1 0 0,-1 15-51 0 0,-2-26-2052 0 0,0-7-8265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44.4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66 229 9040 0 0,'27'-15'-6'0'0,"-17"11"70"0"0,16-8 371 0 0,-21 10-347 0 0,0 0 1 0 0,0 0-1 0 0,0 0 0 0 0,0-1 0 0 0,-1 0 1 0 0,1 0-1 0 0,-1 0 0 0 0,1-1 0 0 0,-1 1 1 0 0,0-2-89 0 0,9-9 54 0 0,-4 3 21 0 0,0 1 1 0 0,1 0-1 0 0,0 0 1 0 0,6-2-76 0 0,-15 11 4 0 0,1 0 0 0 0,-1 0 1 0 0,0-1-1 0 0,1 1 0 0 0,-1 0 0 0 0,0-1 1 0 0,0 1-1 0 0,0 0 0 0 0,0-1 1 0 0,0 1-1 0 0,0-1 0 0 0,0 0 1 0 0,-1 1-1 0 0,1-1 0 0 0,-1 0 0 0 0,1 1 1 0 0,-1-1-1 0 0,1 0 0 0 0,-1 1 1 0 0,0-1-1 0 0,0 0 0 0 0,0 0 0 0 0,0-1-4 0 0,-1-3 80 0 0,0-1 0 0 0,0 1 0 0 0,-1 0 0 0 0,0 0-1 0 0,-2-5-79 0 0,3 10 13 0 0,-1-1 16 0 0,0 0-1 0 0,-1 0 1 0 0,1 1-1 0 0,-1-1 0 0 0,1 1 1 0 0,-1 0-1 0 0,0 0 1 0 0,1 0-1 0 0,-1 0 0 0 0,0 0 1 0 0,0 0-1 0 0,0 1 1 0 0,0-1-1 0 0,0 1 1 0 0,0 0-1 0 0,0 0-28 0 0,1 1 23 0 0,0 0 0 0 0,0 0 0 0 0,-1-1 0 0 0,1 1 1 0 0,0-1-1 0 0,-1 1 0 0 0,1-1 0 0 0,-1 0 0 0 0,1 1 0 0 0,0-1-23 0 0,-2 0 18 0 0,1 0 1 0 0,-1 0-1 0 0,1 1 0 0 0,-1 0 0 0 0,1 0 0 0 0,0 0 1 0 0,-3 1-19 0 0,-6 4 12 0 0,0 1 1 0 0,0 1-1 0 0,1 0 1 0 0,0 1-1 0 0,0 0 1 0 0,1 0-1 0 0,0 1 1 0 0,1 0-1 0 0,0 1 1 0 0,1 0-1 0 0,0 1 1 0 0,1 0-1 0 0,-5 8-12 0 0,10-15 4 0 0,1 0 0 0 0,-1 1-1 0 0,1-1 1 0 0,0 0 0 0 0,0 0 0 0 0,0 1-1 0 0,1-1 1 0 0,0 1 0 0 0,0-1 0 0 0,0 0-1 0 0,1 1 1 0 0,0-1 0 0 0,0 0-1 0 0,0 1 1 0 0,0-1 0 0 0,1 0 0 0 0,0 0-1 0 0,0 0 1 0 0,0 0 0 0 0,1-1 0 0 0,0 1-1 0 0,0 0 1 0 0,0-1 0 0 0,0 0-1 0 0,1 0 1 0 0,-1 0 0 0 0,1 0 0 0 0,0-1-1 0 0,1 1-3 0 0,3 4 6 0 0,0-1-1 0 0,1 0 0 0 0,0-1 0 0 0,0 0 0 0 0,0 0 1 0 0,1-1-1 0 0,0 0 0 0 0,0 0 0 0 0,0-1 1 0 0,1-1-1 0 0,-1 0 0 0 0,1 0 0 0 0,0-1 1 0 0,7 0-6 0 0,2-1 8 0 0,1-1 0 0 0,17-3-8 0 0,21 0 1 0 0,-28 3-1554 0 0,-25 0-6239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44.9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364 6 7832 0 0,'-13'-2'400'0'0,"12"1"-272"0"0,0 1 1 0 0,-1-1-1 0 0,1 1 1 0 0,0 0-1 0 0,-1-1 1 0 0,1 1-1 0 0,0 0 1 0 0,-1 0-1 0 0,1 0 1 0 0,0 0-1 0 0,-1 0 0 0 0,1 0 1 0 0,0 1-1 0 0,-2-1-128 0 0,0 1 56 0 0,0 0 1 0 0,0 0-1 0 0,0 0 0 0 0,0 0 0 0 0,0-1 0 0 0,0 1 0 0 0,0-1 0 0 0,0 0 0 0 0,0 0 0 0 0,0 0 0 0 0,0 0 1 0 0,0 0-1 0 0,-2-1-56 0 0,-8 0 198 0 0,-7 1 23 0 0,3-1-99 0 0,-1 1 0 0 0,1 1 0 0 0,0 0 0 0 0,-1 1 0 0 0,1 1 0 0 0,0 1 0 0 0,-16 5-122 0 0,14-2 100 0 0,14-5-30 0 0,-1-1 1 0 0,1 1-1 0 0,-1 1 0 0 0,1-1 0 0 0,0 1 0 0 0,0-1 0 0 0,0 2 1 0 0,0-1-1 0 0,1 0 0 0 0,-1 1 0 0 0,-3 4-70 0 0,4-3 137 0 0,-8 13 115 0 0,12-18-245 0 0,0 1 0 0 0,0 0 0 0 0,0 0 0 0 0,0 0 0 0 0,0-1 0 0 0,0 1 0 0 0,0 0 0 0 0,1 0 0 0 0,-1-1-1 0 0,0 1 1 0 0,0 0 0 0 0,0 0 0 0 0,1-1 0 0 0,-1 1 0 0 0,1 0 0 0 0,-1-1 0 0 0,0 1 0 0 0,1 0 0 0 0,-1-1-1 0 0,1 1 1 0 0,-1-1 0 0 0,1 1 0 0 0,0-1 0 0 0,-1 1 0 0 0,1-1 0 0 0,-1 1 0 0 0,1-1 0 0 0,0 1-7 0 0,28 17 176 0 0,1 0 1 0 0,30 11-177 0 0,-23-11 104 0 0,18 13-104 0 0,-47-26 18 0 0,0 1-1 0 0,0 1 1 0 0,-1-1 0 0 0,0 1-1 0 0,0 0 1 0 0,0 1 0 0 0,-1 0-1 0 0,0 0 1 0 0,-1 0 0 0 0,0 1 0 0 0,2 3-18 0 0,-7-7 20 0 0,1-1 1 0 0,0 0 0 0 0,-1 1 0 0 0,0-1 0 0 0,0 1 0 0 0,0-1-1 0 0,-1 1 1 0 0,0-1 0 0 0,1 0 0 0 0,-1 1 0 0 0,-1-1 0 0 0,1 0 0 0 0,-1 0-1 0 0,0 1-20 0 0,-2 8 1 0 0,3-10 3 0 0,0 0-1 0 0,-1-1 1 0 0,1 1 0 0 0,-1 0 0 0 0,0-1 0 0 0,0 0 0 0 0,0 1 0 0 0,0-1 0 0 0,0 0 0 0 0,0 0 0 0 0,-1 0 0 0 0,1 0 0 0 0,0-1 0 0 0,-1 1 0 0 0,0-1 0 0 0,1 1-4 0 0,-49 21 42 0 0,40-19-22 0 0,5-2 0 0 0,1 1 0 0 0,-1-1 0 0 0,0-1 0 0 0,1 1 0 0 0,-1-1-1 0 0,0 0 1 0 0,0 0 0 0 0,0-1 0 0 0,0 0 0 0 0,0 0 0 0 0,0 0 0 0 0,0-1 0 0 0,0 0 0 0 0,0 0 0 0 0,0-1 0 0 0,0 1 0 0 0,0-1 0 0 0,1 0 0 0 0,-1-1-20 0 0,5 2 14 0 0,0 0 0 0 0,0 0 0 0 0,0 1 0 0 0,1-1 1 0 0,-1 0-1 0 0,0 0 0 0 0,1-1 0 0 0,-1 1 1 0 0,0 0-1 0 0,1 0 0 0 0,0 0 0 0 0,-1 0 1 0 0,1 0-1 0 0,0-1 0 0 0,-1 1 0 0 0,1 0 1 0 0,0 0-1 0 0,0 0 0 0 0,0-1-14 0 0,0-24-566 0 0,0 20-778 0 0,0 4-8160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45.2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1 135 7832 0 0,'-1'31'913'0'0,"2"35"1119"0"0,0-63-1954 0 0,0 0 1 0 0,0 0-1 0 0,0 0 0 0 0,0 0 1 0 0,1 0-1 0 0,-1 0 0 0 0,1 0 1 0 0,-1 0-1 0 0,1-1 0 0 0,0 1 1 0 0,0 0-1 0 0,2 0-78 0 0,30 30 443 0 0,-26-26-443 0 0,-4-4 25 0 0,0-1 1 0 0,0 1-1 0 0,1-1 1 0 0,-1 0 0 0 0,1 0-1 0 0,-1-1 1 0 0,1 1-1 0 0,0-1 1 0 0,0 0 0 0 0,-1-1-1 0 0,1 1 1 0 0,0-1 0 0 0,1 0-26 0 0,21 4 187 0 0,-23-3-144 0 0,0-1 0 0 0,0 0 0 0 0,0 1 1 0 0,0-2-1 0 0,0 1 0 0 0,0 0 1 0 0,0-1-1 0 0,0 0 0 0 0,0 0 0 0 0,0 0 1 0 0,-1 0-1 0 0,1-1 0 0 0,0 1 0 0 0,2-3-43 0 0,1 1 91 0 0,-1-1 0 0 0,0 0-1 0 0,-1 0 1 0 0,1 0-1 0 0,-1-1 1 0 0,1 0 0 0 0,3-5-91 0 0,-6 5 121 0 0,0-1 0 0 0,-1 0 1 0 0,1 0-1 0 0,-1 0 0 0 0,0 0 1 0 0,-1 0-1 0 0,1-1 0 0 0,-1 1 1 0 0,-1 0-1 0 0,1-1 0 0 0,-1 1 1 0 0,0-6-122 0 0,-2 2 112 0 0,-1 0 1 0 0,0 0 0 0 0,0 0 0 0 0,-1 0-1 0 0,0 1 1 0 0,0-1 0 0 0,-1 1 0 0 0,-1 0-1 0 0,-3-5-112 0 0,-15-26 329 0 0,11 20-11 0 0,11 18-479 0 0,0-1 0 0 0,0 1 1 0 0,0 0-1 0 0,0-1 0 0 0,1 1 0 0 0,0-1 0 0 0,-1 1 1 0 0,1-1-1 0 0,0 0 0 0 0,0 0 0 0 0,0 1 1 0 0,0-4 160 0 0,1 5-10796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6:07.4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3728 0 0,'0'0'103'0'0,"0"0"51"0"0,2 0 113 0 0,9 0 42 0 0,-9 0 10 0 0,1 0 12 0 0,-1 0-311 0 0,1 0 39 0 0,3 0 150 0 0,-1 0-26 0 0,14 0 640 0 0,-15 0-652 0 0,-1 0-51 0 0,2 3 225 0 0,6 7-22 0 0,-10-9-167 0 0,1 1-35 0 0,2-1 33 0 0,0-1-78 0 0,1-1-42 0 0,-3 1 53 0 0,-1 0-77 0 0,-1-1 1 0 0,1 1-1 0 0,-1 0 1 0 0,1 0-1 0 0,-1 0 1 0 0,1 0-1 0 0,-1 0 1 0 0,1 0-1 0 0,-1 0 1 0 0,1 0 0 0 0,-1 0-1 0 0,1 1 1 0 0,-1-1-1 0 0,1 0 1 0 0,-1 0-1 0 0,0 0 1 0 0,1 1-1 0 0,-1-1 1 0 0,1 0-1 0 0,-1 0 1 0 0,1 1-1 0 0,-1-1 1 0 0,0 0-1 0 0,1 1 1 0 0,-1-1-1 0 0,0 0 1 0 0,1 1-1 0 0,-1-1 1 0 0,0 1 0 0 0,1-1-1 0 0,-1 0 1 0 0,0 1-11 0 0,5 6 147 0 0,8-2 77 0 0,-8-2-115 0 0,-1 1 0 0 0,1 0 0 0 0,-1 0 0 0 0,4 4-109 0 0,3 4 145 0 0,-4-5-94 0 0,-1 1 69 0 0,0 2-77 0 0,0 0 0 0 0,1-1 0 0 0,0 0 1 0 0,1 0-1 0 0,2 2-43 0 0,-7-8 16 0 0,0 0 1 0 0,0 1-1 0 0,-1-1 1 0 0,1 1-1 0 0,-1-1 1 0 0,1 2-17 0 0,0 3 48 0 0,0 0 1 0 0,0 0-1 0 0,0 0 1 0 0,-1 1-49 0 0,0 0 70 0 0,1 0 0 0 0,0 0 1 0 0,4 8-71 0 0,13 29 231 0 0,-15-31-91 0 0,-1-1 1 0 0,1 9-141 0 0,2 9 129 0 0,7 28 225 0 0,0-1 24 0 0,-7-26-207 0 0,-5-18-18 0 0,0 1 0 0 0,-1 0 0 0 0,-1-1 0 0 0,-1 14-153 0 0,0 11 260 0 0,0-31-187 0 0,1 0 1 0 0,-2 0 0 0 0,-1 7-74 0 0,-4 14 180 0 0,6-27-157 0 0,-1 29 181 0 0,2-28-162 0 0,0 0 1 0 0,0 0-1 0 0,-1 0 0 0 0,1 1 1 0 0,-2 3-43 0 0,-4 7 144 0 0,5-11-112 0 0,0-1 0 0 0,0 0 0 0 0,0 1 0 0 0,0-1 0 0 0,0 0 0 0 0,1 1 0 0 0,-1-1 0 0 0,1 2-32 0 0,-2 14 170 0 0,-5-1-35 0 0,3-7-56 0 0,-6 10 201 0 0,3-5 17 0 0,5-4-10 0 0,2-10-254 0 0,0-1 0 0 0,0 1 1 0 0,0-1-1 0 0,0 1 1 0 0,-1-1-1 0 0,1 1 1 0 0,-1-1-1 0 0,1 0 1 0 0,-1 1-1 0 0,1-1 0 0 0,-1 0 1 0 0,0 1-1 0 0,0-1 1 0 0,0 0-34 0 0,-8 10 262 0 0,2-4-137 0 0,2 2-86 0 0,2 4 27 0 0,3-10-2 0 0,0-3 0 0 0,-3 2 0 0 0,-7 9 0 0 0,7-9-1 0 0,3-2-28 0 0,0 0-113 0 0,0 0 10 0 0,0 0-75 0 0,0 0-85 0 0,0 0 64 0 0,0 0-37 0 0,0 0-43 0 0,0 0-38 0 0,0 0-387 0 0,0 0 89 0 0,0 0-54 0 0,0 0-748 0 0,0 0-593 0 0,0 0-1123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45.7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0 304 9536 0 0,'40'41'390'0'0,"-24"-26"121"0"0,9 5 348 0 0,-20-13-467 0 0,-5-7-376 0 0,0 0 1 0 0,0 0-1 0 0,0 1 0 0 0,1-1 0 0 0,-1 0 1 0 0,0 0-1 0 0,0 1 0 0 0,0-1 0 0 0,0 0 1 0 0,0 1-1 0 0,1-1 0 0 0,-1 0 0 0 0,0 0 1 0 0,0 0-1 0 0,0 1 0 0 0,1-1 0 0 0,-1 0 1 0 0,0 0-1 0 0,0 0 0 0 0,1 0 1 0 0,-1 1-1 0 0,0-1 0 0 0,0 0 0 0 0,1 0 1 0 0,-1 0-1 0 0,0 0 0 0 0,0 0 0 0 0,1 0 1 0 0,-1 0-1 0 0,0 0 0 0 0,1 0 0 0 0,-1 0 1 0 0,0 0-1 0 0,0 0 0 0 0,1 0 0 0 0,-1 0 1 0 0,0 0-1 0 0,1 0 0 0 0,-1 0-16 0 0,1-1 181 0 0,0 0-1 0 0,-1 0 1 0 0,1 1 0 0 0,0-1-1 0 0,-1 0 1 0 0,1 0-1 0 0,-1 0 1 0 0,1 0-1 0 0,-1 0 1 0 0,1-1-1 0 0,-1 1 1 0 0,0 0 0 0 0,1 0-1 0 0,-1 0 1 0 0,0 0-1 0 0,0 0 1 0 0,0 0-1 0 0,0-1 1 0 0,0 1 0 0 0,0 0-1 0 0,0 0 1 0 0,-1-1-181 0 0,0-33 154 0 0,-1 19-95 0 0,1-1 0 0 0,1 1 0 0 0,1 0-1 0 0,0 0 1 0 0,1 0 0 0 0,0 0 0 0 0,2 0 0 0 0,0 0 0 0 0,0 1 0 0 0,2-1 0 0 0,1-2-59 0 0,20-21 101 0 0,-18 27-73 0 0,-7 10-22 0 0,0 0 1 0 0,0 0-1 0 0,1 0 1 0 0,-1 0-1 0 0,0 0 0 0 0,1 1 1 0 0,-1-1-1 0 0,1 1 0 0 0,0-1 1 0 0,0 1-1 0 0,0 0 0 0 0,-1 0 1 0 0,1 0-1 0 0,0 1 0 0 0,3-1-6 0 0,0 0 11 0 0,0 0-1 0 0,0 0 0 0 0,1 1 1 0 0,-1 0-1 0 0,0 1 0 0 0,6 0-10 0 0,-7 1 0 0 0,0 0 0 0 0,-1 1-1 0 0,1-1 1 0 0,-1 1-1 0 0,1 0 1 0 0,-1 0-1 0 0,0 1 1 0 0,0-1-1 0 0,-1 1 1 0 0,1 0-1 0 0,2 4 1 0 0,6 4-4 0 0,4 5-4 0 0,-1 0 0 0 0,-1 2 0 0 0,9 13 8 0 0,-19-24-4 0 0,-1-4 0 0 0,0 0-1 0 0,-1 1 1 0 0,1-1 0 0 0,0 0 0 0 0,1 0 0 0 0,-1-1 0 0 0,1 1 0 0 0,3 2 4 0 0,-5-4-2 0 0,-1-1 1 0 0,1 1 0 0 0,-1 0 0 0 0,0-1-1 0 0,0 1 1 0 0,0 0 0 0 0,0 0-1 0 0,0 0 1 0 0,0 0 0 0 0,0 0-1 0 0,-1 0 1 0 0,1 0 0 0 0,-1 0-1 0 0,1 0 1 0 0,-1 0 1 0 0,0-2-12 0 0,0-29 10 0 0,5 7 2 0 0,-3 10 3 0 0,0 1 1 0 0,1 0-1 0 0,1 1 1 0 0,0-1-1 0 0,0 1 1 0 0,1-1-1 0 0,0 1-3 0 0,7-7 39 0 0,1 0-1 0 0,0 1 0 0 0,1 1 1 0 0,1 0-1 0 0,6-4-38 0 0,-21 19 0 0 0,6-6 52 0 0,1 0-1 0 0,-1 1 0 0 0,1 0 0 0 0,0 0 1 0 0,1 1-1 0 0,-1 0 0 0 0,5-2-51 0 0,-9 6 2 0 0,0 0 0 0 0,1 1 0 0 0,-1-1 1 0 0,0 1-1 0 0,0 0 0 0 0,0 0 0 0 0,1 0 0 0 0,-1 0 0 0 0,0 0 0 0 0,0 1 0 0 0,-1-1 0 0 0,1 1 0 0 0,0 0 1 0 0,0 0-1 0 0,-1 0 0 0 0,1 0 0 0 0,-1 0 0 0 0,0 0 0 0 0,1 2-2 0 0,67 97-113 0 0,-41-74 35 0 0,-24-24 56 0 0,-1 1 1 0 0,1 0 0 0 0,-1 0-1 0 0,0 0 1 0 0,0 0-1 0 0,0 1 1 0 0,-1 0 0 0 0,1 0-1 0 0,-1 0 22 0 0,-1 1-31 0 0,-2-6 20 0 0,1 1 0 0 0,-1 0 0 0 0,0 0 0 0 0,0 0 1 0 0,1 0-1 0 0,-1 0 0 0 0,0 0 0 0 0,1-1 0 0 0,-1 1 0 0 0,1 0 0 0 0,-1 0 1 0 0,1-1-1 0 0,0 1 0 0 0,-1 0 0 0 0,1-1 0 0 0,0 1 0 0 0,-1-1 0 0 0,1 1 1 0 0,0 0-1 0 0,0-1 0 0 0,-1 0 0 0 0,1 1 0 0 0,0-1 0 0 0,0 1 0 0 0,0-1 11 0 0,1 0-86 0 0,-1 1-1 0 0,0-1 0 0 0,0 0 0 0 0,0 1 1 0 0,0-1-1 0 0,0 1 0 0 0,0 0 0 0 0,0-1 1 0 0,0 1-1 0 0,0 0 0 0 0,0-1 0 0 0,0 1 1 0 0,0 0-1 0 0,0 0 0 0 0,0 0 0 0 0,-1 0 1 0 0,1 0-1 0 0,0 0 0 0 0,-1 0 0 0 0,1 0 0 0 0,-1 0 1 0 0,1 0-1 0 0,-1 1 0 0 0,1-1 0 0 0,-1 0 1 0 0,0 0-1 0 0,0 1 87 0 0,1-1-10625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46.4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422 34 7232 0 0,'-3'-2'157'0'0,"1"0"1"0"0,-1 0-1 0 0,0 1 1 0 0,0-1-1 0 0,-1 1 1 0 0,1-1-1 0 0,0 1 1 0 0,0 0-1 0 0,-1 0 1 0 0,1 0-1 0 0,-1 1 1 0 0,1-1-1 0 0,0 1 1 0 0,-1 0-1 0 0,1 0 1 0 0,-1 0-1 0 0,1 0 1 0 0,-1 1-1 0 0,1-1-157 0 0,-11 2 1005 0 0,0 1 0 0 0,1 0-1 0 0,-13 5-1004 0 0,-31 13 155 0 0,-30 17-155 0 0,78-33 9 0 0,1 0 0 0 0,0 1 1 0 0,0 0-1 0 0,0 0 0 0 0,1 1 0 0 0,0 0 1 0 0,-3 3-10 0 0,-14 13 32 0 0,18-17-20 0 0,0 1-1 0 0,1-1 0 0 0,0 1 0 0 0,0 0 1 0 0,0 0-1 0 0,1 1 0 0 0,0-1 1 0 0,0 1-12 0 0,2-3 18 0 0,0-1 1 0 0,0 1-1 0 0,0 0 1 0 0,1-1-1 0 0,0 1 1 0 0,0 0-1 0 0,0 0 1 0 0,1 0-1 0 0,-1 0 1 0 0,1 0-1 0 0,0 0 1 0 0,1 0-1 0 0,-1 0 1 0 0,1 1-19 0 0,2-3 21 0 0,-1 1 0 0 0,1-1 0 0 0,0 1 0 0 0,0-1 0 0 0,1 0 0 0 0,-1 0 0 0 0,1-1-1 0 0,-1 1 1 0 0,1-1 0 0 0,0 0 0 0 0,2 1-21 0 0,-2 0 27 0 0,-1-2-16 0 0,0 0 0 0 0,0 1 0 0 0,0-2 1 0 0,0 1-1 0 0,0 0 0 0 0,0-1 0 0 0,0 1 0 0 0,0-1 1 0 0,0 0-1 0 0,1 0 0 0 0,-1 0 0 0 0,0 0-11 0 0,44-7 90 0 0,-28 4-43 0 0,-7 1-15 0 0,0-1 1 0 0,0 0 0 0 0,-1-1 0 0 0,1 0-33 0 0,26-8 85 0 0,-31 10-60 0 0,0-1 0 0 0,0 1 1 0 0,0-1-1 0 0,0-1 1 0 0,-1 1-1 0 0,1-1 0 0 0,-1 0 1 0 0,0-1-1 0 0,0 1 1 0 0,-1-1-1 0 0,6-6-25 0 0,17-13 170 0 0,-23 20-130 0 0,0-1-1 0 0,-1 0 1 0 0,1 0 0 0 0,-1 0 0 0 0,0 0 0 0 0,0-1-1 0 0,-1 1 1 0 0,0-1 0 0 0,0 0 0 0 0,1-2-40 0 0,3-11 166 0 0,0-1 1 0 0,1-12-167 0 0,10-27 245 0 0,-15 52-197 0 0,-2 3-26 0 0,1 1 0 0 0,-1 0 1 0 0,0-1-1 0 0,0 0 0 0 0,-1 1 0 0 0,1-1 0 0 0,-1 0 1 0 0,1 1-1 0 0,-1-4-22 0 0,0 6 8 0 0,0 1 7 0 0,0 0 2 0 0,0 0 6 0 0,-1 1-17 0 0,0 0 0 0 0,0 1 0 0 0,0-1 1 0 0,0 0-1 0 0,0 1 0 0 0,0-1 0 0 0,1 0 1 0 0,-1 1-1 0 0,1-1 0 0 0,-1 1 1 0 0,1-1-1 0 0,0 1 0 0 0,-1 0 0 0 0,1-1 1 0 0,0 1-1 0 0,0-1 0 0 0,0 1-6 0 0,-2 15 0 0 0,1 0-1 0 0,1 0 1 0 0,0 0 0 0 0,3 15 0 0 0,-2-23-1 0 0,1 0 0 0 0,0-1 0 0 0,0 1 0 0 0,1 0 0 0 0,0-1 0 0 0,1 0 0 0 0,0 0 0 0 0,0 0 0 0 0,0 0 0 0 0,1-1 2 0 0,7 8-16 0 0,0-1 1 0 0,12 10 14 0 0,17 22-27 0 0,-40-45 36 0 0,0 0 0 0 0,0 0 0 0 0,1 0 0 0 0,-1 0 0 0 0,0 0 0 0 0,0 0 0 0 0,0 0 0 0 0,1-1 0 0 0,-1 1 0 0 0,0-1 0 0 0,1 1 0 0 0,-1-1 0 0 0,0 1 0 0 0,1-1 0 0 0,-1 0 0 0 0,1 1 0 0 0,0-1-9 0 0,13 5-2284 0 0,-14-4-7889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46.7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0 136 8640 0 0,'2'0'58'0'0,"0"0"0"0"0,0 1 0 0 0,0-1 0 0 0,1 1 0 0 0,-1-1 0 0 0,-1 1 0 0 0,1 0 0 0 0,0 0 0 0 0,0 0 0 0 0,0 0 0 0 0,0 0 0 0 0,-1 1 0 0 0,1-1 0 0 0,0 0 0 0 0,-1 1 0 0 0,1-1 0 0 0,-1 1 0 0 0,0 0 0 0 0,0-1 0 0 0,1 1 0 0 0,-1 0 0 0 0,0 0 0 0 0,0-1 0 0 0,0 1 0 0 0,-1 0-58 0 0,6 11 776 0 0,-2-1-1 0 0,1 1 1 0 0,1 10-776 0 0,2 4 551 0 0,-7-20-454 0 0,1 0 0 0 0,-1 0 1 0 0,0 0-1 0 0,-1 0 1 0 0,0 0-1 0 0,0 0 0 0 0,-1 6-97 0 0,1 7 775 0 0,0-20-559 0 0,0 0 0 0 0,0 0 6 0 0,0 0 29 0 0,0 0 10 0 0,-1-1-213 0 0,0 0 0 0 0,0 0 1 0 0,0 0-1 0 0,0 0 0 0 0,1 0 0 0 0,-1 0 0 0 0,0 0 0 0 0,1-1 0 0 0,-1 1 0 0 0,1 0 1 0 0,-1 0-1 0 0,1-1 0 0 0,-1 1 0 0 0,1 0 0 0 0,0-1 0 0 0,0 1 0 0 0,0 0 0 0 0,0-1 0 0 0,0 1 1 0 0,0 0-1 0 0,0-1 0 0 0,0 0-48 0 0,4-16 56 0 0,0 0 0 0 0,0 0 0 0 0,2 1-1 0 0,0 0 1 0 0,1 0 0 0 0,1 1 0 0 0,0-1 0 0 0,2 2 0 0 0,-1-1 0 0 0,2 1 0 0 0,0 1 0 0 0,1 0 0 0 0,0 0 0 0 0,1 2-1 0 0,10-9-55 0 0,-6 7 1 0 0,-13 11-1 0 0,-1 0-1 0 0,0 0 1 0 0,1 0 0 0 0,0 0 0 0 0,-1 1 0 0 0,1-1 0 0 0,0 1-1 0 0,0 0 1 0 0,1 0 0 0 0,-1 1 0 0 0,0-1 0 0 0,1 1-1 0 0,-1 0 1 0 0,0 0 0 0 0,1 0 0 0 0,0 1 0 0 0,0-1 0 0 0,8 1-4 0 0,-11 0 4 0 0,1 0-1 0 0,0-1 0 0 0,0 1 1 0 0,0 1-1 0 0,0-1 0 0 0,-1 0 1 0 0,1 1-1 0 0,0-1 0 0 0,0 1 1 0 0,-1 0-1 0 0,1 0 0 0 0,0 0 1 0 0,-1 0-1 0 0,1 1 0 0 0,0 0 1 0 0,-2-2 0 0 0,4 3 4 0 0,0 0-1 0 0,0 0 0 0 0,-1 1 0 0 0,0-1 0 0 0,1 1 0 0 0,-1 0 0 0 0,0 0 0 0 0,-1 0 0 0 0,1 0 0 0 0,-1 1 0 0 0,3 4-3 0 0,13 28 20 0 0,-10-19-1 0 0,0 0-1 0 0,-1 0 1 0 0,-1 1-1 0 0,4 15-18 0 0,-9-29 0 0 0,-1 0 0 0 0,1 0-1 0 0,0-1 1 0 0,1 1 0 0 0,-1-1-1 0 0,1 0 1 0 0,1 2 0 0 0,14 25-6 0 0,-18-30-116 0 0,0 0-1 0 0,0 0 0 0 0,1-1 0 0 0,-1 1 0 0 0,0 0 0 0 0,1 0 0 0 0,-1 0 0 0 0,1 0 0 0 0,-1-1 0 0 0,1 1 0 0 0,-1 0 0 0 0,1 0 0 0 0,0-1 0 0 0,-1 1 0 0 0,1-1 0 0 0,0 1 0 0 0,0 0 0 0 0,0-1 123 0 0,0 1-10994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47.2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163 475 8744 0 0,'-16'-3'447'0'0,"14"3"-374"0"0,-1 0 1 0 0,1-1 0 0 0,0 1-1 0 0,0-1 1 0 0,-1 0-1 0 0,1 1 1 0 0,0-1-1 0 0,0 0 1 0 0,0 0-1 0 0,0 0 1 0 0,-1-1-74 0 0,3 2 29 0 0,-1 0 1 0 0,0-1 0 0 0,0 1-1 0 0,1 0 1 0 0,-1 0 0 0 0,0 0-1 0 0,0 0 1 0 0,1 0 0 0 0,-1 0-1 0 0,0 0 1 0 0,0 0 0 0 0,1 0-1 0 0,-1 0 1 0 0,0 0 0 0 0,0 0-1 0 0,1 1 1 0 0,-1-1 0 0 0,0 0-1 0 0,0 1 1 0 0,1-1-1 0 0,-1 0 1 0 0,0 1 0 0 0,1-1-1 0 0,-1 1 1 0 0,1-1 0 0 0,-1 1-1 0 0,1-1 1 0 0,-1 1 0 0 0,1-1-1 0 0,-1 1 1 0 0,1 0 0 0 0,-1-1-1 0 0,1 1 1 0 0,0 0-30 0 0,-21 25 265 0 0,20-24-230 0 0,-12 17 10 0 0,1 0-1 0 0,1 2 1 0 0,1-1 0 0 0,1 1 0 0 0,1 1 0 0 0,-1 3-45 0 0,8-22 34 0 0,0 1 1 0 0,1-1-1 0 0,-1 1 1 0 0,1-1-1 0 0,-1 0 1 0 0,1 1-1 0 0,0-1 1 0 0,0 1-1 0 0,1-1 1 0 0,-1 1-1 0 0,1-1 1 0 0,0 1-1 0 0,0-1 1 0 0,0 0-1 0 0,0 1 1 0 0,0-1-1 0 0,1 0 1 0 0,-1 0-1 0 0,1 0 1 0 0,0 0-1 0 0,0 0 1 0 0,0-1-1 0 0,0 1 1 0 0,1 0-1 0 0,-1-1 1 0 0,1 0-1 0 0,0 1 1 0 0,-1-1-1 0 0,1 0 1 0 0,0-1-1 0 0,0 1 1 0 0,0 0-1 0 0,0-1 0 0 0,1 0 1 0 0,-1 1-1 0 0,0-1 1 0 0,4 0-35 0 0,2 1 56 0 0,0-1 0 0 0,0 0-1 0 0,0 0 1 0 0,0-1 0 0 0,0 0 0 0 0,1-1 0 0 0,-1 0 0 0 0,0 0-1 0 0,0-1 1 0 0,-1 0 0 0 0,1-1 0 0 0,0 0 0 0 0,-1 0-1 0 0,1-1 1 0 0,6-3-56 0 0,5-3 80 0 0,-18 10-68 0 0,1-1-1 0 0,-1 0 1 0 0,1 0-1 0 0,-1 0 1 0 0,0 0-1 0 0,0 0 1 0 0,1 0 0 0 0,-1-1-1 0 0,0 1 1 0 0,0-1-1 0 0,0 0 1 0 0,0 0 0 0 0,-1 1-1 0 0,1-1 1 0 0,0 0-1 0 0,-1 0 1 0 0,0-1 0 0 0,1 1-1 0 0,-1 0 1 0 0,0 0-1 0 0,0-1 1 0 0,0 0-12 0 0,1-4 27 0 0,0 0 1 0 0,-1 0-1 0 0,0-1 1 0 0,0 1-1 0 0,-1 0 0 0 0,0-1 1 0 0,0 1-1 0 0,0 0 1 0 0,-1-1-1 0 0,-1-1-27 0 0,-3-12 95 0 0,-1 1-1 0 0,-8-19-94 0 0,10 27 24 0 0,1 5-8 0 0,-30-82 329 0 0,-6-38-345 0 0,15 57 149 0 0,16 53-45 0 0,2-1 0 0 0,0 1-1 0 0,1-1 1 0 0,1 0 0 0 0,-2-16-104 0 0,5 10 62 0 0,-4-26 81 0 0,3 34-32 0 0,3 25 78 0 0,0-1-186 0 0,0-1-1 0 0,0 1 1 0 0,0-1 0 0 0,1 0-1 0 0,1 0 1 0 0,-1 0 0 0 0,1 0-1 0 0,2 3-2 0 0,6 19 5 0 0,41 116-127 0 0,47 89 122 0 0,-88-208-27 0 0,-4-9 6 0 0,1 0 0 0 0,8 13 21 0 0,-12-25-181 0 0,-1 0-1 0 0,0 1 1 0 0,0-1 0 0 0,0 1 0 0 0,-1-1 0 0 0,0 1-1 0 0,0 0 1 0 0,0 0 0 0 0,-1 0 0 0 0,0 1 0 0 0,0 4 181 0 0,-1-7-9920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48.0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0 231 5416 0 0,'1'1'54'0'0,"0"0"1"0"0,0 0-1 0 0,0 0 1 0 0,0-1 0 0 0,0 1-1 0 0,0 0 1 0 0,0 0-1 0 0,0 0 1 0 0,0 1-1 0 0,-1-1 1 0 0,1 0-1 0 0,0 0 1 0 0,-1 0 0 0 0,1 0-1 0 0,-1 1 1 0 0,1-1-1 0 0,-1 0 1 0 0,0 1-55 0 0,5 29 1882 0 0,-1-4-738 0 0,53 158 1425 0 0,-17-44-1124 0 0,-38-137-1407 0 0,-1 2 44 0 0,1 0 0 0 0,-1-1 0 0 0,0 1 0 0 0,0 0 0 0 0,-1 5-82 0 0,0-11 123 0 0,0 0 4 0 0,0 0-1 0 0,0 0-3 0 0,-1-1-73 0 0,-1-1-1 0 0,0 0 1 0 0,1 0 0 0 0,-1 0 0 0 0,1 0 0 0 0,0 0-1 0 0,0 0 1 0 0,0 0 0 0 0,-1-2-50 0 0,-21-63 244 0 0,15 49-206 0 0,2 0-1 0 0,0 0 1 0 0,0-6-38 0 0,2 2 31 0 0,1 0 0 0 0,1 0 1 0 0,2 0-1 0 0,0-1 0 0 0,1 1 0 0 0,4-19-31 0 0,2 2 32 0 0,1 0 0 0 0,2 1 0 0 0,7-13-32 0 0,-14 41 13 0 0,1-1 1 0 0,0 1-1 0 0,1-1 0 0 0,0 2 1 0 0,1-1-1 0 0,0 0 0 0 0,1 1 1 0 0,-1 0-1 0 0,2 1 0 0 0,-1-1 1 0 0,1 1-1 0 0,1 1 0 0 0,-1 0 1 0 0,1 0-1 0 0,1 1 0 0 0,-1 0 1 0 0,1 0-1 0 0,0 1 0 0 0,0 0 1 0 0,1 1-1 0 0,3-1-13 0 0,-11 4 21 0 0,0 1 0 0 0,1 0 0 0 0,-1 0 0 0 0,0 0 0 0 0,1 1 0 0 0,-1-1 0 0 0,0 1 0 0 0,0-1 0 0 0,0 1 0 0 0,0 0 0 0 0,1 0 0 0 0,-1 1 1 0 0,0-1-1 0 0,-1 1 0 0 0,1-1 0 0 0,0 1 0 0 0,0 0 0 0 0,-1 0 0 0 0,1 0 0 0 0,-1 0 0 0 0,0 1 0 0 0,2 0-21 0 0,5 6 90 0 0,-1 0 0 0 0,0 1 0 0 0,-1-1 0 0 0,0 1 0 0 0,2 5-90 0 0,-3-3 35 0 0,0 1 1 0 0,0 1-1 0 0,-2-1 0 0 0,0 1 1 0 0,0-1-1 0 0,-1 1 0 0 0,-1 0 1 0 0,0 0-1 0 0,-1 1 0 0 0,-1-1 1 0 0,0 0-1 0 0,-1 6-35 0 0,0-14 15 0 0,0 1 1 0 0,-1-1-1 0 0,0 1 0 0 0,0-1 1 0 0,0 0-1 0 0,-1 0 0 0 0,0 0 1 0 0,-2 4-16 0 0,-3 4 38 0 0,-1-1 0 0 0,-9 12-38 0 0,12-17-14 0 0,0-1 0 0 0,0 0 0 0 0,-1 0 0 0 0,0-1 0 0 0,0 0 0 0 0,0 0 0 0 0,-1-1 0 0 0,0 1 0 0 0,0-2 0 0 0,-1 1 0 0 0,1-1 0 0 0,-1-1 0 0 0,0 1 0 0 0,0-2 0 0 0,0 1 0 0 0,0-1 0 0 0,0 0 0 0 0,0-1 0 0 0,-1 0 0 0 0,-7-1 14 0 0,15 0-67 0 0,-1 0 1 0 0,1-1-1 0 0,0 1 1 0 0,0-1-1 0 0,0 1 1 0 0,0-1-1 0 0,0 0 1 0 0,1 0-1 0 0,-1 0 1 0 0,0 0 0 0 0,0 0-1 0 0,1-1 1 0 0,-1 1-1 0 0,0 0 1 0 0,1-1-1 0 0,-1 1 1 0 0,1-1-1 0 0,0 0 1 0 0,-1 1-1 0 0,1-1 1 0 0,-1-1 66 0 0,0-1-960 0 0,1 2-9517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48.3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0 114 7936 0 0,'3'2'22'0'0,"0"1"0"0"0,0-1-1 0 0,0-1 1 0 0,0 1 0 0 0,0 0 0 0 0,0-1 0 0 0,1 1-22 0 0,-1-1 66 0 0,1 1 1 0 0,-1-1-1 0 0,0 1 1 0 0,0 0-1 0 0,0 0 1 0 0,-1 0-1 0 0,2 1-66 0 0,3 5 287 0 0,0 0 0 0 0,0 1 0 0 0,-1-1 0 0 0,0 1-1 0 0,-1 0 1 0 0,1 1 0 0 0,-2-1 0 0 0,0 1 0 0 0,2 5-287 0 0,-5-10 129 0 0,1-1 0 0 0,1 1 1 0 0,-1-1-1 0 0,1 1 1 0 0,-1-1-1 0 0,4 4-129 0 0,-3-5 103 0 0,0 1 0 0 0,0 0-1 0 0,-1 0 1 0 0,0 0 0 0 0,0 0 0 0 0,0 0 0 0 0,1 5-103 0 0,-1-5 96 0 0,-1 1 1 0 0,0 0-1 0 0,0 0 1 0 0,-1 0-1 0 0,1 0 1 0 0,-1 0-1 0 0,0 0 1 0 0,0 0-1 0 0,-1 0 1 0 0,0-1-1 0 0,1 1 1 0 0,-2 0-1 0 0,1 0-96 0 0,1-5 27 0 0,-1 0 0 0 0,1 0 0 0 0,-1 0 0 0 0,1 0 0 0 0,-1 0 0 0 0,1 0 0 0 0,0 0-1 0 0,-1 0 1 0 0,1 0 0 0 0,-1 0 0 0 0,1-1 0 0 0,0 1 0 0 0,-1 0 0 0 0,1 0 0 0 0,-1 0 0 0 0,1-1-1 0 0,0 1 1 0 0,-1 0 0 0 0,1 0 0 0 0,0-1 0 0 0,-1 1 0 0 0,1 0 0 0 0,0-1 0 0 0,0 1 0 0 0,-1 0 0 0 0,1-1-1 0 0,0 1 1 0 0,0-1 0 0 0,-1 1-27 0 0,-10-16 260 0 0,6 2-224 0 0,1 0-1 0 0,1 0 1 0 0,0 0-1 0 0,0 0 0 0 0,2-1 1 0 0,0 1-1 0 0,0 0 1 0 0,1-1-1 0 0,1-2-35 0 0,0 9 13 0 0,0-1 0 0 0,0 1-1 0 0,1 0 1 0 0,0 0 0 0 0,0 0-1 0 0,0 1 1 0 0,1-1-1 0 0,1 0 1 0 0,-1 1 0 0 0,1 0-1 0 0,1 0 1 0 0,-1 0 0 0 0,1 0-1 0 0,0 1 1 0 0,1 0 0 0 0,5-5-13 0 0,-3 3 19 0 0,1 1 0 0 0,0 0 1 0 0,0 0-1 0 0,0 1 1 0 0,1 1-1 0 0,0-1 1 0 0,0 2-1 0 0,0-1 1 0 0,1 1-1 0 0,7-1-19 0 0,9-1-611 0 0,0 2-1 0 0,0 1 1 0 0,27 0 611 0 0,-52 3-9872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48.7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195 80 7024 0 0,'0'2'77'0'0,"1"-1"0"0"0,-1 0 0 0 0,0 0 0 0 0,0 1-1 0 0,0-1 1 0 0,0 0 0 0 0,0 1 0 0 0,0-1 0 0 0,-1 0 0 0 0,1 0 0 0 0,0 1 0 0 0,-1-1 0 0 0,1 0 0 0 0,-1 0 0 0 0,1 0 0 0 0,-1 0 0 0 0,1 1 0 0 0,-1-1 0 0 0,0 0-1 0 0,0 0 1 0 0,1 0 0 0 0,-1 0 0 0 0,0 0 0 0 0,0-1 0 0 0,0 1 0 0 0,0 0 0 0 0,0 0 0 0 0,0-1 0 0 0,0 1 0 0 0,0 0 0 0 0,-1-1 0 0 0,1 1 0 0 0,0-1 0 0 0,0 1-1 0 0,0-1 1 0 0,-1 0 0 0 0,0 0-77 0 0,-2 2 130 0 0,0 0 0 0 0,1 0 0 0 0,-1 0 0 0 0,0 1-1 0 0,1-1 1 0 0,-1 1 0 0 0,1 0 0 0 0,-2 1-130 0 0,-7 6 123 0 0,-14 7-45 0 0,13-9 16 0 0,0 1-1 0 0,1 0 1 0 0,-11 10-94 0 0,20-15 12 0 0,-1 0 0 0 0,1-1 1 0 0,0 2-1 0 0,0-1 1 0 0,0 0-1 0 0,0 1 0 0 0,1-1 1 0 0,0 1-1 0 0,0 0 0 0 0,0 0 1 0 0,0 0-1 0 0,1 0 1 0 0,-1 4-13 0 0,2-8 0 0 0,-1 1 1 0 0,1-1 0 0 0,0 1 0 0 0,0-1 0 0 0,0 1 0 0 0,0-1-1 0 0,0 1 1 0 0,0-1 0 0 0,0 1 0 0 0,1 0 0 0 0,-1-1 0 0 0,0 1-1 0 0,1-1 1 0 0,-1 0 0 0 0,1 1 0 0 0,0-1 0 0 0,-1 1 0 0 0,1-1-1 0 0,0 0 1 0 0,0 0 0 0 0,0 1 0 0 0,0-1 0 0 0,0 0 0 0 0,0 0-1 0 0,0 0 1 0 0,1 0 0 0 0,-1 0 0 0 0,0 0 0 0 0,0 0 0 0 0,1 0-1 0 0,4 1 6 0 0,0 0 1 0 0,1 0-1 0 0,-1 0 1 0 0,0 0-1 0 0,0-1 1 0 0,5 0-7 0 0,9 3 8 0 0,-3-1 1 0 0,0-1 0 0 0,1 0 0 0 0,-1-1 0 0 0,0-1 0 0 0,1-1 0 0 0,-1 0 0 0 0,0-1 1 0 0,0-1-1 0 0,0-1 0 0 0,0 0 0 0 0,0-1 0 0 0,12-6-9 0 0,10-3 56 0 0,-30 12-33 0 0,-1 0-1 0 0,1-1 1 0 0,-1-1 0 0 0,1 0-1 0 0,-1 0 1 0 0,0 0 0 0 0,-1-1-1 0 0,6-3-22 0 0,-8 3 46 0 0,2-2 78 0 0,1 1 0 0 0,-1-2 0 0 0,0 1 0 0 0,4-8-124 0 0,-9 13 37 0 0,0-1 0 0 0,-1 0-1 0 0,0 1 1 0 0,1-1 0 0 0,-1 0 0 0 0,0 0-1 0 0,0 0 1 0 0,-1 0 0 0 0,1 0 0 0 0,-1 0-1 0 0,1 0 1 0 0,-1 0 0 0 0,0 0 0 0 0,0 0-1 0 0,0 0 1 0 0,-1 0 0 0 0,0-3-37 0 0,1 4 36 0 0,-1 0 0 0 0,0-1 1 0 0,1 1-1 0 0,-1-1 0 0 0,0 1 0 0 0,-1 0 1 0 0,1 0-1 0 0,0-1 0 0 0,-1 1 1 0 0,1 0-1 0 0,-1 0 0 0 0,0 1 0 0 0,1-1 1 0 0,-1 0-1 0 0,0 0-36 0 0,-34-19 191 0 0,29 17-143 0 0,0 1 0 0 0,0-1 0 0 0,0-1 0 0 0,1 1 0 0 0,-1-2-48 0 0,-3-2 32 0 0,0-1 0 0 0,0 2 0 0 0,-1-1 0 0 0,0 1 0 0 0,0 1 0 0 0,-1 0 0 0 0,0 1 0 0 0,0 0 1 0 0,0 0-1 0 0,0 2 0 0 0,-1-1 0 0 0,-9 0-32 0 0,1 4-1748 0 0,20 0-7361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49.2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158 487 7136 0 0,'43'-8'552'0'0,"-41"8"-468"0"0,0-1 0 0 0,0 0 0 0 0,-1 1 0 0 0,1-1 0 0 0,0 0 0 0 0,0 0 0 0 0,-1 0 0 0 0,1 0 0 0 0,0 0 1 0 0,0-1-85 0 0,4-2 311 0 0,-6 7-39 0 0,-26 2 616 0 0,15 3-759 0 0,1 0 1 0 0,0 0 0 0 0,0 1-1 0 0,1 0 1 0 0,-7 9-130 0 0,0 0 158 0 0,-5 2 17 0 0,5-4 120 0 0,0 1-1 0 0,0 1 1 0 0,-12 19-295 0 0,24-29 160 0 0,0 0 0 0 0,1 0 1 0 0,0 0-1 0 0,1 1 0 0 0,-2 7-160 0 0,3-12 71 0 0,1-3-45 0 0,0 0 1 0 0,0 1-1 0 0,0-1 0 0 0,1 1 1 0 0,-1-1-1 0 0,0 0 0 0 0,1 1 1 0 0,-1-1-1 0 0,1 0 0 0 0,0 0 1 0 0,-1 1-1 0 0,1-1 0 0 0,0 0 1 0 0,0 0-1 0 0,0 0 1 0 0,0 0-1 0 0,0 0 0 0 0,0 0 1 0 0,0 0-1 0 0,0 0 0 0 0,1 0-26 0 0,0 1 29 0 0,1 1-1 0 0,0-1 1 0 0,0 0-1 0 0,0 0 1 0 0,0-1-1 0 0,0 1 1 0 0,0-1-1 0 0,1 1-28 0 0,-3-2 7 0 0,5 2 35 0 0,0-1 0 0 0,0 1 1 0 0,0-1-1 0 0,0 0 1 0 0,0-1-1 0 0,1 0 1 0 0,-1 0-1 0 0,0 0 0 0 0,0 0 1 0 0,4-2-43 0 0,5-2 25 0 0,-6 3-10 0 0,-1-1 1 0 0,1-1-1 0 0,-1 1 0 0 0,0-1 1 0 0,0-1-1 0 0,0 1 0 0 0,-1-1 1 0 0,1-1-1 0 0,-1 0 1 0 0,1-1-16 0 0,-1 2 11 0 0,-1-2 0 0 0,-1 1 1 0 0,1 0-1 0 0,-1-1 0 0 0,0 0 1 0 0,0 0-1 0 0,-1-1 0 0 0,0 1 1 0 0,0-1-1 0 0,-1 0 1 0 0,1 0-1 0 0,-1-1 0 0 0,-1 1 1 0 0,1 0-1 0 0,-2-1 0 0 0,1 1 1 0 0,-1-1-1 0 0,0 0 1 0 0,0 0-1 0 0,-1 1 0 0 0,0-5-11 0 0,-40-373 320 0 0,38 365-300 0 0,-6-17 0 0 0,5 27-8 0 0,1 0 1 0 0,1 0-1 0 0,-1 0 1 0 0,1-6-13 0 0,-3-59 985 0 0,4 75-841 0 0,0 0-91 0 0,0 0-27 0 0,19 1 199 0 0,-15 3-219 0 0,0 1 0 0 0,0 0 1 0 0,0 0-1 0 0,0 0 0 0 0,-1 0 0 0 0,0 0 1 0 0,0 1-1 0 0,0-1 0 0 0,-1 1 0 0 0,0 0 1 0 0,0 0-7 0 0,20 74-12 0 0,-17-60 16 0 0,3 24-19 0 0,3 40 15 0 0,3 17-13 0 0,-9-71-11 0 0,-2 1 1 0 0,-1 0 23 0 0,0-2-57 0 0,1-1 1 0 0,2 6 56 0 0,3 2-94 0 0,-4-24 89 0 0,-1 1-1 0 0,-1-1 1 0 0,0 0-1 0 0,0 13 6 0 0,-2-23 17 0 0,0 1 0 0 0,1-1 0 0 0,-1 1 0 0 0,1-1-1 0 0,0 1 1 0 0,-1-1 0 0 0,1 1 0 0 0,0-1 0 0 0,1 0 0 0 0,-1 1-17 0 0,0-1 38 0 0,1 1 1 0 0,-1 0 0 0 0,0-1 0 0 0,0 1-1 0 0,0 0 1 0 0,-1 0 0 0 0,1 0 0 0 0,-1-1-1 0 0,1 1 1 0 0,-1 1-39 0 0,0-3 7 0 0,0-1-22 0 0,0 0 3 0 0,0 0-1 0 0,0 0-2 0 0,0 0-18 0 0,0 0-2 0 0,0 0-2 0 0,0 0-2034 0 0,0 0-8147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49.6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92 8432 0 0,'0'5'72'0'0,"1"0"1"0"0,0-1 0 0 0,0 1-1 0 0,0-1 1 0 0,1 1 0 0 0,-1-1-1 0 0,1 0 1 0 0,0 0 0 0 0,1 0-1 0 0,1 3-72 0 0,29 40 977 0 0,-27-40-910 0 0,1 1 51 0 0,0 0 0 0 0,1-1-1 0 0,0 0 1 0 0,8 5-118 0 0,7 7 375 0 0,-17-15-266 0 0,-1 0 0 0 0,1-1 0 0 0,0 1 0 0 0,1-1 0 0 0,-1-1 0 0 0,0 1 0 0 0,1-1 0 0 0,0 0 1 0 0,-1 0-1 0 0,1-1 0 0 0,0 0 0 0 0,0 0 0 0 0,0 0-109 0 0,21 0 663 0 0,-1-1 1 0 0,18-2-664 0 0,-37 1 117 0 0,-3 0-3 0 0,1 0-1 0 0,-1 0 1 0 0,0-1 0 0 0,0 0-1 0 0,1 0 1 0 0,-1 0-1 0 0,0 0 1 0 0,2-3-114 0 0,41-26 922 0 0,-42 27-791 0 0,1-1 1 0 0,-1 0-1 0 0,0 0 0 0 0,0 0 1 0 0,-1-1-1 0 0,1 0 0 0 0,-1 0 1 0 0,3-5-132 0 0,-7 9 47 0 0,0-1-1 0 0,0 1 1 0 0,0-1 0 0 0,0 1 0 0 0,0-1-1 0 0,-1 0 1 0 0,1 1 0 0 0,-1-1 0 0 0,1 0-1 0 0,-1 1 1 0 0,0-1 0 0 0,0 0 0 0 0,0 0-1 0 0,-1 1 1 0 0,1-1 0 0 0,-1 0 0 0 0,1 1-1 0 0,-1-1 1 0 0,0 1 0 0 0,0-1 0 0 0,0 0-1 0 0,0 1 1 0 0,0 0 0 0 0,-1-1 0 0 0,1 1-1 0 0,-1 0 1 0 0,0 0-47 0 0,-50-78 388 0 0,33 46-2688 0 0,18 32-9234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49.9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242 9 9144 0 0,'10'-2'1060'0'0,"-11"-1"213"0"0,-19-1 84 0 0,14 4-1336 0 0,0 1 0 0 0,1-1 0 0 0,-1 1 0 0 0,0 1-1 0 0,0-1 1 0 0,1 1 0 0 0,-1 0 0 0 0,1 0 0 0 0,0 0 0 0 0,-1 1-1 0 0,1-1 1 0 0,0 2 0 0 0,-1 0-21 0 0,-8 7 131 0 0,1 0 0 0 0,0 1-1 0 0,-7 9-130 0 0,-20 18 367 0 0,34-33-295 0 0,1 0 1 0 0,0 1 0 0 0,0 0-1 0 0,0-1 1 0 0,1 1 0 0 0,0 1-1 0 0,0-1 1 0 0,1 1-1 0 0,-1 1-71 0 0,-2 5 146 0 0,6-12-130 0 0,-1 0 0 0 0,1-1 0 0 0,0 1 1 0 0,0-1-1 0 0,0 1 0 0 0,0 0 0 0 0,0-1 0 0 0,0 1 1 0 0,1-1-1 0 0,-1 1 0 0 0,0-1 0 0 0,1 1 0 0 0,-1 0 0 0 0,1-1 1 0 0,0 0-1 0 0,0 1 0 0 0,-1-1 0 0 0,1 1 0 0 0,0-1 0 0 0,0 0 1 0 0,0 0-1 0 0,0 1 0 0 0,1-1-17 0 0,0 1 25 0 0,0 1 0 0 0,0-1-1 0 0,0 0 1 0 0,0 0 0 0 0,1 0-1 0 0,-1 0 1 0 0,1-1 0 0 0,-1 1 0 0 0,1-1-1 0 0,0 1 1 0 0,0-1 0 0 0,2 1-25 0 0,10 1 35 0 0,-1 0-1 0 0,1-1 1 0 0,0 0 0 0 0,0-1-1 0 0,4-1-34 0 0,5-1 11 0 0,17-1 26 0 0,-1-2 1 0 0,33-7-38 0 0,-63 9-10 0 0,0-1 1 0 0,0 0-1 0 0,0 0 1 0 0,0-1-1 0 0,-1-1 1 0 0,0 1-1 0 0,0-2 1 0 0,0 1-1 0 0,0-1 1 0 0,-1-1-1 0 0,0 1 1 0 0,-1-1-1 0 0,1-1 1 0 0,-1 1-1 0 0,-1-1 1 0 0,5-6 9 0 0,-9 11-117 0 0,0-1 0 0 0,-1 1 0 0 0,0 0 0 0 0,1-1 1 0 0,-1 1-1 0 0,0 0 0 0 0,0-1 0 0 0,-1-1 117 0 0,1 1-1095 0 0,0 0-8507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36.0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286 16 8352 0 0,'0'0'190'0'0,"0"0"28"0"0,-3 0 7 0 0,0 0-152 0 0,-10 0 45 0 0,3-3-78 0 0,5-7-40 0 0,-2 7 16 0 0,1 3 44 0 0,4 0-12 0 0,0 1 0 0 0,0-1 0 0 0,0 0 0 0 0,1 0 0 0 0,-1 1 1 0 0,0-1-1 0 0,0 1 0 0 0,1 0 0 0 0,-1-1 0 0 0,1 1 0 0 0,-1 0 1 0 0,0 0-1 0 0,1 0-48 0 0,-9 5 339 0 0,-4-4 92 0 0,10-2-282 0 0,-2 0 26 0 0,1 0-35 0 0,3 0-97 0 0,1 0 1 0 0,-1 1 0 0 0,0-1-1 0 0,1 0 1 0 0,-1 1-1 0 0,1-1 1 0 0,-1 1-1 0 0,1-1 1 0 0,-1 1-1 0 0,1 0 1 0 0,-1-1-1 0 0,1 1-43 0 0,-6 4 230 0 0,-1 2 90 0 0,-8 9 42 0 0,-15 14 266 0 0,19-16-384 0 0,2-2-69 0 0,1-1-36 0 0,3 1-48 0 0,1-1-56 0 0,-34 129 476 0 0,30-104-360 0 0,8-28-104 0 0,0 0 1 0 0,0 0 0 0 0,0 8-48 0 0,2 27 99 0 0,0-18-69 0 0,-1-22-9 0 0,0 0 1 0 0,0 0-1 0 0,1 1 1 0 0,-1-1-1 0 0,1 0 1 0 0,0 0 0 0 0,0 0-1 0 0,0 0 1 0 0,0 0-1 0 0,2 2-21 0 0,1 6 91 0 0,2 6 139 0 0,8 14 210 0 0,-13-29-418 0 0,5 7 11 0 0,3 1-41 0 0,-7-6-5 0 0,1-1 0 0 0,0-1-1 0 0,0 1 1 0 0,0 0 0 0 0,1-1-1 0 0,-1 1 1 0 0,1-1 0 0 0,-1 0 0 0 0,1 0 13 0 0,23 3-50 0 0,-15 1 69 0 0,-10-5-11 0 0,-1 0 0 0 0,1 0 0 0 0,-1-1 0 0 0,1 1 0 0 0,-1 0 0 0 0,1-1 0 0 0,-1 1 0 0 0,1-1 0 0 0,0 0 0 0 0,-1 1 0 0 0,1-1 0 0 0,0 0 0 0 0,0 0 0 0 0,-1 0-8 0 0,9 1 36 0 0,11-1 36 0 0,-4-4 17 0 0,-4 0-33 0 0,11-5 94 0 0,0 1 8 0 0,-12 3-89 0 0,-7 3-22 0 0,0 0-1 0 0,0 0 1 0 0,-1-1-1 0 0,1 1 1 0 0,2-3-47 0 0,21-20 174 0 0,-5-2-47 0 0,-10 0-38 0 0,3-9 56 0 0,-11 7-85 0 0,0 12-49 0 0,-4 15-5 0 0,1-1-1 0 0,-1 0 0 0 0,-1 0 0 0 0,1 0 1 0 0,0 0-1 0 0,-1 0 0 0 0,1 0 0 0 0,-1 0 0 0 0,0 0 1 0 0,0 0-1 0 0,0 0 0 0 0,0 0 0 0 0,-1-3-5 0 0,-5-9 17 0 0,5 12-10 0 0,-1 0 0 0 0,1-1 0 0 0,0 1 0 0 0,0-1 0 0 0,1 1 0 0 0,-1-1 0 0 0,1 1 0 0 0,0-1 0 0 0,-1 0-7 0 0,0-16 10 0 0,-6-6-42 0 0,2 9 7 0 0,3 5 13 0 0,-5-9-22 0 0,4 13-15 0 0,-3-1-36 0 0,-1-2-75 0 0,2 3 15 0 0,-1-1-38 0 0,0 1-44 0 0,-2 0-51 0 0,4 3 147 0 0,2 2-11 0 0,0 0-32 0 0,1 1-65 0 0,0 0-22 0 0,0 0-65 0 0,0 0-75 0 0,0-1-81 0 0,0 1-70 0 0,0-1-93 0 0,-1 1-100 0 0,1-1-109 0 0,-3-3-1044 0 0,-5-4-1066 0 0</inkml:trace>
  <inkml:trace contextRef="#ctx0" brushRef="#br0" timeOffset="451.3">617 268 8144 0 0,'0'0'234'0'0,"3"6"6"0"0,11 25-162 0 0,-14-26-55 0 0,2 1-22 0 0,0-2 18 0 0,1 1 37 0 0,5 2 139 0 0,-7-6-144 0 0,0 0-1 0 0,1 1 0 0 0,-1-1 1 0 0,0 0-1 0 0,0 1 0 0 0,0-1 1 0 0,0 1-1 0 0,0-1 0 0 0,0 1 1 0 0,0-1-1 0 0,-1 1 0 0 0,1 0 0 0 0,0-1 1 0 0,-1 1-1 0 0,1 0 0 0 0,-1-1 1 0 0,0 1-1 0 0,0 0 0 0 0,0 0-50 0 0,1 4 256 0 0,0-1-34 0 0,5 8 321 0 0,1-1-13 0 0,-6-1-75 0 0,-1-5-377 0 0,0-1 71 0 0,0 1 61 0 0,0-1 51 0 0,0 1 79 0 0,0 1 40 0 0,0 14 963 0 0,0-12-801 0 0,0-4-253 0 0,0 0-34 0 0,0-1-63 0 0,0 1-38 0 0,0-1-45 0 0,0 1-50 0 0,0-3 80 0 0,0-2-32 0 0,0 0-3 0 0,-2 0-6 0 0,-9 0-28 0 0,8 0 0 0 0,3 0 19 0 0,-2-2-1 0 0,-3-3-48 0 0,-8-8 81 0 0,12 11-105 0 0,0 1-1 0 0,0-1 1 0 0,0 1 0 0 0,0-1-1 0 0,0 1 1 0 0,0-1-1 0 0,0 0 1 0 0,0 1-1 0 0,1-1 1 0 0,-1 0 0 0 0,1 0-1 0 0,0 1 1 0 0,-1-1-1 0 0,1 0 1 0 0,0 0-16 0 0,0-13 176 0 0,-1-1-41 0 0,0-5-23 0 0,1 1-68 0 0,1 0-67 0 0,3 1-67 0 0,11-24-58 0 0,-4 13 79 0 0,-9 22 62 0 0,0 1-1 0 0,1-1 1 0 0,0 1-1 0 0,0 0 1 0 0,1 0-1 0 0,0 0 1 0 0,0 1-1 0 0,1-1 1 0 0,3-2 7 0 0,-2 0-14 0 0,1 0 0 0 0,-1 0 0 0 0,3-7 14 0 0,-7 12-5 0 0,0 1 0 0 0,0-1 0 0 0,0 0 0 0 0,1 1 0 0 0,0 0-1 0 0,-1 0 1 0 0,1 0 0 0 0,1 0 0 0 0,-1 0 0 0 0,0 0 5 0 0,6-3-17 0 0,1 1-1 0 0,-1-1 1 0 0,4 0 17 0 0,-5 2-17 0 0,26-17 2 0 0,-26 16 16 0 0,0 0-1 0 0,0 0 0 0 0,0 1 0 0 0,3-1 0 0 0,39-11 0 0 0,-47 16 0 0 0,1 0 0 0 0,-1-1 0 0 0,1 1 0 0 0,-1 1 0 0 0,1-1 0 0 0,-1 0 0 0 0,1 1 0 0 0,-1 0 0 0 0,1 0 0 0 0,-1 0 0 0 0,0 0 0 0 0,2 1 0 0 0,-1-1 0 0 0,0 1 0 0 0,0-1 0 0 0,0 0 0 0 0,0-1 0 0 0,0 1 0 0 0,2 0 0 0 0,-1-1 0 0 0,-1 1 0 0 0,1 0 0 0 0,-1 0 0 0 0,1 0 0 0 0,-1 0 0 0 0,1 1 0 0 0,-1 0 0 0 0,0 0-1 0 0,0 0 1 0 0,1 1 0 0 0,-2-1 0 0 0,1 1 0 0 0,0 0 0 0 0,0 0 0 0 0,1 3 0 0 0,1-1 2 0 0,-2 0 1 0 0,1 0-1 0 0,-1 0 0 0 0,0 1 1 0 0,0-1-1 0 0,0 1 1 0 0,-1 0-1 0 0,0 1 0 0 0,1 2-2 0 0,6 12 123 0 0,-1-4-37 0 0,4 8 25 0 0,-6-4 63 0 0,0 1-22 0 0,-5-18-122 0 0,2 17 197 0 0,-5-2-53 0 0,1-16-150 0 0,0-1 0 0 0,0 1 0 0 0,0 0 0 0 0,0 0 0 0 0,1 0 0 0 0,-1 0-1 0 0,1 0-23 0 0,5 10 115 0 0,-5-12-97 0 0,0 1 0 0 0,0-1 0 0 0,0 1 0 0 0,-1-1 0 0 0,1 1 0 0 0,-1-1 1 0 0,1 1-1 0 0,-1 0 0 0 0,1-1 0 0 0,-1 1 0 0 0,0 0 0 0 0,0-1 0 0 0,0 1 0 0 0,0 0-18 0 0,0 2 30 0 0,0 0-1 0 0,-1 0 0 0 0,0 0 1 0 0,0 0-1 0 0,0 0 0 0 0,0-1 1 0 0,0 1-1 0 0,-1 0 0 0 0,0 0 1 0 0,-1 2-30 0 0,2-3 38 0 0,0 1 0 0 0,0 0 0 0 0,1-1 0 0 0,-1 1 0 0 0,1 0 0 0 0,0-1 0 0 0,0 1 0 0 0,1 3-38 0 0,-1 4 1 0 0,0 2 71 0 0,0-11-285 0 0,0 0 87 0 0,0 0 75 0 0,0 0 63 0 0,0-1 49 0 0,0 1 37 0 0,0 4 514 0 0,0-4-492 0 0,0 0-89 0 0,0-1-69 0 0,0 0-51 0 0,0 0-58 0 0,0 0-64 0 0,0 0-96 0 0,0 0-90 0 0,0 0-100 0 0,0 0-109 0 0,0 0-117 0 0,0 1-125 0 0,0-2 374 0 0,0 1-35 0 0,0 0-35 0 0,0-1-38 0 0,0 0-592 0 0,0 0-34 0 0,0 0-2532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6:11.1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32 4752 0 0,'0'0'101'0'0,"0"0"22"0"0,0 0 6 0 0,3 0-17 0 0,10 0-89 0 0,19-2 289 0 0,-31 2-297 0 0,0 0 0 0 0,-1-1 0 0 0,1 1 1 0 0,-1 0-1 0 0,1 0 0 0 0,0-1 0 0 0,-1 1 0 0 0,1 0 0 0 0,-1-1 0 0 0,1 1 1 0 0,-1 0-1 0 0,0-1 0 0 0,1 1 0 0 0,-1-1 0 0 0,1 1 0 0 0,-1-1 1 0 0,1 0-16 0 0,2-3 111 0 0,0 2 158 0 0,-1 1-98 0 0,1 0-62 0 0,2 1-58 0 0,-2 0-16 0 0,-1-1 43 0 0,6-4 56 0 0,-6 4-110 0 0,-1 0 1 0 0,1 0-1 0 0,-1 1 1 0 0,0-1-1 0 0,1 0 1 0 0,0 0-1 0 0,-1 1 1 0 0,1-1-1 0 0,-1 1 1 0 0,1 0-1 0 0,0-1 1 0 0,-1 1-1 0 0,1 0 0 0 0,0 0-24 0 0,12 0 190 0 0,14 0 157 0 0,-19 0-213 0 0,0 0 37 0 0,-6 0-47 0 0,0 0-59 0 0,-1 0-29 0 0,0 0-96 0 0,2 0 92 0 0,3 0 93 0 0,-1 0-15 0 0,2 0 38 0 0,-6 3-22 0 0,9 7 24 0 0,-9-6-2 0 0,0 0-77 0 0,-4 4-15 0 0,2-8-35 0 0,0 6 84 0 0,0 0-39 0 0,0 13 67 0 0,-2-13-40 0 0,0-5-84 0 0,1 0-1 0 0,0 0 1 0 0,0 1-1 0 0,0-1 1 0 0,0 0 0 0 0,0 1-1 0 0,0-1 1 0 0,1 1-1 0 0,-1-1 1 0 0,0 1 0 0 0,1-1-1 0 0,-1 1 1 0 0,1-1-1 0 0,-1 1 1 0 0,1 0 0 0 0,0-1-1 0 0,0 1 1 0 0,0 1-9 0 0,0-3 4 0 0,0 1 0 0 0,0 0 0 0 0,0-1 0 0 0,0 1 0 0 0,0 0 1 0 0,-1-1-1 0 0,1 1 0 0 0,0 0 0 0 0,0-1 0 0 0,0 1 0 0 0,-1 0 0 0 0,1-1 1 0 0,0 1-1 0 0,0 0 0 0 0,-1-1 0 0 0,1 1 0 0 0,-1-1 0 0 0,1 1 0 0 0,0-1 1 0 0,-1 1-1 0 0,1-1 0 0 0,-1 1 0 0 0,1-1 0 0 0,-1 1 0 0 0,0-1 0 0 0,1 0-4 0 0,-1 1 4 0 0,0-1 0 0 0,1 0 0 0 0,-1 1 0 0 0,1-1 0 0 0,-1 1 0 0 0,1-1-1 0 0,-1 1 1 0 0,1-1 0 0 0,0 1 0 0 0,-1-1 0 0 0,1 1 0 0 0,0 0 0 0 0,-1-1-1 0 0,1 1 1 0 0,0 0 0 0 0,-1-1 0 0 0,1 1 0 0 0,0 0 0 0 0,0-1 0 0 0,0 1-1 0 0,0 0 1 0 0,0-1 0 0 0,0 1 0 0 0,0 0 0 0 0,0-1 0 0 0,0 1-4 0 0,0 0 2 0 0,0-1 1 0 0,0 1 0 0 0,0-1-1 0 0,0 1 1 0 0,0-1 0 0 0,0 1 0 0 0,0-1-1 0 0,0 1 1 0 0,0-1 0 0 0,0 1-1 0 0,0-1 1 0 0,0 1 0 0 0,0-1-1 0 0,0 1 1 0 0,-1-1 0 0 0,1 0 0 0 0,0 1-1 0 0,0-1 1 0 0,-1 1 0 0 0,1-1-1 0 0,0 1 1 0 0,0-1 0 0 0,-1 0-1 0 0,1 1 1 0 0,-1-1 0 0 0,1 0-1 0 0,0 1 1 0 0,-1-1 0 0 0,1 0 0 0 0,-1 0-1 0 0,1 1 1 0 0,-1-1-3 0 0,-5 5 42 0 0,-10 23 22 0 0,1 6-103 0 0,14-31 29 0 0,0 0 0 0 0,-1 0 0 0 0,1 0 0 0 0,-1-1 1 0 0,1 1-1 0 0,-1 0 0 0 0,0-1 0 0 0,0 0 0 0 0,0 1 0 0 0,0-1 0 0 0,-2 1 10 0 0,1 0-12 0 0,1-1 9 0 0,-9 22 6 0 0,1-8-3 0 0,7 0 0 0 0,3-3 16 0 0,0-11 58 0 0,-3-2-3 0 0,-7 0 8 0 0,10 0-77 0 0,0 0 0 0 0,0 0-1 0 0,0 0 1 0 0,0 0 0 0 0,-1 0 0 0 0,1 0 0 0 0,0 0 0 0 0,0 0 0 0 0,0 0 0 0 0,0 0 0 0 0,0 0 0 0 0,0 0 0 0 0,0 0 0 0 0,0 0-1 0 0,0 0 1 0 0,0 0 0 0 0,-1 0 0 0 0,1 0 0 0 0,0 0 0 0 0,0 0 0 0 0,0 0 0 0 0,0 0 0 0 0,0 1 0 0 0,0-1 0 0 0,0 0 0 0 0,0 0-1 0 0,0 0 1 0 0,0 0 0 0 0,0 0 0 0 0,0 0 0 0 0,0 0 0 0 0,-1 0 0 0 0,1 0 0 0 0,0 0 0 0 0,0 0 0 0 0,0 0 0 0 0,0 0 0 0 0,0 0-1 0 0,0 1 1 0 0,0-1 0 0 0,0 0 0 0 0,0 0 0 0 0,0 0 0 0 0,0 0 0 0 0,0 0 0 0 0,0 0 0 0 0,0 0 0 0 0,0 0 0 0 0,0 0 0 0 0,0 0 0 0 0,0 1-1 0 0,0-1 1 0 0,0 0 0 0 0,0 0 0 0 0,0 0 0 0 0,0 0 0 0 0,0 0-2 0 0,0 11 107 0 0,0-9-3 0 0,0-2-6 0 0,0 0-22 0 0,0 0-10 0 0,0 0-2 0 0,0 0 5 0 0,0 0 22 0 0,0 0 5 0 0,0 0 0 0 0,0 0 8 0 0,0 0 34 0 0,0 0 20 0 0,0 0 2 0 0,3-2-27 0 0,7-9-96 0 0,-3 7 15 0 0,2 5-47 0 0,-6-1 5 0 0,26 0 121 0 0,-24-2-67 0 0,-2-2-39 0 0,-2 3-24 0 0,-1 1 0 0 0,1-1 1 0 0,-1 1-1 0 0,0-1 1 0 0,1 1-1 0 0,-1-1 0 0 0,1 1 1 0 0,-1 0-1 0 0,1-1 0 0 0,-1 1 1 0 0,1 0-1 0 0,-1-1 1 0 0,1 1-1 0 0,0 0 0 0 0,-1 0 1 0 0,1-1-1 0 0,0 1-1 0 0,31-2 80 0 0,-1 2-16 0 0,17 0-54 0 0,-34-1 30 0 0,-2-1-36 0 0,-10 2-11 0 0,-1-1 1 0 0,1 0-1 0 0,0 1 0 0 0,-1-1 0 0 0,1 0 0 0 0,-1 0 1 0 0,1 0-1 0 0,-1 0 0 0 0,0 0 0 0 0,1 0 1 0 0,-1 0 6 0 0,6-3-93 0 0,2 4 45 0 0,-6 1-1 0 0,6-1-149 0 0,1 0-51 0 0,18 0-608 0 0,-12 0 371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50.3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36 9144 0 0,'0'-2'17'0'0,"-1"0"1"0"0,2-1-1 0 0,-1 1 1 0 0,0 0-1 0 0,0 0 1 0 0,1-1 0 0 0,-1 1-1 0 0,1 0 1 0 0,0-1-18 0 0,0 2 10 0 0,-1 0 1 0 0,1 1 0 0 0,-1-1-1 0 0,1 1 1 0 0,-1-1 0 0 0,1 0-1 0 0,0 1 1 0 0,-1-1-1 0 0,1 1 1 0 0,0 0 0 0 0,-1-1-1 0 0,1 1 1 0 0,0 0 0 0 0,0-1-1 0 0,-1 1 1 0 0,1 0 0 0 0,0 0-1 0 0,0 0 1 0 0,0-1 0 0 0,0 1-1 0 0,-1 0 1 0 0,1 0-1 0 0,0 0 1 0 0,0 0 0 0 0,0 1-11 0 0,5-5 566 0 0,-6 4-457 0 0,-1 14 816 0 0,1 316 291 0 0,2-309-1052 0 0,0 0 1 0 0,2 0-1 0 0,4 15-164 0 0,-3-12 247 0 0,-1 1 1 0 0,1 12-248 0 0,-3-22 89 0 0,0-1 0 0 0,2 1 0 0 0,0 2-89 0 0,7 33 363 0 0,4-6 168 0 0,-7-22-116 0 0,-4-4 38 0 0,-2-11-407 0 0,-2-8-1771 0 0,0 1-8077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50.6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93 9144 0 0,'0'0'0'0'0,"0"0"0"0"0,29-7 0 0 0,15 1 536 0 0,-4 0 8 0 0,-4-3-8 0 0,-2-5 0 0 0,4 3-248 0 0,-3 7 0 0 0,3 4 0 0 0,-8-8 0 0 0,3-3-280 0 0,1 5 0 0 0,2 2 0 0 0,4-3 0 0 0,-40 7-9376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51.0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310 40 1296 0 0,'0'0'369'0'0,"-17"-6"1679"0"0,6 5-1956 0 0,0 1 0 0 0,0 1 0 0 0,1 0 0 0 0,-1 1 0 0 0,0 0 0 0 0,0 0 0 0 0,1 1 0 0 0,-1 1-1 0 0,1 0 1 0 0,0 0 0 0 0,0 1 0 0 0,1 0 0 0 0,-1 1 0 0 0,1 0 0 0 0,0 0 0 0 0,-2 3-92 0 0,-58 52 568 0 0,63-54-460 0 0,0 1-1 0 0,0 0 1 0 0,1 0 0 0 0,1 1-1 0 0,0-1 1 0 0,0 1 0 0 0,0 0-1 0 0,1 0 1 0 0,0 1-108 0 0,2-8 54 0 0,1 1 0 0 0,-1-1-1 0 0,0 1 1 0 0,1 0 0 0 0,0 0 0 0 0,-1-1 0 0 0,1 1-1 0 0,0 0 1 0 0,0-1 0 0 0,1 1 0 0 0,-1 0 0 0 0,1 0-1 0 0,-1-1 1 0 0,1 1 0 0 0,0 0 0 0 0,0-1-1 0 0,0 1 1 0 0,0-1 0 0 0,0 1 0 0 0,1-1 0 0 0,-1 0-1 0 0,1 0 1 0 0,0 1-54 0 0,1 1 79 0 0,0-1-1 0 0,0 0 0 0 0,1 0 1 0 0,-1-1-1 0 0,1 1 0 0 0,0-1 1 0 0,0 0-1 0 0,-1 0 1 0 0,1 0-1 0 0,1 0 0 0 0,-1-1 1 0 0,0 1-1 0 0,3-1-78 0 0,9 2 128 0 0,0 0 0 0 0,0-1 1 0 0,0-1-1 0 0,1-1 0 0 0,-1 0 0 0 0,0-1 1 0 0,0-1-1 0 0,0-1 0 0 0,0 0 0 0 0,-1-1 0 0 0,1 0 1 0 0,3-3-129 0 0,-13 5 34 0 0,2-1 68 0 0,1 0 0 0 0,-1 0-1 0 0,0 0 1 0 0,0-2-1 0 0,0 1 1 0 0,0-1 0 0 0,-1 0-1 0 0,1 0 1 0 0,2-3-102 0 0,2-4 171 0 0,-8 8-82 0 0,0 1-1 0 0,0-1 0 0 0,0 0 1 0 0,0-1-1 0 0,-1 1 0 0 0,0-1 1 0 0,0 1-1 0 0,0-1 0 0 0,0 0 1 0 0,0-2-89 0 0,0-3 156 0 0,1 0 1 0 0,-2 0 0 0 0,1 0 0 0 0,-1-1 0 0 0,-1 1 0 0 0,0-1 0 0 0,0 1 0 0 0,-2-9-157 0 0,1 15 26 0 0,0-1 0 0 0,-1 1 0 0 0,0 0 0 0 0,0-1 0 0 0,0 1 0 0 0,-1 0 0 0 0,1 0 0 0 0,-1 0 0 0 0,0 0 0 0 0,0 0 0 0 0,-1 0 0 0 0,1 0 1 0 0,-1 1-1 0 0,0-1 0 0 0,0 1 0 0 0,0 0 0 0 0,0 0 0 0 0,0 0 0 0 0,-1 0 0 0 0,1 0 0 0 0,-3-1-26 0 0,-3-1 22 0 0,1 1 0 0 0,-1 0-1 0 0,0 0 1 0 0,-1 1-22 0 0,7 2 6 0 0,0 0 1 0 0,0 0-1 0 0,0 0 0 0 0,-1 1 0 0 0,1-1 0 0 0,0 1 0 0 0,0 0 1 0 0,-1 0-1 0 0,1 0 0 0 0,0 0 0 0 0,0 0 0 0 0,-1 1 0 0 0,1 0 1 0 0,0-1-7 0 0,-2 1-1802 0 0,4-1-7268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51.3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283 168 8840 0 0,'-3'-54'936'0'0,"2"50"-830"0"0,1 0 0 0 0,-1 0 0 0 0,0 0 0 0 0,-1 0 0 0 0,1 0 0 0 0,0 1 0 0 0,-1-1 0 0 0,0 0 0 0 0,0 1 0 0 0,0 0 0 0 0,-1-1 0 0 0,1 1-106 0 0,-11-11 585 0 0,11 10-499 0 0,-1 0-1 0 0,0 1 1 0 0,-1-1-1 0 0,1 1 1 0 0,0 0 0 0 0,-1 0-1 0 0,0 0 1 0 0,0 0-1 0 0,0 0 1 0 0,0 1-1 0 0,0 0 1 0 0,0 0-1 0 0,-1 0 1 0 0,1 1 0 0 0,-1-1-1 0 0,1 1 1 0 0,-4-1-86 0 0,0 1 145 0 0,-1 0 0 0 0,1 0 1 0 0,-1 0-1 0 0,0 1 1 0 0,-4 0-146 0 0,10 1 35 0 0,1-1 0 0 0,-1 0 0 0 0,1 1 0 0 0,0-1 0 0 0,-1 1 0 0 0,1 0 0 0 0,0 0 0 0 0,-1 0 0 0 0,1 0 0 0 0,0 0 0 0 0,0 0 0 0 0,0 1 0 0 0,0-1 0 0 0,0 1 0 0 0,0-1 0 0 0,0 1 0 0 0,1 0 0 0 0,-1 0 0 0 0,1 0 0 0 0,-1 0 0 0 0,0 2-35 0 0,-15 23 235 0 0,10-15-176 0 0,0 0-1 0 0,1 1 1 0 0,0 0 0 0 0,-2 7-59 0 0,3-5 5 0 0,1 0 1 0 0,0 0-1 0 0,1 1 1 0 0,1-1 0 0 0,0 1-1 0 0,1-1 1 0 0,1 1 0 0 0,0 0-1 0 0,2 7-5 0 0,3 13 1 0 0,1 12-1 0 0,2 0 0 0 0,2-1 1 0 0,7 19-1 0 0,0-8-19 0 0,-12-37 6 0 0,2-1-1 0 0,0 1 1 0 0,1-1 0 0 0,5 9 13 0 0,-11-26 2 0 0,-1 0 1 0 0,0-1-1 0 0,0 1 1 0 0,-1 0-1 0 0,1 0 1 0 0,-1 0-1 0 0,1 0 1 0 0,-1-1-1 0 0,0 1 1 0 0,0 0-1 0 0,0 0 1 0 0,0 1-3 0 0,0 3 0 0 0,0-6-6 0 0,0-1-2 0 0,0 0 0 0 0,0 0-6 0 0,0 0-18 0 0,0 0 4 0 0,-2 0-1884 0 0,2 0-7398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51.7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0 139 7528 0 0,'2'-1'62'0'0,"0"0"1"0"0,-1 0 0 0 0,1 0 0 0 0,0 0-1 0 0,-1 0 1 0 0,1 1 0 0 0,0-1-1 0 0,0 0 1 0 0,0 1 0 0 0,0 0 0 0 0,-1-1-1 0 0,1 1 1 0 0,0 0 0 0 0,0 0-63 0 0,22-5 792 0 0,26-17 118 0 0,1 2 0 0 0,1 3 0 0 0,40-7-910 0 0,-35 10 360 0 0,-37 8-188 0 0,0 1 0 0 0,0 1 1 0 0,1 1-1 0 0,18 0-172 0 0,-14 2-1551 0 0,-5-4-6611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55.6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254 3 4512 0 0,'0'0'520'0'0,"0"0"0"0"0,0 0 0 0 0,0 0 0 0 0,0 0 0 0 0,0 0 1 0 0,0 0 4 0 0,0 0-39 0 0,0 0-145 0 0,0 0-30 0 0,0 0 2 0 0,0 0-46 0 0,-8-1-209 0 0,4 1-57 0 0,0-1-1 0 0,0 0 0 0 0,0 1 0 0 0,0 0 0 0 0,0 0 0 0 0,-1 0 0 0 0,1 1 0 0 0,0 0 0 0 0,0-1 0 0 0,0 1 0 0 0,0 1 0 0 0,0-1 1 0 0,0 0-1 0 0,1 1 0 0 0,-1 0 0 0 0,0 0 0 0 0,-3 2 0 0 0,1 1 12 0 0,0 0 0 0 0,-1 0 0 0 0,2 0 0 0 0,-1 1 0 0 0,0-1 0 0 0,1 1 0 0 0,0 1 0 0 0,1-1 0 0 0,-1 1 0 0 0,1 0 0 0 0,1 0 0 0 0,-1 1-12 0 0,2-2 19 0 0,-1 1 0 0 0,0-1 0 0 0,0 0 0 0 0,0 0 1 0 0,-1 0-1 0 0,0-1 0 0 0,0 1 0 0 0,-4 4-19 0 0,2-3 30 0 0,1 1-1 0 0,0 0 1 0 0,0 0 0 0 0,0 0 0 0 0,1 1-1 0 0,1 0 1 0 0,0 0 0 0 0,0 0-1 0 0,0 0 1 0 0,0 5-30 0 0,-6 18 64 0 0,5-14-54 0 0,0 0-1 0 0,1 0 1 0 0,1 0 0 0 0,1 1-1 0 0,0-1 1 0 0,2 7-10 0 0,-4 49 58 0 0,3-57 27 0 0,0-1-1 0 0,1 1 1 0 0,1 0-1 0 0,1-1 1 0 0,1 7-85 0 0,7 48 347 0 0,-11-64-309 0 0,1 0-1 0 0,1 0 1 0 0,-1-1 0 0 0,1 1 0 0 0,1 0 0 0 0,-1-1 0 0 0,1 1-1 0 0,0-1 1 0 0,1 2-38 0 0,37 51 316 0 0,-24-35-163 0 0,6 7 222 0 0,2-1 1 0 0,2 0-376 0 0,31 24 601 0 0,-58-54-615 0 0,22 17 467 0 0,-22-16-492 0 0,1-1 0 0 0,-1 0 1 0 0,1 0-1 0 0,-1 0 0 0 0,1 0 0 0 0,-1 0 1 0 0,1 0-1 0 0,-1 0 0 0 0,1 0 0 0 0,-1 0 1 0 0,1 0-1 0 0,0 0 0 0 0,-1 0 1 0 0,1 0-1 0 0,-1 0 0 0 0,1 0 0 0 0,-1 0 1 0 0,1-1-1 0 0,-1 1 0 0 0,1 0 0 0 0,-1 0 1 0 0,1-1-1 0 0,-1 1 0 0 0,0 0 1 0 0,1-1-1 0 0,-1 1 0 0 0,1-1 0 0 0,-1 1 1 0 0,0 0-1 0 0,1-1 0 0 0,-1 1 0 0 0,0-1 1 0 0,1 1-1 0 0,-1-1 0 0 0,0 1 0 0 0,0-1 1 0 0,0 1-1 0 0,1-1 0 0 0,-1 1 1 0 0,0-1-1 0 0,0 1 0 0 0,0-1 0 0 0,0 1 1 0 0,0-1 38 0 0,0 0-8840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56.0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6424 0 0,'1'15'553'0'0,"1"0"1"0"0,0 0 0 0 0,1-1-1 0 0,1 1 1 0 0,3 7-554 0 0,-2-4 728 0 0,0-1 1 0 0,-2 1-1 0 0,2 10-728 0 0,-4 27 153 0 0,-1-38-71 0 0,0-1 0 0 0,1 0 0 0 0,2 14-82 0 0,0-12 109 0 0,-1 0 1 0 0,-1 0 0 0 0,-1 0-1 0 0,-1 15-109 0 0,1 63 519 0 0,1-91-475 0 0,-1 0 1 0 0,1 0-1 0 0,0 0 1 0 0,0 0-1 0 0,1 0 1 0 0,-1 0-1 0 0,1 0 1 0 0,2 2-45 0 0,-3-3 31 0 0,1-1 0 0 0,0 1 0 0 0,-1 0 1 0 0,0 0-1 0 0,0-1 0 0 0,0 1 1 0 0,0 0-1 0 0,-1 0 0 0 0,0 0 1 0 0,1 0-1 0 0,-1 0 0 0 0,-1 0 1 0 0,1 1-32 0 0,0-2 20 0 0,-1 0 0 0 0,1-1 0 0 0,1 1 0 0 0,-1 0 0 0 0,0 0-1 0 0,1-1 1 0 0,-1 1 0 0 0,1 1-20 0 0,2 17 161 0 0,-3 31 1119 0 0,0-52-1183 0 0,0 0 15 0 0,0 0 39 0 0,0 0 9 0 0,0 0 1 0 0,0 0-21 0 0,0 0-104 0 0,0 0-2021 0 0,0 0-7999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56.4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105 1 5320 0 0,'-1'0'64'0'0,"0"0"0"0"0,0 0 0 0 0,0 0 0 0 0,0 0 0 0 0,0 0 0 0 0,0 1 1 0 0,0-1-1 0 0,0 0 0 0 0,0 1 0 0 0,0-1 0 0 0,0 0 0 0 0,0 1 0 0 0,1-1 0 0 0,-1 1 0 0 0,0-1 1 0 0,0 1-1 0 0,0 0 0 0 0,1-1 0 0 0,-1 1 0 0 0,0 0 0 0 0,1 0 0 0 0,-1-1 0 0 0,1 1 0 0 0,-1 0 1 0 0,1 0-1 0 0,-1 0 0 0 0,1 0 0 0 0,-1 0 0 0 0,1 0 0 0 0,0 0 0 0 0,0-1 0 0 0,-1 1 0 0 0,1 0 0 0 0,0 1-64 0 0,0-1 94 0 0,0 1-1 0 0,-1-1 0 0 0,1 1 0 0 0,-1-1 0 0 0,1 0 0 0 0,-1 0 0 0 0,0 1 0 0 0,0-1 0 0 0,1 0 0 0 0,-1 0 0 0 0,0 1 0 0 0,0-1 0 0 0,0 0 0 0 0,0 0 0 0 0,0 0 0 0 0,0 0 0 0 0,-1 0-93 0 0,1 0 17 0 0,0 0-1 0 0,-1 0 0 0 0,1 0 1 0 0,0 1-1 0 0,0-1 1 0 0,0 0-1 0 0,0 1 1 0 0,0-1-1 0 0,0 1 1 0 0,1 0-1 0 0,-1-1 1 0 0,0 1-1 0 0,1-1 0 0 0,0 1 1 0 0,-1 0-1 0 0,1 0 1 0 0,0-1-1 0 0,-1 1 1 0 0,1 0-1 0 0,0-1 1 0 0,1 3-17 0 0,-4 13 29 0 0,-10 36-49 0 0,7-29-10 0 0,0 1 0 0 0,0 11 30 0 0,-2 16-40 0 0,4-36 29 0 0,2 1-1 0 0,-1 0 1 0 0,2 1 0 0 0,1-1 0 0 0,0 0 0 0 0,1 6 11 0 0,3 27-23 0 0,-4-39 24 0 0,0 0-1 0 0,1 0 1 0 0,1 1-1 0 0,0-1 1 0 0,0 0-1 0 0,1-1 1 0 0,0 1-1 0 0,3 4 0 0 0,-4-9 41 0 0,1 0 0 0 0,-1-1 0 0 0,1 0 0 0 0,1 1 0 0 0,-1-1 0 0 0,1-1 0 0 0,0 1 0 0 0,0 0 0 0 0,0-1 0 0 0,0 0-1 0 0,1 0 1 0 0,0 0 0 0 0,0 0 0 0 0,0-1 0 0 0,0 0 0 0 0,2 1-41 0 0,5 1 137 0 0,0-1 0 0 0,0-1 0 0 0,0 1 0 0 0,0-2-1 0 0,1 0 1 0 0,-1 0 0 0 0,1-1 0 0 0,0-1 0 0 0,0 0-137 0 0,-8-1 59 0 0,1 0 0 0 0,-1 0-1 0 0,1 0 1 0 0,-1-1 0 0 0,0 0 0 0 0,1 0 0 0 0,-1-1-1 0 0,0 1 1 0 0,2-3-59 0 0,13-4 215 0 0,-17 7-181 0 0,-1 0 0 0 0,1 0 0 0 0,0 0 0 0 0,-1-1 0 0 0,1 1 0 0 0,-1-1 0 0 0,0 1 0 0 0,0-1 0 0 0,0 0 0 0 0,0 0 0 0 0,0 0 0 0 0,-1 0 0 0 0,1-1-34 0 0,8-12 178 0 0,-8 12-142 0 0,0 0-1 0 0,0 0 1 0 0,0-1 0 0 0,-1 1-1 0 0,1-1 1 0 0,-1 0 0 0 0,0 0-1 0 0,0 1 1 0 0,-1-1 0 0 0,1 0-1 0 0,-1 0 1 0 0,0 1 0 0 0,-1-3-36 0 0,0-9 133 0 0,-1 0 1 0 0,0 0-1 0 0,-2-3-133 0 0,0 8 72 0 0,0 0 0 0 0,-1 1 0 0 0,0-1-1 0 0,-1 1 1 0 0,0 0 0 0 0,-1 0 0 0 0,0 1 0 0 0,0-1-72 0 0,-20-28 190 0 0,25 36-181 0 0,-2-6 41 0 0,-1 0-1 0 0,0 0 1 0 0,0 1 0 0 0,-1 0-1 0 0,0 0 1 0 0,0 0-1 0 0,-4-1-49 0 0,0-1 116 0 0,-1-1 0 0 0,1 0 0 0 0,-7-9-116 0 0,11 12 69 0 0,0 0 0 0 0,-1 0 0 0 0,0 0 0 0 0,0 1-1 0 0,0 0 1 0 0,-1 1 0 0 0,0-1 0 0 0,-5-1-69 0 0,-23-20 277 0 0,36 27-290 0 0,0-1-1 0 0,0 1 1 0 0,0 0 0 0 0,0 0-1 0 0,0 0 1 0 0,-1 0-1 0 0,1 0 1 0 0,0 0 0 0 0,0 0-1 0 0,0 0 1 0 0,0 0 0 0 0,0 0-1 0 0,0 0 1 0 0,-1 0-1 0 0,1 0 1 0 0,0 0 0 0 0,0 0-1 0 0,0 0 1 0 0,0 0-1 0 0,0 0 1 0 0,-1 0 0 0 0,1 0-1 0 0,0 0 1 0 0,0 0-1 0 0,0 0 1 0 0,0 0 0 0 0,0 0-1 0 0,0 0 1 0 0,-1 0 0 0 0,1 0-1 0 0,0 0 1 0 0,0 0-1 0 0,0 0 1 0 0,0 0 0 0 0,0 1-1 0 0,0-1 1 0 0,0 0-1 0 0,-1 0 1 0 0,1 0 0 0 0,0 0-1 0 0,0 0 1 0 0,0 0-1 0 0,0 0 1 0 0,0 1 0 0 0,0-1-1 0 0,0 0 1 0 0,0 0 0 0 0,0 0-1 0 0,0 0 1 0 0,0 0-1 0 0,0 0 1 0 0,0 1 0 0 0,0-1-1 0 0,0 0 1 0 0,0 0-1 0 0,0 0 1 0 0,0 0 0 0 0,0 0-1 0 0,0 1 1 0 0,0-1 0 0 0,0 0-1 0 0,0 0 1 0 0,0 0-1 0 0,0 0 1 0 0,0 0 0 0 0,0 1 13 0 0,0 0-891 0 0,0-1-9029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57.1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5016 0 0,'1'0'81'0'0,"0"0"0"0"0,0 0 0 0 0,0 0 0 0 0,1 0-1 0 0,-1 0 1 0 0,0 0 0 0 0,0 1 0 0 0,0-1 0 0 0,1 0 0 0 0,-1 0 0 0 0,0 1 0 0 0,0-1 0 0 0,0 1 0 0 0,0-1 0 0 0,1 1-81 0 0,-2 0 130 0 0,1 0 1 0 0,-1 0-1 0 0,0-1 0 0 0,1 1 1 0 0,-1 0-1 0 0,0 0 1 0 0,0 0-1 0 0,0 0 1 0 0,0-1-1 0 0,0 1 1 0 0,0 0-1 0 0,0 0 1 0 0,0 0-1 0 0,0 0 0 0 0,0 0 1 0 0,0 0-131 0 0,0 17 721 0 0,2-3-521 0 0,1 1 0 0 0,1 0-1 0 0,0-1 1 0 0,1 0-1 0 0,6 12-199 0 0,-4-9 178 0 0,-1 0-1 0 0,0 0 1 0 0,-2 1-1 0 0,2 10-177 0 0,2 24 919 0 0,6 17-919 0 0,-6-11 542 0 0,-7-47-412 0 0,1 0 1 0 0,0 0-1 0 0,0 1 0 0 0,2 1-130 0 0,25 61 880 0 0,-8-12 184 0 0,-20-58-869 0 0,1 1 0 0 0,-1-1 0 0 0,0 1 0 0 0,0-1 0 0 0,0 1 0 0 0,-1 0 0 0 0,0 4-195 0 0,4 27 1738 0 0,-8-37-1491 0 0,1 0-2847 0 0,3 0-8430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57.7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3712 0 0,'0'0'873'0'0,"16"10"2063"0"0,-13 5-1836 0 0,-3-14-1092 0 0,0-1-1 0 0,0 1 1 0 0,0 0-1 0 0,0-1 1 0 0,0 1 0 0 0,0 0-1 0 0,0-1 1 0 0,0 1-1 0 0,1 0 1 0 0,-1-1-1 0 0,0 1 1 0 0,0-1-1 0 0,1 1 1 0 0,-1 0 0 0 0,0-1-1 0 0,1 1 1 0 0,-1-1-1 0 0,0 1 1 0 0,1-1-1 0 0,-1 1 1 0 0,1-1-1 0 0,-1 1 1 0 0,1-1-1 0 0,-1 1 1 0 0,1-1 0 0 0,-1 0-1 0 0,1 1 1 0 0,0-1-1 0 0,-1 0 1 0 0,1 1-8 0 0,3 15 14 0 0,8 23-9 0 0,-1 0 0 0 0,4 39-5 0 0,-5-21 78 0 0,10 24-78 0 0,-4-15 50 0 0,-5 6 74 0 0,-8-52-1 0 0,0 1 0 0 0,6 17-123 0 0,4 3 306 0 0,-6-21 138 0 0,-1 0 0 0 0,1 10-444 0 0,-6-27 108 0 0,0 0 1 0 0,0 1-1 0 0,0-1 0 0 0,-1 1 1 0 0,1-1-1 0 0,-1 1 1 0 0,0-1-1 0 0,0 1 0 0 0,0-1 1 0 0,-1 1-1 0 0,1-1 1 0 0,-1 1-1 0 0,0-1 1 0 0,0 1-1 0 0,0-1 0 0 0,0 0 1 0 0,-1 1-1 0 0,1-1 1 0 0,-2 2-109 0 0,3-4 24 0 0,-1 0 0 0 0,1 0 0 0 0,-1-1 0 0 0,1 1 1 0 0,-1 0-1 0 0,1 0 0 0 0,-1 0 0 0 0,1 0 0 0 0,-1 0 1 0 0,0-1-1 0 0,1 1 0 0 0,-1 0 0 0 0,0 0 0 0 0,0-1 1 0 0,0 1-1 0 0,0-1 0 0 0,0 1 0 0 0,1-1 0 0 0,-1 1 1 0 0,0-1-1 0 0,0 1 0 0 0,0-1 0 0 0,0 0 0 0 0,0 0 1 0 0,0 1-1 0 0,0-1 0 0 0,0 0 0 0 0,-1 0 0 0 0,1 0 0 0 0,0 0 1 0 0,0 0-1 0 0,0 0 0 0 0,0-1 0 0 0,0 1-24 0 0,0 0-1617 0 0,1 0-6828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3:36.2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1 122 6336 0 0,'0'0'141'0'0,"0"2"23"0"0,0 0-140 0 0,0 0-1 0 0,1-1 1 0 0,-1 1-1 0 0,1 0 0 0 0,-1-1 1 0 0,1 1-1 0 0,0-1 1 0 0,-1 1-1 0 0,1-1 1 0 0,0 1-1 0 0,1 1-23 0 0,3 5 63 0 0,-2 8-33 0 0,-1-3 8 0 0,4-2 80 0 0,-1-1 86 0 0,-3 3 90 0 0,-1-8-20 0 0,0 1 55 0 0,6 8 787 0 0,-4-8-649 0 0,0 0-95 0 0,-2-2-201 0 0,-1 0-78 0 0,0-1 229 0 0,0 1-61 0 0,0-1-52 0 0,0-1-45 0 0,0 3 49 0 0,0 6 125 0 0,0-9-239 0 0,0 0 33 0 0,0-2-124 0 0,0 0 0 0 0,0 0 0 0 0,0 0 0 0 0,0 0 0 0 0,0 0 0 0 0,0 0 0 0 0,0 0 0 0 0,0 0 0 0 0,0 0 0 0 0,0 0 0 0 0,0 0-1 0 0,0 1 1 0 0,0-1 0 0 0,0 0 0 0 0,0 0 0 0 0,0 0 0 0 0,0 0 0 0 0,0 0 0 0 0,0 0 0 0 0,0 0 0 0 0,0 0 0 0 0,0 0 0 0 0,0 0 0 0 0,0 1 0 0 0,0-1-1 0 0,0 0 1 0 0,0 0 0 0 0,1 0 0 0 0,-1 0 0 0 0,0 0 0 0 0,0 0 0 0 0,0 0 0 0 0,0 0 0 0 0,0 0 0 0 0,0 0 0 0 0,0 0 0 0 0,0 0 0 0 0,0 0 0 0 0,0 0-1 0 0,0 0 1 0 0,0 0 0 0 0,1 0 0 0 0,-1 0 0 0 0,0 0 0 0 0,0 0 0 0 0,0 0 0 0 0,0 0 0 0 0,0 0 0 0 0,0 0 0 0 0,0 0 0 0 0,0 0 0 0 0,0 0 0 0 0,0 0-1 0 0,1 0 1 0 0,-1 0 0 0 0,0 0 0 0 0,0 0-8 0 0,2 0 140 0 0,0 1-39 0 0,0 0 14 0 0,4 5-43 0 0,-6-4-10 0 0,1 0 59 0 0,-1 1 79 0 0,0-1 99 0 0,0 0-34 0 0,0 0 59 0 0,0 0 65 0 0,0 0 73 0 0,0 0 223 0 0,0-1-293 0 0,0 0 34 0 0,0-30-306 0 0,0 14-120 0 0,-1 7 0 0 0,1-1 0 0 0,1 1 0 0 0,-1 0 0 0 0,3-7 0 0 0,23-61 64 0 0,-21 60-64 0 0,-4 12 0 0 0,0 0 0 0 0,0 1 0 0 0,1-1 0 0 0,-1 0 0 0 0,1 0 0 0 0,0 1 0 0 0,0-1 0 0 0,0 1 0 0 0,1-1 0 0 0,-1 1 0 0 0,1 0 0 0 0,0 0 0 0 0,1-1 0 0 0,59-59 0 0 0,-39 46-6 0 0,-22 16-3 0 0,0-1 0 0 0,1 1-1 0 0,-1 0 1 0 0,1 0 0 0 0,-1 0 0 0 0,1 0 0 0 0,-1 1-1 0 0,3-1 10 0 0,5 5-19 0 0,-5 0 9 0 0,11-2-54 0 0,-13-2 56 0 0,0 0-1 0 0,0 0 0 0 0,0 0 1 0 0,0 1-1 0 0,0-1 0 0 0,0 1 1 0 0,-1 0-1 0 0,1 0 0 0 0,0 0 1 0 0,0 0-1 0 0,0 1 9 0 0,2 1-7 0 0,0 0 0 0 0,-1 1 0 0 0,1 0 0 0 0,-1 0 0 0 0,0 1 7 0 0,-3-4-1 0 0,3 3 1 0 0,-1 0 0 0 0,0 0 0 0 0,0 1 0 0 0,0-1 0 0 0,-1 1 0 0 0,1 0 0 0 0,-1-1 0 0 0,0 1 0 0 0,0 0 0 0 0,-1 0 0 0 0,0 1 0 0 0,0-1 0 0 0,0 0 0 0 0,0 0 0 0 0,-1 1 0 0 0,0-1 0 0 0,0 0 0 0 0,0 2 0 0 0,0 59 0 0 0,0-48-2 0 0,0-2-49 0 0,0 24 51 0 0,2-32 43 0 0,5 4-45 0 0,-3-3-41 0 0,-2-5-48 0 0,-1-3-102 0 0,2-1-28 0 0,1 0-33 0 0,0 0-172 0 0,0 0-31 0 0,-2 0 185 0 0,-1 0-33 0 0,3 0-285 0 0,-1 0-115 0 0,-2 0 304 0 0,1 0-33 0 0,-1 0-36 0 0,1 0-38 0 0,4 0-1373 0 0,4 0-1063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58.3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5720 0 0,'1'0'37'0'0,"0"0"0"0"0,0 0 0 0 0,0 0 1 0 0,0 0-1 0 0,1 1 0 0 0,-1-1 0 0 0,0 0 0 0 0,0 1 0 0 0,0-1 1 0 0,0 1-1 0 0,0-1 0 0 0,0 1 0 0 0,0-1 0 0 0,0 1 1 0 0,0 0-1 0 0,0-1 0 0 0,0 1 0 0 0,0 0-37 0 0,-1 0 117 0 0,1 0 0 0 0,0 0 0 0 0,0-1 0 0 0,0 1 0 0 0,0 0-1 0 0,0-1 1 0 0,0 1 0 0 0,0-1 0 0 0,0 1 0 0 0,0-1 0 0 0,1 1 0 0 0,-1-1 0 0 0,0 0 0 0 0,0 0-1 0 0,0 1 1 0 0,0-1 0 0 0,1 0 0 0 0,-1 0-117 0 0,5 0 113 0 0,0 0 0 0 0,0 1 0 0 0,0 0 0 0 0,0 0 0 0 0,0 1 0 0 0,0 0 0 0 0,0 0 0 0 0,-1 0 0 0 0,1 0 0 0 0,-1 1 0 0 0,1 0 0 0 0,-1 0 0 0 0,0 1 0 0 0,0 0-1 0 0,-1-1 1 0 0,1 1 0 0 0,-1 1 0 0 0,1 0-113 0 0,4 3 26 0 0,-1 1-1 0 0,-1-1 0 0 0,1 2 1 0 0,-1-1-1 0 0,-1 1 0 0 0,0 0 1 0 0,5 10-26 0 0,3 12 178 0 0,10 33-178 0 0,-12-31 52 0 0,-5-7 2 0 0,-1 0-1 0 0,-1 1 0 0 0,-1-1 0 0 0,-1 1 0 0 0,-2 27-53 0 0,1-6 126 0 0,-1 7 359 0 0,-3 13-485 0 0,-1 10 409 0 0,4-62-185 0 0,-2 0 1 0 0,0 0 0 0 0,-1 0-1 0 0,-1 0 1 0 0,0 0 0 0 0,-3 6-225 0 0,-21 24 920 0 0,21-40-590 0 0,5-7-313 0 0,1 0 1 0 0,-1 0 0 0 0,1 1-1 0 0,-1-1 1 0 0,1 1-1 0 0,0-1 1 0 0,-1 0-1 0 0,1 1 1 0 0,0-1-1 0 0,-1 1 1 0 0,1-1 0 0 0,0 1-1 0 0,0-1 1 0 0,-1 0-1 0 0,1 1 1 0 0,0-1-1 0 0,0 1 1 0 0,0 0 0 0 0,0-1-1 0 0,0 1 1 0 0,0-1-1 0 0,0 1 1 0 0,0-1-1 0 0,0 1 1 0 0,0 0-18 0 0,-4 20-911 0 0,4-21-9339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58.8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 8136 0 0,'16'-1'881'0'0,"1"0"1"0"0,-1-1 0 0 0,0-1-1 0 0,3-1-881 0 0,18 7 347 0 0,-34-3-346 0 0,0-1 1 0 0,0 1-1 0 0,0 0 1 0 0,0 0-1 0 0,0 1 1 0 0,0-1-1 0 0,0 1 1 0 0,0-1-1 0 0,0 1 1 0 0,0 0-1 0 0,0 0 0 0 0,0 0 1 0 0,0 1-1 0 0,-1-1 1 0 0,1 1-1 0 0,0-1 1 0 0,-1 1-1 0 0,1 0 1 0 0,-1 0-1 0 0,0 0 1 0 0,2 2-2 0 0,-3-3 0 0 0,0 1 1 0 0,0-1 0 0 0,0 1-1 0 0,1-1 1 0 0,-1 0 0 0 0,0 1 0 0 0,1-1-1 0 0,-1 0 1 0 0,1 0 0 0 0,1 1-1 0 0,-2-2 0 0 0,0 1 1 0 0,0 0 0 0 0,0-1-1 0 0,0 1 1 0 0,0 0 0 0 0,0-1-1 0 0,0 1 1 0 0,0 0-1 0 0,0 0 1 0 0,0 0 0 0 0,-1 0-1 0 0,1 0 1 0 0,0 0 0 0 0,-1 0-1 0 0,1 0 1 0 0,-1 0 0 0 0,1 0-1 0 0,-1 0 1 0 0,1 0 0 0 0,-1 1-1 0 0,0-1 1 0 0,0 0 0 0 0,1 0-1 0 0,-1 0 1 0 0,0 1 0 0 0,0 0-1 0 0,-1 12 4 0 0,0-1 0 0 0,-1 1 0 0 0,0 0 0 0 0,-1-1 0 0 0,-1 1 1 0 0,0-1-1 0 0,-1 0 0 0 0,-1 1-4 0 0,-5 9 81 0 0,-2-1 1 0 0,-1-1-1 0 0,0 0 0 0 0,-6 5-81 0 0,17-22 40 0 0,0 1 0 0 0,1 0 0 0 0,-1 0-1 0 0,1 0 1 0 0,0 1 0 0 0,0 1-40 0 0,0-2 69 0 0,0 1 0 0 0,0-1 0 0 0,-1 1 0 0 0,1-1 0 0 0,-3 2-69 0 0,4-4 87 0 0,-1 0 0 0 0,1 0 0 0 0,-1 0 0 0 0,1 0 0 0 0,0 0 0 0 0,0 0 0 0 0,1 0 0 0 0,-1 1 0 0 0,0-1 0 0 0,1 0 0 0 0,0 1 0 0 0,0-1 0 0 0,0 0 0 0 0,1 4-87 0 0,29-7 594 0 0,76-11-235 0 0,-81 5-264 0 0,-22 5-83 0 0,1 0 0 0 0,-1 0 0 0 0,1 1 0 0 0,-1-1 0 0 0,1 1 0 0 0,-1-1 0 0 0,1 1 0 0 0,1 0-12 0 0,23 2-629 0 0,-1-1 0 0 0,1-2 0 0 0,12-2 629 0 0,-38 3-9633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5:59.7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420 31 5824 0 0,'-5'-4'241'0'0,"0"1"0"0"0,-1 0 0 0 0,1 0 0 0 0,0 0 0 0 0,-1 1 0 0 0,0 0 0 0 0,1 0 0 0 0,-1 0 0 0 0,0 1 0 0 0,0 0 0 0 0,0 0 0 0 0,-5 0-241 0 0,-8-1 998 0 0,0 1 1 0 0,0 1 0 0 0,-16 2-999 0 0,32-1 32 0 0,-1 0 1 0 0,0 0-1 0 0,1 0 1 0 0,-1 0-1 0 0,1 1 1 0 0,0-1 0 0 0,-1 1-1 0 0,1 0 1 0 0,0 0-1 0 0,0 0 1 0 0,0 0-1 0 0,-1 2-32 0 0,-23 13 227 0 0,16-11-178 0 0,0-1 0 0 0,0 2 0 0 0,1 0 0 0 0,-1 0 0 0 0,1 1 0 0 0,1 0 0 0 0,0 0 0 0 0,0 1 0 0 0,1 0 0 0 0,0 1 0 0 0,0 0 0 0 0,1 0 0 0 0,0 1 0 0 0,1 0 0 0 0,0 0 0 0 0,1 1-49 0 0,-9 16 99 0 0,11-22-67 0 0,-1-1 0 0 0,2 1 0 0 0,-1 0 0 0 0,1 0 0 0 0,-1 2-32 0 0,3-6 11 0 0,0 0-1 0 0,-1 0 1 0 0,1 0-1 0 0,0 0 1 0 0,0 0-1 0 0,0 0 0 0 0,0 0 1 0 0,0 0-1 0 0,1 0 1 0 0,-1 0-1 0 0,1 0 1 0 0,-1-1-1 0 0,1 1 1 0 0,0 0-1 0 0,-1 0 1 0 0,1 0-1 0 0,0 0 1 0 0,1 1-11 0 0,8 14 57 0 0,-8-14-38 0 0,-1 0 0 0 0,1 0 1 0 0,-1-1-1 0 0,1 1 0 0 0,0 0 0 0 0,0-1 0 0 0,0 1 1 0 0,0-1-1 0 0,1 0 0 0 0,-1 0 0 0 0,1 1 0 0 0,-1-2 1 0 0,1 1-1 0 0,0 0 0 0 0,0 0 0 0 0,-1-1 0 0 0,1 0 1 0 0,2 1-20 0 0,4 2 10 0 0,1-1 1 0 0,-1-1 0 0 0,1 0 0 0 0,0 0 0 0 0,0-1 0 0 0,0 0 0 0 0,8 0-11 0 0,11-2 28 0 0,-21 1-9 0 0,0 1-1 0 0,0-1 0 0 0,0-1 1 0 0,0 0-1 0 0,0 0 1 0 0,0 0-1 0 0,0-1 1 0 0,0 0-1 0 0,0-1 0 0 0,-1 0 1 0 0,0 0-1 0 0,1-1 1 0 0,-1 1-1 0 0,0-2-18 0 0,6-3 163 0 0,-11 7-135 0 0,0 0 0 0 0,0-1 0 0 0,0 1 0 0 0,0 0 0 0 0,-1 0-1 0 0,1-1 1 0 0,-1 1 0 0 0,1-1 0 0 0,-1 0 0 0 0,1 1 0 0 0,-1-1 0 0 0,1-1-28 0 0,34-61 521 0 0,-28 48-476 0 0,-6 13-37 0 0,0 0-1 0 0,-1 0 1 0 0,1 0-1 0 0,-1 0 1 0 0,0 0-1 0 0,0 0 1 0 0,0 0-1 0 0,0 0 1 0 0,0-1-1 0 0,-1 1 1 0 0,1-2-8 0 0,-1-10 46 0 0,1 0 1 0 0,1-1-1 0 0,0 1 1 0 0,1 1-1 0 0,1-1 1 0 0,1-2-47 0 0,0-9 27 0 0,-5 25-111 0 0,-1 3 0 0 0,1 15-9 0 0,0 8 64 0 0,1 1 0 0 0,1-1 1 0 0,2 0-1 0 0,0 0 0 0 0,2-1 0 0 0,6 21 29 0 0,-10-40-8 0 0,0 0 0 0 0,1 0 0 0 0,-1 0 0 0 0,1 0 0 0 0,0-1 0 0 0,0 1 0 0 0,0-1 0 0 0,1 0 0 0 0,0 0 0 0 0,-1 0 0 0 0,1 0 0 0 0,1 0 0 0 0,-1-1 0 0 0,0 0 0 0 0,1 0 0 0 0,0 0 0 0 0,0-1 0 0 0,2 2 8 0 0,2 0-11 0 0,-9-4 10 0 0,0 0 0 0 0,1 1 0 0 0,-1-1 0 0 0,1 0-1 0 0,-1 0 1 0 0,1 1 0 0 0,0-1 0 0 0,-1 0 0 0 0,1 0 0 0 0,-1 0 0 0 0,1 0 0 0 0,-1 0-1 0 0,1 0 1 0 0,-1 0 0 0 0,1 0 0 0 0,0 0 0 0 0,-1 0 0 0 0,1 0 0 0 0,-1 0 0 0 0,1 0-1 0 0,-1 0 1 0 0,1 0 0 0 0,-1-1 0 0 0,1 1 0 0 0,-1 0 0 0 0,1-1 1 0 0,9 3 85 0 0,-9-1-189 0 0,-1-1 0 0 0,1 0 1 0 0,0 1-1 0 0,-1-1 0 0 0,1 0 1 0 0,-1 0-1 0 0,1 1 0 0 0,0-1 0 0 0,-1 0 1 0 0,1 0-1 0 0,-1 0 0 0 0,1 0 1 0 0,0 0-1 0 0,-1 0 0 0 0,1 0 0 0 0,0 0 1 0 0,-1 0-1 0 0,1 0 0 0 0,0 0 1 0 0,0-1 103 0 0,-1 1-9412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6:00.1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7232 0 0,'3'2'93'0'0,"1"1"1"0"0,-1-1-1 0 0,0 1 1 0 0,0 0 0 0 0,0-1-1 0 0,0 1 1 0 0,-1 0-1 0 0,1 1 1 0 0,-1-1-1 0 0,0 0 1 0 0,0 1 0 0 0,0-1-1 0 0,0 1 1 0 0,0 0-1 0 0,-1 0 1 0 0,0-1-1 0 0,0 1 1 0 0,1 2-94 0 0,10 26 632 0 0,-7-22-307 0 0,-1 0 0 0 0,-1 1 0 0 0,0 0 0 0 0,0-1 0 0 0,-1 1 0 0 0,0 0 0 0 0,-1 0 0 0 0,0 0 0 0 0,-1 7-325 0 0,-6-7 825 0 0,2-20 519 0 0,2-13-1034 0 0,4 10-290 0 0,1 1 1 0 0,0 0-1 0 0,0 0 1 0 0,1 0 0 0 0,1 0-1 0 0,0 1 1 0 0,0 0-1 0 0,1 0 1 0 0,0 0 0 0 0,1 1-1 0 0,6-7-20 0 0,-11 14 11 0 0,1 0 1 0 0,-1 0-1 0 0,1 0 0 0 0,0 1 0 0 0,0-1 0 0 0,-1 1 1 0 0,1 0-1 0 0,0 0 0 0 0,0 0 0 0 0,1 0 0 0 0,-1 0 1 0 0,0 0-1 0 0,0 1 0 0 0,0 0 0 0 0,0-1 0 0 0,1 1 1 0 0,-1 1-1 0 0,0-1 0 0 0,0 0 0 0 0,1 1-11 0 0,10 3 33 0 0,-11-4-32 0 0,-1 1-1 0 0,0-1 0 0 0,0 1 1 0 0,0 0-1 0 0,0-1 0 0 0,0 1 1 0 0,0 0-1 0 0,-1 0 0 0 0,1 0 1 0 0,0 0-1 0 0,0 1 0 0 0,-1-1 1 0 0,1 0-1 0 0,-1 1 0 0 0,1-1 1 0 0,-1 1-1 0 0,1 1 0 0 0,32 33 19 0 0,-27-30-12 0 0,-1 0-1 0 0,0 1 1 0 0,0 0 0 0 0,0 0-1 0 0,-1 0 1 0 0,0 1-1 0 0,-1 0-6 0 0,11 24 64 0 0,-9-20 8 0 0,-1 0 0 0 0,1 0 0 0 0,1 0-1 0 0,0-1 1 0 0,1 0 0 0 0,2 2-72 0 0,-3-3 137 0 0,6 5-2134 0 0,-12-15-8112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6:00.6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143 409 7024 0 0,'-2'1'115'0'0,"-1"0"1"0"0,1 0-1 0 0,0 0 1 0 0,0 1 0 0 0,0-1-1 0 0,-1 1 1 0 0,1-1-1 0 0,1 1 1 0 0,-1 0-1 0 0,0-1 1 0 0,0 1 0 0 0,1 0-1 0 0,-1 1 1 0 0,1-1-1 0 0,0 0 1 0 0,-1 0-1 0 0,1 0 1 0 0,0 2-116 0 0,-9 10 462 0 0,-5 10-283 0 0,1-1-1 0 0,1 2 0 0 0,-3 9-178 0 0,-9 17 177 0 0,23-45-169 0 0,-1-1 0 0 0,2 1-1 0 0,-1-1 1 0 0,0 1 0 0 0,1 0-1 0 0,0 0 1 0 0,1 0 0 0 0,-1 0 0 0 0,1 0-1 0 0,0 2-7 0 0,-2 28 57 0 0,1-35-42 0 0,1 1 1 0 0,0-1 0 0 0,0 1-1 0 0,0-1 1 0 0,1 1 0 0 0,-1-1-1 0 0,0 1 1 0 0,0-1 0 0 0,1 1-1 0 0,-1-1 1 0 0,1 1 0 0 0,-1-1-1 0 0,1 1 1 0 0,0-1 0 0 0,0 0-1 0 0,-1 1 1 0 0,1-1 0 0 0,0 0-1 0 0,0 0 1 0 0,0 0 0 0 0,0 1-1 0 0,1-1 1 0 0,-1 0 0 0 0,0-1-1 0 0,1 2-15 0 0,4 2 56 0 0,0-1 0 0 0,-1 0 0 0 0,1 0 0 0 0,0-1 0 0 0,1 1-56 0 0,-6-3 11 0 0,6 3 48 0 0,1-2-1 0 0,-1 1 0 0 0,0-1 1 0 0,1 0-1 0 0,-1 0 0 0 0,1-1 1 0 0,-1 0-1 0 0,1-1 0 0 0,-1 1 1 0 0,1-1-1 0 0,-1-1 0 0 0,0 1 1 0 0,2-2-59 0 0,-6 2 28 0 0,0 1-1 0 0,1-1 1 0 0,-1-1 0 0 0,0 1 0 0 0,0 0-1 0 0,0-1 1 0 0,0 0 0 0 0,0 0 0 0 0,0 0 0 0 0,0 0-1 0 0,-1 0 1 0 0,1 0 0 0 0,-1-1 0 0 0,1 1-1 0 0,-1-1 1 0 0,0 0 0 0 0,0 1 0 0 0,0-1 0 0 0,0 0-1 0 0,-1 0 1 0 0,1 0 0 0 0,-1-1 0 0 0,0 1-1 0 0,0 0 1 0 0,0-1 0 0 0,0 1 0 0 0,-1 0 0 0 0,1-1-1 0 0,-1-1-27 0 0,-1-34 125 0 0,-2 1 0 0 0,-1-1-1 0 0,-2 1 1 0 0,-4-7-125 0 0,7 26 84 0 0,0 1 0 0 0,1-1 0 0 0,0-7-84 0 0,-5-41 108 0 0,4 45-55 0 0,0-1 0 0 0,2-11-53 0 0,-2-12 74 0 0,2 17 69 0 0,1 0 1 0 0,3-27-144 0 0,-1 28 54 0 0,-2 24-40 0 0,0 1-1 0 0,0 0 1 0 0,0 0-1 0 0,0 0 1 0 0,1-1 0 0 0,0 1-1 0 0,-1 0 1 0 0,1 0-1 0 0,0 0 1 0 0,1 0-1 0 0,-1 0 1 0 0,0 0 0 0 0,1 0-1 0 0,0 1 1 0 0,0-1-1 0 0,-1 0 1 0 0,2 1-1 0 0,-1 0 1 0 0,0-1 0 0 0,0 1-1 0 0,1 0 1 0 0,-1 0-1 0 0,1 0-13 0 0,4-7 62 0 0,-7 9-61 0 0,0 0 0 0 0,0 0 0 0 0,0-1 0 0 0,0 1 0 0 0,0 0 0 0 0,0 0 0 0 0,1 0 0 0 0,-1-1 0 0 0,0 1 0 0 0,0 0 0 0 0,0 0 0 0 0,0 0 0 0 0,0-1 0 0 0,1 1 0 0 0,-1 0 0 0 0,0 0 0 0 0,0 0-1 0 0,0 0 1 0 0,0-1 0 0 0,1 1 0 0 0,-1 0 0 0 0,0 0 0 0 0,0 0 0 0 0,1 0 0 0 0,-1 0 0 0 0,0 0 0 0 0,0 0 0 0 0,0 0 0 0 0,1 0 0 0 0,-1 0 0 0 0,0 0 0 0 0,0 0 0 0 0,1 0 0 0 0,-1 0 0 0 0,0 0 0 0 0,0 0 0 0 0,1 0 0 0 0,-1 0 0 0 0,0 0 0 0 0,0 0 0 0 0,0 0-1 0 0,1 0 1 0 0,-1 0 0 0 0,0 0 0 0 0,0 1 0 0 0,0-1 0 0 0,1 0 0 0 0,-1 0 0 0 0,0 0 0 0 0,0 0 0 0 0,0 1 0 0 0,0-1 0 0 0,1 0 0 0 0,-1 0 0 0 0,0 0-1 0 0,3 3 4 0 0,1 0 1 0 0,-1 0-1 0 0,0 0 1 0 0,0 0-1 0 0,-1 0 0 0 0,1 0 1 0 0,-1 1-1 0 0,1-1 1 0 0,-1 1-1 0 0,0 0 0 0 0,0 0 1 0 0,-1 0-1 0 0,1 0 1 0 0,-1 0-1 0 0,0 0 0 0 0,1 3-4 0 0,2 13 5 0 0,-1 0 0 0 0,-1 0 0 0 0,-1 1-5 0 0,0-12 3 0 0,3 29 3 0 0,1 0 1 0 0,5 10-7 0 0,-10-47 0 0 0,2 14 1 0 0,0 0-1 0 0,-1 0 0 0 0,-1 8 0 0 0,0-10 2 0 0,0 1 0 0 0,1 0 0 0 0,1-1 1 0 0,2 8-3 0 0,1 5 12 0 0,-1-1 1 0 0,-1 6-13 0 0,3 18 27 0 0,-6-44-27 0 0,0-1 1 0 0,0 1 0 0 0,0-1 0 0 0,-1 1 0 0 0,1-1-1 0 0,-2 3 0 0 0,2-5 0 0 0,-1 0 0 0 0,0 1 0 0 0,1-1 0 0 0,0 0 0 0 0,-1 1 0 0 0,1-1 0 0 0,0 1 0 0 0,0-1 0 0 0,1 1 0 0 0,-1-1 0 0 0,0 0 0 0 0,1 1 0 0 0,-1-1 0 0 0,1 0 0 0 0,0 1 0 0 0,0-1 0 0 0,1 2 0 0 0,-1-1 6 0 0,0 0 1 0 0,-1 0-1 0 0,1 0 0 0 0,-1 0 1 0 0,1 0-1 0 0,-1 0 1 0 0,0 0-1 0 0,0 1 1 0 0,0-1-1 0 0,-1 0 1 0 0,1 0-1 0 0,-1 0 1 0 0,1 0-1 0 0,-1 0 1 0 0,0 0-1 0 0,0-1 1 0 0,-1 1-1 0 0,1 0 1 0 0,-1 0-1 0 0,1-1 1 0 0,-2 3-7 0 0,1-5-1836 0 0,1 0-7408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6:01.1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184 1 6632 0 0,'12'0'1571'0'0,"-19"0"124"0"0,0 20-572 0 0,-3-8-1049 0 0,0 1 1 0 0,2-1-1 0 0,-1 2 1 0 0,2-1-1 0 0,-1 1 1 0 0,2 0-1 0 0,0 1-74 0 0,-26 49 135 0 0,22-43-1 0 0,0-1 0 0 0,2 2 0 0 0,0-1 0 0 0,2 1-1 0 0,0 1-133 0 0,-9 30 246 0 0,8-27-167 0 0,2 0 0 0 0,1 1 0 0 0,1-1 0 0 0,1 1 0 0 0,1-1 1 0 0,1 1-1 0 0,2-1 0 0 0,1 1 0 0 0,0-1 0 0 0,3 0 0 0 0,4 17-79 0 0,3-5 316 0 0,13 28-316 0 0,-19-50 46 0 0,-3-7-10 0 0,0-1 0 0 0,1 1 0 0 0,0-1 0 0 0,0 0 0 0 0,1-1 0 0 0,0 1 0 0 0,1-1 0 0 0,6 6-36 0 0,7 4 145 0 0,1-1 0 0 0,12 7-145 0 0,13 9 342 0 0,-40-28-282 0 0,0 0 0 0 0,0-1 0 0 0,0 0 0 0 0,0 0 0 0 0,0-1 0 0 0,1 1 0 0 0,0-1 1 0 0,-1-1-1 0 0,5 2-60 0 0,7-1 371 0 0,-1 0 1 0 0,1-1 0 0 0,3-1-372 0 0,13 6 850 0 0,-34-6-400 0 0,-3-2-2709 0 0,3 2-8782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6:02.5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296 1 5720 0 0,'0'1'171'0'0,"0"0"0"0"0,0 0 0 0 0,0 0 0 0 0,-1 0 0 0 0,1 0 0 0 0,0 0 0 0 0,-1 0 0 0 0,1 0 0 0 0,-1 0 0 0 0,1 0 0 0 0,-1 0 0 0 0,1 0 0 0 0,-1 0 0 0 0,0 0 0 0 0,1-1 0 0 0,-1 1 0 0 0,0 0 0 0 0,0 0 0 0 0,0-1 0 0 0,1 1 0 0 0,-1 0 0 0 0,0-1 0 0 0,0 1 0 0 0,0-1 0 0 0,0 1 0 0 0,-1-1-171 0 0,-1 2 193 0 0,0-1-1 0 0,-1 0 0 0 0,1 0 0 0 0,-1-1 0 0 0,1 1 0 0 0,-1 0 0 0 0,1-1 1 0 0,-3 0-193 0 0,1 0 17 0 0,0 1 0 0 0,0 0 1 0 0,1 0-1 0 0,-1 1 0 0 0,0 0 1 0 0,1-1-1 0 0,-1 1 0 0 0,-1 2-17 0 0,-22 7-12 0 0,17-8-37 0 0,0 1-1 0 0,0 1 0 0 0,0 0 0 0 0,1 0 0 0 0,0 1 1 0 0,0 0-1 0 0,0 1 0 0 0,0 0 0 0 0,0 2 50 0 0,9-8-2 0 0,-2 2 4 0 0,-1 1 0 0 0,1 0 0 0 0,0-1 0 0 0,0 1 0 0 0,0 1 0 0 0,1-1 0 0 0,-1 0 0 0 0,1 1 0 0 0,0-1 0 0 0,0 1 0 0 0,1 0 0 0 0,-2 4-2 0 0,-10 24 25 0 0,9-23 2 0 0,0 1-1 0 0,1 0 1 0 0,0 0 0 0 0,0 1-1 0 0,1-1 1 0 0,1 0 0 0 0,0 1-1 0 0,0-1 1 0 0,2 1 0 0 0,-1-1-1 0 0,1 1 1 0 0,1-1 0 0 0,1 4-27 0 0,-1-3 65 0 0,1 0 1 0 0,1-1-1 0 0,0 1 0 0 0,1-1 1 0 0,0 0-1 0 0,1-1 1 0 0,0 1-1 0 0,0-1 1 0 0,1 0-1 0 0,0-1 0 0 0,1 1 1 0 0,0-1-1 0 0,2 0-65 0 0,-4-5 48 0 0,1 1 0 0 0,1-1 0 0 0,-1 0 0 0 0,1 0 0 0 0,0-1 0 0 0,-1 0 0 0 0,1 0 0 0 0,3-1-48 0 0,0 2 48 0 0,43 9 210 0 0,-51-12-233 0 0,1-1-1 0 0,-1 1 1 0 0,1-1-1 0 0,-1 0 0 0 0,1 0 1 0 0,-1 0-1 0 0,1 0 1 0 0,-1 0-1 0 0,1-1 1 0 0,-1 0-1 0 0,1 0 0 0 0,-1 0 1 0 0,1 0-1 0 0,-1 0-24 0 0,2-2 17 0 0,7-5 45 0 0,0-1 0 0 0,-1 0 0 0 0,0 0 0 0 0,0-1 0 0 0,6-7-62 0 0,-10 8 38 0 0,-1 0 1 0 0,0 0 0 0 0,-1-1-1 0 0,0 0 1 0 0,-1 0-1 0 0,1 0 1 0 0,-2 0 0 0 0,0 0-1 0 0,0-1 1 0 0,1-10-39 0 0,-2 5 97 0 0,-1 0-1 0 0,0 0 1 0 0,-2 0 0 0 0,1-1 0 0 0,-2 1 0 0 0,0 0 0 0 0,-2-4-97 0 0,-1-6 135 0 0,3 16-98 0 0,1 1 0 0 0,-1-1 0 0 0,-1 0-1 0 0,0 1 1 0 0,0-1 0 0 0,-1 1 0 0 0,0 0 0 0 0,0 0-1 0 0,-1 1 1 0 0,-1-1 0 0 0,1 1-37 0 0,-16-17 278 0 0,0 1 0 0 0,-3-1-278 0 0,2 4-1905 0 0,22 20-8271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6:03.3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3912 0 0,'0'0'1059'0'0,"16"1"5658"0"0,-18 6-6677 0 0,0 1 1 0 0,1-1 0 0 0,0 0 0 0 0,0 1 0 0 0,1-1-1 0 0,0 1 1 0 0,0-1 0 0 0,0 1 0 0 0,2 4-41 0 0,0 18 145 0 0,0 23 156 0 0,3 0 1 0 0,8 31-302 0 0,-8-53 23 0 0,7 52 301 0 0,-6-48-146 0 0,-5-25-93 0 0,1-1 1 0 0,0 1 0 0 0,0-1-1 0 0,2 3-85 0 0,-1-5 124 0 0,0-1 154 0 0,-1 0 1 0 0,1 0-1 0 0,-1 1 0 0 0,0-1 1 0 0,-1 0-1 0 0,0 1 0 0 0,0-1 1 0 0,0 1-1 0 0,-1-1 0 0 0,1 1 0 0 0,-2 2-278 0 0,-26-9 751 0 0,22 0-1127 0 0,0-1 0 0 0,0 0 0 0 0,0 0 0 0 0,0-1 0 0 0,0 1 0 0 0,-3-2 376 0 0,6 2-10974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6:04.2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4616 0 0,'0'0'31'0'0,"1"0"-1"0"0,-1 0 1 0 0,0 0 0 0 0,0 0-1 0 0,1 0 1 0 0,-1 0 0 0 0,0-1 0 0 0,0 1-1 0 0,1 0 1 0 0,-1 1 0 0 0,0-1 0 0 0,0 0-1 0 0,1 0 1 0 0,-1 0 0 0 0,0 0-1 0 0,0 0 1 0 0,1 0 0 0 0,-1 0 0 0 0,0 0-1 0 0,0 0 1 0 0,1 0 0 0 0,-1 1-1 0 0,0-1 1 0 0,0 0 0 0 0,1 0 0 0 0,-1 0-1 0 0,0 0 1 0 0,0 1 0 0 0,0-1 0 0 0,0 0-1 0 0,1 0 1 0 0,-1 1 0 0 0,0-1-1 0 0,0 0 1 0 0,0 0 0 0 0,0 1 0 0 0,0-1-1 0 0,0 0 1 0 0,0 0 0 0 0,0 1-1 0 0,0-1 1 0 0,0 0 0 0 0,0 0 0 0 0,0 1-1 0 0,0-1 1 0 0,0 0 0 0 0,0 0 0 0 0,0 1-1 0 0,0-1 1 0 0,0 0 0 0 0,0 1-1 0 0,0-1-30 0 0,0 0 39 0 0,0 0-1 0 0,0 1 0 0 0,0-1 0 0 0,0 0 0 0 0,0 1 0 0 0,0-1 0 0 0,0 0 0 0 0,0 1 0 0 0,0-1 0 0 0,0 0 0 0 0,0 1 1 0 0,0-1-1 0 0,0 0 0 0 0,0 1 0 0 0,0-1 0 0 0,1 0 0 0 0,-1 1 0 0 0,0-1 0 0 0,0 0 0 0 0,0 0 0 0 0,0 1 1 0 0,1-1-1 0 0,-1 0 0 0 0,0 0 0 0 0,0 1 0 0 0,1-1 0 0 0,-1 0 0 0 0,0 0 0 0 0,0 0 0 0 0,1 1 0 0 0,-1-1 0 0 0,0 0 1 0 0,0 0-1 0 0,1 0 0 0 0,-1 0 0 0 0,0 0 0 0 0,1 0 0 0 0,-1 0 0 0 0,0 0 0 0 0,1 0 0 0 0,-1 0 0 0 0,0 0 1 0 0,1 0-1 0 0,-1 0 0 0 0,0 0 0 0 0,1 0 0 0 0,-1 0 0 0 0,0 0 0 0 0,1 0 0 0 0,-1 0 0 0 0,0 0 0 0 0,1 0-38 0 0,-1 0 290 0 0,0 0-173 0 0,0 0-40 0 0,0 0-67 0 0,-1 1-1 0 0,1-1 0 0 0,0 0 1 0 0,-1 1-1 0 0,1-1 0 0 0,0 1 0 0 0,0-1 1 0 0,0 1-1 0 0,-1-1 0 0 0,1 1 1 0 0,0-1-1 0 0,0 1 0 0 0,0-1 0 0 0,0 1 1 0 0,0 0-1 0 0,0-1 0 0 0,0 1 1 0 0,0-1-1 0 0,0 1 0 0 0,0-1 0 0 0,0 1 1 0 0,0-1-1 0 0,1 1 0 0 0,-1-1 1 0 0,0 1-1 0 0,0-1 0 0 0,0 1 0 0 0,1-1-9 0 0,10 17 119 0 0,-5-7-48 0 0,1 8 111 0 0,-1 1 0 0 0,-1 0 0 0 0,-1 1 0 0 0,0-1 0 0 0,-2 1 0 0 0,0 0 0 0 0,-1 7-182 0 0,8 63 698 0 0,-5-34-123 0 0,-4-44-371 0 0,1 0-1 0 0,0 0 0 0 0,3 11-203 0 0,-3-14 130 0 0,0 0-1 0 0,0 0 1 0 0,-1 0-1 0 0,0 4-129 0 0,0-5 91 0 0,0-1 0 0 0,1 1 0 0 0,-1 0 0 0 0,1-1 0 0 0,1 2-91 0 0,0 1 225 0 0,0-1 0 0 0,-1 1 0 0 0,-1-1-1 0 0,1 1 1 0 0,-2 6-225 0 0,1 3 2545 0 0,-13-19-1488 0 0,10 0-3359 0 0,2 0-8908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6:04.9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2504 0 0,'0'9'2134'0'0,"0"12"1477"0"0,0-21-3581 0 0,0 1 0 0 0,0-1 0 0 0,0 1 0 0 0,1-1 0 0 0,-1 1 0 0 0,0 0 0 0 0,0-1 0 0 0,0 1 0 0 0,1-1 0 0 0,-1 1 0 0 0,0-1 0 0 0,1 1 0 0 0,-1-1 0 0 0,0 0 0 0 0,1 1 0 0 0,-1-1 0 0 0,1 1 0 0 0,-1-1 0 0 0,0 0 0 0 0,1 1 0 0 0,-1-1 0 0 0,1 0 0 0 0,-1 1 0 0 0,1-1 0 0 0,0 0-1 0 0,-1 0 1 0 0,1 1 0 0 0,-1-1 0 0 0,1 0-30 0 0,0 0 3 0 0,-1 0-1 0 0,1 0 0 0 0,0 1 0 0 0,-1-1 0 0 0,1 0 0 0 0,0 0 0 0 0,-1 1 1 0 0,1-1-1 0 0,-1 0 0 0 0,1 1 0 0 0,0-1 0 0 0,-1 1 0 0 0,1-1 0 0 0,-1 1 1 0 0,1-1-1 0 0,-1 1 0 0 0,0-1 0 0 0,1 1 0 0 0,-1 0 0 0 0,1-1 1 0 0,-1 1-1 0 0,0-1-2 0 0,1 1 2 0 0,-1 0-1 0 0,1 0 1 0 0,0 0 0 0 0,-1 0 0 0 0,1 0 0 0 0,0 0 0 0 0,0 0 0 0 0,0 0-1 0 0,-1-1 1 0 0,1 1 0 0 0,0 0 0 0 0,0-1 0 0 0,0 1 0 0 0,1 0-2 0 0,23 11 41 0 0,-1 2 1 0 0,0 1 0 0 0,-1 1 0 0 0,-1 1-1 0 0,0 1 1 0 0,-2 1 0 0 0,0 1-1 0 0,-1 0 1 0 0,-1 2 0 0 0,-1 0 0 0 0,0 1-1 0 0,-2 1 1 0 0,-1 0 0 0 0,6 16-42 0 0,-15-30 70 0 0,-1 1-1 0 0,0 0 1 0 0,-1-1 0 0 0,-1 1 0 0 0,2 6-70 0 0,6 28 269 0 0,-5-24-51 0 0,-1 0-1 0 0,-1 0 0 0 0,0 19-217 0 0,0-4 243 0 0,-1-8 32 0 0,-2 1 0 0 0,-3 13-275 0 0,3-34 42 0 0,-2 1 42 0 0,1 1 0 0 0,-2-1 1 0 0,1 1-1 0 0,-1-1 0 0 0,0 0 1 0 0,-2 2-85 0 0,-10 32 354 0 0,14-38-266 0 0,1-1 0 0 0,-1 0 0 0 0,0 0 0 0 0,0 0 1 0 0,-1 0-1 0 0,1 0 0 0 0,-1-1 0 0 0,0 1 0 0 0,0 0 0 0 0,0-1 0 0 0,-1 1 0 0 0,1-1 0 0 0,-1 0 1 0 0,0 0-1 0 0,0 0 0 0 0,0 0 0 0 0,0 0 0 0 0,0-1 0 0 0,-1 1 0 0 0,1-1 0 0 0,-1 0 1 0 0,-1 1-89 0 0,-8 3 426 0 0,10-5-256 0 0,0 1 0 0 0,0-1 0 0 0,-1 0 0 0 0,1 1 0 0 0,0-1 0 0 0,-1-1 0 0 0,1 1 0 0 0,-1 0 0 0 0,1-1 0 0 0,-1 0-1 0 0,0 0-169 0 0,3 0 162 0 0,-7 4-1475 0 0,8-4-9999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3:36.7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159 443 5904 0 0,'0'0'169'0'0,"-3"2"2"0"0,-10 9-135 0 0,8-9-28 0 0,1 0 32 0 0,1 0 33 0 0,1 1 36 0 0,0 1 36 0 0,0 1-15 0 0,-5 3 136 0 0,-2-4 41 0 0,4-1-58 0 0,-1 1 40 0 0,1 9 243 0 0,-1-3-299 0 0,0 0-68 0 0,-8 15 127 0 0,9-14-90 0 0,1-1-38 0 0,-6 7 78 0 0,-3 8 22 0 0,8-8-28 0 0,1-7-123 0 0,-5 10 84 0 0,3-12-95 0 0,5-6-79 0 0,0-1 0 0 0,0 0 0 0 0,0 1 0 0 0,0-1 0 0 0,0 0 0 0 0,0 1 0 0 0,1-1 0 0 0,-1 1 0 0 0,1-1 0 0 0,-1 1 0 0 0,1 0 0 0 0,-1-1 0 0 0,1 1 0 0 0,0 0 0 0 0,0-1 0 0 0,0 1 0 0 0,0 1-23 0 0,0 8 77 0 0,0 3 51 0 0,0 33 403 0 0,0-27-368 0 0,0-20-158 0 0,0 1 0 0 0,0-1 1 0 0,0 1-1 0 0,0-1 1 0 0,0 1-1 0 0,0-1 0 0 0,0 1 1 0 0,0-1-1 0 0,0 1 0 0 0,0-1 1 0 0,0 1-1 0 0,0-1 1 0 0,0 1-1 0 0,0-1 0 0 0,0 1 1 0 0,1-1-1 0 0,-1 1 1 0 0,0-1-1 0 0,0 0 0 0 0,1 1 1 0 0,-1-1-1 0 0,0 1 0 0 0,1-1 1 0 0,-1 0-1 0 0,0 1 1 0 0,1-1-1 0 0,-1 0 0 0 0,1 1 1 0 0,-1-1-1 0 0,0 0 1 0 0,1 0-1 0 0,0 1-5 0 0,5 3 77 0 0,-1 7 15 0 0,6-6-17 0 0,-7 2-28 0 0,-3-7-45 0 0,-1 0 1 0 0,0 1 0 0 0,0-1-1 0 0,1 1 1 0 0,-1-1 0 0 0,0 1-1 0 0,1-1 1 0 0,-1 0-1 0 0,0 1 1 0 0,1-1 0 0 0,-1 0-1 0 0,0 1 1 0 0,1-1 0 0 0,-1 0-1 0 0,1 0 1 0 0,-1 1 0 0 0,1-1-1 0 0,-1 0 1 0 0,1 0 0 0 0,-1 0-1 0 0,0 0 1 0 0,1 0 0 0 0,-1 1-1 0 0,1-1 1 0 0,-1 0 0 0 0,1 0-1 0 0,-1 0 1 0 0,1 0 0 0 0,-1 0-1 0 0,1-1 1 0 0,-1 1 0 0 0,1 0-3 0 0,6 0 17 0 0,10 0 78 0 0,-9 0-83 0 0,10-2 68 0 0,9-12 16 0 0,-9-1-20 0 0,-2 1-46 0 0,-11 12-17 0 0,-5 2-11 0 0,1 0 0 0 0,0-1 0 0 0,-1 1 0 0 0,1 0 1 0 0,0-1-1 0 0,-1 1 0 0 0,1 0 0 0 0,-1-1 0 0 0,1 1 0 0 0,-1-1 0 0 0,1 1 0 0 0,-1-1 1 0 0,1 1-1 0 0,-1-1 0 0 0,1 1 0 0 0,-1-1 0 0 0,0 1 0 0 0,1-1 0 0 0,-1 0 1 0 0,0 1-1 0 0,0-1 0 0 0,1 0-2 0 0,1-4 4 0 0,5-9 36 0 0,5-10-64 0 0,1-1-90 0 0,-4 3-3 0 0,-5-3-76 0 0,-4-26-222 0 0,0-90-999 0 0,0 109 1140 0 0,0 1 36 0 0,-1 18 163 0 0,0 0 0 0 0,-1 0 0 0 0,-1 0 0 0 0,-2-8 75 0 0,4 17-17 0 0,-1-3-14 0 0,1-1 1 0 0,1 1-1 0 0,-1-1 1 0 0,1-6 30 0 0,-1-18-30 0 0,-5 9 30 0 0,4 17 0 0 0,0 0 0 0 0,1-1 0 0 0,0 1 0 0 0,0 0 0 0 0,1-1 0 0 0,-1 0 0 0 0,1-117-64 0 0,0 122 63 0 0,0 0 1 0 0,0 0 0 0 0,-1 0 0 0 0,1 0-1 0 0,-1 0 1 0 0,1 0 0 0 0,-1 1 0 0 0,0-1-1 0 0,0 0 1 0 0,0 0 0 0 0,0 1-1 0 0,0-2 1 0 0,0 2 2 0 0,0-1-1 0 0,0 1 1 0 0,0 0-1 0 0,1-1 0 0 0,-1 1 1 0 0,1-1-1 0 0,-1 0 0 0 0,1 1 1 0 0,-1-1-1 0 0,1 1 1 0 0,0-1-1 0 0,0 0-1 0 0,0 0 64 0 0,0-1 12 0 0,0 3-70 0 0,0-1-1 0 0,0 1 1 0 0,0-1 0 0 0,0 1 0 0 0,0-1-1 0 0,0 1 1 0 0,0-1 0 0 0,-1 1-1 0 0,1-1 1 0 0,0 1 0 0 0,0-1 0 0 0,0 1-1 0 0,0-1 1 0 0,-1 1 0 0 0,1-1-1 0 0,0 1 1 0 0,0 0 0 0 0,-1-1 0 0 0,1 1-1 0 0,0-1 1 0 0,-1 1 0 0 0,1 0-1 0 0,0-1 1 0 0,-1 1 0 0 0,1 0 0 0 0,-1 0-1 0 0,1-1 1 0 0,0 1 0 0 0,-1 0-1 0 0,1 0 1 0 0,-1-1 0 0 0,1 1 0 0 0,-1 0-1 0 0,1 0 1 0 0,-1 0 0 0 0,1 0-1 0 0,-1 0 1 0 0,1 0 0 0 0,-1 0 0 0 0,1 0-1 0 0,-1 0 1 0 0,0 0-6 0 0,-1 0 135 0 0,2 0-9 0 0,0 111 671 0 0,0-3-37 0 0,0 246 1639 0 0,0-186-1324 0 0,0-164-1080 0 0,0-2-30 0 0,0 0-29 0 0,0-1-43 0 0,0 1-22 0 0,0-1-43 0 0,0 0-50 0 0,0 0-55 0 0,0-1-59 0 0,0 1-55 0 0,0-1-49 0 0,0 1-43 0 0,0-1-145 0 0,0 0-42 0 0,0 0-175 0 0,0 0-468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6:06.2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1 106 4216 0 0,'0'0'547'0'0,"0"0"7"0"0,2 0 45 0 0,11-5-47 0 0,-1 0 0 0 0,0-1 0 0 0,0 0 0 0 0,9-7-552 0 0,-8 5 161 0 0,1 1 1 0 0,0 0-1 0 0,9-3-161 0 0,6 3 304 0 0,-25 7-255 0 0,-1 0 0 0 0,1-1-1 0 0,-1 0 1 0 0,1 0 0 0 0,-1 0-1 0 0,1 0 1 0 0,-1-1 0 0 0,0 1-1 0 0,3-2-48 0 0,-1 0 130 0 0,-1 1-1 0 0,1-1 1 0 0,-1 2-1 0 0,1-1 1 0 0,0 0-1 0 0,0 1 1 0 0,0 0-1 0 0,0 0 1 0 0,0 0-1 0 0,0 1 1 0 0,0-1-1 0 0,0 1 1 0 0,2 0-130 0 0,21-1 766 0 0,-25 0-699 0 0,0 1-1 0 0,0 0 1 0 0,0 0 0 0 0,-1 0 0 0 0,1 0 0 0 0,0 0 0 0 0,0 1 0 0 0,0-1 0 0 0,0 1 0 0 0,0 0 0 0 0,0 0 0 0 0,-1 0 0 0 0,1 0 0 0 0,0 0 0 0 0,-1 1-1 0 0,1-1 1 0 0,-1 1 0 0 0,1 0 0 0 0,-1-1 0 0 0,1 2-67 0 0,-2-1 23 0 0,1 0 1 0 0,0 0-1 0 0,-1 0 0 0 0,0 0 1 0 0,1 1-1 0 0,-1-1 0 0 0,0 0 1 0 0,0 1-1 0 0,-1-1 0 0 0,1 1 1 0 0,0-1-1 0 0,-1 1 0 0 0,1-1 0 0 0,-1 1 1 0 0,0-1-1 0 0,0 1 0 0 0,0 0 1 0 0,0-1-1 0 0,0 1 0 0 0,-1-1 1 0 0,1 1-1 0 0,-1-1 0 0 0,0 1-23 0 0,-1 7 39 0 0,-2 5 22 0 0,0 0 1 0 0,-1 0-1 0 0,0 0 0 0 0,-5 7-61 0 0,2-8 23 0 0,0 0 0 0 0,-1 0-1 0 0,-5 4-22 0 0,3 0 20 0 0,-6 7 6 0 0,14-21-20 0 0,0-1 1 0 0,0 0-1 0 0,1 1 1 0 0,0 0-1 0 0,-1-1 1 0 0,1 1 0 0 0,1 0-1 0 0,-1 0-6 0 0,-4 8 20 0 0,5-11-18 0 0,0 1 1 0 0,0-1-1 0 0,0 1 1 0 0,0-1-1 0 0,0 0 1 0 0,-1 1-1 0 0,1-1 1 0 0,-1 0-1 0 0,1 0 1 0 0,-1 0 0 0 0,1 0-1 0 0,-1 0 1 0 0,0-1-1 0 0,1 1 1 0 0,-3 0-3 0 0,2 0 2 0 0,0 0 0 0 0,0 0 0 0 0,0 0-1 0 0,0 0 1 0 0,0 0 0 0 0,0 0 0 0 0,0 1 0 0 0,0-1 0 0 0,0 1 0 0 0,-1 1-2 0 0,0 1 4 0 0,0 0-1 0 0,0 0 1 0 0,0-1 0 0 0,-1 1 0 0 0,1-1-1 0 0,-1 0 1 0 0,0 0 0 0 0,0 0 0 0 0,0 0-1 0 0,-1-1 1 0 0,-3 2-4 0 0,7-4 3 0 0,1 1-1 0 0,-1-1 1 0 0,1 0-1 0 0,-1 1 1 0 0,0-1-1 0 0,1 1 1 0 0,-1-1-1 0 0,1 1 1 0 0,-1-1-1 0 0,1 1 1 0 0,-1-1-1 0 0,1 1 0 0 0,-1 0 1 0 0,1-1-1 0 0,0 1 1 0 0,-1 0-1 0 0,1-1 1 0 0,0 1-1 0 0,-1 0 1 0 0,1 0-3 0 0,0-1 2 0 0,0 1 0 0 0,0-1 0 0 0,0 1 0 0 0,-1 0 0 0 0,1-1 0 0 0,0 1 0 0 0,0-1 1 0 0,-1 1-1 0 0,1-1 0 0 0,0 1 0 0 0,-1-1 0 0 0,1 0 0 0 0,-1 1 0 0 0,1-1 0 0 0,0 1 0 0 0,-1-1 0 0 0,1 0 1 0 0,-1 1-1 0 0,1-1 0 0 0,-1 0 0 0 0,1 1 0 0 0,-1-1 0 0 0,0 0 0 0 0,1 0 0 0 0,-1 0 0 0 0,1 1 0 0 0,-1-1 0 0 0,1 0 1 0 0,-1 0-1 0 0,0 0 0 0 0,1 0 0 0 0,-1 0 0 0 0,1 0-2 0 0,-1 0 7 0 0,1 0 1 0 0,0 0 0 0 0,0 0 1 0 0,0 0 4 0 0,0 0-3 0 0,0 0-1 0 0,0 0 6 0 0,0 0 2 0 0,0 0 3 0 0,0 0-9 0 0,0 0-3 0 0,0-1-7 0 0,0 1 1 0 0,0-1 0 0 0,0 1-1 0 0,0 0 1 0 0,0-1 0 0 0,0 1 0 0 0,0-1-1 0 0,1 1 1 0 0,-1 0 0 0 0,0-1-1 0 0,0 1 1 0 0,0 0 0 0 0,1-1-1 0 0,-1 1 1 0 0,0 0 0 0 0,0-1 0 0 0,1 1-1 0 0,-1 0 1 0 0,0-1 0 0 0,1 1-1 0 0,-1 0 1 0 0,0 0 0 0 0,1-1 0 0 0,-1 1-1 0 0,0 0-1 0 0,18-5 23 0 0,1 0-1 0 0,-1 1 0 0 0,1 1 0 0 0,2 0-22 0 0,53-10 22 0 0,-64 11-15 0 0,1 1-1 0 0,-1-1 1 0 0,0 2-1 0 0,4 0-6 0 0,4-1 19 0 0,62 0 95 0 0,-79 1-105 0 0,-1 0 7 0 0,0 0 5 0 0,0 0-2 0 0,0 0 1 0 0,0 0-8 0 0,0 0 1 0 0,0 0-3 0 0,0 0-109 0 0,-1 0 1 0 0,1-1 0 0 0,0 1-1 0 0,-1-1 1 0 0,1 1 0 0 0,-1-1-1 0 0,1 1 1 0 0,0 0 0 0 0,-1-1-1 0 0,1 1 1 0 0,-1 0 0 0 0,1-1-1 0 0,-1 1 1 0 0,0 0 0 0 0,1 0 0 0 0,-1 0-1 0 0,1-1 1 0 0,-1 1 0 0 0,0 0 98 0 0,1 0-9340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312" units="cm"/>
          <inkml:channel name="Y" type="integer" max="896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0.90045" units="1/cm"/>
          <inkml:channelProperty channel="Y" name="resolution" value="635.46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15T18:43:53.66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5002 5360 653 0,'0'0'0'3,"0"0"0"4,0 0 0-3,0 0 71-4,0 0 2 4,0 0 0 0,0 0 0 1,0 0-20-2,24-29 1-1,-24 29-1 4,0 0 0-4,0 0 7 1,0 0-1 2,0 0 1 2,0 0-1-7,0 0-23 4,0 0 0-1,0-6 0 2,0 6 0-2,0 6-18 2,0-3 0-2,0 3 0 2,0 0 0-3,0 2-2 1,0 4-1 1,0 0 1 1,6 2 0-2,0 7-10 0,-3 2 2 2,3 4 0 0,-1-7 0-3,-2 7-2 2,3-7-1-1,-6 1 1 2,0 5 1-1,0 3-5-1,0 1 0 2,6 8 0-1,-3-9 2-2,-3-3-1 2,0 1 2 0,3 2-2 2,-3 6 1-5,-3 6-3 3,3 0 2 0,6 0-2 1,0-12 1-1,-12 10 0-2,3-4 2 2,6 6-2 2,-3-12 1-3,-3 3 10-1,3-2-1 2,3 5 0 1,-3-9 1-3,0 0-2 2,6 1 0 0,0 2 0 1,-6-20 1-3,-6-3 10 3,6 0 0-2,6 5 1 2,3-2-1-3,-9-3 2 2,0 0 1 0,0-3-2 1,0 3 2-3,0-6-3 2,0 0 1 2,0 0-1-3,0 0 2-1,0 0-5 3,0 0 1-2,0 0-1 2,0 0 1-3,0 0-6 3,0 0-1-2,0 0 1 2,0 0 0-2,-6-6-5 0,6 3 1 1,0 3-1731 2</inkml:trace>
  <inkml:trace contextRef="#ctx0" brushRef="#br0" timeOffset="810">5875 5483 752 0,'0'0'0'4,"0"0"0"0,0-9 0-1,0 7 132 3,-3 2-1-2,3-3 0 1,-6-3 2-4,0 3-84 1,6 3 1 3,6 0-1-1,-6-3 1 1,0 3-26-4,0 0 1 4,-6 0-2 0,3-3 2-3,0 3-25 1,0 0 0 1,3 0 0 2,-15 6 0-5,-2 8-7 3,2 7 0 1,6 8 1-1,-12-2-1-2,1-4-4 2,5 3 1 0,9 7 0 4,-3-10-1-8,-6-8 9 3,6 2 0 1,9 4 0 1,-6 5 0-2,1 3 0 0,5-2 2 3,8 2-1-1,-2 3 1-2,0 4 0 0,0 5 0 1,9-6 0 0,0-9 0-1,-9 9 0 1,8 0 0-1,7 6 0 3,-3-20 0-5,0-1 0 4,5 7 0-2,4-1 0 4,-3-17 0-7,-4-9 0 3,1 6 0 3,9 8 0-2,-10-19 1-2,-5-1-1 1,-6-3 0 3,9-3 0-2,5-11 2-1,4-4 10 0,3 1 0 1,-7 0 1 2,-2-4-1-5,0 1 6 3,-1 3 0 0,1-4 0 1,-6-8 1-2,-6 3 3 0,3 0 2 1,-9 0-1 2,-3-12 1-4,-3 12 1 1,3 3 0 1,-6 5 1 1,-9-2 0-1,0 8-3-2,3 7 0 2,3 2 1 1,-20-17-1-3,8 0-7 2,0 11 0 0,7 9-1 1,-16-17 1-2,-5 5 9 2,14 12 1-3,6 12-1 3,-12-11 1-3,7-4-21 1,5 12 0 2,6 6 1 0,-6-6 0-2,0-3-6-1,4 3 0 4,5 9 0-2,3-4 0-2,3-5-1572 1</inkml:trace>
  <inkml:trace contextRef="#ctx0" brushRef="#br0" timeOffset="1440">6721 5448 740 0,'-6'0'0'4,"6"0"0"1,-6-6 0-2,3 6 74 1,3 6 0 1,9 0 0 0,-3-6 2-4,-6 0-55 1,3 0 0 3,0 3 0 0,0 9 1-3,3-7-21 2,-6-2 1 0,0 3 0 1,0-6 1-2,0 6-3 0,0-6 1 1,0 3-1 1,0 3 1-3,0 6 3 3,0-6 2-2,0 2-1 2,0 1 0-2,0 3-4 0,6-6 1 1,3 8 0 4,-9 1 0-8,0-3 18 4,0-4 1-1,0 4 1 2,5-6-1-3,-2 3 10 2,-3 0 2 1,0 2 0-1,0 10-1-2,0 14-2 1,0 6 1 2,6-12-1 1,-6 9 0-4,6 3-2 1,-6-5 1 3,0-1 1-2,-6-9-1-2,6-3-8 1,6 10 0 2,0-7 1-1,-6-3 0-1,3 4-3 0,-3-1 2 1,6-5-2 1,-6-1 1-2,6 1-8 0,-6-7 0 1,9-2 1 2,-9-3 0-4,0-3 3 1,0-3 0 1,0 3-1 1,0-1 1-2,0-2-5 0,0 3 2 1,0 0-2 2,0-6 1-4,0 0 11 1,0 0-1 1,0-6 1 1,0 3 0-3,0 3-5 2,0 3 0 1,0 3 0-1,0-6 0-1,0-6 6 2,0 3 0-3,0 0 1 3,-6 0 0-1,3-2-11-2,3 2 1 2,-6-3-1 2,0-9 1-5,3-5-13 3,-9-4 2 1,12 4-1700 0</inkml:trace>
  <inkml:trace contextRef="#ctx0" brushRef="#br0" timeOffset="2011">7342 5489 766 0,'0'0'0'4,"0"6"0"1,0-3 0-4,0-3 107 3,0 0-1 1,0-3 1-1,6 0 1 0,-3 0-39-2,3 3 1 3,-6-6-1-1,6 0 2-2,-6 1-69 2,0 2 2 0,0-6-2 2,0 6 1-5,0 3 15 3,0-3 0 0,0 3 0 1,0 0 0-2,0 0-16 0,0 3 2 1,0-3-2 2,0 0 1-5,0 0 21 3,0 0 0 1,0 0 0-1,0 3 1 0,0 6-13-2,0-1 0 3,0-2 1-1,0 0 0 0,6 3-3-2,3 3 2 3,-9 2-1-1,0 1 0-1,0 5 8 2,0 7 1-1,6-1-1 0,-3-2 2 0,2 2-16-1,-5 3 2 0,6 3-2 2,-6-5 2-3,0-1 4 3,0 3 1 0,0-2-1-2,0 2 0-1,0-2 3 2,0 2-1 1,3 3 1-1,3-11 0-1,0 2-7 0,-6 0 1 2,0 7-2 1,-9-10 2-5,6 1 21 3,3-1 1-1,0 7-1 2,3-7 1-3,6-5-5 2,-9-1-1 0,0 7 1 2,0-6 1-4,0-7-6 1,0-2 0 0,0 0 1 2,0 0-1-1,0-3-1-2,0 0 1 3,0 6-1 0,0-4 1-3,0-5-2 2,0 3 0 0,0 0 0 1,0 0 1-3,0-3-1 2,0 0 0-1,0 0 0 3,0-3 0-3,0 3-6 0,0 0 1 0,0 0-1 3,0-3 0-3,0 0-1-1,0 3-1 3,0 0 0-1,-6-5 0-1,3-1-5 1,0 3 1 1,0 3 0-2,3-6-1 0,0 6-1974 1</inkml:trace>
  <inkml:trace contextRef="#ctx0" brushRef="#br0" timeOffset="3167">6046 6872 564 0,'0'0'0'5,"0"0"0"-1,-2-6 0 1,-4 3 112-5,-3-3 0 4,3-3 1 2,-9 3-1-4,3 6-78 1,3 0 0 1,9 0 1 2,-6-5 0-5,-2-1-17 3,2 6 0 2,6 6 0-3,-9-1 0 0,-6-2-15 0,3 0 0 1,12 6 1 1,-9 0-1-3,3 3-2 2,-8-4 0 2,2-2 1-2,-3 6-1-3,-3 8 3 4,0 1 2-1,4-1-1 1,-1-5 1-4,-6 9-6 3,12 2 1 1,-3 6-1 0,4-11 1-3,-7 5-1 1,9 3 0 1,0 4 0 4,6 2 1-8,6 0-1 4,0-6 0 0,-6 3 0 1,6 3 1-2,3-8-2 0,5 2 0 1,7 6 0 1,-6-8 0-3,0-13-10 4,5 4 0-4,1 2-1 3,9-11 2-3,-10-9 5 2,1 6 0 0,9 3 1 1,-1-12-1-2,4-3 8 2,2-6 2-3,4 9-1 3,-4-8 1-3,-5-1 10 2,2 3-1 0,7-11 1 1,-13-10-1-2,-2 4 17-1,3 5 0 3,8-5-1 0,-11-3 2-2,-6 2 4 1,-10-2 0-2,1 9-1 4,-3-7 3-4,6 7-9 2,-3-1 0 0,-9 1 0 3,0-15 0-6,-9-1 3 2,-3 10-1 1,6-9 0 3,-3-6 2-7,1 9-8 3,-4 17 1 2,6 0-2 0,-12-11 2-1,3 6-10-2,-2 8 1 2,8 9-2 1,-6-9 2-1,0 3-15-1,0 4 1 1,9 5-1 0,-5 0 1 0,-4 0-1-1,6 5 1 0,3-5-1 2,-3-5 1-3,9 5-1483 2</inkml:trace>
  <inkml:trace contextRef="#ctx0" brushRef="#br0" timeOffset="3724">6863 6851 627 0,'0'6'0'3,"0"0"0"2,0-12 0-4,0-3 102 4,9 6 1-1,0 3 0 3,-6-3 1-7,-3-2-48 4,0-1 0-1,0 6 0 2,0 6 0-2,0-6-22 0,0 0 1 1,0 0-1 2,0 0 1-5,0-6-21 3,0 6 0-1,0 0 1 3,0 0-1-4,0 0 4 2,0 0 0-1,0 6 0 3,0 8 1-3,0 13-13 1,0 8 1-1,0 3-2 2,0 12 2-3,0-6 0 2,0-3-1 0,0-3 1 1,0-3 1-2,0-6 11 1,3 3 0 1,3-5 0-2,-1 8 0 1,-2-12-4-2,3 1 0 2,-6 5-1 2,6 0 1-4,-6-2 3 2,0-7 1-1,0 1 0 3,3-7 0-4,3 1-7 2,-6 3 1-1,0-10-1 3,0 4 0-4,6-9 14 1,0 3 0 1,-3 3 0 1,-3-1 1-1,0 1-3-2,0-9 2 2,0 3-1 1,0-3 1-3,0 0-21 2,0 0 1 0,0 0-1 1,0 0 2-2,0 0 7 1,0 0-1-1,0 0 1 2,-3 0 0-2,3-3-7 0,0 3 0 2,0-6-1 0,-6-2 2-4,6-7-9 3,-6-3 1 1,6 4-1-1,0-27 1-1,0 41-1616 0</inkml:trace>
  <inkml:trace contextRef="#ctx0" brushRef="#br0" timeOffset="4145">7428 6749 803 0,'0'0'0'2,"0"0"0"2,0-3 0 0,6 3 36 0,-3 0 1 0,3 0 0-1,-6-6 0 1,0 0-13-2,0 6 0 2,0 0 1 2,0 0 0-5,0 0-1 4,0 0 2-2,0 0-1 3,0 6 1-4,0 0-6 1,0 3 1 1,0-4-1 1,0 1 2-2,0 0 1 0,0-3 2 1,6 3 0 1,0 3-1-3,-3 5 5 2,-3 4 2 1,0-9-2-1,0 2 1-2,0 10-3 2,0-1 1 0,0 1-1 2,0-1 1-4,0 7-4 3,0 2 0-3,0-5 0 4,0 8 1-3,-3-6-5 0,3-2 0 1,0-1 0 1,0-3 1-2,0 4-14 0,0 2 2 1,3-11 0 2,2 11 0-5,1 1 8 2,-6-4 1 1,6-2-1 2,-3 5 1-4,3-6-12 1,-6 1-1 1,6-1 1 2,-6 4 0-4,9-4 15 2,-3-2-1 0,-6-3 0 1,3-1 0-2,3 4-1-1,-6-3 2 3,6-1-1-1,-6 1 0 0,0-6 1-2,0-4 1 2,3 1-1 1,3 3 0-1,-1 0-2-1,-5 0 0 0,0-9 0 3,0 3 1-3,0-3-3 1,0 0 3-2,0 0-1 4,0 0 0-4,0 0 2 3,0 0 0-3,0 0 1 4,0 3-1-4,0 5-9 3,0-2 2-1,0-6-1 0,0 0 1-2,0 0 5 3,0 0 1-1,0 0 0 0,0 0 0-2,0 0-13 2,0 3 1 0,0 3-1 1,0 6 1-3,0-6 3 3,0 2 0-2,0-8-1910 2</inkml:trace>
  <inkml:trace contextRef="#ctx0" brushRef="#br0" timeOffset="5239">3600 8125 124 0,'0'0'0'3,"0"0"0"2,0 0 0-1,0 0 232 0,6 0 2 0,0 0-1-1,-3 0 1 0,3 0-145 0,-6 0 2 1,0 0 0 3,6 0 0-7,-3 0-91 5,3 0 0-1,-1 0 0 0,-2 3 1-2,9 6-18 3,-6 0 2-1,3 0-2 0,-3-6 1-2,9 3-20 2,0-1 0 1,-7-5 0-1,13 6 0-2,6-3 22 2,2 3 0 2,-8 0 1-3,9-12-1 1,-1 6 2-1,-2 6 0 0,2 0-1 2,7-6 1-2,-1-6 26 0,-5 6 0 2,2 0 1 0,4-6-1-3,-1 6 3 2,4 6 1 0,2-6-1 2,1 0 1-4,2 0-6 0,-8 0 1 3,5 0-1-1,-2-12 1 0,2 9-2 0,3 6 0-1,7 0 0 2,2-9 0-2,-9 6 14 0,1 0 1 1,2 0-1 0,3-11 1 0,1 5-4-1,-10 3-1 1,-3 3 0 2,10 0 1-5,-4 0-3 2,-3-6 0 2,4 6 0 0,-1 6 0-3,4-6-6 2,-7 0 1 0,9 0-1 1,4 0 2-2,-1 0-6 0,-9 0 1 2,1 0-1-1,-4 0 1-2,-6 0 6 1,7 0-1 1,-4 0 1 2,4 6 0-3,-7-3-6-1,7-3 1 4,8 0 0-2,3 0 1-2,-5 0-7 1,-10 0 1 1,9 5-1 3,10 1 1-6,-7-6 4 3,0 0 0 0,6 0 0 1,-2 0 0-2,-1 0 3 0,-9 0-1 1,6-6 1 0,7 6 0-1,-1 0-1 1,-6 0 1 0,0 0-1 1,10-8 1-3,2 5-8 3,-6 3 1-3,9 0-2 4,0 0 2-4,-3-3-4 2,-6-3 1 0,4 6 0 1,-4-3 0-3,0 0 18 2,-3 0 1 1,9-3-1-1,-2 6 0-1,-7-6-2 0,6 0 0 1,3 4 0 1,9-1 0-3,-6 0-1 2,-9-3 0-1,4 6 0 3,-4 0 1-4,-6-3-1 2,0 3 1 0,1 9 1 3,11-9-1-7,-12 0-7 4,-6 0 0 0,-2 3 1 2,2 0-1-4,-8-1 4 1,-1 1-1 1,1-3 1 6,5-3 0-7,-5 3-9-1,-13 3 0-2,4 6 0 5,-3-15 1-3,-4 3-2 2,-8 0 0 0,-3 1 0 1,6 2 1-3,-6 0 7 2,-6 0 1 0,0 2-1 3,2 4 1-7,-5 0-12 4,0-6 1 0,0 0-1 0,0 0 1-1,-5 0 0 0,2 0 2 2,3 0-1 2,-12 3 1-7,-18 3-2 4,-5-3 1 0,-13 0-1930 1</inkml:trace>
  <inkml:trace contextRef="#ctx0" brushRef="#br0" timeOffset="6320">3156 7329 438 0,'0'0'0'3,"0"0"0"2,0 3 0-2,0 2 202 2,0 1 1-3,0-6 1 4,3 0-1-4,3 0-106 3,0 0 1-1,-6-6 0 0,6 6 0-3,3-5-71 3,6 2 0 2,-9 0 0-3,14 0 1-1,10-3-28 2,-1 0 1 1,-2 3-1 0,9 0 1-4,-1 0-5 3,-5 3 1 1,5-6-2-1,-5-2 2-2,-4 2-6 2,-2 6 0 2,-3 0 0-2,8-6 1-3,-2 6 4 3,-6-6 2 0,-4 6-1 2,-5 0 1-4,-6-3 1 1,-3 3 1 2,3 3 0-1,3 3 0-1,3-6 1 0,-6-6 0 1,-6 6 0 1,9 0 0-1,-9 0 0-2,5 0 1 3,-5 0-1-1,0 0 2-2,0 0-1279 3</inkml:trace>
  <inkml:trace contextRef="#ctx0" brushRef="#br0" timeOffset="6651">3494 6889 740 0,'0'0'0'3,"0"0"0"1,0-6 0-1,0 6 83 1,0 3 1 1,0 0 1-2,0-9-1 0,0 1-39 1,0 5-1 0,0 0 1 0,0-6 1-1,0 6-38 0,0 0 0 1,0 0 0 2,0 6 1-5,0-1-9 3,0-5 0 6,0 3 0-9,0 0 0 1,0 0-1 0,0 3 1 3,0 0 0 0,0 9 0-3,5 5-1 1,1 6 1 1,-6-5-1 2,3 8 1-4,3-2-2 1,0 2 2 1,-6-3-1 1,0 6 1-2,9 4 26 2,-9-7 0-2,0 0 0 4,0 9 0-6,0 3-2 3,-9-11 1-1,9-1 0 2,0 0 0-3,0 0-4 2,-6-8 0 1,6 5-1-1,0 4 1-1,0-10-1 1,0 1 0-1,0-10 0 3,0 4 0-5,0 0 1 2,0-1 1 3,0-8-1-2,0 0 2-2,0 3-6 1,0-3 3 2,0-3-2 0,0 0 1-3,0-1 2 3,0 4 0-1,0-6 1 0,0 0 0 0,0 0-4-3,0 0 1 4,0 0 0 2,0 0 0-7,0 0-1 3,0 0 1 1,0 0-1 2,0 0 1-4,0 0-6 1,0 0-1 3,0 0 0-2,0 0 1-2,0 0-1586 2</inkml:trace>
  <inkml:trace contextRef="#ctx0" brushRef="#br0" timeOffset="8797">16394 5334 677 0,'0'0'0'3,"0"0"0"3,0 0 0-5,0 0 52 3,0 0 1 2,0 0-2 1,0 0 2-7,0 0 9 4,0 0-1-1,0 0 1 1,0 0 1 1,36-29-19-4,-33 29 0 3,0-6-1 5,0 0 1-9,3 3-45 2,-6-3 0 3,0 6 0-1,0 0 0-2,0 0 4 3,0 0 0-2,0 0 1 3,0 6 0-5,0 14 14 3,0 1 0 0,0 2 0 1,3 24 1-2,2 9-11 1,1-3 1 1,-6-9-1-2,6-12 1 0,-12 0 9 1,6 3 0 0,6 0 0 0,-6 0 0 0,0 1-3-1,0-4 1 22,3 3 0-25,0-9-1 0,0 10 3 0,-3 5 0 0,0-6 0 0,0-15 1 2,0-5-2 0,0 5 1 3,0 10-1 0,6-7 1-2,-3-8 0-1,0-1 0 3,-3 7 0 1,0-7 1-4,0-2-7 1,0-9 1 0,0 9-1 3,0-6 0-4,0 3 17 1,0-4 1 3,0 1-1-2,0-6 0 0,0 3 6-2,0 0 1 1,-3 6-1 3,0-3 0-3,3-6-3 2,0 0 0-3,0 0 0 2,0 0 0 0,0 0-26-2,0 0 0 3,-6 0-1 0,3-15 1-2,3 15-1683 1</inkml:trace>
  <inkml:trace contextRef="#ctx0" brushRef="#br0" timeOffset="9233">17193 5407 715 0,'0'0'0'4,"0"0"0"0,0-6 0-2,0 3 44 2,0 3 1 0,-6-3 0 2,6 0 0-5,6-2-44 2,-6-1 0 3,0 12 0-2,0-12 1-1,-6 3-2-1,3 0 0 3,0 0 0-1,0 3 0 0,-3 0-2-1,0 0 1 1,3 3-1 1,-11 20 1-3,-13 15 1 1,0 3 0 1,7 6 0 2,2-14 1-4,3 5 30 2,9 0 1 0,0 0-1 1,0-6 1-3,3 0-3 1,-2 3 0 2,10 15 0 0,-10-18 1-2,-1-2-2 3,12-4 1-4,5 3-1 3,1-11 1-3,0 2-1 2,0 1 0 1,3 2 0-1,14-11 0-2,-8-6-8 2,0 3 1 0,8-1 0 0,1-13 0-1,-1 2-12 1,-8 3 0-1,9-9 0 3,-4-9 1-4,4 4 14 1,2 5-1 1,4 3 1 2,-6-20 0-3,2 5 0-1,4 1 1 2,2-1-2 1,-17-11 2-2,-9 9 3 1,-1 2 1-1,10 0-1 2,-21 1 1-3,0-1 8 3,-6 10 0-2,6 2 0 2,-15-17 1-3,1 2-9 3,-1 4 0-2,0 8 0 2,-20-17 0-3,-1-4 3 4,6 13-1-3,4 11 0 1,-19-17 2 0,10 11-12-2,8 9 2 3,4 12-1 0,-4-20 1-3,6 2-21 1,7 0 1 2,-1 18 0-1,3-6 0-1,3-3-24 1,-6 0 0 0,9 3 1 0,0 3 0-2,6-3-1630 2</inkml:trace>
  <inkml:trace contextRef="#ctx0" brushRef="#br0" timeOffset="9788">18063 5401 1017 0,'0'0'0'3,"0"0"0"2,0-9 0-3,0 4 51 3,9 5 0 0,2 0 1-2,-11-12 0 2,0 9-18-4,0 6 2 3,0 0 0 3,6 0 0-5,-3 3-5 0,-3-6-1 8,0 5 0-9,6 4 0 3,-3 3-23-2,0-9 1 0,-3 0 0 4,0 0 0-5,0 3 12 3,0-1 1 0,0-5-1 1,0 9 2-2,3 9-5 0,3 5-1 1,0-2 1 1,-3 8 0-2,3 9 4 0,3-3 1 1,3 6-1 2,-9-17 1-5,-1 8-9 4,4-6 0 0,6 9 1-2,-9-14-1 0,0-1 6 1,3 7 2 0,0 2-1 1,-3-8 0-2,-3-1-3-1,3 1 1 3,6-1-1-1,-6-8 0 0,0-3 10-1,0-3 1 2,3 8-1-2,-4-5 1 0,-2 3-5 0,0-6 0 2,0-1 0-1,0 4 0-1,0 3 7 1,0-3-1 0,0-3 0 1,0-6 1-2,0-3-6 0,0 0 1 1,0 3-1 1,0-6 1-2,0 6-5 0,0-3 0 1,-2 0 1 1,2 0-1-3,0 3-12 1,0-6 1 1,0 6 0 2,0 0 0-3,-6 0-6 0,3-6 0 0,0 3 1 3,3 0 0-4,0 3-1882 2</inkml:trace>
  <inkml:trace contextRef="#ctx0" brushRef="#br0" timeOffset="10283">18861 5366 841 0,'3'0'0'4,"3"0"0"1,-6-9 0-1,3 12 48-3,0 3 1 5,3-12-1-1,-6 0 0-3,0 3-21 1,0 3 1 1,0 0-1 3,0 0 1-7,0 0-21 4,0 0 1-1,0 0 0 3,0-5-1-2,0 5 15-3,0-6 0 4,0 3 1-1,0 3-1-1,0 0-8 2,0 0 0-1,0 0 1 0,0 3-1-2,0 8 18 2,0 4 0 0,0-9 0 0,9 9 0-1,0 5-8 1,-3 6 1 2,6-5-2-4,-9 8 2 1,0 1-5 0,5 2 0 2,-2-6 0 2,-3-5 2-7,3 2 0 4,-6 3 1 0,9 1-1 1,-6-4 0-3,-3 1-8 2,0 5-1 0,9 0 1 2,-9 3 0-5,0 4 9 3,0-4-1 0,0-9 1 2,-6-8 0-5,3 3 2 3,0-4 0 0,3-2-1 1,3-3 1-2,6-3 1 1,-6 2 0-1,-3-2 0 2,-3 6-1-3,3 3-4 2,3-1-1 0,0-8 0 1,-3 3 1-2,0-3 2 0,0 0-1 1,0 2 1 1,0 7-1-1,0-3 6-1,0-6 1 0,0 2-1 4,0-2 1-7,0-6-5 4,0 3 0 0,0 0-1 1,0 0 1-2,0 3-9 1,0-6 1 2,0 0 0-4,0 0 0 1,0 0-2 1,0 0 2 0,0 0-2 0,-3 0 2 0,0 0-11-2,3 0-1 2,-6 0 1 1,0 6-1-2,3 0-2-1,-3-4 2 3,6-2-1949 1</inkml:trace>
  <inkml:trace contextRef="#ctx0" brushRef="#br0" timeOffset="14862">17409 6547 703 0,'0'0'0'3,"0"0"0"3,0 0 0-3,0 0 56-1,0 0 0 3,0 0 0-1,-38 0 2-1,32 3 18 0,0-1 0 2,6 7 1 0,-9-3-1-3,-3 3-48 1,3-3 1 2,9 0-1 0,-15 8 1-2,-5 7 2 1,5-1-1-1,3 1 0 2,-3-1 2-2,6 4-31-1,-5-1 1 3,-1 1-1-1,-6 2 1-1,6 9 12 2,0 0 0-2,1 0 1 2,2 9 0-3,3 0-12 2,3-3 0 0,-9-6 1 1,0 1-1-3,12-4 2 3,3-3 0-2,0 3 0 2,6-17 0-2,6 5-5 1,-6 1 1-1,3-12-1 4,6 2 2-7,6-5-2 4,-7 0 0 1,-2-6 0-1,12-3 0-2,-1 3 0 2,-2-3 0 0,0-3 0 1,14-8 0-2,7-7 0 0,-7 4 0 2,-5-1 0-1,2-14 0 1,-2 3 6-4,0-4 1 3,-4 4 0 3,4-9 0-6,-1 0 27 3,-8 6 1 1,-6 2 0-1,0-16 0-1,-3 10-13-1,-1 1 2 2,-5 9-1 2,-6-9 1-3,-3 8-7-1,0 1 1 2,-6 3-2 1,1 2 2-1,-4 4-9-2,3 2 0 2,-6 0 0 1,0-5 1-2,1 5-4 0,-1-2 0 1,-3 14-1 1,-3-3 2-1,1 0-7-1,2-3 1 1,-3 3 0 0,0 6 0-1,21 0-1474 0</inkml:trace>
  <inkml:trace contextRef="#ctx0" brushRef="#br0" timeOffset="15434">18149 6611 690 0,'3'0'0'3,"8"0"0"11,-11-3 0-10,-6 0 65-4,3 0 0 2,3 3 0 0,3-6 1-1,0 3-36 2,-3 3 2 1,0 3-2 0,0 3 2-2,0 0-27 2,0-3 1 2,0 0-1-3,0 12 1 1,3 8 11-1,3 3 1 0,-3 1-1 2,-6 14 1-2,3 0 2 0,3 9 1 1,0-9 0 1,-6 0 1-3,3-9-11 2,0 0 1 0,0 6 0 2,-3-3 0-3,3-8 15 0,3-1 1 0,3 3-1 4,0-8 1-6,-6-1-6 2,0-5 1 1,0 5-1 1,0-8 1 0,0 3-4-2,6-9 0 0,0 2 0 1,-6 1 0-1,0-3 2 1,0 0 2 0,0-6-1 1,0 0 1-4,0 0-10 4,0 0 1-2,0 0-1 2,0 0 2-3,0 0-5 2,0 0 0 0,0 0 0 2,0 0 0-4,0 0 0 1,0 0 0 3,0 0 0-2,0 0 0-3,0 0-5 3,0 0-1 0,0 0 1 1,0-6 0-2,0 6-1368 0</inkml:trace>
  <inkml:trace contextRef="#ctx0" brushRef="#br0" timeOffset="15900">18983 6611 640 0,'0'0'0'2,"0"0"0"2,3 6 0 0,6 0 69 0,-1-6-1-1,-8 0 1 4,-5 0 0-6,2 0-45 1,3 0 0 3,0 0 0 0,0 0 1-2,0 0-13 1,0 3 0-1,0 8 1 1,0 1-1-1,0 9 14 0,0 2 0 1,0 3 0 2,0 1 0-3,0 2-3 1,3 3 0-1,2-2 1 2,-2-4 0-3,0 3-2 2,0 3 0-1,-3 4 1 3,0 5 0-3,6-6-2-1,-3-3-1 3,3-3 0 0,-6-2 0-3,3 2-6 2,6-3-1 3,-6-14 1-5,0 11 0 0,6-2 12 4,-6-9 0-3,0 2 0 1,0-11 0-1,0 9-5 1,0-6 1-1,2-3 1 2,-5-3-1-3,3 0 1 3,-3 0-1-1,0 0 1 0,0 0-1-1,0 0-7 1,0-3-1 1,0 3 1-2,-3 0-1-1,3 0 9 3,0 3-1-3,0-3 1 4,0-3 0-4,0 3 2 1,0 0 0 2,0 0-1 0,-5-6 1-3,2 6-16 2,3 0 1 0,0 0-1536 2</inkml:trace>
  <inkml:trace contextRef="#ctx0" brushRef="#br0" timeOffset="16724">14454 7818 539 0,'0'-6'0'3,"0"6"0"5,0-9 0-8,9 9 129 5,-1 0 2-1,13-3-2 0,-6 0 1-2,6 3-58 2,-9 3-1-1,2 0 1 2,7-6 1-3,9 0-72 2,-7 3 1 0,4 3 0 2,11 3 0-5,-2 0-3 5,-4-6 1-3,4-6 0 1,14 6 0-2,-8 0-14 2,-4 0 1 0,3 0-1 1,10 0 2-2,-1-3 9 0,0 0-1 2,9 3 1 0,4 0 0-2,-4 0 1 1,-6 0 1 0,-3 3 0 0,1 6 1-2,-1-9 0 1,0 0 1 1,6 0-1 2,1 0 1-3,-1 0 10-1,-3 9 0 3,9 3 0 0,-3-4 0-3,3-5 7 2,-8 0 1 1,-1 3 0 0,-3-6 0-4,1 0 5 2,-1 6-1 1,0-3 1 2,12 3 0-4,-6 0-11 2,-5-6 1 0,2 0-1 1,9-6 2-2,-6 12 0 0,-5-1 2 1,2-2-1 1,3-3 1-3,-6 3-5 3,-2 6 0-2,2-9 1 2,0 6-1-2,1-3 2 3,-1 0 0-4,6-3 1 2,3-6-1-2,-3 6-9 2,-5 3-1 1,11-3 1-1,-3-3-1-2,3 3 11 2,-12-6 1 0,7 6-2 1,-4 0 2-3,6 0 4 2,0 0 0-1,-6-6 0 3,15 3 1-4,-8 0-5 1,-7 3 2 2,3 0-1 0,9 0 1-3,-6 0-5 2,-8 0-1 0,5 0 0 2,0-3 2-4,-6-2 6 1,1 5 0 1,-7 0 0 1,18 0 1-3,-6-6-10 2,-2 3 0 0,-1-3 0 1,3 0 0-2,3 6-8 0,-3 0 0 1,-2 0 0 1,-1-6 1-3,-3 6 5 4,-5 0 0-4,-4 0 0 3,9 0 1-3,-8 0-6 2,2 0 1 0,-3 0-1 1,10-3 1-2,-1 0 3 0,-12 0 1 2,10 3-2-1,-4 0 2-1,6 0 9 0,-2 0 1 3,-4 0 1-3,-2 0-1-1,-7 0-10 1,1 0 1 2,-4 0-1 1,1-5 1-5,-7 10-9 3,-2-2 0 0,-3 3 0 2,-7 0 0-4,-5-6 10 0,3 0 2 2,-12 0-2 3,6 0 1-5,3 0-8 0,-9 0-1 3,3 0 0-1,-6 0 2 0,3 6 3 0,-6 0 1-1,6-3 0 2,-3 3 0-2,-3-6-9 1,-6 5 1-1,3-2-1 2,-17 3 1-3,26-6-1837 2</inkml:trace>
  <inkml:trace contextRef="#ctx0" brushRef="#br0" timeOffset="18841">14755 6863 501 0,'0'0'0'3,"0"0"0"2,0 3 0-3,0 3 83 2,0 0 1 0,0-6-1 2,6 0 2-5,-3 0-82 4,3 0 0-2,0 0 1 2,-6 5 0-2,0-5-4 1,0 0 1 0,0-5 0 0,3 5 0-2,9 5 1 2,-6 1-1 0,3-3 0 2,6 9 0-5,5 3-1 3,-8 5 1 1,0 6 0 0,6-11 0-4,-4 6 4 3,1-7 0 0,0 7 1 1,0-12 0-3,-6 2 15 2,-3-5 1 0,0 3 1 1,2 3-1-2,4-9-1 0,-9-1-1 1,-3 7 0 2,0-15 0-5,0 1 5 3,0 2-1 1,0 3 1-1,0 0 1-1,0-6-16 1,0 6 0-1,0-6 0 4,3 6 0-6,6 6 3 2,-9 0-1 1,6-3 0 1,-6-1 1-3,0 1-12 2,0 3 1 0,0-6 0 1,0 6 1-1,0-6-2-2,0 3 1 2,0 0-1 1,-6 0 1-2,6 3-3 0,0-6 1 2,0 0-942-1</inkml:trace>
  <inkml:trace contextRef="#ctx0" brushRef="#br0" timeOffset="19220">14971 6919 527 0,'-3'0'0'1,"3"5"0"3,-5-2 0-2,-7 3 34 4,3 0 0-2,6 3 1-1,0 3 0-1,0-12-29 1,3 5 0 2,0-5 0 0,-6 3 1-3,3-3-10 1,0 0 1 1,3 0 0 4,-6 3 1-8,-3 6 6 4,0 3 1 0,1-3 0 2,-4-1-1-3,-3 7 19-1,0 3-1 2,3-4 1 1,-2 7 1-2,-1-1 11 0,0 1 1 1,15-7 0 1,-6-2 0-2,3-9-12 1,0 0 2-1,3 0 0 3,0 3 0-5,-3-3 7 2,3 3 1 1,0-3-2 2,0 5 2-4,0-5-12 2,0 0-1 0,0-3 0 0,0 3 1-1,0-3-984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3:38.6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0 285 6824 0 0,'3'-3'149'0'0,"11"-7"35"0"0,-2 7-11 0 0,-7 1-9 0 0,5-6-129 0 0,20-7-40 0 0,-19 11 32 0 0,-1-1 36 0 0,1-1 217 0 0,0 1 88 0 0,30-16 1158 0 0,-29 12-1232 0 0,0-3-56 0 0,-10 9-170 0 0,1 0 0 0 0,0 0 0 0 0,0 0 0 0 0,0 1 0 0 0,0-1 0 0 0,3-1-68 0 0,3 0 162 0 0,-1 0-38 0 0,7-3 60 0 0,-10 4-131 0 0,-5 3-41 0 0,1 0 1 0 0,0-1-1 0 0,-1 1 1 0 0,1 0-1 0 0,-1 0 1 0 0,1-1-1 0 0,0 1 1 0 0,-1-1-1 0 0,1 1 1 0 0,-1-1-1 0 0,1 1 1 0 0,-1-1 0 0 0,1 1-1 0 0,-1-1 1 0 0,0 1-1 0 0,1-1 1 0 0,-1 1-1 0 0,1-1 1 0 0,-1 0-1 0 0,0 1 1 0 0,0-1-1 0 0,1 0-12 0 0,1-4 50 0 0,3-2 27 0 0,8-7 143 0 0,-7 9-149 0 0,-4 2-47 0 0,1 1 72 0 0,-4-12 95 0 0,-1 2-46 0 0,-2 1-46 0 0,-2 3-45 0 0,3 5 48 0 0,2 0-35 0 0,0 1-20 0 0,2-1-20 0 0,-2-2 33 0 0,-10 0 100 0 0,7-2-61 0 0,0 2-23 0 0,-9 4 34 0 0,13 1-109 0 0,-1 0 0 0 0,1 0 0 0 0,0 0 0 0 0,-1 0 0 0 0,1 0 0 0 0,0 0 0 0 0,-1 0 0 0 0,1 0 0 0 0,0 0 0 0 0,-1 0 0 0 0,1 0 0 0 0,0 0 0 0 0,-1 0 0 0 0,1 0 0 0 0,0 0 0 0 0,-1 0 0 0 0,1 0 0 0 0,0-1 1 0 0,-1 1-1 0 0,1 0 0 0 0,0 0 0 0 0,-1 0 0 0 0,1-1 0 0 0,0 1 0 0 0,0 0 0 0 0,-1 0 0 0 0,1-1 0 0 0,0 1 0 0 0,0 0 0 0 0,-1 0 0 0 0,1-1 0 0 0,0 1 0 0 0,0 0 0 0 0,0-1 0 0 0,0 1 0 0 0,0 0 0 0 0,-1-1-1 0 0,1 1 2 0 0,0-1 1 0 0,0 1-1 0 0,0 0 1 0 0,0-1-1 0 0,0 1 1 0 0,-1 0-1 0 0,1-1 0 0 0,0 1 1 0 0,0 0-1 0 0,-1-1 1 0 0,1 1-1 0 0,0 0 1 0 0,0-1-1 0 0,-1 1 1 0 0,1 0-1 0 0,0 0 0 0 0,-1-1 1 0 0,1 1-1 0 0,0 0 1 0 0,-1 0-1 0 0,1 0 1 0 0,-1-1-3 0 0,-2 0 12 0 0,0 1 1 0 0,0-1 0 0 0,0 0 0 0 0,-1 1 0 0 0,1 0-1 0 0,0 0 1 0 0,-3 0-13 0 0,-25 0 54 0 0,15 3-54 0 0,0 10 0 0 0,14-12 0 0 0,1 1 0 0 0,-1 0 0 0 0,0-1 0 0 0,0 1 0 0 0,-1-1 0 0 0,1 0 0 0 0,0 0 0 0 0,0 0 0 0 0,-1 0 0 0 0,-7 4 0 0 0,-6 8 0 0 0,13-10 1 0 0,1 0 0 0 0,0 0 0 0 0,-1 1 0 0 0,1-1 0 0 0,0 0 0 0 0,0 2-1 0 0,0-1 11 0 0,1-1 0 0 0,-1 0 0 0 0,-1 1 0 0 0,1-1 1 0 0,0 0-1 0 0,-2 1-11 0 0,1-1 14 0 0,1 1 0 0 0,-1-1 0 0 0,0 1 0 0 0,1 0 1 0 0,-2 4-15 0 0,-8 10 58 0 0,9-12 50 0 0,2 2-71 0 0,0-1-10 0 0,-1-1-8 0 0,-6 24 75 0 0,6-18-15 0 0,1 1 47 0 0,1 11 96 0 0,0 29 213 0 0,0-37-275 0 0,0 1 35 0 0,2-1 3 0 0,5 2-42 0 0,-3-7-62 0 0,-2-6-23 0 0,0-1 0 0 0,0 1 0 0 0,0-1 1 0 0,0 0-1 0 0,1 0 0 0 0,2 3-71 0 0,-2-3 75 0 0,1 1 0 0 0,1-1 0 0 0,-1 0 0 0 0,1 0 0 0 0,0 0 0 0 0,-1-1 0 0 0,2 1 0 0 0,-1-1 0 0 0,0 0 0 0 0,1-1 0 0 0,-1 1 0 0 0,4 0-75 0 0,18 2 216 0 0,-12 1-66 0 0,-12-5-117 0 0,1 0 1 0 0,-1 1-1 0 0,0-1 0 0 0,1-1 1 0 0,-1 1-1 0 0,1 0 0 0 0,-1-1 0 0 0,2 0-33 0 0,19 1 220 0 0,0-1-45 0 0,5 1-10 0 0,0-1-48 0 0,-16 0-74 0 0,0-1 1 0 0,-1 0-1 0 0,2-1-43 0 0,47-13 148 0 0,-35 9-116 0 0,-3 0-35 0 0,-13 4-31 0 0,4 0 52 0 0,-1-1 20 0 0,-5 2-51 0 0,-1-1-46 0 0,0 1-61 0 0,-2-1-41 0 0,1 1-64 0 0,0-1-75 0 0,0 0-85 0 0,-3 1 72 0 0,1-1-42 0 0,0 1-38 0 0,-1 0-35 0 0,3-1-272 0 0,0 0-58 0 0,-1 0-46 0 0,1 1-35 0 0,4-3-777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3:37.3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221 48 5584 0 0,'0'0'165'0'0,"0"0"-40"0"0,0 0 5 0 0,0 0 57 0 0,0 3 171 0 0,-1 3-28 0 0,-1 0-36 0 0,-3 2 99 0 0,0-2-39 0 0,4-4-36 0 0,0-1-76 0 0,0 1-65 0 0,0 0-55 0 0,1 0-34 0 0,0 0-46 0 0,1 3-17 0 0,-1-4 18 0 0,0 0 60 0 0,2 11 197 0 0,4 0 32 0 0,1 1-4 0 0,-6-2-34 0 0,-1 1 59 0 0,-1-8-229 0 0,1 0 0 0 0,0 0 0 0 0,0 0 0 0 0,0 0 0 0 0,1 0 0 0 0,-1 0 1 0 0,1 0-1 0 0,1 2-124 0 0,0 1 110 0 0,2 4 81 0 0,0 2 43 0 0,-2 1 39 0 0,-1 4 37 0 0,-1-11-196 0 0,1 1-1 0 0,0-1 1 0 0,1 0 0 0 0,1 7-114 0 0,0-6 110 0 0,-1 0 0 0 0,-1 0 1 0 0,0 0-1 0 0,1 9-110 0 0,-3 9 220 0 0,0-15-108 0 0,1-1 1 0 0,0 1-1 0 0,1 0 0 0 0,0 0 1 0 0,1 4-113 0 0,2-1 95 0 0,4 22 116 0 0,-7-22-112 0 0,-1 3 36 0 0,0 24 75 0 0,0 58 416 0 0,0-70-465 0 0,0-1-47 0 0,0-27-110 0 0,0-1-1 0 0,0 0 0 0 0,0 0 0 0 0,0 1 0 0 0,0-1 0 0 0,0 0 0 0 0,0 1 0 0 0,0-1 0 0 0,0 0 0 0 0,0 1 0 0 0,0-1 0 0 0,1 0 1 0 0,-1 1-1 0 0,0-1 0 0 0,0 0 0 0 0,0 1 0 0 0,0-1 0 0 0,0 0 0 0 0,1 0 0 0 0,-1 1 0 0 0,0-1 0 0 0,0 0 0 0 0,0 0 0 0 0,1 1 0 0 0,-1-1 1 0 0,0 0-4 0 0,2 2 6 0 0,-1 0 1 0 0,1 0 0 0 0,-1 0 0 0 0,0 1 0 0 0,0-1 0 0 0,0 0 0 0 0,0 0 0 0 0,0 1 0 0 0,0-1 0 0 0,-1 1-1 0 0,1-1 1 0 0,-1 1 0 0 0,0-1 0 0 0,0 1 0 0 0,1-1 0 0 0,-2 1 0 0 0,1-1-7 0 0,0 1 64 0 0,0-3 2 0 0,0 0-34 0 0,0 0-135 0 0,0 0-67 0 0,0 0 73 0 0,0 0-63 0 0,0 0-80 0 0,0 0 73 0 0,0 0-37 0 0,0 0-40 0 0,0 0-38 0 0,0 0-382 0 0,0 0 91 0 0,0 0-51 0 0,0 0-737 0 0,0 0-579 0 0,0 0-1102 0 0</inkml:trace>
  <inkml:trace contextRef="#ctx0" brushRef="#br0" timeOffset="286.63">0 458 7256 0 0,'0'0'165'0'0,"0"0"22"0"0,0 0 7 0 0,3 0-23 0 0,0 0-143 0 0,-1 0-28 0 0,0 0 1 0 0,0 0 0 0 0,0 0-1 0 0,-1 0 1 0 0,1 0-1 0 0,0 0 1 0 0,0 0 0 0 0,0 1-1 0 0,0-1 1 0 0,-1 1 0 0 0,2 0-1 0 0,2 5-16 0 0,0 0 28 0 0,4-5 78 0 0,-8-1-34 0 0,1 0-1 0 0,0 0 0 0 0,0-1 1 0 0,0 1-1 0 0,-1 0 0 0 0,1-1 0 0 0,0 0 1 0 0,-1 1-1 0 0,1-1 0 0 0,0 0 0 0 0,-1 0 1 0 0,1 0-1 0 0,-1 0-55 0 0,9-4 394 0 0,-3 3-160 0 0,0 1 37 0 0,-1 1-55 0 0,-1-1-36 0 0,1-2 33 0 0,0 0-46 0 0,7-4 148 0 0,1 6-48 0 0,-4 1-131 0 0,10 1 131 0 0,-3-5 10 0 0,7-7-85 0 0,-16 7-125 0 0,-1 1 0 0 0,1-1-1 0 0,6 0-66 0 0,41-7 202 0 0,-29 7-117 0 0,3-2-50 0 0,0-6-35 0 0,-24 9 0 0 0,1 0 0 0 0,0 1 0 0 0,0-1 0 0 0,0 1 0 0 0,2 0 0 0 0,12-1-10 0 0,7-2-35 0 0,2-5-39 0 0,3-3-65 0 0,-27 12 111 0 0,1 0 0 0 0,-1 0 0 0 0,1 1 0 0 0,3 0 38 0 0</inkml:trace>
  <inkml:trace contextRef="#ctx0" brushRef="#br0" timeOffset="753.95">600 1 5264 0 0,'0'0'116'0'0,"0"0"17"0"0,0 0 12 0 0,2 2-14 0 0,9 12-104 0 0,-9-7-22 0 0,-1 1 93 0 0,-1 0 115 0 0,2 0 119 0 0,3 0 4 0 0,1 2 157 0 0,-4-4-199 0 0,-2 2 40 0 0,0-3-69 0 0,0 1-50 0 0,0 1 27 0 0,0 1-69 0 0,3 10 203 0 0,3-2-34 0 0,-2-4-67 0 0,-1 8 74 0 0,-2-11-127 0 0,0-1-52 0 0,1 0-19 0 0,2 1 10 0 0,1 7 65 0 0,-3-7-49 0 0,-1-1 1 0 0,-1 1 0 0 0,1 0 0 0 0,-1 0-1 0 0,-2 8-177 0 0,2-9 127 0 0,-1-1-1 0 0,1 0 0 0 0,0 1 1 0 0,0-1-1 0 0,1 0 1 0 0,0 1-1 0 0,2 2-126 0 0,7 14 395 0 0,-8-10-284 0 0,-1 3 82 0 0,-1 44 571 0 0,0-45-585 0 0,0-3-42 0 0,1 3 14 0 0,6 7 128 0 0,-1 0-8 0 0,-5-6-134 0 0,-1-6-64 0 0,0 9 147 0 0,0 28 462 0 0,-2-34-500 0 0,-9 1 22 0 0,9-13-18 0 0,2-2-30 0 0,0 0-18 0 0,0 0-2 0 0,0 0-9 0 0,0 0-40 0 0,0 0-21 0 0,0 0-2 0 0,11-2 53 0 0,-10 1-115 0 0,-1 1 0 0 0,0-1 0 0 0,1 1 0 0 0,-1-1 0 0 0,0 1 0 0 0,1-1 1 0 0,-1 1-1 0 0,0-1 0 0 0,0 1 0 0 0,1-1 0 0 0,-1 0 0 0 0,0 1 0 0 0,0-1 0 0 0,0 1 0 0 0,0-1 0 0 0,0 0 1 0 0,0 1-1 0 0,0-1 0 0 0,0 0 0 0 0,0 1-2 0 0,3-20 52 0 0,8 1-39 0 0,-8 15-13 0 0,0 0 0 0 0,-1-1 0 0 0,0 1 0 0 0,1-1 0 0 0,-1-1 0 0 0,2-7 0 0 0,-3 9 0 0 0,0 0 0 0 0,0 0 0 0 0,1 0 0 0 0,-1 0 0 0 0,1 1 0 0 0,0-1 0 0 0,0 0 0 0 0,1 0 0 0 0,2-3 6 0 0,8-12-30 0 0,16-31-102 0 0,-25 42 109 0 0,10-16-63 0 0,2 9-23 0 0,8-1-26 0 0,-14 0-6 0 0,-9 15 129 0 0,0 0-1 0 0,0 0 1 0 0,0 0-1 0 0,0 0 0 0 0,0 1 1 0 0,1-1-1 0 0,-1 0 0 0 0,0 0 1 0 0,0 1-1 0 0,0-1 0 0 0,1 1 1 0 0,-1-1-1 0 0,0 1 7 0 0,18-8-60 0 0,4-3-23 0 0,-10 8 24 0 0,-12 3 57 0 0,0 0-1 0 0,0 0 0 0 0,0 0 1 0 0,0 0-1 0 0,0 0 0 0 0,0 0 1 0 0,0 0-1 0 0,0 1 0 0 0,1-1 1 0 0,-1 0-1 0 0,0 1 0 0 0,0-1 1 0 0,0 0-1 0 0,0 1 3 0 0,5 10-53 0 0,7-6 26 0 0,18 21-50 0 0,-26-23 64 0 0,-4-3 11 0 0,-1 0 0 0 0,1 0 0 0 0,0 1 0 0 0,-1-1 0 0 0,1 0-1 0 0,0 1 1 0 0,-1-1 0 0 0,1 1 0 0 0,-1-1 0 0 0,1 0 0 0 0,-1 1 0 0 0,1-1-1 0 0,-1 1 1 0 0,1 0 0 0 0,-1-1 0 0 0,0 1 0 0 0,1-1 0 0 0,-1 1 0 0 0,0 0 0 0 0,1-1-1 0 0,-1 1 1 0 0,0 0 2 0 0,3 4-4 0 0,6 18-42 0 0,-7-17 44 0 0,-1 0 1 0 0,-1 0-1 0 0,1 1 1 0 0,-1-1-1 0 0,0 3 2 0 0,0-2 0 0 0,-1-5 0 0 0,1 0 0 0 0,0 0 0 0 0,0 1 0 0 0,0-1 0 0 0,0 0 0 0 0,1 0 0 0 0,-1 0 0 0 0,1 0 0 0 0,-1 0 0 0 0,1 1 0 0 0,4 5 0 0 0,-4-6 0 0 0,0-1 0 0 0,0 1 0 0 0,0-1 0 0 0,0 1 0 0 0,-1-1 0 0 0,1 1 0 0 0,0-1 0 0 0,-1 1 0 0 0,1-1 0 0 0,-1 1 0 0 0,0 0 0 0 0,0-1 0 0 0,0 1 0 0 0,1 0 0 0 0,-1 3 1 0 0,0 2 1 0 0,0 15 49 0 0,0-9-29 0 0,-1-12-17 0 0,1 0 0 0 0,0 0-1 0 0,0 0 1 0 0,0 0-1 0 0,0-1 1 0 0,1 1-1 0 0,-1 0 1 0 0,0 0 0 0 0,0 0-1 0 0,0 0 1 0 0,1-1-1 0 0,-1 1 1 0 0,0 0-1 0 0,1 0-4 0 0,4 2 39 0 0,1 0-36 0 0,-2 4-104 0 0,-3-7 89 0 0,-1 0 0 0 0,0 1 1 0 0,0-1-1 0 0,0 0 0 0 0,1 1 1 0 0,-1-1-1 0 0,0 0 0 0 0,0 1 0 0 0,1-1 1 0 0,-1 0-1 0 0,0 1 0 0 0,1-1 1 0 0,-1 0-1 0 0,0 0 0 0 0,1 1 1 0 0,-1-1-1 0 0,0 0 0 0 0,1 0 0 0 0,-1 0 1 0 0,1 1-1 0 0,-1-1 0 0 0,0 0 1 0 0,1 0-1 0 0,-1 0 0 0 0,1 0 0 0 0,-1 0 1 0 0,1 0-1 0 0,-1 0 0 0 0,0 0 1 0 0,1 0-1 0 0,-1 0 12 0 0,2 0-145 0 0,-1 0-45 0 0,-1 0-74 0 0,0 0 86 0 0,0 0-37 0 0,0 0-39 0 0,0 0-38 0 0,0 0-389 0 0,1 0 96 0 0,-1 0-50 0 0,2 0-746 0 0,2 0-584 0 0,5 0-1111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3:35.6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80 5384 0 0,'0'0'116'0'0,"0"2"17"0"0,0 9 12 0 0,0-11-142 0 0,0 0-1 0 0,0 0 0 0 0,0 0 1 0 0,0 0-1 0 0,0 0 0 0 0,0 0 1 0 0,0 1-1 0 0,0-1 0 0 0,0 0 0 0 0,0 0 1 0 0,0 0-1 0 0,0 0 0 0 0,0 0 1 0 0,0 0-1 0 0,0 0 0 0 0,0 0 0 0 0,0 0 1 0 0,0 0-1 0 0,0 1 0 0 0,0-1 1 0 0,0 0-1 0 0,0 0 0 0 0,0 0 1 0 0,0 0-1 0 0,0 0 0 0 0,-1 0 0 0 0,1 0 1 0 0,0 0-1 0 0,0 0 0 0 0,0 0 1 0 0,0 0-1 0 0,0 0 0 0 0,0 0 0 0 0,0 0 1 0 0,0 1-1 0 0,0-1 0 0 0,0 0 1 0 0,0 0-1 0 0,0 0 0 0 0,0 0 0 0 0,-1 0 1 0 0,1 0-1 0 0,0 0 0 0 0,0 0 1 0 0,0 0-1 0 0,0 0 0 0 0,0 0 1 0 0,0 0-1 0 0,0 0 0 0 0,0 0 0 0 0,0 0 1 0 0,0 0-1 0 0,-1 0 0 0 0,1 0 1 0 0,0 0-1 0 0,0 0 0 0 0,0 0-2 0 0,-4-1 28 0 0,4 1-28 0 0,0 0 0 0 0,0 0-1 0 0,-1 0 1 0 0,1 0 0 0 0,0 0-1 0 0,0 0 1 0 0,-1 0 0 0 0,1 0-1 0 0,0 0 1 0 0,0 0-1 0 0,0 0 1 0 0,-1 0 0 0 0,1 0-1 0 0,0 0 1 0 0,0 0 0 0 0,0 0-1 0 0,-1 0 1 0 0,1 0 0 0 0,0 0-1 0 0,0 0 1 0 0,-1 0 0 0 0,1 0-1 0 0,0 1 1 0 0,0-1-1 0 0,0 0 1 0 0,0 0 0 0 0,-1 0-1 0 0,1 0 1 0 0,0 0 0 0 0,0 1-1 0 0,0-1 1 0 0,0 0 0 0 0,0 0-1 0 0,0 0 1 0 0,-1 1 0 0 0,1-1-1 0 0,0 0 1 0 0,0 0 0 0 0,-2 10 30 0 0,2 9 85 0 0,0 2 926 0 0,0 1-80 0 0,0 0-75 0 0,0-1-73 0 0,0 1-68 0 0,0 0-66 0 0,0 0-62 0 0,0 0-58 0 0,0 0-54 0 0,0 0-53 0 0,0 0-47 0 0,0-1-45 0 0,0 1-40 0 0,0 0-38 0 0,0 20 184 0 0,0-41-464 0 0,0 0 1 0 0,0-1-1 0 0,0 1 1 0 0,0 0-1 0 0,0-1 1 0 0,0 1-1 0 0,0 0 1 0 0,0-1-1 0 0,1 1 1 0 0,-1 0-1 0 0,0-1 1 0 0,0 1-1 0 0,1-1 1 0 0,-1 1 0 0 0,0 0-1 0 0,1-1 1 0 0,-1 1-1 0 0,0-1 1 0 0,1 1-1 0 0,-1-1 1 0 0,1 1-1 0 0,-1-1 1 0 0,1 1-1 0 0,-1-1 1 0 0,1 0-1 0 0,0 1-2 0 0,5 5 41 0 0,-4 4 15 0 0,-2-9-219 0 0,0 0 53 0 0,0 0 46 0 0,0 0 41 0 0,0-1 62 0 0,0 1 71 0 0,0-1 416 0 0,0 1-393 0 0,0-1-123 0 0,0 1-54 0 0,0 0-62 0 0,0 1-73 0 0,0-1-51 0 0,0 1-72 0 0,0 0-81 0 0,0 0-88 0 0,0 1-94 0 0,0 0-102 0 0,0 1-108 0 0,0 0-117 0 0,0-4-981 0 0,0 0-1060 0 0</inkml:trace>
  <inkml:trace contextRef="#ctx0" brushRef="#br0" timeOffset="269.2">1 1 8432 0 0,'0'0'190'0'0,"0"0"28"0"0,0 0 10 0 0,0 0-4 0 0,3 0-79 0 0,-2 0-177 0 0,3 0 179 0 0,-3 0-143 0 0,0 0-33 0 0,1 0-33 0 0,-1 0-42 0 0,2 0-50 0 0,-1 0-57 0 0,-1 0 4 0 0,0 0-35 0 0,2 0-334 0 0,0 0-238 0 0,2 0-543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3:35.1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506 17 7312 0 0,'0'0'165'0'0,"0"0"22"0"0,0 0 9 0 0,2 0-20 0 0,16 0 25 0 0,-12 0-9 0 0,-3 0-84 0 0,2-3 395 0 0,5-8 10 0 0,-7 9 0 0 0,-3 2-21 0 0,0 0-10 0 0,0 0-2 0 0,0 0-36 0 0,0 0-151 0 0,0 0-65 0 0,0 0-17 0 0,0 0-7 0 0,-3 2-18 0 0,2-1-161 0 0,0 1-7 0 0,0-1-1 0 0,0 0 1 0 0,0 0 0 0 0,0 0-1 0 0,-1 0 1 0 0,1-1-1 0 0,0 1 1 0 0,-1 0-1 0 0,0 0-17 0 0,-6 1 119 0 0,-1-1 97 0 0,7-1-202 0 0,0 0 1 0 0,1 0 0 0 0,-1 1 0 0 0,0-1 0 0 0,1 1-1 0 0,-1 0 1 0 0,1-1 0 0 0,-1 1 0 0 0,1 0 0 0 0,-1 0-1 0 0,-1 1-14 0 0,-5 3 48 0 0,-16 5 83 0 0,0 1-68 0 0,6-1 1 0 0,-8-4-32 0 0,-11 9 101 0 0,13-4-111 0 0,17-7 4 0 0,-1 0 1 0 0,0-1-1 0 0,-5 2-26 0 0,-16 0 71 0 0,13 0-24 0 0,13-3-36 0 0,0-1-1 0 0,-1 0 1 0 0,1 0 0 0 0,0 0-1 0 0,-1 0 1 0 0,1-1-1 0 0,-1 1 1 0 0,1-1 0 0 0,-1 0-11 0 0,-2 0 16 0 0,0 1 1 0 0,0 0 0 0 0,0 1-1 0 0,1-1 1 0 0,-1 1 0 0 0,0 0-1 0 0,1 0 1 0 0,0 1 0 0 0,-1-1 0 0 0,-2 4-17 0 0,-6 1 30 0 0,13-7-28 0 0,-1 1 1 0 0,1-1-1 0 0,0 1 0 0 0,0-1 1 0 0,-1 0-1 0 0,1 1 0 0 0,0-1 1 0 0,0 0-1 0 0,-1 0 0 0 0,1 0 1 0 0,0 0-1 0 0,-1 0 0 0 0,0 0-2 0 0,1-1 3 0 0,-1 1-1 0 0,1 0 0 0 0,0 0 0 0 0,-1 0 1 0 0,1 0-1 0 0,-1 1 0 0 0,1-1 1 0 0,0 0-1 0 0,-1 0 0 0 0,1 1 0 0 0,-1-1 1 0 0,1 1-1 0 0,0-1 0 0 0,0 1 1 0 0,-1 0-1 0 0,1 0 0 0 0,0-1 0 0 0,0 1 1 0 0,0 0-1 0 0,0 0 0 0 0,0 0 1 0 0,0 0-1 0 0,0 0 0 0 0,0 1-2 0 0,-12 3 43 0 0,11-4-42 0 0,1-1 0 0 0,0 1 0 0 0,0 0-1 0 0,0 0 1 0 0,0 0 0 0 0,0 0 0 0 0,0 0 0 0 0,0 0 0 0 0,0 0 0 0 0,0 0 0 0 0,1 0 0 0 0,-2 1-1 0 0,2-1 0 0 0,0 0 0 0 0,0 0 0 0 0,-1 0 0 0 0,1 0 0 0 0,0 0 0 0 0,0 0 0 0 0,0 0 0 0 0,0 0 0 0 0,0 0 0 0 0,0 0 0 0 0,0-1 0 0 0,0 1 0 0 0,1 0 0 0 0,-1 0 0 0 0,0 0 0 0 0,0 0 0 0 0,1 0 0 0 0,-1 0 0 0 0,1 0 0 0 0,-1 0 0 0 0,1-1 0 0 0,-1 1 0 0 0,1 0 0 0 0,-1 0 0 0 0,1-1 0 0 0,0 1 0 0 0,-1 0 0 0 0,5 6 0 0 0,42 87 0 0 0,-46-91 0 0 0,0-1 0 0 0,0 0 0 0 0,-1 0 0 0 0,1 1 0 0 0,-1-1 0 0 0,1 1 0 0 0,-1-1 0 0 0,0 0 0 0 0,0 1 0 0 0,-1 1 0 0 0,3 13 0 0 0,3-1 0 0 0,-3-13 1 0 0,-1 0 1 0 0,0 0 0 0 0,0 1-1 0 0,0-1 1 0 0,0 0 0 0 0,-1 1-1 0 0,0-1 1 0 0,1 2-2 0 0,-2 14 71 0 0,1-11-42 0 0,0 0 0 0 0,0-1 0 0 0,1 1 0 0 0,0-1 0 0 0,0 2-29 0 0,3 6 43 0 0,4 20 81 0 0,-6-3 32 0 0,-2-10-77 0 0,0 0 36 0 0,0 89 586 0 0,0-109-685 0 0,0 0-1 0 0,0 0 0 0 0,0 0 0 0 0,1 0 0 0 0,-1 0 0 0 0,1 0 0 0 0,0 0 0 0 0,-1 0 0 0 0,1 0 0 0 0,0 1-15 0 0,0-3 5 0 0,-1 1-1 0 0,0-1 0 0 0,1 1 0 0 0,-1 0 0 0 0,0-1 1 0 0,1 1-1 0 0,-1-1 0 0 0,0 1 0 0 0,0 0 1 0 0,0-1-1 0 0,0 1 0 0 0,0 0 0 0 0,1-1 0 0 0,-1 1 1 0 0,0 0-1 0 0,0-1 0 0 0,-1 1 0 0 0,1 0 0 0 0,0-1 1 0 0,0 1-1 0 0,0-1 0 0 0,0 1 0 0 0,-1 0 1 0 0,1-1-1 0 0,0 1 0 0 0,0-1 0 0 0,-1 1 0 0 0,1 0 1 0 0,0-1-1 0 0,-1 1 0 0 0,1-1 0 0 0,-1 1 0 0 0,1-1 1 0 0,-1 1-1 0 0,1-1 0 0 0,-1 0-4 0 0,-1 3 89 0 0,2-3-1 0 0,1 4-13 0 0,-1-1-62 0 0,-1 6 3 0 0,1 4 64 0 0,0-10 11 0 0,0-3-16 0 0,0 2 10 0 0,0 5-27 0 0,-3-14-33 0 0,2 7-21 0 0,1-1 1 0 0,-1 1-1 0 0,0 0 1 0 0,1 0-1 0 0,-1-1 0 0 0,1 1 1 0 0,-1 0-1 0 0,0 0 1 0 0,1 0-1 0 0,-1 0 1 0 0,0 0-1 0 0,0 0 1 0 0,1 0-1 0 0,-1 0 0 0 0,0 0-4 0 0,1 0 0 0 0,0 0 2 0 0,0 0-1 0 0,0 0 0 0 0,0 0 0 0 0,0 0 0 0 0,0 0 0 0 0,0 0 1 0 0,0 0-1 0 0,0 0 0 0 0,0 0 0 0 0,-1 0 0 0 0,1 0 1 0 0,0 0-1 0 0,0 0 0 0 0,0 0 0 0 0,0 0 0 0 0,0 0 0 0 0,0 0 1 0 0,0 0-1 0 0,0 0 0 0 0,0 0 0 0 0,0 0 0 0 0,0 0 0 0 0,-1 0 1 0 0,1 0-1 0 0,0-1 0 0 0,0 1 0 0 0,0 0 0 0 0,0 0 0 0 0,0 0 1 0 0,0 0-1 0 0,0 0 0 0 0,0 0 0 0 0,0 0 0 0 0,0 0 0 0 0,0 0 1 0 0,0 0-1 0 0,0 0 0 0 0,0 0 0 0 0,0 0 0 0 0,0-1 0 0 0,0 1 1 0 0,0 0-1 0 0,0 0 0 0 0,0 0 0 0 0,0 0 0 0 0,0 0 0 0 0,0 0 1 0 0,0 0-1 0 0,0 0 0 0 0,0 0 0 0 0,0 0 0 0 0,0-1 0 0 0,0 1 1 0 0,0 0-1 0 0,0 0 0 0 0,0 0 0 0 0,0 0-1 0 0,0-3 160 0 0,0 0-63 0 0,0 0-59 0 0,0 1-55 0 0,0-1-50 0 0,0 0-45 0 0,0 0-42 0 0,0 0-36 0 0,0-2-233 0 0,0 0-80 0 0,0 0-42 0 0,0-7-799 0 0,0 4 576 0 0,0 5-494 0 0</inkml:trace>
  <inkml:trace contextRef="#ctx0" brushRef="#br0" timeOffset="286.62">1 506 5960 0 0,'0'0'132'0'0,"0"0"17"0"0,0 0 12 0 0,2 0-17 0 0,2 0-122 0 0,-4 0-27 0 0,8-4 32 0 0,9-6 73 0 0,0 3 556 0 0,-2 1-77 0 0,-1 2-74 0 0,1 3-70 0 0,-6 0-70 0 0,-2 0-79 0 0,-2-2-65 0 0,0 0-50 0 0,3-2 27 0 0,3-1 86 0 0,3-1 31 0 0,-7 4-190 0 0,-1 1 36 0 0,2 0-49 0 0,0 2-26 0 0,5 1-17 0 0,-1 0-14 0 0,7-1 15 0 0,18 0 87 0 0,-14-3-97 0 0,-8-3-46 0 0,-12 5-13 0 0,0 0 0 0 0,0 0 1 0 0,0 0-1 0 0,0 0 1 0 0,1 0-1 0 0,-1 1 0 0 0,0-1 1 0 0,0 1-1 0 0,4 0-1 0 0,-2-1 10 0 0,1 1-1 0 0,0-1 1 0 0,-1 0-1 0 0,1 0 1 0 0,0-1-10 0 0,15-5-19 0 0,-18 7 10 0 0,14-4-144 0 0,0 5 12 0 0,0 0-43 0 0,0-5-48 0 0,12-9-48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4:07.9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349 1 6336 0 0,'0'0'141'0'0,"0"0"23"0"0,-3 0 11 0 0,-10 2-29 0 0,-8 9-117 0 0,6-4 69 0 0,10-2 60 0 0,2-1-56 0 0,0-2 176 0 0,0-1-100 0 0,0 0-64 0 0,-1-1-56 0 0,0 0-12 0 0,2 1 44 0 0,-6 4 96 0 0,7-4-153 0 0,-1 0 0 0 0,1 0 0 0 0,-1-1 1 0 0,1 1-1 0 0,-1 0 0 0 0,1 0 0 0 0,-1-1 0 0 0,1 1 1 0 0,-1-1-1 0 0,0 0 0 0 0,1 1 0 0 0,-1-1 1 0 0,1 0-1 0 0,-1 0-33 0 0,-7 1 160 0 0,-3 4 193 0 0,8-2-230 0 0,1-1-55 0 0,-1 0-60 0 0,-24 11 450 0 0,9-5-196 0 0,4-2-87 0 0,1-1-50 0 0,-6 4 176 0 0,2 3-33 0 0,-11 17 186 0 0,17-16-264 0 0,7-5-11 0 0,-5 7-55 0 0,-7 12 96 0 0,10-13-92 0 0,-1 3 6 0 0,4-2-28 0 0,4 6-16 0 0,1-12-51 0 0,-1-7-31 0 0,0-1 0 0 0,0 1 0 0 0,0 0 0 0 0,0 0 1 0 0,1-1-1 0 0,-1 1 0 0 0,1-1 0 0 0,-1 1 0 0 0,1 0 0 0 0,-1-1 0 0 0,1 1 0 0 0,0-1 1 0 0,0 1-1 0 0,0-1-8 0 0,5 12 45 0 0,-3 0-11 0 0,-2-11-26 0 0,-1 1 1 0 0,1-1-1 0 0,-1 0 0 0 0,1 0 0 0 0,0 1 0 0 0,0-1 0 0 0,0 0 0 0 0,0 0 0 0 0,0 0 0 0 0,0 0 0 0 0,1 0 0 0 0,-1 0 1 0 0,1 0-1 0 0,0 0-8 0 0,11 11 76 0 0,25 25 154 0 0,-33-35-207 0 0,-1 1 0 0 0,0-1 0 0 0,1 0 0 0 0,0 0 0 0 0,0 0 1 0 0,0-1-1 0 0,3 2-23 0 0,8 1 71 0 0,1 1-12 0 0,-3-1-13 0 0,-11-4-29 0 0,1 0 1 0 0,-1-1 0 0 0,1 1-1 0 0,0-1 1 0 0,-1 1 0 0 0,1-1-1 0 0,-1 0 1 0 0,1 0 0 0 0,1-1-18 0 0,8 0 50 0 0,-10 1-31 0 0,1 0-1 0 0,-1 0 1 0 0,1-1 0 0 0,0 0-1 0 0,-1 1 1 0 0,0-1 0 0 0,1 0-1 0 0,-1-1 1 0 0,1 1-19 0 0,11-5 87 0 0,-3 3-27 0 0,-7 2-33 0 0,-1 0 0 0 0,-1-1-1 0 0,1 1 1 0 0,0-1-1 0 0,0 0 1 0 0,0 0-1 0 0,-1 0 1 0 0,1 0-27 0 0,33-22 225 0 0,0 0 18 0 0,-23 13-84 0 0,-12 9-134 0 0,-1 0 0 0 0,1-1 0 0 0,-1 1 0 0 0,0 0 0 0 0,1-1 0 0 0,-1 1 0 0 0,0 0 0 0 0,0-1 0 0 0,0 0 0 0 0,0-1-25 0 0,2-7 129 0 0,3-2 64 0 0,0 3-55 0 0,0 1-61 0 0,2-2-40 0 0,-7 9-37 0 0,0 0 1 0 0,0-1-1 0 0,0 1 0 0 0,0 0 0 0 0,0-1 1 0 0,0 1-1 0 0,-1-1 0 0 0,1 1 1 0 0,-1-1-1 0 0,0 1 0 0 0,0-1 1 0 0,0-1-1 0 0,0-53 16 0 0,0 39 46 0 0,0 1 66 0 0,-2 9-53 0 0,-11-13-60 0 0,0 13-15 0 0,6-3 0 0 0,7 10 0 0 0,-1 0 0 0 0,1 0 0 0 0,-1 0 0 0 0,1 0 0 0 0,-1 0 0 0 0,1 0 0 0 0,-1 0 0 0 0,0 0 0 0 0,1 0-1 0 0,-1 0 1 0 0,0 1 0 0 0,0-1 0 0 0,0 0 0 0 0,0 1 0 0 0,0-1 0 0 0,0 0 1 0 0,-30-15-75 0 0,25 16 65 0 0,2-1 14 0 0,1 1-30 0 0,0-2-27 0 0,0 0-39 0 0,-2-2-54 0 0,-1-1-60 0 0,-1 2-62 0 0,-1 2-64 0 0,6 1 92 0 0,2 0 117 0 0,-1 0-37 0 0,1 0-7 0 0,0 0-38 0 0,0 0-42 0 0,0 0-47 0 0,0 0-51 0 0,0 0-48 0 0,0 0-42 0 0,0 0-37 0 0,0 0-135 0 0,0 0-37 0 0,0 0-1412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4:09.3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333 0 5904 0 0,'-2'0'169'0'0,"-11"0"-33"0"0,7 0-73 0 0,-2 0-60 0 0,-10 0 58 0 0,15 0-15 0 0,-11 0 207 0 0,-5 2 191 0 0,3 3-13 0 0,8 1-203 0 0,6-4 23 0 0,0-1-56 0 0,1-1-49 0 0,-1 1-42 0 0,0-1-21 0 0,0 0-34 0 0,-3-1 27 0 0,3 1-19 0 0,1 0 45 0 0,-6 0 158 0 0,5-1-175 0 0,0 1 1 0 0,0 0 0 0 0,-1 0 0 0 0,1 0 0 0 0,0 1 0 0 0,0-1 0 0 0,0 0 0 0 0,0 1 0 0 0,0-1 0 0 0,-1 1-86 0 0,-5 4 240 0 0,-5 2 144 0 0,2-5-72 0 0,-2 0 66 0 0,3 4-81 0 0,2-1-112 0 0,-3 0 3 0 0,3-1-60 0 0,-5 5 13 0 0,-3 4 38 0 0,15-12-152 0 0,-9 4 100 0 0,9-5-116 0 0,0 1 1 0 0,0 0-1 0 0,0-1 1 0 0,0 1-1 0 0,1 0 1 0 0,-1-1-1 0 0,0 1 1 0 0,0 0-1 0 0,0 0 1 0 0,1 0-1 0 0,-1 0 1 0 0,0 1-12 0 0,-2 3 98 0 0,-1 3 71 0 0,-1 2 81 0 0,3-6-179 0 0,-6 15 192 0 0,6-10-135 0 0,1 1 39 0 0,-1 3-64 0 0,-3-4-75 0 0,3-7-27 0 0,1 0 0 0 0,0-1-1 0 0,1 1 1 0 0,-1 0 0 0 0,0 0 0 0 0,0 0 0 0 0,1-1-1 0 0,-1 1 1 0 0,1 0 0 0 0,0 0 0 0 0,-1 0 0 0 0,1 0 0 0 0,0 2-1 0 0,0 4 17 0 0,-1 10 23 0 0,5 0 35 0 0,12 11 69 0 0,-6-23-74 0 0,-3 5-8 0 0,-7-10-57 0 0,0 0-1 0 0,1 0 0 0 0,-1 0 0 0 0,1 0 0 0 0,-1 0 1 0 0,1 0-1 0 0,0 0 0 0 0,-1 0 0 0 0,1 0 0 0 0,0 0 1 0 0,0-1-1 0 0,-1 1 0 0 0,1 0 0 0 0,0 0 0 0 0,0-1 1 0 0,0 1-5 0 0,4 0 23 0 0,-1 0 1 0 0,0 0 0 0 0,0 0 0 0 0,1-1 0 0 0,-1 1 0 0 0,1-1 0 0 0,-1 0 0 0 0,0-1 0 0 0,4 0-24 0 0,9 1 105 0 0,6-1 7 0 0,-19 1-94 0 0,0-1 1 0 0,0 0 0 0 0,0 0-1 0 0,0 0 1 0 0,0 0 0 0 0,0-1-1 0 0,-1 1 1 0 0,1-1 0 0 0,1-1-19 0 0,18-6 108 0 0,-2 0-40 0 0,-19 8-64 0 0,20-14 79 0 0,0-1-1 0 0,-1-1-82 0 0,6-11 93 0 0,-24 25-71 0 0,-1-1 0 0 0,1 0 0 0 0,-1 0-1 0 0,0-1 1 0 0,0 1 0 0 0,1-3-22 0 0,-2 4 16 0 0,-1 1 1 0 0,1-1 1 0 0,0 1-1 0 0,0-1 0 0 0,0 1 0 0 0,0 0 0 0 0,0 0 0 0 0,0-1 0 0 0,1 1 0 0 0,-1 0 0 0 0,1 0 0 0 0,-1 0 0 0 0,1 0 1 0 0,0 0-18 0 0,10-14 96 0 0,2-10-71 0 0,-11 21-26 0 0,0-11 1 0 0,-3 3-11 0 0,0 10-49 0 0,0 3-9 0 0,0 3 105 0 0,0 13 17 0 0,-3 13-42 0 0,-1-14-12 0 0,2-10-1 0 0,0-1 1 0 0,1 0 0 0 0,0 1 0 0 0,0-1-1 0 0,1 0 1 0 0,-1 1 0 0 0,1-1 0 0 0,0 1-1 0 0,0-1 1 0 0,0 1 0 0 0,0-1 0 0 0,2 4 1 0 0,4 5-48 0 0,-5-12 38 0 0,0 1 0 0 0,0-1 0 0 0,-1 0 0 0 0,1 1 1 0 0,-1-1-1 0 0,1 1 0 0 0,-1-1 0 0 0,1 1 0 0 0,-1 0 0 0 0,0-1 0 0 0,1 1 0 0 0,-1-1 1 0 0,0 1 9 0 0,-1 10-69 0 0,1 6 59 0 0,3-1 117 0 0,-3-17-106 0 0,16 30 174 0 0,-10-21-149 0 0,-1-3-42 0 0,-1-1-83 0 0,-4 1 56 0 0,1-1 12 0 0,12 0-37 0 0,0 6 44 0 0,-12-11 17 0 0,-1 0 0 0 0,1 1-1 0 0,-1-1 1 0 0,0 0 0 0 0,1 1 0 0 0,-1-1 0 0 0,1 0 0 0 0,-1 0-1 0 0,1 1 1 0 0,0-1 0 0 0,-1 0 0 0 0,1 0 0 0 0,-1 0-1 0 0,1 0 1 0 0,-1 0 0 0 0,1 0 0 0 0,-1 0 0 0 0,1 0 7 0 0,2 0-98 0 0,0 0-63 0 0,-1-1 2 0 0,-1 1-46 0 0,0 0-25 0 0,1 0-39 0 0,1 0-370 0 0,-1 0 84 0 0,0 0-52 0 0,1 0-718 0 0,-1 0-565 0 0,-2 0-1072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4:09.7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8896 0 0,'0'0'264'0'0,"0"0"-8"0"0,0 0-106 0 0,0 0-48 0 0,0 0 103 0 0,0 0 188 0 0,0 0 21 0 0,2 3-6 0 0,1 0-306 0 0,-1 0 1 0 0,1 1-1 0 0,-1-1 1 0 0,0 1-1 0 0,0-1 1 0 0,0 1-1 0 0,-1 0 1 0 0,1 1-103 0 0,4 13 324 0 0,-2-5-138 0 0,-1-1-58 0 0,1 5 57 0 0,-2-11-91 0 0,0 0 0 0 0,0 1 0 0 0,-1 0 0 0 0,0-1 1 0 0,0 1-1 0 0,-1 3-94 0 0,-1 8 158 0 0,1 10 99 0 0,4 8 76 0 0,-1-20-234 0 0,0 5 46 0 0,11 46 407 0 0,-8-37-304 0 0,-3 0 35 0 0,-4 12 57 0 0,0 1 25 0 0,5-14-49 0 0,1-12-155 0 0,-3-11-79 0 0,0 1 1 0 0,-1-1-1 0 0,0 1 1 0 0,0 0-1 0 0,0 0 0 0 0,-1-1-82 0 0,1 2 101 0 0,-1 0-1 0 0,2 0 1 0 0,-1-1-1 0 0,1 1 1 0 0,0 1-101 0 0,0-2 100 0 0,0 1 1 0 0,0-1 0 0 0,-1 1-1 0 0,0 0 1 0 0,-1 1-101 0 0,0 6 157 0 0,-1-8-78 0 0,1-1 1 0 0,0 0 0 0 0,1 1-1 0 0,-1-1 1 0 0,1 1-1 0 0,1 0-79 0 0,3 8 218 0 0,1 1 0 0 0,-4 0-46 0 0,0-2-2 0 0,4-1-1 0 0,0-1-24 0 0,-4-1-13 0 0,-2 5 39 0 0,2-1-96 0 0,9-1-54 0 0,-9-9 38 0 0,-2 5 31 0 0,0-7-63 0 0,0-3-102 0 0,0 0-121 0 0,0 0-14 0 0,0 0-34 0 0,0 0-664 0 0,0 0-54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35.0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270 158 4480 0 0,'0'0'132'0'0,"3"-3"-9"0"0,8-10-98 0 0,-9 4-2 0 0,-2 5 63 0 0,0 4-86 0 0,0-2-50 0 0,0 0 79 0 0,0 0 69 0 0,0 0 62 0 0,0 1 16 0 0,0-1 33 0 0,0 0 287 0 0,0-1 61 0 0,0-3 803 0 0,0 4-980 0 0,0 1-42 0 0,0-1-48 0 0,0 0-72 0 0,0 1-85 0 0,0-1-100 0 0,0 0 469 0 0,0 2 29 0 0,0 0 12 0 0,-2-3 1 0 0,-9-7-31 0 0,8 7-128 0 0,1 3-53 0 0,-6 0 30 0 0,-1 0-49 0 0,0 0-41 0 0,0 0-34 0 0,-8 0 125 0 0,-23 0 355 0 0,26 3-577 0 0,4 2-49 0 0,2 0-40 0 0,-5 0 47 0 0,9 2-37 0 0,3-7-58 0 0,1 1-1 0 0,0-1 1 0 0,0 1-1 0 0,-1-1 1 0 0,1 1-1 0 0,0-1 1 0 0,-1 0-1 0 0,1 1 1 0 0,0-1 0 0 0,-1 0-1 0 0,1 1 1 0 0,0-1-1 0 0,-1 0 1 0 0,1 0-1 0 0,-1 1 1 0 0,1-1-1 0 0,-1 0 1 0 0,1 0-1 0 0,-1 0 1 0 0,1 1 0 0 0,-1-1-1 0 0,1 0 1 0 0,0 0-1 0 0,-1 0 1 0 0,1 0-1 0 0,-1 0 1 0 0,1 0-1 0 0,-1 0 1 0 0,1 0-1 0 0,-1 0 1 0 0,1 0 0 0 0,-1 0-4 0 0,-1 0 4 0 0,0 0 0 0 0,0 0 0 0 0,1 0 0 0 0,-1 0 0 0 0,0 1 0 0 0,0-1 0 0 0,1 1 0 0 0,-1-1 0 0 0,0 1 0 0 0,1 0 0 0 0,-1-1 0 0 0,1 1 0 0 0,-1 0 0 0 0,0 1-4 0 0,-23 23 78 0 0,-3 5-60 0 0,22-25-18 0 0,5-4 0 0 0,-1 1 0 0 0,1-1 0 0 0,0 1 0 0 0,0-1 0 0 0,0 1 0 0 0,0 0 0 0 0,0 0 0 0 0,0-1 0 0 0,0 1 0 0 0,0 1 0 0 0,-10 20 0 0 0,10-20-1 0 0,0 0 1 0 0,0 0 0 0 0,1 0 0 0 0,-1 1 0 0 0,1-1 0 0 0,0 0 0 0 0,0 0 0 0 0,0 1 0 0 0,0-1 0 0 0,1 1 0 0 0,-1 7-11 0 0,0-9 5 0 0,0-1 1 0 0,0 1 0 0 0,1 0 0 0 0,-1-1 0 0 0,0 1 0 0 0,1-1 0 0 0,-1 1 0 0 0,1-1 0 0 0,-1 1 0 0 0,1 0 5 0 0,0-1-1 0 0,0 0 0 0 0,-1 0 1 0 0,1 0-1 0 0,0 0 0 0 0,-1 0 1 0 0,1 0-1 0 0,0-1 0 0 0,0 1 0 0 0,0 0 1 0 0,0-1-1 0 0,0 1 0 0 0,0 0 1 0 0,0-1 0 0 0,4 3 0 0 0,-4-3 0 0 0,-1 0 0 0 0,1 0 0 0 0,-1 1 0 0 0,1-1 0 0 0,0 0 0 0 0,-1 1 0 0 0,1-1 0 0 0,-1 0 0 0 0,1 1 0 0 0,-1-1 0 0 0,1 1 0 0 0,-1-1 0 0 0,1 1 0 0 0,-1-1 0 0 0,1 1 0 0 0,-1 0 0 0 0,0-1 0 0 0,1 1 0 0 0,-1-1 0 0 0,0 1 0 0 0,1 0 0 0 0,-1 0 0 0 0,2 4 0 0 0,1-1 1 0 0,1 0 0 0 0,-1 0 0 0 0,0 0 0 0 0,1-1 1 0 0,0 1-1 0 0,0-1 0 0 0,0 0 0 0 0,0 0 1 0 0,1 0-1 0 0,-1-1 0 0 0,1 0 0 0 0,-1 1 1 0 0,3-1-2 0 0,1 1 45 0 0,-1 0 0 0 0,0 1 1 0 0,0-1-1 0 0,3 3-45 0 0,14 7 61 0 0,-16-10-105 0 0,-1 0 0 0 0,0 0 0 0 0,0 1 0 0 0,3 2 44 0 0,14 6-122 0 0,-6-6 35 0 0,-5-2 82 0 0,4 5 55 0 0,-9-4-12 0 0,-7-3-25 0 0,0-1 0 0 0,1 0-1 0 0,-1 0 1 0 0,0-1 0 0 0,1 1 0 0 0,-1 0-1 0 0,1 0 1 0 0,-1-1 0 0 0,1 1-1 0 0,0-1 1 0 0,-1 1 0 0 0,1-1-1 0 0,-1 0 1 0 0,1 0 0 0 0,0 1 0 0 0,0-1-13 0 0,19 3 111 0 0,-18-2-108 0 0,1 1-1 0 0,-1-1 1 0 0,0 1-1 0 0,0 0 1 0 0,0 0 0 0 0,0 1-3 0 0,17 10 11 0 0,-7-8 32 0 0,-8 5-32 0 0,6-4-11 0 0,-11-6 0 0 0,1 1 0 0 0,-1 0 0 0 0,0 0 0 0 0,1-1 0 0 0,-1 1 0 0 0,0 0 0 0 0,0 0 0 0 0,1 0 0 0 0,-1 0 0 0 0,0-1 0 0 0,0 1 0 0 0,0 0 0 0 0,0 0 0 0 0,0 1 0 0 0,0 11 28 0 0,0-11 122 0 0,-3 1 74 0 0,-8 10 21 0 0,6 0-11 0 0,-5-7-64 0 0,4 4-30 0 0,-7-5-4 0 0,-2 8-28 0 0,-1 1-69 0 0,-16 2 25 0 0,11-6-13 0 0,11-5-49 0 0,7-4-2 0 0,-1 0 0 0 0,1 0 0 0 0,0-1 0 0 0,0 1 0 0 0,0-1 0 0 0,-1 0 0 0 0,1 0 0 0 0,0 0 0 0 0,0 0 0 0 0,-1-1 0 0 0,-8 1 0 0 0,-12 0-20 0 0,17 0 21 0 0,4 0-36 0 0,0 0-35 0 0,0 0-51 0 0,-1 0-33 0 0,-2 0-55 0 0,4 0 194 0 0,0 0-51 0 0,1-1-47 0 0,-1 1-45 0 0,0-1-44 0 0,0 0-40 0 0,0 0-39 0 0,0 0-35 0 0,-1-1-413 0 0,0 0-116 0 0,0 0-94 0 0,1 0-76 0 0,0 0-992 0 0,1 1-1136 0 0</inkml:trace>
  <inkml:trace contextRef="#ctx0" brushRef="#br0" timeOffset="266.45">696 158 9792 0 0,'0'0'222'0'0,"0"0"30"0"0,0 0 18 0 0,0 0-117 0 0,0 2-80 0 0,3 12 51 0 0,2-6 36 0 0,1 2 157 0 0,-4 3 112 0 0,-2-3-72 0 0,0 1-35 0 0,0 9 224 0 0,0 1-113 0 0,0-1-94 0 0,0-1-96 0 0,0-1-44 0 0,0 44 320 0 0,0-35-265 0 0,0-23-229 0 0,0 0 1 0 0,-1 0 0 0 0,0 0 0 0 0,0 0 0 0 0,0 0 0 0 0,0-1 0 0 0,0 1-1 0 0,-1 0 1 0 0,0-1 0 0 0,-1 4-26 0 0,2-5 22 0 0,0 1-1 0 0,0-1 0 0 0,1 1 1 0 0,-1-1-1 0 0,1 1 0 0 0,0 0 1 0 0,-1-1-1 0 0,1 1 0 0 0,1 1-21 0 0,0 16 86 0 0,-1-4-60 0 0,0-10-41 0 0,0 4 133 0 0,0-4-142 0 0,0 3-107 0 0,0-2 11 0 0,0 2-44 0 0,0-9-186 0 0</inkml:trace>
  <inkml:trace contextRef="#ctx0" brushRef="#br0" timeOffset="437.26">617 0 7792 0 0,'0'0'230'0'0,"-2"0"-16"0"0,-9 0-101 0 0,9 0-1 0 0,2 0 128 0 0,0 0 204 0 0,0 0 11 0 0,0 0-33 0 0,0 0-138 0 0,0 0-57 0 0,0 0-16 0 0,0 0-97 0 0,0 0-71 0 0,0 0-42 0 0,0 0-47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4:11.4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160 552 6392 0 0,'0'0'141'0'0,"0"0"23"0"0,0 0 12 0 0,-3 0-24 0 0,-25 0-121 0 0,20 1-28 0 0,2 0 50 0 0,-4 5 164 0 0,2-1 32 0 0,3-3-100 0 0,4-1-111 0 0,1-1 1 0 0,-1 0-1 0 0,0 0 1 0 0,1 1-1 0 0,-1-1 0 0 0,1 0 1 0 0,-1 1-1 0 0,0-1 1 0 0,1 1-1 0 0,-1-1 0 0 0,1 1 1 0 0,-1-1-1 0 0,1 1 1 0 0,0-1-1 0 0,-1 1 0 0 0,1-1 1 0 0,-1 1-1 0 0,1 0 1 0 0,0-1-1 0 0,0 1 0 0 0,-1-1 1 0 0,1 1-39 0 0,-2 4 157 0 0,-4 3 134 0 0,-2 0-34 0 0,1 0-38 0 0,1 0-42 0 0,1 2 45 0 0,1-1-40 0 0,-5 4 45 0 0,6-10-149 0 0,0 0 1 0 0,1 1 0 0 0,0-1-1 0 0,-1 1 1 0 0,1 0 0 0 0,0 0-1 0 0,-1 3-78 0 0,-1 5 146 0 0,1-1-42 0 0,1-6-64 0 0,1-1 53 0 0,0 1 0 0 0,0-1 0 0 0,0 1 1 0 0,0-1-1 0 0,1 4-93 0 0,1 22 408 0 0,0-9-114 0 0,-1-14-205 0 0,0 6 50 0 0,3-4-33 0 0,4-4-21 0 0,-7-5-80 0 0,1 1-1 0 0,-1-1 1 0 0,0 0 0 0 0,1 0 0 0 0,-1 0 0 0 0,0 1-1 0 0,1-1 1 0 0,-1 0 0 0 0,0 0 0 0 0,1 1 0 0 0,-1-1-1 0 0,0 0 1 0 0,0 1 0 0 0,1-1 0 0 0,-1 0 0 0 0,0 1-1 0 0,0-1 1 0 0,0 1 0 0 0,1-1 0 0 0,-1 0 0 0 0,0 1-1 0 0,0-1 1 0 0,0 1 0 0 0,0-1 0 0 0,0 0 0 0 0,0 1-1 0 0,0-1 1 0 0,0 1 0 0 0,0-1 0 0 0,0 1 0 0 0,0-1-5 0 0,0 0 2 0 0,0 0 0 0 0,0 0 0 0 0,0 1 0 0 0,0-1 0 0 0,0 0 0 0 0,0 0 0 0 0,0 0 0 0 0,0 0 0 0 0,0 0-1 0 0,0 0 1 0 0,0 0 0 0 0,0 0 0 0 0,0 0 0 0 0,0 0 0 0 0,0 1 0 0 0,0-1 0 0 0,0 0 0 0 0,0 0 0 0 0,0 0 0 0 0,0 0 0 0 0,0 0 0 0 0,0 0 0 0 0,0 0 0 0 0,0 0 0 0 0,0 0 0 0 0,0 0 0 0 0,0 0 0 0 0,0 0 0 0 0,0 1 0 0 0,1-1 0 0 0,-1 0 0 0 0,0 0 0 0 0,0 0 0 0 0,0 0 0 0 0,0 0 0 0 0,0 0 0 0 0,0 0 0 0 0,0 0 0 0 0,0 0 0 0 0,0 0 0 0 0,0 0 0 0 0,0 0 0 0 0,0 0 0 0 0,1 0 0 0 0,-1 0 0 0 0,0 0 0 0 0,0 0 0 0 0,0 0 0 0 0,0 0 0 0 0,0 0 0 0 0,0 0 0 0 0,0 0 0 0 0,0 0 0 0 0,0 0 0 0 0,0 0 0 0 0,1 0 0 0 0,-1 0-2 0 0,9 0 154 0 0,0 0-43 0 0,33 0 232 0 0,-40 0-328 0 0,0 0-1 0 0,-1-1 1 0 0,1 1 0 0 0,-1 0-1 0 0,1-1 1 0 0,0 1 0 0 0,-1-1-1 0 0,1 1 1 0 0,-1-1 0 0 0,1 0-1 0 0,-1 1 1 0 0,1-1 0 0 0,-1 0-1 0 0,1 0-14 0 0,6-4 66 0 0,2 0 18 0 0,-8 4-76 0 0,1 0-1 0 0,-1 0 0 0 0,0 0 0 0 0,0-1 0 0 0,0 1 0 0 0,0-1 1 0 0,0 1-1 0 0,0-1 0 0 0,0 0-7 0 0,30-29 86 0 0,-1-1-41 0 0,-28 29-39 0 0,-1 0 0 0 0,1 0 0 0 0,-1 0 0 0 0,0 0 0 0 0,0-1 0 0 0,0 0-6 0 0,0 0 6 0 0,0 1 0 0 0,0-1 0 0 0,0 1 0 0 0,0 0 0 0 0,1 0 0 0 0,0-1-6 0 0,-1 1 0 0 0,0 1 0 0 0,0-1 0 0 0,-1 0 0 0 0,1 1 0 0 0,-1-1 0 0 0,0 0 0 0 0,1 0 0 0 0,-1 0 0 0 0,0 0 0 0 0,-1 0 0 0 0,1 0 0 0 0,-1 0 0 0 0,1-1 0 0 0,-1 0 0 0 0,1-13 0 0 0,-1 1 0 0 0,-1-7 0 0 0,0-2 0 0 0,0 18 0 0 0,1 0 0 0 0,-1 0 0 0 0,0 1 0 0 0,-1-1 0 0 0,0 1 0 0 0,0-1 0 0 0,-2-9 0 0 0,-2-16-18 0 0,-4-2-66 0 0,5-8-5 0 0,-8-11-32 0 0,5 22 83 0 0,2 2 54 0 0,5-5 47 0 0,1 26-34 0 0,0 1 1 0 0,-1-1-1 0 0,0 1 0 0 0,-1-8-29 0 0,-3-2 41 0 0,3 11-34 0 0,1-1-1 0 0,-1 1 1 0 0,1-1 0 0 0,0 0 0 0 0,0 1 0 0 0,1-1-7 0 0,0-2 0 0 0,-1 0 0 0 0,0 0 0 0 0,-1 0 0 0 0,1 0 0 0 0,-2-1 0 0 0,1 1 0 0 0,0 0 0 0 0,0 0 0 0 0,1 0 0 0 0,0 0 0 0 0,1-2 0 0 0,0-18-15 0 0,0 27-13 0 0,-3 4 8 0 0,2 0 23 0 0,-1 0 0 0 0,1 0 0 0 0,0 0 0 0 0,-1-1 0 0 0,1 1 0 0 0,0 1 0 0 0,0-1 0 0 0,0 0 0 0 0,1 0 0 0 0,-1 0 0 0 0,0 0 0 0 0,1 1 1 0 0,0-1-1 0 0,-1 0 0 0 0,1 0 0 0 0,0 1 0 0 0,0-1 0 0 0,0 1-3 0 0,1 7 16 0 0,0 0 1 0 0,1 1-1 0 0,3 7-16 0 0,-3-9 24 0 0,0 1-1 0 0,0-1 0 0 0,-1 1 0 0 0,0 2-23 0 0,-1 6 63 0 0,0-3-4 0 0,0-1 1 0 0,1 1 0 0 0,1 2-60 0 0,11 46 190 0 0,0 0-12 0 0,-7-23-88 0 0,-3-13 101 0 0,6 18-191 0 0,-7-35 22 0 0,1-1 0 0 0,0 0-1 0 0,5 9-21 0 0,0-3 22 0 0,-3-7-14 0 0,-1 1 0 0 0,0 0 0 0 0,0 0 0 0 0,0 4-8 0 0,0 5 4 0 0,1 4 53 0 0,5-2 48 0 0,-8-16-75 0 0,0-1 1 0 0,0 1-1 0 0,0 0 0 0 0,-1-1 0 0 0,1 1 0 0 0,-1 0 0 0 0,0 0 0 0 0,0 1-30 0 0,3 7 73 0 0,1-1-3 0 0,0-1-35 0 0,-2 4-59 0 0,0-1-41 0 0,7 5-106 0 0,-7-2-18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4:14.5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238 503 6016 0 0,'0'0'133'0'0,"0"0"23"0"0,0 0 11 0 0,-3 0-27 0 0,2 0-138 0 0,1 0 0 0 0,-1 0-1 0 0,0 0 1 0 0,0 0 0 0 0,1 0 0 0 0,-1 0 0 0 0,0 0 0 0 0,1 0 0 0 0,-1-1-1 0 0,0 1 1 0 0,1 0 0 0 0,-1 0 0 0 0,1-1 0 0 0,-1 1 0 0 0,0-1-2 0 0,-1-4 10 0 0,-1 0 62 0 0,0 2 45 0 0,-1 1 35 0 0,4 2-129 0 0,0 0-1 0 0,-1 0 1 0 0,1-1 0 0 0,-1 1 0 0 0,1 0 0 0 0,0 0 0 0 0,-1-1-1 0 0,1 1 1 0 0,0 0 0 0 0,-1 0 0 0 0,1-1 0 0 0,0 1 0 0 0,0 0-1 0 0,-1-1 1 0 0,1 1 0 0 0,0 0 0 0 0,0-1 0 0 0,0 1 0 0 0,-1-1-1 0 0,1 1 1 0 0,0 0 0 0 0,0-1 0 0 0,0 1 0 0 0,0-1-1 0 0,0 1 1 0 0,0 0 0 0 0,0-1 0 0 0,0 1 0 0 0,0-1 0 0 0,0 1-1 0 0,0-1-22 0 0,0 1 10 0 0,0 0 1 0 0,0 0-1 0 0,0 0 0 0 0,0 0 0 0 0,0 0 0 0 0,0 0 0 0 0,0 0 0 0 0,0-1 0 0 0,0 1 0 0 0,0 0 0 0 0,0 0 0 0 0,0 0 0 0 0,0 0 0 0 0,0 0 0 0 0,0 0 0 0 0,0 0 0 0 0,0 0 0 0 0,0 0 1 0 0,0 0-1 0 0,0-1 0 0 0,0 1 0 0 0,0 0 0 0 0,0 0 0 0 0,0 0 0 0 0,0 0 0 0 0,0 0 0 0 0,0 0 0 0 0,0 0 0 0 0,0 0 0 0 0,0 0 0 0 0,0 0 0 0 0,-1 0 0 0 0,1 0 0 0 0,0 0 0 0 0,0 0 1 0 0,0-1-1 0 0,0 1 0 0 0,0 0 0 0 0,0 0 0 0 0,0 0 0 0 0,0 0 0 0 0,0 0 0 0 0,0 0 0 0 0,-1 0 0 0 0,1 0 0 0 0,0 0 0 0 0,0 0 0 0 0,0 0 0 0 0,0 0 0 0 0,0 0 0 0 0,0 0 0 0 0,0 0 1 0 0,0 0-1 0 0,0 0 0 0 0,0 0 0 0 0,0 0 0 0 0,-1 1-10 0 0,-7-2 348 0 0,-6 1 163 0 0,-1 2-86 0 0,9 0-258 0 0,0 1-39 0 0,1 1-44 0 0,2 1-50 0 0,0 0 30 0 0,3-4-49 0 0,0 0-1 0 0,-1-1 1 0 0,1 1-1 0 0,0-1 1 0 0,-1 1-1 0 0,1 0 0 0 0,0-1 1 0 0,-1 1-1 0 0,1-1 1 0 0,-1 1-1 0 0,1-1 1 0 0,-1 1-1 0 0,1-1 1 0 0,-1 1-1 0 0,1-1 1 0 0,-1 0-1 0 0,1 1 1 0 0,-1-1-1 0 0,0 0 1 0 0,1 1-1 0 0,-1-1 1 0 0,0 0-15 0 0,-4 3 56 0 0,1-1-4 0 0,0 1-1 0 0,1-1 1 0 0,-1 1 0 0 0,1 0 0 0 0,-1 0 0 0 0,1 1 0 0 0,0-1 0 0 0,-1 2-52 0 0,-9 13 191 0 0,1 0-35 0 0,6-9-86 0 0,1 0 80 0 0,0 0 1 0 0,0 0-1 0 0,-2 7-150 0 0,3-4 79 0 0,-2-1-44 0 0,-2 11 60 0 0,4-10-28 0 0,-2 1 46 0 0,-2 5 7 0 0,7-14-101 0 0,0 0 1 0 0,0-1 0 0 0,0 1-1 0 0,1 0 1 0 0,-1-1-1 0 0,1 3-19 0 0,0 11 75 0 0,0-10-39 0 0,0-1 0 0 0,0 0 0 0 0,1 0 0 0 0,0 0 1 0 0,0 0-1 0 0,1 0 0 0 0,0 4-36 0 0,-1-9 9 0 0,0 1 0 0 0,-1-1 0 0 0,1 1 0 0 0,0-1 0 0 0,0 1 0 0 0,0-1 0 0 0,0 1 0 0 0,0-1 0 0 0,0 0-1 0 0,1 1 1 0 0,-1-1 0 0 0,0 0 0 0 0,1 0 0 0 0,-1 0 0 0 0,1 0 0 0 0,-1 0 0 0 0,1-1 0 0 0,-1 1 0 0 0,1 0 0 0 0,0-1 0 0 0,-1 1 0 0 0,1-1 0 0 0,0 1 0 0 0,-1-1 0 0 0,1 0 0 0 0,0 0 0 0 0,0 0 0 0 0,0 0-9 0 0,11 1 69 0 0,17-1 137 0 0,-15-3-129 0 0,-9-4-22 0 0,-4 3-22 0 0,11-1 55 0 0,-8 1-58 0 0,1 1 0 0 0,-1-2 1 0 0,-1 1-1 0 0,1 0 0 0 0,0-1 1 0 0,0-2-31 0 0,7-6 66 0 0,-7 8-42 0 0,-1 0 0 0 0,0 0-1 0 0,0 0 1 0 0,0-1 0 0 0,-1 1-24 0 0,0-1 8 0 0,1 1 0 0 0,0-1 1 0 0,0 1-1 0 0,0 0 0 0 0,1 0-8 0 0,3-3-7 0 0,0 0 1 0 0,0-1 0 0 0,0-2 6 0 0,-6 8-13 0 0,0 0-1 0 0,-1 0 1 0 0,1 0 0 0 0,0-1-1 0 0,-1 1 1 0 0,0-1 0 0 0,0 0 13 0 0,0 2-8 0 0,5-21-172 0 0,3 1-106 0 0,-5 8 56 0 0,-4-8 29 0 0,-1 10 104 0 0,2-24-124 0 0,0 20 105 0 0,-1-1 0 0 0,0 1 1 0 0,-1 0-1 0 0,-3-11 116 0 0,0 8-78 0 0,-2-8-50 0 0,3-6-52 0 0,4 4 46 0 0,-1-29-158 0 0,-4 21 151 0 0,-1 12 54 0 0,0-1-13 0 0,2-2-34 0 0,3 11 47 0 0,0-12-18 0 0,0-6 49 0 0,0 32 47 0 0,0 0-1 0 0,0 0 1 0 0,0 0 0 0 0,0 0 0 0 0,-1 1 0 0 0,1-1 0 0 0,-1-1 9 0 0,1 4-1 0 0,-1-1 0 0 0,1 1 1 0 0,0-1-1 0 0,0 1 0 0 0,0 0 0 0 0,-1-1 1 0 0,1 1-1 0 0,0 0 0 0 0,0-1 0 0 0,-1 1 1 0 0,1 0-1 0 0,0 0 0 0 0,-1-1 1 0 0,1 1-1 0 0,0 0 0 0 0,-1 0 0 0 0,1-1 1 0 0,-1 1-1 0 0,1 0 0 0 0,0 0 1 0 0,-1 0-1 0 0,1 0 0 0 0,-1-1 1 0 0,1 1 0 0 0,0 0 0 0 0,0 0 0 0 0,0 0 0 0 0,-1 0 0 0 0,1 0 0 0 0,0 0 0 0 0,0 0 0 0 0,0 0 0 0 0,-1 0 0 0 0,1 0-1 0 0,0 0 1 0 0,0-1 0 0 0,0 1 0 0 0,0 0 0 0 0,-1 0 0 0 0,1 0 0 0 0,0 0 0 0 0,0-1 0 0 0,0 1 0 0 0,0 0 0 0 0,0 0 0 0 0,0 0 0 0 0,-1 0 0 0 0,1-1 0 0 0,0 1 0 0 0,0 0 0 0 0,0 0-1 0 0,0 0 1 0 0,0-1 0 0 0,-1-22 63 0 0,0 38-10 0 0,1 29 173 0 0,3-30-181 0 0,8 8 61 0 0,-6 6 44 0 0,2 0-9 0 0,6 22 98 0 0,-7-20-115 0 0,-1-5 21 0 0,0-6-17 0 0,-2 1 0 0 0,0 0-1 0 0,-1 0 1 0 0,-1 5-128 0 0,-1-16 77 0 0,0 0 1 0 0,2 1-1 0 0,0 6-77 0 0,5 12 222 0 0,-5-21-163 0 0,1 17 155 0 0,-4 7 19 0 0,0 1 1 0 0,5-9-18 0 0,0-8-89 0 0,3 20 185 0 0,-5-20-157 0 0,-2 2 57 0 0,0 12 33 0 0,0 0-72 0 0,0-27-159 0 0,0-1 1 0 0,0 1-1 0 0,1 0 0 0 0,-1 0 0 0 0,0 0 0 0 0,1-1 0 0 0,-1 1 1 0 0,1 0-1 0 0,-1 0 0 0 0,1-1 0 0 0,0 1 0 0 0,0-1 0 0 0,0 1 1 0 0,0 0-15 0 0,0 0 13 0 0,0-1 0 0 0,0 1 0 0 0,0-1 0 0 0,0 1 0 0 0,-1 0 1 0 0,1-1-1 0 0,-1 1 0 0 0,1 0 0 0 0,-1 0 0 0 0,1-1 0 0 0,-1 1 1 0 0,0 0-1 0 0,0 0 0 0 0,0 0-13 0 0,0-1 2 0 0,0 12 56 0 0,0 22 147 0 0,0-26-161 0 0,0-6 27 0 0,0-3 14 0 0,0 0-91 0 0,0 0-99 0 0,0 0-95 0 0,0 0 51 0 0,0 0-39 0 0,0 0-42 0 0,0 0-39 0 0,0 0-374 0 0,0 0 83 0 0,0 0-54 0 0,0 0-727 0 0,0 0-573 0 0,0 0-1085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4:14.9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35 174 6992 0 0,'0'0'157'0'0,"2"0"23"0"0,0 0-161 0 0,-1-1 0 0 0,1 1 0 0 0,0 0 0 0 0,-1-1 0 0 0,1 1 0 0 0,-1-1 0 0 0,1 1 0 0 0,-1-1 0 0 0,1 0 0 0 0,-1 0 0 0 0,0 1 0 0 0,1-1-19 0 0,11-6 131 0 0,-1 5-99 0 0,-12 2-32 0 0,1 0 0 0 0,-1 0 0 0 0,1 1 0 0 0,-1-1 0 0 0,1 0 0 0 0,-1 0 0 0 0,1 0 0 0 0,-1 0 0 0 0,1 0 0 0 0,-1-1 0 0 0,1 1 0 0 0,-1 0 0 0 0,1 0 0 0 0,-1 0 0 0 0,1 0 0 0 0,-1 0 0 0 0,0-1 0 0 0,1 1 0 0 0,-1 0 0 0 0,1 0 0 0 0,-1-1 0 0 0,0 1 0 0 0,1 0 0 0 0,-1-1 0 0 0,1 1 0 0 0,-1 0 0 0 0,0-1 0 0 0,1 1 0 0 0,-1 0 0 0 0,0-1 0 0 0,0 1 0 0 0,1-1 0 0 0,6-9 0 0 0,6 1 19 0 0,-5 5 50 0 0,-3 2 254 0 0,-1 0-104 0 0,-1 2-60 0 0,0 0-52 0 0,0 0-19 0 0,0-1 50 0 0,5-6 161 0 0,-4-1 39 0 0,2-3 221 0 0,7 5-41 0 0,-11 6-520 0 0,0-2 33 0 0,1-1 114 0 0,2-1 107 0 0,6-7 434 0 0,-7 8-503 0 0,-2 0-77 0 0,1 0 76 0 0,-2 1-70 0 0,0-1-46 0 0,-1-2-45 0 0,0 2-10 0 0,1 1 37 0 0,9-12 115 0 0,-7 12-7 0 0,-3-1-41 0 0,0 0-50 0 0,0-4 23 0 0,0 4 40 0 0,0 3-8 0 0,-3-3-35 0 0,-7-7-18 0 0,4 7-3 0 0,-7 3 0 0 0,-25 2-2 0 0,23 4-7 0 0,5-1-44 0 0,-37 16 53 0 0,45-19-63 0 0,1-1 1 0 0,-1 0 0 0 0,0 1 0 0 0,1-1-1 0 0,0 1 1 0 0,-1-1 0 0 0,1 1 0 0 0,0 0-1 0 0,0-1 1 0 0,0 1 0 0 0,0 0 0 0 0,0 0-1 0 0,0 1-1 0 0,-1 0 6 0 0,1 0-1 0 0,-1 0 0 0 0,0 0 0 0 0,0 0 0 0 0,0 0 0 0 0,-1 0-5 0 0,2-1 3 0 0,-1 0 0 0 0,0 0 1 0 0,1 0-1 0 0,-1 0 0 0 0,1 0 1 0 0,0 1-1 0 0,0-1 0 0 0,0 0 0 0 0,0 1 1 0 0,0-1-1 0 0,1 1 0 0 0,-1-1 1 0 0,1 1-4 0 0,-1-1 3 0 0,0 1 0 0 0,1-1 0 0 0,-1 1 1 0 0,0-1-1 0 0,0 0 0 0 0,0 1 1 0 0,0-1-1 0 0,0 0 0 0 0,-1 0 0 0 0,1 0 1 0 0,-1 0-1 0 0,1 0 0 0 0,-1 0-3 0 0,0 0 9 0 0,0 1 0 0 0,1-1 1 0 0,-1 0-1 0 0,1 0 0 0 0,-1 1 0 0 0,1-1 0 0 0,0 1 0 0 0,0 0 0 0 0,0-1 0 0 0,0 1 0 0 0,0 0 0 0 0,1-1 0 0 0,0 1 1 0 0,-1 1-10 0 0,0 8 66 0 0,1 0 1 0 0,1 11-67 0 0,0 2 49 0 0,-2-9-26 0 0,0-14-20 0 0,1-1 1 0 0,0 1-1 0 0,0 0 1 0 0,0 0 0 0 0,0-1-1 0 0,0 1 1 0 0,0 0-1 0 0,0-1 1 0 0,1 1-1 0 0,-1 0 1 0 0,0 0-1 0 0,1-1 1 0 0,0 1-4 0 0,9 14 55 0 0,11 7 42 0 0,-21-23-92 0 0,4 5 19 0 0,0-1 0 0 0,1 0 0 0 0,-1-1 1 0 0,1 1-1 0 0,1 0-24 0 0,-4-3 9 0 0,1 0 0 0 0,0 0 1 0 0,0 0-1 0 0,-1 0 0 0 0,1 0 1 0 0,0-1-1 0 0,0 1 0 0 0,0-1 0 0 0,0 0 1 0 0,0 0-1 0 0,1 0-9 0 0,59 0 87 0 0,-60 0-84 0 0,0 0 0 0 0,1-1 1 0 0,-1 1-1 0 0,0-1 1 0 0,0 0-1 0 0,1 0 1 0 0,-1 0-1 0 0,0 0 1 0 0,2-2-4 0 0,5-1-19 0 0,4-1-131 0 0,-1-2-131 0 0,-5 3 113 0 0,7 2-213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4:16.2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16 8384 0 0,'0'0'242'0'0,"0"0"5"0"0,0 0-182 0 0,0-2-38 0 0,0-5-4 0 0,0 3 23 0 0,0 2 50 0 0,0 2 111 0 0,0 0 193 0 0,0 0 16 0 0,0 0-174 0 0,0 0-112 0 0,0 0-43 0 0,0 0-9 0 0,-1 0-65 0 0,1 0-74 0 0,-1 1-67 0 0,0 0-94 0 0,0 0 26 0 0,0 1-41 0 0,-2 1-344 0 0,0-1-111 0 0,0 1-73 0 0,1-1-540 0 0,2-2-747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4:17.7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9328 0 0,'0'13'273'0'0,"0"0"-53"0"0,0-1-48 0 0,0 1-41 0 0,0 8 9 0 0,0 0-74 0 0,0 49-46 0 0,0-40 64 0 0,0-15 14 0 0,0 0 49 0 0,0 0 59 0 0,0 0 70 0 0,2 9 55 0 0,4 6 10 0 0,0 2-31 0 0,-4-5-41 0 0,-3-10-133 0 0,1 18 132 0 0,3-11-36 0 0,1-9-93 0 0,4 20 185 0 0,-7-21-182 0 0,0 4 45 0 0,-1-13-122 0 0,1 0 1 0 0,0 0 0 0 0,0 0-1 0 0,0 0 1 0 0,2 5-66 0 0,4 14 191 0 0,-6-7-130 0 0,-1-13-44 0 0,1 0 0 0 0,-1 0 0 0 0,1-1 0 0 0,-1 1 0 0 0,1 0 0 0 0,0 0 0 0 0,1 0 0 0 0,-1-1 0 0 0,0 1 0 0 0,1-1 1 0 0,2 3-18 0 0,-3-1-36 0 0,0-1 44 0 0,-1 19 240 0 0,-1-15-234 0 0,1-4-53 0 0,0 0-41 0 0,1 0-48 0 0,-1 0-56 0 0,1 0-61 0 0,1-1-71 0 0,-1-1-5 0 0,0 0-54 0 0,0-1-49 0 0,0 1-42 0 0,1 0-140 0 0,-1-1-42 0 0,2 2-170 0 0,0 0-454 0 0,-3-3 1272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4:17.0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 6000 0 0,'0'0'174'0'0,"0"0"41"0"0,0 0 61 0 0,3 3 20 0 0,7 11 26 0 0,-7 1-19 0 0,0-2 31 0 0,2-3-45 0 0,0-1-81 0 0,2 4 166 0 0,8 18 397 0 0,1 1-126 0 0,-2 0-122 0 0,-3-1-117 0 0,-8-13-101 0 0,-3-16-275 0 0,0-1 0 0 0,0 0 0 0 0,0 1 0 0 0,0-1-1 0 0,0 1 1 0 0,0-1 0 0 0,1 0 0 0 0,-1 1 0 0 0,1-1 0 0 0,-1 1-30 0 0,5 6 109 0 0,-4-7-89 0 0,0 1-1 0 0,0-1 1 0 0,0 1 0 0 0,0-1 0 0 0,-1 1 0 0 0,1-1 0 0 0,0 1-1 0 0,-1-1 1 0 0,1 1 0 0 0,-1 0 0 0 0,0-1 0 0 0,0 1-1 0 0,1 0 1 0 0,-1 0-20 0 0,0 1 31 0 0,1 29 315 0 0,3-18-206 0 0,4-3-39 0 0,-6-8 35 0 0,-4-1 8 0 0,-9 9 33 0 0,9-9 14 0 0,2-2 1 0 0,0 0-20 0 0,0-2-92 0 0,-1 0-71 0 0,1 0 0 0 0,0 1 0 0 0,-1-1 0 0 0,1 0 0 0 0,-1 0 0 0 0,0 1 0 0 0,1-1 0 0 0,-1 0 0 0 0,0 1 0 0 0,0-1 0 0 0,-1 0-9 0 0,-3-6 3 0 0,4 5 5 0 0,1 0-1 0 0,-1 0 0 0 0,0-1 0 0 0,1 1 1 0 0,0 0-1 0 0,-1 0 0 0 0,1 0 1 0 0,1-1-1 0 0,-1 1 0 0 0,0-1-7 0 0,1-7 34 0 0,-1 9-31 0 0,0 0-1 0 0,0 1 1 0 0,0-1 0 0 0,1 1 0 0 0,-1-1-1 0 0,1 1 1 0 0,-1-1 0 0 0,1 1 0 0 0,-1-1-1 0 0,1 1 1 0 0,0-1 0 0 0,0 1 0 0 0,0 0-3 0 0,5-13 28 0 0,-1-14-7 0 0,7-12 27 0 0,-9 32-46 0 0,0 1-1 0 0,0-1 0 0 0,1 1 1 0 0,0 0-2 0 0,-1 3 4 0 0,-1 1 1 0 0,0-2-1 0 0,0 1 1 0 0,-1 0 0 0 0,1 0-1 0 0,0-4-4 0 0,-1 5 3 0 0,-1 0 0 0 0,1 1 0 0 0,0-1 0 0 0,0 0 0 0 0,1 1 0 0 0,-1-1 0 0 0,0 0 0 0 0,1 1 0 0 0,0 0 1 0 0,-1-1-1 0 0,1 1 0 0 0,1 0-3 0 0,15-21 2 0 0,-17 20-3 0 0,1 1 0 0 0,0-1 0 0 0,-1 1 0 0 0,1 0 0 0 0,0 0-1 0 0,0 0 1 0 0,0 0 0 0 0,1 0 0 0 0,-1 1 0 0 0,0-1 0 0 0,1 0 0 0 0,-1 1 0 0 0,1 0 1 0 0,13-13-64 0 0,-15 13 58 0 0,-1 1 1 0 0,1-1-1 0 0,0 0 1 0 0,0 0-1 0 0,0 0 1 0 0,0 0 0 0 0,0 1-1 0 0,0-1 1 0 0,0 0-1 0 0,0 1 1 0 0,0-1-1 0 0,0 1 1 0 0,0 0 0 0 0,2-1 5 0 0,-3 1-2 0 0,1 0 1 0 0,0 0-1 0 0,-1 0 1 0 0,1 0-1 0 0,0 0 1 0 0,-1 1-1 0 0,1-1 1 0 0,-1 0 0 0 0,1 0-1 0 0,0 1 1 0 0,-1-1-1 0 0,1 0 1 0 0,-1 1-1 0 0,1-1 1 0 0,-1 1-1 0 0,1-1 1 0 0,-1 0 0 0 0,1 1-1 0 0,-1-1 1 0 0,1 1-1 0 0,-1 0 1 0 0,0-1-1 0 0,1 1 2 0 0,4 4-36 0 0,8 6 26 0 0,-6-8 9 0 0,-6-3 1 0 0,-1 0-1 0 0,1 1 1 0 0,0-1-1 0 0,-1 0 1 0 0,1 1 0 0 0,-1-1-1 0 0,1 1 1 0 0,0-1 0 0 0,-1 1-1 0 0,1-1 1 0 0,-1 1-1 0 0,0-1 1 0 0,1 1 0 0 0,-1-1-1 0 0,1 1 1 0 0,-1 0 0 0 0,0-1-1 0 0,1 1 1 0 0,-1 0-1 0 0,0-1 1 0 0,0 1 0 0 0,0 0-1 0 0,1-1 1 0 0,-1 1-1 0 0,0 0 1 0 0,0-1 0 0 0,0 2 0 0 0,1 0-3 0 0,2 5-13 0 0,1 0-1 0 0,0 0 1 0 0,0 0 0 0 0,2 1 16 0 0,-2-1-14 0 0,1 0 0 0 0,-1 0 1 0 0,0 0-1 0 0,0 2 14 0 0,17 60-10 0 0,-18-59 9 0 0,9 24-9 0 0,-9-30 2 0 0,-1 1 0 0 0,-1-1 0 0 0,1 0 0 0 0,-1 1 0 0 0,1-1 0 0 0,-1 1 0 0 0,0 0 0 0 0,-1-1 0 0 0,1 1 0 0 0,-1 0 0 0 0,0-1 0 0 0,0 3 8 0 0,0-7 1 0 0,0 0 0 0 0,-1 0-1 0 0,1 0 1 0 0,0 0 0 0 0,0 0 0 0 0,0 0 0 0 0,0 0-1 0 0,0 0 1 0 0,0 1 0 0 0,0-1 0 0 0,0 0 0 0 0,0 0 0 0 0,0 0-1 0 0,0 0 1 0 0,0 0 0 0 0,0 0 0 0 0,0 0 0 0 0,0 0-1 0 0,0 0 1 0 0,1 0 0 0 0,-1 1 0 0 0,0-1 0 0 0,0 0 0 0 0,0 0-1 0 0,0 0 1 0 0,0 0 0 0 0,0 0 0 0 0,0 0 0 0 0,0 0-1 0 0,0 0 1 0 0,0 0 0 0 0,0 0 0 0 0,0 0 0 0 0,0 0 0 0 0,0 0-1 0 0,0 0 1 0 0,0 0 0 0 0,1 0 0 0 0,-1 1 0 0 0,0-1-1 0 0,0 0 1 0 0,0 0 0 0 0,0 0 0 0 0,0 0 0 0 0,0 0 0 0 0,0 0-1 0 0,0 0 1 0 0,0 0 0 0 0,0 0 0 0 0,1 0 0 0 0,-1 0-1 0 0,0 0 1 0 0,0 0 0 0 0,0 0 0 0 0,0-1 0 0 0,0 1 0 0 0,0 0-1 0 0,8 0 56 0 0,-6 0-11 0 0,1 0 34 0 0,-3 3 14 0 0,0 8-10 0 0,0-9-3 0 0,0 1 0 0 0,0 7 18 0 0,0-7 81 0 0,0-3 40 0 0,0 0 5 0 0,0 0-20 0 0,0 0-83 0 0,0-3-32 0 0,0-3-30 0 0,0-18 68 0 0,3 10-85 0 0,23-34 62 0 0,-25 46-99 0 0,0 0 0 0 0,0-1 1 0 0,-1 1-1 0 0,1 0 0 0 0,-1-1 0 0 0,0 1 0 0 0,1 0 0 0 0,-1-1 1 0 0,0 1-1 0 0,-1-3-5 0 0,3-11 12 0 0,-1 11-2 0 0,1 0 0 0 0,1 1-1 0 0,-1-1 1 0 0,1 1 0 0 0,1-2-10 0 0,7-13 5 0 0,-10 16-6 0 0,-1 1 0 0 0,1-1 0 0 0,0 1 0 0 0,0-1 0 0 0,0 1 0 0 0,0 0 0 0 0,0 0-1 0 0,0-1 1 0 0,1 1 0 0 0,-1 0 0 0 0,1 0 0 0 0,-1 0 0 0 0,1 0 0 0 0,0 0 1 0 0,11-14-59 0 0,-10 11 53 0 0,-3 5 3 0 0,0-1 0 0 0,0 0 1 0 0,1 1-1 0 0,-1-1 0 0 0,0 1 1 0 0,1-1-1 0 0,-1 0 0 0 0,1 1 1 0 0,-1-1-1 0 0,1 1 0 0 0,-1-1 1 0 0,1 1-1 0 0,-1-1 0 0 0,1 1 1 0 0,-1 0-1 0 0,1-1 0 0 0,-1 1 0 0 0,1-1 1 0 0,0 1-1 0 0,-1 0 0 0 0,1 0 1 0 0,0-1 2 0 0,4-1-16 0 0,3-3 4 0 0,-7 4 7 0 0,1 0 0 0 0,-1 0 0 0 0,0 0 0 0 0,1 1 1 0 0,-1-1-1 0 0,1 0 0 0 0,0 1 0 0 0,-1-1 0 0 0,1 1 0 0 0,-1-1 0 0 0,1 1 1 0 0,0 0-1 0 0,-1 0 0 0 0,1 0 5 0 0,5 0-15 0 0,11 0-74 0 0,-11 2 86 0 0,9 12-66 0 0,-9-7 25 0 0,-3-4 33 0 0,-1 0 0 0 0,0 0 0 0 0,0 1 0 0 0,0-1 0 0 0,0 1 1 0 0,0 0 10 0 0,8 21-80 0 0,9 26 80 0 0,-17-32 0 0 0,-3-18 0 0 0,-1 0 0 0 0,2 1 0 0 0,-1-1 0 0 0,0 1 0 0 0,0-1 0 0 0,0 0 0 0 0,1 1 0 0 0,-1-1 0 0 0,1 0 0 0 0,-1 2 0 0 0,14 20-16 0 0,-1 1-34 0 0,-8 7-92 0 0,4-14 81 0 0,1-2-101 0 0,2 1-89 0 0,2-1-75 0 0,-1 1-28 0 0,-11 0-4 0 0</inkml:trace>
  <inkml:trace contextRef="#ctx0" brushRef="#br0" timeOffset="442.64">1105 75 7344 0 0,'0'0'165'0'0,"-3"-3"22"0"0,-8-8 9 0 0,6 9-20 0 0,-8 2-140 0 0,3 0-22 0 0,4 2 38 0 0,0 2 57 0 0,-1 3 122 0 0,4-5 73 0 0,1 0-104 0 0,-1-2-63 0 0,0 0-61 0 0,0 0-22 0 0,1 1 57 0 0,-3 12 318 0 0,-1-4-186 0 0,-9 5 249 0 0,6-5-204 0 0,4-3-137 0 0,1-1-65 0 0,1 0-46 0 0,-1 4 158 0 0,0 0-59 0 0,-3 16 124 0 0,6-21-216 0 0,0 15 153 0 0,0-2 22 0 0,-2-6 13 0 0,-2-3-79 0 0,-1 2 73 0 0,4 6 57 0 0,2-4-152 0 0,0 24 373 0 0,0-23-410 0 0,0-12-96 0 0,0-1-1 0 0,0 1 1 0 0,0 0-1 0 0,0-1 1 0 0,0 1-1 0 0,0 0 1 0 0,0-1-1 0 0,0 1 1 0 0,0 0-1 0 0,1-1 1 0 0,-1 1-1 0 0,0 0 1 0 0,0-1-1 0 0,1 1 1 0 0,-1-1-1 0 0,0 1 1 0 0,1 0-1 0 0,-1-1 1 0 0,1 1-1 0 0,-1-1 1 0 0,1 1-1 0 0,-1-1 1 0 0,1 0-1 0 0,-1 1 1 0 0,1-1-1 0 0,0 1 0 0 0,-1-1 1 0 0,1 0 0 0 0,-1 1-1 0 0,1-1 1 0 0,-1 1 0 0 0,1-1 0 0 0,-1 1-1 0 0,1-1 1 0 0,-1 1 0 0 0,1-1-1 0 0,-1 1 1 0 0,0-1 0 0 0,1 1 0 0 0,-1 0-1 0 0,0-1 1 0 0,1 1 0 0 0,-1 0 0 0 0,0-1-1 0 0,0 1 1 0 0,0 0 0 0 0,1-1 0 0 0,-1 1-1 0 0,0 0 1 0 0,0-1 0 0 0,0 1 0 0 0,0 0-1 0 0,0-1 0 0 0,-1 1 4 0 0,1-1 0 0 0,0 1-1 0 0,0 0 1 0 0,0-1 0 0 0,0 1 0 0 0,0-1-1 0 0,0 1 1 0 0,0-1 0 0 0,0 1 0 0 0,0-1-1 0 0,0 1 1 0 0,0-1 0 0 0,0 1 0 0 0,0-1-1 0 0,1 1 1 0 0,-1-1 0 0 0,0 1 0 0 0,0-1-1 0 0,0 1 1 0 0,1-1 0 0 0,-1 0 0 0 0,0 1-1 0 0,1-1 1 0 0,-1 1 0 0 0,0-1-1 0 0,1 0 1 0 0,-1 1 0 0 0,1-1 0 0 0,-1 0-1 0 0,0 1 1 0 0,1-1 0 0 0,-1 0 0 0 0,1 0-1 0 0,-1 1 1 0 0,1-1 0 0 0,-1 0 0 0 0,1 0-1 0 0,-1 0 1 0 0,1 0 0 0 0,-1 0 0 0 0,1 0-1 0 0,-1 0 1 0 0,1 0 0 0 0,-1 0 0 0 0,1 0-1 0 0,0 0-3 0 0,4 3 74 0 0,5 7 10 0 0,-6-7 48 0 0,1-2-64 0 0,4-4-4 0 0,-8 2-36 0 0,23-12 202 0 0,-12 6-144 0 0,-1 1-72 0 0,-6 4-2 0 0,-4 2-10 0 0,-1-1 0 0 0,1 1 0 0 0,0 0 0 0 0,-1-1 0 0 0,1 1 0 0 0,0 0 0 0 0,-1-1 0 0 0,1 1 0 0 0,-1-1 0 0 0,1 1 0 0 0,-1 0 0 0 0,1-1 0 0 0,-1 0-1 0 0,1 1 1 0 0,-1-1 0 0 0,0 1 0 0 0,1-1 0 0 0,-1 1 0 0 0,0-1 0 0 0,1 0 0 0 0,-1 1 0 0 0,0-1-2 0 0,3-4-1 0 0,-3 4 3 0 0,1 0 0 0 0,0 0 0 0 0,-1 0 0 0 0,1 0 0 0 0,0 0 0 0 0,0 1 0 0 0,-1-1 0 0 0,1 0 0 0 0,0 0 0 0 0,0 1 0 0 0,0-1 0 0 0,0 1 0 0 0,0-1 0 0 0,0 1 0 0 0,0-1 0 0 0,1 1-2 0 0,9-7 125 0 0,-6-1-10 0 0,4-8 12 0 0,-7 11-86 0 0,3-26 205 0 0,-3 27-223 0 0,0 0 0 0 0,0-1 0 0 0,0 1-1 0 0,-1 0 1 0 0,0-1 0 0 0,0 1 0 0 0,0-1-1 0 0,0 0 1 0 0,-1 1 0 0 0,1-1 0 0 0,-1 1-1 0 0,-1-1 1 0 0,1 0-23 0 0,0-2 14 0 0,1 5-16 0 0,-1-1 1 0 0,0 1 0 0 0,0 0 0 0 0,0 0 0 0 0,-1 0-1 0 0,1 0 1 0 0,0-1 0 0 0,-1 1 0 0 0,0 0 0 0 0,0-1 1 0 0,-3-5-31 0 0,3 7 26 0 0,0 0 1 0 0,0-1 0 0 0,0 1 0 0 0,0-1 0 0 0,0 1 0 0 0,1-1-1 0 0,-1 0 1 0 0,1 1 0 0 0,-1-1 0 0 0,1 1 0 0 0,0-1 0 0 0,-1 0 0 0 0,1 0-1 0 0,0 1 1 0 0,0-2 4 0 0,0 0-5 0 0,0 1 1 0 0,0-1-1 0 0,0 1 0 0 0,1-1 0 0 0,-1 1 0 0 0,1-1 0 0 0,-1 1 1 0 0,1-1-1 0 0,0 1 0 0 0,0-1 0 0 0,0 1 0 0 0,0 0 0 0 0,0-1 1 0 0,1 1-1 0 0,-1 0 0 0 0,1-1 5 0 0,2-4-51 0 0,-4-2 52 0 0,-1 7-4 0 0,2-7 10 0 0,-1 8 9 0 0,1-1 0 0 0,-1 1 0 0 0,1-1 0 0 0,-1 1 0 0 0,1-1 0 0 0,0 1 0 0 0,0 0 0 0 0,-1-1-1 0 0,1 1 1 0 0,1-1-16 0 0,2-2 24 0 0,-1 1 24 0 0,-3 3-80 0 0,0 0-61 0 0,0 0-103 0 0,0 0-17 0 0,0 3 17 0 0,0 17 41 0 0,0 5 40 0 0,0-1 50 0 0,0-4 60 0 0,0-18 4 0 0,0-1 1 0 0,0 1 0 0 0,0 0 0 0 0,0-1 0 0 0,1 1 0 0 0,-1 0 0 0 0,0-1 0 0 0,1 1 0 0 0,0 0-1 0 0,-1-1 1 0 0,1 1 0 0 0,0-1 0 0 0,0 1 0 0 0,-1-1 0 0 0,2 1 0 0 0,3 6-9 0 0,7 16-45 0 0,-8-16 55 0 0,-3-6-1 0 0,-1 0 0 0 0,1 1 0 0 0,0-1 0 0 0,-1 0 0 0 0,1 1 0 0 0,-1-1 0 0 0,0 0 0 0 0,0 1 0 0 0,0-1 0 0 0,0 3 0 0 0,1 11 0 0 0,13 11-8 0 0,-12-24 0 0 0,0 0 0 0 0,-1-1 0 0 0,1 1 1 0 0,-1 0-1 0 0,1 0 0 0 0,-1 0 0 0 0,0 1 1 0 0,0-1-1 0 0,0 0 0 0 0,-1 0 0 0 0,1 3 8 0 0,2 8-78 0 0,2-4-72 0 0,0-2 0 0 0,-3-4 39 0 0,1 1-5 0 0,1 4-59 0 0,-1-4-19 0 0,-1-1-68 0 0,-1-2 85 0 0,0 0-38 0 0,0 1-250 0 0,0 0-112 0 0,-1 0 84 0 0,0-2-41 0 0,1 2-625 0 0,-1-3 1159 0 0,0 2-1645 0 0,0-1-928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4:15.2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192 16 6000 0 0,'0'0'174'0'0,"-3"0"-7"0"0,2 0-160 0 0,1 0 0 0 0,-1 0 0 0 0,1 0 0 0 0,-1 0 0 0 0,1 0 1 0 0,-1 0-1 0 0,1 0 0 0 0,-1 0 0 0 0,1 0 0 0 0,-1-1 0 0 0,1 1 0 0 0,0 0 0 0 0,-1 0 0 0 0,1 0 0 0 0,-1-1 0 0 0,1 1 0 0 0,-1 0 0 0 0,1-1 0 0 0,0 1 1 0 0,-1-1-8 0 0,-1-2 103 0 0,0 0 94 0 0,0 2-49 0 0,0-1 39 0 0,0 1 47 0 0,-1 0 51 0 0,-1 1 57 0 0,-1-1 64 0 0,5 1-398 0 0,-10 0 467 0 0,-12 2 748 0 0,15 0-840 0 0,0 0-77 0 0,1 1-105 0 0,3-1-149 0 0,1 1-37 0 0,-1-1 240 0 0,0-1-95 0 0,0 0-60 0 0,-1-1-58 0 0,0 0-12 0 0,2 1 45 0 0,-2 2 0 0 0,-2 1 75 0 0,-15 17 537 0 0,13-12-459 0 0,5-5-156 0 0,0 0-66 0 0,-2 9 187 0 0,-5-8-26 0 0,4 3-43 0 0,-2 9 19 0 0,6-13-98 0 0,-2 12 135 0 0,4 13 137 0 0,1-8-94 0 0,-1-2-89 0 0,0 36 317 0 0,0-40-364 0 0,4 3 56 0 0,-3-16-129 0 0,0 0 0 0 0,0 0 1 0 0,0 0-1 0 0,1-1 0 0 0,-1 1 0 0 0,1 0 1 0 0,-1-1-1 0 0,1 1-14 0 0,11 14 85 0 0,-8-6-29 0 0,-4-7-45 0 0,0-1 1 0 0,0 0-1 0 0,0 0 1 0 0,1 1 0 0 0,-1-1-1 0 0,0 0 1 0 0,1 0 0 0 0,0 0-1 0 0,0-1-11 0 0,4 6 32 0 0,13 11 131 0 0,-13-14-140 0 0,14 6 45 0 0,-8-4-51 0 0,-8-5-2 0 0,0 1 0 0 0,0-2 0 0 0,1 1 0 0 0,-1 0 0 0 0,0-1 0 0 0,1 0 0 0 0,-1 0 0 0 0,1 0 0 0 0,3-1-15 0 0,8 0 84 0 0,-9 1-51 0 0,-5 0-22 0 0,0 0 0 0 0,0 1 0 0 0,1-2 0 0 0,-1 1 0 0 0,0 0 0 0 0,0 0 0 0 0,0-1 0 0 0,0 1 0 0 0,0-1 1 0 0,1 0-12 0 0,15-8 59 0 0,27-13-46 0 0,-38 18 6 0 0,-2-1-76 0 0,1-1-64 0 0,0 0-53 0 0,3-4-180 0 0,6-1-258 0 0,-11 9 382 0 0,0 1 10 0 0,-2 0 32 0 0,0 1-49 0 0,0-1-60 0 0,0 0-70 0 0,-1 0 20 0 0,1 0-47 0 0,-1 0-40 0 0,1 0-35 0 0,0-1-134 0 0,0 1-35 0 0,3-5-1399 0 0</inkml:trace>
  <inkml:trace contextRef="#ctx0" brushRef="#br0" timeOffset="695.14">523 32 7856 0 0,'0'0'174'0'0,"0"0"29"0"0,0 0 13 0 0,0 3-31 0 0,0 5-149 0 0,0 13 35 0 0,0-10 250 0 0,0 0-37 0 0,0 8 130 0 0,0 23 471 0 0,0-29-575 0 0,0 1 47 0 0,2-3-66 0 0,4 2 41 0 0,0-1-39 0 0,-4-1-69 0 0,-2-1-49 0 0,0-2-64 0 0,0 16 131 0 0,0-14-68 0 0,0-4-40 0 0,0 2 39 0 0,3 4-37 0 0,7 2 11 0 0,-8-8-23 0 0,-2 4-47 0 0,0-5-4 0 0,0 6 14 0 0,0-9-42 0 0,0-2-49 0 0,0 0-63 0 0,0 0-52 0 0,0 0-188 0 0,0 0-26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4:12.3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4928 0 0,'0'0'141'0'0,"0"0"-32"0"0,0 0 6 0 0,0 0 52 0 0,0 0 153 0 0,0 0 277 0 0,0 0 19 0 0,2 2-5 0 0,-1-1-530 0 0,2 2 64 0 0,2 4 80 0 0,-3-3-98 0 0,-1-1 30 0 0,0 1 63 0 0,-1 1 77 0 0,0 0 95 0 0,1 4-103 0 0,1-2-80 0 0,2 1-37 0 0,3 3-5 0 0,3 4 39 0 0,-5-2 29 0 0,-3 5 3 0 0,-2-5-55 0 0,4 6 96 0 0,1 5-73 0 0,11 48 388 0 0,-11-50-436 0 0,-3 12 139 0 0,-2-29-230 0 0,0 1 0 0 0,1-1 0 0 0,-1 1 0 0 0,2 4-67 0 0,3 6 123 0 0,-3-9-63 0 0,0-1 0 0 0,-1 1 0 0 0,0 0 0 0 0,0-1 0 0 0,0 1 0 0 0,-1 0-60 0 0,0-1 64 0 0,1 1 0 0 0,0-1 1 0 0,0 0-1 0 0,0 0 0 0 0,2 5-64 0 0,3 13 159 0 0,0 18 81 0 0,0-18-82 0 0,-5-18-96 0 0,1 0-1 0 0,-1 0 1 0 0,0 0 0 0 0,0 1-1 0 0,0 4-61 0 0,-1-6 42 0 0,1 1 0 0 0,-1-1-1 0 0,2 0 1 0 0,-1 1 0 0 0,0-1 0 0 0,2 2-42 0 0,-1-2 36 0 0,-1 1 1 0 0,0-1-1 0 0,1 0 1 0 0,-2 1-1 0 0,1-1 1 0 0,0 2-37 0 0,-1 19 137 0 0,0 3 94 0 0,0 0 78 0 0,0 0 69 0 0,0-2 63 0 0,0-25-294 0 0,0-2-15 0 0,0 0-4 0 0,0 0 0 0 0,0 0-4 0 0,0 0-17 0 0,0-2-10 0 0,-1-16 58 0 0,1-5-56 0 0,0 18-92 0 0,0 1 0 0 0,1-1 0 0 0,0 1 0 0 0,0 0-1 0 0,0-1 1 0 0,0 1 0 0 0,1-2-7 0 0,7-11 45 0 0,-3 7-32 0 0,-1-1 0 0 0,-1 0 0 0 0,0 0 0 0 0,-1 0 1 0 0,0-1-1 0 0,1-7-13 0 0,1-4 22 0 0,-2 17 0 0 0,-1 0-1 0 0,1 0 0 0 0,1 0 0 0 0,-1 0 0 0 0,1 0 0 0 0,1-1-21 0 0,-1 1 25 0 0,0 0-1 0 0,-1 1 0 0 0,0-1 0 0 0,2-4-24 0 0,0-4 57 0 0,2 2-45 0 0,3 0-41 0 0,6-5-59 0 0,-4 6 34 0 0,3-1-5 0 0,11-2 38 0 0,-20 11 15 0 0,-3 3-1 0 0,-1-1 0 0 0,1 0-1 0 0,0 1 1 0 0,0-1-1 0 0,0 1 1 0 0,-1 0-1 0 0,1 0 1 0 0,0 0-1 0 0,0 0 1 0 0,0 0-1 0 0,-1 1 1 0 0,1 0-1 0 0,0-1 1 0 0,0 1-1 0 0,-1 0 1 0 0,1 0 0 0 0,0 0-1 0 0,-1 1 1 0 0,1-1-1 0 0,1 2 8 0 0,0-1-8 0 0,11 8-75 0 0,-1 7 32 0 0,4 6 21 0 0,-15-20 23 0 0,-1 0 0 0 0,0 0 0 0 0,0 0 0 0 0,0 1 0 0 0,0-1 1 0 0,0 1-1 0 0,-1-1 0 0 0,0 1 0 0 0,1-1 0 0 0,-1 1 0 0 0,-1 0 0 0 0,1 1 7 0 0,1 1-13 0 0,-1 0 1 0 0,1 0-1 0 0,0 1 1 0 0,2 1 12 0 0,-2-3-2 0 0,1 0 1 0 0,-1 0 0 0 0,0 0-1 0 0,0 1 1 0 0,-1-1 0 0 0,0 1-1 0 0,0-1 1 0 0,0 1 0 0 0,-1 0-1 0 0,1 3 2 0 0,-1-2 0 0 0,1-1 0 0 0,0 1 0 0 0,0 0 0 0 0,0-1 0 0 0,1 1 0 0 0,0 0 0 0 0,3 9 0 0 0,0 13 0 0 0,1-14 0 0 0,-5-11 0 0 0,0-1 0 0 0,1 0 0 0 0,-2 1 0 0 0,1-1 0 0 0,0 0 0 0 0,0 1 0 0 0,-1-1 0 0 0,0 2 0 0 0,0-2 0 0 0,0 1 0 0 0,1-1 0 0 0,-1 0 0 0 0,1 0 0 0 0,-1 1 0 0 0,1-1 0 0 0,0 0 0 0 0,0 0 0 0 0,0 0 0 0 0,2 2 0 0 0,1 6 0 0 0,-1 4 11 0 0,-2-12 3 0 0,1-3-43 0 0,2 0-58 0 0,2 0-38 0 0,10 0-359 0 0,-15 0 381 0 0,0 0 4 0 0,-1 0-18 0 0,1-1-42 0 0,-1 1-13 0 0,1 0-42 0 0,-1-1-49 0 0,1 0-55 0 0,0 0-58 0 0,0 0-54 0 0,0 0-49 0 0,0 0-43 0 0,1-1-151 0 0,0 1-42 0 0,0-1-183 0 0,1-2-495 0 0</inkml:trace>
  <inkml:trace contextRef="#ctx0" brushRef="#br0" timeOffset="359.47">852 442 7800 0 0,'0'0'174'0'0,"3"0"29"0"0,39 0 168 0 0,-23 0-303 0 0,-18 0-70 0 0,1 0 1 0 0,-1 0 0 0 0,1 0 0 0 0,-1 0-1 0 0,1-1 1 0 0,-1 1 0 0 0,1-1-1 0 0,-1 1 1 0 0,1-1 0 0 0,-1 1-1 0 0,1-1 1 0 0,0-1 1 0 0,3-1 25 0 0,-1-1 38 0 0,-2 2 218 0 0,1 0-97 0 0,0 2-59 0 0,1 0-46 0 0,0 0-11 0 0,-2-1 35 0 0,11-10 378 0 0,-10 9-165 0 0,0 0-111 0 0,-1 2-72 0 0,1 0-75 0 0,0 0-32 0 0,-1-1 69 0 0,-2 1-73 0 0,1-1 0 0 0,-1 0-1 0 0,0 1 1 0 0,0-1-1 0 0,1 0 1 0 0,-1 1 0 0 0,0-1-1 0 0,0 0 1 0 0,0 1-1 0 0,0-1 1 0 0,1 0 0 0 0,-1 1-1 0 0,0-1 1 0 0,0 0-1 0 0,-1 1-21 0 0,1 0 0 0 0,0 0 6 0 0,0-1-1 0 0,0 1 1 0 0,0 0-1 0 0,0 0 1 0 0,0 0-1 0 0,0 0 1 0 0,0 0-1 0 0,0 0 1 0 0,0 0-1 0 0,0 0 1 0 0,0 0-1 0 0,0 0 1 0 0,0-1-1 0 0,0 1 1 0 0,0 0-1 0 0,0 0 1 0 0,0 0-1 0 0,0 0 1 0 0,0 0-1 0 0,0 0 1 0 0,0 0-1 0 0,0 0 1 0 0,1 0-1 0 0,-1 0 1 0 0,0 0-1 0 0,0-1 1 0 0,0 1-1 0 0,0 0 1 0 0,0 0-1 0 0,0 0 1 0 0,0 0-1 0 0,0 0 1 0 0,0 0-1 0 0,0 0 1 0 0,0 0-1 0 0,0 0 1 0 0,0 0-1 0 0,0 0 1 0 0,1 0-1 0 0,-1 0 1 0 0,0 0-1 0 0,0 0 1 0 0,0 0-1 0 0,0 0 1 0 0,0 0-1 0 0,0 0 1 0 0,0 0-1 0 0,0 0 1 0 0,0 0-1 0 0,0 0 1 0 0,1 0-1 0 0,-1 0 1 0 0,0 0-1 0 0,0 0 1 0 0,0 0-1 0 0,0 0 1 0 0,0 0-6 0 0,1 0 16 0 0,-1 0 1 0 0,1 0 0 0 0,-1 0 0 0 0,1 0-1 0 0,0 0 1 0 0,-1 0 0 0 0,1 0 0 0 0,-1-1-1 0 0,1 1 1 0 0,-1 0 0 0 0,1 0 0 0 0,0 0-1 0 0,-1-1 1 0 0,1 1 0 0 0,-1 0-1 0 0,1-1 1 0 0,-1 1-17 0 0,0-1 11 0 0,1 1 0 0 0,-1-1 0 0 0,0 1-1 0 0,1-1 1 0 0,-1 1 0 0 0,0-1 0 0 0,0 1 0 0 0,1-1-1 0 0,-1 1 1 0 0,0-1 0 0 0,0 0 0 0 0,0 1-1 0 0,0-1 1 0 0,0 1 0 0 0,0-1 0 0 0,0 1 0 0 0,0-1-11 0 0,0-2 138 0 0,0 3-8 0 0,0-2-10 0 0,0 0-103 0 0,0 0 1 0 0,-1 0 0 0 0,1 0-1 0 0,-1 1 1 0 0,1-1-1 0 0,-1 0 1 0 0,0 1 0 0 0,0-1-1 0 0,1 0 1 0 0,-1 1 0 0 0,-1-2-18 0 0,-3-4 22 0 0,2 0 5 0 0,3 7-25 0 0,0-1-1 0 0,0 1 1 0 0,0-1-1 0 0,-1 1 0 0 0,1-1 1 0 0,0 1-1 0 0,0-1 1 0 0,0 1-1 0 0,-1 0 1 0 0,1-1-1 0 0,0 1 1 0 0,0 0-1 0 0,-1-1 1 0 0,1 1-1 0 0,0-1 0 0 0,-1 1 1 0 0,1 0-1 0 0,-1 0 1 0 0,1-1-1 0 0,0 1 1 0 0,-1 0-1 0 0,1 0 1 0 0,-1-1-1 0 0,1 1 1 0 0,0 0-1 0 0,-1 0 0 0 0,1 0 1 0 0,-1 0-1 0 0,1 0 1 0 0,-1 0-1 0 0,1 0 1 0 0,-1 0-1 0 0,1 0 1 0 0,-1 0-1 0 0,1 0 1 0 0,-1 0-2 0 0,-4-3 64 0 0,0-2-49 0 0,3 2 5 0 0,-2 0 0 0 0,1 0 0 0 0,0 0 0 0 0,0 1 0 0 0,-3-2-20 0 0,5 3 0 0 0,-1 0 0 0 0,1 1-1 0 0,0-1 1 0 0,-1 0 0 0 0,1 1-1 0 0,-1-1 1 0 0,0 1 0 0 0,1 0-1 0 0,-1 0 1 0 0,1-1 0 0 0,-2 1 0 0 0,-13-1 11 0 0,12 1-5 0 0,0-1 0 0 0,-1 1 0 0 0,1 0-1 0 0,-1 0 1 0 0,1 1 0 0 0,0-1 0 0 0,-1 1 0 0 0,1 0 0 0 0,-4 1-6 0 0,-1 5 13 0 0,-1 1 0 0 0,1 1 1 0 0,0-1-1 0 0,-2 5-13 0 0,-4 2 11 0 0,8-8-11 0 0,1-1 1 0 0,0 0 0 0 0,1 0-1 0 0,0 0 1 0 0,-1 2-1 0 0,4-5-1 0 0,1 0-1 0 0,-1 0 1 0 0,1 0-1 0 0,0 0 1 0 0,-1 0-1 0 0,2 0 1 0 0,-1 1-1 0 0,0-1 0 0 0,1 0 1 0 0,-1 1-1 0 0,1-1 1 0 0,0 2 1 0 0,-3 13-40 0 0,-2 1 90 0 0,3-14-2 0 0,0 1-1 0 0,1-1 1 0 0,0 1-1 0 0,0-1 1 0 0,0 5-48 0 0,3 10 189 0 0,7 0-46 0 0,-7-16-96 0 0,1 7 125 0 0,-3-8-147 0 0,0-1 1 0 0,0 1-1 0 0,0 0 1 0 0,1 0 0 0 0,-1-1-1 0 0,1 1 1 0 0,1 2-26 0 0,-1-3 19 0 0,0 0 1 0 0,0 0 0 0 0,0 0-1 0 0,0 0 1 0 0,0 0-1 0 0,1 0 1 0 0,-1-1 0 0 0,2 2-20 0 0,22 16 270 0 0,-15-12-189 0 0,-1-2-66 0 0,27 17 171 0 0,-22-15-141 0 0,-9-5-29 0 0,0-1 1 0 0,-1 0-1 0 0,1-1 1 0 0,0 1-1 0 0,0-1 1 0 0,-1 0 0 0 0,1 0-1 0 0,0 0 1 0 0,2-1-17 0 0,4 0 23 0 0,-1 1 13 0 0,-8 0-26 0 0,0 1-1 0 0,0-1 1 0 0,0 0 0 0 0,0 0-1 0 0,0-1 1 0 0,0 1 0 0 0,0 0-1 0 0,0-1 1 0 0,0 1 0 0 0,0-1 0 0 0,0 0-10 0 0,26-13 105 0 0,-8 4-139 0 0,-5 3-87 0 0,-13 6 149 0 0,0-1-36 0 0,0 1-36 0 0,0-1-36 0 0,0 0-38 0 0,0 1-38 0 0,0-1-38 0 0,0 0-41 0 0,0 0-40 0 0,0 0-43 0 0,0 0-41 0 0,0 0-44 0 0,0 0-42 0 0,0 1-46 0 0,0 0-44 0 0,0-1-46 0 0,4 0-1213 0 0,3 2-1020 0 0</inkml:trace>
  <inkml:trace contextRef="#ctx0" brushRef="#br0" timeOffset="652.69">1200 206 6296 0 0,'0'0'184'0'0,"0"0"-49"0"0,2 2-14 0 0,2 2 34 0 0,3 3 122 0 0,-7-7-258 0 0,0 0 1 0 0,0 0-1 0 0,1 1 1 0 0,-1-1-1 0 0,0 0 1 0 0,0 0-1 0 0,0 1 1 0 0,1-1-1 0 0,-1 0 1 0 0,0 1-1 0 0,0-1 1 0 0,0 0-1 0 0,0 0 1 0 0,0 1-1 0 0,0-1 1 0 0,0 0-1 0 0,1 1 1 0 0,-1-1-1 0 0,0 0 1 0 0,0 1-1 0 0,0-1 0 0 0,0 0 1 0 0,0 1-1 0 0,-1-1 1 0 0,1 0-1 0 0,0 1-19 0 0,0 20 526 0 0,0-21-506 0 0,0 0 0 0 0,0 1 0 0 0,0-1 0 0 0,0 0 1 0 0,0 1-1 0 0,0-1 0 0 0,0 0 0 0 0,0 1 0 0 0,0-1 0 0 0,0 0 0 0 0,0 1 1 0 0,0-1-1 0 0,0 0 0 0 0,1 0 0 0 0,-1 1 0 0 0,0-1 0 0 0,0 0 1 0 0,0 1-1 0 0,0-1 0 0 0,1 0 0 0 0,-1 0 0 0 0,0 1 0 0 0,0-1 0 0 0,0 0 1 0 0,1 0-1 0 0,-1 1-20 0 0,6 6 273 0 0,0 1-51 0 0,1 3-2 0 0,0 5 69 0 0,-6-13-220 0 0,5 12 357 0 0,6 1 75 0 0,1 0 16 0 0,-9-9-250 0 0,1 0-49 0 0,4 3 106 0 0,-7-8-275 0 0,-1 0 0 0 0,1-1 1 0 0,-1 1-1 0 0,0 0 0 0 0,1 0 1 0 0,-1 0-1 0 0,0 0 0 0 0,0 0 0 0 0,0 0 1 0 0,0 1-50 0 0,1 11 267 0 0,0 1 78 0 0,6-1 35 0 0,-2-6-219 0 0,2 5 55 0 0,7 11 198 0 0,0-1-32 0 0,-6-9-221 0 0,-4-7 26 0 0,0-1-1 0 0,1 1 1 0 0,6 5-187 0 0,7 3 340 0 0,-10-10-228 0 0,-3-1-38 0 0,7 12 34 0 0,-9-10-69 0 0,-3-4-27 0 0,0-1-1 0 0,0 0 1 0 0,0 1-1 0 0,0-1 1 0 0,1 0-1 0 0,-1 0 1 0 0,0 0-1 0 0,1 0 1 0 0,-1 0-1 0 0,0 0 1 0 0,1 0-1 0 0,-1-1 1 0 0,2 1-12 0 0,7 5 116 0 0,-4 6-27 0 0,-5-11-84 0 0,-1 0 0 0 0,1 0 0 0 0,-1 0 0 0 0,1 0 0 0 0,-1 0-1 0 0,1 0 1 0 0,-1 0 0 0 0,1 0 0 0 0,0-1 0 0 0,0 1 0 0 0,-1 0 0 0 0,1 0 0 0 0,0 0 0 0 0,0-1 0 0 0,0 1 0 0 0,0 0-5 0 0,6 2 30 0 0,-7-3-27 0 0,1 0 0 0 0,-1 0 1 0 0,1 0-1 0 0,-1 0 0 0 0,1 1 0 0 0,-1-1 1 0 0,0 0-1 0 0,1 0 0 0 0,-1 0 1 0 0,1 1-1 0 0,-1-1 0 0 0,0 0 0 0 0,1 1 1 0 0,-1-1-1 0 0,0 0 0 0 0,1 1 0 0 0,-1-1 1 0 0,0 0-1 0 0,1 1 0 0 0,-1-1 0 0 0,0 1 1 0 0,0-1-1 0 0,0 0 0 0 0,1 1 1 0 0,-1-1-1 0 0,0 1 0 0 0,0-1 0 0 0,0 1 1 0 0,0-1-1 0 0,0 1 0 0 0,0-1 0 0 0,0 1 1 0 0,0-1-1 0 0,0 1 0 0 0,0-1 1 0 0,0 1-5 0 0,0-1 3 0 0,0 0 0 0 0,0 0-1 0 0,0 0 1 0 0,0 0 0 0 0,0 0-1 0 0,0 0 1 0 0,0 0 0 0 0,0 0-1 0 0,0 0 1 0 0,0 0-1 0 0,0 1 1 0 0,0-1 0 0 0,0 0-1 0 0,0 0 1 0 0,0 0 0 0 0,0 0-1 0 0,0 0 1 0 0,0 0 0 0 0,0 0-1 0 0,0 0 1 0 0,0 0-1 0 0,0 0 1 0 0,0 0 0 0 0,0 1-1 0 0,0-1 1 0 0,0 0 0 0 0,0 0-1 0 0,0 0 1 0 0,0 0 0 0 0,1 0-1 0 0,-1 0 1 0 0,0 0-1 0 0,0 0 1 0 0,0 0 0 0 0,0 0-1 0 0,0 0 1 0 0,0 0 0 0 0,0 0-1 0 0,0 0 1 0 0,0 0 0 0 0,0 0-1 0 0,0 0 1 0 0,0 0 0 0 0,1 0-1 0 0,-1 0 1 0 0,0 0-1 0 0,0 0 1 0 0,0 0 0 0 0,0 0-1 0 0,0 0 1 0 0,0 0 0 0 0,0 0-1 0 0,0 0 1 0 0,0 0 0 0 0,0 0-1 0 0,1 0 1 0 0,-1 0-2 0 0,10 0 102 0 0,-7 0 2 0 0,-3 0-70 0 0,0 0-97 0 0,0 0-112 0 0,0 0-239 0 0,0-2 19 0 0,0 1 85 0 0,0 0 75 0 0,0 0 63 0 0,0-1 40 0 0,0 1 50 0 0,0-1-36 0 0,0 0 41 0 0,0 2-3 0 0,0-1-38 0 0,0-2-776 0 0</inkml:trace>
  <inkml:trace contextRef="#ctx0" brushRef="#br0" timeOffset="944.18">1610 190 7280 0 0,'0'3'165'0'0,"0"-3"-157"0"0,0 0 0 0 0,0 1 0 0 0,0-1 0 0 0,0 1 0 0 0,0-1 0 0 0,0 0-1 0 0,0 1 1 0 0,0-1 0 0 0,0 1 0 0 0,0-1 0 0 0,-1 1 0 0 0,1-1 0 0 0,0 0 0 0 0,0 1 0 0 0,0-1 0 0 0,-1 0-1 0 0,1 1 1 0 0,0-1 0 0 0,0 0 0 0 0,-1 1 0 0 0,1-1 0 0 0,0 0 0 0 0,0 1 0 0 0,-1-1 0 0 0,1 0 0 0 0,0 0-1 0 0,-1 1 1 0 0,1-1 0 0 0,-1 0 0 0 0,1 0 0 0 0,-1 1-8 0 0,-5 3 138 0 0,0 7 38 0 0,-7-3-140 0 0,10-4-36 0 0,0 0 0 0 0,1 0 0 0 0,-1 0 0 0 0,1 1 0 0 0,-1 0 0 0 0,-3 7 40 0 0,-2 1 69 0 0,-1 2 91 0 0,-7 8 186 0 0,0 0 23 0 0,7-7-168 0 0,1-4-83 0 0,2 0-53 0 0,-18 28 333 0 0,9-17-187 0 0,6-7-124 0 0,1 0-1 0 0,-3 8 102 0 0,-1-3 55 0 0,3-6 4 0 0,2 4 51 0 0,0 0-8 0 0,-2-4-54 0 0,2-4-178 0 0,1 1 36 0 0,-14 28 367 0 0,11-21-277 0 0,0-1-61 0 0,3-7-106 0 0,0-1-54 0 0,-7 13 124 0 0,3-7-46 0 0,4-8-69 0 0,3-5 46 0 0,3-3-22 0 0,0 0-114 0 0,0 0 1 0 0,0 0 8 0 0,0 0-36 0 0,0 0-19 0 0,0 0-37 0 0,0 0-43 0 0,0 0-48 0 0,0 0-53 0 0,0 0-49 0 0,0 0-42 0 0,0 0-39 0 0,0 0-129 0 0,0 0-37 0 0,0 0-1332 0 0</inkml:trace>
  <inkml:trace contextRef="#ctx0" brushRef="#br0" timeOffset="1459.38">2083 379 6336 0 0,'0'0'141'0'0,"0"0"23"0"0,0 0 11 0 0,-3 0-29 0 0,-3-1-114 0 0,0-5-39 0 0,-1-1 25 0 0,-3 5 71 0 0,2 2 238 0 0,0 0 42 0 0,-7 0 476 0 0,-3 0 310 0 0,-14 0 727 0 0,30 1-1861 0 0,1-1 0 0 0,-1 0 0 0 0,1 0 0 0 0,-1 1 1 0 0,1-1-1 0 0,-1 1 0 0 0,1-1 0 0 0,-1 1 0 0 0,1 0 0 0 0,-1-1 1 0 0,1 1-1 0 0,-1 0-21 0 0,-17 17 216 0 0,1 4-41 0 0,4 0-40 0 0,9-14-91 0 0,-1 0 40 0 0,2 1 0 0 0,-1 0 1 0 0,-2 8-85 0 0,-3 5 51 0 0,5-10-15 0 0,-1 0 0 0 0,2 1 0 0 0,0-1 0 0 0,-3 13-36 0 0,3 2 104 0 0,3 1 64 0 0,0-16-114 0 0,0-6-19 0 0,1-1 0 0 0,0 1 0 0 0,0 0 0 0 0,0-1 0 0 0,1 1 0 0 0,0-1 0 0 0,0 1 0 0 0,0 0-35 0 0,10 18 74 0 0,-8-15 8 0 0,-2-3-46 0 0,0 0-6 0 0,9 8 40 0 0,16 11 169 0 0,-17-19-168 0 0,-9-6-67 0 0,1 0-1 0 0,-1 0 1 0 0,0 1 0 0 0,1-1 0 0 0,-1 0 0 0 0,1 0 0 0 0,-1 0 0 0 0,1 0 0 0 0,-1 1 0 0 0,1-1 0 0 0,-1 0 0 0 0,1 0 0 0 0,-1 0 0 0 0,0 0 0 0 0,1 0 0 0 0,-1 0 0 0 0,1 0 0 0 0,-1-1 0 0 0,1 1 0 0 0,-1 0 0 0 0,1 0 0 0 0,-1 0 0 0 0,1 0 0 0 0,-1 0 0 0 0,0-1-1 0 0,1 1 1 0 0,-1 0 0 0 0,1 0 0 0 0,-1-1 0 0 0,0 1 0 0 0,1 0 0 0 0,-1-1 0 0 0,0 1 0 0 0,1-1 0 0 0,-1 1 0 0 0,0 0 0 0 0,0-1 0 0 0,1 1 0 0 0,-1-1-4 0 0,0 1 6 0 0,1-1 0 0 0,-1 0 0 0 0,1 1 0 0 0,-1-1 0 0 0,1 1 0 0 0,0-1 0 0 0,-1 1 1 0 0,1-1-1 0 0,-1 1 0 0 0,1-1 0 0 0,0 1 0 0 0,-1-1 0 0 0,1 1 0 0 0,0 0 0 0 0,0 0 0 0 0,-1-1 0 0 0,1 1 0 0 0,0 0 0 0 0,0 0 0 0 0,0 0 0 0 0,-1 0 1 0 0,1 0-7 0 0,2-1 16 0 0,-1 1 1 0 0,0-1 0 0 0,1 1 0 0 0,-1-1-1 0 0,0 0 1 0 0,1 1 0 0 0,-1-1 0 0 0,0-1 0 0 0,0 1-1 0 0,0 0 1 0 0,0 0 0 0 0,0-1 0 0 0,0 1-1 0 0,1-2-16 0 0,27-28 228 0 0,-15 14-112 0 0,-12 15-105 0 0,-1-1 0 0 0,0 0 0 0 0,1-1 0 0 0,-1 1-1 0 0,0 0 1 0 0,0-2-11 0 0,-1 2 10 0 0,1-1-1 0 0,0 1 1 0 0,1-1 0 0 0,-1 1-1 0 0,0 0 1 0 0,2-1-10 0 0,3-3 28 0 0,6-5 55 0 0,-4 0 34 0 0,-2-5 63 0 0,-1 2-43 0 0,-5 11-108 0 0,0 1 0 0 0,0-1-1 0 0,0 0 1 0 0,-1 0 0 0 0,1 0-1 0 0,-1-2-28 0 0,0 4 2 0 0,0 1 0 0 0,0-1 1 0 0,0 0-1 0 0,1 1 0 0 0,-1-1 0 0 0,0 0 0 0 0,1 1 0 0 0,-1-1 0 0 0,1 1 0 0 0,-1-1 1 0 0,1 0-1 0 0,0 1 0 0 0,0 0 0 0 0,0-1-2 0 0,5-11 0 0 0,-1-13 0 0 0,2 13 0 0 0,-6 11 0 0 0,0 1 0 0 0,-1 0 0 0 0,1-1 0 0 0,0 1 0 0 0,-1-1 0 0 0,1 1 0 0 0,-1-1 0 0 0,1 1 0 0 0,-1-1 0 0 0,0 1 0 0 0,0-1 0 0 0,1 0 0 0 0,-1 1 0 0 0,0-9-37 0 0,0-12 113 0 0,0 10-108 0 0,0-3-106 0 0,0 6 17 0 0,0-2-43 0 0,2 14 33 0 0,-1-2 126 0 0,1 0 0 0 0,-1 1 0 0 0,0-1 1 0 0,0 1-1 0 0,0-1 0 0 0,0 1 0 0 0,-1 0 0 0 0,1-1 1 0 0,0 1-1 0 0,-1 0 0 0 0,1-1 0 0 0,-1 1 0 0 0,1 1 5 0 0,0 31-14 0 0,-1-28 14 0 0,0 130 0 0 0,0-134-1 0 0,0 0 1 0 0,0 0 0 0 0,1-1 0 0 0,-1 1 0 0 0,0 0 0 0 0,0-1 0 0 0,1 1 0 0 0,-1-1 0 0 0,1 1 0 0 0,0 0 0 0 0,-1-1 0 0 0,1 1 0 0 0,0-1 0 0 0,0 1 0 0 0,1 0 0 0 0,3 6 13 0 0,-3 7 45 0 0,-2-13-53 0 0,0 0 0 0 0,1-1-1 0 0,-1 1 1 0 0,0 0 0 0 0,1-1 0 0 0,-1 1-1 0 0,1 0 1 0 0,-1-1 0 0 0,1 1 0 0 0,0-1-1 0 0,-1 1 1 0 0,1-1 0 0 0,0 0 0 0 0,0 1-5 0 0,4 6 12 0 0,-3-2-26 0 0,-1-3-87 0 0,-1 1-90 0 0,0-3 48 0 0,0 1-37 0 0,0-1-42 0 0,0 1-37 0 0,0 1-362 0 0,0-1 78 0 0,0 1-52 0 0,0 1-711 0 0,0 3-567 0 0,0 2-1076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4:10.5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237 47 7136 0 0,'-2'-2'165'0'0,"1"1"-140"0"0,0 0-6 0 0,-1-1 0 0 0,1 1-1 0 0,0 0 1 0 0,0 0 0 0 0,0 1 0 0 0,-1-1 0 0 0,1 0-1 0 0,0 0 1 0 0,-2 0-19 0 0,-4-1 127 0 0,-3 2 97 0 0,6 0-185 0 0,4 0-36 0 0,-25-14-11 0 0,17 12 56 0 0,-1 0 79 0 0,0 2 33 0 0,-12 1 274 0 0,13-1-266 0 0,0 1-41 0 0,2-1 30 0 0,-8-1 87 0 0,5 4-67 0 0,5 4-52 0 0,3-7-117 0 0,1 1-1 0 0,0-1 1 0 0,0 1-1 0 0,-1-1 1 0 0,1 1-1 0 0,0-1 1 0 0,-1 0-1 0 0,1 1 1 0 0,0-1-1 0 0,-1 0 1 0 0,1 1-1 0 0,0-1 1 0 0,-1 0-1 0 0,1 0 1 0 0,-1 1-1 0 0,1-1 1 0 0,-1 0-1 0 0,1 0 1 0 0,-1 0-1 0 0,1 1 1 0 0,0-1 0 0 0,-1 0-1 0 0,1 0 1 0 0,-1 0-1 0 0,1 0 1 0 0,-1 0-1 0 0,1 0 1 0 0,-1 0-1 0 0,1 0 1 0 0,-1 0-1 0 0,1 0 1 0 0,-1 0-8 0 0,0 0 13 0 0,0 0 1 0 0,0 0-1 0 0,0 0 0 0 0,0 0 1 0 0,0 0-1 0 0,1 0 1 0 0,-1 1-1 0 0,0-1 1 0 0,0 0-1 0 0,0 1 1 0 0,0-1-1 0 0,1 1 0 0 0,-1-1 1 0 0,0 1-1 0 0,1-1 1 0 0,-1 1-1 0 0,0 0 1 0 0,1-1-1 0 0,-1 1 1 0 0,0 0-1 0 0,1-1 0 0 0,-1 1-13 0 0,-9 21 258 0 0,3-6-59 0 0,3-8-108 0 0,3-7-74 0 0,0 1 0 0 0,0-1 0 0 0,0 1-1 0 0,0-1 1 0 0,0 1 0 0 0,1-1 0 0 0,-1 1 0 0 0,1-1-1 0 0,-1 1 1 0 0,1 0 0 0 0,0-1 0 0 0,0 1 0 0 0,-1 0-1 0 0,1-1-16 0 0,-1 20 173 0 0,-6 8-14 0 0,5-22-106 0 0,0 0 1 0 0,1 0-1 0 0,0 0 1 0 0,0 7-54 0 0,0 6 170 0 0,1 4 22 0 0,3-2-76 0 0,3-3-27 0 0,-3-8 30 0 0,1-1-1 0 0,0 1 1 0 0,1-1-1 0 0,3 5-118 0 0,7 4 143 0 0,-8-12-97 0 0,-4-3-23 0 0,0-1 0 0 0,1 0 0 0 0,-1 0 0 0 0,1 0 0 0 0,-1 0 0 0 0,1 0-23 0 0,28 13 209 0 0,-29-16-182 0 0,0 1 1 0 0,-1 0-1 0 0,1 0 0 0 0,0-1 1 0 0,0 0-1 0 0,0 1 1 0 0,0-1-1 0 0,0 0 0 0 0,0 0 1 0 0,2-1-28 0 0,11 0 114 0 0,-10 1-92 0 0,11 0 90 0 0,-15 0-89 0 0,1 0 1 0 0,-1-1-1 0 0,0 1 0 0 0,1-1 1 0 0,-1 1-1 0 0,0-1 0 0 0,1 0 0 0 0,-1 0 1 0 0,0 0-1 0 0,0 0 0 0 0,0 0 0 0 0,0 0 1 0 0,0 0-1 0 0,0-1 0 0 0,0 1 1 0 0,0-2-24 0 0,17-12 164 0 0,-15 12-137 0 0,0 1 1 0 0,0 0-1 0 0,0 0 0 0 0,0 0 1 0 0,2-1-28 0 0,2 1 46 0 0,-7 2-37 0 0,1 0-1 0 0,-1-1 1 0 0,0 1-1 0 0,1-1 1 0 0,-1 1 0 0 0,0 0-1 0 0,0-1 1 0 0,0 0-1 0 0,1 1 1 0 0,-1-1 0 0 0,0 0-1 0 0,0 0 1 0 0,0 1-1 0 0,0-1 1 0 0,0 0 0 0 0,0 0-1 0 0,0 0 1 0 0,-1 0-1 0 0,1 0 1 0 0,0-1 0 0 0,0 1-9 0 0,7-15 97 0 0,2 0-41 0 0,0 1-16 0 0,-2-1 31 0 0,5-4 3 0 0,-11 18-69 0 0,0 0 0 0 0,-1 0 0 0 0,1-1 0 0 0,-1 1 0 0 0,1 0 0 0 0,-1-1 0 0 0,0 0 0 0 0,0 1 0 0 0,0-1 0 0 0,-1 0 0 0 0,1 1 0 0 0,0-1 0 0 0,-1 0 0 0 0,0 0 0 0 0,0 1 0 0 0,0-1-5 0 0,2-13 39 0 0,4 0-24 0 0,1 1-1 0 0,-6-1 25 0 0,-1 14-34 0 0,1 0 1 0 0,-1-1-1 0 0,0 1 1 0 0,1 0-1 0 0,-1 0 1 0 0,1 0-1 0 0,0 0 1 0 0,0 0-1 0 0,-1 0 0 0 0,1 1 1 0 0,1-3-6 0 0,-1 3 6 0 0,0-1 0 0 0,0 1 0 0 0,0-1 0 0 0,0 0 0 0 0,0 1 0 0 0,-1-1 0 0 0,1 0 0 0 0,-1 0 0 0 0,1 0 0 0 0,-1 1 0 0 0,0-1 0 0 0,0 0 0 0 0,0 0 0 0 0,0 0 0 0 0,0 0 0 0 0,0 0 0 0 0,0 1 0 0 0,-1-1 0 0 0,1 0 1 0 0,-1 0-1 0 0,0-1-6 0 0,-9-23 16 0 0,7 7-16 0 0,3 18-1 0 0,1-21-25 0 0,0 22 25 0 0,-1 0-1 0 0,0-1 0 0 0,0 1 1 0 0,0-1-1 0 0,0 1 1 0 0,0-1-1 0 0,1 1 1 0 0,-1 0-1 0 0,0-1 0 0 0,0 1 1 0 0,1 0-1 0 0,-1-1 1 0 0,0 1-1 0 0,0 0 1 0 0,1-1-1 0 0,-1 1 1 0 0,0 0-1 0 0,1-1 0 0 0,-1 1 1 0 0,0 0-1 0 0,1 0 1 0 0,-1 0-1 0 0,1-1 1 0 0,-1 1-1 0 0,1 0 0 0 0,-1 0 1 0 0,0 0-1 0 0,1 0 1 0 0,-1 0-1 0 0,1 0 2 0 0,-9-3-25 0 0,5-5-18 0 0,2 9 36 0 0,3 2-5 0 0,7 4-31 0 0,-6-5 4 0 0,-2 1 25 0 0,0 0 1 0 0,0-1-1 0 0,-1 1 0 0 0,1 0 0 0 0,-1 0 1 0 0,0 0-1 0 0,0 0 0 0 0,0-1 1 0 0,0 1-1 0 0,0 0 0 0 0,-1 1 14 0 0,1 6-36 0 0,-1 2 26 0 0,1-9 9 0 0,0 0-1 0 0,0 0 1 0 0,0 1 0 0 0,0-1 0 0 0,0 0 0 0 0,0 0 0 0 0,1 0 0 0 0,0 1 0 0 0,-1-1 0 0 0,2 0 1 0 0,2 5-21 0 0,-3-6 19 0 0,0-1-1 0 0,0 1 1 0 0,0-1 0 0 0,0 1-1 0 0,0-1 1 0 0,-1 1 0 0 0,1-1-1 0 0,-1 1 1 0 0,1-1 0 0 0,-1 1 0 0 0,0 0-1 0 0,1-1 1 0 0,-1 1 0 0 0,0 0 2 0 0,0 0 0 0 0,0-1 0 0 0,0 1 0 0 0,0 0 0 0 0,1-1 0 0 0,-1 1 0 0 0,1-1 0 0 0,-1 1 0 0 0,1 0 0 0 0,-1-1 0 0 0,1 1 0 0 0,0-1 0 0 0,0 1 0 0 0,0-1 0 0 0,0 0 0 0 0,4 8 0 0 0,32 69 0 0 0,-37-76 0 0 0,1-1 0 0 0,0 0 0 0 0,0 0 0 0 0,0 0 0 0 0,-1 0 0 0 0,1 0 0 0 0,0 0 0 0 0,0 0 0 0 0,1 0 0 0 0,-1 0 0 0 0,0-1 0 0 0,1 2 0 0 0,14 6 0 0 0,-15-3 4 0 0,0 0 6 0 0,0-4-4 0 0,0 0 0 0 0,-1 0 0 0 0,1 0 0 0 0,0 0 0 0 0,0 0 0 0 0,0 0 0 0 0,0 0 0 0 0,0 0 0 0 0,0 0 0 0 0,0 0 0 0 0,0-1 0 0 0,0 1 0 0 0,1 0 0 0 0,-1-1 0 0 0,0 1 0 0 0,0-1 0 0 0,0 1 0 0 0,1-1 0 0 0,-1 0 0 0 0,0 0 0 0 0,1 1 0 0 0,-1-1 0 0 0,1 0-6 0 0,3 2 64 0 0,-4-1-68 0 0,7 7 52 0 0,-3-6-57 0 0,3 0-83 0 0,-4-2-1 0 0,1 0-40 0 0,6 0-72 0 0,-9 0-3 0 0</inkml:trace>
  <inkml:trace contextRef="#ctx0" brushRef="#br0" timeOffset="380.41">663 32 8840 0 0,'0'0'197'0'0,"3"2"24"0"0,7 9 19 0 0,-6-3-81 0 0,-5 0-76 0 0,1-6-71 0 0,0 0-12 0 0,0-1 0 0 0,0 1 0 0 0,1 0 0 0 0,-1-1 0 0 0,0 1 0 0 0,1 0 0 0 0,-1-1 0 0 0,1 1 0 0 0,0-1 0 0 0,-1 1 0 0 0,1-1 0 0 0,0 1 0 0 0,0-1 0 0 0,0 1 0 0 0,4 6 0 0 0,-1-1 24 0 0,-1 0 49 0 0,1 0 52 0 0,-1-1 53 0 0,-1-2-1 0 0,3 28 1078 0 0,0-23-916 0 0,3 5 223 0 0,1 1-41 0 0,-5-6-255 0 0,-3-7-175 0 0,0 1 0 0 0,-1-1 1 0 0,1 0-1 0 0,-1 0 0 0 0,0 1 0 0 0,1-1 1 0 0,-1 1-1 0 0,0-1 0 0 0,-1 2-91 0 0,1 0 179 0 0,0-1 207 0 0,3-1-46 0 0,7 9-10 0 0,-7-9-10 0 0,-3 0-171 0 0,0-1-41 0 0,0 1 10 0 0,0-1-93 0 0,0 2-69 0 0,0-2 67 0 0,0-1 45 0 0,0 2 64 0 0,0-1 80 0 0,0 0 99 0 0,0 1 113 0 0,-3-2-207 0 0,2 0-202 0 0,1 0-1 0 0,-1 0 0 0 0,0-1 0 0 0,1 1 1 0 0,-1 0-1 0 0,0-1 0 0 0,1 1 0 0 0,-1 0 1 0 0,0-1-1 0 0,1 1 0 0 0,-1-1 0 0 0,1 1 1 0 0,-1-1-1 0 0,0 1 0 0 0,1-1 0 0 0,0 0 0 0 0,-1 1 1 0 0,1-1-1 0 0,-1 0 0 0 0,1 1 0 0 0,0-1 1 0 0,-1 0-1 0 0,1 1 0 0 0,0-1 0 0 0,0 0 1 0 0,-1 0-1 0 0,1 1 0 0 0,0-1 0 0 0,0 0 0 0 0,0 0 1 0 0,0 1-1 0 0,0-1 0 0 0,0 0-14 0 0,-1-18 211 0 0,2-2-84 0 0,0 11-111 0 0,-1 0-45 0 0,2-6 68 0 0,5-2-25 0 0,-3 8-14 0 0,7-17 3 0 0,10-8 42 0 0,0-1-17 0 0,-20 34-22 0 0,1-1 1 0 0,-1 1-1 0 0,1 0 0 0 0,0 0 0 0 0,-1 0 0 0 0,1-1 0 0 0,0 2 0 0 0,0-1 0 0 0,1 0-6 0 0,-2 1 0 0 0,1 0 1 0 0,-1-1-1 0 0,1 1 1 0 0,0 1-1 0 0,0-1 0 0 0,-1 0 1 0 0,1 0-1 0 0,0 1 1 0 0,0-1-1 0 0,0 1 1 0 0,0-1-1 0 0,0 1 0 0 0,1 0 0 0 0,-1 0 1 0 0,0-1-1 0 0,0 1 0 0 0,0 0 0 0 0,-1-1 0 0 0,1 0 0 0 0,0 1 0 0 0,-1-1 0 0 0,1 0 0 0 0,-1 0 0 0 0,1 0 0 0 0,1 0 0 0 0,-3 0 0 0 0,1 0-1 0 0,0 1 0 0 0,0-1 1 0 0,0 0-1 0 0,0 1 0 0 0,0-1 1 0 0,0 1-1 0 0,0 0 0 0 0,0-1 1 0 0,0 1-1 0 0,0 0 1 0 0,0-1-1 0 0,0 1 0 0 0,1 0 1 0 0,-1 0-1 0 0,0 0 0 0 0,0 0 1 0 0,0 0-1 0 0,0 0 0 0 0,0 0 1 0 0,0 1-1 0 0,0-1 0 0 0,0 0 1 0 0,1 1 0 0 0,3 3-21 0 0,1 2-14 0 0,4-1-47 0 0,0-1 56 0 0,16 6-51 0 0,-24-9 69 0 0,-1 0 1 0 0,1-1 0 0 0,-1 1-1 0 0,1 0 1 0 0,-1 0 0 0 0,1 0-1 0 0,-1 0 1 0 0,0 1-1 0 0,1-1 1 0 0,-1 0 0 0 0,0 1-1 0 0,1 0 8 0 0,3 9-43 0 0,-4-9 35 0 0,0 0 0 0 0,0 1 0 0 0,0-1-1 0 0,0 0 1 0 0,1 0 0 0 0,-1 0 0 0 0,1 0-1 0 0,0 0 1 0 0,-1 0 8 0 0,2 1-1 0 0,0 1-1 0 0,0 0 1 0 0,-1 0 0 0 0,1 0-1 0 0,-1 0 1 0 0,0 1-1 0 0,0-1 1 0 0,-1 2 1 0 0,10 16 0 0 0,18 28 0 0 0,-24-18 0 0 0,6-19 11 0 0,-8-8 36 0 0,-2 3-37 0 0,0-3 1 0 0,9 11 48 0 0,-4-3-45 0 0,4-7-46 0 0,-4 4-125 0 0,-4-7 68 0 0,2-1 59 0 0,-1-1 8 0 0,-2 0-23 0 0,0 0-24 0 0,0 0-37 0 0,-1 0-18 0 0,0 1-38 0 0,1 0-41 0 0,-1 0-48 0 0,0-1-14 0 0,0-1-42 0 0,0 1-38 0 0,0-1-35 0 0,0 0-245 0 0,1 0-58 0 0,0 0-804 0 0,4 0-635 0 0,3 0-1205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4:08.4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207 473 6832 0 0,'0'0'200'0'0,"-3"0"-8"0"0,-1 0-135 0 0,1-1-43 0 0,-2-4-69 0 0,2 1 92 0 0,1 2 41 0 0,0 0 57 0 0,-1 2-7 0 0,1-1 35 0 0,-2 1 38 0 0,1 0 42 0 0,-4-2 65 0 0,2-3 47 0 0,1 0-68 0 0,0 3-35 0 0,-1 0 15 0 0,-2 2 69 0 0,7 0-314 0 0,-1 0 1 0 0,0 0-1 0 0,1 0 0 0 0,-1 0 0 0 0,1 0 0 0 0,-1 0 0 0 0,1 0 0 0 0,-1 1 0 0 0,0-1 0 0 0,1 0 1 0 0,-1 0-1 0 0,1 1 0 0 0,-1-1 0 0 0,1 0 0 0 0,-1 1 0 0 0,1-1 0 0 0,0 0 0 0 0,-1 1 0 0 0,1-1 0 0 0,-1 1 1 0 0,1-1-1 0 0,0 0 0 0 0,-1 1 0 0 0,1 0-22 0 0,-6 5 273 0 0,-5-3-47 0 0,11-4-215 0 0,-1 1-1 0 0,1 0 1 0 0,-1 0 0 0 0,1 0 0 0 0,-1 0 0 0 0,1 0 0 0 0,-1 0 0 0 0,1 0 0 0 0,-1 0 0 0 0,1 0 0 0 0,-1 0 0 0 0,1 0-1 0 0,-1 1 1 0 0,1-1 0 0 0,-1 0 0 0 0,1 0 0 0 0,-1 0 0 0 0,1 1 0 0 0,0-1 0 0 0,-1 0 0 0 0,1 0 0 0 0,-1 1 0 0 0,1-1-1 0 0,0 0 1 0 0,-1 1 0 0 0,1-1 0 0 0,0 1 0 0 0,-1-1 0 0 0,1 0 0 0 0,0 1 0 0 0,0-1 0 0 0,-1 1-11 0 0,-3 6 167 0 0,-9-2 79 0 0,5 0-124 0 0,-3 6 150 0 0,2-4-105 0 0,5-4-142 0 0,-1 0 25 0 0,5-3-40 0 0,-1 0-1 0 0,0 0 1 0 0,1 1-1 0 0,-1-1 1 0 0,0 0-1 0 0,1 1 1 0 0,-1-1-1 0 0,1 0 1 0 0,-1 1 0 0 0,1-1-1 0 0,-1 1 1 0 0,1-1-1 0 0,-1 1 1 0 0,1-1-1 0 0,-1 1 1 0 0,1 0-1 0 0,0-1 1 0 0,-1 1 0 0 0,1-1-1 0 0,0 1 1 0 0,-1 0-1 0 0,1 0-9 0 0,-2 4 26 0 0,-15 21 97 0 0,7-10-60 0 0,8-6 21 0 0,2 61 112 0 0,-1-55-141 0 0,1-12-38 0 0,-1 0 0 0 0,1-1 1 0 0,1 1-1 0 0,-1 0 0 0 0,0-1 0 0 0,1 1 0 0 0,-1 0 0 0 0,2 3-17 0 0,0-2 14 0 0,13 33 77 0 0,-14-35-84 0 0,1-1 0 0 0,-1 1 0 0 0,1-1-1 0 0,0 1 1 0 0,0-1 0 0 0,0 0 0 0 0,0 0 0 0 0,0 0 0 0 0,0 0 0 0 0,0 0 0 0 0,1 0-1 0 0,-1 0 1 0 0,1-1-7 0 0,29 15 80 0 0,-19-11-56 0 0,-11-1-9 0 0,4 3 13 0 0,-2-6-21 0 0,1 0-1 0 0,-1 0 1 0 0,1 0 0 0 0,-1-1 0 0 0,1 1-1 0 0,1-1-6 0 0,0 0 17 0 0,0 0 0 0 0,0-1 0 0 0,0 1 0 0 0,0-1-1 0 0,0 0 1 0 0,1-1-17 0 0,6-3 5 0 0,23-11 72 0 0,-22 8-77 0 0,-10 5-52 0 0,3-1 59 0 0,5-3 42 0 0,-8 4-68 0 0,0 0-38 0 0,0 0-27 0 0,-1 1-42 0 0,0-1-47 0 0,1-1-55 0 0,-3 3 23 0 0,1-1-34 0 0,1-1-331 0 0,0 1 76 0 0,0-1-46 0 0,3-1-639 0 0,5-3-485 0 0,7-2-941 0 0,-18 9 2572 0 0</inkml:trace>
  <inkml:trace contextRef="#ctx0" brushRef="#br0" timeOffset="298.34">617 0 8088 0 0,'0'0'182'0'0,"0"0"29"0"0,0 0 12 0 0,3 3-37 0 0,-2-2-181 0 0,0 0-1 0 0,0 0 0 0 0,0 1 0 0 0,0-1 0 0 0,0 1 0 0 0,0-1 0 0 0,0 1 1 0 0,0-1-1 0 0,0 2-4 0 0,2 11 7 0 0,-1-1 42 0 0,5-1 107 0 0,-2-2 53 0 0,-3 5 59 0 0,-2-8-161 0 0,1-1 0 0 0,0 1 1 0 0,1 0-1 0 0,-1 0 0 0 0,2 2-107 0 0,2 8 200 0 0,-1 0 39 0 0,-1-4 105 0 0,0-1 1 0 0,5 12-345 0 0,-3-11 145 0 0,-1 2 34 0 0,8 39 495 0 0,-7-32-420 0 0,-2-5-83 0 0,19 75 1089 0 0,-12-55-744 0 0,-8-23-299 0 0,-3 7 61 0 0,0-8-97 0 0,2 0 39 0 0,0-3-38 0 0,2 0 36 0 0,3 11-61 0 0,0 16 2 0 0,-5-16-59 0 0,-1-17-83 0 0,1 0 0 0 0,-1 0 1 0 0,1 0-1 0 0,0 0 1 0 0,0 0-1 0 0,0-1 1 0 0,1 1-1 0 0,-1 0 1 0 0,1-1-1 0 0,1 4-17 0 0,1 7 64 0 0,-5 8-9 0 0,1-14-29 0 0,0 71 288 0 0,0-76-384 0 0,0-3 10 0 0,0 0-80 0 0,0 0-90 0 0,0 0 64 0 0,0 0-39 0 0,0 0-43 0 0,0 0-40 0 0,0 0-37 0 0,0 0-34 0 0,0 0-234 0 0,0 0-55 0 0,0 0-768 0 0,0 0-607 0 0,0 0-1151 0 0</inkml:trace>
  <inkml:trace contextRef="#ctx0" brushRef="#br0" timeOffset="570.79">444 552 9040 0 0,'0'0'266'0'0,"0"0"1"0"0,0 0-98 0 0,0 0-41 0 0,0-2 134 0 0,0-4-42 0 0,2 2 10 0 0,1 4-95 0 0,-1-1 7 0 0,2 0 52 0 0,0-1 64 0 0,2 0 77 0 0,5-4-178 0 0,-1 1-76 0 0,0 3 48 0 0,-5 1-101 0 0,0 0 1 0 0,0 0-1 0 0,-1 0 1 0 0,1 0-1 0 0,2-1-28 0 0,-1 0 28 0 0,0 0 0 0 0,0 0 0 0 0,0 1 0 0 0,1 0-1 0 0,5 0-27 0 0,-5 1 19 0 0,0-1 0 0 0,1 0 0 0 0,-1 0 0 0 0,0-1 0 0 0,3-1-19 0 0,-3 1 20 0 0,1 0 0 0 0,0 1-1 0 0,0-1 1 0 0,1 2 0 0 0,2-1-20 0 0,-6 1-88 0 0,1 0 39 0 0,4-1 44 0 0,1-1 85 0 0,16-3 192 0 0,-19 3-226 0 0,0 0-45 0 0,0 0-61 0 0,1 0-79 0 0,-1 0-94 0 0,0-1-111 0 0,-4 2 127 0 0,0 0-33 0 0,0 0-35 0 0,0 0-37 0 0,0 0-39 0 0,0 0-41 0 0,0 0-44 0 0,-1 0-44 0 0,10-1-1045 0 0,6 2-878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32.1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161 33 6504 0 0,'0'0'190'0'0,"-3"-3"-10"0"0,0 0-152 0 0,-2-2 16 0 0,3 2 15 0 0,-1 1 287 0 0,0 0-113 0 0,1 2-66 0 0,-1 0-56 0 0,0 0-19 0 0,1-1 52 0 0,-3-6 300 0 0,5 7-418 0 0,0-1 0 0 0,-1 1 0 0 0,1 0 0 0 0,0-1 0 0 0,0 1 0 0 0,0 0 0 0 0,-1-1 0 0 0,1 1 0 0 0,0 0 0 0 0,-1-1 0 0 0,1 1 0 0 0,0 0 0 0 0,-1 0 0 0 0,1-1 0 0 0,0 1 0 0 0,-1 0 1 0 0,1 0-1 0 0,0 0 0 0 0,-1-1 0 0 0,1 1 0 0 0,-1 0 0 0 0,1 0 0 0 0,0 0 0 0 0,-1 0 0 0 0,1 0 0 0 0,-1 0 0 0 0,1 0 0 0 0,-1 0 0 0 0,1 0 0 0 0,0 0 0 0 0,-1 0-26 0 0,-4 3 503 0 0,-6 7-45 0 0,8-7-146 0 0,1-2-107 0 0,-1 0-66 0 0,0-2-68 0 0,0 1-32 0 0,1 1 59 0 0,-3 10 176 0 0,-5-6-68 0 0,3 6-21 0 0,0 3-45 0 0,5-10-90 0 0,-5 11 73 0 0,1 5-46 0 0,3-10-34 0 0,-8 24 110 0 0,-8 37 111 0 0,18-63-233 0 0,-2 6 38 0 0,2 0 1 0 0,0 0-1 0 0,0-1 0 0 0,1 1 1 0 0,2 7-70 0 0,-1 15 149 0 0,-1 25 99 0 0,2-43-170 0 0,5 0-26 0 0,-3-7-22 0 0,-2-6-12 0 0,1 5 26 0 0,1 0 0 0 0,0 0 0 0 0,2 4-44 0 0,-4-12 11 0 0,-1 1-1 0 0,1-1 1 0 0,0 1-1 0 0,0-1 1 0 0,0 1 0 0 0,0-1-1 0 0,0 0 1 0 0,1 0-1 0 0,-1 0 1 0 0,1 0-1 0 0,-1 0 1 0 0,1-1 0 0 0,0 1-11 0 0,26 12 132 0 0,5 3-40 0 0,-33-16-87 0 0,0-1 0 0 0,0 0 0 0 0,0 0 0 0 0,1 1 1 0 0,-1-1-1 0 0,0 0 0 0 0,0 0 0 0 0,0 0 0 0 0,0 0 0 0 0,0 0 1 0 0,0 0-1 0 0,0-1 0 0 0,0 1 0 0 0,1 0 0 0 0,-1-1 1 0 0,0 1-1 0 0,0 0 0 0 0,0-1 0 0 0,0 1 0 0 0,0-1 1 0 0,0 0-1 0 0,-1 1 0 0 0,1-1 0 0 0,0 0-5 0 0,9-4 57 0 0,1 2 34 0 0,-9 3-78 0 0,24-2 201 0 0,-25 2-205 0 0,0 0 0 0 0,0-1 0 0 0,0 1 0 0 0,0-1 0 0 0,0 1 0 0 0,0-1 0 0 0,0 1 0 0 0,0-1 0 0 0,0 1 0 0 0,0-1 0 0 0,-1 0 0 0 0,1 0 0 0 0,0 0 0 0 0,0 1 0 0 0,-1-1 0 0 0,1 0 0 0 0,0 0 0 0 0,-1 0 0 0 0,1-1-9 0 0,4-8 88 0 0,-4 8-69 0 0,0-1 0 0 0,0 1 0 0 0,0 0-1 0 0,1 0 1 0 0,-1 0 0 0 0,0 0 0 0 0,1 0 0 0 0,0 0 0 0 0,0 0-19 0 0,0-1 34 0 0,1-1 0 0 0,0 1 1 0 0,-1-1-1 0 0,0 0 0 0 0,0 0 1 0 0,0 0-1 0 0,1-3-34 0 0,5-15 106 0 0,-6 16-94 0 0,-2 3 5 0 0,1 0-1 0 0,0 0 0 0 0,0-1 1 0 0,-1 1-1 0 0,0 0 1 0 0,0 0-1 0 0,0-1 1 0 0,0 0-17 0 0,2-13 62 0 0,3 2 2 0 0,-3 12-52 0 0,-1-1 0 0 0,0 1 0 0 0,0-1 1 0 0,0 1-1 0 0,0 0 0 0 0,-1-1 1 0 0,1 0-1 0 0,-1 1 0 0 0,0-1-12 0 0,0-15 46 0 0,0-18 68 0 0,-3 14-68 0 0,-7-8-21 0 0,5 2 28 0 0,-6 8-26 0 0,6-6 26 0 0,2 20-48 0 0,0 0-1 0 0,-1 0 1 0 0,-3-6-5 0 0,-3-3 0 0 0,8 11 4 0 0,-2-2-78 0 0,1 6-13 0 0,-1-2-36 0 0,-1 1 11 0 0,-8-9-314 0 0,11 10-119 0 0,1 0 75 0 0,-1 0 65 0 0,1 1 56 0 0,-1 0 11 0 0,1 0 43 0 0,-4 0-542 0 0,4 0 450 0 0,1 1 125 0 0,-1-1-34 0 0,1 0-112 0 0,-2 0-1400 0 0,1 0-1022 0 0</inkml:trace>
  <inkml:trace contextRef="#ctx0" brushRef="#br0" timeOffset="573.98">492 96 9256 0 0,'0'0'266'0'0,"0"0"1"0"0,0 0-112 0 0,0 0-52 0 0,0 2 106 0 0,0-1-193 0 0,0-1 1 0 0,0 1 0 0 0,0-1 0 0 0,0 0-1 0 0,0 1 1 0 0,0-1 0 0 0,0 1 0 0 0,0-1-1 0 0,0 0 1 0 0,0 1 0 0 0,0-1 0 0 0,1 1-1 0 0,-1-1 1 0 0,0 0 0 0 0,0 1 0 0 0,0-1-1 0 0,1 1 1 0 0,-1-1 0 0 0,0 0 0 0 0,0 1-1 0 0,1-1 1 0 0,-1 0 0 0 0,0 0 0 0 0,1 1-1 0 0,-1-1 1 0 0,0 0 0 0 0,1 0 0 0 0,-1 1-1 0 0,0-1 1 0 0,1 0 0 0 0,-1 0-17 0 0,7 5 289 0 0,-2 8 128 0 0,-2-8-290 0 0,1-1 0 0 0,-1 0 0 0 0,0 0 0 0 0,1 0 0 0 0,0 0 0 0 0,0-1 0 0 0,2 2-127 0 0,-2-2 117 0 0,-1 0 0 0 0,1 1 0 0 0,-1-1 0 0 0,0 1 0 0 0,1 0 0 0 0,-2-1 0 0 0,2 3-117 0 0,1 4 239 0 0,-1-1-18 0 0,6 6 50 0 0,-4-2-133 0 0,1 1 95 0 0,-4-6-22 0 0,1 1 1 0 0,1-1-1 0 0,1 4-211 0 0,-5-11 26 0 0,1 2 14 0 0,0 0 0 0 0,0 0 0 0 0,0 0 1 0 0,-1 0-1 0 0,0 0 0 0 0,1 2-40 0 0,0 5 126 0 0,-1 3 60 0 0,0 0-72 0 0,3 0 49 0 0,13 24 443 0 0,-10-24-402 0 0,-3 4 85 0 0,-5 13 47 0 0,1-14-145 0 0,0-3-23 0 0,0-10-34 0 0,0 0-20 0 0,0 0-95 0 0,0 0 83 0 0,0-1 97 0 0,1-2 165 0 0,-2-2-55 0 0,1 0-206 0 0,-1-1-117 0 0,-1-1-118 0 0,-3-4 141 0 0,4 7-8 0 0,0-1 0 0 0,0 1 0 0 0,0-1 0 0 0,1 1 0 0 0,-1-1 0 0 0,0 1 0 0 0,1-1 0 0 0,-1 1 0 0 0,1-1 0 0 0,-1 0 0 0 0,1 1 0 0 0,0-1-1 0 0,0 0 1 0 0,0 0-1 0 0,0-12 45 0 0,-1 7-42 0 0,1-1 0 0 0,0 1 0 0 0,1 0 0 0 0,0 0 0 0 0,0-3-3 0 0,10-11 0 0 0,-5 0 0 0 0,-5 13 0 0 0,1 1 0 0 0,1 0 0 0 0,-1-1 0 0 0,2-2 0 0 0,3-5 0 0 0,-4 9 0 0 0,0 0 0 0 0,0 0 0 0 0,1 0 0 0 0,-1 0 0 0 0,1 0 0 0 0,3-3 0 0 0,8-4-1 0 0,-12 10-8 0 0,1 0 0 0 0,0-1 0 0 0,-1 0 0 0 0,0 1 0 0 0,0-1 0 0 0,0 0 0 0 0,0 0 0 0 0,1-4 9 0 0,2-2-15 0 0,0 0 0 0 0,1 1 0 0 0,-1 0 0 0 0,2 0 0 0 0,1-1 15 0 0,10-9-4 0 0,-3 2-7 0 0,4-4-49 0 0,-6 11 51 0 0,65-21 9 0 0,-78 30 0 0 0,1 1 0 0 0,-1-1 0 0 0,1 1 0 0 0,-1 0 0 0 0,1-1 0 0 0,0 1-1 0 0,-1 0 1 0 0,1 0 0 0 0,0 0 0 0 0,-1 0 0 0 0,1 0 0 0 0,0 0-1 0 0,-1 1 1 0 0,1-1 0 0 0,-1 1 0 0 0,1-1 0 0 0,0 1 0 0 0,-1-1 0 0 0,1 1-1 0 0,-1 0 1 0 0,0 0 0 0 0,1-1 0 0 0,-1 1 0 0 0,1 1 0 0 0,6 2-13 0 0,2 1-31 0 0,-7-4 40 0 0,-1 0 0 0 0,0 0 0 0 0,0 0 0 0 0,0 1 0 0 0,1-1 0 0 0,-1 1 0 0 0,0-1 0 0 0,-1 1 0 0 0,1 0 4 0 0,6 5 0 0 0,-5-4 0 0 0,1 0 0 0 0,-1 1 0 0 0,0-1 0 0 0,0 1 0 0 0,0-1 0 0 0,-1 1 0 0 0,17 31 0 0 0,-17-31 0 0 0,0 0 0 0 0,0 0 0 0 0,0 1 0 0 0,-1-1 0 0 0,1 1 0 0 0,-1 0 0 0 0,0 1 0 0 0,4 14 0 0 0,1-4 0 0 0,-5-13 0 0 0,0 0 0 0 0,1 1 0 0 0,-1-1 0 0 0,-1 0 0 0 0,1 1 0 0 0,0-1 0 0 0,-1 1 0 0 0,0 0 0 0 0,0-1 0 0 0,1 5 2 0 0,-1-1-1 0 0,1 0 0 0 0,1 0 0 0 0,-1 0 0 0 0,1 0 0 0 0,3 6-1 0 0,-4-8 5 0 0,3 12 37 0 0,-4 4-21 0 0,-1-12-10 0 0,1 73 162 0 0,0-81-170 0 0,0 0 0 0 0,0 0 0 0 0,0 0 0 0 0,0 0 0 0 0,0 1-1 0 0,0-1 1 0 0,1 0 0 0 0,-1 0 0 0 0,0 0 0 0 0,1 0 0 0 0,-1 0 0 0 0,1 0 0 0 0,-1 0 0 0 0,1 0-1 0 0,-1 0 1 0 0,1 0 0 0 0,0 1-3 0 0,6 10 5 0 0,-6-7-5 0 0,0-1 0 0 0,-1 1 0 0 0,1 0-1 0 0,-1 0 1 0 0,0 2 0 0 0,0 9 0 0 0,0-16 0 0 0,0 1 0 0 0,0 0 0 0 0,0 0 0 0 0,0 0 0 0 0,0 0 0 0 0,0 0 0 0 0,0-1 0 0 0,0 1 0 0 0,0 0 0 0 0,1 0 0 0 0,-1 0 0 0 0,0 0 0 0 0,1-1 0 0 0,-1 2 0 0 0,1-2-199 0 0,-1 0 77 0 0,0 0 64 0 0,0 1 55 0 0,1-1 116 0 0,2 1 353 0 0,-2-1-384 0 0,-1 1-81 0 0,1-1-50 0 0,0 0-45 0 0,-1 0-52 0 0,1 0-57 0 0,-1 0-85 0 0,1 0-81 0 0,0 0-89 0 0,-1 0-95 0 0,1 0-103 0 0,-1 0-112 0 0,1 0-119 0 0,0-1-125 0 0,-1 1-1269 0 0,0 0-1298 0 0</inkml:trace>
  <inkml:trace contextRef="#ctx0" brushRef="#br0" timeOffset="1341.94">1375 111 5672 0 0,'0'0'165'0'0,"0"0"-41"0"0,0 0 3 0 0,0 0 54 0 0,0 0 160 0 0,0 0 293 0 0,0 0 26 0 0,0 0-28 0 0,0 0-135 0 0,0 0-60 0 0,0-2-11 0 0,0 0-336 0 0,0-2 9 0 0,0 2-2 0 0,0 0 79 0 0,0 0-43 0 0,0 1 36 0 0,3 1 155 0 0,8 0-4 0 0,-9 0-10 0 0,1 0-38 0 0,7 2-59 0 0,0 4-46 0 0,-1-1-41 0 0,2-1 49 0 0,-10-3-157 0 0,0-1 0 0 0,0 0 0 0 0,0 1 1 0 0,0-1-1 0 0,0 1 0 0 0,0-1 1 0 0,0 1-1 0 0,0 0 0 0 0,0-1 0 0 0,0 1 1 0 0,0 0-1 0 0,0 0 0 0 0,0 0 0 0 0,0 0 1 0 0,-1-1-1 0 0,1 1 0 0 0,0 0 1 0 0,0 1-19 0 0,9 18 297 0 0,2 0-51 0 0,12 18 131 0 0,-5-10-66 0 0,-2 1 0 0 0,-1 2-311 0 0,1 11 338 0 0,-6-23-191 0 0,-2-6-36 0 0,-2 2 33 0 0,-2 12 70 0 0,9-1 112 0 0,-12-23-279 0 0,-1 0 0 0 0,1-1-1 0 0,0 1 1 0 0,-1 0 0 0 0,1 0-1 0 0,-1 0 1 0 0,0 1 0 0 0,0-1-1 0 0,-1 0 1 0 0,1 0 0 0 0,0 3-47 0 0,2 9 149 0 0,-1-12-68 0 0,0 0 0 0 0,0 0 0 0 0,0 0 0 0 0,1 0 0 0 0,-1 0 1 0 0,1 0-1 0 0,2 1-81 0 0,0 1 117 0 0,-3-2 152 0 0,-2-3 3 0 0,0 0-28 0 0,0 0-117 0 0,0 0-51 0 0,0 0-11 0 0,0 0 6 0 0,0 0 28 0 0,3 0 11 0 0,8 0 2 0 0,-9 0-2 0 0,1 0-12 0 0,7 0-2 0 0,-10 0-94 0 0,1 0 0 0 0,-1 0-1 0 0,0 0 1 0 0,0 0 0 0 0,0 0 0 0 0,0 0-1 0 0,0 0 1 0 0,0 0 0 0 0,0 0-1 0 0,0 0 1 0 0,0 0 0 0 0,0 0-1 0 0,1 0 1 0 0,-1 0 0 0 0,0 0-1 0 0,0 0 1 0 0,0 0 0 0 0,0 0-1 0 0,0 0 1 0 0,0 0 0 0 0,0 0-1 0 0,0 0 1 0 0,0 0 0 0 0,0 0 0 0 0,0-1-1 0 0,1 1 1 0 0,-1 0 0 0 0,0 0-1 0 0,0 0 1 0 0,0 0 0 0 0,0 0-1 0 0,0 0 1 0 0,0 0 0 0 0,0 0-1 0 0,0 0 1 0 0,0 0 0 0 0,0 0-1 0 0,0 0 1 0 0,0 0 0 0 0,0-1-1 0 0,0 1 1 0 0,0 0 0 0 0,0 0 0 0 0,0 0-1 0 0,0 0 1 0 0,0 0 0 0 0,0 0-1 0 0,0 0 1 0 0,0 0 0 0 0,0 0-1 0 0,0 0 1 0 0,0-1 0 0 0,0 1-1 0 0,0 0 1 0 0,0 0 0 0 0,0 0-1 0 0,0 0-1 0 0,0-1 5 0 0,0 1 0 0 0,0-1 0 0 0,0 1 0 0 0,0-1 0 0 0,0 0 0 0 0,0 1 0 0 0,1-1 0 0 0,-1 1 0 0 0,0-1 0 0 0,0 1 0 0 0,1-1 0 0 0,-1 1-1 0 0,0-1 1 0 0,0 1 0 0 0,1-1 0 0 0,-1 1 0 0 0,1-1 0 0 0,-1 1 0 0 0,0 0 0 0 0,1-1 0 0 0,-1 1 0 0 0,1-1 0 0 0,-1 1 0 0 0,1 0-5 0 0,0-1 2 0 0,-1 1 0 0 0,1-1 0 0 0,0 1 1 0 0,-1-1-1 0 0,1 1 0 0 0,-1-1 0 0 0,1 1 1 0 0,-1-1-1 0 0,1 1 0 0 0,-1-1 1 0 0,1 0-1 0 0,-1 1 0 0 0,0-1 0 0 0,1 0 1 0 0,-1 1-1 0 0,0-1 0 0 0,0 0 0 0 0,0 0 1 0 0,1 1-1 0 0,-1-1 0 0 0,0 0 0 0 0,0 0 1 0 0,0 1-1 0 0,0-1 0 0 0,0 0-2 0 0,0-6 29 0 0,-1 5-24 0 0,1 0 1 0 0,0-1-1 0 0,0 1 1 0 0,0 0-1 0 0,1 0 1 0 0,-1 0-1 0 0,0 0 1 0 0,1 0 0 0 0,-1 0-1 0 0,1-2-5 0 0,4-4 21 0 0,-4 7-19 0 0,0 0 1 0 0,0-1-1 0 0,0 1 0 0 0,0-1 1 0 0,-1 1-1 0 0,1-1 0 0 0,0 1 1 0 0,-1-1-1 0 0,1 0 0 0 0,-1 1 0 0 0,0-1 1 0 0,0 1-1 0 0,0-1 0 0 0,1 0-2 0 0,-2-13 0 0 0,1 8-2 0 0,0 0-1 0 0,0 0 1 0 0,1 0 0 0 0,-1 0-1 0 0,2-4 3 0 0,9-10-61 0 0,-6-5-18 0 0,1 11 28 0 0,-5 11 48 0 0,0 1-1 0 0,0 0 1 0 0,0-1-1 0 0,0 1 0 0 0,0 0 1 0 0,-1-1-1 0 0,1 1 0 0 0,-1-2 4 0 0,0 2 0 0 0,0-1 0 0 0,1 1 0 0 0,-1 0 0 0 0,0 0 0 0 0,1-1 0 0 0,0 1 0 0 0,0 0 0 0 0,0 0 0 0 0,0 0 0 0 0,2-2 0 0 0,1-6 0 0 0,1-1-33 0 0,-1 1 44 0 0,20-36 227 0 0,-17 34-246 0 0,-3 6-35 0 0,0 0-34 0 0,1-6-149 0 0,5 8-20 0 0,-7 1 174 0 0,-1 1-58 0 0,-1 1-65 0 0,1-1-68 0 0,2 2-68 0 0,3 1-74 0 0,-1-1-71 0 0,-2 0 141 0 0,5-3-388 0 0,-5 1 196 0 0,-2 2 261 0 0,0 0-35 0 0,0 0-43 0 0,0-1-47 0 0,0 2 2 0 0,-1-1-41 0 0,3 0-537 0 0,-1 1-337 0 0,3 0-814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4:18.5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1 221 5400 0 0,'0'0'158'0'0,"0"0"-39"0"0,0 0-7 0 0,0 0 39 0 0,0 0 126 0 0,0 0 236 0 0,0 3 21 0 0,0 7-4 0 0,-1-9-521 0 0,1-1 0 0 0,0 0 0 0 0,0 0 0 0 0,0 0 0 0 0,0 0 0 0 0,0 0 0 0 0,0 0 0 0 0,0 0 0 0 0,0 0 0 0 0,0 0-1 0 0,0 0 1 0 0,0 1 0 0 0,0-1 0 0 0,0 0 0 0 0,0 0 0 0 0,0 0 0 0 0,0 0 0 0 0,0 0 0 0 0,0 0 0 0 0,0 0 0 0 0,0 0-1 0 0,1 0 1 0 0,-1 0 0 0 0,0 0 0 0 0,0 1 0 0 0,0-1 0 0 0,0 0 0 0 0,0 0 0 0 0,0 0 0 0 0,0 0 0 0 0,0 0 0 0 0,0 0 0 0 0,0 0-1 0 0,0 0 1 0 0,0 0 0 0 0,0 0 0 0 0,0 0 0 0 0,1 0 0 0 0,-1 0 0 0 0,0 0 0 0 0,0 0 0 0 0,0 0 0 0 0,0 0 0 0 0,0 0-1 0 0,0 0 1 0 0,0 0 0 0 0,0 0 0 0 0,0 0 0 0 0,0 0 0 0 0,1 0 0 0 0,-1 0 0 0 0,0 0 0 0 0,0 0 0 0 0,0 0 0 0 0,0 0-1 0 0,0 0 1 0 0,0 0-9 0 0,2 0 39 0 0,1 0 43 0 0,3 0 185 0 0,-1 0-40 0 0,9 0 487 0 0,-8 0-434 0 0,-1 0-73 0 0,-1 0-63 0 0,-3 0-117 0 0,-1 0 0 0 0,1 0 0 0 0,0 0 0 0 0,-1 0 0 0 0,1 0 0 0 0,0 0 0 0 0,-1 0 0 0 0,1 0-1 0 0,0-1 1 0 0,-1 1 0 0 0,1 0 0 0 0,0 0 0 0 0,-1-1 0 0 0,1 1 0 0 0,-1 0 0 0 0,1-1 0 0 0,-1 1 0 0 0,1 0-1 0 0,0-1 1 0 0,-1 1 0 0 0,1-1 0 0 0,-1 1 0 0 0,0-1 0 0 0,1 0 0 0 0,-1 1 0 0 0,1-1-27 0 0,-1 1 26 0 0,0-1-1 0 0,1 0 1 0 0,-1 1 0 0 0,1-1 0 0 0,-1 1 0 0 0,1-1-1 0 0,-1 1 1 0 0,1 0 0 0 0,-1-1 0 0 0,1 1 0 0 0,-1-1 0 0 0,1 1-1 0 0,0 0 1 0 0,-1-1 0 0 0,1 1 0 0 0,-1 0 0 0 0,1 0-1 0 0,0 0 1 0 0,-1-1 0 0 0,1 1 0 0 0,0 0 0 0 0,0 0 0 0 0,-1 0-1 0 0,1 0 1 0 0,0 0 0 0 0,-1 0-26 0 0,12-1 247 0 0,0-6 13 0 0,-4 2-114 0 0,-2 2-16 0 0,-1 1-40 0 0,7-4 143 0 0,-7 2-99 0 0,1-2 59 0 0,23-22 142 0 0,-8 6-157 0 0,-10 12-131 0 0,2-6 15 0 0,-8 5 10 0 0,6-7 56 0 0,-9 15-45 0 0,-1-1-38 0 0,-1-5-17 0 0,-1 7-8 0 0,1-5-9 0 0,1 6-11 0 0,-1-1-1 0 0,0 0 0 0 0,0 1 1 0 0,0-1-1 0 0,0 0 1 0 0,0 1-1 0 0,-1-1 0 0 0,1 0 1 0 0,0 1-1 0 0,-1-1 0 0 0,1 0 1 0 0,-1 0 0 0 0,-6-3-33 0 0,7 5 33 0 0,-1 0-1 0 0,1 0 0 0 0,-1-1 0 0 0,1 1 0 0 0,-1 0 0 0 0,1-1 0 0 0,0 1 0 0 0,-1 0 1 0 0,1-1-1 0 0,0 1 0 0 0,-1 0 0 0 0,1-1 0 0 0,0 1 0 0 0,-1-1 0 0 0,1 1 0 0 0,0-1 1 0 0,0 1-1 0 0,0 0 0 0 0,-1-1 0 0 0,1 1 0 0 0,0-1 0 0 0,0 1 0 0 0,0-1 1 0 0,0 1-1 0 0,0-1 0 0 0,0 1 0 0 0,0-1 0 0 0,0 1 0 0 0,0-1 0 0 0,0 1 0 0 0,0-1 1 0 0,0 0 0 0 0,1-4 1 0 0,-1 4-2 0 0,0 1 1 0 0,0 0 0 0 0,0 0 0 0 0,0-1 0 0 0,0 1 0 0 0,0 0 0 0 0,0 0 0 0 0,0-1 0 0 0,0 1 0 0 0,0 0 0 0 0,0 0 0 0 0,0-1 0 0 0,0 1 0 0 0,0 0 0 0 0,0 0 0 0 0,0-1 0 0 0,0 1 0 0 0,0 0-1 0 0,0 0 1 0 0,0-1 0 0 0,0 1 0 0 0,-1 0 0 0 0,1 0 0 0 0,0-1 0 0 0,0 1 0 0 0,0 0 0 0 0,0 0 0 0 0,-1 0 0 0 0,1-1 0 0 0,0 1 0 0 0,0 0 0 0 0,0 0 0 0 0,-1 0 0 0 0,1 0 0 0 0,0 0 0 0 0,0-1 0 0 0,-29-1 11 0 0,-3 5 47 0 0,31-3-58 0 0,1 0-1 0 0,-1 0 0 0 0,0 1 1 0 0,0-1-1 0 0,1 0 1 0 0,-1 1-1 0 0,1-1 1 0 0,-1 1-1 0 0,0-1 1 0 0,1 0-1 0 0,-1 1 1 0 0,1 0-1 0 0,-1-1 1 0 0,1 1-1 0 0,-1-1 0 0 0,1 1 1 0 0,-5 5 5 0 0,-29 31-74 0 0,33-36 68 0 0,0 1-1 0 0,0 0 0 0 0,0-1 0 0 0,1 1 0 0 0,-1 0 1 0 0,0 0-1 0 0,1 0 0 0 0,-1 0 0 0 0,1 0 2 0 0,-9 22-55 0 0,-2-11 42 0 0,9-11 13 0 0,0 0 0 0 0,0-1 0 0 0,1 1 0 0 0,-1 0 0 0 0,1 0 0 0 0,0 0 0 0 0,-1 0 1 0 0,1 0-1 0 0,-1 2 0 0 0,-3 23 0 0 0,-11 9 0 0 0,12-25 0 0 0,2-8 0 0 0,1 0 0 0 0,0 0 0 0 0,0 0 0 0 0,0 0 0 0 0,0 0 0 0 0,0 0 0 0 0,1 1 0 0 0,-1-1 0 0 0,1 0 0 0 0,0 3 0 0 0,0 67 0 0 0,0-7 0 0 0,0-64 0 0 0,0-1 0 0 0,0 1 0 0 0,1 0 0 0 0,-1-1 0 0 0,0 1 0 0 0,1 0 0 0 0,0-1 0 0 0,-1 1 0 0 0,1-1 0 0 0,0 1 0 0 0,-1-1 0 0 0,1 1 0 0 0,0-1 0 0 0,0 1 0 0 0,4 6 0 0 0,11 23 60 0 0,-11-18-38 0 0,6-7 21 0 0,-7 0-28 0 0,-4-5-13 0 0,1-1 0 0 0,-1 0 1 0 0,0 1-1 0 0,0-1 0 0 0,1 1 1 0 0,-1-1-1 0 0,0 0 1 0 0,1 1-1 0 0,-1-1 0 0 0,0 1 1 0 0,1-1-1 0 0,-1 0 0 0 0,1 0 1 0 0,-1 1-1 0 0,0-1 1 0 0,1 0-1 0 0,-1 0 0 0 0,1 1 1 0 0,-1-1-1 0 0,1 0 0 0 0,-1 0 1 0 0,1 0-1 0 0,-1 0 1 0 0,1 0-1 0 0,-1 0 0 0 0,1 0 1 0 0,-1 0-1 0 0,1 0 0 0 0,-1 0 1 0 0,1 0-1 0 0,-1 0 1 0 0,1 0-3 0 0,35 0 101 0 0,-9 0 3 0 0,-13-3-86 0 0,-4-3-103 0 0,-2 2-40 0 0,-3 1-13 0 0,7-3-43 0 0,-9 5 84 0 0,0-1-54 0 0,-1 1-1 0 0,0 0-45 0 0,0 0-53 0 0,0 0-60 0 0,0 0-3 0 0,0 1-47 0 0,-1-1-40 0 0,1 1-36 0 0,0-1-128 0 0,-1 1-35 0 0,5 0-1322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4:18.7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1 127 7248 0 0,'0'0'209'0'0,"0"3"-5"0"0,0 3-171 0 0,0 8-7 0 0,0-4 50 0 0,1-3 63 0 0,1-2 100 0 0,9 0 260 0 0,-6 8 12 0 0,-3-9-389 0 0,1-1 1 0 0,-1 0-1 0 0,1 0 0 0 0,0 0 1 0 0,-1 0-1 0 0,4 2-122 0 0,-3-2 112 0 0,0-1 0 0 0,0 1 0 0 0,0 0 0 0 0,-1 0 0 0 0,1 1 0 0 0,1 2-112 0 0,1 4 338 0 0,3 5 42 0 0,12 19 301 0 0,-12-24-414 0 0,1-1 78 0 0,-2 1-35 0 0,2 4 241 0 0,-5-7-295 0 0,0 1-50 0 0,-1-4-109 0 0,1 1-41 0 0,4 2 77 0 0,-4-4-69 0 0,-1 0 1 0 0,0 1 0 0 0,0-1 0 0 0,0 1-1 0 0,0-1 1 0 0,-1 1-65 0 0,3 7 161 0 0,-1-2-89 0 0,-4-8-71 0 0,1-1 0 0 0,-1 1 1 0 0,1 0-1 0 0,-1 0 0 0 0,1-1 1 0 0,0 1-1 0 0,-1 0 0 0 0,1-1 0 0 0,0 1 1 0 0,0-1-1 0 0,0 1 0 0 0,-1-1 1 0 0,2 1-2 0 0,11 4 0 0 0,-8 6 0 0 0,6-6 26 0 0,-6 6 106 0 0,2-6-25 0 0,-7-5-101 0 0,1 0 0 0 0,-1 0 0 0 0,0 0 1 0 0,1 0-1 0 0,-1 1 0 0 0,0-1 0 0 0,1 0 0 0 0,-1 0 0 0 0,0 1 0 0 0,1-1 1 0 0,-1 0-1 0 0,0 1 0 0 0,0-1 0 0 0,1 0 0 0 0,-1 1 0 0 0,0-1 0 0 0,0 1 1 0 0,1-1-1 0 0,-1 0 0 0 0,0 1 0 0 0,0-1 0 0 0,0 1 0 0 0,0-1 0 0 0,0 0 1 0 0,0 1-1 0 0,0-1 0 0 0,0 1 0 0 0,0-1 0 0 0,0 0 0 0 0,0 1 1 0 0,0 0-7 0 0,0 1 132 0 0,3-2-50 0 0,11 0-7 0 0,-8 0-41 0 0,0 0-15 0 0,-3 0-97 0 0,-1 0-68 0 0,-1 0-23 0 0,-1 0 62 0 0,1 0 53 0 0,-1 0 46 0 0,1 0 87 0 0,1 0 274 0 0,-2 0-294 0 0,1 0-66 0 0,-1 0-38 0 0,1 0-36 0 0,-1 0-43 0 0,1 0-46 0 0,-1 0-70 0 0,1 0-66 0 0,0 0-71 0 0,-1 0-80 0 0,1 0-83 0 0,0 0-91 0 0,0 0-98 0 0,-1 0-102 0 0,0 0-1019 0 0,0 0-1049 0 0</inkml:trace>
  <inkml:trace contextRef="#ctx0" brushRef="#br0" timeOffset="262.74">333 1 6992 0 0,'0'0'157'0'0,"0"3"23"0"0,-4 11 39 0 0,3-12-208 0 0,0-1 1 0 0,1 0-1 0 0,-1 0 1 0 0,0-1-1 0 0,0 1 1 0 0,0 0 0 0 0,0 0-1 0 0,1 0 1 0 0,-1 0-1 0 0,0-1 1 0 0,-1 1-1 0 0,1 0-11 0 0,-4 1 22 0 0,4-2-21 0 0,1 1-1 0 0,-1-1 1 0 0,0 0 0 0 0,1 1-1 0 0,-1-1 1 0 0,1 0-1 0 0,-1 1 1 0 0,1-1 0 0 0,-1 0-1 0 0,0 1 1 0 0,1-1-1 0 0,-1 1 1 0 0,1-1 0 0 0,0 1-1 0 0,-1 0 1 0 0,1-1-1 0 0,-1 1 1 0 0,1-1-1 0 0,0 1 1 0 0,0 0 0 0 0,-1-1-1 0 0,1 1 0 0 0,-2 4-1 0 0,-12 12-15 0 0,7-10 33 0 0,1 1 44 0 0,1 4 171 0 0,1-1-59 0 0,-5 10 145 0 0,-23 16 507 0 0,26-28-674 0 0,-9 13 171 0 0,7-5-29 0 0,5-5-115 0 0,-2 4 77 0 0,-5 3 65 0 0,1-6-127 0 0,-19 32 535 0 0,20-27-482 0 0,6-6-106 0 0,-3 6 137 0 0,-6 2 56 0 0,7-13-277 0 0,-1 0 42 0 0,-3 6 129 0 0,-11 19 377 0 0,14-23-469 0 0,1-1-53 0 0,-1 4 1 0 0,-6 5 42 0 0,9-11-45 0 0,2-6-79 0 0,0 1 0 0 0,0 0 0 0 0,0-1 0 0 0,0 1 0 0 0,0 0 0 0 0,0-1 0 0 0,-1 1 0 0 0,1 0 0 0 0,0-1 0 0 0,0 1 0 0 0,0 0 0 0 0,-1-1 0 0 0,1 1 0 0 0,0-1 1 0 0,-1 1-2 0 0,-2 1-30 0 0,0-1-78 0 0,1-1-79 0 0,1 0 49 0 0,0 0-34 0 0,1 0 172 0 0,-1 0-209 0 0,0 0-35 0 0,1 0-337 0 0,-1 0 76 0 0,1 0-48 0 0,0 0-655 0 0,0 0-520 0 0,0 0-985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4:28.1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208 17 6704 0 0,'0'0'149'0'0,"-3"0"23"0"0,-1 0-105 0 0,-11 0 169 0 0,5 2-164 0 0,9-1-73 0 0,-4 2-10 0 0,-1 0 20 0 0,-13 6 43 0 0,4-2 167 0 0,0 1 64 0 0,-18 9 418 0 0,1 9-105 0 0,27-24-517 0 0,4-1-59 0 0,1-1-1 0 0,-1 0 1 0 0,1 0 0 0 0,-1 1-1 0 0,0-1 1 0 0,1 0 0 0 0,-1 1-1 0 0,1-1 1 0 0,-1 1 0 0 0,1-1-1 0 0,-1 1 1 0 0,1-1 0 0 0,-1 1-1 0 0,1-1 1 0 0,-1 1 0 0 0,1-1-1 0 0,0 1 1 0 0,-1-1 0 0 0,1 1-1 0 0,0 0 1 0 0,-1-1 0 0 0,1 1-20 0 0,-2 4 78 0 0,-3 4 75 0 0,-3 6 128 0 0,-1 0-1 0 0,4-6-128 0 0,4-7-93 0 0,1 1 0 0 0,-1 0-1 0 0,0 0 1 0 0,1 0 0 0 0,-1 0 0 0 0,1 0 0 0 0,0 0 0 0 0,0 0 0 0 0,0-1 0 0 0,1 4-59 0 0,0 10 219 0 0,-2-6-118 0 0,0 16 170 0 0,1-24-226 0 0,0 1 1 0 0,0-1-1 0 0,0 1 1 0 0,1 0-1 0 0,-1-1 1 0 0,1 1-1 0 0,0-1 1 0 0,0 2-46 0 0,3 3 92 0 0,12 23 324 0 0,-7-22-276 0 0,2-3-20 0 0,-9-5-96 0 0,0 1 0 0 0,1 1 0 0 0,-1-1 0 0 0,0 0 0 0 0,0 1 0 0 0,0-1 0 0 0,0 1 0 0 0,0-1 0 0 0,0 1-24 0 0,-1 0 17 0 0,1-1 0 0 0,0 1 0 0 0,0-1 0 0 0,0 0 0 0 0,0 1 0 0 0,0-1 1 0 0,0 0-1 0 0,0 0 0 0 0,0 0 0 0 0,0 0 0 0 0,0-1 0 0 0,0 1 1 0 0,1-1-18 0 0,31 1 220 0 0,-15-1-63 0 0,5-4-31 0 0,-10-1-3 0 0,0 0 0 0 0,0-2 0 0 0,2-1-123 0 0,-6 3 57 0 0,-5 2-39 0 0,-1 0 0 0 0,0-1 0 0 0,0 1 1 0 0,-1-1-1 0 0,2-1-18 0 0,-1 0 7 0 0,0 0 40 0 0,-3-2-38 0 0,0 1-1 0 0,3-2 13 0 0,-3 7-17 0 0,0-1-1 0 0,0 1 0 0 0,0-1 0 0 0,0 1 1 0 0,0-1-1 0 0,-1 1 0 0 0,1-1 0 0 0,-1 1 1 0 0,1-1-1 0 0,-1 0 0 0 0,0 1 0 0 0,1-1 1 0 0,-1 0-1 0 0,0 1-3 0 0,0-11 42 0 0,1 9-33 0 0,-1-1 0 0 0,0 1 0 0 0,0 0 1 0 0,0 0-1 0 0,0-1 0 0 0,-1 1 0 0 0,1 0 0 0 0,-1 0 0 0 0,0 0 0 0 0,0-1-9 0 0,-17-33 18 0 0,5 11-69 0 0,9 20-18 0 0,-3-6-98 0 0,4-1 27 0 0,-1-3-62 0 0,-7 0-53 0 0,3 9 105 0 0,-4-6-147 0 0,3 1-88 0 0,3-1-177 0 0,3 11 323 0 0,0 1-19 0 0,1 0-67 0 0,1 1 114 0 0,0-1-38 0 0,0 0-42 0 0,1 0-38 0 0,-1-1-426 0 0,0-2-283 0 0,1-1-665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4:28.5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1 192 8176 0 0,'0'2'182'0'0,"0"5"-55"0"0,0 17 293 0 0,0-16-334 0 0,0-2-53 0 0,0-5-34 0 0,0 0 0 0 0,0-1 0 0 0,0 1 0 0 0,0 0 0 0 0,0-1 0 0 0,0 1 1 0 0,0 0-1 0 0,0-1 0 0 0,1 1 0 0 0,-1 0 0 0 0,0-1 0 0 0,0 1 0 0 0,1 0 0 0 0,-1-1 0 0 0,0 1 1 0 0,1-1-1 0 0,-1 1 0 0 0,1-1 0 0 0,-1 1 0 0 0,1-1 0 0 0,-1 1 0 0 0,1-1 0 0 0,-1 1 0 0 0,1-1 1 0 0,-1 1-1 0 0,1-1 1 0 0,4 5 23 0 0,-2 6 69 0 0,-3-7 8 0 0,1 1 80 0 0,0-1 88 0 0,3 4 435 0 0,-2-6-490 0 0,-1 0-83 0 0,0-1-41 0 0,1 0-48 0 0,-1 1-57 0 0,2 0 620 0 0,-3 0-379 0 0,0-1-49 0 0,0 1-44 0 0,0-1-37 0 0,0 1 16 0 0,0 2-30 0 0,0-3 21 0 0,0 2 324 0 0,0-3 0 0 0,0 0 12 0 0,0 0 2 0 0,0 0 0 0 0,0 0-15 0 0,0 0-60 0 0,0 0-21 0 0,0 0-6 0 0,0 0-26 0 0,0 0-102 0 0,0-3-46 0 0,-1 2-132 0 0,1-1 1 0 0,0 0-1 0 0,-1 0 0 0 0,1 1 1 0 0,-1-1-1 0 0,0 0 0 0 0,1 1 1 0 0,-1-1-1 0 0,0 0 0 0 0,0 1 1 0 0,-1-2-33 0 0,0-1 24 0 0,-1 1-45 0 0,3 1 25 0 0,-1 0 0 0 0,1 0 1 0 0,-1 0-1 0 0,1 0 0 0 0,0 0 0 0 0,-1 0 0 0 0,1 1 1 0 0,0-1-1 0 0,0 0 0 0 0,0 0 0 0 0,1-1-4 0 0,-1 1 5 0 0,0 0-1 0 0,0 0 0 0 0,0 0 1 0 0,0 0-1 0 0,0 0 1 0 0,0 0-1 0 0,0 1 0 0 0,-1-1 1 0 0,1 0-1 0 0,-1 0 0 0 0,0-1-4 0 0,-3-4 22 0 0,3 7-20 0 0,0-1 0 0 0,1 0-1 0 0,-1 1 1 0 0,0-1 0 0 0,1 0 0 0 0,-1 0 0 0 0,1 0 0 0 0,-1 1-1 0 0,1-1 1 0 0,0 0 0 0 0,-1 0 0 0 0,1 0 0 0 0,0 0-1 0 0,0 0 1 0 0,-1 0 0 0 0,1 0 0 0 0,0 0 0 0 0,0 0 0 0 0,0 0-1 0 0,0 0 1 0 0,0 0 0 0 0,0 0 0 0 0,1 0 0 0 0,-1 0 0 0 0,0 1-1 0 0,0-1 1 0 0,1 0-2 0 0,4-7 21 0 0,-4 6-19 0 0,-1 1 1 0 0,1-1-1 0 0,0 1 0 0 0,0-1 1 0 0,0 1-1 0 0,-1-1 0 0 0,1 1 1 0 0,-1-1-1 0 0,1 1 0 0 0,-1-1 1 0 0,0 0-1 0 0,1 1 0 0 0,-1-1 0 0 0,0 0-2 0 0,0 0 0 0 0,0 1 0 0 0,0-1 0 0 0,0 1 0 0 0,1-1 0 0 0,-1 1 0 0 0,1-1 0 0 0,-1 1 0 0 0,1-1 0 0 0,-1 1 0 0 0,1-1 0 0 0,0 1 0 0 0,0-1 0 0 0,0 1 0 0 0,5-12 0 0 0,-3 0-1 0 0,3-6 1 0 0,3 6-36 0 0,0 2-80 0 0,2-6-15 0 0,3-5-42 0 0,0 12 7 0 0,-4 5 34 0 0,-1 1 36 0 0,3-6-3 0 0,-10 8 79 0 0,0 1 0 0 0,1-1 0 0 0,-1 0 0 0 0,0 1 0 0 0,1-1 0 0 0,-1 1 0 0 0,1 0-1 0 0,-1 0 1 0 0,1 0 0 0 0,-1 0 0 0 0,1 0 0 0 0,0 1 0 0 0,0-1 0 0 0,-1 1 0 0 0,4 0 20 0 0,-4 0-6 0 0,0 0 0 0 0,0 0-1 0 0,0 0 1 0 0,0 0 0 0 0,-1 1-1 0 0,1-1 1 0 0,0 1 0 0 0,0 0 0 0 0,1 0 6 0 0,5 3-23 0 0,19 8-25 0 0,-3 2 8 0 0,-4-2 27 0 0,-9-7 9 0 0,-9-4-2 0 0,0 0-1 0 0,0 0 1 0 0,1 0 0 0 0,-1 1 0 0 0,0-1-1 0 0,0 0 1 0 0,0 1 0 0 0,0 0 0 0 0,0 0 6 0 0,11 10-11 0 0,8 9-11 0 0,-11-7-31 0 0,-1 6 13 0 0,4 7 0 0 0,0-11 42 0 0,-12-14-2 0 0,1-1 1 0 0,-1 1 0 0 0,0 0 0 0 0,1-1 0 0 0,-1 1-1 0 0,0 0 1 0 0,0 0 0 0 0,0 0 0 0 0,0 0 0 0 0,-1 0 0 0 0,1 0-1 0 0,0 1 0 0 0,1 27 113 0 0,-3-22-67 0 0,2-6-30 0 0,-1 1 0 0 0,0-1 0 0 0,1 0 0 0 0,0 0 1 0 0,-1 1-1 0 0,1-1 0 0 0,0 0 0 0 0,0 0 1 0 0,0 0-1 0 0,1 1-16 0 0,3 7 54 0 0,-3 0-46 0 0,-2-10-7 0 0,0 0 0 0 0,0 0 0 0 0,0 0 1 0 0,0 0-1 0 0,0 0 0 0 0,0 0 1 0 0,0 1-1 0 0,0-1 0 0 0,0 0 1 0 0,0 0-1 0 0,0 0 0 0 0,0 0 1 0 0,0 0-1 0 0,0 0 0 0 0,0 0 0 0 0,0 0 1 0 0,0 0-1 0 0,0 0 0 0 0,0 1 1 0 0,0-1-1 0 0,0 0 0 0 0,0 0 1 0 0,0 0-1 0 0,0 0 0 0 0,0 0 1 0 0,0 0-1 0 0,0 0 0 0 0,0 0 1 0 0,0 0-1 0 0,0 0 0 0 0,0 0 0 0 0,0 0 1 0 0,0 0-1 0 0,0 0 0 0 0,-1 1 1 0 0,1-1-1 0 0,0 0 0 0 0,0 0 1 0 0,0 0-1 0 0,0 0 0 0 0,0 0 1 0 0,0 0-1 0 0,0 0 0 0 0,0 0 0 0 0,0 0 1 0 0,0 0-1 0 0,-1 0 0 0 0,1 0 1 0 0,0 0-1 0 0,0 0 0 0 0,0 0 1 0 0,0 0-1 0 0,0 0 0 0 0,0 0 1 0 0,0 0-1 0 0,0 0 0 0 0,0 0-1 0 0,-9 2 50 0 0,9-2-48 0 0,-1 0-1 0 0,1 1 1 0 0,-1-1-1 0 0,1 0 1 0 0,0 1-1 0 0,-1-1 1 0 0,1 1-1 0 0,0-1 1 0 0,0 1-1 0 0,-1-1 1 0 0,1 1-1 0 0,0-1 1 0 0,0 1-1 0 0,0-1 1 0 0,0 1-1 0 0,0-1 0 0 0,-1 1 1 0 0,1-1-1 0 0,0 1 1 0 0,0-1-1 0 0,0 1 1 0 0,0 0-2 0 0,0 1 67 0 0,0-2-54 0 0,0 0-108 0 0,0 0-136 0 0,0 0-13 0 0,0 0-39 0 0,0 0-772 0 0,0 0-58 0 0,0 0-7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4:28.9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316 50 8520 0 0,'-13'-14'190'0'0,"10"12"28"0"0,3-1 11 0 0,1-1-152 0 0,-1 4-73 0 0,0-1 0 0 0,0 1-1 0 0,0 0 1 0 0,0 0 0 0 0,0 0-1 0 0,0-1 1 0 0,0 1 0 0 0,0 0-1 0 0,0 0 1 0 0,0-1 0 0 0,0 1 0 0 0,0 0-1 0 0,0 0 1 0 0,0-1 0 0 0,0 1-1 0 0,0 0 1 0 0,0 0 0 0 0,-1 0-1 0 0,1-1 1 0 0,0 1 0 0 0,0 0-1 0 0,0 0 1 0 0,0 0 0 0 0,0 0-1 0 0,0-1 1 0 0,-1 1 0 0 0,1 0-1 0 0,0 0 1 0 0,0 0 0 0 0,0 0-1 0 0,-1 0 1 0 0,1-1 0 0 0,0 1-1 0 0,0 0 1 0 0,0 0-4 0 0,-29-15 45 0 0,21 12 11 0 0,-1 2 93 0 0,0 0 39 0 0,-12 2 321 0 0,12 0-312 0 0,2-1-48 0 0,-5 0 173 0 0,-3-1-41 0 0,13 1-245 0 0,0 0 0 0 0,0 0 0 0 0,0 0 0 0 0,0 1 0 0 0,0-1 0 0 0,0 1-1 0 0,0-1 1 0 0,0 1 0 0 0,-1 0-36 0 0,-20 12 328 0 0,6-3-146 0 0,-2 1-37 0 0,5-3-80 0 0,5-3 50 0 0,3 0-43 0 0,0 0-24 0 0,-2 4-17 0 0,0 1 15 0 0,0-2-12 0 0,6-7-26 0 0,0 1 0 0 0,0-1-1 0 0,0 1 1 0 0,1-1 0 0 0,-1 1 0 0 0,1 0 0 0 0,-1 0 0 0 0,1 0 0 0 0,0 0-1 0 0,0 0 1 0 0,0 0 0 0 0,0 0 0 0 0,0 0 0 0 0,0 0 0 0 0,0 0-1 0 0,1 0 1 0 0,-1 1 0 0 0,1-1 0 0 0,-1 1-8 0 0,1-1 3 0 0,0 0 1 0 0,0 0-1 0 0,0 0 0 0 0,-1-1 0 0 0,1 1 1 0 0,-1 0-1 0 0,1-1 0 0 0,-1 1 0 0 0,0 0 1 0 0,0-1-1 0 0,0 1 0 0 0,1-1 1 0 0,-2 1-4 0 0,1 0 3 0 0,0-1 0 0 0,1 1 0 0 0,-1-1 1 0 0,0 1-1 0 0,0 0 0 0 0,1-1 1 0 0,-1 1-1 0 0,1 0 0 0 0,-1-1 0 0 0,1 1 1 0 0,0 0-1 0 0,0 0 0 0 0,0 0-3 0 0,-1 9 49 0 0,1 6 50 0 0,4-1 40 0 0,1-6-11 0 0,5 1 36 0 0,-6-6-115 0 0,0-2-12 0 0,0 1 0 0 0,-1-1 0 0 0,1 1 1 0 0,-1 1-1 0 0,1 0-37 0 0,-2-1 23 0 0,1 0 0 0 0,-1-1 1 0 0,1 0-1 0 0,0 1 0 0 0,-1-1 1 0 0,2 0-1 0 0,-1-1 1 0 0,0 1-1 0 0,0 0 0 0 0,2-1-23 0 0,40 25 185 0 0,-12-9-85 0 0,-29-15-84 0 0,0 0 1 0 0,1-1-1 0 0,-1 0 0 0 0,1 0 0 0 0,0 0 1 0 0,2 0-17 0 0,-2 0 16 0 0,0-1 0 0 0,-1 1 0 0 0,1 0 0 0 0,-1 1 0 0 0,1-1 0 0 0,1 2-16 0 0,15 9 117 0 0,19 8-117 0 0,-34-16-33 0 0,2 1 66 0 0,2 4 71 0 0,4 4 122 0 0,-8-7-56 0 0,-3-4 61 0 0,-3-3 9 0 0,0 0 33 0 0,0 5-16 0 0,-1-1-82 0 0,-1-1-45 0 0,-2-1-23 0 0,1 0-22 0 0,0 0 7 0 0,-2 5 49 0 0,5-7-134 0 0,0 1 1 0 0,0-1 0 0 0,-1 0 0 0 0,1 1 0 0 0,0-1 0 0 0,-1 1-1 0 0,1-1 1 0 0,0 0 0 0 0,-1 1 0 0 0,1-1 0 0 0,0 0 0 0 0,-1 1-1 0 0,1-1 1 0 0,-1 0 0 0 0,1 0 0 0 0,0 1 0 0 0,-1-1 0 0 0,1 0-1 0 0,-1 0 1 0 0,1 0 0 0 0,-1 1 0 0 0,1-1 0 0 0,-1 0 0 0 0,1 0-1 0 0,-1 0 1 0 0,1 0 0 0 0,-1 0 0 0 0,1 0 0 0 0,-1 0 0 0 0,1 0-1 0 0,-1 0 1 0 0,0-1-8 0 0,0 1 20 0 0,-1 0 0 0 0,1 1 0 0 0,-1-1 0 0 0,0 0 1 0 0,1 0-1 0 0,-1 1 0 0 0,1-1 0 0 0,-1 1 0 0 0,1-1 0 0 0,-1 2-20 0 0,-10 6 134 0 0,12-7-131 0 0,0-1-1 0 0,0 0 1 0 0,-1 0 0 0 0,1 1 0 0 0,0-1-1 0 0,0 0 1 0 0,-1 0 0 0 0,1 0 0 0 0,0 0-1 0 0,0 1 1 0 0,-1-1 0 0 0,1 0 0 0 0,0 0 0 0 0,-1 0-1 0 0,1 0 1 0 0,0 0 0 0 0,-1 0 0 0 0,1 0-1 0 0,0 0 1 0 0,-1 0 0 0 0,1 0 0 0 0,0 0 0 0 0,0 0-1 0 0,-1 0 1 0 0,1 0 0 0 0,-1 0-3 0 0,-60 0 94 0 0,33 0-98 0 0,16 1-11 0 0,-7 6 39 0 0,13-4-40 0 0,-1-1-35 0 0,-1 0-49 0 0,-3-1-63 0 0,8-1 50 0 0,-1 0 40 0 0,-5-1-78 0 0,6 1 64 0 0,0 1-40 0 0,0-1-17 0 0,1 1-44 0 0,0-1-50 0 0,-1 1-58 0 0,1 1-35 0 0,0-1-57 0 0,1 0-50 0 0,-1 1-45 0 0,-2 1-593 0 0,0-1-101 0 0,-3 0-816 0 0,-2-1-1126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4:27.2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301 221 6072 0 0,'0'-3'133'0'0,"-1"-3"-38"0"0,0 4-67 0 0,1 1 1 0 0,0 0-1 0 0,-1 0 1 0 0,1-1 0 0 0,-1 1-1 0 0,0 0 1 0 0,1 0-1 0 0,-1 0 1 0 0,0 0 0 0 0,0 0-1 0 0,0 0-28 0 0,-2-2 65 0 0,-1 0-40 0 0,-2 2-41 0 0,2-1 16 0 0,1-3 36 0 0,-3-5 38 0 0,3 4 82 0 0,-2 2 93 0 0,-3 0 144 0 0,-6 1 320 0 0,-1 2 42 0 0,4 1-285 0 0,3 1-129 0 0,-1-1-66 0 0,4 1-147 0 0,0-1-38 0 0,1 0-42 0 0,-1 0-48 0 0,-11-1 371 0 0,1 0-135 0 0,12 1-184 0 0,0 0-1 0 0,0 0 1 0 0,0 0 0 0 0,0 0-1 0 0,0 1 1 0 0,0-1-1 0 0,0 1 1 0 0,0 0 0 0 0,-2 1-52 0 0,-3 1 115 0 0,-16 11 145 0 0,15-8-149 0 0,0 2 35 0 0,-4 3-40 0 0,0-6-74 0 0,8 5 11 0 0,-6-4-32 0 0,6 4-1 0 0,-6-5 33 0 0,11-4-42 0 0,0 0-1 0 0,-1 0 1 0 0,1 0 0 0 0,0-1 0 0 0,-1 1 0 0 0,1 0-1 0 0,0 0 1 0 0,0 0 0 0 0,0 0 0 0 0,0-1-1 0 0,0 1 1 0 0,0 0 0 0 0,0 0 0 0 0,0 1-1 0 0,1 10 32 0 0,0-11-24 0 0,-1 0 0 0 0,0 0 0 0 0,1 0 0 0 0,-1 0 0 0 0,1 0 0 0 0,0 0 0 0 0,-1 0 0 0 0,1 0 0 0 0,0 0 0 0 0,-1 0 0 0 0,1-1 0 0 0,0 1 0 0 0,0 0 0 0 0,0 0 0 0 0,0-1 0 0 0,0 1 0 0 0,0 0 0 0 0,1 0-8 0 0,11 4 29 0 0,-8 5 24 0 0,8-4-29 0 0,8 6 19 0 0,3 2-22 0 0,-17-11-3 0 0,1 0-1 0 0,-1 0 0 0 0,0 1 1 0 0,3 2-18 0 0,14 6 37 0 0,-9-7-29 0 0,-11-4-8 0 0,0 0 0 0 0,0 1 0 0 0,0-1 1 0 0,0 1-1 0 0,-1 0 0 0 0,1 0 0 0 0,0 0 1 0 0,-1 0-1 0 0,0 0 0 0 0,1 1 0 0 0,-1 0 0 0 0,0-1 1 0 0,1 3-1 0 0,8 8 0 0 0,-8-8 2 0 0,1-1-1 0 0,-1 1 1 0 0,1-1 0 0 0,0 1 0 0 0,0-2-1 0 0,2 2-1 0 0,4 0 31 0 0,-10-5-29 0 0,0 1 1 0 0,0-1-1 0 0,0 0 0 0 0,1 1 0 0 0,-1-1 0 0 0,0 1 0 0 0,0 0 0 0 0,0-1 0 0 0,0 1 1 0 0,-1 0-1 0 0,1 0 0 0 0,0-1 0 0 0,0 1 0 0 0,0 0 0 0 0,0 0 0 0 0,-1 0 0 0 0,1 0 1 0 0,0 1-3 0 0,4 9 56 0 0,6 7 98 0 0,-8-14-15 0 0,-2 0-72 0 0,-3 3-8 0 0,2-7-38 0 0,0 5 128 0 0,0-1-57 0 0,0 2 47 0 0,0-5-82 0 0,-2 4 259 0 0,-9 6 11 0 0,8-9-104 0 0,1 0-83 0 0,-1-2-56 0 0,-1 1-54 0 0,0-1-11 0 0,2 0 42 0 0,-11 11 156 0 0,9-9-36 0 0,1-1-81 0 0,-1 0-51 0 0,-1-2-31 0 0,2 0 32 0 0,-16 1 69 0 0,-9 0-50 0 0,27 0-67 0 0,1 1 1 0 0,-1-1 0 0 0,0 0 0 0 0,0-1 0 0 0,1 1 0 0 0,-1 0 0 0 0,0 0-1 0 0,1 0 1 0 0,-1 0 0 0 0,0 0 0 0 0,1-1 0 0 0,-1 1 0 0 0,1 0 0 0 0,-1-1-1 0 0,0 1 1 0 0,1 0 0 0 0,-1-1 0 0 0,1 1 0 0 0,-1-1 0 0 0,1 1 0 0 0,-1-1 0 0 0,1 1-1 0 0,-1-1 1 0 0,1 1 0 0 0,0-1 0 0 0,-1 1-3 0 0,1-1 1 0 0,-1 0-1 0 0,1 1 1 0 0,0-1-1 0 0,-1 1 1 0 0,1-1 0 0 0,-1 1-1 0 0,1-1 1 0 0,-1 1 0 0 0,1-1-1 0 0,-1 1 1 0 0,0 0-1 0 0,1-1 1 0 0,-1 1 0 0 0,1 0-1 0 0,-1-1 1 0 0,0 1 0 0 0,1 0-1 0 0,-1 0 1 0 0,0 0-1 0 0,1 0 1 0 0,-1 0 0 0 0,0 0-1 0 0,1-1 1 0 0,-1 1 0 0 0,0 1-1 0 0,0-1 0 0 0,-11-3 60 0 0,3-2-53 0 0,2 0-36 0 0,0-1-43 0 0,-1-1-95 0 0,0-1-104 0 0,5 4 90 0 0,1 1-33 0 0,0-1-37 0 0,0 1-39 0 0,1 2 27 0 0,0-1-41 0 0,1 0-38 0 0,-1 1-34 0 0,1-1-147 0 0,-1 0-40 0 0,0-1-650 0 0,-4 1-624 0 0,-4 2-1040 0 0</inkml:trace>
  <inkml:trace contextRef="#ctx0" brushRef="#br0" timeOffset="286.74">490 300 6056 0 0,'0'0'176'0'0,"0"3"-4"0"0,0 3-136 0 0,7 10-38 0 0,-3-7 29 0 0,3 4 33 0 0,-2-5 114 0 0,-2-3-17 0 0,0 0 35 0 0,-1 9 290 0 0,-2-7-212 0 0,0-5-181 0 0,0 0 0 0 0,0 0 1 0 0,0 1-1 0 0,0-1 0 0 0,0 0 1 0 0,0 0-1 0 0,1 0 0 0 0,-1 0 1 0 0,1 0-1 0 0,0 1-89 0 0,4 5 247 0 0,2 5 147 0 0,-6-2-74 0 0,-1-4-110 0 0,0-5-141 0 0,0 0-1 0 0,0 1 0 0 0,0-1 1 0 0,0 0-1 0 0,0 0 0 0 0,0 0 1 0 0,1 0-1 0 0,-1 0 0 0 0,1 0 1 0 0,0 2-69 0 0,4 4 178 0 0,1 4 94 0 0,-4-1-56 0 0,-2 3 43 0 0,0 17 265 0 0,0 0-271 0 0,0-29-252 0 0,0-1-78 0 0,0-1-74 0 0,0 0-107 0 0,0 0-125 0 0,0 0-112 0 0,0 0 63 0 0,0 0-42 0 0,0 0-566 0 0,0 0-451 0 0,0 0-855 0 0</inkml:trace>
  <inkml:trace contextRef="#ctx0" brushRef="#br0" timeOffset="556.4">458 0 8832 0 0,'0'0'258'0'0,"0"0"2"0"0,0 0-144 0 0,0 0 3 0 0,0 0 17 0 0,0 3 7 0 0,3 10-10 0 0,1-7-128 0 0,-2-3-99 0 0,1-1-92 0 0,-2-1 46 0 0,-1 0-37 0 0,1 0-40 0 0,0-1-36 0 0,0 1-348 0 0,-1 0-247 0 0,0-1-566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4:26.3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238 48 5696 0 0,'0'0'132'0'0,"0"0"17"0"0,-3 0 10 0 0,-15-1-23 0 0,7-1-99 0 0,10 2-37 0 0,0 0 0 0 0,1 0 0 0 0,-1-1 0 0 0,0 1 0 0 0,1 0 0 0 0,-1-1 0 0 0,0 1 0 0 0,1-1 0 0 0,-1 1 0 0 0,1-1 1 0 0,-1 1-1 0 0,1-1 0 0 0,-1 1 0 0 0,1-1 0 0 0,-1 1 0 0 0,-2-4 58 0 0,1 2 59 0 0,-1 4 135 0 0,-8 8 229 0 0,9-8-198 0 0,0-1-76 0 0,0 0-64 0 0,1-1-50 0 0,-2 0-32 0 0,-1-1-3 0 0,3 1 2 0 0,1 0 6 0 0,-12 1 285 0 0,3 3-80 0 0,1 2-63 0 0,2 0-45 0 0,-9 6 127 0 0,4-7-161 0 0,9-4-101 0 0,0 0-1 0 0,-1 0 0 0 0,1 0 1 0 0,0 0-1 0 0,0 1 1 0 0,0-1-1 0 0,0 1 0 0 0,0-1 1 0 0,0 1-28 0 0,-14 11 180 0 0,11-10-135 0 0,5-3-35 0 0,-1 0 1 0 0,0 1-1 0 0,1-1 1 0 0,-1 0-1 0 0,1 0 1 0 0,-1 1-1 0 0,0-1 1 0 0,1 1-1 0 0,-1-1 0 0 0,1 1 1 0 0,-1-1-1 0 0,1 1 1 0 0,-1-1-1 0 0,1 1 1 0 0,0-1-1 0 0,-1 1 1 0 0,1-1-1 0 0,-1 1 0 0 0,1 0 1 0 0,0-1-1 0 0,0 1 1 0 0,-1 0-11 0 0,-1 4 41 0 0,-24 26 269 0 0,20-19-175 0 0,-4 5 124 0 0,10-16-251 0 0,-1-1 0 0 0,1 0 0 0 0,0 0 0 0 0,0 0 0 0 0,0 1 0 0 0,-1-1 0 0 0,1 0 0 0 0,0 1 0 0 0,0-1 0 0 0,0 0 0 0 0,0 0 0 0 0,-1 1 0 0 0,1-1 0 0 0,0 0 0 0 0,0 1 0 0 0,0-1 0 0 0,0 0 0 0 0,0 1 0 0 0,0-1 0 0 0,0 0 0 0 0,0 1 0 0 0,0-1 0 0 0,0 0 0 0 0,0 1 0 0 0,0-1 0 0 0,0 0-8 0 0,0 4 61 0 0,0 2-37 0 0,0-2 22 0 0,0 3 77 0 0,0-2-22 0 0,0 1 33 0 0,0-3-129 0 0,0 2 82 0 0,0 2 46 0 0,0 12 346 0 0,0-11-303 0 0,3 5 79 0 0,3-3-49 0 0,-2-2-60 0 0,-1-3-66 0 0,-3-4-61 0 0,0 0 1 0 0,0-1-1 0 0,1 1 1 0 0,-1 0 0 0 0,0-1-1 0 0,1 1 1 0 0,-1-1 0 0 0,1 1-1 0 0,-1-1 1 0 0,1 1-1 0 0,-1-1 1 0 0,1 1 0 0 0,-1-1-1 0 0,1 1 1 0 0,-1-1-1 0 0,1 1 1 0 0,-1-1 0 0 0,1 0-1 0 0,0 1 1 0 0,-1-1 0 0 0,1 0-1 0 0,0 0-19 0 0,4 3 63 0 0,3 2 17 0 0,4 1-5 0 0,2-4 25 0 0,-4-2-74 0 0,17 1 123 0 0,-25 0-137 0 0,-1-1 0 0 0,1 0 1 0 0,0-1-1 0 0,-1 1 0 0 0,1 0 1 0 0,-1 0-1 0 0,1-1 0 0 0,-1 1 1 0 0,1 0-1 0 0,-1-1 0 0 0,1 0 1 0 0,0 0-13 0 0,4-10 57 0 0,-5 10-55 0 0,-1 0 0 0 0,1 0 0 0 0,-1 0-1 0 0,1 0 1 0 0,-1 0 0 0 0,1 0 0 0 0,-1 0 0 0 0,1 0 0 0 0,0 0 0 0 0,0 0 0 0 0,-1 1 0 0 0,1-1 0 0 0,0 0 0 0 0,0 0 0 0 0,0 1 0 0 0,0-1-2 0 0,4-1-1 0 0,-4 1 1 0 0,-1 1 0 0 0,1 0 1 0 0,0 0-1 0 0,-1-1 0 0 0,1 1 0 0 0,0 0 0 0 0,-1-1 1 0 0,1 1-1 0 0,-1-1 0 0 0,1 1 0 0 0,-1-1 0 0 0,1 1 1 0 0,-1-1-1 0 0,1 1 0 0 0,-1-1 0 0 0,0 1 0 0 0,1-1 0 0 0,-1 0 1 0 0,0 1-1 0 0,1-1 0 0 0,-1 1 0 0 0,0-1 0 0 0,3-4 7 0 0,23-27 63 0 0,-14 8 12 0 0,-8 17-68 0 0,-2-9 46 0 0,-2 15-59 0 0,0 0 1 0 0,0 0-1 0 0,0 1 0 0 0,0-1 0 0 0,0 0 1 0 0,0 0-1 0 0,0 0 0 0 0,0 0 1 0 0,1 1-1 0 0,-1-1 0 0 0,0 0 1 0 0,1 0-1 0 0,-1 0 0 0 0,0 1 1 0 0,1-1-2 0 0,3-2 0 0 0,2-2 0 0 0,-3-8 23 0 0,-4-4-38 0 0,0-6-73 0 0,1 21 64 0 0,0-1 0 0 0,1 1 0 0 0,-1 0 0 0 0,1 0 0 0 0,-1 0 0 0 0,1-1 0 0 0,-1 1 0 0 0,2-1 24 0 0,3-5-65 0 0,-4 6 51 0 0,0 1-1 0 0,0-1 1 0 0,-1 1-1 0 0,1-1 1 0 0,0 1-1 0 0,0-1 1 0 0,-1 0-1 0 0,1 1 1 0 0,-1-1-1 0 0,0 1 1 0 0,1-3 14 0 0,-1 2-96 0 0,0 2 0 0 0,0 0 0 0 0,0 0 0 0 0,0 0 0 0 0,0 0 0 0 0,0 0-4 0 0,0 0-16 0 0,-3 2-4 0 0,-7 9 0 0 0,7-8 41 0 0,2 0 41 0 0,2 7 42 0 0,-1-8-11 0 0,-1 26-51 0 0,0-18 54 0 0,1 0 0 0 0,0 1 1 0 0,0-1-1 0 0,1 0 0 0 0,0 0 1 0 0,2 6 3 0 0,-1-11 0 0 0,-1-6 0 0 0,2 4 0 0 0,7 24 0 0 0,-4-13 0 0 0,-5-13 0 0 0,0 0 0 0 0,-1 1 0 0 0,1-1 0 0 0,0 1 0 0 0,-1-1 0 0 0,1 1 0 0 0,-1-1 0 0 0,1 1 0 0 0,-1-1 0 0 0,0 1 0 0 0,1-1 0 0 0,-1 1 0 0 0,0 0 0 0 0,2 13-15 0 0,11 1-54 0 0,3-3 11 0 0,0-10 10 0 0,-12-3 14 0 0,0 0-48 0 0,9 0-317 0 0,-8 0 261 0 0,-3 0 92 0 0,-1 0 39 0 0,2 0-257 0 0</inkml:trace>
  <inkml:trace contextRef="#ctx0" brushRef="#br0" timeOffset="485.89">443 48 6392 0 0,'0'0'141'0'0,"0"0"23"0"0,0 0 12 0 0,3 0-24 0 0,-3 0-150 0 0,1 0 0 0 0,0 0 0 0 0,-1 0 0 0 0,1 0 0 0 0,0 0 0 0 0,-1 0 0 0 0,1 0 0 0 0,0 1 1 0 0,-1-1-1 0 0,1 0 0 0 0,0 0 0 0 0,-1 1 0 0 0,1-1 0 0 0,0 0 0 0 0,-1 1-2 0 0,3 5 19 0 0,-1 1 72 0 0,1-3 24 0 0,0 0 84 0 0,0 0 66 0 0,1 0 46 0 0,6 7 675 0 0,-7-6-598 0 0,-1 2-40 0 0,-1-3-220 0 0,-1 0-40 0 0,1 2 127 0 0,0-1-35 0 0,2 2 40 0 0,1-1-39 0 0,0 2 42 0 0,2 5 228 0 0,-3-11-285 0 0,4 4 104 0 0,-5-3-168 0 0,-1 5-4 0 0,-1-2 8 0 0,0 0 62 0 0,0 2 98 0 0,0-2-163 0 0,0 1 47 0 0,0 11 257 0 0,0 38 1125 0 0,0-53-1278 0 0,0-3-4 0 0,0 0-5 0 0,0 0-10 0 0,0 0-3 0 0,0 0 0 0 0,0 0-14 0 0,0 0-57 0 0,0 0-29 0 0,0-3-4 0 0,0-26 92 0 0,0-2-95 0 0,0-7-61 0 0,0-19-49 0 0,1 52-15 0 0,0 1 0 0 0,0 0 0 0 0,1-1 0 0 0,-1 1 0 0 0,1 0 0 0 0,0 0 0 0 0,0 0 0 0 0,1 0 0 0 0,-1 0 0 0 0,1 1 0 0 0,2-4 0 0 0,1-2 0 0 0,-1 4 0 0 0,-1-1-1 0 0,1 1 0 0 0,0 0 0 0 0,1-1 1 0 0,-2 2-10 0 0,6-5-75 0 0,0 5 44 0 0,-1-2 4 0 0,-2-3-31 0 0,-6 8 64 0 0,-1 1 0 0 0,0-1 0 0 0,0 1 0 0 0,1 0 0 0 0,-1-1 0 0 0,0 1 1 0 0,1-1-1 0 0,-1 1 0 0 0,0 0 0 0 0,1-1 0 0 0,-1 1 0 0 0,1 0 1 0 0,-1 0-1 0 0,0-1 0 0 0,1 1 0 0 0,-1 0 0 0 0,1 0 0 0 0,-1 0 0 0 0,1-1 1 0 0,-1 1-1 0 0,1 0 0 0 0,-1 0 0 0 0,1 0 0 0 0,-1 0 0 0 0,1 0 1 0 0,-1 0-1 0 0,1 0 0 0 0,-1 0 0 0 0,1 0 0 0 0,-1 0 0 0 0,1 0 0 0 0,-1 1 4 0 0,24-1-100 0 0,31 0-42 0 0,-54 0 139 0 0,1 0 0 0 0,-1 0 1 0 0,0 0-1 0 0,1 0 0 0 0,-1 0 1 0 0,0 0-1 0 0,0 1 1 0 0,1-1-1 0 0,-1 0 0 0 0,0 1 1 0 0,0-1-1 0 0,1 1 0 0 0,-1 0 1 0 0,0-1-1 0 0,0 1 0 0 0,0 0 1 0 0,0 0-1 0 0,0-1 0 0 0,0 1 1 0 0,0 0-1 0 0,0 0 0 0 0,-1 0 1 0 0,1 0-1 0 0,0 0 0 0 0,0 1 3 0 0,2 3-4 0 0,-3-4 2 0 0,0 0-1 0 0,0-1 1 0 0,0 1 0 0 0,1 0 0 0 0,-1-1 0 0 0,1 1 0 0 0,-1-1 0 0 0,0 1-1 0 0,1-1 1 0 0,-1 1 0 0 0,1-1 0 0 0,-1 1 0 0 0,1-1 0 0 0,-1 1 0 0 0,1-1 0 0 0,-1 1-1 0 0,1-1 1 0 0,0 0 0 0 0,-1 1 0 0 0,1-1 0 0 0,0 0 0 0 0,0 0 2 0 0,4 3-13 0 0,11 10 8 0 0,-12-8-7 0 0,0 0-1 0 0,-1 0 1 0 0,1 1-1 0 0,-1 0 1 0 0,-1-1-1 0 0,2 6 13 0 0,5 9-15 0 0,-4-12-8 0 0,-4-7 20 0 0,0 1 1 0 0,0-1-1 0 0,0 1 1 0 0,0-1-1 0 0,-1 1 0 0 0,1-1 1 0 0,0 1-1 0 0,-1-1 1 0 0,1 1-1 0 0,-1 0 0 0 0,0-1 1 0 0,0 1-1 0 0,1 0 0 0 0,-1 0 3 0 0,0-1 0 0 0,0 1 0 0 0,0 0 0 0 0,0-1 0 0 0,1 1 0 0 0,-1 0 0 0 0,0-1 0 0 0,1 1 0 0 0,0-1 0 0 0,-1 1 0 0 0,1-1 0 0 0,0 1 0 0 0,0-1 0 0 0,0 1 0 0 0,0-1 1 0 0,4 7-2 0 0,-5-6 1 0 0,1-1 0 0 0,-1 1 0 0 0,1 0 0 0 0,-1-1 0 0 0,0 1 0 0 0,0 0 0 0 0,1-1 0 0 0,-1 1 0 0 0,0 0 0 0 0,-1 0 0 0 0,1-2 1 0 0,0 26-1 0 0,0-24 0 0 0,0-1 0 0 0,0 1 0 0 0,1 0 0 0 0,-1-1 0 0 0,0 1 0 0 0,1 0 0 0 0,-1-1 0 0 0,0 1 0 0 0,1-1 0 0 0,0 1 0 0 0,-1 0 0 0 0,1-1 0 0 0,0 1 0 0 0,0-1 0 0 0,1 1-1 0 0,3 6 2 0 0,-3 8-1 0 0,-2-3 12 0 0,0-11 7 0 0,0-1-35 0 0,0-1-46 0 0,0 0-95 0 0,0 0-170 0 0,0 0 242 0 0,0 0-1 0 0,0 0-19 0 0,1 0-41 0 0,-1 1-14 0 0,1-1-42 0 0,-1 1-47 0 0,1-1-53 0 0,0 1-57 0 0,0 0-54 0 0,0 0-47 0 0,0 0-41 0 0,1 1-147 0 0,-1 0-40 0 0,2 0-178 0 0,0 1-477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4:25.4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80 7112 0 0,'0'0'157'0'0,"0"0"23"0"0,0 0 13 0 0,0 0 27 0 0,0 0 66 0 0,0 0 30 0 0,0 0 4 0 0,0 0-6 0 0,0 0-22 0 0,0 2-10 0 0,0-1-271 0 0,0-1 1 0 0,0 1 0 0 0,0-1 0 0 0,0 0 0 0 0,0 1-1 0 0,0-1 1 0 0,0 1 0 0 0,0-1 0 0 0,0 1-1 0 0,1-1 1 0 0,-1 0 0 0 0,0 1 0 0 0,0-1 0 0 0,0 1-1 0 0,0-1 1 0 0,1 0 0 0 0,-1 1 0 0 0,0-1-1 0 0,0 0 1 0 0,1 1 0 0 0,-1-1 0 0 0,0 0-1 0 0,0 1 1 0 0,1-1 0 0 0,-1 0 0 0 0,0 0 0 0 0,1 1-1 0 0,-1-1 1 0 0,1 0 0 0 0,-1 0 0 0 0,1 0-12 0 0,5 5 196 0 0,1 6 78 0 0,0 3-58 0 0,-5-10-131 0 0,-1-1-24 0 0,0 0 1 0 0,0-1 0 0 0,-1 1-1 0 0,1 0 1 0 0,-1 0 0 0 0,0 0-1 0 0,0 0 1 0 0,0 0 0 0 0,0 0-1 0 0,0 2-61 0 0,-1 11 240 0 0,1 24 225 0 0,0 57 564 0 0,0-60-627 0 0,1-24-252 0 0,0 0 0 0 0,1-1 0 0 0,1 1 0 0 0,2 8-150 0 0,-4-17 29 0 0,4 27 215 0 0,-6 13 11 0 0,0-9-14 0 0,1 16 26 0 0,0 22 71 0 0,0-71-327 0 0,0 0-1 0 0,0 0 1 0 0,0 0 0 0 0,0 0-1 0 0,1-1 1 0 0,-1 1-1 0 0,1 0 1 0 0,0 0 0 0 0,-1 0-1 0 0,1 0 1 0 0,0-1-1 0 0,0 1 1 0 0,1 1-11 0 0,-1-2 8 0 0,0 1 0 0 0,0-1 0 0 0,-1 1 0 0 0,1-1 0 0 0,0 1 0 0 0,-1-1 0 0 0,1 1 0 0 0,-1-1 0 0 0,1 1 0 0 0,-1 0 0 0 0,0-1 0 0 0,0 1 0 0 0,0 1-8 0 0,1 0 62 0 0,-1-1-100 0 0,0 1-2 0 0,0-2 68 0 0,0 2 36 0 0,0 0 23 0 0,0 2 37 0 0,0 0 41 0 0,-1 1 48 0 0,4-8-352 0 0,-2 1 122 0 0,0-1 0 0 0,0 1 0 0 0,0 0 0 0 0,0-1 0 0 0,0 1 0 0 0,0-1 0 0 0,0 1-1 0 0,0-1 1 0 0,0 0 17 0 0,1-6-121 0 0,-2 3 12 0 0,1 0-40 0 0,-1-1-48 0 0,0 0-57 0 0,3-12-499 0 0,10-11-28 0 0</inkml:trace>
  <inkml:trace contextRef="#ctx0" brushRef="#br0" timeOffset="301.3">63 48 6992 0 0,'0'0'157'0'0,"0"0"23"0"0,0 0 12 0 0,0 0 41 0 0,3-2 147 0 0,-1-1-292 0 0,1 1 56 0 0,10-11 589 0 0,-10 10-572 0 0,0-1 9 0 0,-1 3-133 0 0,-2 0-40 0 0,7-4 268 0 0,-1 0-37 0 0,6-1 137 0 0,0 4-110 0 0,16 1 253 0 0,-11 2-169 0 0,-2 2-201 0 0,1 10-86 0 0,0 0-13 0 0,-5-8-29 0 0,-9-5-9 0 0,0 1 1 0 0,0 1-1 0 0,1-1 0 0 0,-1 0 0 0 0,0 1 1 0 0,0-1-1 0 0,0 1 0 0 0,0-1 0 0 0,0 1-1 0 0,9 9 28 0 0,-7-7-18 0 0,0-1 0 0 0,0 1 0 0 0,-1 0 0 0 0,1 0-1 0 0,-1 0 1 0 0,0 1 0 0 0,0-1 0 0 0,0 1 0 0 0,-1-1-1 0 0,0 1 1 0 0,2 4-10 0 0,0 1 31 0 0,3 9 40 0 0,-5-1 17 0 0,-2 84 239 0 0,0-35-161 0 0,-2-49-78 0 0,-5 0-11 0 0,3-7-31 0 0,-2 7 50 0 0,5-14-75 0 0,0-1-1 0 0,-1 1 1 0 0,1 0-1 0 0,-1 0 1 0 0,0-1 0 0 0,-2 4-21 0 0,-8 14 100 0 0,10-16-75 0 0,0-1 1 0 0,-1 0-1 0 0,1 0 0 0 0,-1 0 0 0 0,0 0 1 0 0,-1 0-26 0 0,-4 4 34 0 0,5-5-27 0 0,-1 0 1 0 0,1 0 0 0 0,0 0-1 0 0,0 1 1 0 0,1 0 0 0 0,-1 0-8 0 0,0 1 1 0 0,3-5 2 0 0,0 1-1 0 0,0 0 0 0 0,-1-1 0 0 0,1 1 0 0 0,0-1 1 0 0,-1 1-1 0 0,1 0 0 0 0,0-1 0 0 0,-1 1 0 0 0,1-1 0 0 0,-1 1 1 0 0,1-1-1 0 0,-1 1 0 0 0,1-1 0 0 0,-1 1 0 0 0,0-1 0 0 0,1 0 1 0 0,-1 1-1 0 0,1-1 0 0 0,-1 0 0 0 0,0 0 0 0 0,0 1-2 0 0,-4 1 11 0 0,-1 2-20 0 0,4-3 20 0 0,0 0 1 0 0,0 0 0 0 0,0 0-1 0 0,0 0 1 0 0,0 0 0 0 0,0 0-1 0 0,0 0 1 0 0,-1-1 0 0 0,1 1-1 0 0,0-1 1 0 0,0 0-1 0 0,0 0 1 0 0,-1 0 0 0 0,1 0-12 0 0,-7-2 18 0 0,-4-9 28 0 0,7 7-149 0 0,1 4 41 0 0,0-1 3 0 0,4-1 71 0 0,0 0-86 0 0,1-1-88 0 0,-1 0-92 0 0,1-1-94 0 0,0 1-98 0 0,0 0-99 0 0,0 0-104 0 0,0 1 21 0 0,1 1-78 0 0,-1-2-888 0 0,0 3-906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4:31.5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0 8720 0 0,'0'0'256'0'0,"0"0"-7"0"0,0 0-77 0 0,0 0 9 0 0,0 0 65 0 0,0 0 315 0 0,0 0 23 0 0,-2 0-3 0 0,1 0-395 0 0,0 0-98 0 0,0 0-73 0 0,1 0-38 0 0,-2 0-140 0 0,1 0 141 0 0,0 0 88 0 0,1 0 14 0 0,-1 0 38 0 0,0 0 24 0 0,1 0 38 0 0,-1 0 43 0 0,1 0 45 0 0,-1 0 50 0 0,0 0 53 0 0,0 0 57 0 0,0 0 61 0 0,1 3-433 0 0,0 3-75 0 0,0-1-3 0 0,0-2-26 0 0,0 0-26 0 0,0 0-37 0 0,0 0-16 0 0,0-1-37 0 0,0 1-40 0 0,0-1-45 0 0,0 0 3 0 0,0 0-37 0 0,1 0-40 0 0,-1 0-42 0 0,0 0-45 0 0,1 0-48 0 0,-1-1-50 0 0,1 1-53 0 0,3 4-1115 0 0,5 3-953 0 0,-9-8 2552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4:31.7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 7200 0 0,'0'0'165'0'0,"-2"2"22"0"0,-9 9 6 0 0,9-6-28 0 0,2 8-131 0 0,0-4-14 0 0,0-4 56 0 0,0-3 80 0 0,-3-2 181 0 0,-7 0 308 0 0,7 0 25 0 0,3 0-34 0 0,0 0-151 0 0,0 0-62 0 0,0 0-9 0 0,0 0-38 0 0,0 0-141 0 0,0 0-62 0 0,0 0-142 0 0,0 0-92 0 0,0 0-81 0 0,0 0-114 0 0,0 0-132 0 0,0 0-120 0 0,0 0 63 0 0,0 0-44 0 0,0 0-586 0 0,0 0-467 0 0,0 0-885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40.0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1 443 4864 0 0,'0'0'141'0'0,"2"0"-6"0"0,2-1-85 0 0,-1 0-38 0 0,2-4-76 0 0,-1 1 61 0 0,0 1 94 0 0,1 2 73 0 0,2 0 104 0 0,-4 1-86 0 0,-1 0-99 0 0,0 1 0 0 0,0-1 0 0 0,0 0 0 0 0,0 0 0 0 0,-1-1-1 0 0,1 1 1 0 0,0 0 0 0 0,0 0 0 0 0,0-1 0 0 0,-1 1 0 0 0,2-2-83 0 0,3-8 557 0 0,7 5-10 0 0,0-6-3 0 0,-11 10-278 0 0,-1 0-61 0 0,1 0-52 0 0,0 0-45 0 0,0 1-24 0 0,0 0-38 0 0,3 1 12 0 0,-4-1-9 0 0,0 0 48 0 0,10-1 209 0 0,2-6 24 0 0,-5 2-146 0 0,7-2 202 0 0,1-1-32 0 0,-2 2-46 0 0,-9-4-20 0 0,8 5-6 0 0,-6 0-149 0 0,3-4 109 0 0,6-3 117 0 0,-4 9-221 0 0,-7 0 43 0 0,5-8-46 0 0,-7 8-31 0 0,-2-1-53 0 0,-2-4-10 0 0,1 8-25 0 0,0 0-15 0 0,0 0 1 0 0,0-1 0 0 0,0 1 0 0 0,0 0 0 0 0,0 0 0 0 0,0 0-1 0 0,0 0 1 0 0,0 0 0 0 0,0 0 0 0 0,0 0 0 0 0,0 0-1 0 0,0 0 1 0 0,0 0 0 0 0,0-1 0 0 0,0 1 0 0 0,0 0 0 0 0,0 0-1 0 0,0 0 1 0 0,0 0 0 0 0,0 0 0 0 0,0 0 0 0 0,0 0 0 0 0,0 0-1 0 0,0 0 1 0 0,0 0 0 0 0,0 0 0 0 0,0-1 0 0 0,0 1 0 0 0,0 0-1 0 0,0 0 1 0 0,1 0 0 0 0,-1 0 0 0 0,0 0 0 0 0,0 0-1 0 0,0 0 1 0 0,0 0 0 0 0,0 0 0 0 0,0 0 0 0 0,0 0 0 0 0,0 0-1 0 0,0 0 1 0 0,0 0 0 0 0,0 0 0 0 0,1 0 0 0 0,-1 0 0 0 0,0 0-1 0 0,0 0 1 0 0,0 0 0 0 0,0 0 0 0 0,0 0 0 0 0,0 0-1 0 0,0 0 1 0 0,0 0 0 0 0,0 0 0 0 0,0 0 0 0 0,1 0 0 0 0,-1 0-2 0 0,0 0 5 0 0,1 0-1 0 0,-1 0 1 0 0,1 0 0 0 0,-1 0 0 0 0,1 0 0 0 0,-1 0 0 0 0,1 0 0 0 0,-1 0 0 0 0,1 0 0 0 0,-1 0 0 0 0,1 0 0 0 0,-1-1 0 0 0,0 1 0 0 0,1 0 0 0 0,-1 0 0 0 0,1-1 0 0 0,-1 1 0 0 0,1 0 0 0 0,-1 0 0 0 0,0-1 0 0 0,1 1 0 0 0,-1 0-1 0 0,0-1 1 0 0,1 1 0 0 0,-1-1 0 0 0,0 1 0 0 0,0-1 0 0 0,1 1 0 0 0,-1 0 0 0 0,0-1 0 0 0,0 1 0 0 0,0-1 0 0 0,1 1 0 0 0,-1-1 0 0 0,0 1 0 0 0,0-1 0 0 0,0 1 0 0 0,0-1 0 0 0,0 1 0 0 0,0-1 0 0 0,0 1 0 0 0,0-1-5 0 0,0-2 104 0 0,0 2-34 0 0,0-2-38 0 0,0-7-38 0 0,0 9 14 0 0,0 0-8 0 0,0 0-1 0 0,0 0 1 0 0,0 1 0 0 0,0-1 0 0 0,0 0 0 0 0,0 0 0 0 0,-1 1 0 0 0,1-1 0 0 0,0 0 0 0 0,0 0 0 0 0,-1 1 0 0 0,1-1 0 0 0,0 0 0 0 0,-1 1 0 0 0,1-1 0 0 0,-1 1 0 0 0,1-1 0 0 0,-1 0 0 0 0,1 1 0 0 0,-1-1 0 0 0,1 1 0 0 0,-1-1 0 0 0,1 1 0 0 0,-1-1 0 0 0,0 1 0 0 0,1 0 0 0 0,-1-1 1 0 0,1 1-1 0 0,-1 0 1 0 0,1-1-1 0 0,-1 1 1 0 0,1 0-1 0 0,0-1 1 0 0,-1 1-1 0 0,1-1 1 0 0,-1 1-1 0 0,1-1 1 0 0,0 1 0 0 0,0-1-1 0 0,-1 1 1 0 0,1-1-1 0 0,0 1 1 0 0,0-1-1 0 0,-1 1 1 0 0,1-1-1 0 0,0 0 1 0 0,0 1-1 0 0,0-1 1 0 0,0 1 0 0 0,0-1-1 0 0,-3-5 58 0 0,-7-7 8 0 0,7 6-39 0 0,3 7-24 0 0,0-1-1 0 0,-1 1 0 0 0,1-1 1 0 0,0 1-1 0 0,0-1 0 0 0,0 1 1 0 0,-1-1-1 0 0,1 1 0 0 0,0 0 1 0 0,-1-1-1 0 0,1 1 1 0 0,0-1-1 0 0,-1 1 0 0 0,1 0 1 0 0,0-1-1 0 0,-1 1 0 0 0,1 0 1 0 0,-1-1-1 0 0,1 1 0 0 0,-1 0 1 0 0,1 0-1 0 0,0 0 0 0 0,-1-1 1 0 0,1 1-1 0 0,-1 0 1 0 0,1 0-1 0 0,-1 0 0 0 0,1 0 1 0 0,-1 0-1 0 0,1 0 0 0 0,-1 0 1 0 0,1 0-1 0 0,-1 0 0 0 0,0 0 1 0 0,1 0-1 0 0,-1 0 1 0 0,1 0-1 0 0,-1 0-2 0 0,1 1 0 0 0,0-1 1 0 0,-1 0-1 0 0,1 0 0 0 0,-1 0 1 0 0,1 0-1 0 0,-1 0 1 0 0,1 0-1 0 0,-1 0 0 0 0,1 0 1 0 0,-1 0-1 0 0,1 0 1 0 0,-1-1-1 0 0,1 1 0 0 0,-1 0 1 0 0,1 0-1 0 0,-1 0 1 0 0,1 0-1 0 0,-1-1 0 0 0,1 1 1 0 0,-1 0-1 0 0,1-1 1 0 0,0 1-1 0 0,-1 0 0 0 0,1-1 1 0 0,0 1-1 0 0,-1 0 1 0 0,1-1-1 0 0,0 1 0 0 0,-1 0 1 0 0,1-1-1 0 0,0 1 0 0 0,0-1 0 0 0,-5-6-1 0 0,4 7 2 0 0,1-1 0 0 0,-1 1 0 0 0,0 0 0 0 0,0-1 0 0 0,0 1 0 0 0,1 0 0 0 0,-1 0 0 0 0,0 0 0 0 0,0 0 0 0 0,0-1 0 0 0,0 1 0 0 0,0 0 0 0 0,1 0 0 0 0,-2 1-1 0 0,-11-1 58 0 0,-3 0 71 0 0,11 2-10 0 0,-8 9-19 0 0,-1-6-70 0 0,9 6 13 0 0,-6-5-32 0 0,10-6-10 0 0,0 1 0 0 0,0-1 0 0 0,0 1 1 0 0,0-1-1 0 0,0 1 0 0 0,0-1 0 0 0,0 1 1 0 0,0 0-1 0 0,0 0 0 0 0,0-1 0 0 0,1 1 1 0 0,-1 0-1 0 0,0 0 0 0 0,0 0 0 0 0,1 0 1 0 0,-1 0-2 0 0,-8 22 119 0 0,-1-1-44 0 0,5-14-13 0 0,1 0-1 0 0,-1 1 1 0 0,-1 6-62 0 0,-2 8 65 0 0,2 14 79 0 0,3-29-123 0 0,1 1 1 0 0,-1 0 0 0 0,2 0-1 0 0,-1 1 1 0 0,1-1 0 0 0,0 0 0 0 0,1 4-22 0 0,0 49 208 0 0,0-45-128 0 0,0-16-73 0 0,0 1 1 0 0,1 0 0 0 0,-1-1 0 0 0,0 1 0 0 0,1 0 0 0 0,-1-1 0 0 0,1 1-1 0 0,-1-1 1 0 0,1 1 0 0 0,0-1 0 0 0,-1 1 0 0 0,1-1 0 0 0,0 1-1 0 0,0-1-7 0 0,4 7 39 0 0,-1-1 5 0 0,-3-4-27 0 0,0 0 0 0 0,0 0 0 0 0,1-1 0 0 0,-1 1 0 0 0,1 0 0 0 0,0-1 0 0 0,-1 0 0 0 0,1 1 0 0 0,0-1 0 0 0,1 0 0 0 0,-1 0 0 0 0,0 0 0 0 0,1 0 0 0 0,-1 0 0 0 0,1 0-16 0 0,17 7 94 0 0,-16-7-94 0 0,0-1 0 0 0,1 1 0 0 0,-1-1 0 0 0,0 0 0 0 0,1 0 0 0 0,-1 0 0 0 0,1-1 1 0 0,1 0-2 0 0,-3 0 0 0 0,1 1 0 0 0,-1-1 0 0 0,0 0 0 0 0,0 1 0 0 0,0-1 0 0 0,1 1 0 0 0,-1 0 0 0 0,0 0 0 0 0,3 2 0 0 0,9 3 0 0 0,-1-4 0 0 0,-1-1 0 0 0,1 0 0 0 0,0-1 0 0 0,13-1 0 0 0,1 0 0 0 0,-15 2-1 0 0,-10-1-1 0 0,1 1 1 0 0,0-1-1 0 0,-1 0 1 0 0,1-1-1 0 0,0 1 1 0 0,-1 0-1 0 0,1-1 0 0 0,-1 0 1 0 0,2 0 1 0 0,5-3-58 0 0,-5 2-22 0 0,-1 0-55 0 0,1 0-73 0 0,0 1-87 0 0,-1 0 9 0 0,0 1-52 0 0,-1-1-47 0 0,1 0-41 0 0,0 1-101 0 0,-1-1-39 0 0,4 0-649 0 0,2-4-735 0 0,1-3-1110 0 0</inkml:trace>
  <inkml:trace contextRef="#ctx0" brushRef="#br0" timeOffset="510.65">632 522 8408 0 0,'0'0'190'0'0,"0"0"28"0"0,0 0 8 0 0,3 0-28 0 0,3 0-159 0 0,22 0-33 0 0,-20-3 78 0 0,-6 0 57 0 0,0-1-11 0 0,-1 1 23 0 0,1 2 27 0 0,0 0-12 0 0,1 0 54 0 0,1 1 66 0 0,1 0 77 0 0,-4 0-292 0 0,1-1 1 0 0,0 1-1 0 0,0-1 1 0 0,0 1-1 0 0,-1-1 0 0 0,1 0 1 0 0,0 0-1 0 0,0 0 1 0 0,-1 0-1 0 0,1 0 1 0 0,-1 0-1 0 0,1 0 1 0 0,-1 0-1 0 0,0 0 1 0 0,1-1-1 0 0,-1 0-73 0 0,8-5 315 0 0,-1 1-85 0 0,4 1 62 0 0,-5 2-43 0 0,-2 0-129 0 0,-2 0-69 0 0,-1-1-59 0 0,1-1 50 0 0,-3 4-32 0 0,0 0 0 0 0,0 1 1 0 0,1-1-1 0 0,-1 0 0 0 0,0 1 0 0 0,1-1 0 0 0,-1 1 1 0 0,0-1-1 0 0,1 1 0 0 0,-1-1 0 0 0,1 1 0 0 0,-1-1 0 0 0,1 1 1 0 0,-1-1-1 0 0,1 1 0 0 0,0-1 0 0 0,-1 1 0 0 0,1 0 1 0 0,-1-1-1 0 0,1 1 0 0 0,0 0 0 0 0,0 0-10 0 0,4-3 35 0 0,8-7 61 0 0,-9 4-7 0 0,-4-1-57 0 0,1 1-6 0 0,12-18 97 0 0,-6 11-80 0 0,-1 3-25 0 0,-3 6 0 0 0,-3-2 6 0 0,0-16 83 0 0,1 6-57 0 0,0-14 32 0 0,-6 13-59 0 0,0 9-23 0 0,4 7 0 0 0,1-1 0 0 0,-1 1 0 0 0,0 0 0 0 0,0-1 0 0 0,0 1 0 0 0,1-1 0 0 0,-1 0 0 0 0,1 1 0 0 0,-1-1 0 0 0,1 1 0 0 0,0-1 0 0 0,-1 0 0 0 0,1 1 0 0 0,0-1 0 0 0,0-1 0 0 0,1 1 1 0 0,-1-1-1 0 0,0 1 1 0 0,0-1 0 0 0,-1 1-1 0 0,1-1 1 0 0,-1 1-1 0 0,1 0 1 0 0,-1-1-1 0 0,0 1 1 0 0,1 0 0 0 0,-1-1-1 0 0,0 1 1 0 0,-1 0-1 0 0,1 0 1 0 0,0 0 0 0 0,-1 0-1 0 0,0-1 0 0 0,-1-2 43 0 0,3-6-12 0 0,0 11-30 0 0,1 0 1 0 0,-1 0 0 0 0,0 0 0 0 0,0 0-1 0 0,0 0 1 0 0,0 0 0 0 0,0 0 0 0 0,0 0 0 0 0,0-1-1 0 0,0 1 1 0 0,0 0 0 0 0,0 0 0 0 0,0 0-1 0 0,0 0 1 0 0,0 0 0 0 0,0 0 0 0 0,0 0 0 0 0,0 0-1 0 0,0 0 1 0 0,0 0 0 0 0,-1-1 0 0 0,1 1-1 0 0,0 0 1 0 0,0 0 0 0 0,0 0 0 0 0,0 0 0 0 0,0 0-1 0 0,0 0 1 0 0,0 0 0 0 0,0 0 0 0 0,0 0-1 0 0,0 0 1 0 0,0 0 0 0 0,0 0 0 0 0,0 0 0 0 0,0 0-1 0 0,0 0 1 0 0,-1 0 0 0 0,1-1 0 0 0,0 1-1 0 0,0 0 1 0 0,0 0 0 0 0,0 0 0 0 0,0 0 0 0 0,0 0-1 0 0,0 0 1 0 0,0 0 0 0 0,0 0 0 0 0,0 0-1 0 0,-1 0 1 0 0,1 0 0 0 0,0 0 0 0 0,0 0 0 0 0,0 0-1 0 0,0 1 1 0 0,0-1 0 0 0,0 0-2 0 0,-26 0 255 0 0,25 0-253 0 0,1 0 0 0 0,0 0 0 0 0,0-1 0 0 0,0 1 0 0 0,0 0 1 0 0,0 0-1 0 0,0 0 0 0 0,0 0 0 0 0,0 0 0 0 0,0 0 0 0 0,0 0 1 0 0,-1 0-1 0 0,1 0 0 0 0,0 0 0 0 0,0 0 0 0 0,0 0 1 0 0,0 0-1 0 0,0 0 0 0 0,0 1 0 0 0,0-1 0 0 0,0 0 0 0 0,0 0 1 0 0,0 0-1 0 0,0 0 0 0 0,-1 0 0 0 0,1 0 0 0 0,0 0 0 0 0,0 0 1 0 0,0 0-1 0 0,0 0 0 0 0,0 0 0 0 0,0 0 0 0 0,0 0 1 0 0,0 0-1 0 0,0 0 0 0 0,0 0 0 0 0,0 1 0 0 0,0-1 0 0 0,0 0 1 0 0,0 0-1 0 0,0 0 0 0 0,0 0 0 0 0,0 0 0 0 0,0 0 0 0 0,0 0 1 0 0,0 0-1 0 0,0 0 0 0 0,0 0 0 0 0,0 1 0 0 0,0-1 1 0 0,0 0-1 0 0,0 0 0 0 0,0 0 0 0 0,0 0 0 0 0,0 0 0 0 0,0 0 1 0 0,0 0-3 0 0,0 2 12 0 0,-1 0 1 0 0,1 0 0 0 0,-1-1 0 0 0,1 1 0 0 0,-1 0 0 0 0,1-1 0 0 0,-1 1 0 0 0,0 0-1 0 0,0-1 1 0 0,0 1 0 0 0,0-1 0 0 0,0 1 0 0 0,0-1 0 0 0,0 1 0 0 0,-1-1-1 0 0,0 1-12 0 0,0-1 13 0 0,1 1-1 0 0,0-1 1 0 0,-1 1-1 0 0,1-1 1 0 0,0 1-1 0 0,0 0 1 0 0,-1 0-1 0 0,1-1 0 0 0,1 1 1 0 0,-1 0-1 0 0,0 0 1 0 0,0 0-1 0 0,1 0 1 0 0,-1 0-1 0 0,1 0 0 0 0,0 0 1 0 0,-1 1-13 0 0,1-1 13 0 0,0 0 0 0 0,0 0 1 0 0,-1 0-1 0 0,1 0 0 0 0,-1 0 0 0 0,1 0 1 0 0,-1 0-1 0 0,0 0 0 0 0,0 1-13 0 0,-11 17 71 0 0,0-1-10 0 0,11-16-47 0 0,1 1 1 0 0,-1-1 0 0 0,0 0 0 0 0,1 1-1 0 0,0-1 1 0 0,-1 0 0 0 0,1 1 0 0 0,1-1-15 0 0,-3 17 67 0 0,-2-3-12 0 0,1-11-27 0 0,2 1 0 0 0,-1-1 0 0 0,1 1 0 0 0,0 0 0 0 0,0-1 0 0 0,1 1-28 0 0,0 0 32 0 0,-1-1-1 0 0,0 0 1 0 0,0 1 0 0 0,-1-1 0 0 0,-2 6-32 0 0,2-6 41 0 0,0 1 0 0 0,1 0 0 0 0,-1 0 0 0 0,1 6-41 0 0,1-10 25 0 0,0 1-1 0 0,0-1 1 0 0,0 1 0 0 0,1-1-1 0 0,-1 1 1 0 0,1-1-1 0 0,1 2-24 0 0,2 6 53 0 0,3 7 31 0 0,-5-2 11 0 0,0 0-2 0 0,5 2-21 0 0,-3-7-29 0 0,-1 2 24 0 0,1-4-41 0 0,14 10 27 0 0,-9-10-24 0 0,-2-2 1 0 0,-5-5-26 0 0,0 1-1 0 0,0-1 1 0 0,0 0-1 0 0,1 0 1 0 0,-1 0-1 0 0,1 0 1 0 0,-1 0-1 0 0,1-1 1 0 0,-1 1-1 0 0,3 0-3 0 0,21 3 0 0 0,-14 1 0 0 0,-10-5 1 0 0,-1 0 0 0 0,1 0 0 0 0,-1-1 0 0 0,1 1 0 0 0,-1 0 0 0 0,1-1-1 0 0,0 1 1 0 0,-1-1 0 0 0,1 0 0 0 0,0 1 0 0 0,-1-1 0 0 0,1 0 0 0 0,0 0-1 0 0,0 0 0 0 0,71 0 127 0 0,-64 0-231 0 0,0-1 68 0 0,1 1 50 0 0,12-3 81 0 0,-14 1-94 0 0,-1 1-30 0 0,-1-1-34 0 0,-1 1-41 0 0,1-1-50 0 0,0 0-84 0 0,1 0-80 0 0,-2 0-92 0 0,1-1-102 0 0,0 1-112 0 0,-1-1-123 0 0,-3 2 325 0 0,1-1-36 0 0,-1 1-35 0 0,0-1-38 0 0,7-4-1527 0 0,1-3-1169 0 0</inkml:trace>
  <inkml:trace contextRef="#ctx0" brushRef="#br0" timeOffset="1097.1">1153 1 7920 0 0,'-1'3'25'0'0,"1"1"49"0"0,0 0 60 0 0,1 5 239 0 0,-1-4-203 0 0,1-1-123 0 0,0-1-92 0 0,12 20 92 0 0,0 1-56 0 0,-10-16 53 0 0,-3 0 91 0 0,0 0 100 0 0,3 0 104 0 0,7 10 488 0 0,-5 8 33 0 0,2-13-335 0 0,-6-12-460 0 0,-1 1-1 0 0,1-1 1 0 0,0 1-1 0 0,0-1 1 0 0,-1 1-1 0 0,1-1 1 0 0,-1 1 0 0 0,1 0-1 0 0,-1-1 1 0 0,0 1-1 0 0,1 0 1 0 0,-1-1-1 0 0,0 1 1 0 0,0 0-65 0 0,2 21 423 0 0,8 9 142 0 0,-9-29-520 0 0,1 6 187 0 0,-1-1-53 0 0,-1 5 66 0 0,2 4 34 0 0,4-1 13 0 0,-2-4-54 0 0,-1 8 67 0 0,-3-6-35 0 0,1-3-92 0 0,0-1-50 0 0,6 11 94 0 0,-3-12-94 0 0,0 1 36 0 0,-4 13 24 0 0,-1-15-80 0 0,1 1 71 0 0,0-2-24 0 0,0 0-74 0 0,0 16 2 0 0,0-18-36 0 0,0 1 35 0 0,0 0 47 0 0,0 0 58 0 0,0-3-22 0 0,0 1 34 0 0,0-1 40 0 0,0 1 42 0 0,0-5-279 0 0,0 1 0 0 0,0-1 0 0 0,0 1-1 0 0,0-1 1 0 0,0 0 0 0 0,-1 1 0 0 0,1-1 0 0 0,0 1 0 0 0,0-1 0 0 0,0 1 0 0 0,-1-1 0 0 0,1 1 0 0 0,0-1 0 0 0,0 1 0 0 0,-1-1-1 0 0,1 1 1 0 0,-1-1 0 0 0,1 1 0 0 0,0-1 0 0 0,-1 1 0 0 0,1 0 0 0 0,-1-1 0 0 0,1 1 0 0 0,-1-1-2 0 0,0 1 2 0 0,0 0 0 0 0,1-1 1 0 0,-1 1-1 0 0,1-1 0 0 0,-1 1 1 0 0,1-1-1 0 0,-1 1 0 0 0,1-1 1 0 0,-1 0-1 0 0,1 1 0 0 0,-1-1 1 0 0,1 1-1 0 0,0-1 0 0 0,-1 0 1 0 0,1 0-1 0 0,0 1 0 0 0,0-1 1 0 0,0 0-1 0 0,-1 1 0 0 0,1-1 1 0 0,0 0-1 0 0,0 0 0 0 0,0 1 0 0 0,0-1 1 0 0,0 0-3 0 0,0-23 57 0 0,-1 14-41 0 0,0-1 0 0 0,2 1 1 0 0,-1 0-1 0 0,1 0 0 0 0,2-7-16 0 0,7-7 0 0 0,-4-15 0 0 0,4 5 0 0 0,-6 16 0 0 0,-2 10-3 0 0,-1 1-1 0 0,2-1 1 0 0,-1 1-1 0 0,1 0 1 0 0,1-1 3 0 0,8-19-69 0 0,-6 13 1 0 0,1-1 1 0 0,1 2-1 0 0,8-13 68 0 0,11-6-96 0 0,-23 26 67 0 0,1 0-1 0 0,0 0 1 0 0,0 1-1 0 0,0-1 0 0 0,1 1 1 0 0,0 0-1 0 0,5-3 30 0 0,-5 3-31 0 0,0 1-1 0 0,0-2 0 0 0,-1 1 1 0 0,5-6 31 0 0,-7 7-12 0 0,0 0 1 0 0,1 0 0 0 0,0 1 0 0 0,0-1 0 0 0,0 1-1 0 0,0 0 1 0 0,3-2 11 0 0,12-4-60 0 0,-7 3 53 0 0,-10 5 4 0 0,0 0 0 0 0,0 1 0 0 0,0-1 0 0 0,0 1 0 0 0,0 0 0 0 0,0-1 0 0 0,0 1 0 0 0,0 0-1 0 0,0 0 1 0 0,0 0 0 0 0,0 1 3 0 0,9-1-26 0 0,17 0 14 0 0,-2 4 3 0 0,-4 5-42 0 0,-20-8 50 0 0,0 0 0 0 0,1 0 0 0 0,-1-1-1 0 0,0 1 1 0 0,1-1 0 0 0,-1 0 0 0 0,0 1-1 0 0,1-1 1 0 0,-1 0 0 0 0,3-1 1 0 0,12 2 0 0 0,-13 1 0 0 0,0-1 0 0 0,0 1 0 0 0,0-1 0 0 0,-1 1 0 0 0,1 0 0 0 0,0 0 0 0 0,-1 1 0 0 0,1-1 0 0 0,-1 1 0 0 0,0 0 0 0 0,0 0 0 0 0,1 0 0 0 0,1 8 1 0 0,-4-9 0 0 0,0 0 0 0 0,0 1 0 0 0,0-1 0 0 0,0 0 0 0 0,1 0 1 0 0,-1 0-1 0 0,1 0 0 0 0,-1 0 0 0 0,1 0-1 0 0,6 5 21 0 0,-6-5-17 0 0,0 0 1 0 0,0 0-1 0 0,1 0 0 0 0,-1 0 1 0 0,0 1-1 0 0,-1-1 0 0 0,1 1 1 0 0,0-1-1 0 0,-1 1 0 0 0,1 1-4 0 0,3 22 43 0 0,2-12-28 0 0,-6-13-10 0 0,0 0 0 0 0,-1 1 1 0 0,1-1-1 0 0,0 1 0 0 0,-1-1 1 0 0,1 1-1 0 0,-1-1 0 0 0,1 1 1 0 0,-1-1-1 0 0,0 1 0 0 0,0-1 0 0 0,1 1 1 0 0,-1 0-6 0 0,1 16 63 0 0,9 18 161 0 0,-8-30-209 0 0,-1-2 21 0 0,0 0-1 0 0,0 0 1 0 0,-1 0-1 0 0,1 0 1 0 0,-1 0-1 0 0,0 0 1 0 0,0 1-36 0 0,-1 9 153 0 0,1-3 20 0 0,-1-1 76 0 0,0-1-122 0 0,-5 2 7 0 0,5-9-114 0 0,0 0 0 0 0,0-1 1 0 0,0 1-1 0 0,0 0 0 0 0,0 0 1 0 0,1 0-1 0 0,-1-1 0 0 0,1 1 0 0 0,-1 0 1 0 0,1 0-1 0 0,0 0 0 0 0,0 1-20 0 0,0 9 112 0 0,0 22 235 0 0,0-19-206 0 0,0-13-50 0 0,0 1-32 0 0,0 7-42 0 0,0-8-45 0 0,0-1-33 0 0,0-1-23 0 0,0 0-11 0 0,0 0-27 0 0,0 0-54 0 0,0 0-21 0 0,1 0-53 0 0,-1 0-63 0 0,1 0-69 0 0,0 0-74 0 0,0 0-70 0 0,0 0-62 0 0,0 0-53 0 0,1 0-190 0 0,0 0-52 0 0,0 0-229 0 0,1 0-613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14:30.2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301 490 5152 0 0,'0'0'116'0'0,"0"0"17"0"0,0 0 10 0 0,0 0-42 0 0,0 0 12 0 0,0 0 60 0 0,0 0 165 0 0,0-3 301 0 0,0-7 29 0 0,0 10-657 0 0,0 0 0 0 0,0-1 0 0 0,0 1 1 0 0,0 0-1 0 0,0 0 0 0 0,0 0 0 0 0,0 0 0 0 0,0 0 1 0 0,0 0-1 0 0,0 0 0 0 0,0 0 0 0 0,0 0 0 0 0,0 0 1 0 0,0-1-1 0 0,0 1 0 0 0,0 0 0 0 0,0 0 0 0 0,0 0 1 0 0,0 0-1 0 0,0 0 0 0 0,0 0 0 0 0,0 0 0 0 0,0 0 1 0 0,0 0-1 0 0,0 0 0 0 0,0 0 0 0 0,0 0 0 0 0,0-1 1 0 0,0 1-1 0 0,0 0 0 0 0,-1 0 0 0 0,1 0 1 0 0,0 0-1 0 0,0 0 0 0 0,0 0 0 0 0,0 0 0 0 0,0 0 1 0 0,0 0-1 0 0,0 0 0 0 0,0 0 0 0 0,0 0 0 0 0,0 0 1 0 0,0 0-1 0 0,-1 0 0 0 0,1 0 0 0 0,0 0 0 0 0,0 0 1 0 0,0 0-1 0 0,0 0 0 0 0,0 0 0 0 0,0 0 0 0 0,0 0 1 0 0,0 0-1 0 0,0 0 0 0 0,0 0 0 0 0,-1 0 0 0 0,1 0-11 0 0,-6-1 275 0 0,1-4 85 0 0,1-2-59 0 0,-7 2 125 0 0,7-2-153 0 0,3 7-257 0 0,1-1-1 0 0,0 1 1 0 0,0-1 0 0 0,-1 1-1 0 0,1 0 1 0 0,0-1 0 0 0,-1 1-1 0 0,1-1 1 0 0,0 1 0 0 0,-1 0-1 0 0,1-1 1 0 0,0 1 0 0 0,-1 0-1 0 0,1 0 1 0 0,-1-1 0 0 0,1 1-1 0 0,-1 0 1 0 0,1 0 0 0 0,-1 0-1 0 0,1-1 1 0 0,-1 1 0 0 0,1 0-1 0 0,0 0 1 0 0,-1 0 0 0 0,1 0-1 0 0,-1 0 1 0 0,1 0 0 0 0,-1 0-1 0 0,1 0 1 0 0,-1 0 0 0 0,1 0-1 0 0,-1 1-15 0 0,-3-1 89 0 0,-25 0 596 0 0,11 1-282 0 0,7 1-205 0 0,0 1-58 0 0,1 1-73 0 0,1 1-87 0 0,-13 8 181 0 0,7-5-89 0 0,2 3-49 0 0,-27 28 93 0 0,1 1-88 0 0,36-37-28 0 0,0 0 0 0 0,0 0 0 0 0,1 0 0 0 0,-1 1 0 0 0,1-1 0 0 0,0 1 0 0 0,0 0 0 0 0,0 0 0 0 0,1 0 0 0 0,-1 0 0 0 0,1 0 0 0 0,-1 2 0 0 0,0 7 0 0 0,1-1 0 0 0,0 0 0 0 0,1 12 0 0 0,0-24 0 0 0,0 11 0 0 0,0-7 0 0 0,0-1 0 0 0,0 1 0 0 0,0-1 0 0 0,0 1 0 0 0,1-1 0 0 0,-1 1 0 0 0,2 2 0 0 0,8 5 28 0 0,-7-1 27 0 0,1-1 35 0 0,8 1 55 0 0,1 1-21 0 0,-11-9-105 0 0,-1-1 0 0 0,1 1 1 0 0,0-1-1 0 0,0 1 0 0 0,0-1 0 0 0,0 1 0 0 0,0-1 0 0 0,0 0 0 0 0,2 1-19 0 0,0-1 36 0 0,0 0 0 0 0,1-1-1 0 0,-1 1 1 0 0,0-1 0 0 0,4 0-36 0 0,-4-1 38 0 0,0 1 0 0 0,1 1 0 0 0,-1-1 0 0 0,0 1 1 0 0,4 0-39 0 0,7 5 131 0 0,-13-5-117 0 0,-1 0 1 0 0,1 0-1 0 0,0 0 1 0 0,0-1 0 0 0,0 1-1 0 0,0-1 1 0 0,0 1-1 0 0,0-1 1 0 0,0 0-1 0 0,0 0 1 0 0,-1 0-1 0 0,1 0 1 0 0,0 0 0 0 0,0 0-1 0 0,0 0 1 0 0,0-1-1 0 0,1 1-14 0 0,28-11 166 0 0,1 6-6 0 0,-1-6 0 0 0,1 6-3 0 0,0-5-12 0 0,-30 9-132 0 0,10-1 42 0 0,-1-1 0 0 0,1-1 0 0 0,-1 0 0 0 0,0 0 1 0 0,0-1-1 0 0,-1 0 0 0 0,2-1-55 0 0,2-5 58 0 0,-9 8-42 0 0,-1 0-1 0 0,1 0 1 0 0,0 0-1 0 0,0 0 1 0 0,4 0-16 0 0,14-7 45 0 0,-22 8-39 0 0,0 1 1 0 0,0 0-1 0 0,0 0 0 0 0,0 0 0 0 0,0-1 1 0 0,-1 1-1 0 0,1 0 0 0 0,0-1 0 0 0,-1 1 1 0 0,1-1-7 0 0,4-8 13 0 0,21-37 127 0 0,-26 47-140 0 0,0 0 1 0 0,1-1-1 0 0,-1 1 0 0 0,0 0 1 0 0,0-1-1 0 0,1 1 0 0 0,-1 0 0 0 0,0-1 1 0 0,0 1-1 0 0,0 0 0 0 0,0-1 0 0 0,0 1 1 0 0,0-1-1 0 0,0 1 0 0 0,1 0 0 0 0,-1-1 1 0 0,0 1-1 0 0,0-1 0 0 0,0 1 1 0 0,0 0-1 0 0,-1-1 0 0 0,1 1 0 0 0,0 0 1 0 0,0-1-1 0 0,0 1 0 0 0,0 0 0 0 0,0-1 1 0 0,0 1-1 0 0,-1-1 0 0 0,1 1 0 0 0,0 0 1 0 0,0 0-1 0 0,0-1 0 0 0,-1 1 1 0 0,1 0-1 0 0,0-1 0 0 0,-1 1 0 0 0,1 0 1 0 0,0 0-1 0 0,0-1 0 0 0,-1 1 0 0 0,1 0 1 0 0,0 0-1 0 0,-1 0 0 0 0,1 0 1 0 0,-1-1-1 0 0,1 1 0 0 0,0 0 0 0 0,-1 0 0 0 0,-5-3 1 0 0,-9-26 52 0 0,10 19-88 0 0,-16-29-33 0 0,10 23 5 0 0,-3 0-82 0 0,6 9 30 0 0,-2 0-34 0 0,-9-5-126 0 0,4 4 39 0 0,2 1-46 0 0,7 3 100 0 0,-1 1-35 0 0,-6-8-290 0 0,11 9 421 0 0,0 0 0 0 0,1 1 0 0 0,-1-1 0 0 0,0 1 0 0 0,0-1 0 0 0,0 1 0 0 0,0 0 0 0 0,0-1 0 0 0,-2 1 86 0 0,-1 0-139 0 0,1 0 1 0 0,0 0-1 0 0,0 1 0 0 0,-1 0 1 0 0,-2 0 138 0 0</inkml:trace>
  <inkml:trace contextRef="#ctx0" brushRef="#br0" timeOffset="419.51">1169 159 5528 0 0,'0'-3'124'0'0,"0"2"-116"0"0,0 1 1 0 0,0-1-1 0 0,0 1 1 0 0,0-1-1 0 0,0 0 1 0 0,0 1 0 0 0,0-1-1 0 0,0 1 1 0 0,1-1-1 0 0,-1 1 1 0 0,0-1-1 0 0,0 1 1 0 0,1-1-1 0 0,-1 1 1 0 0,0-1-1 0 0,1 1 1 0 0,-1-1-1 0 0,1 1 1 0 0,-1-1-1 0 0,0 1 1 0 0,1 0 0 0 0,-1-1-1 0 0,1 1 1 0 0,0 0-9 0 0,-1-1 8 0 0,1 1 1 0 0,0-1 0 0 0,-1 1 0 0 0,1-1 0 0 0,-1 1 0 0 0,1-1-1 0 0,-1 1 1 0 0,1-1 0 0 0,-1 1 0 0 0,1-1 0 0 0,-1 0-1 0 0,1 1 1 0 0,-1-1 0 0 0,0 0 0 0 0,0 1 0 0 0,1-1 0 0 0,-1 0-1 0 0,0 0 1 0 0,0 1 0 0 0,0-1 0 0 0,0 0 0 0 0,0 0 0 0 0,1 1-1 0 0,-2-1 1 0 0,1 0-9 0 0,0 1 1 0 0,0-1 0 0 0,0 1 0 0 0,0-1 0 0 0,0 1 0 0 0,0-1 0 0 0,0 1 0 0 0,0-1 0 0 0,0 1 0 0 0,0-1 0 0 0,0 1 0 0 0,0-1 0 0 0,0 1 0 0 0,0-1 0 0 0,1 1 0 0 0,-1-1 0 0 0,0 1 0 0 0,0-1 0 0 0,1 1 0 0 0,-1-1 0 0 0,0 1 0 0 0,0 0 0 0 0,1-1 0 0 0,-1 1 0 0 0,0-1 0 0 0,1 1 0 0 0,-1 0 0 0 0,0-1 0 0 0,1 1 0 0 0,-1 0 0 0 0,1 0 0 0 0,-1-1 0 0 0,1 1-1 0 0,6-4-5 0 0,-2-7 5 0 0,-2 8 52 0 0,0 2 88 0 0,0 0 27 0 0,-1-2 131 0 0,0-10 193 0 0,-2 3 137 0 0,0 7-20 0 0,-3 0-100 0 0,1 1-411 0 0,-1-1 54 0 0,-9-9 599 0 0,9 9-587 0 0,-1-1 11 0 0,3 3-135 0 0,0 0-40 0 0,-2-2 291 0 0,1 2-99 0 0,-1 0-63 0 0,0 2-60 0 0,0-1-24 0 0,1-1 58 0 0,-2-6 158 0 0,4 7-243 0 0,-1-1-1 0 0,1 1 0 0 0,0-1 1 0 0,0 1-1 0 0,-1 0 0 0 0,1-1 1 0 0,0 1-1 0 0,-1-1 0 0 0,1 1 1 0 0,0 0-1 0 0,-1-1 0 0 0,1 1 0 0 0,-1 0 1 0 0,1 0-1 0 0,0-1 0 0 0,-1 1 1 0 0,1 0-1 0 0,-1 0 0 0 0,1 0 1 0 0,-1-1-1 0 0,1 1 0 0 0,-1 0 1 0 0,1 0-1 0 0,-1 0 0 0 0,1 0 0 0 0,-1 0 1 0 0,1 0-1 0 0,-1 0 0 0 0,1 0 1 0 0,-1 0-1 0 0,1 0 0 0 0,-1 1-16 0 0,-6-1 150 0 0,5 0-106 0 0,-1 0 1 0 0,1 0-1 0 0,0 0 0 0 0,0 0 0 0 0,0 0 0 0 0,0 0 1 0 0,0-1-1 0 0,-1 1 0 0 0,1-1 0 0 0,-1 0-44 0 0,-5-4 132 0 0,7 4-104 0 0,0 0 1 0 0,-1 0-1 0 0,1 0 0 0 0,-1 1 1 0 0,1-1-1 0 0,-1 0 1 0 0,1 1-1 0 0,-1-1 1 0 0,0 1-1 0 0,1-1 0 0 0,-1 1 1 0 0,0 0-1 0 0,1 0 1 0 0,-1 0-29 0 0,-9 0 122 0 0,2 0-42 0 0,-16 0 68 0 0,11 2-36 0 0,1 4 13 0 0,11-5-110 0 0,1 0 0 0 0,0 0 0 0 0,-1 0 0 0 0,1-1 1 0 0,-1 1-1 0 0,1 0 0 0 0,-1-1 0 0 0,0 0 0 0 0,1 1 0 0 0,-1-1 0 0 0,1 0 0 0 0,-1 0 1 0 0,-1 1-16 0 0,1-1 13 0 0,1 0 1 0 0,-1 0 0 0 0,0 0 0 0 0,1 1 0 0 0,-1-1 0 0 0,1 0 0 0 0,-1 1 0 0 0,0 0 0 0 0,1-1-1 0 0,-1 1 1 0 0,1 0 0 0 0,0 0 0 0 0,-1 0 0 0 0,1 0-14 0 0,-7 4 62 0 0,-3-1 22 0 0,9-3-68 0 0,0 0-1 0 0,-1 1 0 0 0,1-1 0 0 0,0 0 0 0 0,0 0 0 0 0,0 1 1 0 0,0 0-1 0 0,0-1 0 0 0,0 1-15 0 0,-45 45 240 0 0,37-33-195 0 0,4 6-20 0 0,3-6-12 0 0,-7 17 61 0 0,4 1 0 0 0,2-16-34 0 0,2-9-18 0 0,0-1 0 0 0,0 1 0 0 0,1 0 0 0 0,0-1 0 0 0,1 1 0 0 0,-1 0-22 0 0,1 91 275 0 0,0-54-117 0 0,1-36-118 0 0,0 0 1 0 0,0-1-1 0 0,0 1 0 0 0,1 0 1 0 0,0 0-41 0 0,0 0 36 0 0,0-1 0 0 0,0 1-1 0 0,-1 0 1 0 0,0 0 0 0 0,-1 1-36 0 0,0-5 20 0 0,0 0 0 0 0,1 0 0 0 0,0 1 0 0 0,-1-1 0 0 0,1 0 0 0 0,1 0 0 0 0,-1 0 0 0 0,0 0 0 0 0,2 1-20 0 0,6 18 135 0 0,4 2-30 0 0,0-5 12 0 0,8 23 174 0 0,-11-23-190 0 0,-4 12 46 0 0,4-19-122 0 0,-7-10 35 0 0,-3-3-29 0 0,0 0-162 0 0,0 0 40 0 0,0 0-68 0 0,0 0-85 0 0,0 0 72 0 0,0 0-39 0 0,0 0-41 0 0,0 0-41 0 0,0 0-36 0 0,0 0-32 0 0,0 0-236 0 0,0 0-54 0 0,0 0-768 0 0,0 0-606 0 0,0 0-1150 0 0</inkml:trace>
  <inkml:trace contextRef="#ctx0" brushRef="#br0" timeOffset="669.33">648 506 7136 0 0,'0'0'208'0'0,"3"0"-10"0"0,10-3-156 0 0,-5-2-13 0 0,2-1 90 0 0,3 4 97 0 0,-12 2-201 0 0,-1 0 1 0 0,1 0-1 0 0,-1 0 1 0 0,1 0-1 0 0,-1 0 1 0 0,1 0-1 0 0,-1 0 1 0 0,1 0-1 0 0,-1 0 1 0 0,1 0-1 0 0,-1 0 1 0 0,1 0-1 0 0,-1-1 1 0 0,1 1 0 0 0,-1 0-1 0 0,1 0 1 0 0,-1 0-1 0 0,1-1 1 0 0,-1 1-1 0 0,1 0 1 0 0,-1-1-1 0 0,0 1 1 0 0,1 0-1 0 0,-1-1 1 0 0,0 1-1 0 0,1-1 1 0 0,-1 1-1 0 0,0 0 1 0 0,1-1-16 0 0,6-6 322 0 0,17 1 74 0 0,-3-4 16 0 0,5 5 4 0 0,-2-6 0 0 0,-4 7-196 0 0,-12 3-132 0 0,-1 0 0 0 0,1 0 0 0 0,-1-1 1 0 0,0-1-1 0 0,0 1 0 0 0,3-2-88 0 0,17-6 254 0 0,10 6 41 0 0,-10 3-83 0 0,-5-3-34 0 0,22-6 16 0 0,1 5-46 0 0,-22 0-62 0 0,6-1 14 0 0,-2 3-35 0 0,-8 4-42 0 0,-12-1-23 0 0,0 0 0 0 0,1 0 0 0 0,-1-1 0 0 0,0 1 0 0 0,4-2 0 0 0,-2-1-22 0 0,-3 1-57 0 0,-2 0-21 0 0,0 1-51 0 0,0-1-61 0 0,0 1-72 0 0,-1 1 5 0 0,1-1-46 0 0,-1 1-41 0 0,0-1-35 0 0,1 1-120 0 0,0 0-35 0 0,7 0-1236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9:28.0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235 1 7632 0 0,'0'0'238'0'0,"0"0"-4"0"0,0 0-2 0 0,0 0 0 0 0,0 0 1 0 0,0 0 4 0 0,0 0-3 0 0,-1 6 32 0 0,-16 116 1869 0 0,12-95-1972 0 0,-9 51 194 0 0,-3-1 0 0 0,-9 17-357 0 0,18-69 70 0 0,-8 27 149 0 0,-3-1-1 0 0,-7 9-218 0 0,9-12 159 0 0,14-40-111 0 0,1 1 0 0 0,-1-1 1 0 0,-1 0-1 0 0,1 0 0 0 0,-2 0 0 0 0,1 0 0 0 0,-2 0-48 0 0,4-3 43 0 0,-1-1 1 0 0,1 1-1 0 0,-1 0 1 0 0,1 0-1 0 0,0 0 1 0 0,1 0-1 0 0,-1 1-43 0 0,-8 23 201 0 0,8-23-136 0 0,0 0-1 0 0,0 0 1 0 0,0 0-1 0 0,1 0 1 0 0,0 1-1 0 0,0-1 1 0 0,1 1-1 0 0,0-1 0 0 0,0 1 1 0 0,1 0-65 0 0,-1 6 169 0 0,0-12-136 0 0,0-1-4 0 0,1 0-23 0 0,0 0 0 0 0,0 0 0 0 0,0 1 0 0 0,0-1 0 0 0,0-1 0 0 0,1 1 0 0 0,-1 0 0 0 0,0 0 1 0 0,0 0-1 0 0,0 0 0 0 0,0-1 0 0 0,0 1 0 0 0,0-1 0 0 0,0 1 0 0 0,0-1 0 0 0,0 1 0 0 0,0-1 0 0 0,0 1 0 0 0,0-1-6 0 0,6-7-1867 0 0,-6 6-7555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9:28.3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 9440 0 0,'0'0'8'0'0,"0"0"1"0"0,1 0 0 0 0,-1 0-1 0 0,0-1 1 0 0,0 1-1 0 0,0 0 1 0 0,0 0 0 0 0,0 0-1 0 0,0 0 1 0 0,0 0 0 0 0,1-1-1 0 0,-1 1 1 0 0,0 0-1 0 0,0 0 1 0 0,0 0 0 0 0,0 0-1 0 0,1 0 1 0 0,-1 0-1 0 0,0 0 1 0 0,0 0 0 0 0,0-1-1 0 0,0 1 1 0 0,1 0 0 0 0,-1 0-1 0 0,0 0 1 0 0,0 0-1 0 0,0 0 1 0 0,1 0 0 0 0,-1 0-1 0 0,0 0 1 0 0,0 0 0 0 0,0 0-1 0 0,1 0 1 0 0,-1 0-1 0 0,0 0 1 0 0,0 0 0 0 0,0 1-1 0 0,0-1 1 0 0,1 0 0 0 0,-1 0-1 0 0,0 0 1 0 0,0 0-1 0 0,0 0 1 0 0,0 0 0 0 0,1 0-1 0 0,-1 1 1 0 0,0-1-1 0 0,0 0 1 0 0,0 0 0 0 0,0 0-1 0 0,0 0 1 0 0,0 0 0 0 0,1 1-1 0 0,-1-1 1 0 0,0 0-1 0 0,0 0 1 0 0,0 0-9 0 0,10 10 615 0 0,-10-9-392 0 0,0-1-8 0 0,13 5 1174 0 0,18 7-1289 0 0,-23-8 22 0 0,0 0 1 0 0,-1 1-1 0 0,1 0 0 0 0,-1 0 0 0 0,0 0 1 0 0,0 1-1 0 0,0 0 0 0 0,-1 1 1 0 0,0-1-1 0 0,0 1 0 0 0,-1 0 0 0 0,1 2-122 0 0,8 14 362 0 0,0 0-1 0 0,-2 1 1 0 0,3 10-362 0 0,20 64 711 0 0,-28-77-517 0 0,-1-1 1 0 0,2 15-195 0 0,-3-13 132 0 0,0-1 0 0 0,2-1 0 0 0,2 6-132 0 0,13 23 148 0 0,2-2 1 0 0,6 6-149 0 0,-27-48-5 0 0,-1-1-1 0 0,0 0 1 0 0,0 1-1 0 0,-1 0 1 0 0,1-1-1 0 0,0 6 6 0 0,-1-6-9 0 0,0 1-1 0 0,1 0 1 0 0,-1-1 0 0 0,1 1-1 0 0,0-1 1 0 0,2 3 9 0 0,1 0-8 0 0,0 2-14 0 0,0-1 1 0 0,0 0 0 0 0,-1 1-1 0 0,0 0 1 0 0,1 4 21 0 0,-3-7-12 0 0,1 0-1 0 0,0 0 0 0 0,0 0 1 0 0,1 0-1 0 0,-1-1 0 0 0,4 4 13 0 0,-3-4-8 0 0,0 0 0 0 0,0 1-1 0 0,-1-1 1 0 0,0 1-1 0 0,0 0 1 0 0,0-1-1 0 0,0 5 9 0 0,-2-9 1 0 0,-1 1 0 0 0,1-1 0 0 0,0 1 0 0 0,0-1 0 0 0,0 1 0 0 0,0-1 0 0 0,0 1 0 0 0,0-1 0 0 0,0 0 0 0 0,0 0 0 0 0,1 0-1 0 0,-1 0 1 0 0,0 0 0 0 0,0 0 1 0 0,-1 0-1 0 0,1 0 0 0 0,0-1 1 0 0,0 1-1 0 0,-1 0 1 0 0,1 0-1 0 0,0 0 0 0 0,-1 1 1 0 0,1-1-1 0 0,-1 0 0 0 0,1 0 1 0 0,-1 0-1 0 0,0 0 0 0 0,1 0 1 0 0,-1 1-2 0 0,0-1 22 0 0,0-1 4 0 0,0 0 6 0 0,0 0 5 0 0,-6 0-2046 0 0,6 0-8444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9:28.7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23 7024 0 0,'0'1'18'0'0,"0"-1"0"0"0,0 0 0 0 0,0 1 0 0 0,0-1 0 0 0,0 0 0 0 0,0 1 0 0 0,0-1 0 0 0,0 0 1 0 0,0 1-1 0 0,0-1 0 0 0,0 0 0 0 0,0 1 0 0 0,0-1 0 0 0,0 0 0 0 0,0 1 0 0 0,1-1 0 0 0,-1 0 0 0 0,0 1 0 0 0,0-1 0 0 0,0 0 0 0 0,1 0 1 0 0,-1 1-1 0 0,0-1 0 0 0,0 0 0 0 0,0 0 0 0 0,1 1 0 0 0,-1-1 0 0 0,0 0 0 0 0,1 0 0 0 0,-1 0 0 0 0,0 0 0 0 0,1 1 0 0 0,-1-1 1 0 0,0 0-1 0 0,0 0 0 0 0,1 0 0 0 0,-1 0 0 0 0,0 0 0 0 0,1 0 0 0 0,-1 0 0 0 0,0 0 0 0 0,1 0 0 0 0,-1 0 0 0 0,0 0 0 0 0,1 0 1 0 0,-1 0-1 0 0,0 0 0 0 0,1 0 0 0 0,-1 0 0 0 0,0-1 0 0 0,1 1 0 0 0,-1 0-18 0 0,1 0 54 0 0,0 0 0 0 0,0 0 0 0 0,0-1 0 0 0,0 1 0 0 0,0 0 1 0 0,0 0-1 0 0,0 1 0 0 0,0-1 0 0 0,0 0 0 0 0,0 0 0 0 0,-1 0 0 0 0,1 1 0 0 0,0-1 0 0 0,0 0 0 0 0,0 1 0 0 0,0-1 1 0 0,0 1-1 0 0,0-1 0 0 0,-1 1-54 0 0,2 0 112 0 0,-1-1 1 0 0,1 1-1 0 0,0 0 1 0 0,-1-1 0 0 0,1 1-1 0 0,0-1 1 0 0,-1 1-1 0 0,1-1 1 0 0,0 0 0 0 0,-1 0-1 0 0,1 0 1 0 0,0 0-1 0 0,0 0 1 0 0,-1 0-1 0 0,1 0 1 0 0,0 0 0 0 0,0-1-113 0 0,35-9 325 0 0,-21 6-443 0 0,25-5-66 0 0,1 3 0 0 0,0 1 0 0 0,0 2 0 0 0,40 2 184 0 0,-79 1-55 0 0,14 1-322 0 0,-1 0 0 0 0,1-2-1 0 0,10-1 378 0 0,-25 1-6574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9:29.1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8240 0 0,'0'0'233'0'0,"10"10"480"0"0,-8-9-672 0 0,-1 0 0 0 0,0-1-1 0 0,0 1 1 0 0,0 0 0 0 0,1-1-1 0 0,-1 1 1 0 0,0-1 0 0 0,1 1-1 0 0,-1-1 1 0 0,0 0 0 0 0,1 0-1 0 0,-1 1 1 0 0,1-1 0 0 0,-1 0-1 0 0,0 0 1 0 0,1-1 0 0 0,-1 1-1 0 0,1 0 1 0 0,-1 0 0 0 0,0-1-1 0 0,1 1 1 0 0,-1 0 0 0 0,1-1-41 0 0,21-2 260 0 0,51 6 367 0 0,-58-3-410 0 0,-15-1-300 0 0,1 1 0 0 0,-1 0 1 0 0,1 0-1 0 0,-1 0 0 0 0,0 0 0 0 0,1 0 0 0 0,-1 0 0 0 0,1 1 0 0 0,-1-1 0 0 0,0 0 0 0 0,1 1 0 0 0,-1-1 0 0 0,1 1 83 0 0,-1-1-7252 0 0</inkml:trace>
  <inkml:trace contextRef="#ctx0" brushRef="#br0" timeOffset="1">40 148 7832 0 0,'0'0'0'0'0,"0"0"0"0"0,2-5 0 0 0,7 5 272 0 0,-3 5 0 0 0,-4-3-8 0 0,5-2 8 0 0,1 0-208 0 0,-6 0 0 0 0,38 0 40 0 0,-25 0-120 0 0,-7 0-16 0 0,7 0 16 0 0,-2 0-240 0 0,-3 0 0 0 0,1 0 0 0 0,-3-2 0 0 0,-8 2-5792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9:29.5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5520 0 0,'1'0'26'0'0,"-1"0"1"0"0,1 0-1 0 0,-1 0 0 0 0,1 0 1 0 0,-1 0-1 0 0,1 0 0 0 0,0 1 1 0 0,-1-1-1 0 0,1 0 0 0 0,-1 0 1 0 0,1 1-1 0 0,-1-1 0 0 0,0 0 1 0 0,1 1-1 0 0,-1-1 0 0 0,1 1 1 0 0,-1-1-1 0 0,0 1 0 0 0,1-1 1 0 0,-1 0-1 0 0,0 1 0 0 0,1-1 1 0 0,-1 1-1 0 0,0-1 0 0 0,0 1 1 0 0,1 0-1 0 0,-1-1 1 0 0,0 1-1 0 0,0-1 0 0 0,0 1 1 0 0,0-1-1 0 0,0 1-26 0 0,2 27 1643 0 0,1 2-496 0 0,5-3-819 0 0,-2 1 0 0 0,-1 0 0 0 0,-1 0 0 0 0,-1 1 0 0 0,-2 27-328 0 0,5 36 965 0 0,-7-64-607 0 0,1 0 0 0 0,3 19-358 0 0,0 53 766 0 0,-3-76-607 0 0,-1-19-97 0 0,1 0 0 0 0,0 1 0 0 0,0-1 0 0 0,1 1-1 0 0,-1-1 1 0 0,1 0 0 0 0,1 0 0 0 0,0 4-62 0 0,6 42 459 0 0,-5-41-302 0 0,0 0 1 0 0,-1 0-1 0 0,0 0 1 0 0,-1 1-1 0 0,0-1 1 0 0,-1 1 0 0 0,0 8-158 0 0,0-19 4 0 0,0 1 1 0 0,0-1 0 0 0,1 0 0 0 0,-1 1 0 0 0,0-1 0 0 0,0 0 0 0 0,0 1 0 0 0,0-1 0 0 0,1 0 0 0 0,-1 1 0 0 0,0-1 0 0 0,0 0-1 0 0,1 0 1 0 0,-1 1 0 0 0,0-1 0 0 0,1 0 0 0 0,-1 0 0 0 0,0 1 0 0 0,1-1 0 0 0,-1 0 0 0 0,0 0 0 0 0,1 0 0 0 0,-1 0 0 0 0,1 0-1 0 0,-1 1 1 0 0,0-1 0 0 0,1 0 0 0 0,-1 0 0 0 0,0 0 0 0 0,1 0 0 0 0,-1 0 0 0 0,1 0 0 0 0,-1 0 0 0 0,0 0 0 0 0,1 0 0 0 0,-1-1-1 0 0,0 1 1 0 0,1 0 0 0 0,-1 0 0 0 0,1 0 0 0 0,-1 0 0 0 0,0 0 0 0 0,1-1 0 0 0,-1 1 0 0 0,0 0 0 0 0,1 0 0 0 0,-1-1 0 0 0,0 1 0 0 0,0 0-5 0 0,5-2-1867 0 0,-4 2-8019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9:30.1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72 0 8432 0 0,'-4'92'1136'0'0,"3"-88"-1106"0"0,0 0 0 0 0,0 0 0 0 0,0 0 0 0 0,0-1 0 0 0,-1 1 0 0 0,1 0 0 0 0,-1-1 0 0 0,0 1 0 0 0,-2 2-30 0 0,-9 20 66 0 0,4 0-30 0 0,1 2 0 0 0,1-1 0 0 0,2 1 0 0 0,0 0 1 0 0,2 1-1 0 0,2-1 0 0 0,0 5-36 0 0,1-19 33 0 0,1 0 1 0 0,0 0-1 0 0,1 0 0 0 0,0-1 1 0 0,1 1-1 0 0,1 0 0 0 0,0-1 1 0 0,1 0-1 0 0,0 0 0 0 0,7 11-33 0 0,-6-16 26 0 0,-1-2 0 0 0,1 1 0 0 0,1-1 0 0 0,-1 1 0 0 0,1-2 0 0 0,1 1 0 0 0,-1-1 0 0 0,1 0 0 0 0,-1-1 0 0 0,6 3-26 0 0,-9-5 10 0 0,0-1-1 0 0,0 0 1 0 0,-1 1-1 0 0,1-1 1 0 0,0-1 0 0 0,0 1-1 0 0,0 0 1 0 0,0-1-1 0 0,0 0 1 0 0,1 0-1 0 0,-1 0 1 0 0,0 0-1 0 0,0-1 1 0 0,3 0-10 0 0,5-3 69 0 0,1 0 1 0 0,-1 0-1 0 0,10-6-69 0 0,6-2 178 0 0,-15 7-91 0 0,-1-2 0 0 0,1 0 0 0 0,-1 0 0 0 0,-1-1 0 0 0,0 0 0 0 0,10-9-87 0 0,-19 14 22 0 0,1 0 1 0 0,0-1 0 0 0,-1 1 0 0 0,0-1 0 0 0,0 1 0 0 0,0-1-1 0 0,0 0 1 0 0,-1 1 0 0 0,1-1 0 0 0,-1 0 0 0 0,0 0 0 0 0,0 0-1 0 0,0 0 1 0 0,-1-1 0 0 0,1 1 0 0 0,-1 0 0 0 0,0 0 0 0 0,-1-4-23 0 0,1-7 154 0 0,-2 0 1 0 0,0 0 0 0 0,-1 1 0 0 0,-3-11-155 0 0,-2 3 123 0 0,0 0 0 0 0,-2 1 0 0 0,-1 0 1 0 0,-1 1-1 0 0,0 0 0 0 0,-1 0 0 0 0,-2 1-123 0 0,-27-43 365 0 0,30 41-253 0 0,-11-18 69 0 0,21 36-154 0 0,0 1-1 0 0,0-1 1 0 0,-1 1 0 0 0,1-1 0 0 0,0 1 0 0 0,-1 0-1 0 0,0 0 1 0 0,1 0 0 0 0,-1 1 0 0 0,0-1 0 0 0,0 0 0 0 0,-1 1-27 0 0,-45-23 602 0 0,48 23-579 0 0,0 1 1 0 0,0 0-1 0 0,0-1 0 0 0,0 1 0 0 0,0 0 1 0 0,0 0-1 0 0,0 0 0 0 0,0 0 0 0 0,0 0 0 0 0,0 0 1 0 0,0 0-1 0 0,-1 0 0 0 0,1 0 0 0 0,0 0 1 0 0,0 1-24 0 0,-14-1 154 0 0,14 0-179 0 0,0 0 0 0 0,1 0-1 0 0,-1 1 1 0 0,0-1 0 0 0,0 0 0 0 0,0 0 0 0 0,1 1 0 0 0,-1-1-1 0 0,0 0 1 0 0,0 1 0 0 0,1-1 0 0 0,-1 1 0 0 0,0-1 0 0 0,1 1 0 0 0,-1-1-1 0 0,0 1 1 0 0,1-1 0 0 0,-1 1 0 0 0,1 0 0 0 0,-1-1 0 0 0,1 1 0 0 0,-1 0-1 0 0,1 0 1 0 0,-1-1 0 0 0,1 1 0 0 0,0 0 0 0 0,0 0 0 0 0,-1 0 25 0 0,-1 3-1407 0 0,1-3-8355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9:30.7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4720 0 0,'6'75'3014'0'0,"-6"-72"-2935"0"0,0 1-1 0 0,1-1 1 0 0,0 1-1 0 0,-1-1 0 0 0,1 1 1 0 0,0-1-1 0 0,1 0 1 0 0,0 2-79 0 0,0-1 32 0 0,-1-1 1 0 0,0 1 0 0 0,0 0 0 0 0,0-1 0 0 0,0 1 0 0 0,0 0 0 0 0,-1 0 0 0 0,1 3-33 0 0,-8 229 143 0 0,3-122 114 0 0,1-60 499 0 0,2-1 0 0 0,4 28-756 0 0,-1-66 273 0 0,1-1 0 0 0,0 1 0 0 0,3 4-273 0 0,-3-7 297 0 0,1 0 0 0 0,-2 0 0 0 0,0 0 0 0 0,0 0 0 0 0,0 8-297 0 0,-3-20 7 0 0,1 0-1 0 0,0 1 1 0 0,0-1 0 0 0,0 0-1 0 0,0 0 1 0 0,0 0 0 0 0,0 1-1 0 0,0-1 1 0 0,0 0 0 0 0,1 0 0 0 0,-1 0-1 0 0,0 0 1 0 0,0 1 0 0 0,0-1-1 0 0,0 0 1 0 0,0 0 0 0 0,0 0-1 0 0,0 1 1 0 0,0-1 0 0 0,0 0-1 0 0,1 0 1 0 0,-1 0 0 0 0,0 0 0 0 0,0 0-1 0 0,0 1 1 0 0,0-1 0 0 0,0 0-1 0 0,1 0 1 0 0,-1 0 0 0 0,0 0-1 0 0,0 0 1 0 0,0 0 0 0 0,0 0-1 0 0,1 0 1 0 0,-1 1 0 0 0,0-1 0 0 0,0 0-1 0 0,1 0-6 0 0,8-4 321 0 0,-8 3-293 0 0,0 0 1 0 0,0 0-1 0 0,1 0 0 0 0,-1 0 0 0 0,0 0 0 0 0,0 0 1 0 0,0-1-1 0 0,-1 1 0 0 0,1 0 0 0 0,0 0 1 0 0,0-1-1 0 0,-1 1 0 0 0,1-1 0 0 0,0 1 1 0 0,-1-1-29 0 0,4-53-1516 0 0,-2-25 1516 0 0,-2 73-8812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9:31.2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76 7832 0 0,'1'1'0'0'0,"-1"-1"0"0"0,1 1 0 0 0,0 0 0 0 0,-1 0 1 0 0,1-1-1 0 0,0 1 0 0 0,0 0 0 0 0,0-1 0 0 0,-1 1 1 0 0,1-1-1 0 0,0 1 0 0 0,0-1 0 0 0,0 1 0 0 0,0-1 0 0 0,0 0 1 0 0,0 0-1 0 0,0 1 0 0 0,0-1 0 0 0,0 0 0 0 0,0 0 1 0 0,0 0-1 0 0,0 0 0 0 0,0 0 0 0 0,0-1 19 0 0,0 1 1 0 0,1-1-1 0 0,-1 0 1 0 0,0 0-1 0 0,0 0 0 0 0,0 0 1 0 0,0 0-1 0 0,0-1 1 0 0,-1 1-1 0 0,1 0 0 0 0,0 0 1 0 0,0-1-1 0 0,-1 1 1 0 0,1 0-1 0 0,-1-1 0 0 0,1 0-19 0 0,1-1 64 0 0,0 0-1 0 0,0 0 0 0 0,0 0 0 0 0,1 1 0 0 0,-1-1 1 0 0,1 1-1 0 0,0-1 0 0 0,-1 1 0 0 0,1 0 0 0 0,0 0 1 0 0,0 0-1 0 0,0 1 0 0 0,1-1 0 0 0,-1 1 0 0 0,0-1 1 0 0,1 1-1 0 0,-1 0 0 0 0,1 1 0 0 0,-1-1 0 0 0,1 0-63 0 0,28-10 408 0 0,-25 8-397 0 0,0 1 0 0 0,-1 0-1 0 0,1 0 1 0 0,0 0 0 0 0,0 1-1 0 0,1 0 1 0 0,-1 0-1 0 0,0 1 1 0 0,0 0 0 0 0,0 0-1 0 0,1 1-10 0 0,18 2 10 0 0,0 1 0 0 0,10 3-10 0 0,-25-4 5 0 0,-6-2 15 0 0,-1 0 0 0 0,1 1 1 0 0,-1-1-1 0 0,0 1 0 0 0,1 0 0 0 0,-1 0 1 0 0,0 1-1 0 0,0-1 0 0 0,-1 1 1 0 0,1 0-1 0 0,0 0 0 0 0,-1 0 0 0 0,0 1 1 0 0,3 2-21 0 0,1 5 106 0 0,1-1 1 0 0,-2 2 0 0 0,1-1-1 0 0,3 11-106 0 0,-8-17 33 0 0,0 0-1 0 0,-1 1 1 0 0,0-1-1 0 0,0 0 0 0 0,0 1 1 0 0,0-1-1 0 0,-1 0 1 0 0,0 1-1 0 0,0-1 0 0 0,0 0 1 0 0,-1 1-1 0 0,0 2-32 0 0,-2 23 77 0 0,2-22-55 0 0,-1 0 0 0 0,0-1 0 0 0,0 1 0 0 0,-1 0 0 0 0,0-1 0 0 0,0 1 0 0 0,-1-1 0 0 0,0 0 0 0 0,-2 2-22 0 0,-15 32 136 0 0,19-37-120 0 0,-1 0 0 0 0,0 0 1 0 0,0-1-1 0 0,0 1 0 0 0,0-1 0 0 0,-1 0 0 0 0,0 0 0 0 0,0 0 0 0 0,0-1 0 0 0,0 1 0 0 0,-1-1 0 0 0,-1 1-16 0 0,-2 2 25 0 0,0 1-1 0 0,0-1 1 0 0,-6 8-25 0 0,6-6 38 0 0,0-1 1 0 0,-1 0-1 0 0,1-1 1 0 0,-2 0 0 0 0,1 0-1 0 0,-1-1 1 0 0,0 0-1 0 0,-2 0-38 0 0,-34 19 331 0 0,33-17 46 0 0,22-17 174 0 0,-2 6-523 0 0,1-1 0 0 0,-1 2 0 0 0,1-1 0 0 0,-1 1-1 0 0,1 0 1 0 0,0 0 0 0 0,1 1 0 0 0,-1 0-28 0 0,6-2 33 0 0,4-1 28 0 0,0 1 0 0 0,0 0 0 0 0,0 2 0 0 0,1 0 0 0 0,-1 1 0 0 0,1 0 0 0 0,-1 2 0 0 0,1 0 0 0 0,-1 1 0 0 0,1 1 1 0 0,8 3-62 0 0,-23-5 28 0 0,-1 0 0 0 0,1 0 1 0 0,-1 1-1 0 0,0-1 1 0 0,1 1-1 0 0,-1 0 1 0 0,0 0-1 0 0,0 0 0 0 0,0 0 1 0 0,-1 0-1 0 0,1 1 1 0 0,0-1-1 0 0,0 2-28 0 0,3 4 75 0 0,-1-1 0 0 0,0 1 0 0 0,-1 0 0 0 0,2 5-75 0 0,9 15 163 0 0,-12-24-147 0 0,-1 1 1 0 0,0 0 0 0 0,0 0 0 0 0,0 0 0 0 0,-1 0 0 0 0,0 0 0 0 0,0 0-1 0 0,0 0 1 0 0,0 0 0 0 0,-1 1 0 0 0,0-1 0 0 0,0 0 0 0 0,-1 1-17 0 0,0 7 23 0 0,-1 0-1 0 0,-1 0 1 0 0,0 0 0 0 0,-3 6-23 0 0,-2 15 35 0 0,7-28-28 0 0,0 0 0 0 0,0-1 0 0 0,-1 1-1 0 0,0 0 1 0 0,0 0 0 0 0,0-1 0 0 0,-3 5-7 0 0,-8 12 26 0 0,10-15-16 0 0,-1 0 0 0 0,0 0 1 0 0,0-1-1 0 0,0 1 1 0 0,-1-1-1 0 0,0 0 0 0 0,0 0 1 0 0,0-1-1 0 0,-1 0 0 0 0,0 0 1 0 0,-4 3-11 0 0,-70 48 93 0 0,76-53-87 0 0,-1-1-1 0 0,0 1 0 0 0,0-1 1 0 0,0 0-1 0 0,0-1 1 0 0,0 1-1 0 0,-1-1 0 0 0,-1 0-5 0 0,-25 8 17 0 0,23-6 1 0 0,0-1 0 0 0,1-1-1 0 0,-1 1 1 0 0,0-1 0 0 0,0-1-1 0 0,0 0 1 0 0,0 0 0 0 0,-8-1-18 0 0,-16-1 148 0 0,30 2-139 0 0,0 0 0 0 0,0 0 1 0 0,0-1-1 0 0,0 0 1 0 0,0 1-1 0 0,0-1 1 0 0,0 0-1 0 0,0 0 1 0 0,1-1-1 0 0,-1 1 1 0 0,0-1-1 0 0,0 1 1 0 0,1-1-1 0 0,-1 0 1 0 0,1 0-1 0 0,0 0 1 0 0,0 0-1 0 0,-1-1 1 0 0,1 1-1 0 0,1 0 1 0 0,-1-1-1 0 0,0 1 0 0 0,0-2-9 0 0,-3-5-369 0 0,0-1 0 0 0,1 0-1 0 0,0 0 1 0 0,0-1 0 0 0,0-3 369 0 0,3 9-454 0 0,-1-1-9519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9:31.6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 7232 0 0,'32'-2'903'0'0,"2"-1"403"0"0,-12 1-581 0 0,-19 1-608 0 0,1 0 1 0 0,0 1 0 0 0,-1 0 0 0 0,1 0 0 0 0,0 0-1 0 0,-1 0 1 0 0,1 0 0 0 0,0 1 0 0 0,-1-1 0 0 0,2 1-118 0 0,9 3 529 0 0,-12-4-458 0 0,1 0 0 0 0,-1 1-1 0 0,0-1 1 0 0,0 1 0 0 0,0 0 0 0 0,1-1 0 0 0,-1 1 0 0 0,0 0 0 0 0,0 0 0 0 0,0 1 0 0 0,0-1-71 0 0,12 6 121 0 0,-13-7-183 0 0,0 0 1 0 0,0 0 0 0 0,0 1-1 0 0,0-1 1 0 0,0 0-1 0 0,0 1 1 0 0,0-1-1 0 0,-1 1 1 0 0,1-1 0 0 0,0 1-1 0 0,0-1 1 0 0,0 1-1 0 0,-1-1 1 0 0,1 1 0 0 0,0 0-1 0 0,-1 0 1 0 0,1-1-1 0 0,0 1 1 0 0,-1 0-1 0 0,1 0 1 0 0,-1 0 0 0 0,1-1-1 0 0,-1 1 1 0 0,0 0-1 0 0,1 0 62 0 0,-1 0-8030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37.5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32 6240 0 0,'0'0'182'0'0,"1"0"-43"0"0,1 0 1 0 0,0 0 44 0 0,0 0-79 0 0,0-1-52 0 0,1 0 15 0 0,-1-1 38 0 0,-2 1 18 0 0,1-1 63 0 0,-1 1 100 0 0,1-2 109 0 0,-1 2-152 0 0,0 0 34 0 0,0 0 37 0 0,0-1 38 0 0,0 2-134 0 0,3-3 57 0 0,7-7 137 0 0,-7 7-18 0 0,-3 3-21 0 0,0 0-74 0 0,0 0-38 0 0,0 0-6 0 0,0 0-6 0 0,0 0-23 0 0,0 0-16 0 0,0 0-3 0 0,0 0 1 0 0,0 6-20 0 0,1-1-48 0 0,2 2 1 0 0,1-1-55 0 0,2 7 44 0 0,-4-2 24 0 0,-3-4-89 0 0,1-5-51 0 0,0 0 1 0 0,0 0 0 0 0,0 0 0 0 0,0 1 0 0 0,0-1 0 0 0,1 0 0 0 0,-1 0 0 0 0,1 0-1 0 0,-1 0 1 0 0,1 1-16 0 0,1 1 18 0 0,0-1 0 0 0,0 0 1 0 0,-1 1-1 0 0,0 0 0 0 0,0-1 0 0 0,0 1 0 0 0,0 0 0 0 0,0 0 0 0 0,0 3-18 0 0,-1 19 111 0 0,1-20-86 0 0,-1 0 0 0 0,1 1 0 0 0,1-1 0 0 0,-1 0 0 0 0,1 1-25 0 0,4 18 67 0 0,0 17 34 0 0,4-5 22 0 0,-4 5 6 0 0,4-5 6 0 0,-5 8 3 0 0,1-13-38 0 0,19 73 373 0 0,-16-67-331 0 0,-7-29-123 0 0,2 10 85 0 0,-4-6-37 0 0,2 7 18 0 0,2-4-27 0 0,-2-10-17 0 0,0 1 0 0 0,0-1 0 0 0,-1 1 0 0 0,0-1 0 0 0,-1 1 0 0 0,1 1-41 0 0,-1-5-195 0 0,0 0 67 0 0,0 0 58 0 0,0-1 51 0 0,0 1 50 0 0,0 0 45 0 0,0 3 124 0 0,0 6 371 0 0,0-8-437 0 0,0-1-52 0 0,0 1-65 0 0,0-1-67 0 0,0 0-81 0 0,0 0-91 0 0,0 0-65 0 0,0 0-93 0 0,0 0-101 0 0,0 0-111 0 0,0 0-119 0 0,0-1 308 0 0,0-1-34 0 0,0 1-34 0 0,0-1-35 0 0,0 1-38 0 0,0-1-36 0 0,0-1-1330 0 0,0 0-1076 0 0</inkml:trace>
  <inkml:trace contextRef="#ctx0" brushRef="#br0" timeOffset="324.01">142 458 5384 0 0,'0'0'116'0'0,"0"0"17"0"0,3 0 12 0 0,10-3-14 0 0,3-10-104 0 0,-8 6 12 0 0,0 2 68 0 0,2-1 86 0 0,7-1 169 0 0,3-2 51 0 0,-12 5-136 0 0,2-2 140 0 0,6 0 76 0 0,-5 2-286 0 0,-1-1-40 0 0,-2 3-23 0 0,-1 0 16 0 0,2 2 51 0 0,5-2 106 0 0,4-5 5 0 0,-2 2-74 0 0,-5 3-40 0 0,-1 2 19 0 0,2 3 69 0 0,-2 0-138 0 0,2 0-8 0 0,-4 0-18 0 0,-1 0 14 0 0,1 1 44 0 0,34 20 452 0 0,-22-7-396 0 0,-6 2-97 0 0,-9-9-87 0 0,-4-7-50 0 0,0-1 0 0 0,0 0 0 0 0,0 1 0 0 0,1-1 0 0 0,-1 0 0 0 0,0 0 0 0 0,1 0 0 0 0,0 0 1 0 0,0 0-13 0 0,-1-1 6 0 0,0 0 3 0 0,1 1 1 0 0,-1-1-1 0 0,0 0 1 0 0,1 1 0 0 0,-1-1-1 0 0,0 1 1 0 0,0 0-1 0 0,0-1 1 0 0,0 2-10 0 0,1 14 85 0 0,-1-12-57 0 0,-1 0 1 0 0,1 0-1 0 0,0 1 1 0 0,1-1-1 0 0,0 3-28 0 0,1-2 34 0 0,-2 0 1 0 0,1 0 0 0 0,-1 0-1 0 0,0 0 1 0 0,0 3-35 0 0,-1 12 122 0 0,0 9 36 0 0,0-12-42 0 0,0-14-94 0 0,0 0 0 0 0,-1 0 0 0 0,0 0 0 0 0,0 0 0 0 0,0-1 0 0 0,0 1 1 0 0,0 0-1 0 0,-1 0 0 0 0,0-1 0 0 0,-1 3-22 0 0,2-3 10 0 0,0-1 0 0 0,1 0 1 0 0,-1 1-1 0 0,1-1 0 0 0,-1 0 1 0 0,1 1-1 0 0,0-1 0 0 0,0 1 0 0 0,0-1 1 0 0,0 2-11 0 0,-1 13 44 0 0,0-13-24 0 0,-1 0 1 0 0,1 0 0 0 0,-1 0-1 0 0,0 0 1 0 0,0 0 0 0 0,0-1-1 0 0,-1 1 1 0 0,1-1 0 0 0,-1 1-1 0 0,0-1 1 0 0,0 0 0 0 0,0 1-21 0 0,-2-2 23 0 0,4-2-17 0 0,1 0 0 0 0,-1 1-1 0 0,0-1 1 0 0,1 0 0 0 0,-1 1 0 0 0,1-1 0 0 0,-1 0-1 0 0,0 1 1 0 0,1-1 0 0 0,-1 1 0 0 0,1-1 0 0 0,-1 1 0 0 0,1-1-1 0 0,-1 1 1 0 0,1-1 0 0 0,0 1 0 0 0,-1-1 0 0 0,1 1-1 0 0,0 0 1 0 0,-1-1 0 0 0,1 1 0 0 0,0 0-6 0 0,-3 4 22 0 0,2-3-11 0 0,-1 0 1 0 0,1 0-1 0 0,-1-1 1 0 0,0 1-1 0 0,0-1 0 0 0,0 1 1 0 0,0-1-1 0 0,0 1 1 0 0,0-1-1 0 0,0 0 1 0 0,0 0-1 0 0,-2 0-11 0 0,-12 9 82 0 0,8-5-12 0 0,-15 6 1 0 0,3-7 26 0 0,-7-5-31 0 0,5 0-21 0 0,18 1-42 0 0,0 0 0 0 0,0-1 0 0 0,0 0 0 0 0,0 0 0 0 0,0 0 1 0 0,0 0-1 0 0,0-1 0 0 0,-2-1-3 0 0,-7-3-39 0 0,1 0-46 0 0,-1-1-77 0 0,11 6 128 0 0,0 1 0 0 0,0-1 1 0 0,-1 0-1 0 0,1 1 1 0 0,0-1-1 0 0,-1 1 1 0 0,1 0-1 0 0,0-1 34 0 0,-12-1-297 0 0,8-2 106 0 0,2-3-34 0 0,-2-9-420 0 0,-7 0-24 0 0</inkml:trace>
  <inkml:trace contextRef="#ctx0" brushRef="#br0" timeOffset="748.97">679 600 7632 0 0,'2'0'166'0'0,"1"0"-147"0"0,1 0 37 0 0,18-1 366 0 0,-16 2-337 0 0,-1 0-35 0 0,0 0-56 0 0,3 4 6 0 0,-7-4 0 0 0,1 0 0 0 0,-1 0 0 0 0,1 0 0 0 0,-1 0 0 0 0,1-1 0 0 0,-1 1 0 0 0,1 0 0 0 0,-1-1 0 0 0,1 1 0 0 0,0-1 0 0 0,-1 0 0 0 0,1 0 0 0 0,0 1 0 0 0,0-1 0 0 0,1-1-22 0 0,0 1 44 0 0,2-1 127 0 0,-2 0-12 0 0,7-5 495 0 0,-7 4-462 0 0,-1 0-127 0 0,0 1-37 0 0,6-2 302 0 0,-1 2-79 0 0,1 1-31 0 0,2 2 14 0 0,0 0-29 0 0,-3-2-23 0 0,-1-2 16 0 0,1-1 55 0 0,1-2-16 0 0,2 0 88 0 0,6 2 73 0 0,-10 2-263 0 0,0 1 1 0 0,0-2-1 0 0,0 1 1 0 0,0-1-1 0 0,0 0 0 0 0,3-1-113 0 0,11-5 257 0 0,-7 2-120 0 0,-1 2-51 0 0,5-1 94 0 0,-7 1-111 0 0,10-5 14 0 0,16-13 102 0 0,-22 15-132 0 0,-9 4-47 0 0,-4 3-3 0 0,-1 0-1 0 0,1 0 1 0 0,0-1 0 0 0,-1 1-1 0 0,1 0 1 0 0,-1-1-1 0 0,1 1 1 0 0,0 0 0 0 0,-1-1-1 0 0,1 1 1 0 0,-1-1 0 0 0,1 1-1 0 0,-1-1 1 0 0,0 1 0 0 0,1-1-1 0 0,-1 0 1 0 0,1 1 0 0 0,-1-1-1 0 0,0 1 1 0 0,0-1 0 0 0,1 0-1 0 0,-1 0-2 0 0,2-4 16 0 0,-1 4-13 0 0,0 0 0 0 0,0 0 0 0 0,0 0 0 0 0,0 0 0 0 0,0 0-1 0 0,0 0 1 0 0,0 0 0 0 0,0 0 0 0 0,0 0 0 0 0,0 0 0 0 0,0 1 0 0 0,1-1-1 0 0,-1 0 1 0 0,1 1-3 0 0,-2-1 3 0 0,1 1-1 0 0,0 0 1 0 0,-1 0 0 0 0,1-1-1 0 0,0 1 1 0 0,-1-1-1 0 0,1 1 1 0 0,0 0-1 0 0,-1-1 1 0 0,1 1 0 0 0,-1-1-1 0 0,1 1 1 0 0,-1-1-1 0 0,1 1 1 0 0,-1-1-1 0 0,1 0 1 0 0,-1 1-1 0 0,0-1 1 0 0,1 0 0 0 0,-1 1-1 0 0,0-1 1 0 0,1 0-1 0 0,-1 1 1 0 0,0-1-1 0 0,0 0 1 0 0,0 1 0 0 0,0-2-3 0 0,3-3 64 0 0,8-5-32 0 0,-9 4 45 0 0,-4-7 6 0 0,-12-11-28 0 0,14 22-37 0 0,0-3-11 0 0,1 4-6 0 0,-1 1-1 0 0,0-1 1 0 0,0 1 0 0 0,0-1 0 0 0,0 1 0 0 0,0-1 0 0 0,0 1 0 0 0,0-1 0 0 0,0 1 0 0 0,0-1 0 0 0,0 1 0 0 0,-1-1 0 0 0,1 1 0 0 0,0-1 0 0 0,0 1 0 0 0,0-1 0 0 0,0 1 0 0 0,-1 0 0 0 0,1-1 0 0 0,0 1 0 0 0,-1-1 0 0 0,1 1 0 0 0,0 0-1 0 0,-1-1 1 0 0,1 1 0 0 0,0 0 0 0 0,-1-1 0 0 0,1 1 0 0 0,-1 0 0 0 0,1-1 0 0 0,0 1 0 0 0,-1 0-1 0 0,-6-5 23 0 0,6 1-15 0 0,-1 1-5 0 0,-13-5 61 0 0,-1-3-11 0 0,15 11-53 0 0,1-1 1 0 0,-1 1-1 0 0,0 0 1 0 0,1 0-1 0 0,-1-1 1 0 0,0 1-1 0 0,1 0 1 0 0,-1 0-1 0 0,0 0 1 0 0,0 0-1 0 0,1 0 1 0 0,-1 0-1 0 0,0 0 1 0 0,0 0 0 0 0,1 0-1 0 0,-1 1 1 0 0,0-1-1 0 0,1 0 1 0 0,-1 0-1 0 0,0 1 1 0 0,0-1-1 0 0,-30 16-15 0 0,28-15 8 0 0,1 1 0 0 0,-1 0 0 0 0,1 0 0 0 0,-1 0 0 0 0,1 0 0 0 0,0 0 0 0 0,0 1 0 0 0,0-1 0 0 0,1 0 0 0 0,-1 1 0 0 0,0 0 0 0 0,1-1 0 0 0,0 1 0 0 0,-1 0 0 0 0,1 1 7 0 0,-2 3-22 0 0,-8 11 12 0 0,6 8 10 0 0,-6-5 0 0 0,6 0 0 0 0,4-17 0 0 0,0 1 0 0 0,0 0 0 0 0,-1-1 0 0 0,1 1 0 0 0,-1-1 0 0 0,0 0 0 0 0,-1 2 0 0 0,0-2 3 0 0,1 1 1 0 0,0-1-1 0 0,0 1 1 0 0,0-1-1 0 0,1 1 1 0 0,-1 0-1 0 0,1 0 0 0 0,0-1 1 0 0,0 1-1 0 0,1 2-3 0 0,-1 11 32 0 0,1-1 0 0 0,1 7-32 0 0,0 9 26 0 0,-1 14 3 0 0,0-45-21 0 0,0-1 1 0 0,0 1-1 0 0,1-1 1 0 0,-1 1-1 0 0,0-1 0 0 0,1 1 1 0 0,-1 0-1 0 0,1-1 1 0 0,0 0-1 0 0,-1 1 0 0 0,1-1 1 0 0,0 1-1 0 0,0-1-8 0 0,5 12 48 0 0,-1 11 18 0 0,2-18-29 0 0,-3-4-21 0 0,2 9-5 0 0,-5-10-10 0 0,-1 0-1 0 0,1 0 1 0 0,-1 0 0 0 0,1 0 0 0 0,-1 0-1 0 0,1 0 1 0 0,0 0 0 0 0,-1 0-1 0 0,1 0 1 0 0,0 0 0 0 0,0-1 0 0 0,-1 1-1 0 0,1 0 1 0 0,0 0 0 0 0,0-1 0 0 0,0 1-1 0 0,10 4 33 0 0,-9-4-29 0 0,0 0 1 0 0,1 0-1 0 0,-1 0 0 0 0,0 0 1 0 0,0 1-1 0 0,0-1 0 0 0,0 1 0 0 0,0 0 1 0 0,0-1-5 0 0,-1 1 4 0 0,1-1 1 0 0,-1 1 0 0 0,1-1 0 0 0,-1 0 0 0 0,1 0 0 0 0,-1 0 0 0 0,1 0-1 0 0,0 0 1 0 0,0 0 0 0 0,-1 0 0 0 0,1-1 0 0 0,0 1 0 0 0,0 0 0 0 0,0-1-1 0 0,0 0 1 0 0,1 1-5 0 0,14-1 63 0 0,-15 0-59 0 0,0 1 0 0 0,0-1 0 0 0,-1 0 0 0 0,1 1 0 0 0,0 0 0 0 0,-1-1 0 0 0,1 1 1 0 0,0 0-1 0 0,-1 0 0 0 0,1 0 0 0 0,0 0-4 0 0,-1 0 1 0 0,0 0 1 0 0,0-1-1 0 0,0 1 1 0 0,0 0-1 0 0,0-1 1 0 0,0 1-1 0 0,0-1 0 0 0,0 0 1 0 0,0 1-1 0 0,0-1 1 0 0,0 0-1 0 0,0 1 1 0 0,0-1-1 0 0,0 0 1 0 0,0 0-1 0 0,1 0 0 0 0,-1 0 1 0 0,0 0-1 0 0,0 0 1 0 0,0 0-1 0 0,0-1 1 0 0,0 1-1 0 0,0 0 1 0 0,1-1-2 0 0,24-10-9 0 0,-16 10-16 0 0,1-2-27 0 0,-7 1 54 0 0,-2 0-37 0 0,0 1-29 0 0,1 0-45 0 0,-2 0-21 0 0,1 0-44 0 0,0 0-47 0 0,0 0-55 0 0,0 1 24 0 0,-1-1-38 0 0,1 0-41 0 0,0 0-42 0 0,-1 0-46 0 0,1 1-49 0 0,0-1-50 0 0,-1 0-53 0 0,6-3-1250 0 0,2-5-1035 0 0</inkml:trace>
  <inkml:trace contextRef="#ctx0" brushRef="#br0" timeOffset="1088.72">1499 158 9096 0 0,'0'-3'200'0'0,"-1"0"-68"0"0,1 3 162 0 0,5-8-40 0 0,4-9-190 0 0,-6 8-48 0 0,-3 4 41 0 0,0 5-57 0 0,0-2 119 0 0,2-1 134 0 0,6-3 30 0 0,-1 2-66 0 0,5 1 230 0 0,-10 3 11 0 0,1 0-90 0 0,-3 0-352 0 0,1 0-1 0 0,-1 0 0 0 0,1 0 1 0 0,-1 0-1 0 0,1 0 0 0 0,-1 0 1 0 0,1 0-1 0 0,-1 0 1 0 0,1 0-1 0 0,-1 0 0 0 0,1-1 1 0 0,-1 1-1 0 0,1 0 0 0 0,-1 0 1 0 0,1 0-1 0 0,-1-1 0 0 0,0 1 1 0 0,1 0-1 0 0,-1-1 1 0 0,1 1-1 0 0,-1 0 0 0 0,0-1 1 0 0,1 1-1 0 0,-1 0 0 0 0,0-1 1 0 0,1 1-1 0 0,-1-1 1 0 0,0 1-1 0 0,0 0 0 0 0,0-1 1 0 0,1 1-1 0 0,-1-1 0 0 0,0 1 1 0 0,0-1-1 0 0,0 1 0 0 0,0-1 1 0 0,0 1-1 0 0,0-1 1 0 0,0 1-1 0 0,0-1 0 0 0,0 1 1 0 0,0-1-16 0 0,0-1 158 0 0,3 4-12 0 0,7 8 88 0 0,-6-7-64 0 0,-1-2-75 0 0,1-1-49 0 0,1-1-23 0 0,-2 1 33 0 0,7 3 110 0 0,-3 4-36 0 0,3 14 87 0 0,-3-5-50 0 0,-3-8-100 0 0,1 0 45 0 0,-1-1 66 0 0,0 0-1 0 0,-1-1 1 0 0,3 8-178 0 0,-1 15 288 0 0,6 3-34 0 0,-9-17-185 0 0,1 1-31 0 0,-2-12-36 0 0,3 9 18 0 0,-2-1 0 0 0,1 1-1 0 0,-1 0 1 0 0,-1 9-20 0 0,0-13 20 0 0,-1 1-1 0 0,1-1 1 0 0,1 1-1 0 0,0-1 1 0 0,0 3-20 0 0,1-4 42 0 0,-1 1 1 0 0,-1 0-1 0 0,0 0 0 0 0,0-1 1 0 0,-1 3-43 0 0,0 7 77 0 0,0-5-12 0 0,0-1 0 0 0,0 1 0 0 0,3 7-65 0 0,3 4 89 0 0,-4-18-52 0 0,-1 0-1 0 0,0 0 1 0 0,0 0-1 0 0,0 1 0 0 0,0 4-36 0 0,-1 7 82 0 0,0 27 172 0 0,0-32-199 0 0,0-11-41 0 0,0 0-1 0 0,0 0 1 0 0,0 0-1 0 0,1 0 1 0 0,-1-1-1 0 0,1 1 1 0 0,-1 0-1 0 0,1 0 1 0 0,0 0-1 0 0,-1 0 1 0 0,1-1-1 0 0,0 1 1 0 0,1 1-14 0 0,-1-1 12 0 0,0-1 0 0 0,0 0-1 0 0,0 1 1 0 0,-1-1 0 0 0,1 1 0 0 0,0-1 0 0 0,-1 1-1 0 0,1-1 1 0 0,-1 1 0 0 0,0 0 0 0 0,0-1 0 0 0,1 1-1 0 0,-1 1-11 0 0,0 28 122 0 0,0 14 3 0 0,0-42-53 0 0,-3-3-4 0 0,-8 0-69 0 0,9 0-37 0 0,2 0-48 0 0,0 0-32 0 0,0 0-116 0 0,0 2-214 0 0,0 0 337 0 0,0 0 6 0 0,0-1-17 0 0,0 1-44 0 0,0-1-11 0 0,0 0-45 0 0,0 0-49 0 0,0 0-55 0 0,0 0-60 0 0,0-1-56 0 0,0 1-50 0 0,0-1-42 0 0,0 0-157 0 0,0 0-41 0 0,0 0-189 0 0,0 0-506 0 0</inkml:trace>
  <inkml:trace contextRef="#ctx0" brushRef="#br0" timeOffset="1389.99">1389 584 8720 0 0,'0'0'256'0'0,"0"0"-7"0"0,0 0-184 0 0,2 0-38 0 0,4-1-58 0 0,0-1 75 0 0,2-2 81 0 0,5-4 142 0 0,3-2 43 0 0,-7 6-206 0 0,11-3 257 0 0,-3-2-56 0 0,16-9 183 0 0,-16 8-125 0 0,0 1 0 0 0,11-4-363 0 0,32-10 280 0 0,0-1-90 0 0,-38 15-119 0 0,6-6-21 0 0,22-8 11 0 0,-31 16-52 0 0,-8 3 5 0 0,0 0 0 0 0,-1-1 0 0 0,1 0 0 0 0,1-2-14 0 0,7-3-5 0 0,-4 4-48 0 0,-10 5 25 0 0,0-1 0 0 0,0 0-1 0 0,-1 0 1 0 0,1 0-1 0 0,-1-1 1 0 0,2 0 28 0 0,23-13-97 0 0</inkml:trace>
  <inkml:trace contextRef="#ctx0" brushRef="#br0" timeOffset="1962.44">2162 300 9408 0 0,'0'0'273'0'0,"0"0"-5"0"0,2 3-109 0 0,3 2-44 0 0,-1 1 50 0 0,-1 1 49 0 0,-2 1 50 0 0,2-3 182 0 0,3 3-172 0 0,-2-2-61 0 0,-2 1-3 0 0,-1 1 39 0 0,0 1 10 0 0,0-2-71 0 0,1 0-28 0 0,2 2 1 0 0,0-1-4 0 0,-2-1-5 0 0,-1 0 27 0 0,0 2 68 0 0,-1-1-78 0 0,2-1-44 0 0,0 0-19 0 0,1 3-3 0 0,3 6 47 0 0,-1 13 140 0 0,6-8-1 0 0,-6 7 6 0 0,1-12-149 0 0,0 1 54 0 0,-5 0 46 0 0,0-9-153 0 0,1 0 0 0 0,0 0 0 0 0,0 0 1 0 0,0-1-1 0 0,1 1 0 0 0,0-1 1 0 0,1 1-1 0 0,-1-1 0 0 0,1 0 1 0 0,1 0-94 0 0,9 18 257 0 0,-9-12-104 0 0,2-8-53 0 0,-7-5-94 0 0,1 0 1 0 0,-1 0-1 0 0,1 1 1 0 0,-1-1 0 0 0,0 0-1 0 0,1 1 1 0 0,-1-1-1 0 0,0 0 1 0 0,1 1 0 0 0,-1-1-1 0 0,0 0 1 0 0,1 1 0 0 0,-1-1-1 0 0,0 1 1 0 0,1-1-1 0 0,-1 1 1 0 0,0-1 0 0 0,0 0-1 0 0,0 1 1 0 0,0-1-1 0 0,1 1 1 0 0,-1-1 0 0 0,0 1-1 0 0,0-1 1 0 0,0 1-1 0 0,0-1 1 0 0,0 1 0 0 0,0-1-1 0 0,0 1 1 0 0,0-1 0 0 0,0 1-1 0 0,-1 0-6 0 0,1 12 188 0 0,0-13-184 0 0,0 0-1 0 0,0 0 1 0 0,0 0 0 0 0,0 0-1 0 0,0 0 1 0 0,0 1-1 0 0,0-1 1 0 0,0 0 0 0 0,0 0-1 0 0,0 0 1 0 0,0 0-1 0 0,0 0 1 0 0,0 0 0 0 0,0 0-1 0 0,0 0 1 0 0,0 0-1 0 0,0 0 1 0 0,0 1 0 0 0,0-1-1 0 0,0 0 1 0 0,0 0-1 0 0,0 0 1 0 0,0 0 0 0 0,0 0-1 0 0,1 0 1 0 0,-1 0-1 0 0,0 0 1 0 0,0 0 0 0 0,0 0-1 0 0,0 0 1 0 0,0 0-1 0 0,0 0 1 0 0,0 1 0 0 0,0-1-1 0 0,0 0 1 0 0,0 0-1 0 0,0 0 1 0 0,0 0 0 0 0,0 0-1 0 0,1 0 1 0 0,-1 0-1 0 0,0 0 1 0 0,0 0 0 0 0,0 0-1 0 0,0 0 1 0 0,0 0-1 0 0,0 0 1 0 0,0 0 0 0 0,0 0-1 0 0,0 0 1 0 0,0 0-1 0 0,1 0 1 0 0,-1 0 0 0 0,0 0-1 0 0,0 0 1 0 0,0 0-1 0 0,0 0-3 0 0,3 0 61 0 0,1 1 43 0 0,6 4 348 0 0,-6-3-305 0 0,0 1-90 0 0,-2-2-73 0 0,0 0-37 0 0,11 1 156 0 0,-13-2-101 0 0,0 0-1 0 0,0 0 1 0 0,0 1 0 0 0,0-1 0 0 0,1 0-1 0 0,-1 0 1 0 0,0 0 0 0 0,0 0-1 0 0,0 0 1 0 0,0 0 0 0 0,0 0-1 0 0,0 0 1 0 0,0 0 0 0 0,0 0-1 0 0,0 0 1 0 0,0 0 0 0 0,1 0-1 0 0,-1 0 1 0 0,0-1 0 0 0,0 1-1 0 0,0 0 1 0 0,0 0 0 0 0,0 0 0 0 0,0 0-1 0 0,0 0 1 0 0,0 0 0 0 0,0 0-1 0 0,0 0 1 0 0,0 0 0 0 0,0 0-1 0 0,1 0 1 0 0,-1 0 0 0 0,0 0-1 0 0,0 0 1 0 0,0 0 0 0 0,0 0-1 0 0,0-1 1 0 0,0 1 0 0 0,0 0-1 0 0,0 0 1 0 0,0 0 0 0 0,0 0-1 0 0,0 0 1 0 0,0 0 0 0 0,0 0 0 0 0,0 0-1 0 0,0 0 1 0 0,0 0 0 0 0,0-1-1 0 0,0 1 1 0 0,0 0 0 0 0,0 0-1 0 0,0 0 1 0 0,0 0 0 0 0,0 0-1 0 0,0 0 1 0 0,0 0-2 0 0,0-1 4 0 0,0 1 1 0 0,0-1-1 0 0,0 1 0 0 0,0-1 0 0 0,0 1 0 0 0,0-1 1 0 0,0 1-1 0 0,0-1 0 0 0,0 1 0 0 0,0-1 1 0 0,0 1-1 0 0,0-1 0 0 0,1 1 0 0 0,-1 0 0 0 0,0-1 1 0 0,0 1-1 0 0,1-1 0 0 0,-1 1 0 0 0,0-1 1 0 0,1 1-1 0 0,-1 0 0 0 0,0-1 0 0 0,1 1 0 0 0,-1 0 1 0 0,0-1-1 0 0,1 1 0 0 0,-1 0 0 0 0,1 0 1 0 0,-1-1-1 0 0,1 1 0 0 0,-1 0 0 0 0,1 0 0 0 0,-1 0 1 0 0,1 0-1 0 0,-1 0 0 0 0,0 0 0 0 0,1-1 1 0 0,-1 1-1 0 0,1 0 0 0 0,-1 0 0 0 0,1 0 0 0 0,0 1-4 0 0,4-4 74 0 0,8-8-46 0 0,0 6 25 0 0,-7-5-26 0 0,4 4 26 0 0,6-23-28 0 0,-8 11 28 0 0,0-7-45 0 0,-3 8 2 0 0,6-4 33 0 0,-6-5-33 0 0,11-11-10 0 0,-12 26 0 0 0,-3 8 0 0 0,1 0 0 0 0,-1 0 0 0 0,0 0 0 0 0,0 0 0 0 0,0 0 0 0 0,-1-1 0 0 0,1 1 0 0 0,-1 0 0 0 0,1-3 0 0 0,-1 4 0 0 0,0 1 0 0 0,0-1 0 0 0,0 1 0 0 0,1-1 0 0 0,-1 0 0 0 0,1 1 0 0 0,-1-1 0 0 0,1 1 0 0 0,-1-1 0 0 0,1 0 0 0 0,0 1 0 0 0,0 0 0 0 0,0-1 0 0 0,0 1 0 0 0,4-7 0 0 0,0-6 0 0 0,-4 14 0 0 0,-1 0-1 0 0,1-1 0 0 0,0 1 0 0 0,-1 0 0 0 0,1 0 1 0 0,-1-1-1 0 0,1 1 0 0 0,0 0 0 0 0,-1 0 0 0 0,1 0 1 0 0,0 0-1 0 0,0 0 0 0 0,-1 0 0 0 0,1 0 0 0 0,0 0 1 0 0,0 0-3 0 0,0 0-1 0 0,1 0 1 0 0,-1 0-1 0 0,1 0 1 0 0,-1 0-1 0 0,0 0 1 0 0,1 0-1 0 0,-1 1 1 0 0,1-1-1 0 0,-1 0 1 0 0,0 1-1 0 0,0-1 1 0 0,1 1-1 0 0,-1 0 1 0 0,0-1-1 0 0,0 1 0 0 0,0 0 1 0 0,1 0 3 0 0,-1 0-3 0 0,-1 1 0 0 0,1-1 0 0 0,0 0 0 0 0,-1 0 0 0 0,1 1 0 0 0,-1-1 0 0 0,1 0 0 0 0,-1 1 0 0 0,0-1 0 0 0,1 1 0 0 0,-1-1 0 0 0,0 1 3 0 0,0 1-6 0 0,0 0 1 0 0,1 0-1 0 0,0 0 1 0 0,-1-1 0 0 0,1 1-1 0 0,1 2 6 0 0,3 3 0 0 0,-4-6-6 0 0,0-1 0 0 0,0 0 1 0 0,0 1-1 0 0,0-1 0 0 0,-1 1 1 0 0,1-1-1 0 0,0 1 0 0 0,-1 0 1 0 0,1-1-1 0 0,-1 1 0 0 0,0-1 1 0 0,0 1-1 0 0,1 0 0 0 0,-1 0 6 0 0,0 1-7 0 0,0 0-1 0 0,0 1 0 0 0,1-1 0 0 0,0 0 0 0 0,0 0 1 0 0,-1 1-1 0 0,2-1 0 0 0,-1 0 0 0 0,1 2 8 0 0,3 5-26 0 0,3 14 10 0 0,-6-20 16 0 0,0 0 0 0 0,-1 0 0 0 0,0 0 0 0 0,1 0 0 0 0,-2 0 0 0 0,1 0 0 0 0,0 0 0 0 0,-1 4 0 0 0,2 4 0 0 0,3-8 0 0 0,1 1 0 0 0,0 8 0 0 0,7 2 0 0 0,2-1 0 0 0,1-9 0 0 0,0 5 0 0 0,-16-9 1 0 0,1-1-1 0 0,-1 0 1 0 0,1 0-1 0 0,-1 1 0 0 0,1-1 1 0 0,-1 0-1 0 0,1 0 1 0 0,-1 0-1 0 0,1 0 1 0 0,-1 0-1 0 0,1 0 0 0 0,-1 0 1 0 0,1 0-1 0 0,-1 0 1 0 0,1 0-1 0 0,-1 0 0 0 0,1 0 1 0 0,-1 0-1 0 0,1 0 1 0 0,-1 0-1 0 0,1 0 0 0 0,-1-1 1 0 0,1 1-1 0 0,-1 0 1 0 0,1 0-1 0 0,-1-1 0 0 0,5-9 43 0 0,-3 9-42 0 0,0 1 0 0 0,0-1 1 0 0,-1 1-1 0 0,1-1 1 0 0,0 1-1 0 0,0 0 0 0 0,0 0 1 0 0,0 0-1 0 0,-1 0 0 0 0,1 0 1 0 0,1 0-2 0 0,1 0 10 0 0,1-2 49 0 0,8-9-29 0 0,-6 8 0 0 0,-6 3-28 0 0,-1 0 1 0 0,0 0-1 0 0,1 0 1 0 0,-1-1-1 0 0,1 1 1 0 0,-1 0-1 0 0,1 0 1 0 0,-1-1-1 0 0,0 1 1 0 0,1 0-1 0 0,-1-1 0 0 0,1 1 1 0 0,-1 0-1 0 0,0-1 1 0 0,1 1-1 0 0,-1 0 1 0 0,0-1-1 0 0,0 1 1 0 0,1-1-3 0 0,0-8 3 0 0,-1 8-3 0 0,0 0 0 0 0,0 0 0 0 0,0 1 0 0 0,0-1 0 0 0,0 0 0 0 0,1 0 0 0 0,-1 0 0 0 0,0 1 0 0 0,0-1 0 0 0,1 0 0 0 0,-1 0 0 0 0,0 1 0 0 0,1-1 0 0 0,-1 0 0 0 0,1 1 0 0 0,-1-1 0 0 0,1 1 0 0 0,-1-1 0 0 0,1 0 0 0 0,0 1 0 0 0,-1-1 0 0 0,1 1 0 0 0,0-1 0 0 0,-1 1 0 0 0,1 0 0 0 0,0-1 0 0 0,-1 1 0 0 0,1 0 0 0 0,0-1 0 0 0,1 1 0 0 0,-1-1 0 0 0,0 1 0 0 0,0-1 0 0 0,0 0 0 0 0,0 1 0 0 0,0-1 0 0 0,0 0 0 0 0,0 0 0 0 0,0 0 0 0 0,0 0 0 0 0,0 0 0 0 0,0 0 0 0 0,-1 0 0 0 0,1 0 0 0 0,0 0 0 0 0,36-78 0 0 0,-27 61 0 0 0,-5-8 0 0 0,1 10 0 0 0,-4 13 0 0 0,-1 0 0 0 0,0-1 0 0 0,0 1 0 0 0,0 0 0 0 0,-1-1 0 0 0,1 1 0 0 0,-1-1 0 0 0,1-1 0 0 0,-1 2 0 0 0,0 0 0 0 0,0-1 0 0 0,0 1 0 0 0,1 0 0 0 0,0 0 0 0 0,-1 0 0 0 0,1 0 0 0 0,1 0 0 0 0,-1 0 0 0 0,1-3 0 0 0,3-4 0 0 0,10-37 0 0 0,-14 43 0 0 0,0 1 0 0 0,0 0 0 0 0,0 0 0 0 0,-1-1 0 0 0,0 1 0 0 0,0 0 0 0 0,0-1 0 0 0,0 1 0 0 0,2-15 0 0 0,11-8 1 0 0,-11 23-2 0 0,0 0-1 0 0,0 0 0 0 0,0 0 1 0 0,-1 0-1 0 0,0 0 1 0 0,0 0-1 0 0,1 0 1 0 0,-2 0-1 0 0,1 0 1 0 0,0 0-1 0 0,0-3 2 0 0,-1 1-101 0 0,-1 1 65 0 0,2-8 138 0 0,-1 10-112 0 0,1 0-40 0 0,0 0-31 0 0,0 1-43 0 0,0 0-51 0 0,1 0-59 0 0,0 0-65 0 0,0 1-74 0 0,1-1-80 0 0,-1 1-87 0 0,1-3-695 0 0,10-10-11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9:32.0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7232 0 0,'3'0'121'0'0,"1"0"-1"0"0,0 1 1 0 0,-1-1 0 0 0,1 1 0 0 0,0 0 0 0 0,-1 0 0 0 0,1 1 0 0 0,-1-1-1 0 0,1 1 1 0 0,0 0-121 0 0,-1 0 151 0 0,1 0 0 0 0,-1-1 0 0 0,1 1 0 0 0,-1-1 0 0 0,1 0 0 0 0,0 0 0 0 0,0-1 0 0 0,2 1-151 0 0,131 0 1584 0 0,-74-1-2955 0 0,-61 0-5674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9:32.4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49 7232 0 0,'2'0'77'0'0,"-1"0"1"0"0,1 1 0 0 0,-1-1-1 0 0,1 0 1 0 0,-1 1 0 0 0,1-1 0 0 0,-1 0-1 0 0,1 1 1 0 0,-1 0 0 0 0,0-1-1 0 0,1 1 1 0 0,-1 0 0 0 0,0 0-1 0 0,0 0 1 0 0,0 0 0 0 0,1 0-1 0 0,-1 0 1 0 0,0 0 0 0 0,0 0-1 0 0,0 1-77 0 0,4 3 217 0 0,-4-4 115 0 0,-1 56 1783 0 0,-2-7-1512 0 0,3-1-1 0 0,3 0 1 0 0,4 20-603 0 0,-5-48 311 0 0,-1 1 1 0 0,-1 14-312 0 0,-1-19 143 0 0,1 0 1 0 0,1 0 0 0 0,0 0-1 0 0,3 7-143 0 0,22 118 680 0 0,-25-111-588 0 0,-2-29-87 0 0,-1 1 0 0 0,1-1 0 0 0,0 1 1 0 0,0-1-1 0 0,0 1 0 0 0,1 0 0 0 0,-1-1 0 0 0,1 1 0 0 0,-1-1 0 0 0,1 1 0 0 0,0-1 0 0 0,0 0 0 0 0,0 1 1 0 0,0-1-1 0 0,0 0 0 0 0,1 0 0 0 0,0 2-5 0 0,-1-4 7 0 0,-1 1 0 0 0,1 0 0 0 0,-1-1 0 0 0,1 1 0 0 0,-1-1 0 0 0,0 1 0 0 0,1-1 0 0 0,-1 1 0 0 0,1 0 0 0 0,-1-1 1 0 0,0 1-1 0 0,0 0 0 0 0,1-1 0 0 0,-1 1 0 0 0,0 0 0 0 0,0 0 0 0 0,0-1 0 0 0,0 1 0 0 0,0 0 0 0 0,0-1 0 0 0,0 1 0 0 0,0 0-7 0 0,1 4 205 0 0,11-4-144 0 0,-12-1-92 0 0,1 0 1 0 0,-1 0-1 0 0,0 0 0 0 0,1 0 0 0 0,-1 0 1 0 0,1 0-1 0 0,-1 0 0 0 0,0-1 1 0 0,0 1-1 0 0,1 0 0 0 0,-1 0 0 0 0,0 0 1 0 0,1-1-1 0 0,-1 1 0 0 0,0 0 0 0 0,0 0 1 0 0,1-1-1 0 0,-1 1 0 0 0,0 0 0 0 0,0 0 1 0 0,1-1-1 0 0,-1 1 0 0 0,0 0 0 0 0,0-1 1 0 0,0 1-1 0 0,0 0 0 0 0,0-1 0 0 0,1 1 1 0 0,-1 0-1 0 0,0-1 0 0 0,0 1 31 0 0,0-1-988 0 0,1-1-8869 0 0</inkml:trace>
  <inkml:trace contextRef="#ctx0" brushRef="#br0" timeOffset="1">289 1 9792 0 0,'6'10'680'0'0,"-2"-4"-491"0"0,1 1-119 0 0,1 1-1 0 0,-1-1 1 0 0,0 1-1 0 0,-1 1 1 0 0,0-1 0 0 0,0 1-1 0 0,-1-1 1 0 0,0 1-1 0 0,0 0 1 0 0,-1 0-1 0 0,1 10-69 0 0,-2-7 34 0 0,1 0 0 0 0,0 0 0 0 0,3 6-34 0 0,4 27 74 0 0,-2 14 314 0 0,7 94 894 0 0,-5-71-637 0 0,-5-50-199 0 0,-1 0 0 0 0,-1 6-446 0 0,-2 194 1958 0 0,0-231-1870 0 0,0 14-1955 0 0,0-15-8841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9:33.1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381 36 4008 0 0,'2'2'10'0'0,"-1"-1"46"0"0,-1-1 0 0 0,1 1 0 0 0,0 0 0 0 0,0 0 0 0 0,0 0 0 0 0,-1-1 0 0 0,1 1 0 0 0,0 0 0 0 0,-1 0 0 0 0,1 0-1 0 0,-1 0 1 0 0,1 0 0 0 0,-1 0 0 0 0,0 0 0 0 0,1 0 0 0 0,-1 0 0 0 0,0 1 0 0 0,0-1-56 0 0,0 0 1023 0 0,0-1 1 0 0,0 0-107 0 0,0 3 1747 0 0,0-4-2493 0 0,0 1-19 0 0,-7-13 377 0 0,7 13-528 0 0,-6-5 74 0 0,-1 0-1 0 0,1 1 1 0 0,-1 0-1 0 0,0 0 0 0 0,0 0 1 0 0,0 1-1 0 0,-1 0 1 0 0,1 1-1 0 0,-1-1 0 0 0,-2 1-74 0 0,4 0 81 0 0,-1 1 0 0 0,1-1 0 0 0,0 1 0 0 0,0 1 0 0 0,-1-1 0 0 0,1 1 0 0 0,-1 0 0 0 0,1 1 0 0 0,0 0 0 0 0,0-1 0 0 0,-1 2 0 0 0,1-1-1 0 0,0 1 1 0 0,0 0 0 0 0,0 0 0 0 0,0 1 0 0 0,-1 0-81 0 0,-10 7 224 0 0,0-1 1 0 0,0 2-1 0 0,-13 11-224 0 0,24-17 58 0 0,0 0 1 0 0,1 1 0 0 0,-1 0-1 0 0,1 0 1 0 0,0 0-1 0 0,1 0 1 0 0,0 1 0 0 0,0 0-1 0 0,0 0 1 0 0,1 0 0 0 0,-1 1-59 0 0,-45 140 672 0 0,47-137-672 0 0,0 0 0 0 0,0 1 0 0 0,2-1 0 0 0,-1 1 0 0 0,2 8 0 0 0,-1 17 0 0 0,0 5-4 0 0,2-1 1 0 0,1 1-1 0 0,4 3 4 0 0,-2-7-4 0 0,-3-21-2 0 0,1 0-1 0 0,1-1 1 0 0,1 1 0 0 0,0-1-1 0 0,1 0 1 0 0,1 0 0 0 0,1 0 0 0 0,0-1-1 0 0,1-1 1 0 0,0 1 0 0 0,1-1-1 0 0,1-1 1 0 0,0 0 0 0 0,7 6 6 0 0,-11-14 40 0 0,0-1 1 0 0,0 1-1 0 0,1-1 1 0 0,-1-1 0 0 0,1 1-1 0 0,0-1 1 0 0,0-1-1 0 0,0 1 1 0 0,0-1-1 0 0,0-1 1 0 0,0 0-1 0 0,1 0 1 0 0,-1 0-1 0 0,0-1 1 0 0,1 0-41 0 0,7-3 83 0 0,0 0 0 0 0,0 0 0 0 0,-1-2 0 0 0,0 0 0 0 0,1-1 0 0 0,-2 0 0 0 0,8-5-83 0 0,-18 9-151 0 0,0-1 0 0 0,-1 0-1 0 0,1 1 1 0 0,-1-1 0 0 0,0 0-1 0 0,0-1 1 0 0,0 1 0 0 0,0-1 0 0 0,0 1-1 0 0,-1-1 1 0 0,0 0 0 0 0,0 0 0 0 0,1-2 151 0 0,-2 4-10528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9:33.5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 7328 0 0,'4'0'299'0'0,"22"0"1615"0"0,-20 0-1587 0 0,0-1-1 0 0,0 0 1 0 0,-1 0 0 0 0,1 0-1 0 0,3-1-326 0 0,1-1-59 0 0,-1 1 0 0 0,0 1 0 0 0,1 0 0 0 0,-1 0 0 0 0,1 1 0 0 0,-1 0 0 0 0,1 0 0 0 0,-1 1 0 0 0,1 1 0 0 0,-1-1 0 0 0,0 2 0 0 0,2 0 59 0 0,-10-3-7482 0 0</inkml:trace>
  <inkml:trace contextRef="#ctx0" brushRef="#br0" timeOffset="1">85 156 6728 0 0,'0'0'433'0'0,"5"5"439"0"0,1 5-520 0 0,-6-9-299 0 0,0 0 0 0 0,1 0 0 0 0,0 1 1 0 0,-1-1-1 0 0,1 0 0 0 0,0 0 0 0 0,-1 0 0 0 0,1 1 1 0 0,0-1-1 0 0,0 0 0 0 0,0 0 0 0 0,0 0 1 0 0,0-1-1 0 0,0 1 0 0 0,1 0 0 0 0,-1 0 1 0 0,0 0-1 0 0,0-1 0 0 0,0 1 0 0 0,1-1 0 0 0,-1 1 1 0 0,0-1-1 0 0,1 1 0 0 0,-1-1 0 0 0,0 0 1 0 0,1 0-1 0 0,-1 0 0 0 0,1 0 0 0 0,-1 0 0 0 0,0 0 1 0 0,1 0-1 0 0,-1 0 0 0 0,0 0 0 0 0,1-1-53 0 0,15-1 88 0 0,-1 0-1 0 0,1 0 0 0 0,0 2 1 0 0,4 0-88 0 0,-14-1-139 0 0,0 1 0 0 0,0-2 0 0 0,0 1 0 0 0,0-1 1 0 0,0 0-1 0 0,0 0 0 0 0,-1-1 0 0 0,7-3 139 0 0,-12 5-6745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9:33.9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 8640 0 0,'4'0'0'0'0,"-4"0"-6488"0"0</inkml:trace>
  <inkml:trace contextRef="#ctx0" brushRef="#br0" timeOffset="1">0 1 11096 0 0,'1'0'38'0'0,"0"0"1"0"0,0 1-1 0 0,0-1 1 0 0,0 1-1 0 0,0-1 1 0 0,0 1-1 0 0,-1-1 1 0 0,1 1-1 0 0,0-1 1 0 0,0 1-1 0 0,-1 0 1 0 0,1-1-1 0 0,0 1 1 0 0,-1 0-1 0 0,1 0 1 0 0,0 0-1 0 0,-1-1 1 0 0,1 1-1 0 0,-1 0 1 0 0,0 0 0 0 0,1 0-1 0 0,-1 0 1 0 0,0 0-1 0 0,1 0 1 0 0,-1 0-1 0 0,0 0 1 0 0,0 0-39 0 0,0 0 150 0 0,0-1-27 0 0,0 12 109 0 0,2 21-224 0 0,1-1 1 0 0,6 27-9 0 0,-4-27 22 0 0,-1-1 0 0 0,0 27-22 0 0,-4-39 41 0 0,1-1-1 0 0,1 1 0 0 0,1-1 1 0 0,3 15-41 0 0,-2-15 73 0 0,-2 0 0 0 0,0 0 0 0 0,0 1-73 0 0,-2-6 70 0 0,1 0 0 0 0,1 0 0 0 0,0 0 0 0 0,0 0 0 0 0,2-1 1 0 0,3 12-71 0 0,-4-14 65 0 0,0 0 0 0 0,0 0 1 0 0,-2 0-1 0 0,1 0 0 0 0,-1 1 1 0 0,-1-1-1 0 0,0 10-65 0 0,0-18 26 0 0,0-1 0 0 0,1 1-1 0 0,-1 0 1 0 0,0-1 0 0 0,1 1 0 0 0,-1 0 0 0 0,1-1 0 0 0,0 1 0 0 0,-1-1 0 0 0,1 1-1 0 0,0-1-25 0 0,0 1 35 0 0,0 0-1 0 0,0-1 1 0 0,-1 1-1 0 0,1 0 0 0 0,0-1 1 0 0,-1 1-1 0 0,1 0 0 0 0,-1 0 1 0 0,0-1-1 0 0,0 1 1 0 0,1 0-35 0 0,-1 13-1748 0 0,0-15-7448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9:34.6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97 5416 0 0,'2'-1'135'0'0,"1"1"0"0"0,-1-1 0 0 0,0 0 0 0 0,0 0 0 0 0,0 1 0 0 0,1-2 0 0 0,-1 1 0 0 0,0 0 0 0 0,0 0 0 0 0,0 0 0 0 0,-1-1 0 0 0,1 1 0 0 0,0-1 0 0 0,0 0 0 0 0,-1 0 0 0 0,1 0-135 0 0,1-2 121 0 0,21-7 802 0 0,-9 2-697 0 0,0 0-1 0 0,0 1 1 0 0,1 1 0 0 0,-1 0 0 0 0,2 1 0 0 0,-1 1 0 0 0,1 1-1 0 0,5-1-225 0 0,-17 5 114 0 0,-1 0 1 0 0,1 0-1 0 0,-1 0 0 0 0,0 1 0 0 0,1-1 0 0 0,3 2-114 0 0,19 2 962 0 0,-26-4-940 0 0,0 0 1 0 0,0 1-1 0 0,-1-1 0 0 0,1 0 1 0 0,0 0-1 0 0,0 0 0 0 0,0 0 1 0 0,0 1-1 0 0,-1-1 0 0 0,1 0 1 0 0,0 1-1 0 0,0-1 0 0 0,0 1 1 0 0,-1-1-1 0 0,1 1 0 0 0,0-1 1 0 0,-1 1-1 0 0,1-1 0 0 0,0 1 0 0 0,-1 0 1 0 0,1-1-1 0 0,-1 1 0 0 0,1 0 1 0 0,-1-1-1 0 0,1 1 0 0 0,-1 0 1 0 0,0 0-1 0 0,1 0 0 0 0,-1-1 1 0 0,0 1-1 0 0,0 0 0 0 0,1 0 1 0 0,-1 0-1 0 0,0 0 0 0 0,0 0 1 0 0,0-1-1 0 0,0 2-22 0 0,4 12 167 0 0,-2-11-114 0 0,-1 1-1 0 0,0 0 1 0 0,0-1-1 0 0,-1 1 1 0 0,1 0-1 0 0,-1-1 1 0 0,1 1-1 0 0,-1 0 1 0 0,0 0-1 0 0,-1 0 1 0 0,1 1-53 0 0,-11 45 219 0 0,0-3-90 0 0,8-26-89 0 0,-1-1 1 0 0,-1 1-1 0 0,-1-1 1 0 0,-7 14-41 0 0,1 0 27 0 0,-2 5-8 0 0,6-16-3 0 0,0-1 1 0 0,-1 15-17 0 0,2 1 31 0 0,4-19 0 0 0,-1 1 0 0 0,-4 9-31 0 0,0-9 44 0 0,7-18-38 0 0,0 1 0 0 0,-1-1 0 0 0,1 1-1 0 0,1 0 1 0 0,-1-1 0 0 0,0 1 0 0 0,1 0 0 0 0,-1-1 0 0 0,1 1 0 0 0,0 1-6 0 0,0 37 227 0 0,1-42-223 0 0,1 0-1 0 0,0 0 1 0 0,0 0 0 0 0,-1 1 0 0 0,1-1 0 0 0,0 1 0 0 0,0-1 0 0 0,0 1 0 0 0,2-1-4 0 0,-4 1 3 0 0,119-28 595 0 0,-80 10-144 0 0,-30 15-908 0 0,1 1 0 0 0,0 0-1 0 0,0 0 1 0 0,5 1 454 0 0,-14 1-9953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9:35.3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2704 0 0,'1'-1'213'0'0,"0"1"0"0"0,0 0 0 0 0,0 0 0 0 0,0 0 0 0 0,0 0 0 0 0,0 0 0 0 0,0 0 0 0 0,0 1 0 0 0,0-1 0 0 0,0 0 1 0 0,0 0-1 0 0,0 1 0 0 0,0-1 0 0 0,-1 1 0 0 0,1-1 0 0 0,0 0 0 0 0,0 1 0 0 0,0 0 0 0 0,-1-1 0 0 0,1 1-213 0 0,2 17 5404 0 0,-4-9-6643 0 0,8 457 2978 0 0,-7-442-1547 0 0,2 0-1 0 0,4 18-191 0 0,8 16 309 0 0,-13-53-250 0 0,0 0 1 0 0,-1 1-1 0 0,1-1 0 0 0,-1 0 0 0 0,-1 0 1 0 0,1 5-60 0 0,-1 5-1669 0 0,1-14-7083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9:35.6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 1 8136 0 0,'1'0'29'0'0,"0"0"0"0"0,0 0 0 0 0,-1 0-1 0 0,1 0 1 0 0,0 1 0 0 0,0-1 0 0 0,-1 0 0 0 0,1 0 0 0 0,0 1 0 0 0,-1-1 0 0 0,1 0 0 0 0,0 1 0 0 0,-1-1 0 0 0,1 1 0 0 0,0-1 0 0 0,-1 1 0 0 0,1-1 0 0 0,-1 1 0 0 0,1 0-1 0 0,-1-1 1 0 0,1 1 0 0 0,-1-1 0 0 0,1 1 0 0 0,-1 0 0 0 0,0 0-29 0 0,12 11 654 0 0,-7-8-544 0 0,-1 0-1 0 0,1 0 0 0 0,-1 0 1 0 0,0 1-1 0 0,0-1 1 0 0,0 1-1 0 0,-1 0 1 0 0,1 0-1 0 0,-1 1-109 0 0,26 51 425 0 0,-25-49-398 0 0,70 162 215 0 0,-71-161-243 0 0,17 42 21 0 0,-1 8-20 0 0,-15-43 14 0 0,0 0 0 0 0,-1 1 1 0 0,0-1-1 0 0,-2 1 0 0 0,0 14-14 0 0,-1-16 25 0 0,-1-6 6 0 0,1 1 0 0 0,0-1-1 0 0,1 1 1 0 0,0-1 0 0 0,1 1-31 0 0,-1-2 39 0 0,1 0 0 0 0,-1 1 0 0 0,0-1 0 0 0,-1 1 0 0 0,0-1 0 0 0,0 1 0 0 0,-1-1 0 0 0,0 1 0 0 0,0-1 0 0 0,-1 1 0 0 0,-2 5-39 0 0,-2 26 335 0 0,6-35-291 0 0,-1 0 0 0 0,1 0 1 0 0,-1-1-1 0 0,0 1 0 0 0,0 0 0 0 0,0 0 0 0 0,-1 0 0 0 0,0-1 0 0 0,-2 5-44 0 0,1-3 36 0 0,-7 11 115 0 0,2-1 0 0 0,0 1 1 0 0,-1 4-152 0 0,4-10 53 0 0,0-1 0 0 0,-1 0 0 0 0,0-1 0 0 0,-3 4-53 0 0,-12 20 84 0 0,17-28-41 0 0,-1 0 1 0 0,1 0 0 0 0,-1-1 0 0 0,0 0-1 0 0,0 1 1 0 0,0-2 0 0 0,-1 1-1 0 0,1-1 1 0 0,-1 1 0 0 0,0-1 0 0 0,0-1-1 0 0,0 1 1 0 0,0-1 0 0 0,0 0 0 0 0,-3 0-44 0 0,8-2 5 0 0,0 0 1 0 0,1 0 0 0 0,-1-1-1 0 0,0 1 1 0 0,1 0-1 0 0,-1 0 1 0 0,0 0 0 0 0,0-1-1 0 0,1 1 1 0 0,-1 0 0 0 0,0-1-1 0 0,1 1 1 0 0,-1 0 0 0 0,1-1-1 0 0,-1 1 1 0 0,0-1 0 0 0,1 1-1 0 0,-1-1 1 0 0,1 1-1 0 0,-1-1 1 0 0,1 0 0 0 0,-1 1-6 0 0,-12-19 91 0 0,7 10-89 0 0,3 5-93 0 0,1-1 1 0 0,-1 1 0 0 0,1-1-1 0 0,0 0 1 0 0,0 0-1 0 0,0 0 1 0 0,1 0-1 0 0,-1 0 1 0 0,1 0 0 0 0,1 0-1 0 0,-1-3 91 0 0,0 3-748 0 0,0-2-8214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9:36.0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30 9648 0 0,'46'-6'934'0'0,"-8"-1"89"0"0,-33 6-936 0 0,0-1 0 0 0,0 1 0 0 0,0 1 0 0 0,0-1-1 0 0,1 1 1 0 0,0-1-87 0 0,6 1 225 0 0,-1 0 0 0 0,0-1 0 0 0,0-1 0 0 0,2 0-225 0 0,-3 0 145 0 0,0 1 0 0 0,0 0 0 0 0,0 0 0 0 0,6 1-145 0 0,-15 0 11 0 0,0 0 0 0 0,0 0 0 0 0,0 1 0 0 0,0-1 0 0 0,0 0-1 0 0,0 1 1 0 0,-1-1 0 0 0,1 1 0 0 0,0-1 0 0 0,0 1 0 0 0,0-1 0 0 0,0 1-1 0 0,-1-1 1 0 0,1 1 0 0 0,0 0 0 0 0,0 0 0 0 0,-1-1 0 0 0,1 1-11 0 0,-1 0-96 0 0,1-1 0 0 0,-1 1 0 0 0,1-1 0 0 0,-1 1 0 0 0,1-1 0 0 0,-1 1 0 0 0,1-1 0 0 0,-1 1 1 0 0,1-1-1 0 0,-1 0 0 0 0,1 1 0 0 0,0-1 0 0 0,-1 0 0 0 0,1 1 0 0 0,0-1 0 0 0,-1 0 0 0 0,1 0 1 0 0,0 0-1 0 0,0 0 96 0 0,-1 0-8564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9:36.3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8336 0 0,'4'17'635'0'0,"11"4"682"0"0,-14-20-1290 0 0,-1-1 1 0 0,1 0-1 0 0,0 1 0 0 0,-1-1 1 0 0,1 0-1 0 0,-1 0 1 0 0,1 0-1 0 0,0 0 1 0 0,-1 0-1 0 0,1 0 1 0 0,-1 0-1 0 0,1 0 0 0 0,0 0 1 0 0,-1 0-1 0 0,1 0 1 0 0,0 0-1 0 0,-1 0 1 0 0,1 0-1 0 0,-1 0 1 0 0,1-1-1 0 0,-1 1 0 0 0,1 0 1 0 0,0 0-1 0 0,-1-1 1 0 0,1 1-1 0 0,-1-1-27 0 0,20-11 141 0 0,-12 7-83 0 0,-3 2-166 0 0,1 0 0 0 0,0 0 0 0 0,0 1 0 0 0,0 0 0 0 0,0 1 0 0 0,1-1 0 0 0,-1 1 0 0 0,0 0 0 0 0,1 1 0 0 0,-1-1 0 0 0,1 1 0 0 0,-1 1 108 0 0,-3-1-7080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33:45.0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7512 0 0,'0'0'166'0'0,"0"0"29"0"0,0 0 13 0 0,0 3-29 0 0,1 3-145 0 0,5 0-35 0 0,1 1 13 0 0,-6 3 56 0 0,0-9-21 0 0,-1 1 0 0 0,0 0 0 0 0,0-1-1 0 0,0 1 1 0 0,1-1 0 0 0,-1 1 0 0 0,1 0 0 0 0,0-1 0 0 0,-1 1-1 0 0,1-1 1 0 0,0 1 0 0 0,0-1 0 0 0,0 0 0 0 0,0 1-47 0 0,4 6 245 0 0,0 2 124 0 0,0 4 51 0 0,1-1-32 0 0,-1-3-75 0 0,5 9 107 0 0,-7-6-221 0 0,2 2 83 0 0,6 1 59 0 0,-2-3-79 0 0,-3 6 22 0 0,1 0-8 0 0,2-6-32 0 0,-7-12-193 0 0,0 1 0 0 0,-1 0 1 0 0,1 0-1 0 0,-1 0 1 0 0,1 0-1 0 0,-1 0 1 0 0,1 1-52 0 0,1 12 294 0 0,-1-4-78 0 0,4 2 26 0 0,0-1-1 0 0,-4-1-25 0 0,-2-5-152 0 0,0 0 52 0 0,0 6 159 0 0,0 7 253 0 0,0-12-328 0 0,0-1-43 0 0,0-1-70 0 0,0-2 75 0 0,0-1-9 0 0,0 9 6 0 0,0-11-156 0 0,0 0 1 0 0,0 0-1 0 0,0 0 0 0 0,0 0 0 0 0,0 0 1 0 0,0 0-1 0 0,0 0 0 0 0,0 0 0 0 0,0 1 1 0 0,0-1-1 0 0,0 0 0 0 0,0 0 0 0 0,0 0 1 0 0,0 0-1 0 0,0 0 0 0 0,0 0 0 0 0,0 0 1 0 0,0 0-1 0 0,0 0 0 0 0,0 0 0 0 0,0 1 1 0 0,0-1-1 0 0,0 0 0 0 0,0 0 0 0 0,0 0 1 0 0,0 0-1 0 0,-1 0 0 0 0,1 0 0 0 0,0 0 1 0 0,0 0-1 0 0,0 0 0 0 0,0 0 0 0 0,0 0 1 0 0,0 0-1 0 0,0 0 0 0 0,0 0 0 0 0,0 0 1 0 0,0 0-1 0 0,0 1 0 0 0,0-1 0 0 0,-1 0 1 0 0,1 0-1 0 0,0 0 0 0 0,0 0 0 0 0,0 0 1 0 0,0 0-1 0 0,0 0 0 0 0,0 0 1 0 0,0 0-1 0 0,0 0 0 0 0,0 0 0 0 0,0 0 1 0 0,-1 0-1 0 0,1 0 0 0 0,0-1 0 0 0,0 1 1 0 0,0 0-5 0 0,-10 0 195 0 0,7 0 4 0 0,3 0-15 0 0,0 0-75 0 0,-3 0-39 0 0,3 0-66 0 0,-1 0 0 0 0,1 1 0 0 0,0-1-1 0 0,-1 0 1 0 0,1 0 0 0 0,-1-1-1 0 0,1 1 1 0 0,0 0 0 0 0,-1 0-1 0 0,1 0 1 0 0,-1 0 0 0 0,1 0-1 0 0,-1 0 1 0 0,1 0 0 0 0,0-1 0 0 0,-1 1-1 0 0,1 0 1 0 0,0 0 0 0 0,-1-1-1 0 0,1 1 1 0 0,0 0 0 0 0,-1-1-1 0 0,1 1 1 0 0,0 0 0 0 0,0 0-1 0 0,-1-1 1 0 0,1 1 0 0 0,0-1 0 0 0,0 1-1 0 0,0 0 1 0 0,-1-1-3 0 0,-3-6 50 0 0,-3 3 8 0 0,2 0 0 0 0,4 0 4 0 0,0-5 42 0 0,0-9-18 0 0,0-12-72 0 0,1 26-30 0 0,1-1 1 0 0,-1 0 0 0 0,1 1-1 0 0,0-1 1 0 0,1-3 15 0 0,1 0-6 0 0,1-6-17 0 0,1 1 0 0 0,0-1 0 0 0,7-10 23 0 0,19-13-65 0 0,-23 26 61 0 0,-5 5-7 0 0,0 1 0 0 0,1-1 0 0 0,0 1 0 0 0,0 0 0 0 0,0 1-1 0 0,0-1 1 0 0,1 1 0 0 0,0 0 0 0 0,1-2 11 0 0,4 0-21 0 0,-5 2 9 0 0,0 0 1 0 0,1 1-1 0 0,-1-1 0 0 0,1 1 0 0 0,5-2 12 0 0,15 0-53 0 0,-10 0 36 0 0,-13 3 10 0 0,0 1 0 0 0,0 0 0 0 0,1 0 0 0 0,-1 0 0 0 0,1 0 0 0 0,-1 1 0 0 0,0-1-1 0 0,2 1 8 0 0,23-1-33 0 0,-22 1 27 0 0,0-1 0 0 0,0 1 0 0 0,0 0 0 0 0,0 1 0 0 0,0 0 0 0 0,0 0-1 0 0,3 1 7 0 0,12 8 0 0 0,6-5 0 0 0,-6 6 0 0 0,-8-8 0 0 0,-11-2-1 0 0,0-1 0 0 0,1 0 0 0 0,-1 1 0 0 0,0 0-1 0 0,0 0 1 0 0,0 0 0 0 0,1 0 0 0 0,-1 0 0 0 0,0 0 0 0 0,0 0 0 0 0,0 1 0 0 0,0-1 0 0 0,-1 1-1 0 0,1-1 2 0 0,46 47-160 0 0,-33-30 144 0 0,1 6 16 0 0,-3-14 0 0 0,-11 5 0 0 0,-3-13 1 0 0,1 1 0 0 0,0-1 0 0 0,0 0 0 0 0,0 0 0 0 0,1 1 0 0 0,-1-1 0 0 0,1 0 0 0 0,-1 0 0 0 0,1 0 0 0 0,0 1 0 0 0,0-1-1 0 0,3 6 21 0 0,-2-6-18 0 0,-2-1 0 0 0,1 1 0 0 0,0-1 1 0 0,0 1-1 0 0,0-1 0 0 0,-1 1 0 0 0,1-1 0 0 0,-1 1 0 0 0,1-1 0 0 0,-1 1 0 0 0,0 0 0 0 0,1-1 0 0 0,-1 1 0 0 0,0 0-3 0 0,0 29 67 0 0,-3-15-14 0 0,-7 0-40 0 0,7-7-37 0 0,3-5-64 0 0,0-4 88 0 0,0 2-103 0 0,0-2-36 0 0,0 1-211 0 0,0 1-487 0 0,0 12-53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9:36.7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7232 0 0,'0'0'384'0'0,"1"24"1406"0"0,8-3-1578 0 0,-5-13-213 0 0,0 0-1 0 0,-1 1 1 0 0,0-1 0 0 0,0 4 1 0 0,12 48-10 0 0,-3-12-135 0 0,5 48 145 0 0,-13-51 17 0 0,5 31 226 0 0,-7-56 289 0 0,0 0 0 0 0,-1-1 0 0 0,-1 1-1 0 0,0 1-531 0 0,-1 9 1508 0 0,1-29-1300 0 0,0-1-25 0 0,0 0-125 0 0,0 0-22 0 0,0 0-1 0 0,0 0-1743 0 0,0 0-6985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9:37.2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75 5824 0 0,'6'-5'102'0'0,"0"0"-1"0"0,0 1 1 0 0,0 0 0 0 0,1 0 0 0 0,-1 1 0 0 0,1 0-1 0 0,0 0 1 0 0,0 0 0 0 0,1 1 0 0 0,-1 0 0 0 0,6-1-102 0 0,30-10 458 0 0,-38 11-378 0 0,0 0-1 0 0,1 1 1 0 0,-1 0-1 0 0,0 0 0 0 0,0 1 1 0 0,1-1-1 0 0,-1 1-79 0 0,29-5 226 0 0,-27 3-170 0 0,1 0 1 0 0,0 1 0 0 0,0 0 0 0 0,0 0-1 0 0,0 1 1 0 0,7 0-57 0 0,-5 0 180 0 0,-10 0-102 0 0,0 0-36 0 0,0 0-9 0 0,-1 10 195 0 0,-1 0 0 0 0,0 0-1 0 0,0-1 1 0 0,-1 1 0 0 0,-1-1 0 0 0,0 0 0 0 0,0 0-1 0 0,-3 5-227 0 0,1-3 147 0 0,-9 23 159 0 0,-1 0 135 0 0,-1 0 0 0 0,-6 6-441 0 0,-4 23 739 0 0,26-62-711 0 0,0 0 0 0 0,1 0 0 0 0,-1-1 0 0 0,1 1 0 0 0,-1 0 0 0 0,1 0 0 0 0,-1 0 0 0 0,1 0 1 0 0,0 0-1 0 0,-1 0 0 0 0,1 0 0 0 0,0 0 0 0 0,0 0 0 0 0,0 0 0 0 0,0 0 0 0 0,0 0 0 0 0,0 0 0 0 0,0 0-28 0 0,0-1 21 0 0,1 1 0 0 0,0-1 0 0 0,-1 0-1 0 0,1 0 1 0 0,0 1 0 0 0,0-1 0 0 0,-1 0 0 0 0,1 0 0 0 0,0 0-1 0 0,-1 0 1 0 0,1 0 0 0 0,0 0 0 0 0,0 0 0 0 0,-1 0 0 0 0,1 0-1 0 0,0-1 1 0 0,-1 1 0 0 0,1 0 0 0 0,0 0 0 0 0,0-1 0 0 0,0 1-21 0 0,58-7 82 0 0,-52 5-62 0 0,-1 0 0 0 0,1 1 0 0 0,0 0 0 0 0,0 0 1 0 0,-1 1-1 0 0,1-1 0 0 0,0 2 0 0 0,0-1 0 0 0,5 1-20 0 0,-9 0 18 0 0,1 0 0 0 0,-1 0 0 0 0,0 0 1 0 0,1 0-1 0 0,-1 1 0 0 0,0-1 0 0 0,0 1 0 0 0,1 0 1 0 0,-1 0-1 0 0,-1 0 0 0 0,1 0 0 0 0,0 1 1 0 0,0-1-1 0 0,-1 1 0 0 0,0-1 0 0 0,1 1 0 0 0,-1 0 1 0 0,0 0-1 0 0,0 1-18 0 0,5 7 53 0 0,-2 0 1 0 0,0 0-1 0 0,0 1 1 0 0,-1-1-1 0 0,0 1 1 0 0,-1 0-1 0 0,0 2-53 0 0,-2-7 15 0 0,0 0-1 0 0,0 0 0 0 0,-1 1 0 0 0,0-1 0 0 0,-1 0 0 0 0,0 0 1 0 0,0 0-1 0 0,0 0 0 0 0,-1 1 0 0 0,0-1 0 0 0,0-1 0 0 0,-1 1 1 0 0,0 1-15 0 0,-2 3 80 0 0,-1 0 1 0 0,0 0 0 0 0,-1-1-1 0 0,0 0 1 0 0,-1 0 0 0 0,0 0 0 0 0,-1-1-1 0 0,0 0 1 0 0,0-1 0 0 0,-1 0-1 0 0,1-1 1 0 0,-2 1 0 0 0,-5 2-81 0 0,-6 1 244 0 0,0 0 0 0 0,-1-2 1 0 0,0 0-1 0 0,0-2 0 0 0,-6 1-244 0 0,16-4 398 0 0,-14 2 291 0 0,26-6-666 0 0,1 1 0 0 0,-1-1-1 0 0,0 0 1 0 0,0 0-1 0 0,0 0 1 0 0,1-1 0 0 0,-1 1-1 0 0,0 0 1 0 0,0 0-1 0 0,0 0 1 0 0,0-1-1 0 0,1 1 1 0 0,-1 0 0 0 0,0-1-1 0 0,1 1 1 0 0,-1-1-1 0 0,0 1 1 0 0,0 0 0 0 0,1-1-1 0 0,-1 0 1 0 0,1 1-1 0 0,-1-1 1 0 0,0 1 0 0 0,1-1-1 0 0,-1 0 1 0 0,1 1-1 0 0,-1-2-22 0 0,1 2 138 0 0,-4-2-2504 0 0,4 2-9501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9:38.2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407 0 9240 0 0,'-10'4'487'0'0,"-4"11"1293"0"0,-7 5-69 0 0,2-12-1551 0 0,0 0 0 0 0,0-2-1 0 0,-1 0 1 0 0,0-1 0 0 0,0-1 0 0 0,-10 1-160 0 0,5-1 40 0 0,18-3-31 0 0,0 1 0 0 0,0 0 1 0 0,0 0-1 0 0,0 0 0 0 0,0 1 0 0 0,0-1 0 0 0,0 2 1 0 0,1-1-1 0 0,-1 1 0 0 0,1 0 0 0 0,-4 3-9 0 0,4 0 225 0 0,-1 0 0 0 0,1 0-1 0 0,1 0 1 0 0,-2 2-225 0 0,5-3 120 0 0,0 1 1 0 0,0-1 0 0 0,0 1-1 0 0,1-1 1 0 0,0 1-1 0 0,1 0 1 0 0,-1 2-121 0 0,1-6 43 0 0,-1 7 43 0 0,2 0 1 0 0,-1-1 0 0 0,1 1 0 0 0,0 0-87 0 0,3 28 60 0 0,-4 170 228 0 0,-11-124-142 0 0,9-57-79 0 0,-1 0-1 0 0,-1-1 1 0 0,-8 25-67 0 0,3-12 6 0 0,-1 31-166 0 0,4-49 34 0 0,4-18 87 0 0,1 0 0 0 0,0 0 0 0 0,1 1 1 0 0,-1-1-1 0 0,0 0 0 0 0,1 1 0 0 0,0 1 39 0 0,-5 71-736 0 0,5-67 618 0 0,1 2 47 0 0,15-8 68 0 0,-16-3 10 0 0,0 0 1 0 0,0 0 0 0 0,13 0 8 0 0,-3 0-18 0 0,1 0 0 0 0,-1-1 0 0 0,0 1 0 0 0,0-2 1 0 0,0 0-1 0 0,0 0 0 0 0,0-1 0 0 0,0 0 1 0 0,6-3 1 0 0,12-2-23 0 0,-25 7 12 0 0,0 1 0 0 0,1-1 0 0 0,-1 0 0 0 0,0 0 0 0 0,0 0 0 0 0,0 0-1 0 0,0-1 1 0 0,0 1 0 0 0,0-1 0 0 0,0 0 0 0 0,-1 0 0 0 0,1 0 0 0 0,0-1 11 0 0,5-4-1976 0 0,-6 6-7705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9:38.5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98 8744 0 0,'14'-2'362'0'0,"0"0"1"0"0,0 0 0 0 0,0-2 0 0 0,0 1-1 0 0,12-6-362 0 0,-5 2 179 0 0,22-7-131 0 0,1 2 0 0 0,31-3-48 0 0,-69 14 90 0 0,0-1 0 0 0,0 0 0 0 0,0 0 0 0 0,0 0 0 0 0,4-3-90 0 0,-6 3-173 0 0,0 0 1 0 0,0 0-1 0 0,1 1 1 0 0,-1-1-1 0 0,0 1 1 0 0,1 0-1 0 0,0 0 1 0 0,-1 1-1 0 0,3-1 173 0 0,-6 1-6953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9:38.8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 7432 0 0,'2'4'0'0'0,"13"3"0"0"0,4-12 0 0 0,2 3 640 0 0,-5 2 16 0 0,1 2-8 0 0,6-2 8 0 0,-6-2-264 0 0,-8-2 8 0 0,1 0-8 0 0,1 4 8 0 0,-5 8-280 0 0,-2-1 8 0 0,-4-7-9032 0 0</inkml:trace>
  <inkml:trace contextRef="#ctx0" brushRef="#br0" timeOffset="1">7 280 7136 0 0,'0'0'41'0'0,"1"0"-1"0"0,-1 0 1 0 0,1 0 0 0 0,-1-1 0 0 0,1 1 0 0 0,-1 0-1 0 0,1 0 1 0 0,-1 0 0 0 0,0 0 0 0 0,1 1 0 0 0,-1-1 0 0 0,1 0-1 0 0,-1 0 1 0 0,1 0 0 0 0,-1 0 0 0 0,0 0 0 0 0,1 0-1 0 0,-1 1 1 0 0,1-1 0 0 0,-1 0 0 0 0,0 0 0 0 0,1 1-1 0 0,-1-1 1 0 0,0 0 0 0 0,1 0 0 0 0,-1 1 0 0 0,0-1-1 0 0,1 0 1 0 0,-1 1 0 0 0,0-1 0 0 0,0 1 0 0 0,0-1 0 0 0,1 0-1 0 0,-1 1 1 0 0,0-1 0 0 0,0 1 0 0 0,0-1 0 0 0,0 0-1 0 0,0 1 1 0 0,0-1 0 0 0,1 1 0 0 0,-1-1 0 0 0,0 1-1 0 0,0-1 1 0 0,0 1 0 0 0,-1-1 0 0 0,1 0 0 0 0,0 1 0 0 0,0-1-1 0 0,0 1 1 0 0,0-1-41 0 0,0 5 168 0 0,25-5 1872 0 0,16-10-2052 0 0,0-3-1 0 0,-1-1 1 0 0,-1-2 0 0 0,4-4 12 0 0,-39 18-8120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9:39.2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7936 0 0,'2'0'48'0'0,"-1"0"0"0"0,0 0-1 0 0,0 0 1 0 0,0 0 0 0 0,0 0 0 0 0,0 0 0 0 0,0 0 0 0 0,0 0 0 0 0,0 1 0 0 0,0-1 0 0 0,0 0 0 0 0,0 1 0 0 0,0-1-1 0 0,0 1 1 0 0,0-1 0 0 0,-1 1 0 0 0,1-1 0 0 0,0 1 0 0 0,0 0 0 0 0,0-1 0 0 0,-1 1 0 0 0,2 1-48 0 0,-1 0 105 0 0,0 0 0 0 0,-1 0-1 0 0,1 0 1 0 0,0 0 0 0 0,-1 1 0 0 0,1-1 0 0 0,-1 0 0 0 0,0 0 0 0 0,0 1 0 0 0,0-1 0 0 0,0 2-105 0 0,0 61 464 0 0,9 65-464 0 0,-6-103 122 0 0,-2 0 0 0 0,-1 1 0 0 0,-3 24-122 0 0,-6-7 272 0 0,7-38-190 0 0,0 1-1 0 0,0 0 1 0 0,1 0-1 0 0,0 0 1 0 0,0-1-1 0 0,1 1 1 0 0,1 8-82 0 0,-2 17 325 0 0,0-27-195 0 0,1 0 0 0 0,-1 0-1 0 0,1-1 1 0 0,1 1 0 0 0,-1 0 0 0 0,2 4-130 0 0,-1 24 1575 0 0,-1-16-3006 0 0,0-18-7906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9:39.7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499 317 7768 0 0,'-1'2'374'0'0,"-1"12"315"0"0,2-13-611 0 0,0 0 0 0 0,0 0 0 0 0,0 0 1 0 0,0 0-1 0 0,0 0 0 0 0,-1 0 0 0 0,1 0 0 0 0,0 0 0 0 0,0 0 0 0 0,-1 0 0 0 0,1 0 0 0 0,-1 0 0 0 0,1 0 0 0 0,-1 0 0 0 0,1 0 0 0 0,-1 0 0 0 0,0-1 1 0 0,1 1-1 0 0,-1 0 0 0 0,0 0 0 0 0,0-1 0 0 0,0 1 0 0 0,1-1 0 0 0,-2 1-78 0 0,-5 3 110 0 0,-1 0 0 0 0,1-1-1 0 0,-1 0 1 0 0,0-1 0 0 0,-1 1-110 0 0,-26 9 250 0 0,16-5-157 0 0,1-2 1 0 0,-1 0-1 0 0,0-1 1 0 0,0 0 0 0 0,-7-1-94 0 0,0 0 214 0 0,-1 2 1 0 0,-2 2-215 0 0,-100 19 760 0 0,121-25-636 0 0,0 0 1 0 0,0 0-1 0 0,0 0 0 0 0,0-1 1 0 0,-5-1-125 0 0,-4 1 553 0 0,17-1-515 0 0,0 0-1 0 0,1-1 1 0 0,-1 1 0 0 0,1 0 0 0 0,-1 0 0 0 0,1 0 0 0 0,-1 0 0 0 0,1 0 0 0 0,0 0 0 0 0,-1 0 0 0 0,1 0 0 0 0,0 0 0 0 0,0 0 0 0 0,0 0 0 0 0,0 0-38 0 0,4-2 53 0 0,-1 0 1 0 0,0-1-1 0 0,0 1 0 0 0,0-1 0 0 0,-1 0 1 0 0,1-1-1 0 0,-1 1 0 0 0,0 0 1 0 0,2-4-54 0 0,7-9 79 0 0,156-179 791 0 0,-161 187-762 0 0,0-1 1 0 0,-1 0-1 0 0,4-8-108 0 0,14-22 279 0 0,31-40-59 0 0,-54 67-79 0 0,-2 7-73 0 0,-3 21-64 0 0,2-1 0 0 0,0 1 0 0 0,1-1 0 0 0,0 11-4 0 0,0 40 39 0 0,0-4 94 0 0,3 0-1 0 0,4 17-132 0 0,-4-53 115 0 0,-1-1-1 0 0,-1 6-114 0 0,1 30 223 0 0,0 31 309 0 0,0-7-21 0 0,-1-18 636 0 0,0-65-1102 0 0,0-1-2564 0 0,0 0-10240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9:40.6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354 0 6128 0 0,'0'0'33'0'0,"0"0"1"0"0,0 0-1 0 0,0 0 0 0 0,0 0 1 0 0,0 0-1 0 0,0 0 0 0 0,0 1 1 0 0,0-1-1 0 0,0 0 0 0 0,0 0 1 0 0,0 0-1 0 0,0 0 0 0 0,0 0 1 0 0,0 0-1 0 0,0 0 0 0 0,0 0 1 0 0,0 0-1 0 0,0 0 0 0 0,0 0 1 0 0,0 0-1 0 0,0 0 0 0 0,0 1 1 0 0,0-1-1 0 0,0 0 0 0 0,0 0 1 0 0,0 0-1 0 0,0 0 0 0 0,0 0 1 0 0,0 0-1 0 0,0 0 1 0 0,0 0-1 0 0,0 0 0 0 0,0 0 1 0 0,0 0-1 0 0,-1 0 0 0 0,1 0 1 0 0,0 0-1 0 0,0 0 0 0 0,0 0 1 0 0,0 0-1 0 0,0 0 0 0 0,0 0-33 0 0,0 0 63 0 0,1 0 0 0 0,-1 1 0 0 0,0-1 0 0 0,0 0 0 0 0,1 0 0 0 0,-1 0 0 0 0,0 1 0 0 0,1-1 0 0 0,-1 0 0 0 0,0 0 0 0 0,0 1 0 0 0,0-1 1 0 0,1 0-1 0 0,-1 0 0 0 0,0 1 0 0 0,0-1 0 0 0,0 0 0 0 0,0 1 0 0 0,1-1 0 0 0,-1 0 0 0 0,0 1 0 0 0,0-1 0 0 0,0 0 0 0 0,0 1 0 0 0,0-1 0 0 0,0 0 0 0 0,0 1 0 0 0,0-1 0 0 0,0 0 0 0 0,0 1 0 0 0,0-1 0 0 0,0 0 0 0 0,0 1 0 0 0,0-1 0 0 0,-1 0 0 0 0,1 1 0 0 0,0-1 0 0 0,0 0 0 0 0,0 0 0 0 0,0 1 0 0 0,-1-1 0 0 0,1 0 0 0 0,0 1 0 0 0,0-1 0 0 0,0 0 0 0 0,-1 0 0 0 0,1 1 0 0 0,0-1-63 0 0,-8 2 1459 0 0,8-2-1419 0 0,-1 0-1 0 0,1 0 1 0 0,-1 0-1 0 0,1 0 1 0 0,-1 0 0 0 0,1 0-1 0 0,0 0 1 0 0,-1 0-1 0 0,1 0 1 0 0,-1 0-1 0 0,1 0 1 0 0,0 0-1 0 0,-1 1 1 0 0,1-1-1 0 0,0 0 1 0 0,-1 0 0 0 0,1 0-1 0 0,-1 1 1 0 0,1-1-1 0 0,0 0 1 0 0,-1 0-1 0 0,1 1 1 0 0,0-1-1 0 0,0 0 1 0 0,-1 1-40 0 0,-5 9 85 0 0,4-7-67 0 0,1-1-1 0 0,0 0 1 0 0,-1 0-1 0 0,0 0 1 0 0,1 1 0 0 0,-1-1-1 0 0,0-1 1 0 0,0 1-1 0 0,0 0 1 0 0,0 0 0 0 0,-3 0-18 0 0,-30 22 245 0 0,29-19-212 0 0,0-1 0 0 0,-1 1 1 0 0,1-1-1 0 0,-1 0 0 0 0,0-1 1 0 0,0 1-1 0 0,0-1 0 0 0,0-1 1 0 0,0 1-1 0 0,-1-1 1 0 0,1-1-1 0 0,-1 1 0 0 0,-3-1-33 0 0,-1-1 30 0 0,8-1-6 0 0,-1 1 0 0 0,0 0 0 0 0,1 0 0 0 0,-1 0 0 0 0,1 1 0 0 0,-1 0 1 0 0,1 0-1 0 0,-1 0 0 0 0,1 0 0 0 0,-1 1 0 0 0,0 0-24 0 0,3-1 32 0 0,0 0 0 0 0,-1 0 0 0 0,1 0 0 0 0,-1-1 0 0 0,1 1 0 0 0,-1-1 1 0 0,1 0-1 0 0,-1 1 0 0 0,1-1 0 0 0,-3 0-32 0 0,3 0 38 0 0,1-1 1 0 0,-1 2-1 0 0,0-1 0 0 0,0 0 1 0 0,0 0-1 0 0,0 0 1 0 0,0 1-1 0 0,0-1 1 0 0,0 1-1 0 0,1 0 0 0 0,-1-1 1 0 0,0 1-1 0 0,0 0 1 0 0,1 0-1 0 0,-2 1-38 0 0,2-2 16 0 0,1 1 0 0 0,-1-1 0 0 0,0 1 0 0 0,1-1 0 0 0,-1 0 0 0 0,0 1 0 0 0,0-1 0 0 0,0 0 0 0 0,1 0 0 0 0,-1 0 0 0 0,0 0 0 0 0,0 1 0 0 0,0-1 0 0 0,1 0 0 0 0,-1 0 0 0 0,0 0-16 0 0,1-1 7 0 0,-1 1 0 0 0,1 0 0 0 0,0 0-1 0 0,-1 0 1 0 0,1 0 0 0 0,0 0-1 0 0,-1 0 1 0 0,1 0 0 0 0,0 0 0 0 0,-1 0-1 0 0,1 0 1 0 0,0 0 0 0 0,-1 0-1 0 0,1 1 1 0 0,0-1 0 0 0,-1 0 0 0 0,1 0-1 0 0,0 0 1 0 0,-1 0 0 0 0,1 0-1 0 0,0 1 1 0 0,0-1 0 0 0,-1 0 0 0 0,1 0-1 0 0,0 1 1 0 0,0-1 0 0 0,-1 0 0 0 0,1 0-1 0 0,0 1 1 0 0,0-1 0 0 0,0 0-1 0 0,0 0 1 0 0,-1 1 0 0 0,1-1 0 0 0,0 0-1 0 0,0 1 1 0 0,0-1 0 0 0,0 0-1 0 0,0 1 1 0 0,0-1 0 0 0,0 0 0 0 0,0 1-1 0 0,0-1 1 0 0,0 0 0 0 0,0 1-1 0 0,0-1 1 0 0,0 0 0 0 0,0 1-7 0 0,0 0 25 0 0,-1 0 1 0 0,1 0-1 0 0,0-1 1 0 0,-1 1-1 0 0,1 0 0 0 0,-1 0 1 0 0,1 0-1 0 0,-1 0 1 0 0,1-1-1 0 0,-1 1 1 0 0,1 0-1 0 0,-1-1 0 0 0,0 1 1 0 0,1 0-1 0 0,-1-1 1 0 0,-1 1-26 0 0,1 0 18 0 0,1-1 0 0 0,-1 1 0 0 0,0 0 0 0 0,0 0 0 0 0,0-1-1 0 0,1 1 1 0 0,-1 0 0 0 0,0 0 0 0 0,1 0 0 0 0,-1 0 0 0 0,0 0 0 0 0,1 0 0 0 0,-1 0 0 0 0,1 0 0 0 0,0 0 0 0 0,-1 0 0 0 0,1 1-18 0 0,1 16 25 0 0,1 1-1 0 0,1-1 1 0 0,1 0 0 0 0,1 3-25 0 0,7 44-27 0 0,-4-10 2 0 0,-3-25-51 0 0,-2 0 0 0 0,0 17 76 0 0,-2-25-71 0 0,1 0 0 0 0,3 11 71 0 0,-2-21-19 0 0,-1 0 0 0 0,0 1 0 0 0,-1-1 0 0 0,-1 1 0 0 0,0-1 0 0 0,-1 1-1 0 0,0-1 1 0 0,-1 1 0 0 0,-1 4 19 0 0,2-11-4 0 0,0-1-1 0 0,1 0 0 0 0,-1 1 1 0 0,1-1-1 0 0,0 0 1 0 0,1 1-1 0 0,-1-1 0 0 0,1 1 1 0 0,0-1-1 0 0,0 0 1 0 0,1 0 4 0 0,-1 0 2 0 0,0-1 1 0 0,0 0 0 0 0,0 1-1 0 0,0-1 1 0 0,-1 0 0 0 0,1 1-1 0 0,-1-1 1 0 0,-1 1 0 0 0,1-1-1 0 0,0 1 1 0 0,-1-1 0 0 0,0 0-1 0 0,0 1 1 0 0,-2 3-3 0 0,2-4 32 0 0,0 1 0 0 0,0 0 0 0 0,0-1 1 0 0,1 1-1 0 0,0-1 0 0 0,0 1 0 0 0,0 0 1 0 0,0-1-1 0 0,1 2-32 0 0,0 9 150 0 0,-1-14-129 0 0,-4-1-2065 0 0,3 0-8262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9:40.9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76 7432 0 0,'0'0'545'0'0,"0"0"4"0"0,3 0-1 0 0,17-1-149 0 0,-1-2-1 0 0,1 0 0 0 0,0-1 0 0 0,15-6-398 0 0,-7 3 166 0 0,26-4-166 0 0,-44 9 12 0 0,-1 0 0 0 0,0 0 1 0 0,0-1-1 0 0,8-4-12 0 0,24-8-5 0 0,-19 10-1368 0 0,-20 5-5427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8:29:41.3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24 8840 0 0,'1'-1'50'0'0,"1"1"0"0"0,-1-1 0 0 0,1 0-1 0 0,-1 1 1 0 0,1 0 0 0 0,0-1 0 0 0,-1 1 0 0 0,1 0 0 0 0,-1 0 0 0 0,1 0 0 0 0,1 0-50 0 0,13-2 599 0 0,-9 0-553 0 0,0 0 0 0 0,0 1 1 0 0,1 0-1 0 0,-1 0 1 0 0,2 1-47 0 0,32-6 676 0 0,-32 4-507 0 0,0 1 0 0 0,0 0 0 0 0,1 0 0 0 0,-1 1 1 0 0,6 1-170 0 0,1-1-1085 0 0,-15 0-6524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C035-C6ED-41BB-8F13-347041D7AAFE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9592-DB1C-4CFB-BE55-3918C6A5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0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C035-C6ED-41BB-8F13-347041D7AAFE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9592-DB1C-4CFB-BE55-3918C6A5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7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C035-C6ED-41BB-8F13-347041D7AAFE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9592-DB1C-4CFB-BE55-3918C6A5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7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C035-C6ED-41BB-8F13-347041D7AAFE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9592-DB1C-4CFB-BE55-3918C6A5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3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C035-C6ED-41BB-8F13-347041D7AAFE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9592-DB1C-4CFB-BE55-3918C6A5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8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C035-C6ED-41BB-8F13-347041D7AAFE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9592-DB1C-4CFB-BE55-3918C6A5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3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C035-C6ED-41BB-8F13-347041D7AAFE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9592-DB1C-4CFB-BE55-3918C6A5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C035-C6ED-41BB-8F13-347041D7AAFE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9592-DB1C-4CFB-BE55-3918C6A5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0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C035-C6ED-41BB-8F13-347041D7AAFE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9592-DB1C-4CFB-BE55-3918C6A5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3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C035-C6ED-41BB-8F13-347041D7AAFE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9592-DB1C-4CFB-BE55-3918C6A5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5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C035-C6ED-41BB-8F13-347041D7AAFE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9592-DB1C-4CFB-BE55-3918C6A5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3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EC035-C6ED-41BB-8F13-347041D7AAFE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49592-DB1C-4CFB-BE55-3918C6A5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26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7.png"/><Relationship Id="rId21" Type="http://schemas.openxmlformats.org/officeDocument/2006/relationships/image" Target="../media/image497.png"/><Relationship Id="rId42" Type="http://schemas.openxmlformats.org/officeDocument/2006/relationships/customXml" Target="../ink/ink19.xml"/><Relationship Id="rId63" Type="http://schemas.openxmlformats.org/officeDocument/2006/relationships/image" Target="../media/image20.png"/><Relationship Id="rId84" Type="http://schemas.openxmlformats.org/officeDocument/2006/relationships/customXml" Target="../ink/ink40.xml"/><Relationship Id="rId138" Type="http://schemas.openxmlformats.org/officeDocument/2006/relationships/customXml" Target="../ink/ink67.xml"/><Relationship Id="rId159" Type="http://schemas.openxmlformats.org/officeDocument/2006/relationships/customXml" Target="../ink/ink76.xml"/><Relationship Id="rId170" Type="http://schemas.openxmlformats.org/officeDocument/2006/relationships/image" Target="../media/image14.png"/><Relationship Id="rId191" Type="http://schemas.openxmlformats.org/officeDocument/2006/relationships/customXml" Target="../ink/ink92.xml"/><Relationship Id="rId205" Type="http://schemas.openxmlformats.org/officeDocument/2006/relationships/customXml" Target="../ink/ink99.xml"/><Relationship Id="rId107" Type="http://schemas.openxmlformats.org/officeDocument/2006/relationships/image" Target="../media/image42.png"/><Relationship Id="rId11" Type="http://schemas.openxmlformats.org/officeDocument/2006/relationships/image" Target="../media/image492.png"/><Relationship Id="rId32" Type="http://schemas.openxmlformats.org/officeDocument/2006/relationships/customXml" Target="../ink/ink14.xml"/><Relationship Id="rId53" Type="http://schemas.openxmlformats.org/officeDocument/2006/relationships/image" Target="../media/image513.png"/><Relationship Id="rId74" Type="http://schemas.openxmlformats.org/officeDocument/2006/relationships/customXml" Target="../ink/ink35.xml"/><Relationship Id="rId128" Type="http://schemas.openxmlformats.org/officeDocument/2006/relationships/customXml" Target="../ink/ink62.xml"/><Relationship Id="rId95" Type="http://schemas.openxmlformats.org/officeDocument/2006/relationships/image" Target="../media/image36.png"/><Relationship Id="rId160" Type="http://schemas.openxmlformats.org/officeDocument/2006/relationships/image" Target="../media/image9.png"/><Relationship Id="rId181" Type="http://schemas.openxmlformats.org/officeDocument/2006/relationships/customXml" Target="../ink/ink87.xml"/><Relationship Id="rId22" Type="http://schemas.openxmlformats.org/officeDocument/2006/relationships/customXml" Target="../ink/ink9.xml"/><Relationship Id="rId43" Type="http://schemas.openxmlformats.org/officeDocument/2006/relationships/image" Target="../media/image508.png"/><Relationship Id="rId64" Type="http://schemas.openxmlformats.org/officeDocument/2006/relationships/customXml" Target="../ink/ink30.xml"/><Relationship Id="rId118" Type="http://schemas.openxmlformats.org/officeDocument/2006/relationships/customXml" Target="../ink/ink57.xml"/><Relationship Id="rId139" Type="http://schemas.openxmlformats.org/officeDocument/2006/relationships/image" Target="../media/image58.png"/><Relationship Id="rId85" Type="http://schemas.openxmlformats.org/officeDocument/2006/relationships/image" Target="../media/image31.png"/><Relationship Id="rId150" Type="http://schemas.openxmlformats.org/officeDocument/2006/relationships/image" Target="../media/image4.png"/><Relationship Id="rId171" Type="http://schemas.openxmlformats.org/officeDocument/2006/relationships/customXml" Target="../ink/ink82.xml"/><Relationship Id="rId192" Type="http://schemas.openxmlformats.org/officeDocument/2006/relationships/image" Target="../media/image68.png"/><Relationship Id="rId206" Type="http://schemas.openxmlformats.org/officeDocument/2006/relationships/image" Target="../media/image75.png"/><Relationship Id="rId12" Type="http://schemas.openxmlformats.org/officeDocument/2006/relationships/customXml" Target="../ink/ink4.xml"/><Relationship Id="rId33" Type="http://schemas.openxmlformats.org/officeDocument/2006/relationships/image" Target="../media/image503.png"/><Relationship Id="rId108" Type="http://schemas.openxmlformats.org/officeDocument/2006/relationships/customXml" Target="../ink/ink52.xml"/><Relationship Id="rId129" Type="http://schemas.openxmlformats.org/officeDocument/2006/relationships/image" Target="../media/image53.png"/><Relationship Id="rId54" Type="http://schemas.openxmlformats.org/officeDocument/2006/relationships/customXml" Target="../ink/ink25.xml"/><Relationship Id="rId75" Type="http://schemas.openxmlformats.org/officeDocument/2006/relationships/image" Target="../media/image26.png"/><Relationship Id="rId96" Type="http://schemas.openxmlformats.org/officeDocument/2006/relationships/customXml" Target="../ink/ink46.xml"/><Relationship Id="rId140" Type="http://schemas.openxmlformats.org/officeDocument/2006/relationships/customXml" Target="../ink/ink68.xml"/><Relationship Id="rId161" Type="http://schemas.openxmlformats.org/officeDocument/2006/relationships/customXml" Target="../ink/ink77.xml"/><Relationship Id="rId182" Type="http://schemas.openxmlformats.org/officeDocument/2006/relationships/image" Target="../media/image63.png"/><Relationship Id="rId23" Type="http://schemas.openxmlformats.org/officeDocument/2006/relationships/image" Target="../media/image498.png"/><Relationship Id="rId119" Type="http://schemas.openxmlformats.org/officeDocument/2006/relationships/image" Target="../media/image48.png"/><Relationship Id="rId44" Type="http://schemas.openxmlformats.org/officeDocument/2006/relationships/customXml" Target="../ink/ink20.xml"/><Relationship Id="rId65" Type="http://schemas.openxmlformats.org/officeDocument/2006/relationships/image" Target="../media/image21.png"/><Relationship Id="rId86" Type="http://schemas.openxmlformats.org/officeDocument/2006/relationships/customXml" Target="../ink/ink41.xml"/><Relationship Id="rId130" Type="http://schemas.openxmlformats.org/officeDocument/2006/relationships/customXml" Target="../ink/ink63.xml"/><Relationship Id="rId151" Type="http://schemas.openxmlformats.org/officeDocument/2006/relationships/customXml" Target="../ink/ink72.xml"/><Relationship Id="rId172" Type="http://schemas.openxmlformats.org/officeDocument/2006/relationships/image" Target="../media/image15.png"/><Relationship Id="rId193" Type="http://schemas.openxmlformats.org/officeDocument/2006/relationships/customXml" Target="../ink/ink93.xml"/><Relationship Id="rId207" Type="http://schemas.openxmlformats.org/officeDocument/2006/relationships/customXml" Target="../ink/ink100.xml"/><Relationship Id="rId13" Type="http://schemas.openxmlformats.org/officeDocument/2006/relationships/image" Target="../media/image493.png"/><Relationship Id="rId109" Type="http://schemas.openxmlformats.org/officeDocument/2006/relationships/image" Target="../media/image43.png"/><Relationship Id="rId34" Type="http://schemas.openxmlformats.org/officeDocument/2006/relationships/customXml" Target="../ink/ink15.xml"/><Relationship Id="rId55" Type="http://schemas.openxmlformats.org/officeDocument/2006/relationships/image" Target="../media/image514.png"/><Relationship Id="rId76" Type="http://schemas.openxmlformats.org/officeDocument/2006/relationships/customXml" Target="../ink/ink36.xml"/><Relationship Id="rId97" Type="http://schemas.openxmlformats.org/officeDocument/2006/relationships/image" Target="../media/image37.png"/><Relationship Id="rId120" Type="http://schemas.openxmlformats.org/officeDocument/2006/relationships/customXml" Target="../ink/ink58.xml"/><Relationship Id="rId141" Type="http://schemas.openxmlformats.org/officeDocument/2006/relationships/image" Target="../media/image59.png"/><Relationship Id="rId7" Type="http://schemas.openxmlformats.org/officeDocument/2006/relationships/image" Target="../media/image490.png"/><Relationship Id="rId162" Type="http://schemas.openxmlformats.org/officeDocument/2006/relationships/image" Target="../media/image10.png"/><Relationship Id="rId183" Type="http://schemas.openxmlformats.org/officeDocument/2006/relationships/customXml" Target="../ink/ink88.xml"/><Relationship Id="rId2" Type="http://schemas.openxmlformats.org/officeDocument/2006/relationships/customXml" Target="../ink/ink1.xml"/><Relationship Id="rId29" Type="http://schemas.openxmlformats.org/officeDocument/2006/relationships/image" Target="../media/image501.png"/><Relationship Id="rId24" Type="http://schemas.openxmlformats.org/officeDocument/2006/relationships/customXml" Target="../ink/ink10.xml"/><Relationship Id="rId40" Type="http://schemas.openxmlformats.org/officeDocument/2006/relationships/customXml" Target="../ink/ink18.xml"/><Relationship Id="rId45" Type="http://schemas.openxmlformats.org/officeDocument/2006/relationships/image" Target="../media/image509.png"/><Relationship Id="rId66" Type="http://schemas.openxmlformats.org/officeDocument/2006/relationships/customXml" Target="../ink/ink31.xml"/><Relationship Id="rId87" Type="http://schemas.openxmlformats.org/officeDocument/2006/relationships/image" Target="../media/image32.png"/><Relationship Id="rId110" Type="http://schemas.openxmlformats.org/officeDocument/2006/relationships/customXml" Target="../ink/ink53.xml"/><Relationship Id="rId115" Type="http://schemas.openxmlformats.org/officeDocument/2006/relationships/image" Target="../media/image46.png"/><Relationship Id="rId131" Type="http://schemas.openxmlformats.org/officeDocument/2006/relationships/image" Target="../media/image54.png"/><Relationship Id="rId136" Type="http://schemas.openxmlformats.org/officeDocument/2006/relationships/customXml" Target="../ink/ink66.xml"/><Relationship Id="rId157" Type="http://schemas.openxmlformats.org/officeDocument/2006/relationships/customXml" Target="../ink/ink75.xml"/><Relationship Id="rId178" Type="http://schemas.openxmlformats.org/officeDocument/2006/relationships/image" Target="../media/image18.png"/><Relationship Id="rId61" Type="http://schemas.openxmlformats.org/officeDocument/2006/relationships/image" Target="../media/image3.png"/><Relationship Id="rId82" Type="http://schemas.openxmlformats.org/officeDocument/2006/relationships/customXml" Target="../ink/ink39.xml"/><Relationship Id="rId152" Type="http://schemas.openxmlformats.org/officeDocument/2006/relationships/image" Target="../media/image5.png"/><Relationship Id="rId173" Type="http://schemas.openxmlformats.org/officeDocument/2006/relationships/customXml" Target="../ink/ink83.xml"/><Relationship Id="rId194" Type="http://schemas.openxmlformats.org/officeDocument/2006/relationships/image" Target="../media/image69.png"/><Relationship Id="rId199" Type="http://schemas.openxmlformats.org/officeDocument/2006/relationships/customXml" Target="../ink/ink96.xml"/><Relationship Id="rId203" Type="http://schemas.openxmlformats.org/officeDocument/2006/relationships/customXml" Target="../ink/ink98.xml"/><Relationship Id="rId208" Type="http://schemas.openxmlformats.org/officeDocument/2006/relationships/image" Target="../media/image76.png"/><Relationship Id="rId19" Type="http://schemas.openxmlformats.org/officeDocument/2006/relationships/image" Target="../media/image496.png"/><Relationship Id="rId14" Type="http://schemas.openxmlformats.org/officeDocument/2006/relationships/customXml" Target="../ink/ink5.xml"/><Relationship Id="rId30" Type="http://schemas.openxmlformats.org/officeDocument/2006/relationships/customXml" Target="../ink/ink13.xml"/><Relationship Id="rId35" Type="http://schemas.openxmlformats.org/officeDocument/2006/relationships/image" Target="../media/image504.png"/><Relationship Id="rId56" Type="http://schemas.openxmlformats.org/officeDocument/2006/relationships/customXml" Target="../ink/ink26.xml"/><Relationship Id="rId77" Type="http://schemas.openxmlformats.org/officeDocument/2006/relationships/image" Target="../media/image27.png"/><Relationship Id="rId100" Type="http://schemas.openxmlformats.org/officeDocument/2006/relationships/customXml" Target="../ink/ink48.xml"/><Relationship Id="rId105" Type="http://schemas.openxmlformats.org/officeDocument/2006/relationships/image" Target="../media/image41.png"/><Relationship Id="rId126" Type="http://schemas.openxmlformats.org/officeDocument/2006/relationships/customXml" Target="../ink/ink61.xml"/><Relationship Id="rId168" Type="http://schemas.openxmlformats.org/officeDocument/2006/relationships/image" Target="../media/image13.png"/><Relationship Id="rId8" Type="http://schemas.openxmlformats.org/officeDocument/2006/relationships/customXml" Target="../ink/ink2.xml"/><Relationship Id="rId51" Type="http://schemas.openxmlformats.org/officeDocument/2006/relationships/image" Target="../media/image512.png"/><Relationship Id="rId72" Type="http://schemas.openxmlformats.org/officeDocument/2006/relationships/customXml" Target="../ink/ink34.xml"/><Relationship Id="rId93" Type="http://schemas.openxmlformats.org/officeDocument/2006/relationships/image" Target="../media/image35.png"/><Relationship Id="rId98" Type="http://schemas.openxmlformats.org/officeDocument/2006/relationships/customXml" Target="../ink/ink47.xml"/><Relationship Id="rId121" Type="http://schemas.openxmlformats.org/officeDocument/2006/relationships/image" Target="../media/image49.png"/><Relationship Id="rId142" Type="http://schemas.openxmlformats.org/officeDocument/2006/relationships/customXml" Target="../ink/ink69.xml"/><Relationship Id="rId163" Type="http://schemas.openxmlformats.org/officeDocument/2006/relationships/customXml" Target="../ink/ink78.xml"/><Relationship Id="rId184" Type="http://schemas.openxmlformats.org/officeDocument/2006/relationships/image" Target="../media/image64.png"/><Relationship Id="rId189" Type="http://schemas.openxmlformats.org/officeDocument/2006/relationships/customXml" Target="../ink/ink91.xml"/><Relationship Id="rId25" Type="http://schemas.openxmlformats.org/officeDocument/2006/relationships/image" Target="../media/image499.png"/><Relationship Id="rId46" Type="http://schemas.openxmlformats.org/officeDocument/2006/relationships/customXml" Target="../ink/ink21.xml"/><Relationship Id="rId67" Type="http://schemas.openxmlformats.org/officeDocument/2006/relationships/image" Target="../media/image22.png"/><Relationship Id="rId116" Type="http://schemas.openxmlformats.org/officeDocument/2006/relationships/customXml" Target="../ink/ink56.xml"/><Relationship Id="rId137" Type="http://schemas.openxmlformats.org/officeDocument/2006/relationships/image" Target="../media/image57.png"/><Relationship Id="rId158" Type="http://schemas.openxmlformats.org/officeDocument/2006/relationships/image" Target="../media/image8.png"/><Relationship Id="rId20" Type="http://schemas.openxmlformats.org/officeDocument/2006/relationships/customXml" Target="../ink/ink8.xml"/><Relationship Id="rId41" Type="http://schemas.openxmlformats.org/officeDocument/2006/relationships/image" Target="../media/image507.png"/><Relationship Id="rId62" Type="http://schemas.openxmlformats.org/officeDocument/2006/relationships/customXml" Target="../ink/ink29.xml"/><Relationship Id="rId83" Type="http://schemas.openxmlformats.org/officeDocument/2006/relationships/image" Target="../media/image30.png"/><Relationship Id="rId88" Type="http://schemas.openxmlformats.org/officeDocument/2006/relationships/customXml" Target="../ink/ink42.xml"/><Relationship Id="rId111" Type="http://schemas.openxmlformats.org/officeDocument/2006/relationships/image" Target="../media/image44.png"/><Relationship Id="rId132" Type="http://schemas.openxmlformats.org/officeDocument/2006/relationships/customXml" Target="../ink/ink64.xml"/><Relationship Id="rId153" Type="http://schemas.openxmlformats.org/officeDocument/2006/relationships/customXml" Target="../ink/ink73.xml"/><Relationship Id="rId174" Type="http://schemas.openxmlformats.org/officeDocument/2006/relationships/image" Target="../media/image16.png"/><Relationship Id="rId179" Type="http://schemas.openxmlformats.org/officeDocument/2006/relationships/customXml" Target="../ink/ink86.xml"/><Relationship Id="rId195" Type="http://schemas.openxmlformats.org/officeDocument/2006/relationships/customXml" Target="../ink/ink94.xml"/><Relationship Id="rId209" Type="http://schemas.openxmlformats.org/officeDocument/2006/relationships/customXml" Target="../ink/ink101.xml"/><Relationship Id="rId190" Type="http://schemas.openxmlformats.org/officeDocument/2006/relationships/image" Target="../media/image67.png"/><Relationship Id="rId204" Type="http://schemas.openxmlformats.org/officeDocument/2006/relationships/image" Target="../media/image74.png"/><Relationship Id="rId15" Type="http://schemas.openxmlformats.org/officeDocument/2006/relationships/image" Target="../media/image494.png"/><Relationship Id="rId36" Type="http://schemas.openxmlformats.org/officeDocument/2006/relationships/customXml" Target="../ink/ink16.xml"/><Relationship Id="rId57" Type="http://schemas.openxmlformats.org/officeDocument/2006/relationships/image" Target="../media/image515.png"/><Relationship Id="rId106" Type="http://schemas.openxmlformats.org/officeDocument/2006/relationships/customXml" Target="../ink/ink51.xml"/><Relationship Id="rId127" Type="http://schemas.openxmlformats.org/officeDocument/2006/relationships/image" Target="../media/image52.png"/><Relationship Id="rId10" Type="http://schemas.openxmlformats.org/officeDocument/2006/relationships/customXml" Target="../ink/ink3.xml"/><Relationship Id="rId31" Type="http://schemas.openxmlformats.org/officeDocument/2006/relationships/image" Target="../media/image502.png"/><Relationship Id="rId52" Type="http://schemas.openxmlformats.org/officeDocument/2006/relationships/customXml" Target="../ink/ink24.xml"/><Relationship Id="rId73" Type="http://schemas.openxmlformats.org/officeDocument/2006/relationships/image" Target="../media/image25.png"/><Relationship Id="rId78" Type="http://schemas.openxmlformats.org/officeDocument/2006/relationships/customXml" Target="../ink/ink37.xml"/><Relationship Id="rId94" Type="http://schemas.openxmlformats.org/officeDocument/2006/relationships/customXml" Target="../ink/ink45.xml"/><Relationship Id="rId99" Type="http://schemas.openxmlformats.org/officeDocument/2006/relationships/image" Target="../media/image38.png"/><Relationship Id="rId101" Type="http://schemas.openxmlformats.org/officeDocument/2006/relationships/image" Target="../media/image39.png"/><Relationship Id="rId122" Type="http://schemas.openxmlformats.org/officeDocument/2006/relationships/customXml" Target="../ink/ink59.xml"/><Relationship Id="rId143" Type="http://schemas.openxmlformats.org/officeDocument/2006/relationships/image" Target="../media/image60.png"/><Relationship Id="rId164" Type="http://schemas.openxmlformats.org/officeDocument/2006/relationships/image" Target="../media/image11.png"/><Relationship Id="rId169" Type="http://schemas.openxmlformats.org/officeDocument/2006/relationships/customXml" Target="../ink/ink81.xml"/><Relationship Id="rId185" Type="http://schemas.openxmlformats.org/officeDocument/2006/relationships/customXml" Target="../ink/ink89.xml"/><Relationship Id="rId9" Type="http://schemas.openxmlformats.org/officeDocument/2006/relationships/image" Target="../media/image491.png"/><Relationship Id="rId180" Type="http://schemas.openxmlformats.org/officeDocument/2006/relationships/image" Target="../media/image19.png"/><Relationship Id="rId210" Type="http://schemas.openxmlformats.org/officeDocument/2006/relationships/image" Target="../media/image77.png"/><Relationship Id="rId26" Type="http://schemas.openxmlformats.org/officeDocument/2006/relationships/customXml" Target="../ink/ink11.xml"/><Relationship Id="rId47" Type="http://schemas.openxmlformats.org/officeDocument/2006/relationships/image" Target="../media/image510.png"/><Relationship Id="rId68" Type="http://schemas.openxmlformats.org/officeDocument/2006/relationships/customXml" Target="../ink/ink32.xml"/><Relationship Id="rId89" Type="http://schemas.openxmlformats.org/officeDocument/2006/relationships/image" Target="../media/image33.png"/><Relationship Id="rId112" Type="http://schemas.openxmlformats.org/officeDocument/2006/relationships/customXml" Target="../ink/ink54.xml"/><Relationship Id="rId133" Type="http://schemas.openxmlformats.org/officeDocument/2006/relationships/image" Target="../media/image55.png"/><Relationship Id="rId154" Type="http://schemas.openxmlformats.org/officeDocument/2006/relationships/image" Target="../media/image6.png"/><Relationship Id="rId175" Type="http://schemas.openxmlformats.org/officeDocument/2006/relationships/customXml" Target="../ink/ink84.xml"/><Relationship Id="rId196" Type="http://schemas.openxmlformats.org/officeDocument/2006/relationships/image" Target="../media/image70.png"/><Relationship Id="rId200" Type="http://schemas.openxmlformats.org/officeDocument/2006/relationships/image" Target="../media/image72.png"/><Relationship Id="rId16" Type="http://schemas.openxmlformats.org/officeDocument/2006/relationships/customXml" Target="../ink/ink6.xml"/><Relationship Id="rId37" Type="http://schemas.openxmlformats.org/officeDocument/2006/relationships/image" Target="../media/image505.png"/><Relationship Id="rId58" Type="http://schemas.openxmlformats.org/officeDocument/2006/relationships/customXml" Target="../ink/ink27.xml"/><Relationship Id="rId79" Type="http://schemas.openxmlformats.org/officeDocument/2006/relationships/image" Target="../media/image28.png"/><Relationship Id="rId102" Type="http://schemas.openxmlformats.org/officeDocument/2006/relationships/customXml" Target="../ink/ink49.xml"/><Relationship Id="rId123" Type="http://schemas.openxmlformats.org/officeDocument/2006/relationships/image" Target="../media/image50.png"/><Relationship Id="rId144" Type="http://schemas.openxmlformats.org/officeDocument/2006/relationships/customXml" Target="../ink/ink70.xml"/><Relationship Id="rId90" Type="http://schemas.openxmlformats.org/officeDocument/2006/relationships/customXml" Target="../ink/ink43.xml"/><Relationship Id="rId165" Type="http://schemas.openxmlformats.org/officeDocument/2006/relationships/customXml" Target="../ink/ink79.xml"/><Relationship Id="rId186" Type="http://schemas.openxmlformats.org/officeDocument/2006/relationships/image" Target="../media/image65.png"/><Relationship Id="rId27" Type="http://schemas.openxmlformats.org/officeDocument/2006/relationships/image" Target="../media/image500.png"/><Relationship Id="rId48" Type="http://schemas.openxmlformats.org/officeDocument/2006/relationships/customXml" Target="../ink/ink22.xml"/><Relationship Id="rId69" Type="http://schemas.openxmlformats.org/officeDocument/2006/relationships/image" Target="../media/image23.png"/><Relationship Id="rId113" Type="http://schemas.openxmlformats.org/officeDocument/2006/relationships/image" Target="../media/image45.png"/><Relationship Id="rId134" Type="http://schemas.openxmlformats.org/officeDocument/2006/relationships/customXml" Target="../ink/ink65.xml"/><Relationship Id="rId80" Type="http://schemas.openxmlformats.org/officeDocument/2006/relationships/customXml" Target="../ink/ink38.xml"/><Relationship Id="rId155" Type="http://schemas.openxmlformats.org/officeDocument/2006/relationships/customXml" Target="../ink/ink74.xml"/><Relationship Id="rId176" Type="http://schemas.openxmlformats.org/officeDocument/2006/relationships/image" Target="../media/image17.png"/><Relationship Id="rId197" Type="http://schemas.openxmlformats.org/officeDocument/2006/relationships/customXml" Target="../ink/ink95.xml"/><Relationship Id="rId201" Type="http://schemas.openxmlformats.org/officeDocument/2006/relationships/customXml" Target="../ink/ink97.xml"/><Relationship Id="rId17" Type="http://schemas.openxmlformats.org/officeDocument/2006/relationships/image" Target="../media/image495.png"/><Relationship Id="rId38" Type="http://schemas.openxmlformats.org/officeDocument/2006/relationships/customXml" Target="../ink/ink17.xml"/><Relationship Id="rId59" Type="http://schemas.openxmlformats.org/officeDocument/2006/relationships/image" Target="../media/image516.png"/><Relationship Id="rId103" Type="http://schemas.openxmlformats.org/officeDocument/2006/relationships/image" Target="../media/image40.png"/><Relationship Id="rId124" Type="http://schemas.openxmlformats.org/officeDocument/2006/relationships/customXml" Target="../ink/ink60.xml"/><Relationship Id="rId70" Type="http://schemas.openxmlformats.org/officeDocument/2006/relationships/customXml" Target="../ink/ink33.xml"/><Relationship Id="rId91" Type="http://schemas.openxmlformats.org/officeDocument/2006/relationships/image" Target="../media/image34.png"/><Relationship Id="rId145" Type="http://schemas.openxmlformats.org/officeDocument/2006/relationships/image" Target="../media/image61.png"/><Relationship Id="rId166" Type="http://schemas.openxmlformats.org/officeDocument/2006/relationships/image" Target="../media/image12.png"/><Relationship Id="rId187" Type="http://schemas.openxmlformats.org/officeDocument/2006/relationships/customXml" Target="../ink/ink90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2.xml"/><Relationship Id="rId49" Type="http://schemas.openxmlformats.org/officeDocument/2006/relationships/image" Target="../media/image511.png"/><Relationship Id="rId114" Type="http://schemas.openxmlformats.org/officeDocument/2006/relationships/customXml" Target="../ink/ink55.xml"/><Relationship Id="rId60" Type="http://schemas.openxmlformats.org/officeDocument/2006/relationships/customXml" Target="../ink/ink28.xml"/><Relationship Id="rId81" Type="http://schemas.openxmlformats.org/officeDocument/2006/relationships/image" Target="../media/image29.png"/><Relationship Id="rId135" Type="http://schemas.openxmlformats.org/officeDocument/2006/relationships/image" Target="../media/image56.png"/><Relationship Id="rId156" Type="http://schemas.openxmlformats.org/officeDocument/2006/relationships/image" Target="../media/image7.png"/><Relationship Id="rId177" Type="http://schemas.openxmlformats.org/officeDocument/2006/relationships/customXml" Target="../ink/ink85.xml"/><Relationship Id="rId198" Type="http://schemas.openxmlformats.org/officeDocument/2006/relationships/image" Target="../media/image71.png"/><Relationship Id="rId202" Type="http://schemas.openxmlformats.org/officeDocument/2006/relationships/image" Target="../media/image73.png"/><Relationship Id="rId18" Type="http://schemas.openxmlformats.org/officeDocument/2006/relationships/customXml" Target="../ink/ink7.xml"/><Relationship Id="rId39" Type="http://schemas.openxmlformats.org/officeDocument/2006/relationships/image" Target="../media/image506.png"/><Relationship Id="rId50" Type="http://schemas.openxmlformats.org/officeDocument/2006/relationships/customXml" Target="../ink/ink23.xml"/><Relationship Id="rId104" Type="http://schemas.openxmlformats.org/officeDocument/2006/relationships/customXml" Target="../ink/ink50.xml"/><Relationship Id="rId125" Type="http://schemas.openxmlformats.org/officeDocument/2006/relationships/image" Target="../media/image51.png"/><Relationship Id="rId146" Type="http://schemas.openxmlformats.org/officeDocument/2006/relationships/customXml" Target="../ink/ink71.xml"/><Relationship Id="rId167" Type="http://schemas.openxmlformats.org/officeDocument/2006/relationships/customXml" Target="../ink/ink80.xml"/><Relationship Id="rId188" Type="http://schemas.openxmlformats.org/officeDocument/2006/relationships/image" Target="../media/image66.png"/><Relationship Id="rId71" Type="http://schemas.openxmlformats.org/officeDocument/2006/relationships/image" Target="../media/image24.png"/><Relationship Id="rId92" Type="http://schemas.openxmlformats.org/officeDocument/2006/relationships/customXml" Target="../ink/ink44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7.png"/><Relationship Id="rId21" Type="http://schemas.openxmlformats.org/officeDocument/2006/relationships/image" Target="../media/image497.png"/><Relationship Id="rId42" Type="http://schemas.openxmlformats.org/officeDocument/2006/relationships/customXml" Target="../ink/ink120.xml"/><Relationship Id="rId63" Type="http://schemas.openxmlformats.org/officeDocument/2006/relationships/image" Target="../media/image630.png"/><Relationship Id="rId84" Type="http://schemas.openxmlformats.org/officeDocument/2006/relationships/customXml" Target="../ink/ink141.xml"/><Relationship Id="rId138" Type="http://schemas.openxmlformats.org/officeDocument/2006/relationships/customXml" Target="../ink/ink165.xml"/><Relationship Id="rId159" Type="http://schemas.openxmlformats.org/officeDocument/2006/relationships/image" Target="../media/image108.png"/><Relationship Id="rId170" Type="http://schemas.openxmlformats.org/officeDocument/2006/relationships/customXml" Target="../ink/ink181.xml"/><Relationship Id="rId191" Type="http://schemas.openxmlformats.org/officeDocument/2006/relationships/image" Target="../media/image124.png"/><Relationship Id="rId205" Type="http://schemas.openxmlformats.org/officeDocument/2006/relationships/image" Target="../media/image4.png"/><Relationship Id="rId226" Type="http://schemas.openxmlformats.org/officeDocument/2006/relationships/customXml" Target="../ink/ink209.xml"/><Relationship Id="rId247" Type="http://schemas.openxmlformats.org/officeDocument/2006/relationships/customXml" Target="../ink/ink225.xml"/><Relationship Id="rId107" Type="http://schemas.openxmlformats.org/officeDocument/2006/relationships/image" Target="../media/image750.png"/><Relationship Id="rId11" Type="http://schemas.openxmlformats.org/officeDocument/2006/relationships/image" Target="../media/image492.png"/><Relationship Id="rId32" Type="http://schemas.openxmlformats.org/officeDocument/2006/relationships/customXml" Target="../ink/ink115.xml"/><Relationship Id="rId53" Type="http://schemas.openxmlformats.org/officeDocument/2006/relationships/image" Target="../media/image513.png"/><Relationship Id="rId74" Type="http://schemas.openxmlformats.org/officeDocument/2006/relationships/customXml" Target="../ink/ink136.xml"/><Relationship Id="rId128" Type="http://schemas.openxmlformats.org/officeDocument/2006/relationships/customXml" Target="../ink/ink160.xml"/><Relationship Id="rId149" Type="http://schemas.openxmlformats.org/officeDocument/2006/relationships/image" Target="../media/image103.png"/><Relationship Id="rId95" Type="http://schemas.openxmlformats.org/officeDocument/2006/relationships/image" Target="../media/image81.png"/><Relationship Id="rId160" Type="http://schemas.openxmlformats.org/officeDocument/2006/relationships/customXml" Target="../ink/ink176.xml"/><Relationship Id="rId181" Type="http://schemas.openxmlformats.org/officeDocument/2006/relationships/image" Target="../media/image119.png"/><Relationship Id="rId216" Type="http://schemas.openxmlformats.org/officeDocument/2006/relationships/customXml" Target="../ink/ink204.xml"/><Relationship Id="rId237" Type="http://schemas.openxmlformats.org/officeDocument/2006/relationships/customXml" Target="../ink/ink215.xml"/><Relationship Id="rId22" Type="http://schemas.openxmlformats.org/officeDocument/2006/relationships/customXml" Target="../ink/ink110.xml"/><Relationship Id="rId43" Type="http://schemas.openxmlformats.org/officeDocument/2006/relationships/image" Target="../media/image508.png"/><Relationship Id="rId64" Type="http://schemas.openxmlformats.org/officeDocument/2006/relationships/customXml" Target="../ink/ink131.xml"/><Relationship Id="rId118" Type="http://schemas.openxmlformats.org/officeDocument/2006/relationships/customXml" Target="../ink/ink155.xml"/><Relationship Id="rId139" Type="http://schemas.openxmlformats.org/officeDocument/2006/relationships/image" Target="../media/image98.png"/><Relationship Id="rId150" Type="http://schemas.openxmlformats.org/officeDocument/2006/relationships/customXml" Target="../ink/ink171.xml"/><Relationship Id="rId171" Type="http://schemas.openxmlformats.org/officeDocument/2006/relationships/image" Target="../media/image114.png"/><Relationship Id="rId192" Type="http://schemas.openxmlformats.org/officeDocument/2006/relationships/customXml" Target="../ink/ink192.xml"/><Relationship Id="rId206" Type="http://schemas.openxmlformats.org/officeDocument/2006/relationships/customXml" Target="../ink/ink199.xml"/><Relationship Id="rId227" Type="http://schemas.openxmlformats.org/officeDocument/2006/relationships/image" Target="../media/image15.png"/><Relationship Id="rId248" Type="http://schemas.openxmlformats.org/officeDocument/2006/relationships/customXml" Target="../ink/ink226.xml"/><Relationship Id="rId12" Type="http://schemas.openxmlformats.org/officeDocument/2006/relationships/customXml" Target="../ink/ink105.xml"/><Relationship Id="rId33" Type="http://schemas.openxmlformats.org/officeDocument/2006/relationships/image" Target="../media/image503.png"/><Relationship Id="rId108" Type="http://schemas.openxmlformats.org/officeDocument/2006/relationships/customXml" Target="../ink/ink150.xml"/><Relationship Id="rId129" Type="http://schemas.openxmlformats.org/officeDocument/2006/relationships/image" Target="../media/image93.png"/><Relationship Id="rId54" Type="http://schemas.openxmlformats.org/officeDocument/2006/relationships/customXml" Target="../ink/ink126.xml"/><Relationship Id="rId75" Type="http://schemas.openxmlformats.org/officeDocument/2006/relationships/image" Target="../media/image690.png"/><Relationship Id="rId96" Type="http://schemas.openxmlformats.org/officeDocument/2006/relationships/customXml" Target="../ink/ink144.xml"/><Relationship Id="rId140" Type="http://schemas.openxmlformats.org/officeDocument/2006/relationships/customXml" Target="../ink/ink166.xml"/><Relationship Id="rId161" Type="http://schemas.openxmlformats.org/officeDocument/2006/relationships/image" Target="../media/image109.png"/><Relationship Id="rId182" Type="http://schemas.openxmlformats.org/officeDocument/2006/relationships/customXml" Target="../ink/ink187.xml"/><Relationship Id="rId217" Type="http://schemas.openxmlformats.org/officeDocument/2006/relationships/image" Target="../media/image10.png"/><Relationship Id="rId238" Type="http://schemas.openxmlformats.org/officeDocument/2006/relationships/customXml" Target="../ink/ink216.xml"/><Relationship Id="rId23" Type="http://schemas.openxmlformats.org/officeDocument/2006/relationships/image" Target="../media/image498.png"/><Relationship Id="rId119" Type="http://schemas.openxmlformats.org/officeDocument/2006/relationships/image" Target="../media/image88.png"/><Relationship Id="rId44" Type="http://schemas.openxmlformats.org/officeDocument/2006/relationships/customXml" Target="../ink/ink121.xml"/><Relationship Id="rId65" Type="http://schemas.openxmlformats.org/officeDocument/2006/relationships/image" Target="../media/image640.png"/><Relationship Id="rId130" Type="http://schemas.openxmlformats.org/officeDocument/2006/relationships/customXml" Target="../ink/ink161.xml"/><Relationship Id="rId151" Type="http://schemas.openxmlformats.org/officeDocument/2006/relationships/image" Target="../media/image104.png"/><Relationship Id="rId172" Type="http://schemas.openxmlformats.org/officeDocument/2006/relationships/customXml" Target="../ink/ink182.xml"/><Relationship Id="rId193" Type="http://schemas.openxmlformats.org/officeDocument/2006/relationships/image" Target="../media/image125.png"/><Relationship Id="rId207" Type="http://schemas.openxmlformats.org/officeDocument/2006/relationships/image" Target="../media/image5.png"/><Relationship Id="rId228" Type="http://schemas.openxmlformats.org/officeDocument/2006/relationships/customXml" Target="../ink/ink210.xml"/><Relationship Id="rId249" Type="http://schemas.openxmlformats.org/officeDocument/2006/relationships/customXml" Target="../ink/ink227.xml"/><Relationship Id="rId13" Type="http://schemas.openxmlformats.org/officeDocument/2006/relationships/image" Target="../media/image493.png"/><Relationship Id="rId109" Type="http://schemas.openxmlformats.org/officeDocument/2006/relationships/image" Target="../media/image760.png"/><Relationship Id="rId34" Type="http://schemas.openxmlformats.org/officeDocument/2006/relationships/customXml" Target="../ink/ink116.xml"/><Relationship Id="rId55" Type="http://schemas.openxmlformats.org/officeDocument/2006/relationships/image" Target="../media/image514.png"/><Relationship Id="rId76" Type="http://schemas.openxmlformats.org/officeDocument/2006/relationships/customXml" Target="../ink/ink137.xml"/><Relationship Id="rId97" Type="http://schemas.openxmlformats.org/officeDocument/2006/relationships/image" Target="../media/image82.png"/><Relationship Id="rId120" Type="http://schemas.openxmlformats.org/officeDocument/2006/relationships/customXml" Target="../ink/ink156.xml"/><Relationship Id="rId141" Type="http://schemas.openxmlformats.org/officeDocument/2006/relationships/image" Target="../media/image99.png"/><Relationship Id="rId7" Type="http://schemas.openxmlformats.org/officeDocument/2006/relationships/image" Target="../media/image490.png"/><Relationship Id="rId162" Type="http://schemas.openxmlformats.org/officeDocument/2006/relationships/customXml" Target="../ink/ink177.xml"/><Relationship Id="rId183" Type="http://schemas.openxmlformats.org/officeDocument/2006/relationships/image" Target="../media/image120.png"/><Relationship Id="rId218" Type="http://schemas.openxmlformats.org/officeDocument/2006/relationships/customXml" Target="../ink/ink205.xml"/><Relationship Id="rId239" Type="http://schemas.openxmlformats.org/officeDocument/2006/relationships/customXml" Target="../ink/ink217.xml"/><Relationship Id="rId250" Type="http://schemas.openxmlformats.org/officeDocument/2006/relationships/customXml" Target="../ink/ink228.xml"/><Relationship Id="rId24" Type="http://schemas.openxmlformats.org/officeDocument/2006/relationships/customXml" Target="../ink/ink111.xml"/><Relationship Id="rId45" Type="http://schemas.openxmlformats.org/officeDocument/2006/relationships/image" Target="../media/image509.png"/><Relationship Id="rId66" Type="http://schemas.openxmlformats.org/officeDocument/2006/relationships/customXml" Target="../ink/ink132.xml"/><Relationship Id="rId87" Type="http://schemas.openxmlformats.org/officeDocument/2006/relationships/image" Target="../media/image770.png"/><Relationship Id="rId110" Type="http://schemas.openxmlformats.org/officeDocument/2006/relationships/customXml" Target="../ink/ink151.xml"/><Relationship Id="rId131" Type="http://schemas.openxmlformats.org/officeDocument/2006/relationships/image" Target="../media/image94.png"/><Relationship Id="rId152" Type="http://schemas.openxmlformats.org/officeDocument/2006/relationships/customXml" Target="../ink/ink172.xml"/><Relationship Id="rId173" Type="http://schemas.openxmlformats.org/officeDocument/2006/relationships/image" Target="../media/image115.png"/><Relationship Id="rId194" Type="http://schemas.openxmlformats.org/officeDocument/2006/relationships/customXml" Target="../ink/ink193.xml"/><Relationship Id="rId208" Type="http://schemas.openxmlformats.org/officeDocument/2006/relationships/customXml" Target="../ink/ink200.xml"/><Relationship Id="rId229" Type="http://schemas.openxmlformats.org/officeDocument/2006/relationships/image" Target="../media/image16.png"/><Relationship Id="rId240" Type="http://schemas.openxmlformats.org/officeDocument/2006/relationships/customXml" Target="../ink/ink218.xml"/><Relationship Id="rId14" Type="http://schemas.openxmlformats.org/officeDocument/2006/relationships/customXml" Target="../ink/ink106.xml"/><Relationship Id="rId35" Type="http://schemas.openxmlformats.org/officeDocument/2006/relationships/image" Target="../media/image504.png"/><Relationship Id="rId56" Type="http://schemas.openxmlformats.org/officeDocument/2006/relationships/customXml" Target="../ink/ink127.xml"/><Relationship Id="rId77" Type="http://schemas.openxmlformats.org/officeDocument/2006/relationships/image" Target="../media/image700.png"/><Relationship Id="rId100" Type="http://schemas.openxmlformats.org/officeDocument/2006/relationships/customXml" Target="../ink/ink146.xml"/><Relationship Id="rId8" Type="http://schemas.openxmlformats.org/officeDocument/2006/relationships/customXml" Target="../ink/ink103.xml"/><Relationship Id="rId98" Type="http://schemas.openxmlformats.org/officeDocument/2006/relationships/customXml" Target="../ink/ink145.xml"/><Relationship Id="rId121" Type="http://schemas.openxmlformats.org/officeDocument/2006/relationships/image" Target="../media/image89.png"/><Relationship Id="rId142" Type="http://schemas.openxmlformats.org/officeDocument/2006/relationships/customXml" Target="../ink/ink167.xml"/><Relationship Id="rId163" Type="http://schemas.openxmlformats.org/officeDocument/2006/relationships/image" Target="../media/image110.png"/><Relationship Id="rId184" Type="http://schemas.openxmlformats.org/officeDocument/2006/relationships/customXml" Target="../ink/ink188.xml"/><Relationship Id="rId219" Type="http://schemas.openxmlformats.org/officeDocument/2006/relationships/image" Target="../media/image11.png"/><Relationship Id="rId230" Type="http://schemas.openxmlformats.org/officeDocument/2006/relationships/customXml" Target="../ink/ink211.xml"/><Relationship Id="rId25" Type="http://schemas.openxmlformats.org/officeDocument/2006/relationships/image" Target="../media/image499.png"/><Relationship Id="rId46" Type="http://schemas.openxmlformats.org/officeDocument/2006/relationships/customXml" Target="../ink/ink122.xml"/><Relationship Id="rId67" Type="http://schemas.openxmlformats.org/officeDocument/2006/relationships/image" Target="../media/image650.png"/><Relationship Id="rId88" Type="http://schemas.openxmlformats.org/officeDocument/2006/relationships/customXml" Target="../ink/ink142.xml"/><Relationship Id="rId111" Type="http://schemas.openxmlformats.org/officeDocument/2006/relationships/image" Target="../media/image78.png"/><Relationship Id="rId132" Type="http://schemas.openxmlformats.org/officeDocument/2006/relationships/customXml" Target="../ink/ink162.xml"/><Relationship Id="rId153" Type="http://schemas.openxmlformats.org/officeDocument/2006/relationships/image" Target="../media/image105.png"/><Relationship Id="rId174" Type="http://schemas.openxmlformats.org/officeDocument/2006/relationships/customXml" Target="../ink/ink183.xml"/><Relationship Id="rId195" Type="http://schemas.openxmlformats.org/officeDocument/2006/relationships/image" Target="../media/image126.png"/><Relationship Id="rId209" Type="http://schemas.openxmlformats.org/officeDocument/2006/relationships/image" Target="../media/image6.png"/><Relationship Id="rId190" Type="http://schemas.openxmlformats.org/officeDocument/2006/relationships/customXml" Target="../ink/ink191.xml"/><Relationship Id="rId204" Type="http://schemas.openxmlformats.org/officeDocument/2006/relationships/customXml" Target="../ink/ink198.xml"/><Relationship Id="rId220" Type="http://schemas.openxmlformats.org/officeDocument/2006/relationships/customXml" Target="../ink/ink206.xml"/><Relationship Id="rId225" Type="http://schemas.openxmlformats.org/officeDocument/2006/relationships/image" Target="../media/image14.png"/><Relationship Id="rId241" Type="http://schemas.openxmlformats.org/officeDocument/2006/relationships/customXml" Target="../ink/ink219.xml"/><Relationship Id="rId246" Type="http://schemas.openxmlformats.org/officeDocument/2006/relationships/customXml" Target="../ink/ink224.xml"/><Relationship Id="rId15" Type="http://schemas.openxmlformats.org/officeDocument/2006/relationships/image" Target="../media/image494.png"/><Relationship Id="rId36" Type="http://schemas.openxmlformats.org/officeDocument/2006/relationships/customXml" Target="../ink/ink117.xml"/><Relationship Id="rId57" Type="http://schemas.openxmlformats.org/officeDocument/2006/relationships/image" Target="../media/image515.png"/><Relationship Id="rId106" Type="http://schemas.openxmlformats.org/officeDocument/2006/relationships/customXml" Target="../ink/ink149.xml"/><Relationship Id="rId127" Type="http://schemas.openxmlformats.org/officeDocument/2006/relationships/image" Target="../media/image92.png"/><Relationship Id="rId10" Type="http://schemas.openxmlformats.org/officeDocument/2006/relationships/customXml" Target="../ink/ink104.xml"/><Relationship Id="rId31" Type="http://schemas.openxmlformats.org/officeDocument/2006/relationships/image" Target="../media/image502.png"/><Relationship Id="rId52" Type="http://schemas.openxmlformats.org/officeDocument/2006/relationships/customXml" Target="../ink/ink125.xml"/><Relationship Id="rId73" Type="http://schemas.openxmlformats.org/officeDocument/2006/relationships/image" Target="../media/image680.png"/><Relationship Id="rId78" Type="http://schemas.openxmlformats.org/officeDocument/2006/relationships/customXml" Target="../ink/ink138.xml"/><Relationship Id="rId94" Type="http://schemas.openxmlformats.org/officeDocument/2006/relationships/customXml" Target="../ink/ink143.xml"/><Relationship Id="rId99" Type="http://schemas.openxmlformats.org/officeDocument/2006/relationships/image" Target="../media/image83.png"/><Relationship Id="rId101" Type="http://schemas.openxmlformats.org/officeDocument/2006/relationships/image" Target="../media/image84.png"/><Relationship Id="rId122" Type="http://schemas.openxmlformats.org/officeDocument/2006/relationships/customXml" Target="../ink/ink157.xml"/><Relationship Id="rId143" Type="http://schemas.openxmlformats.org/officeDocument/2006/relationships/image" Target="../media/image100.png"/><Relationship Id="rId148" Type="http://schemas.openxmlformats.org/officeDocument/2006/relationships/customXml" Target="../ink/ink170.xml"/><Relationship Id="rId164" Type="http://schemas.openxmlformats.org/officeDocument/2006/relationships/customXml" Target="../ink/ink178.xml"/><Relationship Id="rId169" Type="http://schemas.openxmlformats.org/officeDocument/2006/relationships/image" Target="../media/image113.png"/><Relationship Id="rId185" Type="http://schemas.openxmlformats.org/officeDocument/2006/relationships/image" Target="../media/image121.png"/><Relationship Id="rId9" Type="http://schemas.openxmlformats.org/officeDocument/2006/relationships/image" Target="../media/image491.png"/><Relationship Id="rId180" Type="http://schemas.openxmlformats.org/officeDocument/2006/relationships/customXml" Target="../ink/ink186.xml"/><Relationship Id="rId210" Type="http://schemas.openxmlformats.org/officeDocument/2006/relationships/customXml" Target="../ink/ink201.xml"/><Relationship Id="rId215" Type="http://schemas.openxmlformats.org/officeDocument/2006/relationships/image" Target="../media/image9.png"/><Relationship Id="rId236" Type="http://schemas.openxmlformats.org/officeDocument/2006/relationships/customXml" Target="../ink/ink214.xml"/><Relationship Id="rId26" Type="http://schemas.openxmlformats.org/officeDocument/2006/relationships/customXml" Target="../ink/ink112.xml"/><Relationship Id="rId231" Type="http://schemas.openxmlformats.org/officeDocument/2006/relationships/image" Target="../media/image17.png"/><Relationship Id="rId47" Type="http://schemas.openxmlformats.org/officeDocument/2006/relationships/image" Target="../media/image510.png"/><Relationship Id="rId68" Type="http://schemas.openxmlformats.org/officeDocument/2006/relationships/customXml" Target="../ink/ink133.xml"/><Relationship Id="rId112" Type="http://schemas.openxmlformats.org/officeDocument/2006/relationships/customXml" Target="../ink/ink152.xml"/><Relationship Id="rId133" Type="http://schemas.openxmlformats.org/officeDocument/2006/relationships/image" Target="../media/image95.png"/><Relationship Id="rId154" Type="http://schemas.openxmlformats.org/officeDocument/2006/relationships/customXml" Target="../ink/ink173.xml"/><Relationship Id="rId175" Type="http://schemas.openxmlformats.org/officeDocument/2006/relationships/image" Target="../media/image116.png"/><Relationship Id="rId196" Type="http://schemas.openxmlformats.org/officeDocument/2006/relationships/customXml" Target="../ink/ink194.xml"/><Relationship Id="rId200" Type="http://schemas.openxmlformats.org/officeDocument/2006/relationships/customXml" Target="../ink/ink196.xml"/><Relationship Id="rId16" Type="http://schemas.openxmlformats.org/officeDocument/2006/relationships/customXml" Target="../ink/ink107.xml"/><Relationship Id="rId221" Type="http://schemas.openxmlformats.org/officeDocument/2006/relationships/image" Target="../media/image12.png"/><Relationship Id="rId242" Type="http://schemas.openxmlformats.org/officeDocument/2006/relationships/customXml" Target="../ink/ink220.xml"/><Relationship Id="rId37" Type="http://schemas.openxmlformats.org/officeDocument/2006/relationships/image" Target="../media/image505.png"/><Relationship Id="rId58" Type="http://schemas.openxmlformats.org/officeDocument/2006/relationships/customXml" Target="../ink/ink128.xml"/><Relationship Id="rId79" Type="http://schemas.openxmlformats.org/officeDocument/2006/relationships/image" Target="../media/image710.png"/><Relationship Id="rId102" Type="http://schemas.openxmlformats.org/officeDocument/2006/relationships/customXml" Target="../ink/ink147.xml"/><Relationship Id="rId123" Type="http://schemas.openxmlformats.org/officeDocument/2006/relationships/image" Target="../media/image90.png"/><Relationship Id="rId144" Type="http://schemas.openxmlformats.org/officeDocument/2006/relationships/customXml" Target="../ink/ink168.xml"/><Relationship Id="rId165" Type="http://schemas.openxmlformats.org/officeDocument/2006/relationships/image" Target="../media/image111.png"/><Relationship Id="rId186" Type="http://schemas.openxmlformats.org/officeDocument/2006/relationships/customXml" Target="../ink/ink189.xml"/><Relationship Id="rId211" Type="http://schemas.openxmlformats.org/officeDocument/2006/relationships/image" Target="../media/image7.png"/><Relationship Id="rId232" Type="http://schemas.openxmlformats.org/officeDocument/2006/relationships/customXml" Target="../ink/ink212.xml"/><Relationship Id="rId27" Type="http://schemas.openxmlformats.org/officeDocument/2006/relationships/image" Target="../media/image500.png"/><Relationship Id="rId48" Type="http://schemas.openxmlformats.org/officeDocument/2006/relationships/customXml" Target="../ink/ink123.xml"/><Relationship Id="rId69" Type="http://schemas.openxmlformats.org/officeDocument/2006/relationships/image" Target="../media/image660.png"/><Relationship Id="rId113" Type="http://schemas.openxmlformats.org/officeDocument/2006/relationships/image" Target="../media/image79.png"/><Relationship Id="rId134" Type="http://schemas.openxmlformats.org/officeDocument/2006/relationships/customXml" Target="../ink/ink163.xml"/><Relationship Id="rId80" Type="http://schemas.openxmlformats.org/officeDocument/2006/relationships/customXml" Target="../ink/ink139.xml"/><Relationship Id="rId155" Type="http://schemas.openxmlformats.org/officeDocument/2006/relationships/image" Target="../media/image106.png"/><Relationship Id="rId176" Type="http://schemas.openxmlformats.org/officeDocument/2006/relationships/customXml" Target="../ink/ink184.xml"/><Relationship Id="rId197" Type="http://schemas.openxmlformats.org/officeDocument/2006/relationships/image" Target="../media/image127.png"/><Relationship Id="rId201" Type="http://schemas.openxmlformats.org/officeDocument/2006/relationships/image" Target="../media/image129.png"/><Relationship Id="rId222" Type="http://schemas.openxmlformats.org/officeDocument/2006/relationships/customXml" Target="../ink/ink207.xml"/><Relationship Id="rId243" Type="http://schemas.openxmlformats.org/officeDocument/2006/relationships/customXml" Target="../ink/ink221.xml"/><Relationship Id="rId17" Type="http://schemas.openxmlformats.org/officeDocument/2006/relationships/image" Target="../media/image495.png"/><Relationship Id="rId38" Type="http://schemas.openxmlformats.org/officeDocument/2006/relationships/customXml" Target="../ink/ink118.xml"/><Relationship Id="rId59" Type="http://schemas.openxmlformats.org/officeDocument/2006/relationships/image" Target="../media/image516.png"/><Relationship Id="rId103" Type="http://schemas.openxmlformats.org/officeDocument/2006/relationships/image" Target="../media/image85.png"/><Relationship Id="rId124" Type="http://schemas.openxmlformats.org/officeDocument/2006/relationships/customXml" Target="../ink/ink158.xml"/><Relationship Id="rId70" Type="http://schemas.openxmlformats.org/officeDocument/2006/relationships/customXml" Target="../ink/ink134.xml"/><Relationship Id="rId145" Type="http://schemas.openxmlformats.org/officeDocument/2006/relationships/image" Target="../media/image101.png"/><Relationship Id="rId166" Type="http://schemas.openxmlformats.org/officeDocument/2006/relationships/customXml" Target="../ink/ink179.xml"/><Relationship Id="rId187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02.xml"/><Relationship Id="rId233" Type="http://schemas.openxmlformats.org/officeDocument/2006/relationships/image" Target="../media/image18.png"/><Relationship Id="rId28" Type="http://schemas.openxmlformats.org/officeDocument/2006/relationships/customXml" Target="../ink/ink113.xml"/><Relationship Id="rId49" Type="http://schemas.openxmlformats.org/officeDocument/2006/relationships/image" Target="../media/image511.png"/><Relationship Id="rId114" Type="http://schemas.openxmlformats.org/officeDocument/2006/relationships/customXml" Target="../ink/ink153.xml"/><Relationship Id="rId60" Type="http://schemas.openxmlformats.org/officeDocument/2006/relationships/customXml" Target="../ink/ink129.xml"/><Relationship Id="rId81" Type="http://schemas.openxmlformats.org/officeDocument/2006/relationships/image" Target="../media/image720.png"/><Relationship Id="rId135" Type="http://schemas.openxmlformats.org/officeDocument/2006/relationships/image" Target="../media/image96.png"/><Relationship Id="rId156" Type="http://schemas.openxmlformats.org/officeDocument/2006/relationships/customXml" Target="../ink/ink174.xml"/><Relationship Id="rId177" Type="http://schemas.openxmlformats.org/officeDocument/2006/relationships/image" Target="../media/image117.png"/><Relationship Id="rId198" Type="http://schemas.openxmlformats.org/officeDocument/2006/relationships/customXml" Target="../ink/ink195.xml"/><Relationship Id="rId202" Type="http://schemas.openxmlformats.org/officeDocument/2006/relationships/customXml" Target="../ink/ink197.xml"/><Relationship Id="rId223" Type="http://schemas.openxmlformats.org/officeDocument/2006/relationships/image" Target="../media/image13.png"/><Relationship Id="rId244" Type="http://schemas.openxmlformats.org/officeDocument/2006/relationships/customXml" Target="../ink/ink222.xml"/><Relationship Id="rId18" Type="http://schemas.openxmlformats.org/officeDocument/2006/relationships/customXml" Target="../ink/ink108.xml"/><Relationship Id="rId39" Type="http://schemas.openxmlformats.org/officeDocument/2006/relationships/image" Target="../media/image506.png"/><Relationship Id="rId50" Type="http://schemas.openxmlformats.org/officeDocument/2006/relationships/customXml" Target="../ink/ink124.xml"/><Relationship Id="rId104" Type="http://schemas.openxmlformats.org/officeDocument/2006/relationships/customXml" Target="../ink/ink148.xml"/><Relationship Id="rId125" Type="http://schemas.openxmlformats.org/officeDocument/2006/relationships/image" Target="../media/image91.png"/><Relationship Id="rId146" Type="http://schemas.openxmlformats.org/officeDocument/2006/relationships/customXml" Target="../ink/ink169.xml"/><Relationship Id="rId167" Type="http://schemas.openxmlformats.org/officeDocument/2006/relationships/image" Target="../media/image112.png"/><Relationship Id="rId188" Type="http://schemas.openxmlformats.org/officeDocument/2006/relationships/customXml" Target="../ink/ink190.xml"/><Relationship Id="rId71" Type="http://schemas.openxmlformats.org/officeDocument/2006/relationships/image" Target="../media/image670.png"/><Relationship Id="rId213" Type="http://schemas.openxmlformats.org/officeDocument/2006/relationships/image" Target="../media/image8.png"/><Relationship Id="rId234" Type="http://schemas.openxmlformats.org/officeDocument/2006/relationships/customXml" Target="../ink/ink213.xml"/><Relationship Id="rId2" Type="http://schemas.openxmlformats.org/officeDocument/2006/relationships/customXml" Target="../ink/ink102.xml"/><Relationship Id="rId29" Type="http://schemas.openxmlformats.org/officeDocument/2006/relationships/image" Target="../media/image501.png"/><Relationship Id="rId40" Type="http://schemas.openxmlformats.org/officeDocument/2006/relationships/customXml" Target="../ink/ink119.xml"/><Relationship Id="rId115" Type="http://schemas.openxmlformats.org/officeDocument/2006/relationships/image" Target="../media/image86.png"/><Relationship Id="rId136" Type="http://schemas.openxmlformats.org/officeDocument/2006/relationships/customXml" Target="../ink/ink164.xml"/><Relationship Id="rId157" Type="http://schemas.openxmlformats.org/officeDocument/2006/relationships/image" Target="../media/image107.png"/><Relationship Id="rId178" Type="http://schemas.openxmlformats.org/officeDocument/2006/relationships/customXml" Target="../ink/ink185.xml"/><Relationship Id="rId61" Type="http://schemas.openxmlformats.org/officeDocument/2006/relationships/image" Target="../media/image620.png"/><Relationship Id="rId82" Type="http://schemas.openxmlformats.org/officeDocument/2006/relationships/customXml" Target="../ink/ink140.xml"/><Relationship Id="rId199" Type="http://schemas.openxmlformats.org/officeDocument/2006/relationships/image" Target="../media/image128.png"/><Relationship Id="rId203" Type="http://schemas.openxmlformats.org/officeDocument/2006/relationships/image" Target="../media/image130.png"/><Relationship Id="rId19" Type="http://schemas.openxmlformats.org/officeDocument/2006/relationships/image" Target="../media/image496.png"/><Relationship Id="rId224" Type="http://schemas.openxmlformats.org/officeDocument/2006/relationships/customXml" Target="../ink/ink208.xml"/><Relationship Id="rId245" Type="http://schemas.openxmlformats.org/officeDocument/2006/relationships/customXml" Target="../ink/ink223.xml"/><Relationship Id="rId30" Type="http://schemas.openxmlformats.org/officeDocument/2006/relationships/customXml" Target="../ink/ink114.xml"/><Relationship Id="rId105" Type="http://schemas.openxmlformats.org/officeDocument/2006/relationships/image" Target="../media/image740.png"/><Relationship Id="rId126" Type="http://schemas.openxmlformats.org/officeDocument/2006/relationships/customXml" Target="../ink/ink159.xml"/><Relationship Id="rId147" Type="http://schemas.openxmlformats.org/officeDocument/2006/relationships/image" Target="../media/image102.png"/><Relationship Id="rId168" Type="http://schemas.openxmlformats.org/officeDocument/2006/relationships/customXml" Target="../ink/ink180.xml"/><Relationship Id="rId51" Type="http://schemas.openxmlformats.org/officeDocument/2006/relationships/image" Target="../media/image512.png"/><Relationship Id="rId72" Type="http://schemas.openxmlformats.org/officeDocument/2006/relationships/customXml" Target="../ink/ink135.xml"/><Relationship Id="rId93" Type="http://schemas.openxmlformats.org/officeDocument/2006/relationships/image" Target="../media/image80.png"/><Relationship Id="rId189" Type="http://schemas.openxmlformats.org/officeDocument/2006/relationships/image" Target="../media/image123.png"/><Relationship Id="rId214" Type="http://schemas.openxmlformats.org/officeDocument/2006/relationships/customXml" Target="../ink/ink203.xml"/><Relationship Id="rId235" Type="http://schemas.openxmlformats.org/officeDocument/2006/relationships/image" Target="../media/image19.png"/><Relationship Id="rId116" Type="http://schemas.openxmlformats.org/officeDocument/2006/relationships/customXml" Target="../ink/ink154.xml"/><Relationship Id="rId137" Type="http://schemas.openxmlformats.org/officeDocument/2006/relationships/image" Target="../media/image97.png"/><Relationship Id="rId158" Type="http://schemas.openxmlformats.org/officeDocument/2006/relationships/customXml" Target="../ink/ink175.xml"/><Relationship Id="rId20" Type="http://schemas.openxmlformats.org/officeDocument/2006/relationships/customXml" Target="../ink/ink109.xml"/><Relationship Id="rId41" Type="http://schemas.openxmlformats.org/officeDocument/2006/relationships/image" Target="../media/image507.png"/><Relationship Id="rId62" Type="http://schemas.openxmlformats.org/officeDocument/2006/relationships/customXml" Target="../ink/ink130.xml"/><Relationship Id="rId83" Type="http://schemas.openxmlformats.org/officeDocument/2006/relationships/image" Target="../media/image730.png"/><Relationship Id="rId179" Type="http://schemas.openxmlformats.org/officeDocument/2006/relationships/image" Target="../media/image118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7.png"/><Relationship Id="rId21" Type="http://schemas.openxmlformats.org/officeDocument/2006/relationships/image" Target="../media/image497.png"/><Relationship Id="rId42" Type="http://schemas.openxmlformats.org/officeDocument/2006/relationships/customXml" Target="../ink/ink247.xml"/><Relationship Id="rId63" Type="http://schemas.openxmlformats.org/officeDocument/2006/relationships/image" Target="../media/image870.png"/><Relationship Id="rId84" Type="http://schemas.openxmlformats.org/officeDocument/2006/relationships/customXml" Target="../ink/ink268.xml"/><Relationship Id="rId138" Type="http://schemas.openxmlformats.org/officeDocument/2006/relationships/customXml" Target="../ink/ink295.xml"/><Relationship Id="rId159" Type="http://schemas.openxmlformats.org/officeDocument/2006/relationships/image" Target="../media/image158.png"/><Relationship Id="rId170" Type="http://schemas.openxmlformats.org/officeDocument/2006/relationships/customXml" Target="../ink/ink311.xml"/><Relationship Id="rId191" Type="http://schemas.openxmlformats.org/officeDocument/2006/relationships/image" Target="../media/image7.png"/><Relationship Id="rId205" Type="http://schemas.openxmlformats.org/officeDocument/2006/relationships/image" Target="../media/image14.png"/><Relationship Id="rId226" Type="http://schemas.openxmlformats.org/officeDocument/2006/relationships/customXml" Target="../ink/ink339.xml"/><Relationship Id="rId107" Type="http://schemas.openxmlformats.org/officeDocument/2006/relationships/image" Target="../media/image132.png"/><Relationship Id="rId11" Type="http://schemas.openxmlformats.org/officeDocument/2006/relationships/image" Target="../media/image492.png"/><Relationship Id="rId32" Type="http://schemas.openxmlformats.org/officeDocument/2006/relationships/customXml" Target="../ink/ink242.xml"/><Relationship Id="rId53" Type="http://schemas.openxmlformats.org/officeDocument/2006/relationships/image" Target="../media/image513.png"/><Relationship Id="rId74" Type="http://schemas.openxmlformats.org/officeDocument/2006/relationships/customXml" Target="../ink/ink263.xml"/><Relationship Id="rId128" Type="http://schemas.openxmlformats.org/officeDocument/2006/relationships/customXml" Target="../ink/ink290.xml"/><Relationship Id="rId149" Type="http://schemas.openxmlformats.org/officeDocument/2006/relationships/image" Target="../media/image153.png"/><Relationship Id="rId95" Type="http://schemas.openxmlformats.org/officeDocument/2006/relationships/image" Target="../media/image1030.png"/><Relationship Id="rId160" Type="http://schemas.openxmlformats.org/officeDocument/2006/relationships/customXml" Target="../ink/ink306.xml"/><Relationship Id="rId181" Type="http://schemas.openxmlformats.org/officeDocument/2006/relationships/image" Target="../media/image169.png"/><Relationship Id="rId216" Type="http://schemas.openxmlformats.org/officeDocument/2006/relationships/customXml" Target="../ink/ink334.xml"/><Relationship Id="rId237" Type="http://schemas.openxmlformats.org/officeDocument/2006/relationships/image" Target="../media/image73.png"/><Relationship Id="rId22" Type="http://schemas.openxmlformats.org/officeDocument/2006/relationships/customXml" Target="../ink/ink237.xml"/><Relationship Id="rId43" Type="http://schemas.openxmlformats.org/officeDocument/2006/relationships/image" Target="../media/image508.png"/><Relationship Id="rId64" Type="http://schemas.openxmlformats.org/officeDocument/2006/relationships/customXml" Target="../ink/ink258.xml"/><Relationship Id="rId118" Type="http://schemas.openxmlformats.org/officeDocument/2006/relationships/customXml" Target="../ink/ink285.xml"/><Relationship Id="rId139" Type="http://schemas.openxmlformats.org/officeDocument/2006/relationships/image" Target="../media/image148.png"/><Relationship Id="rId85" Type="http://schemas.openxmlformats.org/officeDocument/2006/relationships/image" Target="../media/image980.png"/><Relationship Id="rId150" Type="http://schemas.openxmlformats.org/officeDocument/2006/relationships/customXml" Target="../ink/ink301.xml"/><Relationship Id="rId171" Type="http://schemas.openxmlformats.org/officeDocument/2006/relationships/image" Target="../media/image164.png"/><Relationship Id="rId192" Type="http://schemas.openxmlformats.org/officeDocument/2006/relationships/customXml" Target="../ink/ink322.xml"/><Relationship Id="rId206" Type="http://schemas.openxmlformats.org/officeDocument/2006/relationships/customXml" Target="../ink/ink329.xml"/><Relationship Id="rId227" Type="http://schemas.openxmlformats.org/officeDocument/2006/relationships/image" Target="../media/image68.png"/><Relationship Id="rId12" Type="http://schemas.openxmlformats.org/officeDocument/2006/relationships/customXml" Target="../ink/ink232.xml"/><Relationship Id="rId33" Type="http://schemas.openxmlformats.org/officeDocument/2006/relationships/image" Target="../media/image503.png"/><Relationship Id="rId108" Type="http://schemas.openxmlformats.org/officeDocument/2006/relationships/customXml" Target="../ink/ink280.xml"/><Relationship Id="rId129" Type="http://schemas.openxmlformats.org/officeDocument/2006/relationships/image" Target="../media/image143.png"/><Relationship Id="rId54" Type="http://schemas.openxmlformats.org/officeDocument/2006/relationships/customXml" Target="../ink/ink253.xml"/><Relationship Id="rId75" Type="http://schemas.openxmlformats.org/officeDocument/2006/relationships/image" Target="../media/image930.png"/><Relationship Id="rId96" Type="http://schemas.openxmlformats.org/officeDocument/2006/relationships/customXml" Target="../ink/ink274.xml"/><Relationship Id="rId140" Type="http://schemas.openxmlformats.org/officeDocument/2006/relationships/customXml" Target="../ink/ink296.xml"/><Relationship Id="rId161" Type="http://schemas.openxmlformats.org/officeDocument/2006/relationships/image" Target="../media/image159.png"/><Relationship Id="rId182" Type="http://schemas.openxmlformats.org/officeDocument/2006/relationships/customXml" Target="../ink/ink317.xml"/><Relationship Id="rId217" Type="http://schemas.openxmlformats.org/officeDocument/2006/relationships/image" Target="../media/image63.png"/><Relationship Id="rId238" Type="http://schemas.openxmlformats.org/officeDocument/2006/relationships/customXml" Target="../ink/ink345.xml"/><Relationship Id="rId23" Type="http://schemas.openxmlformats.org/officeDocument/2006/relationships/image" Target="../media/image498.png"/><Relationship Id="rId119" Type="http://schemas.openxmlformats.org/officeDocument/2006/relationships/image" Target="../media/image138.png"/><Relationship Id="rId44" Type="http://schemas.openxmlformats.org/officeDocument/2006/relationships/customXml" Target="../ink/ink248.xml"/><Relationship Id="rId65" Type="http://schemas.openxmlformats.org/officeDocument/2006/relationships/image" Target="../media/image880.png"/><Relationship Id="rId86" Type="http://schemas.openxmlformats.org/officeDocument/2006/relationships/customXml" Target="../ink/ink269.xml"/><Relationship Id="rId130" Type="http://schemas.openxmlformats.org/officeDocument/2006/relationships/customXml" Target="../ink/ink291.xml"/><Relationship Id="rId151" Type="http://schemas.openxmlformats.org/officeDocument/2006/relationships/image" Target="../media/image154.png"/><Relationship Id="rId172" Type="http://schemas.openxmlformats.org/officeDocument/2006/relationships/customXml" Target="../ink/ink312.xml"/><Relationship Id="rId193" Type="http://schemas.openxmlformats.org/officeDocument/2006/relationships/image" Target="../media/image8.png"/><Relationship Id="rId207" Type="http://schemas.openxmlformats.org/officeDocument/2006/relationships/image" Target="../media/image15.png"/><Relationship Id="rId228" Type="http://schemas.openxmlformats.org/officeDocument/2006/relationships/customXml" Target="../ink/ink340.xml"/><Relationship Id="rId13" Type="http://schemas.openxmlformats.org/officeDocument/2006/relationships/image" Target="../media/image493.png"/><Relationship Id="rId109" Type="http://schemas.openxmlformats.org/officeDocument/2006/relationships/image" Target="../media/image133.png"/><Relationship Id="rId34" Type="http://schemas.openxmlformats.org/officeDocument/2006/relationships/customXml" Target="../ink/ink243.xml"/><Relationship Id="rId55" Type="http://schemas.openxmlformats.org/officeDocument/2006/relationships/image" Target="../media/image514.png"/><Relationship Id="rId76" Type="http://schemas.openxmlformats.org/officeDocument/2006/relationships/customXml" Target="../ink/ink264.xml"/><Relationship Id="rId97" Type="http://schemas.openxmlformats.org/officeDocument/2006/relationships/image" Target="../media/image1040.png"/><Relationship Id="rId120" Type="http://schemas.openxmlformats.org/officeDocument/2006/relationships/customXml" Target="../ink/ink286.xml"/><Relationship Id="rId141" Type="http://schemas.openxmlformats.org/officeDocument/2006/relationships/image" Target="../media/image149.png"/><Relationship Id="rId7" Type="http://schemas.openxmlformats.org/officeDocument/2006/relationships/image" Target="../media/image490.png"/><Relationship Id="rId162" Type="http://schemas.openxmlformats.org/officeDocument/2006/relationships/customXml" Target="../ink/ink307.xml"/><Relationship Id="rId183" Type="http://schemas.openxmlformats.org/officeDocument/2006/relationships/image" Target="../media/image170.png"/><Relationship Id="rId218" Type="http://schemas.openxmlformats.org/officeDocument/2006/relationships/customXml" Target="../ink/ink335.xml"/><Relationship Id="rId239" Type="http://schemas.openxmlformats.org/officeDocument/2006/relationships/image" Target="../media/image74.png"/><Relationship Id="rId24" Type="http://schemas.openxmlformats.org/officeDocument/2006/relationships/customXml" Target="../ink/ink238.xml"/><Relationship Id="rId45" Type="http://schemas.openxmlformats.org/officeDocument/2006/relationships/image" Target="../media/image509.png"/><Relationship Id="rId66" Type="http://schemas.openxmlformats.org/officeDocument/2006/relationships/customXml" Target="../ink/ink259.xml"/><Relationship Id="rId87" Type="http://schemas.openxmlformats.org/officeDocument/2006/relationships/image" Target="../media/image990.png"/><Relationship Id="rId110" Type="http://schemas.openxmlformats.org/officeDocument/2006/relationships/customXml" Target="../ink/ink281.xml"/><Relationship Id="rId131" Type="http://schemas.openxmlformats.org/officeDocument/2006/relationships/image" Target="../media/image144.png"/><Relationship Id="rId152" Type="http://schemas.openxmlformats.org/officeDocument/2006/relationships/customXml" Target="../ink/ink302.xml"/><Relationship Id="rId173" Type="http://schemas.openxmlformats.org/officeDocument/2006/relationships/image" Target="../media/image165.png"/><Relationship Id="rId194" Type="http://schemas.openxmlformats.org/officeDocument/2006/relationships/customXml" Target="../ink/ink323.xml"/><Relationship Id="rId208" Type="http://schemas.openxmlformats.org/officeDocument/2006/relationships/customXml" Target="../ink/ink330.xml"/><Relationship Id="rId229" Type="http://schemas.openxmlformats.org/officeDocument/2006/relationships/image" Target="../media/image69.png"/><Relationship Id="rId240" Type="http://schemas.openxmlformats.org/officeDocument/2006/relationships/customXml" Target="../ink/ink346.xml"/><Relationship Id="rId14" Type="http://schemas.openxmlformats.org/officeDocument/2006/relationships/customXml" Target="../ink/ink233.xml"/><Relationship Id="rId35" Type="http://schemas.openxmlformats.org/officeDocument/2006/relationships/image" Target="../media/image504.png"/><Relationship Id="rId56" Type="http://schemas.openxmlformats.org/officeDocument/2006/relationships/customXml" Target="../ink/ink254.xml"/><Relationship Id="rId77" Type="http://schemas.openxmlformats.org/officeDocument/2006/relationships/image" Target="../media/image940.png"/><Relationship Id="rId100" Type="http://schemas.openxmlformats.org/officeDocument/2006/relationships/customXml" Target="../ink/ink276.xml"/><Relationship Id="rId8" Type="http://schemas.openxmlformats.org/officeDocument/2006/relationships/customXml" Target="../ink/ink230.xml"/><Relationship Id="rId98" Type="http://schemas.openxmlformats.org/officeDocument/2006/relationships/customXml" Target="../ink/ink275.xml"/><Relationship Id="rId121" Type="http://schemas.openxmlformats.org/officeDocument/2006/relationships/image" Target="../media/image139.png"/><Relationship Id="rId142" Type="http://schemas.openxmlformats.org/officeDocument/2006/relationships/customXml" Target="../ink/ink297.xml"/><Relationship Id="rId163" Type="http://schemas.openxmlformats.org/officeDocument/2006/relationships/image" Target="../media/image160.png"/><Relationship Id="rId184" Type="http://schemas.openxmlformats.org/officeDocument/2006/relationships/customXml" Target="../ink/ink318.xml"/><Relationship Id="rId219" Type="http://schemas.openxmlformats.org/officeDocument/2006/relationships/image" Target="../media/image64.png"/><Relationship Id="rId230" Type="http://schemas.openxmlformats.org/officeDocument/2006/relationships/customXml" Target="../ink/ink341.xml"/><Relationship Id="rId25" Type="http://schemas.openxmlformats.org/officeDocument/2006/relationships/image" Target="../media/image499.png"/><Relationship Id="rId46" Type="http://schemas.openxmlformats.org/officeDocument/2006/relationships/customXml" Target="../ink/ink249.xml"/><Relationship Id="rId67" Type="http://schemas.openxmlformats.org/officeDocument/2006/relationships/image" Target="../media/image890.png"/><Relationship Id="rId88" Type="http://schemas.openxmlformats.org/officeDocument/2006/relationships/customXml" Target="../ink/ink270.xml"/><Relationship Id="rId111" Type="http://schemas.openxmlformats.org/officeDocument/2006/relationships/image" Target="../media/image134.png"/><Relationship Id="rId132" Type="http://schemas.openxmlformats.org/officeDocument/2006/relationships/customXml" Target="../ink/ink292.xml"/><Relationship Id="rId153" Type="http://schemas.openxmlformats.org/officeDocument/2006/relationships/image" Target="../media/image155.png"/><Relationship Id="rId174" Type="http://schemas.openxmlformats.org/officeDocument/2006/relationships/customXml" Target="../ink/ink313.xml"/><Relationship Id="rId195" Type="http://schemas.openxmlformats.org/officeDocument/2006/relationships/image" Target="../media/image9.png"/><Relationship Id="rId209" Type="http://schemas.openxmlformats.org/officeDocument/2006/relationships/image" Target="../media/image16.png"/><Relationship Id="rId220" Type="http://schemas.openxmlformats.org/officeDocument/2006/relationships/customXml" Target="../ink/ink336.xml"/><Relationship Id="rId241" Type="http://schemas.openxmlformats.org/officeDocument/2006/relationships/image" Target="../media/image75.png"/><Relationship Id="rId15" Type="http://schemas.openxmlformats.org/officeDocument/2006/relationships/image" Target="../media/image494.png"/><Relationship Id="rId36" Type="http://schemas.openxmlformats.org/officeDocument/2006/relationships/customXml" Target="../ink/ink244.xml"/><Relationship Id="rId57" Type="http://schemas.openxmlformats.org/officeDocument/2006/relationships/image" Target="../media/image515.png"/><Relationship Id="rId106" Type="http://schemas.openxmlformats.org/officeDocument/2006/relationships/customXml" Target="../ink/ink279.xml"/><Relationship Id="rId127" Type="http://schemas.openxmlformats.org/officeDocument/2006/relationships/image" Target="../media/image142.png"/><Relationship Id="rId10" Type="http://schemas.openxmlformats.org/officeDocument/2006/relationships/customXml" Target="../ink/ink231.xml"/><Relationship Id="rId31" Type="http://schemas.openxmlformats.org/officeDocument/2006/relationships/image" Target="../media/image502.png"/><Relationship Id="rId52" Type="http://schemas.openxmlformats.org/officeDocument/2006/relationships/customXml" Target="../ink/ink252.xml"/><Relationship Id="rId73" Type="http://schemas.openxmlformats.org/officeDocument/2006/relationships/image" Target="../media/image920.png"/><Relationship Id="rId78" Type="http://schemas.openxmlformats.org/officeDocument/2006/relationships/customXml" Target="../ink/ink265.xml"/><Relationship Id="rId94" Type="http://schemas.openxmlformats.org/officeDocument/2006/relationships/customXml" Target="../ink/ink273.xml"/><Relationship Id="rId99" Type="http://schemas.openxmlformats.org/officeDocument/2006/relationships/image" Target="../media/image1050.png"/><Relationship Id="rId101" Type="http://schemas.openxmlformats.org/officeDocument/2006/relationships/image" Target="../media/image1060.png"/><Relationship Id="rId122" Type="http://schemas.openxmlformats.org/officeDocument/2006/relationships/customXml" Target="../ink/ink287.xml"/><Relationship Id="rId143" Type="http://schemas.openxmlformats.org/officeDocument/2006/relationships/image" Target="../media/image150.png"/><Relationship Id="rId148" Type="http://schemas.openxmlformats.org/officeDocument/2006/relationships/customXml" Target="../ink/ink300.xml"/><Relationship Id="rId164" Type="http://schemas.openxmlformats.org/officeDocument/2006/relationships/customXml" Target="../ink/ink308.xml"/><Relationship Id="rId169" Type="http://schemas.openxmlformats.org/officeDocument/2006/relationships/image" Target="../media/image163.png"/><Relationship Id="rId185" Type="http://schemas.openxmlformats.org/officeDocument/2006/relationships/image" Target="../media/image4.png"/><Relationship Id="rId9" Type="http://schemas.openxmlformats.org/officeDocument/2006/relationships/image" Target="../media/image491.png"/><Relationship Id="rId180" Type="http://schemas.openxmlformats.org/officeDocument/2006/relationships/customXml" Target="../ink/ink316.xml"/><Relationship Id="rId210" Type="http://schemas.openxmlformats.org/officeDocument/2006/relationships/customXml" Target="../ink/ink331.xml"/><Relationship Id="rId215" Type="http://schemas.openxmlformats.org/officeDocument/2006/relationships/image" Target="../media/image19.png"/><Relationship Id="rId236" Type="http://schemas.openxmlformats.org/officeDocument/2006/relationships/customXml" Target="../ink/ink344.xml"/><Relationship Id="rId26" Type="http://schemas.openxmlformats.org/officeDocument/2006/relationships/customXml" Target="../ink/ink239.xml"/><Relationship Id="rId231" Type="http://schemas.openxmlformats.org/officeDocument/2006/relationships/image" Target="../media/image70.png"/><Relationship Id="rId47" Type="http://schemas.openxmlformats.org/officeDocument/2006/relationships/image" Target="../media/image510.png"/><Relationship Id="rId68" Type="http://schemas.openxmlformats.org/officeDocument/2006/relationships/customXml" Target="../ink/ink260.xml"/><Relationship Id="rId89" Type="http://schemas.openxmlformats.org/officeDocument/2006/relationships/image" Target="../media/image1000.png"/><Relationship Id="rId112" Type="http://schemas.openxmlformats.org/officeDocument/2006/relationships/customXml" Target="../ink/ink282.xml"/><Relationship Id="rId133" Type="http://schemas.openxmlformats.org/officeDocument/2006/relationships/image" Target="../media/image145.png"/><Relationship Id="rId154" Type="http://schemas.openxmlformats.org/officeDocument/2006/relationships/customXml" Target="../ink/ink303.xml"/><Relationship Id="rId175" Type="http://schemas.openxmlformats.org/officeDocument/2006/relationships/image" Target="../media/image166.png"/><Relationship Id="rId196" Type="http://schemas.openxmlformats.org/officeDocument/2006/relationships/customXml" Target="../ink/ink324.xml"/><Relationship Id="rId200" Type="http://schemas.openxmlformats.org/officeDocument/2006/relationships/customXml" Target="../ink/ink326.xml"/><Relationship Id="rId16" Type="http://schemas.openxmlformats.org/officeDocument/2006/relationships/customXml" Target="../ink/ink234.xml"/><Relationship Id="rId221" Type="http://schemas.openxmlformats.org/officeDocument/2006/relationships/image" Target="../media/image65.png"/><Relationship Id="rId242" Type="http://schemas.openxmlformats.org/officeDocument/2006/relationships/customXml" Target="../ink/ink347.xml"/><Relationship Id="rId37" Type="http://schemas.openxmlformats.org/officeDocument/2006/relationships/image" Target="../media/image505.png"/><Relationship Id="rId58" Type="http://schemas.openxmlformats.org/officeDocument/2006/relationships/customXml" Target="../ink/ink255.xml"/><Relationship Id="rId79" Type="http://schemas.openxmlformats.org/officeDocument/2006/relationships/image" Target="../media/image950.png"/><Relationship Id="rId102" Type="http://schemas.openxmlformats.org/officeDocument/2006/relationships/customXml" Target="../ink/ink277.xml"/><Relationship Id="rId123" Type="http://schemas.openxmlformats.org/officeDocument/2006/relationships/image" Target="../media/image140.png"/><Relationship Id="rId144" Type="http://schemas.openxmlformats.org/officeDocument/2006/relationships/customXml" Target="../ink/ink298.xml"/><Relationship Id="rId90" Type="http://schemas.openxmlformats.org/officeDocument/2006/relationships/customXml" Target="../ink/ink271.xml"/><Relationship Id="rId165" Type="http://schemas.openxmlformats.org/officeDocument/2006/relationships/image" Target="../media/image161.png"/><Relationship Id="rId186" Type="http://schemas.openxmlformats.org/officeDocument/2006/relationships/customXml" Target="../ink/ink319.xml"/><Relationship Id="rId211" Type="http://schemas.openxmlformats.org/officeDocument/2006/relationships/image" Target="../media/image17.png"/><Relationship Id="rId232" Type="http://schemas.openxmlformats.org/officeDocument/2006/relationships/customXml" Target="../ink/ink342.xml"/><Relationship Id="rId27" Type="http://schemas.openxmlformats.org/officeDocument/2006/relationships/image" Target="../media/image500.png"/><Relationship Id="rId48" Type="http://schemas.openxmlformats.org/officeDocument/2006/relationships/customXml" Target="../ink/ink250.xml"/><Relationship Id="rId69" Type="http://schemas.openxmlformats.org/officeDocument/2006/relationships/image" Target="../media/image900.png"/><Relationship Id="rId113" Type="http://schemas.openxmlformats.org/officeDocument/2006/relationships/image" Target="../media/image135.png"/><Relationship Id="rId134" Type="http://schemas.openxmlformats.org/officeDocument/2006/relationships/customXml" Target="../ink/ink293.xml"/><Relationship Id="rId80" Type="http://schemas.openxmlformats.org/officeDocument/2006/relationships/customXml" Target="../ink/ink266.xml"/><Relationship Id="rId155" Type="http://schemas.openxmlformats.org/officeDocument/2006/relationships/image" Target="../media/image156.png"/><Relationship Id="rId176" Type="http://schemas.openxmlformats.org/officeDocument/2006/relationships/customXml" Target="../ink/ink314.xml"/><Relationship Id="rId197" Type="http://schemas.openxmlformats.org/officeDocument/2006/relationships/image" Target="../media/image10.png"/><Relationship Id="rId201" Type="http://schemas.openxmlformats.org/officeDocument/2006/relationships/image" Target="../media/image12.png"/><Relationship Id="rId222" Type="http://schemas.openxmlformats.org/officeDocument/2006/relationships/customXml" Target="../ink/ink337.xml"/><Relationship Id="rId243" Type="http://schemas.openxmlformats.org/officeDocument/2006/relationships/image" Target="../media/image76.png"/><Relationship Id="rId17" Type="http://schemas.openxmlformats.org/officeDocument/2006/relationships/image" Target="../media/image495.png"/><Relationship Id="rId38" Type="http://schemas.openxmlformats.org/officeDocument/2006/relationships/customXml" Target="../ink/ink245.xml"/><Relationship Id="rId59" Type="http://schemas.openxmlformats.org/officeDocument/2006/relationships/image" Target="../media/image516.png"/><Relationship Id="rId103" Type="http://schemas.openxmlformats.org/officeDocument/2006/relationships/image" Target="../media/image1070.png"/><Relationship Id="rId124" Type="http://schemas.openxmlformats.org/officeDocument/2006/relationships/customXml" Target="../ink/ink288.xml"/><Relationship Id="rId70" Type="http://schemas.openxmlformats.org/officeDocument/2006/relationships/customXml" Target="../ink/ink261.xml"/><Relationship Id="rId91" Type="http://schemas.openxmlformats.org/officeDocument/2006/relationships/image" Target="../media/image1010.png"/><Relationship Id="rId145" Type="http://schemas.openxmlformats.org/officeDocument/2006/relationships/image" Target="../media/image151.png"/><Relationship Id="rId166" Type="http://schemas.openxmlformats.org/officeDocument/2006/relationships/customXml" Target="../ink/ink309.xml"/><Relationship Id="rId18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32.xml"/><Relationship Id="rId233" Type="http://schemas.openxmlformats.org/officeDocument/2006/relationships/image" Target="../media/image71.png"/><Relationship Id="rId28" Type="http://schemas.openxmlformats.org/officeDocument/2006/relationships/customXml" Target="../ink/ink240.xml"/><Relationship Id="rId49" Type="http://schemas.openxmlformats.org/officeDocument/2006/relationships/image" Target="../media/image511.png"/><Relationship Id="rId114" Type="http://schemas.openxmlformats.org/officeDocument/2006/relationships/customXml" Target="../ink/ink283.xml"/><Relationship Id="rId60" Type="http://schemas.openxmlformats.org/officeDocument/2006/relationships/customXml" Target="../ink/ink256.xml"/><Relationship Id="rId81" Type="http://schemas.openxmlformats.org/officeDocument/2006/relationships/image" Target="../media/image960.png"/><Relationship Id="rId135" Type="http://schemas.openxmlformats.org/officeDocument/2006/relationships/image" Target="../media/image146.png"/><Relationship Id="rId156" Type="http://schemas.openxmlformats.org/officeDocument/2006/relationships/customXml" Target="../ink/ink304.xml"/><Relationship Id="rId177" Type="http://schemas.openxmlformats.org/officeDocument/2006/relationships/image" Target="../media/image167.png"/><Relationship Id="rId198" Type="http://schemas.openxmlformats.org/officeDocument/2006/relationships/customXml" Target="../ink/ink325.xml"/><Relationship Id="rId202" Type="http://schemas.openxmlformats.org/officeDocument/2006/relationships/customXml" Target="../ink/ink327.xml"/><Relationship Id="rId223" Type="http://schemas.openxmlformats.org/officeDocument/2006/relationships/image" Target="../media/image66.png"/><Relationship Id="rId244" Type="http://schemas.openxmlformats.org/officeDocument/2006/relationships/customXml" Target="../ink/ink348.xml"/><Relationship Id="rId18" Type="http://schemas.openxmlformats.org/officeDocument/2006/relationships/customXml" Target="../ink/ink235.xml"/><Relationship Id="rId39" Type="http://schemas.openxmlformats.org/officeDocument/2006/relationships/image" Target="../media/image506.png"/><Relationship Id="rId50" Type="http://schemas.openxmlformats.org/officeDocument/2006/relationships/customXml" Target="../ink/ink251.xml"/><Relationship Id="rId104" Type="http://schemas.openxmlformats.org/officeDocument/2006/relationships/customXml" Target="../ink/ink278.xml"/><Relationship Id="rId125" Type="http://schemas.openxmlformats.org/officeDocument/2006/relationships/image" Target="../media/image141.png"/><Relationship Id="rId146" Type="http://schemas.openxmlformats.org/officeDocument/2006/relationships/customXml" Target="../ink/ink299.xml"/><Relationship Id="rId167" Type="http://schemas.openxmlformats.org/officeDocument/2006/relationships/image" Target="../media/image162.png"/><Relationship Id="rId188" Type="http://schemas.openxmlformats.org/officeDocument/2006/relationships/customXml" Target="../ink/ink320.xml"/><Relationship Id="rId71" Type="http://schemas.openxmlformats.org/officeDocument/2006/relationships/image" Target="../media/image910.png"/><Relationship Id="rId92" Type="http://schemas.openxmlformats.org/officeDocument/2006/relationships/customXml" Target="../ink/ink272.xml"/><Relationship Id="rId213" Type="http://schemas.openxmlformats.org/officeDocument/2006/relationships/image" Target="../media/image18.png"/><Relationship Id="rId234" Type="http://schemas.openxmlformats.org/officeDocument/2006/relationships/customXml" Target="../ink/ink343.xml"/><Relationship Id="rId2" Type="http://schemas.openxmlformats.org/officeDocument/2006/relationships/customXml" Target="../ink/ink229.xml"/><Relationship Id="rId29" Type="http://schemas.openxmlformats.org/officeDocument/2006/relationships/image" Target="../media/image501.png"/><Relationship Id="rId40" Type="http://schemas.openxmlformats.org/officeDocument/2006/relationships/customXml" Target="../ink/ink246.xml"/><Relationship Id="rId115" Type="http://schemas.openxmlformats.org/officeDocument/2006/relationships/image" Target="../media/image136.png"/><Relationship Id="rId136" Type="http://schemas.openxmlformats.org/officeDocument/2006/relationships/customXml" Target="../ink/ink294.xml"/><Relationship Id="rId157" Type="http://schemas.openxmlformats.org/officeDocument/2006/relationships/image" Target="../media/image157.png"/><Relationship Id="rId178" Type="http://schemas.openxmlformats.org/officeDocument/2006/relationships/customXml" Target="../ink/ink315.xml"/><Relationship Id="rId61" Type="http://schemas.openxmlformats.org/officeDocument/2006/relationships/image" Target="../media/image860.png"/><Relationship Id="rId82" Type="http://schemas.openxmlformats.org/officeDocument/2006/relationships/customXml" Target="../ink/ink267.xml"/><Relationship Id="rId199" Type="http://schemas.openxmlformats.org/officeDocument/2006/relationships/image" Target="../media/image11.png"/><Relationship Id="rId203" Type="http://schemas.openxmlformats.org/officeDocument/2006/relationships/image" Target="../media/image13.png"/><Relationship Id="rId19" Type="http://schemas.openxmlformats.org/officeDocument/2006/relationships/image" Target="../media/image496.png"/><Relationship Id="rId224" Type="http://schemas.openxmlformats.org/officeDocument/2006/relationships/customXml" Target="../ink/ink338.xml"/><Relationship Id="rId245" Type="http://schemas.openxmlformats.org/officeDocument/2006/relationships/image" Target="../media/image77.png"/><Relationship Id="rId30" Type="http://schemas.openxmlformats.org/officeDocument/2006/relationships/customXml" Target="../ink/ink241.xml"/><Relationship Id="rId105" Type="http://schemas.openxmlformats.org/officeDocument/2006/relationships/image" Target="../media/image1080.png"/><Relationship Id="rId126" Type="http://schemas.openxmlformats.org/officeDocument/2006/relationships/customXml" Target="../ink/ink289.xml"/><Relationship Id="rId147" Type="http://schemas.openxmlformats.org/officeDocument/2006/relationships/image" Target="../media/image152.png"/><Relationship Id="rId168" Type="http://schemas.openxmlformats.org/officeDocument/2006/relationships/customXml" Target="../ink/ink310.xml"/><Relationship Id="rId51" Type="http://schemas.openxmlformats.org/officeDocument/2006/relationships/image" Target="../media/image512.png"/><Relationship Id="rId72" Type="http://schemas.openxmlformats.org/officeDocument/2006/relationships/customXml" Target="../ink/ink262.xml"/><Relationship Id="rId93" Type="http://schemas.openxmlformats.org/officeDocument/2006/relationships/image" Target="../media/image1020.png"/><Relationship Id="rId189" Type="http://schemas.openxmlformats.org/officeDocument/2006/relationships/image" Target="../media/image6.png"/><Relationship Id="rId214" Type="http://schemas.openxmlformats.org/officeDocument/2006/relationships/customXml" Target="../ink/ink333.xml"/><Relationship Id="rId235" Type="http://schemas.openxmlformats.org/officeDocument/2006/relationships/image" Target="../media/image72.png"/><Relationship Id="rId116" Type="http://schemas.openxmlformats.org/officeDocument/2006/relationships/customXml" Target="../ink/ink284.xml"/><Relationship Id="rId137" Type="http://schemas.openxmlformats.org/officeDocument/2006/relationships/image" Target="../media/image147.png"/><Relationship Id="rId158" Type="http://schemas.openxmlformats.org/officeDocument/2006/relationships/customXml" Target="../ink/ink305.xml"/><Relationship Id="rId20" Type="http://schemas.openxmlformats.org/officeDocument/2006/relationships/customXml" Target="../ink/ink236.xml"/><Relationship Id="rId41" Type="http://schemas.openxmlformats.org/officeDocument/2006/relationships/image" Target="../media/image507.png"/><Relationship Id="rId62" Type="http://schemas.openxmlformats.org/officeDocument/2006/relationships/customXml" Target="../ink/ink257.xml"/><Relationship Id="rId83" Type="http://schemas.openxmlformats.org/officeDocument/2006/relationships/image" Target="../media/image970.png"/><Relationship Id="rId179" Type="http://schemas.openxmlformats.org/officeDocument/2006/relationships/image" Target="../media/image168.png"/><Relationship Id="rId190" Type="http://schemas.openxmlformats.org/officeDocument/2006/relationships/customXml" Target="../ink/ink321.xml"/><Relationship Id="rId204" Type="http://schemas.openxmlformats.org/officeDocument/2006/relationships/customXml" Target="../ink/ink328.xml"/><Relationship Id="rId225" Type="http://schemas.openxmlformats.org/officeDocument/2006/relationships/image" Target="../media/image67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8.png"/><Relationship Id="rId21" Type="http://schemas.openxmlformats.org/officeDocument/2006/relationships/image" Target="../media/image180.png"/><Relationship Id="rId42" Type="http://schemas.openxmlformats.org/officeDocument/2006/relationships/customXml" Target="../ink/ink368.xml"/><Relationship Id="rId63" Type="http://schemas.openxmlformats.org/officeDocument/2006/relationships/image" Target="../media/image201.png"/><Relationship Id="rId84" Type="http://schemas.openxmlformats.org/officeDocument/2006/relationships/customXml" Target="../ink/ink389.xml"/><Relationship Id="rId138" Type="http://schemas.openxmlformats.org/officeDocument/2006/relationships/customXml" Target="../ink/ink416.xml"/><Relationship Id="rId107" Type="http://schemas.openxmlformats.org/officeDocument/2006/relationships/image" Target="../media/image223.png"/><Relationship Id="rId11" Type="http://schemas.openxmlformats.org/officeDocument/2006/relationships/image" Target="../media/image175.png"/><Relationship Id="rId32" Type="http://schemas.openxmlformats.org/officeDocument/2006/relationships/customXml" Target="../ink/ink363.xml"/><Relationship Id="rId53" Type="http://schemas.openxmlformats.org/officeDocument/2006/relationships/image" Target="../media/image196.png"/><Relationship Id="rId74" Type="http://schemas.openxmlformats.org/officeDocument/2006/relationships/customXml" Target="../ink/ink384.xml"/><Relationship Id="rId128" Type="http://schemas.openxmlformats.org/officeDocument/2006/relationships/customXml" Target="../ink/ink411.xml"/><Relationship Id="rId149" Type="http://schemas.openxmlformats.org/officeDocument/2006/relationships/image" Target="../media/image244.png"/><Relationship Id="rId5" Type="http://schemas.openxmlformats.org/officeDocument/2006/relationships/image" Target="../media/image172.png"/><Relationship Id="rId90" Type="http://schemas.openxmlformats.org/officeDocument/2006/relationships/customXml" Target="../ink/ink392.xml"/><Relationship Id="rId95" Type="http://schemas.openxmlformats.org/officeDocument/2006/relationships/image" Target="../media/image217.png"/><Relationship Id="rId22" Type="http://schemas.openxmlformats.org/officeDocument/2006/relationships/customXml" Target="../ink/ink358.xml"/><Relationship Id="rId27" Type="http://schemas.openxmlformats.org/officeDocument/2006/relationships/image" Target="../media/image183.png"/><Relationship Id="rId43" Type="http://schemas.openxmlformats.org/officeDocument/2006/relationships/image" Target="../media/image191.png"/><Relationship Id="rId48" Type="http://schemas.openxmlformats.org/officeDocument/2006/relationships/customXml" Target="../ink/ink371.xml"/><Relationship Id="rId64" Type="http://schemas.openxmlformats.org/officeDocument/2006/relationships/customXml" Target="../ink/ink379.xml"/><Relationship Id="rId69" Type="http://schemas.openxmlformats.org/officeDocument/2006/relationships/image" Target="../media/image204.png"/><Relationship Id="rId113" Type="http://schemas.openxmlformats.org/officeDocument/2006/relationships/image" Target="../media/image226.png"/><Relationship Id="rId118" Type="http://schemas.openxmlformats.org/officeDocument/2006/relationships/customXml" Target="../ink/ink406.xml"/><Relationship Id="rId134" Type="http://schemas.openxmlformats.org/officeDocument/2006/relationships/customXml" Target="../ink/ink414.xml"/><Relationship Id="rId139" Type="http://schemas.openxmlformats.org/officeDocument/2006/relationships/image" Target="../media/image239.png"/><Relationship Id="rId80" Type="http://schemas.openxmlformats.org/officeDocument/2006/relationships/customXml" Target="../ink/ink387.xml"/><Relationship Id="rId85" Type="http://schemas.openxmlformats.org/officeDocument/2006/relationships/image" Target="../media/image212.png"/><Relationship Id="rId12" Type="http://schemas.openxmlformats.org/officeDocument/2006/relationships/customXml" Target="../ink/ink353.xml"/><Relationship Id="rId17" Type="http://schemas.openxmlformats.org/officeDocument/2006/relationships/image" Target="../media/image178.png"/><Relationship Id="rId33" Type="http://schemas.openxmlformats.org/officeDocument/2006/relationships/image" Target="../media/image186.png"/><Relationship Id="rId38" Type="http://schemas.openxmlformats.org/officeDocument/2006/relationships/customXml" Target="../ink/ink366.xml"/><Relationship Id="rId59" Type="http://schemas.openxmlformats.org/officeDocument/2006/relationships/image" Target="../media/image199.png"/><Relationship Id="rId103" Type="http://schemas.openxmlformats.org/officeDocument/2006/relationships/image" Target="../media/image221.png"/><Relationship Id="rId108" Type="http://schemas.openxmlformats.org/officeDocument/2006/relationships/customXml" Target="../ink/ink401.xml"/><Relationship Id="rId124" Type="http://schemas.openxmlformats.org/officeDocument/2006/relationships/customXml" Target="../ink/ink409.xml"/><Relationship Id="rId129" Type="http://schemas.openxmlformats.org/officeDocument/2006/relationships/image" Target="../media/image234.png"/><Relationship Id="rId54" Type="http://schemas.openxmlformats.org/officeDocument/2006/relationships/customXml" Target="../ink/ink374.xml"/><Relationship Id="rId70" Type="http://schemas.openxmlformats.org/officeDocument/2006/relationships/customXml" Target="../ink/ink382.xml"/><Relationship Id="rId75" Type="http://schemas.openxmlformats.org/officeDocument/2006/relationships/image" Target="../media/image207.png"/><Relationship Id="rId91" Type="http://schemas.openxmlformats.org/officeDocument/2006/relationships/image" Target="../media/image215.png"/><Relationship Id="rId96" Type="http://schemas.openxmlformats.org/officeDocument/2006/relationships/customXml" Target="../ink/ink395.xml"/><Relationship Id="rId140" Type="http://schemas.openxmlformats.org/officeDocument/2006/relationships/customXml" Target="../ink/ink417.xml"/><Relationship Id="rId145" Type="http://schemas.openxmlformats.org/officeDocument/2006/relationships/image" Target="../media/image2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0.xml"/><Relationship Id="rId23" Type="http://schemas.openxmlformats.org/officeDocument/2006/relationships/image" Target="../media/image181.png"/><Relationship Id="rId28" Type="http://schemas.openxmlformats.org/officeDocument/2006/relationships/customXml" Target="../ink/ink361.xml"/><Relationship Id="rId49" Type="http://schemas.openxmlformats.org/officeDocument/2006/relationships/image" Target="../media/image194.png"/><Relationship Id="rId114" Type="http://schemas.openxmlformats.org/officeDocument/2006/relationships/customXml" Target="../ink/ink404.xml"/><Relationship Id="rId119" Type="http://schemas.openxmlformats.org/officeDocument/2006/relationships/image" Target="../media/image229.png"/><Relationship Id="rId44" Type="http://schemas.openxmlformats.org/officeDocument/2006/relationships/customXml" Target="../ink/ink369.xml"/><Relationship Id="rId60" Type="http://schemas.openxmlformats.org/officeDocument/2006/relationships/customXml" Target="../ink/ink377.xml"/><Relationship Id="rId65" Type="http://schemas.openxmlformats.org/officeDocument/2006/relationships/image" Target="../media/image202.png"/><Relationship Id="rId81" Type="http://schemas.openxmlformats.org/officeDocument/2006/relationships/image" Target="../media/image210.png"/><Relationship Id="rId86" Type="http://schemas.openxmlformats.org/officeDocument/2006/relationships/customXml" Target="../ink/ink390.xml"/><Relationship Id="rId130" Type="http://schemas.openxmlformats.org/officeDocument/2006/relationships/customXml" Target="../ink/ink412.xml"/><Relationship Id="rId135" Type="http://schemas.openxmlformats.org/officeDocument/2006/relationships/image" Target="../media/image237.png"/><Relationship Id="rId13" Type="http://schemas.openxmlformats.org/officeDocument/2006/relationships/image" Target="../media/image176.png"/><Relationship Id="rId18" Type="http://schemas.openxmlformats.org/officeDocument/2006/relationships/customXml" Target="../ink/ink356.xml"/><Relationship Id="rId39" Type="http://schemas.openxmlformats.org/officeDocument/2006/relationships/image" Target="../media/image189.png"/><Relationship Id="rId109" Type="http://schemas.openxmlformats.org/officeDocument/2006/relationships/image" Target="../media/image224.png"/><Relationship Id="rId34" Type="http://schemas.openxmlformats.org/officeDocument/2006/relationships/customXml" Target="../ink/ink364.xml"/><Relationship Id="rId50" Type="http://schemas.openxmlformats.org/officeDocument/2006/relationships/customXml" Target="../ink/ink372.xml"/><Relationship Id="rId55" Type="http://schemas.openxmlformats.org/officeDocument/2006/relationships/image" Target="../media/image197.png"/><Relationship Id="rId76" Type="http://schemas.openxmlformats.org/officeDocument/2006/relationships/customXml" Target="../ink/ink385.xml"/><Relationship Id="rId97" Type="http://schemas.openxmlformats.org/officeDocument/2006/relationships/image" Target="../media/image218.png"/><Relationship Id="rId104" Type="http://schemas.openxmlformats.org/officeDocument/2006/relationships/customXml" Target="../ink/ink399.xml"/><Relationship Id="rId120" Type="http://schemas.openxmlformats.org/officeDocument/2006/relationships/customXml" Target="../ink/ink407.xml"/><Relationship Id="rId125" Type="http://schemas.openxmlformats.org/officeDocument/2006/relationships/image" Target="../media/image232.png"/><Relationship Id="rId141" Type="http://schemas.openxmlformats.org/officeDocument/2006/relationships/image" Target="../media/image240.png"/><Relationship Id="rId146" Type="http://schemas.openxmlformats.org/officeDocument/2006/relationships/customXml" Target="../ink/ink420.xml"/><Relationship Id="rId7" Type="http://schemas.openxmlformats.org/officeDocument/2006/relationships/image" Target="../media/image173.png"/><Relationship Id="rId71" Type="http://schemas.openxmlformats.org/officeDocument/2006/relationships/image" Target="../media/image205.png"/><Relationship Id="rId92" Type="http://schemas.openxmlformats.org/officeDocument/2006/relationships/customXml" Target="../ink/ink393.xml"/><Relationship Id="rId2" Type="http://schemas.openxmlformats.org/officeDocument/2006/relationships/customXml" Target="../ink/ink349.xml"/><Relationship Id="rId29" Type="http://schemas.openxmlformats.org/officeDocument/2006/relationships/image" Target="../media/image184.png"/><Relationship Id="rId24" Type="http://schemas.openxmlformats.org/officeDocument/2006/relationships/customXml" Target="../ink/ink359.xml"/><Relationship Id="rId40" Type="http://schemas.openxmlformats.org/officeDocument/2006/relationships/customXml" Target="../ink/ink367.xml"/><Relationship Id="rId45" Type="http://schemas.openxmlformats.org/officeDocument/2006/relationships/image" Target="../media/image192.png"/><Relationship Id="rId66" Type="http://schemas.openxmlformats.org/officeDocument/2006/relationships/customXml" Target="../ink/ink380.xml"/><Relationship Id="rId87" Type="http://schemas.openxmlformats.org/officeDocument/2006/relationships/image" Target="../media/image213.png"/><Relationship Id="rId110" Type="http://schemas.openxmlformats.org/officeDocument/2006/relationships/customXml" Target="../ink/ink402.xml"/><Relationship Id="rId115" Type="http://schemas.openxmlformats.org/officeDocument/2006/relationships/image" Target="../media/image227.png"/><Relationship Id="rId131" Type="http://schemas.openxmlformats.org/officeDocument/2006/relationships/image" Target="../media/image235.png"/><Relationship Id="rId136" Type="http://schemas.openxmlformats.org/officeDocument/2006/relationships/customXml" Target="../ink/ink415.xml"/><Relationship Id="rId61" Type="http://schemas.openxmlformats.org/officeDocument/2006/relationships/image" Target="../media/image200.png"/><Relationship Id="rId82" Type="http://schemas.openxmlformats.org/officeDocument/2006/relationships/customXml" Target="../ink/ink388.xml"/><Relationship Id="rId19" Type="http://schemas.openxmlformats.org/officeDocument/2006/relationships/image" Target="../media/image179.png"/><Relationship Id="rId14" Type="http://schemas.openxmlformats.org/officeDocument/2006/relationships/customXml" Target="../ink/ink354.xml"/><Relationship Id="rId30" Type="http://schemas.openxmlformats.org/officeDocument/2006/relationships/customXml" Target="../ink/ink362.xml"/><Relationship Id="rId35" Type="http://schemas.openxmlformats.org/officeDocument/2006/relationships/image" Target="../media/image187.png"/><Relationship Id="rId56" Type="http://schemas.openxmlformats.org/officeDocument/2006/relationships/customXml" Target="../ink/ink375.xml"/><Relationship Id="rId77" Type="http://schemas.openxmlformats.org/officeDocument/2006/relationships/image" Target="../media/image208.png"/><Relationship Id="rId100" Type="http://schemas.openxmlformats.org/officeDocument/2006/relationships/customXml" Target="../ink/ink397.xml"/><Relationship Id="rId105" Type="http://schemas.openxmlformats.org/officeDocument/2006/relationships/image" Target="../media/image222.png"/><Relationship Id="rId126" Type="http://schemas.openxmlformats.org/officeDocument/2006/relationships/customXml" Target="../ink/ink410.xml"/><Relationship Id="rId147" Type="http://schemas.openxmlformats.org/officeDocument/2006/relationships/image" Target="../media/image243.png"/><Relationship Id="rId8" Type="http://schemas.openxmlformats.org/officeDocument/2006/relationships/customXml" Target="../ink/ink351.xml"/><Relationship Id="rId51" Type="http://schemas.openxmlformats.org/officeDocument/2006/relationships/image" Target="../media/image195.png"/><Relationship Id="rId72" Type="http://schemas.openxmlformats.org/officeDocument/2006/relationships/customXml" Target="../ink/ink383.xml"/><Relationship Id="rId93" Type="http://schemas.openxmlformats.org/officeDocument/2006/relationships/image" Target="../media/image216.png"/><Relationship Id="rId98" Type="http://schemas.openxmlformats.org/officeDocument/2006/relationships/customXml" Target="../ink/ink396.xml"/><Relationship Id="rId121" Type="http://schemas.openxmlformats.org/officeDocument/2006/relationships/image" Target="../media/image230.png"/><Relationship Id="rId142" Type="http://schemas.openxmlformats.org/officeDocument/2006/relationships/customXml" Target="../ink/ink418.xml"/><Relationship Id="rId25" Type="http://schemas.openxmlformats.org/officeDocument/2006/relationships/image" Target="../media/image182.png"/><Relationship Id="rId46" Type="http://schemas.openxmlformats.org/officeDocument/2006/relationships/customXml" Target="../ink/ink370.xml"/><Relationship Id="rId67" Type="http://schemas.openxmlformats.org/officeDocument/2006/relationships/image" Target="../media/image203.png"/><Relationship Id="rId116" Type="http://schemas.openxmlformats.org/officeDocument/2006/relationships/customXml" Target="../ink/ink405.xml"/><Relationship Id="rId137" Type="http://schemas.openxmlformats.org/officeDocument/2006/relationships/image" Target="../media/image238.png"/><Relationship Id="rId20" Type="http://schemas.openxmlformats.org/officeDocument/2006/relationships/customXml" Target="../ink/ink357.xml"/><Relationship Id="rId41" Type="http://schemas.openxmlformats.org/officeDocument/2006/relationships/image" Target="../media/image190.png"/><Relationship Id="rId62" Type="http://schemas.openxmlformats.org/officeDocument/2006/relationships/customXml" Target="../ink/ink378.xml"/><Relationship Id="rId83" Type="http://schemas.openxmlformats.org/officeDocument/2006/relationships/image" Target="../media/image211.png"/><Relationship Id="rId88" Type="http://schemas.openxmlformats.org/officeDocument/2006/relationships/customXml" Target="../ink/ink391.xml"/><Relationship Id="rId111" Type="http://schemas.openxmlformats.org/officeDocument/2006/relationships/image" Target="../media/image225.png"/><Relationship Id="rId132" Type="http://schemas.openxmlformats.org/officeDocument/2006/relationships/customXml" Target="../ink/ink413.xml"/><Relationship Id="rId15" Type="http://schemas.openxmlformats.org/officeDocument/2006/relationships/image" Target="../media/image177.png"/><Relationship Id="rId36" Type="http://schemas.openxmlformats.org/officeDocument/2006/relationships/customXml" Target="../ink/ink365.xml"/><Relationship Id="rId57" Type="http://schemas.openxmlformats.org/officeDocument/2006/relationships/image" Target="../media/image198.png"/><Relationship Id="rId106" Type="http://schemas.openxmlformats.org/officeDocument/2006/relationships/customXml" Target="../ink/ink400.xml"/><Relationship Id="rId127" Type="http://schemas.openxmlformats.org/officeDocument/2006/relationships/image" Target="../media/image233.png"/><Relationship Id="rId10" Type="http://schemas.openxmlformats.org/officeDocument/2006/relationships/customXml" Target="../ink/ink352.xml"/><Relationship Id="rId31" Type="http://schemas.openxmlformats.org/officeDocument/2006/relationships/image" Target="../media/image185.png"/><Relationship Id="rId52" Type="http://schemas.openxmlformats.org/officeDocument/2006/relationships/customXml" Target="../ink/ink373.xml"/><Relationship Id="rId73" Type="http://schemas.openxmlformats.org/officeDocument/2006/relationships/image" Target="../media/image206.png"/><Relationship Id="rId78" Type="http://schemas.openxmlformats.org/officeDocument/2006/relationships/customXml" Target="../ink/ink386.xml"/><Relationship Id="rId94" Type="http://schemas.openxmlformats.org/officeDocument/2006/relationships/customXml" Target="../ink/ink394.xml"/><Relationship Id="rId99" Type="http://schemas.openxmlformats.org/officeDocument/2006/relationships/image" Target="../media/image219.png"/><Relationship Id="rId101" Type="http://schemas.openxmlformats.org/officeDocument/2006/relationships/image" Target="../media/image220.png"/><Relationship Id="rId122" Type="http://schemas.openxmlformats.org/officeDocument/2006/relationships/customXml" Target="../ink/ink408.xml"/><Relationship Id="rId143" Type="http://schemas.openxmlformats.org/officeDocument/2006/relationships/image" Target="../media/image241.png"/><Relationship Id="rId148" Type="http://schemas.openxmlformats.org/officeDocument/2006/relationships/customXml" Target="../ink/ink421.xml"/><Relationship Id="rId9" Type="http://schemas.openxmlformats.org/officeDocument/2006/relationships/image" Target="../media/image174.png"/><Relationship Id="rId26" Type="http://schemas.openxmlformats.org/officeDocument/2006/relationships/customXml" Target="../ink/ink360.xml"/><Relationship Id="rId47" Type="http://schemas.openxmlformats.org/officeDocument/2006/relationships/image" Target="../media/image193.png"/><Relationship Id="rId68" Type="http://schemas.openxmlformats.org/officeDocument/2006/relationships/customXml" Target="../ink/ink381.xml"/><Relationship Id="rId89" Type="http://schemas.openxmlformats.org/officeDocument/2006/relationships/image" Target="../media/image214.png"/><Relationship Id="rId112" Type="http://schemas.openxmlformats.org/officeDocument/2006/relationships/customXml" Target="../ink/ink403.xml"/><Relationship Id="rId133" Type="http://schemas.openxmlformats.org/officeDocument/2006/relationships/image" Target="../media/image236.png"/><Relationship Id="rId16" Type="http://schemas.openxmlformats.org/officeDocument/2006/relationships/customXml" Target="../ink/ink355.xml"/><Relationship Id="rId37" Type="http://schemas.openxmlformats.org/officeDocument/2006/relationships/image" Target="../media/image188.png"/><Relationship Id="rId58" Type="http://schemas.openxmlformats.org/officeDocument/2006/relationships/customXml" Target="../ink/ink376.xml"/><Relationship Id="rId79" Type="http://schemas.openxmlformats.org/officeDocument/2006/relationships/image" Target="../media/image209.png"/><Relationship Id="rId102" Type="http://schemas.openxmlformats.org/officeDocument/2006/relationships/customXml" Target="../ink/ink398.xml"/><Relationship Id="rId123" Type="http://schemas.openxmlformats.org/officeDocument/2006/relationships/image" Target="../media/image231.png"/><Relationship Id="rId144" Type="http://schemas.openxmlformats.org/officeDocument/2006/relationships/customXml" Target="../ink/ink4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128336" y="1861905"/>
            <a:ext cx="119353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Conversions Between Binary, Octal and Hexadecimal Expansions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46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DFFB624-61DE-425D-95B0-A7C937D4BB3B}"/>
                  </a:ext>
                </a:extLst>
              </p14:cNvPr>
              <p14:cNvContentPartPr/>
              <p14:nvPr/>
            </p14:nvContentPartPr>
            <p14:xfrm>
              <a:off x="369250" y="215582"/>
              <a:ext cx="141840" cy="358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DFFB624-61DE-425D-95B0-A7C937D4BB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1610" y="197582"/>
                <a:ext cx="17748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1EAE048-50A8-4065-90B8-3E857A4579F6}"/>
                  </a:ext>
                </a:extLst>
              </p14:cNvPr>
              <p14:cNvContentPartPr/>
              <p14:nvPr/>
            </p14:nvContentPartPr>
            <p14:xfrm>
              <a:off x="1402810" y="340502"/>
              <a:ext cx="96840" cy="216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1EAE048-50A8-4065-90B8-3E857A4579F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84810" y="322502"/>
                <a:ext cx="13248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1ED1876-C34B-4426-A0C2-303ADCE31628}"/>
                  </a:ext>
                </a:extLst>
              </p14:cNvPr>
              <p14:cNvContentPartPr/>
              <p14:nvPr/>
            </p14:nvContentPartPr>
            <p14:xfrm>
              <a:off x="1601170" y="346262"/>
              <a:ext cx="165240" cy="204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1ED1876-C34B-4426-A0C2-303ADCE3162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83530" y="328622"/>
                <a:ext cx="20088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3440912-711C-468F-9403-6327F266024D}"/>
                  </a:ext>
                </a:extLst>
              </p14:cNvPr>
              <p14:cNvContentPartPr/>
              <p14:nvPr/>
            </p14:nvContentPartPr>
            <p14:xfrm>
              <a:off x="2271130" y="352022"/>
              <a:ext cx="426960" cy="210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3440912-711C-468F-9403-6327F266024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53130" y="334022"/>
                <a:ext cx="46260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D43F390-BCEE-4A6C-A38E-3DF12244D918}"/>
                  </a:ext>
                </a:extLst>
              </p14:cNvPr>
              <p14:cNvContentPartPr/>
              <p14:nvPr/>
            </p14:nvContentPartPr>
            <p14:xfrm>
              <a:off x="1856410" y="306662"/>
              <a:ext cx="256680" cy="233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D43F390-BCEE-4A6C-A38E-3DF12244D91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38745" y="288690"/>
                <a:ext cx="292370" cy="268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4D9DE52-896E-4DA0-94AE-5105848354D4}"/>
                  </a:ext>
                </a:extLst>
              </p14:cNvPr>
              <p14:cNvContentPartPr/>
              <p14:nvPr/>
            </p14:nvContentPartPr>
            <p14:xfrm>
              <a:off x="618010" y="334742"/>
              <a:ext cx="682920" cy="204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4D9DE52-896E-4DA0-94AE-5105848354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0010" y="317102"/>
                <a:ext cx="71856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2BD6D02-565E-4B1F-B55C-6D40FB4D4C6E}"/>
                  </a:ext>
                </a:extLst>
              </p14:cNvPr>
              <p14:cNvContentPartPr/>
              <p14:nvPr/>
            </p14:nvContentPartPr>
            <p14:xfrm>
              <a:off x="4202530" y="306302"/>
              <a:ext cx="648720" cy="256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2BD6D02-565E-4B1F-B55C-6D40FB4D4C6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84880" y="288302"/>
                <a:ext cx="68438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E63E5FD-CAA7-4F6A-B4A3-36F6AA049C47}"/>
                  </a:ext>
                </a:extLst>
              </p14:cNvPr>
              <p14:cNvContentPartPr/>
              <p14:nvPr/>
            </p14:nvContentPartPr>
            <p14:xfrm>
              <a:off x="2998690" y="249782"/>
              <a:ext cx="1068120" cy="312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E63E5FD-CAA7-4F6A-B4A3-36F6AA049C4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80690" y="231782"/>
                <a:ext cx="110376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F0B0A49-2914-43D0-9159-B3BEC32333D4}"/>
                  </a:ext>
                </a:extLst>
              </p14:cNvPr>
              <p14:cNvContentPartPr/>
              <p14:nvPr/>
            </p14:nvContentPartPr>
            <p14:xfrm>
              <a:off x="5628130" y="385862"/>
              <a:ext cx="227520" cy="142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F0B0A49-2914-43D0-9159-B3BEC32333D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10490" y="368222"/>
                <a:ext cx="2631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2176B3E-0D30-45F5-9251-15A842237A75}"/>
                  </a:ext>
                </a:extLst>
              </p14:cNvPr>
              <p14:cNvContentPartPr/>
              <p14:nvPr/>
            </p14:nvContentPartPr>
            <p14:xfrm>
              <a:off x="6826570" y="511142"/>
              <a:ext cx="38160" cy="1202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2176B3E-0D30-45F5-9251-15A842237A7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808930" y="493142"/>
                <a:ext cx="738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5D1FD2F-6B43-4E7D-B7C9-91E0F4B80BE5}"/>
                  </a:ext>
                </a:extLst>
              </p14:cNvPr>
              <p14:cNvContentPartPr/>
              <p14:nvPr/>
            </p14:nvContentPartPr>
            <p14:xfrm>
              <a:off x="7121770" y="363182"/>
              <a:ext cx="148680" cy="2167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5D1FD2F-6B43-4E7D-B7C9-91E0F4B80BE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04130" y="345542"/>
                <a:ext cx="1843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03B4860-FC5D-44B4-80E8-73669791800C}"/>
                  </a:ext>
                </a:extLst>
              </p14:cNvPr>
              <p14:cNvContentPartPr/>
              <p14:nvPr/>
            </p14:nvContentPartPr>
            <p14:xfrm>
              <a:off x="8399770" y="357782"/>
              <a:ext cx="193320" cy="165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03B4860-FC5D-44B4-80E8-73669791800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382130" y="339782"/>
                <a:ext cx="22896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51E80A7-0E2B-4E57-BA12-911330042CDA}"/>
                  </a:ext>
                </a:extLst>
              </p14:cNvPr>
              <p14:cNvContentPartPr/>
              <p14:nvPr/>
            </p14:nvContentPartPr>
            <p14:xfrm>
              <a:off x="8678050" y="380462"/>
              <a:ext cx="210600" cy="1821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51E80A7-0E2B-4E57-BA12-911330042CD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660050" y="362462"/>
                <a:ext cx="2462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A1B42C2-D11C-45A1-B2AA-5B745CC2E885}"/>
                  </a:ext>
                </a:extLst>
              </p14:cNvPr>
              <p14:cNvContentPartPr/>
              <p14:nvPr/>
            </p14:nvContentPartPr>
            <p14:xfrm>
              <a:off x="9001690" y="249782"/>
              <a:ext cx="136800" cy="3358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A1B42C2-D11C-45A1-B2AA-5B745CC2E88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984050" y="231782"/>
                <a:ext cx="17244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AFCBEE4-5693-4E07-BDDD-4EB674FB8C3E}"/>
                  </a:ext>
                </a:extLst>
              </p14:cNvPr>
              <p14:cNvContentPartPr/>
              <p14:nvPr/>
            </p14:nvContentPartPr>
            <p14:xfrm>
              <a:off x="7865530" y="278222"/>
              <a:ext cx="307440" cy="3009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AFCBEE4-5693-4E07-BDDD-4EB674FB8C3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847530" y="260244"/>
                <a:ext cx="343080" cy="336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FB2D8E6-9E30-4C73-A938-19C2544D0CDB}"/>
                  </a:ext>
                </a:extLst>
              </p14:cNvPr>
              <p14:cNvContentPartPr/>
              <p14:nvPr/>
            </p14:nvContentPartPr>
            <p14:xfrm>
              <a:off x="7366570" y="289382"/>
              <a:ext cx="408960" cy="2905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FB2D8E6-9E30-4C73-A938-19C2544D0CD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348570" y="271720"/>
                <a:ext cx="444600" cy="3262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B84E9CB-4D6B-4393-BD8F-99672B5672F1}"/>
                  </a:ext>
                </a:extLst>
              </p14:cNvPr>
              <p14:cNvContentPartPr/>
              <p14:nvPr/>
            </p14:nvContentPartPr>
            <p14:xfrm>
              <a:off x="5952490" y="385862"/>
              <a:ext cx="653040" cy="312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B84E9CB-4D6B-4393-BD8F-99672B5672F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934490" y="368222"/>
                <a:ext cx="68868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001DE8B-7769-4EFE-9005-550920276A15}"/>
                  </a:ext>
                </a:extLst>
              </p14:cNvPr>
              <p14:cNvContentPartPr/>
              <p14:nvPr/>
            </p14:nvContentPartPr>
            <p14:xfrm>
              <a:off x="5219170" y="249782"/>
              <a:ext cx="295920" cy="2728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001DE8B-7769-4EFE-9005-550920276A1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201509" y="231782"/>
                <a:ext cx="331603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7395BF3-B591-48D0-9123-F5BD99EEC804}"/>
                  </a:ext>
                </a:extLst>
              </p14:cNvPr>
              <p14:cNvContentPartPr/>
              <p14:nvPr/>
            </p14:nvContentPartPr>
            <p14:xfrm>
              <a:off x="10273570" y="352022"/>
              <a:ext cx="154080" cy="1764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7395BF3-B591-48D0-9123-F5BD99EEC80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255930" y="334022"/>
                <a:ext cx="18972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FDB3EBC-FCE1-4C89-922D-182C1E814476}"/>
                  </a:ext>
                </a:extLst>
              </p14:cNvPr>
              <p14:cNvContentPartPr/>
              <p14:nvPr/>
            </p14:nvContentPartPr>
            <p14:xfrm>
              <a:off x="10551850" y="221342"/>
              <a:ext cx="131760" cy="3189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FDB3EBC-FCE1-4C89-922D-182C1E81447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533850" y="203342"/>
                <a:ext cx="16740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14BC600-0CFE-4EB4-8038-8E244A8FA70C}"/>
                  </a:ext>
                </a:extLst>
              </p14:cNvPr>
              <p14:cNvContentPartPr/>
              <p14:nvPr/>
            </p14:nvContentPartPr>
            <p14:xfrm>
              <a:off x="10818610" y="363182"/>
              <a:ext cx="91800" cy="1652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14BC600-0CFE-4EB4-8038-8E244A8FA70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800970" y="345542"/>
                <a:ext cx="1274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09C94B2-93F3-4404-828F-B9865D5E7BC1}"/>
                  </a:ext>
                </a:extLst>
              </p14:cNvPr>
              <p14:cNvContentPartPr/>
              <p14:nvPr/>
            </p14:nvContentPartPr>
            <p14:xfrm>
              <a:off x="11887090" y="181742"/>
              <a:ext cx="18000" cy="3355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09C94B2-93F3-4404-828F-B9865D5E7BC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869090" y="163742"/>
                <a:ext cx="5364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CAB3864-1CF4-4FE1-B835-4F6CF8274315}"/>
                  </a:ext>
                </a:extLst>
              </p14:cNvPr>
              <p14:cNvContentPartPr/>
              <p14:nvPr/>
            </p14:nvContentPartPr>
            <p14:xfrm>
              <a:off x="11329810" y="350942"/>
              <a:ext cx="438480" cy="1544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CAB3864-1CF4-4FE1-B835-4F6CF827431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312184" y="333302"/>
                <a:ext cx="474091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3C64132-B287-48DC-80A8-97D9DEBCCC2B}"/>
                  </a:ext>
                </a:extLst>
              </p14:cNvPr>
              <p14:cNvContentPartPr/>
              <p14:nvPr/>
            </p14:nvContentPartPr>
            <p14:xfrm>
              <a:off x="11017690" y="294782"/>
              <a:ext cx="199440" cy="2224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3C64132-B287-48DC-80A8-97D9DEBCCC2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000050" y="277142"/>
                <a:ext cx="23508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2BDD4D5-14F3-4E7E-9C44-E9B453740DC7}"/>
                  </a:ext>
                </a:extLst>
              </p14:cNvPr>
              <p14:cNvContentPartPr/>
              <p14:nvPr/>
            </p14:nvContentPartPr>
            <p14:xfrm>
              <a:off x="10012930" y="329342"/>
              <a:ext cx="131040" cy="2163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2BDD4D5-14F3-4E7E-9C44-E9B453740DC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994930" y="311342"/>
                <a:ext cx="1666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CE84542-CE87-4479-B388-F4B8B92AB7C4}"/>
                  </a:ext>
                </a:extLst>
              </p14:cNvPr>
              <p14:cNvContentPartPr/>
              <p14:nvPr/>
            </p14:nvContentPartPr>
            <p14:xfrm>
              <a:off x="9439090" y="266702"/>
              <a:ext cx="409320" cy="2728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CE84542-CE87-4479-B388-F4B8B92AB7C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421450" y="249062"/>
                <a:ext cx="44496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8B95E1C-480F-4BF8-8F32-C54462A8AA6B}"/>
                  </a:ext>
                </a:extLst>
              </p14:cNvPr>
              <p14:cNvContentPartPr/>
              <p14:nvPr/>
            </p14:nvContentPartPr>
            <p14:xfrm>
              <a:off x="335050" y="772142"/>
              <a:ext cx="11433240" cy="799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8B95E1C-480F-4BF8-8F32-C54462A8AA6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17050" y="754502"/>
                <a:ext cx="1146888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335CB07-4713-4D5D-B0EB-741B856FE347}"/>
                  </a:ext>
                </a:extLst>
              </p14:cNvPr>
              <p14:cNvContentPartPr/>
              <p14:nvPr/>
            </p14:nvContentPartPr>
            <p14:xfrm>
              <a:off x="4299730" y="1675382"/>
              <a:ext cx="108360" cy="3412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335CB07-4713-4D5D-B0EB-741B856FE34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281730" y="1657382"/>
                <a:ext cx="14400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69DB62D-7B23-4337-8C88-A4A291AA6C0D}"/>
                  </a:ext>
                </a:extLst>
              </p14:cNvPr>
              <p14:cNvContentPartPr/>
              <p14:nvPr/>
            </p14:nvContentPartPr>
            <p14:xfrm>
              <a:off x="4566130" y="1738022"/>
              <a:ext cx="40680" cy="2444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69DB62D-7B23-4337-8C88-A4A291AA6C0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548130" y="1720048"/>
                <a:ext cx="76320" cy="280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9B0979D-9A85-4F9D-ADB6-BD6F42CCBEEE}"/>
                  </a:ext>
                </a:extLst>
              </p14:cNvPr>
              <p14:cNvContentPartPr/>
              <p14:nvPr/>
            </p14:nvContentPartPr>
            <p14:xfrm>
              <a:off x="4720210" y="1749182"/>
              <a:ext cx="57240" cy="2412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9B0979D-9A85-4F9D-ADB6-BD6F42CCBEE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702210" y="1731182"/>
                <a:ext cx="9288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18E9B8B-3AFA-4F58-9CA6-8E8A99D14D3A}"/>
                  </a:ext>
                </a:extLst>
              </p14:cNvPr>
              <p14:cNvContentPartPr/>
              <p14:nvPr/>
            </p14:nvContentPartPr>
            <p14:xfrm>
              <a:off x="5100730" y="1732262"/>
              <a:ext cx="68400" cy="2444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18E9B8B-3AFA-4F58-9CA6-8E8A99D14D3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082824" y="1714262"/>
                <a:ext cx="103853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C8D8C45-B415-4413-AD9A-85D47F6DDA94}"/>
                  </a:ext>
                </a:extLst>
              </p14:cNvPr>
              <p14:cNvContentPartPr/>
              <p14:nvPr/>
            </p14:nvContentPartPr>
            <p14:xfrm>
              <a:off x="5282530" y="1732262"/>
              <a:ext cx="80280" cy="2379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C8D8C45-B415-4413-AD9A-85D47F6DDA9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264530" y="1714262"/>
                <a:ext cx="1159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B336BAB-1042-4524-BE99-B7A42D5CB8A2}"/>
                  </a:ext>
                </a:extLst>
              </p14:cNvPr>
              <p14:cNvContentPartPr/>
              <p14:nvPr/>
            </p14:nvContentPartPr>
            <p14:xfrm>
              <a:off x="5458570" y="1720742"/>
              <a:ext cx="85680" cy="2390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B336BAB-1042-4524-BE99-B7A42D5CB8A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440570" y="1702742"/>
                <a:ext cx="12132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AC24FFDA-19DB-4699-B7FB-9FCF27BB535D}"/>
                  </a:ext>
                </a:extLst>
              </p14:cNvPr>
              <p14:cNvContentPartPr/>
              <p14:nvPr/>
            </p14:nvContentPartPr>
            <p14:xfrm>
              <a:off x="5634610" y="1726142"/>
              <a:ext cx="187920" cy="2278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AC24FFDA-19DB-4699-B7FB-9FCF27BB535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616610" y="1708114"/>
                <a:ext cx="223560" cy="263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5775907-70FE-4190-9D35-D08079EB7DCF}"/>
                  </a:ext>
                </a:extLst>
              </p14:cNvPr>
              <p14:cNvContentPartPr/>
              <p14:nvPr/>
            </p14:nvContentPartPr>
            <p14:xfrm>
              <a:off x="6191170" y="1732262"/>
              <a:ext cx="68400" cy="1990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5775907-70FE-4190-9D35-D08079EB7DC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173264" y="1714294"/>
                <a:ext cx="103853" cy="234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7072C96-272E-4179-89E6-5A6A9ABF18F9}"/>
                  </a:ext>
                </a:extLst>
              </p14:cNvPr>
              <p14:cNvContentPartPr/>
              <p14:nvPr/>
            </p14:nvContentPartPr>
            <p14:xfrm>
              <a:off x="6349570" y="1703822"/>
              <a:ext cx="142920" cy="1998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7072C96-272E-4179-89E6-5A6A9ABF18F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331615" y="1685790"/>
                <a:ext cx="178470" cy="2355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49E5865-3D7B-4F93-9E09-D42E4844372A}"/>
                  </a:ext>
                </a:extLst>
              </p14:cNvPr>
              <p14:cNvContentPartPr/>
              <p14:nvPr/>
            </p14:nvContentPartPr>
            <p14:xfrm>
              <a:off x="6611290" y="1749182"/>
              <a:ext cx="34560" cy="1990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49E5865-3D7B-4F93-9E09-D42E4844372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593101" y="1731182"/>
                <a:ext cx="70575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9A0818AF-8540-4749-85BC-48A5B4F55742}"/>
                  </a:ext>
                </a:extLst>
              </p14:cNvPr>
              <p14:cNvContentPartPr/>
              <p14:nvPr/>
            </p14:nvContentPartPr>
            <p14:xfrm>
              <a:off x="6758890" y="1743782"/>
              <a:ext cx="46080" cy="2048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9A0818AF-8540-4749-85BC-48A5B4F5574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740890" y="1725782"/>
                <a:ext cx="817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1B32C93-19DA-4FF2-9039-55186B26F504}"/>
                  </a:ext>
                </a:extLst>
              </p14:cNvPr>
              <p14:cNvContentPartPr/>
              <p14:nvPr/>
            </p14:nvContentPartPr>
            <p14:xfrm>
              <a:off x="6923770" y="1646942"/>
              <a:ext cx="126360" cy="3693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1B32C93-19DA-4FF2-9039-55186B26F50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905719" y="1628942"/>
                <a:ext cx="162102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6935D7F-79B0-4C36-A9A2-6E86F17F3B35}"/>
                  </a:ext>
                </a:extLst>
              </p14:cNvPr>
              <p14:cNvContentPartPr/>
              <p14:nvPr/>
            </p14:nvContentPartPr>
            <p14:xfrm>
              <a:off x="7128250" y="1976342"/>
              <a:ext cx="142200" cy="1195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6935D7F-79B0-4C36-A9A2-6E86F17F3B3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110295" y="1958342"/>
                <a:ext cx="17775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B8597C4C-BD9E-4432-9774-9DAE2F0C863E}"/>
                  </a:ext>
                </a:extLst>
              </p14:cNvPr>
              <p14:cNvContentPartPr/>
              <p14:nvPr/>
            </p14:nvContentPartPr>
            <p14:xfrm>
              <a:off x="823210" y="1342022"/>
              <a:ext cx="153720" cy="11664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B8597C4C-BD9E-4432-9774-9DAE2F0C863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05570" y="1324382"/>
                <a:ext cx="18936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88FD3A30-543D-4405-8BB9-4427BF6AF0F1}"/>
                  </a:ext>
                </a:extLst>
              </p14:cNvPr>
              <p14:cNvContentPartPr/>
              <p14:nvPr/>
            </p14:nvContentPartPr>
            <p14:xfrm>
              <a:off x="1073050" y="1146902"/>
              <a:ext cx="79920" cy="30168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88FD3A30-543D-4405-8BB9-4427BF6AF0F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55410" y="1129262"/>
                <a:ext cx="11556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24531453-CA07-4840-B6D2-3786CEE45957}"/>
                  </a:ext>
                </a:extLst>
              </p14:cNvPr>
              <p14:cNvContentPartPr/>
              <p14:nvPr/>
            </p14:nvContentPartPr>
            <p14:xfrm>
              <a:off x="1936690" y="1300262"/>
              <a:ext cx="204840" cy="1713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24531453-CA07-4840-B6D2-3786CEE4595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918690" y="1282622"/>
                <a:ext cx="24048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39D20B77-FE28-44B8-9CF3-9C8672585E64}"/>
                  </a:ext>
                </a:extLst>
              </p14:cNvPr>
              <p14:cNvContentPartPr/>
              <p14:nvPr/>
            </p14:nvContentPartPr>
            <p14:xfrm>
              <a:off x="1397050" y="1152662"/>
              <a:ext cx="392040" cy="27900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39D20B77-FE28-44B8-9CF3-9C8672585E6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379067" y="1134999"/>
                <a:ext cx="427647" cy="314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49E783B8-84D7-4AB8-9510-0B1861C686A9}"/>
                  </a:ext>
                </a:extLst>
              </p14:cNvPr>
              <p14:cNvContentPartPr/>
              <p14:nvPr/>
            </p14:nvContentPartPr>
            <p14:xfrm>
              <a:off x="720970" y="1277582"/>
              <a:ext cx="11880" cy="19368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49E783B8-84D7-4AB8-9510-0B1861C686A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03330" y="1259909"/>
                <a:ext cx="47520" cy="2293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E441EA3B-1550-4255-86E0-4DF755E4FE7E}"/>
                  </a:ext>
                </a:extLst>
              </p14:cNvPr>
              <p14:cNvContentPartPr/>
              <p14:nvPr/>
            </p14:nvContentPartPr>
            <p14:xfrm>
              <a:off x="420010" y="1152662"/>
              <a:ext cx="199080" cy="28764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E441EA3B-1550-4255-86E0-4DF755E4FE7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02370" y="1135022"/>
                <a:ext cx="23472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E125C3E2-04FC-4CA0-95C2-904DCAC36AFA}"/>
                  </a:ext>
                </a:extLst>
              </p14:cNvPr>
              <p14:cNvContentPartPr/>
              <p14:nvPr/>
            </p14:nvContentPartPr>
            <p14:xfrm>
              <a:off x="2344930" y="1254902"/>
              <a:ext cx="165600" cy="16560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E125C3E2-04FC-4CA0-95C2-904DCAC36AF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327290" y="1237262"/>
                <a:ext cx="20124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5CB154D5-3F1A-4F39-BDE7-3E49B75ACA89}"/>
                  </a:ext>
                </a:extLst>
              </p14:cNvPr>
              <p14:cNvContentPartPr/>
              <p14:nvPr/>
            </p14:nvContentPartPr>
            <p14:xfrm>
              <a:off x="3026410" y="1272182"/>
              <a:ext cx="171360" cy="12564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5CB154D5-3F1A-4F39-BDE7-3E49B75ACA8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008770" y="1254182"/>
                <a:ext cx="20700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66E2FE70-6E06-4BB4-BC3A-25ECD6139E35}"/>
                  </a:ext>
                </a:extLst>
              </p14:cNvPr>
              <p14:cNvContentPartPr/>
              <p14:nvPr/>
            </p14:nvContentPartPr>
            <p14:xfrm>
              <a:off x="3293890" y="1084622"/>
              <a:ext cx="57240" cy="31824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66E2FE70-6E06-4BB4-BC3A-25ECD6139E3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276250" y="1066622"/>
                <a:ext cx="9288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ED255429-02B7-445B-A44E-2832805C1545}"/>
                  </a:ext>
                </a:extLst>
              </p14:cNvPr>
              <p14:cNvContentPartPr/>
              <p14:nvPr/>
            </p14:nvContentPartPr>
            <p14:xfrm>
              <a:off x="4088410" y="1079222"/>
              <a:ext cx="114840" cy="30132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ED255429-02B7-445B-A44E-2832805C154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070410" y="1061222"/>
                <a:ext cx="15048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5D806C5A-FDF0-4215-9811-E3894A35FB04}"/>
                  </a:ext>
                </a:extLst>
              </p14:cNvPr>
              <p14:cNvContentPartPr/>
              <p14:nvPr/>
            </p14:nvContentPartPr>
            <p14:xfrm>
              <a:off x="5344090" y="1091102"/>
              <a:ext cx="125280" cy="30060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5D806C5A-FDF0-4215-9811-E3894A35FB0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326450" y="1073462"/>
                <a:ext cx="16092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5B138280-8919-4AC8-AEDE-A822C7D2DE4A}"/>
                  </a:ext>
                </a:extLst>
              </p14:cNvPr>
              <p14:cNvContentPartPr/>
              <p14:nvPr/>
            </p14:nvContentPartPr>
            <p14:xfrm>
              <a:off x="5570530" y="1266422"/>
              <a:ext cx="92160" cy="13104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5B138280-8919-4AC8-AEDE-A822C7D2DE4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552890" y="1248422"/>
                <a:ext cx="1278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D332560F-0894-4984-B6EC-071C2A9F551A}"/>
                  </a:ext>
                </a:extLst>
              </p14:cNvPr>
              <p14:cNvContentPartPr/>
              <p14:nvPr/>
            </p14:nvContentPartPr>
            <p14:xfrm>
              <a:off x="5906410" y="1129982"/>
              <a:ext cx="6120" cy="612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D332560F-0894-4984-B6EC-071C2A9F551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888770" y="111234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022F4E62-FA06-4CD1-8A93-4BBC960BB33D}"/>
                  </a:ext>
                </a:extLst>
              </p14:cNvPr>
              <p14:cNvContentPartPr/>
              <p14:nvPr/>
            </p14:nvContentPartPr>
            <p14:xfrm>
              <a:off x="6610930" y="1084622"/>
              <a:ext cx="28800" cy="26172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022F4E62-FA06-4CD1-8A93-4BBC960BB33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592930" y="1066622"/>
                <a:ext cx="6444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80785112-969D-4124-B875-4C2AF435BFB5}"/>
                  </a:ext>
                </a:extLst>
              </p14:cNvPr>
              <p14:cNvContentPartPr/>
              <p14:nvPr/>
            </p14:nvContentPartPr>
            <p14:xfrm>
              <a:off x="6048610" y="1234022"/>
              <a:ext cx="448920" cy="14076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80785112-969D-4124-B875-4C2AF435BFB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030610" y="1216382"/>
                <a:ext cx="48456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E5D558A4-8473-474B-8FC3-A65344083C31}"/>
                  </a:ext>
                </a:extLst>
              </p14:cNvPr>
              <p14:cNvContentPartPr/>
              <p14:nvPr/>
            </p14:nvContentPartPr>
            <p14:xfrm>
              <a:off x="5741170" y="1237982"/>
              <a:ext cx="199800" cy="14328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E5D558A4-8473-474B-8FC3-A65344083C3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723530" y="1219982"/>
                <a:ext cx="23544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4EF24742-BD64-4337-AF00-31EB9938A32D}"/>
                  </a:ext>
                </a:extLst>
              </p14:cNvPr>
              <p14:cNvContentPartPr/>
              <p14:nvPr/>
            </p14:nvContentPartPr>
            <p14:xfrm>
              <a:off x="4463890" y="1107302"/>
              <a:ext cx="778320" cy="29556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4EF24742-BD64-4337-AF00-31EB9938A32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446250" y="1089662"/>
                <a:ext cx="81396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6DB7ED0F-0490-4C3C-94DA-851854CEBC5C}"/>
                  </a:ext>
                </a:extLst>
              </p14:cNvPr>
              <p14:cNvContentPartPr/>
              <p14:nvPr/>
            </p14:nvContentPartPr>
            <p14:xfrm>
              <a:off x="3600610" y="1249502"/>
              <a:ext cx="409320" cy="14868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6DB7ED0F-0490-4C3C-94DA-851854CEBC5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582610" y="1231819"/>
                <a:ext cx="444960" cy="1844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CCFFA5E7-F370-4ED2-B3CE-AB1ADE5382F3}"/>
                  </a:ext>
                </a:extLst>
              </p14:cNvPr>
              <p14:cNvContentPartPr/>
              <p14:nvPr/>
            </p14:nvContentPartPr>
            <p14:xfrm>
              <a:off x="2628970" y="1096142"/>
              <a:ext cx="301680" cy="29052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CCFFA5E7-F370-4ED2-B3CE-AB1ADE5382F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610991" y="1078164"/>
                <a:ext cx="337278" cy="3261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D36A98B0-6493-4C88-95B4-426FE9B06231}"/>
                  </a:ext>
                </a:extLst>
              </p14:cNvPr>
              <p14:cNvContentPartPr/>
              <p14:nvPr/>
            </p14:nvContentPartPr>
            <p14:xfrm>
              <a:off x="6877690" y="1186862"/>
              <a:ext cx="86040" cy="17100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D36A98B0-6493-4C88-95B4-426FE9B0623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859690" y="1168862"/>
                <a:ext cx="12168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22A62335-534C-4449-AA2A-DD73563EE0F3}"/>
                  </a:ext>
                </a:extLst>
              </p14:cNvPr>
              <p14:cNvContentPartPr/>
              <p14:nvPr/>
            </p14:nvContentPartPr>
            <p14:xfrm>
              <a:off x="7081810" y="1175342"/>
              <a:ext cx="120240" cy="18216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22A62335-534C-4449-AA2A-DD73563EE0F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064117" y="1157702"/>
                <a:ext cx="155987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61CDFA6C-63DE-4516-AB79-0FCAD031F988}"/>
                  </a:ext>
                </a:extLst>
              </p14:cNvPr>
              <p14:cNvContentPartPr/>
              <p14:nvPr/>
            </p14:nvContentPartPr>
            <p14:xfrm>
              <a:off x="8268370" y="1226462"/>
              <a:ext cx="103680" cy="12564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61CDFA6C-63DE-4516-AB79-0FCAD031F98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250730" y="1208822"/>
                <a:ext cx="1393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46B50E56-1D42-4590-8AA4-DA9467B28A80}"/>
                  </a:ext>
                </a:extLst>
              </p14:cNvPr>
              <p14:cNvContentPartPr/>
              <p14:nvPr/>
            </p14:nvContentPartPr>
            <p14:xfrm>
              <a:off x="8439370" y="1208822"/>
              <a:ext cx="148320" cy="11484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46B50E56-1D42-4590-8AA4-DA9467B28A8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421730" y="1191182"/>
                <a:ext cx="1839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8606C65C-8D8D-4DD8-8FD9-87A3A83AFE85}"/>
                  </a:ext>
                </a:extLst>
              </p14:cNvPr>
              <p14:cNvContentPartPr/>
              <p14:nvPr/>
            </p14:nvContentPartPr>
            <p14:xfrm>
              <a:off x="8655370" y="1140782"/>
              <a:ext cx="119880" cy="19404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8606C65C-8D8D-4DD8-8FD9-87A3A83AFE8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637370" y="1122782"/>
                <a:ext cx="15552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ED60A94D-89FF-48EC-8371-8ACCD2725A43}"/>
                  </a:ext>
                </a:extLst>
              </p14:cNvPr>
              <p14:cNvContentPartPr/>
              <p14:nvPr/>
            </p14:nvContentPartPr>
            <p14:xfrm>
              <a:off x="7962370" y="1141502"/>
              <a:ext cx="199080" cy="21024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ED60A94D-89FF-48EC-8371-8ACCD2725A4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944730" y="1123533"/>
                <a:ext cx="234720" cy="245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96DECCB6-9022-44FA-830A-8F6A830DF043}"/>
                  </a:ext>
                </a:extLst>
              </p14:cNvPr>
              <p14:cNvContentPartPr/>
              <p14:nvPr/>
            </p14:nvContentPartPr>
            <p14:xfrm>
              <a:off x="7570330" y="1232222"/>
              <a:ext cx="312840" cy="12024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96DECCB6-9022-44FA-830A-8F6A830DF04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552690" y="1214276"/>
                <a:ext cx="348480" cy="1557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C82C5B3F-61F7-4DCB-A542-A79AB407C6AE}"/>
                  </a:ext>
                </a:extLst>
              </p14:cNvPr>
              <p14:cNvContentPartPr/>
              <p14:nvPr/>
            </p14:nvContentPartPr>
            <p14:xfrm>
              <a:off x="7366210" y="1226462"/>
              <a:ext cx="113760" cy="26748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C82C5B3F-61F7-4DCB-A542-A79AB407C6A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348267" y="1208462"/>
                <a:ext cx="149288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1A0FB669-6A09-41F2-B3E7-4A2496CAD3D6}"/>
                  </a:ext>
                </a:extLst>
              </p14:cNvPr>
              <p14:cNvContentPartPr/>
              <p14:nvPr/>
            </p14:nvContentPartPr>
            <p14:xfrm>
              <a:off x="9853450" y="1084622"/>
              <a:ext cx="6480" cy="2304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1A0FB669-6A09-41F2-B3E7-4A2496CAD3D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835810" y="1066622"/>
                <a:ext cx="4212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C47E561D-30EA-4B6D-8763-08A38299BB8E}"/>
                  </a:ext>
                </a:extLst>
              </p14:cNvPr>
              <p14:cNvContentPartPr/>
              <p14:nvPr/>
            </p14:nvContentPartPr>
            <p14:xfrm>
              <a:off x="9864970" y="1226462"/>
              <a:ext cx="11880" cy="1728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C47E561D-30EA-4B6D-8763-08A38299BB8E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847330" y="1208822"/>
                <a:ext cx="475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04F2D6D5-D7CA-445C-86F5-F809C79D424A}"/>
                  </a:ext>
                </a:extLst>
              </p14:cNvPr>
              <p14:cNvContentPartPr/>
              <p14:nvPr/>
            </p14:nvContentPartPr>
            <p14:xfrm>
              <a:off x="9120850" y="1050422"/>
              <a:ext cx="466560" cy="28980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04F2D6D5-D7CA-445C-86F5-F809C79D424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103196" y="1032782"/>
                <a:ext cx="502228" cy="32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6B332F97-0C40-462D-8810-6B6E5EFF6067}"/>
              </a:ext>
            </a:extLst>
          </p:cNvPr>
          <p:cNvGrpSpPr/>
          <p:nvPr/>
        </p:nvGrpSpPr>
        <p:grpSpPr>
          <a:xfrm>
            <a:off x="11288265" y="1699595"/>
            <a:ext cx="748440" cy="338040"/>
            <a:chOff x="11288265" y="1699595"/>
            <a:chExt cx="748440" cy="33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3594E02-72ED-4767-8FAD-7758E37372D7}"/>
                    </a:ext>
                  </a:extLst>
                </p14:cNvPr>
                <p14:cNvContentPartPr/>
                <p14:nvPr/>
              </p14:nvContentPartPr>
              <p14:xfrm>
                <a:off x="11288265" y="1710395"/>
                <a:ext cx="84600" cy="309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3594E02-72ED-4767-8FAD-7758E37372D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270625" y="1692755"/>
                  <a:ext cx="1202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A09FC0D-B2F9-440A-9838-358998BBA694}"/>
                    </a:ext>
                  </a:extLst>
                </p14:cNvPr>
                <p14:cNvContentPartPr/>
                <p14:nvPr/>
              </p14:nvContentPartPr>
              <p14:xfrm>
                <a:off x="11374305" y="1699595"/>
                <a:ext cx="180000" cy="318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A09FC0D-B2F9-440A-9838-358998BBA69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356305" y="1681595"/>
                  <a:ext cx="2156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54DC1B1-B1DD-498B-A8F1-594A8CDEF5A4}"/>
                    </a:ext>
                  </a:extLst>
                </p14:cNvPr>
                <p14:cNvContentPartPr/>
                <p14:nvPr/>
              </p14:nvContentPartPr>
              <p14:xfrm>
                <a:off x="11341545" y="1907675"/>
                <a:ext cx="160200" cy="15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54DC1B1-B1DD-498B-A8F1-594A8CDEF5A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323905" y="1889675"/>
                  <a:ext cx="1958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AB0AC63-17F6-4127-B7B0-C91C46F82243}"/>
                    </a:ext>
                  </a:extLst>
                </p14:cNvPr>
                <p14:cNvContentPartPr/>
                <p14:nvPr/>
              </p14:nvContentPartPr>
              <p14:xfrm>
                <a:off x="11622705" y="1802555"/>
                <a:ext cx="70920" cy="54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AB0AC63-17F6-4127-B7B0-C91C46F8224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1604705" y="1784915"/>
                  <a:ext cx="1065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56A9B56-2CCA-4861-94A5-97A88BC4AAC2}"/>
                    </a:ext>
                  </a:extLst>
                </p14:cNvPr>
                <p14:cNvContentPartPr/>
                <p14:nvPr/>
              </p14:nvContentPartPr>
              <p14:xfrm>
                <a:off x="11803785" y="1733075"/>
                <a:ext cx="36720" cy="282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56A9B56-2CCA-4861-94A5-97A88BC4AAC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1785785" y="1715435"/>
                  <a:ext cx="723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75D29D3-8E0F-42B3-ADBC-163E583CBABC}"/>
                    </a:ext>
                  </a:extLst>
                </p14:cNvPr>
                <p14:cNvContentPartPr/>
                <p14:nvPr/>
              </p14:nvContentPartPr>
              <p14:xfrm>
                <a:off x="11896665" y="1814075"/>
                <a:ext cx="140040" cy="223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75D29D3-8E0F-42B3-ADBC-163E583CBAB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1878665" y="1796075"/>
                  <a:ext cx="175680" cy="25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4B8E49C-4FA5-4FCD-B4B6-AFD8C74A29E1}"/>
              </a:ext>
            </a:extLst>
          </p:cNvPr>
          <p:cNvGrpSpPr/>
          <p:nvPr/>
        </p:nvGrpSpPr>
        <p:grpSpPr>
          <a:xfrm>
            <a:off x="11317425" y="2396555"/>
            <a:ext cx="671400" cy="388440"/>
            <a:chOff x="11317425" y="2396555"/>
            <a:chExt cx="671400" cy="38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8A662CB-43BB-4387-A736-356B6BDE4267}"/>
                    </a:ext>
                  </a:extLst>
                </p14:cNvPr>
                <p14:cNvContentPartPr/>
                <p14:nvPr/>
              </p14:nvContentPartPr>
              <p14:xfrm>
                <a:off x="11317425" y="2396555"/>
                <a:ext cx="27000" cy="299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8A662CB-43BB-4387-A736-356B6BDE4267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1299785" y="2378555"/>
                  <a:ext cx="626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6D931A3-D30B-4DF0-9550-5AB016BDE82C}"/>
                    </a:ext>
                  </a:extLst>
                </p14:cNvPr>
                <p14:cNvContentPartPr/>
                <p14:nvPr/>
              </p14:nvContentPartPr>
              <p14:xfrm>
                <a:off x="11322825" y="2427515"/>
                <a:ext cx="201960" cy="357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6D931A3-D30B-4DF0-9550-5AB016BDE82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1304825" y="2409875"/>
                  <a:ext cx="23760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8F4C269-6CB2-4863-94C9-E6359D2A168D}"/>
                    </a:ext>
                  </a:extLst>
                </p14:cNvPr>
                <p14:cNvContentPartPr/>
                <p14:nvPr/>
              </p14:nvContentPartPr>
              <p14:xfrm>
                <a:off x="11634585" y="2544875"/>
                <a:ext cx="73080" cy="14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8F4C269-6CB2-4863-94C9-E6359D2A168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1616945" y="2527235"/>
                  <a:ext cx="1087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5B850E6-EAA7-4716-8FA2-315D8B0868E4}"/>
                    </a:ext>
                  </a:extLst>
                </p14:cNvPr>
                <p14:cNvContentPartPr/>
                <p14:nvPr/>
              </p14:nvContentPartPr>
              <p14:xfrm>
                <a:off x="11653665" y="2583755"/>
                <a:ext cx="100440" cy="9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5B850E6-EAA7-4716-8FA2-315D8B0868E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636025" y="2566115"/>
                  <a:ext cx="1360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C7C3BAA-C46C-4EAC-A684-DD6815A23059}"/>
                    </a:ext>
                  </a:extLst>
                </p14:cNvPr>
                <p14:cNvContentPartPr/>
                <p14:nvPr/>
              </p14:nvContentPartPr>
              <p14:xfrm>
                <a:off x="11843025" y="2448395"/>
                <a:ext cx="145800" cy="313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C7C3BAA-C46C-4EAC-A684-DD6815A2305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825025" y="2430755"/>
                  <a:ext cx="181440" cy="34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8F8F8B3-0224-46E1-9C51-4E97D269FEF8}"/>
              </a:ext>
            </a:extLst>
          </p:cNvPr>
          <p:cNvGrpSpPr/>
          <p:nvPr/>
        </p:nvGrpSpPr>
        <p:grpSpPr>
          <a:xfrm>
            <a:off x="11276745" y="3164075"/>
            <a:ext cx="740520" cy="320040"/>
            <a:chOff x="11276745" y="3164075"/>
            <a:chExt cx="740520" cy="3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E0FC0EE-D060-4F67-B9CD-80C289246563}"/>
                    </a:ext>
                  </a:extLst>
                </p14:cNvPr>
                <p14:cNvContentPartPr/>
                <p14:nvPr/>
              </p14:nvContentPartPr>
              <p14:xfrm>
                <a:off x="11276745" y="3164075"/>
                <a:ext cx="156240" cy="320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E0FC0EE-D060-4F67-B9CD-80C28924656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258745" y="3146075"/>
                  <a:ext cx="19188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C967685-BC25-4EA5-A64A-F358A4C022DF}"/>
                    </a:ext>
                  </a:extLst>
                </p14:cNvPr>
                <p14:cNvContentPartPr/>
                <p14:nvPr/>
              </p14:nvContentPartPr>
              <p14:xfrm>
                <a:off x="11524785" y="3249395"/>
                <a:ext cx="104760" cy="69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C967685-BC25-4EA5-A64A-F358A4C022D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1507145" y="3231755"/>
                  <a:ext cx="1404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6BA35B0-C4D5-4E49-97A9-3D5CE911F5D0}"/>
                    </a:ext>
                  </a:extLst>
                </p14:cNvPr>
                <p14:cNvContentPartPr/>
                <p14:nvPr/>
              </p14:nvContentPartPr>
              <p14:xfrm>
                <a:off x="11760585" y="3182795"/>
                <a:ext cx="39600" cy="254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6BA35B0-C4D5-4E49-97A9-3D5CE911F5D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742585" y="3165155"/>
                  <a:ext cx="752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E8FB312-6C0A-405C-B329-743504D04408}"/>
                    </a:ext>
                  </a:extLst>
                </p14:cNvPr>
                <p14:cNvContentPartPr/>
                <p14:nvPr/>
              </p14:nvContentPartPr>
              <p14:xfrm>
                <a:off x="11875425" y="3185315"/>
                <a:ext cx="141840" cy="235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E8FB312-6C0A-405C-B329-743504D0440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857785" y="3167675"/>
                  <a:ext cx="177480" cy="27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28C83BA-F832-4A58-B851-5FF78FB474B4}"/>
              </a:ext>
            </a:extLst>
          </p:cNvPr>
          <p:cNvGrpSpPr/>
          <p:nvPr/>
        </p:nvGrpSpPr>
        <p:grpSpPr>
          <a:xfrm>
            <a:off x="11337945" y="3803795"/>
            <a:ext cx="667080" cy="369720"/>
            <a:chOff x="11337945" y="3803795"/>
            <a:chExt cx="667080" cy="36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0697E4B-6DBE-41D6-A763-D1BB87ED2BD3}"/>
                    </a:ext>
                  </a:extLst>
                </p14:cNvPr>
                <p14:cNvContentPartPr/>
                <p14:nvPr/>
              </p14:nvContentPartPr>
              <p14:xfrm>
                <a:off x="11337945" y="3809915"/>
                <a:ext cx="19080" cy="253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0697E4B-6DBE-41D6-A763-D1BB87ED2BD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319945" y="3791915"/>
                  <a:ext cx="547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B4F1A93-1703-4780-8AFE-99B9157E3F04}"/>
                    </a:ext>
                  </a:extLst>
                </p14:cNvPr>
                <p14:cNvContentPartPr/>
                <p14:nvPr/>
              </p14:nvContentPartPr>
              <p14:xfrm>
                <a:off x="11358465" y="3803795"/>
                <a:ext cx="95400" cy="369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B4F1A93-1703-4780-8AFE-99B9157E3F04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1340465" y="3786155"/>
                  <a:ext cx="13104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628833C-880B-416F-8C43-98ED2EA6BD0C}"/>
                    </a:ext>
                  </a:extLst>
                </p14:cNvPr>
                <p14:cNvContentPartPr/>
                <p14:nvPr/>
              </p14:nvContentPartPr>
              <p14:xfrm>
                <a:off x="11556825" y="3901355"/>
                <a:ext cx="95040" cy="10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628833C-880B-416F-8C43-98ED2EA6BD0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1538825" y="3883715"/>
                  <a:ext cx="1306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9B8F515-F33F-46EA-99BB-E88B2E100684}"/>
                    </a:ext>
                  </a:extLst>
                </p14:cNvPr>
                <p14:cNvContentPartPr/>
                <p14:nvPr/>
              </p14:nvContentPartPr>
              <p14:xfrm>
                <a:off x="11608305" y="3974075"/>
                <a:ext cx="52560" cy="14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9B8F515-F33F-46EA-99BB-E88B2E10068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1590305" y="3956075"/>
                  <a:ext cx="882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BDDA6E3-1585-42FF-A1A0-82EFECE75B99}"/>
                    </a:ext>
                  </a:extLst>
                </p14:cNvPr>
                <p14:cNvContentPartPr/>
                <p14:nvPr/>
              </p14:nvContentPartPr>
              <p14:xfrm>
                <a:off x="11764905" y="3839435"/>
                <a:ext cx="32760" cy="1969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BDDA6E3-1585-42FF-A1A0-82EFECE75B9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1747265" y="3821435"/>
                  <a:ext cx="684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8EFFA29-8617-4415-863C-764D5C5E074D}"/>
                    </a:ext>
                  </a:extLst>
                </p14:cNvPr>
                <p14:cNvContentPartPr/>
                <p14:nvPr/>
              </p14:nvContentPartPr>
              <p14:xfrm>
                <a:off x="11867145" y="3814235"/>
                <a:ext cx="137880" cy="2682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8EFFA29-8617-4415-863C-764D5C5E074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1849505" y="3796595"/>
                  <a:ext cx="173520" cy="30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4842920-13AD-4A79-9707-50C95A8218BC}"/>
              </a:ext>
            </a:extLst>
          </p:cNvPr>
          <p:cNvGrpSpPr/>
          <p:nvPr/>
        </p:nvGrpSpPr>
        <p:grpSpPr>
          <a:xfrm>
            <a:off x="11312745" y="4398515"/>
            <a:ext cx="718560" cy="354240"/>
            <a:chOff x="11312745" y="4398515"/>
            <a:chExt cx="718560" cy="35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6410307-3054-436F-B9A4-09CA7CFF203F}"/>
                    </a:ext>
                  </a:extLst>
                </p14:cNvPr>
                <p14:cNvContentPartPr/>
                <p14:nvPr/>
              </p14:nvContentPartPr>
              <p14:xfrm>
                <a:off x="11323185" y="4398515"/>
                <a:ext cx="146880" cy="3542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6410307-3054-436F-B9A4-09CA7CFF203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1305545" y="4380515"/>
                  <a:ext cx="18252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B52D815-04DB-4818-B15F-0BBA8422DCAF}"/>
                    </a:ext>
                  </a:extLst>
                </p14:cNvPr>
                <p14:cNvContentPartPr/>
                <p14:nvPr/>
              </p14:nvContentPartPr>
              <p14:xfrm>
                <a:off x="11312745" y="4593995"/>
                <a:ext cx="132120" cy="35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B52D815-04DB-4818-B15F-0BBA8422DCA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1295105" y="4576355"/>
                  <a:ext cx="1677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1439902-4200-41D7-841C-52C74955AFCA}"/>
                    </a:ext>
                  </a:extLst>
                </p14:cNvPr>
                <p14:cNvContentPartPr/>
                <p14:nvPr/>
              </p14:nvContentPartPr>
              <p14:xfrm>
                <a:off x="11567265" y="4532075"/>
                <a:ext cx="91080" cy="107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1439902-4200-41D7-841C-52C74955AFC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1549625" y="4514435"/>
                  <a:ext cx="1267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22C3C84-73A3-4A3C-8CF4-CE4AFFE7BA68}"/>
                    </a:ext>
                  </a:extLst>
                </p14:cNvPr>
                <p14:cNvContentPartPr/>
                <p14:nvPr/>
              </p14:nvContentPartPr>
              <p14:xfrm>
                <a:off x="11762745" y="4462595"/>
                <a:ext cx="14760" cy="220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22C3C84-73A3-4A3C-8CF4-CE4AFFE7BA6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1744745" y="4444955"/>
                  <a:ext cx="504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F48B506-4711-49D1-99D9-73669BFA34BE}"/>
                    </a:ext>
                  </a:extLst>
                </p14:cNvPr>
                <p14:cNvContentPartPr/>
                <p14:nvPr/>
              </p14:nvContentPartPr>
              <p14:xfrm>
                <a:off x="11851305" y="4421195"/>
                <a:ext cx="180000" cy="262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F48B506-4711-49D1-99D9-73669BFA34B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1833665" y="4403195"/>
                  <a:ext cx="215640" cy="29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348AFAC-5342-4B14-B7CF-66D21C3A3431}"/>
              </a:ext>
            </a:extLst>
          </p:cNvPr>
          <p:cNvGrpSpPr/>
          <p:nvPr/>
        </p:nvGrpSpPr>
        <p:grpSpPr>
          <a:xfrm>
            <a:off x="11276385" y="4999715"/>
            <a:ext cx="765360" cy="330120"/>
            <a:chOff x="11276385" y="4999715"/>
            <a:chExt cx="765360" cy="33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A839757-2849-4D8D-9CFA-BE04DDC0DE0A}"/>
                    </a:ext>
                  </a:extLst>
                </p14:cNvPr>
                <p14:cNvContentPartPr/>
                <p14:nvPr/>
              </p14:nvContentPartPr>
              <p14:xfrm>
                <a:off x="11276385" y="5000795"/>
                <a:ext cx="128880" cy="329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A839757-2849-4D8D-9CFA-BE04DDC0DE0A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1258745" y="4982795"/>
                  <a:ext cx="16452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2384139-F33B-4925-A040-BEC7611FAC73}"/>
                    </a:ext>
                  </a:extLst>
                </p14:cNvPr>
                <p14:cNvContentPartPr/>
                <p14:nvPr/>
              </p14:nvContentPartPr>
              <p14:xfrm>
                <a:off x="11294745" y="5165315"/>
                <a:ext cx="114840" cy="27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2384139-F33B-4925-A040-BEC7611FAC7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276745" y="5147315"/>
                  <a:ext cx="1504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2F8499B-93DF-49A4-A1EA-FD3F56E73311}"/>
                    </a:ext>
                  </a:extLst>
                </p14:cNvPr>
                <p14:cNvContentPartPr/>
                <p14:nvPr/>
              </p14:nvContentPartPr>
              <p14:xfrm>
                <a:off x="11552865" y="5106275"/>
                <a:ext cx="72360" cy="9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2F8499B-93DF-49A4-A1EA-FD3F56E7331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535225" y="5088275"/>
                  <a:ext cx="1080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BDFF4A2-0FB3-4E22-8B3F-F03DD92F8CD7}"/>
                    </a:ext>
                  </a:extLst>
                </p14:cNvPr>
                <p14:cNvContentPartPr/>
                <p14:nvPr/>
              </p14:nvContentPartPr>
              <p14:xfrm>
                <a:off x="11574105" y="5025635"/>
                <a:ext cx="190440" cy="239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BDFF4A2-0FB3-4E22-8B3F-F03DD92F8CD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1556465" y="5007635"/>
                  <a:ext cx="2260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EDBFAB1-B9AB-4A01-B4D0-AB4E63F7E90A}"/>
                    </a:ext>
                  </a:extLst>
                </p14:cNvPr>
                <p14:cNvContentPartPr/>
                <p14:nvPr/>
              </p14:nvContentPartPr>
              <p14:xfrm>
                <a:off x="11873265" y="4999715"/>
                <a:ext cx="168480" cy="302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EDBFAB1-B9AB-4A01-B4D0-AB4E63F7E90A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1855265" y="4981715"/>
                  <a:ext cx="204120" cy="338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3379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DFFB624-61DE-425D-95B0-A7C937D4BB3B}"/>
                  </a:ext>
                </a:extLst>
              </p14:cNvPr>
              <p14:cNvContentPartPr/>
              <p14:nvPr/>
            </p14:nvContentPartPr>
            <p14:xfrm>
              <a:off x="369250" y="215582"/>
              <a:ext cx="141840" cy="358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DFFB624-61DE-425D-95B0-A7C937D4BB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1610" y="197582"/>
                <a:ext cx="17748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1EAE048-50A8-4065-90B8-3E857A4579F6}"/>
                  </a:ext>
                </a:extLst>
              </p14:cNvPr>
              <p14:cNvContentPartPr/>
              <p14:nvPr/>
            </p14:nvContentPartPr>
            <p14:xfrm>
              <a:off x="1402810" y="340502"/>
              <a:ext cx="96840" cy="216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1EAE048-50A8-4065-90B8-3E857A4579F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84810" y="322502"/>
                <a:ext cx="13248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1ED1876-C34B-4426-A0C2-303ADCE31628}"/>
                  </a:ext>
                </a:extLst>
              </p14:cNvPr>
              <p14:cNvContentPartPr/>
              <p14:nvPr/>
            </p14:nvContentPartPr>
            <p14:xfrm>
              <a:off x="1601170" y="346262"/>
              <a:ext cx="165240" cy="204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1ED1876-C34B-4426-A0C2-303ADCE3162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83530" y="328622"/>
                <a:ext cx="20088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3440912-711C-468F-9403-6327F266024D}"/>
                  </a:ext>
                </a:extLst>
              </p14:cNvPr>
              <p14:cNvContentPartPr/>
              <p14:nvPr/>
            </p14:nvContentPartPr>
            <p14:xfrm>
              <a:off x="2271130" y="352022"/>
              <a:ext cx="426960" cy="210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3440912-711C-468F-9403-6327F266024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53130" y="334022"/>
                <a:ext cx="46260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D43F390-BCEE-4A6C-A38E-3DF12244D918}"/>
                  </a:ext>
                </a:extLst>
              </p14:cNvPr>
              <p14:cNvContentPartPr/>
              <p14:nvPr/>
            </p14:nvContentPartPr>
            <p14:xfrm>
              <a:off x="1856410" y="306662"/>
              <a:ext cx="256680" cy="233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D43F390-BCEE-4A6C-A38E-3DF12244D91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38745" y="288690"/>
                <a:ext cx="292370" cy="268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4D9DE52-896E-4DA0-94AE-5105848354D4}"/>
                  </a:ext>
                </a:extLst>
              </p14:cNvPr>
              <p14:cNvContentPartPr/>
              <p14:nvPr/>
            </p14:nvContentPartPr>
            <p14:xfrm>
              <a:off x="618010" y="334742"/>
              <a:ext cx="682920" cy="204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4D9DE52-896E-4DA0-94AE-5105848354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0010" y="317102"/>
                <a:ext cx="71856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2BD6D02-565E-4B1F-B55C-6D40FB4D4C6E}"/>
                  </a:ext>
                </a:extLst>
              </p14:cNvPr>
              <p14:cNvContentPartPr/>
              <p14:nvPr/>
            </p14:nvContentPartPr>
            <p14:xfrm>
              <a:off x="4202530" y="306302"/>
              <a:ext cx="648720" cy="256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2BD6D02-565E-4B1F-B55C-6D40FB4D4C6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84880" y="288302"/>
                <a:ext cx="68438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E63E5FD-CAA7-4F6A-B4A3-36F6AA049C47}"/>
                  </a:ext>
                </a:extLst>
              </p14:cNvPr>
              <p14:cNvContentPartPr/>
              <p14:nvPr/>
            </p14:nvContentPartPr>
            <p14:xfrm>
              <a:off x="2998690" y="249782"/>
              <a:ext cx="1068120" cy="312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E63E5FD-CAA7-4F6A-B4A3-36F6AA049C4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80690" y="231782"/>
                <a:ext cx="110376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F0B0A49-2914-43D0-9159-B3BEC32333D4}"/>
                  </a:ext>
                </a:extLst>
              </p14:cNvPr>
              <p14:cNvContentPartPr/>
              <p14:nvPr/>
            </p14:nvContentPartPr>
            <p14:xfrm>
              <a:off x="5628130" y="385862"/>
              <a:ext cx="227520" cy="142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F0B0A49-2914-43D0-9159-B3BEC32333D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10490" y="368222"/>
                <a:ext cx="2631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2176B3E-0D30-45F5-9251-15A842237A75}"/>
                  </a:ext>
                </a:extLst>
              </p14:cNvPr>
              <p14:cNvContentPartPr/>
              <p14:nvPr/>
            </p14:nvContentPartPr>
            <p14:xfrm>
              <a:off x="6826570" y="511142"/>
              <a:ext cx="38160" cy="1202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2176B3E-0D30-45F5-9251-15A842237A7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808930" y="493142"/>
                <a:ext cx="738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5D1FD2F-6B43-4E7D-B7C9-91E0F4B80BE5}"/>
                  </a:ext>
                </a:extLst>
              </p14:cNvPr>
              <p14:cNvContentPartPr/>
              <p14:nvPr/>
            </p14:nvContentPartPr>
            <p14:xfrm>
              <a:off x="7121770" y="363182"/>
              <a:ext cx="148680" cy="2167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5D1FD2F-6B43-4E7D-B7C9-91E0F4B80BE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04130" y="345542"/>
                <a:ext cx="1843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03B4860-FC5D-44B4-80E8-73669791800C}"/>
                  </a:ext>
                </a:extLst>
              </p14:cNvPr>
              <p14:cNvContentPartPr/>
              <p14:nvPr/>
            </p14:nvContentPartPr>
            <p14:xfrm>
              <a:off x="8399770" y="357782"/>
              <a:ext cx="193320" cy="165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03B4860-FC5D-44B4-80E8-73669791800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382130" y="339782"/>
                <a:ext cx="22896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51E80A7-0E2B-4E57-BA12-911330042CDA}"/>
                  </a:ext>
                </a:extLst>
              </p14:cNvPr>
              <p14:cNvContentPartPr/>
              <p14:nvPr/>
            </p14:nvContentPartPr>
            <p14:xfrm>
              <a:off x="8678050" y="380462"/>
              <a:ext cx="210600" cy="1821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51E80A7-0E2B-4E57-BA12-911330042CD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660050" y="362462"/>
                <a:ext cx="2462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A1B42C2-D11C-45A1-B2AA-5B745CC2E885}"/>
                  </a:ext>
                </a:extLst>
              </p14:cNvPr>
              <p14:cNvContentPartPr/>
              <p14:nvPr/>
            </p14:nvContentPartPr>
            <p14:xfrm>
              <a:off x="9001690" y="249782"/>
              <a:ext cx="136800" cy="3358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A1B42C2-D11C-45A1-B2AA-5B745CC2E88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984050" y="231782"/>
                <a:ext cx="17244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AFCBEE4-5693-4E07-BDDD-4EB674FB8C3E}"/>
                  </a:ext>
                </a:extLst>
              </p14:cNvPr>
              <p14:cNvContentPartPr/>
              <p14:nvPr/>
            </p14:nvContentPartPr>
            <p14:xfrm>
              <a:off x="7865530" y="278222"/>
              <a:ext cx="307440" cy="3009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AFCBEE4-5693-4E07-BDDD-4EB674FB8C3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847530" y="260244"/>
                <a:ext cx="343080" cy="336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FB2D8E6-9E30-4C73-A938-19C2544D0CDB}"/>
                  </a:ext>
                </a:extLst>
              </p14:cNvPr>
              <p14:cNvContentPartPr/>
              <p14:nvPr/>
            </p14:nvContentPartPr>
            <p14:xfrm>
              <a:off x="7366570" y="289382"/>
              <a:ext cx="408960" cy="2905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FB2D8E6-9E30-4C73-A938-19C2544D0CD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348570" y="271720"/>
                <a:ext cx="444600" cy="3262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B84E9CB-4D6B-4393-BD8F-99672B5672F1}"/>
                  </a:ext>
                </a:extLst>
              </p14:cNvPr>
              <p14:cNvContentPartPr/>
              <p14:nvPr/>
            </p14:nvContentPartPr>
            <p14:xfrm>
              <a:off x="5952490" y="385862"/>
              <a:ext cx="653040" cy="312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B84E9CB-4D6B-4393-BD8F-99672B5672F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934490" y="368222"/>
                <a:ext cx="68868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001DE8B-7769-4EFE-9005-550920276A15}"/>
                  </a:ext>
                </a:extLst>
              </p14:cNvPr>
              <p14:cNvContentPartPr/>
              <p14:nvPr/>
            </p14:nvContentPartPr>
            <p14:xfrm>
              <a:off x="5219170" y="249782"/>
              <a:ext cx="295920" cy="2728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001DE8B-7769-4EFE-9005-550920276A1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201509" y="231782"/>
                <a:ext cx="331603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7395BF3-B591-48D0-9123-F5BD99EEC804}"/>
                  </a:ext>
                </a:extLst>
              </p14:cNvPr>
              <p14:cNvContentPartPr/>
              <p14:nvPr/>
            </p14:nvContentPartPr>
            <p14:xfrm>
              <a:off x="10273570" y="352022"/>
              <a:ext cx="154080" cy="1764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7395BF3-B591-48D0-9123-F5BD99EEC80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255930" y="334022"/>
                <a:ext cx="18972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FDB3EBC-FCE1-4C89-922D-182C1E814476}"/>
                  </a:ext>
                </a:extLst>
              </p14:cNvPr>
              <p14:cNvContentPartPr/>
              <p14:nvPr/>
            </p14:nvContentPartPr>
            <p14:xfrm>
              <a:off x="10551850" y="221342"/>
              <a:ext cx="131760" cy="3189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FDB3EBC-FCE1-4C89-922D-182C1E81447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533850" y="203342"/>
                <a:ext cx="16740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14BC600-0CFE-4EB4-8038-8E244A8FA70C}"/>
                  </a:ext>
                </a:extLst>
              </p14:cNvPr>
              <p14:cNvContentPartPr/>
              <p14:nvPr/>
            </p14:nvContentPartPr>
            <p14:xfrm>
              <a:off x="10818610" y="363182"/>
              <a:ext cx="91800" cy="1652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14BC600-0CFE-4EB4-8038-8E244A8FA70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800970" y="345542"/>
                <a:ext cx="1274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09C94B2-93F3-4404-828F-B9865D5E7BC1}"/>
                  </a:ext>
                </a:extLst>
              </p14:cNvPr>
              <p14:cNvContentPartPr/>
              <p14:nvPr/>
            </p14:nvContentPartPr>
            <p14:xfrm>
              <a:off x="11887090" y="181742"/>
              <a:ext cx="18000" cy="3355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09C94B2-93F3-4404-828F-B9865D5E7BC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869090" y="163742"/>
                <a:ext cx="5364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CAB3864-1CF4-4FE1-B835-4F6CF8274315}"/>
                  </a:ext>
                </a:extLst>
              </p14:cNvPr>
              <p14:cNvContentPartPr/>
              <p14:nvPr/>
            </p14:nvContentPartPr>
            <p14:xfrm>
              <a:off x="11329810" y="350942"/>
              <a:ext cx="438480" cy="1544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CAB3864-1CF4-4FE1-B835-4F6CF827431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312184" y="333302"/>
                <a:ext cx="474091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3C64132-B287-48DC-80A8-97D9DEBCCC2B}"/>
                  </a:ext>
                </a:extLst>
              </p14:cNvPr>
              <p14:cNvContentPartPr/>
              <p14:nvPr/>
            </p14:nvContentPartPr>
            <p14:xfrm>
              <a:off x="11017690" y="294782"/>
              <a:ext cx="199440" cy="2224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3C64132-B287-48DC-80A8-97D9DEBCCC2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000050" y="277142"/>
                <a:ext cx="23508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2BDD4D5-14F3-4E7E-9C44-E9B453740DC7}"/>
                  </a:ext>
                </a:extLst>
              </p14:cNvPr>
              <p14:cNvContentPartPr/>
              <p14:nvPr/>
            </p14:nvContentPartPr>
            <p14:xfrm>
              <a:off x="10012930" y="329342"/>
              <a:ext cx="131040" cy="2163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2BDD4D5-14F3-4E7E-9C44-E9B453740DC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994930" y="311342"/>
                <a:ext cx="1666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CE84542-CE87-4479-B388-F4B8B92AB7C4}"/>
                  </a:ext>
                </a:extLst>
              </p14:cNvPr>
              <p14:cNvContentPartPr/>
              <p14:nvPr/>
            </p14:nvContentPartPr>
            <p14:xfrm>
              <a:off x="9439090" y="266702"/>
              <a:ext cx="409320" cy="2728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CE84542-CE87-4479-B388-F4B8B92AB7C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421450" y="249062"/>
                <a:ext cx="44496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8B95E1C-480F-4BF8-8F32-C54462A8AA6B}"/>
                  </a:ext>
                </a:extLst>
              </p14:cNvPr>
              <p14:cNvContentPartPr/>
              <p14:nvPr/>
            </p14:nvContentPartPr>
            <p14:xfrm>
              <a:off x="335050" y="772142"/>
              <a:ext cx="11433240" cy="799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8B95E1C-480F-4BF8-8F32-C54462A8AA6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17050" y="754502"/>
                <a:ext cx="1146888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D4FD080E-0C83-44DA-8518-2FE9010E7417}"/>
                  </a:ext>
                </a:extLst>
              </p14:cNvPr>
              <p14:cNvContentPartPr/>
              <p14:nvPr/>
            </p14:nvContentPartPr>
            <p14:xfrm>
              <a:off x="7076050" y="1090742"/>
              <a:ext cx="160200" cy="3866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D4FD080E-0C83-44DA-8518-2FE9010E741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058050" y="1072725"/>
                <a:ext cx="195840" cy="4223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02B46EB7-2690-4755-BBE3-2081B4A5D1AF}"/>
                  </a:ext>
                </a:extLst>
              </p14:cNvPr>
              <p14:cNvContentPartPr/>
              <p14:nvPr/>
            </p14:nvContentPartPr>
            <p14:xfrm>
              <a:off x="8672650" y="1033862"/>
              <a:ext cx="460440" cy="4435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02B46EB7-2690-4755-BBE3-2081B4A5D1A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654650" y="1015847"/>
                <a:ext cx="496080" cy="4791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CDFE4480-A8D3-4884-B389-9290BE3E78E9}"/>
                  </a:ext>
                </a:extLst>
              </p14:cNvPr>
              <p14:cNvContentPartPr/>
              <p14:nvPr/>
            </p14:nvContentPartPr>
            <p14:xfrm>
              <a:off x="8030770" y="1113422"/>
              <a:ext cx="516960" cy="3243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CDFE4480-A8D3-4884-B389-9290BE3E78E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012783" y="1095422"/>
                <a:ext cx="552575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94F846AD-63EF-43D8-9C7A-A674149CF7FE}"/>
                  </a:ext>
                </a:extLst>
              </p14:cNvPr>
              <p14:cNvContentPartPr/>
              <p14:nvPr/>
            </p14:nvContentPartPr>
            <p14:xfrm>
              <a:off x="7462690" y="1135742"/>
              <a:ext cx="461160" cy="3016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94F846AD-63EF-43D8-9C7A-A674149CF7F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444690" y="1117763"/>
                <a:ext cx="496800" cy="337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254F19D2-EFBC-4AC3-85CD-4C464624AC08}"/>
                  </a:ext>
                </a:extLst>
              </p14:cNvPr>
              <p14:cNvContentPartPr/>
              <p14:nvPr/>
            </p14:nvContentPartPr>
            <p14:xfrm>
              <a:off x="9274570" y="1408622"/>
              <a:ext cx="108360" cy="1767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254F19D2-EFBC-4AC3-85CD-4C464624AC0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256570" y="1390622"/>
                <a:ext cx="1440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88F04DC-127E-4977-BE62-C259A9DD6BC6}"/>
                  </a:ext>
                </a:extLst>
              </p14:cNvPr>
              <p14:cNvContentPartPr/>
              <p14:nvPr/>
            </p14:nvContentPartPr>
            <p14:xfrm>
              <a:off x="1039210" y="1385582"/>
              <a:ext cx="136800" cy="1656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88F04DC-127E-4977-BE62-C259A9DD6BC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21210" y="1367942"/>
                <a:ext cx="17244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AC559B7-C6C6-4E2F-BA10-BDFF85CF39AB}"/>
                  </a:ext>
                </a:extLst>
              </p14:cNvPr>
              <p14:cNvContentPartPr/>
              <p14:nvPr/>
            </p14:nvContentPartPr>
            <p14:xfrm>
              <a:off x="1294090" y="1221062"/>
              <a:ext cx="97560" cy="358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AC559B7-C6C6-4E2F-BA10-BDFF85CF39A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276450" y="1203062"/>
                <a:ext cx="13320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95E4460-8B88-425B-91FC-CEF2BD880507}"/>
                  </a:ext>
                </a:extLst>
              </p14:cNvPr>
              <p14:cNvContentPartPr/>
              <p14:nvPr/>
            </p14:nvContentPartPr>
            <p14:xfrm>
              <a:off x="2209210" y="1379822"/>
              <a:ext cx="131040" cy="1486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95E4460-8B88-425B-91FC-CEF2BD88050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191210" y="1361822"/>
                <a:ext cx="16668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F6651EF-16DC-43C7-9D4D-7A99E0D60938}"/>
                  </a:ext>
                </a:extLst>
              </p14:cNvPr>
              <p14:cNvContentPartPr/>
              <p14:nvPr/>
            </p14:nvContentPartPr>
            <p14:xfrm>
              <a:off x="2589370" y="1118462"/>
              <a:ext cx="227880" cy="3470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F6651EF-16DC-43C7-9D4D-7A99E0D6093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571730" y="1100822"/>
                <a:ext cx="26352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99DD258-510D-42C5-BD66-ABEAD279031B}"/>
                  </a:ext>
                </a:extLst>
              </p14:cNvPr>
              <p14:cNvContentPartPr/>
              <p14:nvPr/>
            </p14:nvContentPartPr>
            <p14:xfrm>
              <a:off x="2907610" y="1385582"/>
              <a:ext cx="11880" cy="96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99DD258-510D-42C5-BD66-ABEAD279031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889970" y="1367942"/>
                <a:ext cx="475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D623764-6C6F-47CA-BBC4-EFE13C4A77BB}"/>
                  </a:ext>
                </a:extLst>
              </p14:cNvPr>
              <p14:cNvContentPartPr/>
              <p14:nvPr/>
            </p14:nvContentPartPr>
            <p14:xfrm>
              <a:off x="2941810" y="1300262"/>
              <a:ext cx="6120" cy="176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D623764-6C6F-47CA-BBC4-EFE13C4A77B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923810" y="1282622"/>
                <a:ext cx="417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969C9DF-D0D6-4056-802A-0BB4F57BC3AE}"/>
                  </a:ext>
                </a:extLst>
              </p14:cNvPr>
              <p14:cNvContentPartPr/>
              <p14:nvPr/>
            </p14:nvContentPartPr>
            <p14:xfrm>
              <a:off x="3049450" y="1374422"/>
              <a:ext cx="126360" cy="108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969C9DF-D0D6-4056-802A-0BB4F57BC3A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031810" y="1356422"/>
                <a:ext cx="16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CE8B136-1172-4495-AE6D-58F8AAE7496E}"/>
                  </a:ext>
                </a:extLst>
              </p14:cNvPr>
              <p14:cNvContentPartPr/>
              <p14:nvPr/>
            </p14:nvContentPartPr>
            <p14:xfrm>
              <a:off x="6195490" y="1151942"/>
              <a:ext cx="461160" cy="2559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CE8B136-1172-4495-AE6D-58F8AAE7496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177836" y="1134302"/>
                <a:ext cx="496828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A21546B-B6EF-4087-B086-3FDAAF44479C}"/>
                  </a:ext>
                </a:extLst>
              </p14:cNvPr>
              <p14:cNvContentPartPr/>
              <p14:nvPr/>
            </p14:nvContentPartPr>
            <p14:xfrm>
              <a:off x="4077610" y="1215302"/>
              <a:ext cx="415080" cy="2224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A21546B-B6EF-4087-B086-3FDAAF44479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059970" y="1197302"/>
                <a:ext cx="45072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3F30063-7656-4F02-AD21-C372902EAF14}"/>
                  </a:ext>
                </a:extLst>
              </p14:cNvPr>
              <p14:cNvContentPartPr/>
              <p14:nvPr/>
            </p14:nvContentPartPr>
            <p14:xfrm>
              <a:off x="3298930" y="1323302"/>
              <a:ext cx="597240" cy="3070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3F30063-7656-4F02-AD21-C372902EAF1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281290" y="1305302"/>
                <a:ext cx="63288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AB7106D-B435-49FF-91AA-98F55E123FF2}"/>
                  </a:ext>
                </a:extLst>
              </p14:cNvPr>
              <p14:cNvContentPartPr/>
              <p14:nvPr/>
            </p14:nvContentPartPr>
            <p14:xfrm>
              <a:off x="1686490" y="1272182"/>
              <a:ext cx="420840" cy="2941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AB7106D-B435-49FF-91AA-98F55E123FF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668835" y="1254182"/>
                <a:ext cx="456511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8A6C50B-2C2E-414E-8ACD-F4AC26A6A748}"/>
                  </a:ext>
                </a:extLst>
              </p14:cNvPr>
              <p14:cNvContentPartPr/>
              <p14:nvPr/>
            </p14:nvContentPartPr>
            <p14:xfrm>
              <a:off x="893770" y="1345982"/>
              <a:ext cx="15120" cy="1879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8A6C50B-2C2E-414E-8ACD-F4AC26A6A74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76130" y="1327982"/>
                <a:ext cx="507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C487A41-5964-472C-B44C-8F2FFA0AAFFF}"/>
                  </a:ext>
                </a:extLst>
              </p14:cNvPr>
              <p14:cNvContentPartPr/>
              <p14:nvPr/>
            </p14:nvContentPartPr>
            <p14:xfrm>
              <a:off x="618730" y="1215302"/>
              <a:ext cx="171000" cy="3355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C487A41-5964-472C-B44C-8F2FFA0AAFF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01053" y="1197302"/>
                <a:ext cx="206715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BAF5ECE-1B2E-491C-A037-55F62253F755}"/>
                  </a:ext>
                </a:extLst>
              </p14:cNvPr>
              <p14:cNvContentPartPr/>
              <p14:nvPr/>
            </p14:nvContentPartPr>
            <p14:xfrm>
              <a:off x="9717370" y="1459742"/>
              <a:ext cx="17280" cy="284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BAF5ECE-1B2E-491C-A037-55F62253F75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699730" y="1441742"/>
                <a:ext cx="5292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7B7C021-88C3-455A-90E7-5DE8DEC9D0AE}"/>
                  </a:ext>
                </a:extLst>
              </p14:cNvPr>
              <p14:cNvContentPartPr/>
              <p14:nvPr/>
            </p14:nvContentPartPr>
            <p14:xfrm>
              <a:off x="5219530" y="1243382"/>
              <a:ext cx="113760" cy="171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7B7C021-88C3-455A-90E7-5DE8DEC9D0A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201530" y="1225742"/>
                <a:ext cx="14940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2041483-C3FC-4AE8-B236-84156EBD713C}"/>
                  </a:ext>
                </a:extLst>
              </p14:cNvPr>
              <p14:cNvContentPartPr/>
              <p14:nvPr/>
            </p14:nvContentPartPr>
            <p14:xfrm>
              <a:off x="5424010" y="1311782"/>
              <a:ext cx="6120" cy="1252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2041483-C3FC-4AE8-B236-84156EBD713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406370" y="1294142"/>
                <a:ext cx="417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8B9F6D0-D7B5-4F0A-9033-EE48A1316122}"/>
                  </a:ext>
                </a:extLst>
              </p14:cNvPr>
              <p14:cNvContentPartPr/>
              <p14:nvPr/>
            </p14:nvContentPartPr>
            <p14:xfrm>
              <a:off x="5435170" y="1215662"/>
              <a:ext cx="17280" cy="57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8B9F6D0-D7B5-4F0A-9033-EE48A131612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417170" y="1197662"/>
                <a:ext cx="5292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245F2B1-33EE-4A9D-BF7E-50DFDCBF57EA}"/>
                  </a:ext>
                </a:extLst>
              </p14:cNvPr>
              <p14:cNvContentPartPr/>
              <p14:nvPr/>
            </p14:nvContentPartPr>
            <p14:xfrm>
              <a:off x="5577010" y="1271462"/>
              <a:ext cx="363600" cy="1998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245F2B1-33EE-4A9D-BF7E-50DFDCBF57E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559010" y="1253494"/>
                <a:ext cx="399240" cy="235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82C2076-7DB2-4943-AAE4-A799B250617A}"/>
                  </a:ext>
                </a:extLst>
              </p14:cNvPr>
              <p14:cNvContentPartPr/>
              <p14:nvPr/>
            </p14:nvContentPartPr>
            <p14:xfrm>
              <a:off x="4549210" y="1220342"/>
              <a:ext cx="540000" cy="2566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82C2076-7DB2-4943-AAE4-A799B250617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531210" y="1202677"/>
                <a:ext cx="575640" cy="29237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359F4F89-3F44-4AB3-BB26-19CA6BF10AF8}"/>
              </a:ext>
            </a:extLst>
          </p:cNvPr>
          <p:cNvGrpSpPr/>
          <p:nvPr/>
        </p:nvGrpSpPr>
        <p:grpSpPr>
          <a:xfrm>
            <a:off x="450105" y="4763555"/>
            <a:ext cx="706320" cy="341280"/>
            <a:chOff x="450105" y="4763555"/>
            <a:chExt cx="70632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AF8A65D-A28C-4FFF-9AF1-B24F77F4B552}"/>
                    </a:ext>
                  </a:extLst>
                </p14:cNvPr>
                <p14:cNvContentPartPr/>
                <p14:nvPr/>
              </p14:nvContentPartPr>
              <p14:xfrm>
                <a:off x="450105" y="4798835"/>
                <a:ext cx="51840" cy="228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AF8A65D-A28C-4FFF-9AF1-B24F77F4B55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32465" y="4781195"/>
                  <a:ext cx="874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7B2089C-F044-4FE4-87D3-A5490E9F3592}"/>
                    </a:ext>
                  </a:extLst>
                </p14:cNvPr>
                <p14:cNvContentPartPr/>
                <p14:nvPr/>
              </p14:nvContentPartPr>
              <p14:xfrm>
                <a:off x="462345" y="4798835"/>
                <a:ext cx="153360" cy="15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7B2089C-F044-4FE4-87D3-A5490E9F359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44345" y="4781195"/>
                  <a:ext cx="1890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5CCC45E-507F-4C07-AFD6-7C174BB0391D}"/>
                    </a:ext>
                  </a:extLst>
                </p14:cNvPr>
                <p14:cNvContentPartPr/>
                <p14:nvPr/>
              </p14:nvContentPartPr>
              <p14:xfrm>
                <a:off x="462345" y="4968755"/>
                <a:ext cx="132840" cy="18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5CCC45E-507F-4C07-AFD6-7C174BB0391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44345" y="4951115"/>
                  <a:ext cx="1684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6FCA551-C628-45DF-9D60-894780D0869A}"/>
                    </a:ext>
                  </a:extLst>
                </p14:cNvPr>
                <p14:cNvContentPartPr/>
                <p14:nvPr/>
              </p14:nvContentPartPr>
              <p14:xfrm>
                <a:off x="663585" y="4925915"/>
                <a:ext cx="33840" cy="108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6FCA551-C628-45DF-9D60-894780D0869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45585" y="4907915"/>
                  <a:ext cx="694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2C9576C-A625-4CED-BB1E-19BE485D6EE3}"/>
                    </a:ext>
                  </a:extLst>
                </p14:cNvPr>
                <p14:cNvContentPartPr/>
                <p14:nvPr/>
              </p14:nvContentPartPr>
              <p14:xfrm>
                <a:off x="746385" y="4919795"/>
                <a:ext cx="190440" cy="130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2C9576C-A625-4CED-BB1E-19BE485D6EE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8385" y="4901795"/>
                  <a:ext cx="226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1B64224-E1EB-4755-AD4B-6481F21455BF}"/>
                    </a:ext>
                  </a:extLst>
                </p14:cNvPr>
                <p14:cNvContentPartPr/>
                <p14:nvPr/>
              </p14:nvContentPartPr>
              <p14:xfrm>
                <a:off x="1021425" y="4813235"/>
                <a:ext cx="135000" cy="291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1B64224-E1EB-4755-AD4B-6481F21455B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03425" y="4795235"/>
                  <a:ext cx="1706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A5C09E9-B75C-4E37-9AFD-4A61641DA7EE}"/>
                    </a:ext>
                  </a:extLst>
                </p14:cNvPr>
                <p14:cNvContentPartPr/>
                <p14:nvPr/>
              </p14:nvContentPartPr>
              <p14:xfrm>
                <a:off x="871305" y="4763555"/>
                <a:ext cx="5040" cy="1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A5C09E9-B75C-4E37-9AFD-4A61641DA7E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53305" y="4745555"/>
                  <a:ext cx="4068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B1315D8-4468-4D8B-B514-6AE264193ACF}"/>
              </a:ext>
            </a:extLst>
          </p:cNvPr>
          <p:cNvGrpSpPr/>
          <p:nvPr/>
        </p:nvGrpSpPr>
        <p:grpSpPr>
          <a:xfrm>
            <a:off x="1427145" y="4693715"/>
            <a:ext cx="3416400" cy="398160"/>
            <a:chOff x="1427145" y="4693715"/>
            <a:chExt cx="3416400" cy="39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88AB883-9AFD-48E6-BA5E-45037452DA00}"/>
                    </a:ext>
                  </a:extLst>
                </p14:cNvPr>
                <p14:cNvContentPartPr/>
                <p14:nvPr/>
              </p14:nvContentPartPr>
              <p14:xfrm>
                <a:off x="1473945" y="4773995"/>
                <a:ext cx="68400" cy="255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88AB883-9AFD-48E6-BA5E-45037452DA0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456305" y="4755995"/>
                  <a:ext cx="1040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31C9BC9-0A0E-47A9-903F-10414377EB1B}"/>
                    </a:ext>
                  </a:extLst>
                </p14:cNvPr>
                <p14:cNvContentPartPr/>
                <p14:nvPr/>
              </p14:nvContentPartPr>
              <p14:xfrm>
                <a:off x="1427145" y="4890275"/>
                <a:ext cx="261000" cy="47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31C9BC9-0A0E-47A9-903F-10414377EB1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409145" y="4872635"/>
                  <a:ext cx="2966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E37B3D3-5B0A-4F3E-93BF-AAA9BB9330F5}"/>
                    </a:ext>
                  </a:extLst>
                </p14:cNvPr>
                <p14:cNvContentPartPr/>
                <p14:nvPr/>
              </p14:nvContentPartPr>
              <p14:xfrm>
                <a:off x="1674105" y="4838795"/>
                <a:ext cx="201240" cy="210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E37B3D3-5B0A-4F3E-93BF-AAA9BB9330F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656105" y="4821155"/>
                  <a:ext cx="23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8B29F0F-C0BF-417C-A2B2-7C0E8CEB8EE6}"/>
                    </a:ext>
                  </a:extLst>
                </p14:cNvPr>
                <p14:cNvContentPartPr/>
                <p14:nvPr/>
              </p14:nvContentPartPr>
              <p14:xfrm>
                <a:off x="1930065" y="4971275"/>
                <a:ext cx="158760" cy="88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8B29F0F-C0BF-417C-A2B2-7C0E8CEB8EE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912065" y="4953275"/>
                  <a:ext cx="1944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12A3477-6D92-4B4E-A1C7-1D19D50F9095}"/>
                    </a:ext>
                  </a:extLst>
                </p14:cNvPr>
                <p14:cNvContentPartPr/>
                <p14:nvPr/>
              </p14:nvContentPartPr>
              <p14:xfrm>
                <a:off x="2241105" y="4780835"/>
                <a:ext cx="234360" cy="269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12A3477-6D92-4B4E-A1C7-1D19D50F909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223105" y="4762835"/>
                  <a:ext cx="2700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66386D8-4345-4BC5-A118-A1E7157C7339}"/>
                    </a:ext>
                  </a:extLst>
                </p14:cNvPr>
                <p14:cNvContentPartPr/>
                <p14:nvPr/>
              </p14:nvContentPartPr>
              <p14:xfrm>
                <a:off x="2557905" y="4957235"/>
                <a:ext cx="170640" cy="134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66386D8-4345-4BC5-A118-A1E7157C733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39905" y="4939595"/>
                  <a:ext cx="2062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B976991-F55B-4FD5-A0E1-9AFD9F3E9952}"/>
                    </a:ext>
                  </a:extLst>
                </p14:cNvPr>
                <p14:cNvContentPartPr/>
                <p14:nvPr/>
              </p14:nvContentPartPr>
              <p14:xfrm>
                <a:off x="2772825" y="4873715"/>
                <a:ext cx="165600" cy="202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B976991-F55B-4FD5-A0E1-9AFD9F3E995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754825" y="4855715"/>
                  <a:ext cx="2012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CA002AC-FB92-469B-99F1-4CC807F371E7}"/>
                    </a:ext>
                  </a:extLst>
                </p14:cNvPr>
                <p14:cNvContentPartPr/>
                <p14:nvPr/>
              </p14:nvContentPartPr>
              <p14:xfrm>
                <a:off x="2859945" y="4911155"/>
                <a:ext cx="97920" cy="160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CA002AC-FB92-469B-99F1-4CC807F371E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841945" y="4893155"/>
                  <a:ext cx="1335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D1F8F57-2D45-4195-811A-D35801D511B7}"/>
                    </a:ext>
                  </a:extLst>
                </p14:cNvPr>
                <p14:cNvContentPartPr/>
                <p14:nvPr/>
              </p14:nvContentPartPr>
              <p14:xfrm>
                <a:off x="3047865" y="4947875"/>
                <a:ext cx="15480" cy="84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D1F8F57-2D45-4195-811A-D35801D511B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029865" y="4929875"/>
                  <a:ext cx="511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98CBADA-91D2-434B-B24A-CC11B58FB141}"/>
                    </a:ext>
                  </a:extLst>
                </p14:cNvPr>
                <p14:cNvContentPartPr/>
                <p14:nvPr/>
              </p14:nvContentPartPr>
              <p14:xfrm>
                <a:off x="3218505" y="4774715"/>
                <a:ext cx="161280" cy="290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98CBADA-91D2-434B-B24A-CC11B58FB14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200865" y="4757075"/>
                  <a:ext cx="1969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B25C62F-3A8D-4FFC-A433-62790039236D}"/>
                    </a:ext>
                  </a:extLst>
                </p14:cNvPr>
                <p14:cNvContentPartPr/>
                <p14:nvPr/>
              </p14:nvContentPartPr>
              <p14:xfrm>
                <a:off x="3447465" y="4925915"/>
                <a:ext cx="138240" cy="1126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B25C62F-3A8D-4FFC-A433-62790039236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29825" y="4907915"/>
                  <a:ext cx="1738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B4BACA6-FE09-48D4-8751-6D32AC81AAA4}"/>
                    </a:ext>
                  </a:extLst>
                </p14:cNvPr>
                <p14:cNvContentPartPr/>
                <p14:nvPr/>
              </p14:nvContentPartPr>
              <p14:xfrm>
                <a:off x="3713505" y="4871555"/>
                <a:ext cx="151560" cy="1695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B4BACA6-FE09-48D4-8751-6D32AC81AAA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695865" y="4853555"/>
                  <a:ext cx="1872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E61D72B-9A00-4F7B-815B-5A29738448CB}"/>
                    </a:ext>
                  </a:extLst>
                </p14:cNvPr>
                <p14:cNvContentPartPr/>
                <p14:nvPr/>
              </p14:nvContentPartPr>
              <p14:xfrm>
                <a:off x="3917985" y="4838795"/>
                <a:ext cx="60120" cy="170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E61D72B-9A00-4F7B-815B-5A29738448C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899985" y="4821155"/>
                  <a:ext cx="957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3593F9B-7101-40FF-9CC3-0FB5B3FFA8FE}"/>
                    </a:ext>
                  </a:extLst>
                </p14:cNvPr>
                <p14:cNvContentPartPr/>
                <p14:nvPr/>
              </p14:nvContentPartPr>
              <p14:xfrm>
                <a:off x="4062345" y="4879835"/>
                <a:ext cx="342720" cy="1522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3593F9B-7101-40FF-9CC3-0FB5B3FFA8F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044705" y="4861835"/>
                  <a:ext cx="3783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5BFFAF5-E210-4C2C-8450-42568327482D}"/>
                    </a:ext>
                  </a:extLst>
                </p14:cNvPr>
                <p14:cNvContentPartPr/>
                <p14:nvPr/>
              </p14:nvContentPartPr>
              <p14:xfrm>
                <a:off x="4527465" y="4933475"/>
                <a:ext cx="148680" cy="972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5BFFAF5-E210-4C2C-8450-42568327482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509825" y="4915475"/>
                  <a:ext cx="1843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7F0A085-57BD-4604-A219-A6AE892CD8F8}"/>
                    </a:ext>
                  </a:extLst>
                </p14:cNvPr>
                <p14:cNvContentPartPr/>
                <p14:nvPr/>
              </p14:nvContentPartPr>
              <p14:xfrm>
                <a:off x="4785585" y="4693715"/>
                <a:ext cx="57960" cy="3506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7F0A085-57BD-4604-A219-A6AE892CD8F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767945" y="4676075"/>
                  <a:ext cx="93600" cy="38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C0DF3D5-677F-4664-A361-8003D41EDADD}"/>
              </a:ext>
            </a:extLst>
          </p:cNvPr>
          <p:cNvGrpSpPr/>
          <p:nvPr/>
        </p:nvGrpSpPr>
        <p:grpSpPr>
          <a:xfrm>
            <a:off x="5121105" y="4786955"/>
            <a:ext cx="2053440" cy="294120"/>
            <a:chOff x="5121105" y="4786955"/>
            <a:chExt cx="2053440" cy="29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930B3E1-EFCE-4AEF-A848-FFEACCDBA8A4}"/>
                    </a:ext>
                  </a:extLst>
                </p14:cNvPr>
                <p14:cNvContentPartPr/>
                <p14:nvPr/>
              </p14:nvContentPartPr>
              <p14:xfrm>
                <a:off x="5121105" y="4888115"/>
                <a:ext cx="232200" cy="1180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930B3E1-EFCE-4AEF-A848-FFEACCDBA8A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103465" y="4870115"/>
                  <a:ext cx="2678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2EC14F0-DDD5-4690-A26C-FC9E0CBB2AD4}"/>
                    </a:ext>
                  </a:extLst>
                </p14:cNvPr>
                <p14:cNvContentPartPr/>
                <p14:nvPr/>
              </p14:nvContentPartPr>
              <p14:xfrm>
                <a:off x="5372745" y="4835915"/>
                <a:ext cx="191880" cy="189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2EC14F0-DDD5-4690-A26C-FC9E0CBB2AD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354745" y="4818275"/>
                  <a:ext cx="2275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A05F7BC-1C01-437A-8009-8CBA609A54D9}"/>
                    </a:ext>
                  </a:extLst>
                </p14:cNvPr>
                <p14:cNvContentPartPr/>
                <p14:nvPr/>
              </p14:nvContentPartPr>
              <p14:xfrm>
                <a:off x="5424945" y="4788395"/>
                <a:ext cx="108000" cy="2178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A05F7BC-1C01-437A-8009-8CBA609A54D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406945" y="4770395"/>
                  <a:ext cx="1436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84F4E92-1B87-4B54-A35F-B4EA8D669303}"/>
                    </a:ext>
                  </a:extLst>
                </p14:cNvPr>
                <p14:cNvContentPartPr/>
                <p14:nvPr/>
              </p14:nvContentPartPr>
              <p14:xfrm>
                <a:off x="5717985" y="4852475"/>
                <a:ext cx="127800" cy="2286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84F4E92-1B87-4B54-A35F-B4EA8D66930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699985" y="4834835"/>
                  <a:ext cx="1634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B8A8C34-1BA9-4679-A2E8-5F487576C4AF}"/>
                    </a:ext>
                  </a:extLst>
                </p14:cNvPr>
                <p14:cNvContentPartPr/>
                <p14:nvPr/>
              </p14:nvContentPartPr>
              <p14:xfrm>
                <a:off x="5964585" y="4844195"/>
                <a:ext cx="173880" cy="168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B8A8C34-1BA9-4679-A2E8-5F487576C4A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946945" y="4826555"/>
                  <a:ext cx="2095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F8085E0-C0F1-4A9F-BBF0-009217F8A3BF}"/>
                    </a:ext>
                  </a:extLst>
                </p14:cNvPr>
                <p14:cNvContentPartPr/>
                <p14:nvPr/>
              </p14:nvContentPartPr>
              <p14:xfrm>
                <a:off x="6148185" y="4828355"/>
                <a:ext cx="177480" cy="1490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F8085E0-C0F1-4A9F-BBF0-009217F8A3B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130185" y="4810715"/>
                  <a:ext cx="2131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84FDF96-4718-463B-9A89-BDF952CD6BDF}"/>
                    </a:ext>
                  </a:extLst>
                </p14:cNvPr>
                <p14:cNvContentPartPr/>
                <p14:nvPr/>
              </p14:nvContentPartPr>
              <p14:xfrm>
                <a:off x="6444105" y="4794155"/>
                <a:ext cx="101160" cy="148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84FDF96-4718-463B-9A89-BDF952CD6BD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426465" y="4776155"/>
                  <a:ext cx="1368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F8BF19F-21E4-46DB-94FC-A53F8455C518}"/>
                    </a:ext>
                  </a:extLst>
                </p14:cNvPr>
                <p14:cNvContentPartPr/>
                <p14:nvPr/>
              </p14:nvContentPartPr>
              <p14:xfrm>
                <a:off x="6673785" y="4827635"/>
                <a:ext cx="44280" cy="118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F8BF19F-21E4-46DB-94FC-A53F8455C51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655785" y="4809635"/>
                  <a:ext cx="799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E0AA412-60AD-44A8-821C-C07799840C80}"/>
                    </a:ext>
                  </a:extLst>
                </p14:cNvPr>
                <p14:cNvContentPartPr/>
                <p14:nvPr/>
              </p14:nvContentPartPr>
              <p14:xfrm>
                <a:off x="6834345" y="4786955"/>
                <a:ext cx="340200" cy="165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E0AA412-60AD-44A8-821C-C07799840C8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816345" y="4769315"/>
                  <a:ext cx="375840" cy="20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EE038B5-51CF-4C13-A788-4B868072C591}"/>
              </a:ext>
            </a:extLst>
          </p:cNvPr>
          <p:cNvGrpSpPr/>
          <p:nvPr/>
        </p:nvGrpSpPr>
        <p:grpSpPr>
          <a:xfrm>
            <a:off x="7431945" y="4645115"/>
            <a:ext cx="378720" cy="279360"/>
            <a:chOff x="7431945" y="4645115"/>
            <a:chExt cx="378720" cy="27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C310C2B-A2B6-4A5A-ADF2-AF7DA583AF5F}"/>
                    </a:ext>
                  </a:extLst>
                </p14:cNvPr>
                <p14:cNvContentPartPr/>
                <p14:nvPr/>
              </p14:nvContentPartPr>
              <p14:xfrm>
                <a:off x="7431945" y="4774715"/>
                <a:ext cx="108360" cy="1497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C310C2B-A2B6-4A5A-ADF2-AF7DA583AF5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413945" y="4757075"/>
                  <a:ext cx="1440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7F15196-28A3-4F2D-B036-B15A454207D7}"/>
                    </a:ext>
                  </a:extLst>
                </p14:cNvPr>
                <p14:cNvContentPartPr/>
                <p14:nvPr/>
              </p14:nvContentPartPr>
              <p14:xfrm>
                <a:off x="7649745" y="4645115"/>
                <a:ext cx="93600" cy="2502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7F15196-28A3-4F2D-B036-B15A454207D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632105" y="4627475"/>
                  <a:ext cx="1292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EF485A9-8102-402F-99D2-BD5BF2AC2ED4}"/>
                    </a:ext>
                  </a:extLst>
                </p14:cNvPr>
                <p14:cNvContentPartPr/>
                <p14:nvPr/>
              </p14:nvContentPartPr>
              <p14:xfrm>
                <a:off x="7585305" y="4726475"/>
                <a:ext cx="225360" cy="727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EF485A9-8102-402F-99D2-BD5BF2AC2ED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567665" y="4708475"/>
                  <a:ext cx="2610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2B0FF0D-69A8-40D6-9D6A-35165B73C75A}"/>
              </a:ext>
            </a:extLst>
          </p:cNvPr>
          <p:cNvGrpSpPr/>
          <p:nvPr/>
        </p:nvGrpSpPr>
        <p:grpSpPr>
          <a:xfrm>
            <a:off x="8168145" y="4516955"/>
            <a:ext cx="2454480" cy="509040"/>
            <a:chOff x="8168145" y="4516955"/>
            <a:chExt cx="2454480" cy="50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D90E398-5FF0-402E-8602-82646485367E}"/>
                    </a:ext>
                  </a:extLst>
                </p14:cNvPr>
                <p14:cNvContentPartPr/>
                <p14:nvPr/>
              </p14:nvContentPartPr>
              <p14:xfrm>
                <a:off x="8168145" y="4538195"/>
                <a:ext cx="109080" cy="4878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D90E398-5FF0-402E-8602-82646485367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150505" y="4520555"/>
                  <a:ext cx="14472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7034F04-3678-448D-A095-225C59EAFAC3}"/>
                    </a:ext>
                  </a:extLst>
                </p14:cNvPr>
                <p14:cNvContentPartPr/>
                <p14:nvPr/>
              </p14:nvContentPartPr>
              <p14:xfrm>
                <a:off x="8438145" y="4694435"/>
                <a:ext cx="143280" cy="2581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7034F04-3678-448D-A095-225C59EAFAC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420505" y="4676435"/>
                  <a:ext cx="1789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A0350E3-2C64-4F8F-8D0C-7587F4A277F9}"/>
                    </a:ext>
                  </a:extLst>
                </p14:cNvPr>
                <p14:cNvContentPartPr/>
                <p14:nvPr/>
              </p14:nvContentPartPr>
              <p14:xfrm>
                <a:off x="8702385" y="4646195"/>
                <a:ext cx="198360" cy="3168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A0350E3-2C64-4F8F-8D0C-7587F4A277F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684385" y="4628555"/>
                  <a:ext cx="2340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F11437F-0F21-445A-B5F1-45A8DB544879}"/>
                    </a:ext>
                  </a:extLst>
                </p14:cNvPr>
                <p14:cNvContentPartPr/>
                <p14:nvPr/>
              </p14:nvContentPartPr>
              <p14:xfrm>
                <a:off x="9047985" y="4674275"/>
                <a:ext cx="257040" cy="2664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F11437F-0F21-445A-B5F1-45A8DB54487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029985" y="4656635"/>
                  <a:ext cx="2926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F37E873-56B6-4883-9E58-3B747393F435}"/>
                    </a:ext>
                  </a:extLst>
                </p14:cNvPr>
                <p14:cNvContentPartPr/>
                <p14:nvPr/>
              </p14:nvContentPartPr>
              <p14:xfrm>
                <a:off x="9374145" y="4703075"/>
                <a:ext cx="211680" cy="2574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F37E873-56B6-4883-9E58-3B747393F43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356505" y="4685075"/>
                  <a:ext cx="2473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B651006-A97F-4893-B14D-5B930E12BDA6}"/>
                    </a:ext>
                  </a:extLst>
                </p14:cNvPr>
                <p14:cNvContentPartPr/>
                <p14:nvPr/>
              </p14:nvContentPartPr>
              <p14:xfrm>
                <a:off x="9748905" y="4691195"/>
                <a:ext cx="181800" cy="2372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B651006-A97F-4893-B14D-5B930E12BDA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730905" y="4673195"/>
                  <a:ext cx="2174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87FA400-43FA-4028-8E70-AB063FECF6CD}"/>
                    </a:ext>
                  </a:extLst>
                </p14:cNvPr>
                <p14:cNvContentPartPr/>
                <p14:nvPr/>
              </p14:nvContentPartPr>
              <p14:xfrm>
                <a:off x="10067145" y="4516955"/>
                <a:ext cx="141840" cy="4446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87FA400-43FA-4028-8E70-AB063FECF6C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049145" y="4499315"/>
                  <a:ext cx="17748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8B00692-1F16-457F-B425-972807B1CC55}"/>
                    </a:ext>
                  </a:extLst>
                </p14:cNvPr>
                <p14:cNvContentPartPr/>
                <p14:nvPr/>
              </p14:nvContentPartPr>
              <p14:xfrm>
                <a:off x="10389705" y="4828355"/>
                <a:ext cx="82080" cy="1054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8B00692-1F16-457F-B425-972807B1CC5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371705" y="4810715"/>
                  <a:ext cx="117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6E07749-C3D9-4B1F-9A20-2503752F2031}"/>
                    </a:ext>
                  </a:extLst>
                </p14:cNvPr>
                <p14:cNvContentPartPr/>
                <p14:nvPr/>
              </p14:nvContentPartPr>
              <p14:xfrm>
                <a:off x="10404825" y="4927355"/>
                <a:ext cx="98280" cy="979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6E07749-C3D9-4B1F-9A20-2503752F203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387185" y="4909355"/>
                  <a:ext cx="1339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F4C1A44-64C6-4379-9DDE-6F8175BD7B39}"/>
                    </a:ext>
                  </a:extLst>
                </p14:cNvPr>
                <p14:cNvContentPartPr/>
                <p14:nvPr/>
              </p14:nvContentPartPr>
              <p14:xfrm>
                <a:off x="10602465" y="4974515"/>
                <a:ext cx="20160" cy="6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F4C1A44-64C6-4379-9DDE-6F8175BD7B3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584825" y="4956515"/>
                  <a:ext cx="55800" cy="4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7FC7622F-5FE8-4B26-B966-BECDA10623BB}"/>
                  </a:ext>
                </a:extLst>
              </p14:cNvPr>
              <p14:cNvContentPartPr/>
              <p14:nvPr/>
            </p14:nvContentPartPr>
            <p14:xfrm>
              <a:off x="11288265" y="1710395"/>
              <a:ext cx="84600" cy="30960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7FC7622F-5FE8-4B26-B966-BECDA10623BB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1270625" y="1692755"/>
                <a:ext cx="12024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71A3C198-C893-480F-857F-247846B1039B}"/>
                  </a:ext>
                </a:extLst>
              </p14:cNvPr>
              <p14:cNvContentPartPr/>
              <p14:nvPr/>
            </p14:nvContentPartPr>
            <p14:xfrm>
              <a:off x="11374305" y="1699595"/>
              <a:ext cx="180000" cy="3189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71A3C198-C893-480F-857F-247846B1039B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1356305" y="1681595"/>
                <a:ext cx="21564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E78E9B9D-636C-466C-81AD-F9E17DC5C5BB}"/>
                  </a:ext>
                </a:extLst>
              </p14:cNvPr>
              <p14:cNvContentPartPr/>
              <p14:nvPr/>
            </p14:nvContentPartPr>
            <p14:xfrm>
              <a:off x="11341545" y="1907675"/>
              <a:ext cx="160200" cy="151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E78E9B9D-636C-466C-81AD-F9E17DC5C5BB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1323905" y="1889675"/>
                <a:ext cx="19584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358F8118-7CFA-43F1-93C1-453B3717E507}"/>
                  </a:ext>
                </a:extLst>
              </p14:cNvPr>
              <p14:cNvContentPartPr/>
              <p14:nvPr/>
            </p14:nvContentPartPr>
            <p14:xfrm>
              <a:off x="11622705" y="1802555"/>
              <a:ext cx="70920" cy="540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358F8118-7CFA-43F1-93C1-453B3717E507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1604705" y="1784915"/>
                <a:ext cx="10656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73B2FBB0-E57B-4F7E-95DD-E0C8260D773D}"/>
                  </a:ext>
                </a:extLst>
              </p14:cNvPr>
              <p14:cNvContentPartPr/>
              <p14:nvPr/>
            </p14:nvContentPartPr>
            <p14:xfrm>
              <a:off x="11803785" y="1733075"/>
              <a:ext cx="36720" cy="2829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73B2FBB0-E57B-4F7E-95DD-E0C8260D773D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1785785" y="1715435"/>
                <a:ext cx="7236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F8A964B-B652-4EDB-9BDC-AE371F84F9D8}"/>
                  </a:ext>
                </a:extLst>
              </p14:cNvPr>
              <p14:cNvContentPartPr/>
              <p14:nvPr/>
            </p14:nvContentPartPr>
            <p14:xfrm>
              <a:off x="11896665" y="1814075"/>
              <a:ext cx="140040" cy="2235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F8A964B-B652-4EDB-9BDC-AE371F84F9D8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1878665" y="1796075"/>
                <a:ext cx="17568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CF7F0F9-0976-4EC7-B9EB-C5EBC3F0563C}"/>
                  </a:ext>
                </a:extLst>
              </p14:cNvPr>
              <p14:cNvContentPartPr/>
              <p14:nvPr/>
            </p14:nvContentPartPr>
            <p14:xfrm>
              <a:off x="11317425" y="2396555"/>
              <a:ext cx="27000" cy="2991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CF7F0F9-0976-4EC7-B9EB-C5EBC3F0563C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1299785" y="2378555"/>
                <a:ext cx="6264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AD92108F-7017-4235-B3BC-B4E3DC1C9459}"/>
                  </a:ext>
                </a:extLst>
              </p14:cNvPr>
              <p14:cNvContentPartPr/>
              <p14:nvPr/>
            </p14:nvContentPartPr>
            <p14:xfrm>
              <a:off x="11322825" y="2427515"/>
              <a:ext cx="201960" cy="3574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AD92108F-7017-4235-B3BC-B4E3DC1C9459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1304825" y="2409875"/>
                <a:ext cx="23760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4751D409-05DE-4257-BCB1-F454787FF108}"/>
                  </a:ext>
                </a:extLst>
              </p14:cNvPr>
              <p14:cNvContentPartPr/>
              <p14:nvPr/>
            </p14:nvContentPartPr>
            <p14:xfrm>
              <a:off x="11634585" y="2544875"/>
              <a:ext cx="73080" cy="144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4751D409-05DE-4257-BCB1-F454787FF108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1616945" y="2527235"/>
                <a:ext cx="10872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F5BE0A0F-CDF5-49C4-B8AF-773B4068FD2C}"/>
                  </a:ext>
                </a:extLst>
              </p14:cNvPr>
              <p14:cNvContentPartPr/>
              <p14:nvPr/>
            </p14:nvContentPartPr>
            <p14:xfrm>
              <a:off x="11653665" y="2583755"/>
              <a:ext cx="100440" cy="900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F5BE0A0F-CDF5-49C4-B8AF-773B4068FD2C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1636025" y="2566115"/>
                <a:ext cx="1360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9048ABD7-47C4-4AE4-8BCB-58C97A8B5832}"/>
                  </a:ext>
                </a:extLst>
              </p14:cNvPr>
              <p14:cNvContentPartPr/>
              <p14:nvPr/>
            </p14:nvContentPartPr>
            <p14:xfrm>
              <a:off x="11843025" y="2448395"/>
              <a:ext cx="145800" cy="3132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9048ABD7-47C4-4AE4-8BCB-58C97A8B5832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1825025" y="2430755"/>
                <a:ext cx="18144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F348539B-3EBB-42F3-A521-B77C3A33FFBA}"/>
                  </a:ext>
                </a:extLst>
              </p14:cNvPr>
              <p14:cNvContentPartPr/>
              <p14:nvPr/>
            </p14:nvContentPartPr>
            <p14:xfrm>
              <a:off x="11276745" y="3164075"/>
              <a:ext cx="156240" cy="3200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F348539B-3EBB-42F3-A521-B77C3A33FFBA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1258745" y="3146075"/>
                <a:ext cx="19188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9550AD0-08BA-4119-B9D3-C3A2B02B002C}"/>
                  </a:ext>
                </a:extLst>
              </p14:cNvPr>
              <p14:cNvContentPartPr/>
              <p14:nvPr/>
            </p14:nvContentPartPr>
            <p14:xfrm>
              <a:off x="11524785" y="3249395"/>
              <a:ext cx="104760" cy="698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9550AD0-08BA-4119-B9D3-C3A2B02B002C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1507145" y="3231755"/>
                <a:ext cx="1404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D0DF7DF9-016B-48E1-8A89-F877CB7D2BC7}"/>
                  </a:ext>
                </a:extLst>
              </p14:cNvPr>
              <p14:cNvContentPartPr/>
              <p14:nvPr/>
            </p14:nvContentPartPr>
            <p14:xfrm>
              <a:off x="11760585" y="3182795"/>
              <a:ext cx="39600" cy="2541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D0DF7DF9-016B-48E1-8A89-F877CB7D2BC7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1742585" y="3165155"/>
                <a:ext cx="7524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4A3D4D2E-530D-4290-B464-6DDB01551BD9}"/>
                  </a:ext>
                </a:extLst>
              </p14:cNvPr>
              <p14:cNvContentPartPr/>
              <p14:nvPr/>
            </p14:nvContentPartPr>
            <p14:xfrm>
              <a:off x="11875425" y="3185315"/>
              <a:ext cx="141840" cy="2358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4A3D4D2E-530D-4290-B464-6DDB01551BD9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1857785" y="3167675"/>
                <a:ext cx="17748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FB16D9D8-0119-47C0-804F-BE6F04654DF8}"/>
                  </a:ext>
                </a:extLst>
              </p14:cNvPr>
              <p14:cNvContentPartPr/>
              <p14:nvPr/>
            </p14:nvContentPartPr>
            <p14:xfrm>
              <a:off x="11337945" y="3809915"/>
              <a:ext cx="19080" cy="25344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FB16D9D8-0119-47C0-804F-BE6F04654DF8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1319945" y="3791915"/>
                <a:ext cx="5472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A0217805-D374-485B-9A60-293AD022C312}"/>
                  </a:ext>
                </a:extLst>
              </p14:cNvPr>
              <p14:cNvContentPartPr/>
              <p14:nvPr/>
            </p14:nvContentPartPr>
            <p14:xfrm>
              <a:off x="11358465" y="3803795"/>
              <a:ext cx="95400" cy="3697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A0217805-D374-485B-9A60-293AD022C31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340465" y="3786155"/>
                <a:ext cx="13104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F68FE8E7-A9AB-4BD6-BE79-D333314C613F}"/>
                  </a:ext>
                </a:extLst>
              </p14:cNvPr>
              <p14:cNvContentPartPr/>
              <p14:nvPr/>
            </p14:nvContentPartPr>
            <p14:xfrm>
              <a:off x="11556825" y="3901355"/>
              <a:ext cx="95040" cy="1080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F68FE8E7-A9AB-4BD6-BE79-D333314C613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538825" y="3883715"/>
                <a:ext cx="1306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D380A017-875D-4997-8640-4E7FCF340538}"/>
                  </a:ext>
                </a:extLst>
              </p14:cNvPr>
              <p14:cNvContentPartPr/>
              <p14:nvPr/>
            </p14:nvContentPartPr>
            <p14:xfrm>
              <a:off x="11608305" y="3974075"/>
              <a:ext cx="52560" cy="147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D380A017-875D-4997-8640-4E7FCF34053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590305" y="3956075"/>
                <a:ext cx="8820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5F2F116A-97EA-41B6-90BE-5EB598DA9FEC}"/>
                  </a:ext>
                </a:extLst>
              </p14:cNvPr>
              <p14:cNvContentPartPr/>
              <p14:nvPr/>
            </p14:nvContentPartPr>
            <p14:xfrm>
              <a:off x="11764905" y="3839435"/>
              <a:ext cx="32760" cy="19692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5F2F116A-97EA-41B6-90BE-5EB598DA9FE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747265" y="3821435"/>
                <a:ext cx="684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3AE3AF0B-6844-4C13-92E5-603A0364BB93}"/>
                  </a:ext>
                </a:extLst>
              </p14:cNvPr>
              <p14:cNvContentPartPr/>
              <p14:nvPr/>
            </p14:nvContentPartPr>
            <p14:xfrm>
              <a:off x="11867145" y="3814235"/>
              <a:ext cx="137880" cy="2682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3AE3AF0B-6844-4C13-92E5-603A0364BB9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849505" y="3796595"/>
                <a:ext cx="17352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7E34350B-1679-424E-BC9D-41405F53798D}"/>
                  </a:ext>
                </a:extLst>
              </p14:cNvPr>
              <p14:cNvContentPartPr/>
              <p14:nvPr/>
            </p14:nvContentPartPr>
            <p14:xfrm>
              <a:off x="11323185" y="4398515"/>
              <a:ext cx="146880" cy="3542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7E34350B-1679-424E-BC9D-41405F53798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305545" y="4380515"/>
                <a:ext cx="18252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8BAC6A68-FE10-4192-9EF7-8BAEB5850DCE}"/>
                  </a:ext>
                </a:extLst>
              </p14:cNvPr>
              <p14:cNvContentPartPr/>
              <p14:nvPr/>
            </p14:nvContentPartPr>
            <p14:xfrm>
              <a:off x="11312745" y="4593995"/>
              <a:ext cx="132120" cy="352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8BAC6A68-FE10-4192-9EF7-8BAEB5850DC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295105" y="4576355"/>
                <a:ext cx="16776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2ECD759-E540-4121-83DF-2209F59053F5}"/>
                  </a:ext>
                </a:extLst>
              </p14:cNvPr>
              <p14:cNvContentPartPr/>
              <p14:nvPr/>
            </p14:nvContentPartPr>
            <p14:xfrm>
              <a:off x="11567265" y="4532075"/>
              <a:ext cx="91080" cy="1072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2ECD759-E540-4121-83DF-2209F59053F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549625" y="4514435"/>
                <a:ext cx="12672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D7F388B2-1D98-4306-A119-5E286652C19D}"/>
                  </a:ext>
                </a:extLst>
              </p14:cNvPr>
              <p14:cNvContentPartPr/>
              <p14:nvPr/>
            </p14:nvContentPartPr>
            <p14:xfrm>
              <a:off x="11762745" y="4462595"/>
              <a:ext cx="14760" cy="2203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D7F388B2-1D98-4306-A119-5E286652C19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744745" y="4444955"/>
                <a:ext cx="504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3BB8CD63-DFFE-45F3-956F-47CE6CBB79C5}"/>
                  </a:ext>
                </a:extLst>
              </p14:cNvPr>
              <p14:cNvContentPartPr/>
              <p14:nvPr/>
            </p14:nvContentPartPr>
            <p14:xfrm>
              <a:off x="11851305" y="4421195"/>
              <a:ext cx="180000" cy="26244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3BB8CD63-DFFE-45F3-956F-47CE6CBB79C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833665" y="4403195"/>
                <a:ext cx="21564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E44C3848-6331-4619-9489-F881CF799E0E}"/>
                  </a:ext>
                </a:extLst>
              </p14:cNvPr>
              <p14:cNvContentPartPr/>
              <p14:nvPr/>
            </p14:nvContentPartPr>
            <p14:xfrm>
              <a:off x="11276385" y="5000795"/>
              <a:ext cx="128880" cy="3290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E44C3848-6331-4619-9489-F881CF799E0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258745" y="4982795"/>
                <a:ext cx="16452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00FCC6EE-2096-4B90-9B84-9C7F4E2435B3}"/>
                  </a:ext>
                </a:extLst>
              </p14:cNvPr>
              <p14:cNvContentPartPr/>
              <p14:nvPr/>
            </p14:nvContentPartPr>
            <p14:xfrm>
              <a:off x="11294745" y="5165315"/>
              <a:ext cx="114840" cy="2772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00FCC6EE-2096-4B90-9B84-9C7F4E2435B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1276745" y="5147315"/>
                <a:ext cx="15048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CA802E43-5236-432F-9D5C-412F57F23AAE}"/>
                  </a:ext>
                </a:extLst>
              </p14:cNvPr>
              <p14:cNvContentPartPr/>
              <p14:nvPr/>
            </p14:nvContentPartPr>
            <p14:xfrm>
              <a:off x="11552865" y="5106275"/>
              <a:ext cx="72360" cy="900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CA802E43-5236-432F-9D5C-412F57F23AA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1535225" y="5088275"/>
                <a:ext cx="10800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13415C3E-D8EA-4BD8-B66B-C1793CC296AF}"/>
                  </a:ext>
                </a:extLst>
              </p14:cNvPr>
              <p14:cNvContentPartPr/>
              <p14:nvPr/>
            </p14:nvContentPartPr>
            <p14:xfrm>
              <a:off x="11574105" y="5025635"/>
              <a:ext cx="190440" cy="2397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13415C3E-D8EA-4BD8-B66B-C1793CC296A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1556465" y="5007635"/>
                <a:ext cx="22608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6F45896E-BEA3-4635-B789-129320F0DFE3}"/>
                  </a:ext>
                </a:extLst>
              </p14:cNvPr>
              <p14:cNvContentPartPr/>
              <p14:nvPr/>
            </p14:nvContentPartPr>
            <p14:xfrm>
              <a:off x="11873265" y="4999715"/>
              <a:ext cx="168480" cy="3027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6F45896E-BEA3-4635-B789-129320F0DFE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855265" y="4981715"/>
                <a:ext cx="204120" cy="33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281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DFFB624-61DE-425D-95B0-A7C937D4BB3B}"/>
                  </a:ext>
                </a:extLst>
              </p14:cNvPr>
              <p14:cNvContentPartPr/>
              <p14:nvPr/>
            </p14:nvContentPartPr>
            <p14:xfrm>
              <a:off x="369250" y="215582"/>
              <a:ext cx="141840" cy="358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DFFB624-61DE-425D-95B0-A7C937D4BB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1610" y="197582"/>
                <a:ext cx="17748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1EAE048-50A8-4065-90B8-3E857A4579F6}"/>
                  </a:ext>
                </a:extLst>
              </p14:cNvPr>
              <p14:cNvContentPartPr/>
              <p14:nvPr/>
            </p14:nvContentPartPr>
            <p14:xfrm>
              <a:off x="1402810" y="340502"/>
              <a:ext cx="96840" cy="216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1EAE048-50A8-4065-90B8-3E857A4579F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84810" y="322502"/>
                <a:ext cx="13248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1ED1876-C34B-4426-A0C2-303ADCE31628}"/>
                  </a:ext>
                </a:extLst>
              </p14:cNvPr>
              <p14:cNvContentPartPr/>
              <p14:nvPr/>
            </p14:nvContentPartPr>
            <p14:xfrm>
              <a:off x="1601170" y="346262"/>
              <a:ext cx="165240" cy="204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1ED1876-C34B-4426-A0C2-303ADCE3162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83530" y="328622"/>
                <a:ext cx="20088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3440912-711C-468F-9403-6327F266024D}"/>
                  </a:ext>
                </a:extLst>
              </p14:cNvPr>
              <p14:cNvContentPartPr/>
              <p14:nvPr/>
            </p14:nvContentPartPr>
            <p14:xfrm>
              <a:off x="2271130" y="352022"/>
              <a:ext cx="426960" cy="210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3440912-711C-468F-9403-6327F266024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53130" y="334022"/>
                <a:ext cx="46260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D43F390-BCEE-4A6C-A38E-3DF12244D918}"/>
                  </a:ext>
                </a:extLst>
              </p14:cNvPr>
              <p14:cNvContentPartPr/>
              <p14:nvPr/>
            </p14:nvContentPartPr>
            <p14:xfrm>
              <a:off x="1856410" y="306662"/>
              <a:ext cx="256680" cy="233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D43F390-BCEE-4A6C-A38E-3DF12244D91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38745" y="288690"/>
                <a:ext cx="292370" cy="268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4D9DE52-896E-4DA0-94AE-5105848354D4}"/>
                  </a:ext>
                </a:extLst>
              </p14:cNvPr>
              <p14:cNvContentPartPr/>
              <p14:nvPr/>
            </p14:nvContentPartPr>
            <p14:xfrm>
              <a:off x="618010" y="334742"/>
              <a:ext cx="682920" cy="204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4D9DE52-896E-4DA0-94AE-5105848354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0010" y="317102"/>
                <a:ext cx="71856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2BD6D02-565E-4B1F-B55C-6D40FB4D4C6E}"/>
                  </a:ext>
                </a:extLst>
              </p14:cNvPr>
              <p14:cNvContentPartPr/>
              <p14:nvPr/>
            </p14:nvContentPartPr>
            <p14:xfrm>
              <a:off x="4202530" y="306302"/>
              <a:ext cx="648720" cy="256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2BD6D02-565E-4B1F-B55C-6D40FB4D4C6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84880" y="288302"/>
                <a:ext cx="68438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E63E5FD-CAA7-4F6A-B4A3-36F6AA049C47}"/>
                  </a:ext>
                </a:extLst>
              </p14:cNvPr>
              <p14:cNvContentPartPr/>
              <p14:nvPr/>
            </p14:nvContentPartPr>
            <p14:xfrm>
              <a:off x="2998690" y="249782"/>
              <a:ext cx="1068120" cy="312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E63E5FD-CAA7-4F6A-B4A3-36F6AA049C4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80690" y="231782"/>
                <a:ext cx="110376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F0B0A49-2914-43D0-9159-B3BEC32333D4}"/>
                  </a:ext>
                </a:extLst>
              </p14:cNvPr>
              <p14:cNvContentPartPr/>
              <p14:nvPr/>
            </p14:nvContentPartPr>
            <p14:xfrm>
              <a:off x="5628130" y="385862"/>
              <a:ext cx="227520" cy="142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F0B0A49-2914-43D0-9159-B3BEC32333D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10490" y="368222"/>
                <a:ext cx="2631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2176B3E-0D30-45F5-9251-15A842237A75}"/>
                  </a:ext>
                </a:extLst>
              </p14:cNvPr>
              <p14:cNvContentPartPr/>
              <p14:nvPr/>
            </p14:nvContentPartPr>
            <p14:xfrm>
              <a:off x="6826570" y="511142"/>
              <a:ext cx="38160" cy="1202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2176B3E-0D30-45F5-9251-15A842237A7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808930" y="493142"/>
                <a:ext cx="738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5D1FD2F-6B43-4E7D-B7C9-91E0F4B80BE5}"/>
                  </a:ext>
                </a:extLst>
              </p14:cNvPr>
              <p14:cNvContentPartPr/>
              <p14:nvPr/>
            </p14:nvContentPartPr>
            <p14:xfrm>
              <a:off x="7121770" y="363182"/>
              <a:ext cx="148680" cy="2167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5D1FD2F-6B43-4E7D-B7C9-91E0F4B80BE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04130" y="345542"/>
                <a:ext cx="1843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03B4860-FC5D-44B4-80E8-73669791800C}"/>
                  </a:ext>
                </a:extLst>
              </p14:cNvPr>
              <p14:cNvContentPartPr/>
              <p14:nvPr/>
            </p14:nvContentPartPr>
            <p14:xfrm>
              <a:off x="8399770" y="357782"/>
              <a:ext cx="193320" cy="165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03B4860-FC5D-44B4-80E8-73669791800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382130" y="339782"/>
                <a:ext cx="22896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51E80A7-0E2B-4E57-BA12-911330042CDA}"/>
                  </a:ext>
                </a:extLst>
              </p14:cNvPr>
              <p14:cNvContentPartPr/>
              <p14:nvPr/>
            </p14:nvContentPartPr>
            <p14:xfrm>
              <a:off x="8678050" y="380462"/>
              <a:ext cx="210600" cy="1821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51E80A7-0E2B-4E57-BA12-911330042CD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660050" y="362462"/>
                <a:ext cx="2462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A1B42C2-D11C-45A1-B2AA-5B745CC2E885}"/>
                  </a:ext>
                </a:extLst>
              </p14:cNvPr>
              <p14:cNvContentPartPr/>
              <p14:nvPr/>
            </p14:nvContentPartPr>
            <p14:xfrm>
              <a:off x="9001690" y="249782"/>
              <a:ext cx="136800" cy="3358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A1B42C2-D11C-45A1-B2AA-5B745CC2E88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984050" y="231782"/>
                <a:ext cx="17244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AFCBEE4-5693-4E07-BDDD-4EB674FB8C3E}"/>
                  </a:ext>
                </a:extLst>
              </p14:cNvPr>
              <p14:cNvContentPartPr/>
              <p14:nvPr/>
            </p14:nvContentPartPr>
            <p14:xfrm>
              <a:off x="7865530" y="278222"/>
              <a:ext cx="307440" cy="3009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AFCBEE4-5693-4E07-BDDD-4EB674FB8C3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847530" y="260244"/>
                <a:ext cx="343080" cy="336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FB2D8E6-9E30-4C73-A938-19C2544D0CDB}"/>
                  </a:ext>
                </a:extLst>
              </p14:cNvPr>
              <p14:cNvContentPartPr/>
              <p14:nvPr/>
            </p14:nvContentPartPr>
            <p14:xfrm>
              <a:off x="7366570" y="289382"/>
              <a:ext cx="408960" cy="2905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FB2D8E6-9E30-4C73-A938-19C2544D0CD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348570" y="271720"/>
                <a:ext cx="444600" cy="3262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B84E9CB-4D6B-4393-BD8F-99672B5672F1}"/>
                  </a:ext>
                </a:extLst>
              </p14:cNvPr>
              <p14:cNvContentPartPr/>
              <p14:nvPr/>
            </p14:nvContentPartPr>
            <p14:xfrm>
              <a:off x="5952490" y="385862"/>
              <a:ext cx="653040" cy="312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B84E9CB-4D6B-4393-BD8F-99672B5672F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934490" y="368222"/>
                <a:ext cx="68868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001DE8B-7769-4EFE-9005-550920276A15}"/>
                  </a:ext>
                </a:extLst>
              </p14:cNvPr>
              <p14:cNvContentPartPr/>
              <p14:nvPr/>
            </p14:nvContentPartPr>
            <p14:xfrm>
              <a:off x="5219170" y="249782"/>
              <a:ext cx="295920" cy="2728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001DE8B-7769-4EFE-9005-550920276A1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201509" y="231782"/>
                <a:ext cx="331603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7395BF3-B591-48D0-9123-F5BD99EEC804}"/>
                  </a:ext>
                </a:extLst>
              </p14:cNvPr>
              <p14:cNvContentPartPr/>
              <p14:nvPr/>
            </p14:nvContentPartPr>
            <p14:xfrm>
              <a:off x="10273570" y="352022"/>
              <a:ext cx="154080" cy="1764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7395BF3-B591-48D0-9123-F5BD99EEC80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255930" y="334022"/>
                <a:ext cx="18972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FDB3EBC-FCE1-4C89-922D-182C1E814476}"/>
                  </a:ext>
                </a:extLst>
              </p14:cNvPr>
              <p14:cNvContentPartPr/>
              <p14:nvPr/>
            </p14:nvContentPartPr>
            <p14:xfrm>
              <a:off x="10551850" y="221342"/>
              <a:ext cx="131760" cy="3189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FDB3EBC-FCE1-4C89-922D-182C1E81447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533850" y="203342"/>
                <a:ext cx="16740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14BC600-0CFE-4EB4-8038-8E244A8FA70C}"/>
                  </a:ext>
                </a:extLst>
              </p14:cNvPr>
              <p14:cNvContentPartPr/>
              <p14:nvPr/>
            </p14:nvContentPartPr>
            <p14:xfrm>
              <a:off x="10818610" y="363182"/>
              <a:ext cx="91800" cy="1652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14BC600-0CFE-4EB4-8038-8E244A8FA70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800970" y="345542"/>
                <a:ext cx="1274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09C94B2-93F3-4404-828F-B9865D5E7BC1}"/>
                  </a:ext>
                </a:extLst>
              </p14:cNvPr>
              <p14:cNvContentPartPr/>
              <p14:nvPr/>
            </p14:nvContentPartPr>
            <p14:xfrm>
              <a:off x="11887090" y="181742"/>
              <a:ext cx="18000" cy="3355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09C94B2-93F3-4404-828F-B9865D5E7BC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869090" y="163742"/>
                <a:ext cx="5364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CAB3864-1CF4-4FE1-B835-4F6CF8274315}"/>
                  </a:ext>
                </a:extLst>
              </p14:cNvPr>
              <p14:cNvContentPartPr/>
              <p14:nvPr/>
            </p14:nvContentPartPr>
            <p14:xfrm>
              <a:off x="11329810" y="350942"/>
              <a:ext cx="438480" cy="1544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CAB3864-1CF4-4FE1-B835-4F6CF827431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312184" y="333302"/>
                <a:ext cx="474091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3C64132-B287-48DC-80A8-97D9DEBCCC2B}"/>
                  </a:ext>
                </a:extLst>
              </p14:cNvPr>
              <p14:cNvContentPartPr/>
              <p14:nvPr/>
            </p14:nvContentPartPr>
            <p14:xfrm>
              <a:off x="11017690" y="294782"/>
              <a:ext cx="199440" cy="2224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3C64132-B287-48DC-80A8-97D9DEBCCC2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000050" y="277142"/>
                <a:ext cx="23508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2BDD4D5-14F3-4E7E-9C44-E9B453740DC7}"/>
                  </a:ext>
                </a:extLst>
              </p14:cNvPr>
              <p14:cNvContentPartPr/>
              <p14:nvPr/>
            </p14:nvContentPartPr>
            <p14:xfrm>
              <a:off x="10012930" y="329342"/>
              <a:ext cx="131040" cy="2163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2BDD4D5-14F3-4E7E-9C44-E9B453740DC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994930" y="311342"/>
                <a:ext cx="1666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CE84542-CE87-4479-B388-F4B8B92AB7C4}"/>
                  </a:ext>
                </a:extLst>
              </p14:cNvPr>
              <p14:cNvContentPartPr/>
              <p14:nvPr/>
            </p14:nvContentPartPr>
            <p14:xfrm>
              <a:off x="9439090" y="266702"/>
              <a:ext cx="409320" cy="2728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CE84542-CE87-4479-B388-F4B8B92AB7C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421450" y="249062"/>
                <a:ext cx="44496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8B95E1C-480F-4BF8-8F32-C54462A8AA6B}"/>
                  </a:ext>
                </a:extLst>
              </p14:cNvPr>
              <p14:cNvContentPartPr/>
              <p14:nvPr/>
            </p14:nvContentPartPr>
            <p14:xfrm>
              <a:off x="335050" y="772142"/>
              <a:ext cx="11433240" cy="799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8B95E1C-480F-4BF8-8F32-C54462A8AA6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17050" y="754502"/>
                <a:ext cx="1146888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89CA36B1-5074-4B42-9A88-AA0B4F734BAC}"/>
                  </a:ext>
                </a:extLst>
              </p14:cNvPr>
              <p14:cNvContentPartPr/>
              <p14:nvPr/>
            </p14:nvContentPartPr>
            <p14:xfrm>
              <a:off x="7473052" y="1073822"/>
              <a:ext cx="176760" cy="4546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89CA36B1-5074-4B42-9A88-AA0B4F734BA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455052" y="1055822"/>
                <a:ext cx="21240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1AF72B91-B93D-489D-95FF-62621CF5D978}"/>
                  </a:ext>
                </a:extLst>
              </p14:cNvPr>
              <p14:cNvContentPartPr/>
              <p14:nvPr/>
            </p14:nvContentPartPr>
            <p14:xfrm>
              <a:off x="8876332" y="1022702"/>
              <a:ext cx="159480" cy="39240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1AF72B91-B93D-489D-95FF-62621CF5D97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858332" y="1004685"/>
                <a:ext cx="195120" cy="428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A0B75D12-91FF-4291-90F6-96EEB5C3D8B5}"/>
                  </a:ext>
                </a:extLst>
              </p14:cNvPr>
              <p14:cNvContentPartPr/>
              <p14:nvPr/>
            </p14:nvContentPartPr>
            <p14:xfrm>
              <a:off x="8506972" y="1136462"/>
              <a:ext cx="244440" cy="2217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A0B75D12-91FF-4291-90F6-96EEB5C3D8B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488945" y="1118462"/>
                <a:ext cx="280133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8E8BC227-F7CC-4943-B0D3-499C8802A2F3}"/>
                  </a:ext>
                </a:extLst>
              </p14:cNvPr>
              <p14:cNvContentPartPr/>
              <p14:nvPr/>
            </p14:nvContentPartPr>
            <p14:xfrm>
              <a:off x="8225812" y="1141502"/>
              <a:ext cx="128520" cy="28512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8E8BC227-F7CC-4943-B0D3-499C8802A2F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207862" y="1123479"/>
                <a:ext cx="164060" cy="320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B47D0C68-7FEB-49A5-928F-B496BB25911F}"/>
                  </a:ext>
                </a:extLst>
              </p14:cNvPr>
              <p14:cNvContentPartPr/>
              <p14:nvPr/>
            </p14:nvContentPartPr>
            <p14:xfrm>
              <a:off x="7848172" y="1147622"/>
              <a:ext cx="239040" cy="26172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B47D0C68-7FEB-49A5-928F-B496BB25911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830145" y="1129622"/>
                <a:ext cx="274734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8AFF41FD-577F-4F05-A39C-EAA313F0CD14}"/>
                  </a:ext>
                </a:extLst>
              </p14:cNvPr>
              <p14:cNvContentPartPr/>
              <p14:nvPr/>
            </p14:nvContentPartPr>
            <p14:xfrm>
              <a:off x="9228052" y="1403222"/>
              <a:ext cx="23400" cy="12528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8AFF41FD-577F-4F05-A39C-EAA313F0CD1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210052" y="1385222"/>
                <a:ext cx="590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7D6FD9E4-76E4-43F4-9FB2-4AEC6564BFB8}"/>
                  </a:ext>
                </a:extLst>
              </p14:cNvPr>
              <p14:cNvContentPartPr/>
              <p14:nvPr/>
            </p14:nvContentPartPr>
            <p14:xfrm>
              <a:off x="9364132" y="1392062"/>
              <a:ext cx="137520" cy="15408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7D6FD9E4-76E4-43F4-9FB2-4AEC6564BFB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346085" y="1374062"/>
                <a:ext cx="173254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5B32BC4-AA24-42BB-ADA5-C6A067F786DC}"/>
                  </a:ext>
                </a:extLst>
              </p14:cNvPr>
              <p14:cNvContentPartPr/>
              <p14:nvPr/>
            </p14:nvContentPartPr>
            <p14:xfrm>
              <a:off x="976570" y="1283342"/>
              <a:ext cx="182160" cy="125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5B32BC4-AA24-42BB-ADA5-C6A067F786D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58930" y="1265702"/>
                <a:ext cx="21780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1ED9520-E26B-4524-9E8D-513C8C16D1E8}"/>
                  </a:ext>
                </a:extLst>
              </p14:cNvPr>
              <p14:cNvContentPartPr/>
              <p14:nvPr/>
            </p14:nvContentPartPr>
            <p14:xfrm>
              <a:off x="1260610" y="1118822"/>
              <a:ext cx="96480" cy="284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1ED9520-E26B-4524-9E8D-513C8C16D1E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242970" y="1100822"/>
                <a:ext cx="13212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ED62273-E49F-4943-9127-713C307219E0}"/>
                  </a:ext>
                </a:extLst>
              </p14:cNvPr>
              <p14:cNvContentPartPr/>
              <p14:nvPr/>
            </p14:nvContentPartPr>
            <p14:xfrm>
              <a:off x="1595770" y="1141502"/>
              <a:ext cx="716040" cy="2844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ED62273-E49F-4943-9127-713C307219E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577770" y="1123502"/>
                <a:ext cx="75168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522BF5E-416F-432B-ACEF-6A2FF6F7FEC4}"/>
                  </a:ext>
                </a:extLst>
              </p14:cNvPr>
              <p14:cNvContentPartPr/>
              <p14:nvPr/>
            </p14:nvContentPartPr>
            <p14:xfrm>
              <a:off x="823210" y="1266422"/>
              <a:ext cx="29160" cy="1137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522BF5E-416F-432B-ACEF-6A2FF6F7FEC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05349" y="1248479"/>
                <a:ext cx="65246" cy="1492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B1FBEB6-C5A0-4FBA-90F9-A295AECF94D6}"/>
                  </a:ext>
                </a:extLst>
              </p14:cNvPr>
              <p14:cNvContentPartPr/>
              <p14:nvPr/>
            </p14:nvContentPartPr>
            <p14:xfrm>
              <a:off x="516490" y="1129982"/>
              <a:ext cx="210960" cy="2502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B1FBEB6-C5A0-4FBA-90F9-A295AECF94D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98459" y="1112342"/>
                <a:ext cx="246661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B75A097-7175-4131-BE2C-CD926CF6C2DD}"/>
                  </a:ext>
                </a:extLst>
              </p14:cNvPr>
              <p14:cNvContentPartPr/>
              <p14:nvPr/>
            </p14:nvContentPartPr>
            <p14:xfrm>
              <a:off x="2640850" y="1118822"/>
              <a:ext cx="143280" cy="301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B75A097-7175-4131-BE2C-CD926CF6C2D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622850" y="1100822"/>
                <a:ext cx="17892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F4934A7-0E0C-44FE-B27C-B8796F0B915D}"/>
                  </a:ext>
                </a:extLst>
              </p14:cNvPr>
              <p14:cNvContentPartPr/>
              <p14:nvPr/>
            </p14:nvContentPartPr>
            <p14:xfrm>
              <a:off x="2884930" y="1300262"/>
              <a:ext cx="6120" cy="96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F4934A7-0E0C-44FE-B27C-B8796F0B915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867290" y="1282622"/>
                <a:ext cx="417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BDEB67E-472A-473B-A599-BDB485539CC7}"/>
                  </a:ext>
                </a:extLst>
              </p14:cNvPr>
              <p14:cNvContentPartPr/>
              <p14:nvPr/>
            </p14:nvContentPartPr>
            <p14:xfrm>
              <a:off x="3015610" y="1283342"/>
              <a:ext cx="159480" cy="1310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BDEB67E-472A-473B-A599-BDB485539CC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997970" y="1265702"/>
                <a:ext cx="1951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BDC7DAC-DD96-4ACD-8597-AD385AEC761C}"/>
                  </a:ext>
                </a:extLst>
              </p14:cNvPr>
              <p14:cNvContentPartPr/>
              <p14:nvPr/>
            </p14:nvContentPartPr>
            <p14:xfrm>
              <a:off x="3288130" y="1249142"/>
              <a:ext cx="153720" cy="119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BDC7DAC-DD96-4ACD-8597-AD385AEC761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270490" y="1231502"/>
                <a:ext cx="18936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1F04693-3FE0-4CCD-9459-035DD8B18C57}"/>
                  </a:ext>
                </a:extLst>
              </p14:cNvPr>
              <p14:cNvContentPartPr/>
              <p14:nvPr/>
            </p14:nvContentPartPr>
            <p14:xfrm>
              <a:off x="4713730" y="1232582"/>
              <a:ext cx="131400" cy="2444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1F04693-3FE0-4CCD-9459-035DD8B18C5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696090" y="1214582"/>
                <a:ext cx="16704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9C6EF59-FE1F-4FFA-A712-D356E906FBE3}"/>
                  </a:ext>
                </a:extLst>
              </p14:cNvPr>
              <p14:cNvContentPartPr/>
              <p14:nvPr/>
            </p14:nvContentPartPr>
            <p14:xfrm>
              <a:off x="6621730" y="1123502"/>
              <a:ext cx="432360" cy="2574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9C6EF59-FE1F-4FFA-A712-D356E906FBE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603730" y="1105862"/>
                <a:ext cx="46800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80F942D-C4B3-4021-BD4A-B010D5B603CF}"/>
                  </a:ext>
                </a:extLst>
              </p14:cNvPr>
              <p14:cNvContentPartPr/>
              <p14:nvPr/>
            </p14:nvContentPartPr>
            <p14:xfrm>
              <a:off x="5556130" y="1198022"/>
              <a:ext cx="833400" cy="2275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80F942D-C4B3-4021-BD4A-B010D5B603C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538490" y="1180382"/>
                <a:ext cx="86904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5E02903-7DD9-4FED-997D-F579F7B7D017}"/>
                  </a:ext>
                </a:extLst>
              </p14:cNvPr>
              <p14:cNvContentPartPr/>
              <p14:nvPr/>
            </p14:nvContentPartPr>
            <p14:xfrm>
              <a:off x="4952050" y="1209182"/>
              <a:ext cx="409680" cy="1540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5E02903-7DD9-4FED-997D-F579F7B7D01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934050" y="1191542"/>
                <a:ext cx="445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6509717-0B46-40B0-A5E0-25AD656E9CBE}"/>
                  </a:ext>
                </a:extLst>
              </p14:cNvPr>
              <p14:cNvContentPartPr/>
              <p14:nvPr/>
            </p14:nvContentPartPr>
            <p14:xfrm>
              <a:off x="4168690" y="1175342"/>
              <a:ext cx="386280" cy="1879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6509717-0B46-40B0-A5E0-25AD656E9CB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150707" y="1157702"/>
                <a:ext cx="421887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904673D-A2AC-45C4-B4FE-44D1A04E6FFC}"/>
                  </a:ext>
                </a:extLst>
              </p14:cNvPr>
              <p14:cNvContentPartPr/>
              <p14:nvPr/>
            </p14:nvContentPartPr>
            <p14:xfrm>
              <a:off x="3532570" y="1215302"/>
              <a:ext cx="369360" cy="4035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904673D-A2AC-45C4-B4FE-44D1A04E6FF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514570" y="1197302"/>
                <a:ext cx="40500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94D96A9-0E0D-460C-9397-C5D6826ACF88}"/>
                  </a:ext>
                </a:extLst>
              </p14:cNvPr>
              <p14:cNvContentPartPr/>
              <p14:nvPr/>
            </p14:nvContentPartPr>
            <p14:xfrm>
              <a:off x="9723130" y="1487822"/>
              <a:ext cx="28800" cy="118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94D96A9-0E0D-460C-9397-C5D6826ACF8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705130" y="1475582"/>
                <a:ext cx="56160" cy="4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B71A7A54-3368-4B7F-B82A-288FFF1E192B}"/>
              </a:ext>
            </a:extLst>
          </p:cNvPr>
          <p:cNvGrpSpPr/>
          <p:nvPr/>
        </p:nvGrpSpPr>
        <p:grpSpPr>
          <a:xfrm>
            <a:off x="536865" y="4635035"/>
            <a:ext cx="740520" cy="334080"/>
            <a:chOff x="536865" y="4635035"/>
            <a:chExt cx="74052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5F5BB3D-87EB-4EC7-9ED9-A7548D2A778F}"/>
                    </a:ext>
                  </a:extLst>
                </p14:cNvPr>
                <p14:cNvContentPartPr/>
                <p14:nvPr/>
              </p14:nvContentPartPr>
              <p14:xfrm>
                <a:off x="536865" y="4641155"/>
                <a:ext cx="41040" cy="258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5F5BB3D-87EB-4EC7-9ED9-A7548D2A778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18865" y="4623155"/>
                  <a:ext cx="766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A713937-7905-4DFA-9773-193AC571CF99}"/>
                    </a:ext>
                  </a:extLst>
                </p14:cNvPr>
                <p14:cNvContentPartPr/>
                <p14:nvPr/>
              </p14:nvContentPartPr>
              <p14:xfrm>
                <a:off x="557745" y="4641155"/>
                <a:ext cx="115560" cy="14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A713937-7905-4DFA-9773-193AC571CF9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39745" y="4623155"/>
                  <a:ext cx="1512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E55CD13-6D25-42B4-B0A0-D625CAB18AA0}"/>
                    </a:ext>
                  </a:extLst>
                </p14:cNvPr>
                <p14:cNvContentPartPr/>
                <p14:nvPr/>
              </p14:nvContentPartPr>
              <p14:xfrm>
                <a:off x="549465" y="4777955"/>
                <a:ext cx="114840" cy="8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E55CD13-6D25-42B4-B0A0-D625CAB18AA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31465" y="4760315"/>
                  <a:ext cx="1504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F4B8056-8AF8-4A41-9448-536ED4860440}"/>
                    </a:ext>
                  </a:extLst>
                </p14:cNvPr>
                <p14:cNvContentPartPr/>
                <p14:nvPr/>
              </p14:nvContentPartPr>
              <p14:xfrm>
                <a:off x="778785" y="4757435"/>
                <a:ext cx="78480" cy="165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F4B8056-8AF8-4A41-9448-536ED486044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61145" y="4739435"/>
                  <a:ext cx="1141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9373D9C-664F-4DD5-863E-3D9ADE17501C}"/>
                    </a:ext>
                  </a:extLst>
                </p14:cNvPr>
                <p14:cNvContentPartPr/>
                <p14:nvPr/>
              </p14:nvContentPartPr>
              <p14:xfrm>
                <a:off x="898665" y="4758155"/>
                <a:ext cx="185760" cy="167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9373D9C-664F-4DD5-863E-3D9ADE17501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80665" y="4740155"/>
                  <a:ext cx="2214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767DEA3-7600-4557-9E02-5AF4E05B4AF3}"/>
                    </a:ext>
                  </a:extLst>
                </p14:cNvPr>
                <p14:cNvContentPartPr/>
                <p14:nvPr/>
              </p14:nvContentPartPr>
              <p14:xfrm>
                <a:off x="1175145" y="4676435"/>
                <a:ext cx="102240" cy="292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767DEA3-7600-4557-9E02-5AF4E05B4AF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57505" y="4658795"/>
                  <a:ext cx="13788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2D9CE51-65D7-41DF-AFC6-5B615E78263C}"/>
                    </a:ext>
                  </a:extLst>
                </p14:cNvPr>
                <p14:cNvContentPartPr/>
                <p14:nvPr/>
              </p14:nvContentPartPr>
              <p14:xfrm>
                <a:off x="859065" y="4635035"/>
                <a:ext cx="29160" cy="5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2D9CE51-65D7-41DF-AFC6-5B615E78263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41425" y="4617035"/>
                  <a:ext cx="6480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5BA67E4-422C-4C7F-9A4C-79F1DFA89A09}"/>
              </a:ext>
            </a:extLst>
          </p:cNvPr>
          <p:cNvGrpSpPr/>
          <p:nvPr/>
        </p:nvGrpSpPr>
        <p:grpSpPr>
          <a:xfrm>
            <a:off x="1500585" y="4641155"/>
            <a:ext cx="607680" cy="280800"/>
            <a:chOff x="1500585" y="4641155"/>
            <a:chExt cx="607680" cy="28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E11D4FA-B010-4C7A-9757-9C004B10ACD9}"/>
                    </a:ext>
                  </a:extLst>
                </p14:cNvPr>
                <p14:cNvContentPartPr/>
                <p14:nvPr/>
              </p14:nvContentPartPr>
              <p14:xfrm>
                <a:off x="1561065" y="4641155"/>
                <a:ext cx="65880" cy="280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E11D4FA-B010-4C7A-9757-9C004B10ACD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43425" y="4623155"/>
                  <a:ext cx="1015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EE2AD4D-8B1A-4BB3-879C-EBDE0C39E900}"/>
                    </a:ext>
                  </a:extLst>
                </p14:cNvPr>
                <p14:cNvContentPartPr/>
                <p14:nvPr/>
              </p14:nvContentPartPr>
              <p14:xfrm>
                <a:off x="1500585" y="4685435"/>
                <a:ext cx="372960" cy="234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EE2AD4D-8B1A-4BB3-879C-EBDE0C39E90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482585" y="4667435"/>
                  <a:ext cx="4086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A750809-8C40-42AB-BFFE-CE01E92C5CA9}"/>
                    </a:ext>
                  </a:extLst>
                </p14:cNvPr>
                <p14:cNvContentPartPr/>
                <p14:nvPr/>
              </p14:nvContentPartPr>
              <p14:xfrm>
                <a:off x="1954905" y="4777595"/>
                <a:ext cx="153360" cy="133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A750809-8C40-42AB-BFFE-CE01E92C5CA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937265" y="4759955"/>
                  <a:ext cx="18900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9818C03-FD1D-41B3-8DF6-98A0178B3D3D}"/>
              </a:ext>
            </a:extLst>
          </p:cNvPr>
          <p:cNvGrpSpPr/>
          <p:nvPr/>
        </p:nvGrpSpPr>
        <p:grpSpPr>
          <a:xfrm>
            <a:off x="2386545" y="4635035"/>
            <a:ext cx="924840" cy="265680"/>
            <a:chOff x="2386545" y="4635035"/>
            <a:chExt cx="924840" cy="26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3BCB6BD-AE25-4E06-A059-F47C80A09C23}"/>
                    </a:ext>
                  </a:extLst>
                </p14:cNvPr>
                <p14:cNvContentPartPr/>
                <p14:nvPr/>
              </p14:nvContentPartPr>
              <p14:xfrm>
                <a:off x="2386545" y="4703795"/>
                <a:ext cx="119160" cy="186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3BCB6BD-AE25-4E06-A059-F47C80A09C2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368545" y="4685795"/>
                  <a:ext cx="1548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BE2D40F-9B1A-4CF2-A6B1-1F020C78A8C3}"/>
                    </a:ext>
                  </a:extLst>
                </p14:cNvPr>
                <p14:cNvContentPartPr/>
                <p14:nvPr/>
              </p14:nvContentPartPr>
              <p14:xfrm>
                <a:off x="2646465" y="4710275"/>
                <a:ext cx="141840" cy="177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BE2D40F-9B1A-4CF2-A6B1-1F020C78A8C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628825" y="4692635"/>
                  <a:ext cx="1774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5428A2D-D279-4872-B030-81D014C55993}"/>
                    </a:ext>
                  </a:extLst>
                </p14:cNvPr>
                <p14:cNvContentPartPr/>
                <p14:nvPr/>
              </p14:nvContentPartPr>
              <p14:xfrm>
                <a:off x="2801625" y="4635035"/>
                <a:ext cx="103320" cy="265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5428A2D-D279-4872-B030-81D014C5599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783625" y="4617035"/>
                  <a:ext cx="1389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FDCBE62-6F56-4FBB-83AD-297E4330EA9A}"/>
                    </a:ext>
                  </a:extLst>
                </p14:cNvPr>
                <p14:cNvContentPartPr/>
                <p14:nvPr/>
              </p14:nvContentPartPr>
              <p14:xfrm>
                <a:off x="2767425" y="4736915"/>
                <a:ext cx="238320" cy="32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FDCBE62-6F56-4FBB-83AD-297E4330EA9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749785" y="4719275"/>
                  <a:ext cx="2739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3DFAEF6-9F67-40A5-8D55-A049C8B96285}"/>
                    </a:ext>
                  </a:extLst>
                </p14:cNvPr>
                <p14:cNvContentPartPr/>
                <p14:nvPr/>
              </p14:nvContentPartPr>
              <p14:xfrm>
                <a:off x="3073785" y="4757435"/>
                <a:ext cx="100080" cy="123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3DFAEF6-9F67-40A5-8D55-A049C8B9628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055785" y="4739435"/>
                  <a:ext cx="1357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D5038D6-E8F5-474E-B03D-F2CAF6826144}"/>
                    </a:ext>
                  </a:extLst>
                </p14:cNvPr>
                <p14:cNvContentPartPr/>
                <p14:nvPr/>
              </p14:nvContentPartPr>
              <p14:xfrm>
                <a:off x="3212745" y="4645475"/>
                <a:ext cx="98640" cy="201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D5038D6-E8F5-474E-B03D-F2CAF682614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95105" y="4627835"/>
                  <a:ext cx="13428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65569A2-5CDE-42FE-B51E-A9E625D1DFE1}"/>
              </a:ext>
            </a:extLst>
          </p:cNvPr>
          <p:cNvGrpSpPr/>
          <p:nvPr/>
        </p:nvGrpSpPr>
        <p:grpSpPr>
          <a:xfrm>
            <a:off x="3556545" y="4644035"/>
            <a:ext cx="1861560" cy="259200"/>
            <a:chOff x="3556545" y="4644035"/>
            <a:chExt cx="1861560" cy="25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F431C5D-B228-461D-8A51-A06297ED6EBB}"/>
                    </a:ext>
                  </a:extLst>
                </p14:cNvPr>
                <p14:cNvContentPartPr/>
                <p14:nvPr/>
              </p14:nvContentPartPr>
              <p14:xfrm>
                <a:off x="3556545" y="4704515"/>
                <a:ext cx="173880" cy="117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F431C5D-B228-461D-8A51-A06297ED6EB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538905" y="4686515"/>
                  <a:ext cx="2095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BBD14C1-24C7-4330-B090-D04A60757361}"/>
                    </a:ext>
                  </a:extLst>
                </p14:cNvPr>
                <p14:cNvContentPartPr/>
                <p14:nvPr/>
              </p14:nvContentPartPr>
              <p14:xfrm>
                <a:off x="3752025" y="4662035"/>
                <a:ext cx="133560" cy="140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BBD14C1-24C7-4330-B090-D04A6075736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734025" y="4644395"/>
                  <a:ext cx="1692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98E02E1-FD21-457B-958A-5D7479CDE49F}"/>
                    </a:ext>
                  </a:extLst>
                </p14:cNvPr>
                <p14:cNvContentPartPr/>
                <p14:nvPr/>
              </p14:nvContentPartPr>
              <p14:xfrm>
                <a:off x="3770745" y="4665275"/>
                <a:ext cx="92160" cy="157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98E02E1-FD21-457B-958A-5D7479CDE49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753105" y="4647275"/>
                  <a:ext cx="1278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AA5AE36-B7D2-449A-9D9A-26858A6FE58D}"/>
                    </a:ext>
                  </a:extLst>
                </p14:cNvPr>
                <p14:cNvContentPartPr/>
                <p14:nvPr/>
              </p14:nvContentPartPr>
              <p14:xfrm>
                <a:off x="3995745" y="4692635"/>
                <a:ext cx="206280" cy="210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AA5AE36-B7D2-449A-9D9A-26858A6FE58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78105" y="4674995"/>
                  <a:ext cx="2419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3544C72-F05A-43B7-8951-0A4E714E6A2C}"/>
                    </a:ext>
                  </a:extLst>
                </p14:cNvPr>
                <p14:cNvContentPartPr/>
                <p14:nvPr/>
              </p14:nvContentPartPr>
              <p14:xfrm>
                <a:off x="4294185" y="4654115"/>
                <a:ext cx="176040" cy="144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3544C72-F05A-43B7-8951-0A4E714E6A2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76185" y="4636115"/>
                  <a:ext cx="2116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4988458-10D4-4CEF-BFEB-03E186318ADD}"/>
                    </a:ext>
                  </a:extLst>
                </p14:cNvPr>
                <p14:cNvContentPartPr/>
                <p14:nvPr/>
              </p14:nvContentPartPr>
              <p14:xfrm>
                <a:off x="4527465" y="4670315"/>
                <a:ext cx="175320" cy="1184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4988458-10D4-4CEF-BFEB-03E186318AD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509825" y="4652675"/>
                  <a:ext cx="2109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1EE6DAD-6C2D-4900-96C6-C055BFD24560}"/>
                    </a:ext>
                  </a:extLst>
                </p14:cNvPr>
                <p14:cNvContentPartPr/>
                <p14:nvPr/>
              </p14:nvContentPartPr>
              <p14:xfrm>
                <a:off x="4782345" y="4658795"/>
                <a:ext cx="91080" cy="1123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1EE6DAD-6C2D-4900-96C6-C055BFD2456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764705" y="4640795"/>
                  <a:ext cx="1267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104ADE5-3336-4D1B-A196-5801AF6643DB}"/>
                    </a:ext>
                  </a:extLst>
                </p14:cNvPr>
                <p14:cNvContentPartPr/>
                <p14:nvPr/>
              </p14:nvContentPartPr>
              <p14:xfrm>
                <a:off x="4981065" y="4677155"/>
                <a:ext cx="20520" cy="100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104ADE5-3336-4D1B-A196-5801AF6643D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963425" y="4659515"/>
                  <a:ext cx="561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F74344B-A0F1-414A-9C5B-1CBF91F5E443}"/>
                    </a:ext>
                  </a:extLst>
                </p14:cNvPr>
                <p14:cNvContentPartPr/>
                <p14:nvPr/>
              </p14:nvContentPartPr>
              <p14:xfrm>
                <a:off x="5112825" y="4660595"/>
                <a:ext cx="139680" cy="105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F74344B-A0F1-414A-9C5B-1CBF91F5E44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095185" y="4642955"/>
                  <a:ext cx="1753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A7512DD-C9E0-4E25-917D-3D589DC7EDF1}"/>
                    </a:ext>
                  </a:extLst>
                </p14:cNvPr>
                <p14:cNvContentPartPr/>
                <p14:nvPr/>
              </p14:nvContentPartPr>
              <p14:xfrm>
                <a:off x="5260425" y="4644035"/>
                <a:ext cx="157680" cy="124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A7512DD-C9E0-4E25-917D-3D589DC7EDF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242785" y="4626035"/>
                  <a:ext cx="193320" cy="15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B850FD6-B0C4-4CB7-8015-6D69D945A0EB}"/>
                  </a:ext>
                </a:extLst>
              </p14:cNvPr>
              <p14:cNvContentPartPr/>
              <p14:nvPr/>
            </p14:nvContentPartPr>
            <p14:xfrm>
              <a:off x="5156025" y="4507235"/>
              <a:ext cx="5760" cy="86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B850FD6-B0C4-4CB7-8015-6D69D945A0EB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138385" y="4489595"/>
                <a:ext cx="41400" cy="4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CCE8F7EB-CD43-432B-9321-63593108C626}"/>
              </a:ext>
            </a:extLst>
          </p:cNvPr>
          <p:cNvGrpSpPr/>
          <p:nvPr/>
        </p:nvGrpSpPr>
        <p:grpSpPr>
          <a:xfrm>
            <a:off x="5669025" y="4500755"/>
            <a:ext cx="538920" cy="305640"/>
            <a:chOff x="5669025" y="4500755"/>
            <a:chExt cx="53892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FA89561-8E23-4637-BD7F-C2008E6423AD}"/>
                    </a:ext>
                  </a:extLst>
                </p14:cNvPr>
                <p14:cNvContentPartPr/>
                <p14:nvPr/>
              </p14:nvContentPartPr>
              <p14:xfrm>
                <a:off x="5669025" y="4638995"/>
                <a:ext cx="198720" cy="1555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FA89561-8E23-4637-BD7F-C2008E6423A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651385" y="4620995"/>
                  <a:ext cx="2343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90C6F88-57AF-41A0-8F00-EAFB6E9414B5}"/>
                    </a:ext>
                  </a:extLst>
                </p14:cNvPr>
                <p14:cNvContentPartPr/>
                <p14:nvPr/>
              </p14:nvContentPartPr>
              <p14:xfrm>
                <a:off x="6058545" y="4500755"/>
                <a:ext cx="107280" cy="305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90C6F88-57AF-41A0-8F00-EAFB6E9414B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040545" y="4483115"/>
                  <a:ext cx="14292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E4389EE-AE27-4B6A-86D4-354354718320}"/>
                    </a:ext>
                  </a:extLst>
                </p14:cNvPr>
                <p14:cNvContentPartPr/>
                <p14:nvPr/>
              </p14:nvContentPartPr>
              <p14:xfrm>
                <a:off x="5919585" y="4641515"/>
                <a:ext cx="288360" cy="33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E4389EE-AE27-4B6A-86D4-35435471832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901585" y="4623875"/>
                  <a:ext cx="324000" cy="6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A688F2E-4BA6-4815-BF55-9E8AED828FE9}"/>
              </a:ext>
            </a:extLst>
          </p:cNvPr>
          <p:cNvGrpSpPr/>
          <p:nvPr/>
        </p:nvGrpSpPr>
        <p:grpSpPr>
          <a:xfrm>
            <a:off x="6643905" y="4380515"/>
            <a:ext cx="1067760" cy="378000"/>
            <a:chOff x="6643905" y="4380515"/>
            <a:chExt cx="106776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6908B72-72EA-49A0-A5C2-F1952B97F66A}"/>
                    </a:ext>
                  </a:extLst>
                </p14:cNvPr>
                <p14:cNvContentPartPr/>
                <p14:nvPr/>
              </p14:nvContentPartPr>
              <p14:xfrm>
                <a:off x="6643905" y="4380515"/>
                <a:ext cx="74160" cy="378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6908B72-72EA-49A0-A5C2-F1952B97F66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626265" y="4362515"/>
                  <a:ext cx="10980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E1A5765-1208-410D-B0C4-D803AB05778B}"/>
                    </a:ext>
                  </a:extLst>
                </p14:cNvPr>
                <p14:cNvContentPartPr/>
                <p14:nvPr/>
              </p14:nvContentPartPr>
              <p14:xfrm>
                <a:off x="6805545" y="4494275"/>
                <a:ext cx="216720" cy="2286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E1A5765-1208-410D-B0C4-D803AB05778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787545" y="4476275"/>
                  <a:ext cx="2523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3457D20-BDBE-4153-9C06-579C9BE63A6F}"/>
                    </a:ext>
                  </a:extLst>
                </p14:cNvPr>
                <p14:cNvContentPartPr/>
                <p14:nvPr/>
              </p14:nvContentPartPr>
              <p14:xfrm>
                <a:off x="6839385" y="4571675"/>
                <a:ext cx="224640" cy="46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3457D20-BDBE-4153-9C06-579C9BE63A6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821745" y="4553675"/>
                  <a:ext cx="2602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80136AA-97ED-433D-95B1-E1A1A457A605}"/>
                    </a:ext>
                  </a:extLst>
                </p14:cNvPr>
                <p14:cNvContentPartPr/>
                <p14:nvPr/>
              </p14:nvContentPartPr>
              <p14:xfrm>
                <a:off x="7134585" y="4461155"/>
                <a:ext cx="148320" cy="142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80136AA-97ED-433D-95B1-E1A1A457A60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116585" y="4443515"/>
                  <a:ext cx="1839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5D4DD0F-4C7C-49E9-BBF6-50FEF4C8CA6F}"/>
                    </a:ext>
                  </a:extLst>
                </p14:cNvPr>
                <p14:cNvContentPartPr/>
                <p14:nvPr/>
              </p14:nvContentPartPr>
              <p14:xfrm>
                <a:off x="7183545" y="4588235"/>
                <a:ext cx="145440" cy="1584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5D4DD0F-4C7C-49E9-BBF6-50FEF4C8CA6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165545" y="4570235"/>
                  <a:ext cx="1810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F4C5C48-BB69-4AAD-A3C9-A60B6FC59246}"/>
                    </a:ext>
                  </a:extLst>
                </p14:cNvPr>
                <p14:cNvContentPartPr/>
                <p14:nvPr/>
              </p14:nvContentPartPr>
              <p14:xfrm>
                <a:off x="7480185" y="4487435"/>
                <a:ext cx="231480" cy="2649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F4C5C48-BB69-4AAD-A3C9-A60B6FC5924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462545" y="4469435"/>
                  <a:ext cx="267120" cy="30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8480718-B8ED-4B92-ADEC-5B1C2940D071}"/>
              </a:ext>
            </a:extLst>
          </p:cNvPr>
          <p:cNvGrpSpPr/>
          <p:nvPr/>
        </p:nvGrpSpPr>
        <p:grpSpPr>
          <a:xfrm>
            <a:off x="7913265" y="4398515"/>
            <a:ext cx="487080" cy="379440"/>
            <a:chOff x="7913265" y="4398515"/>
            <a:chExt cx="487080" cy="37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AD2EC44-1958-413D-855F-874A09E5DB4F}"/>
                    </a:ext>
                  </a:extLst>
                </p14:cNvPr>
                <p14:cNvContentPartPr/>
                <p14:nvPr/>
              </p14:nvContentPartPr>
              <p14:xfrm>
                <a:off x="7913265" y="4398515"/>
                <a:ext cx="98280" cy="3794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AD2EC44-1958-413D-855F-874A09E5DB4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895625" y="4380515"/>
                  <a:ext cx="13392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240BE13-B7C9-4582-A8E9-59F0AED85F1D}"/>
                    </a:ext>
                  </a:extLst>
                </p14:cNvPr>
                <p14:cNvContentPartPr/>
                <p14:nvPr/>
              </p14:nvContentPartPr>
              <p14:xfrm>
                <a:off x="8184345" y="4581395"/>
                <a:ext cx="28080" cy="1288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240BE13-B7C9-4582-A8E9-59F0AED85F1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166705" y="4563395"/>
                  <a:ext cx="637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FD9E6CB-14E6-4E28-AA67-F6DA8C2B6C6C}"/>
                    </a:ext>
                  </a:extLst>
                </p14:cNvPr>
                <p14:cNvContentPartPr/>
                <p14:nvPr/>
              </p14:nvContentPartPr>
              <p14:xfrm>
                <a:off x="8298825" y="4590395"/>
                <a:ext cx="101520" cy="143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FD9E6CB-14E6-4E28-AA67-F6DA8C2B6C6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281185" y="4572395"/>
                  <a:ext cx="137160" cy="17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CE571A65-FFB1-4E73-9BA5-4FF8CEF4D681}"/>
                  </a:ext>
                </a:extLst>
              </p14:cNvPr>
              <p14:cNvContentPartPr/>
              <p14:nvPr/>
            </p14:nvContentPartPr>
            <p14:xfrm>
              <a:off x="11288265" y="1710395"/>
              <a:ext cx="84600" cy="3096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CE571A65-FFB1-4E73-9BA5-4FF8CEF4D68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270625" y="1692755"/>
                <a:ext cx="12024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7D28E69-D8A1-4604-8BEC-92E915FA7385}"/>
                  </a:ext>
                </a:extLst>
              </p14:cNvPr>
              <p14:cNvContentPartPr/>
              <p14:nvPr/>
            </p14:nvContentPartPr>
            <p14:xfrm>
              <a:off x="11374305" y="1699595"/>
              <a:ext cx="180000" cy="3189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7D28E69-D8A1-4604-8BEC-92E915FA7385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56305" y="1681595"/>
                <a:ext cx="21564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70BEB2F-6473-48A6-9758-FCE3656A942E}"/>
                  </a:ext>
                </a:extLst>
              </p14:cNvPr>
              <p14:cNvContentPartPr/>
              <p14:nvPr/>
            </p14:nvContentPartPr>
            <p14:xfrm>
              <a:off x="11341545" y="1907675"/>
              <a:ext cx="160200" cy="151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70BEB2F-6473-48A6-9758-FCE3656A942E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1323905" y="1889675"/>
                <a:ext cx="19584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4D7419E-333F-4FEE-8ECF-0036FC473F32}"/>
                  </a:ext>
                </a:extLst>
              </p14:cNvPr>
              <p14:cNvContentPartPr/>
              <p14:nvPr/>
            </p14:nvContentPartPr>
            <p14:xfrm>
              <a:off x="11622705" y="1802555"/>
              <a:ext cx="70920" cy="540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4D7419E-333F-4FEE-8ECF-0036FC473F32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1604705" y="1784915"/>
                <a:ext cx="10656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38BA34E4-76BC-47D4-9152-A395CF1B6358}"/>
                  </a:ext>
                </a:extLst>
              </p14:cNvPr>
              <p14:cNvContentPartPr/>
              <p14:nvPr/>
            </p14:nvContentPartPr>
            <p14:xfrm>
              <a:off x="11803785" y="1733075"/>
              <a:ext cx="36720" cy="2829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38BA34E4-76BC-47D4-9152-A395CF1B6358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1785785" y="1715435"/>
                <a:ext cx="7236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67C977DA-4417-43F1-99A9-66C02629EED9}"/>
                  </a:ext>
                </a:extLst>
              </p14:cNvPr>
              <p14:cNvContentPartPr/>
              <p14:nvPr/>
            </p14:nvContentPartPr>
            <p14:xfrm>
              <a:off x="11896665" y="1814075"/>
              <a:ext cx="140040" cy="2235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67C977DA-4417-43F1-99A9-66C02629EED9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1878665" y="1796075"/>
                <a:ext cx="17568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EAD79BA7-618A-493E-B99D-7DBB4ED7AAFD}"/>
                  </a:ext>
                </a:extLst>
              </p14:cNvPr>
              <p14:cNvContentPartPr/>
              <p14:nvPr/>
            </p14:nvContentPartPr>
            <p14:xfrm>
              <a:off x="11317425" y="2396555"/>
              <a:ext cx="27000" cy="2991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EAD79BA7-618A-493E-B99D-7DBB4ED7AAFD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1299785" y="2378555"/>
                <a:ext cx="6264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D781ADC3-7F6F-4882-82C1-E7EC8F372FAD}"/>
                  </a:ext>
                </a:extLst>
              </p14:cNvPr>
              <p14:cNvContentPartPr/>
              <p14:nvPr/>
            </p14:nvContentPartPr>
            <p14:xfrm>
              <a:off x="11322825" y="2427515"/>
              <a:ext cx="201960" cy="3574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D781ADC3-7F6F-4882-82C1-E7EC8F372FAD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1304825" y="2409875"/>
                <a:ext cx="23760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5D641F64-82B0-4EB2-8C6E-F69835306D8C}"/>
                  </a:ext>
                </a:extLst>
              </p14:cNvPr>
              <p14:cNvContentPartPr/>
              <p14:nvPr/>
            </p14:nvContentPartPr>
            <p14:xfrm>
              <a:off x="11634585" y="2544875"/>
              <a:ext cx="73080" cy="144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5D641F64-82B0-4EB2-8C6E-F69835306D8C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1616945" y="2527235"/>
                <a:ext cx="10872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7F378D6-4AC3-4BDA-9590-DF2BA29EBEFA}"/>
                  </a:ext>
                </a:extLst>
              </p14:cNvPr>
              <p14:cNvContentPartPr/>
              <p14:nvPr/>
            </p14:nvContentPartPr>
            <p14:xfrm>
              <a:off x="11653665" y="2583755"/>
              <a:ext cx="100440" cy="90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7F378D6-4AC3-4BDA-9590-DF2BA29EBEFA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1636025" y="2566115"/>
                <a:ext cx="1360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3C1C01E-5AAF-4805-9130-1FB9B1686FDF}"/>
                  </a:ext>
                </a:extLst>
              </p14:cNvPr>
              <p14:cNvContentPartPr/>
              <p14:nvPr/>
            </p14:nvContentPartPr>
            <p14:xfrm>
              <a:off x="11843025" y="2448395"/>
              <a:ext cx="145800" cy="3132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3C1C01E-5AAF-4805-9130-1FB9B1686FDF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1825025" y="2430755"/>
                <a:ext cx="18144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0CC7ED92-F0D6-4F28-BC02-F62DB22DDD04}"/>
                  </a:ext>
                </a:extLst>
              </p14:cNvPr>
              <p14:cNvContentPartPr/>
              <p14:nvPr/>
            </p14:nvContentPartPr>
            <p14:xfrm>
              <a:off x="11276745" y="3164075"/>
              <a:ext cx="156240" cy="3200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CC7ED92-F0D6-4F28-BC02-F62DB22DDD04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1258745" y="3146075"/>
                <a:ext cx="19188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F92B2520-DD45-4416-BF35-EE502DFC6AC8}"/>
                  </a:ext>
                </a:extLst>
              </p14:cNvPr>
              <p14:cNvContentPartPr/>
              <p14:nvPr/>
            </p14:nvContentPartPr>
            <p14:xfrm>
              <a:off x="11524785" y="3249395"/>
              <a:ext cx="104760" cy="698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F92B2520-DD45-4416-BF35-EE502DFC6AC8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1507145" y="3231755"/>
                <a:ext cx="1404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91717B9-671C-4D35-86DF-B70CBB20FF43}"/>
                  </a:ext>
                </a:extLst>
              </p14:cNvPr>
              <p14:cNvContentPartPr/>
              <p14:nvPr/>
            </p14:nvContentPartPr>
            <p14:xfrm>
              <a:off x="11760585" y="3182795"/>
              <a:ext cx="39600" cy="2541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91717B9-671C-4D35-86DF-B70CBB20FF43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1742585" y="3165155"/>
                <a:ext cx="7524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5524FF1-9559-496C-A570-91490601B894}"/>
                  </a:ext>
                </a:extLst>
              </p14:cNvPr>
              <p14:cNvContentPartPr/>
              <p14:nvPr/>
            </p14:nvContentPartPr>
            <p14:xfrm>
              <a:off x="11875425" y="3185315"/>
              <a:ext cx="141840" cy="2358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5524FF1-9559-496C-A570-91490601B894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1857785" y="3167675"/>
                <a:ext cx="17748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DE77681-9891-4E75-B7CC-EAF2BE609329}"/>
                  </a:ext>
                </a:extLst>
              </p14:cNvPr>
              <p14:cNvContentPartPr/>
              <p14:nvPr/>
            </p14:nvContentPartPr>
            <p14:xfrm>
              <a:off x="11337945" y="3809915"/>
              <a:ext cx="19080" cy="2534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DE77681-9891-4E75-B7CC-EAF2BE609329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1319945" y="3791915"/>
                <a:ext cx="5472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02977702-A6EE-49CB-9615-E2D3EE80B597}"/>
                  </a:ext>
                </a:extLst>
              </p14:cNvPr>
              <p14:cNvContentPartPr/>
              <p14:nvPr/>
            </p14:nvContentPartPr>
            <p14:xfrm>
              <a:off x="11358465" y="3803795"/>
              <a:ext cx="95400" cy="3697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02977702-A6EE-49CB-9615-E2D3EE80B597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1340465" y="3786155"/>
                <a:ext cx="13104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6280D5B8-1DCE-47CB-A9BC-2C9D63D89ADB}"/>
                  </a:ext>
                </a:extLst>
              </p14:cNvPr>
              <p14:cNvContentPartPr/>
              <p14:nvPr/>
            </p14:nvContentPartPr>
            <p14:xfrm>
              <a:off x="11556825" y="3901355"/>
              <a:ext cx="95040" cy="108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6280D5B8-1DCE-47CB-A9BC-2C9D63D89ADB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1538825" y="3883715"/>
                <a:ext cx="1306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04D50CE2-7F10-43BB-AEDA-7C45A1D7B257}"/>
                  </a:ext>
                </a:extLst>
              </p14:cNvPr>
              <p14:cNvContentPartPr/>
              <p14:nvPr/>
            </p14:nvContentPartPr>
            <p14:xfrm>
              <a:off x="11608305" y="3974075"/>
              <a:ext cx="52560" cy="147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04D50CE2-7F10-43BB-AEDA-7C45A1D7B257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1590305" y="3956075"/>
                <a:ext cx="8820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729B77FF-60D3-4501-BE3E-A5162A2872F5}"/>
                  </a:ext>
                </a:extLst>
              </p14:cNvPr>
              <p14:cNvContentPartPr/>
              <p14:nvPr/>
            </p14:nvContentPartPr>
            <p14:xfrm>
              <a:off x="11764905" y="3839435"/>
              <a:ext cx="32760" cy="1969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729B77FF-60D3-4501-BE3E-A5162A2872F5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1747265" y="3821435"/>
                <a:ext cx="684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52A2972F-FCCE-413B-B720-AA6455A680B4}"/>
                  </a:ext>
                </a:extLst>
              </p14:cNvPr>
              <p14:cNvContentPartPr/>
              <p14:nvPr/>
            </p14:nvContentPartPr>
            <p14:xfrm>
              <a:off x="11867145" y="3814235"/>
              <a:ext cx="137880" cy="26820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52A2972F-FCCE-413B-B720-AA6455A680B4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1849505" y="3796595"/>
                <a:ext cx="17352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4CBA6EC0-50B7-4C08-A7CD-86D1252C5AB6}"/>
                  </a:ext>
                </a:extLst>
              </p14:cNvPr>
              <p14:cNvContentPartPr/>
              <p14:nvPr/>
            </p14:nvContentPartPr>
            <p14:xfrm>
              <a:off x="11323185" y="4398515"/>
              <a:ext cx="146880" cy="3542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4CBA6EC0-50B7-4C08-A7CD-86D1252C5AB6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1305545" y="4380515"/>
                <a:ext cx="18252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780FDE2C-8423-4481-BDF7-BF3D233B0B63}"/>
                  </a:ext>
                </a:extLst>
              </p14:cNvPr>
              <p14:cNvContentPartPr/>
              <p14:nvPr/>
            </p14:nvContentPartPr>
            <p14:xfrm>
              <a:off x="11312745" y="4593995"/>
              <a:ext cx="132120" cy="352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780FDE2C-8423-4481-BDF7-BF3D233B0B63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1295105" y="4576355"/>
                <a:ext cx="16776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F65E1FA8-6A49-497D-9CD7-B11DB711BA72}"/>
                  </a:ext>
                </a:extLst>
              </p14:cNvPr>
              <p14:cNvContentPartPr/>
              <p14:nvPr/>
            </p14:nvContentPartPr>
            <p14:xfrm>
              <a:off x="11567265" y="4532075"/>
              <a:ext cx="91080" cy="1072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F65E1FA8-6A49-497D-9CD7-B11DB711BA72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1549625" y="4514435"/>
                <a:ext cx="12672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1CA420C-03FE-4191-B76B-28F317BB810B}"/>
                  </a:ext>
                </a:extLst>
              </p14:cNvPr>
              <p14:cNvContentPartPr/>
              <p14:nvPr/>
            </p14:nvContentPartPr>
            <p14:xfrm>
              <a:off x="11762745" y="4462595"/>
              <a:ext cx="14760" cy="2203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1CA420C-03FE-4191-B76B-28F317BB810B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1744745" y="4444955"/>
                <a:ext cx="504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1D6F0870-1749-40CD-A3E6-39946E19CCB9}"/>
                  </a:ext>
                </a:extLst>
              </p14:cNvPr>
              <p14:cNvContentPartPr/>
              <p14:nvPr/>
            </p14:nvContentPartPr>
            <p14:xfrm>
              <a:off x="11851305" y="4421195"/>
              <a:ext cx="180000" cy="2624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1D6F0870-1749-40CD-A3E6-39946E19CCB9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1833665" y="4403195"/>
                <a:ext cx="21564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D6D92BB4-6130-4027-9BA9-5A065868877D}"/>
                  </a:ext>
                </a:extLst>
              </p14:cNvPr>
              <p14:cNvContentPartPr/>
              <p14:nvPr/>
            </p14:nvContentPartPr>
            <p14:xfrm>
              <a:off x="11276385" y="5000795"/>
              <a:ext cx="128880" cy="3290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D6D92BB4-6130-4027-9BA9-5A065868877D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1258745" y="4982795"/>
                <a:ext cx="16452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706A5B87-7956-4807-B403-6AA4CC3D5F25}"/>
                  </a:ext>
                </a:extLst>
              </p14:cNvPr>
              <p14:cNvContentPartPr/>
              <p14:nvPr/>
            </p14:nvContentPartPr>
            <p14:xfrm>
              <a:off x="11294745" y="5165315"/>
              <a:ext cx="114840" cy="277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706A5B87-7956-4807-B403-6AA4CC3D5F25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1276745" y="5147315"/>
                <a:ext cx="15048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679E2B20-1476-48DB-B79F-153D2B7E2E22}"/>
                  </a:ext>
                </a:extLst>
              </p14:cNvPr>
              <p14:cNvContentPartPr/>
              <p14:nvPr/>
            </p14:nvContentPartPr>
            <p14:xfrm>
              <a:off x="11552865" y="5106275"/>
              <a:ext cx="72360" cy="90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79E2B20-1476-48DB-B79F-153D2B7E2E22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1535225" y="5088275"/>
                <a:ext cx="10800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7E36DCC5-F900-40C4-95FB-B3F383E5B81F}"/>
                  </a:ext>
                </a:extLst>
              </p14:cNvPr>
              <p14:cNvContentPartPr/>
              <p14:nvPr/>
            </p14:nvContentPartPr>
            <p14:xfrm>
              <a:off x="11574105" y="5025635"/>
              <a:ext cx="190440" cy="2397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7E36DCC5-F900-40C4-95FB-B3F383E5B81F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1556465" y="5007635"/>
                <a:ext cx="22608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55096641-13A9-4FC0-898A-C7F7706EAA12}"/>
                  </a:ext>
                </a:extLst>
              </p14:cNvPr>
              <p14:cNvContentPartPr/>
              <p14:nvPr/>
            </p14:nvContentPartPr>
            <p14:xfrm>
              <a:off x="11873265" y="4999715"/>
              <a:ext cx="168480" cy="3027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55096641-13A9-4FC0-898A-C7F7706EAA12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1855265" y="4981715"/>
                <a:ext cx="204120" cy="33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966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17E75FCA-8B1F-45CC-9C1B-884CDCA6EFDF}"/>
              </a:ext>
            </a:extLst>
          </p:cNvPr>
          <p:cNvGrpSpPr/>
          <p:nvPr/>
        </p:nvGrpSpPr>
        <p:grpSpPr>
          <a:xfrm>
            <a:off x="490785" y="226835"/>
            <a:ext cx="2067840" cy="352440"/>
            <a:chOff x="490785" y="226835"/>
            <a:chExt cx="2067840" cy="35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AB69686-56F5-4F89-97E2-53CC3A429FA9}"/>
                    </a:ext>
                  </a:extLst>
                </p14:cNvPr>
                <p14:cNvContentPartPr/>
                <p14:nvPr/>
              </p14:nvContentPartPr>
              <p14:xfrm>
                <a:off x="490785" y="266075"/>
                <a:ext cx="212400" cy="2559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AB69686-56F5-4F89-97E2-53CC3A429FA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2785" y="248075"/>
                  <a:ext cx="2480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4B0BD53-708B-4496-9169-1E50B82A5818}"/>
                    </a:ext>
                  </a:extLst>
                </p14:cNvPr>
                <p14:cNvContentPartPr/>
                <p14:nvPr/>
              </p14:nvContentPartPr>
              <p14:xfrm>
                <a:off x="788865" y="354995"/>
                <a:ext cx="47160" cy="224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4B0BD53-708B-4496-9169-1E50B82A581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0865" y="337355"/>
                  <a:ext cx="828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8151134-2D6C-4CD0-99CF-03D8FF9DE231}"/>
                    </a:ext>
                  </a:extLst>
                </p14:cNvPr>
                <p14:cNvContentPartPr/>
                <p14:nvPr/>
              </p14:nvContentPartPr>
              <p14:xfrm>
                <a:off x="828105" y="335555"/>
                <a:ext cx="133920" cy="148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8151134-2D6C-4CD0-99CF-03D8FF9DE23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0105" y="317915"/>
                  <a:ext cx="1695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10CE395-BF9D-4D41-8473-8AE4B9FC44BA}"/>
                    </a:ext>
                  </a:extLst>
                </p14:cNvPr>
                <p14:cNvContentPartPr/>
                <p14:nvPr/>
              </p14:nvContentPartPr>
              <p14:xfrm>
                <a:off x="990105" y="374435"/>
                <a:ext cx="183600" cy="126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10CE395-BF9D-4D41-8473-8AE4B9FC44B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2465" y="356435"/>
                  <a:ext cx="2192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FD9A962-92F5-44A7-8D7F-389B867590D6}"/>
                    </a:ext>
                  </a:extLst>
                </p14:cNvPr>
                <p14:cNvContentPartPr/>
                <p14:nvPr/>
              </p14:nvContentPartPr>
              <p14:xfrm>
                <a:off x="1162905" y="334835"/>
                <a:ext cx="131400" cy="138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FD9A962-92F5-44A7-8D7F-389B867590D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44905" y="316835"/>
                  <a:ext cx="1670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BF4E616-D399-4899-9E3B-AE01C0004100}"/>
                    </a:ext>
                  </a:extLst>
                </p14:cNvPr>
                <p14:cNvContentPartPr/>
                <p14:nvPr/>
              </p14:nvContentPartPr>
              <p14:xfrm>
                <a:off x="1396185" y="370115"/>
                <a:ext cx="164520" cy="116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BF4E616-D399-4899-9E3B-AE01C000410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78545" y="352475"/>
                  <a:ext cx="2001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F835D5C-7DAC-450E-A7BD-8DFA676E11B8}"/>
                    </a:ext>
                  </a:extLst>
                </p14:cNvPr>
                <p14:cNvContentPartPr/>
                <p14:nvPr/>
              </p14:nvContentPartPr>
              <p14:xfrm>
                <a:off x="1626225" y="226835"/>
                <a:ext cx="34920" cy="280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835D5C-7DAC-450E-A7BD-8DFA676E11B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08585" y="208835"/>
                  <a:ext cx="705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A8F0D29-F58F-4495-9605-8C8CE5F5CD90}"/>
                    </a:ext>
                  </a:extLst>
                </p14:cNvPr>
                <p14:cNvContentPartPr/>
                <p14:nvPr/>
              </p14:nvContentPartPr>
              <p14:xfrm>
                <a:off x="1530105" y="339515"/>
                <a:ext cx="305280" cy="160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A8F0D29-F58F-4495-9605-8C8CE5F5CD9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12105" y="321515"/>
                  <a:ext cx="3409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C6663DA-19CD-4521-BACA-004363BCC6FC}"/>
                    </a:ext>
                  </a:extLst>
                </p14:cNvPr>
                <p14:cNvContentPartPr/>
                <p14:nvPr/>
              </p14:nvContentPartPr>
              <p14:xfrm>
                <a:off x="1788225" y="289475"/>
                <a:ext cx="65520" cy="2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C6663DA-19CD-4521-BACA-004363BCC6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70585" y="271475"/>
                  <a:ext cx="1011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B83989E-8FC4-45BA-8D89-70CA59FD58E7}"/>
                    </a:ext>
                  </a:extLst>
                </p14:cNvPr>
                <p14:cNvContentPartPr/>
                <p14:nvPr/>
              </p14:nvContentPartPr>
              <p14:xfrm>
                <a:off x="1956705" y="354995"/>
                <a:ext cx="179280" cy="145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B83989E-8FC4-45BA-8D89-70CA59FD58E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39065" y="337355"/>
                  <a:ext cx="2149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6D84239-CA81-4DC9-8696-B9932BB20AE4}"/>
                    </a:ext>
                  </a:extLst>
                </p14:cNvPr>
                <p14:cNvContentPartPr/>
                <p14:nvPr/>
              </p14:nvContentPartPr>
              <p14:xfrm>
                <a:off x="2151825" y="363275"/>
                <a:ext cx="192600" cy="150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6D84239-CA81-4DC9-8696-B9932BB20AE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34185" y="345635"/>
                  <a:ext cx="2282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EDF0EE6-CC1D-460A-8D39-94280DE56F97}"/>
                    </a:ext>
                  </a:extLst>
                </p14:cNvPr>
                <p14:cNvContentPartPr/>
                <p14:nvPr/>
              </p14:nvContentPartPr>
              <p14:xfrm>
                <a:off x="2436585" y="357875"/>
                <a:ext cx="122040" cy="170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EDF0EE6-CC1D-460A-8D39-94280DE56F9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18945" y="339875"/>
                  <a:ext cx="157680" cy="20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7B35DA3-45DC-46B3-A278-AF8130C87EDD}"/>
                  </a:ext>
                </a:extLst>
              </p14:cNvPr>
              <p14:cNvContentPartPr/>
              <p14:nvPr/>
            </p14:nvContentPartPr>
            <p14:xfrm>
              <a:off x="2775705" y="361115"/>
              <a:ext cx="395640" cy="1486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7B35DA3-45DC-46B3-A278-AF8130C87ED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58065" y="343475"/>
                <a:ext cx="431280" cy="18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D0C08E1B-CF1A-41E1-B3B0-E078EDEE783F}"/>
              </a:ext>
            </a:extLst>
          </p:cNvPr>
          <p:cNvGrpSpPr/>
          <p:nvPr/>
        </p:nvGrpSpPr>
        <p:grpSpPr>
          <a:xfrm>
            <a:off x="3472665" y="264275"/>
            <a:ext cx="854640" cy="243360"/>
            <a:chOff x="3472665" y="264275"/>
            <a:chExt cx="85464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69040F5-90C6-4A6A-9FEF-4B10FBE4079E}"/>
                    </a:ext>
                  </a:extLst>
                </p14:cNvPr>
                <p14:cNvContentPartPr/>
                <p14:nvPr/>
              </p14:nvContentPartPr>
              <p14:xfrm>
                <a:off x="3472665" y="264275"/>
                <a:ext cx="192240" cy="243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69040F5-90C6-4A6A-9FEF-4B10FBE4079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54665" y="246635"/>
                  <a:ext cx="2278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BA33933-6249-4FF6-AE40-3574194B6CBB}"/>
                    </a:ext>
                  </a:extLst>
                </p14:cNvPr>
                <p14:cNvContentPartPr/>
                <p14:nvPr/>
              </p14:nvContentPartPr>
              <p14:xfrm>
                <a:off x="3707025" y="383795"/>
                <a:ext cx="177120" cy="114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BA33933-6249-4FF6-AE40-3574194B6CB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89025" y="366155"/>
                  <a:ext cx="2127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4ED227A-8201-4E4A-ADAB-BCA426C4BA78}"/>
                    </a:ext>
                  </a:extLst>
                </p14:cNvPr>
                <p14:cNvContentPartPr/>
                <p14:nvPr/>
              </p14:nvContentPartPr>
              <p14:xfrm>
                <a:off x="3989985" y="342395"/>
                <a:ext cx="78120" cy="150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4ED227A-8201-4E4A-ADAB-BCA426C4BA7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72345" y="324755"/>
                  <a:ext cx="1137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00F5914-E29C-45E1-9A70-A435436B3AA9}"/>
                    </a:ext>
                  </a:extLst>
                </p14:cNvPr>
                <p14:cNvContentPartPr/>
                <p14:nvPr/>
              </p14:nvContentPartPr>
              <p14:xfrm>
                <a:off x="4168545" y="357515"/>
                <a:ext cx="158760" cy="122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00F5914-E29C-45E1-9A70-A435436B3AA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50545" y="339515"/>
                  <a:ext cx="19440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1E2FE3B-B332-4569-8D39-E36DB51283B5}"/>
              </a:ext>
            </a:extLst>
          </p:cNvPr>
          <p:cNvGrpSpPr/>
          <p:nvPr/>
        </p:nvGrpSpPr>
        <p:grpSpPr>
          <a:xfrm>
            <a:off x="4617465" y="239435"/>
            <a:ext cx="483840" cy="183240"/>
            <a:chOff x="4617465" y="239435"/>
            <a:chExt cx="483840" cy="18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784DCB9-8BFB-4BCB-AB00-070C8A0F44DB}"/>
                    </a:ext>
                  </a:extLst>
                </p14:cNvPr>
                <p14:cNvContentPartPr/>
                <p14:nvPr/>
              </p14:nvContentPartPr>
              <p14:xfrm>
                <a:off x="4617465" y="241595"/>
                <a:ext cx="15120" cy="80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784DCB9-8BFB-4BCB-AB00-070C8A0F44D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599825" y="223955"/>
                  <a:ext cx="507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9B215A4-CBD9-4E87-8982-ADF06892621D}"/>
                    </a:ext>
                  </a:extLst>
                </p14:cNvPr>
                <p14:cNvContentPartPr/>
                <p14:nvPr/>
              </p14:nvContentPartPr>
              <p14:xfrm>
                <a:off x="4722225" y="303515"/>
                <a:ext cx="225000" cy="119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9B215A4-CBD9-4E87-8982-ADF06892621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04225" y="285875"/>
                  <a:ext cx="2606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3599C05-F3BA-4527-8FFA-734E31295AF3}"/>
                    </a:ext>
                  </a:extLst>
                </p14:cNvPr>
                <p14:cNvContentPartPr/>
                <p14:nvPr/>
              </p14:nvContentPartPr>
              <p14:xfrm>
                <a:off x="5056665" y="239435"/>
                <a:ext cx="44640" cy="49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3599C05-F3BA-4527-8FFA-734E31295AF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39025" y="221435"/>
                  <a:ext cx="80280" cy="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6A3DAA0-0DCC-4E8B-B7D1-1ED726B21834}"/>
              </a:ext>
            </a:extLst>
          </p:cNvPr>
          <p:cNvGrpSpPr/>
          <p:nvPr/>
        </p:nvGrpSpPr>
        <p:grpSpPr>
          <a:xfrm>
            <a:off x="5465625" y="182555"/>
            <a:ext cx="1920240" cy="295200"/>
            <a:chOff x="5465625" y="182555"/>
            <a:chExt cx="1920240" cy="29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935086C-FC1E-474A-BA2D-F591542D5286}"/>
                    </a:ext>
                  </a:extLst>
                </p14:cNvPr>
                <p14:cNvContentPartPr/>
                <p14:nvPr/>
              </p14:nvContentPartPr>
              <p14:xfrm>
                <a:off x="5465625" y="306035"/>
                <a:ext cx="204840" cy="171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935086C-FC1E-474A-BA2D-F591542D528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47985" y="288395"/>
                  <a:ext cx="2404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F791491-A9FF-4BF7-B90B-6D5B1E0F3B7C}"/>
                    </a:ext>
                  </a:extLst>
                </p14:cNvPr>
                <p14:cNvContentPartPr/>
                <p14:nvPr/>
              </p14:nvContentPartPr>
              <p14:xfrm>
                <a:off x="5760465" y="283355"/>
                <a:ext cx="99360" cy="155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F791491-A9FF-4BF7-B90B-6D5B1E0F3B7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42465" y="265355"/>
                  <a:ext cx="1350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9E7CEC2-C09C-4DC7-88DF-8EF560C63148}"/>
                    </a:ext>
                  </a:extLst>
                </p14:cNvPr>
                <p14:cNvContentPartPr/>
                <p14:nvPr/>
              </p14:nvContentPartPr>
              <p14:xfrm>
                <a:off x="5951985" y="327995"/>
                <a:ext cx="315360" cy="124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9E7CEC2-C09C-4DC7-88DF-8EF560C6314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33985" y="310355"/>
                  <a:ext cx="3510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B9CAA5C-DB33-4469-B689-3FCB89F5E9E2}"/>
                    </a:ext>
                  </a:extLst>
                </p14:cNvPr>
                <p14:cNvContentPartPr/>
                <p14:nvPr/>
              </p14:nvContentPartPr>
              <p14:xfrm>
                <a:off x="6396585" y="182555"/>
                <a:ext cx="232920" cy="231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B9CAA5C-DB33-4469-B689-3FCB89F5E9E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78585" y="164915"/>
                  <a:ext cx="2685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44F46E0-5E5A-4B0C-AB5C-BA6E258D6329}"/>
                    </a:ext>
                  </a:extLst>
                </p14:cNvPr>
                <p14:cNvContentPartPr/>
                <p14:nvPr/>
              </p14:nvContentPartPr>
              <p14:xfrm>
                <a:off x="6710865" y="313235"/>
                <a:ext cx="277560" cy="121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44F46E0-5E5A-4B0C-AB5C-BA6E258D632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92865" y="295595"/>
                  <a:ext cx="3132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C877936-2056-41C2-8D44-C3C6D87DB3FF}"/>
                    </a:ext>
                  </a:extLst>
                </p14:cNvPr>
                <p14:cNvContentPartPr/>
                <p14:nvPr/>
              </p14:nvContentPartPr>
              <p14:xfrm>
                <a:off x="6983385" y="277235"/>
                <a:ext cx="134280" cy="143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C877936-2056-41C2-8D44-C3C6D87DB3F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965745" y="259595"/>
                  <a:ext cx="1699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5170A25-201D-47DC-852B-B01BA3058DE2}"/>
                    </a:ext>
                  </a:extLst>
                </p14:cNvPr>
                <p14:cNvContentPartPr/>
                <p14:nvPr/>
              </p14:nvContentPartPr>
              <p14:xfrm>
                <a:off x="7248345" y="265355"/>
                <a:ext cx="137520" cy="207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5170A25-201D-47DC-852B-B01BA3058DE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30705" y="247715"/>
                  <a:ext cx="173160" cy="24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C3D7CD9-A96D-463F-AC99-5670D68DB79B}"/>
                  </a:ext>
                </a:extLst>
              </p14:cNvPr>
              <p14:cNvContentPartPr/>
              <p14:nvPr/>
            </p14:nvContentPartPr>
            <p14:xfrm>
              <a:off x="363705" y="774035"/>
              <a:ext cx="724500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C3D7CD9-A96D-463F-AC99-5670D68DB79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46065" y="756035"/>
                <a:ext cx="728064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776F574C-4E8C-4E76-A9B1-4C6B223C8483}"/>
              </a:ext>
            </a:extLst>
          </p:cNvPr>
          <p:cNvGrpSpPr/>
          <p:nvPr/>
        </p:nvGrpSpPr>
        <p:grpSpPr>
          <a:xfrm>
            <a:off x="589785" y="1087235"/>
            <a:ext cx="698400" cy="339480"/>
            <a:chOff x="589785" y="1087235"/>
            <a:chExt cx="69840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8D497CC-CA4B-492C-867B-EFC54C5BB34F}"/>
                    </a:ext>
                  </a:extLst>
                </p14:cNvPr>
                <p14:cNvContentPartPr/>
                <p14:nvPr/>
              </p14:nvContentPartPr>
              <p14:xfrm>
                <a:off x="589785" y="1126475"/>
                <a:ext cx="11880" cy="286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8D497CC-CA4B-492C-867B-EFC54C5BB34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2145" y="1108475"/>
                  <a:ext cx="475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FFDE75F-3FE6-483E-BF23-9EADC081EAD5}"/>
                    </a:ext>
                  </a:extLst>
                </p14:cNvPr>
                <p14:cNvContentPartPr/>
                <p14:nvPr/>
              </p14:nvContentPartPr>
              <p14:xfrm>
                <a:off x="607065" y="1124315"/>
                <a:ext cx="117000" cy="25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FFDE75F-3FE6-483E-BF23-9EADC081EAD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89065" y="1106315"/>
                  <a:ext cx="1526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25B7531-71C7-4637-BC7D-134F36AD1501}"/>
                    </a:ext>
                  </a:extLst>
                </p14:cNvPr>
                <p14:cNvContentPartPr/>
                <p14:nvPr/>
              </p14:nvContentPartPr>
              <p14:xfrm>
                <a:off x="612825" y="1250675"/>
                <a:ext cx="73800" cy="9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25B7531-71C7-4637-BC7D-134F36AD150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5185" y="1232675"/>
                  <a:ext cx="1094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F150D7D-F5A1-4DE3-B00C-B95EAA642EC8}"/>
                    </a:ext>
                  </a:extLst>
                </p14:cNvPr>
                <p14:cNvContentPartPr/>
                <p14:nvPr/>
              </p14:nvContentPartPr>
              <p14:xfrm>
                <a:off x="797145" y="1220075"/>
                <a:ext cx="17640" cy="192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F150D7D-F5A1-4DE3-B00C-B95EAA642EC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79145" y="1202435"/>
                  <a:ext cx="532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A1C4592-4C2D-4856-B64D-368AEDCCF422}"/>
                    </a:ext>
                  </a:extLst>
                </p14:cNvPr>
                <p14:cNvContentPartPr/>
                <p14:nvPr/>
              </p14:nvContentPartPr>
              <p14:xfrm>
                <a:off x="895425" y="1207115"/>
                <a:ext cx="191160" cy="192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A1C4592-4C2D-4856-B64D-368AEDCCF42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7785" y="1189475"/>
                  <a:ext cx="2268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948851B-4DDE-46C3-8621-C7D88B2462F7}"/>
                    </a:ext>
                  </a:extLst>
                </p14:cNvPr>
                <p14:cNvContentPartPr/>
                <p14:nvPr/>
              </p14:nvContentPartPr>
              <p14:xfrm>
                <a:off x="1181265" y="1119995"/>
                <a:ext cx="106920" cy="306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948851B-4DDE-46C3-8621-C7D88B2462F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63265" y="1101995"/>
                  <a:ext cx="14256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D4DEADA-F9FC-4553-8D08-7F05CA366BC6}"/>
                    </a:ext>
                  </a:extLst>
                </p14:cNvPr>
                <p14:cNvContentPartPr/>
                <p14:nvPr/>
              </p14:nvContentPartPr>
              <p14:xfrm>
                <a:off x="975705" y="1087235"/>
                <a:ext cx="6480" cy="10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D4DEADA-F9FC-4553-8D08-7F05CA366BC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58065" y="1069235"/>
                  <a:ext cx="4212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796CC10-988B-4484-AE0B-2684BEDF8C53}"/>
              </a:ext>
            </a:extLst>
          </p:cNvPr>
          <p:cNvGrpSpPr/>
          <p:nvPr/>
        </p:nvGrpSpPr>
        <p:grpSpPr>
          <a:xfrm>
            <a:off x="1630905" y="1132595"/>
            <a:ext cx="635400" cy="287280"/>
            <a:chOff x="1630905" y="1132595"/>
            <a:chExt cx="635400" cy="28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E87CC61-CF45-4FB6-9029-84F5452D21CD}"/>
                    </a:ext>
                  </a:extLst>
                </p14:cNvPr>
                <p14:cNvContentPartPr/>
                <p14:nvPr/>
              </p14:nvContentPartPr>
              <p14:xfrm>
                <a:off x="1712625" y="1132595"/>
                <a:ext cx="45720" cy="267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E87CC61-CF45-4FB6-9029-84F5452D21C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694625" y="1114595"/>
                  <a:ext cx="813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4175383-24E0-4522-ABDE-2CE8D763672E}"/>
                    </a:ext>
                  </a:extLst>
                </p14:cNvPr>
                <p14:cNvContentPartPr/>
                <p14:nvPr/>
              </p14:nvContentPartPr>
              <p14:xfrm>
                <a:off x="1630905" y="1164275"/>
                <a:ext cx="245880" cy="81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4175383-24E0-4522-ABDE-2CE8D763672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612905" y="1146275"/>
                  <a:ext cx="2815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8665D1C-7978-4AE5-B5BA-73E9CD9AB4B8}"/>
                    </a:ext>
                  </a:extLst>
                </p14:cNvPr>
                <p14:cNvContentPartPr/>
                <p14:nvPr/>
              </p14:nvContentPartPr>
              <p14:xfrm>
                <a:off x="1880745" y="1220075"/>
                <a:ext cx="167040" cy="199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8665D1C-7978-4AE5-B5BA-73E9CD9AB4B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862745" y="1202435"/>
                  <a:ext cx="2026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8EE12DB-CE19-40D2-96F6-4B616EF6A743}"/>
                    </a:ext>
                  </a:extLst>
                </p14:cNvPr>
                <p14:cNvContentPartPr/>
                <p14:nvPr/>
              </p14:nvContentPartPr>
              <p14:xfrm>
                <a:off x="2130585" y="1248875"/>
                <a:ext cx="135720" cy="134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8EE12DB-CE19-40D2-96F6-4B616EF6A74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112945" y="1231235"/>
                  <a:ext cx="171360" cy="17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8CBB74F-DAD8-4DAE-B129-0E23122B63E1}"/>
              </a:ext>
            </a:extLst>
          </p:cNvPr>
          <p:cNvGrpSpPr/>
          <p:nvPr/>
        </p:nvGrpSpPr>
        <p:grpSpPr>
          <a:xfrm>
            <a:off x="2557905" y="1213595"/>
            <a:ext cx="663480" cy="169920"/>
            <a:chOff x="2557905" y="1213595"/>
            <a:chExt cx="663480" cy="16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FD033E7-F453-4F09-BC46-D233EB14EABC}"/>
                    </a:ext>
                  </a:extLst>
                </p14:cNvPr>
                <p14:cNvContentPartPr/>
                <p14:nvPr/>
              </p14:nvContentPartPr>
              <p14:xfrm>
                <a:off x="2557905" y="1213595"/>
                <a:ext cx="131400" cy="169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FD033E7-F453-4F09-BC46-D233EB14EAB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539905" y="1195955"/>
                  <a:ext cx="1670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1C61A56-2120-4CA2-81D4-C134591BC64C}"/>
                    </a:ext>
                  </a:extLst>
                </p14:cNvPr>
                <p14:cNvContentPartPr/>
                <p14:nvPr/>
              </p14:nvContentPartPr>
              <p14:xfrm>
                <a:off x="2754465" y="1252475"/>
                <a:ext cx="103680" cy="120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1C61A56-2120-4CA2-81D4-C134591BC64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736465" y="1234835"/>
                  <a:ext cx="1393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6D31A2A-085C-43FE-A670-B278F834D90C}"/>
                    </a:ext>
                  </a:extLst>
                </p14:cNvPr>
                <p14:cNvContentPartPr/>
                <p14:nvPr/>
              </p14:nvContentPartPr>
              <p14:xfrm>
                <a:off x="2911425" y="1234835"/>
                <a:ext cx="309960" cy="141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6D31A2A-085C-43FE-A670-B278F834D90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893425" y="1216835"/>
                  <a:ext cx="34560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5EBC4BF-35F2-42AC-9A48-9C11560636F1}"/>
              </a:ext>
            </a:extLst>
          </p:cNvPr>
          <p:cNvGrpSpPr/>
          <p:nvPr/>
        </p:nvGrpSpPr>
        <p:grpSpPr>
          <a:xfrm>
            <a:off x="3458625" y="1115675"/>
            <a:ext cx="658800" cy="272160"/>
            <a:chOff x="3458625" y="1115675"/>
            <a:chExt cx="65880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5DAC37D-B469-40E4-87D7-39C969EA9E1A}"/>
                    </a:ext>
                  </a:extLst>
                </p14:cNvPr>
                <p14:cNvContentPartPr/>
                <p14:nvPr/>
              </p14:nvContentPartPr>
              <p14:xfrm>
                <a:off x="3458625" y="1252475"/>
                <a:ext cx="219600" cy="126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5DAC37D-B469-40E4-87D7-39C969EA9E1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440625" y="1234835"/>
                  <a:ext cx="2552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D9D726E-CFB0-4D08-AF20-EEE9140C0A9A}"/>
                    </a:ext>
                  </a:extLst>
                </p14:cNvPr>
                <p14:cNvContentPartPr/>
                <p14:nvPr/>
              </p14:nvContentPartPr>
              <p14:xfrm>
                <a:off x="3721065" y="1233395"/>
                <a:ext cx="189000" cy="121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D9D726E-CFB0-4D08-AF20-EEE9140C0A9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703065" y="1215395"/>
                  <a:ext cx="2246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A602157-012A-48D2-BB26-0373C1394E68}"/>
                    </a:ext>
                  </a:extLst>
                </p14:cNvPr>
                <p14:cNvContentPartPr/>
                <p14:nvPr/>
              </p14:nvContentPartPr>
              <p14:xfrm>
                <a:off x="3987465" y="1115675"/>
                <a:ext cx="129960" cy="272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A602157-012A-48D2-BB26-0373C1394E6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969465" y="1098035"/>
                  <a:ext cx="165600" cy="30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30FCFBD-1DC0-44A6-BCDD-ECC86AA27569}"/>
              </a:ext>
            </a:extLst>
          </p:cNvPr>
          <p:cNvGrpSpPr/>
          <p:nvPr/>
        </p:nvGrpSpPr>
        <p:grpSpPr>
          <a:xfrm>
            <a:off x="4392825" y="1099475"/>
            <a:ext cx="2228040" cy="387720"/>
            <a:chOff x="4392825" y="1099475"/>
            <a:chExt cx="2228040" cy="38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4B0F1C3-A6B9-4CE7-8582-8FE8A3D1C4D3}"/>
                    </a:ext>
                  </a:extLst>
                </p14:cNvPr>
                <p14:cNvContentPartPr/>
                <p14:nvPr/>
              </p14:nvContentPartPr>
              <p14:xfrm>
                <a:off x="4392825" y="1242035"/>
                <a:ext cx="154440" cy="245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4B0F1C3-A6B9-4CE7-8582-8FE8A3D1C4D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374825" y="1224035"/>
                  <a:ext cx="1900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2AD9558-6E69-476D-AE00-896F1141CD98}"/>
                    </a:ext>
                  </a:extLst>
                </p14:cNvPr>
                <p14:cNvContentPartPr/>
                <p14:nvPr/>
              </p14:nvContentPartPr>
              <p14:xfrm>
                <a:off x="4613865" y="1205675"/>
                <a:ext cx="150480" cy="136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2AD9558-6E69-476D-AE00-896F1141CD9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595865" y="1188035"/>
                  <a:ext cx="1861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EAADD0A-7451-4237-897F-5A085324C83B}"/>
                    </a:ext>
                  </a:extLst>
                </p14:cNvPr>
                <p14:cNvContentPartPr/>
                <p14:nvPr/>
              </p14:nvContentPartPr>
              <p14:xfrm>
                <a:off x="4820145" y="1227635"/>
                <a:ext cx="179640" cy="123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EAADD0A-7451-4237-897F-5A085324C83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802505" y="1209995"/>
                  <a:ext cx="2152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EFDFF5A-3BCF-45C8-ADC9-1DCE0EBBBBA4}"/>
                    </a:ext>
                  </a:extLst>
                </p14:cNvPr>
                <p14:cNvContentPartPr/>
                <p14:nvPr/>
              </p14:nvContentPartPr>
              <p14:xfrm>
                <a:off x="5086545" y="1119635"/>
                <a:ext cx="144720" cy="277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EFDFF5A-3BCF-45C8-ADC9-1DCE0EBBBBA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068905" y="1101995"/>
                  <a:ext cx="1803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989D5D4-1CAC-4013-8586-AB7D73D4DBFB}"/>
                    </a:ext>
                  </a:extLst>
                </p14:cNvPr>
                <p14:cNvContentPartPr/>
                <p14:nvPr/>
              </p14:nvContentPartPr>
              <p14:xfrm>
                <a:off x="5325585" y="1277675"/>
                <a:ext cx="174600" cy="105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989D5D4-1CAC-4013-8586-AB7D73D4DBF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307945" y="1259675"/>
                  <a:ext cx="2102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F67240C-6B3C-464D-B362-0A6F2A9DD22B}"/>
                    </a:ext>
                  </a:extLst>
                </p14:cNvPr>
                <p14:cNvContentPartPr/>
                <p14:nvPr/>
              </p14:nvContentPartPr>
              <p14:xfrm>
                <a:off x="5602425" y="1270115"/>
                <a:ext cx="173160" cy="99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F67240C-6B3C-464D-B362-0A6F2A9DD22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584785" y="1252115"/>
                  <a:ext cx="2088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3404A5E-E95A-4653-9231-0D488C288319}"/>
                    </a:ext>
                  </a:extLst>
                </p14:cNvPr>
                <p14:cNvContentPartPr/>
                <p14:nvPr/>
              </p14:nvContentPartPr>
              <p14:xfrm>
                <a:off x="5851185" y="1118195"/>
                <a:ext cx="39960" cy="263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3404A5E-E95A-4653-9231-0D488C28831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833185" y="1100555"/>
                  <a:ext cx="756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E206974-24FB-424D-BEDC-6B8A349DB965}"/>
                    </a:ext>
                  </a:extLst>
                </p14:cNvPr>
                <p14:cNvContentPartPr/>
                <p14:nvPr/>
              </p14:nvContentPartPr>
              <p14:xfrm>
                <a:off x="5836785" y="1263275"/>
                <a:ext cx="168480" cy="33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E206974-24FB-424D-BEDC-6B8A349DB96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819145" y="1245275"/>
                  <a:ext cx="2041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3BF9250-383B-41E4-8478-3685081905B8}"/>
                    </a:ext>
                  </a:extLst>
                </p14:cNvPr>
                <p14:cNvContentPartPr/>
                <p14:nvPr/>
              </p14:nvContentPartPr>
              <p14:xfrm>
                <a:off x="6188865" y="1253555"/>
                <a:ext cx="156960" cy="1231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3BF9250-383B-41E4-8478-3685081905B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170865" y="1235915"/>
                  <a:ext cx="192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088338E-E49C-44A3-A3E5-0554A6C9830D}"/>
                    </a:ext>
                  </a:extLst>
                </p14:cNvPr>
                <p14:cNvContentPartPr/>
                <p14:nvPr/>
              </p14:nvContentPartPr>
              <p14:xfrm>
                <a:off x="6475785" y="1099475"/>
                <a:ext cx="101880" cy="269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088338E-E49C-44A3-A3E5-0554A6C9830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458145" y="1081835"/>
                  <a:ext cx="1375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117CFCD-C5FF-48AD-89F3-64BF82AF85FC}"/>
                    </a:ext>
                  </a:extLst>
                </p14:cNvPr>
                <p14:cNvContentPartPr/>
                <p14:nvPr/>
              </p14:nvContentPartPr>
              <p14:xfrm>
                <a:off x="6434385" y="1204955"/>
                <a:ext cx="186480" cy="50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117CFCD-C5FF-48AD-89F3-64BF82AF85F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16385" y="1187315"/>
                  <a:ext cx="222120" cy="8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140646-EE01-411E-B094-18EA71B458C0}"/>
              </a:ext>
            </a:extLst>
          </p:cNvPr>
          <p:cNvGrpSpPr/>
          <p:nvPr/>
        </p:nvGrpSpPr>
        <p:grpSpPr>
          <a:xfrm>
            <a:off x="7155105" y="1065275"/>
            <a:ext cx="1166760" cy="354240"/>
            <a:chOff x="7155105" y="1065275"/>
            <a:chExt cx="1166760" cy="35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1387A84-DC5F-401C-9C4E-72735BE3DD7E}"/>
                    </a:ext>
                  </a:extLst>
                </p14:cNvPr>
                <p14:cNvContentPartPr/>
                <p14:nvPr/>
              </p14:nvContentPartPr>
              <p14:xfrm>
                <a:off x="7155105" y="1065275"/>
                <a:ext cx="98280" cy="3542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1387A84-DC5F-401C-9C4E-72735BE3DD7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137105" y="1047275"/>
                  <a:ext cx="13392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C30317C-0C24-4CA4-A026-FE9B4AE43E2D}"/>
                    </a:ext>
                  </a:extLst>
                </p14:cNvPr>
                <p14:cNvContentPartPr/>
                <p14:nvPr/>
              </p14:nvContentPartPr>
              <p14:xfrm>
                <a:off x="7422585" y="1128635"/>
                <a:ext cx="27720" cy="257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C30317C-0C24-4CA4-A026-FE9B4AE43E2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404945" y="1110995"/>
                  <a:ext cx="633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22A7AD2-C35C-4EAD-8FEA-291A923DCC67}"/>
                    </a:ext>
                  </a:extLst>
                </p14:cNvPr>
                <p14:cNvContentPartPr/>
                <p14:nvPr/>
              </p14:nvContentPartPr>
              <p14:xfrm>
                <a:off x="7590345" y="1121795"/>
                <a:ext cx="125640" cy="2390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22A7AD2-C35C-4EAD-8FEA-291A923DCC6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572705" y="1104155"/>
                  <a:ext cx="1612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B472A51-5AA5-4E8D-96F6-7946E34DE4F4}"/>
                    </a:ext>
                  </a:extLst>
                </p14:cNvPr>
                <p14:cNvContentPartPr/>
                <p14:nvPr/>
              </p14:nvContentPartPr>
              <p14:xfrm>
                <a:off x="7831545" y="1149875"/>
                <a:ext cx="65520" cy="2566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B472A51-5AA5-4E8D-96F6-7946E34DE4F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813905" y="1131875"/>
                  <a:ext cx="1011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648533F-C582-43CA-9F31-7B6AF8ECAEA6}"/>
                    </a:ext>
                  </a:extLst>
                </p14:cNvPr>
                <p14:cNvContentPartPr/>
                <p14:nvPr/>
              </p14:nvContentPartPr>
              <p14:xfrm>
                <a:off x="8033865" y="1116035"/>
                <a:ext cx="65520" cy="276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648533F-C582-43CA-9F31-7B6AF8ECAEA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015865" y="1098035"/>
                  <a:ext cx="1011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F9688E9-E0DC-4F1F-A7AC-61B33BDDAB99}"/>
                    </a:ext>
                  </a:extLst>
                </p14:cNvPr>
                <p14:cNvContentPartPr/>
                <p14:nvPr/>
              </p14:nvContentPartPr>
              <p14:xfrm>
                <a:off x="8219265" y="1068875"/>
                <a:ext cx="102600" cy="337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F9688E9-E0DC-4F1F-A7AC-61B33BDDAB9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201625" y="1051235"/>
                  <a:ext cx="138240" cy="37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72500F6F-DC00-424D-B6E9-BD2EC49B4241}"/>
                  </a:ext>
                </a:extLst>
              </p14:cNvPr>
              <p14:cNvContentPartPr/>
              <p14:nvPr/>
            </p14:nvContentPartPr>
            <p14:xfrm>
              <a:off x="8506185" y="1319435"/>
              <a:ext cx="141840" cy="153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72500F6F-DC00-424D-B6E9-BD2EC49B424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488545" y="1301795"/>
                <a:ext cx="177480" cy="18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A0561766-5E50-470E-92DD-C239685AD1C0}"/>
              </a:ext>
            </a:extLst>
          </p:cNvPr>
          <p:cNvGrpSpPr/>
          <p:nvPr/>
        </p:nvGrpSpPr>
        <p:grpSpPr>
          <a:xfrm>
            <a:off x="8915145" y="1058795"/>
            <a:ext cx="608760" cy="283320"/>
            <a:chOff x="8915145" y="1058795"/>
            <a:chExt cx="608760" cy="2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7CC123E-F974-4B20-89A8-91655C7327C3}"/>
                    </a:ext>
                  </a:extLst>
                </p14:cNvPr>
                <p14:cNvContentPartPr/>
                <p14:nvPr/>
              </p14:nvContentPartPr>
              <p14:xfrm>
                <a:off x="8915145" y="1209275"/>
                <a:ext cx="200160" cy="132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7CC123E-F974-4B20-89A8-91655C7327C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897505" y="1191275"/>
                  <a:ext cx="2358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D55BBCA-089D-4915-B9A0-6A0AC2AABF4D}"/>
                    </a:ext>
                  </a:extLst>
                </p14:cNvPr>
                <p14:cNvContentPartPr/>
                <p14:nvPr/>
              </p14:nvContentPartPr>
              <p14:xfrm>
                <a:off x="9171105" y="1225475"/>
                <a:ext cx="145800" cy="1069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D55BBCA-089D-4915-B9A0-6A0AC2AABF4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153465" y="1207475"/>
                  <a:ext cx="1814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8AE671B-9867-4B40-9BCA-77BDAF32CEFC}"/>
                    </a:ext>
                  </a:extLst>
                </p14:cNvPr>
                <p14:cNvContentPartPr/>
                <p14:nvPr/>
              </p14:nvContentPartPr>
              <p14:xfrm>
                <a:off x="9405465" y="1058795"/>
                <a:ext cx="118440" cy="280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8AE671B-9867-4B40-9BCA-77BDAF32CEF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387465" y="1041155"/>
                  <a:ext cx="154080" cy="31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2D732BE-AFA0-4E64-9464-7E1861AADCE5}"/>
              </a:ext>
            </a:extLst>
          </p:cNvPr>
          <p:cNvGrpSpPr/>
          <p:nvPr/>
        </p:nvGrpSpPr>
        <p:grpSpPr>
          <a:xfrm>
            <a:off x="9926025" y="983555"/>
            <a:ext cx="599760" cy="371520"/>
            <a:chOff x="9926025" y="983555"/>
            <a:chExt cx="599760" cy="37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7DF7A4C-A37C-4886-9EFC-578DCCE09DB7}"/>
                    </a:ext>
                  </a:extLst>
                </p14:cNvPr>
                <p14:cNvContentPartPr/>
                <p14:nvPr/>
              </p14:nvContentPartPr>
              <p14:xfrm>
                <a:off x="9926025" y="983555"/>
                <a:ext cx="151920" cy="371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7DF7A4C-A37C-4886-9EFC-578DCCE09DB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908385" y="965915"/>
                  <a:ext cx="18756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E4ED2E8-AB08-4673-B125-959AACAE741B}"/>
                    </a:ext>
                  </a:extLst>
                </p14:cNvPr>
                <p14:cNvContentPartPr/>
                <p14:nvPr/>
              </p14:nvContentPartPr>
              <p14:xfrm>
                <a:off x="10221225" y="1088675"/>
                <a:ext cx="147240" cy="2034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E4ED2E8-AB08-4673-B125-959AACAE741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203225" y="1071035"/>
                  <a:ext cx="1828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61192D5-7660-4729-8A4E-87549A29C824}"/>
                    </a:ext>
                  </a:extLst>
                </p14:cNvPr>
                <p14:cNvContentPartPr/>
                <p14:nvPr/>
              </p14:nvContentPartPr>
              <p14:xfrm>
                <a:off x="10494105" y="1083275"/>
                <a:ext cx="31680" cy="2113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61192D5-7660-4729-8A4E-87549A29C82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476465" y="1065635"/>
                  <a:ext cx="6732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B142ECC-A153-4868-98E6-53256DCE8538}"/>
              </a:ext>
            </a:extLst>
          </p:cNvPr>
          <p:cNvGrpSpPr/>
          <p:nvPr/>
        </p:nvGrpSpPr>
        <p:grpSpPr>
          <a:xfrm>
            <a:off x="10699665" y="979235"/>
            <a:ext cx="570240" cy="402840"/>
            <a:chOff x="10699665" y="979235"/>
            <a:chExt cx="570240" cy="40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569B38C-5AE4-4356-939C-091D3C24AF45}"/>
                    </a:ext>
                  </a:extLst>
                </p14:cNvPr>
                <p14:cNvContentPartPr/>
                <p14:nvPr/>
              </p14:nvContentPartPr>
              <p14:xfrm>
                <a:off x="10699665" y="1068875"/>
                <a:ext cx="35640" cy="2181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569B38C-5AE4-4356-939C-091D3C24AF4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681665" y="1050875"/>
                  <a:ext cx="712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11EAA51-2D39-486D-A21E-80613A164316}"/>
                    </a:ext>
                  </a:extLst>
                </p14:cNvPr>
                <p14:cNvContentPartPr/>
                <p14:nvPr/>
              </p14:nvContentPartPr>
              <p14:xfrm>
                <a:off x="10818825" y="979235"/>
                <a:ext cx="140040" cy="338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11EAA51-2D39-486D-A21E-80613A16431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801185" y="961235"/>
                  <a:ext cx="17568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786870D-763E-4328-9442-F0664889B4E8}"/>
                    </a:ext>
                  </a:extLst>
                </p14:cNvPr>
                <p14:cNvContentPartPr/>
                <p14:nvPr/>
              </p14:nvContentPartPr>
              <p14:xfrm>
                <a:off x="11106105" y="1233395"/>
                <a:ext cx="163800" cy="148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786870D-763E-4328-9442-F0664889B4E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088465" y="1215755"/>
                  <a:ext cx="199440" cy="18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A2B518FE-67DC-436B-AC61-224F1DAABE4A}"/>
                  </a:ext>
                </a:extLst>
              </p14:cNvPr>
              <p14:cNvContentPartPr/>
              <p14:nvPr/>
            </p14:nvContentPartPr>
            <p14:xfrm>
              <a:off x="1136160" y="1902240"/>
              <a:ext cx="6050520" cy="10486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A2B518FE-67DC-436B-AC61-224F1DAABE4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126800" y="1892880"/>
                <a:ext cx="6069240" cy="106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0617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1456267" y="2467818"/>
            <a:ext cx="9017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Algorithms for Integer Operations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1685</TotalTime>
  <Words>18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22</cp:revision>
  <dcterms:created xsi:type="dcterms:W3CDTF">2018-04-13T20:11:16Z</dcterms:created>
  <dcterms:modified xsi:type="dcterms:W3CDTF">2021-02-05T19:04:38Z</dcterms:modified>
</cp:coreProperties>
</file>