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E7C8B-EEAF-4716-A69A-C35955C81FB8}" v="7" dt="2020-03-10T19:06:17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BE7E7C8B-EEAF-4716-A69A-C35955C81FB8}"/>
    <pc:docChg chg="addSld delSld modSld sldOrd">
      <pc:chgData name="Kimberly Brehm" userId="8c2b6ab9-3f19-41de-a892-34e3c36865ec" providerId="ADAL" clId="{BE7E7C8B-EEAF-4716-A69A-C35955C81FB8}" dt="2020-03-10T19:06:17.982" v="70"/>
      <pc:docMkLst>
        <pc:docMk/>
      </pc:docMkLst>
      <pc:sldChg chg="del">
        <pc:chgData name="Kimberly Brehm" userId="8c2b6ab9-3f19-41de-a892-34e3c36865ec" providerId="ADAL" clId="{BE7E7C8B-EEAF-4716-A69A-C35955C81FB8}" dt="2020-03-10T18:58:14.847" v="6" actId="47"/>
        <pc:sldMkLst>
          <pc:docMk/>
          <pc:sldMk cId="3190284051" sldId="256"/>
        </pc:sldMkLst>
      </pc:sldChg>
      <pc:sldChg chg="addSp delSp modSp add">
        <pc:chgData name="Kimberly Brehm" userId="8c2b6ab9-3f19-41de-a892-34e3c36865ec" providerId="ADAL" clId="{BE7E7C8B-EEAF-4716-A69A-C35955C81FB8}" dt="2020-03-10T19:05:48.486" v="69"/>
        <pc:sldMkLst>
          <pc:docMk/>
          <pc:sldMk cId="4186269951" sldId="266"/>
        </pc:sldMkLst>
        <pc:spChg chg="mod">
          <ac:chgData name="Kimberly Brehm" userId="8c2b6ab9-3f19-41de-a892-34e3c36865ec" providerId="ADAL" clId="{BE7E7C8B-EEAF-4716-A69A-C35955C81FB8}" dt="2020-03-10T19:05:30.583" v="68" actId="1076"/>
          <ac:spMkLst>
            <pc:docMk/>
            <pc:sldMk cId="4186269951" sldId="266"/>
            <ac:spMk id="105" creationId="{D1DE2816-61E5-4F24-94C5-ADC024D6C6C2}"/>
          </ac:spMkLst>
        </pc:spChg>
        <pc:spChg chg="mod">
          <ac:chgData name="Kimberly Brehm" userId="8c2b6ab9-3f19-41de-a892-34e3c36865ec" providerId="ADAL" clId="{BE7E7C8B-EEAF-4716-A69A-C35955C81FB8}" dt="2020-03-10T19:01:01.989" v="48" actId="20577"/>
          <ac:spMkLst>
            <pc:docMk/>
            <pc:sldMk cId="4186269951" sldId="266"/>
            <ac:spMk id="113" creationId="{EB37F254-1F37-4D6F-B88B-E4B0ADE1D2AD}"/>
          </ac:spMkLst>
        </pc:spChg>
        <pc:picChg chg="del">
          <ac:chgData name="Kimberly Brehm" userId="8c2b6ab9-3f19-41de-a892-34e3c36865ec" providerId="ADAL" clId="{BE7E7C8B-EEAF-4716-A69A-C35955C81FB8}" dt="2020-03-10T18:58:38.260" v="8"/>
          <ac:picMkLst>
            <pc:docMk/>
            <pc:sldMk cId="4186269951" sldId="266"/>
            <ac:picMk id="2" creationId="{D4ECD8D9-C5FE-4DB0-B573-528A6D526ADF}"/>
          </ac:picMkLst>
        </pc:picChg>
        <pc:picChg chg="add del mod">
          <ac:chgData name="Kimberly Brehm" userId="8c2b6ab9-3f19-41de-a892-34e3c36865ec" providerId="ADAL" clId="{BE7E7C8B-EEAF-4716-A69A-C35955C81FB8}" dt="2020-03-10T18:58:55.249" v="9"/>
          <ac:picMkLst>
            <pc:docMk/>
            <pc:sldMk cId="4186269951" sldId="266"/>
            <ac:picMk id="3" creationId="{CE87532A-BF50-412E-BD3C-ADC117CC4550}"/>
          </ac:picMkLst>
        </pc:picChg>
        <pc:picChg chg="add del mod">
          <ac:chgData name="Kimberly Brehm" userId="8c2b6ab9-3f19-41de-a892-34e3c36865ec" providerId="ADAL" clId="{BE7E7C8B-EEAF-4716-A69A-C35955C81FB8}" dt="2020-03-10T19:01:12.095" v="49"/>
          <ac:picMkLst>
            <pc:docMk/>
            <pc:sldMk cId="4186269951" sldId="266"/>
            <ac:picMk id="4" creationId="{1A72A90B-5AAA-481B-AE41-CC1E1CC73008}"/>
          </ac:picMkLst>
        </pc:picChg>
        <pc:picChg chg="add del mod">
          <ac:chgData name="Kimberly Brehm" userId="8c2b6ab9-3f19-41de-a892-34e3c36865ec" providerId="ADAL" clId="{BE7E7C8B-EEAF-4716-A69A-C35955C81FB8}" dt="2020-03-10T19:01:41.733" v="50"/>
          <ac:picMkLst>
            <pc:docMk/>
            <pc:sldMk cId="4186269951" sldId="266"/>
            <ac:picMk id="5" creationId="{AD44AA5F-AEF9-4F94-B356-B8D6CF1C8586}"/>
          </ac:picMkLst>
        </pc:picChg>
        <pc:picChg chg="add del mod">
          <ac:chgData name="Kimberly Brehm" userId="8c2b6ab9-3f19-41de-a892-34e3c36865ec" providerId="ADAL" clId="{BE7E7C8B-EEAF-4716-A69A-C35955C81FB8}" dt="2020-03-10T19:05:48.486" v="69"/>
          <ac:picMkLst>
            <pc:docMk/>
            <pc:sldMk cId="4186269951" sldId="266"/>
            <ac:picMk id="6" creationId="{1C28B09D-86FE-4DC5-A98A-32A884BE0136}"/>
          </ac:picMkLst>
        </pc:picChg>
        <pc:picChg chg="add mod">
          <ac:chgData name="Kimberly Brehm" userId="8c2b6ab9-3f19-41de-a892-34e3c36865ec" providerId="ADAL" clId="{BE7E7C8B-EEAF-4716-A69A-C35955C81FB8}" dt="2020-03-10T19:05:48.486" v="69"/>
          <ac:picMkLst>
            <pc:docMk/>
            <pc:sldMk cId="4186269951" sldId="266"/>
            <ac:picMk id="7" creationId="{63B3CD49-FF7B-4253-AD88-2D311FEDA401}"/>
          </ac:picMkLst>
        </pc:picChg>
      </pc:sldChg>
      <pc:sldChg chg="addSp delSp modSp add ord">
        <pc:chgData name="Kimberly Brehm" userId="8c2b6ab9-3f19-41de-a892-34e3c36865ec" providerId="ADAL" clId="{BE7E7C8B-EEAF-4716-A69A-C35955C81FB8}" dt="2020-03-10T19:06:17.982" v="70"/>
        <pc:sldMkLst>
          <pc:docMk/>
          <pc:sldMk cId="3505249617" sldId="267"/>
        </pc:sldMkLst>
        <pc:spChg chg="mod">
          <ac:chgData name="Kimberly Brehm" userId="8c2b6ab9-3f19-41de-a892-34e3c36865ec" providerId="ADAL" clId="{BE7E7C8B-EEAF-4716-A69A-C35955C81FB8}" dt="2020-03-10T19:00:38.709" v="46" actId="1076"/>
          <ac:spMkLst>
            <pc:docMk/>
            <pc:sldMk cId="3505249617" sldId="267"/>
            <ac:spMk id="2" creationId="{E1F50E47-2DF8-46E4-A54E-B5A634162102}"/>
          </ac:spMkLst>
        </pc:spChg>
        <pc:picChg chg="del">
          <ac:chgData name="Kimberly Brehm" userId="8c2b6ab9-3f19-41de-a892-34e3c36865ec" providerId="ADAL" clId="{BE7E7C8B-EEAF-4716-A69A-C35955C81FB8}" dt="2020-03-10T19:06:17.982" v="70"/>
          <ac:picMkLst>
            <pc:docMk/>
            <pc:sldMk cId="3505249617" sldId="267"/>
            <ac:picMk id="4" creationId="{5DDA04F1-CE31-46EB-8B1F-D2E2C9C49F1F}"/>
          </ac:picMkLst>
        </pc:picChg>
        <pc:picChg chg="add mod">
          <ac:chgData name="Kimberly Brehm" userId="8c2b6ab9-3f19-41de-a892-34e3c36865ec" providerId="ADAL" clId="{BE7E7C8B-EEAF-4716-A69A-C35955C81FB8}" dt="2020-03-10T19:06:17.982" v="70"/>
          <ac:picMkLst>
            <pc:docMk/>
            <pc:sldMk cId="3505249617" sldId="267"/>
            <ac:picMk id="5" creationId="{8F0B12DB-39DB-457B-9312-5DF92E36700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29.3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238 347 5760 0 0,'0'0'166'0'0,"-3"3"-6"0"0,-10 8-126 0 0,-3-9-40 0 0,9-2 31 0 0,1 3 93 0 0,3 0 61 0 0,2 0 54 0 0,-1 1 108 0 0,1-4-297 0 0,1 0 0 0 0,-1 1 0 0 0,1-1 0 0 0,-1 0 0 0 0,1 1 0 0 0,-1-1 0 0 0,1 0 1 0 0,-1 0-1 0 0,0 1 0 0 0,1-1 0 0 0,-1 0 0 0 0,1 0 0 0 0,-1 0 0 0 0,0 0 0 0 0,1 0 0 0 0,-1 0 0 0 0,1 0 1 0 0,-1 0-1 0 0,0 0 0 0 0,1 0-44 0 0,-9 1 546 0 0,1 2-38 0 0,0 2-36 0 0,-1 1-39 0 0,1 1-36 0 0,1 1-38 0 0,-1 0-37 0 0,1 1-37 0 0,-1-1-2 0 0,1 0-50 0 0,-4 5 47 0 0,4-1-34 0 0,-3 15 164 0 0,8-20-307 0 0,0 0 0 0 0,-1 0 0 0 0,0 0 0 0 0,0-1 0 0 0,-4 5-103 0 0,1 2 102 0 0,-3 11 137 0 0,0 0-16 0 0,2-11-150 0 0,1-5-45 0 0,5-6-27 0 0,0-1-1 0 0,0 0 1 0 0,0 1-1 0 0,0-1 1 0 0,0 0 0 0 0,0 1-1 0 0,1-1 1 0 0,-1 1-1 0 0,1 0 1 0 0,-1-1-1 0 0,1 1 1 0 0,-1-1-1 0 0,1 1 1 0 0,0 0-1 0 0,0-1 1 0 0,0 1 0 0 0,0 1-1 0 0,0 17-9 0 0,0 4 46 0 0,0 0 58 0 0,0 0 67 0 0,0-24-162 0 0,0 1 0 0 0,0-1 1 0 0,-1 1-1 0 0,1-1 0 0 0,0 1 0 0 0,0-1 0 0 0,0 1 1 0 0,0-1-1 0 0,0 1 0 0 0,0-1 0 0 0,0 1 1 0 0,1-1-1 0 0,-1 1 0 0 0,0-1 0 0 0,0 1 0 0 0,0-1 1 0 0,0 1-1 0 0,1-1 0 0 0,-1 0 0 0 0,0 1 1 0 0,0-1-1 0 0,1 1 0 0 0,-1-1 0 0 0,0 0 0 0 0,1 1 1 0 0,-1-1-1 0 0,0 0 0 0 0,1 1 0 0 0,-1-1 1 0 0,0 0-1 0 0,1 1 0 0 0,-1-1 0 0 0,1 0 0 0 0,-1 0 1 0 0,1 0-1 0 0,-1 1 0 0 0,1-1 0 0 0,-1 0 1 0 0,1 0-1 0 0,-1 0 0 0 0,1 0 0 0 0,-1 0 0 0 0,1 0 1 0 0,-1 0-1 0 0,0 0 0 0 0,1 0 0 0 0,-1 0 1 0 0,1 0-1 0 0,0 0 0 0 0,0 0 0 0 0,1 0 0 0 0,0 0 0 0 0,-1 0 0 0 0,1 0 0 0 0,0 1 0 0 0,-1-1 0 0 0,1 0 0 0 0,-1 1 0 0 0,1 0 0 0 0,0-1 0 0 0,13 11 0 0 0,-14-11 0 0 0,0 1 0 0 0,0-1 0 0 0,0 0 0 0 0,0 0 0 0 0,0 1 0 0 0,0-1 0 0 0,0 0 0 0 0,0 0 0 0 0,0 0 0 0 0,0 0 0 0 0,0 0 0 0 0,0 0 0 0 0,0-1 0 0 0,0 1 0 0 0,0 0 0 0 0,-1 0 0 0 0,1-1 0 0 0,1 1 0 0 0,8-3 0 0 0,24-10 0 0 0,-15 3 0 0 0,-6 6 0 0 0,-11 4 1 0 0,0 0-1 0 0,1-1 1 0 0,-1 0 0 0 0,0 1 0 0 0,1-1-1 0 0,-1 0 1 0 0,0 0 0 0 0,0 0 0 0 0,0 0-1 0 0,0-1 1 0 0,0 1 0 0 0,0 0-1 0 0,0-1 1 0 0,0 0-1 0 0,17-13 19 0 0,2 4-79 0 0,-16 8 25 0 0,0 1 0 0 0,0-1 0 0 0,-1 0-1 0 0,1 0 1 0 0,-1-1 0 0 0,4-2 35 0 0,13-20-182 0 0,-4 14 56 0 0,-3 2-45 0 0,-7 3 37 0 0,0-1-45 0 0,8-20-264 0 0,-6 11 169 0 0,-2 5 57 0 0,0 2 1 0 0,2 1-43 0 0,-6 5 180 0 0,1 0 1 0 0,-1 0-1 0 0,0 0 0 0 0,-1-1 1 0 0,1 1-1 0 0,-1-1 0 0 0,0 0 1 0 0,0 1-1 0 0,0-1 0 0 0,0 0 1 0 0,-1 0-1 0 0,0 0 1 0 0,0 0-1 0 0,-1-1 79 0 0,3-35-521 0 0,-4 0 61 0 0,-1 3 105 0 0,3 23 236 0 0,-1-9-2 0 0,-3 3 81 0 0,-8 0 40 0 0,6-8 0 0 0,-6-2 13 0 0,7 11 23 0 0,-7-19 95 0 0,9 32-79 0 0,-1 0 0 0 0,0 1 0 0 0,0 0 0 0 0,-5-7-52 0 0,-4-10 109 0 0,9 2 42 0 0,2 19-137 0 0,1 0 1 0 0,0 1 0 0 0,0-1 0 0 0,0 0-1 0 0,-1 1 1 0 0,1-1 0 0 0,-1 0 0 0 0,0 1-1 0 0,1-1 1 0 0,-1 1 0 0 0,0-1 0 0 0,0 1-1 0 0,0 0 1 0 0,0-1-15 0 0,-4-6 64 0 0,0-5 64 0 0,-2 8-43 0 0,7 5-80 0 0,0 0 0 0 0,-1 0 0 0 0,1-1 0 0 0,-1 1 0 0 0,1 0 1 0 0,0 0-1 0 0,-1-1 0 0 0,1 1 0 0 0,0 0 0 0 0,-1 0 0 0 0,1-1 0 0 0,0 1 0 0 0,0 0 0 0 0,-1-1 0 0 0,1 1 0 0 0,0-1 0 0 0,0 1 0 0 0,0 0 0 0 0,-1-1 0 0 0,1 1 0 0 0,0-1 0 0 0,0 1 0 0 0,0 0 0 0 0,0-1 0 0 0,0 1 0 0 0,0-1 0 0 0,0 1 1 0 0,0 0-1 0 0,0-1 0 0 0,0 1 0 0 0,0-1-5 0 0,0-2 130 0 0,0 3 45 0 0,0 0 17 0 0,0 0 7 0 0,0 0-9 0 0,0 0-39 0 0,0 0-20 0 0,0 0-3 0 0,0 0-11 0 0,0 0-37 0 0,0 3 32 0 0,1 4 51 0 0,9 16 303 0 0,-6-15-336 0 0,-1-1-58 0 0,6 11 141 0 0,-8-15-176 0 0,0 0-1 0 0,-1 0 0 0 0,1 0 1 0 0,0 0-1 0 0,-1 0 0 0 0,0 0 1 0 0,1 2-37 0 0,0 8 149 0 0,4-1 33 0 0,2 0-20 0 0,-2 17 146 0 0,-4-25-272 0 0,6 26 245 0 0,-5-21-166 0 0,-1-1 0 0 0,0 1 1 0 0,0 7-116 0 0,-1 3 173 0 0,-1-10-61 0 0,1 0 0 0 0,1-1 0 0 0,0 1 0 0 0,1 6-112 0 0,2 3 120 0 0,3 15 103 0 0,-5-8-19 0 0,-2 5 54 0 0,0 39 243 0 0,0-47-319 0 0,0 2 38 0 0,0-19-178 0 0,1 1 0 0 0,0 0 1 0 0,0-1-1 0 0,1 1 0 0 0,1 3-42 0 0,-1-4 34 0 0,-1 0 1 0 0,1 1-1 0 0,-1 0 0 0 0,0-1 0 0 0,0 4-34 0 0,-1 4 66 0 0,0 0-20 0 0,0 11 25 0 0,0 5 6 0 0,0-26-61 0 0,0-3-75 0 0,2 2-43 0 0,9 9-159 0 0,-9-9 126 0 0,-2-2-54 0 0,0 1-79 0 0,0-1 85 0 0,0 0-38 0 0,0 0-42 0 0,0 0-39 0 0,0 0-406 0 0,0 0 99 0 0,0 0-53 0 0,0 0-778 0 0,0 0-611 0 0,0 0-1163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1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0 159 9616 0 0,'0'0'216'0'0,"0"0"32"0"0,0 0 12 0 0,1 0-106 0 0,1 2-79 0 0,20 22-26 0 0,-17-15-51 0 0,-1 3 70 0 0,1-3 90 0 0,4 6 236 0 0,-1-1 39 0 0,-3-5-206 0 0,-3-2-16 0 0,0 1-61 0 0,-2 1-29 0 0,-1 3-11 0 0,0-3-21 0 0,1 6 68 0 0,0-4-60 0 0,3 10 64 0 0,3-5-24 0 0,-5-13-109 0 0,0 0-1 0 0,0 1 1 0 0,0-1 0 0 0,0 0 0 0 0,0 1 0 0 0,-1-1 0 0 0,1 1 0 0 0,-1 1-28 0 0,0 11 83 0 0,0 3 107 0 0,0 6 68 0 0,0-15-215 0 0,0 0-37 0 0,0-1-37 0 0,0 2-38 0 0,0 1-44 0 0,0 2-49 0 0,0-13-44 0 0,0-1-35 0 0,0 1-333 0 0,0-1 75 0 0,0 1-48 0 0,0-1-650 0 0,0 0-518 0 0,0 0-983 0 0</inkml:trace>
  <inkml:trace contextRef="#ctx0" brushRef="#br0" timeOffset="234.57">0 17 6656 0 0,'0'0'197'0'0,"0"-3"-16"0"0,0-3-124 0 0,0 2 25 0 0,0 2 83 0 0,0 1 190 0 0,0 1 322 0 0,0 0 25 0 0,0 0-300 0 0,0 0-194 0 0,1 0-57 0 0,1 0-88 0 0,-2 0-164 0 0,1 0 39 0 0,0 0 35 0 0,0 0 90 0 0,0 0 186 0 0,0 0-205 0 0,-1 0-42 0 0,1 0-76 0 0,0 0-107 0 0,0 0 30 0 0,0 0-41 0 0,0 0-47 0 0,0 0-50 0 0,0 0-54 0 0,0 0-58 0 0,0 0-62 0 0,1 0-66 0 0,2 0-671 0 0,5 0-690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14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4800 0 0,'0'0'136'0'0,"0"0"-26"0"0,0 0 5 0 0,0 0 49 0 0,0 0 147 0 0,0 0 271 0 0,0 0 24 0 0,0 0-25 0 0,0 0-112 0 0,0 0-49 0 0,0 0-10 0 0,0 0-29 0 0,0 0-112 0 0,0 0-49 0 0,0 0-10 0 0,0 0-20 0 0,0 0-71 0 0,0 0-30 0 0,0 0-7 0 0,2 0-16 0 0,9 0-42 0 0,-9 0-30 0 0,-2 0-61 0 0,0 0-59 0 0,0 0-91 0 0,0 0-105 0 0,0 0-95 0 0,0 0 53 0 0,0 0-36 0 0,0 0-477 0 0,0 0-381 0 0,0 0-722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20.07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 1 10120 0 0,'0'0'298'0'0,"0"0"-4"0"0,0 2-122 0 0,0 2-42 0 0,-1 1 43 0 0,-4 11 496 0 0,2-10-430 0 0,1-1-89 0 0,1-3-124 0 0,0 0-41 0 0,-1 8 531 0 0,1-3-347 0 0,0 4 82 0 0,1 3 75 0 0,1 0 74 0 0,2-2 74 0 0,1-4-240 0 0,-1-1-55 0 0,-2-4-111 0 0,0 0 0 0 0,0 0-1 0 0,0 0 1 0 0,0 0 0 0 0,-1 0-1 0 0,1 0 1 0 0,-1 0-68 0 0,0 5 143 0 0,0 1 17 0 0,0 1 40 0 0,0-7-137 0 0,1 0-1 0 0,-1 0 0 0 0,0 0 1 0 0,1 0-1 0 0,0 1 1 0 0,0-1-1 0 0,0 2-62 0 0,8 13 370 0 0,-4 13 312 0 0,-2-25-584 0 0,4 9 189 0 0,7 7 276 0 0,-12-20-500 0 0,0 0 0 0 0,-1 0 0 0 0,1 0 0 0 0,0-1 0 0 0,0 1 0 0 0,0-1 1 0 0,0 1-1 0 0,1-1 0 0 0,-1 0-63 0 0,14 3 295 0 0,-7-4-150 0 0,0 1 45 0 0,9 0 210 0 0,-7-2-170 0 0,-2 0-100 0 0,-2-1-85 0 0,-2 0 1 0 0,19-12 205 0 0,-16 1-131 0 0,13-3-85 0 0,-13 3 8 0 0,2 6-32 0 0,-8 7-10 0 0,0-1-1 0 0,-1 0 1 0 0,0 1 0 0 0,1-1 0 0 0,-1 0-1 0 0,1 0 1 0 0,-1 0 0 0 0,0 0 0 0 0,0-1 0 0 0,1 1-1 0 0,-1 0 1 0 0,0 0 0 0 0,0-1-1 0 0,6-10 19 0 0,-3 6-11 0 0,0 0 1 0 0,0 0 0 0 0,0 1-1 0 0,5-5-8 0 0,-6 6 0 0 0,0 1 0 0 0,0-1 0 0 0,-1 0 0 0 0,1 0 0 0 0,-1 0 0 0 0,1-2 0 0 0,9-15 0 0 0,-3 0 0 0 0,1-3 0 0 0,5-5-21 0 0,-4 24-80 0 0,-6-8-1 0 0,6 0 4 0 0,-9 10-12 0 0,-2 3-2 0 0,0 0 0 0 0,0 0-6 0 0,0 0-29 0 0,0 3-12 0 0,0 11-2 0 0,0 0 44 0 0,0 17-15 0 0,0-2 93 0 0,0 38 8 0 0,0-65 31 0 0,0-1 0 0 0,1 1 0 0 0,-1-1 0 0 0,0 1 0 0 0,1-1 0 0 0,-1 1 0 0 0,0-1 0 0 0,1 1 0 0 0,0-1 0 0 0,-1 1 0 0 0,1-1 0 0 0,0 1 0 0 0,0-1 0 0 0,5 12 0 0 0,-4 4 0 0 0,-3-15 0 0 0,1 1 0 0 0,0-1 0 0 0,0 1 0 0 0,0-1 0 0 0,1 0 0 0 0,-1 1 0 0 0,1-1 0 0 0,-1 0 0 0 0,1 1 0 0 0,1 1 0 0 0,13 27 0 0 0,-13-28-3 0 0,9 16 35 0 0,-11-18-29 0 0,0 0-1 0 0,1-1 0 0 0,-1 1 0 0 0,1 0 1 0 0,0-1-1 0 0,-1 1 0 0 0,1-1 1 0 0,-1 1-1 0 0,1 0 0 0 0,0-1 1 0 0,-1 0-1 0 0,1 1 0 0 0,0-1 0 0 0,0 1 1 0 0,-1-1-1 0 0,1 0 0 0 0,0 0 1 0 0,0 1-1 0 0,0-1 0 0 0,0 0-2 0 0,4 3 43 0 0,8 7-33 0 0,-11-9-10 0 0,0 0 0 0 0,-1 0 0 0 0,1 0 0 0 0,0 0 0 0 0,-1 0 0 0 0,1 0 0 0 0,-1 1 0 0 0,1-1 0 0 0,-1 0 0 0 0,1 1 0 0 0,0 1 0 0 0,1 0 0 0 0,6-6 0 0 0,0-4-39 0 0,-7 5-14 0 0,0 0-36 0 0,-2 2 89 0 0,1-1-129 0 0,0 0-37 0 0,-1 1-137 0 0,0 0-43 0 0,3-3-934 0 0,10-10-58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20.43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126 32 13680 0 0,'-13'-13'306'0'0,"11"11"46"0"0,2 2 23 0 0,0-1-157 0 0,0-1-104 0 0,0 2-114 0 0,0-5 83 0 0,2 0-49 0 0,5 2-7 0 0,-1 3 24 0 0,-3 0-34 0 0,0 0 41 0 0,2 0 155 0 0,-1 0 99 0 0,6 2 936 0 0,-9 0-1023 0 0,1-1-45 0 0,0 1-55 0 0,-1 1-74 0 0,1-1-88 0 0,0 2-101 0 0,2 4 262 0 0,2 2 49 0 0,-3 3 49 0 0,-3-11-193 0 0,0-1 1 0 0,0 1 0 0 0,0 0-1 0 0,1-1 1 0 0,-1 1-1 0 0,0-1 1 0 0,1 1-1 0 0,0-1 1 0 0,-1 1 0 0 0,1-1-1 0 0,0 1 1 0 0,0-1-1 0 0,-1 0-29 0 0,7 12 194 0 0,-4 9 74 0 0,-3 18 243 0 0,-1-20-271 0 0,1-1-46 0 0,1-8-104 0 0,1-2-41 0 0,4 7 124 0 0,-5-13-134 0 0,0 0 1 0 0,1 1-1 0 0,-1-1 1 0 0,-1 0-1 0 0,1 1 0 0 0,0-1 1 0 0,-1 1-1 0 0,0 1-39 0 0,0 13 209 0 0,-1 0-42 0 0,0 6 17 0 0,1-16-114 0 0,0 1 1 0 0,1-1-1 0 0,0 1 1 0 0,0 0-1 0 0,1 1-70 0 0,6 19 191 0 0,-13-8-6 0 0,9 5-30 0 0,2 6-23 0 0,-6-14-18 0 0,0 0-41 0 0,0 59 73 0 0,0-56-134 0 0,0 5 48 0 0,0-21-46 0 0,0 0-81 0 0,0 10-373 0 0,0-11 319 0 0,3 1-262 0 0,3 2 112 0 0,-4-5 141 0 0,0 0-33 0 0,-1-1-39 0 0,0 0-35 0 0,0-1-169 0 0,-1 0-41 0 0,0 0-1160 0 0,0 0-66 0 0,0 0-13 0 0</inkml:trace>
  <inkml:trace contextRef="#ctx0" brushRef="#br0" timeOffset="247.91">0 474 11600 0 0,'0'0'264'0'0,"0"0"34"0"0,3-2 21 0 0,3-5-189 0 0,14-13 57 0 0,-10 11-133 0 0,-1 3-34 0 0,14-4 42 0 0,-12 7 34 0 0,-1-3 50 0 0,6-5 104 0 0,2-2 12 0 0,1 1 2 0 0,-3 1-8 0 0,-11 8-174 0 0,1 0 1 0 0,0 0 0 0 0,1 1 0 0 0,-1 0 0 0 0,0 0 0 0 0,6-1-83 0 0,-4 1 101 0 0,1 0 1 0 0,0-1 0 0 0,-1 0 0 0 0,2-1-102 0 0,5-4 144 0 0,9-4 49 0 0,0 3-37 0 0,7 4 29 0 0,-14 0-96 0 0,-11 3-50 0 0,1 1 1 0 0,-1-1-1 0 0,1 1 0 0 0,0 0 0 0 0,0 0 0 0 0,-1 1-39 0 0,19-3 18 0 0,6-6-122 0 0,-26 8 80 0 0,1-1-40 0 0,-1 1-99 0 0,0 0-88 0 0,-1 1-78 0 0,1 0-69 0 0,-1 0-59 0 0,0 0-48 0 0,0 0-39 0 0,1 1-162 0 0,3-1-395 0 0,4 0-823 0 0,7 0-1094 0 0</inkml:trace>
  <inkml:trace contextRef="#ctx0" brushRef="#br0" timeOffset="736.53">710 506 8496 0 0,'0'0'190'0'0,"0"0"28"0"0,0 0 10 0 0,3 2-26 0 0,10 9-160 0 0,-5-8 0 0 0,1-2 71 0 0,3-1 89 0 0,6-1 170 0 0,-2 1-13 0 0,-12 0-282 0 0,1 0 57 0 0,-1 0 49 0 0,1 0 39 0 0,4 0 295 0 0,6 0 418 0 0,-8 0-558 0 0,0 0-40 0 0,0 0-71 0 0,-1-1-28 0 0,-1 0-35 0 0,1-1 3 0 0,1-2 58 0 0,5-3 175 0 0,-1 6-53 0 0,-9 1-311 0 0,0-1 1 0 0,0 1 0 0 0,0 0 0 0 0,0-1 0 0 0,0 1 0 0 0,0-1 0 0 0,0 0-1 0 0,-1 1 1 0 0,1-1 0 0 0,0 0 0 0 0,-1 0 0 0 0,1 0 0 0 0,0 0 0 0 0,-1-1 0 0 0,1 1-1 0 0,-1 0 1 0 0,1-1-76 0 0,8-9 493 0 0,-5 5-282 0 0,1 1-39 0 0,-1 1-44 0 0,1 0-54 0 0,4-1 207 0 0,-1 2-101 0 0,-8 2-167 0 0,0 1 0 0 0,-1-1-1 0 0,1 1 1 0 0,0-1-1 0 0,0 0 1 0 0,-1 1-1 0 0,1-1 1 0 0,0 0-1 0 0,-1 1 1 0 0,1-1-1 0 0,-1 0 1 0 0,1 0-1 0 0,-1 0-12 0 0,3-4 50 0 0,-3 4-39 0 0,0 0 0 0 0,1 1 0 0 0,-1-1 0 0 0,0 1 0 0 0,1-1 0 0 0,-1 0 0 0 0,0 1 1 0 0,1-1-1 0 0,-1 1 0 0 0,1-1 0 0 0,-1 1 0 0 0,1-1 0 0 0,-1 1 0 0 0,1-1 0 0 0,-1 1 0 0 0,1 0 0 0 0,-1-1 0 0 0,1 1 0 0 0,0 0 0 0 0,-1-1 0 0 0,1 1 0 0 0,0 0-11 0 0,4-3 43 0 0,-4 3-33 0 0,0-1 0 0 0,0 0-1 0 0,0 1 1 0 0,-1-1-1 0 0,1 0 1 0 0,0 0 0 0 0,0 0-1 0 0,0 1 1 0 0,-1-1-1 0 0,1 0 1 0 0,-1 0 0 0 0,1 0-1 0 0,-1 0 1 0 0,1 0-1 0 0,-1 0 1 0 0,1-1-10 0 0,5-9 90 0 0,1 7-44 0 0,-2 0-6 0 0,-4-9 60 0 0,0 6-104 0 0,-1 3 15 0 0,0 0-1 0 0,0 0 1 0 0,0 0 0 0 0,0-1 0 0 0,0 1 0 0 0,-1 0 0 0 0,0 0-1 0 0,0-1-10 0 0,-12-11 0 0 0,0 1 11 0 0,9 8 9 0 0,4 6-19 0 0,0 1-1 0 0,0-1 1 0 0,0 1 0 0 0,0-1 0 0 0,-1 1 0 0 0,1-1 0 0 0,0 1 0 0 0,0 0 0 0 0,-1-1 0 0 0,1 1-1 0 0,0-1 1 0 0,-1 1 0 0 0,1 0 0 0 0,0-1 0 0 0,-1 1 0 0 0,1 0 0 0 0,-1-1 0 0 0,1 1 0 0 0,0 0-1 0 0,-1 0 1 0 0,1-1 0 0 0,-1 1 0 0 0,1 0 0 0 0,-1 0 0 0 0,1 0 0 0 0,-1 0 0 0 0,1-1 0 0 0,-1 1-1 0 0,1 0 1 0 0,-1 0 0 0 0,1 0 0 0 0,-1 0 0 0 0,1 0 0 0 0,-1 0 0 0 0,1 1 0 0 0,-1-1 0 0 0,1 0-1 0 0,-1 0 0 0 0,-4 1 0 0 0,3-2 0 0 0,-22-12 0 0 0,20 12 0 0 0,1 0 0 0 0,0 0 0 0 0,0 1 0 0 0,0-1 0 0 0,0 1 0 0 0,-1 0 0 0 0,1 0 0 0 0,0 0 0 0 0,0 0 0 0 0,-1 1 0 0 0,-8-1-10 0 0,-4 3-33 0 0,11 0 40 0 0,-25 13-71 0 0,18-6 68 0 0,9-8 6 0 0,1 0 0 0 0,-1 0-1 0 0,0 0 1 0 0,0 0 0 0 0,0-1-1 0 0,-1 1 1 0 0,2-1-4 0 0,0 0 0 0 0,0 0-1 0 0,0 0 1 0 0,0 0-1 0 0,1 0 1 0 0,-1 0-1 0 0,0 0 1 0 0,1 1-1 0 0,-1-1 1 0 0,1 1-1 0 0,0-1 1 0 0,-1 1-1 0 0,0 0 5 0 0,-7 21-13 0 0,0-1 14 0 0,5-17-1 0 0,1 0 0 0 0,-1 0 0 0 0,1 1 0 0 0,0-1 0 0 0,0 1 0 0 0,1 0 0 0 0,0 0 0 0 0,0 0 0 0 0,0 0 0 0 0,1 0 0 0 0,0 0 0 0 0,0 1 0 0 0,0-1 0 0 0,1 0 0 0 0,0 7 0 0 0,0 16 14 0 0,0 0 44 0 0,4-6 22 0 0,8 5-12 0 0,-9-23-54 0 0,0 0 0 0 0,-1 0-1 0 0,0 0 1 0 0,0 0-1 0 0,-1 0-13 0 0,2 7 26 0 0,-2-8-11 0 0,0 0 0 0 0,0 0 0 0 0,0-1 0 0 0,0 1 0 0 0,1 0 0 0 0,0-1 0 0 0,-1 1-1 0 0,1-1 1 0 0,2 2-15 0 0,2 4 36 0 0,19 28 100 0 0,-10-21-23 0 0,2-4 53 0 0,46 19 673 0 0,-59-29-764 0 0,0-1 0 0 0,1 0 0 0 0,-1-1 1 0 0,0 1-1 0 0,1-1 0 0 0,-1 0 1 0 0,0 0-1 0 0,1 0 0 0 0,3-1-75 0 0,8 0 249 0 0,-1 1-29 0 0,10 0 76 0 0,-14-1-196 0 0,-4-1-37 0 0,3-8 77 0 0,14 5-39 0 0,-17 2-43 0 0,0 0 0 0 0,0-1 0 0 0,6-4-58 0 0,3-1 18 0 0,-11 7-18 0 0,-4 2 0 0 0,-1-1 0 0 0,1 1 0 0 0,0 0 0 0 0,-1 0 0 0 0,1-1 0 0 0,-1 1 0 0 0,1-1 0 0 0,0 1 0 0 0,-1 0 0 0 0,1-1 0 0 0,-1 1 0 0 0,1-1 0 0 0,-1 1 0 0 0,0-1 0 0 0,1 1 0 0 0,-1-1 0 0 0,1 0 0 0 0,-1 1 0 0 0,0-1 0 0 0,1 0 0 0 0,-1 1 0 0 0,0-1 0 0 0,2-4 0 0 0,7-4-18 0 0,-2 6-72 0 0,-1 0-79 0 0,-1-1-115 0 0,0-9-384 0 0,8-2-47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18.36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128 1 9384 0 0,'0'0'208'0'0,"-3"2"33"0"0,-7 9 16 0 0,3-7-122 0 0,3-4-46 0 0,-1 1-43 0 0,0 10-46 0 0,-6-6 0 0 0,8 1 11 0 0,1 1 43 0 0,-4 1 88 0 0,-1 0 46 0 0,-6 8 226 0 0,7-5-76 0 0,2 0-81 0 0,1 0-64 0 0,0-1-48 0 0,-3 7 35 0 0,1-2-13 0 0,3-11-132 0 0,1-1-1 0 0,0 0 1 0 0,0 1-1 0 0,0-1 1 0 0,1 1-1 0 0,-1-1 1 0 0,1 1-1 0 0,-1-1 1 0 0,1 1-35 0 0,0 3 71 0 0,-1 1 1 0 0,0-1-1 0 0,0 0 0 0 0,-1 0 1 0 0,0 0-1 0 0,-2 6-71 0 0,2-8 44 0 0,-2 11 157 0 0,5 5-22 0 0,0-8-79 0 0,0 4 31 0 0,6 7 108 0 0,-1-3-22 0 0,-5-7-100 0 0,3 4 104 0 0,-3-16-188 0 0,0 0-1 0 0,0 0 0 0 0,0-1 0 0 0,1 1 1 0 0,-1 0-1 0 0,1 0 0 0 0,-1-1 0 0 0,2 1-32 0 0,9 14 275 0 0,-9-9-144 0 0,-3-7-118 0 0,1 1-1 0 0,-1-1 1 0 0,0 1-1 0 0,0-1 1 0 0,0 1-1 0 0,1-1 1 0 0,-1 1-1 0 0,0-1 1 0 0,0 0-1 0 0,1 1 1 0 0,-1-1-1 0 0,0 1 1 0 0,1-1-1 0 0,-1 0 0 0 0,0 1 1 0 0,1-1-1 0 0,-1 0 1 0 0,1 0-1 0 0,-1 1 1 0 0,1-1-1 0 0,-1 0 1 0 0,1 0-1 0 0,-1 1 1 0 0,1-1-1 0 0,-1 0 1 0 0,1 0-1 0 0,-1 0 1 0 0,1 0-1 0 0,-1 0 1 0 0,1 0-1 0 0,-1 0 1 0 0,1 0-1 0 0,-1 0 1 0 0,1 0-1 0 0,-1 0 1 0 0,1 0-1 0 0,-1 0 1 0 0,1 0-13 0 0,10 1 207 0 0,1 5-12 0 0,1 1-42 0 0,-2-6-22 0 0,1-1-9 0 0,2 1-11 0 0,-12-1-96 0 0,0-1 1 0 0,0 1-1 0 0,1 0 0 0 0,-1 0 1 0 0,0-1-1 0 0,0 1 1 0 0,0-1-1 0 0,0 0 0 0 0,-1 0 1 0 0,1 1-1 0 0,0-1 1 0 0,1-1-16 0 0,7-6 95 0 0,8-8 62 0 0,-14 14-124 0 0,0-1-1 0 0,0 1 1 0 0,0 0 0 0 0,1 0-1 0 0,1 0-32 0 0,2-1 66 0 0,-6 3-52 0 0,-1-1 0 0 0,1 1 1 0 0,-1-1-1 0 0,1 1 0 0 0,-1-1 0 0 0,1 1 1 0 0,-1-1-1 0 0,0 0 0 0 0,1 0 0 0 0,-1 0 1 0 0,0 0-1 0 0,0 0 0 0 0,1 0 0 0 0,-1 0 1 0 0,0 0-1 0 0,0 0 0 0 0,0-1 0 0 0,0 1 0 0 0,0-1-14 0 0,6-10 77 0 0,6-8 67 0 0,-1 7-13 0 0,-2-3-1 0 0,-5 0-86 0 0,-2 3-42 0 0,7-8-2 0 0,-4-5 0 0 0,-1 10 0 0 0,-3 13 0 0 0,-1 0 0 0 0,0 0 0 0 0,0-1 0 0 0,0 1 0 0 0,0-1 0 0 0,-1 1 0 0 0,1 0 0 0 0,-1-2 0 0 0,0-93 0 0 0,0 97 0 0 0,0-1-1 0 0,-1 0 0 0 0,1 1 1 0 0,0-1-1 0 0,-1 0 0 0 0,1 1 1 0 0,-1-1-1 0 0,1 1 0 0 0,-1-1 1 0 0,0 1-1 0 0,1-1 0 0 0,-1 1 0 0 0,0-1 1 0 0,0 1 0 0 0,-4-7-59 0 0,0-3-166 0 0,5 10 192 0 0,-1-1 0 0 0,1 1 1 0 0,0 0-1 0 0,-1 0 0 0 0,1 0 1 0 0,-1 0-1 0 0,0 0 1 0 0,1 0-1 0 0,-1 0 0 0 0,0 0 1 0 0,1 0-1 0 0,-1 0 0 0 0,0 1 1 0 0,0-1-1 0 0,0 0 0 0 0,0 0 1 0 0,0 1-1 0 0,-1-1 33 0 0,-2-1-144 0 0,2 1-10 0 0,0 1-28 0 0,0-1-72 0 0,0 0-90 0 0,1 1-106 0 0,0-1 57 0 0,1 0-57 0 0,-1 0-50 0 0,1-1-44 0 0,0 1-159 0 0,0-1-43 0 0,0 0-191 0 0,0-2-516 0 0</inkml:trace>
  <inkml:trace contextRef="#ctx0" brushRef="#br0" timeOffset="683.61">475 80 10824 0 0,'0'0'241'0'0,"0"0"38"0"0,0 0 14 0 0,0 0-21 0 0,0 2-91 0 0,0 2 144 0 0,0 0-33 0 0,-1 4 203 0 0,0-1-176 0 0,1 0-43 0 0,0-4-168 0 0,0 0 1 0 0,0-1 0 0 0,0 1-1 0 0,0 0 1 0 0,0-1 0 0 0,1 1 0 0 0,-1 0-1 0 0,1-1 1 0 0,0 1 0 0 0,0 1-109 0 0,4 4 226 0 0,1 2 86 0 0,-3 3 74 0 0,-2-2-83 0 0,5 1 6 0 0,1 2-31 0 0,-6-1-41 0 0,-1-10-188 0 0,1 1 0 0 0,-1-1 0 0 0,0 0 0 0 0,1 0-1 0 0,0 0 1 0 0,0 0 0 0 0,0 2-49 0 0,8 13 294 0 0,-4 14 294 0 0,0-24-449 0 0,0 2 56 0 0,-2 3 37 0 0,-3-10-190 0 0,2 30 413 0 0,1-20-269 0 0,5-1-40 0 0,-5-10 26 0 0,-3 1-11 0 0,0 7-1 0 0,0-7-2 0 0,0-3-13 0 0,0 0-8 0 0,0 0-1 0 0,0 0-1 0 0,0 0-7 0 0,0 0-7 0 0,0-3-1 0 0,0-1-72 0 0,0-5 4 0 0,-3-7-17 0 0,-2 8-6 0 0,4 7-25 0 0,0 0 0 0 0,0-1 0 0 0,1 1 1 0 0,-1-1-1 0 0,0 1 0 0 0,0-1 0 0 0,1 1 0 0 0,-1-1 0 0 0,1 0 0 0 0,0 1 0 0 0,-1-1 0 0 0,1 0 1 0 0,0 1-1 0 0,0-1-4 0 0,0-26 111 0 0,0-39 260 0 0,2 47-280 0 0,4 1-101 0 0,-4 14-18 0 0,-1-1-1 0 0,1 1 1 0 0,-1 0-1 0 0,0-1 0 0 0,-1 1 1 0 0,1-3 28 0 0,-1 5-22 0 0,0-1 0 0 0,0 1 0 0 0,1-1 0 0 0,0 1 0 0 0,-1-1 0 0 0,1 1 0 0 0,0-1 0 0 0,1 1 0 0 0,-1 0 22 0 0,5-13-96 0 0,-1-10-14 0 0,-2 19 45 0 0,0 0 0 0 0,1 0 0 0 0,3-6 65 0 0,2-3-79 0 0,-6 11 70 0 0,-3 5 9 0 0,0-1 0 0 0,1 0 0 0 0,-1 1-1 0 0,0-1 1 0 0,0 0 0 0 0,1 1-1 0 0,-1-1 1 0 0,1 1 0 0 0,-1-1 0 0 0,1 1-1 0 0,-1-1 1 0 0,1 1 0 0 0,-1-1-1 0 0,1 1 1 0 0,-1-1 0 0 0,1 1 0 0 0,-1 0-1 0 0,1-1 1 0 0,0 1 0 0 0,-1 0-1 0 0,1-1 1 0 0,0 1 0 0 0,4-2-1 0 0,42-25 1 0 0,-45 27 0 0 0,-1-1 0 0 0,1 1 0 0 0,-1-1 0 0 0,1 1 0 0 0,-1 0 0 0 0,1-1 0 0 0,-1 1 0 0 0,1 0 0 0 0,0 0 0 0 0,-1 0 0 0 0,1 0 0 0 0,-1 0 0 0 0,1 1 0 0 0,-1-1 0 0 0,1 0 0 0 0,0 1 0 0 0,-1-1 0 0 0,1 1 0 0 0,-1-1 0 0 0,0 1 0 0 0,1 0 0 0 0,-1 0 0 0 0,0 0 0 0 0,1 0 0 0 0,0 0 0 0 0,0 0 0 0 0,0 0 0 0 0,0 0 0 0 0,0 0 0 0 0,0 0 0 0 0,0 0 0 0 0,1-1 0 0 0,-1 1 0 0 0,0-1 0 0 0,2 1 0 0 0,-2-1 0 0 0,0 0 0 0 0,-1 0 0 0 0,1 0 0 0 0,0 1 0 0 0,-1-1 0 0 0,1 0 0 0 0,-1 1-1 0 0,1 0 1 0 0,-1-1 0 0 0,1 1 0 0 0,-1 0 0 0 0,1 0 0 0 0,-1 0 0 0 0,1 0 0 0 0,6 4-9 0 0,-3-3-3 0 0,-5-2 10 0 0,1 1 0 0 0,0-1 0 0 0,-1 0 0 0 0,1 0 0 0 0,0 1 0 0 0,-1-1 0 0 0,1 1 0 0 0,-1-1 0 0 0,1 0 0 0 0,-1 1 0 0 0,1-1 0 0 0,-1 1 0 0 0,1-1 0 0 0,-1 1 1 0 0,1-1-1 0 0,-1 1 0 0 0,0 0 0 0 0,1-1 0 0 0,-1 1 0 0 0,0 0 0 0 0,0-1 0 0 0,1 1 2 0 0,1 4 1 0 0,11 11-14 0 0,1 0-34 0 0,-10-6 36 0 0,-3-8 11 0 0,0 1 0 0 0,0-1 0 0 0,1 0 0 0 0,-1 0 0 0 0,0 0 0 0 0,1 0 0 0 0,-1 0-1 0 0,1 0 1 0 0,0 0 0 0 0,9 12-8 0 0,-10-13 4 0 0,0 1 0 0 0,-1-1 0 0 0,1 1 0 0 0,-1-1 0 0 0,1 0 0 0 0,-1 1-1 0 0,0-1 1 0 0,1 1 0 0 0,-1-1 0 0 0,0 1 0 0 0,0 0 4 0 0,0 0-1 0 0,0 0 1 0 0,0 0-1 0 0,1-1 0 0 0,-1 1 1 0 0,1 0-1 0 0,-1 0 0 0 0,1 0 1 0 0,0-1-1 0 0,0 1 0 0 0,0 0 1 0 0,0 0-1 0 0,0-1 0 0 0,0 1 0 0 0,0-1 1 0 0,0 1-1 0 0,1-1 0 0 0,0 1 1 0 0,0 0 0 0 0,-1-1 1 0 0,1 0-1 0 0,-1 1 0 0 0,0-1 0 0 0,0 1 0 0 0,0-1 0 0 0,0 1 0 0 0,0 0 0 0 0,0-1 0 0 0,0 1 0 0 0,0 0 0 0 0,-1 0 0 0 0,1 0 0 0 0,-1 0 0 0 0,1-1 0 0 0,-1 1 0 0 0,0 2 0 0 0,-1 9 0 0 0,1 3 0 0 0,14 18 0 0 0,-11-21 11 0 0,-3-10 42 0 0,0-3 11 0 0,0 0 3 0 0,0-3 8 0 0,0-1-60 0 0,0 0 1 0 0,0 0-1 0 0,1-1 0 0 0,0 1 1 0 0,0-3-16 0 0,6-5 38 0 0,-7 11-37 0 0,1 0 1 0 0,0 0-1 0 0,-1 0 1 0 0,1 0-1 0 0,-1 0 1 0 0,1 0-1 0 0,-1-1 1 0 0,1 1-1 0 0,-1 0 1 0 0,0 0-1 0 0,1 0 0 0 0,-1 0 1 0 0,0-1-1 0 0,0 1 1 0 0,0 0-1 0 0,0-1-1 0 0,-1-1 0 0 0,1 1 0 0 0,0 0 0 0 0,0-1 0 0 0,0 1 0 0 0,0 0 0 0 0,1-1 0 0 0,-1 1 0 0 0,1 0 0 0 0,-1-1 0 0 0,1 1 0 0 0,0 0 0 0 0,-1 0 0 0 0,1 0 0 0 0,0 0 0 0 0,1 0 0 0 0,-1 0 0 0 0,0 0 0 0 0,1 0 0 0 0,-1 0 0 0 0,1 0 0 0 0,0 0 0 0 0,0-1-1 0 0,1 0 1 0 0,-1 0-1 0 0,0 0 0 0 0,0 0 0 0 0,0-1 0 0 0,0 0 1 0 0,0 0-10 0 0,0 1 0 0 0,0-1-1 0 0,0 1 1 0 0,0 0 0 0 0,1 0 0 0 0,0-1 10 0 0,-1 1-8 0 0,0 1 0 0 0,0-1 1 0 0,0 0-1 0 0,0 0 0 0 0,0 0 1 0 0,0-1 7 0 0,-2 2-6 0 0,1 0 1 0 0,0 0-1 0 0,0 0 1 0 0,0 0-1 0 0,0 1 1 0 0,1-1-1 0 0,-1 0 1 0 0,0 1-1 0 0,1-1 1 0 0,-1 1-1 0 0,1-1 1 0 0,-1 1-1 0 0,2-1 6 0 0,8-3-47 0 0,7-5 2 0 0,-13 7-3 0 0,8 3 24 0 0,3 3-24 0 0,13 12-24 0 0,-14 14 60 0 0,1 3 12 0 0,-15-30 0 0 0,0-1 0 0 0,-1 1 0 0 0,1 0 0 0 0,-1 0 0 0 0,0 0 0 0 0,1-1 0 0 0,-1 1 0 0 0,0 0 0 0 0,0 0 0 0 0,0 0 0 0 0,-1 2 0 0 0,1-2 0 0 0,0 1 0 0 0,0 0 0 0 0,0 0 0 0 0,0-1 0 0 0,0 1 0 0 0,1 0 0 0 0,-1 0 0 0 0,2 1 0 0 0,2 6 0 0 0,-3-7 0 0 0,1 0 0 0 0,-1 0 0 0 0,0 1 0 0 0,0-1 0 0 0,0 0 0 0 0,-1 0 0 0 0,1 1 0 0 0,-1-1 0 0 0,1 2 0 0 0,-1-2 0 0 0,0 0 0 0 0,0-1 0 0 0,0 1 0 0 0,1-1 0 0 0,-1 1 0 0 0,1-1 0 0 0,0 1 0 0 0,-1-1 0 0 0,1 1 0 0 0,0-1 0 0 0,2 2 0 0 0,-2-2 0 0 0,0 1 0 0 0,0-1 0 0 0,0 0 0 0 0,0 1 0 0 0,-1-1 0 0 0,1 1 0 0 0,0-1 0 0 0,-1 1 0 0 0,0-1 0 0 0,0 1 0 0 0,0 2 0 0 0,0 0 0 0 0,0-3 0 0 0,14 22 0 0 0,1 8 0 0 0,-12-19-12 0 0,-3-12-6 0 0,0 0-23 0 0,0-1-25 0 0,1 1-37 0 0,-1-1-20 0 0,0 1-38 0 0,1-1-43 0 0,0 1-50 0 0,0 0-134 0 0,0 0-75 0 0,0 1-67 0 0,1-1-59 0 0,-1 1-63 0 0,1-1-44 0 0,0 2-793 0 0,-1-2 253 0 0,0 0-35 0 0,0-1-2664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25.05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1 220 6592 0 0,'0'0'149'0'0,"0"0"23"0"0,0 0 11 0 0,0 0-61 0 0,0-2-6 0 0,0-3 47 0 0,0-1 142 0 0,0 3 262 0 0,0 1 17 0 0,0-3-352 0 0,4-5 370 0 0,-2 7-418 0 0,0 0-62 0 0,0 1-39 0 0,-1 0-47 0 0,1 0-58 0 0,0 0 228 0 0,0-1-82 0 0,-2 1-53 0 0,-1-1-45 0 0,-1 0 18 0 0,2 1 58 0 0,2-1 59 0 0,0 0 93 0 0,9-10 169 0 0,-6 0 8 0 0,5 8-13 0 0,-4-6-54 0 0,2 6-93 0 0,8-3 40 0 0,-11 6-211 0 0,5-3 120 0 0,-1 1-57 0 0,3-6 2 0 0,-8 7-101 0 0,1-1 1 0 0,-1 1 0 0 0,0 0 0 0 0,1 0 0 0 0,0 1 0 0 0,0-1 0 0 0,0 1 0 0 0,1 0-65 0 0,4-2 150 0 0,0-1 35 0 0,9-6 118 0 0,7 6 8 0 0,-10 0-113 0 0,-4 0-106 0 0,7 2-70 0 0,-3 4-22 0 0,-13-1 0 0 0,0 0 0 0 0,0 1 0 0 0,0-1 0 0 0,-1 0 0 0 0,1-1 0 0 0,0 1 0 0 0,0 0 0 0 0,0-1 0 0 0,0 0 0 0 0,2-1 0 0 0,2-2 0 0 0,-6 3 0 0 0,-1 0 0 0 0,1 1 0 0 0,0-1 0 0 0,0 1 0 0 0,-1-1 0 0 0,1 1 0 0 0,0-1 0 0 0,0 1 0 0 0,0-1 0 0 0,0 1 0 0 0,0 0 0 0 0,0-1 0 0 0,-1 1 0 0 0,1 0 0 0 0,0 0 0 0 0,0 0 0 0 0,0-1 0 0 0,0 1 0 0 0,0 0 0 0 0,0 0 0 0 0,0 1 0 0 0,0-1 0 0 0,0 0 0 0 0,0 0 0 0 0,0 0 0 0 0,0 1 0 0 0,0-1 0 0 0,7 5 0 0 0,-7-4 1 0 0,1 0 0 0 0,-1 0 0 0 0,0-1 0 0 0,1 1 0 0 0,-1 0 0 0 0,1 0 0 0 0,0-1 0 0 0,-1 1 0 0 0,1-1 0 0 0,-1 0 0 0 0,1 1 0 0 0,0-1 0 0 0,-1 0 0 0 0,1 0-1 0 0,5 0 27 0 0,-6 0-18 0 0,1-1 0 0 0,0 1 0 0 0,-1 0 1 0 0,1 0-1 0 0,0 0 0 0 0,-1 1 0 0 0,1-1 1 0 0,0 0-1 0 0,-1 1 0 0 0,1-1 0 0 0,-1 1 1 0 0,2 0-10 0 0,3 9 64 0 0,4-5-11 0 0,-5 9-42 0 0,6-1-27 0 0,-11-13 13 0 0,0 0 1 0 0,1 0-1 0 0,-1 1 1 0 0,0-1-1 0 0,0 0 1 0 0,0 0-1 0 0,1 1 1 0 0,-1-1-1 0 0,0 0 1 0 0,0 1-1 0 0,0-1 1 0 0,0 0 0 0 0,0 0-1 0 0,1 1 1 0 0,-1-1-1 0 0,0 0 1 0 0,0 1-1 0 0,0-1 1 0 0,0 0-1 0 0,0 1 1 0 0,0-1-1 0 0,0 0 1 0 0,0 1-1 0 0,0-1 1 0 0,0 0 0 0 0,-1 1 2 0 0,1 4-11 0 0,0-2 10 0 0,-1 0 1 0 0,1 0-1 0 0,0 0 1 0 0,0 0-1 0 0,0 0 1 0 0,0 1-1 0 0,1-1 1 0 0,-1 0-1 0 0,1 0 1 0 0,0-1 0 0 0,0 2 0 0 0,1-1 0 0 0,0 1 0 0 0,0-1 0 0 0,-1 1 0 0 0,0-1 0 0 0,1 1 0 0 0,-1 0 0 0 0,-1 0 0 0 0,1-1 0 0 0,0 1 0 0 0,-1 0 0 0 0,0 3 0 0 0,1 12-3 0 0,-1-9 17 0 0,0 1 0 0 0,0-1 0 0 0,-1 0 0 0 0,-1 9-14 0 0,-3-2 10 0 0,3-11 1 0 0,0 1-1 0 0,0 0 1 0 0,1 0 0 0 0,0 0 0 0 0,0 2-11 0 0,1-5 1 0 0,0-1 0 0 0,0 0 0 0 0,0 1 1 0 0,-1-1-1 0 0,0 0 0 0 0,1 0 0 0 0,-1 0 0 0 0,-1 0 1 0 0,0 3-2 0 0,-4 9 0 0 0,1 17-15 0 0,-5-1-44 0 0,8-23 52 0 0,0 1 5 0 0,-1 1 0 0 0,0 0 0 0 0,-1-1 1 0 0,-3 9 1 0 0,4-13-3 0 0,-11 21 28 0 0,2-10 61 0 0,-2 0 4 0 0,9-3-22 0 0,-5-8-54 0 0,8-1-15 0 0,1-1 0 0 0,-15 6-64 0 0,3 1 62 0 0,10-7 58 0 0,5-12 51 0 0,3 4-74 0 0,2 1-27 0 0,-2-7-5 0 0,24-5 0 0 0,-14 14 0 0 0,-14 2 0 0 0,0 0 0 0 0,0 0 0 0 0,0 0 0 0 0,0 0 0 0 0,-1 0 0 0 0,1 0 0 0 0,0 0 0 0 0,0 0 0 0 0,0-1 0 0 0,0 1 0 0 0,-1 0 0 0 0,1-1 0 0 0,0 1 0 0 0,0 0 0 0 0,0-1 0 0 0,3-5-1 0 0,-4 5 1 0 0,1 1 0 0 0,-1-1 0 0 0,0 1 0 0 0,0-1 0 0 0,1 1 0 0 0,-1 0 0 0 0,0-1 0 0 0,1 1 0 0 0,-1-1 0 0 0,0 1 0 0 0,1 0 0 0 0,-1 0 0 0 0,1-1 0 0 0,-1 1 0 0 0,0 0 0 0 0,1 0 0 0 0,-1-1 0 0 0,1 1 0 0 0,-1 0 0 0 0,1 0 0 0 0,-1 0 0 0 0,1 0 0 0 0,-1 0 0 0 0,1-1 0 0 0,-1 1 0 0 0,1 0 0 0 0,-1 0 0 0 0,1 0 0 0 0,-1 1 0 0 0,1-1 0 0 0,-1 0 0 0 0,1 0 1 0 0,75 0 116 0 0,-73 0-116 0 0,-1 0 0 0 0,1 0 0 0 0,-1 0 0 0 0,0 1 0 0 0,1-1 0 0 0,-1 1 0 0 0,0 0 0 0 0,1 0 0 0 0,-1-1 0 0 0,0 1 0 0 0,0 1 0 0 0,2 0-1 0 0,17 7-16 0 0,-16-7 1 0 0,30 11-41 0 0,-32-11 56 0 0,0-1-1 0 0,0 1 1 0 0,0 0-1 0 0,-1 0 1 0 0,1 0-1 0 0,0 1 1 0 0,-1-1-1 0 0,0-1-1 0 0,-1 1 0 0 0,1-1 0 0 0,0 0 0 0 0,0 0 0 0 0,0 0 0 0 0,0 0 0 0 0,0 0 0 0 0,0 0 0 0 0,0 0 0 0 0,0 0 0 0 0,2-1 2 0 0,-3 1-2 0 0,0-1 1 0 0,1 0-1 0 0,-1 0 0 0 0,0 1 0 0 0,0-1 0 0 0,1 1 0 0 0,-1-1 0 0 0,0 1 1 0 0,0 0-1 0 0,0-1 0 0 0,0 1 0 0 0,0 0 0 0 0,0 0 0 0 0,0 0 0 0 0,0 0 1 0 0,0 0-1 0 0,0 0 0 0 0,0 0 0 0 0,-1 0 0 0 0,1 0 0 0 0,0 0 1 0 0,-1 1 1 0 0,3 1-1 0 0,-1 1 1 0 0,1-1 0 0 0,-1 0 0 0 0,1 0 0 0 0,0 0 0 0 0,3 2 0 0 0,-3-3 2 0 0,0 1-1 0 0,0 0 1 0 0,-1 0 0 0 0,1 0 0 0 0,-1 0 0 0 0,2 3-2 0 0,12 26 64 0 0,-15-29-59 0 0,0-1 1 0 0,0 1-1 0 0,-1 0 0 0 0,1 0 1 0 0,-1 0-1 0 0,0 0 0 0 0,1 0 1 0 0,-1 0-1 0 0,-1 0 0 0 0,1 0 1 0 0,0 1-6 0 0,-1 4 16 0 0,1 3 31 0 0,0-9-31 0 0,1 0-1 0 0,-1 0 1 0 0,0 0 0 0 0,0 0-1 0 0,-1 0 1 0 0,1 0-1 0 0,0 0 1 0 0,-1-1-1 0 0,1 1 1 0 0,-1 0-1 0 0,0 1-15 0 0,-9 15 112 0 0,7-5-46 0 0,0 0 52 0 0,0-3 73 0 0,-2-1 90 0 0,-13 18 877 0 0,9-16-741 0 0,3-6-266 0 0,1 0-56 0 0,0 1-67 0 0,0-1-80 0 0,1-1-30 0 0,-3 5-86 0 0,-2 5-221 0 0,1 1 6 0 0,0-6 222 0 0,-2 0 101 0 0,-6 2 47 0 0,0 1 16 0 0,6 1 9 0 0,-2-9 16 0 0,9-4-25 0 0,1 1-1 0 0,-1-1 1 0 0,1 1 0 0 0,0 0 0 0 0,0 0-1 0 0,-1 0 1 0 0,1 0 0 0 0,0 0-1 0 0,0 0 1 0 0,0 1 0 0 0,0-1-1 0 0,-1 2-2 0 0,1-1 1 0 0,-1 0-1 0 0,1-1 0 0 0,0 1 0 0 0,-1 0 1 0 0,1-1-1 0 0,-1 0 0 0 0,1 0 0 0 0,-1 0 1 0 0,0 0-1 0 0,1 0 0 0 0,-1 0 0 0 0,0-1 1 0 0,0 0-1 0 0,0 1 0 0 0,1-1 0 0 0,-1 0 1 0 0,0 0-1 0 0,0 0 0 0 0,-2-1 0 0 0,-3 1 6 0 0,6 0-2 0 0,0 0 0 0 0,1 0 0 0 0,-1 1 0 0 0,1-1 0 0 0,-1 0 0 0 0,0 1 0 0 0,1-1 0 0 0,-1 1 0 0 0,1-1-1 0 0,-1 1 1 0 0,1 0 0 0 0,-1 0 0 0 0,0 0-4 0 0,0 0 0 0 0,1 1 1 0 0,-1-2-1 0 0,0 1 0 0 0,1 0 0 0 0,-1 0 0 0 0,0 0 0 0 0,0-1 1 0 0,0 1-1 0 0,0-1 0 0 0,0 0 0 0 0,0 1 0 0 0,0-1 0 0 0,-1 0 0 0 0,-20-4 9 0 0,1-5 36 0 0,20 8-44 0 0,-1 0 0 0 0,1 0 0 0 0,0 1 0 0 0,-1-1 0 0 0,1 1 0 0 0,-1 0 0 0 0,1 0 0 0 0,-1 0-1 0 0,1 0 1 0 0,-1 0 0 0 0,1 1 0 0 0,-1-1-1 0 0,1 0 0 0 0,0 1 0 0 0,-1-1 0 0 0,1 0 0 0 0,-1 0 0 0 0,1 0 0 0 0,-1 0 0 0 0,1 0 0 0 0,-1-1 0 0 0,1 1 0 0 0,0-1 0 0 0,-1 0-1 0 0,1 0 1 0 0,-4-1-1 0 0,0-1-2 0 0,0 0-1 0 0,0-1 1 0 0,0 0 0 0 0,0 0-1 0 0,0 0 1 0 0,1-1 3 0 0,-3-3-62 0 0,-10-9-181 0 0,15 14 201 0 0,0-1-200 0 0,2 1 104 0 0,1-1 61 0 0,1-1 26 0 0,-1 2-42 0 0,0 2-104 0 0,0 0 70 0 0,0 1 60 0 0,0-1 50 0 0,0 0 93 0 0,0-1 292 0 0,0 1-311 0 0,0 0-72 0 0,0 1-40 0 0,0-1-41 0 0,0 1-47 0 0,0-1-53 0 0,0 0-78 0 0,0 1-74 0 0,0-1-80 0 0,0 0-89 0 0,0 0-94 0 0,0-1-102 0 0,0 1-108 0 0,0 0-116 0 0,0-4-1124 0 0,0-3-1167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25.59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64 7248 0 0,'0'0'209'0'0,"0"0"-55"0"0,0 0-17 0 0,0 0 37 0 0,0 0 137 0 0,0 0 256 0 0,0 0 10 0 0,0 0-18 0 0,0 0-101 0 0,0 0-46 0 0,0 0-10 0 0,0 0-14 0 0,0 2-50 0 0,0 19 313 0 0,0 21 444 0 0,1-33-915 0 0,5 2 43 0 0,1 3 42 0 0,-5-3-28 0 0,-3 1 17 0 0,1 10 143 0 0,3-9-239 0 0,2-4-92 0 0,-4-8-52 0 0,0 0 0 0 0,0 1 0 0 0,0-1 0 0 0,-1 1 0 0 0,1-1-1 0 0,0 1 1 0 0,-1-1 0 0 0,1 1 0 0 0,-1-1 0 0 0,1 1 0 0 0,-1 0-1 0 0,0-1 1 0 0,0 1 0 0 0,0 0-14 0 0,0 2 11 0 0,0 0 35 0 0,0 5 87 0 0,0 11 238 0 0,0-16-301 0 0,0 0-46 0 0,0-2 97 0 0,0-2-8 0 0,0 3-1 0 0,0 1-340 0 0,0-1 94 0 0,0 0 80 0 0,0 0 68 0 0,0-1 54 0 0,0-1 40 0 0,0 4 580 0 0,0-4-542 0 0,0-1-93 0 0,0 0-79 0 0,0 0-53 0 0,0 1-61 0 0,0-1-66 0 0,0 0-99 0 0,0 0-96 0 0,0 1-104 0 0,0 0-113 0 0,0-1-123 0 0,0 1 321 0 0,0-1-34 0 0,0 1-35 0 0,0-1-36 0 0,0 1-38 0 0,0 0-39 0 0,0-1-1287 0 0,0 0-1064 0 0</inkml:trace>
  <inkml:trace contextRef="#ctx0" brushRef="#br0" timeOffset="408.72">222 1 6240 0 0,'0'0'182'0'0,"0"0"-46"0"0,0 0-6 0 0,0 0 47 0 0,0 0 154 0 0,0 0 283 0 0,0 0 24 0 0,0 0-28 0 0,0 0-122 0 0,0 2-52 0 0,0 9-10 0 0,0-9-9 0 0,2-2-26 0 0,-1 0-374 0 0,-1 0 0 0 0,1 0 0 0 0,-1 0 0 0 0,1 0-1 0 0,-1 0 1 0 0,1 0 0 0 0,-1 1 0 0 0,1-1 0 0 0,-1 0 0 0 0,0 0 0 0 0,1 0 0 0 0,-1 0 0 0 0,1 1 0 0 0,-1-1 0 0 0,1 0 0 0 0,-1 0 0 0 0,0 1 0 0 0,1-1 0 0 0,-1 0 0 0 0,0 1 0 0 0,1-1 0 0 0,-1 0 0 0 0,0 1 0 0 0,1-1 0 0 0,-1 0 0 0 0,0 1 0 0 0,0-1 0 0 0,1 1 0 0 0,-1-1 0 0 0,0 1-17 0 0,1 15 492 0 0,-1-11-375 0 0,0-5-112 0 0,0 0 0 0 0,0 0 0 0 0,0 1 0 0 0,0-1 0 0 0,0 0 0 0 0,0 0 0 0 0,0 0 1 0 0,0 0-1 0 0,0 0 0 0 0,0 0 0 0 0,0 0 0 0 0,0 0 0 0 0,0 0 0 0 0,0 0 0 0 0,0 1 0 0 0,0-1 0 0 0,0 0 0 0 0,0 0 0 0 0,0 0 0 0 0,0 0 0 0 0,0 0 0 0 0,0 0 0 0 0,0 0 0 0 0,0 0 0 0 0,1 0 0 0 0,-1 0 0 0 0,0 0 0 0 0,0 1 0 0 0,0-1 0 0 0,0 0 0 0 0,0 0 0 0 0,0 0 0 0 0,0 0 0 0 0,0 0 0 0 0,0 0 0 0 0,0 0 0 0 0,0 0 0 0 0,0 0 0 0 0,0 0 0 0 0,1 0 0 0 0,-1 0 1 0 0,0 0-1 0 0,0 0 0 0 0,0 0 0 0 0,0 0 0 0 0,0 0 0 0 0,0 0 0 0 0,0 0 0 0 0,0 0 0 0 0,0 0 0 0 0,0 0 0 0 0,1 0 0 0 0,-1 0 0 0 0,0 0 0 0 0,0 0 0 0 0,0 0 0 0 0,0 0-5 0 0,7 2 186 0 0,-6-1-160 0 0,0-1 1 0 0,-1 1-1 0 0,0-1 0 0 0,1 1 0 0 0,-1 0 0 0 0,1-1 0 0 0,-1 1 0 0 0,0 0 0 0 0,1-1 1 0 0,-1 1-1 0 0,0 0 0 0 0,0-1 0 0 0,1 1 0 0 0,-1 0-26 0 0,1 14 361 0 0,-1-6-182 0 0,-1 0-92 0 0,4-4 121 0 0,3 4-118 0 0,-1 6 185 0 0,-3 5 42 0 0,-2-6-154 0 0,0-12-147 0 0,0 18 376 0 0,0 22 347 0 0,0-27-402 0 0,0-13-163 0 0,0 1 2 0 0,0 23 168 0 0,0-23-208 0 0,0-3-9 0 0,0 0-6 0 0,0 2-10 0 0,0 6-60 0 0,0-1 12 0 0,0 7 56 0 0,0-1-159 0 0,0-10-114 0 0,0-1 48 0 0,0-1 42 0 0,0 0 33 0 0,0 1 28 0 0,0 0 88 0 0,0-2-74 0 0,0 1-49 0 0,0 0-67 0 0,0 0-92 0 0,0 1-113 0 0,0-1 106 0 0,0 0-36 0 0,0 1-40 0 0,0-1-42 0 0,0 0-66 0 0,0 0-57 0 0,0 1-51 0 0,0-1-46 0 0,0 0-158 0 0,0 1-45 0 0,0 0-192 0 0,0 2-515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37.68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160 1 7344 0 0,'0'0'165'0'0,"0"0"22"0"0,0 0 9 0 0,-3 0-20 0 0,-1 0-132 0 0,-21 0-52 0 0,19 0 44 0 0,0 1 62 0 0,0 2 109 0 0,-5 6 349 0 0,10-8-363 0 0,-1 0-35 0 0,0 0 65 0 0,-1 0-82 0 0,-1-1-76 0 0,0 0-22 0 0,2 1 55 0 0,-9 7 129 0 0,-4 11 183 0 0,2 2-50 0 0,7-9-222 0 0,6-10-114 0 0,-1-1 1 0 0,1 0-1 0 0,-1 1 1 0 0,1-1-1 0 0,0 1 1 0 0,-1-1-1 0 0,1 0 0 0 0,0 1 1 0 0,0-1-1 0 0,0 1-24 0 0,-2 17 235 0 0,-3-9-137 0 0,-1 9 58 0 0,4-4 11 0 0,0 1-16 0 0,-4 0-48 0 0,0 0 3 0 0,4-1 50 0 0,1-3 9 0 0,1-9-115 0 0,0 1 1 0 0,-1-1-1 0 0,1 0 1 0 0,1 0 0 0 0,-1 0-1 0 0,0 1 1 0 0,1-1-1 0 0,0 0 1 0 0,-1 0 0 0 0,2 1-51 0 0,2 4 111 0 0,2 2 44 0 0,-3 3 33 0 0,-3-8-107 0 0,3 4 49 0 0,0-8-41 0 0,1 0 48 0 0,1-1 77 0 0,-2 3 10 0 0,-3-3-220 0 0,12 9 194 0 0,-12-8-189 0 0,0-1 0 0 0,1 0-1 0 0,-1 0 1 0 0,1 1 0 0 0,-1-1-1 0 0,0 0 1 0 0,1 0 0 0 0,-1 1-1 0 0,1-1 1 0 0,-1 0 0 0 0,1 0-1 0 0,-1 0 1 0 0,1 0 0 0 0,-1 0-1 0 0,1 0 1 0 0,-1 0 0 0 0,1 0-1 0 0,-1 0 1 0 0,1 0 0 0 0,-1 0-1 0 0,1 0 1 0 0,-1 0 0 0 0,1 0-1 0 0,-1 0 1 0 0,1 0 0 0 0,-1-1 0 0 0,1 1-1 0 0,-1 0 1 0 0,1 0 0 0 0,-1-1-9 0 0,5-5 152 0 0,-5 5-142 0 0,0 1 1 0 0,0-1 0 0 0,1 1-1 0 0,-1 0 1 0 0,0-1-1 0 0,1 1 1 0 0,-1-1-1 0 0,0 1 1 0 0,1 0-1 0 0,-1-1 1 0 0,0 1-1 0 0,1 0 1 0 0,-1-1-1 0 0,1 1 1 0 0,-1 0-1 0 0,1 0 1 0 0,-1-1-1 0 0,0 1 1 0 0,1 0 0 0 0,-1 0-1 0 0,1 0 1 0 0,-1 0-1 0 0,1 0 1 0 0,-1 0-1 0 0,1 0 1 0 0,-1 0-1 0 0,1 0 1 0 0,-1 0-1 0 0,1 0 1 0 0,-1 0-1 0 0,1 0 1 0 0,0 0-11 0 0,11-2 172 0 0,5-9 150 0 0,-2-3 0 0 0,-5 4-149 0 0,-1 0-53 0 0,5-7 12 0 0,-4 0-41 0 0,-3 6-49 0 0,8-13 50 0 0,11-25-92 0 0,-22 41-4 0 0,-3 3 4 0 0,1 0 0 0 0,-2 0-1 0 0,1 0 1 0 0,0 0-1 0 0,-1-1 1 0 0,0 1 0 0 0,0 0-1 0 0,-1 0 1 0 0,0-1 0 0 0,1 0-10 0 0,0-2-62 0 0,-2-27-250 0 0,-2 23 97 0 0,1 6 62 0 0,-1 1-47 0 0,2 3-123 0 0,1 0 89 0 0,0 0 74 0 0,1 0 59 0 0,0 0 35 0 0,1-3-13 0 0,-1 4 4 0 0,0 1-3 0 0,0-2-526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38.38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143 424 6704 0 0,'0'0'149'0'0,"0"0"23"0"0,0 0 12 0 0,0 0 27 0 0,0 0 83 0 0,0 0 33 0 0,0-3 8 0 0,0-7 10 0 0,0 7 40 0 0,0 3 21 0 0,0 0 2 0 0,-2 0-28 0 0,-9 0-118 0 0,8 0-50 0 0,1 3-10 0 0,-11 7-4 0 0,0-4-6 0 0,7 4-6 0 0,-4-5-2 0 0,3 6-15 0 0,0 3-53 0 0,5-10-75 0 0,-3 7 53 0 0,4-9-74 0 0,0 0 0 0 0,0 1 0 0 0,0-1 0 0 0,0 0 0 0 0,-1 0 0 0 0,1 0 0 0 0,-1 0 0 0 0,1 0 0 0 0,-1 0-20 0 0,0-1 11 0 0,1 0 1 0 0,0 0-1 0 0,-1 0 0 0 0,1 1 1 0 0,0-1-1 0 0,0 0 1 0 0,0 1-1 0 0,0-1 1 0 0,0 1-1 0 0,1-1 1 0 0,-1 1-1 0 0,0 0 1 0 0,1-1-1 0 0,-1 1 1 0 0,1-1-1 0 0,0 1 1 0 0,-1 0-1 0 0,1 0 0 0 0,0-1 1 0 0,0 1-12 0 0,-2 14 73 0 0,-5 2-17 0 0,3-7-22 0 0,-5 13 73 0 0,7-21-88 0 0,1 1-1 0 0,-1 0 1 0 0,1 0-1 0 0,0 0 1 0 0,0 1-1 0 0,0-1 1 0 0,1 0 0 0 0,-1 3-19 0 0,1 12 94 0 0,-1-13-45 0 0,1 0 0 0 0,0 0-1 0 0,1 0 1 0 0,0 4-49 0 0,5 6 127 0 0,6-1 43 0 0,-2-4-52 0 0,-7-9 2 0 0,-1-2 0 0 0,5 0-74 0 0,-3 1 1 0 0,0-1-1 0 0,0 0 0 0 0,0-1 0 0 0,-1 1 0 0 0,1-1 0 0 0,0 1 0 0 0,0-1 0 0 0,0 0 0 0 0,0-1-46 0 0,4-2 52 0 0,-1-2-36 0 0,-4 3 0 0 0,0 1 1 0 0,0-1-1 0 0,0 1 1 0 0,1 0-1 0 0,-1 0 0 0 0,2 0-16 0 0,-2 0 9 0 0,1 0 0 0 0,-1 0-1 0 0,0 0 1 0 0,0 0 0 0 0,0 0 0 0 0,1-2-9 0 0,15-14 88 0 0,-10 11-40 0 0,-1-1 0 0 0,0-1 0 0 0,0 1 0 0 0,3-8-48 0 0,5-13 53 0 0,13-18-42 0 0,-28 44-14 0 0,0 1 0 0 0,0-1 0 0 0,-1 0 0 0 0,1 0 0 0 0,-1 0 1 0 0,0 0-1 0 0,0 0 0 0 0,0 0 0 0 0,0 0 0 0 0,-1-2 3 0 0,1-11-79 0 0,0 4 38 0 0,1-17-62 0 0,-5 7 75 0 0,-6-7 28 0 0,7 17-2 0 0,2 8 6 0 0,0 1 1 0 0,0-1-1 0 0,0 0 1 0 0,0 0-1 0 0,-1 1 1 0 0,0-1-1 0 0,1 1 1 0 0,-1-1-1 0 0,-2-1-4 0 0,1 0-14 0 0,1 0 0 0 0,0 0 0 0 0,0 0 0 0 0,0 0 1 0 0,0 0-1 0 0,1-1 0 0 0,0 1 0 0 0,0-1 0 0 0,0-2 14 0 0,0 1-28 0 0,0 0-1 0 0,-1 0 1 0 0,0-1 0 0 0,0 1 0 0 0,0 1 0 0 0,-2-5 28 0 0,-8-18-89 0 0,1-18 22 0 0,-1 0 20 0 0,2 26 4 0 0,5-6 22 0 0,-2 14-7 0 0,6 12 25 0 0,0 0 0 0 0,1-1 0 0 0,-1 1 1 0 0,0-1-1 0 0,1 1 0 0 0,-1-1 0 0 0,1 1 1 0 0,-1-1-1 0 0,1 1 0 0 0,0-1 0 0 0,0 1 1 0 0,0-1-1 0 0,-1 0 3 0 0,1-20-51 0 0,0 0-1 0 0,1 33-69 0 0,1 0 66 0 0,6 16 68 0 0,-5-19-24 0 0,12 29 11 0 0,-9-8 0 0 0,4 3 0 0 0,-5-3 0 0 0,6-8 0 0 0,-3 14 25 0 0,2 3 58 0 0,-7-31-59 0 0,0-1 0 0 0,-1 0 0 0 0,0 1 0 0 0,0-1 0 0 0,-1 1 0 0 0,0 0 0 0 0,0 0 0 0 0,0 6-24 0 0,1 4 88 0 0,4 5 116 0 0,0 1 18 0 0,-4-6-100 0 0,-3-5-27 0 0,1 9 76 0 0,4-4 19 0 0,-3-12-150 0 0,2 2 28 0 0,-1 0 0 0 0,0 0 0 0 0,-1 0 0 0 0,1 0 0 0 0,-1 0 0 0 0,0 6-68 0 0,-1 93 885 0 0,0-38-356 0 0,0-66-511 0 0,0-1-1 0 0,0 1 1 0 0,0 0 0 0 0,1 0-1 0 0,-1 0 1 0 0,1-1 0 0 0,-1 1-1 0 0,1 0 1 0 0,0-1 0 0 0,0 1-1 0 0,0-1 1 0 0,-1 1-1 0 0,2 0-17 0 0,-1-1 16 0 0,0 1 0 0 0,-1-1-1 0 0,1 1 1 0 0,0-1-1 0 0,0 1 1 0 0,-1 0 0 0 0,1-1-1 0 0,-1 1 1 0 0,1 0-1 0 0,-1 0 1 0 0,0-1 0 0 0,0 1-1 0 0,0 0-15 0 0,0 11 121 0 0,0-10-1 0 0,0-3-5 0 0,0 0-23 0 0,0 0-12 0 0,0 0-39 0 0,0 0-138 0 0,0 0-72 0 0,0 0 117 0 0,0 0-17 0 0,0 0-27 0 0,0 0-47 0 0,0 0-22 0 0,0 0-48 0 0,0 0-54 0 0,0 0-63 0 0,0 0-66 0 0,0 0-62 0 0,0 0-55 0 0,0 0-47 0 0,0 0-167 0 0,0 0-48 0 0,0 0-200 0 0,0 0-539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40.63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7368 0 0,'0'0'165'0'0,"0"0"22"0"0,0 0 10 0 0,0 0-58 0 0,0 0-14 0 0,0 0 39 0 0,0 0 132 0 0,3 2 249 0 0,10 9 21 0 0,0-6-16 0 0,-9 2-231 0 0,-3-7-300 0 0,-1 1 0 0 0,0-1 0 0 0,0 1 0 0 0,1-1 0 0 0,-1 0 0 0 0,0 1 0 0 0,1-1 0 0 0,-1 1 0 0 0,0-1 0 0 0,1 0 0 0 0,-1 1 0 0 0,0-1 0 0 0,1 0 0 0 0,-1 0 0 0 0,1 1 1 0 0,-1-1-1 0 0,1 0 0 0 0,-1 0 0 0 0,1 0 0 0 0,-1 1 0 0 0,1-1 0 0 0,-1 0 0 0 0,1 0 0 0 0,-1 0 0 0 0,1 0 0 0 0,-1 0 0 0 0,1 0 0 0 0,-1 0 0 0 0,1 0 0 0 0,-1 0 0 0 0,1 0 0 0 0,-1-1-19 0 0,11 3 287 0 0,-2 2-37 0 0,0 2 14 0 0,4 8 89 0 0,11 8 223 0 0,-14-16-426 0 0,0 0 35 0 0,25 16 395 0 0,-25-14-431 0 0,-1 0-51 0 0,12 21 196 0 0,-9-14-162 0 0,8 12 118 0 0,-5-4-43 0 0,11 12 93 0 0,6 9 139 0 0,-11 1-55 0 0,-9-22-201 0 0,6 12 57 0 0,-3 2-36 0 0,16 50 219 0 0,-15-46-184 0 0,-7-10-88 0 0,-4 2 67 0 0,-3 39 273 0 0,-2-66-453 0 0,0 22 55 0 0,1 22 27 0 0,-5-7-33 0 0,3-36-67 0 0,-1 0 0 0 0,-1-1 1 0 0,1 0-1 0 0,-1 1 0 0 0,-2 3-20 0 0,-8 16 59 0 0,-15 39 68 0 0,14-36-41 0 0,-3 3 94 0 0,7-16-40 0 0,0 0 41 0 0,-5 11 63 0 0,12-20-172 0 0,0-1 1 0 0,-1 1-1 0 0,0-1 0 0 0,0 0 0 0 0,-1 0 0 0 0,-4 5-72 0 0,-57 55 591 0 0,52-56-559 0 0,-1-7 26 0 0,15-3-56 0 0,-1-1 0 0 0,1 1-1 0 0,-1 0 1 0 0,0 0 0 0 0,1 0 0 0 0,-1 1-1 0 0,0-1 1 0 0,1 0 0 0 0,-1 0-1 0 0,1 0 1 0 0,-1 0 0 0 0,0 1 0 0 0,1-1-1 0 0,-1 0 1 0 0,1 0 0 0 0,-1 1-1 0 0,1-1 1 0 0,-1 0 0 0 0,1 1 0 0 0,-1-1-1 0 0,1 1 1 0 0,-1-1 0 0 0,1 1-1 0 0,-1-1 1 0 0,1 1 0 0 0,0-1 0 0 0,-1 1-2 0 0,1 0 3 0 0,-1-1 1 0 0,1 1-1 0 0,-1 0 1 0 0,1-1-1 0 0,-1 1 1 0 0,1-1-1 0 0,-1 1 1 0 0,1-1-1 0 0,-1 1 1 0 0,0-1-1 0 0,1 0 1 0 0,-1 1-1 0 0,0-1 1 0 0,1 1-1 0 0,-1-1 1 0 0,0 0-1 0 0,0 0 1 0 0,1 0-1 0 0,-1 1 1 0 0,0-1 0 0 0,0 0-1 0 0,0 0 1 0 0,1 0-1 0 0,-1 0 1 0 0,0 0-1 0 0,0 0 1 0 0,0-1-4 0 0,-9 1 21 0 0,10 0-21 0 0,0 1 0 0 0,-1-1 1 0 0,1 0-1 0 0,0 0 0 0 0,0 0 0 0 0,0 0 1 0 0,0 0-1 0 0,0 0 0 0 0,0 0 0 0 0,0 0 1 0 0,0 0-1 0 0,0 0 0 0 0,0 0 0 0 0,-1 0 1 0 0,1 0-1 0 0,0 0 0 0 0,0 0 0 0 0,0 0 0 0 0,0 0 1 0 0,0 0-1 0 0,0-1 0 0 0,0 1 0 0 0,0 0 1 0 0,0 0-1 0 0,0 0 0 0 0,0 0 0 0 0,0 0 1 0 0,-1 0-1 0 0,1 0 0 0 0,0 0 0 0 0,0 0 1 0 0,0 0-1 0 0,0 0 0 0 0,0 0 0 0 0,0 0 0 0 0,0 0 1 0 0,0 0-1 0 0,0-1 0 0 0,0 1 0 0 0,0 0 1 0 0,0 0-1 0 0,0 0 0 0 0,0 0 0 0 0,0 0 1 0 0,0 0-1 0 0,0 0 0 0 0,0 0 0 0 0,0 0 1 0 0,0 0-1 0 0,0-1 0 0 0,0 1 0 0 0,0 0 0 0 0,0 0 1 0 0,0 0-1 0 0,0 0 0 0 0,0 0 0 0 0,0 0 0 0 0,0-4-39 0 0,0-3-66 0 0,0 7 102 0 0,0 0-1 0 0,0 0 0 0 0,0 0 0 0 0,0 0 0 0 0,0 0 0 0 0,0 0 1 0 0,0 0-1 0 0,0 0 0 0 0,0-1 0 0 0,0 1 0 0 0,0 0 0 0 0,0 0 1 0 0,0 0-1 0 0,0 0 0 0 0,0 0 0 0 0,0 0 0 0 0,0 0 0 0 0,0 0 0 0 0,0 0 1 0 0,0 0-1 0 0,0-1 0 0 0,0 1 0 0 0,0 0 0 0 0,0 0 0 0 0,0 0 1 0 0,0 0-1 0 0,0 0 0 0 0,0 0 0 0 0,0 0 0 0 0,0 0 0 0 0,0 0 1 0 0,0 0-1 0 0,-1 0 0 0 0,1 0 0 0 0,0 0 0 0 0,0 0 0 0 0,0 0 1 0 0,0 0-1 0 0,0 0 0 0 0,0-1 0 0 0,0 1 0 0 0,0 0 0 0 0,0 0 1 0 0,0 0-1 0 0,0 0 0 0 0,-1 0 0 0 0,1 0 0 0 0,0 0 0 0 0,0 0 1 0 0,0 0-1 0 0,0 0 0 0 0,0 0 0 0 0,0 0 0 0 0,0 1 0 0 0,0-1 1 0 0,0 0-1 0 0,-1 0 4 0 0,-2 0-125 0 0,1 0 40 0 0,1 0-35 0 0,0 0-15 0 0,0 0-37 0 0,0 0-41 0 0,0 0-48 0 0,0 0-50 0 0,1 0-49 0 0,-1 0-44 0 0,1 0-39 0 0,0 0-288 0 0,-1 0-66 0 0,1 0-52 0 0,0 0-37 0 0,0 0-334 0 0,0 0-34 0 0,0 0-2625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37.28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364 774 6336 0 0,'0'0'141'0'0,"0"0"23"0"0,0 0 11 0 0,2 0-29 0 0,0 0-201 0 0,0 0 67 0 0,3 0 82 0 0,0-1 68 0 0,13 2 552 0 0,-12 0-462 0 0,-4-1-157 0 0,0 1-57 0 0,3 10 346 0 0,6-6 22 0 0,-6 6 2 0 0,2-6-131 0 0,-2-2-48 0 0,-4 5-34 0 0,2-3 86 0 0,3 3-104 0 0,10 19 311 0 0,-12-18-354 0 0,-4-9-131 0 0,6 32 509 0 0,7-8-146 0 0,-5-10-146 0 0,-3-5-104 0 0,-4-4-45 0 0,0-1 1 0 0,0 0-1 0 0,0 0 0 0 0,-1 1 0 0 0,1-1 0 0 0,-1 0 0 0 0,0 1 0 0 0,-1-1 0 0 0,0 4-71 0 0,1 8 242 0 0,-1-15-230 0 0,1 0 1 0 0,0 0 0 0 0,0-1 0 0 0,0 1 0 0 0,1 0 0 0 0,-1-1 0 0 0,0 1 0 0 0,0 0 0 0 0,0-1-1 0 0,0 1 1 0 0,1 0 0 0 0,-1-1 0 0 0,0 1 0 0 0,1-1 0 0 0,-1 1 0 0 0,0 0 0 0 0,1-1 0 0 0,-1 1 0 0 0,1-1-1 0 0,-1 1 1 0 0,1-1 0 0 0,-1 1 0 0 0,1-1 0 0 0,-1 0 0 0 0,1 1 0 0 0,-1-1-13 0 0,1 1 12 0 0,0-1 0 0 0,-1 0 0 0 0,1 1 0 0 0,-1-1 0 0 0,1 1 0 0 0,-1-1 0 0 0,1 1 0 0 0,-1-1 0 0 0,0 1 0 0 0,1-1 0 0 0,-1 1 0 0 0,1 0 0 0 0,-1-1 0 0 0,0 1 0 0 0,0-1 0 0 0,1 1 0 0 0,-1 0 0 0 0,0-1 0 0 0,0 1 0 0 0,0 0 0 0 0,0-1 0 0 0,0 1 0 0 0,0 0 1 0 0,0-1-1 0 0,0 1 0 0 0,0 0-12 0 0,0 28 400 0 0,0-26-219 0 0,0-3-78 0 0,0 0-30 0 0,0 0 42 0 0,0 0 105 0 0,0 0 41 0 0,0 0 10 0 0,0 0-34 0 0,0 0-138 0 0,-2-3-34 0 0,-5-6-21 0 0,2-7-22 0 0,4-16 31 0 0,1 28-41 0 0,0-138 0 0 0,0 141-12 0 0,0-1 0 0 0,0 0 0 0 0,0 1 0 0 0,1-1 0 0 0,-1 1 0 0 0,0-1 0 0 0,1 0 0 0 0,0 1 0 0 0,-1-1 0 0 0,1 1 0 0 0,0-1 0 0 0,0 1 0 0 0,0 0 0 0 0,0-1 0 0 0,4-6 0 0 0,0-5 0 0 0,1 8 0 0 0,-5 5 0 0 0,-1 0 0 0 0,1 0 0 0 0,-1-1 0 0 0,1 1 0 0 0,-1 0 0 0 0,0 0 0 0 0,1-1 0 0 0,-1 1 0 0 0,1-1 0 0 0,-1 1 0 0 0,0 0 0 0 0,0-1 0 0 0,1 1 0 0 0,-1-1 0 0 0,0 1 0 0 0,0 0 0 0 0,1-1 0 0 0,-1 1 0 0 0,0-1 0 0 0,0 1 0 0 0,0-1 0 0 0,0 1 0 0 0,0-1 0 0 0,1 1 0 0 0,-1-1 0 0 0,0 1 0 0 0,0-1 0 0 0,0 1 0 0 0,-1-1 0 0 0,1 1 0 0 0,0-1 0 0 0,0 0 0 0 0,0 1 0 0 0,0-1 0 0 0,0 1 0 0 0,0-1 0 0 0,0 1 0 0 0,-1-1 0 0 0,1 1 0 0 0,0-1 0 0 0,0 1 0 0 0,1-1 0 0 0,-1 1 0 0 0,0-1 0 0 0,0 1 0 0 0,0-1 0 0 0,0 1 0 0 0,0-1 0 0 0,0 1 0 0 0,1-1 0 0 0,-1 1 0 0 0,0-1 0 0 0,0 1 0 0 0,1 0 0 0 0,-1-1 0 0 0,0 1 0 0 0,1-1 0 0 0,-1 1 0 0 0,0 0 0 0 0,1-1 0 0 0,-1 1 0 0 0,1 0 0 0 0,-1-1 0 0 0,1 1 0 0 0,-1 0 0 0 0,0 0 0 0 0,1 0 0 0 0,-1-1 0 0 0,1 1 0 0 0,-1 0 0 0 0,1 0 0 0 0,6-3 0 0 0,9-10-15 0 0,-1 0-44 0 0,-1 7 45 0 0,-10 0 14 0 0,-4 5 0 0 0,0 1 0 0 0,1 0 1 0 0,-1-1-1 0 0,0 1 0 0 0,0-1 1 0 0,1 1-1 0 0,-1-1 1 0 0,0 1-1 0 0,1 0 0 0 0,-1-1 1 0 0,1 1-1 0 0,-1 0 0 0 0,0 0 1 0 0,1-1-1 0 0,-1 1 1 0 0,1 0-1 0 0,-1 0 0 0 0,1-1 1 0 0,-1 1-1 0 0,1 0 0 0 0,-1 0 1 0 0,1 0-1 0 0,-1 0 1 0 0,1 0-1 0 0,-1 0 0 0 0,1 0 1 0 0,-1 0-1 0 0,1 0 0 0 0,-1 0 1 0 0,1 0-1 0 0,-1 0 1 0 0,1 0-1 0 0,23 0 57 0 0,31 0-54 0 0,-53 0-4 0 0,-1 1 0 0 0,1-1 0 0 0,0 0 0 0 0,0 1 0 0 0,-1-1 0 0 0,1 1 0 0 0,0-1 0 0 0,-1 1 0 0 0,1 0 0 0 0,0-1 1 0 0,-1 1-1 0 0,1 0 0 0 0,-1 0 0 0 0,0 1 0 0 0,1-1 0 0 0,-1 0 0 0 0,0 0 0 0 0,1 0 0 0 0,-1 1 1 0 0,15 11-77 0 0,-9-9 33 0 0,15 8-60 0 0,-20-11 103 0 0,-1 0 1 0 0,1 1-1 0 0,0-1 0 0 0,-1 1 1 0 0,1 0-1 0 0,-1-1 0 0 0,0 1 1 0 0,0 0-1 0 0,1 0 0 0 0,-1 0 1 0 0,4 9 45 0 0,-4-9-35 0 0,0 0 0 0 0,0 1 1 0 0,0-1-1 0 0,0 0 0 0 0,1 0 1 0 0,-1 0-1 0 0,1 0 0 0 0,-1 0 1 0 0,1 0-11 0 0,3 3 22 0 0,8 8 12 0 0,4 7-27 0 0,-16-17-5 0 0,1 0 0 0 0,0 0 1 0 0,-1 0-1 0 0,1 0 0 0 0,-1 0 1 0 0,0 2-3 0 0,2 13 47 0 0,-3-17-46 0 0,-1 0 1 0 0,1 0 0 0 0,1 0 0 0 0,-1 1 0 0 0,0-1 0 0 0,0 0 0 0 0,0 0 0 0 0,0 0 0 0 0,1 0 0 0 0,-1 0 0 0 0,1 0 0 0 0,-1 0-1 0 0,1 0 1 0 0,-1 0 0 0 0,1 0 0 0 0,0 0 0 0 0,0 1-2 0 0,5 10 33 0 0,-5-7-16 0 0,0-1 1 0 0,0 1-1 0 0,-1 0 0 0 0,0 0 1 0 0,0 2-18 0 0,0-5 14 0 0,1-1 0 0 0,-1 1 0 0 0,0 0 0 0 0,0-1 0 0 0,1 1 0 0 0,-1-1 0 0 0,1 1 0 0 0,-1 0 0 0 0,1-1 0 0 0,0 1 0 0 0,0-1-1 0 0,-1 1 1 0 0,1-1 0 0 0,0 0 0 0 0,0 1 0 0 0,1-1 0 0 0,-1 0 0 0 0,1 1-14 0 0,0 0 128 0 0,-2-2-10 0 0,0 0-38 0 0,0 0 14 0 0,0 0 17 0 0,0 0-19 0 0,0 0-11 0 0,0 0-3 0 0,-2-2-22 0 0,-9-9-35 0 0,7 4 75 0 0,5-2-48 0 0,-1 7-17 0 0,0-5 27 0 0,0 5-39 0 0,0 0 1 0 0,0-1 0 0 0,0 1-1 0 0,0 0 1 0 0,0 0 0 0 0,0 0-1 0 0,1 0 1 0 0,-1-1 0 0 0,1 1-1 0 0,0-1-19 0 0,4-5 60 0 0,1-2-6 0 0,-4-3-40 0 0,-2 11-14 0 0,0 0 0 0 0,1 1 0 0 0,-1-1 0 0 0,0 0 0 0 0,1 1 0 0 0,-1-1 0 0 0,1 1 0 0 0,-1-1 0 0 0,1 1 0 0 0,0-1 0 0 0,-1 1 0 0 0,1-1 0 0 0,0 1 0 0 0,0-1 0 0 0,4-6 0 0 0,4-9-19 0 0,-2 3-48 0 0,-5 9 38 0 0,-1 4 21 0 0,-1 0 0 0 0,0 1 0 0 0,0-1 0 0 0,1 1 0 0 0,-1-1 0 0 0,0 0 0 0 0,1 1-1 0 0,-1-1 1 0 0,1 1 0 0 0,-1-1 0 0 0,1 1 0 0 0,-1-1 0 0 0,1 1 0 0 0,-1-1-1 0 0,1 1 1 0 0,-1 0 0 0 0,1-1 0 0 0,0 1 0 0 0,-1 0 0 0 0,1-1 0 0 0,0 1 0 0 0,0 0 8 0 0,3-3-35 0 0,-3 3 34 0 0,5-3-50 0 0,19-9-38 0 0,-17 7 63 0 0,-7 4 23 0 0,1 0 0 0 0,-1 0 0 0 0,1 0 0 0 0,-1 0 1 0 0,1 1-1 0 0,-1-1 0 0 0,1 0 0 0 0,-1 1 0 0 0,1-1 0 0 0,0 1 0 0 0,-1 0 0 0 0,1 0 0 0 0,0-1 0 0 0,0 1 3 0 0,5 0 0 0 0,-5 0-1 0 0,0 0 0 0 0,0 0 0 0 0,0 0-1 0 0,0 0 1 0 0,1 0 0 0 0,-1 0 0 0 0,0 1 0 0 0,0-1 0 0 0,0 1-1 0 0,1 0 2 0 0,13 12-48 0 0,15 19 36 0 0,-17-20 12 0 0,-9-8 0 0 0,-1 1 0 0 0,1-1 0 0 0,-1 1 0 0 0,0 0 0 0 0,0 0 0 0 0,1 2 0 0 0,32 88 0 0 0,-32-87 0 0 0,-4-7 0 0 0,0 0 0 0 0,0 1 0 0 0,0-1 0 0 0,-1 1 0 0 0,1-1 0 0 0,0 1 0 0 0,-1-1 0 0 0,1 1 0 0 0,-1 0 0 0 0,0-1 0 0 0,1 1 0 0 0,-1 0 0 0 0,0-1 0 0 0,0 1 0 0 0,0 5 0 0 0,0-5 0 0 0,0 1 0 0 0,-1-1 0 0 0,2 0 0 0 0,-1 0 0 0 0,0 0 0 0 0,0 0 0 0 0,1 1 0 0 0,-1-1 0 0 0,1 0 0 0 0,0 1 0 0 0,9 13 0 0 0,-7-1-12 0 0,-3-13 7 0 0,0-1 1 0 0,0 1-1 0 0,0 0 0 0 0,1-1 0 0 0,-1 1 0 0 0,0-1 0 0 0,1 1 0 0 0,-1-1 0 0 0,1 1 0 0 0,0-1 0 0 0,-1 0 0 0 0,1 1 0 0 0,0-1 0 0 0,1 1 5 0 0,3 4-76 0 0,-4-4-121 0 0,0-1 38 0 0,1 2-63 0 0,-2-1 127 0 0,0 0 35 0 0,-1 3-43 0 0,1-4 24 0 0,0-1 5 0 0,0 3-499 0 0</inkml:trace>
  <inkml:trace contextRef="#ctx0" brushRef="#br0" timeOffset="2643.61">474 1 6992 0 0,'0'0'157'0'0,"-3"2"23"0"0,-10 9 12 0 0,-3-8-27 0 0,5-2-132 0 0,-1 5-35 0 0,-1 1 13 0 0,2-6 43 0 0,9-1 3 0 0,-1 1-1 0 0,1-1 0 0 0,0 0 0 0 0,0 1 0 0 0,-1-1 0 0 0,1 1 0 0 0,0 0 0 0 0,0 0 0 0 0,0 0 0 0 0,0 0 0 0 0,-2 1-56 0 0,-6 3 234 0 0,-2 0 53 0 0,7-4-212 0 0,-6 3 82 0 0,-22 11 376 0 0,22-6-338 0 0,-4 2 3 0 0,2-3-54 0 0,9-6-118 0 0,1 0 1 0 0,0 0 0 0 0,0 0 0 0 0,-1 0-1 0 0,2 1 1 0 0,-1-1 0 0 0,0 1-1 0 0,0 0 1 0 0,1 0 0 0 0,-1 0 0 0 0,1 1-27 0 0,-17 22 106 0 0,5-13-51 0 0,-6 6 31 0 0,9 1 1 0 0,-16 38 282 0 0,15-34-70 0 0,1 1-1 0 0,-2 8-298 0 0,5-7 199 0 0,0 0-37 0 0,-7 25 84 0 0,-17 51 179 0 0,28-90-370 0 0,1-1 1 0 0,0 1 0 0 0,1 0 0 0 0,0 0 0 0 0,1 0-1 0 0,1 1 1 0 0,-1 0-56 0 0,0 8 109 0 0,-1 0 0 0 0,-2 9-109 0 0,0-6 141 0 0,2 1-1 0 0,0 12-140 0 0,4 15 310 0 0,9 46-310 0 0,-6-61 73 0 0,-1-16-15 0 0,1 1 0 0 0,6 18-58 0 0,-2-10 4 0 0,-6-18-4 0 0,1 1 0 0 0,0-1 0 0 0,1 0 0 0 0,0 0 0 0 0,1-1 0 0 0,0 0 0 0 0,8 11 0 0 0,4 1 0 0 0,1-1 0 0 0,1-1 0 0 0,1-1 0 0 0,9 7 0 0 0,-24-23 41 0 0,-1 0-40 0 0,0 0-39 0 0,0 0-39 0 0,0-1-40 0 0,0 0-37 0 0,-1 0-39 0 0,1 0-37 0 0,0 0-37 0 0,0-1-37 0 0,0 1-36 0 0,0 0-36 0 0,0-1-36 0 0,0 1-34 0 0,1 0-35 0 0,0 0-34 0 0,13 8-1209 0 0,9 7-988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8:34.07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7424 0 0,'0'0'166'0'0,"0"0"29"0"0,0 0 12 0 0,0 0 21 0 0,0 0 84 0 0,0 0 37 0 0,0 0 10 0 0,0 0-13 0 0,0 0-56 0 0,0 0-30 0 0,0 3-4 0 0,0 11 277 0 0,0 1-65 0 0,0 2-70 0 0,0 0-74 0 0,0-1-76 0 0,0 0-82 0 0,0-2-84 0 0,0-2-88 0 0,0-10 23 0 0,0 0 0 0 0,0-1 0 0 0,0 1 0 0 0,1 0 0 0 0,-1 0 0 0 0,0 0 0 0 0,1-1 0 0 0,-1 1 0 0 0,1 0 0 0 0,0-1 0 0 0,0 1 0 0 0,0 0 0 0 0,-1-1 0 0 0,2 1-17 0 0,4 11 135 0 0,-4 1-17 0 0,-2-8-64 0 0,1 0-1 0 0,0 0 1 0 0,1 0 0 0 0,0 0 0 0 0,1 3-54 0 0,-2-4 44 0 0,1 0 0 0 0,-1 0-1 0 0,0 1 1 0 0,0-1 0 0 0,0 3-44 0 0,-1 9 127 0 0,1-2-32 0 0,7 20 99 0 0,-4-20-114 0 0,1 14 96 0 0,1-14-54 0 0,-5-12-93 0 0,0 1-1 0 0,0-1 0 0 0,0 0 1 0 0,0 1-1 0 0,0-1 0 0 0,-1 1 1 0 0,1-1-1 0 0,-1 2-28 0 0,2 14 146 0 0,4-3-46 0 0,0-1-2 0 0,-4 1 41 0 0,0-5-27 0 0,4 1 16 0 0,0 1-1 0 0,-4-2-14 0 0,-1 7 65 0 0,2-2-45 0 0,1-2-40 0 0,1-4-35 0 0,-2-2 81 0 0,-2 0-38 0 0,-2 7 20 0 0,0-14-114 0 0,1-1-1 0 0,0 1 0 0 0,0 0 1 0 0,-1 0-1 0 0,1 0 1 0 0,0 0-1 0 0,0 0 1 0 0,0-1-1 0 0,0 1 1 0 0,0 0-1 0 0,0 0 0 0 0,1 0 1 0 0,-1 0-1 0 0,0 0 1 0 0,0-1-1 0 0,1 1 1 0 0,-1 0-1 0 0,0 0 0 0 0,1 0 1 0 0,-1-1-1 0 0,1 1 1 0 0,-1 0-7 0 0,7 2 55 0 0,-7-3-53 0 0,0 0-1 0 0,1 0 0 0 0,-1 0 1 0 0,0 0-1 0 0,0 0 0 0 0,0 0 0 0 0,1 0 1 0 0,-1 0-1 0 0,0 1 0 0 0,0-1 1 0 0,0 0-1 0 0,1 0 0 0 0,-1 0 0 0 0,0 0 1 0 0,0 0-1 0 0,0 0 0 0 0,0 0 1 0 0,0 0-1 0 0,1 1 0 0 0,-1-1 0 0 0,0 0 1 0 0,0 0-1 0 0,0 0 0 0 0,0 0 1 0 0,0 1-1 0 0,0-1 0 0 0,0 0 0 0 0,0 0 1 0 0,1 0-1 0 0,-1 0 0 0 0,0 1 1 0 0,0-1-1 0 0,0 0-1 0 0,1 9 73 0 0,-1 6 68 0 0,0-12-56 0 0,1 2-20 0 0,-2 0-58 0 0,1-2 2 0 0,0 0 53 0 0,0-3 14 0 0,0 0-4 0 0,0 0-23 0 0,0 0-78 0 0,0 0-61 0 0,0 0-104 0 0,0 0 85 0 0,0 0-63 0 0,0 0-83 0 0,0 0 79 0 0,0 0-39 0 0,0 0-41 0 0,0 0-40 0 0,0 0-400 0 0,0-1 96 0 0,0 1-54 0 0,0-2-769 0 0,0-2-606 0 0,0-5-1151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14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6880 0 0,'0'0'157'0'0,"0"0"23"0"0,0 0 11 0 0,0 0 11 0 0,0 0 45 0 0,0 0 17 0 0,0 0 7 0 0,0 0-34 0 0,0 3-138 0 0,0 0-95 0 0,1 0-56 0 0,-1 0-52 0 0,2-2-78 0 0,-1 1-88 0 0,2-2-81 0 0,0 1-294 0 0,0-1-95 0 0,-1 0-324 0 0,-1 0-612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8:34.60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144 111 6648 0 0,'0'0'149'0'0,"0"0"23"0"0,0 0 12 0 0,-2-3-25 0 0,-9-7-69 0 0,9 8 6 0 0,2 1 108 0 0,-3 1 183 0 0,-9 0-51 0 0,-10 0 481 0 0,17 2-649 0 0,2 1-34 0 0,1 0-44 0 0,1 2-52 0 0,-1 0 206 0 0,-25 22 208 0 0,25-24-288 0 0,0-1-60 0 0,2 1-38 0 0,0 1-37 0 0,0 0-10 0 0,-1-2 25 0 0,-3 6 18 0 0,-8 18 64 0 0,8-15-98 0 0,2-8-18 0 0,1 0 0 0 0,0 0 0 0 0,0 0 0 0 0,0 0 0 0 0,0 1 1 0 0,0-1-1 0 0,1 0 0 0 0,-1 0 0 0 0,1 3-10 0 0,0-3 5 0 0,0 1-1 0 0,-1-1 1 0 0,1 0 0 0 0,-1 0-1 0 0,0 0 1 0 0,0 0 0 0 0,0 0-1 0 0,0 0 1 0 0,0 1-5 0 0,-5 11 22 0 0,4-7-13 0 0,1-1 0 0 0,0 1 0 0 0,1-1-1 0 0,0 1 1 0 0,0-1 0 0 0,1 3-9 0 0,-1 17 38 0 0,1-19-20 0 0,0 0 1 0 0,1 0 0 0 0,-1 0 0 0 0,1 0 0 0 0,4 7-19 0 0,-6-12 2 0 0,1 0 7 0 0,0 0 1 0 0,0 0-1 0 0,0 1 1 0 0,-1-1-1 0 0,0 0 1 0 0,0 1-1 0 0,0-1 1 0 0,0 1-10 0 0,2 13 14 0 0,8 4 29 0 0,-5 5-22 0 0,6-5 22 0 0,-6 6-16 0 0,-2-20 6 0 0,0 0 1 0 0,1 0-1 0 0,3 6-33 0 0,3 3 60 0 0,-7-9-47 0 0,-2-5-6 0 0,0 1 1 0 0,0 0 0 0 0,1 0-1 0 0,-1-1 1 0 0,1 1 0 0 0,0-1-1 0 0,0 1 1 0 0,0-1 0 0 0,0 0-1 0 0,0 1 1 0 0,0-1 0 0 0,0 0-1 0 0,1 0 1 0 0,-1-1 0 0 0,2 1-8 0 0,9 4 82 0 0,-9 0-11 0 0,-3-5-66 0 0,-1-1 0 0 0,0 1 0 0 0,0-1 0 0 0,0 0 0 0 0,1 1 0 0 0,-1-1 0 0 0,0 1 0 0 0,1-1 0 0 0,-1 0 0 0 0,1 1 0 0 0,-1-1 0 0 0,0 0 0 0 0,1 0-1 0 0,-1 1 1 0 0,1-1 0 0 0,-1 0 0 0 0,0 0 0 0 0,1 1 0 0 0,-1-1 0 0 0,1 0 0 0 0,-1 0 0 0 0,1 0 0 0 0,-1 0 0 0 0,1 0 0 0 0,-1 0 0 0 0,1 0 0 0 0,-1 0 0 0 0,1 0 0 0 0,-1 0 0 0 0,1 0 0 0 0,-1 0 0 0 0,1 0-5 0 0,4 0 43 0 0,-3 0-22 0 0,1 0 0 0 0,-1 0 0 0 0,0 0-1 0 0,1 0 1 0 0,-1-1 0 0 0,1 1 0 0 0,-1-1-1 0 0,0 1 1 0 0,1-1 0 0 0,0 0-21 0 0,5-5 166 0 0,-3 2-35 0 0,0-1 41 0 0,-1 1-72 0 0,0 0-19 0 0,-1 1 1 0 0,1-1-1 0 0,0 1 0 0 0,0-1 0 0 0,2 0-81 0 0,1 1 113 0 0,7-4 83 0 0,-11 5-159 0 0,-1 0 0 0 0,1 0-1 0 0,0 0 1 0 0,-1 0 0 0 0,0 0 0 0 0,1-1 0 0 0,-1 1 0 0 0,0-1 0 0 0,0 0 0 0 0,0-1-37 0 0,4-6 74 0 0,-1-2 38 0 0,-3 7-62 0 0,-1 1 1 0 0,1 0 0 0 0,0-1 0 0 0,0 1-1 0 0,1 0 1 0 0,-1 0 0 0 0,1 1 0 0 0,1-2-51 0 0,-2 3 20 0 0,-1 0 1 0 0,1 0 0 0 0,-1 0-1 0 0,1 0 1 0 0,-1-1 0 0 0,0 1-1 0 0,0 0 1 0 0,0-1 0 0 0,0 1-1 0 0,0 0 1 0 0,-1-1 0 0 0,1 1-1 0 0,-1-1 1 0 0,1 1-21 0 0,-1-39 316 0 0,0 21-177 0 0,0 5-43 0 0,0-14 84 0 0,-3 10-90 0 0,-7-13-56 0 0,6 15-36 0 0,2 9-14 0 0,0 1 0 0 0,0-1 1 0 0,0 1-1 0 0,-1-1 1 0 0,-1 0 15 0 0,-13-27-14 0 0,-6-11 13 0 0,-2 0 0 0 0,-4-3 1 0 0,25 44 1 0 0,0-1 0 0 0,0 1 1 0 0,-1 0-1 0 0,1 1 0 0 0,-1-1 1 0 0,0 1-1 0 0,0 0 0 0 0,-4-2-1 0 0,-9-10 29 0 0,2 3-82 0 0,13 11-29 0 0,0 1 38 0 0,-1-1 29 0 0,-5-2 63 0 0,7 3-71 0 0,-1 0-45 0 0,0 0-66 0 0,1 0-81 0 0,-1 0-100 0 0,0-1-115 0 0,2 2 167 0 0,-1-1-37 0 0,1 0-36 0 0,-1 1-40 0 0,0-1-42 0 0,1 0-44 0 0,-1 0-46 0 0,0 1-48 0 0,-4-5-1322 0 0,-3-4-1069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1:51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1768 901 9072 0 0,'0'0'200'0'0,"0"0"33"0"0,0 0 15 0 0,0 2-36 0 0,0 0-208 0 0,0-1 1 0 0,0 1-1 0 0,1 0 1 0 0,-1-1-1 0 0,0 1 1 0 0,1-1-1 0 0,0 1 1 0 0,-1-1-1 0 0,1 1 0 0 0,0-1 1 0 0,0 1-1 0 0,0-1-4 0 0,0 1-1 0 0,0-1 0 0 0,0 1 1 0 0,0 0-1 0 0,0 0 0 0 0,-1-1 0 0 0,1 1 0 0 0,0 0 0 0 0,-1 0 0 0 0,1 0 0 0 0,-1 0 1 0 0,0 0-1 0 0,0 1 1 0 0,0 10 33 0 0,0-1 68 0 0,0-2 71 0 0,0 0 74 0 0,1 0 52 0 0,0-2-80 0 0,1-1-34 0 0,2 2 4 0 0,0-1 1 0 0,-2 0-5 0 0,0 0 34 0 0,-2 2 81 0 0,2 14 99 0 0,1-12-118 0 0,0 0-1 0 0,0-1 0 0 0,1 1 1 0 0,3 5-280 0 0,3 0 318 0 0,-3-3-66 0 0,0 5 21 0 0,0 1 25 0 0,3-7-29 0 0,-2-5-100 0 0,-5-5-94 0 0,0 0 1 0 0,0 0-1 0 0,0 0 0 0 0,1 0 1 0 0,0 0-1 0 0,0 0-75 0 0,10 4 240 0 0,3 2 27 0 0,-4-4-24 0 0,-8 1-93 0 0,-5-5-141 0 0,0-1 0 0 0,1 1 1 0 0,-1-1-1 0 0,0 1 0 0 0,0-1 0 0 0,1 0 0 0 0,-1 1 1 0 0,0-1-1 0 0,1 0 0 0 0,-1 1 0 0 0,0-1 0 0 0,1 0 1 0 0,-1 1-1 0 0,1-1 0 0 0,-1 0 0 0 0,1 0 0 0 0,-1 1 1 0 0,1-1-1 0 0,-1 0 0 0 0,0 0 0 0 0,1 0 0 0 0,-1 0 1 0 0,1 0-1 0 0,-1 0 0 0 0,1 0 0 0 0,-1 0 0 0 0,1 0 1 0 0,-1 0-1 0 0,1 0 0 0 0,-1 0 0 0 0,1 0 0 0 0,0 0-9 0 0,15 0 204 0 0,23 0 363 0 0,-28 0-423 0 0,-1 0-37 0 0,-5-3 23 0 0,8-7-2 0 0,-6 7-72 0 0,-6 3-51 0 0,-1 0 1 0 0,1-1-1 0 0,-1 1 0 0 0,1 0 0 0 0,-1 0 0 0 0,1 0 0 0 0,-1-1 0 0 0,1 1 0 0 0,-1 0 1 0 0,0-1-1 0 0,1 1 0 0 0,-1 0 0 0 0,1-1 0 0 0,-1 1 0 0 0,0 0 0 0 0,1-1 0 0 0,-1 1 1 0 0,0-1-1 0 0,0 1 0 0 0,1-1 0 0 0,-1 1 0 0 0,0 0 0 0 0,0-1 0 0 0,0 1 0 0 0,1-1 1 0 0,-1 1-1 0 0,0-1 0 0 0,0 1 0 0 0,0-1 0 0 0,0 0 0 0 0,0 1 0 0 0,0-1 0 0 0,0 1 1 0 0,0-1-1 0 0,0 1 0 0 0,0-1 0 0 0,-1 1 0 0 0,1-1-5 0 0,0 0 11 0 0,0-1 0 0 0,1 0 0 0 0,-1 0 0 0 0,0 1 0 0 0,1-1-1 0 0,-1 0 1 0 0,1 0 0 0 0,0 1 0 0 0,-1-1 0 0 0,1 0 0 0 0,0 1 0 0 0,0-1 0 0 0,0 1-11 0 0,0-1 9 0 0,0 1 0 0 0,0-1 0 0 0,0 1 1 0 0,0-1-1 0 0,-1 0 0 0 0,1 1 0 0 0,-1-1 0 0 0,1 0 1 0 0,-1 0-1 0 0,1 1 0 0 0,-1-1 0 0 0,0 0 0 0 0,0 0-9 0 0,2-9 52 0 0,4-2-22 0 0,-5 12-25 0 0,0-1 0 0 0,0 1 0 0 0,0-1 0 0 0,-1 1 0 0 0,1-1 0 0 0,0 0 0 0 0,-1 1 0 0 0,1-1 0 0 0,-1 0 0 0 0,0 0 0 0 0,1 1 0 0 0,-1-1 0 0 0,0 0-5 0 0,0-43 80 0 0,0 42-79 0 0,0 1 0 0 0,0-1 1 0 0,-1 0-1 0 0,1 0 0 0 0,0 1 0 0 0,-1-1 1 0 0,0 0-1 0 0,0 1 0 0 0,0-1 0 0 0,0 0 0 0 0,0 1 1 0 0,0-1-2 0 0,-1 1-1 0 0,1 0 1 0 0,0 0 0 0 0,0-1 0 0 0,1 1 0 0 0,-1 0 0 0 0,0-1 0 0 0,1 1 0 0 0,-1 0 0 0 0,1-1 0 0 0,0 1 0 0 0,0-1-1 0 0,0 0 1 0 0,0-17-39 0 0,-2 6-46 0 0,-2 1-52 0 0,-3-3-60 0 0,4 6 27 0 0,1-2-69 0 0,3 0-80 0 0,-1-1-89 0 0,1 5 46 0 0,-1 0-59 0 0,0-8-313 0 0</inkml:trace>
  <inkml:trace contextRef="#ctx0" brushRef="#br0" timeOffset="1439.82">3014 979 9792 0 0,'0'0'222'0'0,"0"0"30"0"0,0 0 18 0 0,-3 0 31 0 0,-3 2-92 0 0,1 3 148 0 0,0 2-24 0 0,-5-2 148 0 0,7-1-236 0 0,-1 3-57 0 0,-3 7 68 0 0,5-10-176 0 0,1-2-45 0 0,1 0-1 0 0,-1-1 0 0 0,1 1 0 0 0,-1 0 1 0 0,1 0-1 0 0,0 0 0 0 0,0 0 1 0 0,0 0-1 0 0,0 0 0 0 0,0 0 1 0 0,0 1-35 0 0,1 7 124 0 0,-2-5-60 0 0,0 0 1 0 0,1 1 0 0 0,-1-1 0 0 0,-1 0-1 0 0,-1 4-64 0 0,-4 15 204 0 0,6-7-99 0 0,1 6 36 0 0,0 53 511 0 0,0-63-539 0 0,0-1-35 0 0,2 4 92 0 0,4-6-34 0 0,-1-2-42 0 0,0 2 41 0 0,-4-7-106 0 0,0-1 1 0 0,0 0-1 0 0,0 0 0 0 0,0 1 1 0 0,1-1-1 0 0,-1 0 1 0 0,1 0-1 0 0,-1 0 1 0 0,1 0-30 0 0,11 11 202 0 0,-9-11-16 0 0,-1-1-83 0 0,1 0-51 0 0,1-2-26 0 0,-2 0 37 0 0,13 2 165 0 0,9 0 133 0 0,-23-1-307 0 0,1 0-1 0 0,-1 0 1 0 0,0-1-1 0 0,1 1 1 0 0,-1-1-1 0 0,0 1 0 0 0,0-1 1 0 0,2 0-54 0 0,7-6 197 0 0,2-1-40 0 0,5-6 69 0 0,-7-2-61 0 0,10 0-49 0 0,-11 0-11 0 0,-1 9-60 0 0,3-4 26 0 0,-4-5 13 0 0,3-3-13 0 0,-8 15-46 0 0,-1 0-1 0 0,1 0 0 0 0,-1-1 0 0 0,1 1 0 0 0,-1-3-24 0 0,2-6 45 0 0,-3 9-37 0 0,0 0 0 0 0,0 0 0 0 0,1 0 0 0 0,-1 1 0 0 0,1-1 0 0 0,0 0 0 0 0,0 1-1 0 0,1-1-7 0 0,-1 0 7 0 0,0 0-1 0 0,0 0 0 0 0,0 0 1 0 0,-1 0-1 0 0,1-1 1 0 0,-1 1-1 0 0,0 0 0 0 0,0-1 1 0 0,-1 1-1 0 0,1 0-6 0 0,0-52 109 0 0,-2 31-30 0 0,1 20-65 0 0,-1-1 0 0 0,1 0 0 0 0,-2 1 0 0 0,1-1 0 0 0,-1 0 0 0 0,0 0-14 0 0,-8-14-35 0 0,9 18 22 0 0,1 1 0 0 0,-1 0 0 0 0,0 0 0 0 0,-1-1 0 0 0,1 1 0 0 0,0 0 0 0 0,0 0 0 0 0,0 0 0 0 0,-1 0 0 0 0,0 0 13 0 0,-11-5-93 0 0,0 1-58 0 0,5 2 1 0 0,1 0-49 0 0,-3 0-116 0 0,1 0-99 0 0,0-1-114 0 0,4 2 216 0 0,0-1-35 0 0,4 3 277 0 0,0-1 1 0 0,0 1-1 0 0,0 0 1 0 0,0 0-1 0 0,0 0 1 0 0,1-1-1 0 0,-1 1 1 0 0,0 0 0 0 0,0 0-1 0 0,0 0 1 0 0,0 0-1 0 0,0 0 1 0 0,0 1-1 0 0,0-1 1 0 0,0 0-1 0 0,0 0 1 0 0,0 1-1 0 0,0-1 70 0 0,-28 13-1262 0 0</inkml:trace>
  <inkml:trace contextRef="#ctx0" brushRef="#br0" timeOffset="3954.9">6059 648 9040 0 0,'0'0'266'0'0,"0"0"1"0"0,0 0-199 0 0,2 0-40 0 0,5 0-3 0 0,-3 0 29 0 0,-2 0 56 0 0,-2 0 132 0 0,0 0 227 0 0,3 0 19 0 0,-1 0-479 0 0,-1 0 56 0 0,1 0 48 0 0,1 0 40 0 0,3 0 297 0 0,6 0 417 0 0,-7 0-522 0 0,1 0-15 0 0,-2 0-145 0 0,-2 0-143 0 0,0 0-40 0 0,18 0 392 0 0,-1 0-51 0 0,1 0-55 0 0,0 0-63 0 0,-19 0-210 0 0,1 0 0 0 0,0 0 0 0 0,0-1 1 0 0,0 1-1 0 0,-1 0 0 0 0,1-1 0 0 0,0 0 1 0 0,-1 1-1 0 0,1-1 0 0 0,0 0 0 0 0,-1 0 0 0 0,1 0 1 0 0,-1 0-16 0 0,1 0 13 0 0,-1 0 0 0 0,1 0 0 0 0,-1 1 0 0 0,1-1 0 0 0,0 0-1 0 0,-1 1 1 0 0,1-1 0 0 0,0 1 0 0 0,0-1 0 0 0,-1 1 0 0 0,1 0 0 0 0,0-1 0 0 0,0 1-13 0 0,46 0 113 0 0,-20 0-107 0 0,-14-1-116 0 0,-1-6-96 0 0,-6 2 78 0 0,9 3-157 0 0</inkml:trace>
  <inkml:trace contextRef="#ctx0" brushRef="#br0" timeOffset="2025.37">3755 822 7256 0 0,'0'0'165'0'0,"0"0"22"0"0,-2 0 7 0 0,-11 0-23 0 0,-3 2-136 0 0,11 1 9 0 0,2-1 77 0 0,-3 2 160 0 0,-6 0 277 0 0,4-4-342 0 0,1 2 175 0 0,2 3 79 0 0,1 0-105 0 0,0-3-64 0 0,-1 0 7 0 0,-2-2 67 0 0,7 0-357 0 0,-1 0-1 0 0,1 0 1 0 0,-1 0-1 0 0,1 0 1 0 0,0 0-1 0 0,-1 0 1 0 0,1 0-1 0 0,-1 0 1 0 0,1 0 0 0 0,-1 0-1 0 0,1 1 1 0 0,0-1-1 0 0,-1 0 1 0 0,1 0-1 0 0,-1 0 1 0 0,1 1-1 0 0,0-1 1 0 0,-1 0-1 0 0,1 0 1 0 0,0 1-1 0 0,-1-1 1 0 0,1 0-1 0 0,0 0 1 0 0,0 1-1 0 0,-1-1 1 0 0,1 0-1 0 0,0 1 1 0 0,0-1-1 0 0,-1 1 1 0 0,1-1-1 0 0,0 1-17 0 0,-5 5 275 0 0,-5 0 55 0 0,4 4-36 0 0,-7-5-6 0 0,11-3-240 0 0,-1 0 1 0 0,1-1-1 0 0,-1 1 1 0 0,1 0 0 0 0,0 1-1 0 0,-1-1 1 0 0,1 0 0 0 0,-1 3-49 0 0,-15 21 269 0 0,11-15-175 0 0,-7 16 213 0 0,6-11-139 0 0,4-4-94 0 0,-2-1-50 0 0,6-11-24 0 0,-12 31 122 0 0,6-9-25 0 0,1-8-56 0 0,3-10-33 0 0,1 0 0 0 0,0 1 0 0 0,-1-1 0 0 0,2 0 1 0 0,-1 0-1 0 0,0 1 0 0 0,1-1 0 0 0,0 1 0 0 0,0 2-8 0 0,-1 18 21 0 0,0-10 10 0 0,1-1 0 0 0,1 9-31 0 0,0-19 3 0 0,-1 1 1 0 0,1 0-1 0 0,0-1 1 0 0,1 1-1 0 0,-1-1 1 0 0,1 1-1 0 0,0-1 1 0 0,0 0-1 0 0,0 1 1 0 0,1-1-4 0 0,10 23 0 0 0,-12-25 0 0 0,-1-2 1 0 0,0 1 1 0 0,0 0-1 0 0,0 0 0 0 0,0-1 1 0 0,0 1-1 0 0,0 0 1 0 0,0-1-1 0 0,1 1 1 0 0,-1 0-1 0 0,0-1 1 0 0,1 1-1 0 0,-1 0 1 0 0,0-1-1 0 0,1 1 0 0 0,-1-1 1 0 0,1 1-1 0 0,-1-1 1 0 0,1 1-1 0 0,-1-1 1 0 0,1 1-1 0 0,-1-1 1 0 0,1 1-1 0 0,-1-1 0 0 0,1 0 1 0 0,0 1-1 0 0,-1-1 1 0 0,1 0-2 0 0,6 4 14 0 0,25 22-3 0 0,-1-10-11 0 0,-28-15-1 0 0,0-1 1 0 0,0 1 0 0 0,0 0 0 0 0,0-1 0 0 0,-1 1 0 0 0,1-1 0 0 0,0 0 0 0 0,0 0 0 0 0,0 0 0 0 0,3-1 0 0 0,9 0-31 0 0,-8 1-65 0 0,-1 0 44 0 0,-2-1 48 0 0,-1 1-1 0 0,1-1 0 0 0,-1 0 0 0 0,1 0 1 0 0,-1 0-1 0 0,1-1 5 0 0,5-2-81 0 0,-5 2-3 0 0,1-1-39 0 0,0 0-46 0 0,0 0-52 0 0,0-1-60 0 0,1 0-67 0 0,-4 3 181 0 0,1-1-160 0 0,-1 1-50 0 0,1-1-42 0 0,0 0-39 0 0,0 1-134 0 0,1-1-37 0 0,7-4-1391 0 0</inkml:trace>
  <inkml:trace contextRef="#ctx0" brushRef="#br0" timeOffset="2424.04">4229 901 9216 0 0,'-14'0'208'0'0,"12"0"33"0"0,2 0 14 0 0,-3 0-42 0 0,0 0-161 0 0,-23 0-61 0 0,20-1 29 0 0,-1 1 35 0 0,1 0 36 0 0,0 1 38 0 0,2 1 40 0 0,-1 9 328 0 0,-6-5-9 0 0,-3 1-113 0 0,10-4-238 0 0,-6 1 137 0 0,1 0-59 0 0,-3 6 45 0 0,-7 8 144 0 0,-4 4 13 0 0,2 4-102 0 0,-3 10-5 0 0,9-12-130 0 0,6-11-111 0 0,-3 11 75 0 0,1 10 5 0 0,5-13-41 0 0,5-17-44 0 0,0 0-1 0 0,0 0 0 0 0,1 0 1 0 0,-1 0-1 0 0,1 3-63 0 0,1 17 241 0 0,0-12-141 0 0,-1-2 3 0 0,2-3-35 0 0,4 3-10 0 0,-1-3-55 0 0,-3-2-3 0 0,-2-4 0 0 0,1 0 0 0 0,-1-1 0 0 0,0 1 0 0 0,0 0 0 0 0,1-1 0 0 0,-1 1 0 0 0,1-1 0 0 0,-1 1 0 0 0,0-1 0 0 0,1 1 0 0 0,-1-1 0 0 0,1 1 0 0 0,-1-1 0 0 0,1 1 0 0 0,0-1 0 0 0,-1 1 0 0 0,1-1 0 0 0,-1 0 0 0 0,1 1 0 0 0,0-1 0 0 0,-1 0 0 0 0,1 0 0 0 0,4 3 0 0 0,43 23 64 0 0,-47-25-61 0 0,1-1 0 0 0,-1 1 0 0 0,1-1 1 0 0,-1 1-1 0 0,1-1 0 0 0,0 0 0 0 0,-1 0 1 0 0,1 0-1 0 0,0 0 0 0 0,-1 0 0 0 0,1 0 1 0 0,0 0-1 0 0,-1-1 0 0 0,1 1 1 0 0,-1 0-1 0 0,1-1 0 0 0,0 0 0 0 0,-1 1 1 0 0,1-1-1 0 0,-1 0 0 0 0,0 0 0 0 0,1 1 1 0 0,-1-1-1 0 0,1-1-3 0 0,6-2 7 0 0,22-9 71 0 0,-23 11-64 0 0,-1-1 0 0 0,0 1 0 0 0,0-1 0 0 0,0 0 0 0 0,0-1-1 0 0,0 1 1 0 0,-1-1 0 0 0,0 0 0 0 0,0 0 0 0 0,0-1 0 0 0,0 0 0 0 0,0 1 0 0 0,2-6-14 0 0,0-1 27 0 0,-3 5-14 0 0,0 0 0 0 0,0 0 0 0 0,0 0 1 0 0,5-3-14 0 0,-6 5 0 0 0,0 0 0 0 0,-1 0 0 0 0,1 0 0 0 0,-1 0 0 0 0,0 0-1 0 0,0 0 1 0 0,0-1 0 0 0,0 0 1 0 0,8-18-2 0 0,-4 15 1 0 0,-4 6 3 0 0,-1 1 0 0 0,0 0 0 0 0,-1 0 1 0 0,1-1-1 0 0,0 1 0 0 0,0-1 0 0 0,-1 1 0 0 0,1-1 0 0 0,0 1 1 0 0,-1-1-1 0 0,0 0 0 0 0,1 1 0 0 0,-1-1 0 0 0,0 1 0 0 0,0-1 1 0 0,0 0-1 0 0,0-1-3 0 0,0-1 1 0 0,1 0 0 0 0,-1 0 0 0 0,1 0 0 0 0,0 0 0 0 0,0 1 0 0 0,0-1 0 0 0,1 0 0 0 0,-1 0 0 0 0,1 1 0 0 0,1-3 0 0 0,-1 1 6 0 0,-1 1 1 0 0,0 0-1 0 0,-1 0 1 0 0,1-1-1 0 0,-1 1 1 0 0,0-1-1 0 0,0 1 1 0 0,0 0-1 0 0,-1-4-7 0 0,0-9-4 0 0,1 15-145 0 0,-1-1 48 0 0,1 0 43 0 0,-1 0 37 0 0,-2-3 56 0 0,-7-10 271 0 0,4 9-247 0 0,2 3-93 0 0,-1 1-78 0 0,1-1-97 0 0,-1 1-114 0 0,2 1 11 0 0,0 1-74 0 0,-1-1-82 0 0,1 1-88 0 0,-1 0-95 0 0,1 0-102 0 0,0 1-109 0 0,-1-1-114 0 0,0 1-860 0 0,-5 0-1036 0 0</inkml:trace>
  <inkml:trace contextRef="#ctx0" brushRef="#br0" timeOffset="785.62">2619 948 6704 0 0,'0'0'149'0'0,"-2"0"23"0"0,-2 0-105 0 0,-12 0 169 0 0,7 3-164 0 0,-3 2-50 0 0,3 0 42 0 0,1-1 68 0 0,3-1 43 0 0,-2 2 455 0 0,3-1-388 0 0,3-3 17 0 0,0 1-45 0 0,0-1-40 0 0,0 0-36 0 0,1 1-14 0 0,0-1-38 0 0,0 0-21 0 0,0 1-18 0 0,0 1 20 0 0,0-2-7 0 0,-1 0 37 0 0,-6 1 199 0 0,1 1-92 0 0,-1 1 83 0 0,-17 18 488 0 0,16-14-574 0 0,0 0-46 0 0,4-3-82 0 0,0 0-37 0 0,1 0-43 0 0,0-2-51 0 0,0 9 101 0 0,2 4-21 0 0,0 1 1 0 0,0-13-1 0 0,-1-1 0 0 0,1 1 0 0 0,-1-1 0 0 0,0 1 0 0 0,0-1 0 0 0,-3 3-22 0 0,-6 13 93 0 0,8 1 12 0 0,3-17-86 0 0,-1 1 1 0 0,1-1-1 0 0,-1 1 1 0 0,0-1-1 0 0,0 1 1 0 0,0-1-1 0 0,-1 1 1 0 0,0 0-20 0 0,1-1 18 0 0,-1 1 0 0 0,1-1 0 0 0,0 1 0 0 0,0-1 1 0 0,0 1-1 0 0,0 2-18 0 0,1-4 11 0 0,0-1 1 0 0,0 1-1 0 0,0 0 1 0 0,0-1-1 0 0,1 1 1 0 0,-1-1-1 0 0,0 1 1 0 0,1 0 0 0 0,-1-1-1 0 0,1 1 1 0 0,0 0-12 0 0,4 6 45 0 0,-4-7-36 0 0,0 0-1 0 0,0 1 0 0 0,0-1 0 0 0,-1 1 0 0 0,1-1 0 0 0,0 1 0 0 0,-1-1 1 0 0,1 1-1 0 0,-1 0 0 0 0,0-1 0 0 0,1 1 0 0 0,-1 0 0 0 0,0-1 1 0 0,0 1-9 0 0,0 10 37 0 0,0-9-24 0 0,-1 1 0 0 0,2-1 0 0 0,-1 0 0 0 0,0 1 0 0 0,0-1 0 0 0,1 1 0 0 0,0-1 0 0 0,0 2-13 0 0,5 6 86 0 0,4 0 55 0 0,0-1-37 0 0,-7-7-18 0 0,1-2-38 0 0,5-1-18 0 0,-7-1-4 0 0,0 1-17 0 0,0 0 0 0 0,-1 0 0 0 0,1-1-1 0 0,0 1 1 0 0,-1 0 0 0 0,1-1 0 0 0,0 1-1 0 0,-1-1 1 0 0,1 0 0 0 0,-1 1 0 0 0,1-1 0 0 0,-1 0-1 0 0,0 0 1 0 0,1 0-9 0 0,6-4 39 0 0,1 1-5 0 0,0 0-44 0 0,2 0-43 0 0,3 0-71 0 0,3-1-6 0 0,-14 4 98 0 0,0 0 0 0 0,-1-1 0 0 0,1 1 0 0 0,-1-1 0 0 0,1 0 0 0 0,-1 1 0 0 0,0-1 0 0 0,0 0 0 0 0,1-1 32 0 0,11-13-267 0 0,-8 10 108 0 0,-1 0-36 0 0,0 1-34 0 0,0 1 78 0 0,-2-1 55 0 0,5-5-60 0 0,-4 4 7 0 0,-1 2 30 0 0,-1 1-42 0 0,0 0-50 0 0,0-1-60 0 0,1-1-186 0 0,-1 3 179 0 0,-1-1-38 0 0,1 0-38 0 0,0 0-42 0 0,0 0-45 0 0,0 0-46 0 0,4-7-885 0 0,3-8-768 0 0,-8 18 2076 0 0</inkml:trace>
  <inkml:trace contextRef="#ctx0" brushRef="#br0" timeOffset="1101.83">2572 617 6448 0 0,'0'-5'9'0'0,"0"0"37"0"0,1-3 69 0 0,-2-12 224 0 0,-2 13-208 0 0,-7 2-99 0 0,7-2-16 0 0,3 3 42 0 0,0 4-58 0 0,0-2 122 0 0,0 1 138 0 0,0 1 230 0 0,0 0 20 0 0,0 0-28 0 0,0 0-122 0 0,0 3-52 0 0,0 23 279 0 0,3-20-324 0 0,4 4-92 0 0,-2 7 21 0 0,2 3 13 0 0,3-7-24 0 0,1 0-24 0 0,-4-2-35 0 0,-4-6-66 0 0,-1 0 1 0 0,0 1-1 0 0,-1-1 0 0 0,1 0 0 0 0,0 6-56 0 0,2 7 139 0 0,7 14 107 0 0,-6-1 61 0 0,2-3-21 0 0,5 22 195 0 0,-5-20-247 0 0,-5-18-74 0 0,-1 0 0 0 0,0 0 0 0 0,-1 0-1 0 0,-1 2-159 0 0,1 11 231 0 0,2-2-47 0 0,4 1 43 0 0,-4-18-151 0 0,0 0 0 0 0,-1 1 0 0 0,0-1-1 0 0,0 0 1 0 0,0 5-76 0 0,-1 21 262 0 0,0-1-37 0 0,0 7 10 0 0,0 22 69 0 0,0 3 9 0 0,0-41-238 0 0,0 0-40 0 0,0-9 40 0 0,0-10-32 0 0,0-3-121 0 0,0 0-59 0 0,0 0 50 0 0,0 0-69 0 0,0 0-84 0 0,0 0 71 0 0,0 0-39 0 0,0 0-41 0 0,0 0-38 0 0,0 0-393 0 0,0 0 93 0 0,0 0-54 0 0,0 0-755 0 0,0 0-595 0 0,0 0-1132 0 0</inkml:trace>
  <inkml:trace contextRef="#ctx0" brushRef="#br0" timeOffset="-1684.69">206 191 9136 0 0,'0'0'266'0'0,"0"0"1"0"0,0 0-127 0 0,0 0 99 0 0,0 0 66 0 0,0 0 14 0 0,0 0 11 0 0,0 0 48 0 0,2 2 26 0 0,8 12 31 0 0,-7 1-64 0 0,-1-4-125 0 0,4 1 21 0 0,0 1 7 0 0,-4 1-27 0 0,-2-2-96 0 0,0 12 144 0 0,3 1 48 0 0,-2-19-249 0 0,8 30 377 0 0,-6 1-81 0 0,-4-17-181 0 0,1 9 56 0 0,4 6-45 0 0,-1-19-160 0 0,0 6 32 0 0,0-1 1 0 0,0 1 0 0 0,-2 2-93 0 0,-2-4 71 0 0,1 9 72 0 0,1-14-31 0 0,1 2 37 0 0,1-4-56 0 0,1 3 102 0 0,-2 1-1 0 0,1 0 0 0 0,-1 12-194 0 0,-4 19 344 0 0,1 17-20 0 0,2-50-250 0 0,-1-1-1 0 0,2 0 0 0 0,0 1-73 0 0,3 8 104 0 0,-2-12-40 0 0,-1-1 0 0 0,-1 1 0 0 0,0-1 0 0 0,0 7-64 0 0,0-8 64 0 0,-1 0-1 0 0,1 0 0 0 0,2 7-63 0 0,4 13 156 0 0,-6-22-118 0 0,0-3-5 0 0,0 0-1 0 0,-1 1 1 0 0,1-1-1 0 0,-1 1 1 0 0,0-1 0 0 0,-1 5-33 0 0,0-4 24 0 0,1-1 1 0 0,0 1-1 0 0,0-1 1 0 0,0 1-1 0 0,1 0 1 0 0,-1-1-1 0 0,1 1 1 0 0,0-1-1 0 0,1 1-24 0 0,2 6 43 0 0,3 7 30 0 0,-5-2 13 0 0,-1-5-40 0 0,6 2-20 0 0,-1-1 0 0 0,-4-1 20 0 0,-2-4-130 0 0,0-2-41 0 0,0-6 56 0 0,0-1-37 0 0,0-1-51 0 0,0-1-66 0 0,0 0-83 0 0,0-1-95 0 0,0 0-113 0 0,0 3 211 0 0,0-1-33 0 0,0 1-36 0 0,0-1-38 0 0,0 1-38 0 0,0 0-41 0 0,0-1-44 0 0,0 1-44 0 0,0 1-46 0 0,0-1-49 0 0,0-9-1546 0 0,0-7-1249 0 0</inkml:trace>
  <inkml:trace contextRef="#ctx0" brushRef="#br0" timeOffset="-1339.42">300 396 8752 0 0,'0'0'197'0'0,"0"-3"24"0"0,0-18 195 0 0,0 17-359 0 0,0 0-36 0 0,1-16 38 0 0,0 9 93 0 0,-1 10-127 0 0,0 0 1 0 0,0 1 0 0 0,1-1-1 0 0,-1 0 1 0 0,0 1-1 0 0,1-1 1 0 0,-1 0-1 0 0,1 1 1 0 0,-1-1 0 0 0,1 1-1 0 0,-1-1 1 0 0,1 1-1 0 0,-1-1 1 0 0,1 1-1 0 0,-1-1 1 0 0,1 1 0 0 0,0-1-26 0 0,8-7 227 0 0,4-2 236 0 0,0 4-30 0 0,-8-4-129 0 0,3 5-110 0 0,9-4 22 0 0,-13 7-147 0 0,5-1 79 0 0,1 2-37 0 0,6 1 1 0 0,-1 1-45 0 0,-4 0-19 0 0,7 1 68 0 0,-5 4-39 0 0,8 4-44 0 0,-5-5-40 0 0,25 9-37 0 0,-37-12 41 0 0,-1-1 1 0 0,0 1-1 0 0,0 0 0 0 0,0 0 1 0 0,0 0-1 0 0,0 1 0 0 0,0-1 1 0 0,-1 1-1 0 0,1-1 0 0 0,-1 1 1 0 0,1 1 2 0 0,4 7 0 0 0,-6-7 0 0 0,1-1 0 0 0,0 0 0 0 0,0 0 0 0 0,0 0 0 0 0,0 0 0 0 0,1 0 0 0 0,-1-1 0 0 0,1 1 0 0 0,0-1 0 0 0,-1 1 0 0 0,1-1 0 0 0,0-1 0 0 0,0 1 0 0 0,0 0 0 0 0,0 0 0 0 0,-1 0 0 0 0,1 0 0 0 0,0 0 0 0 0,-1 0 0 0 0,1 1 0 0 0,-1-1 0 0 0,0 1 0 0 0,0-1 0 0 0,0 1 0 0 0,0 0 0 0 0,0 0 0 0 0,-1 0 0 0 0,1 0 0 0 0,-1 0 0 0 0,1 1 0 0 0,0 8 5 0 0,-1-8 2 0 0,0 0-1 0 0,0 0 1 0 0,0-1 0 0 0,0 1 0 0 0,1 0 0 0 0,0-1 0 0 0,0 1-1 0 0,0-1 1 0 0,1 2-7 0 0,8 19 35 0 0,-6 3 46 0 0,-5 33 188 0 0,0-29-94 0 0,0-19-98 0 0,0-5-17 0 0,1 0-1 0 0,-2 0 1 0 0,1-1-1 0 0,-1 1 1 0 0,-1 5-60 0 0,-8 9 199 0 0,6-8-104 0 0,4-11-76 0 0,0 1 0 0 0,-1-1 0 0 0,0 0 0 0 0,1 1 0 0 0,-1-1 0 0 0,0 0-1 0 0,0 0 1 0 0,0 0 0 0 0,0 0 0 0 0,-1 0 0 0 0,1 0 0 0 0,0 0 0 0 0,-1 0 0 0 0,0 0-19 0 0,-9 11 118 0 0,-2 5 0 0 0,1 1-6 0 0,1-6-4 0 0,-20 13 77 0 0,1-5-66 0 0,-6 11 55 0 0,24-25-141 0 0,6-3-5 0 0,0-1 0 0 0,0 2 0 0 0,0-1 1 0 0,-3 4-29 0 0,5-4 26 0 0,0-1 0 0 0,-1 0 0 0 0,1 0 0 0 0,-1 0 1 0 0,0 0-1 0 0,0-1 0 0 0,0 0 0 0 0,-1 1-26 0 0,-14 6 103 0 0,12-5-68 0 0,-2 2-39 0 0,4-4-35 0 0,-2-1-32 0 0,7-1-126 0 0,-1 0 71 0 0,1 0 60 0 0,0 0 51 0 0,-2 0 98 0 0,-3 0 319 0 0,4 0-326 0 0,1 0-70 0 0,0 0-46 0 0,0 0-39 0 0,-1 0-46 0 0,1 0-50 0 0,0 0-75 0 0,0 0-72 0 0,0 0-78 0 0,0 0-85 0 0,-1 0-92 0 0,1 0-99 0 0,0 0-106 0 0,0 0-113 0 0,1 0-962 0 0,0 0-1052 0 0</inkml:trace>
  <inkml:trace contextRef="#ctx0" brushRef="#br0" timeOffset="-827.73">1073 806 6648 0 0,'0'0'149'0'0,"-2"0"23"0"0,-9 0 12 0 0,11 0-181 0 0,0 0 0 0 0,0 0-1 0 0,0 0 1 0 0,0 0 0 0 0,0 0 0 0 0,0 0 0 0 0,0 0-1 0 0,-1 0 1 0 0,1 0 0 0 0,0 0 0 0 0,0 0 0 0 0,0 0-1 0 0,0 0 1 0 0,0 0 0 0 0,0 0 0 0 0,0 0-1 0 0,0 0 1 0 0,0 0 0 0 0,0 0 0 0 0,-1 0 0 0 0,1 0-1 0 0,0 0 1 0 0,0 0 0 0 0,0 0 0 0 0,0 0-1 0 0,0 0 1 0 0,0 0 0 0 0,0 0 0 0 0,0 0 0 0 0,0-1-1 0 0,0 1 1 0 0,0 0 0 0 0,0 0 0 0 0,0 0 0 0 0,0 0-1 0 0,0 0 1 0 0,-1 0 0 0 0,1 0 0 0 0,0 0-1 0 0,0 0 1 0 0,0 0 0 0 0,0 0 0 0 0,0 0 0 0 0,0-1-1 0 0,0 1 1 0 0,0 0 0 0 0,0 0 0 0 0,0 0 0 0 0,0 0-1 0 0,0 0 1 0 0,0 0 0 0 0,0 0 0 0 0,0 0-1 0 0,0 0 1 0 0,0 0 0 0 0,0-1 0 0 0,1 1-3 0 0,-1 0 2 0 0,0-1 0 0 0,0 0 0 0 0,0 1 0 0 0,0-1 0 0 0,-1 0 1 0 0,1 0-1 0 0,0 1 0 0 0,0-1 0 0 0,0 0 0 0 0,0 1 0 0 0,-1-1 0 0 0,1 1 1 0 0,0-1-1 0 0,-1 0 0 0 0,1 1-2 0 0,-1-1 0 0 0,0 1 0 0 0,1 0 0 0 0,-1-1 0 0 0,0 1 0 0 0,0 0 0 0 0,0-1 0 0 0,1 1 0 0 0,-1 0 0 0 0,0 0 0 0 0,0 0 0 0 0,0 0 0 0 0,0 0 0 0 0,0 0 0 0 0,0 0 0 0 0,-4 0 26 0 0,1 0 51 0 0,0 0 44 0 0,0 0 39 0 0,-3 0 182 0 0,1 0 71 0 0,-15 0 1115 0 0,12 0-944 0 0,4 0-337 0 0,0 0-45 0 0,-1 0-57 0 0,0 0-64 0 0,-2 2 169 0 0,-3 3 15 0 0,-3 2-5 0 0,3-5-33 0 0,10-2-215 0 0,1 0 1 0 0,-1 0 0 0 0,1 0 0 0 0,-1-1 0 0 0,1 1-1 0 0,-1 0 1 0 0,1 0 0 0 0,-1 0 0 0 0,1 1 0 0 0,-1-1-1 0 0,1 0 1 0 0,-1 0 0 0 0,1 0 0 0 0,-1 0 0 0 0,1 0-1 0 0,-1 1 1 0 0,1-1 0 0 0,-1 0 0 0 0,1 0 0 0 0,0 1-1 0 0,-1-1 1 0 0,1 0 0 0 0,-1 0 0 0 0,1 1-1 0 0,0-1 1 0 0,-1 1 0 0 0,1-1 0 0 0,0 0 0 0 0,-1 1-1 0 0,1-1 1 0 0,0 1 0 0 0,0 0-13 0 0,-5 5 191 0 0,-8-1 70 0 0,9-2-209 0 0,0-1 34 0 0,-7 9 253 0 0,7-7-220 0 0,0 0-40 0 0,2-3-59 0 0,-1 1-32 0 0,-10 3 52 0 0,13-4-40 0 0,-1-1 0 0 0,1 1 0 0 0,0 0 0 0 0,0 0 0 0 0,-1 0 0 0 0,1-1 0 0 0,0 1 0 0 0,0 0 0 0 0,0 0 0 0 0,0 0 0 0 0,-1 0 0 0 0,1 0 0 0 0,1-1 0 0 0,-1 2 0 0 0,-3 14 0 0 0,0-11 0 0 0,-2 6 0 0 0,10-1 0 0 0,-2-5 0 0 0,13 27 0 0 0,-14-27 0 0 0,-2-4 0 0 0,1-1 0 0 0,-1 1 0 0 0,0-1 0 0 0,1 1 0 0 0,-1 0 0 0 0,0-1 0 0 0,1 1 0 0 0,-1-1 0 0 0,1 1 0 0 0,-1-1 0 0 0,0 1 0 0 0,1-1 0 0 0,-1 1 0 0 0,1-1 0 0 0,0 1 0 0 0,-1-1 0 0 0,1 0 0 0 0,-1 1 0 0 0,1-1 0 0 0,0 0 0 0 0,-1 1 0 0 0,1-1 0 0 0,4 2 0 0 0,-1 1 0 0 0,-1-1 0 0 0,0 1 0 0 0,0-1 0 0 0,0 1 0 0 0,0 0 0 0 0,2 3 0 0 0,-2-3 0 0 0,-1 0 0 0 0,1-1 0 0 0,0 1 0 0 0,0 0 0 0 0,1-1 0 0 0,2 2 0 0 0,4 1 0 0 0,-8-4 0 0 0,1 0 0 0 0,-1 0 0 0 0,0 0 0 0 0,0 1 0 0 0,0-1 0 0 0,0 1 0 0 0,0-1 0 0 0,0 1 0 0 0,0 0 0 0 0,44 44-1 0 0,-22-22 49 0 0,1 0 97 0 0,-10-5-53 0 0,-12-15-74 0 0,-1 0 0 0 0,0 0 0 0 0,0 0 0 0 0,0 0 0 0 0,1 2-18 0 0,6 17 105 0 0,-4-9-45 0 0,-3-5 20 0 0,0 0 36 0 0,-2 2 61 0 0,0 24 580 0 0,0-26-590 0 0,0 0-30 0 0,0-2-60 0 0,-3-1 22 0 0,-7 11 0 0 0,0 0 12 0 0,-1-4 34 0 0,-2-3-49 0 0,0-4-17 0 0,7 4-52 0 0,-7-5 16 0 0,0 6-22 0 0,6-7-3 0 0,-2-5-57 0 0,7 1 20 0 0,-1 0 88 0 0,1-1-51 0 0,0 1-48 0 0,0 0-44 0 0,0-1-42 0 0,1 1-38 0 0,-3-1-258 0 0,3 0 107 0 0,-1 0-36 0 0,-1-1-431 0 0,0 0 5 0 0,-1-3-1109 0 0,2 3-102 0 0,1 2-1126 0 0</inkml:trace>
  <inkml:trace contextRef="#ctx0" brushRef="#br0" timeOffset="-380.6">1247 995 6880 0 0,'0'0'157'0'0,"0"0"23"0"0,0 3 11 0 0,-1 1-130 0 0,1-4-58 0 0,0 1 0 0 0,0-1-1 0 0,0 0 1 0 0,0 0 0 0 0,0 0 0 0 0,0 1 0 0 0,0-1-1 0 0,0 0 1 0 0,0 0 0 0 0,0 1 0 0 0,0-1 0 0 0,0 0-1 0 0,0 0 1 0 0,0 1 0 0 0,0-1 0 0 0,1 0 0 0 0,-1 0-1 0 0,0 0 1 0 0,0 1 0 0 0,0-1 0 0 0,0 0 0 0 0,0 0-1 0 0,0 0 1 0 0,0 0 0 0 0,1 1 0 0 0,-1-1 0 0 0,0 0-1 0 0,0 0 1 0 0,0 0 0 0 0,1 0 0 0 0,-1 1 0 0 0,0-1-1 0 0,0 0 1 0 0,0 0 0 0 0,1 0-3 0 0,27 15 33 0 0,-25-14-15 0 0,0-1 38 0 0,3 0 134 0 0,1 4 126 0 0,-1 1-35 0 0,1 0 78 0 0,2-2 9 0 0,-8-2-307 0 0,1-1 1 0 0,-1 0-1 0 0,0 0 0 0 0,1 0 0 0 0,-1 0 0 0 0,1 0 0 0 0,-1 0 0 0 0,0 0 0 0 0,1 0 0 0 0,-1 0 1 0 0,0-1-1 0 0,1 1 0 0 0,-1-1 0 0 0,0 1 0 0 0,2-1-61 0 0,5-4 257 0 0,4-2 130 0 0,-1 6-82 0 0,1 1 32 0 0,10 1 224 0 0,-9-5-228 0 0,-4-1-147 0 0,6-3 160 0 0,0 0-8 0 0,-6 3-167 0 0,3 2 43 0 0,-10 3-183 0 0,0 0-1 0 0,0 0 0 0 0,0 0 1 0 0,-1 0-1 0 0,1 0 1 0 0,0 0-1 0 0,0-1 1 0 0,-1 1-1 0 0,2-1-30 0 0,4-4 111 0 0,9-10 274 0 0,-12 11-309 0 0,-2 1-80 0 0,5-4 150 0 0,-2 3-86 0 0,-1 0-16 0 0,-1-2 56 0 0,-3-20-68 0 0,0 23 26 0 0,0 1-3 0 0,0-9-32 0 0,0 11-23 0 0,0 0 1 0 0,0 0 0 0 0,0 0 0 0 0,0 0 0 0 0,0 0 0 0 0,0 0-1 0 0,0 0 1 0 0,0-1 0 0 0,0 1 0 0 0,0 0 0 0 0,0 0 0 0 0,0 0-1 0 0,0 0 1 0 0,0 0 0 0 0,0 0 0 0 0,0 0 0 0 0,0 0 0 0 0,0 0 0 0 0,0 0-1 0 0,0-1 1 0 0,0 1 0 0 0,0 0 0 0 0,0 0 0 0 0,0 0 0 0 0,-1 0-1 0 0,1 0 1 0 0,0 0 0 0 0,0 0 0 0 0,0 0 0 0 0,0 0 0 0 0,0 0-1 0 0,0 0 1 0 0,0 0 0 0 0,0 0 0 0 0,0 0 0 0 0,0 0 0 0 0,0 0 0 0 0,0-1-1 0 0,0 1 1 0 0,-1 0 0 0 0,1 0 0 0 0,0 0 0 0 0,0 0 0 0 0,0 0-1 0 0,0 0 1 0 0,0 0 0 0 0,0 0 0 0 0,0 0 0 0 0,0 0 0 0 0,0 0-1 0 0,0 0 1 0 0,-1 0 0 0 0,1 0 0 0 0,0 0 0 0 0,0 0 0 0 0,0 1 0 0 0,0-1-1 0 0,-8 0 14 0 0,-13 0 37 0 0,5 2-40 0 0,1 11-11 0 0,11-9-8 0 0,0-1 0 0 0,0-1 0 0 0,0 1 1 0 0,0 0-1 0 0,0-1 0 0 0,-1 1 8 0 0,-16 9-17 0 0,4-1 17 0 0,1 0 0 0 0,1 2 0 0 0,-4 4 0 0 0,13-12 28 0 0,0 2 0 0 0,1-1 0 0 0,-3 5-28 0 0,0 1 31 0 0,-1 0 34 0 0,1 0 1 0 0,1 1 0 0 0,-6 12-66 0 0,10-18 45 0 0,0-1 1 0 0,0 1 0 0 0,0-1 0 0 0,-2 3-46 0 0,2-5 17 0 0,1 0-1 0 0,-1 0 1 0 0,1 1 0 0 0,1-1 0 0 0,-1 1 0 0 0,0 0-17 0 0,-3 24 76 0 0,-1-14-26 0 0,5-12-39 0 0,0 1 1 0 0,0-1 0 0 0,0 0 0 0 0,0 1-1 0 0,0-1 1 0 0,1 1 0 0 0,-1-1 0 0 0,1 2-12 0 0,0 5 36 0 0,-1-8-32 0 0,1 0 1 0 0,0 0-1 0 0,0 0 1 0 0,0 0-1 0 0,0 0 1 0 0,1 0-1 0 0,-1 0 1 0 0,1 0-1 0 0,-1 0 0 0 0,1 0 1 0 0,0 0-5 0 0,25 46 133 0 0,-24-44-127 0 0,-2-3-4 0 0,1 0 1 0 0,-1-1 0 0 0,0 1-1 0 0,1 0 1 0 0,-1-1 0 0 0,0 1-1 0 0,1-1 1 0 0,-1 1 0 0 0,0 0-1 0 0,1-1 1 0 0,-1 1 0 0 0,1-1-1 0 0,-1 1 1 0 0,1-1 0 0 0,0 0-1 0 0,-1 1 1 0 0,1-1 0 0 0,-1 0-1 0 0,1 1 1 0 0,0-1 0 0 0,-1 0-1 0 0,1 1-2 0 0,4 1 16 0 0,19 11 39 0 0,0 0-16 0 0,-22-12-39 0 0,1 0 0 0 0,0 0 0 0 0,0-1 1 0 0,0 1-1 0 0,0-1 0 0 0,0 0 0 0 0,0 1 1 0 0,0-1-1 0 0,0-1 0 0 0,0 1 0 0 0,1-1 0 0 0,4 1 8 0 0,5 0-33 0 0,-1 1 48 0 0,12-1 59 0 0,-8-1-107 0 0,-7-1-65 0 0,-1-1-81 0 0,0-2-100 0 0,0-1-120 0 0,-7 5 152 0 0,1-1-39 0 0,1-1-379 0 0,0 1 88 0 0,-1 0-53 0 0,5-1-735 0 0,3 1-582 0 0,9 1-1102 0 0</inkml:trace>
  <inkml:trace contextRef="#ctx0" brushRef="#br0" timeOffset="9599.31">8378 617 7976 0 0,'0'0'174'0'0,"-3"2"29"0"0,0 2-15 0 0,-3 1 17 0 0,-14 15-151 0 0,13-12-61 0 0,-8 6 8 0 0,8-4 63 0 0,-11 24 599 0 0,12-24-545 0 0,1 2 82 0 0,-8 16 330 0 0,5-18-341 0 0,7-8-152 0 0,-1 1-1 0 0,0-1 0 0 0,1 0 0 0 0,-1 0 0 0 0,1 1 0 0 0,0-1 0 0 0,0 1 1 0 0,-1-1-1 0 0,2 1 0 0 0,-1-1 0 0 0,0 1 0 0 0,1 0 0 0 0,-1-1 1 0 0,1 2-37 0 0,-1 8 161 0 0,1-1 0 0 0,0 1 1 0 0,1 0-162 0 0,0 16 307 0 0,-2-16-224 0 0,1 2 60 0 0,1 8 126 0 0,-1-20-237 0 0,1 0 0 0 0,-1-1 0 0 0,1 1 0 0 0,-1 0 0 0 0,1 0 0 0 0,0 0 0 0 0,0 0 0 0 0,1 1-32 0 0,6 5 121 0 0,6-3 79 0 0,-10 2-71 0 0,-4-7-121 0 0,0 1-1 0 0,1-1 1 0 0,-1 1 0 0 0,0-1-1 0 0,0 0 1 0 0,1 1 0 0 0,-1-1-1 0 0,0 1 1 0 0,1-1 0 0 0,-1 0-1 0 0,1 1 1 0 0,-1-1 0 0 0,0 0-1 0 0,1 0 1 0 0,-1 1 0 0 0,1-1-1 0 0,-1 0 1 0 0,1 0 0 0 0,-1 0-1 0 0,1 1 1 0 0,-1-1 0 0 0,1 0-1 0 0,-1 0 1 0 0,1 0 0 0 0,-1 0-1 0 0,1 0 1 0 0,-1 0 0 0 0,1 0-1 0 0,-1 0 1 0 0,1 0 0 0 0,-1 0-1 0 0,1-1-7 0 0,47 1 485 0 0,-33 0-367 0 0,-2 0-39 0 0,4-2 80 0 0,-5-5-33 0 0,-4 1-59 0 0,1-1-1 0 0,-4 3-22 0 0,1 0 0 0 0,-1 1 0 0 0,1 0-1 0 0,0 0 1 0 0,4-2-44 0 0,3 2 48 0 0,-10 2-37 0 0,-1 1-1 0 0,0-1 1 0 0,1 1-1 0 0,-1-1 1 0 0,0 0-1 0 0,0 0 0 0 0,0 0 1 0 0,0 0-1 0 0,0 0 1 0 0,0 0-1 0 0,0-1 1 0 0,0 1-1 0 0,0-1 1 0 0,0 0-11 0 0,16-15 110 0 0,-11 12-67 0 0,-1-1 0 0 0,0 1 0 0 0,0-1 0 0 0,-1-1 0 0 0,0 1 0 0 0,3-5-43 0 0,0-10 121 0 0,0-10 114 0 0,-6-2-2 0 0,-2 9-114 0 0,0 23-115 0 0,-3-15-4 0 0,1 11 0 0 0,0 2 0 0 0,-23-21 0 0 0,24 23-2 0 0,0 0 2 0 0,0 0 0 0 0,0-1-1 0 0,-1 1 1 0 0,1 0 0 0 0,0 0 0 0 0,-1 0 0 0 0,1 0 0 0 0,-1 0 0 0 0,1 0 0 0 0,-1 1 0 0 0,1-1 0 0 0,-2 0 0 0 0,-11 0-45 0 0,1 0-59 0 0,3-1-46 0 0,-1-8-207 0 0,8 9 326 0 0,0 0-42 0 0,-6 0-175 0 0,-1 0-59 0 0,-11 2-507 0 0,12-1 416 0 0,6 0-168 0 0,3 0-2 0 0</inkml:trace>
  <inkml:trace contextRef="#ctx0" brushRef="#br0" timeOffset="10135.33">9072 632 6824 0 0,'0'0'149'0'0,"0"0"23"0"0,0 3 13 0 0,0-2-176 0 0,0-1 0 0 0,0 1 0 0 0,0-1 0 0 0,0 1 0 0 0,0-1 0 0 0,0 1 0 0 0,0-1 0 0 0,0 1 0 0 0,-1 0 0 0 0,1-1 0 0 0,0 1 0 0 0,0-1 0 0 0,0 1 0 0 0,-1-1 0 0 0,1 1-1 0 0,0-1 1 0 0,-1 1 0 0 0,1-1-9 0 0,-1 0 3 0 0,1 1-1 0 0,-1-1 1 0 0,0 1-1 0 0,0-1 0 0 0,1 0 1 0 0,-1 0-1 0 0,0 1 1 0 0,0-1-1 0 0,1 0 1 0 0,-1 0-1 0 0,0 0 0 0 0,0 0 1 0 0,0 0-1 0 0,1 0 1 0 0,-2 0-3 0 0,-16 3 0 0 0,2 3 14 0 0,8-2 37 0 0,3-1 188 0 0,1-2-77 0 0,1 0-46 0 0,0-2-37 0 0,0 1-16 0 0,0 2 38 0 0,-7 3 313 0 0,1 0 0 0 0,0 1 1 0 0,-8 6-415 0 0,8-4 228 0 0,0 0-44 0 0,1-1-13 0 0,-5 0 138 0 0,-3 2 83 0 0,6 2-228 0 0,4 0-83 0 0,1 1 51 0 0,4-8-68 0 0,-1 1-1 0 0,0-1 0 0 0,0 0 0 0 0,0 0 1 0 0,-1 1-1 0 0,1-2 0 0 0,-1 1 1 0 0,-1 1-64 0 0,3-4 17 0 0,-1 0 0 0 0,1 0-1 0 0,0 1 1 0 0,0-1 0 0 0,0 0 0 0 0,0 1 0 0 0,0-1 0 0 0,0 0 0 0 0,0 1 0 0 0,0-1 0 0 0,0 1 0 0 0,1 0 0 0 0,-1-1 0 0 0,1 1 0 0 0,-1 0 0 0 0,1-1-1 0 0,0 1 1 0 0,0 0 0 0 0,-1-1 0 0 0,1 1-17 0 0,0 0 19 0 0,0 0 0 0 0,0 0-1 0 0,-1 0 1 0 0,1-1-1 0 0,-1 1 1 0 0,0 0 0 0 0,1-1-1 0 0,-1 1 1 0 0,0-1-1 0 0,0 1 1 0 0,-1 1-19 0 0,2-3 8 0 0,-1 1 0 0 0,0 0 0 0 0,1 0 0 0 0,-1 0 0 0 0,0 0 0 0 0,1 0 1 0 0,0 0-1 0 0,-1 0 0 0 0,1 0 0 0 0,-1 0 0 0 0,1 0 0 0 0,0 0 0 0 0,0 0 0 0 0,0 1 0 0 0,0-1 0 0 0,0 0 0 0 0,0 0 0 0 0,0 0 1 0 0,0 0-1 0 0,0 0 0 0 0,0 0 0 0 0,0 0 0 0 0,1 0 0 0 0,-1 1-8 0 0,5 6 41 0 0,-4-7-33 0 0,0 1 1 0 0,0-1 0 0 0,0 0 0 0 0,-1 1-1 0 0,1-1 1 0 0,0 1 0 0 0,-1 0-1 0 0,1-1 1 0 0,-1 1 0 0 0,1-1-1 0 0,-1 1 1 0 0,0 0 0 0 0,0-1 0 0 0,0 1-9 0 0,0 5 27 0 0,2 10 62 0 0,-1-16-86 0 0,0 0 1 0 0,-1 0-1 0 0,1 0 0 0 0,0 0 1 0 0,0 0-1 0 0,0-1 0 0 0,0 1 1 0 0,0 0-1 0 0,0-1 1 0 0,0 1-1 0 0,1 0 0 0 0,-1-1 1 0 0,0 1-4 0 0,12 9 74 0 0,-6-6 24 0 0,2-5-69 0 0,-6 1-6 0 0,-2 0-15 0 0,1 0 1 0 0,0-1 0 0 0,-1 1-1 0 0,1 0 1 0 0,0-1 0 0 0,-1 1-1 0 0,1-1 1 0 0,-1 1 0 0 0,1-1-1 0 0,-1 0 1 0 0,1 0 0 0 0,-1 0-1 0 0,1 1 1 0 0,-1-2-9 0 0,7-2 39 0 0,3-1 11 0 0,-9 4-45 0 0,0 0 0 0 0,0 0 0 0 0,1-1 0 0 0,-1 1 0 0 0,0 0 0 0 0,0-1 0 0 0,0 1 0 0 0,0-1 1 0 0,0 0-6 0 0,1-1 13 0 0,1 0 0 0 0,0 1 1 0 0,0-1-1 0 0,0 1 1 0 0,0 0-1 0 0,1 0 1 0 0,-1 0-1 0 0,2 0-13 0 0,16-8 53 0 0,-16 5-45 0 0,1 1 1 0 0,-2-1-1 0 0,1-1 1 0 0,-1 1-1 0 0,0-1 1 0 0,0 1-1 0 0,0-2 1 0 0,-1 1 0 0 0,0 0-1 0 0,0-1 1 0 0,0 0-1 0 0,-1-1-8 0 0,0 2 33 0 0,-1 0-1 0 0,1 0 0 0 0,0 0 0 0 0,4-4-32 0 0,-5 7 10 0 0,0 0 0 0 0,0 0-1 0 0,-1 0 1 0 0,1 0 0 0 0,-1-1-1 0 0,1 1 1 0 0,-1 0 0 0 0,0-1-1 0 0,0 1 1 0 0,-1-1 0 0 0,1 1-1 0 0,-1-1 1 0 0,1 0-10 0 0,-1-19-18 0 0,0-38-149 0 0,0 32 133 0 0,-1 21 17 0 0,0 0-1 0 0,-1 0 1 0 0,0 0 0 0 0,0 0-1 0 0,-2-3 18 0 0,-3-15-62 0 0,2 10 16 0 0,3 10 22 0 0,1-1 0 0 0,-1 1 1 0 0,1-1-1 0 0,0 1 0 0 0,0-1 0 0 0,1-3 24 0 0,1-7-40 0 0,-1 7 13 0 0,0 1 0 0 0,0 0-1 0 0,0 0 1 0 0,-1 0 0 0 0,-2-4 27 0 0,-1-4-15 0 0,2 11-2 0 0,0-1 1 0 0,0 0 0 0 0,1 1-1 0 0,0-1 1 0 0,1 0-1 0 0,-1 0 17 0 0,1 1-12 0 0,-1 1 0 0 0,0-1-1 0 0,0 0 1 0 0,0 0-1 0 0,-1 0 1 0 0,0 0 12 0 0,0 1-11 0 0,1 0-1 0 0,-1 0 1 0 0,1 0 0 0 0,0 0 0 0 0,0-5 11 0 0,1-8-12 0 0,-2 2 1 0 0,1 15 9 0 0,1 1 0 0 0,0-1 0 0 0,-1 0 0 0 0,1 1 0 0 0,0-1 0 0 0,-1 0 0 0 0,1 1 0 0 0,-1-1 0 0 0,0 1 1 0 0,1-1-1 0 0,-1 1 0 0 0,1-1 0 0 0,-1 1 0 0 0,0 0 0 0 0,1-1 0 0 0,-1 1 0 0 0,0 0 0 0 0,1-1 0 0 0,-1 1 0 0 0,0 0 0 0 0,0 0 0 0 0,1-1 2 0 0,-1 1 0 0 0,0 0-1 0 0,1 0 1 0 0,-1 0-1 0 0,1 1 1 0 0,-1-1-1 0 0,0 0 1 0 0,1 0-1 0 0,-1 0 1 0 0,1 0-1 0 0,-1 0 1 0 0,1 1-1 0 0,-1-1 1 0 0,1 0-1 0 0,-1 1 1 0 0,1-1-1 0 0,-1 0 1 0 0,1 1-1 0 0,-1-1 1 0 0,1 0-1 0 0,-1 1 1 0 0,1-1-1 0 0,-1 1 1 0 0,1-1-1 0 0,0 1 1 0 0,-1-1 0 0 0,1 1 0 0 0,-1 1 0 0 0,1-1 0 0 0,0 0 1 0 0,-1 0-1 0 0,1 1 0 0 0,0-1 0 0 0,0 0 0 0 0,0 1 0 0 0,0-1 1 0 0,0 0-1 0 0,0 2 0 0 0,1 5 12 0 0,1 0 0 0 0,0 0 0 0 0,0-1 0 0 0,1 2-12 0 0,0 1 36 0 0,2 22 21 0 0,6-1-21 0 0,-6 1 87 0 0,6-1 7 0 0,-6 1-8 0 0,5-1-2 0 0,-6-13-53 0 0,-2-10-33 0 0,0-1 1 0 0,0 1 0 0 0,0-1-1 0 0,1 0 1 0 0,1 1-35 0 0,-1 1 41 0 0,0-1 1 0 0,0 1-1 0 0,0 0 1 0 0,-1 0-42 0 0,-1-2 42 0 0,1-1 0 0 0,0 1 0 0 0,0-1 0 0 0,0 0 0 0 0,1 0 0 0 0,2 5-42 0 0,-2-8 37 0 0,-1 1-1 0 0,0-1 0 0 0,0 1 0 0 0,-1 0 1 0 0,1 0-1 0 0,-1 0 0 0 0,0 0 1 0 0,0 0-37 0 0,3 9 91 0 0,6 8 94 0 0,-5 5-28 0 0,2-13-61 0 0,-6-11-81 0 0,0-1 0 0 0,-1 0 0 0 0,1 1 0 0 0,0-1-1 0 0,-1 1 1 0 0,1-1 0 0 0,-1 1 0 0 0,1-1 0 0 0,-1 1 0 0 0,0 0 0 0 0,0-1 0 0 0,1 1 0 0 0,-1-1-15 0 0,0 1 16 0 0,0 0 1 0 0,0 0-1 0 0,0 0 1 0 0,1-1 0 0 0,-1 1-1 0 0,1 0 1 0 0,-1-1-1 0 0,1 1 1 0 0,0 0 0 0 0,0-1-1 0 0,-1 1 1 0 0,1-1 0 0 0,1 1-17 0 0,-1 0 16 0 0,0-1 1 0 0,-1 1-1 0 0,1-1 1 0 0,0 1 0 0 0,0-1-1 0 0,-1 1 1 0 0,1 0-1 0 0,-1 0 1 0 0,1-1 0 0 0,-1 1-1 0 0,0 0 1 0 0,0 0 0 0 0,0 0-17 0 0,0 13 144 0 0,3 1-14 0 0,8 0-63 0 0,-8-9-88 0 0,-1-1 34 0 0,0-5-44 0 0,-1 0-35 0 0,1-1-22 0 0,0 1-37 0 0,1-1-44 0 0,0 0-48 0 0,-3 0 116 0 0,0 0 5 0 0,0 0-14 0 0,0 0-39 0 0,0 1-10 0 0,0-1-40 0 0,0 1-44 0 0,0-1-49 0 0,0 1-54 0 0,0 0-50 0 0,0 0-44 0 0,0 1-38 0 0,0-1-139 0 0,0 1-39 0 0,0 0-167 0 0,0 2-453 0 0</inkml:trace>
  <inkml:trace contextRef="#ctx0" brushRef="#br0" timeOffset="10459.78">9466 617 9616 0 0,'0'2'216'0'0,"0"2"-131"0"0,0 11 412 0 0,0-12-398 0 0,-1 1-38 0 0,0-1-66 0 0,-9 20 62 0 0,9-17-59 0 0,0 1 0 0 0,0-1 0 0 0,1 0 0 0 0,-1 0 0 0 0,2 3 2 0 0,-1-2 18 0 0,0-1 35 0 0,0 6 134 0 0,0-1 71 0 0,0 15 417 0 0,0-18-502 0 0,0 1-40 0 0,2 3 240 0 0,2-3-102 0 0,3 4-16 0 0,-6 2-51 0 0,0 4 44 0 0,2-11 16 0 0,4-3-20 0 0,7 1 11 0 0,0 0-23 0 0,-7-2-29 0 0,-2 3-19 0 0,-5-7-172 0 0,0 1 1 0 0,0-1-1 0 0,0 1 0 0 0,1-1 1 0 0,-1 1-1 0 0,0-1 0 0 0,1 0 1 0 0,-1 1-1 0 0,0-1 0 0 0,1 0 1 0 0,-1 1-1 0 0,1-1 0 0 0,-1 0 1 0 0,0 1-1 0 0,1-1 0 0 0,-1 0 1 0 0,1 0-1 0 0,-1 0 0 0 0,1 1 1 0 0,-1-1-1 0 0,1 0 1 0 0,-1 0-1 0 0,1 0 0 0 0,-1 0 1 0 0,1 0-1 0 0,-1 0 0 0 0,1 0 1 0 0,-1 0-1 0 0,1 0 0 0 0,-1 0 1 0 0,1 0-1 0 0,-1 0-12 0 0,8 0 163 0 0,-6 0-103 0 0,0 0 1 0 0,0 0-1 0 0,0 0 1 0 0,0 0-1 0 0,1 0 1 0 0,-1 0-1 0 0,0-1 1 0 0,0 1-1 0 0,0-1 1 0 0,1 0-61 0 0,3-2 128 0 0,24-14 665 0 0,-19 8-525 0 0,-2 2-77 0 0,6-2 171 0 0,0 1-10 0 0,-6 0-185 0 0,37-38 347 0 0,-29 29-372 0 0,-16 16-135 0 0,0 0 1 0 0,1 0-1 0 0,-1 0 0 0 0,0-1 0 0 0,0 1 1 0 0,0 0-1 0 0,0-1 0 0 0,0 1 0 0 0,0-1 1 0 0,0 1-1 0 0,-1-1 0 0 0,1 1 1 0 0,0-1-1 0 0,-1 0 0 0 0,1 1 0 0 0,-1-1 1 0 0,0 0-1 0 0,0 1 0 0 0,1-1 0 0 0,-1 0-7 0 0,0 0 9 0 0,0-1 0 0 0,1 1-1 0 0,0 0 1 0 0,-1 0 0 0 0,1-1-1 0 0,0 1 1 0 0,0 0-1 0 0,2-2-8 0 0,-3 4 1 0 0,1-1-1 0 0,0 0 0 0 0,-1 0 0 0 0,1 0 0 0 0,-1 1 0 0 0,1-1 0 0 0,-1 0 1 0 0,0 0-1 0 0,1 0 0 0 0,-1 0 0 0 0,0 0 0 0 0,1 0 0 0 0,-1 0 0 0 0,0 0 0 0 0,0 0 1 0 0,0 0-1 0 0,0 0 0 0 0,0 0 0 0 0,0 0 0 0 0,0 0 0 0 0,-1 0 0 0 0,1 0 0 0 0,0-1 0 0 0,-7-2 0 0 0,2-1-4 0 0,4-4-29 0 0,1-4-110 0 0,0-3-141 0 0,-3 11 44 0 0,-4-3 76 0 0,4 1-39 0 0,1 1-65 0 0,1 2 91 0 0,1 0-35 0 0,0 3 152 0 0,0 0-1 0 0,0 0 0 0 0,0 0 0 0 0,0 0 0 0 0,0 0 0 0 0,0 1 0 0 0,0-1 0 0 0,-1 0 0 0 0,1 0 0 0 0,0 0 0 0 0,0 0 0 0 0,-1 1 0 0 0,1-1 0 0 0,-1-1 61 0 0,0 2-63 0 0,1 0-1 0 0,-1-1 0 0 0,0 1 1 0 0,0 0-1 0 0,0-1 0 0 0,1 1 1 0 0,-1 0-1 0 0,0 0 1 0 0,0 0-1 0 0,0 0 0 0 0,0 0 1 0 0,1 0-1 0 0,-1 0 1 0 0,-1 0 63 0 0</inkml:trace>
  <inkml:trace contextRef="#ctx0" brushRef="#br0" timeOffset="13412.57">13947 743 8608 0 0,'0'0'197'0'0,"0"2"24"0"0,0 18 183 0 0,0-10-350 0 0,0 5-34 0 0,0-2 11 0 0,0-1 55 0 0,0 3 94 0 0,0 24 300 0 0,0-30-279 0 0,1-2-53 0 0,2 0-21 0 0,0 1 0 0 0,2 1-5 0 0,-3-2-7 0 0,-1 1 22 0 0,0 3 53 0 0,-1 59 795 0 0,0 100 1472 0 0,0-118-1747 0 0,0-2-58 0 0,0-48-578 0 0,0-2-8 0 0,0 0 11 0 0,0 0 56 0 0,0 0 24 0 0,0 0 3 0 0,0 0 8 0 0,0 0 35 0 0,-3 0 18 0 0,3 0-214 0 0,-1 1 0 0 0,1-1-1 0 0,0 0 1 0 0,-1 0 0 0 0,1 0-1 0 0,0 0 1 0 0,-1 0-1 0 0,1 0 1 0 0,0 0 0 0 0,-1 0-1 0 0,1 0 1 0 0,0 0 0 0 0,-1 0-1 0 0,1 0 1 0 0,-1 0-1 0 0,1 0 1 0 0,0 0 0 0 0,-1 0-1 0 0,1-1 1 0 0,0 1 0 0 0,-1 0-1 0 0,1 0 1 0 0,0 0-1 0 0,0 0 1 0 0,-1-1 0 0 0,1 1-1 0 0,0 0 1 0 0,-1 0 0 0 0,1-1-1 0 0,0 1 1 0 0,0 0-1 0 0,0 0 1 0 0,-1-1 0 0 0,1 1-1 0 0,0 0 1 0 0,0-1 0 0 0,0 1-1 0 0,0 0 1 0 0,-1-1-1 0 0,1 1 1 0 0,0 0 0 0 0,0-1-1 0 0,0 1 1 0 0,0 0 0 0 0,0-1-1 0 0,0 1 1 0 0,0 0-1 0 0,0-1 1 0 0,0 1 0 0 0,0-1-1 0 0,0 1 1 0 0,0 0 0 0 0,0-1-1 0 0,1 1 1 0 0,-1 0-7 0 0,0-11 64 0 0,-2 4-86 0 0,-1-2-46 0 0,1 6 47 0 0,-6-17-57 0 0,5 1-2 0 0,3 16 79 0 0,0 0-1 0 0,-1 0 0 0 0,1-1 0 0 0,-1 1 1 0 0,0 0-1 0 0,0 0 0 0 0,0 0 0 0 0,0 0 0 0 0,0 0 2 0 0,-5-13 0 0 0,4 2-3 0 0,0 0 0 0 0,1 0 0 0 0,1 0 0 0 0,0 0 0 0 0,1-6 3 0 0,0-16-106 0 0,-1-40-86 0 0,0 60 122 0 0,0-3-37 0 0,1 13 63 0 0,-1 0-1 0 0,1 0 1 0 0,0 0 0 0 0,1 0 0 0 0,0 0-1 0 0,-1 1 1 0 0,2-1 0 0 0,-1 0 0 0 0,1 0 44 0 0,10-29-241 0 0,-9 16 109 0 0,-3 14 78 0 0,1-1-1 0 0,-1 1 1 0 0,1 0 0 0 0,0-1-1 0 0,2-3 55 0 0,3-3-117 0 0,4 0-32 0 0,-3 4 41 0 0,4-4-27 0 0,-3 0 44 0 0,2-5-15 0 0,-9 16 96 0 0,-1-1 1 0 0,1 1 0 0 0,0 0-1 0 0,0-1 1 0 0,0 1-1 0 0,0 0 1 0 0,0 0 0 0 0,0 0 9 0 0,-1 0-5 0 0,9-5-98 0 0,-4 1 62 0 0,-1 1 9 0 0,8-2-56 0 0,-7-4 0 0 0,-6 9 83 0 0,1 1 1 0 0,0 0 0 0 0,-1-1 0 0 0,1 1 0 0 0,-1 0-1 0 0,1 0 1 0 0,0 0 0 0 0,-1-1 0 0 0,1 1 0 0 0,0 0 0 0 0,-1 0-1 0 0,1 0 1 0 0,0 0 0 0 0,0 0 0 0 0,-1 0 4 0 0,0 0 0 0 0,5 3 28 0 0,6 7-3 0 0,-6-7 34 0 0,8 0-59 0 0,-11-2-8 0 0,0 1 1 0 0,0-1-1 0 0,0 1 1 0 0,-1 0-1 0 0,1 0 1 0 0,0 0-1 0 0,-1 0 1 0 0,0 0-1 0 0,1 2 8 0 0,0-1 0 0 0,-1-1-1 0 0,1 1 0 0 0,-1-1 0 0 0,0 1 0 0 0,0 0 0 0 0,-1 0 1 0 0,2 2 0 0 0,-3-1 0 0 0,-1 0 0 0 0,1 0 0 0 0,-1 0 0 0 0,1 0 0 0 0,-1 0 0 0 0,0-1 0 0 0,-1 1 0 0 0,1 0 0 0 0,-6 9 10 0 0,5-7 13 0 0,1-2-14 0 0,0 0-1 0 0,0 0 1 0 0,0 0-1 0 0,-1-1 1 0 0,1 1-1 0 0,-1-1 1 0 0,0 1-9 0 0,-9 4 55 0 0,-3-1-2 0 0,-5-1-36 0 0,10-3-3 0 0,-27 2 119 0 0,19 6-116 0 0,15-9-9 0 0,0 0 1 0 0,0 0-1 0 0,1 0 0 0 0,-1 0 0 0 0,0-1 0 0 0,-1 0 0 0 0,1 1 0 0 0,0-1 0 0 0,0 0 0 0 0,-1 0 0 0 0,1-1 0 0 0,0 1 1 0 0,-2-1-9 0 0,-2 0 11 0 0,-4 0 18 0 0,-5 0-108 0 0,15 0 72 0 0,-11 0-68 0 0,1 0-56 0 0,1 0-60 0 0,-1 0-98 0 0,1 0 45 0 0,8 0 112 0 0,2 0 44 0 0,-1 0-38 0 0,1-1-15 0 0,0 1-38 0 0,0-1-43 0 0,0 1-50 0 0,0-1-53 0 0,0 0-49 0 0,0 0-44 0 0,0-1-38 0 0,0 1-135 0 0,0-1-37 0 0,0-4-1388 0 0</inkml:trace>
  <inkml:trace contextRef="#ctx0" brushRef="#br0" timeOffset="14513.68">15540 885 7376 0 0,'0'0'216'0'0,"3"0"-11"0"0,33-2 457 0 0,-21-4-110 0 0,-6 1-322 0 0,6 2 209 0 0,0 3-40 0 0,-14 0-352 0 0,1 1 0 0 0,-1-1 0 0 0,1-1 1 0 0,-1 1-1 0 0,1 0 0 0 0,0 0 0 0 0,-1-1 0 0 0,1 1 0 0 0,-1-1 0 0 0,2 0-47 0 0,28-25 794 0 0,-11 17-337 0 0,3-1 36 0 0,-3-5-69 0 0,-4 2-212 0 0,-3 8-48 0 0,-7-6-10 0 0,5 4-34 0 0,-10 7-117 0 0,0 0 0 0 0,0-1-1 0 0,0 1 1 0 0,0-1-1 0 0,0 1 1 0 0,0-1 0 0 0,0 0-1 0 0,0 1 1 0 0,0-1 0 0 0,-1 0-1 0 0,1 0 1 0 0,0 1-1 0 0,0-1 1 0 0,-1 0 0 0 0,1 0-1 0 0,0 0-2 0 0,4-13 43 0 0,2 11-31 0 0,-7 3-12 0 0,1 0-1 0 0,-1 0 1 0 0,0 0 0 0 0,0 0 0 0 0,0 0 0 0 0,0 0 0 0 0,1 0 0 0 0,-1 0-1 0 0,0 0 1 0 0,0 0 0 0 0,0 0 0 0 0,1 0 0 0 0,-1 0 0 0 0,0 0 0 0 0,0-1 0 0 0,0 1-1 0 0,0 0 1 0 0,0 0 0 0 0,1 0 0 0 0,-1 0 0 0 0,0 0 0 0 0,0 0 0 0 0,0-1-1 0 0,0 1 1 0 0,0 0 0 0 0,0 0 0 0 0,0 0 0 0 0,1 0 0 0 0,-1-1 0 0 0,0 1 0 0 0,0 0-1 0 0,0 0 1 0 0,0 0 0 0 0,0-1 0 0 0,0 1 0 0 0,0 0 0 0 0,1-9 23 0 0,-1-9 35 0 0,0 12-29 0 0,1 4-25 0 0,-1 1-1 0 0,0-1 0 0 0,0 0 0 0 0,0 1 0 0 0,0-1 0 0 0,0 0 0 0 0,0 1 0 0 0,-1-1 0 0 0,1 0 0 0 0,-1 1 0 0 0,1-1 1 0 0,-1-1-4 0 0,-10-2 10 0 0,8-2 17 0 0,3 7-26 0 0,0 0-1 0 0,0-1 1 0 0,0 1 0 0 0,0 0-1 0 0,0 0 1 0 0,0 0 0 0 0,0 0-1 0 0,0-1 1 0 0,0 1-1 0 0,0 0 1 0 0,-1 0 0 0 0,1 0-1 0 0,0-1 1 0 0,0 1 0 0 0,0 0-1 0 0,0 0 1 0 0,0 0-1 0 0,0 0 1 0 0,0 0 0 0 0,-1-1-1 0 0,1 1 1 0 0,0 0 0 0 0,0 0-1 0 0,0 0 1 0 0,0 0-1 0 0,0 0 1 0 0,-1 0 0 0 0,1 0-1 0 0,0 0 1 0 0,0 0 0 0 0,0 0-1 0 0,0-1 1 0 0,-1 1 0 0 0,1 0-1 0 0,0 0 1 0 0,0 0-1 0 0,-27-1 4 0 0,20 1-4 0 0,5-1 0 0 0,0 1 0 0 0,-1 0 0 0 0,1 0 0 0 0,0 0 0 0 0,0 1 0 0 0,0-1 0 0 0,0 0 0 0 0,0 1 0 0 0,-1 0 0 0 0,0 0 0 0 0,-5 3 0 0 0,-18 7 0 0 0,21-8 0 0 0,-1-1 0 0 0,1 1 0 0 0,-1 0 0 0 0,1 1 0 0 0,0-1 0 0 0,0 1 0 0 0,-3 3 0 0 0,-35 36 0 0 0,23-23 0 0 0,19-18 0 0 0,-1-1 0 0 0,1 1 0 0 0,0-1 0 0 0,-1 1 0 0 0,1 0 0 0 0,0-1 0 0 0,0 1 0 0 0,0 0 0 0 0,0 0 0 0 0,0 0 0 0 0,0 2 0 0 0,1 0 0 0 0,-1 0 0 0 0,1 0 0 0 0,0 1 0 0 0,0 2 0 0 0,0-6 0 0 0,0 28 0 0 0,-1-17 0 0 0,3 19 0 0 0,-2-30 0 0 0,0 0 0 0 0,1 0 0 0 0,-1 0 0 0 0,0 0 0 0 0,1 0 0 0 0,-1 0 0 0 0,1 1 0 0 0,-1-1 0 0 0,1 0 0 0 0,0 0 0 0 0,-1 0 0 0 0,1-1 0 0 0,0 1 0 0 0,0 0 0 0 0,0 0 0 0 0,0 0 0 0 0,0-1 0 0 0,0 1 0 0 0,0 0 0 0 0,0 0 0 0 0,10 3 0 0 0,-9-3 0 0 0,0 0 0 0 0,1 1 0 0 0,-1-1 0 0 0,0 0 0 0 0,0 0 0 0 0,0 1 0 0 0,0 0 0 0 0,0-1 0 0 0,0 1 0 0 0,-1 0 0 0 0,1-1 0 0 0,-1 0 0 0 0,1 1 0 0 0,-1-1 0 0 0,1 0 0 0 0,0 0 0 0 0,-1 0 0 0 0,1 0 0 0 0,0 0 1 0 0,0 0-1 0 0,1 0 0 0 0,26 1 52 0 0,-17-1-48 0 0,23-1 51 0 0,-19-4-57 0 0,-7 1-75 0 0,19-7 37 0 0,-18 6-55 0 0,0 1-107 0 0,-5 1 48 0 0,-1 1-42 0 0,0-1-46 0 0,0 1-53 0 0,-2 0-7 0 0,0 1-47 0 0,0-1-41 0 0,0 1-37 0 0,0 0-125 0 0,0-1-36 0 0,4 1-1301 0 0</inkml:trace>
  <inkml:trace contextRef="#ctx0" brushRef="#br0" timeOffset="14878.9">16092 695 7976 0 0,'0'0'174'0'0,"0"3"29"0"0,0 7-51 0 0,0-1-48 0 0,0 24 87 0 0,0-18-83 0 0,0 0 81 0 0,0-8-51 0 0,0 1 37 0 0,0 3 150 0 0,0 0 102 0 0,0 1 119 0 0,0-7-224 0 0,0 1 37 0 0,3 6 61 0 0,8 2 51 0 0,-9-11-41 0 0,-2-3-39 0 0,0 2-294 0 0,0 0 63 0 0,0 0 54 0 0,0 0 45 0 0,0 0 291 0 0,0 0 881 0 0,0-3-968 0 0,0 1-77 0 0,0-2-106 0 0,0 2-190 0 0,0-1-38 0 0,0 0-49 0 0,0 0-84 0 0,0-1-95 0 0,0 1-101 0 0,3-5 340 0 0,-2 4-58 0 0,1 0-1 0 0,-1 0 0 0 0,1 0 1 0 0,-1 0-1 0 0,0-1 0 0 0,0 1 1 0 0,0-1-1 0 0,0 1 1 0 0,-1 0-1 0 0,1-1 0 0 0,-1 0 1 0 0,1 1-1 0 0,-1-1 0 0 0,0 1 1 0 0,0-1-1 0 0,0-1-4 0 0,0 3 1 0 0,0-1-1 0 0,0 0 1 0 0,0 1 0 0 0,0-1-1 0 0,1 0 1 0 0,-1 1 0 0 0,1-1-1 0 0,-1 0 1 0 0,1 1 0 0 0,-1-1-1 0 0,1 1 1 0 0,0-1 0 0 0,0 1-1 0 0,0-1 1 0 0,0 0-1 0 0,4-6 0 0 0,0-2 0 0 0,-4 7 0 0 0,0 1 0 0 0,0 0 0 0 0,0 0 0 0 0,1 0 0 0 0,-1-1 0 0 0,0 1 0 0 0,1 0 1 0 0,0 1-1 0 0,0-1-1 0 0,-1 0-1 0 0,1 0-1 0 0,0 0 0 0 0,-1 0 0 0 0,0 0 0 0 0,1-1 0 0 0,-1 1 0 0 0,0 0 0 0 0,0 0 0 0 0,0-1 1 0 0,0 1-1 0 0,-1-1 0 0 0,1 1 0 0 0,-1-1 3 0 0,1 1-5 0 0,-1-1-1 0 0,1 1 1 0 0,0-1 0 0 0,0 1-1 0 0,0-1 1 0 0,0 1 0 0 0,0 0-1 0 0,0 0 1 0 0,1 0 0 0 0,-1-1-1 0 0,1 1 1 0 0,-1 1 0 0 0,1-2 5 0 0,5-4-55 0 0,-4 3 19 0 0,1 1 1 0 0,-1 0-1 0 0,0 0 1 0 0,1 0-1 0 0,0 0 1 0 0,0 1 35 0 0,9-4-129 0 0,-9 0 48 0 0,-4 5 77 0 0,1 1 1 0 0,-1-1 0 0 0,0 1-1 0 0,0 0 1 0 0,1-1 0 0 0,-1 1-1 0 0,0-1 1 0 0,1 1 0 0 0,-1 0-1 0 0,0-1 1 0 0,1 1-1 0 0,-1 0 1 0 0,1-1 0 0 0,-1 1-1 0 0,1 0 1 0 0,-1 0 0 0 0,0 0-1 0 0,1-1 1 0 0,-1 1 0 0 0,1 0-1 0 0,-1 0 1 0 0,1 0 0 0 0,-1 0-1 0 0,1 0 1 0 0,-1 0 0 0 0,1 0-1 0 0,-1 0 1 0 0,1 0 0 0 0,-1 0-1 0 0,1 0 1 0 0,-1 0 0 0 0,1 0 3 0 0,15 0-32 0 0,0 0-46 0 0,0 3 18 0 0,12 13 39 0 0,-21-5-19 0 0,-7-10 40 0 0,1 0 1 0 0,-1 0-1 0 0,1 0 1 0 0,-1 0-1 0 0,1 0 1 0 0,-1 0-1 0 0,1 0 1 0 0,0 0-1 0 0,-1 0 1 0 0,1-1-1 0 0,0 1 1 0 0,0 0-1 0 0,0 0 1 0 0,0-1-1 0 0,0 1 1 0 0,0 0-1 0 0,4 1 23 0 0,-5-2-16 0 0,1 1 0 0 0,0-1 0 0 0,-1 0 0 0 0,1 1 0 0 0,0-1 0 0 0,-1 0 0 0 0,1 1 0 0 0,-1-1 0 0 0,1 1 0 0 0,-1-1 0 0 0,1 0 0 0 0,-1 1 0 0 0,1-1 0 0 0,-1 1 0 0 0,1 0 0 0 0,-1-1 0 0 0,0 1 1 0 0,1-1-1 0 0,-1 1 0 0 0,0 0 0 0 0,1-1 0 0 0,-1 1-7 0 0,2 4 23 0 0,11 12 82 0 0,-2-5 26 0 0,-10-10-113 0 0,0-1 0 0 0,-1 0 0 0 0,1 1-1 0 0,-1-1 1 0 0,1 0 0 0 0,-1 1 0 0 0,1-1-1 0 0,-1 1 1 0 0,0-1 0 0 0,0 1 0 0 0,0-1 0 0 0,0 1-18 0 0,3 11 162 0 0,3-3-35 0 0,-2-2-51 0 0,-1-3-38 0 0,-3-4-25 0 0,4 6 20 0 0,5 12 51 0 0,-8-17-74 0 0,0 0 1 0 0,-1 0 0 0 0,1 1-1 0 0,-1-1 1 0 0,0 0 0 0 0,0 1-1 0 0,0-1 1 0 0,0 1-1 0 0,0 1-10 0 0,0 0 10 0 0,0-2-25 0 0,0-1-98 0 0,1 0-98 0 0,0-1 52 0 0,-1 1-41 0 0,2 0-114 0 0,-1 0-65 0 0,0 1-57 0 0,1-1-52 0 0,-1 1-43 0 0,1-1-36 0 0,0 1-649 0 0,0 0-858 0 0,-1-1-1189 0 0</inkml:trace>
  <inkml:trace contextRef="#ctx0" brushRef="#br0" timeOffset="18073.59">19721 711 7568 0 0,'-13'-13'166'0'0,"10"11"-29"0"0,0 0-47 0 0,1 2-27 0 0,-1 0-27 0 0,0 0-10 0 0,1-1 26 0 0,-4-10 91 0 0,1 2-84 0 0,-2 3-39 0 0,2 3-33 0 0,2 2 9 0 0,-4-3 31 0 0,-10-4 39 0 0,9 5 103 0 0,0 3 60 0 0,-10-2 265 0 0,10-2-316 0 0,-4-2 20 0 0,3 3-25 0 0,1 3 22 0 0,0 2 62 0 0,0 2-93 0 0,1-1-41 0 0,4-2-65 0 0,-1 0 1 0 0,1 0 0 0 0,-1 0 0 0 0,1 0 0 0 0,-1-1 0 0 0,0 1 0 0 0,-2-1-59 0 0,-11 0 252 0 0,9 1-108 0 0,0 0-40 0 0,0 1-17 0 0,-2 3 0 0 0,-1-1 9 0 0,-11 6 185 0 0,18-8-220 0 0,1 1-1 0 0,-1 0 1 0 0,1 0 0 0 0,-1 0-1 0 0,0 2-60 0 0,-1 0 74 0 0,-1 1 10 0 0,0-2 1 0 0,0 1-1 0 0,-1-1 1 0 0,-2 2-85 0 0,-20 14 276 0 0,27-18-242 0 0,0 0 1 0 0,0 0-1 0 0,1 0 1 0 0,-1 1 0 0 0,0-1-1 0 0,1 0 1 0 0,-1 2-35 0 0,-6 14 204 0 0,0 7-18 0 0,3-8-80 0 0,2-8-53 0 0,3-9-44 0 0,-1 1 1 0 0,1 0-1 0 0,0 0 0 0 0,-1 0 0 0 0,1 0 0 0 0,0 0 0 0 0,0 0 0 0 0,0 0 0 0 0,0 0 1 0 0,-1 0-1 0 0,1 0 0 0 0,0 0 0 0 0,1-1 0 0 0,-1 1 0 0 0,0 0 0 0 0,0 0 0 0 0,0 0 1 0 0,1 0-1 0 0,-1 0 0 0 0,0 0 0 0 0,1 0 0 0 0,-1 0 0 0 0,1-1 0 0 0,-1 1 0 0 0,1 0 0 0 0,-1 0 1 0 0,1 0-10 0 0,-1-1 2 0 0,3 16 132 0 0,-3-15-125 0 0,-1 0 0 0 0,1-1 1 0 0,0 1-1 0 0,0 0 0 0 0,1 0 1 0 0,-1 0-1 0 0,0 0 0 0 0,0-1 1 0 0,0 1-1 0 0,1 0 0 0 0,-1 0 1 0 0,0 0-1 0 0,0-1 0 0 0,1 1 1 0 0,-1 0-10 0 0,14 4 140 0 0,-1 6-8 0 0,-11-9-112 0 0,-1 0 1 0 0,1 0-1 0 0,0-1 0 0 0,0 1 1 0 0,0-1-1 0 0,0 0 1 0 0,0 1-1 0 0,0-1 1 0 0,2 1-21 0 0,22 3 160 0 0,-13 1-57 0 0,-11-5-89 0 0,-1 0 0 0 0,0 0 1 0 0,1 0-1 0 0,-1-1 0 0 0,1 1 0 0 0,-1-1 0 0 0,1 1 1 0 0,-1-1-1 0 0,1 1 0 0 0,-1-1 0 0 0,1 0 0 0 0,0 0 1 0 0,-1 0-15 0 0,17 0 123 0 0,4 0-18 0 0,-17 0-77 0 0,13-2 80 0 0,-1-3-54 0 0,-9 2-45 0 0,1-1 0 0 0,-1-1 0 0 0,-1 0 0 0 0,2-1-9 0 0,-6 5 6 0 0,1-2 3 0 0,0 1 1 0 0,0 0-1 0 0,0 0 1 0 0,0 0-1 0 0,0 1 1 0 0,4-1-10 0 0,-5 1 5 0 0,0 0-1 0 0,0 0 1 0 0,-1 0 0 0 0,1 0-1 0 0,0 0 1 0 0,-1 0 0 0 0,1-1-1 0 0,-1 1 1 0 0,0-1 0 0 0,1 0-1 0 0,-1 0 1 0 0,1 0-5 0 0,2-4 0 0 0,0 1 0 0 0,1-1-1 0 0,0 1 1 0 0,1 1 0 0 0,-1-1 0 0 0,1 1 0 0 0,-1 0 0 0 0,6-2 0 0 0,-10 6-6 0 0,0-1 0 0 0,-1 0 0 0 0,1 0 0 0 0,0 0 0 0 0,-1 0 0 0 0,1 0 0 0 0,0 0 0 0 0,0-1 6 0 0,9-13-103 0 0,-4-4-64 0 0,-5-3-74 0 0,-2 0-82 0 0,-4 1-91 0 0,-2 2-99 0 0,-2 4-108 0 0,7 12 328 0 0,-1 1-46 0 0,0-1-43 0 0,0 1-35 0 0,-2-3-504 0 0,0-1-83 0 0,-3-4-692 0 0,-2-9-954 0 0</inkml:trace>
  <inkml:trace contextRef="#ctx0" brushRef="#br0" timeOffset="18406.82">19768 759 8032 0 0,'3'0'182'0'0,"-2"0"-167"0"0,-1 0-1 0 0,1 0 1 0 0,0 0-1 0 0,0 0 0 0 0,-1 1 1 0 0,1-1-1 0 0,0 0 1 0 0,-1 0-1 0 0,1 1 0 0 0,0-1 1 0 0,-1 1-1 0 0,1-1 1 0 0,-1 0-1 0 0,1 1 1 0 0,0-1-1 0 0,-1 1 0 0 0,1 0 1 0 0,-1-1-1 0 0,0 1 1 0 0,1-1-1 0 0,-1 1 0 0 0,1 0 1 0 0,-1-1-1 0 0,0 1 1 0 0,0 0-1 0 0,1-1 0 0 0,-1 1-14 0 0,5 8 142 0 0,4-1-53 0 0,2-4-48 0 0,-10-4-41 0 0,0 1-1 0 0,0-1 1 0 0,0 1 0 0 0,0-1 0 0 0,0 1 0 0 0,1-1 0 0 0,-1 1-1 0 0,0-1 1 0 0,-1 1 0 0 0,1 0 0 0 0,0 0 0 0 0,0 0 0 0 0,0-1-1 0 0,0 1 1 0 0,-1 0 0 0 0,1 0 0 0 0,0 0 0 0 0,0 1 0 0 0,4 11 0 0 0,0-10 13 0 0,1-1 80 0 0,-5 1 20 0 0,0 1 38 0 0,2 2 132 0 0,7 8 426 0 0,-7-12 26 0 0,-3-2-35 0 0,0 0-472 0 0,0 0 67 0 0,0 0 150 0 0,0 0-18 0 0,0 0-10 0 0,0 0-29 0 0,0 0-17 0 0,0 0-3 0 0,0 0-24 0 0,-3 0-100 0 0,1 0-180 0 0,-1 0-38 0 0,1 0 25 0 0,-1 0 43 0 0,-2 0 67 0 0,5 0-161 0 0,-1 0 11 0 0,0 0 0 0 0,1 0 1 0 0,-1 0-1 0 0,0 0 0 0 0,0 0 1 0 0,1 0-1 0 0,-1 0 1 0 0,0 0-1 0 0,1-1 0 0 0,-1 1 1 0 0,1 0-1 0 0,-1 0 0 0 0,0-1 1 0 0,1 1-1 0 0,-1 0-11 0 0,-4-8 66 0 0,-4-9-48 0 0,7 13-16 0 0,1 1-2 0 0,0 0 0 0 0,1-1 0 0 0,-1 1 0 0 0,1 0 0 0 0,-1 0 0 0 0,1 0 0 0 0,0-1 0 0 0,0 1 0 0 0,1 0 0 0 0,-1-1 0 0 0,1-8 10 0 0,1-3 29 0 0,4-4-25 0 0,-1 9-13 0 0,1-6-20 0 0,-4 10 0 0 0,1 1-1 0 0,0-1 1 0 0,0 1-1 0 0,0-1 0 0 0,1 1 1 0 0,0 0-1 0 0,0 1 1 0 0,1-1 19 0 0,21-16-91 0 0,-5-6-70 0 0,-6 14 44 0 0,31-16-250 0 0,-31 21 282 0 0,-9 6 67 0 0,0-1 0 0 0,0 1 0 0 0,1 0 0 0 0,-1 0 0 0 0,1 1 0 0 0,-1 0 0 0 0,1 0 1 0 0,0 0 17 0 0,35 0-51 0 0,-31 1 49 0 0,-9 0 3 0 0,0 0 0 0 0,0 0 1 0 0,0 1-1 0 0,0-1 0 0 0,0 0 1 0 0,1 1-1 0 0,-1-1 0 0 0,0 1 1 0 0,0 0-1 0 0,0-1 0 0 0,0 1 1 0 0,-1 0-1 0 0,1 0 0 0 0,0 1 1 0 0,0-1-1 0 0,0 0 0 0 0,-1 0 1 0 0,1 1-1 0 0,-1-1 0 0 0,1 1 1 0 0,-1 0-1 0 0,0-1 0 0 0,1 1 1 0 0,-1 0-1 0 0,0 0 0 0 0,0 0-1 0 0,15 18 50 0 0,-11-15 5 0 0,-1 1 1 0 0,1-1 0 0 0,-1 1 0 0 0,2 5-56 0 0,1 1 69 0 0,-4-9-28 0 0,-1 1 0 0 0,0-1 1 0 0,0 1-1 0 0,-1 0 0 0 0,1 0 1 0 0,-1 0-1 0 0,0 0 0 0 0,0 0-41 0 0,3 9 155 0 0,2-1 58 0 0,-1-2 5 0 0,-3 5 51 0 0,-2-11-206 0 0,0 0-1 0 0,1 0 1 0 0,0 0 0 0 0,0-1 0 0 0,0 1 0 0 0,0 0-1 0 0,0 0 1 0 0,1 0 0 0 0,0-1 0 0 0,1 3-63 0 0,1 9 225 0 0,-5 6-34 0 0,1-12-101 0 0,0 1 55 0 0,1 0-34 0 0,0 5 6 0 0,-1-12-97 0 0,0 0-1 0 0,0 0 1 0 0,0-1-1 0 0,-1 1 1 0 0,1 0-1 0 0,-1 0 1 0 0,1-1-1 0 0,-1 1 1 0 0,0 0-1 0 0,0 0-19 0 0,-5 8 61 0 0,-1 1-73 0 0,-6 12-126 0 0,11-20 101 0 0,2-2-23 0 0,-1 0-28 0 0,1 0-50 0 0,0-1-22 0 0,0 1-50 0 0,0-1-55 0 0,0 1-64 0 0,0-1-67 0 0,0 1-63 0 0,0 0-56 0 0,0-1-50 0 0,0 1-167 0 0,0 0-49 0 0,0 0-202 0 0,0 2-545 0 0</inkml:trace>
  <inkml:trace contextRef="#ctx0" brushRef="#br0" timeOffset="16728.34">18049 711 4928 0 0,'0'0'141'0'0,"-3"-2"-6"0"0,-11-8-101 0 0,10 9-35 0 0,1 0 0 0 0,-1 1 0 0 0,0-1 0 0 0,0 1 1 0 0,0-1-1 0 0,1 1 0 0 0,-2 0 1 0 0,-1 0 48 0 0,-1-2 84 0 0,1-1 66 0 0,0 0 51 0 0,5 2-152 0 0,-1 0 0 0 0,0 0 0 0 0,0 0 0 0 0,0 0 1 0 0,1 0-1 0 0,-1 1 0 0 0,0-1 0 0 0,0 1 0 0 0,0-1 1 0 0,0 1-1 0 0,0 0 0 0 0,-1 0-97 0 0,-3 1 205 0 0,-1 1-43 0 0,-1 3 194 0 0,7-4-297 0 0,0 0-1 0 0,-1 0 0 0 0,1 0 0 0 0,-1 0 1 0 0,1-1-1 0 0,-1 1 0 0 0,1 0 0 0 0,-1-1 1 0 0,0 1-1 0 0,1-1 0 0 0,-1 0 1 0 0,0 0-1 0 0,1 0 0 0 0,-1 1 0 0 0,-1-2-58 0 0,0 2 65 0 0,0-1-1 0 0,0 0 0 0 0,0 1 0 0 0,0-1 1 0 0,-1 1-1 0 0,1 0 0 0 0,-2 0-64 0 0,-13 8 376 0 0,17-9-335 0 0,0 1 0 0 0,-1-1 0 0 0,1 1 0 0 0,0-1 0 0 0,-1 0 0 0 0,1 0 0 0 0,-1 0 0 0 0,1 1 1 0 0,0-1-1 0 0,-2-1-41 0 0,-15 4 397 0 0,14-1-314 0 0,0-1 1 0 0,-1 1-1 0 0,1 1 1 0 0,0-1-1 0 0,-1 2-83 0 0,-4 3 180 0 0,0 1 39 0 0,0-1-7 0 0,-6 1 157 0 0,0 1-5 0 0,6-2-173 0 0,2 1-18 0 0,3-5-85 0 0,1 0 0 0 0,0 0-1 0 0,0 1 1 0 0,0-1 0 0 0,0 1 0 0 0,0 0-88 0 0,-2 7 202 0 0,-3 4-2 0 0,6-10-128 0 0,0 1 25 0 0,1-1-1 0 0,0 1 0 0 0,1-1 1 0 0,0 1-1 0 0,-1 0 0 0 0,2-1-96 0 0,0 9 131 0 0,2-6-86 0 0,7-3 57 0 0,-6 2-38 0 0,-3-7-60 0 0,-1 1-1 0 0,0-1 1 0 0,0 1 0 0 0,1-1 0 0 0,-1 0 0 0 0,0 1-1 0 0,1-1 1 0 0,-1 0 0 0 0,0 1 0 0 0,1-1 0 0 0,-1 0-1 0 0,0 1 1 0 0,1-1 0 0 0,-1 0 0 0 0,1 1 0 0 0,-1-1-1 0 0,1 0 1 0 0,-1 0 0 0 0,1 0 0 0 0,-1 0 0 0 0,1 1-1 0 0,-1-1 1 0 0,1 0 0 0 0,-1 0 0 0 0,1 0 0 0 0,-1 0 0 0 0,1 0-1 0 0,-1 0 1 0 0,1 0 0 0 0,-1 0 0 0 0,1 0 0 0 0,-1-1-4 0 0,8 1 40 0 0,-6 0-26 0 0,0 0-1 0 0,0 0 1 0 0,0 0 0 0 0,0 0-1 0 0,0 0 1 0 0,1 0 0 0 0,-1 1 0 0 0,0-1-1 0 0,0 1 1 0 0,1 0-14 0 0,3 2 30 0 0,-5-2-22 0 0,1 0 1 0 0,0 0-1 0 0,0 0 1 0 0,0 0-1 0 0,-1 0 1 0 0,1-1-1 0 0,0 1 1 0 0,0 0-1 0 0,0-1 0 0 0,0 0 1 0 0,0 1-1 0 0,0-1 1 0 0,0 0-1 0 0,0 0 1 0 0,0 0-1 0 0,0 0 1 0 0,0-1-1 0 0,0 1 1 0 0,1 0-9 0 0,10-7 63 0 0,-12 6-54 0 0,1 0 1 0 0,-1 1-1 0 0,0-1 1 0 0,1 0 0 0 0,-1 1-1 0 0,1-1 1 0 0,-1 1 0 0 0,1-1-1 0 0,-1 1 1 0 0,1 0-1 0 0,0 0 1 0 0,-1-1 0 0 0,1 1-10 0 0,14-2 67 0 0,2-4-17 0 0,-7 1-19 0 0,7-1 33 0 0,0 0-16 0 0,-7 2-28 0 0,-8 3-19 0 0,1 0 0 0 0,-1 0 0 0 0,0-1 0 0 0,0 1 1 0 0,0-1-1 0 0,0 0 0 0 0,0 0 0 0 0,0 0 0 0 0,0 0 1 0 0,0-1-2 0 0,15-12 0 0 0,-11 11 0 0 0,-5 3 0 0 0,0-1 0 0 0,0 1 0 0 0,0 0 0 0 0,0-1 0 0 0,0 1 0 0 0,0-1 0 0 0,-1 0 0 0 0,1 1 0 0 0,-1-1 0 0 0,1 0 0 0 0,-1 0 0 0 0,0 0 0 0 0,0 0 0 0 0,1-2 0 0 0,11-13-16 0 0,-12 16 11 0 0,1 0 1 0 0,-1 0 0 0 0,0 0 0 0 0,0-1 0 0 0,1 1-1 0 0,-1-1 1 0 0,0 1 0 0 0,0-1 0 0 0,-1 1-1 0 0,1-1 1 0 0,0 1 0 0 0,0-1 0 0 0,-1 0 0 0 0,1 1-1 0 0,-1-1 1 0 0,0 0 0 0 0,1 0 0 0 0,-1 1 0 0 0,0-2 4 0 0,0 2-6 0 0,0-1 0 0 0,0 0 0 0 0,1 1 0 0 0,-1-1 0 0 0,0 0 0 0 0,1 1 1 0 0,-1-1-1 0 0,1 1 0 0 0,0-1 0 0 0,-1 1 0 0 0,1-1 0 0 0,0 1 1 0 0,0-1-1 0 0,0 1 6 0 0,4-7-16 0 0,11-24-134 0 0,-13 19 86 0 0,-3 10 0 0 0,0 1 0 0 0,0-9-2 0 0,0 9-10 0 0,0 2-21 0 0,0 2 1 0 0,0 2 63 0 0,-1 12-79 0 0,-1-7 80 0 0,-10 18 17 0 0,11-18-13 0 0,-2 3 7 0 0,3-11 21 0 0,-1-1-1 0 0,0 1 1 0 0,1 0 0 0 0,-1 0-1 0 0,1 0 1 0 0,-1 0 0 0 0,1-1 0 0 0,0 1-1 0 0,-1 0 1 0 0,1 0 0 0 0,0 0-1 0 0,-1 0 1 0 0,1 0 0 0 0,0 0-1 0 0,0 0 1 0 0,0 0 0 0 0,0 0 0 0 0,0 0-1 0 0,0 0 1 0 0,0 0 0 0 0,0 0-1 0 0,1 0 1 0 0,-1 0 0 0 0,0 0-1 0 0,1-1 1 0 0,-1 1 0 0 0,0 0 0 0 0,1 0-1 0 0,-1 0 1 0 0,1 0 0 0 0,-1 0-1 0 0,2 0 1 0 0,-2 0-1 0 0,3 3-9 0 0,-3 1-7 0 0,0 20-9 0 0,0-22 26 0 0,0 0 0 0 0,0 0 0 0 0,0 0 0 0 0,0 0 0 0 0,1-1 0 0 0,-1 1 0 0 0,1 1 0 0 0,10 7 0 0 0,-8-1 0 0 0,-3-9 0 0 0,0 0 0 0 0,0 0 0 0 0,1 0 0 0 0,-1 0 0 0 0,0-1 0 0 0,1 1 0 0 0,-1 0 0 0 0,0 0 0 0 0,1 0 0 0 0,-1 0 0 0 0,1-1 0 0 0,0 1 0 0 0,-1 0 0 0 0,1 0 0 0 0,-1-1 0 0 0,1 1 0 0 0,0-1 0 0 0,0 1 0 0 0,-1 0 0 0 0,1-1 0 0 0,0 1 0 0 0,0-1 0 0 0,0 0 0 0 0,-1 1 0 0 0,1-1 0 0 0,0 0 0 0 0,2 2-52 0 0,-1-2 56 0 0,0 2 98 0 0,0 0-102 0 0,1 1-54 0 0,1 1-65 0 0,2 2-86 0 0,1 2-101 0 0,-6-8 99 0 0,0 1-35 0 0,-1 0-334 0 0,1 0 76 0 0,0-1-48 0 0,0 2-648 0 0,4 2-513 0 0,4 5-971 0 0</inkml:trace>
  <inkml:trace contextRef="#ctx0" brushRef="#br0" timeOffset="17021.91">18475 348 7744 0 0,'0'0'174'0'0,"0"0"29"0"0,0 0 12 0 0,0 3-35 0 0,2 10-144 0 0,5-3-23 0 0,-1-4 35 0 0,1 1 57 0 0,-2 0 51 0 0,-2 1 47 0 0,-2 2 41 0 0,0-2-38 0 0,0-1-52 0 0,2 1-18 0 0,1 3 12 0 0,0-1 16 0 0,4 13 225 0 0,-2-1-95 0 0,10 39 382 0 0,-14-54-583 0 0,3 22 252 0 0,1-14-116 0 0,-2-2-34 0 0,-1 9 55 0 0,-3-18-204 0 0,1-1 0 0 0,-1 1 0 0 0,1-1 0 0 0,-1 1 0 0 0,1-1 0 0 0,0 1 0 0 0,0-1 0 0 0,0 0 0 0 0,1 1-46 0 0,4 11 174 0 0,-1 11 62 0 0,1-13-92 0 0,-5-12-122 0 0,0 1 0 0 0,0-1 0 0 0,-1 1 0 0 0,1-1 0 0 0,0 1 0 0 0,-1 0 0 0 0,1-1 0 0 0,-1 1 0 0 0,0 0 1 0 0,1-1-1 0 0,-1 1 0 0 0,0 0 0 0 0,0-1 0 0 0,0 1-22 0 0,0 0 7 0 0,0 14 97 0 0,0 36 359 0 0,0-32-317 0 0,3-15-79 0 0,7 5-3 0 0,-6-2 28 0 0,-5 0-66 0 0,1-8-16 0 0,0 3 54 0 0,0-3 0 0 0,0 0-36 0 0,0 0-39 0 0,0 0-40 0 0,0 0-77 0 0,0 0-137 0 0,0 0-20 0 0</inkml:trace>
  <inkml:trace contextRef="#ctx0" brushRef="#br0" timeOffset="17528.96">18317 711 7344 0 0,'0'0'216'0'0,"0"0"-60"0"0,0 0-18 0 0,0 0 41 0 0,0 0 141 0 0,0 0 265 0 0,3-2 21 0 0,-1-1-467 0 0,12-11 518 0 0,-10 10-517 0 0,0 1-33 0 0,0 0-65 0 0,37-13 112 0 0,21-1 170 0 0,-26 9-184 0 0,2-3-83 0 0,67-16-4 0 0,-102 26-52 0 0,1 0 1 0 0,-1 1-1 0 0,1-1 0 0 0,0 1 1 0 0,-1-1-1 0 0,1 1 0 0 0,-1 0 1 0 0,1 1-1 0 0,1-1-1 0 0,8 1-1 0 0,2-1-2 0 0,-9-1 7 0 0,1 1 1 0 0,-1 0-1 0 0,1 0 1 0 0,-1 1-1 0 0,0 0 1 0 0,1 0-5 0 0,14 10 122 0 0,8-6 36 0 0,-13-1-87 0 0,1 3 50 0 0,-1 1 75 0 0,-2 2 96 0 0,-8-4-163 0 0,-3-3-16 0 0,0 0 0 0 0,1 1 0 0 0,-1-2 1 0 0,1 1-1 0 0,1 1-113 0 0,5 1 226 0 0,2-1 43 0 0,-6-2-190 0 0,-1 1-1 0 0,0-1 0 0 0,0 1 1 0 0,0 0-1 0 0,1 1-78 0 0,-3-2 55 0 0,0 0 1 0 0,-1 1-1 0 0,1-1 0 0 0,0 1 0 0 0,-1 0 1 0 0,1-1-1 0 0,-1 1 0 0 0,0 0 1 0 0,1 2-56 0 0,7 16 348 0 0,-2-3-111 0 0,-7-15-185 0 0,1 0 0 0 0,0 0-1 0 0,-1 0 1 0 0,1 0 0 0 0,1 0 0 0 0,0 1-52 0 0,-1-2 190 0 0,-2 1-90 0 0,0-2-37 0 0,0 2-16 0 0,0 1-6 0 0,0-2 15 0 0,0 1 47 0 0,-2 0 3 0 0,-9 7-74 0 0,9-7-16 0 0,2-3-65 0 0,0 0-38 0 0,0 2-142 0 0,0 11-24 0 0</inkml:trace>
  <inkml:trace contextRef="#ctx0" brushRef="#br0" timeOffset="17789.12">18838 396 6824 0 0,'0'0'149'0'0,"0"0"23"0"0,0 0 13 0 0,2 2-21 0 0,2 2-183 0 0,7 2 103 0 0,-7-5-119 0 0,0 0-70 0 0,-2-1 8 0 0,1 1-35 0 0,-1-1-36 0 0,1 0-42 0 0,0 0-46 0 0,0 0-50 0 0,0 0-54 0 0,0 1-58 0 0,3-1-492 0 0,4 0-524 0 0</inkml:trace>
  <inkml:trace contextRef="#ctx0" brushRef="#br0" timeOffset="15481.79">16913 238 7848 0 0,'0'0'232'0'0,"0"3"40"0"0,-1 17 202 0 0,1 7 71 0 0,0-9-217 0 0,1-5-102 0 0,1-2-62 0 0,4 4 122 0 0,-1-2-38 0 0,-2 9 73 0 0,-1 2-2 0 0,3-2-71 0 0,-3-14-158 0 0,0 0-1 0 0,0 0 0 0 0,-1 0 1 0 0,0 0-1 0 0,-1 3-89 0 0,0 54 455 0 0,0 2 68 0 0,0 0 73 0 0,0-3 80 0 0,2-45-468 0 0,5-3-46 0 0,-6-14-147 0 0,0 1 0 0 0,0-1 0 0 0,0 0 1 0 0,0 0-1 0 0,-1 1 0 0 0,1-1 0 0 0,-1 0 1 0 0,1 1-1 0 0,-1-1 0 0 0,0 1 1 0 0,0-1-1 0 0,0 1-15 0 0,0 57 124 0 0,3-54-71 0 0,0-3-44 0 0,-2-3-8 0 0,0 1 0 0 0,-1-1 0 0 0,1 1 0 0 0,-1-1 1 0 0,1 1-1 0 0,-1-1 0 0 0,1 1 0 0 0,-1-1 0 0 0,1 1 0 0 0,-1 0 0 0 0,0-1 0 0 0,1 1 0 0 0,-1 0 0 0 0,0-1 0 0 0,0 1-1 0 0,3 29 63 0 0,-3-28-48 0 0,0-2-39 0 0,0 0-79 0 0,0 0-61 0 0,0 0-237 0 0,0 0-28 0 0</inkml:trace>
  <inkml:trace contextRef="#ctx0" brushRef="#br0" timeOffset="16069.26">16708 680 6392 0 0,'0'0'141'0'0,"0"0"23"0"0,0 0 12 0 0,0 0-55 0 0,0 0-6 0 0,0 0 46 0 0,0 0 139 0 0,2 0 259 0 0,25 0 604 0 0,-22-3-559 0 0,3-3-234 0 0,-2 2-92 0 0,0 2-14 0 0,0 1 40 0 0,-3 0 51 0 0,-1-1-148 0 0,-1 2-181 0 0,0-2 6 0 0,0 1 0 0 0,0 0 0 0 0,1 0 0 0 0,-1 0 0 0 0,0 0 0 0 0,1 0 0 0 0,-1 1 0 0 0,0-1 0 0 0,1 0 0 0 0,-1 1 0 0 0,1-1 0 0 0,-1 1 1 0 0,1-1-1 0 0,0 1 0 0 0,-1-1 0 0 0,1 1 0 0 0,-1 0 0 0 0,1 0 0 0 0,-1 0 0 0 0,2 0-32 0 0,1 0 56 0 0,1 0 0 0 0,-1-1 0 0 0,0 0 0 0 0,0 1 0 0 0,0-1 0 0 0,0-1 0 0 0,2 0-56 0 0,6-3 198 0 0,2-1 79 0 0,3-3 23 0 0,-13 8-251 0 0,-1 0 1 0 0,0 1 0 0 0,1-1-1 0 0,-1 0 1 0 0,0 1 0 0 0,1 0 0 0 0,2 0-50 0 0,18-3 240 0 0,-1-3-72 0 0,-7 1-86 0 0,16 0 58 0 0,-16 1-75 0 0,-10 2-36 0 0,1 0-1 0 0,0 0 1 0 0,-1 1-1 0 0,1 0 1 0 0,0 0-1 0 0,0 1-28 0 0,103 0 138 0 0,-65 0-110 0 0,-44 0-28 0 0,1 0 0 0 0,0 0 0 0 0,0 0 0 0 0,-1 1 0 0 0,1-1 0 0 0,0 0 0 0 0,-1 1 0 0 0,1-1 0 0 0,-1 1 0 0 0,1 0 0 0 0,-1-1 0 0 0,1 1 0 0 0,-1 0 0 0 0,1 0 0 0 0,11 5 0 0 0,10-1 0 0 0,-17 2 0 0 0,-4-3 0 0 0,11 1 0 0 0,-7-1 24 0 0,2 2-46 0 0,-4-3-18 0 0,0 1-1 0 0,-1-1 1 0 0,1 1 0 0 0,-1 0-1 0 0,0 0 1 0 0,0 0 0 0 0,0 0 0 0 0,1 4 40 0 0,1 18-120 0 0,8-1-33 0 0,-11-22 137 0 0,0 0 0 0 0,0 0 0 0 0,0 0 0 0 0,-1 0 0 0 0,0 0 0 0 0,1 0 0 0 0,-1 0 0 0 0,0 0 0 0 0,-1 0 0 0 0,1 1 1 0 0,0-1-1 0 0,-1 3 16 0 0,3 23-60 0 0,5-3 48 0 0,-14-15 12 0 0,14 13 0 0 0,-6-19 0 0 0,-1 3 0 0 0,-1 13 0 0 0,0-8 10 0 0,0-10 44 0 0,0-3-61 0 0,0 0-85 0 0,0 0-84 0 0,0 0 45 0 0,0 0-35 0 0,0 0-37 0 0,0 0-35 0 0,0 0-332 0 0,0 0 73 0 0,0 0-48 0 0,0 0-650 0 0,0 0-519 0 0,0 0-984 0 0</inkml:trace>
  <inkml:trace contextRef="#ctx0" brushRef="#br0" timeOffset="16378.31">17402 475 8752 0 0,'0'0'197'0'0,"0"-3"24"0"0,0-8 19 0 0,0 9 36 0 0,0 2 99 0 0,0 0 45 0 0,0 0 11 0 0,0 0-184 0 0,0 0-116 0 0,0 0-44 0 0,0 2-15 0 0,0 1-14 0 0,0 0-74 0 0,1-1-75 0 0,0-1-79 0 0,0 0-80 0 0,1 0-82 0 0,0 0-85 0 0,0 0-88 0 0,1 1-127 0 0,1-1-102 0 0,2 3-579 0 0,3 4-749 0 0,-9-7 1853 0 0</inkml:trace>
  <inkml:trace contextRef="#ctx0" brushRef="#br0" timeOffset="13749.22">14673 711 6504 0 0,'0'0'190'0'0,"-3"0"-10"0"0,-10 0-142 0 0,-8 0 146 0 0,16 0 35 0 0,2 0-102 0 0,-2 3 437 0 0,2-1-408 0 0,0 0 0 0 0,0 0 0 0 0,0 0-1 0 0,0 0 1 0 0,0 0 0 0 0,-1 0-146 0 0,-14 6 518 0 0,7-3-279 0 0,1-1-52 0 0,-5 5 99 0 0,6-4-38 0 0,1 1 1 0 0,-1 0-1 0 0,-1 2-248 0 0,-2 3 220 0 0,0 0-7 0 0,-12 13 371 0 0,15-8-243 0 0,7-4-167 0 0,2-5-64 0 0,0 9 223 0 0,0-12-277 0 0,0-2-51 0 0,0 1 131 0 0,0-2-31 0 0,1 2-46 0 0,-2 6 9 0 0,1-9-67 0 0,0 0 1 0 0,0 0 0 0 0,0 0-1 0 0,0 0 1 0 0,0 0 0 0 0,0 1-1 0 0,0-1 1 0 0,-1 0 0 0 0,1 0-1 0 0,0 0 1 0 0,0 0 0 0 0,0 0-1 0 0,0 0 1 0 0,1 0 0 0 0,-1 0-1 0 0,0 0 1 0 0,0 0-1 0 0,0 1 1 0 0,0-1 0 0 0,0 0-1 0 0,0 0 1 0 0,0 0 0 0 0,0 0-1 0 0,0 0 1 0 0,0 0 0 0 0,0 0-1 0 0,0 0 1 0 0,0 0 0 0 0,0 0-1 0 0,0 0 1 0 0,0 0 0 0 0,0 0-1 0 0,0 0 1 0 0,0 1 0 0 0,0-1-1 0 0,1 0 1 0 0,-1 0 0 0 0,0 0-1 0 0,0 0 1 0 0,0 0 0 0 0,0 0-1 0 0,0 0 1 0 0,0 0 0 0 0,0 0-1 0 0,0 0 1 0 0,0 0 0 0 0,0 0-1 0 0,1 0 1 0 0,-1 0 0 0 0,0 0-1 0 0,0 0 1 0 0,0 0 0 0 0,0 0-1 0 0,0 0 1 0 0,0 0 0 0 0,0 0-1 0 0,0 0-1 0 0,92 0 583 0 0,-90 0-574 0 0,0-1 1 0 0,-1 1-1 0 0,1 0 1 0 0,0 0-1 0 0,-1-1 0 0 0,1 1 1 0 0,-1-1-1 0 0,1 1 1 0 0,0-1-1 0 0,-1 0 1 0 0,1 0-1 0 0,-1 0 1 0 0,0 0-1 0 0,1 0-9 0 0,6-4 39 0 0,2 1 15 0 0,-7 3-43 0 0,-1 0 1 0 0,0 0-1 0 0,0-1 1 0 0,1 1-1 0 0,-1 0 0 0 0,0-1 1 0 0,0 1-1 0 0,0-1 1 0 0,-1 0-12 0 0,12-11 48 0 0,8-9-5 0 0,-7 12 23 0 0,-9 8-46 0 0,-5 2-18 0 0,1-1 0 0 0,0 1 0 0 0,-1 0 1 0 0,1 0-1 0 0,0-1 0 0 0,-1 1 0 0 0,1 0 1 0 0,-1-1-1 0 0,1 1 0 0 0,-1-1 0 0 0,1 1 0 0 0,-1-1 1 0 0,1 1-1 0 0,-1-1 0 0 0,1 1 0 0 0,-1-1 1 0 0,0 0-1 0 0,1 1 0 0 0,-1-1 0 0 0,0 1 0 0 0,0-1 1 0 0,1 0-3 0 0,1-4 1 0 0,14-27-21 0 0,-11 24-21 0 0,-4 7 30 0 0,0 0-1 0 0,0-1 0 0 0,0 1 0 0 0,-1-1 1 0 0,1 1-1 0 0,0-1 0 0 0,-1 1 1 0 0,1-1-1 0 0,-1 0 0 0 0,0 1 1 0 0,1-1-1 0 0,-1 0 0 0 0,0 1 1 0 0,0-1 11 0 0,0 1-187 0 0,0 1 90 0 0,0-1 74 0 0,1 0 56 0 0,-1 0 49 0 0,0-1 170 0 0,0 0-154 0 0,0 1-92 0 0,0 0-49 0 0,0 0-61 0 0,0 0-72 0 0,0 0-33 0 0,0 1-66 0 0,-1-1-70 0 0,1 0-78 0 0,0 0-84 0 0,-1 0-91 0 0,0 0-98 0 0,1 0-103 0 0,-5-3-913 0 0,-4-5-973 0 0</inkml:trace>
  <inkml:trace contextRef="#ctx0" brushRef="#br0" timeOffset="14150.7">14909 822 8464 0 0,'0'0'190'0'0,"3"0"28"0"0,-3 0-210 0 0,1 0 1 0 0,-1 0-1 0 0,1 0 1 0 0,-1 0 0 0 0,1 0-1 0 0,-1 0 1 0 0,1 0-1 0 0,-1 0 1 0 0,1 0-1 0 0,-1 0 1 0 0,0 0-1 0 0,1 0 1 0 0,-1 1 0 0 0,1-1-1 0 0,-1 0 1 0 0,1 0-1 0 0,-1 1 1 0 0,0-1-1 0 0,1 0 1 0 0,-1 1-1 0 0,0-1 1 0 0,1 0 0 0 0,-1 1-1 0 0,0-1 1 0 0,0 0-1 0 0,1 1 1 0 0,-1-1-1 0 0,0 1 1 0 0,0-1-1 0 0,1 1-8 0 0,0 9 145 0 0,-1-2-87 0 0,0-2-45 0 0,2 5 24 0 0,3-7 78 0 0,1 2 104 0 0,-3 7 104 0 0,-3-9-128 0 0,1-1 85 0 0,3 7 860 0 0,-1-6-727 0 0,-2-2-260 0 0,0-1-52 0 0,1 0-64 0 0,-1 1-74 0 0,0-1 276 0 0,0 1-57 0 0,0 0-48 0 0,0 0-41 0 0,-1 0-24 0 0,0 0-35 0 0,-1 3-4 0 0,1-4 8 0 0,0 0 45 0 0,0 12 301 0 0,0-10-21 0 0,0-3-64 0 0,0 0-31 0 0,0 0-4 0 0,0 0-7 0 0,0 0-29 0 0,0 0-17 0 0,0 0-3 0 0,0 0-6 0 0,0 0-22 0 0,0 0-10 0 0,0 0-3 0 0,0-3-13 0 0,-1 3-151 0 0,1 0-1 0 0,0-1 1 0 0,0 1 0 0 0,0 0 0 0 0,0-1 0 0 0,0 1-1 0 0,0 0 1 0 0,0-1 0 0 0,0 1 0 0 0,0-1 0 0 0,0 1-1 0 0,0 0 1 0 0,0-1 0 0 0,0 1 0 0 0,1 0 0 0 0,-1-1 0 0 0,0 1-1 0 0,0 0 1 0 0,0-1 0 0 0,0 1 0 0 0,1 0 0 0 0,-1 0-1 0 0,0-1 1 0 0,0 1 0 0 0,0 0 0 0 0,1 0 0 0 0,-1-1-1 0 0,0 1 1 0 0,0 0 0 0 0,1 0 0 0 0,-1-1 0 0 0,0 1-1 0 0,1 0 1 0 0,-1 0 0 0 0,0 0 0 0 0,1 0 0 0 0,-1 0-3 0 0,0 0 2 0 0,1-1 0 0 0,-1 1 0 0 0,1 0 0 0 0,-1 0 0 0 0,0 0 0 0 0,1 0 1 0 0,-1-1-1 0 0,0 1 0 0 0,1 0 0 0 0,-1 0 0 0 0,0-1 0 0 0,1 1 0 0 0,-1 0 1 0 0,0-1-1 0 0,1 1 0 0 0,-1 0 0 0 0,0-1 0 0 0,0 1 0 0 0,0 0 0 0 0,1-1 1 0 0,-1 1-3 0 0,1-4 12 0 0,0 1 1 0 0,-1 0 0 0 0,1 0 0 0 0,-1 0 0 0 0,0-1 0 0 0,1 1-1 0 0,-2-2-12 0 0,4-37 73 0 0,-2 38-72 0 0,-1 1 0 0 0,1-1 0 0 0,0 0 0 0 0,1 1 0 0 0,-1-1 0 0 0,1 1 0 0 0,0-1-1 0 0,1-2 0 0 0,9-15 1 0 0,-10 17-3 0 0,1 0 0 0 0,-1 0 0 0 0,1 0 0 0 0,0 0 0 0 0,0 0-1 0 0,1-1 3 0 0,9-7-39 0 0,8-9-8 0 0,-11 7-24 0 0,-7 7 37 0 0,-2 7 33 0 0,-1-1 0 0 0,0 1-1 0 0,0-1 1 0 0,0 1 0 0 0,0-1 0 0 0,1 1-1 0 0,-1-1 1 0 0,0 1 0 0 0,0-1-1 0 0,1 1 1 0 0,-1 0 0 0 0,0-1-1 0 0,1 1 1 0 0,-1 0 0 0 0,1-1-1 0 0,-1 1 1 0 0,0 0 0 0 0,1-1-1 0 0,-1 1 1 0 0,1 0 0 0 0,-1 0-1 0 0,1-1 1 0 0,-1 1 0 0 0,1 0-1 0 0,-1 0 1 0 0,1 0 0 0 0,-1 0-1 0 0,1 0 1 0 0,-1 0 0 0 0,1 0-1 0 0,-1 0 1 0 0,1 0 0 0 0,-1 0-1 0 0,1 0 1 0 0,-1 0 0 0 0,1 0-1 0 0,-1 0 1 0 0,1 0 1 0 0,14-3-48 0 0,-1-7 16 0 0,-14 10 31 0 0,0 0 0 0 0,0 0 0 0 0,0 0 0 0 0,0 0 0 0 0,0-1 1 0 0,0 1-1 0 0,0 0 0 0 0,0 0 0 0 0,0 0 0 0 0,0 0 0 0 0,0 0 0 0 0,1 0 0 0 0,-1 0 0 0 0,0 0 0 0 0,0 0 0 0 0,0 0 0 0 0,0-1 0 0 0,0 1 0 0 0,0 0 0 0 0,0 0 1 0 0,0 0-1 0 0,1 0 0 0 0,-1 0 0 0 0,0 0 0 0 0,0 0 0 0 0,0 0 0 0 0,0 0 0 0 0,0 0 0 0 0,0 0 0 0 0,1 0 0 0 0,-1 0 0 0 0,0 0 0 0 0,0 0 0 0 0,0 0 0 0 0,0 0 0 0 0,0 0 1 0 0,0 0-1 0 0,0 0 0 0 0,1 0 0 0 0,-1 0 0 0 0,0 1 0 0 0,0-1 0 0 0,0 0 0 0 0,0 0 0 0 0,0 0 0 0 0,0 0 0 0 0,0 0 0 0 0,0 0 0 0 0,0 0 0 0 0,1 0 0 0 0,-1 0 1 0 0,0 0-1 0 0,0 1 0 0 0,0-1 0 0 0,0 0 0 0 0,0 0 0 0 0,0 0 1 0 0,7 7-23 0 0,17 16-45 0 0,-13-8 73 0 0,-8-9-5 0 0,-3-5 0 0 0,0-1-1 0 0,0 1 1 0 0,1-1 0 0 0,-1 1 0 0 0,0-1-1 0 0,0 1 1 0 0,0-1 0 0 0,0 0 0 0 0,1 1-1 0 0,-1-1 1 0 0,0 1 0 0 0,1-1-1 0 0,-1 0 1 0 0,0 1 0 0 0,1-1 0 0 0,-1 0-1 0 0,0 1 1 0 0,1-1 0 0 0,-1 0-1 0 0,0 0 1 0 0,1 1 0 0 0,-1-1 0 0 0,1 0-1 0 0,-1 0 1 0 0,1 0 0 0 0,-1 0-1 0 0,1 1 1 0 0,-1-1 0 0 0,0 0 0 0 0,1 0-1 0 0,-1 0 1 0 0,1 0 0 0 0,-1 0-1 0 0,1 0 1 0 0,-1 0 0 0 0,1 0 0 0 0,-1 0-1 0 0,0 0 0 0 0,0 0 0 0 0,0 0 1 0 0,0 0-1 0 0,1 0 0 0 0,-1 0 0 0 0,0 0 1 0 0,0 0-1 0 0,0 0 0 0 0,0 0 0 0 0,0 0 0 0 0,1 0 1 0 0,-1 0-1 0 0,0 0 0 0 0,0 0 0 0 0,0 0 0 0 0,0 0 1 0 0,0 0-1 0 0,0 0 0 0 0,0 1 0 0 0,1-1 0 0 0,-1 0 1 0 0,0 0-1 0 0,0 0 0 0 0,0 0 0 0 0,0 0 1 0 0,0 0-1 0 0,0 0 0 0 0,0 1 0 0 0,0-1 0 0 0,0 0 1 0 0,0 0-1 0 0,0 0 0 0 0,0 0 0 0 0,0 0 0 0 0,0 0 1 0 0,0 1-1 0 0,0-1 0 0 0,0 0 0 0 0,0 0 0 0 0,0 0 1 0 0,0 0-1 0 0,0 0 0 0 0,0 1 0 0 0,0-1 1 0 0,0 0-1 0 0,0 0 0 0 0,0 0 0 0 0,0 0 0 0 0,0 0 1 0 0,0 0-1 0 0,0 1 0 0 0,0-1 0 0 0,-1 0 1 0 0,1 5-7 0 0,-1-2 7 0 0,1 0-1 0 0,0 1 1 0 0,0-1 0 0 0,0 0-1 0 0,0 0 1 0 0,0 0 0 0 0,1 0-1 0 0,-1 0 1 0 0,1 0 0 0 0,0 0 0 0 0,0 0 0 0 0,10 15 0 0 0,-11-16 0 0 0,1 0 0 0 0,-1 0 0 0 0,0 0 0 0 0,0 0 0 0 0,1 0 0 0 0,-1 0 0 0 0,0 0 0 0 0,-1 0 0 0 0,1 0 0 0 0,0 0 0 0 0,-1 0 0 0 0,1 1 0 0 0,-8 15 0 0 0,8-17-2 0 0,0 0 0 0 0,0 0 0 0 0,1 0 0 0 0,-1 0 1 0 0,1 0-1 0 0,-1-1 0 0 0,0 1 0 0 0,1 0 0 0 0,0 0 1 0 0,-1 0-1 0 0,1-1 0 0 0,-1 1 0 0 0,1 0 1 0 0,0 0-1 0 0,0-1 2 0 0,-1 0 0 0 0,2 3-140 0 0,-2-3-56 0 0,0 0 89 0 0,0 0-58 0 0,0 1-77 0 0,0 0 75 0 0,0-1-36 0 0,0 1-40 0 0,0 0-36 0 0,0 2-378 0 0,0-2 91 0 0,0 1-51 0 0,0 1-725 0 0,0-1-572 0 0,0-1-1085 0 0</inkml:trace>
  <inkml:trace contextRef="#ctx0" brushRef="#br0" timeOffset="12270.91">12795 1 8576 0 0,'0'0'197'0'0,"0"0"24"0"0,0 0 17 0 0,-2 0 34 0 0,-2 0-131 0 0,1 0-59 0 0,1 0-1 0 0,0 0 0 0 0,-1 0 1 0 0,1 0-1 0 0,-1 0 0 0 0,1 1 0 0 0,0-1 1 0 0,0 1-1 0 0,-2 0-81 0 0,-14 8 525 0 0,5-2-189 0 0,0 0-78 0 0,2-3-151 0 0,0 1-65 0 0,3-2 0 0 0,1 1 1 0 0,0 0-1 0 0,0 0 1 0 0,-1 2-43 0 0,1-2 35 0 0,1 1 1 0 0,-2-1 0 0 0,1-1 0 0 0,-2 2-36 0 0,-13 2 88 0 0,-6 4-15 0 0,1-1 3 0 0,4-2 17 0 0,4 3-28 0 0,15-8-43 0 0,0 0 0 0 0,0-1 0 0 0,-1 1 0 0 0,1-1 1 0 0,-3 1-23 0 0,-19 2 86 0 0,20-3-56 0 0,1 0 1 0 0,-1 0-1 0 0,1 1 0 0 0,0 0 0 0 0,0 0 0 0 0,0 0 0 0 0,0 1 1 0 0,-3 3-31 0 0,6-5 8 0 0,0-1 1 0 0,0 1-1 0 0,0-1 1 0 0,0 1-1 0 0,0-1 1 0 0,0 0-1 0 0,-1 0 1 0 0,1 0-1 0 0,0 0-8 0 0,-9 4 17 0 0,10-4-12 0 0,0 0 1 0 0,0-1 0 0 0,0 1-1 0 0,0 0 1 0 0,0 0-1 0 0,0 0 1 0 0,0 0-1 0 0,0 0 1 0 0,0 0-1 0 0,0 0 1 0 0,0 0 0 0 0,0 1-6 0 0,-4 10 52 0 0,-6 5-36 0 0,8-10-75 0 0,3 2 53 0 0,1-6-7 0 0,-1 0-51 0 0,0 0 34 0 0,0 5 55 0 0,0 2 145 0 0,0 7 228 0 0,0-11-263 0 0,0 1-13 0 0,2 0-43 0 0,4 3-11 0 0,-5-9-68 0 0,0 1 0 0 0,-1-1 0 0 0,1 1 1 0 0,0 0-1 0 0,0-1 0 0 0,-1 1 0 0 0,1 0 1 0 0,-1-1-1 0 0,1 1 0 0 0,-1 0 0 0 0,0 0 0 0 0,0-1 1 0 0,0 1-1 0 0,0 0-1 0 0,1-1 1 0 0,-1 1-1 0 0,0-1 1 0 0,0 1-1 0 0,1-1 0 0 0,-1 1 1 0 0,0-1-1 0 0,1 1 1 0 0,0-1-1 0 0,-1 0 1 0 0,1 1 0 0 0,10 12 51 0 0,0-1 81 0 0,-10-11-111 0 0,0-1 1 0 0,-1 0 0 0 0,1 1 0 0 0,-1-1-1 0 0,1 1 1 0 0,-1-1 0 0 0,0 1-1 0 0,1-1 1 0 0,-1 1 0 0 0,0-1 0 0 0,0 2-22 0 0,2 12 177 0 0,5 4-39 0 0,-3-9-60 0 0,2 8 67 0 0,0 0-42 0 0,-2-6-40 0 0,0 5 60 0 0,-5 3-15 0 0,1-10-54 0 0,0 8 58 0 0,0 12 38 0 0,0-10-25 0 0,0-5-55 0 0,0 29 171 0 0,-3-29-168 0 0,-3 0 16 0 0,5-11-68 0 0,0-1 1 0 0,-1 0-1 0 0,1 1 1 0 0,1-1-1 0 0,-1 0 1 0 0,0 1-1 0 0,1-1 1 0 0,0 2-22 0 0,0 11 134 0 0,1-12-91 0 0,-1 0-1 0 0,0-1 1 0 0,0 1-1 0 0,0 0 1 0 0,-1-1-1 0 0,1 1 1 0 0,-1 0-1 0 0,-1 3-42 0 0,0-1 32 0 0,-5 18 118 0 0,3 6 60 0 0,4 16 180 0 0,0-31-308 0 0,0-13-4 0 0,0-2-6 0 0,0 0 13 0 0,0 3-10 0 0,0-3-72 0 0,0 1 1 0 0,0-1-1 0 0,0 1 1 0 0,0-1-1 0 0,0 1 1 0 0,0-1-1 0 0,0 1 1 0 0,0-1-1 0 0,0 1 1 0 0,1-1-1 0 0,-1 0 1 0 0,0 1-1 0 0,0-1 1 0 0,0 1-1 0 0,1-1 1 0 0,-1 0-1 0 0,0 1 1 0 0,0-1-1 0 0,1 0 1 0 0,-1 1-1 0 0,0-1 0 0 0,1 0 1 0 0,-1 1-1 0 0,0-1 1 0 0,1 0-1 0 0,-1 1-3 0 0,24 4 91 0 0,-11 1-47 0 0,-12-5-41 0 0,1 0 0 0 0,-1 0 0 0 0,1-1 1 0 0,-1 1-1 0 0,1 0 0 0 0,-1-1 0 0 0,1 1 0 0 0,-1-1 1 0 0,1 0-1 0 0,-1 1 0 0 0,1-1 0 0 0,-1 0 0 0 0,1 0-3 0 0,10 0 58 0 0,10 1 21 0 0,-9-5-72 0 0,-9 2-7 0 0,-1 0 0 0 0,1 1 0 0 0,0-1 0 0 0,0 1 0 0 0,-1 0 0 0 0,1 0 0 0 0,0 0 0 0 0,0 0 0 0 0,0 1 0 0 0,3-1 0 0 0,-5 1 2 0 0,0 0 0 0 0,-1 0 0 0 0,1 0 0 0 0,0 0 0 0 0,-1-1 0 0 0,1 1 0 0 0,0-1-1 0 0,-1 1 1 0 0,1-1 0 0 0,-1 1 0 0 0,1-1 0 0 0,-1 0 0 0 0,1 0 0 0 0,-1 0-2 0 0,12-5 27 0 0,0 2-18 0 0,-9 3-7 0 0,0 0-1 0 0,0 0 1 0 0,0 0-1 0 0,-1-1 1 0 0,1 0-1 0 0,0 0 1 0 0,-1 0-1 0 0,1 0-1 0 0,9-5 19 0 0,0 1 0 0 0,0 1-1 0 0,13-4-18 0 0,-17 7-3 0 0,-6 1 2 0 0,17-8 1 0 0,-9 0-40 0 0,-4 3-37 0 0,2 0-66 0 0,17-8-422 0 0,-21 11 454 0 0,2 1-56 0 0,-3 1 29 0 0,-1-1-42 0 0,-2 0-27 0 0,0-1-38 0 0,2-2-323 0 0,7-1-689 0 0,-4-4-45 0 0,-6 9 1209 0 0,1 1-1 0 0,0 0 0 0 0,0-1 1 0 0,0 1-1 0 0,-1 0 1 0 0,1-1-1 0 0,0 1 0 0 0,0 0 1 0 0,0 0-1 0 0,0 0 0 0 0,-1 0 1 0 0,1 0-1 0 0,0 0 1 0 0,1 0 93 0 0</inkml:trace>
  <inkml:trace contextRef="#ctx0" brushRef="#br0" timeOffset="12501.07">12448 774 8576 0 0,'0'0'197'0'0,"0"0"24"0"0,0 0 17 0 0,0-2-38 0 0,1-5-159 0 0,4 3-34 0 0,2-1-15 0 0,-2-2 2 0 0,0 2 10 0 0,4 4 30 0 0,-8 1-17 0 0,1 0 1 0 0,0-1-1 0 0,0 1 1 0 0,-1 0 0 0 0,1-1-1 0 0,0 1 1 0 0,0-1-1 0 0,-1 0 1 0 0,1 0-1 0 0,-1 1 1 0 0,1-1-1 0 0,-1 0 1 0 0,1 0 0 0 0,-1 0-1 0 0,1-1 1 0 0,-1 1-1 0 0,0 0 1 0 0,0 0-1 0 0,1-1-17 0 0,14-11 179 0 0,-1 6-23 0 0,4 1-40 0 0,-8 3-52 0 0,13-5 114 0 0,-18 5-130 0 0,0 0 0 0 0,1 0-1 0 0,-1-1 1 0 0,-1 0 0 0 0,2 0-48 0 0,0-1 52 0 0,3 0-14 0 0,0 1 0 0 0,0 0 0 0 0,0 0 0 0 0,0 1 0 0 0,1 1 0 0 0,2-1-38 0 0,5-1 47 0 0,14-1 19 0 0,-29 4-62 0 0,10-3-2 0 0,0 1 1 0 0,-1 1-1 0 0,1 0 1 0 0,9 1-3 0 0,-9 0-35 0 0,-5 1-92 0 0,-1-1-96 0 0,-4 1 60 0 0,0-1-40 0 0,0 0-44 0 0,0 0-40 0 0,4-1-392 0 0,0-2-275 0 0,5-1-632 0 0,-12 5 1586 0 0</inkml:trace>
  <inkml:trace contextRef="#ctx0" brushRef="#br0" timeOffset="12701.22">13016 490 8232 0 0,'0'0'182'0'0,"3"3"29"0"0,7 10 14 0 0,-5 0-27 0 0,6-7-158 0 0,5 22-40 0 0,-13-20 28 0 0,1-2 51 0 0,0 3 92 0 0,0-1 57 0 0,11 17 679 0 0,-7-15-563 0 0,-3-3-185 0 0,2-1-49 0 0,8 8 311 0 0,0-1-60 0 0,1-2-64 0 0,-2-1-66 0 0,20 19 583 0 0,-22-24-510 0 0,-1-1-63 0 0,0 0-47 0 0,-1-1-34 0 0,7 2 80 0 0,-15-4-201 0 0,0 0 0 0 0,0 0 0 0 0,0 0 0 0 0,0 0 0 0 0,0 1 0 0 0,0-1 0 0 0,0 1 0 0 0,0 0 0 0 0,1 1-39 0 0,10 8 238 0 0,-2-6-38 0 0,-1 0-16 0 0,-2 1-41 0 0,-5-4-17 0 0,-1 0-48 0 0,1-2-29 0 0,2 0-30 0 0,0 1 30 0 0,9 10 89 0 0,-11-9-49 0 0,0-1-46 0 0,6-1-53 0 0,-6-1 13 0 0,10 1-88 0 0,-11 0 151 0 0,1 0-54 0 0,-1 0-53 0 0,0 0-53 0 0,1 0-51 0 0,-1 0-52 0 0,0 0-49 0 0,0 0-49 0 0,0 0-49 0 0,0 0-47 0 0,-1 0-47 0 0,1 0-46 0 0,0 0-46 0 0,0 0-43 0 0,-1 0-44 0 0,1 0-42 0 0,0 0-1187 0 0,-2 0-1044 0 0</inkml:trace>
  <inkml:trace contextRef="#ctx0" brushRef="#br0" timeOffset="13015.03">13379 443 7968 0 0,'0'0'233'0'0,"0"3"-9"0"0,-2 5-180 0 0,-4 4-42 0 0,1-3-1 0 0,0 1-1 0 0,-1 3 10 0 0,-2-5 54 0 0,4-2 28 0 0,-1-1 46 0 0,1 2 71 0 0,-2 4 146 0 0,-1 1 1 0 0,2-3-171 0 0,-2 2 17 0 0,-1 6 50 0 0,-9 12 190 0 0,10-19-254 0 0,-2-1 37 0 0,-8 13 221 0 0,1 3-48 0 0,1-1-45 0 0,-2-3-36 0 0,-7-2 35 0 0,14-1-22 0 0,-7 3-144 0 0,-19 14 197 0 0,15-15-140 0 0,6 1-122 0 0,4 0-63 0 0,8-15-51 0 0,-2 7 57 0 0,-2-8-49 0 0,7-5-15 0 0,-1 0-1 0 0,1 0 1 0 0,-1 0-1 0 0,1 1 1 0 0,0-1-1 0 0,-1 0 1 0 0,1 0-1 0 0,0 1 1 0 0,-1-1-1 0 0,1 0 1 0 0,0 1-1 0 0,0-1 1 0 0,-1 0-1 0 0,1 1 1 0 0,0-1-1 0 0,0 0 1 0 0,-1 1-1 0 0,1-1 1 0 0,0 0-1 0 0,0 1 1 0 0,0-1-1 0 0,0 1 1 0 0,0-1-1 0 0,0 1 1 0 0,-1-1-1 0 0,1 0 1 0 0,0 1-1 0 0,0-1 1 0 0,0 1-1 0 0,1-1 1 0 0,-1 1 0 0 0,0 1-52 0 0,0-2-74 0 0,0 0-77 0 0,0 0 58 0 0,0 0-33 0 0,0 0-37 0 0,0 0-35 0 0,0 0-340 0 0,0 0 79 0 0,0 0-48 0 0,0 0-659 0 0,0 0-523 0 0,0 0-991 0 0</inkml:trace>
  <inkml:trace contextRef="#ctx0" brushRef="#br0" timeOffset="10749.27">10239 348 10688 0 0,'0'0'314'0'0,"0"0"-6"0"0,0 1-230 0 0,0 1-46 0 0,0-1-31 0 0,0-1-1 0 0,0 1 1 0 0,0-1 0 0 0,0 1 0 0 0,0 0 0 0 0,0-1 0 0 0,0 1 0 0 0,0-1 0 0 0,-1 1 0 0 0,1-1 0 0 0,0 1 0 0 0,0-1-1 0 0,-1 1 1 0 0,1-1 0 0 0,0 1 0 0 0,-1-1 0 0 0,1 1 0 0 0,-1-1 0 0 0,1 0 0 0 0,0 1 0 0 0,-1-1 0 0 0,1 1 0 0 0,-1-1-1 0 0,0 0 0 0 0,-2 3 40 0 0,0 0 39 0 0,1 1 53 0 0,2 3 66 0 0,0 15 446 0 0,0 0-88 0 0,0 0-74 0 0,0 0-61 0 0,0 17 232 0 0,0 27 305 0 0,0-38-514 0 0,1-11-243 0 0,6 7 164 0 0,-1-2-64 0 0,-5-6-162 0 0,-1-1-3 0 0,-1 9 152 0 0,5 2 97 0 0,-2-20-344 0 0,6 19 145 0 0,-5 5 91 0 0,-3-29-269 0 0,0-1 0 0 0,0 1-1 0 0,0 0 1 0 0,0-1-1 0 0,0 1 1 0 0,0 0 0 0 0,0-1-1 0 0,1 1 1 0 0,-1 0-1 0 0,0-1 1 0 0,0 1 0 0 0,1 0-1 0 0,-1-1 1 0 0,0 1-1 0 0,1-1 1 0 0,-1 1 0 0 0,0 0-1 0 0,1-1 1 0 0,-1 1-1 0 0,1-1 1 0 0,-1 1 0 0 0,1-1-1 0 0,-1 0 1 0 0,1 1-1 0 0,-1-1 1 0 0,1 1-8 0 0,0-1 5 0 0,-1 0 0 0 0,1 1 0 0 0,-1-1 0 0 0,1 1 0 0 0,-1-1 0 0 0,1 1 0 0 0,-1-1 0 0 0,1 1 0 0 0,-1-1 0 0 0,1 1 0 0 0,-1-1 0 0 0,0 1 0 0 0,1 0 0 0 0,-1-1 0 0 0,0 1 0 0 0,0 0 0 0 0,1-1 0 0 0,-1 1 0 0 0,0 0 0 0 0,0-1 0 0 0,0 1 0 0 0,0 0 0 0 0,0-1 0 0 0,0 1 0 0 0,0 0 0 0 0,0-1-5 0 0,0 7 35 0 0,0-5-25 0 0,-1-1 0 0 0,1 1 0 0 0,0-1 1 0 0,0 1-1 0 0,0 0 0 0 0,1-1 0 0 0,-1 1 1 0 0,0 0-1 0 0,0-1 0 0 0,1 1 0 0 0,-1 0 1 0 0,2 0-11 0 0,4 3 41 0 0,-5-5-40 0 0,-1 0 1 0 0,0 0-1 0 0,1 1 0 0 0,-1-1 1 0 0,1 0-1 0 0,-1 1 0 0 0,1-1 0 0 0,-1 0 1 0 0,0 1-1 0 0,1-1 0 0 0,-1 0 1 0 0,0 1-1 0 0,0-1 0 0 0,1 1 0 0 0,-1-1 1 0 0,0 1-1 0 0,0-1 0 0 0,1 0 1 0 0,-1 1-1 0 0,0-1 0 0 0,0 1 0 0 0,0-1 1 0 0,0 1-1 0 0,0-1 0 0 0,0 1 1 0 0,0-1-1 0 0,0 1 0 0 0,0-1 1 0 0,0 1-1 0 0,0-1 0 0 0,0 1 0 0 0,0 0-1 0 0,0 5 35 0 0,1 12 24 0 0,-1-18-61 0 0,0 1 1 0 0,1-1 0 0 0,-1 1-1 0 0,0-1 1 0 0,0 1 0 0 0,1-1 0 0 0,-1 0-1 0 0,0 1 1 0 0,1-1 0 0 0,-1 0-1 0 0,0 1 1 0 0,1-1 0 0 0,-1 0 0 0 0,0 1-1 0 0,1-1 1 0 0,-1 0 0 0 0,1 0-1 0 0,-1 1 1 0 0,0-1 0 0 0,1 0 0 0 0,-1 0-1 0 0,1 0 1 0 0,-1 0 0 0 0,1 0-1 0 0,-1 0 1 0 0,1 0 0 0 0,-1 0 0 0 0,1 0-1 0 0,-1 0 1 0 0,1 0 1 0 0,1 0-76 0 0,-1 0-72 0 0,-1 1-117 0 0,2 1-287 0 0,9 9-515 0 0,-9-9-47 0 0</inkml:trace>
  <inkml:trace contextRef="#ctx0" brushRef="#br0" timeOffset="11115.61">10602 648 7744 0 0,'0'0'174'0'0,"0"-2"29"0"0,0-9 12 0 0,0 11-212 0 0,0 0 0 0 0,0 0 0 0 0,0 0 0 0 0,0 0 1 0 0,0 0-1 0 0,0-1 0 0 0,1 1 0 0 0,-1 0 0 0 0,0 0 0 0 0,0 0 0 0 0,0 0 1 0 0,0 0-1 0 0,0 0 0 0 0,0 0 0 0 0,-1 0 0 0 0,1 0 0 0 0,0 0 1 0 0,0-1-1 0 0,0 1 0 0 0,0 0 0 0 0,0 0 0 0 0,0 0 0 0 0,0 0 1 0 0,0 0-1 0 0,0 0 0 0 0,0 0 0 0 0,0 0 0 0 0,0 0 0 0 0,0 0 0 0 0,0 0 1 0 0,0 0-1 0 0,0 0 0 0 0,0-1 0 0 0,0 1 0 0 0,0 0 0 0 0,-1 0 1 0 0,1 0-1 0 0,0 0 0 0 0,0 0 0 0 0,0 0 0 0 0,0 0 0 0 0,0 0 1 0 0,0 0-1 0 0,0 0 0 0 0,0 0 0 0 0,0 0 0 0 0,0 0 0 0 0,-1 0 0 0 0,1 0 1 0 0,0 0-1 0 0,0 0 0 0 0,0 0 0 0 0,0 0 0 0 0,0 0 0 0 0,0 0 1 0 0,0 0-1 0 0,0 0-3 0 0,-7 0 53 0 0,3 0 19 0 0,2 0 73 0 0,2-2 167 0 0,0 1-285 0 0,0 1-1 0 0,0-1 1 0 0,0 1-1 0 0,0-1 0 0 0,-1 1 1 0 0,1-1-1 0 0,0 1 0 0 0,0-1 1 0 0,0 1-1 0 0,0 0 1 0 0,0-1-1 0 0,0 1 0 0 0,-1-1 1 0 0,1 1-1 0 0,0-1 0 0 0,0 1 1 0 0,-1 0-1 0 0,1-1 1 0 0,0 1-1 0 0,-1 0 0 0 0,1-1 1 0 0,0 1-1 0 0,-1 0 0 0 0,1-1 1 0 0,-1 1-1 0 0,1 0 1 0 0,0 0-1 0 0,-1-1 0 0 0,1 1 1 0 0,-1 0-27 0 0,-16-1 806 0 0,13 1-608 0 0,-2 2 326 0 0,-4 9-38 0 0,8-10-293 0 0,1 0-35 0 0,-2 1 66 0 0,0-2-82 0 0,-1 0-77 0 0,1 0-22 0 0,0 1 57 0 0,-1 2 10 0 0,0 0 1 0 0,0 0-1 0 0,0 0 1 0 0,1 0-1 0 0,-1 1 1 0 0,-2 2-111 0 0,-7 12 294 0 0,10-9-188 0 0,1-1-41 0 0,2-6-49 0 0,0 0 0 0 0,0-1-1 0 0,-1 1 1 0 0,1 0 0 0 0,0-1 0 0 0,-1 1 0 0 0,1 0-1 0 0,-1-1 1 0 0,0 1 0 0 0,1-1 0 0 0,-1 1 0 0 0,0-1-1 0 0,0 0 1 0 0,0 1-16 0 0,-4 6 70 0 0,-11 24 234 0 0,15-28-251 0 0,0 1 1 0 0,0 0-1 0 0,0-1 1 0 0,1 1-1 0 0,0 0 1 0 0,0 0-1 0 0,0-1 1 0 0,0 1 0 0 0,1 1-54 0 0,0 6 142 0 0,-1-9 2 0 0,1-1 13 0 0,-1 1-103 0 0,0 0-34 0 0,1 4 34 0 0,5 2 13 0 0,-2-5 18 0 0,-1-1 22 0 0,-1-4 0 0 0,1 1-46 0 0,8 4 25 0 0,-2 1-29 0 0,-9-5-54 0 0,0 0-1 0 0,0 0 1 0 0,0 0-1 0 0,0 0 1 0 0,0 0-1 0 0,0 1 1 0 0,0-1-1 0 0,1 0 1 0 0,-1 0-1 0 0,0 0 1 0 0,0 0-1 0 0,0 0 1 0 0,0 0-1 0 0,0 0 1 0 0,0 0-1 0 0,1 0 1 0 0,-1 0-1 0 0,0 0 0 0 0,0 0 1 0 0,0 0-1 0 0,0 0 1 0 0,0 0-1 0 0,1 0 1 0 0,-1 0-1 0 0,0 0 1 0 0,0 0-1 0 0,0 0 1 0 0,0 0-1 0 0,1 0 1 0 0,-1 0-1 0 0,0 0 1 0 0,0 0-1 0 0,0 0 1 0 0,0 0-1 0 0,0 0 1 0 0,0 0-1 0 0,1 0 1 0 0,-1 0-1 0 0,0-1 1 0 0,0 1-1 0 0,0 0 1 0 0,0 0-1 0 0,0 0 1 0 0,0 0-1 0 0,0 0 1 0 0,0 0-1 0 0,0-1 1 0 0,1 1-1 0 0,-1 0 1 0 0,0 0-1 0 0,0 0-2 0 0,3-4 50 0 0,-1 3-40 0 0,-1 1 1 0 0,0-1 0 0 0,0 1 0 0 0,0-1-1 0 0,1 1 1 0 0,-1 0 0 0 0,0-1 0 0 0,0 1-1 0 0,1 0 1 0 0,-1 0 0 0 0,0 0 0 0 0,1 0-1 0 0,-1 0 1 0 0,0 0 0 0 0,0 1 0 0 0,1-1-11 0 0,0 0 12 0 0,0 0 0 0 0,0 0 0 0 0,0 0 1 0 0,0 0-1 0 0,0 0 0 0 0,1 0 0 0 0,-1-1 1 0 0,0 1-1 0 0,0-1 0 0 0,0 1-12 0 0,30-27 129 0 0,-22 23-89 0 0,-8 3-37 0 0,1 0 0 0 0,-1-1-1 0 0,0 1 1 0 0,0 0 0 0 0,0 0-1 0 0,0-1 1 0 0,0 0 0 0 0,0 1-1 0 0,0-1-2 0 0,6-5 1 0 0,-5 4 9 0 0,1-1 0 0 0,-1 1 0 0 0,0 0 0 0 0,0-1 0 0 0,-1 0-1 0 0,1 0-9 0 0,11-28 32 0 0,-2 4 17 0 0,-4 12-46 0 0,-3 10 1 0 0,-2-1-7 0 0,8-14 56 0 0,-1 5-43 0 0,-1 0-9 0 0,-9 16-1 0 0,0 0-1 0 0,0 0 1 0 0,1 0 0 0 0,-1 0 0 0 0,0 0 0 0 0,0 0-1 0 0,0-1 1 0 0,0 1 0 0 0,0 0 0 0 0,0 0-1 0 0,0 0 1 0 0,1 0 0 0 0,-1 0 0 0 0,0 0-1 0 0,0 0 1 0 0,0 0 0 0 0,0 0 0 0 0,0 0 0 0 0,0 0-1 0 0,1 0 1 0 0,-1 0 0 0 0,0 0 0 0 0,0 0-1 0 0,0 0 1 0 0,0 0 0 0 0,0 0 0 0 0,1 0 0 0 0,-1 0-1 0 0,0 0 1 0 0,0 0 0 0 0,0 0 0 0 0,0 0-1 0 0,0 0 1 0 0,0 0 0 0 0,1 0 0 0 0,-1 0 0 0 0,5 1-63 0 0,-3 2 8 0 0,0-2 54 0 0,-1 0 0 0 0,0 0 0 0 0,0 1 1 0 0,0-1-1 0 0,0 0 0 0 0,0 0 0 0 0,-1 1 0 0 0,1-1 0 0 0,0 1 0 0 0,-1-1 0 0 0,1 1 0 0 0,-1-1 0 0 0,1 2 2 0 0,1 34 0 0 0,-3-18-2 0 0,2-17 1 0 0,-1 0 0 0 0,0-1 0 0 0,0 1 0 0 0,0 0 0 0 0,1-1 0 0 0,-1 1 0 0 0,1-1 0 0 0,0 1 0 0 0,-1-1 0 0 0,1 1 0 0 0,0-1 0 0 0,0 1 0 0 0,0-1 0 0 0,0 1 0 0 0,4 6 0 0 0,0 5 0 0 0,5-8 0 0 0,-4 6 0 0 0,7-6 0 0 0,0 6-29 0 0,-10-9-116 0 0,-1-3-22 0 0,6 1-99 0 0,-6 1 109 0 0,0-1-32 0 0,-1 0-75 0 0,1 0 15 0 0,0 0-39 0 0,1 0-391 0 0,-1 1 93 0 0,0-1-54 0 0,3 2-754 0 0,1 2-594 0 0,4 5-1130 0 0</inkml:trace>
  <inkml:trace contextRef="#ctx0" brushRef="#br0" timeOffset="11469.31">11028 601 10136 0 0,'0'0'230'0'0,"0"2"30"0"0,0 2-157 0 0,0 11 171 0 0,3-5-133 0 0,2-2-90 0 0,-4-6-51 0 0,0-1 0 0 0,0 1 0 0 0,-1-1-1 0 0,1 1 1 0 0,0-1 0 0 0,0 1-1 0 0,-1-1 1 0 0,1 1 0 0 0,-1-1 0 0 0,0 1-1 0 0,1 0 1 0 0,-1-1 0 0 0,0 1 0 0 0,0 0 0 0 0,0 5-11 0 0,0 8 10 0 0,1-10 41 0 0,1-1 33 0 0,3 5 133 0 0,-2-5-20 0 0,-1 2 41 0 0,0 0 40 0 0,-1 1 36 0 0,0 3 122 0 0,2-2-65 0 0,1-2-49 0 0,1-1-35 0 0,-4-4-32 0 0,0 1-46 0 0,0-1-41 0 0,0 0-35 0 0,-1 1-15 0 0,0-1-36 0 0,1 1-21 0 0,-2 1-16 0 0,2 0 30 0 0,-1-1 73 0 0,11 12 433 0 0,-9-12-20 0 0,-2-2-71 0 0,0 3-30 0 0,0-3-428 0 0,0 1-1 0 0,0-1 0 0 0,0 1 1 0 0,0-1-1 0 0,0 1 1 0 0,0-1-1 0 0,0 1 1 0 0,0-1-1 0 0,1 1 1 0 0,-1-1-1 0 0,0 1 0 0 0,0-1 1 0 0,0 1-1 0 0,0-1 1 0 0,1 0-1 0 0,-1 1 1 0 0,0-1-1 0 0,1 1 1 0 0,-1-1-1 0 0,0 0 0 0 0,1 1 1 0 0,-1-1-1 0 0,0 0 1 0 0,1 1-1 0 0,-1-1 1 0 0,0 0-1 0 0,1 1 1 0 0,-1-1-1 0 0,1 0 0 0 0,-1 0 1 0 0,1 0-1 0 0,-1 1 1 0 0,1-1-1 0 0,-1 0 1 0 0,1 0-1 0 0,-1 0 1 0 0,1 0-1 0 0,-1 0 0 0 0,1 0 1 0 0,-1 0-1 0 0,1 0 1 0 0,0 0-21 0 0,1 0 322 0 0,-2 0-39 0 0,0 0-10 0 0,0 0-14 0 0,0 0-55 0 0,0 0-20 0 0,0 0-7 0 0,-1-5-24 0 0,1 1-62 0 0,3 1-39 0 0,4-1-23 0 0,-3 2 30 0 0,-2 0-34 0 0,-1-4 12 0 0,-1-15 77 0 0,-1 1-71 0 0,1-11-5 0 0,4 5-39 0 0,-2 19 1 0 0,2 0 0 0 0,-1 0 0 0 0,5-6 0 0 0,1-3 0 0 0,-8 15 0 0 0,4-10 0 0 0,0 0 0 0 0,0-1 0 0 0,0-3 0 0 0,-5 14 0 0 0,1-1 0 0 0,0 0 0 0 0,-1 0 0 0 0,1 0 0 0 0,0 1 0 0 0,0-1 0 0 0,0 0 0 0 0,0 1 0 0 0,0-1 0 0 0,1 1 0 0 0,-1-1 0 0 0,0 1 0 0 0,1-1 0 0 0,-1 1 0 0 0,1 0 0 0 0,0 0 0 0 0,-1 0 0 0 0,1 0 0 0 0,0 0 0 0 0,-1 0 0 0 0,3 0 0 0 0,-3 0 0 0 0,-1 1 0 0 0,1-1 0 0 0,0 1 0 0 0,0-1 0 0 0,0 1 0 0 0,-1-1 0 0 0,1 0 0 0 0,0 0 0 0 0,-1 1 0 0 0,1-1 0 0 0,-1 0 0 0 0,1 0 0 0 0,-1 0 0 0 0,1 1 0 0 0,-1-1 0 0 0,1 0 0 0 0,-1-1 0 0 0,10-13 0 0 0,-9 14 0 0 0,1 0-1 0 0,-1-1 0 0 0,1 1 1 0 0,-1 0-1 0 0,1 1 1 0 0,0-1-1 0 0,-1 0 0 0 0,1 0 1 0 0,0 1-1 0 0,0-1 0 0 0,0 1 1 0 0,8-3-28 0 0,2-2-41 0 0,12-9-132 0 0,-12 7 53 0 0,-1 1-85 0 0,-4 4-64 0 0,-1 2-84 0 0,1 0-148 0 0,5-3-319 0 0,4-8-362 0 0,-1 9-6 0 0</inkml:trace>
  <inkml:trace contextRef="#ctx0" brushRef="#br0" timeOffset="8750.9">7037 159 6056 0 0,'-3'0'176'0'0,"-5"0"-47"0"0,0 0-70 0 0,-5 0 35 0 0,7 0 28 0 0,-1 0 139 0 0,4 0 235 0 0,3 0 15 0 0,0 0-18 0 0,0 3-77 0 0,-1 5-157 0 0,-5 3 32 0 0,0 3 18 0 0,4-3-39 0 0,1 3 26 0 0,1-1-68 0 0,-1 8 31 0 0,1-13-142 0 0,0 0-1 0 0,1 0 1 0 0,0 0 0 0 0,1 7-117 0 0,3 2 170 0 0,-3-11-82 0 0,0 1 0 0 0,-1-1 0 0 0,1 1-1 0 0,-1 0 1 0 0,-1-1 0 0 0,0 1-88 0 0,1 1 105 0 0,0-1 0 0 0,-1 0 0 0 0,2 0 0 0 0,-1 1 0 0 0,2 1-105 0 0,-1-1 109 0 0,0 0-1 0 0,0 0 1 0 0,-1 0 0 0 0,0 0 0 0 0,-1 3-109 0 0,0 7 145 0 0,0 17 145 0 0,3-9-35 0 0,1-7-105 0 0,0-3-14 0 0,-1 1 35 0 0,-1 8 144 0 0,-2-18-181 0 0,1 1 0 0 0,0 0 0 0 0,1 0 1 0 0,-1-1-1 0 0,2 2-134 0 0,-1-2 125 0 0,0 1 0 0 0,-1 0 0 0 0,1-1 1 0 0,-2 1-1 0 0,1 1-125 0 0,-1-3 51 0 0,1-1 0 0 0,-1 0 0 0 0,1 1 0 0 0,1-1 0 0 0,-1 0 0 0 0,2 2-51 0 0,-2-2 36 0 0,1 1 0 0 0,-1-1 0 0 0,1 1 0 0 0,-2-1 0 0 0,1 1 1 0 0,0 1-37 0 0,-1-1 31 0 0,1 0 0 0 0,0 0 0 0 0,0 0 1 0 0,0-1-1 0 0,1 1 0 0 0,0 0-31 0 0,0-1 25 0 0,-1 0 0 0 0,0 0 0 0 0,1 0 0 0 0,-2 0-1 0 0,1 5-24 0 0,-1 56 352 0 0,3-50-256 0 0,8-3 0 0 0,-9-10 0 0 0,-2-3 10 0 0,0 0 38 0 0,0 0 16 0 0,0 0 6 0 0,0 0-78 0 0,0 0-70 0 0,0 0-53 0 0,0 0-89 0 0,0-9-198 0 0,-1 0 54 0 0,0-10-257 0 0,2 10 272 0 0,0-1-85 0 0,2 0-89 0 0,-2 8 301 0 0,-1 0 40 0 0,3-5-47 0 0,-1 4 63 0 0,-1 1-7 0 0,0 0-18 0 0,0-1-37 0 0,-1 1-12 0 0,1 0-36 0 0,0 0-42 0 0,-1 0-45 0 0,0 0 5 0 0,1 0-38 0 0,-1 0-40 0 0,0 0-44 0 0,1-1-47 0 0,-1 1-49 0 0,0-1-52 0 0,0 1-55 0 0,0-9-1224 0 0,0-7-1015 0 0</inkml:trace>
  <inkml:trace contextRef="#ctx0" brushRef="#br0" timeOffset="9243.03">7100 112 7200 0 0,'0'0'165'0'0,"0"0"22"0"0,0 0 6 0 0,0 0 31 0 0,0 0 108 0 0,0 0 48 0 0,0 0 11 0 0,0 0-13 0 0,-3 2-56 0 0,3-2-318 0 0,-9 12 249 0 0,8-12-243 0 0,1 1 1 0 0,0-1 0 0 0,0 0 0 0 0,-1 1 0 0 0,1-1-1 0 0,0 1 1 0 0,0-1 0 0 0,-1 1 0 0 0,1-1-1 0 0,0 1 1 0 0,0-1 0 0 0,0 1 0 0 0,0-1-1 0 0,0 1 1 0 0,0-1 0 0 0,0 1 0 0 0,0-1-1 0 0,0 1 1 0 0,0-1 0 0 0,0 1 0 0 0,0-1 0 0 0,0 1-1 0 0,0-1 1 0 0,0 1 0 0 0,0-1 0 0 0,1 1-1 0 0,-1-1 1 0 0,0 1 0 0 0,0-1 0 0 0,1 1-11 0 0,5 3 186 0 0,-5-4-174 0 0,-1 1-1 0 0,1-1 0 0 0,-1 0 1 0 0,1 0-1 0 0,-1 1 1 0 0,0-1-1 0 0,1 0 0 0 0,-1 1 1 0 0,0-1-1 0 0,1 0 0 0 0,-1 1 1 0 0,0-1-1 0 0,1 1 1 0 0,-1-1-1 0 0,0 0 0 0 0,0 1 1 0 0,1-1-1 0 0,-1 1 0 0 0,0-1 1 0 0,0 1-1 0 0,0-1 1 0 0,0 1-1 0 0,0-1 0 0 0,0 1 1 0 0,0-1-1 0 0,0 1 0 0 0,0-1 1 0 0,0 1-1 0 0,0-1 1 0 0,0 1-1 0 0,0-1 0 0 0,0 1-11 0 0,0 11 178 0 0,0 2-18 0 0,0-12-136 0 0,0 0-1 0 0,0 1 1 0 0,0-1-1 0 0,1 0 1 0 0,-1 0-1 0 0,1 0 1 0 0,-1 0-1 0 0,1 0 1 0 0,0 0-1 0 0,0-1 1 0 0,0 1-1 0 0,1 2-23 0 0,6 5 159 0 0,2 5 71 0 0,-3 6 38 0 0,0-2-30 0 0,0-4-31 0 0,-2-4-90 0 0,-1 0 1 0 0,0 0 0 0 0,0 0-1 0 0,-1 0 1 0 0,-1 1-1 0 0,1 2-117 0 0,1 5 151 0 0,0 0-3 0 0,-2-11-72 0 0,0 1-1 0 0,0-1 1 0 0,0 1 0 0 0,1-1-1 0 0,1 1-75 0 0,26 47 465 0 0,-13-28-176 0 0,-8-14-162 0 0,3 8 18 0 0,2 4 10 0 0,-2-6-24 0 0,9 16 68 0 0,-8-9 28 0 0,-7-18-148 0 0,-1-1 0 0 0,1 0 1 0 0,1 0-1 0 0,-1-1 0 0 0,8 7-79 0 0,0-1 114 0 0,-11-9-16 0 0,0 0-2 0 0,7 7-1 0 0,-7-7 0 0 0,-3-3-6 0 0,9-1 54 0 0,-9 1-139 0 0,1-1 0 0 0,-1 1 0 0 0,1 0 0 0 0,-1 0 0 0 0,0-1 0 0 0,1 1 0 0 0,-1 0 0 0 0,0 0 0 0 0,1-1 1 0 0,-1 1-1 0 0,0 0 0 0 0,1-1 0 0 0,-1 1 0 0 0,0 0 0 0 0,0-1 0 0 0,1 1 0 0 0,-1-1 0 0 0,0 1 0 0 0,0-1 0 0 0,0 1 0 0 0,0 0 0 0 0,1-1 0 0 0,-1 1 0 0 0,0-1 0 0 0,0 1 0 0 0,0-1 0 0 0,0 1 0 0 0,0 0 0 0 0,0-1 0 0 0,0 1 0 0 0,0-1 0 0 0,-1 1-4 0 0,1 0 2 0 0,0 0 0 0 0,0-1 0 0 0,0 1-1 0 0,0 0 1 0 0,0 0 0 0 0,0 0-1 0 0,0 0 1 0 0,0 0 0 0 0,0 0-1 0 0,0 0 1 0 0,0 0 0 0 0,0 0-1 0 0,0 0 1 0 0,0-1 0 0 0,0 1-1 0 0,0 0 1 0 0,0 0 0 0 0,0 0-1 0 0,0 0 1 0 0,0 0 0 0 0,0 0 0 0 0,0 0-1 0 0,0 0 1 0 0,1 0 0 0 0,-1 0-1 0 0,0 0 1 0 0,0-1 0 0 0,0 1-1 0 0,0 0 1 0 0,0 0 0 0 0,0 0-1 0 0,0 0 1 0 0,0 0 0 0 0,0 0-1 0 0,0 0 1 0 0,0 0 0 0 0,0 0-1 0 0,0 0 1 0 0,1 0 0 0 0,-1 0 0 0 0,0 0-1 0 0,0 0 1 0 0,0 0 0 0 0,0 0-1 0 0,0 0 1 0 0,0 0 0 0 0,0 0-1 0 0,0 0 1 0 0,0 0 0 0 0,0 0-1 0 0,1 0 1 0 0,-1 0 0 0 0,0 0-1 0 0,0 0 1 0 0,0 0 0 0 0,0 0-1 0 0,0 0-1 0 0,1 0 4 0 0,-1 0-1 0 0,0 0 1 0 0,1 0-1 0 0,-1 0 1 0 0,1 0-1 0 0,-1 0 1 0 0,1 0-1 0 0,-1 0 0 0 0,0 0 1 0 0,1 0-1 0 0,-1 0 1 0 0,1 0-1 0 0,-1 0 1 0 0,1-1-1 0 0,-1 1 1 0 0,0 0-1 0 0,1 0 0 0 0,-1 0 1 0 0,0-1-1 0 0,1 1 1 0 0,-1 0-1 0 0,0 0 1 0 0,1-1-1 0 0,-1 1 1 0 0,0 0-1 0 0,1-1 0 0 0,-1 1 1 0 0,0-1-1 0 0,0 1 1 0 0,0 0-1 0 0,1-1 1 0 0,-1 1-1 0 0,0-1 1 0 0,0 1-1 0 0,0 0 1 0 0,0-1-1 0 0,0 1 0 0 0,0-1 1 0 0,1 1-1 0 0,-1-1 1 0 0,0 1-1 0 0,0 0 1 0 0,-1-1-1 0 0,1 1 1 0 0,0-1-1 0 0,0 1 0 0 0,0-1-3 0 0,0-1 5 0 0,0 1 0 0 0,0-1 0 0 0,0 0 0 0 0,1 0 0 0 0,-1 0-1 0 0,1 1 1 0 0,-1-1 0 0 0,1 0 0 0 0,0-1-5 0 0,4-5 26 0 0,-4 7-22 0 0,0 0 0 0 0,0-1 0 0 0,-1 1 0 0 0,1-1-1 0 0,0 1 1 0 0,-1-1 0 0 0,1 1 0 0 0,0-1 0 0 0,-1 0 0 0 0,0 1-1 0 0,1-1 1 0 0,-1 1 0 0 0,0-1 0 0 0,0 0-4 0 0,0-13 50 0 0,-1 6-43 0 0,1 1 0 0 0,1 0 0 0 0,-1-1 0 0 0,3-5-7 0 0,2-1 24 0 0,-3 12-21 0 0,-1 0 1 0 0,0 0 0 0 0,0 0-1 0 0,0-1 1 0 0,-1 1 0 0 0,1 0-1 0 0,-1-1 1 0 0,1 1 0 0 0,-1 0-1 0 0,0-3-3 0 0,-1-7 0 0 0,1 5 0 0 0,-1 0 0 0 0,1 0 0 0 0,1 0 0 0 0,-1 0 0 0 0,1 1 0 0 0,1-4 0 0 0,9-10-16 0 0,-6-8-65 0 0,0 13 29 0 0,-3 9 19 0 0,0 0 1 0 0,-1 0-1 0 0,1 0 1 0 0,-1 0-1 0 0,-1-2 33 0 0,0 7-11 0 0,0 0-1 0 0,0 0 0 0 0,1 1 0 0 0,-1-1 0 0 0,0 0 1 0 0,1 1-1 0 0,-1-1 0 0 0,1 0 0 0 0,0 0 0 0 0,-1 1 1 0 0,1-1 11 0 0,11-11-89 0 0,0-3 13 0 0,-7 5 29 0 0,-5 10 43 0 0,1 0-1 0 0,-1 0 1 0 0,0-1-1 0 0,1 1 0 0 0,-1 0 1 0 0,1 0-1 0 0,0 0 1 0 0,-1 0-1 0 0,1 0 0 0 0,0 0 1 0 0,-1 0-1 0 0,1 1 1 0 0,0-1-1 0 0,0 0 0 0 0,0 0 1 0 0,0 1-1 0 0,0-1 0 0 0,1 0 5 0 0,4-2-27 0 0,-5 3 26 0 0,-1 0 0 0 0,1 0-1 0 0,-1-1 1 0 0,1 1 0 0 0,-1 0-1 0 0,0 0 1 0 0,1 0 0 0 0,-1 0-1 0 0,1-1 1 0 0,-1 1 0 0 0,0 0-1 0 0,1-1 1 0 0,-1 1 0 0 0,0 0-1 0 0,1-1 1 0 0,-1 1 0 0 0,0 0-1 0 0,1-1 1 0 0,-1 1 0 0 0,0 0 0 0 0,0-1-1 0 0,1 1 1 0 0,-1-1 0 0 0,0 1-1 0 0,0-1 1 0 0,0 1 0 0 0,0-1-1 0 0,0 1 1 0 0,1 0 0 0 0,-1-1-1 0 0,0 1 1 0 0,0-1 0 0 0,0 1-1 0 0,0-1 1 0 0,0 1 0 0 0,-1-1 1 0 0,1 1-1 0 0,0 0 0 0 0,0 0 0 0 0,0 0 0 0 0,0 0 0 0 0,0 0 0 0 0,0 0 0 0 0,0 0 0 0 0,0-1 0 0 0,0 1 0 0 0,0 0 1 0 0,0 0-1 0 0,0 0 0 0 0,0 0 0 0 0,0 0 0 0 0,0 0 0 0 0,0 0 0 0 0,0 0 0 0 0,0 0 0 0 0,0 0 0 0 0,0-1 0 0 0,0 1 0 0 0,0 0 0 0 0,0 0 0 0 0,1 0 0 0 0,-1 0 1 0 0,0 0-1 0 0,0 0 0 0 0,0 0 0 0 0,0 0 0 0 0,0 0 0 0 0,0 0 0 0 0,0 0 0 0 0,0 0 0 0 0,0 0 0 0 0,0 0 0 0 0,0-1 0 0 0,0 1 0 0 0,0 0 0 0 0,1 0 0 0 0,-1 0 0 0 0,0 0 1 0 0,0 0-1 0 0,0 0 0 0 0,0 0 0 0 0,0 0 0 0 0,0 0 0 0 0,0 0 0 0 0,0 0 0 0 0,0 0 0 0 0,0 0 0 0 0,1 0 0 0 0,-1 0 0 0 0,0 0 0 0 0,0 0 0 0 0,0 0 0 0 0,0 0 1 0 0,0 1-1 0 0,3-1-8 0 0,-1 1 0 0 0,1-1-1 0 0,-1 1 1 0 0,1 0-1 0 0,-1 0 1 0 0,0 1-1 0 0,1-1 1 0 0,-1 0 0 0 0,0 1-1 0 0,0-1 1 0 0,0 1-1 0 0,0 0 1 0 0,1 0 9 0 0,1 2-15 0 0,-1-1 0 0 0,1 1 1 0 0,-1 0-1 0 0,0 0 0 0 0,0 0 1 0 0,2 3 14 0 0,13 27-25 0 0,-13-26 10 0 0,-2 0 1 0 0,1 0-1 0 0,-1 0 1 0 0,0 2 14 0 0,11 24-2 0 0,-10-25-8 0 0,-1 1 1 0 0,1-1 0 0 0,-2 1 0 0 0,1 0 9 0 0,-1-1-9 0 0,1 1 0 0 0,0-1 0 0 0,0 1 0 0 0,1-1 9 0 0,0-2 0 0 0,-2 0 0 0 0,1 0 0 0 0,1 7 0 0 0,-3-8 2 0 0,1 0-1 0 0,0 0 1 0 0,0-1 0 0 0,0 1 0 0 0,1-1 0 0 0,0 1 0 0 0,1 0-2 0 0,-1 0 17 0 0,0 0 1 0 0,0 0-1 0 0,-1 1 1 0 0,0-1-1 0 0,0 0 1 0 0,-1 1-1 0 0,2 5-17 0 0,-2-3 36 0 0,1-1-1 0 0,0 1 1 0 0,1 0-1 0 0,0-1 0 0 0,1 1-35 0 0,7 10 78 0 0,-6 7-12 0 0,1-13-24 0 0,-5-12-35 0 0,0 1 0 0 0,0-1-1 0 0,0 1 1 0 0,-1-1 0 0 0,1 1-1 0 0,-1-1 1 0 0,1 1-1 0 0,-1-1 1 0 0,0 1 0 0 0,1-1-1 0 0,-1 1 1 0 0,0 0-1 0 0,0-1-6 0 0,0 1 6 0 0,0 0-1 0 0,1 0 0 0 0,-1-1 0 0 0,0 1 0 0 0,1 0 0 0 0,-1 0 0 0 0,1-1 0 0 0,-1 1 0 0 0,1 0 0 0 0,0-1 0 0 0,0 1 0 0 0,0-1 0 0 0,0 1-5 0 0,0-1 5 0 0,0 1 0 0 0,0-1 0 0 0,0 1 0 0 0,-1 0 0 0 0,1-1 0 0 0,0 1 0 0 0,-1 0 0 0 0,1-1 0 0 0,-1 1 0 0 0,0 0 0 0 0,1 0 0 0 0,-1 0 0 0 0,0-1-5 0 0,0 13 27 0 0,0-14-26 0 0,0 0 0 0 0,0 0 0 0 0,0 0 1 0 0,0 0-1 0 0,0 0 0 0 0,0 0 0 0 0,0 0 1 0 0,0 0-1 0 0,0 0 0 0 0,0 1 0 0 0,0-1 0 0 0,0 0 1 0 0,0 0-1 0 0,0 0 0 0 0,0 0 0 0 0,0 0 1 0 0,0 0-1 0 0,0 0 0 0 0,0 0 0 0 0,0 0 0 0 0,0 0 1 0 0,0 0-1 0 0,0 1 0 0 0,0-1 0 0 0,0 0 0 0 0,0 0 1 0 0,0 0-1 0 0,0 0 0 0 0,0 0 0 0 0,0 0 1 0 0,0 0-1 0 0,0 0 0 0 0,0 0 0 0 0,1 0 0 0 0,-1 0 1 0 0,0 0-1 0 0,0 0 0 0 0,0 0 0 0 0,0 0 0 0 0,0 0 1 0 0,0 0-1 0 0,0 0 0 0 0,0 0 0 0 0,0 0 1 0 0,0 0-1 0 0,1 0 0 0 0,-1 0 0 0 0,0 0 0 0 0,0 0 1 0 0,0 0-1 0 0,0 0 0 0 0,0 0 0 0 0,0 0 1 0 0,0 0-1 0 0,0 0 0 0 0,0 0 0 0 0,0 0-1 0 0,9 2 65 0 0,-9-1-63 0 0,1-1 0 0 0,-1 0 0 0 0,1 1 0 0 0,-1-1 0 0 0,0 1 0 0 0,1-1 0 0 0,-1 0 0 0 0,0 1 0 0 0,0-1 0 0 0,1 1 0 0 0,-1-1 0 0 0,0 1 0 0 0,0-1 0 0 0,0 1 0 0 0,0-1 0 0 0,1 1 0 0 0,-1-1 0 0 0,0 1 0 0 0,0-1 0 0 0,0 1 0 0 0,0-1 0 0 0,0 1-2 0 0,2 5 64 0 0,9 4-37 0 0,-9-7-13 0 0,-2-3-43 0 0,0 0-56 0 0,0 0-119 0 0,0 0-211 0 0,0 0 311 0 0,1 0 3 0 0,-1 0-17 0 0,0 0-41 0 0,0 0-14 0 0,1 0-42 0 0,-1 0-49 0 0,1 0-53 0 0,0 0-60 0 0,0 0-54 0 0,0 0-48 0 0,0 0-43 0 0,1 0-151 0 0,0 0-42 0 0,0 0-183 0 0,1 0-495 0 0</inkml:trace>
  <inkml:trace contextRef="#ctx0" brushRef="#br0" timeOffset="3083.75">4749 822 7136 0 0,'0'0'208'0'0,"0"0"-58"0"0,-2 0-18 0 0,-1 0-120 0 0,1 0 55 0 0,-1 0 48 0 0,-1 0 39 0 0,-3 0 230 0 0,-5 0 332 0 0,7 0-433 0 0,0 0-42 0 0,1 0-70 0 0,3 0-149 0 0,1-1 1 0 0,-1 1-1 0 0,1 0 0 0 0,-1 0 1 0 0,1 0-1 0 0,-1 0 0 0 0,1 0 1 0 0,-1 0-1 0 0,1 0 1 0 0,-1 0-1 0 0,1 0 0 0 0,-1 1 1 0 0,1-1-1 0 0,0 0 0 0 0,-1 0 1 0 0,1 0-1 0 0,-1 1 0 0 0,1-1 1 0 0,-1 0-1 0 0,1 0 0 0 0,-1 1 1 0 0,1-1-1 0 0,0 0 0 0 0,-1 1 1 0 0,1-1-1 0 0,0 0 0 0 0,-1 1 1 0 0,1-1-1 0 0,0 1 1 0 0,0-1-1 0 0,-1 0 0 0 0,1 1-22 0 0,-4 6 340 0 0,-10-2 180 0 0,-1 8-41 0 0,7-5-287 0 0,0-3-39 0 0,1-1-19 0 0,-7 3 94 0 0,12-6-196 0 0,0 0 1 0 0,0 0-1 0 0,0 1 0 0 0,0-1 1 0 0,0 1-1 0 0,1-1 0 0 0,-1 1 1 0 0,0 0-1 0 0,1 0 0 0 0,-1 0 1 0 0,1 0-1 0 0,0 0 0 0 0,-1 1-32 0 0,-3 7 169 0 0,4-8-134 0 0,0 1 1 0 0,0-1 0 0 0,0 0-1 0 0,0 0 1 0 0,-1 0 0 0 0,1 0-1 0 0,-1 0 1 0 0,1 0 0 0 0,-1 0-36 0 0,0 1 52 0 0,-1-1 0 0 0,1 1 0 0 0,1-1 1 0 0,-1 1-1 0 0,0 0 0 0 0,-1 3-52 0 0,-3 10 181 0 0,1-4-79 0 0,-1-1-60 0 0,0-3 17 0 0,5-7-45 0 0,0 0 0 0 0,0 1 0 0 0,0-1 0 0 0,0 1 0 0 0,0-1 0 0 0,1 0 0 0 0,-1 1 0 0 0,1 0 0 0 0,-1-1 0 0 0,1 1 0 0 0,-1-1 0 0 0,1 1 0 0 0,0-1 0 0 0,-1 1 0 0 0,1 0 1 0 0,0-1-1 0 0,0 2-14 0 0,0 3 41 0 0,-1 0 0 0 0,0-1 1 0 0,0 1-1 0 0,-1-1 1 0 0,-1 4-42 0 0,2-3 38 0 0,-1-1 1 0 0,1 1-1 0 0,-1-1 1 0 0,2 1 0 0 0,-1 3-39 0 0,1 48 359 0 0,0-45-229 0 0,0 1 53 0 0,-1-13-174 0 0,1 1 0 0 0,0-1 0 0 0,0 1 0 0 0,0-1 0 0 0,0 1 0 0 0,0-1 0 0 0,0 1 0 0 0,0-1 0 0 0,0 1 0 0 0,0-1 0 0 0,0 0 0 0 0,1 1 0 0 0,-1-1 0 0 0,0 1 0 0 0,0-1 0 0 0,0 1 0 0 0,0-1 0 0 0,1 1 0 0 0,-1-1 1 0 0,0 1-1 0 0,1-1 0 0 0,-1 0 0 0 0,0 1 0 0 0,1-1 0 0 0,-1 0 0 0 0,0 1 0 0 0,1-1 0 0 0,-1 0 0 0 0,0 1 0 0 0,1-1 0 0 0,-1 0 0 0 0,1 1-9 0 0,6 3 107 0 0,-2 6-71 0 0,8-4-36 0 0,9 5 0 0 0,-22-10 0 0 0,0-1 0 0 0,0 0 0 0 0,0 0 0 0 0,1 0 0 0 0,-1 0 0 0 0,0 1 0 0 0,0-1 0 0 0,0 0 0 0 0,0 0 0 0 0,1 0 0 0 0,-1 0 0 0 0,0 0 0 0 0,0 0 0 0 0,0 0 0 0 0,0 0 0 0 0,1 0 0 0 0,-1 1 0 0 0,0-1 0 0 0,0 0 0 0 0,1 0 0 0 0,-1 0 0 0 0,0 0 0 0 0,0 0 0 0 0,0 0 0 0 0,1 0 0 0 0,-1 0 0 0 0,0 0 0 0 0,0 0 0 0 0,0-1 0 0 0,1 1 0 0 0,-1 0 0 0 0,0 0 0 0 0,0 0 0 0 0,0 0 0 0 0,6-3 0 0 0,68-23 0 0 0,-65 23 0 0 0,-1-1 0 0 0,1 0 0 0 0,-1 0 0 0 0,0-1 0 0 0,6-5 0 0 0,-7 6 0 0 0,-3 1-11 0 0,0 0 1 0 0,0 0-1 0 0,-1 0 1 0 0,0 0 0 0 0,3-3 10 0 0,10-17-132 0 0,-12 16 54 0 0,1 0-1 0 0,0 0 1 0 0,0 0-1 0 0,4-3 79 0 0,-7 9-12 0 0,13-16-102 0 0,-10 9 32 0 0,0 0-31 0 0,0-2-64 0 0,1-1-6 0 0,0 1 34 0 0,8-14-155 0 0,-8 6 1 0 0,0-1 5 0 0,-2 9 101 0 0,-1 0-42 0 0,-2 2 50 0 0,-1-1 12 0 0,-1-2-31 0 0,1 1 11 0 0,0 3 15 0 0,0-1-41 0 0,0 1 59 0 0,0-11-215 0 0,0 10 164 0 0,0 2 38 0 0,0-1-52 0 0,0 0 12 0 0,-1 0 22 0 0,0 0 0 0 0,0 0 0 0 0,0 0 1 0 0,-1 0-1 0 0,-1-2 195 0 0,-1-8-346 0 0,-2-14-359 0 0,-1 3 73 0 0,0-2-23 0 0,2 10 264 0 0,1 4 116 0 0,1 2 63 0 0,-2-10-219 0 0,1 1 54 0 0,-5-9-71 0 0,5 24 242 0 0,2 0 1 0 0,-1 0 0 0 0,1-1-1 0 0,0 1 1 0 0,0-9 205 0 0,1-2-248 0 0,1 9 172 0 0,0 0 42 0 0,1-2-16 0 0,-1 9 38 0 0,0 0 0 0 0,0 0 0 0 0,1 1 0 0 0,-1-1 0 0 0,-1 0 0 0 0,1 0-1 0 0,0 0 1 0 0,-1 0 0 0 0,0 0 0 0 0,1 0 0 0 0,-2 0 12 0 0,-3-6-27 0 0,2 4 54 0 0,1 0 53 0 0,0 0 73 0 0,1 0 90 0 0,-2-1 389 0 0,-7-4 37 0 0,7 7-13 0 0,3 3-95 0 0,0 0-45 0 0,0 0-10 0 0,0 9-31 0 0,0 1-85 0 0,0-1-73 0 0,0 1-63 0 0,0 2-19 0 0,0 0-60 0 0,0 1-17 0 0,0 7 35 0 0,1-13-133 0 0,-1-1-1 0 0,1 1 1 0 0,0 0-1 0 0,1-1 1 0 0,0 1 0 0 0,0 0-60 0 0,2 9 117 0 0,2 15 145 0 0,-2-14-78 0 0,1 1 56 0 0,-1 11 170 0 0,-4-23-290 0 0,1 0 1 0 0,-1 1 0 0 0,2-1-1 0 0,-1 0 1 0 0,2 5-121 0 0,3 12 290 0 0,-4 0-77 0 0,-2 2 44 0 0,-1-13-84 0 0,2 0 0 0 0,-1 0 0 0 0,1 0 1 0 0,1 3-174 0 0,0-5 95 0 0,6 30 200 0 0,-5-1-48 0 0,-3-3-8 0 0,0 4 13 0 0,2-22-69 0 0,3-2-4 0 0,-5-14-155 0 0,1 0 0 0 0,0 0-1 0 0,-1 0 1 0 0,1 0 0 0 0,-1 0 0 0 0,0-1 0 0 0,1 1 0 0 0,-1 2-24 0 0,0-2 25 0 0,0 0 0 0 0,-1 1 1 0 0,1-1-1 0 0,-1 0 0 0 0,1 0 0 0 0,-1 0 1 0 0,0 0-1 0 0,0 0-25 0 0,-3 14 207 0 0,2-1 31 0 0,2 10 51 0 0,0-5-127 0 0,0-4-67 0 0,0-3-51 0 0,0 11 82 0 0,0 14-27 0 0,0-22-13 0 0,0-13-83 0 0,0-3-89 0 0,0 0-125 0 0,0 0-14 0 0,0 0-35 0 0,0 0-709 0 0,0 0-56 0 0</inkml:trace>
  <inkml:trace contextRef="#ctx0" brushRef="#br0" timeOffset="8096.92">5081 869 4480 0 0,'0'0'132'0'0,"0"0"52"0"0,0 0-65 0 0,0 0 102 0 0,0 0 187 0 0,0 0 9 0 0,0 0-12 0 0,0 0-73 0 0,0 0-38 0 0,0 0-6 0 0,5-3 33 0 0,16-7 140 0 0,-15 6-97 0 0,-1 1-97 0 0,-1 0-75 0 0,-1 1-56 0 0,7-4 208 0 0,-6 6-235 0 0,1-1 35 0 0,6-1 59 0 0,-8 1-133 0 0,-1 0 0 0 0,0 0-1 0 0,0 0 1 0 0,0-1 0 0 0,0 1-1 0 0,0-1 1 0 0,0 0-1 0 0,1-1-69 0 0,5-4 209 0 0,0 2-51 0 0,-6 4-97 0 0,2 1-30 0 0,0 0 8 0 0,-1-1 40 0 0,0 0 44 0 0,-1-2 71 0 0,12-7 70 0 0,-8 7-154 0 0,1-2 53 0 0,-5-3-66 0 0,-2 5-13 0 0,3 1-10 0 0,7-9-2 0 0,-6 6 11 0 0,-3-1-49 0 0,0 1-7 0 0,5 1 21 0 0,0-1 12 0 0,-5-4 56 0 0,-4 9-36 0 0,3 0-77 0 0,-1 0 0 0 0,1 0 1 0 0,0 0-1 0 0,-1 0 0 0 0,1 0 1 0 0,0 0-1 0 0,-1 0 0 0 0,1 0 1 0 0,-1 0-1 0 0,1 0 1 0 0,0 0-1 0 0,-1 0 0 0 0,1 0 1 0 0,0 0-1 0 0,-1 0 0 0 0,1 0 1 0 0,-1-1-1 0 0,1 1 0 0 0,0 0 1 0 0,-1 0-1 0 0,1 0 0 0 0,0-1 1 0 0,0 1-1 0 0,-1 0-3 0 0,4-6 86 0 0,0 1-22 0 0,-3 5-63 0 0,0-1-1 0 0,-1 1 1 0 0,1 0-1 0 0,0-1 0 0 0,-1 1 1 0 0,1 0-1 0 0,-1 0 1 0 0,1 0-1 0 0,-1-1 1 0 0,1 1-1 0 0,0 0 0 0 0,-1 0 1 0 0,1 0-1 0 0,-1 0 1 0 0,1 0-1 0 0,-1 0 0 0 0,1 0 1 0 0,-1 0-1 0 0,1 0 1 0 0,-1 0-1 0 0,1 0 1 0 0,-1 0-1 0 0,-10 0 104 0 0,1 0-38 0 0,-32 0 84 0 0,40 0-149 0 0,1 0 0 0 0,-1 1 1 0 0,0-1-1 0 0,1 0 0 0 0,-1 1 1 0 0,0-1-1 0 0,1 1 0 0 0,-1-1 0 0 0,1 1 1 0 0,-1 0-1 0 0,1 0 0 0 0,-1-1 1 0 0,1 1-1 0 0,0 1-1 0 0,-8 2-2 0 0,-4 2 12 0 0,11-3 6 0 0,-4 4 11 0 0,-4-4-18 0 0,9-3-9 0 0,0 1 0 0 0,0-1 0 0 0,0 0 0 0 0,0 0 0 0 0,0 1 0 0 0,1-1 0 0 0,-1 0 1 0 0,0 1-1 0 0,0-1 0 0 0,0 1 0 0 0,1-1 0 0 0,-1 1 0 0 0,0-1 0 0 0,0 1 0 0 0,1 0 0 0 0,-1-1 0 0 0,0 1 0 0 0,1 0 0 0 0,-1 0 0 0 0,1-1 0 0 0,-1 1 0 0 0,1 0 0 0 0,-1 0 0 0 0,1 0 1 0 0,0 0-1 0 0,-1 0 0 0 0,0 1 0 0 0,-1 1 0 0 0,0-1 0 0 0,0 1 0 0 0,0-1 0 0 0,0 0 0 0 0,0 0 0 0 0,0 0 0 0 0,-1 0 0 0 0,1 0 0 0 0,-1-1 0 0 0,1 1 0 0 0,-1-1 0 0 0,0 1 0 0 0,0-1 0 0 0,0 0 0 0 0,-4 3 0 0 0,5-3 0 0 0,0 1 0 0 0,0 0 0 0 0,0 0 0 0 0,0 0 0 0 0,0 0 0 0 0,1 0 0 0 0,-1 0 0 0 0,1 0 0 0 0,0 0 0 0 0,-1 1 0 0 0,1-1 0 0 0,0 2 0 0 0,-10 15-19 0 0,2-2-35 0 0,-8 31-151 0 0,14-39 179 0 0,-2 6-39 0 0,1-4 39 0 0,-2 10 42 0 0,4-17 16 0 0,1 0-1 0 0,1 0 1 0 0,-1 0-1 0 0,1 0 1 0 0,-1 3-32 0 0,2 17 106 0 0,0-12-79 0 0,-1 7-13 0 0,-1-13-5 0 0,1 1 0 0 0,0-1 1 0 0,1 0-1 0 0,-1 1 0 0 0,1-1 0 0 0,1 0-9 0 0,0 0 19 0 0,0 0 1 0 0,1 0-1 0 0,0-1 1 0 0,0 1-1 0 0,2 1-19 0 0,-1-1 27 0 0,0-1 0 0 0,1 1 0 0 0,-1-1 0 0 0,1 0 0 0 0,0-1 0 0 0,0 1 0 0 0,1-1-1 0 0,-1 0 1 0 0,1 0 0 0 0,0-1 0 0 0,0 0 0 0 0,4 2-27 0 0,13 4 152 0 0,-19-8-130 0 0,0 1 1 0 0,0-1-1 0 0,0 1 0 0 0,0-1 0 0 0,0 0 0 0 0,0-1 1 0 0,1 1-1 0 0,-1-1 0 0 0,2 0-22 0 0,9 0 44 0 0,-7 0-21 0 0,-1 0 0 0 0,1 0 0 0 0,0 0 0 0 0,0 1 0 0 0,1 1-23 0 0,1 1 24 0 0,11 2 24 0 0,8-10 7 0 0,-23 3-51 0 0,0 1 0 0 0,0 0 0 0 0,0 0 1 0 0,4 0-5 0 0,-5 1-67 0 0,-1 0 56 0 0,9 0 161 0 0,-9 0-137 0 0,-1 0-33 0 0,0 0-40 0 0,1 0-61 0 0,1 0-69 0 0,-1 0-84 0 0,1 0-94 0 0,-2 0 56 0 0,-1 0-51 0 0,1 0-46 0 0,0 0-39 0 0,0 0-135 0 0,1 0-39 0 0,1 0-162 0 0,1 0-435 0 0</inkml:trace>
  <inkml:trace contextRef="#ctx0" brushRef="#br0" timeOffset="20535.05">1 2021 4808 0 0,'0'0'101'0'0,"0"0"22"0"0,2 0 8 0 0,2 0-27 0 0,21 0-67 0 0,8 0-1 0 0,-8 0 72 0 0,-15-3 36 0 0,6-4-49 0 0,-2 4 3 0 0,0 1 20 0 0,3 1 44 0 0,-5 1-78 0 0,-6 1-24 0 0,1-1 0 0 0,0 0-1 0 0,0-1 1 0 0,0 0 0 0 0,5-1-60 0 0,3-3 134 0 0,-11 3-101 0 0,-1 1-1 0 0,0 0 0 0 0,0 0 1 0 0,1 0-1 0 0,-1 0 0 0 0,1 1 1 0 0,-1-1-1 0 0,2 1-32 0 0,10 0 148 0 0,-3 1-36 0 0,-4-1-53 0 0,0 1 0 0 0,-1-1 0 0 0,1-1 0 0 0,-1 0 0 0 0,1 0-1 0 0,1 0-58 0 0,-6 0 20 0 0,27-7 115 0 0,-21 7-88 0 0,0-1 1 0 0,0 1 0 0 0,7 0-48 0 0,14 2 119 0 0,11 0 36 0 0,-15-5-104 0 0,-9-1-41 0 0,-11 3 3 0 0,1 0 1 0 0,-1 1-1 0 0,1 0 1 0 0,0 0-1 0 0,-1 0 1 0 0,1 1-14 0 0,22 0 30 0 0,-12 1 19 0 0,1-1-1 0 0,-1-1 1 0 0,10-2-49 0 0,-4-3 38 0 0,-17 4-32 0 0,0 1 1 0 0,1-1-1 0 0,-1 1 1 0 0,1 1 0 0 0,-1-1-1 0 0,1 1-6 0 0,6-1 19 0 0,0 0 0 0 0,0-1 0 0 0,0-1 0 0 0,8-2-19 0 0,-17 4 1 0 0,3-1 11 0 0,1 1 1 0 0,-1 0-1 0 0,1 1 0 0 0,7 0-12 0 0,19-2 18 0 0,-10-3 10 0 0,-15 3-17 0 0,1 0 0 0 0,-1 0 0 0 0,1 1 0 0 0,0 1 0 0 0,2-1-11 0 0,8 2 26 0 0,-8 0-8 0 0,-1-1 0 0 0,0 0 0 0 0,1-1 0 0 0,-1 0 0 0 0,4-1-18 0 0,-3-1 40 0 0,5 0 73 0 0,-1 0 0 0 0,1 0 1 0 0,13 1-114 0 0,-7 3 98 0 0,-6-1 0 0 0,0 0 1 0 0,0-1-1 0 0,3-1-98 0 0,5-3 86 0 0,-10 2-11 0 0,1 1 0 0 0,0 0 0 0 0,7 1-75 0 0,-6 0 70 0 0,1-1 0 0 0,-1 0 1 0 0,1-1-71 0 0,0 0 56 0 0,0 0 1 0 0,1 2 0 0 0,1 0-57 0 0,9-1 123 0 0,25-4-123 0 0,-24 2 106 0 0,25 0-106 0 0,119 4 126 0 0,-157-1-100 0 0,1 0 0 0 0,0-1 0 0 0,3-2-26 0 0,-4 1 19 0 0,1 1-1 0 0,-1 0 0 0 0,4 1-18 0 0,20 2 13 0 0,-2 0 44 0 0,-1-2 1 0 0,12-2-58 0 0,-19-2 12 0 0,-10 2 33 0 0,1 0-1 0 0,17 1-44 0 0,132 2 136 0 0,-144-1-106 0 0,1-2-1 0 0,11-2-29 0 0,-16 2 18 0 0,1 0-1 0 0,9 2-17 0 0,19 2 0 0 0,-27 0 0 0 0,-1-1 0 0 0,1-1 0 0 0,12-3 0 0 0,23-6 0 0 0,1 4 0 0 0,-31 2 2 0 0,11-2 18 0 0,1 3 34 0 0,24 3 72 0 0,89 0 247 0 0,-109 0-313 0 0,0 0-58 0 0,-27 0-48 0 0,1-2 0 0 0,0 0 0 0 0,0-2 46 0 0,14-1-50 0 0,29 0-25 0 0,-43 2 65 0 0,23-2 59 0 0,30 0-49 0 0,-45 4 32 0 0,-1-1 0 0 0,15-4-32 0 0,-19 3 22 0 0,1 1 1 0 0,11 0-23 0 0,155 2 107 0 0,-145-2-73 0 0,0-2-1 0 0,1-2-33 0 0,9 0 18 0 0,148-21 164 0 0,-169 25-128 0 0,-1 0 0 0 0,16 3-54 0 0,-16 0 54 0 0,0-2 0 0 0,3-1-54 0 0,5-3 52 0 0,-14 1 10 0 0,-1 1 0 0 0,12 2-62 0 0,-3 1 42 0 0,13 1 117 0 0,24-5-159 0 0,-32 0 59 0 0,5-1 121 0 0,25 1-180 0 0,-25 3 240 0 0,27-6-240 0 0,-32 3 257 0 0,24 0-257 0 0,-29 3 296 0 0,35-6-296 0 0,-35 3 187 0 0,35 1-187 0 0,-8 4 50 0 0,31-1-14 0 0,-27-4 36 0 0,-38 1-45 0 0,19-3 69 0 0,33 2-96 0 0,-36 2 7 0 0,24-4 50 0 0,-23 1 39 0 0,19 2-96 0 0,-17 1 54 0 0,17-4-54 0 0,-18 1 65 0 0,18 2-65 0 0,-28 4 38 0 0,-1-1 36 0 0,0-1 0 0 0,3-1-74 0 0,-10-2 30 0 0,19-1 88 0 0,34 0-118 0 0,-42 6 14 0 0,4-1-14 0 0,30-3 0 0 0,-35-2 0 0 0,-2 1 0 0 0,34 0 0 0 0,-11 4 0 0 0,5 1 0 0 0,34-5 0 0 0,-56-1 0 0 0,-9 1 0 0 0,1 1 0 0 0,2 2 0 0 0,179 1 0 0 0,214 0 138 0 0,-388-2-89 0 0,26-4-49 0 0,-24 2 5 0 0,30 0-5 0 0,460 4 0 0 0,-490-2 0 0 0,15-3 0 0 0,-7 0 0 0 0,18 1 0 0 0,168 4 0 0 0,-185-2 32 0 0,16-4-32 0 0,-18 1 32 0 0,14 3-32 0 0,303 2 0 0 0,-211 0-74 0 0,-115-2 59 0 0,26-4 15 0 0,-24 1 54 0 0,30 2-54 0 0,240 3 0 0 0,-259-2-52 0 0,17-4 52 0 0,-16 1 9 0 0,17 2-9 0 0,-33 3 22 0 0,7 1 10 0 0,27-5-32 0 0,-33 0 0 0 0,4-1 0 0 0,29 1 0 0 0,96 4 0 0 0,-131-1 0 0 0,1-1 0 0 0,1-3 0 0 0,-3 1 0 0 0,-1 1 0 0 0,3 2 0 0 0,-4 2 0 0 0,13-1 0 0 0,24-3 0 0 0,-32-2 0 0 0,5 0 0 0 0,25 2 0 0 0,-2 3 0 0 0,-13 1 0 0 0,45-5 0 0 0,-60 0 0 0 0,5-1 0 0 0,28 1 0 0 0,-34 4 0 0 0,8 1 0 0 0,25-5 0 0 0,-32 0 0 0 0,4-1 0 0 0,30 1 0 0 0,-35 4 0 0 0,7 1 0 0 0,26-5 0 0 0,-32 0 0 0 0,4-1 0 0 0,33 1 0 0 0,-36 5 0 0 0,8-1 0 0 0,32-3 0 0 0,-42-2 0 0 0,6 0 10 0 0,28 2-10 0 0,-33 3 23 0 0,10 0 18 0 0,21-3-41 0 0,-29-1 18 0 0,11-2 18 0 0,23 3-36 0 0,-1 4 15 0 0,-8 0 42 0 0,46-6-57 0 0,-72 1 0 0 0,12-1 0 0 0,26 1 0 0 0,184 4 0 0 0,-208-2 0 0 0,19-4 0 0 0,-19 1 0 0 0,19 2 0 0 0,-5 4 0 0 0,23 0 0 0 0,12-5 0 0 0,-56-1 0 0 0,17 0 0 0 0,12 1 0 0 0,1535 4 0 0 0,-1449-9 0 0 0,-124 5 0 0 0,-11 3 0 0 0,1 2 0 0 0,25 3 0 0 0,24 0 0 0 0,0-8 0 0 0,-50 1 0 0 0,1 2 0 0 0,26 1 0 0 0,-8 5 0 0 0,18 0 0 0 0,12-2 0 0 0,1248-3 0 0 0,-1268-2 0 0 0,10-3 0 0 0,-7-1 0 0 0,11 4 0 0 0,542 2 0 0 0,-562-2-1 0 0,16-4 1 0 0,-16 1 11 0 0,17 2-11 0 0,137 3 54 0 0,-181-1-39 0 0,1-1 0 0 0,10-3-15 0 0,-9 1 17 0 0,0 2 0 0 0,14 0-17 0 0,-15 3-4 0 0,-4-1 14 0 0,1 0-1 0 0,-1-1 1 0 0,0-2-10 0 0,5-1 47 0 0,-5 1 56 0 0,0 0 0 0 0,19 0-103 0 0,-19 2 98 0 0,0 0-1 0 0,13-4-97 0 0,-11 1 82 0 0,0 2 0 0 0,16 0-82 0 0,-24 2 10 0 0,7 0 3 0 0,4 0 55 0 0,-21-1-66 0 0,1 0 0 0 0,0 0 1 0 0,-1 0-1 0 0,1 0 1 0 0,2-2-3 0 0,-2 1-11 0 0,-1 0-1 0 0,1 1 1 0 0,-1 0 0 0 0,1 0 0 0 0,3 0 11 0 0,-6 1-104 0 0,-1 0 69 0 0,0 0 82 0 0,-1 0 135 0 0,0 0-137 0 0,1 0-60 0 0,1 0-91 0 0,0 0-88 0 0,1 0-116 0 0,-1 0 104 0 0,0 0-35 0 0,0 0-41 0 0,1 0-41 0 0,-4 0-291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24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237 411 7512 0 0,'-8'0'55'0'0,"3"0"95"0"0,-6 0 84 0 0,-13 0 75 0 0,19-1-284 0 0,3 2-24 0 0,-4 3 16 0 0,-12 5 44 0 0,13-6 64 0 0,-1-1-7 0 0,-1 1 35 0 0,2 0 34 0 0,0 1 73 0 0,2-1-82 0 0,0 0 38 0 0,-1 1-37 0 0,-8 9 133 0 0,-1-3-83 0 0,2-6-60 0 0,10-4-153 0 0,0 1 1 0 0,0-1-1 0 0,-1 1 0 0 0,1-1 1 0 0,0 1-1 0 0,0-1 0 0 0,0 1 1 0 0,0-1-1 0 0,0 1 0 0 0,0 0 1 0 0,0 0-1 0 0,1 0 0 0 0,-1-1 0 0 0,0 1 1 0 0,0 0-1 0 0,1 0 0 0 0,-1 0 1 0 0,0 1-17 0 0,-4 8 149 0 0,1-1-32 0 0,-6 3 14 0 0,9-10-106 0 0,-1 0 0 0 0,0 0-1 0 0,1 0 1 0 0,-1 0 0 0 0,1 0 0 0 0,-1 0-1 0 0,0 1-24 0 0,0 12 150 0 0,-2 0 6 0 0,-8 2 30 0 0,-1-1 10 0 0,10-1-22 0 0,3-6-43 0 0,0 16 233 0 0,0-19-291 0 0,0-1-41 0 0,3 0 81 0 0,10 6-64 0 0,-6-8-2 0 0,-1 0 62 0 0,-6-3-99 0 0,0 1 1 0 0,1-1 0 0 0,-1 0-1 0 0,0 1 1 0 0,0-1 0 0 0,1 1-1 0 0,-1-1 1 0 0,0 0 0 0 0,0 1 0 0 0,0-1-1 0 0,1 1 1 0 0,-1-1 0 0 0,0 1-1 0 0,0-1 1 0 0,0 1 0 0 0,0-1-1 0 0,0 1 1 0 0,0-1 0 0 0,0 1 0 0 0,0-1-11 0 0,0 1 4 0 0,0-1 1 0 0,0 0 0 0 0,0 0-1 0 0,0 0 1 0 0,0 0 0 0 0,0 0-1 0 0,0 0 1 0 0,0 1 0 0 0,0-1-1 0 0,0 0 1 0 0,0 0 0 0 0,0 0-1 0 0,0 0 1 0 0,0 0 0 0 0,0 0-1 0 0,0 1 1 0 0,0-1 0 0 0,0 0-1 0 0,1 0 1 0 0,-1 0 0 0 0,0 0-1 0 0,0 0 1 0 0,0 0 0 0 0,0 0-1 0 0,0 0 1 0 0,0 0 0 0 0,0 1-1 0 0,1-1 1 0 0,-1 0 0 0 0,0 0-1 0 0,0 0 1 0 0,0 0 0 0 0,0 0-1 0 0,0 0 1 0 0,0 0 0 0 0,1 0-1 0 0,-1 0 1 0 0,0 0 0 0 0,0 0-1 0 0,0 0 1 0 0,0 0 0 0 0,0 0-1 0 0,1 0 1 0 0,-1 0 0 0 0,0 0-1 0 0,0 0 1 0 0,0 0 0 0 0,0 0-1 0 0,0 0 1 0 0,0-1 0 0 0,1 1-1 0 0,-1 0 1 0 0,0 0 0 0 0,0 0-5 0 0,3 0 31 0 0,0 0 0 0 0,0-1 0 0 0,0 1 0 0 0,0-1 1 0 0,-1 0-1 0 0,1 0 0 0 0,1 0-31 0 0,14-7 38 0 0,14 3-38 0 0,-17-8 21 0 0,1-1 74 0 0,7 5 25 0 0,-1 0-52 0 0,-1-10 9 0 0,-9 4-85 0 0,-2 0-35 0 0,-3 3-3 0 0,10-11-53 0 0,4-10-35 0 0,-15 20 49 0 0,0-2-41 0 0,5-8 6 0 0,3-7-24 0 0,-10 4-42 0 0,-4-59-279 0 0,0 47 302 0 0,-1 31 135 0 0,1 0 0 0 0,-1 1-1 0 0,0-1 1 0 0,-1 0-1 0 0,0 1 1 0 0,0-1 28 0 0,-2-9-56 0 0,-2-16-58 0 0,-4 1-4 0 0,5 2-2 0 0,-6 8 0 0 0,7 8 64 0 0,0-3 5 0 0,-6-3 38 0 0,-4-7 1 0 0,9 8-36 0 0,5 16 47 0 0,-1 1 0 0 0,0 0 0 0 0,0 0 0 0 0,0 0 0 0 0,0 0 0 0 0,0 0 0 0 0,0 0 0 0 0,0 0 0 0 0,0 0 0 0 0,0 0 0 0 0,0 1 0 0 0,-1-2 1 0 0,-11 0 14 0 0,8 4 56 0 0,0 3-38 0 0,3-3-17 0 0,0-1 0 0 0,0 1 0 0 0,0 0-1 0 0,0 0 1 0 0,1 0 0 0 0,-1 0 0 0 0,0 0 0 0 0,1 0-1 0 0,0 0 1 0 0,0 0 0 0 0,-1 1 0 0 0,1-1-1 0 0,1 1 1 0 0,-1-1 0 0 0,0 0 0 0 0,0 1 0 0 0,1 1-15 0 0,0 16 94 0 0,0 5-12 0 0,1-8-10 0 0,5 1-16 0 0,0-3-16 0 0,-4 16 39 0 0,-2-25-59 0 0,1-1 0 0 0,-1 1 1 0 0,1 0-1 0 0,0 3-20 0 0,10 23 101 0 0,-6-1 90 0 0,5 1 38 0 0,-3-6-26 0 0,-4-9-79 0 0,1-4-8 0 0,-1-1 20 0 0,1 1 52 0 0,-1-4-105 0 0,2 4 79 0 0,8 22 283 0 0,-9-26-340 0 0,0-1-35 0 0,2 0 19 0 0,-5-7-70 0 0,0 1 1 0 0,0-1-1 0 0,0 0 0 0 0,0 1 0 0 0,0-1 0 0 0,0 1 0 0 0,-1-1 0 0 0,1 1 0 0 0,0-1 0 0 0,-1 1 0 0 0,0-1 0 0 0,1 1 0 0 0,-1 0 0 0 0,0-1 0 0 0,0 1 0 0 0,0 0 0 0 0,0 1-19 0 0,0-1 27 0 0,0 1-1 0 0,0 0 1 0 0,0 0-1 0 0,1 0 1 0 0,-1 0-1 0 0,1-1 1 0 0,0 2-27 0 0,9 7 166 0 0,-4 10-71 0 0,1-13-47 0 0,-7-8-47 0 0,1 0 1 0 0,-1 0-1 0 0,1 1 0 0 0,-1-1 0 0 0,0 0 0 0 0,1 1 0 0 0,-1-1 1 0 0,0 1-1 0 0,1-1 0 0 0,-1 0 0 0 0,0 1 0 0 0,1-1 1 0 0,-1 1-1 0 0,0-1 0 0 0,0 1 0 0 0,0-1 0 0 0,1 1 0 0 0,-1-1 1 0 0,0 1-1 0 0,0-1 0 0 0,0 1 0 0 0,0-1 0 0 0,0 1 1 0 0,0-1-1 0 0,0 1 0 0 0,0-1 0 0 0,0 1 0 0 0,0-1 1 0 0,0 1-2 0 0,0 0 5 0 0,0 0 0 0 0,-1-1 1 0 0,1 1-1 0 0,1 0 1 0 0,-1 0-1 0 0,0 0 1 0 0,0 0-1 0 0,0-1 0 0 0,0 1 1 0 0,1 0-1 0 0,-1 0 1 0 0,0 0-1 0 0,1 0 1 0 0,-1 0-6 0 0,1-1 4 0 0,-1 1 1 0 0,1-1 0 0 0,0 0 0 0 0,-1 1 0 0 0,1-1 0 0 0,0 0 0 0 0,-1 0 0 0 0,1 0 0 0 0,0 0 0 0 0,-1 1 0 0 0,1-1 0 0 0,0 0 0 0 0,-1 0 0 0 0,1 0 0 0 0,0 0-5 0 0,-1 0 0 0 0,2 0 29 0 0,-2 2-44 0 0,0 0-31 0 0,0 2 28 0 0,0-2-40 0 0,0 0-81 0 0,0 1-110 0 0,0-3-69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24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1 127 10424 0 0,'0'2'233'0'0,"0"2"-133"0"0,-1-1-49 0 0,1-1 0 0 0,0 0 0 0 0,0 1 0 0 0,1-1 0 0 0,-1 0 0 0 0,0 1 0 0 0,1-1 0 0 0,-1 0 0 0 0,2 2-51 0 0,4 7 189 0 0,1 2-74 0 0,0-1-64 0 0,-1-1-54 0 0,-6-9 2 0 0,1-1 1 0 0,-1 0 0 0 0,1 1-1 0 0,-1-1 1 0 0,0 1 0 0 0,0-1-1 0 0,1 0 1 0 0,-1 1 0 0 0,0-1-1 0 0,0 1 1 0 0,0 7 16 0 0,2 1 45 0 0,0-5-33 0 0,0 2 59 0 0,1 0 48 0 0,1 5 138 0 0,2 0 53 0 0,9 9 363 0 0,-2-12-307 0 0,0-3-6 0 0,-8 4-59 0 0,8-5-11 0 0,0 6 3 0 0,-11-10-146 0 0,0 0-37 0 0,1 1 35 0 0,1-2-79 0 0,1-1-38 0 0,-2 0 55 0 0,12 2 227 0 0,-5-1-125 0 0,0 0-38 0 0,-6-1-108 0 0,-1 1 0 0 0,1 0 0 0 0,-1-1 0 0 0,1 0 0 0 0,-1 0 0 0 0,0 0 0 0 0,0 0 0 0 0,1-1-55 0 0,11-6 229 0 0,-1-1-63 0 0,0 1 39 0 0,19-9 300 0 0,-30 15-469 0 0,0-1 0 0 0,0 1 0 0 0,0 0-1 0 0,0-1 1 0 0,-1 1 0 0 0,1-1 0 0 0,-1 0-1 0 0,1 0 1 0 0,0-1-36 0 0,7-13 121 0 0,-3 3-38 0 0,-6 11-67 0 0,4-13 67 0 0,7 0-16 0 0,-11 15-59 0 0,1 0-1 0 0,-1-1 1 0 0,1 1-1 0 0,-1-1 1 0 0,0 0-1 0 0,0 1 1 0 0,0-1-1 0 0,0 0 1 0 0,0 0 0 0 0,0 0-1 0 0,0 0-7 0 0,1-27 61 0 0,-2-32 77 0 0,-2 50-198 0 0,-5-1-75 0 0,3 3 47 0 0,-8-14-218 0 0,10 19 206 0 0,0 0-39 0 0,0-1-133 0 0,1 0-66 0 0,1-1-132 0 0,0-3-310 0 0,0 5 260 0 0,0 1-881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24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27 412 8032 0 0,'0'0'233'0'0,"3"2"-9"0"0,4 7-148 0 0,-4-5-16 0 0,-1 3 85 0 0,-1 0 165 0 0,-1-7-310 0 0,0 2 578 0 0,0 1 20 0 0,0 7 6 0 0,0-7 17 0 0,0-3 10 0 0,0 0 1 0 0,0 0-22 0 0,0 0-88 0 0,0 0-40 0 0,0 0-8 0 0,0 0-12 0 0,0 0-39 0 0,0 0-20 0 0,0 0-4 0 0,0 0-17 0 0,0-3-78 0 0,0 0-208 0 0,0 1-56 0 0,0 0 1 0 0,0 1-1 0 0,0-1 0 0 0,0 0 0 0 0,0 0 0 0 0,0 0 1 0 0,0 0-1 0 0,-1 1 0 0 0,1-1 0 0 0,-1 0 0 0 0,0-1-40 0 0,-12-5 242 0 0,-3-13-96 0 0,10 17-103 0 0,6 4-40 0 0,0 0-1 0 0,0 0 1 0 0,-1-1-1 0 0,1 1 1 0 0,0 0 0 0 0,0 0-1 0 0,-1 0 1 0 0,1-1-1 0 0,0 1 1 0 0,0 0-1 0 0,-1 0 1 0 0,1 0-1 0 0,0-1 1 0 0,0 1 0 0 0,0 0-1 0 0,-1 0 1 0 0,1-1-1 0 0,0 1 1 0 0,0 0-1 0 0,0-1 1 0 0,0 1-1 0 0,0 0 1 0 0,0 0 0 0 0,0-1-1 0 0,0 1-2 0 0,0-3 12 0 0,1 1 1 0 0,0-1-1 0 0,0 0 0 0 0,0 1 1 0 0,0 0-1 0 0,0-1 0 0 0,0 1 1 0 0,1 0-1 0 0,0-2-12 0 0,2-2 24 0 0,0-1 1 0 0,-1 0-1 0 0,0 0 0 0 0,1-1-24 0 0,2-5 38 0 0,1 0 0 0 0,1 0 0 0 0,7-10-38 0 0,-7 12 26 0 0,21-24-13 0 0,-20 15-13 0 0,-8 16 0 0 0,1 0 0 0 0,-1 0 0 0 0,1 0 0 0 0,0 0 0 0 0,0 0 0 0 0,1 1 0 0 0,-1-1 0 0 0,1 1 0 0 0,-1-1 0 0 0,1 1 0 0 0,0 0 0 0 0,0 0 0 0 0,1 0 0 0 0,-1 1 0 0 0,2-2 0 0 0,27-12-60 0 0,-19 11 48 0 0,-9-1 12 0 0,-4 5-1 0 0,1 1 0 0 0,-1-1 0 0 0,0 1 0 0 0,0-1 0 0 0,1 1 0 0 0,-1 0 0 0 0,0-1 0 0 0,1 1 0 0 0,-1-1 0 0 0,0 1 0 0 0,1 0 0 0 0,-1 0 0 0 0,1-1 0 0 0,-1 1 0 0 0,1 0 0 0 0,-1 0 0 0 0,0-1 0 0 0,1 1 0 0 0,-1 0 0 0 0,1 0 0 0 0,-1 0 0 0 0,1 0-1 0 0,-1 0 1 0 0,1-1 0 0 0,-1 1 0 0 0,1 0 0 0 0,-1 0 0 0 0,1 0 0 0 0,-1 1 0 0 0,1-1 0 0 0,-1 0 0 0 0,1 0 1 0 0,1 0-208 0 0,0 0 61 0 0,-1 0 53 0 0,1 0 48 0 0,0 0 42 0 0,0 0 41 0 0,1 0 93 0 0,4 0 271 0 0,-5 0-316 0 0,0 0-47 0 0,0 0-57 0 0,0 0-61 0 0,0 0-74 0 0,0 0-85 0 0,0 0-55 0 0,0 0-86 0 0,0 0-93 0 0,0 0-102 0 0,0 0-110 0 0,1 0-118 0 0,-1 0-127 0 0,-1 0 415 0 0,0 0-35 0 0,3 0-1623 0 0,5 0-1235 0 0</inkml:trace>
  <inkml:trace contextRef="#ctx0" brushRef="#br0" timeOffset="683.02">390 301 6592 0 0,'2'0'149'0'0,"9"0"23"0"0,-8 0 11 0 0,-1 0-30 0 0,10 0-18 0 0,-6 0-34 0 0,0 0 140 0 0,-4 0-107 0 0,1 0 498 0 0,0 0 28 0 0,1 0-412 0 0,0-1-39 0 0,1-1 1 0 0,3-3 51 0 0,4-1 163 0 0,-3 4-56 0 0,-4 0 144 0 0,9-8 10 0 0,-2 7-136 0 0,-6 0-8 0 0,4-7-8 0 0,-7 7-105 0 0,0 2-97 0 0,0 0-61 0 0,1 1-57 0 0,-1 0-12 0 0,0-1 44 0 0,0-1-13 0 0,1 0 40 0 0,12-15 560 0 0,-13 13-545 0 0,-1 0-105 0 0,4-9 213 0 0,4 8-38 0 0,-4-8-8 0 0,-4 9-134 0 0,2-1 0 0 0,-1 1 0 0 0,1 1 0 0 0,-1-1 1 0 0,3-1-53 0 0,-2 1 48 0 0,0-2 83 0 0,-4 1-76 0 0,1 0-14 0 0,10 0 68 0 0,-6-8-10 0 0,5 0-3 0 0,-7 7 0 0 0,-3-4-2 0 0,0 1 2 0 0,2 5-47 0 0,2 0-29 0 0,3 0 0 0 0,-6 3-14 0 0,-1 1-1 0 0,0-1 0 0 0,0 0 1 0 0,1 1-1 0 0,-1-1 0 0 0,0 0 1 0 0,0 1-1 0 0,1-1 0 0 0,-1 0 1 0 0,0 1-1 0 0,0-1 0 0 0,0 0 1 0 0,0 1-1 0 0,0-1 0 0 0,0 0-5 0 0,0 1 0 0 0,-3-5 80 0 0,-7-8-50 0 0,7 0 36 0 0,3 10 12 0 0,-3 0-22 0 0,-7-7-35 0 0,5 7 22 0 0,-19 2-32 0 0,23 1-11 0 0,1 0 0 0 0,0 0 0 0 0,0 0 0 0 0,0 0 0 0 0,-1-1 0 0 0,1 1 0 0 0,0 0 0 0 0,0 0 0 0 0,0 0 0 0 0,-1 0 0 0 0,1 0 0 0 0,0 0 0 0 0,0 0 0 0 0,0-1 0 0 0,0 1 0 0 0,0 0 0 0 0,-1 0 0 0 0,1 0 0 0 0,0 0 0 0 0,0 0 0 0 0,0-1-1 0 0,0 1 1 0 0,0 0 0 0 0,0 0 0 0 0,0 0 0 0 0,0-1 0 0 0,0 1 0 0 0,0 0 0 0 0,-1 0 0 0 0,1 0 0 0 0,0-1 0 0 0,0 1 0 0 0,-3-7 0 0 0,2 7 1 0 0,1-1 0 0 0,-1 1 0 0 0,0 0 0 0 0,0-1-1 0 0,0 1 1 0 0,0 0 0 0 0,1 0 0 0 0,-1 0-1 0 0,0-1 1 0 0,0 1 0 0 0,0 0 0 0 0,0 0-1 0 0,1 0 1 0 0,-2 1-1 0 0,-4-2 19 0 0,4 1-16 0 0,0 0 0 0 0,1 0 0 0 0,-1 0 0 0 0,0 0 0 0 0,1 0-1 0 0,-1 0 1 0 0,0 0 0 0 0,1 1 0 0 0,-1-1 0 0 0,0 0 0 0 0,1 1-1 0 0,-2 0-2 0 0,2 3 0 0 0,-1-1 0 0 0,-13 6 0 0 0,-17 7 0 0 0,31-16 1 0 0,0 1 0 0 0,0 0 0 0 0,0-1 0 0 0,0 1 0 0 0,1 0 0 0 0,-1 0-1 0 0,0 0 1 0 0,0-1 0 0 0,1 1 0 0 0,-1 0 0 0 0,0 0 0 0 0,1 0 0 0 0,-1 0-1 0 0,1 0 1 0 0,0 0 0 0 0,-1 1-1 0 0,-5 9 40 0 0,-5-6-30 0 0,10-3-9 0 0,-1 1-1 0 0,1-1 0 0 0,-1 0 0 0 0,1 0 1 0 0,0 1-1 0 0,0-1 0 0 0,0 1 0 0 0,1-1 0 0 0,-1 1 7 0 0,0-1-1 0 0,0 1 1 0 0,0-1-1 0 0,0 0 0 0 0,0 1 1 0 0,-1-1-1 0 0,1 0 1 0 0,-1 0-7 0 0,-2 1 8 0 0,-2 2-6 0 0,5-2-2 0 0,0 0 0 0 0,1 0 0 0 0,-1-1 0 0 0,1 1 0 0 0,0 0 0 0 0,0 0 0 0 0,0 1 0 0 0,0-4 0 0 0,1 15 0 0 0,-1-12 0 0 0,0 0 0 0 0,0 0 0 0 0,0 0 0 0 0,0 0 0 0 0,0 0 0 0 0,0 0 0 0 0,-1 0 0 0 0,1 0 0 0 0,-1-1 0 0 0,-1 4 0 0 0,-1 0 0 0 0,2-5 0 0 0,0 1 0 0 0,0 0 0 0 0,0 0 0 0 0,0-1 0 0 0,0 1 0 0 0,1 0 0 0 0,-1 0 0 0 0,1 0 0 0 0,-1 0 0 0 0,1 0 0 0 0,0 0 0 0 0,-1 0 0 0 0,1 0 0 0 0,0 0 0 0 0,0 0 0 0 0,1 0 0 0 0,-1 0 0 0 0,0 0 0 0 0,1 1 0 0 0,5 10 0 0 0,-5-12 0 0 0,0 0 0 0 0,0 1 0 0 0,-1-1 0 0 0,1 1 0 0 0,0-1 0 0 0,-1 1 0 0 0,1-1 0 0 0,-1 1 0 0 0,0-1 0 0 0,1 1 0 0 0,-1 0 0 0 0,0-1 0 0 0,0 1 0 0 0,0 0 0 0 0,-1 0 0 0 0,1 1 0 0 0,0-1 0 0 0,0 0 0 0 0,0 1 0 0 0,1-1 0 0 0,-1 0 0 0 0,1 1 0 0 0,-1-1 0 0 0,1 0 0 0 0,0 0 0 0 0,0 1 0 0 0,0-1 0 0 0,0 0 0 0 0,0 0 0 0 0,0 0 0 0 0,0 0 0 0 0,1 0 0 0 0,-1-1 0 0 0,1 1 0 0 0,0 0 0 0 0,-1 0 1 0 0,1 0-1 0 0,0 0 0 0 0,-1 0 0 0 0,0 0 0 0 0,1 0 0 0 0,-1 1 0 0 0,0-1 0 0 0,0 0 1 0 0,0 1-1 0 0,0-1 0 0 0,-1 0 0 0 0,1 1 0 0 0,-1 0 0 0 0,1-1 4 0 0,-1 1 0 0 0,1-1 0 0 0,0 1 0 0 0,0-1 0 0 0,0 0 0 0 0,0 1 0 0 0,0-1 0 0 0,0 0 0 0 0,1 0 0 0 0,-1 0 0 0 0,1 0 0 0 0,-1 0 0 0 0,1 0-4 0 0,0 1 7 0 0,1-1 0 0 0,-1 1 0 0 0,0 0-1 0 0,-1 0 1 0 0,1 0 0 0 0,0 2-7 0 0,10 13 52 0 0,-11-17-47 0 0,0-1 0 0 0,0 1 0 0 0,0 0 0 0 0,0 0 0 0 0,0-1 0 0 0,0 1 0 0 0,0-1 0 0 0,1 1 0 0 0,-1-1 0 0 0,0 1 0 0 0,0-1 0 0 0,1 0 0 0 0,-1 0 0 0 0,0 0 0 0 0,0 1 0 0 0,1-1 0 0 0,0-1-5 0 0,-2 1 6 0 0,1 0-1 0 0,-1 0 0 0 0,1 0 0 0 0,-1 0 0 0 0,1 0 0 0 0,-1 0 0 0 0,1 0 0 0 0,-1 0 0 0 0,1 0 0 0 0,-1 0 0 0 0,1 1 0 0 0,-1-1 0 0 0,1 0 0 0 0,-1 0 0 0 0,1 0 1 0 0,-1 1-1 0 0,0-1 0 0 0,1 0 0 0 0,-1 0 0 0 0,1 1 0 0 0,-1-1 0 0 0,1 0 0 0 0,-1 1 0 0 0,0-1 0 0 0,1 0 0 0 0,-1 1 0 0 0,0-1 0 0 0,0 1 0 0 0,1-1-5 0 0,7 8 117 0 0,-5-7-77 0 0,5 1-9 0 0,-2-3 13 0 0,0 1 29 0 0,2 0 45 0 0,2 0-24 0 0,5 0 68 0 0,1 0 63 0 0,-2 0 60 0 0,-8-2-19 0 0,5-6-89 0 0,2 4 43 0 0,20 2 241 0 0,-30 2-425 0 0,12-2 98 0 0,-14 1-126 0 0,0 1 1 0 0,0-1-1 0 0,0 1 0 0 0,0-1 0 0 0,0 0 0 0 0,0 1 0 0 0,0-1 0 0 0,0 0 0 0 0,-1 0 0 0 0,1 0 0 0 0,0 1 0 0 0,0-1 0 0 0,-1 0 0 0 0,1 0 0 0 0,0-1-8 0 0,1-3 29 0 0,-1 4-23 0 0,-1 0 1 0 0,0 1 0 0 0,0-1 0 0 0,1 1 0 0 0,-1-1 0 0 0,0 0 0 0 0,1 1-1 0 0,-1-1 1 0 0,1 1 0 0 0,-1-1 0 0 0,1 1 0 0 0,-1-1 0 0 0,1 1 0 0 0,-1-1 0 0 0,1 1-1 0 0,-1 0 1 0 0,1-1 0 0 0,0 1 0 0 0,-1 0 0 0 0,1-1 0 0 0,-1 1 0 0 0,1 0-7 0 0,4-3 25 0 0,-4 3-24 0 0,8-4 56 0 0,0-1 0 0 0,0 0 0 0 0,-1-1-1 0 0,1 0-56 0 0,-5 1 62 0 0,-4-1-50 0 0,1 1-14 0 0,4 4-1 0 0,1 1 21 0 0,-1-4 93 0 0,6-7-133 0 0,-9 9-136 0 0,-2 2-28 0 0,3 0 32 0 0,0 0 63 0 0,2 0-39 0 0,-3 0 15 0 0,1 0-159 0 0,-3 0-274 0 0,0 0-497 0 0,0 0-46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22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79 6160 0 0,'0'0'133'0'0,"-3"0"23"0"0,1 1-129 0 0,1-1 1 0 0,-1 0-1 0 0,0 1 0 0 0,0-1 0 0 0,1 1 0 0 0,-1-1 0 0 0,0 1 1 0 0,1 0-1 0 0,-1 0 0 0 0,0 0 0 0 0,0 1-27 0 0,-6 2 52 0 0,-18 9-64 0 0,21-10 97 0 0,-2 0 48 0 0,0-1 109 0 0,2 9 240 0 0,-6-5-5 0 0,3-1-201 0 0,1 2-41 0 0,2 25 565 0 0,-8-16-430 0 0,12-15-337 0 0,-1 0 0 0 0,1 0 0 0 0,0 1 0 0 0,-1-1 0 0 0,1 0 0 0 0,0 1 0 0 0,0-1 0 0 0,0 1 0 0 0,0-1 0 0 0,1 1 0 0 0,-1 0 0 0 0,0 0 0 0 0,1-1 0 0 0,-1 1 0 0 0,1 0 0 0 0,-1 0 0 0 0,1-1 0 0 0,0 1 0 0 0,0 0 0 0 0,0 1-33 0 0,0 7 102 0 0,1 10 92 0 0,-5-3 26 0 0,0-6-116 0 0,-3 7 68 0 0,5 1 29 0 0,1-9-116 0 0,0 16 136 0 0,1-24-182 0 0,0 1 1 0 0,0-1-1 0 0,1 1 1 0 0,-1 0-1 0 0,1-1 0 0 0,-1 1 1 0 0,1-1-1 0 0,1 2-39 0 0,2 4 89 0 0,-3-7-70 0 0,0 1 0 0 0,0-1-1 0 0,0 1 1 0 0,0-1-1 0 0,0 1 1 0 0,-1-1-1 0 0,1 1 1 0 0,-1-1 0 0 0,1 1-1 0 0,-1 0 1 0 0,0-1-1 0 0,1 1 1 0 0,-1 0 0 0 0,0 0-19 0 0,1 6 106 0 0,-1-6-77 0 0,0-1 0 0 0,0 0 0 0 0,1 0 0 0 0,-1 0 1 0 0,1 0-1 0 0,-1 0 0 0 0,1 0 0 0 0,-1 0 1 0 0,1 0-1 0 0,0 0 0 0 0,-1 0 0 0 0,2 1-29 0 0,1 1 66 0 0,2 0-51 0 0,8 2 192 0 0,-9 1-72 0 0,-4-5-126 0 0,1-1 0 0 0,-1 1 0 0 0,0-1 0 0 0,0 0-1 0 0,1 1 1 0 0,-1-1 0 0 0,0 1 0 0 0,1-1 0 0 0,-1 0 0 0 0,0 1 0 0 0,1-1-1 0 0,-1 0 1 0 0,1 1 0 0 0,-1-1 0 0 0,0 0 0 0 0,1 0 0 0 0,-1 1-1 0 0,1-1 1 0 0,-1 0 0 0 0,1 0 0 0 0,-1 0 0 0 0,1 0 0 0 0,-1 0-1 0 0,1 0 1 0 0,-1 0 0 0 0,1 0 0 0 0,-1 0 0 0 0,1 0 0 0 0,-1 0 0 0 0,1 0-1 0 0,-1 0 1 0 0,1 0-9 0 0,44 0 686 0 0,-40-3-461 0 0,9-7-17 0 0,1 7-41 0 0,0 0-2 0 0,1-10 22 0 0,0 0 6 0 0,-11 11-140 0 0,-4 2-40 0 0,0-1 0 0 0,-1 1 1 0 0,1 0-1 0 0,-1 0 0 0 0,1-1 0 0 0,0 1 1 0 0,-1-1-1 0 0,1 1 0 0 0,-1 0 1 0 0,1-1-1 0 0,-1 1 0 0 0,1-1 0 0 0,-1 1 1 0 0,1-1-1 0 0,-1 0 0 0 0,0 1 1 0 0,1-1-1 0 0,-1 1 0 0 0,0-1 0 0 0,1 0 1 0 0,-1 1-1 0 0,0-1-13 0 0,3-4 54 0 0,3-7 79 0 0,1 0-42 0 0,0 0-42 0 0,-1 0-37 0 0,-5 9 0 0 0,0-1 0 0 0,0 0 0 0 0,0 0 0 0 0,-1 0 1 0 0,1 0-1 0 0,-1 0 0 0 0,0 0 0 0 0,0 0 0 0 0,-1 0 0 0 0,1-2-12 0 0,-1-14 39 0 0,1 11-22 0 0,1-12 23 0 0,-5 6-45 0 0,2 11-12 0 0,-5-10-56 0 0,0 3-64 0 0,4 9 58 0 0,0 1-53 0 0,1 1 29 0 0,0-1-35 0 0,1 1-38 0 0,-1-1-44 0 0,0 0-23 0 0,1 0-38 0 0,-2-1-382 0 0,0 0 91 0 0,1-1-52 0 0,-3-1-737 0 0,-1-3-579 0 0,-3-2-1102 0 0</inkml:trace>
  <inkml:trace contextRef="#ctx0" brushRef="#br0" timeOffset="359.76">665 0 7024 0 0,'0'0'157'0'0,"0"0"23"0"0,-3 3 12 0 0,0 0-144 0 0,1-1 2 0 0,-22 9 51 0 0,20-9-97 0 0,-13 6-8 0 0,9-2 66 0 0,5-1 72 0 0,1 0 51 0 0,-9 2 198 0 0,10-7-356 0 0,0 0 1 0 0,0 1-1 0 0,0-1 0 0 0,-1 1 0 0 0,2-1 1 0 0,-1 1-1 0 0,0 0 0 0 0,0-1 0 0 0,0 1 0 0 0,0 0 1 0 0,0 0-1 0 0,0-1 0 0 0,1 1 0 0 0,-1 0 1 0 0,0 0-1 0 0,1 0-27 0 0,-4 7 204 0 0,-3 5 163 0 0,5-10-294 0 0,1 0 1 0 0,-1-1-1 0 0,0 1 0 0 0,-1-1 0 0 0,1 1 1 0 0,0-1-1 0 0,-1 0 0 0 0,1 0 0 0 0,-1 0 1 0 0,-1 1-74 0 0,-7 3 186 0 0,-7 5 115 0 0,16-9-236 0 0,0 0 0 0 0,0 0 0 0 0,-1 0 0 0 0,1 0 0 0 0,0 0 0 0 0,-1 3-65 0 0,-4 6 161 0 0,-6 9 112 0 0,1-6-34 0 0,11-12-196 0 0,-1 0 0 0 0,0 0 0 0 0,1 0 0 0 0,-1 0 0 0 0,1 0 0 0 0,0 0 0 0 0,0 1 0 0 0,-1 0-43 0 0,-4 20 236 0 0,5-19-199 0 0,0 0 0 0 0,0 0-1 0 0,0 0 1 0 0,-1 0 0 0 0,1 0 0 0 0,-1 0 0 0 0,-1 1-37 0 0,-5 9 113 0 0,7-12-66 0 0,-1 1-1 0 0,1 0 1 0 0,0 0 0 0 0,1 0 0 0 0,-1 0-1 0 0,0 0 1 0 0,1 0 0 0 0,0 2-47 0 0,-1 4 88 0 0,1 2-36 0 0,0-7-46 0 0,3 11 15 0 0,10 1 22 0 0,5 0-32 0 0,2-7-18 0 0,3-4 85 0 0,24-3 140 0 0,-45-2-211 0 0,6-1 30 0 0,0 0 1 0 0,0 0-1 0 0,-1 0 1 0 0,1-1-1 0 0,0-1 1 0 0,0 1-38 0 0,4-2 13 0 0,0 0-35 0 0,-1 2 97 0 0,-5 0-88 0 0,0 0-45 0 0,0 0-51 0 0,1 0-59 0 0,-1-1-65 0 0,1 1-75 0 0,-3 0 59 0 0,0 1-39 0 0,-1-1-40 0 0,1 0-42 0 0,0 1-45 0 0,-1-1-47 0 0,0 0-49 0 0,-1 0-51 0 0,7-4-1089 0 0,1-3-939 0 0</inkml:trace>
  <inkml:trace contextRef="#ctx0" brushRef="#br0" timeOffset="652.63">885 347 6968 0 0,'0'0'157'0'0,"3"0"23"0"0,5 0-50 0 0,0 0-48 0 0,5 0 57 0 0,-2-1-106 0 0,2-5-39 0 0,-1-1 22 0 0,-1 6 54 0 0,1 0 197 0 0,-2-2-63 0 0,-7 2-126 0 0,0 0 0 0 0,0-1 0 0 0,0 0-1 0 0,0 0 1 0 0,0 0 0 0 0,1-1-78 0 0,5-3 239 0 0,1 0 95 0 0,1 1 39 0 0,-3 1-76 0 0,5-6 46 0 0,0 1-29 0 0,1 5-60 0 0,4-4 53 0 0,-6-3-54 0 0,-1 0 1 0 0,0 4 11 0 0,-6 4-149 0 0,0-1 1 0 0,0 0-1 0 0,0 0 1 0 0,0-1-1 0 0,-1 0 1 0 0,2-1-117 0 0,6-7 239 0 0,1-3-51 0 0,-7 3-48 0 0,4 8-10 0 0,-3-6-11 0 0,0-3-32 0 0,-5 10-55 0 0,-2 3-27 0 0,0 1-1 0 0,1-1 0 0 0,-1 1 1 0 0,0 0-1 0 0,0-1 0 0 0,0 1 1 0 0,1-1-1 0 0,-1 1 1 0 0,0-1-1 0 0,0 1 0 0 0,0-1 1 0 0,0 1-1 0 0,0-1 0 0 0,0 1 1 0 0,0-1-1 0 0,0 1 0 0 0,0-1 1 0 0,0 1-1 0 0,0 0 1 0 0,-1-1-1 0 0,1 1 0 0 0,0-1 1 0 0,0 1-1 0 0,0-1 0 0 0,-1 1 1 0 0,1-1-1 0 0,0 1 0 0 0,0 0 1 0 0,-1-1-1 0 0,1 1 1 0 0,0 0-1 0 0,-1-1 0 0 0,1 1 1 0 0,0 0-1 0 0,-1-1 0 0 0,1 1 1 0 0,-1 0-1 0 0,1 0 0 0 0,0-1-4 0 0,-1 1 6 0 0,0-1 0 0 0,1 1 0 0 0,-1 0-1 0 0,0-1 1 0 0,1 0 0 0 0,-1 1-1 0 0,1-1 1 0 0,-1 1 0 0 0,1-1 0 0 0,-1 0-1 0 0,1 1 1 0 0,0-1 0 0 0,-1 0 0 0 0,1 0-1 0 0,0 1 1 0 0,-1-1 0 0 0,1 0-1 0 0,0 0 1 0 0,0 1 0 0 0,0-1 0 0 0,0 0-1 0 0,0 0-5 0 0,1-3 17 0 0,-2-1-13 0 0,-15-4-7 0 0,8 4 8 0 0,7 4-1 0 0,-1 0 0 0 0,1 0 0 0 0,-1 0 1 0 0,1 0-1 0 0,-1 1 0 0 0,1-1 0 0 0,-1 0 0 0 0,1 1 1 0 0,-1 0-1 0 0,0-1 0 0 0,1 1 0 0 0,-1 0 0 0 0,0 0 1 0 0,0-1-5 0 0,-4 1 28 0 0,4 0-24 0 0,1 0 0 0 0,-1 0 1 0 0,0 0-1 0 0,1 0 0 0 0,-1 0 1 0 0,0 0-1 0 0,1 0 0 0 0,-1 1 1 0 0,1-1-1 0 0,-1 0 0 0 0,0 1 1 0 0,-1 0-5 0 0,-2 10 64 0 0,-24 4-48 0 0,22-11-16 0 0,4-3 0 0 0,0 1 0 0 0,-1-1 0 0 0,1 1 0 0 0,0 0 0 0 0,0 0 0 0 0,1 0 0 0 0,-1 0 0 0 0,0 1 0 0 0,1-1 0 0 0,-1 1 0 0 0,1 0 0 0 0,0-1 0 0 0,-2 4 0 0 0,-14 21-16 0 0,-9-6-48 0 0,-7 23 48 0 0,32-42 16 0 0,1 0 0 0 0,-1 0 0 0 0,1 0 0 0 0,0 0 0 0 0,0 0 0 0 0,-1 0 0 0 0,1 0 0 0 0,0 0 0 0 0,1 0 0 0 0,-1 0 0 0 0,0 1 0 0 0,1-1 0 0 0,-1 0 0 0 0,1 1 0 0 0,-3 10 0 0 0,-4 0 0 0 0,6-12 0 0 0,1 1 0 0 0,-1-1 0 0 0,0 1 0 0 0,0-1 0 0 0,1 1 0 0 0,-1-1 0 0 0,1 1 0 0 0,-1-1 0 0 0,1 1 0 0 0,0-1 0 0 0,0 1 0 0 0,0 0 0 0 0,0-1 0 0 0,0 31 0 0 0,2-17 0 0 0,11 1-14 0 0,-12-14 11 0 0,1-1 0 0 0,-1 0-1 0 0,0 0 1 0 0,0 1 0 0 0,1-1-1 0 0,-1 0 1 0 0,0 0 0 0 0,1 0-1 0 0,-1-1 1 0 0,1 1 0 0 0,-1 0-1 0 0,1 0 1 0 0,0-1 0 0 0,-1 1-1 0 0,1-1 1 0 0,0 0 0 0 0,-1 1-1 0 0,1-1 1 0 0,0 0 0 0 0,0 0 3 0 0,1 0 0 0 0,0 0 0 0 0,-1 1-1 0 0,1-1 1 0 0,0 1 0 0 0,0-1 0 0 0,0 1 0 0 0,0 0 0 0 0,5 3-69 0 0,-4-3-7 0 0,0 1-37 0 0,0-1-43 0 0,0 0-51 0 0,-1 0 3 0 0,1-1-35 0 0,2 1-330 0 0,-1 0 75 0 0,-1-1-46 0 0,6 0-642 0 0,2 0-505 0 0,7 0-960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22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6192 0 0,'0'0'133'0'0,"0"0"23"0"0,0 0 13 0 0,0 0 47 0 0,0 0 150 0 0,0 2 67 0 0,0 12 26 0 0,0 1-52 0 0,0 9 130 0 0,0-1-61 0 0,0-15-331 0 0,2-1-36 0 0,0 0-15 0 0,2 3-2 0 0,1 6 32 0 0,0 15 104 0 0,0-14-117 0 0,-3-11-53 0 0,0 0-1 0 0,-1 1 1 0 0,1-1-1 0 0,-1 1 0 0 0,-1 0 1 0 0,1 3-58 0 0,2 27 234 0 0,-1-28-131 0 0,0 1 0 0 0,1-1 1 0 0,2 5-104 0 0,2 7 132 0 0,-1 3 41 0 0,-4-12-35 0 0,1-1 0 0 0,0 1 0 0 0,1-1 0 0 0,3 6-138 0 0,-1-4 168 0 0,-1 1 0 0 0,0 1 0 0 0,-2-1 0 0 0,1 1 0 0 0,-1 1-168 0 0,5 23 349 0 0,3-8-75 0 0,-6 1-2 0 0,5 0-10 0 0,-4-4-39 0 0,-1-12-81 0 0,-3-13-110 0 0,-1 1 1 0 0,0-1 0 0 0,0 0-1 0 0,0 1 1 0 0,0-1-1 0 0,-1 0 1 0 0,1 1 0 0 0,-1 1-33 0 0,0 9 148 0 0,2-1-43 0 0,1-1-22 0 0,2 4-13 0 0,-2-8-44 0 0,-1 1 62 0 0,-1 11-38 0 0,-1-14 30 0 0,0-1 79 0 0,0-1 76 0 0,0-1 106 0 0,-1-8-316 0 0,-1-1-46 0 0,-1 1-42 0 0,0 0-41 0 0,-2-3-146 0 0,4 4 34 0 0,0-7-121 0 0,1 7 145 0 0,-1 0-102 0 0,1 2 97 0 0,0 0-41 0 0,-1 0-45 0 0,0 0-51 0 0,0 0-18 0 0,0 1-46 0 0,0-1-44 0 0,0 0-36 0 0,-1 1-136 0 0,1-1-38 0 0,-5-4-1429 0 0</inkml:trace>
  <inkml:trace contextRef="#ctx0" brushRef="#br0" timeOffset="309.63">32 190 4800 0 0,'0'0'136'0'0,"0"-3"3"0"0,1-21-79 0 0,1 21 11 0 0,1 2 37 0 0,0 0 22 0 0,1-1 36 0 0,1-12 386 0 0,6 1 22 0 0,-10 12-359 0 0,0 0-41 0 0,2 0 67 0 0,0 0-96 0 0,1 1-97 0 0,0 0-20 0 0,-2-1 74 0 0,7-4 84 0 0,6-3 147 0 0,-1 0-6 0 0,-5 3-149 0 0,2 1 107 0 0,3 3-40 0 0,-1 2-43 0 0,-1-1-41 0 0,-1 1-23 0 0,3 0 118 0 0,-2 0-69 0 0,1 2-34 0 0,3 3-12 0 0,-8-4-88 0 0,14 8 211 0 0,-11-2-131 0 0,0 3-34 0 0,-5-6-61 0 0,16 12 72 0 0,-20-16-99 0 0,1 1 1 0 0,-1-1-1 0 0,0 1 1 0 0,0 0-1 0 0,0-1 1 0 0,0 1-1 0 0,1 2-11 0 0,7 14 107 0 0,-8-12-75 0 0,0-1 0 0 0,1 0 0 0 0,0 0-1 0 0,0-1 1 0 0,2 3-32 0 0,13 22 154 0 0,-16-26-132 0 0,-1 0 0 0 0,0 0 0 0 0,0 0-1 0 0,0 0 1 0 0,0 1 0 0 0,-1-1 0 0 0,1 0 0 0 0,-1 1-1 0 0,0 1-21 0 0,1 1 44 0 0,0-1-1 0 0,0 1 0 0 0,0-1 0 0 0,0 1 0 0 0,2 3-43 0 0,-1-4 46 0 0,0 1 0 0 0,-1-1 0 0 0,0 1 0 0 0,0 0 0 0 0,0 3-46 0 0,-1 17 177 0 0,0-23-152 0 0,-1 0-1 0 0,1 0 1 0 0,-1 0-1 0 0,0 0 1 0 0,0 0-1 0 0,0 0 1 0 0,-1 2-25 0 0,-4 8 107 0 0,1 19 190 0 0,2-26-257 0 0,0 0 8 0 0,0 0-1 0 0,0 0 1 0 0,-1 0 0 0 0,0 0 0 0 0,0-1 0 0 0,-1 1-48 0 0,-1 0 43 0 0,-11 11 118 0 0,8-11-125 0 0,-4 0 28 0 0,9 0-26 0 0,4-5-36 0 0,-1-1-1 0 0,1 0 0 0 0,0 1 0 0 0,0-1 0 0 0,-1 1 1 0 0,1-1-1 0 0,0 0 0 0 0,-1 1 0 0 0,1-1 0 0 0,0 0 1 0 0,-1 1-1 0 0,1-1 0 0 0,-1 0 0 0 0,1 1 0 0 0,0-1 1 0 0,-1 0-1 0 0,1 0 0 0 0,-1 0 0 0 0,1 1 0 0 0,-1-1 1 0 0,1 0-1 0 0,-1 0 0 0 0,1 0 0 0 0,-1 0 0 0 0,1 0 1 0 0,-1 0-1 0 0,1 0 0 0 0,-1 0 0 0 0,1 0 0 0 0,-1 0 1 0 0,1 0-1 0 0,-1 0-1 0 0,0 0 3 0 0,0 0-1 0 0,1 0 1 0 0,-1 0 0 0 0,0 0-1 0 0,1 0 1 0 0,-1 0 0 0 0,0 0-1 0 0,1 0 1 0 0,-1 0 0 0 0,0 1-1 0 0,1-1 1 0 0,-1 0 0 0 0,0 0-1 0 0,1 1 1 0 0,-1-1 0 0 0,1 0-1 0 0,-1 1 1 0 0,1-1 0 0 0,-1 1-1 0 0,1-1 1 0 0,-1 1 0 0 0,1-1-1 0 0,-1 1 1 0 0,1-1 0 0 0,-1 1 0 0 0,1 0-3 0 0,0-1 1 0 0,-1 1 0 0 0,1-1 0 0 0,-1 1 0 0 0,1-1 0 0 0,0 1 0 0 0,-1-1 0 0 0,1 1 0 0 0,-1-1 0 0 0,0 1 0 0 0,1-1 0 0 0,-1 0 0 0 0,1 1 0 0 0,-1-1 0 0 0,0 0 1 0 0,1 1-1 0 0,-1-1 0 0 0,1 0 0 0 0,-1 0 0 0 0,0 0 0 0 0,1 0 0 0 0,-1 1 0 0 0,0-1 0 0 0,0 0 0 0 0,1 0 0 0 0,-1 0 0 0 0,0-1-1 0 0,-5 1-102 0 0,2-1 99 0 0,2-2-6 0 0,1 1-105 0 0,1 0-27 0 0,-1 0-71 0 0,1-1-83 0 0,-2 1-98 0 0,2 2-52 0 0,0 0-109 0 0,0 0 79 0 0,0 0-41 0 0,-2 0-603 0 0,-2 0-473 0 0,-5 0-900 0 0</inkml:trace>
  <inkml:trace contextRef="#ctx0" brushRef="#br0" timeOffset="637.98">489 206 6216 0 0,'3'0'133'0'0,"-2"0"-119"0"0,0 0 0 0 0,0 0 0 0 0,-1 1 0 0 0,1-1-1 0 0,0 0 1 0 0,0 1 0 0 0,0-1 0 0 0,0 1 0 0 0,-1-1 0 0 0,1 1-1 0 0,0-1 1 0 0,0 1 0 0 0,-1 0 0 0 0,1-1 0 0 0,0 1 0 0 0,-1 0 0 0 0,1-1-1 0 0,-1 1 1 0 0,1 0 0 0 0,-1 0 0 0 0,1 0 0 0 0,-1 0 0 0 0,1-1-1 0 0,-1 2-13 0 0,12 14 151 0 0,1-4-118 0 0,-8-7-33 0 0,0-1 0 0 0,-1 1 0 0 0,0-1-1 0 0,1 1 1 0 0,-2 0 0 0 0,2 2 0 0 0,-1 1 40 0 0,0 0 75 0 0,1 0 61 0 0,-1-1 50 0 0,2 3 127 0 0,11 15 764 0 0,-8-15-683 0 0,-1 0-123 0 0,1-1-105 0 0,-1-2 100 0 0,-5-4-170 0 0,1 1 1 0 0,-1-1-1 0 0,0 0 1 0 0,0 1-1 0 0,-1 0 0 0 0,1 0-136 0 0,2 6 348 0 0,0 1 16 0 0,3-1-69 0 0,5 7 145 0 0,-10-5-87 0 0,-3-9 17 0 0,0-3-12 0 0,0 0-39 0 0,0 0-20 0 0,0 2-3 0 0,0-1-197 0 0,0-1-44 0 0,1 1-44 0 0,-1 3-154 0 0,0-3 167 0 0,0 1 96 0 0,0-1 80 0 0,0 0 111 0 0,0 0-107 0 0,0-1 36 0 0,-1 1 38 0 0,1 0 41 0 0,-1-2-232 0 0,-2 1-40 0 0,-7 0-13 0 0,8 1-8 0 0,1-1-12 0 0,-1 0 0 0 0,1 0 0 0 0,-1-1 0 0 0,1 1 0 0 0,-1 0 0 0 0,1 0 0 0 0,-1-1 0 0 0,1 1 0 0 0,-1-1 1 0 0,1 1-1 0 0,0-1 0 0 0,-1 0 0 0 0,1 0 0 0 0,0 1 0 0 0,-1-1 0 0 0,1 0 0 0 0,0 0 0 0 0,0 0 0 0 0,0 0 1 0 0,0 0-1 0 0,0-1 0 0 0,0 1 0 0 0,0 0-14 0 0,-2-2 21 0 0,-7-7 7 0 0,6 3 36 0 0,5-2-59 0 0,-1 6 6 0 0,0-15 42 0 0,0-5-40 0 0,0 20-13 0 0,0 1 1 0 0,0 0-1 0 0,0 0 0 0 0,0 1 0 0 0,1-1 0 0 0,-1 0 0 0 0,0 1 0 0 0,1-1 0 0 0,-1 1 0 0 0,1-1 0 0 0,0 0 0 0 0,-1 1 0 0 0,1-1 0 0 0,0 1 0 0 0,0-1 0 0 0,5-10 10 0 0,0-15 33 0 0,4 6-33 0 0,-7 8-10 0 0,-2 11 0 0 0,-1 0 0 0 0,1-1 0 0 0,-1 1 0 0 0,1 0 0 0 0,0 0 0 0 0,0 0 0 0 0,0-1 0 0 0,0 1 0 0 0,0 0 0 0 0,0 0 0 0 0,1 0 0 0 0,-1 0 0 0 0,1 1 0 0 0,-1-1 0 0 0,13-11 0 0 0,-8 7-3 0 0,1 0 0 0 0,-1-1 0 0 0,0 1 0 0 0,3-6 3 0 0,-5 5-11 0 0,-3 5 6 0 0,1 0 1 0 0,-1 0-1 0 0,0 0 1 0 0,1 0-1 0 0,-1 0 0 0 0,1 1 1 0 0,0-1-1 0 0,-1 1 1 0 0,1-1-1 0 0,0 1 0 0 0,0-1 1 0 0,0 1-1 0 0,0 0 0 0 0,2-1 5 0 0,28-24-160 0 0,-5 12 1 0 0,-23 12 115 0 0,0 0-176 0 0,1 1 104 0 0,11 0 5 0 0,-12 1 55 0 0,-1 0-38 0 0,1 0-56 0 0,0 0-66 0 0,0 0-82 0 0,-1 1-93 0 0,0-1 99 0 0,-1 0-44 0 0,0 0-46 0 0,0 0-49 0 0,0 0-53 0 0,0 0-56 0 0,0 0-59 0 0,0 0-61 0 0,4 0-1201 0 0,3 0-1050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28.5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4744 0 0,'0'0'135'0'0,"3"3"-2"0"0,0-1-116 0 0,1 2-7 0 0,4 21-9 0 0,-3-14 8 0 0,-1-1 11 0 0,-1-2 62 0 0,-2-1 59 0 0,0 2 88 0 0,0 2 136 0 0,5 2 61 0 0,1-1 6 0 0,-6-1-56 0 0,0-2-119 0 0,0-2-71 0 0,1 0-33 0 0,2 2 0 0 0,0-1-3 0 0,-2-1-1 0 0,0 0 32 0 0,-2 2 70 0 0,0-2-28 0 0,0 6 104 0 0,3-1-67 0 0,2-4-113 0 0,1 4 96 0 0,-4-1-43 0 0,-2 50 912 0 0,0-59-851 0 0,0-2-45 0 0,0 0-21 0 0,0 0-3 0 0,0 0 2 0 0,0 0 12 0 0,0 0 2 0 0,0 0 0 0 0,0 0-10 0 0,0 0-39 0 0,0-2-20 0 0,0-23 23 0 0,0 1-45 0 0,0-25 14 0 0,0-103-51 0 0,0 150-76 0 0,0 1 0 0 0,0-1 0 0 0,0 1 0 0 0,1-1-1 0 0,-1 1 1 0 0,1-1 0 0 0,-1 1 0 0 0,1-1 0 0 0,-1 1 0 0 0,1-1 0 0 0,0 1-1 0 0,0-1 1 0 0,0 1-4 0 0,5-12 4 0 0,-1-11-4 0 0,2 19 0 0 0,-3 2 0 0 0,1-10 0 0 0,-4 12 0 0 0,-1 0 0 0 0,1 0 0 0 0,0 0 0 0 0,0-1 0 0 0,0 1 0 0 0,0 0 0 0 0,0 1 0 0 0,0-1 0 0 0,0 0 0 0 0,0 0 0 0 0,0 0 0 0 0,1 0 0 0 0,11-2-11 0 0,-10 3-48 0 0,2 0-59 0 0,0 0 76 0 0,-2 0 8 0 0,2 3-53 0 0,9 10 58 0 0,-1 3-30 0 0,-7-3 9 0 0,4 6 32 0 0,5 12 10 0 0,-11-14-38 0 0,-4 13 39 0 0,-1-14 7 0 0,1 50-1 0 0,0-52 35 0 0,0-2 35 0 0,0-12-66 0 0,0 0-1 0 0,0 0 0 0 0,0 1 0 0 0,0-1 1 0 0,0 0-1 0 0,0 0 0 0 0,0 0 1 0 0,0 0-1 0 0,0 0 0 0 0,0 0 0 0 0,0 0 1 0 0,0 0-1 0 0,0 0 0 0 0,0 0 1 0 0,0 1-1 0 0,0-1 0 0 0,0 0 1 0 0,0 0-1 0 0,0 0 0 0 0,0 0 0 0 0,0 0 1 0 0,0 0-1 0 0,0 0 0 0 0,0 0 1 0 0,0 0-1 0 0,0 0 0 0 0,0 0 0 0 0,0 0 1 0 0,0 1-1 0 0,0-1 0 0 0,0 0 1 0 0,0 0-1 0 0,0 0 0 0 0,1 0 0 0 0,-1 0 1 0 0,0 0-1 0 0,0 0 0 0 0,0 0 1 0 0,0 0-1 0 0,0 0 0 0 0,0 0 1 0 0,0 0-1 0 0,0 0 0 0 0,0 0 0 0 0,0 0 1 0 0,1 0-1 0 0,-1 0 0 0 0,0 0 1 0 0,0 0-1 0 0,0 0 0 0 0,0 0 0 0 0,0 0 1 0 0,0 0-1 0 0,0 0 0 0 0,0 0 1 0 0,0 0-1 0 0,0 0-2 0 0,10 1 97 0 0,-8-1-32 0 0,0-1 46 0 0,-1-2-47 0 0,-1-3-47 0 0,1-1-20 0 0,4-1 3 0 0,-4 7 0 0 0,0-1 0 0 0,0 1 0 0 0,0-1 0 0 0,0 1 0 0 0,-1-1 0 0 0,1 1 0 0 0,-1-1 0 0 0,1 1 0 0 0,-1-1 0 0 0,1 0 0 0 0,-1 1 0 0 0,0-1 0 0 0,0 0 0 0 0,0 0 0 0 0,0 1 0 0 0,1-1 0 0 0,-1 1 0 0 0,0-1 0 0 0,0 1 0 0 0,1-1 0 0 0,-1 1 0 0 0,1-1 0 0 0,-1 1 0 0 0,1-1 0 0 0,0 1 0 0 0,-1-1 0 0 0,1 1 0 0 0,0 0 0 0 0,6-13 0 0 0,-2-12 0 0 0,1 12 7 0 0,5-6 61 0 0,-2 4-31 0 0,-4 6-8 0 0,-4 7-24 0 0,0 1 1 0 0,0 0 0 0 0,0 0-1 0 0,0-1 1 0 0,1 1 0 0 0,-1 0-1 0 0,1 0 1 0 0,0 0 0 0 0,0 1-6 0 0,11-15 0 0 0,-10 9-5 0 0,-3 6 2 0 0,0 1 1 0 0,0-1 0 0 0,0 1-1 0 0,1-1 1 0 0,-1 1 0 0 0,0-1 0 0 0,0 1-1 0 0,0 0 1 0 0,1-1 0 0 0,-1 1-1 0 0,0-1 1 0 0,1 1 0 0 0,-1 0 0 0 0,1-1-1 0 0,-1 1 1 0 0,0 0 0 0 0,1-1-1 0 0,-1 1 1 0 0,1 0 0 0 0,-1 0-1 0 0,1-1 1 0 0,-1 1 0 0 0,0 0 0 0 0,1 0-1 0 0,-1 0 1 0 0,1 0 0 0 0,-1-1-1 0 0,1 1 1 0 0,0 0 0 0 0,-1 0 0 0 0,1 0-1 0 0,-1 0 1 0 0,1 0 0 0 0,-1 0-1 0 0,1 1 1 0 0,-1-1 0 0 0,1 0 0 0 0,-1 0 2 0 0,1 0-3 0 0,-1 0 0 0 0,1 0 0 0 0,0 0 0 0 0,0 0 0 0 0,-1 0 1 0 0,1 0-1 0 0,0 0 0 0 0,-1 0 0 0 0,1-1 0 0 0,0 1 0 0 0,-1 0 1 0 0,1 0-1 0 0,-1-1 0 0 0,1 1 0 0 0,0 0 0 0 0,-1-1 0 0 0,1 1 0 0 0,-1-1 1 0 0,1 1-1 0 0,-1-1 0 0 0,1 1 0 0 0,-1-1 0 0 0,1 1 0 0 0,-1-1 1 0 0,0 1-1 0 0,1-1 3 0 0,-1 0 0 0 0,1 1 0 0 0,-1-1 0 0 0,0 1-1 0 0,1-1 1 0 0,-1 1 0 0 0,1-1 0 0 0,-1 1 0 0 0,1-1 0 0 0,-1 1 0 0 0,1 0 0 0 0,0-1 0 0 0,-1 1 0 0 0,1 0 0 0 0,-1-1 0 0 0,1 1-1 0 0,0 0 1 0 0,-1 0 0 0 0,1-1 0 0 0,0 1 0 0 0,-1 0 0 0 0,1 0 0 0 0,0 0 0 0 0,-1 0 0 0 0,1 0 0 0 0,0 0 0 0 0,0 0 0 0 0,5 0 0 0 0,-4 0 0 0 0,-1 0 0 0 0,1-1 0 0 0,0 1 0 0 0,-1 0 0 0 0,1 1 0 0 0,0-1 0 0 0,-1 0 0 0 0,1 0 0 0 0,0 1 0 0 0,-1-1 0 0 0,1 1 0 0 0,1 0 0 0 0,2 9 0 0 0,6-3 0 0 0,-10-7 0 0 0,0 1 0 0 0,0-1 0 0 0,0 0 0 0 0,0 1 0 0 0,0 0 0 0 0,0-1 0 0 0,0 1 0 0 0,0 0 0 0 0,0-1 0 0 0,0 1 0 0 0,-1 0 0 0 0,1 0 0 0 0,0 0 0 0 0,0-1 0 0 0,-1 1 0 0 0,1 1 0 0 0,4 11 0 0 0,9-5 0 0 0,-13-7 0 0 0,0 1 0 0 0,0-1 0 0 0,0 1 0 0 0,0-1 0 0 0,0 1 0 0 0,0 0 0 0 0,-1-1 0 0 0,1 1 0 0 0,0 0 0 0 0,-1 0 0 0 0,1 0 0 0 0,7 20 0 0 0,-3-14 0 0 0,-4-7 0 0 0,0 1 0 0 0,0-1 0 0 0,-1 1 0 0 0,1-1 0 0 0,0 1 0 0 0,0-1 0 0 0,-1 1 0 0 0,1-1 0 0 0,-1 1 0 0 0,0 0 0 0 0,1-1 0 0 0,-1 1 0 0 0,0-1 0 0 0,0 1 0 0 0,0 0 0 0 0,0 0 0 0 0,0 0 0 0 0,1 0 0 0 0,-1-1 0 0 0,1 1 0 0 0,-1 0 0 0 0,1-1 0 0 0,-1 1 0 0 0,1 0 0 0 0,0-1 0 0 0,0 1 0 0 0,0-1 0 0 0,0 1 0 0 0,0 0 0 0 0,0-1 0 0 0,0 1 0 0 0,0-1 0 0 0,-1 1 0 0 0,1 0 0 0 0,0-1 0 0 0,-1 1 0 0 0,1 0 0 0 0,-1-1 0 0 0,0 1 0 0 0,1 0 0 0 0,-1 0 0 0 0,0 0 0 0 0,0 58 0 0 0,0-47-17 0 0,0 7 67 0 0,0-13-93 0 0,0-2-85 0 0,0-4 21 0 0,0 1-34 0 0,0 0-61 0 0,0-1-53 0 0,0 1-58 0 0,0 0-65 0 0,0-1-71 0 0,0 1-75 0 0,0 1-83 0 0,0-1-87 0 0,0 0-985 0 0,0-1-962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28.8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32 6536 0 0,'-3'0'141'0'0,"3"0"-134"0"0,-1 0-1 0 0,1 0 1 0 0,-1 0-1 0 0,1 0 1 0 0,0 0 0 0 0,-1 0-1 0 0,1 0 1 0 0,-1 0-1 0 0,1 0 1 0 0,-1 0-1 0 0,1 0 1 0 0,0 0 0 0 0,-1 0-1 0 0,1 0 1 0 0,-1 1-1 0 0,1-1 1 0 0,0 0 0 0 0,-1 0-1 0 0,1 1 1 0 0,-1-1-1 0 0,1 0 1 0 0,0 0-1 0 0,0 1 1 0 0,-1-1 0 0 0,1 0-1 0 0,0 1 1 0 0,-1-1-1 0 0,1 0 1 0 0,0 1-1 0 0,0-1 1 0 0,0 1 0 0 0,-1-1-1 0 0,1 0 1 0 0,0 1-1 0 0,0-1 1 0 0,0 1-1 0 0,0-1 1 0 0,0 1 0 0 0,0-1-1 0 0,0 0 1 0 0,0 1-1 0 0,0-1 1 0 0,0 1-1 0 0,0-1 1 0 0,0 1 0 0 0,0-1-1 0 0,0 1-6 0 0,0 1 21 0 0,0-1 0 0 0,0 1 0 0 0,0 0 0 0 0,0 0 1 0 0,-1-1-1 0 0,1 1 0 0 0,-1 0 0 0 0,1 0 0 0 0,-2 0-21 0 0,-11 22 34 0 0,0 0-36 0 0,9-10 49 0 0,5 8 173 0 0,-1-14-73 0 0,0 2 69 0 0,0-2-55 0 0,0 2 23 0 0,0 4 36 0 0,0-8-99 0 0,0 2 52 0 0,0 2 74 0 0,2 1-11 0 0,5 2 8 0 0,-2-5-110 0 0,2 6 130 0 0,-1-2-62 0 0,-4-7-132 0 0,-1-4-54 0 0,-1 0-1 0 0,0 0 1 0 0,1 0 0 0 0,-1 0-1 0 0,0 0 1 0 0,1-1-1 0 0,-1 1 1 0 0,1 0-1 0 0,-1 0 1 0 0,1-1-1 0 0,0 1 1 0 0,-1 0-1 0 0,1 0 1 0 0,0-1 0 0 0,0 1-1 0 0,-1-1 1 0 0,1 1-1 0 0,0-1 1 0 0,0 1-1 0 0,0-1 1 0 0,0 0-1 0 0,-1 1 1 0 0,1-1-1 0 0,0 0 1 0 0,0 1-1 0 0,0-1 1 0 0,0 0 0 0 0,0 0-1 0 0,0 0 1 0 0,0 0-1 0 0,0 0 1 0 0,0 0-1 0 0,0 0 1 0 0,0 0-1 0 0,0-1 1 0 0,0 1-16 0 0,6 0 66 0 0,-7 0-53 0 0,1 0 1 0 0,0 0 0 0 0,0 0 0 0 0,0 1 0 0 0,-1-1-1 0 0,1 0 1 0 0,0 0 0 0 0,0 1 0 0 0,-1-1 0 0 0,1 0-1 0 0,0 1 1 0 0,-1-1 0 0 0,1 0 0 0 0,0 1 0 0 0,-1-1-1 0 0,1 1 1 0 0,-1 0 0 0 0,1-1 0 0 0,-1 1-1 0 0,1-1 1 0 0,-1 1 0 0 0,1 0-14 0 0,-1-1 11 0 0,0 1-1 0 0,1-1 1 0 0,-1 0-1 0 0,0 1 1 0 0,0-1-1 0 0,1 1 1 0 0,-1-1-1 0 0,0 0 1 0 0,1 1-1 0 0,-1-1 1 0 0,1 0-1 0 0,-1 0 1 0 0,0 1-1 0 0,1-1 1 0 0,-1 0-1 0 0,1 0 1 0 0,-1 1-1 0 0,1-1 1 0 0,-1 0-1 0 0,0 0 1 0 0,1 0-1 0 0,-1 0 1 0 0,1 0-1 0 0,-1 0 1 0 0,1 0-1 0 0,-1 0 1 0 0,1 0-1 0 0,-1 0 1 0 0,1 0-1 0 0,-1 0 1 0 0,1 0-1 0 0,-1 0 1 0 0,1 0-1 0 0,-1-1 1 0 0,0 1-1 0 0,1 0 1 0 0,-1 0-1 0 0,1-1 1 0 0,-1 1-11 0 0,8-5 126 0 0,2 0 52 0 0,4 2 43 0 0,-5 2-58 0 0,1-3 209 0 0,-6 1-236 0 0,0-1-48 0 0,0 0-77 0 0,-4 4-11 0 0,7-8 125 0 0,1-6 112 0 0,1-1 37 0 0,-1 5-126 0 0,2-1 33 0 0,-10 10-157 0 0,1-1 0 0 0,0 1 0 0 0,-1 0 0 0 0,1 0 1 0 0,0-1-1 0 0,-1 1 0 0 0,0-1 0 0 0,1 1 1 0 0,-1 0-1 0 0,0-1 0 0 0,0 1 0 0 0,1-1 1 0 0,-1-1-25 0 0,2-8 72 0 0,2 1-44 0 0,3-3-24 0 0,-6 5 8 0 0,0 0 0 0 0,0-1 0 0 0,0 1 0 0 0,-1 0 0 0 0,-1-7-12 0 0,0-5 24 0 0,0 9 15 0 0,-5-1-25 0 0,-1-1 0 0 0,6-1 32 0 0,1 13-45 0 0,-1-1 0 0 0,1 1-1 0 0,0 0 1 0 0,0-1 0 0 0,-1 1 0 0 0,1 0 0 0 0,-1-1-1 0 0,1 1 1 0 0,-1 0 0 0 0,1 0 0 0 0,-1-1 0 0 0,0 0-1 0 0,-9-6-55 0 0,3 5-48 0 0,1 0-92 0 0,0-7-230 0 0,6 9 393 0 0,-1 1-1 0 0,0 0 1 0 0,0-1-1 0 0,1 1 1 0 0,-1 0 0 0 0,0 0-1 0 0,0-1 1 0 0,0 1 0 0 0,0 0-1 0 0,0 0 1 0 0,1 0-1 0 0,-1 0 1 0 0,0 0 0 0 0,-1 0 32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29.4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222 301 5008 0 0,'-3'0'108'0'0,"-26"0"155"0"0,14 2-140 0 0,6 3-95 0 0,8-4-28 0 0,0 0-1 0 0,-1 0 1 0 0,1 0 0 0 0,-1 0 0 0 0,1-1 0 0 0,-1 1 0 0 0,1 0 0 0 0,-1-1 0 0 0,1 0-1 0 0,-1 1 1 0 0,0-1 0 0 0,1 0 0 0 0,-1 0 0 0 0,0 1 0 0 0,-6-1 24 0 0,0 0 53 0 0,1 0 56 0 0,1 0 59 0 0,1 2 278 0 0,-9 11 38 0 0,-11 11 123 0 0,14-12-368 0 0,3 0-43 0 0,3-2-13 0 0,0 1 10 0 0,-3-1-39 0 0,6-8-157 0 0,1-1 9 0 0,-1 0 0 0 0,1 1 0 0 0,0-1 0 0 0,0 0 0 0 0,-1 1 0 0 0,1 0 0 0 0,0-1 0 0 0,0 1 0 0 0,0 0-30 0 0,-1 15 227 0 0,-2 6-12 0 0,-5 8 120 0 0,6-11-165 0 0,3-12-80 0 0,0 27 377 0 0,0-12-82 0 0,0-23-372 0 0,0 1 0 0 0,0-1 0 0 0,0 1 0 0 0,0-1 0 0 0,0 1 0 0 0,0-1 0 0 0,0 1 0 0 0,0-1 0 0 0,0 1 0 0 0,0-1 0 0 0,0 1 0 0 0,0-1 0 0 0,0 1 0 0 0,0-1 0 0 0,0 1 0 0 0,1-1 0 0 0,-1 0 0 0 0,0 1 0 0 0,0-1 0 0 0,1 1 0 0 0,-1-1 0 0 0,0 1 0 0 0,1-1 0 0 0,-1 0 0 0 0,0 1 0 0 0,1-1 0 0 0,-1 0 0 0 0,0 1 0 0 0,1-1 0 0 0,-1 0 0 0 0,1 0 0 0 0,0 1-13 0 0,5 3 204 0 0,-1 9 81 0 0,6 0-112 0 0,-7-10-53 0 0,0-2-64 0 0,4-2-12 0 0,-8 1-26 0 0,6 0 107 0 0,-1 0-34 0 0,-3 1-67 0 0,-1-1 0 0 0,1 0 0 0 0,0 0 0 0 0,0 0 0 0 0,0 0 0 0 0,-1-1 0 0 0,1 1 1 0 0,0 0-1 0 0,0-1 0 0 0,-1 1 0 0 0,1-1 0 0 0,0 0-24 0 0,2-1 60 0 0,10-5 96 0 0,-3 1 37 0 0,-6-5-13 0 0,8 6-10 0 0,-8 2-121 0 0,-1 0 0 0 0,1 0 0 0 0,-1-1 0 0 0,0 0 0 0 0,0 0 1 0 0,0 0-50 0 0,-2 1 19 0 0,0 1 0 0 0,0 0 0 0 0,0-1 0 0 0,0 1 0 0 0,-1-1 0 0 0,1 0 0 0 0,0-1-19 0 0,1-9 38 0 0,-3 10-31 0 0,1 1 1 0 0,-1 0 0 0 0,1-1 0 0 0,0 1 0 0 0,0 0 0 0 0,0 0 0 0 0,0 0-1 0 0,0-1 1 0 0,0 1 0 0 0,0 0 0 0 0,0 0 0 0 0,1 1 0 0 0,-1-1 0 0 0,1 0-8 0 0,1-1 11 0 0,-1 1 0 0 0,0-1 0 0 0,0 0 0 0 0,0 0 0 0 0,-1 0 0 0 0,1-1-11 0 0,12-30 47 0 0,-13 28-35 0 0,0 3-7 0 0,0-1 1 0 0,0 1-1 0 0,0-1 0 0 0,-1 1 0 0 0,0-1 1 0 0,0 0-1 0 0,0 1 0 0 0,0-1 1 0 0,-1-1-6 0 0,1-5 16 0 0,0 7-15 0 0,0 0 0 0 0,1 0 0 0 0,-1 0 0 0 0,1 1 0 0 0,-1-1 1 0 0,1 0-1 0 0,0 0 0 0 0,0 1 0 0 0,0-1 0 0 0,2-1-1 0 0,-3 3 1 0 0,1-1-1 0 0,0 1 1 0 0,0-1-1 0 0,-1 1 1 0 0,1-1-1 0 0,-1 1 1 0 0,1-1-1 0 0,-1 1 1 0 0,0-1-1 0 0,0 1 1 0 0,1-1-1 0 0,-1 1 1 0 0,0-1 0 0 0,0 1-1 0 0,0-1 1 0 0,-1 0-1 0 0,1 1 1 0 0,0-1-1 0 0,-1 0 0 0 0,-5-14 20 0 0,5 13-16 0 0,0 0 1 0 0,0 0-1 0 0,0-1 0 0 0,0 1 0 0 0,0-1 0 0 0,1 1 0 0 0,-1 0 1 0 0,1-2-5 0 0,0 2 0 0 0,0 0 0 0 0,0 1 0 0 0,0-1 0 0 0,-1 0 0 0 0,1 1 0 0 0,-1-1 0 0 0,1 1 0 0 0,-1-1 0 0 0,0 1 0 0 0,0-1 0 0 0,0 1 0 0 0,-1-2 0 0 0,1 2 0 0 0,0 0 0 0 0,0-1 0 0 0,0 1 0 0 0,0-1 0 0 0,0 1 0 0 0,0-1 0 0 0,1 1 0 0 0,-1-1 0 0 0,1 1 0 0 0,0-1 0 0 0,0 0 0 0 0,0-1 0 0 0,1-4 0 0 0,-1 5 0 0 0,1 0 0 0 0,-1 0 0 0 0,0 0 0 0 0,0 0 0 0 0,0 0 0 0 0,-1 0 0 0 0,1 0 0 0 0,-1 0 0 0 0,1 0 0 0 0,-1 0 0 0 0,-1 0 0 0 0,1-1 0 0 0,-1 1 0 0 0,0-1 0 0 0,1 1 0 0 0,-1-1 0 0 0,1 0 0 0 0,0 0 0 0 0,0 1 0 0 0,0-1 0 0 0,1 0 0 0 0,0 0 0 0 0,-1-3 0 0 0,1 1 0 0 0,-1 0 0 0 0,0 1 0 0 0,0-1 0 0 0,0 0 0 0 0,-1 0 0 0 0,0 0 0 0 0,0 1 0 0 0,1 0 0 0 0,-1 0 0 0 0,1 0 0 0 0,1 0 0 0 0,-1-5 0 0 0,1-37-99 0 0,0 44 39 0 0,0 3-31 0 0,2 3 31 0 0,2 2 58 0 0,0 0 0 0 0,0 1 0 0 0,0 0-1 0 0,-1 0 1 0 0,0 0 0 0 0,0 1 2 0 0,17 30 3 0 0,-7-10 41 0 0,-10-19-11 0 0,1 1 0 0 0,1-1 1 0 0,1 4-34 0 0,-4-11 7 0 0,0 2 4 0 0,0 0 1 0 0,-1 0-1 0 0,1 0 0 0 0,-1 0 1 0 0,1 0-1 0 0,-1 2-11 0 0,2 18 101 0 0,-2-16-73 0 0,0 0 1 0 0,0 0-1 0 0,0 0 1 0 0,1 0-1 0 0,1 2-28 0 0,1 7 50 0 0,2 13 79 0 0,-1-13 48 0 0,-3-13-123 0 0,-1 0 0 0 0,0 1 0 0 0,0-1 0 0 0,0 0-1 0 0,0 1 1 0 0,-1-1 0 0 0,0 1 0 0 0,1 1-54 0 0,-1 4 164 0 0,1-1-37 0 0,2 1 10 0 0,0-1-41 0 0,3 8 47 0 0,-3 14 31 0 0,-3 1-39 0 0,0-16-82 0 0,0-13-43 0 0,0 0-1 0 0,0 0 1 0 0,0 0 0 0 0,0 0-1 0 0,1-1 1 0 0,-1 1-1 0 0,1 0 1 0 0,-1 0-1 0 0,1 0 1 0 0,0 0 0 0 0,0-1-1 0 0,0 1 1 0 0,1 1-10 0 0,-1-1 7 0 0,0-1 0 0 0,0 0 0 0 0,-1 1 0 0 0,1-1 0 0 0,0 1 1 0 0,-1-1-1 0 0,1 1 0 0 0,-1-1 0 0 0,1 1 0 0 0,-1 0 0 0 0,0-1 0 0 0,0 1 0 0 0,0 1-6 0 0,0 10 55 0 0,0 7 7 0 0,0 7 41 0 0,0-24-49 0 0,0-3-84 0 0,0 0-59 0 0,0 0-100 0 0,0 0 134 0 0,0 0-14 0 0,0 0-24 0 0,0 0-43 0 0,0 0-19 0 0,0 0-43 0 0,0 0-52 0 0,0 0-55 0 0,0 0-62 0 0,0 0-56 0 0,0 0-51 0 0,0 0-43 0 0,0 0-153 0 0,0 0-44 0 0,0 0-184 0 0,0 0-495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15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5904 0 0,'0'0'132'0'0,"0"0"17"0"0,0 0 11 0 0,0 0-47 0 0,0 0 3 0 0,0 0 54 0 0,0 0 152 0 0,0 0 280 0 0,0 0 26 0 0,0 0-38 0 0,0 0-404 0 0,0 0 44 0 0,0 0 106 0 0,0 0-14 0 0,0 0-10 0 0,0 0-35 0 0,0 0-18 0 0,0 0-3 0 0,0 2-20 0 0,0 9-84 0 0,0-9-38 0 0,0-2-8 0 0,0 0-9 0 0,0 1-106 0 0,0-1-34 0 0,0 0-33 0 0,0 0-19 0 0,1 1-34 0 0,-1-1-38 0 0,1 1-43 0 0,0 0-47 0 0,0 0-43 0 0,0 0-39 0 0,0 0-32 0 0,1 1-113 0 0,0 0-34 0 0,3 3-1149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29.7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9384 0 0,'0'0'208'0'0,"0"0"33"0"0,0 3 16 0 0,0 1-56 0 0,0 2-150 0 0,0 15-33 0 0,1-8 37 0 0,3 0 91 0 0,2 2 110 0 0,5 8 190 0 0,-4-10-197 0 0,-2 0 360 0 0,-1-11-381 0 0,3 4 144 0 0,-2 15 168 0 0,6-11-27 0 0,-8 3-229 0 0,2 1 41 0 0,5 1 82 0 0,-3-8-176 0 0,-2 0-43 0 0,8 12 234 0 0,-7-8-201 0 0,-1-4-43 0 0,0-1 0 0 0,1 0 37 0 0,2 2 50 0 0,4 4 71 0 0,0-3-107 0 0,-1-4-61 0 0,-10-5-152 0 0,0 1 0 0 0,0-1 0 0 0,0 0 0 0 0,0 1 0 0 0,1-1 0 0 0,-1 1 0 0 0,0 0 0 0 0,0-1 0 0 0,0 1 0 0 0,-1 0 1 0 0,1 0-1 0 0,0-1 0 0 0,0 1 0 0 0,0 0 0 0 0,0 0 0 0 0,-1 0 0 0 0,1 0 0 0 0,0 1-16 0 0,1 3 59 0 0,-2-5-46 0 0,1 1 0 0 0,-1 0 0 0 0,0-1 0 0 0,1 1 1 0 0,-1-1-1 0 0,0 1 0 0 0,1 0 0 0 0,-1-1 0 0 0,1 1 0 0 0,-1-1 0 0 0,0 1 0 0 0,1-1 0 0 0,0 1 0 0 0,-1-1 0 0 0,1 1 0 0 0,-1-1 0 0 0,1 0 0 0 0,-1 1 0 0 0,1-1 0 0 0,0 0 0 0 0,-1 0 0 0 0,1 1-13 0 0,4 1 46 0 0,8 9 123 0 0,-9-9-23 0 0,-1-1-65 0 0,1 0-41 0 0,1-2-22 0 0,-2 0 28 0 0,3 1 17 0 0,10 0 199 0 0,-12-1-204 0 0,-1 0-44 0 0,2-10 113 0 0,6 6-7 0 0,-6-6-7 0 0,5 6-1 0 0,-3-6-12 0 0,0-3-42 0 0,-5 10-40 0 0,1-12 52 0 0,-3 9-30 0 0,0 5-34 0 0,0 0 0 0 0,0 0 0 0 0,0 0 0 0 0,0-1 0 0 0,0 1 0 0 0,0 0 1 0 0,-1 0-1 0 0,1 0 0 0 0,-1 0 0 0 0,0-1-6 0 0,-4-5 21 0 0,4 6-19 0 0,0 1 1 0 0,0 0-1 0 0,1-1 0 0 0,-1 1 1 0 0,0-1-1 0 0,0 1 0 0 0,1-1 0 0 0,-1 0 1 0 0,1 1-1 0 0,0-1 0 0 0,-1 1 1 0 0,1-1-1 0 0,0 0 0 0 0,0 0-2 0 0,0-5 0 0 0,0-5-27 0 0,-3 0-44 0 0,-2 4 7 0 0,4 6 47 0 0,0 1 0 0 0,1 0 0 0 0,-1-1 0 0 0,0 1-1 0 0,0-1 1 0 0,1 1 0 0 0,-1-1 0 0 0,1 0 0 0 0,-1 1 0 0 0,1-1 0 0 0,0 0 0 0 0,-1 1 0 0 0,1-1 0 0 0,0 0 17 0 0,0-1-3 0 0,0 0-33 0 0,0-3-126 0 0,0-1-105 0 0,0 1-86 0 0,0 0-24 0 0,0 0-42 0 0,0-17-1700 0 0,0 20 841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30.0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10240 0 0,'0'0'298'0'0,"-2"0"-3"0"0,-3 0-220 0 0,-1 3-43 0 0,4 2-19 0 0,1 3 35 0 0,2 0 42 0 0,1-3 49 0 0,-1-4-118 0 0,4 4 173 0 0,-5-3-25 0 0,-3 8 73 0 0,11 9 92 0 0,-7-13-244 0 0,1 3 39 0 0,-2 35 664 0 0,0-36-657 0 0,-1-2-34 0 0,2 4 104 0 0,0-2-53 0 0,2 3 40 0 0,4 1-18 0 0,-5-6-75 0 0,0 3 64 0 0,-2 4 85 0 0,1-5-94 0 0,0 0 0 0 0,0 0 0 0 0,1 0 0 0 0,0 0 0 0 0,4 7-155 0 0,-6-12 38 0 0,3 6 176 0 0,-2-2-42 0 0,-1 7 84 0 0,2 6 58 0 0,2-6-69 0 0,3 9 182 0 0,2 3 62 0 0,-4-9-201 0 0,-2-3-96 0 0,-2-1-60 0 0,1 2 155 0 0,3-5-55 0 0,1 2-23 0 0,-5 5-48 0 0,-1-1-17 0 0,4-4-1 0 0,1-4-50 0 0,-4-7-73 0 0,0 1 0 0 0,0-1 0 0 0,0 1 0 0 0,-1-1 0 0 0,1 1 0 0 0,0-1 0 0 0,-1 1 0 0 0,1-1 0 0 0,-1 1 0 0 0,0 0 0 0 0,1-1 0 0 0,-1 1 0 0 0,0-1 0 0 0,0 1-20 0 0,0 9 98 0 0,0 11 39 0 0,0-10-40 0 0,0 4 62 0 0,0-14-120 0 0,0-2-63 0 0,0 0-26 0 0,0 0-24 0 0,0 0-37 0 0,0 0-43 0 0,0 0-38 0 0,1 0-151 0 0,1 0-41 0 0,8 0-721 0 0,9 0-633 0 0,-4 0 276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31.5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33 128 7920 0 0,'0'0'174'0'0,"0"0"29"0"0,2 0 13 0 0,13 0-82 0 0,-5-2-60 0 0,-2-1-44 0 0,0-1-44 0 0,1-1 23 0 0,2 3 99 0 0,-9 2-32 0 0,0 0 0 0 0,-1 0 0 0 0,1 0 0 0 0,0-1 0 0 0,0 1 1 0 0,-1-1-1 0 0,1 1 0 0 0,0-1 0 0 0,-1 0 0 0 0,1 0 0 0 0,-1 1 0 0 0,1-1 0 0 0,0 0-76 0 0,8-5 545 0 0,-4 4-220 0 0,1 2 50 0 0,0-1-47 0 0,-3-1-63 0 0,-1 0-54 0 0,-1-1-45 0 0,2-2 29 0 0,-4 5-182 0 0,1-1 1 0 0,0 1-1 0 0,-1 0 0 0 0,1-1 0 0 0,0 1 1 0 0,0 0-1 0 0,-1 0 0 0 0,1-1 0 0 0,0 1 0 0 0,0 0 1 0 0,-1 0-1 0 0,1 0 0 0 0,0 0 0 0 0,0 0 1 0 0,0 0-14 0 0,-1 0 6 0 0,1 0 0 0 0,-1 0 0 0 0,0 0-1 0 0,1 1 1 0 0,-1-1 0 0 0,0 0 0 0 0,1 0 0 0 0,-1 0 0 0 0,1 0 0 0 0,-1 0 0 0 0,0 0 0 0 0,1 0 0 0 0,-1 0 0 0 0,1 0 0 0 0,-1-1 0 0 0,0 1 0 0 0,1 0 0 0 0,-1 0 0 0 0,0 0 0 0 0,1 0 0 0 0,-1 0 0 0 0,1-1 0 0 0,-1 1 0 0 0,0 0 0 0 0,0 0 0 0 0,1-1 0 0 0,-1 1 0 0 0,0 0-1 0 0,1 0 1 0 0,-1-1 0 0 0,0 1-6 0 0,6-7 126 0 0,8-2-11 0 0,0-1 77 0 0,-13 8-49 0 0,0 0-39 0 0,0-2 17 0 0,-2-4-12 0 0,1 8-71 0 0,-1-10 143 0 0,-2 4-94 0 0,0 5-66 0 0,-4 1-37 0 0,-2 0-16 0 0,3-4 55 0 0,3-3-23 0 0,3 7 0 0 0,0 0 0 0 0,0-1 0 0 0,0 1 0 0 0,0 0 0 0 0,0 0 0 0 0,0 0 0 0 0,0 0 0 0 0,0-1 0 0 0,0 1 0 0 0,0 0 0 0 0,0 0 0 0 0,0 0 0 0 0,-1 0 0 0 0,1-1 0 0 0,0 1 0 0 0,0 0 0 0 0,0 0 0 0 0,0 0 0 0 0,0 0 0 0 0,0 0 0 0 0,-1-1 0 0 0,1 1 0 0 0,0 0 0 0 0,0 0 0 0 0,0 0 0 0 0,0 0 0 0 0,-1 0 0 0 0,1 0 0 0 0,0 0 0 0 0,0 0 0 0 0,0 0 0 0 0,0 0 0 0 0,-1-1 0 0 0,1 1 0 0 0,0 0 0 0 0,0 0 0 0 0,-27-1 0 0 0,17 1 0 0 0,7-1 0 0 0,0 1 0 0 0,0 0 0 0 0,1-1 0 0 0,-1 2 0 0 0,0-1 0 0 0,0 0 0 0 0,0 0 0 0 0,1 1 0 0 0,-1 0 0 0 0,0-1 0 0 0,-1 2 0 0 0,-1 8 0 0 0,-8-5-26 0 0,8-2-10 0 0,0 0-39 0 0,-15 11-279 0 0,13-9 239 0 0,4-2 80 0 0,1-2 36 0 0,-4 10-153 0 0,4-6 113 0 0,-3 4 56 0 0,-3 6 144 0 0,-1-1 57 0 0,5-5-102 0 0,1 7 84 0 0,3-8-141 0 0,-3 0-34 0 0,-1 0-16 0 0,3-7-8 0 0,0 1 0 0 0,0-1 0 0 0,0 1 0 0 0,0-1 0 0 0,0 1 0 0 0,1-1 0 0 0,-1 1 0 0 0,1-1 0 0 0,-1 1 0 0 0,1 0 0 0 0,0-1 0 0 0,-1 1 0 0 0,1 0 0 0 0,0 0-1 0 0,0 5 23 0 0,0-5-18 0 0,0 0 0 0 0,0 0 0 0 0,0 0 0 0 0,0 0 0 0 0,0 1 0 0 0,0-1 0 0 0,1 0 0 0 0,-1 0 0 0 0,1 0 0 0 0,0 1-5 0 0,4 5 26 0 0,-4-7-22 0 0,0 1 0 0 0,0-1 0 0 0,-1 1 0 0 0,1-1-1 0 0,0 1 1 0 0,0-1 0 0 0,-1 1 0 0 0,1-1 0 0 0,-1 1 0 0 0,0 0-1 0 0,1-1 1 0 0,-1 1 0 0 0,0 0 0 0 0,0 0-4 0 0,0-1 8 0 0,0 1 0 0 0,0 0 0 0 0,1-1 0 0 0,-1 1 0 0 0,0 0 0 0 0,1-1 0 0 0,-1 1 0 0 0,1-1 0 0 0,0 1 0 0 0,0-1 1 0 0,-1 1-1 0 0,1-1 0 0 0,0 1 0 0 0,0-1-8 0 0,4 7 42 0 0,0 5 46 0 0,6-7 0 0 0,-5 5-7 0 0,-5-10-76 0 0,-1 0 0 0 0,1 0-1 0 0,-1 0 1 0 0,1 0 0 0 0,-1 0 0 0 0,1 0 0 0 0,0 0 0 0 0,-1 0 0 0 0,1 0 0 0 0,0-1 0 0 0,0 1 0 0 0,-1 0 0 0 0,1 0 0 0 0,0-1 0 0 0,0 1 0 0 0,0 0-5 0 0,31 4 144 0 0,-24 0-111 0 0,-7-4-28 0 0,0 0 0 0 0,1-1 0 0 0,-1 1 0 0 0,0 0 0 0 0,1 0-1 0 0,-1 0 1 0 0,1-1 0 0 0,-1 1 0 0 0,1-1 0 0 0,0 1 0 0 0,-1-1 0 0 0,1 0 0 0 0,0 1 0 0 0,-1-1 0 0 0,1 0 0 0 0,0 0 0 0 0,-1 0 0 0 0,1-1 0 0 0,-1 1 0 0 0,1 0 0 0 0,0 0 0 0 0,-1-1 0 0 0,1 1 0 0 0,0-1-5 0 0,6-4 31 0 0,-6 4-23 0 0,-1 0-1 0 0,0 0 0 0 0,1 0 0 0 0,-1 0 1 0 0,1 1-1 0 0,-1-1 0 0 0,1 0 0 0 0,0 1 1 0 0,-1 0-1 0 0,1-1 0 0 0,0 1 0 0 0,-1 0 1 0 0,1 0-1 0 0,0-1-7 0 0,3 1-45 0 0,0 0 40 0 0,7-5 85 0 0,-6 2-88 0 0,-2 1-54 0 0,2-1-71 0 0,-1 1-90 0 0,2-1-109 0 0,-5 2 112 0 0,1 0-36 0 0,2-1-353 0 0,-1 0 79 0 0,0 0-49 0 0,4-3-684 0 0,0-1-538 0 0,2-4-1018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37.4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96 7568 0 0,'0'0'166'0'0,"0"0"29"0"0,0 0 14 0 0,0-3-25 0 0,1 1-148 0 0,-2-2-26 0 0,-15-6-18 0 0,7 4 22 0 0,5 2 38 0 0,4 4-52 0 0,-3-3 260 0 0,1 2-90 0 0,-1 0-55 0 0,-1 1-42 0 0,0 0-11 0 0,2-1 33 0 0,-11-9 352 0 0,11 9-234 0 0,0-1-50 0 0,1 2-42 0 0,-1-1-35 0 0,-2 1 12 0 0,-1 1-57 0 0,3-1-3 0 0,1 0 40 0 0,-9 0 163 0 0,0 0-69 0 0,-14 0 185 0 0,9 2-65 0 0,5 3-55 0 0,-2 1 2 0 0,-5-4-4 0 0,0-2 24 0 0,6 4 15 0 0,-5 9 101 0 0,0 0-33 0 0,4-8-97 0 0,1-1-92 0 0,-10 5 92 0 0,17-6-177 0 0,0 0 0 0 0,1 0 0 0 0,-1 1 1 0 0,1-1-1 0 0,0 1 0 0 0,0-1 1 0 0,0 1-1 0 0,0 0 0 0 0,1 0 0 0 0,-1 0 1 0 0,0 2-69 0 0,-9 15 249 0 0,10-18-220 0 0,0 0 1 0 0,0 0-1 0 0,1 1 1 0 0,-1-1-1 0 0,1 0 1 0 0,0 1-1 0 0,0-1 1 0 0,0 1-1 0 0,0 0-29 0 0,-1 17 200 0 0,2-8-60 0 0,0 1 35 0 0,0 7-19 0 0,0-21-150 0 0,0 0 0 0 0,0 1 0 0 0,0-1 0 0 0,0 0 0 0 0,0 1 0 0 0,0-1 1 0 0,0 0-1 0 0,0 1 0 0 0,0-1 0 0 0,0 0 0 0 0,0 1 0 0 0,0-1 1 0 0,0 0-1 0 0,0 0 0 0 0,0 1 0 0 0,1-1 0 0 0,-1 0 0 0 0,0 1 0 0 0,0-1 1 0 0,0 0-1 0 0,0 0 0 0 0,1 1 0 0 0,-1-1 0 0 0,0 0 0 0 0,0 0 1 0 0,1 1-7 0 0,7 7 101 0 0,15 14 115 0 0,-20-20-191 0 0,1 1-1 0 0,0-1 0 0 0,0 1 1 0 0,0-1-1 0 0,0 0 0 0 0,5 1-23 0 0,-3-1 12 0 0,24 7 71 0 0,-6-7 42 0 0,-14-2-75 0 0,-7 0-37 0 0,1 1-1 0 0,-1-1 1 0 0,0 0-1 0 0,0-1 1 0 0,1 1 0 0 0,-1-1-1 0 0,0 1 1 0 0,0-1 0 0 0,0 0-1 0 0,0 0 1 0 0,0 0 0 0 0,0-1-1 0 0,0 1 1 0 0,0-1 0 0 0,0 1-1 0 0,0-1 1 0 0,0-1-14 0 0,23-10 73 0 0,-17 10-31 0 0,-1-1-1 0 0,1-1 0 0 0,2-1-41 0 0,15-13 67 0 0,-7-4-3 0 0,-9 15-45 0 0,-10 8-17 0 0,0 0 0 0 0,1 0 0 0 0,-1-1-1 0 0,1 1 1 0 0,-1 0 0 0 0,0 0 0 0 0,1-1 0 0 0,-1 1 0 0 0,0 0 0 0 0,1-1 0 0 0,-1 1 0 0 0,0-1 0 0 0,1 1 0 0 0,-1 0 0 0 0,0-1-1 0 0,0 1 1 0 0,0-1 0 0 0,1 1 0 0 0,-1-1 0 0 0,0 1 0 0 0,0-1 0 0 0,0 1 0 0 0,0-1 0 0 0,0 1 0 0 0,0-1 0 0 0,0 1 0 0 0,0-1-1 0 0,0 1 1 0 0,0-1 0 0 0,0 1 0 0 0,0-1 0 0 0,0 1-2 0 0,-1-12 14 0 0,0-7-26 0 0,5 2-43 0 0,1 11 42 0 0,2-6-73 0 0,-6 6-16 0 0,-3-1-57 0 0,-3-1-12 0 0,-1-2-74 0 0,4-4-65 0 0,1 7 139 0 0,-1 1-65 0 0,-1 1-54 0 0,0 0-47 0 0,-2-3-283 0 0,2 1-22 0 0,0 1 63 0 0,0 0 53 0 0,0 1 40 0 0,0-3-162 0 0,0-8-824 0 0</inkml:trace>
  <inkml:trace contextRef="#ctx0" brushRef="#br0" timeOffset="553.81">443 190 6648 0 0,'0'0'149'0'0,"2"3"23"0"0,9 10 12 0 0,-9-4-58 0 0,-1-5-7 0 0,-1-4-119 0 0,0 2 166 0 0,2 1 146 0 0,9 8 270 0 0,-9-8 24 0 0,-2-3-28 0 0,0 0-122 0 0,0 0-52 0 0,0 0-10 0 0,0 0-2 0 0,0 0 0 0 0,0 0 0 0 0,0 0 0 0 0,0 0-19 0 0,0 0-78 0 0,0 0-37 0 0,0 0-8 0 0,0 0-6 0 0,0 0-18 0 0,0-3-8 0 0,0-6 51 0 0,-1 0-90 0 0,0-4-36 0 0,1 10-130 0 0,0 0 0 0 0,0 1 0 0 0,0-1-1 0 0,1 1 1 0 0,-1-1 0 0 0,1 0 0 0 0,-1 1 0 0 0,1-1 0 0 0,0 1 0 0 0,0-1-13 0 0,17-34 105 0 0,-4 10 3 0 0,-11 22-106 0 0,1 0-1 0 0,0 0 1 0 0,0 0 0 0 0,1 0-1 0 0,0 1 1 0 0,1-2-2 0 0,7-6 1 0 0,-7 8-1 0 0,-1-1 0 0 0,1 1 0 0 0,0 1 0 0 0,0-1 0 0 0,0 1 0 0 0,1 0 0 0 0,-1 0 0 0 0,-2 1 0 0 0,0 0 0 0 0,0 1 0 0 0,0-1 0 0 0,1 1 0 0 0,-1 0 0 0 0,2 0 0 0 0,8-2-13 0 0,4-5-34 0 0,3-4 34 0 0,-21 12 13 0 0,1 0 0 0 0,-1 0 0 0 0,0 0 0 0 0,0 0 0 0 0,0 0 0 0 0,0-1 0 0 0,0 1 0 0 0,1 0 0 0 0,-1 0 0 0 0,0 0 0 0 0,0 0 0 0 0,0 0 0 0 0,1 0 1 0 0,-1-1-1 0 0,0 1 0 0 0,0 0 0 0 0,0 0 0 0 0,1 0 0 0 0,-1 0 0 0 0,0 0 0 0 0,0 0 0 0 0,0 0 0 0 0,1 0 0 0 0,-1 0 0 0 0,0 0 0 0 0,0 0 0 0 0,0 0 0 0 0,1 0 0 0 0,-1 0 0 0 0,0 0 0 0 0,0 1 0 0 0,1-1 0 0 0,-1 0 0 0 0,0 0 0 0 0,6 3 0 0 0,4 0 2 0 0,10 3 30 0 0,-5 0 82 0 0,-7-1-49 0 0,4 2 42 0 0,-1-5-5 0 0,-9-2-70 0 0,1 0 0 0 0,-1 0 0 0 0,0 1 0 0 0,0-1 0 0 0,0 1 0 0 0,0 0 0 0 0,0-1 0 0 0,0 1 0 0 0,1 0-32 0 0,27 19 280 0 0,-21-14-190 0 0,4 5 82 0 0,-1 1 45 0 0,-9-8-139 0 0,-1-2 0 0 0,1 1 1 0 0,0 0-1 0 0,0 0 0 0 0,0-1 1 0 0,1 0-1 0 0,0 1-78 0 0,3 0 188 0 0,-2 0-31 0 0,-3-1-3 0 0,-1 2 55 0 0,-1 2 112 0 0,3-3-33 0 0,23 23 265 0 0,-24-24-419 0 0,-1 0-37 0 0,0 2 14 0 0,-2 4-22 0 0,1-8-56 0 0,0 3 191 0 0,0 4-10 0 0,2-1-55 0 0,0-1-45 0 0,0 0-33 0 0,-2-5-72 0 0,0 1 0 0 0,1-1 1 0 0,-1 1-1 0 0,0 0 0 0 0,1-1 1 0 0,-1 1-1 0 0,0 0 0 0 0,0-1 1 0 0,0 1-1 0 0,1 0 0 0 0,-1-1 1 0 0,0 1-1 0 0,0 0 1 0 0,0-1-1 0 0,0 1 0 0 0,0 0 1 0 0,-1-1-1 0 0,1 1 0 0 0,0 0 1 0 0,0 0-10 0 0,-6 6 125 0 0,4-4 82 0 0,2-3-38 0 0,0 2-10 0 0,0-1-149 0 0,0 0 0 0 0,0-1 0 0 0,0 1 0 0 0,-1 0 0 0 0,1-1 0 0 0,0 1-1 0 0,0 0 1 0 0,0-1 0 0 0,-1 1 0 0 0,1-1 0 0 0,0 1 0 0 0,-1 0 0 0 0,1-1 0 0 0,0 1 0 0 0,-1-1 0 0 0,1 1 0 0 0,-1-1 0 0 0,1 1-1 0 0,-1-1 1 0 0,1 0 0 0 0,-1 1 0 0 0,1-1 0 0 0,-1 1-10 0 0,0-1 8 0 0,1 0 0 0 0,-1 1 1 0 0,1-1-1 0 0,-1 1 0 0 0,1-1 0 0 0,-1 0 0 0 0,1 1 1 0 0,-1-1-1 0 0,1 1 0 0 0,0-1 0 0 0,-1 1 0 0 0,1 0 0 0 0,0-1 1 0 0,-1 1-1 0 0,1-1 0 0 0,0 1 0 0 0,0 0 0 0 0,0-1 0 0 0,-1 1 1 0 0,1 0-1 0 0,0-1 0 0 0,0 1 0 0 0,0 0-8 0 0,0 1 105 0 0,-2-2-41 0 0,-3 0 23 0 0,-4 3-36 0 0,-4 8 23 0 0,5-4 36 0 0,4-2-73 0 0,0-2-9 0 0,2 0 41 0 0,2-3-5 0 0,0 0 0 0 0,8-1-6 0 0,-6-2-46 0 0,-8-5-12 0 0,4 7 8 0 0,0-4 56 0 0,2-6 2 0 0,0 8-2 0 0,0 1-10 0 0,0-9-58 0 0,0 11 3 0 0,0 0 0 0 0,0 0 0 0 0,0 0 0 0 0,0 0-1 0 0,0 0 1 0 0,0 0 0 0 0,0 0 0 0 0,0 0 0 0 0,0-1 0 0 0,-1 1 0 0 0,1 0 0 0 0,1 0 0 0 0,-1 0 0 0 0,0 0 0 0 0,0 0 0 0 0,0 0 0 0 0,0 0 0 0 0,0 0 0 0 0,0 0 0 0 0,0 0 0 0 0,0-1 0 0 0,0 1 0 0 0,0 0 0 0 0,0 0 0 0 0,0 0 0 0 0,0 0 0 0 0,0 0 0 0 0,0 0 0 0 0,0 0 0 0 0,0 0 0 0 0,0 0 0 0 0,0 0 0 0 0,0 0 0 0 0,0 0 0 0 0,1 0 0 0 0,-1 0 0 0 0,0 0 0 0 0,0 0 0 0 0,0-1-1 0 0,0 1 1 0 0,0 0 0 0 0,0 0 0 0 0,0 0 0 0 0,0 0 0 0 0,0 0 0 0 0,0 0 0 0 0,0 0 0 0 0,1 0 0 0 0,-1 0 0 0 0,0 0 0 0 0,0 0 0 0 0,0 0 0 0 0,0 0 0 0 0,0 0 0 0 0,0 1 0 0 0,0-1 0 0 0,0 0 1 0 0,1 0-1 0 0,0 0 0 0 0,-1 0 0 0 0,1 0 0 0 0,0 0 0 0 0,-1 0 0 0 0,1-1 0 0 0,0 1 0 0 0,0 0 0 0 0,-1 0 0 0 0,1 0 0 0 0,-1-1 0 0 0,1 1 0 0 0,0 0 0 0 0,-1-1 0 0 0,1 1 1 0 0,-1-1 0 0 0,1 1-1 0 0,-1-1 0 0 0,0 1 0 0 0,0-1 1 0 0,1 0-1 0 0,-1 1 0 0 0,0-1 1 0 0,0 0-1 0 0,0 1 0 0 0,0-1 0 0 0,1 0 1 0 0,-1 1-1 0 0,0-1 0 0 0,0 0 1 0 0,0 0 0 0 0,0-1-83 0 0,0 2-129 0 0,0 0-35 0 0,0 0-1 0 0,0 0 68 0 0,0 0-34 0 0,0 0-124 0 0,0 0 18 0 0,0 0-34 0 0,0 0-933 0 0,0 0-52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36.0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364 474 5904 0 0,'0'0'169'0'0,"-3"0"2"0"0,-1 0-140 0 0,-11 0-19 0 0,8 0 79 0 0,5 0 70 0 0,-1-3 185 0 0,0 1-329 0 0,1 1 35 0 0,-2-2 140 0 0,-2 0 161 0 0,-4 1 326 0 0,-1 0 33 0 0,3 2-299 0 0,1 0-149 0 0,-1 0-103 0 0,6 0-139 0 0,-11 0 309 0 0,2 0-91 0 0,-5 0-5 0 0,-10 0 59 0 0,13 0-138 0 0,2 2 5 0 0,-2 4 16 0 0,1 0 36 0 0,1-4 10 0 0,4-2-68 0 0,5-1-103 0 0,-1 1 1 0 0,1 0 0 0 0,0 0 0 0 0,0 0 0 0 0,0 0 0 0 0,0 1 0 0 0,-1-1 0 0 0,1 1 0 0 0,0-1 0 0 0,-1 1-53 0 0,-2 2 109 0 0,-26 14 548 0 0,20-8-423 0 0,0 0 45 0 0,-3-1-56 0 0,10-6-143 0 0,0 0 0 0 0,0 0 1 0 0,0 1-1 0 0,1 0 1 0 0,-4 3-81 0 0,-2 7 231 0 0,6 5 62 0 0,2-5-137 0 0,1 18 170 0 0,0-30-317 0 0,0 0 0 0 0,0 0-1 0 0,1-1 1 0 0,-1 1 0 0 0,0 0 0 0 0,0-1-1 0 0,0 1 1 0 0,1 0 0 0 0,-1-1-1 0 0,0 1 1 0 0,1 0 0 0 0,-1-1-1 0 0,0 1 1 0 0,1-1 0 0 0,-1 1 0 0 0,1-1-1 0 0,-1 1 1 0 0,1-1 0 0 0,-1 1-1 0 0,1-1 1 0 0,0 1 0 0 0,-1-1-1 0 0,1 0 1 0 0,-1 1 0 0 0,1-1 0 0 0,0 0-1 0 0,-1 1 1 0 0,1-1 0 0 0,0 0-1 0 0,-1 0 1 0 0,1 0 0 0 0,0 0-1 0 0,0 0 1 0 0,0 1-9 0 0,-1-2 5 0 0,1 1 1 0 0,-1 0-1 0 0,1 0 0 0 0,-1 0 0 0 0,1 0 1 0 0,-1 0-1 0 0,1 0 0 0 0,-1 0 0 0 0,1 0 1 0 0,-1 0-1 0 0,1 1 0 0 0,-1-1 0 0 0,1 0 1 0 0,-1 0-1 0 0,1 0 0 0 0,-1 1 0 0 0,1-1 1 0 0,-1 0-1 0 0,0 0 0 0 0,1 1 0 0 0,-1-1 0 0 0,1 0 1 0 0,-1 1-1 0 0,0-1 0 0 0,1 1 0 0 0,-1-1 1 0 0,0 0-1 0 0,1 1 0 0 0,-1-1-5 0 0,8 8 106 0 0,13-3 15 0 0,-11 5-29 0 0,7-6-35 0 0,21-4 83 0 0,-19-1-54 0 0,-17 1-80 0 0,-1 0 1 0 0,1 0 0 0 0,-1-1 0 0 0,1 1 0 0 0,0 0 0 0 0,-1-1 0 0 0,1 1 0 0 0,-1-1 0 0 0,1 0 0 0 0,0 1 0 0 0,-1-1 0 0 0,0 0 0 0 0,1 0 0 0 0,-1 0-7 0 0,7-4 30 0 0,27-11 88 0 0,-12 11-92 0 0,-12-8 49 0 0,-2 5-43 0 0,-7 7-28 0 0,0-1 1 0 0,0 0-1 0 0,0 1 1 0 0,-1-1-1 0 0,1 0 0 0 0,0 0 1 0 0,-1 0-1 0 0,1 0 0 0 0,-1 0 1 0 0,0-1-1 0 0,1 0-4 0 0,-2 2 3 0 0,1 0 0 0 0,0 0 0 0 0,0 0 0 0 0,-1 0-1 0 0,1 0 1 0 0,0 0 0 0 0,0 0 0 0 0,0 0 0 0 0,0 1 0 0 0,0-1 0 0 0,0 0 0 0 0,0 1-1 0 0,1-1 1 0 0,-1 1 0 0 0,0-1-3 0 0,0 1 2 0 0,0 0 1 0 0,-1-1-1 0 0,1 1 0 0 0,0 0 0 0 0,-1-1 0 0 0,1 1 1 0 0,0-1-1 0 0,-1 1 0 0 0,1-1 0 0 0,0 1 0 0 0,-1-1 0 0 0,1 1 1 0 0,-1-1-1 0 0,1 0 0 0 0,-1 1 0 0 0,1-1 0 0 0,-1 0 1 0 0,1 1-1 0 0,-1-1 0 0 0,0 0 0 0 0,0 1 0 0 0,1-1 1 0 0,-1 0-1 0 0,0 0 0 0 0,0 0 0 0 0,0 1 0 0 0,1-1 1 0 0,-1 0-1 0 0,0 0-2 0 0,0 0 0 0 0,-1 0 1 0 0,1 1-1 0 0,0-1 1 0 0,1 0-1 0 0,-1 1 0 0 0,0-1 1 0 0,0 0-1 0 0,0 0 1 0 0,0 1-1 0 0,0-1 1 0 0,1 1-1 0 0,-1-1 1 0 0,0 0-1 0 0,1 1 0 0 0,-1-1 1 0 0,0 1-1 0 0,1-1 1 0 0,-1 0-1 0 0,1 1 1 0 0,-1-1-1 0 0,1 1 1 0 0,-1 0-1 0 0,1-1 0 0 0,-1 1 1 0 0,1-1-1 0 0,-1 1 0 0 0,1 0 0 0 0,0-1 0 0 0,-1 1 0 0 0,1-1 0 0 0,-1 1 0 0 0,1-1 0 0 0,-1 1 0 0 0,1-1 0 0 0,-1 1 0 0 0,1-1 0 0 0,-1 1 0 0 0,0-1 0 0 0,1 1 0 0 0,-1-1 0 0 0,0 0 0 0 0,0 1 0 0 0,1-1 0 0 0,-1 0 0 0 0,0 1 0 0 0,0-1 0 0 0,0 0 0 0 0,0 1 0 0 0,0-1 0 0 0,1 0 0 0 0,-2 1 0 0 0,1-1-1 0 0,0 0 1 0 0,0-10-2 0 0,0-9-62 0 0,0-14-49 0 0,0 23 0 0 0,0 8-19 0 0,0 3 5 0 0,0 0-3 0 0,0 0-4 0 0,0 0-2 0 0,0 0 0 0 0,0 0 4 0 0,0 0 17 0 0,0 0 10 0 0,0 0 1 0 0,0 0 6 0 0,0 3 38 0 0,1 4 41 0 0,7 7-117 0 0,-3-6 123 0 0,-3 7-9 0 0,-2-14 19 0 0,0 0 0 0 0,0 0 1 0 0,0 0-1 0 0,0 0 0 0 0,0-1 0 0 0,0 1 0 0 0,0 0 1 0 0,0 0-1 0 0,1 0 0 0 0,-1 0 0 0 0,0-1 1 0 0,0 1-1 0 0,1 0 0 0 0,-1 0 0 0 0,1 0 3 0 0,5 3-13 0 0,-5-4 12 0 0,-1 1 0 0 0,1-1-1 0 0,-1 0 1 0 0,1 0 0 0 0,-1 1 0 0 0,0-1-1 0 0,1 0 1 0 0,-1 1 0 0 0,0-1 0 0 0,1 0-1 0 0,-1 1 1 0 0,0-1 0 0 0,1 1-1 0 0,-1-1 1 0 0,0 0 0 0 0,0 1 0 0 0,1-1-1 0 0,-1 1 1 0 0,0-1 0 0 0,0 1 0 0 0,0-1-1 0 0,0 1 1 0 0,0-1 0 0 0,0 1 0 0 0,0-1-1 0 0,0 1 1 0 0,0-1 0 0 0,0 1 0 0 0,0-1-1 0 0,0 1 1 0 0,0-1 0 0 0,0 1 1 0 0,3 14 50 0 0,-1-12-21 0 0,0 0-1 0 0,0 1 1 0 0,0-1-1 0 0,1-1 0 0 0,-1 1 1 0 0,1 0-1 0 0,0-1 1 0 0,1 2-29 0 0,7 6 60 0 0,-3 1-75 0 0,-3 2 27 0 0,5-7 36 0 0,-4 4-26 0 0,7-5 21 0 0,-8-3-29 0 0,-3 0-29 0 0,5 5 52 0 0,8 9 88 0 0,-13-14-89 0 0,2-2-177 0 0,6 0 21 0 0,-9 0 70 0 0,-1 0-13 0 0,1 0-23 0 0,-1 0-40 0 0,0 0-18 0 0,0 0-41 0 0,0 0-48 0 0,0 0-52 0 0,0 0-58 0 0,0 0-52 0 0,0 0-48 0 0,0 0-41 0 0,0 0-143 0 0,0 0-41 0 0,0 0-172 0 0,0 0-465 0 0</inkml:trace>
  <inkml:trace contextRef="#ctx0" brushRef="#br0" timeOffset="322.5">837 0 10016 0 0,'0'0'230'0'0,"0"0"30"0"0,0 0 18 0 0,1 1-120 0 0,1 1-83 0 0,2 2-38 0 0,5 3-27 0 0,-2-4 6 0 0,0 1 98 0 0,-5 7 112 0 0,0 2 87 0 0,4-3-59 0 0,-1-1-73 0 0,1 3 142 0 0,0 0-80 0 0,-3-5-99 0 0,1 5 91 0 0,-3 4-13 0 0,0 1-21 0 0,4-2 18 0 0,0-2-39 0 0,-2 9 37 0 0,-3-14-131 0 0,1 0 0 0 0,0-1 1 0 0,1 1-1 0 0,-1 0 0 0 0,2 1-86 0 0,-1-2 86 0 0,0 1-1 0 0,-1-1 0 0 0,0 1 0 0 0,0 0 0 0 0,0 0-85 0 0,-2 7 155 0 0,1-8-68 0 0,0-1 0 0 0,0 1 1 0 0,0-1-1 0 0,1 1 0 0 0,0-1 1 0 0,0 1-88 0 0,5 8 238 0 0,-2-2-34 0 0,-1 9 55 0 0,-3-4-57 0 0,0 27 448 0 0,0-32-492 0 0,2 1 71 0 0,4-2-15 0 0,1 1-52 0 0,-6 1-24 0 0,-1-4-66 0 0,-1-5-30 0 0,0 0 1 0 0,1-1-1 0 0,0 1 1 0 0,0 0-1 0 0,1 0 0 0 0,-1 0 1 0 0,1-1-1 0 0,0 1 0 0 0,1 2-42 0 0,0-3 15 0 0,0 0-1 0 0,0 1 0 0 0,-1-1 0 0 0,1 0 1 0 0,-1 1-1 0 0,0-1 0 0 0,0 1 0 0 0,0 0 1 0 0,-1-1-1 0 0,0 1 0 0 0,1-1 1 0 0,-2 1-1 0 0,1 0-14 0 0,0 1-16 0 0,-1 3 53 0 0,1 3 26 0 0,-1-4-70 0 0,2-1-61 0 0,0-1-80 0 0,-4-6-216 0 0,1 0 266 0 0,1 0-4 0 0,-1 0-68 0 0,0 0-89 0 0,0 0-115 0 0,1 0 136 0 0,1 0-39 0 0,-1 0-136 0 0,1 0-60 0 0,-1 0-55 0 0,1 0-48 0 0,-1 0-168 0 0,1 0-47 0 0,0 0-205 0 0,0 0-547 0 0</inkml:trace>
  <inkml:trace contextRef="#ctx0" brushRef="#br0" timeOffset="847.26">569 458 8928 0 0,'0'0'200'0'0,"0"0"33"0"0,0 0 14 0 0,2-3-41 0 0,3 0-208 0 0,-1 0 42 0 0,1 1 38 0 0,0 0 36 0 0,7 0 214 0 0,2 1 117 0 0,-2-1-68 0 0,-3-3-69 0 0,4-1-6 0 0,5 4-78 0 0,-2 2-40 0 0,-2-3-4 0 0,33-11 214 0 0,-13 5-160 0 0,-5 5-77 0 0,-3 2-46 0 0,-18 2-54 0 0,0-1 1 0 0,-1 0 0 0 0,1 0 0 0 0,0-1 0 0 0,3-1-58 0 0,17-3 185 0 0,-6 4-34 0 0,19 2 90 0 0,26 0 263 0 0,-60 0-438 0 0,0 1 0 0 0,-1 0 0 0 0,1 0 1 0 0,0 1-1 0 0,-1 0 0 0 0,1 0-66 0 0,9 2 137 0 0,-3-1-26 0 0,-10-3-84 0 0,-1 1 1 0 0,0-1 0 0 0,1 1-1 0 0,-1-1 1 0 0,0 1-1 0 0,0 0 1 0 0,1 0 0 0 0,-1 0-1 0 0,0 0 1 0 0,0 0-1 0 0,0 0 1 0 0,0 1 0 0 0,0-1-1 0 0,-1 1 1 0 0,2 0-28 0 0,0 1 38 0 0,0 0-1 0 0,0-1 1 0 0,0 1 0 0 0,1-1 0 0 0,2 2-38 0 0,-1-2 29 0 0,0 0 0 0 0,0 0 0 0 0,0 0 0 0 0,0-1 0 0 0,2 1-29 0 0,15 4 101 0 0,-11 0-29 0 0,-1 2-33 0 0,-5-2-35 0 0,-1 0 1 0 0,0 0-1 0 0,0 0 0 0 0,1 2-4 0 0,2 4 10 0 0,12 15 38 0 0,-13-19-28 0 0,0 0-1 0 0,0 0 1 0 0,1 6-20 0 0,-5-9-6 0 0,-2 4 44 0 0,0-8-31 0 0,0 0 1 0 0,0 0-1 0 0,0 0 1 0 0,0 0 0 0 0,1 1-1 0 0,-1-1 1 0 0,0 0-1 0 0,0 0 1 0 0,1 0-1 0 0,-1 0 1 0 0,1 0-1 0 0,0 1-7 0 0,2 1 23 0 0,4 2 18 0 0,-6-2-36 0 0,0-1 0 0 0,-1 1-1 0 0,0-1 1 0 0,1 1-1 0 0,-1-1 1 0 0,0 1-1 0 0,0 0-4 0 0,0 3 75 0 0,0-6-83 0 0,-1 0-103 0 0,0 1-99 0 0,1-1 53 0 0,-1 1-41 0 0,0 0-110 0 0,0 1-65 0 0,-1-1-55 0 0,1 0-51 0 0,-1 1-42 0 0,1-1-35 0 0,-1 2-635 0 0,0-1-839 0 0,1-2-1162 0 0</inkml:trace>
  <inkml:trace contextRef="#ctx0" brushRef="#br0" timeOffset="1128.81">1326 190 10272 0 0,'0'0'298'0'0,"0"0"-3"0"0,0 0-142 0 0,0 0 99 0 0,0 0 62 0 0,0 0 7 0 0,0 2-22 0 0,0 3-238 0 0,4 5 169 0 0,-2-7-195 0 0,0 0-54 0 0,0-1-59 0 0,1 0-72 0 0,0 0-87 0 0,-1-2 40 0 0,-1 1-39 0 0,3 0-335 0 0,-3 0 147 0 0,1-1-37 0 0,1 2-539 0 0,-1 2-526 0 0,-1 5-873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32.4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0 632 7400 0 0,'0'2'216'0'0,"3"9"-78"0"0,2-1-53 0 0,0-2-60 0 0,5 14 17 0 0,-3-3 88 0 0,0 0 82 0 0,1 0 88 0 0,-6-13-16 0 0,0-1-48 0 0,-2 4 48 0 0,0-1-59 0 0,1 9 246 0 0,6-2 143 0 0,-3-6-208 0 0,1 3 68 0 0,-1-1-174 0 0,1-1-37 0 0,-3-2-22 0 0,0 0 32 0 0,-2 0 92 0 0,1 1-25 0 0,0-2-95 0 0,1 0-49 0 0,2 2-29 0 0,0-1-46 0 0,-2-1-7 0 0,-1 0 31 0 0,0 2 68 0 0,-1-6-144 0 0,0 18 398 0 0,2-9-186 0 0,1 2 14 0 0,5-3-86 0 0,-8-11-204 0 0,0 0 0 0 0,0 0 0 0 0,1 0 0 0 0,-1 0 0 0 0,0 0 0 0 0,0 0 0 0 0,0 0 0 0 0,0 0 0 0 0,0 0 0 0 0,0 0-1 0 0,0 0 1 0 0,0 1 0 0 0,0-1 0 0 0,1 0 0 0 0,-1 0 0 0 0,0 0 0 0 0,0 0 0 0 0,0 0 0 0 0,0 0 0 0 0,0 0 0 0 0,0 0 0 0 0,0 1 0 0 0,0-1 0 0 0,0 0 0 0 0,0 0-1 0 0,0 0 1 0 0,0 0 0 0 0,0 0 0 0 0,0 0 0 0 0,0 1 0 0 0,0-1 0 0 0,0 0 0 0 0,0 0 0 0 0,0 0 0 0 0,0 0 0 0 0,0 0 0 0 0,0 0 0 0 0,0 0 0 0 0,0 1 0 0 0,0-1 0 0 0,0 0-1 0 0,0 0 1 0 0,0 0 0 0 0,-1 0 0 0 0,1 0 0 0 0,0 0 0 0 0,0 0 0 0 0,0 0 0 0 0,0 1 0 0 0,0-1 0 0 0,0 0 0 0 0,0 0 0 0 0,0 0 0 0 0,0 0 0 0 0,-1 0 0 0 0,1 0-1 0 0,0 0-3 0 0,-1 1 29 0 0,0 1 0 0 0,-1-1 0 0 0,1 0 0 0 0,0 1 1 0 0,0-1-1 0 0,0 1 0 0 0,0 0 0 0 0,1-1 1 0 0,-1 1-1 0 0,0 0 0 0 0,1-1 0 0 0,-1 1 0 0 0,1 0 1 0 0,-1 0-1 0 0,1 0-30 0 0,-3 4 161 0 0,-7 4-8 0 0,7-7 9 0 0,3-3 39 0 0,0 0 20 0 0,-2 0 3 0 0,-12-3-37 0 0,7-2-156 0 0,1 0-37 0 0,6 5 6 0 0,-4-6-52 0 0,4-1 44 0 0,-1 1 8 0 0,-12-10 0 0 0,0 0 13 0 0,10 1 28 0 0,4-9-11 0 0,-1 16-21 0 0,0 0 0 0 0,0 0 0 0 0,0 0 0 0 0,-1 0-1 0 0,-2-7-8 0 0,-2-1 1 0 0,4 13 3 0 0,0 0 1 0 0,0-1 0 0 0,0 1-1 0 0,0 0 1 0 0,1-1-1 0 0,-1 1 1 0 0,1 0 0 0 0,0-1-1 0 0,-1 1 1 0 0,2-1-1 0 0,-1 1 1 0 0,0 0-1 0 0,1-1-4 0 0,4-13 9 0 0,0-5-45 0 0,-2-2-47 0 0,-3 17 59 0 0,1 1 0 0 0,0 0 1 0 0,0-1-1 0 0,0 1 0 0 0,1 0 1 0 0,-1-1-1 0 0,3-2 24 0 0,5-13-98 0 0,-2 4-31 0 0,0-1-69 0 0,2 1 46 0 0,-5 11 80 0 0,1 0 0 0 0,0 0 0 0 0,0 1 0 0 0,1-1 0 0 0,0 1 0 0 0,0 0 72 0 0,9-4-109 0 0,-1 3-13 0 0,-1 3 46 0 0,-6 2 51 0 0,0 0 1 0 0,0 1 0 0 0,0 0 0 0 0,0 0-1 0 0,3 1 25 0 0,15 0-83 0 0,-15-1 48 0 0,-5 0 25 0 0,0 1 0 0 0,0 0 0 0 0,-1-1 1 0 0,1 2-1 0 0,0-1 0 0 0,0 1 0 0 0,0-1 0 0 0,-1 1 0 0 0,3 1 10 0 0,-1 1-4 0 0,0 0-10 0 0,1 0 0 0 0,-1 0 0 0 0,0 1 0 0 0,-1 0 0 0 0,1 0 0 0 0,0 1 14 0 0,10 11-73 0 0,-8-9 41 0 0,-5-3 20 0 0,-1 1-4 0 0,0 11 3 0 0,-2-12 18 0 0,1-2-5 0 0,-1 0 0 0 0,0 0 0 0 0,0 1-1 0 0,0-1 1 0 0,-1 0 0 0 0,1 0-1 0 0,0 0 1 0 0,-1 0 0 0 0,1 0-1 0 0,-1 0 1 0 0,0 0 0 0 0,0 0 0 0 0,0 0-1 0 0,0 0 1 0 0,-11 12 92 0 0,1 0-11 0 0,9-9-60 0 0,2-5-18 0 0,0 1-1 0 0,-1 0 1 0 0,1-1-1 0 0,0 1 0 0 0,-1-1 1 0 0,1 1-1 0 0,0 0 1 0 0,-1-1-1 0 0,1 1 0 0 0,-1-1 1 0 0,1 1-1 0 0,-1-1 1 0 0,1 1-1 0 0,-1-1 1 0 0,1 0-1 0 0,-1 1 0 0 0,1-1 1 0 0,-1 0-1 0 0,0 1 1 0 0,1-1-1 0 0,-1 0 0 0 0,0 1-2 0 0,-4 1 0 0 0,-27 24 10 0 0,24-22 15 0 0,-4 3 0 0 0,1-2-37 0 0,-21 0-147 0 0,29-3 109 0 0,-2 1 43 0 0,-1 2-11 0 0,3-4-30 0 0,0 0-40 0 0,0 0-21 0 0,0-1-39 0 0,-1 0-47 0 0,0 0-50 0 0,-9 0-216 0 0,-3 0-3 0 0</inkml:trace>
  <inkml:trace contextRef="#ctx0" brushRef="#br0" timeOffset="380.74">742 411 7920 0 0,'0'0'174'0'0,"0"0"29"0"0,0 0 13 0 0,-3 2-31 0 0,-4 4-149 0 0,5-5-36 0 0,0 0 0 0 0,0 0 0 0 0,0 0 0 0 0,-1-1 0 0 0,1 1 0 0 0,0 0 0 0 0,0-1 0 0 0,-1 1 0 0 0,-12-1 68 0 0,13 1 40 0 0,-1 1 123 0 0,-3 3-32 0 0,-7 2 184 0 0,-3 2 85 0 0,6-1-226 0 0,7-5-156 0 0,0-1 0 0 0,0 0 0 0 0,0 0 1 0 0,0 0-1 0 0,0 0 0 0 0,-2 0-86 0 0,-10 7 328 0 0,6-1-150 0 0,-3 5 81 0 0,0 5 50 0 0,6-9-142 0 0,0 0 38 0 0,1-2-35 0 0,-2 0 33 0 0,0 0 28 0 0,2 1-40 0 0,-1 0-2 0 0,-2 4 43 0 0,-3 4 43 0 0,1-4-57 0 0,-1 4 24 0 0,7-1-56 0 0,1-2-55 0 0,-4 1 46 0 0,6-13-150 0 0,1 0 0 0 0,-1 1 0 0 0,0-1 0 0 0,0 1 0 0 0,1-1 0 0 0,-1 1 0 0 0,1-1 0 0 0,-1 1 0 0 0,1-1 0 0 0,0 1 0 0 0,0-1 0 0 0,0 1 0 0 0,0 0-27 0 0,-2 9 188 0 0,-5 3 26 0 0,1-3-23 0 0,5-3-30 0 0,3-2 26 0 0,9 4-26 0 0,-8-7-7 0 0,-1-1-3 0 0,12 8 12 0 0,-2-7-22 0 0,-6-5 11 0 0,-5 1-137 0 0,0-1 0 0 0,0 1-1 0 0,1 0 1 0 0,-1 0-1 0 0,0 0 1 0 0,1 0 0 0 0,-1 0-1 0 0,1 1 1 0 0,-1-1-1 0 0,1 0 1 0 0,-1 1 0 0 0,1-1-1 0 0,0 1 1 0 0,-1-1-1 0 0,1 1 1 0 0,-1 0 0 0 0,1 0-1 0 0,1 0-14 0 0,-2 0 12 0 0,1 0-1 0 0,0-1 0 0 0,-1 1 1 0 0,1 0-1 0 0,0-1 0 0 0,-1 1 1 0 0,1-1-1 0 0,-1 1 1 0 0,1-1-1 0 0,-1 0 0 0 0,1 0 1 0 0,-1 1-1 0 0,1-1 0 0 0,-1-1-11 0 0,7-2 50 0 0,3-1 19 0 0,-9 4-58 0 0,0 0 0 0 0,0 0 0 0 0,1 0 0 0 0,-1-1 0 0 0,0 1 0 0 0,0-1 0 0 0,0 1 0 0 0,0-1 0 0 0,0 0-11 0 0,0 0 11 0 0,1 0-1 0 0,0 0 0 0 0,0 0 0 0 0,0 0 0 0 0,0 0 1 0 0,1 0-11 0 0,-2 2 3 0 0,-1-1 1 0 0,1 1 0 0 0,-1-1 0 0 0,0 0 0 0 0,1 1 0 0 0,-1-1-1 0 0,0 0 1 0 0,1 0 0 0 0,-1 0 0 0 0,0 0 0 0 0,0 0-1 0 0,0 0 1 0 0,0 0 0 0 0,0 0 0 0 0,0 0 0 0 0,0-1 0 0 0,-1 1-1 0 0,1 0 1 0 0,0 0 0 0 0,-1-1 0 0 0,1 1 0 0 0,-1-1 0 0 0,1 1-1 0 0,-1 0 1 0 0,1-1 0 0 0,-1 1 0 0 0,0-1 0 0 0,0 1-1 0 0,0-1-3 0 0,0-22 83 0 0,0 1-113 0 0,0 11-38 0 0,0 0-39 0 0,0 0-46 0 0,0 0-48 0 0,-2-4-35 0 0,-5-2-73 0 0,3 7 84 0 0,1 4-31 0 0,-2-6-149 0 0,3 10 233 0 0,0 0-66 0 0,1 1 42 0 0,0 0-42 0 0,0 0-50 0 0,0 0-55 0 0,0 1-27 0 0,1-1-50 0 0,-1 1-45 0 0,1-1-40 0 0,0 0-145 0 0,0 0-39 0 0,0 0-175 0 0,0-1-474 0 0</inkml:trace>
  <inkml:trace contextRef="#ctx0" brushRef="#br0" timeOffset="699.55">852 553 8592 0 0,'0'0'250'0'0,"0"0"4"0"0,0 0-189 0 0,0 2-37 0 0,0-1-28 0 0,0 0 0 0 0,1-1 0 0 0,-1 1 0 0 0,0 0 1 0 0,0 0-1 0 0,0-1 0 0 0,1 1 0 0 0,-1 0 0 0 0,0-1 0 0 0,1 1 0 0 0,-1 0 0 0 0,1-1 0 0 0,-1 1 1 0 0,1-1-1 0 0,-1 1 0 0 0,1-1 0 0 0,-1 1 0 0 0,1-1 0 0 0,-1 1 0 0 0,1-1 0 0 0,0 0 0 0 0,-1 1 1 0 0,1-1-1 0 0,0 0 0 0 0,-1 1 0 0 0,1-1 0 0 0,0 0 0 0 0,8 6 24 0 0,-2 2 84 0 0,-4-1 118 0 0,-1-1 192 0 0,9 0 450 0 0,-6 7 41 0 0,6 0-29 0 0,-9-11-575 0 0,-2-1 109 0 0,0-1 234 0 0,0 0-10 0 0,0 0-35 0 0,0 2-131 0 0,0-1-453 0 0,0-1 1 0 0,0 1-1 0 0,0-1 0 0 0,0 1 1 0 0,0-1-1 0 0,0 1 1 0 0,0-1-1 0 0,0 1 0 0 0,0-1 1 0 0,0 1-1 0 0,0-1 1 0 0,0 0-1 0 0,-1 1 0 0 0,1-1 1 0 0,0 1-1 0 0,0-1 1 0 0,-1 1-1 0 0,1-1 0 0 0,0 0 1 0 0,-1 1-1 0 0,1-1 1 0 0,0 0-1 0 0,-1 1 0 0 0,1-1 1 0 0,0 0-1 0 0,-1 1 1 0 0,1-1-1 0 0,-1 0 0 0 0,1 0 1 0 0,-1 1-1 0 0,1-1 1 0 0,-1 0-1 0 0,1 0 0 0 0,0 0 1 0 0,-1 0-1 0 0,1 0 1 0 0,-1 0-1 0 0,1 0 0 0 0,-1 0 1 0 0,1 0-1 0 0,-1 0 0 0 0,0 0-19 0 0,-1 0 372 0 0,2 3-117 0 0,0-3-245 0 0,0 1-1 0 0,0-1 1 0 0,0 1-1 0 0,0-1 0 0 0,0 1 1 0 0,0-1-1 0 0,0 1 1 0 0,-1-1-1 0 0,1 1 1 0 0,0-1-1 0 0,0 1 1 0 0,0-1-1 0 0,0 1 1 0 0,-1-1-1 0 0,1 1 1 0 0,0-1-1 0 0,0 0 0 0 0,-1 1 1 0 0,1-1-1 0 0,0 1 1 0 0,-1-1-1 0 0,1 0 1 0 0,0 1-1 0 0,-1-1 1 0 0,1 0-1 0 0,-1 0 1 0 0,1 1-1 0 0,0-1 1 0 0,-1 0-1 0 0,1 0 0 0 0,-1 1 1 0 0,1-1-1 0 0,-1 0 1 0 0,1 0-1 0 0,-1 0 1 0 0,1 0-1 0 0,-1 0 1 0 0,1 0-1 0 0,-1 0 1 0 0,1 0-1 0 0,-1 0 0 0 0,0 0-9 0 0,-4-3 176 0 0,-5-7-66 0 0,7 6-32 0 0,2 0-41 0 0,2-4-9 0 0,-1 8-17 0 0,0-19 78 0 0,0-1-37 0 0,3-4-27 0 0,-1 18-14 0 0,0 0 1 0 0,1 0-1 0 0,0 1 1 0 0,0-1 0 0 0,1 1-1 0 0,0-2-11 0 0,8-6-3 0 0,-1 0 1 0 0,2 0-1 0 0,0 1 3 0 0,9-9 5 0 0,-21 19-5 0 0,1 1 0 0 0,0-1 0 0 0,0 1 0 0 0,0 0 0 0 0,0-1 0 0 0,0 1 0 0 0,0 0 0 0 0,0 0-1 0 0,1 1 1 0 0,-1-1 0 0 0,0 0 0 0 0,0 1 0 0 0,1-1 0 0 0,-1 1 0 0 0,11-3-9 0 0,11-10-40 0 0,5-2 45 0 0,-28 15 3 0 0,1-1 0 0 0,-1 1 1 0 0,1-1-1 0 0,-1 1 0 0 0,1 0 0 0 0,0 0 1 0 0,-1 0-1 0 0,1 0 0 0 0,-1 0 1 0 0,1 0-1 0 0,0 0 0 0 0,-1 0 0 0 0,1 1 1 0 0,-1-1-1 0 0,1 1 0 0 0,-1-1 0 0 0,2 1 1 0 0,25 13-55 0 0,-7-3 38 0 0,-7-4-24 0 0,-12-6 40 0 0,-1 0 0 0 0,1 1 1 0 0,-1-1-1 0 0,1 1 0 0 0,-1-1 0 0 0,1 1 0 0 0,-1-1 0 0 0,0 1 0 0 0,0 0 0 0 0,0 0 1 0 0,0-1-1 0 0,0 1 0 0 0,0 1 1 0 0,0 0 0 0 0,1 0 0 0 0,0 0 0 0 0,0 0 0 0 0,-1 0 0 0 0,2 0 0 0 0,0 1 0 0 0,21 19 0 0 0,-22-20 0 0 0,0 2 0 0 0,4 27 0 0 0,-3-27 0 0 0,-2-3 0 0 0,0-1 0 0 0,0 1 0 0 0,0-1 0 0 0,-1 1 0 0 0,1 0 0 0 0,0-1 0 0 0,-1 1 0 0 0,1 0 0 0 0,-1-1 0 0 0,1 1 0 0 0,-1 0 0 0 0,0 0 0 0 0,1 0 0 0 0,-1-1 0 0 0,0 1 0 0 0,0 0 0 0 0,-1 0 0 0 0,1 0 0 0 0,0-1 0 0 0,-1 2 0 0 0,-6 4 0 0 0,6-6 0 0 0,1-1 0 0 0,0 0 0 0 0,-1 1 0 0 0,1-1 0 0 0,-1 0 0 0 0,1 1 0 0 0,0-1 0 0 0,-1 0 0 0 0,1 1 0 0 0,0-1 0 0 0,-1 1 0 0 0,1-1 0 0 0,0 1 0 0 0,0-1 0 0 0,0 1 0 0 0,-1-1 0 0 0,1 1 0 0 0,0-1 0 0 0,0 1 0 0 0,0-1 0 0 0,0 1 0 0 0,0-1 0 0 0,0 1 0 0 0,0-1 0 0 0,0 1 0 0 0,0-1 0 0 0,0 1 0 0 0,0-1 0 0 0,0 1 0 0 0,0 32 1 0 0,0-22-34 0 0,0-8-137 0 0,0 0-78 0 0,0 0 118 0 0,0 0-58 0 0,0-1-83 0 0,0-1 86 0 0,0 0-40 0 0,0 0-42 0 0,0-1-41 0 0,0 1-36 0 0,0-1-34 0 0,0 1-243 0 0,0-1-55 0 0,0 0-795 0 0,0 0-625 0 0,0 0-1189 0 0</inkml:trace>
  <inkml:trace contextRef="#ctx0" brushRef="#br0" timeOffset="1082.51">1452 537 8640 0 0,'7'0'46'0'0,"9"0"-11"0"0,-9 0 16 0 0,1 0 52 0 0,4 0 80 0 0,-11 0-159 0 0,1-1-1 0 0,0 1 0 0 0,-1 0 1 0 0,1-1-1 0 0,-1 1 0 0 0,1-1 1 0 0,-1 1-1 0 0,1-1 0 0 0,-1 0 0 0 0,1 0 1 0 0,-1 1-1 0 0,0-1-23 0 0,13-6 159 0 0,-3 5-120 0 0,0 2-39 0 0,-6 0 0 0 0,-1 1 0 0 0,1-2 0 0 0,0 1 0 0 0,-1 0 0 0 0,0-1 0 0 0,3-1 0 0 0,9-3 49 0 0,-8 2 32 0 0,-1 0 42 0 0,1 2 42 0 0,0 0 46 0 0,3 1 134 0 0,-3-2-83 0 0,0 0-30 0 0,2-2 28 0 0,1-1 29 0 0,-2 2 41 0 0,-1 1-91 0 0,-1-1-44 0 0,3 0-18 0 0,3-2 41 0 0,-10 4-159 0 0,12-4 295 0 0,1-7 41 0 0,0-1-30 0 0,-3 8-112 0 0,-8-2-109 0 0,-5 6-136 0 0,0 1 1 0 0,0 0-1 0 0,1-1 0 0 0,-1 1 0 0 0,0-1 0 0 0,0 1 1 0 0,1 0-1 0 0,-1-1 0 0 0,0 1 0 0 0,0 0 0 0 0,1 0 0 0 0,-1-1 1 0 0,0 1-1 0 0,1 0 0 0 0,-1 0 0 0 0,1-1 0 0 0,-1 1 0 0 0,0 0 1 0 0,1 0-1 0 0,-1 0 0 0 0,0 0 0 0 0,1-1 0 0 0,-1 1 0 0 0,1 0 1 0 0,-1 0-1 0 0,1 0 0 0 0,-1 0 0 0 0,0 0 0 0 0,1 0 0 0 0,-1 0 1 0 0,1 0-9 0 0,-1 0 2 0 0,0 0 1 0 0,0 1 0 0 0,0-1 0 0 0,0 0 0 0 0,0 0-1 0 0,0 0 1 0 0,1 0 0 0 0,-1 0 0 0 0,0 0 0 0 0,0 0-1 0 0,0 0 1 0 0,0 0 0 0 0,0 0 0 0 0,0 0 0 0 0,0 0-1 0 0,0 0 1 0 0,0 0 0 0 0,0 0 0 0 0,1 0 0 0 0,-1-1-1 0 0,0 1 1 0 0,0 0 0 0 0,0 0 0 0 0,0 0 0 0 0,0 0 0 0 0,0 0-1 0 0,0 0 1 0 0,0 0 0 0 0,0 0 0 0 0,0 0 0 0 0,0 0-1 0 0,0 0 1 0 0,0 0 0 0 0,1 0 0 0 0,-1 0 0 0 0,0 0-1 0 0,0-1 1 0 0,0 1 0 0 0,0 0 0 0 0,0 0 0 0 0,0 0-1 0 0,0 0 1 0 0,0 0 0 0 0,0 0 0 0 0,0 0 0 0 0,0 0-1 0 0,0 0 1 0 0,0 0 0 0 0,0 0 0 0 0,0-1 0 0 0,0 1-1 0 0,0 0 1 0 0,0 0 0 0 0,0 0 0 0 0,0 0 0 0 0,0 0 0 0 0,0 0-3 0 0,0-13 32 0 0,-3-3-22 0 0,2 15-5 0 0,1-1 0 0 0,-1 1 0 0 0,0 0 0 0 0,0 0 0 0 0,0 0 0 0 0,0 0-1 0 0,0 0 1 0 0,0 0 0 0 0,0 0 0 0 0,0 1 0 0 0,0-1 0 0 0,-1 0-5 0 0,-14-7 75 0 0,0 0-59 0 0,13 7-19 0 0,1 0 1 0 0,-1 0 0 0 0,0 1 0 0 0,0-1-1 0 0,0 1 1 0 0,0 0 0 0 0,0 0 0 0 0,0 0 0 0 0,0 0-1 0 0,-2 1 3 0 0,-11-1-51 0 0,8 1 46 0 0,0 0-1 0 0,0 1 1 0 0,0 0 0 0 0,1 0-1 0 0,-1 1 1 0 0,0 0-1 0 0,0 0 6 0 0,-7 4-53 0 0,0 1-1 0 0,-13 8 54 0 0,25-14-7 0 0,0 0 0 0 0,-1 1 0 0 0,1 0 0 0 0,0 0 0 0 0,0 0 0 0 0,1 0 0 0 0,-1 0 0 0 0,0 1 0 0 0,1-1 0 0 0,0 1 7 0 0,-10 21 23 0 0,3-4 83 0 0,8-20-103 0 0,1-1-1 0 0,-1 1 0 0 0,0 0-1 0 0,1 0 1 0 0,-1 0 0 0 0,1-1 0 0 0,0 1 0 0 0,-1 0 0 0 0,1 0 0 0 0,0 0 0 0 0,-1 0 0 0 0,1 0 0 0 0,0 0 0 0 0,0 0 0 0 0,0 0 0 0 0,0 0 0 0 0,0 0 0 0 0,0 0 0 0 0,0 0 0 0 0,0 0 0 0 0,0 0 0 0 0,0 0 0 0 0,1 0 0 0 0,-1-1 0 0 0,0 1 0 0 0,1 0 0 0 0,-1 0 0 0 0,0 0 0 0 0,1 0 0 0 0,-1 0 0 0 0,1-1 0 0 0,0 2-2 0 0,0-1 0 0 0,-1 1-4 0 0,1 0 0 0 0,0 0 1 0 0,-1-1-1 0 0,0 1 0 0 0,1 0 1 0 0,-1 0-1 0 0,0 0 0 0 0,0 0 1 0 0,0 0-1 0 0,0 0 0 0 0,-1 1 4 0 0,1-1-3 0 0,0 0-1 0 0,0 0 0 0 0,0-1 1 0 0,0 1-1 0 0,0 0 1 0 0,0 0-1 0 0,1 0 0 0 0,-1 0 1 0 0,0 0-1 0 0,1 0 1 0 0,0 0 3 0 0,0 1-2 0 0,1-1 1 0 0,-1 0-1 0 0,1 1 1 0 0,0-1 0 0 0,0 0-1 0 0,0 0 1 0 0,0 0 0 0 0,0 0-1 0 0,0-1 2 0 0,26 16 27 0 0,-11-9 14 0 0,1-1 0 0 0,2 0-41 0 0,-16-6 5 0 0,18 3 54 0 0,8-5-17 0 0,-19 1-16 0 0,-8 0-23 0 0,-1 0 1 0 0,1 0-1 0 0,-1-1 1 0 0,1 1-1 0 0,-1 0 1 0 0,1-1 0 0 0,-1 0-1 0 0,1 1 1 0 0,-1-1-1 0 0,0 0 1 0 0,1 0 0 0 0,-1 0-1 0 0,0-1 1 0 0,0 1-1 0 0,0-1 1 0 0,0 1-1 0 0,0-1-3 0 0,1 0-1 0 0,0 0-1 0 0,0 0 1 0 0,0 0-1 0 0,1 0 0 0 0,-1 1 1 0 0,0-1-1 0 0,2 1 2 0 0,21-5-144 0 0,-22 5 56 0 0,-1 0 54 0 0,6-3 37 0 0,-7 2-29 0 0,1 1-37 0 0,0 0-51 0 0,0-1-63 0 0,-1 1 17 0 0,0 0-38 0 0,1 1-42 0 0,0-1-47 0 0,-1 0-41 0 0,1 0-51 0 0,-1 0-43 0 0,1-1-39 0 0,1 1-136 0 0,-1-1-38 0 0,2 0-164 0 0,2-2-441 0 0</inkml:trace>
  <inkml:trace contextRef="#ctx0" brushRef="#br0" timeOffset="1438.16">1988 395 6688 0 0,'0'0'197'0'0,"0"2"-16"0"0,0 12-143 0 0,3 1-38 0 0,-1-10 55 0 0,1-2 95 0 0,0 3 201 0 0,1 6 346 0 0,-3-3-426 0 0,-1-3 222 0 0,-1 18 673 0 0,2-17-819 0 0,2-2-35 0 0,3-1 105 0 0,-5-4-390 0 0,-1 1-1 0 0,0-1 0 0 0,1 0 1 0 0,-1 0-1 0 0,1 1 0 0 0,-1-1 1 0 0,0 0-1 0 0,1 1 1 0 0,-1-1-1 0 0,0 0 0 0 0,1 1 1 0 0,-1-1-1 0 0,0 1 1 0 0,1-1-1 0 0,-1 0 0 0 0,0 1 1 0 0,0-1-1 0 0,0 1 1 0 0,1-1-1 0 0,-1 1 0 0 0,0-1 1 0 0,0 1-1 0 0,0-1 1 0 0,0 1-1 0 0,0-1 0 0 0,0 1 1 0 0,0-1-1 0 0,0 1 0 0 0,0-1 1 0 0,0 1-1 0 0,0-1 1 0 0,0 1-27 0 0,0 4 168 0 0,1-1 53 0 0,3 7 625 0 0,-1-8-545 0 0,-2-1-187 0 0,0-1-37 0 0,1 1-43 0 0,-1-1-51 0 0,0 1 328 0 0,1 0-84 0 0,-2 0-69 0 0,1 0-56 0 0,-1 0-35 0 0,-1 3 0 0 0,1-4 2 0 0,-1-1 6 0 0,1 2 331 0 0,0 0-238 0 0,0 0-37 0 0,0 0 39 0 0,0 0-83 0 0,0 2-15 0 0,0-2 8 0 0,0 0 245 0 0,0-2-86 0 0,0 0-42 0 0,0 0-5 0 0,0 0-9 0 0,0 0-39 0 0,0 0-16 0 0,0-2-7 0 0,0 1-114 0 0,0 0-1 0 0,0 1 1 0 0,1-1-1 0 0,-1 1 1 0 0,0-1-1 0 0,0 0 0 0 0,0 1 1 0 0,0-1-1 0 0,0 1 1 0 0,1-1-1 0 0,-1 1 1 0 0,0-1-1 0 0,1 1 1 0 0,-1-1-1 0 0,0 1 0 0 0,1-1 1 0 0,-1 1-1 0 0,0-1 1 0 0,1 1-1 0 0,-1 0 1 0 0,1-1-1 0 0,-1 1 0 0 0,1 0 1 0 0,0-1-7 0 0,-1 1 5 0 0,1-1 1 0 0,0 1-1 0 0,-1-1 0 0 0,1 1 1 0 0,-1-1-1 0 0,1 1 0 0 0,-1-1 1 0 0,1 1-1 0 0,-1-1 0 0 0,1 1 1 0 0,-1-1-1 0 0,0 0 0 0 0,1 1 1 0 0,-1-1-1 0 0,0 0 0 0 0,0 0 1 0 0,1 1-1 0 0,-1-1 0 0 0,0 0 1 0 0,0 1-1 0 0,0-1 0 0 0,0 0 1 0 0,0 0-1 0 0,0 1 0 0 0,0-1-5 0 0,0-1 10 0 0,0 0-1 0 0,1 0 0 0 0,-1 0 0 0 0,0 1 0 0 0,1-1 0 0 0,-1 0 1 0 0,1 1-1 0 0,0-1 0 0 0,-1 0 0 0 0,1 1 0 0 0,0-1 0 0 0,0 1 1 0 0,0-1-10 0 0,0 0 3 0 0,0 1 0 0 0,0-1 0 0 0,0 1 0 0 0,0-1 0 0 0,-1 1 0 0 0,1-1 1 0 0,-1 0-1 0 0,1 0 0 0 0,-1 1 0 0 0,1-1 0 0 0,-1 0 0 0 0,0 0 0 0 0,0 0-3 0 0,0-1 0 0 0,1-1 0 0 0,-1 1 0 0 0,1-1 0 0 0,-1 1 0 0 0,1-1 0 0 0,1 1 0 0 0,-1-1 0 0 0,0 1 0 0 0,1 0 0 0 0,-1 0 0 0 0,1 0 0 0 0,0 0 0 0 0,1-1 0 0 0,0-2 0 0 0,1 1 0 0 0,-1-1 0 0 0,0 0 0 0 0,1-5 0 0 0,-1 4-1 0 0,0 1 0 0 0,1 0 0 0 0,-1-1 0 0 0,1 1-1 0 0,1 1 1 0 0,-1-1 0 0 0,1 1 0 0 0,0 0-1 0 0,0 0 1 0 0,0 0 0 0 0,1 0 0 0 0,3-1 1 0 0,1 1-41 0 0,-8 4 36 0 0,1 0 0 0 0,-1 0 0 0 0,0 0 1 0 0,0 0-1 0 0,0-1 0 0 0,0 1 0 0 0,0-1 1 0 0,0 1-1 0 0,0-1 5 0 0,0 0-5 0 0,0 0 0 0 0,0 1 0 0 0,0-1 0 0 0,0 1 1 0 0,0 0-1 0 0,1 0 0 0 0,-1 0 0 0 0,0 0 0 0 0,1 0 0 0 0,-1 0 0 0 0,1 0 1 0 0,-1 1-1 0 0,0-1 0 0 0,1 1 5 0 0,37-1-57 0 0,-19 2 11 0 0,-19-1 46 0 0,-1 0 0 0 0,1 1 0 0 0,0-1 0 0 0,0 0 0 0 0,-1 1 0 0 0,1-1 1 0 0,0 1-1 0 0,-1 0 0 0 0,1-1 0 0 0,0 1 0 0 0,-1 0 0 0 0,1 0 0 0 0,-1 0 0 0 0,0 0 0 0 0,1 0 0 0 0,-1 1 0 0 0,0-1 0 0 0,1 0 0 0 0,-1 1 0 0 0,15 11 42 0 0,-5-8-23 0 0,-1 0 44 0 0,1 3 33 0 0,15 23 198 0 0,-5-1-73 0 0,-15-22-89 0 0,1 0-1 0 0,-1-1 0 0 0,1 0 1 0 0,2 1-132 0 0,-2-2 145 0 0,0 1-1 0 0,-1 0 1 0 0,4 6-145 0 0,0 6 168 0 0,-6 4-51 0 0,-4-22-103 0 0,0 1 0 0 0,0-1 0 0 0,0 1 0 0 0,1-1-1 0 0,-1 1 1 0 0,0-1 0 0 0,1 1 0 0 0,-1-1 0 0 0,1 0-1 0 0,0 1 1 0 0,0 0-14 0 0,10 11 75 0 0,-10-11-69 0 0,1-1 0 0 0,-1 0-1 0 0,0 1 1 0 0,0-1-1 0 0,1 1 1 0 0,-1-1 0 0 0,0 1-1 0 0,0 0 1 0 0,-1 0 0 0 0,1-1-1 0 0,0 1 1 0 0,-1 0 0 0 0,1 0-1 0 0,-1 0 1 0 0,1-1-1 0 0,-1 1 1 0 0,1 2-6 0 0,-1-2 62 0 0,0 0-50 0 0,0 0-50 0 0,0 0-52 0 0,0 0-52 0 0,0 0-55 0 0,0 0-54 0 0,0 0-55 0 0,0 0-57 0 0,0 0-58 0 0,0-1-58 0 0,0 1-60 0 0,0 0-61 0 0,0-1-61 0 0,0 1-63 0 0,0-1-63 0 0,0 0-415 0 0,0 0-36 0 0,0 0-2600 0 0</inkml:trace>
  <inkml:trace contextRef="#ctx0" brushRef="#br0" timeOffset="2062.61">2887 0 7920 0 0,'0'0'174'0'0,"0"0"29"0"0,0 0 13 0 0,0 3-31 0 0,0 7-139 0 0,0 9-54 0 0,1-10 24 0 0,1-2 42 0 0,3 1 94 0 0,1 2 152 0 0,-4 3 111 0 0,-2-6-184 0 0,0-4-154 0 0,0-1 1 0 0,-1 0 0 0 0,2 0 0 0 0,-1 0-1 0 0,0 0 1 0 0,0 1 0 0 0,1-1 0 0 0,-1 0-1 0 0,1 0 1 0 0,0 1-78 0 0,9 15 512 0 0,-4 9 7 0 0,4-6 1 0 0,-5 8-2 0 0,-3-22-417 0 0,1 0 34 0 0,5 18 393 0 0,1-1-2 0 0,-6-16-392 0 0,-1-1-36 0 0,3 25 372 0 0,5 0-139 0 0,-4-4-62 0 0,-1-12-89 0 0,1-1-2 0 0,-4 2-41 0 0,-1-3-20 0 0,6-2-9 0 0,-2-4-52 0 0,0 2 23 0 0,6 12 60 0 0,-9-7-67 0 0,1 1-3 0 0,2-8-28 0 0,-4-7-37 0 0,0 1 0 0 0,0-1 1 0 0,0 1-1 0 0,-1-1 1 0 0,1 1-1 0 0,0-1 1 0 0,-1 1-1 0 0,1-1 0 0 0,-1 1 1 0 0,0 0-1 0 0,1-1 1 0 0,-1 1-1 0 0,0 0 0 0 0,0 0-4 0 0,3 13 59 0 0,7 1-4 0 0,-7-3-59 0 0,-3-10-50 0 0,0-3-33 0 0,0 0-59 0 0,0 0-150 0 0,-3 0-270 0 0,-7 0-30 0 0,7 0-4 0 0</inkml:trace>
  <inkml:trace contextRef="#ctx0" brushRef="#br0" timeOffset="2861.38">2745 474 8808 0 0,'0'0'197'0'0,"0"0"24"0"0,0 0 19 0 0,0 0 50 0 0,0 0 152 0 0,0 0 64 0 0,0 0 7 0 0,3 0-12 0 0,3-1-280 0 0,0-1-40 0 0,8-8 235 0 0,-11 7-135 0 0,0 2-102 0 0,0 0-64 0 0,1 1-59 0 0,-1 0-13 0 0,0-1 45 0 0,5-3 78 0 0,5-2 125 0 0,0 1-54 0 0,-5 2-139 0 0,7-3 110 0 0,5-1 59 0 0,-7 2-119 0 0,-2 2-68 0 0,-2 0-55 0 0,23-2 109 0 0,-1-6-8 0 0,1 6-12 0 0,-16 1-72 0 0,-10 2-25 0 0,1 0 0 0 0,-1 0 0 0 0,1 1 0 0 0,0 0 0 0 0,-1 0 0 0 0,5 1-17 0 0,27 0 45 0 0,14 0 38 0 0,-17 0-63 0 0,-6 0-52 0 0,0 0-65 0 0,-5 0-47 0 0,1 0-69 0 0,-1 0-79 0 0,1 0-90 0 0,-17 1 287 0 0,-1 1-62 0 0,9 11-485 0 0,-8-6 353 0 0,-4-4 178 0 0,0 0 34 0 0,1-1 15 0 0,1 2-43 0 0,-1 3-13 0 0,-2-2 84 0 0,7 9-80 0 0,-6-9 14 0 0,-3 2 84 0 0,-1-1 8 0 0,5 2-16 0 0,-4-7 20 0 0,0 1 1 0 0,0-1 0 0 0,0 1-1 0 0,0-1 1 0 0,-1 1 0 0 0,1-1-1 0 0,0 1 1 0 0,-1-1 0 0 0,0 1-1 0 0,1 0 1 0 0,-1-1 0 0 0,0 1-1 0 0,0 0 1 0 0,1 0 3 0 0,-1 6-62 0 0,0 1 92 0 0,0 0 58 0 0,0 16 275 0 0,0-13-241 0 0,0-12-109 0 0,0 1 0 0 0,0 0-1 0 0,0-1 1 0 0,0 1 0 0 0,0 0-1 0 0,-1-1 1 0 0,1 1 0 0 0,0 0-1 0 0,0-1 1 0 0,0 1-1 0 0,-1 0 1 0 0,1-1 0 0 0,0 1-1 0 0,0 0 1 0 0,-1-1 0 0 0,1 1-1 0 0,-1-1 1 0 0,1 1 0 0 0,0-1-1 0 0,-1 1 1 0 0,1-1 0 0 0,-1 1-1 0 0,0-1 1 0 0,1 1 0 0 0,-1-1-1 0 0,1 0-12 0 0,-1 1 14 0 0,0-1 0 0 0,1 1-1 0 0,-1-1 1 0 0,1 0 0 0 0,-1 1 0 0 0,1-1-1 0 0,-1 1 1 0 0,1-1 0 0 0,0 1-1 0 0,-1 0 1 0 0,1-1 0 0 0,-1 1-1 0 0,1-1 1 0 0,0 1 0 0 0,0 0 0 0 0,-1-1-1 0 0,1 1 1 0 0,0 0 0 0 0,0-1-1 0 0,0 1 1 0 0,0 0 0 0 0,0-1-1 0 0,0 1 1 0 0,0 0 0 0 0,0-1 0 0 0,0 1-14 0 0,0 3-13 0 0,0-1 201 0 0,0 0-193 0 0,0 0-46 0 0,0 1-40 0 0,0 1-49 0 0,0 2-54 0 0,0-6-112 0 0,0-1-53 0 0,0 1-46 0 0,0-1-40 0 0,0 0-134 0 0,0 1-40 0 0,0-1-163 0 0,0 0-433 0 0</inkml:trace>
  <inkml:trace contextRef="#ctx0" brushRef="#br0" timeOffset="3107.32">3345 237 10592 0 0,'0'0'241'0'0,"0"0"38"0"0,0 0 10 0 0,0 0-33 0 0,0 0-117 0 0,0 0 111 0 0,0 0 66 0 0,3 0 18 0 0,-2 0-311 0 0,1 0 1 0 0,-1 1-1 0 0,1-1 1 0 0,0 1-1 0 0,-1-1 1 0 0,1 1-1 0 0,-1-1 1 0 0,1 1 0 0 0,-1 0-1 0 0,0-1 1 0 0,1 1-1 0 0,-1 0-23 0 0,10 5 103 0 0,3-3-64 0 0,-10-3-62 0 0,-1 0-44 0 0,-1 1-49 0 0,-1 0-48 0 0,1 0-52 0 0,-1 0-52 0 0,-1 0-55 0 0,1 0-56 0 0,0 1-44 0 0,0 0-55 0 0,0-1-59 0 0,1 1-59 0 0,2 0-992 0 0,5-1-914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31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8464 0 0,'0'0'190'0'0,"0"0"28"0"0,0 0 10 0 0,2 3-26 0 0,11 10-160 0 0,-4-4-21 0 0,-4-2 56 0 0,-3-2 139 0 0,3 5 109 0 0,8 9 375 0 0,-1-10-147 0 0,-4-6-230 0 0,2-2 46 0 0,3 2 62 0 0,6 8 263 0 0,-1 7-4 0 0,-6-4-265 0 0,-2-4-128 0 0,-1 0-42 0 0,8 1 15 0 0,-8-7-149 0 0,0 2 42 0 0,-3-2-19 0 0,0 2 38 0 0,-2-2-123 0 0,-2-2-38 0 0,-1-1 0 0 0,1 0 0 0 0,0 1 0 0 0,0-1 0 0 0,0 0 0 0 0,0 0 0 0 0,0 0-1 0 0,0 0 1 0 0,1 0-21 0 0,18 10 43 0 0,-10-6-19 0 0,-1 0-46 0 0,-2 0-45 0 0,-5-2-80 0 0,-3-3-11 0 0,0 0 46 0 0,0 0-8 0 0,1 1-215 0 0,1-1 94 0 0,-1 0 111 0 0,0 0 36 0 0,2 0-17 0 0,1 0-3 0 0,-2 1 46 0 0,-1 0-43 0 0,13 9-589 0 0,-12-7-4 0 0</inkml:trace>
  <inkml:trace contextRef="#ctx0" brushRef="#br0" timeOffset="295.56">332 1 9184 0 0,'0'0'208'0'0,"0"0"33"0"0,0 0 14 0 0,-3 0-42 0 0,-2 0-177 0 0,2 2-33 0 0,-3 5 8 0 0,-9 2 56 0 0,10-6 81 0 0,-2 3 102 0 0,0 0 63 0 0,-11 12 489 0 0,12-12-585 0 0,1 0-34 0 0,1-2-67 0 0,0 0-37 0 0,1 0-45 0 0,-1-1-49 0 0,-23 27 388 0 0,24-26-330 0 0,1 0 0 0 0,-1 0 0 0 0,1 0 0 0 0,-1 0 0 0 0,1 0 0 0 0,0 3-43 0 0,-3 6 157 0 0,1-2-43 0 0,-8 13 133 0 0,3-11-103 0 0,4-6-54 0 0,2 0-12 0 0,-1 0 1 0 0,1 0-1 0 0,1 0 1 0 0,-1 2-79 0 0,-5 11 128 0 0,0-3-60 0 0,-21 17 139 0 0,-3 29-63 0 0,30-57-167 0 0,2-3-86 0 0,0-1-84 0 0,0-1 50 0 0,0 0-34 0 0,0 0-39 0 0,0 0-36 0 0,0-1-348 0 0,0 1 79 0 0,0-1-48 0 0,0 0-673 0 0,0 0-527 0 0,0 0-998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30.4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316 221 9728 0 0,'0'0'222'0'0,"0"-3"30"0"0,0 3-236 0 0,0-1 0 0 0,0 0 0 0 0,0 0-1 0 0,-1 0 1 0 0,1 1 0 0 0,0-1 0 0 0,-1 0-1 0 0,1 0 1 0 0,-1 1 0 0 0,1-1-1 0 0,-1 0 1 0 0,1 1 0 0 0,-1-1 0 0 0,1 0-1 0 0,-1 1 1 0 0,1-1 0 0 0,-1 1 0 0 0,0-1-1 0 0,0 1 1 0 0,1-1-16 0 0,-12-6 166 0 0,4 3-110 0 0,6 3-51 0 0,0 0 2 0 0,-1 0 0 0 0,1 1 1 0 0,0-1-1 0 0,0 1 0 0 0,-1-1 1 0 0,1 1-1 0 0,0 0 0 0 0,-2 0-7 0 0,-21 1 181 0 0,9 0 33 0 0,10-1-12 0 0,0 0 54 0 0,-17 0 721 0 0,13 0-610 0 0,5 0-216 0 0,0 0-36 0 0,1 0-40 0 0,0 0-49 0 0,-10 2 266 0 0,4 4-61 0 0,2-1-74 0 0,-12 4 223 0 0,-13 6 158 0 0,31-13-498 0 0,0 0-1 0 0,0-1 0 0 0,-1 1 1 0 0,1 0-1 0 0,0 0 1 0 0,1 0-1 0 0,-1 0 1 0 0,0 0-1 0 0,0 0 1 0 0,1 1-1 0 0,-1 1-39 0 0,-1 1 63 0 0,3-5-47 0 0,0 1-1 0 0,0 0 1 0 0,-1-1-1 0 0,1 1 1 0 0,0-1-1 0 0,-1 1 0 0 0,1 0 1 0 0,-1-1-1 0 0,1 1 1 0 0,0-1-1 0 0,-1 1 1 0 0,1-1-1 0 0,-1 1 1 0 0,1-1-1 0 0,-1 0 0 0 0,0 1 1 0 0,1-1-1 0 0,-1 0 1 0 0,1 1-1 0 0,-1-1 1 0 0,0 0-1 0 0,0 1-15 0 0,-4 1 63 0 0,4-1-48 0 0,0-1 0 0 0,0 1 1 0 0,0 0-1 0 0,0 0 0 0 0,0 0 1 0 0,0-1-1 0 0,0 1 1 0 0,1 0-1 0 0,-1 0 0 0 0,0 0 1 0 0,0 0-1 0 0,1 1 0 0 0,-1-1 1 0 0,1 0-1 0 0,-1 0 1 0 0,1 0-1 0 0,-1 0 0 0 0,1 1 1 0 0,0-1-1 0 0,0 0 0 0 0,-1 0 1 0 0,1 1-1 0 0,0-1 1 0 0,0 0-1 0 0,0 0 0 0 0,0 1 1 0 0,1-1-1 0 0,-1 1-15 0 0,0 1 28 0 0,0-1 0 0 0,0 1 1 0 0,0 0-1 0 0,0-1 0 0 0,0 0 0 0 0,-1 1 0 0 0,1-1 0 0 0,-1 1 0 0 0,0-1 1 0 0,0 1-29 0 0,-4 6 72 0 0,4-8-56 0 0,0 0 0 0 0,0 1 0 0 0,0-1 0 0 0,1 1 0 0 0,-1-1 0 0 0,0 1 0 0 0,1-1 0 0 0,-1 1 0 0 0,1 0 0 0 0,-1-1 0 0 0,1 1 0 0 0,0-1 0 0 0,0 1-1 0 0,0 0-15 0 0,0 0 15 0 0,0 13 131 0 0,1 4 120 0 0,4-3-62 0 0,2-7-171 0 0,-2-6 102 0 0,2-2-85 0 0,-1 0-12 0 0,7 9 67 0 0,-9-7-5 0 0,1-2-51 0 0,4-4-9 0 0,-8 2-21 0 0,15-8 83 0 0,-10 5-37 0 0,1 0 0 0 0,0 1-1 0 0,7-3-64 0 0,-1 3 47 0 0,-11 2-37 0 0,0 1 0 0 0,1 0 0 0 0,-1-1 0 0 0,0 0 1 0 0,0 0-1 0 0,1 0 0 0 0,-1 0 0 0 0,0 0 1 0 0,0 0-1 0 0,0 0 0 0 0,0-1 0 0 0,0 1 1 0 0,0-1-1 0 0,0 1-10 0 0,39-41 203 0 0,-14 15-115 0 0,-1 1-81 0 0,-21 21-6 0 0,-1 0-1 0 0,0 0 0 0 0,0 0 0 0 0,-1-1 0 0 0,1 0 0 0 0,-1 1 11 0 0,1-1-1 0 0,0 1 1 0 0,0 0-1 0 0,0 0 1 0 0,1 0-11 0 0,-4 3 3 0 0,1 0 0 0 0,-1 0 1 0 0,1 0-1 0 0,-1 0 0 0 0,0 0 0 0 0,0 0 1 0 0,0 0-1 0 0,0 0 0 0 0,0-1 1 0 0,0 1-1 0 0,-1 0 0 0 0,1-3-3 0 0,3-7 25 0 0,6 1-15 0 0,-4-10-10 0 0,0 16 0 0 0,-2 2 0 0 0,1-10 0 0 0,6 0-14 0 0,-9 15-56 0 0,-1 9 49 0 0,-1 21-114 0 0,0 15 55 0 0,2-29 80 0 0,9 9 0 0 0,-7-16 0 0 0,0-1 0 0 0,1 1 0 0 0,4 5 0 0 0,0 1 0 0 0,-3-3 0 0 0,4-9 0 0 0,-5 1 0 0 0,-5-5 0 0 0,0-1 0 0 0,0 1 0 0 0,0-1 0 0 0,1 1 0 0 0,-1-1 0 0 0,0 0 0 0 0,1 1 0 0 0,-1-1 0 0 0,0 1 0 0 0,1-1 0 0 0,-1 0 0 0 0,1 0 0 0 0,-1 1 0 0 0,0-1 0 0 0,1 0 0 0 0,-1 0 0 0 0,1 1 0 0 0,-1-1 0 0 0,1 0 0 0 0,-1 0 0 0 0,1 0 0 0 0,-1 0 0 0 0,1 0 0 0 0,-1 1 0 0 0,1-1 0 0 0,-1 0 0 0 0,1 0 0 0 0,-1 0 0 0 0,1-1 0 0 0,-1 1 0 0 0,1 0 0 0 0,-1 0 0 0 0,1 0-1 0 0,0 0 0 0 0,0 0 0 0 0,0 0 0 0 0,-1 1 0 0 0,1-1 0 0 0,0 0 0 0 0,0 0 0 0 0,-1 1 0 0 0,1-1 0 0 0,0 0 0 0 0,0 1 0 0 0,-1-1 0 0 0,1 0 0 0 0,0 1 0 0 0,-1-1 0 0 0,1 1 0 0 0,-1 0 0 0 0,1-1 0 0 0,-1 1 0 0 0,1-1 0 0 0,-1 1 0 0 0,1 0 1 0 0,5 5-38 0 0,-6-6 34 0 0,1 0 0 0 0,-1 0 0 0 0,1 0 1 0 0,-1 0-1 0 0,1 0 0 0 0,-1 0 0 0 0,1 0 1 0 0,-1 0-1 0 0,1 0 0 0 0,-1 0 0 0 0,1 0 1 0 0,-1 0-1 0 0,1 0 0 0 0,-1-1 0 0 0,1 1 1 0 0,-1 0-1 0 0,1 0 0 0 0,-1 0 0 0 0,1-1 4 0 0,5-3-110 0 0,1-2-126 0 0,-5 4 40 0 0,-1 1 39 0 0,2 0-70 0 0,5 1-224 0 0,-7 1 299 0 0,0-1-56 0 0,-1 0-8 0 0,1 0-61 0 0,-1 0-39 0 0,1 0-419 0 0,0 0 108 0 0,-1 0-53 0 0,2 0-794 0 0,2 0-619 0 0,5 0-1179 0 0</inkml:trace>
  <inkml:trace contextRef="#ctx0" brushRef="#br0" timeOffset="340.72">632 111 8808 0 0,'0'0'197'0'0,"0"0"24"0"0,2 2 19 0 0,0-1-222 0 0,-1 1-1 0 0,0-1 0 0 0,0 1 0 0 0,0-1 0 0 0,0 0 0 0 0,0 1 0 0 0,-1-1 1 0 0,1 1-1 0 0,0 0 0 0 0,-1-1 0 0 0,1 2-17 0 0,2 23 65 0 0,-1-13-28 0 0,3-2 79 0 0,1-1 82 0 0,-4 3 87 0 0,-1-7 17 0 0,0-1-83 0 0,0-1-72 0 0,4 4 128 0 0,-3-4-124 0 0,0-1 49 0 0,-1 0-26 0 0,0 0 41 0 0,0 0 1 0 0,0 1 39 0 0,-1-1 41 0 0,0 1 48 0 0,0 7 346 0 0,0-9-2 0 0,0 1-8 0 0,0 8-35 0 0,0-9-19 0 0,0-2-2 0 0,0 0-17 0 0,0 0-72 0 0,0 0-30 0 0,0 0-8 0 0,0 0-14 0 0,0 0-55 0 0,0 0-20 0 0,0 0-7 0 0,0 0-27 0 0,0 0-113 0 0,0-2-49 0 0,0 0-194 0 0,0-5 106 0 0,0 1 1 0 0,1-1 0 0 0,-1 0 0 0 0,2-3-125 0 0,2 0 131 0 0,2 1-34 0 0,-5 8-90 0 0,-1 1-1 0 0,0 0 1 0 0,0 0-1 0 0,0 0 1 0 0,1-1-1 0 0,-1 1 1 0 0,0 0-1 0 0,0 0 0 0 0,0-1 1 0 0,0 1-1 0 0,1 0 1 0 0,-1-1-1 0 0,0 1 1 0 0,0 0-1 0 0,0-1 1 0 0,0 1-1 0 0,0 0 1 0 0,0-1-1 0 0,0 1 1 0 0,0 0-1 0 0,0-1 0 0 0,0 1 1 0 0,0 0-1 0 0,0 0 1 0 0,0-1-1 0 0,0 1-6 0 0,0-3 23 0 0,0 1-1 0 0,0-1 0 0 0,0 1 0 0 0,1-1 1 0 0,-1 1-1 0 0,1-1 0 0 0,0 0-22 0 0,6-5 89 0 0,-7 8-86 0 0,1-1 0 0 0,-1 1 1 0 0,1 0-1 0 0,-1 0 0 0 0,0-1 0 0 0,1 1 0 0 0,-1-1 0 0 0,0 1 0 0 0,1 0 1 0 0,-1-1-1 0 0,0 1 0 0 0,1-1 0 0 0,-1 1 0 0 0,0-1 0 0 0,0 1 0 0 0,0-1 1 0 0,1 1-1 0 0,-1-1 0 0 0,0 1 0 0 0,0-1 0 0 0,0 1 0 0 0,0-1 0 0 0,0 1 1 0 0,0-1-1 0 0,0 1 0 0 0,0-1 0 0 0,0 1 0 0 0,0-1 0 0 0,0 1-3 0 0,0-2 8 0 0,0 0 0 0 0,0 1-1 0 0,0-1 1 0 0,1 0 0 0 0,-1 1-1 0 0,1-1 1 0 0,-1 1 0 0 0,1-1 0 0 0,-1 1-1 0 0,1-1 1 0 0,0 1 0 0 0,0-1-1 0 0,0 1 1 0 0,0-1-8 0 0,4-6 24 0 0,-3 3-18 0 0,-2 5-4 0 0,1-1 0 0 0,-1 0 0 0 0,0 1 0 0 0,1-1 0 0 0,-1 0 0 0 0,0 1 1 0 0,1-1-1 0 0,-1 1 0 0 0,0-1 0 0 0,1 1 0 0 0,-1-1 0 0 0,1 1 1 0 0,-1-1-1 0 0,1 1 0 0 0,0-1 0 0 0,-1 1 0 0 0,1 0 0 0 0,-1-1 0 0 0,1 1 1 0 0,0 0-1 0 0,-1 0 0 0 0,1-1-2 0 0,4-1 13 0 0,0 0-5 0 0,-1-1-8 0 0,19-21 56 0 0,-19 20-55 0 0,-1 1 0 0 0,1-1 0 0 0,1 1 0 0 0,-1 0 1 0 0,0 0-1 0 0,1 1 0 0 0,0-1 0 0 0,-1 1 0 0 0,2 0-1 0 0,13-3 0 0 0,-3-8 0 0 0,4-2-19 0 0,1 3-51 0 0,-15 10 37 0 0,-3 0-27 0 0,6 1 36 0 0,-5 1-23 0 0,0 0-67 0 0,0 0-99 0 0,-1 0-62 0 0,0 0-108 0 0,-2 0 145 0 0,1 0-33 0 0,-1 0-36 0 0,1 0-38 0 0,-1 0-40 0 0,1 0-43 0 0,-1 0-45 0 0,1-1-46 0 0,-1 1-50 0 0,0 0-52 0 0,1-1-53 0 0,-1 0-56 0 0,2-1-636 0 0,1 0-37 0 0,-1-1-318 0 0,3-3-902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44.2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0 5904 0 0,'0'0'132'0'0,"0"0"17"0"0,-2 3 11 0 0,-11 7-21 0 0,8-7-124 0 0,4-3-14 0 0,0 0-1 0 0,1 0 1 0 0,-1 1-1 0 0,0-1 1 0 0,1 0-1 0 0,-1 1 1 0 0,1-1-1 0 0,-1 0 1 0 0,1 1-1 0 0,-1-1 1 0 0,1 1-1 0 0,-1-1 1 0 0,1 1-1 0 0,-1-1 1 0 0,1 1-1 0 0,-1 0 1 0 0,1-1-1 0 0,0 1 1 0 0,-1-1-1 0 0,1 1 1 0 0,0 0-1 0 0,0 0 0 0 0,-3 4 2 0 0,-2 3-31 0 0,-2 0 35 0 0,-1 0 38 0 0,-1-1 41 0 0,1 1 41 0 0,0 0 45 0 0,1 0 48 0 0,1 0 48 0 0,3-1-44 0 0,0-1-51 0 0,-1 6 64 0 0,-4 10 76 0 0,-5 10 84 0 0,11-22-274 0 0,-4 11 120 0 0,-15 11 118 0 0,15-9-105 0 0,4-12-142 0 0,-9 34 288 0 0,6-1 14 0 0,-5-7 1 0 0,4 5-15 0 0,1-18-185 0 0,1-2-18 0 0,0 11 49 0 0,4 5 113 0 0,0-1-67 0 0,0-2-78 0 0,0-3-91 0 0,2-5 4 0 0,4 5 1 0 0,-3-23-92 0 0,-1-1 0 0 0,-1 1-1 0 0,0 0 1 0 0,0 0-1 0 0,-1 1-36 0 0,0-3 27 0 0,1-1 0 0 0,0 0 0 0 0,0 0 0 0 0,0 1-1 0 0,1 2-26 0 0,15 31 91 0 0,5-1-43 0 0,1-4-38 0 0,-12-19-19 0 0,-2-5 9 0 0,0 0 0 0 0,0 0 0 0 0,1-1 0 0 0,8 6 0 0 0,6 7-44 0 0,-17-17-32 0 0,0-1-41 0 0,0-2-44 0 0,1-2-44 0 0,-6-1-144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45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5584 0 0,'0'0'124'0'0,"0"0"17"0"0,0 0 11 0 0,0 0 47 0 0,0 0-70 0 0,0 0 110 0 0,0 0 201 0 0,0 2 9 0 0,0 5-179 0 0,-1 9 88 0 0,1-15-321 0 0,0 1-1 0 0,0-1 0 0 0,0 1 0 0 0,0-1 0 0 0,1 1 0 0 0,-1-1 0 0 0,0 1 0 0 0,1-1 0 0 0,-1 1 0 0 0,1-1 0 0 0,-1 0 0 0 0,1 1-36 0 0,3 1 106 0 0,3 2 70 0 0,-5 8-30 0 0,-3 4 65 0 0,1-13-146 0 0,-1 0 0 0 0,1 0 0 0 0,0 0 0 0 0,0 0 0 0 0,0 0 0 0 0,1 0 0 0 0,-1-1 1 0 0,1 1-1 0 0,0 0 0 0 0,1 1-65 0 0,3 3 115 0 0,0 2 51 0 0,-2 3 50 0 0,-3-4-87 0 0,0-2-33 0 0,0 23 213 0 0,0-22-205 0 0,0 2 46 0 0,0-2-22 0 0,2-1-36 0 0,4 9 59 0 0,0 0-4 0 0,-5-9-58 0 0,0 2 35 0 0,0 5 66 0 0,5 3-55 0 0,0-1-47 0 0,-5-12-58 0 0,-1 1 0 0 0,1-1-1 0 0,-1 1 1 0 0,0-1 0 0 0,0 1 0 0 0,-1 3-30 0 0,1 18 145 0 0,4-6 10 0 0,1-9-97 0 0,1 7 37 0 0,-4 1 20 0 0,-2-5-46 0 0,-1-4 0 0 0,1 0 1 0 0,0-1-1 0 0,1 1 0 0 0,0 0 1 0 0,1 0-70 0 0,4 4 105 0 0,-5-13-89 0 0,0 0 1 0 0,0 1-1 0 0,0-1 1 0 0,-1 1-1 0 0,1-1 1 0 0,-1 1-1 0 0,1-1 1 0 0,-1 1-1 0 0,0-1 1 0 0,1 1 0 0 0,-1-1-1 0 0,0 1 1 0 0,0 0-17 0 0,0 8 105 0 0,0 11 19 0 0,0-8-37 0 0,0-10-13 0 0,0-3-3 0 0,0 0 16 0 0,0-3-13 0 0,0-3-28 0 0,-1-18 97 0 0,3 16-124 0 0,0 2-33 0 0,3-2 14 0 0,-4 6 0 0 0,-1 1 0 0 0,1-1 0 0 0,0 1 0 0 0,0-1 0 0 0,0 1 0 0 0,-1-1 0 0 0,1 1 0 0 0,-1-1 0 0 0,1 1 0 0 0,-1-1 0 0 0,0 0 0 0 0,1 1 0 0 0,-1-1 0 0 0,0 0 0 0 0,2-14 0 0 0,12 0 0 0 0,-12 14 0 0 0,0-1 0 0 0,0 0 0 0 0,0 0 0 0 0,0 0 0 0 0,-1 0 0 0 0,1-1 0 0 0,-1 2-1 0 0,0 0 0 0 0,0 0 0 0 0,0 1 0 0 0,0-1-1 0 0,0 0 1 0 0,0 0 0 0 0,0 1 0 0 0,1-1 0 0 0,-1 1-1 0 0,1-1 1 0 0,-1 1 0 0 0,1 0 0 0 0,0-1 1 0 0,3-1-16 0 0,-4 3 11 0 0,-1 0 1 0 0,1 0-1 0 0,0-1 0 0 0,-1 1 0 0 0,1 0 0 0 0,-1-1 1 0 0,1 1-1 0 0,0 0 0 0 0,-1-1 0 0 0,1 1 0 0 0,-1-1 1 0 0,1 1-1 0 0,-1-1 0 0 0,1 1 0 0 0,-1-1 0 0 0,0 0 1 0 0,1 1-1 0 0,-1-1 0 0 0,0 1 0 0 0,1-1 0 0 0,-1 0 1 0 0,0 0 4 0 0,3-4-16 0 0,-3 4 13 0 0,1 1 1 0 0,-1-1-1 0 0,1 0 1 0 0,-1 0 0 0 0,1 0-1 0 0,0 0 1 0 0,-1 1-1 0 0,1-1 1 0 0,0 0-1 0 0,0 1 1 0 0,0-1 0 0 0,0 0-1 0 0,-1 1 1 0 0,1-1-1 0 0,0 1 1 0 0,0-1 0 0 0,0 1-1 0 0,0 0 1 0 0,0-1-1 0 0,0 1 1 0 0,0 0 0 0 0,0 0-1 0 0,0 0 1 0 0,0 0-1 0 0,1 0 1 0 0,0 0 2 0 0,0 0 0 0 0,0-1 0 0 0,1 1-1 0 0,-1 0 1 0 0,0-1 0 0 0,0 1 0 0 0,1-1 0 0 0,-1 0 0 0 0,0 0 0 0 0,14-10 0 0 0,0 9 0 0 0,-15 2-1 0 0,1 0 1 0 0,0 0 0 0 0,-1 0 0 0 0,1 1 0 0 0,0-1 0 0 0,-1 1 0 0 0,1-1 0 0 0,-1 1 0 0 0,1 0-1 0 0,-1-1 1 0 0,1 1 0 0 0,-1 0 0 0 0,1 0 0 0 0,-1 0 0 0 0,7 4-9 0 0,8-2-34 0 0,-15-3 42 0 0,0 0 1 0 0,0 0-1 0 0,-1 0 0 0 0,1 0 1 0 0,0 0-1 0 0,0 0 0 0 0,-1 1 0 0 0,1-1 1 0 0,0 0-1 0 0,0 0 0 0 0,-1 1 0 0 0,1-1 1 0 0,0 1-1 0 0,-1-1 0 0 0,1 0 0 0 0,0 1 1 0 0,-1 0-1 0 0,1-1 0 0 0,-1 1 0 0 0,1-1 1 0 0,-1 1-1 0 0,1 0 0 0 0,-1-1 0 0 0,1 1 1 0 0,-1 0-1 0 0,1-1 0 0 0,-1 1 0 0 0,0 0 1 0 0,1 0 0 0 0,-1 0-3 0 0,1 1 0 0 0,-1-1 0 0 0,1 0 0 0 0,-1 0 1 0 0,1 0-1 0 0,0 0 0 0 0,0 0 0 0 0,0 0 0 0 0,-1 0 0 0 0,1 0 1 0 0,0 0-1 0 0,0-1 0 0 0,0 1 0 0 0,0 0 0 0 0,1 0 3 0 0,4 2-6 0 0,-5-3 5 0 0,-1 0 1 0 0,1 0 0 0 0,-1 0 0 0 0,1 0-1 0 0,-1 1 1 0 0,1-1 0 0 0,-1 0 0 0 0,1 0-1 0 0,-1 1 1 0 0,0-1 0 0 0,1 0 0 0 0,-1 1-1 0 0,1-1 1 0 0,-1 1 0 0 0,0-1 0 0 0,1 0-1 0 0,-1 1 1 0 0,0-1 0 0 0,0 1 0 0 0,1-1 0 0 0,0 21 1 0 0,-2-2-1 0 0,1 60 0 0 0,1-78 0 0 0,-1-1 0 0 0,0 1 0 0 0,0-1 0 0 0,0 1 0 0 0,0-1 0 0 0,0 1 0 0 0,0-1 0 0 0,0 1 0 0 0,0-1 0 0 0,0 1 0 0 0,0-1 0 0 0,0 1 0 0 0,-1-1 0 0 0,1 1 0 0 0,0-1 0 0 0,0 1 0 0 0,0-1 0 0 0,-1 1 0 0 0,1-1 0 0 0,0 0 0 0 0,0 1 0 0 0,-1-1 0 0 0,1 1 0 0 0,0-1 0 0 0,-1 0 0 0 0,1 1 0 0 0,-1-1 0 0 0,1 0 0 0 0,0 0 0 0 0,-1 1 0 0 0,1-1 0 0 0,-1 0 0 0 0,-6 5 0 0 0,2 5 0 0 0,-5-4 10 0 0,3 5 30 0 0,7-10-39 0 0,-1 0 1 0 0,1 0 0 0 0,-1 0 0 0 0,1 0 0 0 0,-1 0 0 0 0,1 0 0 0 0,-1 0 0 0 0,0 0-1 0 0,1 0 1 0 0,-1-1 0 0 0,0 1 0 0 0,0 0 0 0 0,0 0 0 0 0,0-1 0 0 0,0 1 0 0 0,0 0-2 0 0,1-1 2 0 0,-1 0 0 0 0,1 1 1 0 0,-1-1-1 0 0,1 0 0 0 0,-1 0 1 0 0,1 1-1 0 0,-1-1 0 0 0,1 0 1 0 0,-1 0-1 0 0,1 0 0 0 0,-1 0 1 0 0,1 0-1 0 0,-1 0 0 0 0,1 0 1 0 0,-1 0-1 0 0,1 0 0 0 0,-1 0 1 0 0,1 0-1 0 0,-1 0 0 0 0,1 0 1 0 0,-1 0-1 0 0,1 0-2 0 0,-10 0 49 0 0,-19 16 48 0 0,3-3-76 0 0,19-11-15 0 0,1-1 0 0 0,-1 0 0 0 0,1 0 0 0 0,-1-1-1 0 0,1 1 1 0 0,-1-2 0 0 0,0 1 0 0 0,0-1-6 0 0,-15 0 7 0 0,7 1-7 0 0,-14 0-18 0 0,26 0-64 0 0,0 0-1 0 0,0 0 23 0 0,-6 0 32 0 0,5 0-29 0 0,1 0-42 0 0,0 0-62 0 0,0 0-80 0 0,-1 0-93 0 0,4 0-167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15.7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 4320 0 0,'0'0'99'0'0,"0"0"11"0"0,0 0 9 0 0,0 2-19 0 0,2 12-80 0 0,5-6-7 0 0,-3-3 33 0 0,0-1 210 0 0,0-1-106 0 0,-1 0-53 0 0,2 6 89 0 0,-3-5-52 0 0,-2-1-26 0 0,0 0 34 0 0,0 1 43 0 0,0-1 48 0 0,0-2-216 0 0,0-1 0 0 0,0 1 0 0 0,0-1 0 0 0,0 1 0 0 0,0-1 0 0 0,0 1 0 0 0,0-1 0 0 0,0 1 0 0 0,1-1 0 0 0,-1 1 0 0 0,0-1 0 0 0,0 1 0 0 0,0-1 0 0 0,0 1 0 0 0,1-1 0 0 0,-1 1 0 0 0,0-1 0 0 0,1 0 0 0 0,-1 1 0 0 0,0-1-1 0 0,1 1 1 0 0,-1-1 0 0 0,0 0 0 0 0,1 0 0 0 0,-1 1 0 0 0,0-1 0 0 0,1 0 0 0 0,-1 1 0 0 0,1-1 0 0 0,-1 0 0 0 0,1 0 0 0 0,-1 0 0 0 0,1 0 0 0 0,-1 1 0 0 0,1-1 0 0 0,-1 0 0 0 0,1 0 0 0 0,-1 0 0 0 0,1 0 0 0 0,-1 0-1 0 0,1 0 1 0 0,-1 0-17 0 0,1 0 7 0 0,-1 0-1 0 0,0 0 0 0 0,0 0 0 0 0,0-1 0 0 0,0 1 0 0 0,0 0 0 0 0,0 0 0 0 0,0 0 0 0 0,0 0 0 0 0,0 0 0 0 0,0 0 0 0 0,1 0 0 0 0,-1 0 0 0 0,0 0 0 0 0,0 0 0 0 0,0 0 0 0 0,0 0 1 0 0,0 1-1 0 0,0-1 0 0 0,0 0 0 0 0,0 0 0 0 0,0 0 0 0 0,0 0 0 0 0,0 0 0 0 0,1 0 0 0 0,-1 0 0 0 0,0 0 0 0 0,0 0 0 0 0,0 0 0 0 0,0 0 0 0 0,0 0 0 0 0,0 0 0 0 0,0 0 0 0 0,0 0 0 0 0,0 0 1 0 0,0 0-1 0 0,0 1 0 0 0,0-1 0 0 0,0 0 0 0 0,0 0 0 0 0,0 0 0 0 0,0 0 0 0 0,0 0 0 0 0,0 0 0 0 0,0 0 0 0 0,0 0 0 0 0,0 0 0 0 0,0 0 0 0 0,0 1 0 0 0,0-1 0 0 0,0 0 0 0 0,0 0 1 0 0,0 0-1 0 0,0 0 0 0 0,0 0 0 0 0,0 0 0 0 0,0 0-6 0 0,-3 12 323 0 0,-7 3 59 0 0,7-12-133 0 0,2-1-92 0 0,1 0-58 0 0,1 1-51 0 0,1 0-4 0 0,-3-1 49 0 0,0 1 56 0 0,-1 0 91 0 0,-9 7 4 0 0,9-7-42 0 0,1 2-4 0 0,1-1-85 0 0,-2-1-57 0 0,-4 0 12 0 0,-1-2 43 0 0,7-1-47 0 0,-3 2-11 0 0,-7 11-42 0 0,8-7-32 0 0,1-3-56 0 0,1 0-56 0 0,0-2-87 0 0,0 1-102 0 0,0-1-91 0 0,0-1 54 0 0,0 0-35 0 0,0 0-470 0 0,0 0-377 0 0,0 0-715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46.9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9184 0 0,'0'0'208'0'0,"0"0"33"0"0,0 0 14 0 0,0 0-91 0 0,0 0-22 0 0,0 0 43 0 0,0 0 150 0 0,0 0 281 0 0,0 0 22 0 0,0 0-36 0 0,0 0-154 0 0,0 0-61 0 0,0 0-16 0 0,0 0-160 0 0,0 0-100 0 0,0 0-37 0 0,0 0-10 0 0,0 0-66 0 0,0 0-90 0 0,0 0-86 0 0,0 0 44 0 0,0 0-35 0 0,0 0-38 0 0,0 0-36 0 0,0 0-338 0 0,0 0 75 0 0,0 0-49 0 0,0 0-658 0 0,0 0-520 0 0,0 0-986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47.2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8808 0 0,'0'0'257'0'0,"0"0"-2"0"0,0 0-141 0 0,0 0-35 0 0,0 0 92 0 0,0 0 186 0 0,0 0 335 0 0,0 0 39 0 0,0 0-33 0 0,0 0-464 0 0,0 0 74 0 0,0 0 162 0 0,0 0-12 0 0,0 0-195 0 0,0 0-116 0 0,0 0-38 0 0,0 0 2 0 0,0 0 24 0 0,0 0-20 0 0,0 0-33 0 0,0 0-123 0 0,0 0-58 0 0,0 0-11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50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17 9384 0 0,'0'-3'208'0'0,"0"-8"33"0"0,0 11-236 0 0,0 0-1 0 0,0 0 1 0 0,0 0-1 0 0,0 0 1 0 0,0 0-1 0 0,0 0 1 0 0,0 0-1 0 0,0 0 1 0 0,0 0-1 0 0,0 0 1 0 0,0-1-1 0 0,0 1 1 0 0,0 0-1 0 0,0 0 1 0 0,0 0-1 0 0,0 0 1 0 0,0 0-1 0 0,0 0 1 0 0,0 0-1 0 0,0 0 1 0 0,0 0-1 0 0,0 0 1 0 0,0-1-1 0 0,0 1 1 0 0,0 0-1 0 0,0 0 1 0 0,0 0-1 0 0,0 0 1 0 0,0 0-1 0 0,0 0 1 0 0,0 0-1 0 0,0 0 1 0 0,0 0 0 0 0,-1 0-1 0 0,1 0 1 0 0,0 0-1 0 0,0 0 1 0 0,0 0-1 0 0,0 0 1 0 0,0 0-1 0 0,0 0 1 0 0,0 0-1 0 0,0 0 1 0 0,0 0-1 0 0,0 0 1 0 0,0 0-1 0 0,-1 0 1 0 0,1 0-1 0 0,0 0 1 0 0,0 0-1 0 0,0 0 1 0 0,0 0-1 0 0,0 0 1 0 0,0 0-1 0 0,0 0 1 0 0,0 0-1 0 0,0 0-4 0 0,-4 0 73 0 0,1 0-93 0 0,1 0-74 0 0,0 0-95 0 0,1 0-114 0 0,0 0-100 0 0,1 0 46 0 0,-1 0-38 0 0,1 0-475 0 0,0 0-383 0 0,0 0-722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49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0 253 6296 0 0,'0'0'184'0'0,"3"3"-6"0"0,7 8-67 0 0,-8-10 59 0 0,-1 0-34 0 0,2 0 55 0 0,1-1-58 0 0,1 0-45 0 0,-4-1-20 0 0,-1 1-5 0 0,6 0 283 0 0,-1 0-55 0 0,1 0-49 0 0,-1 0-40 0 0,4 0 88 0 0,15 0 288 0 0,-13 0-249 0 0,-4-1-140 0 0,-1 0-35 0 0,4-5 74 0 0,-2 1-91 0 0,3 0 45 0 0,-9 4-144 0 0,0 0 0 0 0,1 0 0 0 0,-1 0 0 0 0,0 0 0 0 0,0-1 0 0 0,0 1 0 0 0,0-1 0 0 0,0 1 0 0 0,0-1-38 0 0,2-2 66 0 0,-1 1 1 0 0,1 0 0 0 0,0 1 0 0 0,0-1-1 0 0,1 0-66 0 0,13-6 152 0 0,-13 7-119 0 0,0-1-3 0 0,-4 3-23 0 0,0 0 0 0 0,-1 0 1 0 0,1-1-1 0 0,-1 1 0 0 0,1 0 0 0 0,0-1 0 0 0,-1 1 0 0 0,1-1 0 0 0,-1 1 1 0 0,1 0-1 0 0,-1-1 0 0 0,1 1 0 0 0,-1-1 0 0 0,1 0 0 0 0,-1 1 0 0 0,0-1 1 0 0,1 1-1 0 0,-1-1 0 0 0,0 1 0 0 0,1-1 0 0 0,-1 0 0 0 0,0 0-7 0 0,3-4 20 0 0,-3 4-18 0 0,1 0 1 0 0,0 0-1 0 0,-1 1 0 0 0,1-1 1 0 0,0 0-1 0 0,0 0 1 0 0,0 0-1 0 0,-1 1 0 0 0,1-1 1 0 0,0 0-1 0 0,0 1 0 0 0,0-1 1 0 0,0 1-1 0 0,0-1 0 0 0,0 1 1 0 0,1-1-3 0 0,9-5 54 0 0,-6-7-26 0 0,6-3 25 0 0,-9 0-39 0 0,-2 0-14 0 0,0 3 10 0 0,0 13-9 0 0,0 0 0 0 0,0 0 0 0 0,1 0-1 0 0,-1 0 1 0 0,0 0 0 0 0,0 0 0 0 0,0 0-1 0 0,0 0 1 0 0,0-1 0 0 0,0 1 0 0 0,0 0-1 0 0,0 0 1 0 0,0 0 0 0 0,0 0 0 0 0,0 0-1 0 0,0 0 1 0 0,0 0 0 0 0,0 0 0 0 0,-1 0-1 0 0,1 0 1 0 0,0-1 0 0 0,0 1 0 0 0,0 0-1 0 0,0 0 1 0 0,0 0 0 0 0,0 0-1 0 0,0 0 1 0 0,0 0 0 0 0,0 0 0 0 0,0 0-1 0 0,0 0 1 0 0,0 0 0 0 0,0 0 0 0 0,0 0-1 0 0,0 0 1 0 0,0 0 0 0 0,-1 0 0 0 0,1 0-1 0 0,0-1 1 0 0,0 1 0 0 0,0 0 0 0 0,0 0-1 0 0,0 0 1 0 0,0 0 0 0 0,0 0 0 0 0,0 0-1 0 0,0 0 1 0 0,0 0 0 0 0,-1 0 0 0 0,1 0-1 0 0,0 0 1 0 0,0 0 0 0 0,0 0 0 0 0,0 0-1 0 0,0 1 1 0 0,0-1 0 0 0,0 0-1 0 0,-29 0 11 0 0,19-1-10 0 0,-20 3 18 0 0,29-2-17 0 0,0 0 1 0 0,0 1-1 0 0,-1-1 0 0 0,1 0 1 0 0,0 1-1 0 0,0-1 0 0 0,0 1 1 0 0,0-1-1 0 0,0 1 0 0 0,0 0 1 0 0,0-1-1 0 0,0 1 0 0 0,0 0 0 0 0,0 0 1 0 0,0 0-1 0 0,0 0 0 0 0,1 0 1 0 0,-1 0-1 0 0,0 0 0 0 0,0 0-2 0 0,-3 10 55 0 0,3-10-49 0 0,1 1 0 0 0,0-1 0 0 0,-1 0 0 0 0,1 0 0 0 0,-1 0 1 0 0,1 0-1 0 0,-1 0 0 0 0,0 0 0 0 0,1 0 0 0 0,-1 0 0 0 0,0 0 1 0 0,0 0-1 0 0,0-1 0 0 0,1 1 0 0 0,-1 0 0 0 0,0 0 0 0 0,0-1 1 0 0,-1 1-7 0 0,-11 7 66 0 0,2 4-43 0 0,3-3-8 0 0,-7 2 49 0 0,13-9-59 0 0,0 1 1 0 0,0 0-1 0 0,1-1 1 0 0,-1 1-1 0 0,1 0 1 0 0,0 0-1 0 0,-1 1-5 0 0,1 0 11 0 0,-1 0 1 0 0,1 0-1 0 0,-1 0 0 0 0,-1 0 0 0 0,1 0 0 0 0,0-1 0 0 0,-1 1 1 0 0,0 0-12 0 0,2-3 4 0 0,-1 0 1 0 0,1 0 0 0 0,0 0 0 0 0,0 1 0 0 0,0-1-1 0 0,0 0 1 0 0,0 1 0 0 0,0-1 0 0 0,0 1 0 0 0,0-1-1 0 0,0 1 1 0 0,1-1 0 0 0,-1 1 0 0 0,1 0 0 0 0,-1-1-1 0 0,1 1 1 0 0,0 0 0 0 0,-1-1 0 0 0,1 1 0 0 0,0 0-5 0 0,0 0 6 0 0,0 0 1 0 0,-1-1 0 0 0,1 1 0 0 0,0 0-1 0 0,-1 0 1 0 0,0-1 0 0 0,1 1 0 0 0,-1 0-1 0 0,0-1 1 0 0,0 1 0 0 0,-1 0-7 0 0,2-1 0 0 0,-1 0 0 0 0,0 0 1 0 0,1 0-1 0 0,-1 0 0 0 0,0 0 0 0 0,1 0 1 0 0,-1 0-1 0 0,1 0 0 0 0,0 0 0 0 0,-1 0 1 0 0,1 0-1 0 0,0 0 0 0 0,0 0 0 0 0,0 0 1 0 0,0 0-1 0 0,0 0 0 0 0,0 1 0 0 0,0-1 0 0 0,0 0 1 0 0,0 0-1 0 0,0 0 0 0 0,0 0 0 0 0,1 0 1 0 0,-1 0-1 0 0,3 6-2 0 0,0-1 0 0 0,0 0 1 0 0,1 0-1 0 0,0 0 1 0 0,0-1-1 0 0,1 2 2 0 0,-4-6-5 0 0,0-1 0 0 0,0 1-1 0 0,0 0 1 0 0,0-1 0 0 0,0 1 0 0 0,1-1-1 0 0,-1 0 1 0 0,0 1 0 0 0,0-1-1 0 0,0 0 1 0 0,1 1 0 0 0,-1-1 0 0 0,0 0-1 0 0,1 0 1 0 0,-1 0 0 0 0,0 0-1 0 0,0-1 1 0 0,2 1 5 0 0,8 0-43 0 0,-8 0-120 0 0,1 0 43 0 0,3 0-18 0 0,-1 0 97 0 0,9 0 57 0 0,-11 0-46 0 0,0 0-44 0 0,2 0-96 0 0,-1 0-113 0 0,-2 0 74 0 0,0 0-44 0 0,0 0-50 0 0,0 0-53 0 0,0 0-57 0 0,0 0-62 0 0,0 0-66 0 0,1 0-70 0 0,2 0-818 0 0,3 0-806 0 0</inkml:trace>
  <inkml:trace contextRef="#ctx0" brushRef="#br0" timeOffset="406.2">521 80 6536 0 0,'0'0'141'0'0,"0"0"23"0"0,-3 0 13 0 0,-4 2-63 0 0,3 2-50 0 0,-1 3-52 0 0,-8-2-12 0 0,4 2 13 0 0,2-1 36 0 0,1 1 53 0 0,-1 2 115 0 0,2 4 187 0 0,-5-7 11 0 0,4 7-18 0 0,-7 3-73 0 0,1 0-23 0 0,8-1-35 0 0,1 0-6 0 0,-7-1 32 0 0,8-11-57 0 0,1 1-104 0 0,0 0-65 0 0,2 1-33 0 0,0-3 46 0 0,-1 6 56 0 0,5 4 268 0 0,-2-8-300 0 0,-1-1-57 0 0,1-1-93 0 0,-1 1 127 0 0,-2-3 0 0 0,3 0 0 0 0,23 0 96 0 0,-20-3-80 0 0,-5 2-84 0 0,0 0 1 0 0,1 0-1 0 0,-1-1 1 0 0,0 1-1 0 0,1 0 1 0 0,0 0-1 0 0,-1 1 1 0 0,1-1-1 0 0,-1 0 1 0 0,1 0-1 0 0,0 1 1 0 0,0-1 0 0 0,-1 1-1 0 0,1 0 1 0 0,1-1-13 0 0,2-1 76 0 0,6-12-4 0 0,-6 1 0 0 0,2 8-27 0 0,-7 5-43 0 0,1 0-1 0 0,-1 0 0 0 0,0 0 1 0 0,1 0-1 0 0,-1-1 1 0 0,0 1-1 0 0,1 0 0 0 0,-1 0 1 0 0,0-1-1 0 0,1 1 0 0 0,-1 0 1 0 0,0-1-1 0 0,0 1 0 0 0,1 0 1 0 0,-1-1-1 0 0,0 1 1 0 0,0-1-1 0 0,0 1 0 0 0,1 0 1 0 0,-1-1-1 0 0,0 1 0 0 0,0-1 1 0 0,0 1-1 0 0,0 0 0 0 0,0-1 1 0 0,0 1-1 0 0,0-1 1 0 0,0 1-1 0 0,0 0 0 0 0,0-1 1 0 0,0 0-2 0 0,3-4 64 0 0,7-9-27 0 0,-7-1 35 0 0,-3 15-67 0 0,0-1-1 0 0,0 0 1 0 0,0 1 0 0 0,0-1 0 0 0,0 0-1 0 0,0 0 1 0 0,0 1 0 0 0,0-1-1 0 0,0 0 1 0 0,1 1 0 0 0,-1-1 0 0 0,0 1-1 0 0,0-1 1 0 0,1 0 0 0 0,-1 1 0 0 0,1-1-1 0 0,-1 1 1 0 0,0-1 0 0 0,1 1-1 0 0,-1-1 1 0 0,1 1 0 0 0,-1-1 0 0 0,1 1-1 0 0,-1-1 1 0 0,1 1 0 0 0,0 0-5 0 0,-1-1 4 0 0,1 1 1 0 0,-1-1 0 0 0,1 1-1 0 0,-1 0 1 0 0,1-1-1 0 0,-1 1 1 0 0,1-1 0 0 0,-1 1-1 0 0,1-1 1 0 0,-1 0 0 0 0,1 1-1 0 0,-1-1 1 0 0,0 1-1 0 0,0-1 1 0 0,1 0 0 0 0,-1 1-1 0 0,0-1 1 0 0,0 0-1 0 0,0 1 1 0 0,1-1 0 0 0,-1 0-1 0 0,0 1 1 0 0,0-1-1 0 0,0 0 1 0 0,0 1 0 0 0,0-1-5 0 0,0-28 152 0 0,0 26-80 0 0,0 1 0 0 0,0-9-2 0 0,0 14-7 0 0,2 7-60 0 0,12 19-3 0 0,-14-20 0 0 0,-1-2 0 0 0,1 12 0 0 0,0-13 2 0 0,0 0-1 0 0,0 1 1 0 0,0-1 0 0 0,1 0 0 0 0,0 0-1 0 0,0 1-1 0 0,5 9 31 0 0,-5-13-28 0 0,0 0 0 0 0,0 0-1 0 0,0 1 1 0 0,0-1 0 0 0,0 0 0 0 0,-1 1 0 0 0,1-1 0 0 0,-1 2-3 0 0,1 23 20 0 0,0-22 3 0 0,-1 0-1 0 0,0 0 0 0 0,0 0 1 0 0,-1 0-1 0 0,0 0 1 0 0,0 0-1 0 0,0 3-22 0 0,-5 7 82 0 0,4-13-62 0 0,1 0-1 0 0,0 1 1 0 0,0-1-1 0 0,0 0 1 0 0,1 1 0 0 0,-1-1-1 0 0,1 1 1 0 0,-1 1-20 0 0,1 73 600 0 0,0-67-467 0 0,-1-3-37 0 0,-6 8 65 0 0,1-1-12 0 0,5 1 56 0 0,-2-2-10 0 0,-3-4-38 0 0,1-2-45 0 0,1 2 38 0 0,0-1-51 0 0,-6 3-16 0 0,-3 4-1 0 0,8-3-8 0 0,-6-8-14 0 0,6 6-48 0 0,-8-6-12 0 0,0 6-32 0 0,12-11-144 0 0,0-2 79 0 0,0-7-20 0 0,1 9 65 0 0,0-2-80 0 0,0 2-46 0 0,0 0-70 0 0,0 0 80 0 0,0 0-35 0 0,0 0-37 0 0,0 0-36 0 0,0 0-370 0 0,-1 0 92 0 0,1 0-49 0 0,-2 0-707 0 0,-2 0-555 0 0,-5 0-1054 0 0</inkml:trace>
  <inkml:trace contextRef="#ctx0" brushRef="#br0" timeOffset="742.41">757 222 7224 0 0,'3'0'209'0'0,"1"0"-116"0"0,8 0 35 0 0,1-3-102 0 0,-5-2-26 0 0,-7 4 0 0 0,1 0 0 0 0,-1 0 0 0 0,1 1 0 0 0,-1-1 0 0 0,1 0 0 0 0,-1 1 0 0 0,1-1 0 0 0,-1 1 0 0 0,1-1 0 0 0,0 1 0 0 0,-1-1 0 0 0,1 1 0 0 0,0 0 0 0 0,0 0 0 0 0,5-1 10 0 0,-1 0 41 0 0,-1-2 38 0 0,0 0 39 0 0,0 0 37 0 0,0 1 36 0 0,2 0 37 0 0,0 1 34 0 0,4 0 164 0 0,2-6 61 0 0,-1 1-44 0 0,-1 5-93 0 0,-5 0-181 0 0,-1 1-33 0 0,5-3 69 0 0,-7 2-169 0 0,-1 1 0 0 0,0-1 0 0 0,0 0 1 0 0,0-1-1 0 0,0 1 0 0 0,0 0 0 0 0,0-1 0 0 0,0 1 1 0 0,0-1-47 0 0,6-11 434 0 0,-1 10-262 0 0,-1 0-66 0 0,-1 0-67 0 0,1-1 36 0 0,21-24 424 0 0,-20 21-404 0 0,-4 5 5 0 0,-3 2-4 0 0,2-3-16 0 0,9-10-50 0 0,-9 0 42 0 0,-2 10 11 0 0,0 3 4 0 0,0 0 1 0 0,0 0 0 0 0,-2 0-65 0 0,-10 0 65 0 0,10 0-79 0 0,0 1 0 0 0,0-1 0 0 0,0 0 0 0 0,0 1 0 0 0,1-1 0 0 0,-1 1 0 0 0,0-1 0 0 0,0 1 0 0 0,1 0 0 0 0,-1 0 0 0 0,0 0 0 0 0,1 0 0 0 0,-1 0-9 0 0,-9 8 84 0 0,7-4-59 0 0,0-2-5 0 0,1 1 1 0 0,-1-1-1 0 0,1 1 1 0 0,-1 0 0 0 0,0 2-21 0 0,-1 5 39 0 0,4-9-36 0 0,0 0 0 0 0,0 1-1 0 0,0-1 1 0 0,0 0 0 0 0,-1 0 0 0 0,1 0-1 0 0,-1 0 1 0 0,1 0 0 0 0,-1 0-3 0 0,-2 2 6 0 0,1 0 0 0 0,0 1 0 0 0,0-1 1 0 0,0 1-1 0 0,0 0 0 0 0,1-1 1 0 0,0 1-1 0 0,-1 2-6 0 0,-5 13 14 0 0,4-15-14 0 0,0 6 0 0 0,8-1 0 0 0,0-4 0 0 0,-2 7-16 0 0,-2-13 14 0 0,0 0 1 0 0,0 0 0 0 0,0 0 0 0 0,0 0 0 0 0,0 0 0 0 0,0 0 0 0 0,0 0 0 0 0,0 0-1 0 0,0 1 1 0 0,0-1 0 0 0,0 0 0 0 0,0 0 0 0 0,0 0 0 0 0,0 0 0 0 0,0 0 0 0 0,0 0-1 0 0,0 0 1 0 0,0 0 0 0 0,0 0 0 0 0,0 0 0 0 0,0 1 0 0 0,0-1 0 0 0,0 0 0 0 0,0 0-1 0 0,0 0 1 0 0,0 0 0 0 0,0 0 0 0 0,1 0 0 0 0,-1 0 0 0 0,0 0 0 0 0,0 0 0 0 0,0 0 0 0 0,0 0-1 0 0,0 0 1 0 0,0 0 0 0 0,0 0 0 0 0,0 0 0 0 0,0 0 0 0 0,0 1 0 0 0,0-1 0 0 0,0 0-1 0 0,1 0 1 0 0,-1 0 0 0 0,0 0 0 0 0,0 0 0 0 0,0 0 0 0 0,0 0 0 0 0,0 0 0 0 0,0 0-1 0 0,0 0 1 0 0,0 0 0 0 0,0 0 0 0 0,0 0 0 0 0,1 0 0 0 0,-1-1 0 0 0,0 1 0 0 0,0 0 1 0 0,7 3-22 0 0,-2 2-93 0 0,0 1-75 0 0,-5-6 177 0 0,0 0 0 0 0,1 0 0 0 0,-1 0 0 0 0,1 1 0 0 0,-1-1 0 0 0,1 0 0 0 0,-1 0 0 0 0,1 0 0 0 0,-1 0 0 0 0,0 0 0 0 0,1 0 0 0 0,-1 0 0 0 0,1 0 0 0 0,-1 0 0 0 0,1 0 0 0 0,-1 0 0 0 0,1 0 0 0 0,-1 0 0 0 0,1 0 0 0 0,-1 0 1 0 0,1 0-1 0 0,-1 0 0 0 0,0-1 0 0 0,1 1 0 0 0,-1 0 0 0 0,1 0 13 0 0,4-3-89 0 0,-2 1-41 0 0,0 0-23 0 0,-1 1-64 0 0,1-1-78 0 0,-1 1-91 0 0,1 0-105 0 0,-1 0-119 0 0,0 1 257 0 0,-1 0-34 0 0,0-1-37 0 0,1 1-37 0 0,0 0-1138 0 0,-2 0-902 0 0</inkml:trace>
  <inkml:trace contextRef="#ctx0" brushRef="#br0" timeOffset="1076.08">1168 96 6952 0 0,'0'2'201'0'0,"0"11"-27"0"0,0 3-109 0 0,2 0-65 0 0,3-8 54 0 0,-2-3 37 0 0,0 0 46 0 0,-1 1 48 0 0,-2 2 50 0 0,0 3 352 0 0,0 15 650 0 0,3-16-737 0 0,2-2-176 0 0,2 4 138 0 0,-6-3-93 0 0,2-4 162 0 0,10 16 194 0 0,-6-9-382 0 0,-1-3-83 0 0,-3-6 124 0 0,-3-3-11 0 0,0 1-210 0 0,1 1-38 0 0,1 1 31 0 0,1-1-93 0 0,2 2-16 0 0,-3-3 40 0 0,1 1 219 0 0,-3-2-20 0 0,0 0-71 0 0,0 0-30 0 0,0 0-7 0 0,0 0-10 0 0,0 0-32 0 0,0 0-10 0 0,-2-9 44 0 0,-1 5-110 0 0,0 2-38 0 0,-4-5-8 0 0,6-2 35 0 0,1 2-37 0 0,0 5-6 0 0,0 0 1 0 0,0-1 0 0 0,0 1 0 0 0,0 0 0 0 0,0 0 0 0 0,0 0 0 0 0,-1 0 0 0 0,1 0 0 0 0,-1-1 0 0 0,0 0-7 0 0,-4-5 12 0 0,4 7-12 0 0,0 0 0 0 0,0-1 0 0 0,1 1 0 0 0,-1-1 0 0 0,0 1 0 0 0,0-1 1 0 0,1 1-1 0 0,-1-1 0 0 0,1 0 0 0 0,0 1 0 0 0,-1-1 0 0 0,1 0 0 0 0,0 1 0 0 0,0-1 0 0 0,0-42 66 0 0,0 25-68 0 0,0 17 2 0 0,0 0 0 0 0,0 1 0 0 0,1-1 0 0 0,-1 0 0 0 0,0 1 0 0 0,1-1 0 0 0,-1 1 0 0 0,1-1 0 0 0,0 1 0 0 0,-1-1 0 0 0,1 1 0 0 0,0-1 0 0 0,0 1 0 0 0,0-1 0 0 0,4-6 0 0 0,4-12 2 0 0,4-7-21 0 0,-1 11-37 0 0,1 0 41 0 0,-10 11 15 0 0,-3 5 0 0 0,0-1 0 0 0,1 0 0 0 0,-1 1 0 0 0,0-1 0 0 0,0 1 0 0 0,1-1 0 0 0,-1 0 0 0 0,1 1 0 0 0,-1-1 0 0 0,1 1 0 0 0,-1-1 0 0 0,1 1 0 0 0,-1-1 0 0 0,1 1 0 0 0,-1 0 0 0 0,1-1 0 0 0,-1 1 0 0 0,1-1 0 0 0,0 1 0 0 0,-1 0 0 0 0,1 0 0 0 0,0-1 0 0 0,4-1 0 0 0,3-3 0 0 0,-7 4-1 0 0,1 0 0 0 0,-1 0-1 0 0,1 0 1 0 0,-1 1 0 0 0,1-1 0 0 0,-1 0 0 0 0,1 1-1 0 0,-1-1 1 0 0,1 1 0 0 0,0-1 0 0 0,-1 1 0 0 0,1 0-1 0 0,0 0 1 0 0,-1 0 1 0 0,0 0-4 0 0,0 0 0 0 0,-1 0-1 0 0,1 0 1 0 0,0 0 0 0 0,0 0-1 0 0,-1 0 1 0 0,1 0 0 0 0,0-1-1 0 0,-1 1 1 0 0,1 0 0 0 0,-1 0-1 0 0,1-1 1 0 0,0 1 0 0 0,-1 0-1 0 0,1-1 1 0 0,-1 1 0 0 0,1 0 0 0 0,0-1-1 0 0,-1 1 1 0 0,1-1 0 0 0,-1 1-1 0 0,1-1 1 0 0,-1 1 0 0 0,0-1-1 0 0,1 1 1 0 0,-1-1 4 0 0,1 0-2 0 0,-1 1 0 0 0,0-1-1 0 0,1 1 1 0 0,-1-1 0 0 0,1 1 0 0 0,-1-1 0 0 0,1 1-1 0 0,-1-1 1 0 0,1 1 0 0 0,-1-1 0 0 0,1 1 0 0 0,-1 0-1 0 0,1-1 1 0 0,0 1 0 0 0,-1 0 0 0 0,1 0 0 0 0,0-1-1 0 0,-1 1 1 0 0,1 0 0 0 0,0 0 0 0 0,-1 0 0 0 0,1 0-1 0 0,0 0 1 0 0,-1 0 0 0 0,1 0 0 0 0,0 0 2 0 0,11 0-112 0 0,5 0 74 0 0,-11 0-2 0 0,2 0-85 0 0,-4 0 8 0 0,1 0-46 0 0,-1 0-53 0 0,0 0-61 0 0,-1 0-160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47.8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16 190 5784 0 0,'0'0'132'0'0,"0"0"17"0"0,0 0 10 0 0,0 2-26 0 0,0 0-152 0 0,0 1 80 0 0,0 1 62 0 0,1 0 49 0 0,-2 17 840 0 0,0-16-781 0 0,0-3-155 0 0,0-1-32 0 0,-2 2 175 0 0,-4 2 137 0 0,6-3-272 0 0,0 0-32 0 0,0 6 76 0 0,1-3 13 0 0,0 1 86 0 0,0-2-66 0 0,0 1 36 0 0,0 8 56 0 0,0 2 76 0 0,0 3 98 0 0,0 26 635 0 0,0-29-723 0 0,0-3-114 0 0,0-1-39 0 0,0 0-47 0 0,0 0-57 0 0,3-6 84 0 0,7 8-71 0 0,-7 0-23 0 0,-3-10 13 0 0,0-3-53 0 0,0 0-149 0 0,0 0 41 0 0,0 0-50 0 0,0 0-64 0 0,0 0-106 0 0,0 0-125 0 0,0 0-113 0 0,0 0 74 0 0,0 0-42 0 0,0 0-592 0 0,0 0-465 0 0,0 0-884 0 0</inkml:trace>
  <inkml:trace contextRef="#ctx0" brushRef="#br0" timeOffset="429.3">126 190 6208 0 0,'0'0'182'0'0,"3"2"-8"0"0,18 18-128 0 0,-18-15 1 0 0,-1-1 17 0 0,1 3 157 0 0,0-1 182 0 0,7 0 414 0 0,-5 7 30 0 0,-3-10-703 0 0,0-1 39 0 0,10 12 880 0 0,-8-11-798 0 0,-1 1-65 0 0,-1-1-91 0 0,0-1-117 0 0,3 11 523 0 0,6-7-11 0 0,-7 1-174 0 0,-4-7-311 0 0,1 0 0 0 0,-1 1 0 0 0,0-1 0 0 0,0 0 0 0 0,0 1 0 0 0,1-1 0 0 0,-1 0 0 0 0,0 1 0 0 0,1-1 0 0 0,-1 0 0 0 0,0 1 0 0 0,0-1 0 0 0,1 0 0 0 0,-1 0 0 0 0,1 1 0 0 0,-1-1 0 0 0,0 0 0 0 0,1 0 0 0 0,-1 0 0 0 0,0 1 0 0 0,1-1 0 0 0,-1 0 0 0 0,1 0 0 0 0,-1 0 0 0 0,1 0 0 0 0,-1 0 0 0 0,0 0 1 0 0,1 0-1 0 0,-1 0 0 0 0,1 0 0 0 0,-1 0-19 0 0,0 0 7 0 0,0 0 1 0 0,1 0 0 0 0,-1 0 0 0 0,0 0 0 0 0,0 0 0 0 0,0 0 0 0 0,0 0-1 0 0,0 0 1 0 0,0 0 0 0 0,0 0 0 0 0,0 0 0 0 0,0 0 0 0 0,0 0 0 0 0,1 0-1 0 0,-1 0 1 0 0,0 0 0 0 0,0 0 0 0 0,0 0 0 0 0,0 0 0 0 0,0 0 0 0 0,0 0 0 0 0,0 0-1 0 0,0 0 1 0 0,0 0 0 0 0,0 0 0 0 0,0 0 0 0 0,0 0 0 0 0,1 0 0 0 0,-1 0-1 0 0,0 0 1 0 0,0 0 0 0 0,0 0 0 0 0,0 0 0 0 0,0 1 0 0 0,0-1 0 0 0,0 0-1 0 0,0 0 1 0 0,0 0 0 0 0,0 0 0 0 0,0 0 0 0 0,0 0 0 0 0,0 0 0 0 0,0 0-1 0 0,0 0 1 0 0,0 0 0 0 0,0 0 0 0 0,0 1 0 0 0,0-1 0 0 0,0 0 0 0 0,0 0-1 0 0,0 0 1 0 0,0 0 0 0 0,0 0 0 0 0,0 0 0 0 0,0 0 0 0 0,0 0 0 0 0,0 0-8 0 0,0 3 102 0 0,0-1 47 0 0,0 10 454 0 0,0-8-398 0 0,0 0-100 0 0,0-3-109 0 0,0 0-44 0 0,0 1 246 0 0,0-2-4 0 0,0 0-2 0 0,0 0 0 0 0,0 0-16 0 0,0 0-70 0 0,0 0-36 0 0,0 0-6 0 0,0 0 6 0 0,0 0 29 0 0,-3 0 12 0 0,-7 0 1 0 0,10 0-111 0 0,0 0 1 0 0,0 0-1 0 0,-1 1 1 0 0,1-1 0 0 0,0 0-1 0 0,0 0 1 0 0,0 0 0 0 0,0 0-1 0 0,0 0 1 0 0,0 0 0 0 0,0 0-1 0 0,0 0 1 0 0,0 0-1 0 0,0 0 1 0 0,-1 0 0 0 0,1 0-1 0 0,0 0 1 0 0,0 0 0 0 0,0-1-1 0 0,0 1 1 0 0,0 0 0 0 0,0 0-1 0 0,0 0 1 0 0,0 0-1 0 0,0 0 1 0 0,0 0 0 0 0,0 0-1 0 0,0 0 1 0 0,-1 0 0 0 0,1 0-1 0 0,0 0 1 0 0,0 0 0 0 0,0 0-1 0 0,0 0 1 0 0,0 0-1 0 0,0 0 1 0 0,0-1 0 0 0,0 1-1 0 0,0 0 1 0 0,0 0 0 0 0,0 0-1 0 0,0 0 1 0 0,0 0 0 0 0,0 0-1 0 0,0 0 1 0 0,0 0-1 0 0,0 0 1 0 0,0 0 0 0 0,0-1-1 0 0,0 1 1 0 0,0 0 0 0 0,0 0-1 0 0,0 0 1 0 0,0 0 0 0 0,0 0-1 0 0,0 0 1 0 0,0 0-2 0 0,0-6 19 0 0,0-17-101 0 0,3 7 13 0 0,10-8 49 0 0,0 1 36 0 0,-8 10 37 0 0,6 7-29 0 0,-6-4 19 0 0,6 5-32 0 0,-6-6-11 0 0,-4 11 0 0 0,-1-1 0 0 0,1 1 0 0 0,0 0 0 0 0,0-1 0 0 0,0 1 0 0 0,-1 0 0 0 0,1 0 0 0 0,0-1 0 0 0,0 1 0 0 0,0 0 0 0 0,0 0 0 0 0,0 0 0 0 0,-1 0 0 0 0,2 0 0 0 0,4 0 0 0 0,8 0-35 0 0,-5 3-40 0 0,-4 8-23 0 0,8-6 18 0 0,-11-5 78 0 0,-1 1 1 0 0,0 0 0 0 0,0 0-1 0 0,0 0 1 0 0,0 0 0 0 0,0 0-1 0 0,0 0 1 0 0,0 0 0 0 0,0 0-1 0 0,0 0 1 0 0,-1 0 0 0 0,2 1 1 0 0,2 8-4 0 0,-3-7-2 0 0,0-1-1 0 0,0 0 1 0 0,1 0 0 0 0,-1 1 0 0 0,0-1-1 0 0,1 0 1 0 0,-1 0 0 0 0,1 0 0 0 0,0 0 6 0 0,-1-1-1 0 0,1 0 1 0 0,-1 0 0 0 0,0 0 0 0 0,0 0 0 0 0,0 1 0 0 0,0-1 0 0 0,0 1 0 0 0,0-1 0 0 0,0 1 0 0 0,0-1 0 0 0,0 1 0 0 0,-1-1 0 0 0,1 1 0 0 0,-1 0 0 0 0,1-1-1 0 0,-1 1 1 0 0,0 0 0 0 0,0-1 0 0 0,1 1 0 0 0,-1 0 0 0 0,0 0 4 0 0,0 0 0 0 0,0-1 0 0 0,0 1 0 0 0,1 0 0 0 0,-1 0 0 0 0,1-1 0 0 0,-1 1 0 0 0,1 0 0 0 0,0-1 0 0 0,0 1 0 0 0,0 0 0 0 0,-1-1 0 0 0,2 1-4 0 0,-1-1 0 0 0,0 1 0 0 0,-1-1 0 0 0,1 1 0 0 0,0 0 1 0 0,0-1-1 0 0,-1 1 0 0 0,1 0 0 0 0,-1-1 0 0 0,1 1 0 0 0,-1 0 0 0 0,0 0 0 0 0,0-1 1 0 0,0 1-1 0 0,0 43 6 0 0,0-27 56 0 0,1-16-51 0 0,-1 0 1 0 0,0 0 0 0 0,0 0 0 0 0,1 0 0 0 0,-1 0 0 0 0,1 0 0 0 0,0 0-1 0 0,0 0 1 0 0,-1 0 0 0 0,1-1 0 0 0,0 1 0 0 0,1 0-12 0 0,-1 0 7 0 0,0-1 1 0 0,0 1 0 0 0,-1-1-1 0 0,1 1 1 0 0,0-1-1 0 0,-1 1 1 0 0,1-1 0 0 0,-1 1-1 0 0,1-1 1 0 0,-1 1-1 0 0,0-1 1 0 0,0 1-8 0 0,0 0-31 0 0,0-1-62 0 0,0-1-103 0 0,0 0 89 0 0,0 0-56 0 0,0 0-77 0 0,0 0 75 0 0,0 0-36 0 0,0 0-39 0 0,0 0-36 0 0,0 0-374 0 0,0 0 91 0 0,0 0-51 0 0,0 0-716 0 0,0 0-564 0 0,0 0-1072 0 0</inkml:trace>
  <inkml:trace contextRef="#ctx0" brushRef="#br0" timeOffset="730.6">631 0 7280 0 0,'0'0'209'0'0,"0"1"-52"0"0,0 1-13 0 0,0 0-82 0 0,0 0 54 0 0,0 1 129 0 0,0 8 632 0 0,1-7-558 0 0,0 0-137 0 0,-1-3-141 0 0,1 1-41 0 0,3 5 299 0 0,5 2 240 0 0,-1 0 22 0 0,-4-2-240 0 0,-1 0-115 0 0,-2 1-76 0 0,-1 1 96 0 0,2-2-61 0 0,0 0-30 0 0,2 2-1 0 0,0-1-4 0 0,-2-1-2 0 0,-1 0 27 0 0,0 2 60 0 0,-1 0-20 0 0,1-2-42 0 0,2 1 10 0 0,0-1-53 0 0,4 9 71 0 0,-6 3 1 0 0,-1-12-329 0 0,0-1 59 0 0,0 1 51 0 0,0 0 47 0 0,0 5 92 0 0,0-1 81 0 0,0 28 618 0 0,0-30-658 0 0,0-1-33 0 0,0 1-42 0 0,0 0-56 0 0,0-1-66 0 0,0 1-79 0 0,0-1-59 0 0,0 0-79 0 0,0-1-85 0 0,0 1-95 0 0,0 0-101 0 0,0-1-109 0 0,0 1-118 0 0,0-1-124 0 0,0-7-898 0 0,0 0-1027 0 0</inkml:trace>
  <inkml:trace contextRef="#ctx0" brushRef="#br0" timeOffset="1048.51">537 221 9408 0 0,'0'0'273'0'0,"0"0"-5"0"0,0 0-200 0 0,2-2-40 0 0,12-9 18 0 0,-8 9 6 0 0,1 1 33 0 0,-2-1 103 0 0,9-8 16 0 0,1 7-16 0 0,-14 3-162 0 0,1-1 0 0 0,0 1 0 0 0,-1 0 0 0 0,1 0 0 0 0,0-1 0 0 0,-1 1 0 0 0,1-1 0 0 0,-1 1 1 0 0,1-1-1 0 0,-1 0 0 0 0,1 0 0 0 0,-1 0 0 0 0,1 0 0 0 0,-1 0-26 0 0,7-4 123 0 0,1 1 28 0 0,3-2 43 0 0,-1 1-70 0 0,-3 2-81 0 0,0 3-33 0 0,10-3-20 0 0,-13 1-49 0 0,1 0-121 0 0,-3 0 1 0 0,1 1-52 0 0,0-1-54 0 0,0 1-57 0 0,0 0-58 0 0,0 0-60 0 0,1 1-62 0 0,1-1-64 0 0,0 1-843 0 0,4 0-818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52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8808 0 0,'0'0'197'0'0,"0"0"24"0"0,0 0 19 0 0,0 3-29 0 0,0 0-180 0 0,0 15-12 0 0,3-13 26 0 0,3 0 109 0 0,-5-5-141 0 0,-1 0 0 0 0,0 0 1 0 0,1 1-1 0 0,-1-1 0 0 0,1 0 1 0 0,-1 0-1 0 0,0 1 0 0 0,1-1 1 0 0,-1 0-1 0 0,0 1 0 0 0,1-1 0 0 0,-1 1 1 0 0,0-1-1 0 0,1 0 0 0 0,-1 1 1 0 0,0-1-1 0 0,0 1 0 0 0,0-1 1 0 0,1 1-1 0 0,-1-1 0 0 0,0 1 1 0 0,0-1-1 0 0,0 1 0 0 0,0-1 1 0 0,0 1-1 0 0,0-1 0 0 0,0 1 0 0 0,0-1 1 0 0,0 1-1 0 0,0-1 0 0 0,0 1 1 0 0,0 0-14 0 0,0 28 624 0 0,2-24-388 0 0,7 8-60 0 0,-8-8-115 0 0,0-1 0 0 0,0 0 0 0 0,0 1 0 0 0,0-1 1 0 0,0 3-62 0 0,-1 26 287 0 0,-1-11-144 0 0,1-8-83 0 0,-1-2-36 0 0,1 36-8 0 0,1-48-16 0 0,-1 1 0 0 0,0-1 0 0 0,0 1 0 0 0,0-1 0 0 0,0 1 0 0 0,0-1 0 0 0,0 1 0 0 0,0-1 0 0 0,0 1 0 0 0,0-1 0 0 0,0 1 0 0 0,0-1 0 0 0,-1 1 0 0 0,1-1 0 0 0,0 1 0 0 0,0-1 0 0 0,0 0 0 0 0,-1 1 0 0 0,1-1 0 0 0,0 1 0 0 0,0-1 0 0 0,-1 1 0 0 0,1-1 0 0 0,0 0 0 0 0,-1 1 0 0 0,1-1 0 0 0,-1 0 0 0 0,1 1 0 0 0,0-1 0 0 0,-1 0 0 0 0,1 0 0 0 0,-1 1 0 0 0,-6 3 0 0 0,7-3 0 0 0,-1 0 0 0 0,1-1 0 0 0,0 1 0 0 0,-1 0 0 0 0,1 0 0 0 0,0 0 0 0 0,0-1 0 0 0,0 1 0 0 0,0 0 0 0 0,-1 0 0 0 0,1 0 0 0 0,0 0 0 0 0,0 0 0 0 0,1 0 0 0 0,-1 5-26 0 0,0-3-66 0 0,0 0-70 0 0,0-2-104 0 0,0 1-123 0 0,-1-2-110 0 0,1 1 66 0 0,0-1-42 0 0,-2 0-562 0 0,-2 0-444 0 0,-5 0-843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52.9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16 6656 0 0,'0'0'197'0'0,"0"3"-16"0"0,0 5-145 0 0,0 13 31 0 0,0 0 448 0 0,0 0-52 0 0,0 47 909 0 0,0-36-742 0 0,0 78 1565 0 0,0-109-2182 0 0,0-1 0 0 0,0 1 1 0 0,1-1-1 0 0,-1 1 1 0 0,0-1-1 0 0,0 1 0 0 0,0-1 1 0 0,0 1-1 0 0,0-1 1 0 0,0 1-1 0 0,0-1 0 0 0,-1 1 1 0 0,1-1-1 0 0,0 1 0 0 0,0-1 1 0 0,0 1-1 0 0,0-1 1 0 0,-1 1-1 0 0,1-1 0 0 0,0 1 1 0 0,0-1-1 0 0,-1 0 1 0 0,1 1-1 0 0,0-1 0 0 0,-1 1 1 0 0,1-1-1 0 0,-1 0 1 0 0,1 1-1 0 0,0-1 0 0 0,-1 0 1 0 0,1 0-1 0 0,-1 1 1 0 0,1-1-1 0 0,-1 0 0 0 0,1 0 1 0 0,-1 0-1 0 0,1 1 0 0 0,-1-1 1 0 0,1 0-1 0 0,-1 0 1 0 0,1 0-1 0 0,-1 0 0 0 0,1 0 1 0 0,-1 0-1 0 0,1 0 1 0 0,-1 0-14 0 0,1 0 5 0 0,0 0 0 0 0,0 0 1 0 0,0 0-1 0 0,0 0 0 0 0,-1 0 1 0 0,1 0-1 0 0,0 0 0 0 0,0 0 1 0 0,0 0-1 0 0,0 0 0 0 0,0 0 1 0 0,0 0-1 0 0,0 0 0 0 0,0 0 1 0 0,0 0-1 0 0,0 0 0 0 0,-1 0 1 0 0,1 0-1 0 0,0 0 0 0 0,0 0 1 0 0,0 0-1 0 0,0 0 0 0 0,0 0 1 0 0,0 0-1 0 0,0 0 0 0 0,0 0 1 0 0,0 0-1 0 0,0 0 0 0 0,0 0 1 0 0,0 0-1 0 0,-1 0 0 0 0,1 0 1 0 0,0 0-1 0 0,0 1 0 0 0,0-1 1 0 0,0 0-1 0 0,0 0 0 0 0,0 0 1 0 0,0 0-1 0 0,0 0 0 0 0,0 0 1 0 0,0 0-1 0 0,0 0 0 0 0,0 0 1 0 0,0 0-1 0 0,0 0 0 0 0,0 1 1 0 0,0-1-1 0 0,0 0 0 0 0,0 0 1 0 0,0 0-1 0 0,0 0 0 0 0,0 0 1 0 0,0 0-1 0 0,0 0 0 0 0,0 0 1 0 0,0 0-6 0 0,0 4 64 0 0,0-2 103 0 0,0 0 123 0 0,0-1 212 0 0,0-1-271 0 0,0-1-45 0 0,0 0-99 0 0,0 0-37 0 0,0 0-42 0 0,0 0-35 0 0,0-1-39 0 0,0 0-42 0 0,-2-3 180 0 0,0 4-65 0 0,1-1 0 0 0,0 1 0 0 0,0-1 0 0 0,0 1 1 0 0,0-1-1 0 0,0 0 0 0 0,0 1 0 0 0,1-1 0 0 0,-1 0 0 0 0,1 0 1 0 0,-1 1-1 0 0,1-1 0 0 0,-1-1-7 0 0,0-31 146 0 0,1 32-137 0 0,0-77 79 0 0,0 75-88 0 0,0 1 0 0 0,1-1 0 0 0,-1 1 0 0 0,1-1 0 0 0,0 1 0 0 0,0-1 0 0 0,0 1 0 0 0,1 0 0 0 0,-1-1 0 0 0,1 1 0 0 0,0 0 0 0 0,0 0 0 0 0,0 0 0 0 0,2-3 0 0 0,-1 0 0 0 0,0 0 0 0 0,0 0 0 0 0,2-5 0 0 0,-4 8 0 0 0,0 1 0 0 0,0-1 0 0 0,0 0 0 0 0,1 1 0 0 0,-1-1 0 0 0,1 1 0 0 0,0-1 0 0 0,0 1 0 0 0,11-6 0 0 0,-7-3-10 0 0,-5 10 6 0 0,-1 0 1 0 0,1-1 0 0 0,-1 1-1 0 0,1 0 1 0 0,-1 0-1 0 0,1 0 1 0 0,0 1 0 0 0,-1-1-1 0 0,1 0 1 0 0,0 0-1 0 0,0 0 1 0 0,-1 0 0 0 0,1 1-1 0 0,0-1 1 0 0,0 0 0 0 0,0 0 3 0 0,13-4-64 0 0,-10-1 22 0 0,-4 5 39 0 0,0 1 0 0 0,1-1 1 0 0,-1 1-1 0 0,0-1 0 0 0,0 1 1 0 0,1 0-1 0 0,-1-1 0 0 0,0 1 1 0 0,1 0-1 0 0,-1-1 0 0 0,1 1 0 0 0,-1 0 1 0 0,0-1-1 0 0,1 1 0 0 0,-1 0 1 0 0,1 0-1 0 0,-1-1 0 0 0,1 1 1 0 0,-1 0-1 0 0,1 0 0 0 0,-1 0 1 0 0,1 0-1 0 0,-1 0 0 0 0,1 0 0 0 0,-1 0 1 0 0,1 0-1 0 0,-1 0 0 0 0,1 0 1 0 0,-1 0-1 0 0,1 0 0 0 0,-1 0 1 0 0,1 0 2 0 0,0 0-3 0 0,-1 0 0 0 0,1 0 1 0 0,0 0-1 0 0,0 0 1 0 0,-1 0-1 0 0,1 0 1 0 0,0 0-1 0 0,0-1 1 0 0,-1 1-1 0 0,1 0 1 0 0,0 0-1 0 0,-1-1 0 0 0,1 1 1 0 0,0 0-1 0 0,-1-1 1 0 0,1 1-1 0 0,-1-1 1 0 0,1 1-1 0 0,0-1 1 0 0,-1 1-1 0 0,1-1 1 0 0,-1 1-1 0 0,1-1 1 0 0,-1 0-1 0 0,0 0 3 0 0,1 1 0 0 0,-1-1 1 0 0,0 1-1 0 0,1 0 1 0 0,-1-1-1 0 0,0 1 1 0 0,1-1-1 0 0,-1 1 0 0 0,1-1 1 0 0,-1 1-1 0 0,1 0 1 0 0,-1-1-1 0 0,1 1 1 0 0,-1 0-1 0 0,1 0 0 0 0,-1-1 1 0 0,1 1-1 0 0,-1 0 1 0 0,1 0-1 0 0,-1 0 1 0 0,1-1-1 0 0,0 1 0 0 0,-1 0 1 0 0,1 0-1 0 0,0 0 0 0 0,4 3 43 0 0,8 7-32 0 0,-8-7-13 0 0,-2-2-2 0 0,0 0 1 0 0,0 1-1 0 0,0-1 0 0 0,0 1 1 0 0,0 0-1 0 0,0 0 1 0 0,0 0-1 0 0,-1 0 1 0 0,1 1-1 0 0,-1-1 0 0 0,0 0 1 0 0,0 1-1 0 0,0 0 1 0 0,1 1 3 0 0,2 9 58 0 0,-1-11-34 0 0,3 4 7 0 0,-2 15-10 0 0,2-14 8 0 0,-6-6-28 0 0,-1-1 0 0 0,1 0 0 0 0,-1 1-1 0 0,0-1 1 0 0,1 0 0 0 0,-1 1 0 0 0,1-1 0 0 0,-1 0 0 0 0,0 1-1 0 0,0-1 1 0 0,1 1 0 0 0,-1-1 0 0 0,0 1 0 0 0,0-1 0 0 0,1 1 0 0 0,-1-1-1 0 0,0 1 1 0 0,0-1 0 0 0,0 0 0 0 0,0 1 0 0 0,0 0 0 0 0,0-1-1 0 0,1 1 1 0 0,-1-1 0 0 0,-1 1 0 0 0,1-1 0 0 0,0 1 0 0 0,0-1 0 0 0,0 1-1 0 0,2 33 55 0 0,0-29-21 0 0,-1 0 0 0 0,1-1 0 0 0,-1 1 0 0 0,1-1 0 0 0,1 2-34 0 0,-1-2 35 0 0,-1 2 46 0 0,0 13 323 0 0,-2-11-260 0 0,1-3-85 0 0,0 0-61 0 0,0 14 31 0 0,0 9 54 0 0,0 17 73 0 0,0-43-236 0 0,0-1-86 0 0,0-1-130 0 0,0 0 159 0 0,0 0-42 0 0,0 0-69 0 0,0 0 81 0 0,0 0-36 0 0,0 0-36 0 0,0 0-36 0 0,0 0-367 0 0,0 0 90 0 0,0 0-47 0 0,0 0-703 0 0,0 0-551 0 0,0 0-1047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53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9184 0 0,'0'0'208'0'0,"0"0"33"0"0,0 0 14 0 0,3 0-42 0 0,1 0-180 0 0,5-3-23 0 0,-1-2 24 0 0,2 0 94 0 0,1 2 98 0 0,-6 0 179 0 0,4-3-157 0 0,7 1 221 0 0,-6 4-263 0 0,-1 0-62 0 0,-2 1-100 0 0,0 0-51 0 0,-7 0 6 0 0,5-2 54 0 0,5-9-30 0 0,-7 9-3 0 0,-3 2-34 0 0,0 0-65 0 0,0 0-50 0 0,3 2-189 0 0,10 11-30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53.5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9072 0 0,'0'0'200'0'0,"0"0"33"0"0,0 0 15 0 0,3 0-36 0 0,8 0-121 0 0,-9 0-14 0 0,-2 0 86 0 0,3 0 125 0 0,4 1-135 0 0,17-1 320 0 0,-17-1-374 0 0,0-1-74 0 0,-2-1 5 0 0,-2 1-67 0 0,-1 0-43 0 0,0 1-61 0 0,1-1-73 0 0,0 1-87 0 0,0 0-99 0 0,0 0-112 0 0,-2 1 210 0 0,1 0-34 0 0,0 0-34 0 0,0 0-36 0 0,4 0-973 0 0,4 0-787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54.6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0 5248 0 0,'0'0'152'0'0,"0"0"-35"0"0,0 0-6 0 0,0 0 37 0 0,0 0 125 0 0,-3 0 232 0 0,2 0-436 0 0,0 0 36 0 0,-3 0 194 0 0,-1 0 74 0 0,-7 0 580 0 0,8 0-697 0 0,1 0-41 0 0,-1 0-55 0 0,1 0-74 0 0,0 0-90 0 0,1 0-105 0 0,0 0 382 0 0,2 3-17 0 0,0-2-239 0 0,0-1-1 0 0,-1 1 1 0 0,1 0-1 0 0,0 0 1 0 0,0-1-1 0 0,0 1 1 0 0,-1 0-1 0 0,1-1 0 0 0,0 1 1 0 0,-1 0-1 0 0,1-1 1 0 0,-1 1-1 0 0,1-1 1 0 0,-1 1-1 0 0,1-1 1 0 0,-1 1-1 0 0,1-1 0 0 0,-1 1 1 0 0,1-1-1 0 0,-1 1 1 0 0,0-1-1 0 0,1 1 1 0 0,-1-1-1 0 0,0 0 1 0 0,1 0-1 0 0,-1 1 0 0 0,0-1-16 0 0,-8 5 160 0 0,2 4-34 0 0,6-7-72 0 0,1 2-27 0 0,0 0 8 0 0,-1-1 34 0 0,0-1 40 0 0,-1 1 61 0 0,-1 0-106 0 0,-16 16 401 0 0,16-15-414 0 0,1-1-47 0 0,-6 16 194 0 0,0 6 12 0 0,3-8-73 0 0,4-15-116 0 0,1-1 1 0 0,-1 1-1 0 0,0 0 1 0 0,-1 0-1 0 0,1-1 1 0 0,0 1-1 0 0,0 0 1 0 0,-1-1-1 0 0,1 1 1 0 0,-1-1-22 0 0,1 0 21 0 0,-1 1 1 0 0,1-1-1 0 0,-1 1 1 0 0,1 0 0 0 0,0-1-1 0 0,0 1 1 0 0,0 0-1 0 0,0 0 1 0 0,0-1 0 0 0,0 2-22 0 0,-4 25 209 0 0,-6 4-28 0 0,8-20-120 0 0,3-8-30 0 0,-1 0 0 0 0,0-1-1 0 0,0 1 1 0 0,-1 0 0 0 0,1-1 0 0 0,-1 1-1 0 0,0-1 1 0 0,0 1 0 0 0,-1 1-31 0 0,-9 21 166 0 0,-1 22 162 0 0,9-30-190 0 0,-1 14 102 0 0,0-16-120 0 0,3-10-70 0 0,0 1 0 0 0,1 0 0 0 0,-1-1 1 0 0,1 1-1 0 0,1 0 0 0 0,-1 0-50 0 0,1 2 69 0 0,-1 0 1 0 0,0 0-1 0 0,-1-1 0 0 0,-2 8-69 0 0,-3 20 183 0 0,6-31-165 0 0,1-1 1 0 0,0 1 0 0 0,0 0-1 0 0,1 0 1 0 0,-1-1 0 0 0,1 1 0 0 0,0 1-19 0 0,4 11 36 0 0,-3-11-17 0 0,0 1 0 0 0,-1 0 0 0 0,1 0 0 0 0,-1 0 1 0 0,-1 2-20 0 0,0-5 11 0 0,1-1 1 0 0,-1 0-1 0 0,0 0 1 0 0,1 0 0 0 0,-1 1-1 0 0,1-1 1 0 0,0 0 0 0 0,0 0-1 0 0,1 0 1 0 0,0 2-12 0 0,3 6 36 0 0,-4-8-24 0 0,-1-1 1 0 0,1 1-1 0 0,0-1 1 0 0,-1 0-1 0 0,1 1 1 0 0,1-1-1 0 0,-1 0 1 0 0,0 1 0 0 0,0-1-1 0 0,1 0 1 0 0,-1 0-1 0 0,1 0 1 0 0,0 0 0 0 0,0 0-13 0 0,1 2 27 0 0,0-1 1 0 0,0 1 0 0 0,0 0 0 0 0,-1 1 0 0 0,2 1-28 0 0,-3-3 15 0 0,0 0-1 0 0,1-1 1 0 0,0 1-1 0 0,-1 0 1 0 0,1-1-1 0 0,0 1 1 0 0,1-1-1 0 0,-1 1 1 0 0,0-1-1 0 0,1 0 1 0 0,-1 0-1 0 0,1 0 1 0 0,0 0-15 0 0,8 4 60 0 0,7 4 65 0 0,-14-7-29 0 0,-1-2-43 0 0,6-2-12 0 0,-6 1-8 0 0,2 0-8 0 0,13 0 189 0 0,-12 0-158 0 0,-4 0 32 0 0,1-3-14 0 0,10-7-44 0 0,-6 7-1 0 0,-7 2-27 0 0,0 1 0 0 0,1 0 0 0 0,-1 0 0 0 0,1 0 0 0 0,-1 0 0 0 0,1 0-1 0 0,-1-1 1 0 0,1 1 0 0 0,-1 0 0 0 0,0 0 0 0 0,1-1 0 0 0,-1 1 0 0 0,0 0-1 0 0,1-1 1 0 0,-1 1 0 0 0,0 0 0 0 0,1-1 0 0 0,-1 1 0 0 0,0 0 0 0 0,0-1-1 0 0,1 1 1 0 0,-1-1 0 0 0,0 1 0 0 0,0-1 0 0 0,0 1 0 0 0,1 0 0 0 0,-1-1 0 0 0,0 1-1 0 0,0-1 1 0 0,0 1 0 0 0,0-1 0 0 0,0 1 0 0 0,0-1 0 0 0,0 1 0 0 0,0-1-1 0 0,0 1-1 0 0,0-3 54 0 0,0 3-97 0 0,0 0-49 0 0,0 0 22 0 0,0 0-76 0 0,0 0-86 0 0,0 0 66 0 0,0 0-38 0 0,0 0-43 0 0,0 0-38 0 0,0 0-391 0 0,0 0 91 0 0,0-1-55 0 0,0 0-754 0 0,0-4-597 0 0,0-4-1131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08.8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16 4952 0 0,'0'0'108'0'0,"0"0"17"0"0,0 0 11 0 0,-3 0-17 0 0,3 0-118 0 0,-1 1 1 0 0,0-1 0 0 0,0-1-1 0 0,1 1 1 0 0,-1 0-1 0 0,0 0 1 0 0,1 0 0 0 0,-1 0-1 0 0,0 0 1 0 0,1-1-1 0 0,-1 1 1 0 0,1 0 0 0 0,-1 0-1 0 0,0-1 1 0 0,1 1-2 0 0,-5-7 0 0 0,0 2 4 0 0,-4 4 28 0 0,-4 1 149 0 0,11 0 43 0 0,2 0 7 0 0,-3 0-1 0 0,-23 0 220 0 0,23 0-226 0 0,3 0-14 0 0,-3 2-55 0 0,-13 8-9 0 0,14-9-128 0 0,0 0 0 0 0,0 0 0 0 0,-1 0 0 0 0,1 0 0 0 0,0 1 0 0 0,0-1 0 0 0,0 1 0 0 0,1-1 1 0 0,-1 1-1 0 0,0 0 0 0 0,0 0 0 0 0,0 0-18 0 0,-3 11 78 0 0,-6-7-12 0 0,6 7-2 0 0,-5 0 0 0 0,6-8 12 0 0,3 2-47 0 0,0-1-6 0 0,-3 2 7 0 0,3-6-24 0 0,0-1 1 0 0,0 1-1 0 0,0-1 0 0 0,0 0 0 0 0,0 1 0 0 0,1 0 1 0 0,-1-1-1 0 0,1 1 0 0 0,-1-1 0 0 0,1 1 0 0 0,0 0 1 0 0,0-1-1 0 0,-1 1 0 0 0,1 0-6 0 0,0-1 1 0 0,0-1-1 0 0,0 1 1 0 0,0 0-1 0 0,0-1 1 0 0,0 1 0 0 0,0 0-1 0 0,0-1 1 0 0,0 1-1 0 0,0 0 1 0 0,-1-1-1 0 0,1 1 1 0 0,0 0 0 0 0,0-1-1 0 0,-1 1 1 0 0,1-1-1 0 0,0 1 1 0 0,-1 0 0 0 0,1-1-1 0 0,-1 1 1 0 0,1-1-1 0 0,-1 1 1 0 0,1-1-1 0 0,-1 0 1 0 0,1 1 0 0 0,-1-1-1 0 0,0 1 0 0 0,1-1 2 0 0,-1 0 0 0 0,1 1 1 0 0,-1-1-1 0 0,1 1 0 0 0,-1-1 0 0 0,1 1 0 0 0,-1-1 0 0 0,1 1 0 0 0,-1-1 1 0 0,1 1-1 0 0,0-1 0 0 0,-1 1 0 0 0,1 0 0 0 0,0-1 0 0 0,-1 1 0 0 0,1-1 0 0 0,0 1 1 0 0,0 0-1 0 0,0-1 0 0 0,0 1 0 0 0,-1 0 0 0 0,1 0 0 0 0,0-1 0 0 0,0 1 1 0 0,0 0-1 0 0,1-1-2 0 0,-1 16 22 0 0,2 0 32 0 0,3-7-23 0 0,-4-8-26 0 0,0 0-1 0 0,0 1 0 0 0,0-1 1 0 0,0 1-1 0 0,-1-1 0 0 0,1 1 0 0 0,0 0 1 0 0,-1-1-1 0 0,0 1 0 0 0,1 0 0 0 0,-1 1-4 0 0,0 0 70 0 0,1-1 3 0 0,0 4-39 0 0,0 1-9 0 0,1-3-70 0 0,1-1 37 0 0,4 2 85 0 0,2-2 83 0 0,-6-2-101 0 0,0 0 0 0 0,-1-1 0 0 0,1 1 0 0 0,-1-1 1 0 0,1 0-1 0 0,0 0 0 0 0,-1 0 0 0 0,2 0-59 0 0,3-2 115 0 0,0-1-39 0 0,22-12 234 0 0,-24 8-229 0 0,-5 6-76 0 0,0 1-1 0 0,1 0 0 0 0,-1-1 0 0 0,0 1 0 0 0,0 0 0 0 0,1-1 0 0 0,-1 1 1 0 0,0 0-1 0 0,0-1 0 0 0,1 1 0 0 0,-1 0 0 0 0,0-1 0 0 0,1 1 0 0 0,-1 0 1 0 0,0 0-1 0 0,1 0 0 0 0,-1-1 0 0 0,0 1 0 0 0,1 0 0 0 0,-1 0 0 0 0,1 0 0 0 0,-1 0 1 0 0,0 0-1 0 0,1-1 0 0 0,-1 1 0 0 0,1 0 0 0 0,-1 0 0 0 0,1 0 0 0 0,-1 0 1 0 0,0 0-1 0 0,1 1-4 0 0,4-4 96 0 0,6-10-6 0 0,-9 8-68 0 0,-1 4-19 0 0,-1 1-1 0 0,0-1 1 0 0,0 0-1 0 0,1 1 1 0 0,-1-1-1 0 0,0 0 1 0 0,1 1-1 0 0,-1-1 1 0 0,1 1-1 0 0,-1-1 0 0 0,0 1 1 0 0,1-1-1 0 0,0 1 1 0 0,-1-1-1 0 0,1 1 1 0 0,-1 0-1 0 0,1-1 1 0 0,-1 1-1 0 0,1 0 1 0 0,0-1-1 0 0,-1 1 1 0 0,1 0-3 0 0,4-3 7 0 0,-4 3-3 0 0,0-1 0 0 0,0 0-1 0 0,0 1 1 0 0,0-1 0 0 0,0 0-1 0 0,-1 0 1 0 0,1 0 0 0 0,0 1-1 0 0,0-1 1 0 0,-1 0 0 0 0,1 0-1 0 0,-1 0 1 0 0,1 0 0 0 0,-1 0 0 0 0,1 0-1 0 0,-1-1-3 0 0,7-9 25 0 0,-3 10-1 0 0,-1-1-3 0 0,5-13-12 0 0,8-17 44 0 0,-5 16-42 0 0,-9 11-11 0 0,1 0 0 0 0,-2 5-1 0 0,0 1 0 0 0,-1-1 0 0 0,1 0 1 0 0,0 1-1 0 0,-1-1 0 0 0,1 1 0 0 0,0 0 1 0 0,-1-1-1 0 0,1 1 0 0 0,0-1 0 0 0,-1 1 1 0 0,1 0-1 0 0,-1 0 0 0 0,1-1 0 0 0,-1 1 1 0 0,1 0 0 0 0,-1 0-2 0 0,0 0 1 0 0,0 0 0 0 0,1 0-1 0 0,-1-1 1 0 0,0 1 0 0 0,0 0-1 0 0,0 0 1 0 0,0 0 0 0 0,0 0-1 0 0,0-1 1 0 0,0 1 0 0 0,0 0-1 0 0,0 0 1 0 0,0 0 0 0 0,0 0-1 0 0,0 0 1 0 0,-1-1-1 0 0,1 1 1 0 0,0 0 0 0 0,-1 0-1 0 0,1 0 1 0 0,-1-1 0 0 0,1 1-1 0 0,-1 0 1 0 0,1-1 0 0 0,-1 1-1 0 0,1 0 1 0 0,-1-1 0 0 0,0 1 1 0 0,1 0-1 0 0,-1-1 0 0 0,0 1 1 0 0,1-1-1 0 0,-1 1 0 0 0,1 0 0 0 0,-1-1 1 0 0,1 1-1 0 0,-1 0 0 0 0,1 0 0 0 0,0-1 1 0 0,-1 1-1 0 0,1 0 0 0 0,0 0 1 0 0,0 0-1 0 0,-1 0 0 0 0,1-1 0 0 0,0 1 1 0 0,0 0-1 0 0,0 0 0 0 0,0 0 0 0 0,0 0 1 0 0,0 0-1 0 0,0-1 0 0 0,1 1 1 0 0,-1 0-1 0 0,0 0 0 0 0,0 0 0 0 0,1 0 1 0 0,-1 0 0 0 0,5 7 0 0 0,-4-7 0 0 0,0 0 0 0 0,0 1 0 0 0,0-1 0 0 0,-1 1 0 0 0,1-1 0 0 0,0 1 0 0 0,-1-1 0 0 0,1 1 0 0 0,-1 0 0 0 0,0-1 0 0 0,1 1 0 0 0,-1 0 0 0 0,0-1 0 0 0,0 1 0 0 0,0 77 0 0 0,-1-74 0 0 0,2-3 0 0 0,12 23 0 0 0,-10-10 0 0 0,-3-1 10 0 0,0-12 44 0 0,0-2 10 0 0,0 0-31 0 0,0 0-117 0 0,0 0 27 0 0,0 0-41 0 0,0 0-54 0 0,0 0-86 0 0,0 0-102 0 0,0 0-92 0 0,0 0 59 0 0,0 0-34 0 0,0 0-480 0 0,0 0-379 0 0,0 0-721 0 0</inkml:trace>
  <inkml:trace contextRef="#ctx0" brushRef="#br0" timeOffset="3748.48">411 111 5064 0 0,'0'0'108'0'0,"0"0"17"0"0,0 0 14 0 0,0 0 35 0 0,0 0 84 0 0,0 0 35 0 0,0 0 10 0 0,0 0-13 0 0,0 0-56 0 0,0 0-30 0 0,0 0-4 0 0,0 0-7 0 0,0 0-26 0 0,0 0-9 0 0,0 0-4 0 0,0 3-5 0 0,0 2-75 0 0,0 10 198 0 0,0-11-220 0 0,0-2-39 0 0,0 1 123 0 0,0-1 0 0 0,-1 5-81 0 0,2 21 310 0 0,1-18-259 0 0,3-2-47 0 0,2 4 30 0 0,-6-6-21 0 0,-1 2 35 0 0,0 4-79 0 0,0 31 100 0 0,0 26 21 0 0,0-53-91 0 0,0-3 10 0 0,0-8-11 0 0,0 5-32 0 0,0-7 33 0 0,0-3 10 0 0,0 0-63 0 0,0 0-66 0 0,0 0-62 0 0,0 0-90 0 0,0 0-107 0 0,0 0-95 0 0,0 0 53 0 0,0 0-36 0 0,0 0-478 0 0,0 0-380 0 0,0 0-721 0 0</inkml:trace>
  <inkml:trace contextRef="#ctx0" brushRef="#br0" timeOffset="4072.2">584 158 5008 0 0,'0'0'108'0'0,"0"0"17"0"0,0 0 13 0 0,-2 3-15 0 0,-9 11-66 0 0,8-2 56 0 0,3-9 31 0 0,0 0 0 0 0,-3 9-18 0 0,-7 2-23 0 0,5-10-17 0 0,-1-4-51 0 0,2 1-9 0 0,3 0-22 0 0,1 0 0 0 0,-1-1 0 0 0,1 1 1 0 0,0 0-1 0 0,-1 0 0 0 0,1 0 0 0 0,0 0 0 0 0,0-1 0 0 0,0 1 1 0 0,0 0-1 0 0,0 0 0 0 0,0 0 0 0 0,0 0 0 0 0,0 0-4 0 0,0 0 2 0 0,0 0 0 0 0,0 0-1 0 0,0 0 1 0 0,0 0 0 0 0,0-1 0 0 0,0 1-1 0 0,0 0 1 0 0,0 0 0 0 0,-1 0 0 0 0,1 0-1 0 0,0-1 1 0 0,-1 1 0 0 0,1 0-1 0 0,-1 0-1 0 0,-9 5 43 0 0,5 4-22 0 0,-6-5 33 0 0,6 2-13 0 0,5-6-40 0 0,0-1 0 0 0,0 0 0 0 0,0 1 0 0 0,-1-1 0 0 0,1 1 0 0 0,0-1 0 0 0,0 0 0 0 0,-1 1 0 0 0,1-1 0 0 0,0 0 1 0 0,-1 0-1 0 0,1 1 0 0 0,0-1 0 0 0,-1 0 0 0 0,1 0 0 0 0,0 1 0 0 0,-1-1 0 0 0,1 0 0 0 0,-1 0 0 0 0,1 0 1 0 0,0 0-1 0 0,-1 1 0 0 0,1-1 0 0 0,-1 0 0 0 0,1 0 0 0 0,0 0 0 0 0,-1 0 0 0 0,1 0 0 0 0,-1 0 0 0 0,1 0 0 0 0,-1 0-1 0 0,1 0 2 0 0,0 0-1 0 0,0 0 0 0 0,0 0 0 0 0,0-1 1 0 0,0 1-1 0 0,0 0 0 0 0,0 0 0 0 0,0 0 0 0 0,-1 0 1 0 0,1 0-1 0 0,0 0 0 0 0,0 0 0 0 0,0 0 0 0 0,0 0 1 0 0,0 0-1 0 0,0 0 0 0 0,0 0 0 0 0,0 1 1 0 0,0-1-1 0 0,0 0 0 0 0,-1 0 0 0 0,1 0 0 0 0,0 0 1 0 0,0 0-1 0 0,0 0 0 0 0,0 0 0 0 0,0 0 1 0 0,0 0-1 0 0,0 0 0 0 0,0 0 0 0 0,0 0 0 0 0,0 0 1 0 0,0 0-1 0 0,0 0 0 0 0,0 0 0 0 0,0 0 0 0 0,0 1 1 0 0,-1-1-1 0 0,1 0 0 0 0,0 0 0 0 0,0 0 1 0 0,0 0-1 0 0,0 0 0 0 0,0 0 0 0 0,0 0 0 0 0,0 0 1 0 0,0 0-1 0 0,0 0 0 0 0,0 1 0 0 0,0-1 0 0 0,0 0 1 0 0,0 0-1 0 0,0 0 0 0 0,0 0 0 0 0,0 0 1 0 0,1 0-1 0 0,-1 0-1 0 0,-1 7 89 0 0,-6 7 242 0 0,4-11-271 0 0,0 0-52 0 0,1-1 153 0 0,2-2-62 0 0,0 0-31 0 0,0 3-4 0 0,0 7 8 0 0,0-7 33 0 0,0-3 14 0 0,0 3 1 0 0,1 3-44 0 0,6 8 179 0 0,-4-11-210 0 0,-1 0-37 0 0,1 0 128 0 0,-1-1-23 0 0,1 1-103 0 0,16 16 119 0 0,-12-15-112 0 0,9-1-6 0 0,-10-3-11 0 0,-4 0 0 0 0,0-1 0 0 0,-1 1 0 0 0,1 0 0 0 0,0 0 0 0 0,-1 0 0 0 0,1 1 0 0 0,0-1 0 0 0,-1 0 0 0 0,1 1 0 0 0,-1-1 0 0 0,1 1 0 0 0,1 0 0 0 0,1 5 0 0 0,-4-5 0 0 0,1-1 0 0 0,-1 1 0 0 0,0-1 0 0 0,0 0 0 0 0,1 1 0 0 0,-1-1 0 0 0,0 1 0 0 0,1-1 0 0 0,-1 0 0 0 0,0 1 0 0 0,1-1 0 0 0,-1 0 0 0 0,1 1 0 0 0,-1-1 0 0 0,1 0 0 0 0,-1 0 0 0 0,0 0 0 0 0,1 1 0 0 0,-1-1 0 0 0,1 0 0 0 0,-1 0 0 0 0,1 0 0 0 0,-1 0 0 0 0,1 0 0 0 0,-1 0 0 0 0,1 0 0 0 0,-1 0 0 0 0,1 0 0 0 0,-1 0 0 0 0,1 0 0 0 0,-1 0 0 0 0,1 0 0 0 0,12 0-32 0 0,-10 0-128 0 0</inkml:trace>
  <inkml:trace contextRef="#ctx0" brushRef="#br0" timeOffset="4529.42">758 300 6968 0 0,'0'0'157'0'0,"0"0"23"0"0,0 0 11 0 0,0 0 11 0 0,2 0 44 0 0,-1 0-229 0 0,0 0 0 0 0,-1 0-1 0 0,1 0 1 0 0,0 0 0 0 0,-1 0 0 0 0,1 0 0 0 0,0-1 0 0 0,-1 1 0 0 0,1 0 0 0 0,-1 0 0 0 0,1-1 0 0 0,0 1 0 0 0,-1 0-1 0 0,1-1 1 0 0,-1 1 0 0 0,1-1 0 0 0,-1 1 0 0 0,1-1 0 0 0,-1 1 0 0 0,0-1 0 0 0,1 1 0 0 0,-1-1 0 0 0,1 1-17 0 0,-1-1 16 0 0,0 0 1 0 0,1 1 0 0 0,-1-1 0 0 0,0 1 0 0 0,1-1 0 0 0,-1 1 0 0 0,1-1 0 0 0,-1 1 0 0 0,1 0-1 0 0,-1-1 1 0 0,1 1 0 0 0,0 0 0 0 0,-1-1 0 0 0,1 1 0 0 0,-1 0 0 0 0,1-1 0 0 0,0 1 0 0 0,-1 0 0 0 0,1 0-1 0 0,0 0 1 0 0,-1 0 0 0 0,1 0 0 0 0,0 0-17 0 0,1 0 231 0 0,-2 0-9 0 0,3-3-4 0 0,0-1-118 0 0,-2 3-96 0 0,-1 1 0 0 0,0-1 1 0 0,1 1-1 0 0,-1-1 0 0 0,1 1 0 0 0,-1 0 0 0 0,1-1 1 0 0,-1 1-1 0 0,1-1 0 0 0,-1 1 0 0 0,1 0 1 0 0,-1-1-1 0 0,1 1 0 0 0,-1 0 0 0 0,1 0 0 0 0,-1 0 1 0 0,1-1-5 0 0,4 0 62 0 0,2 0 45 0 0,2 1 57 0 0,3 0 72 0 0,-8 0-244 0 0,8 0 64 0 0,-8 0-78 0 0,0 0-62 0 0,0 0-88 0 0,-1 0 28 0 0,-1 0-39 0 0,0 0-44 0 0,0 0-49 0 0,0 0-53 0 0,0 0-57 0 0,0 0-61 0 0,-1 0-67 0 0,1 0-720 0 0,-1 0-705 0 0</inkml:trace>
  <inkml:trace contextRef="#ctx0" brushRef="#br0" timeOffset="4951.57">1026 111 5640 0 0,'0'0'124'0'0,"0"0"17"0"0,0 0 12 0 0,0 0 42 0 0,0 0 125 0 0,0 0 52 0 0,0 0 11 0 0,0 3-31 0 0,0 0-275 0 0,0 14 314 0 0,0-13-330 0 0,0-2-48 0 0,0 1 133 0 0,0-1-36 0 0,0 0-86 0 0,1 0-1 0 0,-1 0 1 0 0,0-1-1 0 0,1 1 0 0 0,0 0 1 0 0,-1 0-1 0 0,1-1 1 0 0,0 1-1 0 0,0-1 0 0 0,0 1 1 0 0,1 1-24 0 0,2 4 44 0 0,-1 3 94 0 0,-3 10 228 0 0,0-12-237 0 0,0-1-58 0 0,0-4 93 0 0,0-1-4 0 0,0 72 798 0 0,0-72-844 0 0,0 1-2 0 0,0 1-59 0 0,0 5-16 0 0,0-3 15 0 0,0 3 55 0 0,0 5 86 0 0,0-11-99 0 0,0-3-4 0 0,0 0-15 0 0,0 0 10 0 0,0 0-39 0 0,0 0-108 0 0,0 0-46 0 0,0 0 31 0 0,0 0-79 0 0,0 0-90 0 0,0 0 70 0 0,0 0-39 0 0,0 0-45 0 0,0 0-40 0 0,0 0-404 0 0,0 0-280 0 0,0 0-648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57.8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0 4112 0 0,'0'0'119'0'0,"0"3"1"0"0,0-3-119 0 0,0 1-1 0 0,0-1 1 0 0,0 1 0 0 0,0-1 0 0 0,0 1 0 0 0,0-1 0 0 0,0 0 0 0 0,0 1 0 0 0,0-1 0 0 0,0 1 0 0 0,-1-1 0 0 0,1 0 0 0 0,0 1 0 0 0,0-1 0 0 0,0 1 0 0 0,0-1 0 0 0,-1 0 0 0 0,1 1 0 0 0,0-1 0 0 0,0 0 0 0 0,-1 1 0 0 0,1-1 0 0 0,0 0 0 0 0,-1 0 0 0 0,1 1 0 0 0,0-1 0 0 0,-1 0 0 0 0,1 0 0 0 0,-1 1 0 0 0,1-1 0 0 0,-1 0-1 0 0,-5 5-5 0 0,1 2 42 0 0,2-3 70 0 0,-5-2 76 0 0,3 1 171 0 0,-6 10 13 0 0,8-7-213 0 0,-1 2 101 0 0,-5-6-52 0 0,4 0 23 0 0,-5 11-8 0 0,4 0 2 0 0,0-8-67 0 0,5-5-143 0 0,1 0 1 0 0,-1 1-1 0 0,1-1 0 0 0,0 0 1 0 0,-1 0-1 0 0,1 1 0 0 0,-1-1 1 0 0,1 0-1 0 0,0 1 0 0 0,-1-1 1 0 0,1 0-1 0 0,0 1 0 0 0,-1-1 1 0 0,1 1-1 0 0,0-1 0 0 0,0 1 1 0 0,0-1-1 0 0,-1 1 0 0 0,1-1 1 0 0,0 0-1 0 0,0 1 0 0 0,0-1 1 0 0,0 1-1 0 0,0-1 0 0 0,0 1 1 0 0,0-1-1 0 0,0 1 0 0 0,0-1 1 0 0,0 1-1 0 0,0-1 0 0 0,0 1 1 0 0,0 0-11 0 0,0 8 185 0 0,0 15 383 0 0,0-17-456 0 0,0-2-73 0 0,0-3 161 0 0,0 1 16 0 0,0-1-146 0 0,0 2-19 0 0,0-3 15 0 0,0 2 84 0 0,0 0 113 0 0,3-3 57 0 0,-3 0-304 0 0,1 0 1 0 0,0 0 0 0 0,-1 0 0 0 0,1 0-1 0 0,-1 0 1 0 0,1 0 0 0 0,-1 0-1 0 0,1 1 1 0 0,0-1 0 0 0,-1 0-1 0 0,1 0 1 0 0,-1 0 0 0 0,1 1 0 0 0,-1-1-1 0 0,1 0 1 0 0,-1 1 0 0 0,1-1-17 0 0,1 4 92 0 0,-1 2-35 0 0,-1-6-55 0 0,0 0-1 0 0,0 0 1 0 0,0 0-1 0 0,0 0 1 0 0,0 1-1 0 0,0-1 1 0 0,0 0-1 0 0,0 0 1 0 0,0 0-1 0 0,0 0 0 0 0,0 0 1 0 0,0 0-1 0 0,0 0 1 0 0,0 0-1 0 0,0 0 1 0 0,0 0-1 0 0,0 1 1 0 0,0-1-1 0 0,0 0 1 0 0,0 0-1 0 0,0 0 1 0 0,0 0-1 0 0,0 0 1 0 0,0 0-1 0 0,0 0 1 0 0,0 0-1 0 0,0 0 1 0 0,0 0-1 0 0,0 0 1 0 0,0 0-1 0 0,0 1 1 0 0,0-1-1 0 0,1 0 1 0 0,-1 0-1 0 0,0 0 1 0 0,0 0-1 0 0,0 0 1 0 0,0 0-1 0 0,0 0 1 0 0,0 0-1 0 0,0 0 1 0 0,0 0-1 0 0,0 0 1 0 0,0 0-1 0 0,0 0 1 0 0,1 0-1 0 0,-1 0 1 0 0,0 0-1 0 0,0 0 1 0 0,0 0-1 0 0,0 0 1 0 0,0 0-1 0 0,0 0 1 0 0,0 0-1 0 0,0 0 1 0 0,0 0-1 0 0,1 0-1 0 0,2 0 27 0 0,-1-1-14 0 0,0 1-1 0 0,-1 0 1 0 0,1 0 0 0 0,0 0-1 0 0,0 0 1 0 0,0 1-1 0 0,0-1 1 0 0,-1 0 0 0 0,1 1-1 0 0,0-1 1 0 0,1 1-13 0 0,2 6 115 0 0,-5-6-107 0 0,0-1 1 0 0,0 0 0 0 0,0 1-1 0 0,1-1 1 0 0,-1 0-1 0 0,0 1 1 0 0,0-1-1 0 0,1 0 1 0 0,-1 1 0 0 0,0-1-1 0 0,0 0 1 0 0,1 1-1 0 0,-1-1 1 0 0,0 0 0 0 0,1 0-1 0 0,-1 1 1 0 0,1-1-1 0 0,-1 0 1 0 0,0 0 0 0 0,1 0-1 0 0,-1 0 1 0 0,1 0-1 0 0,-1 1 1 0 0,0-1-1 0 0,1 0 1 0 0,-1 0 0 0 0,1 0-1 0 0,-1 0 1 0 0,1 0-1 0 0,-1 0 1 0 0,1-1-9 0 0,4-1 215 0 0,9-8 17 0 0,1 7-24 0 0,-4 1-84 0 0,-8 1-72 0 0,-1-1 0 0 0,0 1 0 0 0,0 0 0 0 0,0-1-1 0 0,0 1 1 0 0,0-1 0 0 0,0 1 0 0 0,1-3-52 0 0,5-3 116 0 0,0 2-99 0 0,3 0-17 0 0,-10 5-1 0 0,0 0 0 0 0,0-1 0 0 0,1 1 0 0 0,-1-1 1 0 0,0 1-1 0 0,0-1 0 0 0,0 0 0 0 0,0 1 0 0 0,0-1 0 0 0,0 0 1 0 0,0 1-1 0 0,-1-1 0 0 0,1 0 0 0 0,0 0 0 0 0,0 0 1 0 0,-1 0-1 0 0,1 0 0 0 0,0-1 1 0 0,4-11-48 0 0,6 8 92 0 0,-6-8 48 0 0,11-6 87 0 0,-10 12-132 0 0,-2 1-66 0 0,12-25 19 0 0,-13 15 0 0 0,-3 0 0 0 0,0 3-12 0 0,0 10-26 0 0,0 6 69 0 0,0 23-3 0 0,2-20 57 0 0,5 2-45 0 0,-2 8 108 0 0,-4 3 17 0 0,0-4-97 0 0,-1-13-63 0 0,0 0 2 0 0,0 0 0 0 0,0-1 1 0 0,0 1-1 0 0,1 0 1 0 0,-1 0-1 0 0,1-1 0 0 0,-1 1 1 0 0,1 0-1 0 0,0-1 1 0 0,-1 1-1 0 0,1 0 0 0 0,0-1 1 0 0,0 1-8 0 0,0-1 9 0 0,0 1 0 0 0,0-1 0 0 0,0 1 1 0 0,0 0-1 0 0,0-1 0 0 0,-1 1 0 0 0,1 0 1 0 0,-1-1-1 0 0,1 1 0 0 0,-1 0 0 0 0,0 0 0 0 0,0-1 1 0 0,0 1-10 0 0,0 5 37 0 0,0-6-25 0 0,0 1-1 0 0,0 0 1 0 0,0-1-1 0 0,0 1 1 0 0,0 0-1 0 0,0-1 1 0 0,0 1 0 0 0,0 0-1 0 0,1-1 1 0 0,-1 1-1 0 0,1-1 1 0 0,0 2-12 0 0,6 2 53 0 0,-7-5-51 0 0,0 0-1 0 0,1 0 1 0 0,-1 1-1 0 0,1-1 1 0 0,-1 0-1 0 0,1 1 1 0 0,-1-1 0 0 0,0 0-1 0 0,1 1 1 0 0,-1-1-1 0 0,0 0 1 0 0,1 1 0 0 0,-1-1-1 0 0,0 1 1 0 0,0-1-1 0 0,1 0 1 0 0,-1 1-1 0 0,0-1 1 0 0,0 1 0 0 0,0-1-1 0 0,0 1 1 0 0,0-1-1 0 0,1 1 1 0 0,-1-1 0 0 0,0 1-1 0 0,0-1 1 0 0,0 1-1 0 0,0-1 1 0 0,0 1-1 0 0,-1-1 1 0 0,1 1 0 0 0,0 0-2 0 0,0 9 49 0 0,-1 14 4 0 0,5-14 27 0 0,3-5 9 0 0,-7-5-82 0 0,0 1-1 0 0,1-1 0 0 0,-1 0 0 0 0,0 0 0 0 0,1 0 1 0 0,-1 1-1 0 0,1-1 0 0 0,-1 0 0 0 0,0 0 0 0 0,0 1 1 0 0,1-1-1 0 0,-1 0 0 0 0,0 1 0 0 0,0-1 0 0 0,1 0 1 0 0,-1 1-1 0 0,0-1 0 0 0,0 1 0 0 0,0-1 0 0 0,1 0 1 0 0,-1 1-1 0 0,0-1 0 0 0,0 1 0 0 0,0-1 0 0 0,0 0 1 0 0,0 1-1 0 0,0-1 0 0 0,0 1 0 0 0,0-1 0 0 0,0 1 1 0 0,0-1-7 0 0,0 3 152 0 0,0-1-42 0 0,0 3-116 0 0,0 1-49 0 0,0-3-77 0 0,0-3 52 0 0,0 0-53 0 0,1 1-69 0 0,1 0-110 0 0,-1 1-125 0 0,2 0-115 0 0,-2 0 75 0 0,1 0-42 0 0,1 1-614 0 0,-3-3 1095 0 0,2 2-1598 0 0,-1-2-930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58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7424 0 0,'0'0'166'0'0,"0"0"29"0"0,0 0 12 0 0,2-3 43 0 0,3-2-54 0 0,1 0 38 0 0,-4 3 53 0 0,0 1-77 0 0,0 0-63 0 0,0 1-52 0 0,0 0-29 0 0,2 1 11 0 0,-3-1-3 0 0,0 0 2 0 0,5 0 277 0 0,-1-1-108 0 0,-2-1-119 0 0,-2 1-39 0 0,2-3 4 0 0,4-2 28 0 0,-3 5-18 0 0,3 0 67 0 0,-3 1-146 0 0,19 0 26 0 0,-21 0-179 0 0,-2 0-69 0 0,0 0-21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59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6448 0 0,'0'0'141'0'0,"0"0"23"0"0,0 0 13 0 0,0 0 34 0 0,0 0 93 0 0,0 0 44 0 0,0 3 11 0 0,0 9 399 0 0,0 1-36 0 0,0 2-55 0 0,0-1-69 0 0,0-4-247 0 0,0-1-43 0 0,0 1-49 0 0,0-1-53 0 0,3 6 110 0 0,7-1 43 0 0,-8-13-206 0 0,-1 1-37 0 0,0 2 29 0 0,-1 0-82 0 0,-1 1-47 0 0,1-3 56 0 0,0 15 79 0 0,0-2 39 0 0,0 32 488 0 0,0-24-377 0 0,0 15 95 0 0,0-22-195 0 0,0 0 63 0 0,0-1 86 0 0,0-13-218 0 0,0-2-18 0 0,0 0-8 0 0,0 0-2 0 0,0 0-7 0 0,0 3-26 0 0,0 8-45 0 0,0-9-75 0 0,0-2-36 0 0,0 0-139 0 0,0 0 103 0 0,0 0-52 0 0,0 0-76 0 0,0 0 79 0 0,0 0-36 0 0,0 0-39 0 0,0 0-37 0 0,0 0-379 0 0,0 0 92 0 0,0 0-50 0 0,0 0-728 0 0,0 0-570 0 0,0 0-1088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2:58.2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5904 0 0,'0'0'132'0'0,"0"0"17"0"0,0 0 11 0 0,0 3-21 0 0,2 10-45 0 0,2-7 15 0 0,3 1 124 0 0,-6-5 15 0 0,1 0-65 0 0,-2 0-56 0 0,1 0-45 0 0,-1 0-26 0 0,-1 3 9 0 0,0-5-2 0 0,1 1 2 0 0,0 2 152 0 0,0 0-40 0 0,0 2 78 0 0,0 0-94 0 0,1 7 51 0 0,1-6-51 0 0,3 2 9 0 0,1 4 121 0 0,-4-1-26 0 0,-2 2 104 0 0,0 22 778 0 0,0-20-693 0 0,2-3-255 0 0,4 0-27 0 0,0 1-46 0 0,-4-2-7 0 0,-2 0-2 0 0,0 16 71 0 0,0-15-69 0 0,4 3 9 0 0,5-4 61 0 0,-7-9-42 0 0,-1 0-39 0 0,0 2 17 0 0,-2 4-13 0 0,1-8-73 0 0,0 3 114 0 0,0-1-80 0 0,0 3-35 0 0,0 1-49 0 0,0-4-81 0 0,0-2-13 0 0,0 0-37 0 0,0 0 40 0 0,0 0-94 0 0,0 0-174 0 0,0 0 197 0 0,0 0-50 0 0,0 0-82 0 0,0 0 99 0 0,0 0-41 0 0,0 0-46 0 0,0 0-41 0 0,0 0-440 0 0,0 0-300 0 0,0 0-695 0 0</inkml:trace>
  <inkml:trace contextRef="#ctx0" brushRef="#br0" timeOffset="295.2">206 48 6648 0 0,'0'0'149'0'0,"0"0"23"0"0,0 0 12 0 0,-3 3-25 0 0,0 0-128 0 0,2-1-22 0 0,-11 22-17 0 0,8-16 38 0 0,0 1 62 0 0,-11 15 194 0 0,7-15-214 0 0,3-2 9 0 0,-3 7 133 0 0,-6 7 187 0 0,11-19-207 0 0,1 0-65 0 0,0-2-42 0 0,-1 0-38 0 0,0 0-14 0 0,1 1 37 0 0,1 0-50 0 0,1 0-1 0 0,-1-1 1 0 0,1 1-1 0 0,0 0 1 0 0,0 0-1 0 0,-1 0 1 0 0,1-1-1 0 0,0 1 1 0 0,0 0-1 0 0,0 0 1 0 0,0 0-1 0 0,0 0 1 0 0,0-1-1 0 0,0 1 1 0 0,0 0-22 0 0,-3 15 312 0 0,1-12-229 0 0,-1 0 0 0 0,-1 3 36 0 0,2-2 23 0 0,1 1 54 0 0,0 2 98 0 0,1-7-282 0 0,0-1 0 0 0,0 1 0 0 0,0-1 0 0 0,0 1 1 0 0,0-1-1 0 0,0 1 0 0 0,0-1 0 0 0,0 1 0 0 0,0-1 0 0 0,0 1 0 0 0,0-1 0 0 0,0 1 0 0 0,-1-1 0 0 0,1 0 0 0 0,0 1 0 0 0,0-1 0 0 0,-1 1 0 0 0,1-1 0 0 0,0 1 0 0 0,-1-1 0 0 0,1 0 0 0 0,0 1 0 0 0,-1-1 0 0 0,1 0 0 0 0,0 1 0 0 0,-1-1 0 0 0,1 0 0 0 0,-1 0 0 0 0,1 0 0 0 0,-1 1 0 0 0,1-1 0 0 0,-1 0 0 0 0,1 0 0 0 0,0 0 0 0 0,-1 0 0 0 0,1 0 0 0 0,-1 0 1 0 0,1 1-1 0 0,-1-1 0 0 0,1 0 0 0 0,-1-1 0 0 0,0 1-12 0 0,-1 0 238 0 0,2 0-39 0 0,0 0-20 0 0,0 0-3 0 0,2 3-8 0 0,-1-2-131 0 0,1 0-23 0 0,2 2-13 0 0,-2-1 44 0 0,0 1 57 0 0,0 0 83 0 0,-1 0-93 0 0,-1-1-42 0 0,0 5-25 0 0,-1-6-2 0 0,1 2 43 0 0,3-3-2 0 0,21 2 38 0 0,-24-2-100 0 0,0 0-1 0 0,1 1 0 0 0,-1-1 0 0 0,0 0 1 0 0,0 0-1 0 0,1 0 0 0 0,-1 0 0 0 0,0 0 1 0 0,0 1-1 0 0,1-1 0 0 0,-1 0 0 0 0,0 0 1 0 0,0 0-1 0 0,0 1 0 0 0,0-1 1 0 0,1 0-1 0 0,-1 0 0 0 0,0 1 0 0 0,0-1 1 0 0,0 0-1 0 0,0 1 0 0 0,0-1 0 0 0,0 0 1 0 0,1 1-2 0 0,-1-1 0 0 0,0 0 1 0 0,0 0-1 0 0,0 1 1 0 0,0-1-1 0 0,0 0 0 0 0,0 1 1 0 0,0-1-1 0 0,1 0 1 0 0,-1 0-1 0 0,0 1 1 0 0,0-1-1 0 0,0 0 1 0 0,1 0-1 0 0,-1 1 0 0 0,0-1 1 0 0,0 0-1 0 0,1 0 1 0 0,-1 0-1 0 0,0 0 1 0 0,0 1-1 0 0,1-1 1 0 0,-1 0-1 0 0,0 0 0 0 0,0 0 1 0 0,1 0-1 0 0,25 3 48 0 0,-22-3-131 0 0,0 0 58 0 0,15 0 162 0 0,-12 0-185 0 0,-4 0-22 0 0,0 0-38 0 0,0 0-64 0 0,1 0-64 0 0,-1 0-72 0 0,0 0-81 0 0,0 0-88 0 0,0 0-98 0 0,-1 0-106 0 0,1 0-114 0 0,3 0-741 0 0,3 0-874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01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49 5192 0 0,'0'0'151'0'0,"0"0"46"0"0,0-3 91 0 0,0 2-267 0 0,0 1 1 0 0,0-1-1 0 0,0 0 0 0 0,0 1 1 0 0,0-1-1 0 0,0 0 0 0 0,-1 1 1 0 0,1-1-1 0 0,0 0 1 0 0,0 1-1 0 0,-1-1 0 0 0,1 1 1 0 0,0-1-1 0 0,-1 1 0 0 0,1-1 1 0 0,-1 1-1 0 0,1-1 0 0 0,-1 1 1 0 0,1-1-1 0 0,-1 1 1 0 0,1 0-1 0 0,-1-1 0 0 0,1 1-21 0 0,-1-1 22 0 0,0 1 1 0 0,1 0-1 0 0,-1-1 0 0 0,1 1 0 0 0,-1-1 0 0 0,1 1 0 0 0,-1-1 1 0 0,1 1-1 0 0,0-1 0 0 0,-1 1 0 0 0,1-1 0 0 0,0 1 0 0 0,-1-1 1 0 0,1 1-1 0 0,0-1 0 0 0,-1 0 0 0 0,1 1 0 0 0,0-1 0 0 0,0 0 1 0 0,0 1-1 0 0,0-1 0 0 0,0 0 0 0 0,0 1-22 0 0,0 0 7 0 0,0-1-1 0 0,0 1 0 0 0,0 0 1 0 0,0 0-1 0 0,0 0 0 0 0,0 0 1 0 0,0 0-1 0 0,0 0 1 0 0,0 0-1 0 0,0 0 0 0 0,0 0 1 0 0,0 0-1 0 0,0-1 1 0 0,0 1-1 0 0,0 0 0 0 0,0 0 1 0 0,0 0-1 0 0,0 0 0 0 0,0 0 1 0 0,0 0-1 0 0,0 0 1 0 0,0 0-1 0 0,0 0 0 0 0,0 0 1 0 0,0 0-1 0 0,-1-1 1 0 0,1 1-1 0 0,0 0 0 0 0,0 0 1 0 0,0 0-1 0 0,0 0 0 0 0,0 0 1 0 0,0 0-1 0 0,0 0 1 0 0,0 0-1 0 0,0 0 0 0 0,0 0 1 0 0,0 0-1 0 0,0 0 1 0 0,-1 0-1 0 0,1 0 0 0 0,0 0 1 0 0,0 0-1 0 0,0 0 0 0 0,0 0 1 0 0,0 0-1 0 0,0 0 1 0 0,0 0-1 0 0,0 0 0 0 0,0 0 1 0 0,0 0-1 0 0,-1 0 1 0 0,1 0-1 0 0,0 0 0 0 0,0 0 1 0 0,0 0-1 0 0,0 0-6 0 0,0 0 18 0 0,-1 0 0 0 0,1 0 0 0 0,-1 0 0 0 0,1 0-1 0 0,-1 0 1 0 0,1 0 0 0 0,-1 0 0 0 0,1 0 0 0 0,-1 0 0 0 0,1 0 0 0 0,-1-1 0 0 0,1 1-1 0 0,-1 0 1 0 0,1 0 0 0 0,-1 0 0 0 0,1-1 0 0 0,0 1 0 0 0,-1 0 0 0 0,1-1 0 0 0,-1 1-1 0 0,1 0 1 0 0,0-1 0 0 0,-1 1 0 0 0,1 0 0 0 0,0-1 0 0 0,-1 1 0 0 0,1-1 0 0 0,0 1-1 0 0,0 0 1 0 0,0-1 0 0 0,-1 1 0 0 0,1-1 0 0 0,0 1 0 0 0,0-1 0 0 0,0 1 0 0 0,0-1-1 0 0,0 1 1 0 0,0-1 0 0 0,0 1 0 0 0,0-1 0 0 0,0 1 0 0 0,0-1-18 0 0,0 1 6 0 0,0 0 0 0 0,0 0 1 0 0,0 0-1 0 0,0-1 0 0 0,0 1 1 0 0,0 0-1 0 0,0 0 0 0 0,0 0 1 0 0,0 0-1 0 0,0 0 0 0 0,0 0 1 0 0,0 0-1 0 0,0 0 1 0 0,0 0-1 0 0,0 0 0 0 0,0-1 1 0 0,0 1-1 0 0,0 0 0 0 0,0 0 1 0 0,0 0-1 0 0,0 0 0 0 0,0 0 1 0 0,0 0-1 0 0,0 0 0 0 0,0 0 1 0 0,0 0-1 0 0,0 0 0 0 0,0 0 1 0 0,0-1-1 0 0,-1 1 0 0 0,1 0 1 0 0,0 0-1 0 0,0 0 0 0 0,0 0 1 0 0,0 0-1 0 0,0 0 0 0 0,0 0 1 0 0,0 0-1 0 0,0 0 0 0 0,0 0 1 0 0,0 0-1 0 0,0 0 0 0 0,-1 0 1 0 0,1 0-1 0 0,0 0 0 0 0,0 0 1 0 0,0 0-1 0 0,0 0 0 0 0,0 0 1 0 0,0 0-1 0 0,0 0 0 0 0,0 0 1 0 0,0 0-1 0 0,0 0 0 0 0,-1 0 1 0 0,1 0-1 0 0,0 0-6 0 0,-2 0 41 0 0,-1 0 71 0 0,-13 0 426 0 0,11 0-398 0 0,2 0 114 0 0,1 0-39 0 0,-5 0-137 0 0,-21 0 425 0 0,23 0-424 0 0,0 0-36 0 0,4 0-37 0 0,1 0 0 0 0,-1 0 0 0 0,0 0 0 0 0,1 0 1 0 0,-1 0-1 0 0,0 0 0 0 0,1 0 0 0 0,-1 1 0 0 0,0-1 1 0 0,1 0-1 0 0,-1 0 0 0 0,0 1 0 0 0,1-1 0 0 0,-1 0 0 0 0,0 1 1 0 0,1-1-1 0 0,-1 0 0 0 0,1 1 0 0 0,-1-1 0 0 0,1 1 1 0 0,-1-1-1 0 0,1 1 0 0 0,-1-1 0 0 0,1 1 0 0 0,0-1 1 0 0,-1 1-7 0 0,1 0 5 0 0,-1-1 1 0 0,1 1 0 0 0,0-1-1 0 0,-1 1 1 0 0,1-1 0 0 0,-1 1 0 0 0,1-1-1 0 0,-1 1 1 0 0,1-1 0 0 0,-1 1-1 0 0,1-1 1 0 0,-1 0 0 0 0,0 1-1 0 0,1-1 1 0 0,-1 0 0 0 0,0 0 0 0 0,1 1-1 0 0,-1-1 1 0 0,0 0 0 0 0,1 0-1 0 0,-1 0 1 0 0,0 0 0 0 0,1 0 0 0 0,-1 0-1 0 0,0 0 1 0 0,0 0-6 0 0,1 0 2 0 0,0 0-1 0 0,-1 0 1 0 0,1-1 0 0 0,0 1 0 0 0,-1 0-1 0 0,1 0 1 0 0,-1 0 0 0 0,1 0-1 0 0,0 0 1 0 0,-1 0 0 0 0,1 0-1 0 0,-1 0 1 0 0,1 0 0 0 0,0 0 0 0 0,-1 0-1 0 0,1 0 1 0 0,0 1 0 0 0,-1-1-1 0 0,1 0 1 0 0,-1 0 0 0 0,1 0-1 0 0,0 0 1 0 0,-1 1 0 0 0,1-1 0 0 0,0 0-1 0 0,-1 0 1 0 0,1 1 0 0 0,0-1-1 0 0,0 0 1 0 0,-1 1 0 0 0,1-1-2 0 0,-6 7 30 0 0,-8 1 31 0 0,13-7-60 0 0,0 0 0 0 0,0-1 0 0 0,0 1 1 0 0,0 0-1 0 0,1 0 0 0 0,-1-1 0 0 0,0 1 0 0 0,0 0 0 0 0,1 0 0 0 0,-1 0 0 0 0,0 0 1 0 0,1 0-1 0 0,-1 0 0 0 0,1 0 0 0 0,-1 0 0 0 0,1 1-1 0 0,-7 9-3 0 0,-6-6 3 0 0,12-4 0 0 0,0-1 0 0 0,0 1 0 0 0,0 0 0 0 0,0 0 0 0 0,0 0 0 0 0,0 0 0 0 0,0 0 0 0 0,0 0 0 0 0,0 0 0 0 0,0 0 0 0 0,0 0 0 0 0,0 1 0 0 0,-1 14 0 0 0,2-15 1 0 0,0-1 0 0 0,0 1 0 0 0,0 0 0 0 0,0-1 0 0 0,0 1 0 0 0,-1 0 0 0 0,1-1 1 0 0,0 1-1 0 0,0 0 0 0 0,0-1 0 0 0,-1 1 0 0 0,1 0 0 0 0,0-1 0 0 0,0 1 0 0 0,-1-1 1 0 0,1 1-1 0 0,-1-1 0 0 0,1 1 0 0 0,0 0 0 0 0,-1-1 0 0 0,1 1 0 0 0,-1-1 0 0 0,1 0 0 0 0,-1 1 1 0 0,0-1-1 0 0,1 1-1 0 0,-1-1 1 0 0,1 0 1 0 0,-1 1 0 0 0,0-1 0 0 0,1 1 0 0 0,-1-1 0 0 0,1 1-1 0 0,-1-1 1 0 0,1 1 0 0 0,0-1 0 0 0,-1 1 0 0 0,1-1-1 0 0,0 1 1 0 0,-1 0 0 0 0,1-1 0 0 0,0 1 0 0 0,-1-1-1 0 0,1 1 1 0 0,0 0 0 0 0,0-1 0 0 0,0 1 0 0 0,0 0-1 0 0,0 0 1 0 0,0-1 0 0 0,0 1 0 0 0,0 0 0 0 0,0-1-2 0 0,0 14 32 0 0,0 17 162 0 0,0-28-128 0 0,0-1-13 0 0,0-1-52 0 0,0 0-1 0 0,0-1 1 0 0,0 1 0 0 0,0 0 0 0 0,0-1-1 0 0,0 1 1 0 0,0 0 0 0 0,0 0-1 0 0,1-1 1 0 0,-1 1 0 0 0,0-1 0 0 0,0 1-1 0 0,1 0 1 0 0,-1-1 0 0 0,0 1-1 0 0,7 4-6 0 0,-6-5 7 0 0,-1 0 1 0 0,0 0-1 0 0,1 0 0 0 0,-1 1 0 0 0,1-1 0 0 0,-1 0 0 0 0,0 0 0 0 0,1 1 0 0 0,-1-1 0 0 0,0 0 0 0 0,0 1 0 0 0,1-1 0 0 0,-1 0 0 0 0,0 1 0 0 0,0-1 0 0 0,1 0 0 0 0,-1 1 0 0 0,0-1 0 0 0,0 0 0 0 0,0 1 0 0 0,0-1 0 0 0,0 1 0 0 0,1-1 0 0 0,-1 0 0 0 0,0 1 0 0 0,0-1 0 0 0,0 1 0 0 0,0-1 0 0 0,0 1 0 0 0,0-1 0 0 0,0 1-1 0 0,0-1 3 0 0,-1 0-1 0 0,1 0 0 0 0,0 0 1 0 0,0 0-1 0 0,0 0 0 0 0,0 0 1 0 0,0 0-1 0 0,0 0 0 0 0,0 0 1 0 0,0 1-1 0 0,0-1 0 0 0,0 0 1 0 0,0 0-1 0 0,0 0 0 0 0,0 0 1 0 0,0 0-1 0 0,0 0 0 0 0,0 0 1 0 0,0 0-1 0 0,0 0 0 0 0,1 0 1 0 0,-1 1-1 0 0,0-1 0 0 0,0 0 1 0 0,0 0-1 0 0,0 0 0 0 0,0 0 1 0 0,0 0-1 0 0,0 0 0 0 0,0 0 1 0 0,0 0-1 0 0,0 0 1 0 0,0 0-1 0 0,0 0 0 0 0,0 0 1 0 0,0 0-1 0 0,0 0 0 0 0,1 0 1 0 0,-1 0-1 0 0,0 0 0 0 0,0 0 1 0 0,0 0-1 0 0,0 1 0 0 0,0-1 1 0 0,0 0-1 0 0,0 0 0 0 0,0 0 1 0 0,0 0-1 0 0,0 0 0 0 0,1 0 1 0 0,-1-1-1 0 0,0 1 0 0 0,0 0 1 0 0,0 0-1 0 0,0 0 0 0 0,0 0 1 0 0,0 0-3 0 0,1 0 9 0 0,-1 0 0 0 0,1 0 1 0 0,0 0-1 0 0,-1 0 0 0 0,1 1 0 0 0,-1-1 1 0 0,1 0-1 0 0,-1 0 0 0 0,1 0 1 0 0,-1 1-1 0 0,1-1 0 0 0,-1 0 1 0 0,1 0-1 0 0,-1 1 0 0 0,1-1 0 0 0,-1 0 1 0 0,1 1-1 0 0,-1-1 0 0 0,1 1 1 0 0,-1-1-1 0 0,0 1 0 0 0,1-1 1 0 0,-1 1-1 0 0,1-1-9 0 0,-1 1 9 0 0,0 0 0 0 0,1-1 0 0 0,-1 1 0 0 0,1 0 0 0 0,-1-1 0 0 0,1 1 0 0 0,-1-1 0 0 0,1 1 0 0 0,0-1 0 0 0,-1 0 0 0 0,1 1 0 0 0,0-1 0 0 0,-1 0 0 0 0,1 1 1 0 0,0-1-1 0 0,-1 0 0 0 0,1 1 0 0 0,0-1 0 0 0,-1 0 0 0 0,1 0 0 0 0,0 0 0 0 0,0 0 0 0 0,-1 0 0 0 0,1 0 0 0 0,0 0-9 0 0,7 0 42 0 0,-5-3-24 0 0,4-4 15 0 0,7-1 45 0 0,17-8 10 0 0,-26 14-76 0 0,-2-1 2 0 0,21-21 32 0 0,-2 3 13 0 0,-19 18-59 0 0,6-20 11 0 0,1 7 32 0 0,-4 3-32 0 0,4 7-11 0 0,-9 6 0 0 0,-1-1 0 0 0,0 0 0 0 0,1 0 0 0 0,-1 1 0 0 0,0-1 0 0 0,1 0 0 0 0,-1 0 0 0 0,0 0 0 0 0,0 0 0 0 0,0 1 0 0 0,0-1 0 0 0,0 0 0 0 0,0 0 0 0 0,0-1 0 0 0,0-11-11 0 0,0 11-42 0 0,3 4-1 0 0,10 11 44 0 0,0 3 10 0 0,3 16 0 0 0,-11-1 10 0 0,5-18 50 0 0,-9-12-56 0 0,-1-1 0 0 0,0 0 0 0 0,0 0 0 0 0,1 0 0 0 0,-1 1-1 0 0,0-1 1 0 0,0 0 0 0 0,0 1 0 0 0,0-1 0 0 0,1 0 0 0 0,-1 0-1 0 0,0 1 1 0 0,0-1 0 0 0,0 0 0 0 0,0 1 0 0 0,0-1 0 0 0,0 0 0 0 0,0 1-1 0 0,0-1 1 0 0,0 0 0 0 0,0 1 0 0 0,0-1 0 0 0,0 0 0 0 0,0 1-1 0 0,0-1 1 0 0,0 0-4 0 0,0 25 128 0 0,0 8 99 0 0,0-31-215 0 0,0-1-1 0 0,0 1 1 0 0,1 0 0 0 0,-1-1-1 0 0,0 1 1 0 0,1 0 0 0 0,-1-1 0 0 0,1 1-1 0 0,0-1 1 0 0,-1 1 0 0 0,1-1-1 0 0,0 1 1 0 0,0-1 0 0 0,0 0-1 0 0,0 1 1 0 0,0-1 0 0 0,0 0 0 0 0,1 1-12 0 0,1 1 90 0 0,-2 1-40 0 0,-2 5-16 0 0,1-7-7 0 0,0 6 11 0 0,0 6-8 0 0,0 9 57 0 0,2-18-30 0 0,9 8-46 0 0,-9-7-39 0 0,-2-3-73 0 0,1 0-74 0 0,-1-1-115 0 0,0-2 290 0 0,0 1-423 0 0,0 0-120 0 0,0-1 71 0 0,0 0-44 0 0,0 0-612 0 0,0 0-484 0 0,0 0-916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03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8352 0 0,'0'0'190'0'0,"0"0"28"0"0,0 0 7 0 0,0 0 0 0 0,0 0-21 0 0,0 0-10 0 0,0 0-2 0 0,0 0-19 0 0,0 0-72 0 0,0 0-49 0 0,0 0-158 0 0,0 0 27 0 0,0 0-61 0 0,0 0-75 0 0,0 0 63 0 0,0 0-34 0 0,0 0-38 0 0,0 0-34 0 0,0 0-346 0 0,0 0-240 0 0,0 0-554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03.8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7568 0 0,'0'0'166'0'0,"0"0"29"0"0,0 0 14 0 0,0 0 2 0 0,0 0-43 0 0,0 0-21 0 0,0 0-3 0 0,0 0-39 0 0,0 0-154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04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7224 0 0,'0'0'209'0'0,"0"0"-54"0"0,0 0-15 0 0,0 0 40 0 0,0 0 146 0 0,0 0 274 0 0,0 0 22 0 0,0 0-33 0 0,2 3-146 0 0,9 8-69 0 0,-9-10-170 0 0,0 0-55 0 0,0 0-46 0 0,0-1-37 0 0,0 0-23 0 0,3 0-3 0 0,-5-1 2 0 0,1 1 5 0 0,1 0 166 0 0,-2 0-56 0 0,0 0-11 0 0,0 3-26 0 0,0 0-128 0 0,0 0-80 0 0,0-1-72 0 0,0 0-107 0 0,0 0-123 0 0,0-2-110 0 0,0 1 66 0 0,0-1-42 0 0,0 0-561 0 0,0 0-443 0 0,0 0-840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05.2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32 6120 0 0,'0'0'176'0'0,"-2"-3"-4"0"0,-9-7-79 0 0,8 7 117 0 0,1 2-69 0 0,-1 0-40 0 0,0 2-36 0 0,0-1-12 0 0,1-1 33 0 0,0-2 40 0 0,0-1-6 0 0,1 1-6 0 0,-1 1 1 0 0,-3 1 121 0 0,1 1-64 0 0,-1 0 46 0 0,4-1-168 0 0,-2 1 43 0 0,-3 0 151 0 0,-12 0 439 0 0,12 1-501 0 0,1 0-80 0 0,3-1-99 0 0,1 1-38 0 0,-4 6 123 0 0,5-7-83 0 0,0 1 0 0 0,0-1 0 0 0,0 1 0 0 0,0-1 0 0 0,-1 0 0 0 0,1 1 0 0 0,0-1 0 0 0,0 0 0 0 0,-1 1 0 0 0,1-1 0 0 0,0 0 0 0 0,-1 0 0 0 0,1 1 0 0 0,0-1 0 0 0,-1 0 0 0 0,1 0 0 0 0,-1 1 0 0 0,1-1 0 0 0,0 0 0 0 0,-1 0 0 0 0,1 0 0 0 0,-1 0 0 0 0,1 0 0 0 0,0 0 0 0 0,-1 0 0 0 0,1 0-1 0 0,-1 0 1 0 0,1 0 0 0 0,0 0 0 0 0,-1 0 0 0 0,0 0-5 0 0,-4 3 92 0 0,0 2-48 0 0,-10 11 116 0 0,9-11-118 0 0,-1 2 76 0 0,-2 5-24 0 0,4 1 18 0 0,-6-8 0 0 0,6 8 0 0 0,-5 0 0 0 0,6-7 22 0 0,3 1-83 0 0,0-1-10 0 0,-9 7 85 0 0,7-10-15 0 0,2 1-50 0 0,2 5-14 0 0,-1-7-10 0 0,0 7 55 0 0,0 16 193 0 0,0-19-225 0 0,0-1-33 0 0,0-5-26 0 0,0 0 1 0 0,0 0 0 0 0,0 0 0 0 0,0 0 0 0 0,0 0 0 0 0,0 1-1 0 0,0-1 1 0 0,0 0 0 0 0,0 0 0 0 0,0 0 0 0 0,0 0 0 0 0,0 0-1 0 0,0 0 1 0 0,0 0 0 0 0,0 0 0 0 0,0 0 0 0 0,0 0-1 0 0,0 1 1 0 0,0-1 0 0 0,0 0 0 0 0,0 0 0 0 0,0 0 0 0 0,0 0-1 0 0,0 0 1 0 0,0 0 0 0 0,0 0 0 0 0,0 0 0 0 0,0 0 0 0 0,1 0-1 0 0,-1 0 1 0 0,0 0 0 0 0,0 0 0 0 0,0 1 0 0 0,0-1-1 0 0,0 0 1 0 0,0 0 0 0 0,0 0 0 0 0,0 0 0 0 0,0 0 0 0 0,0 0-1 0 0,0 0 1 0 0,0 0 0 0 0,1 0 0 0 0,-1 0 0 0 0,0 0 0 0 0,0 0-1 0 0,0 0 1 0 0,0 0 0 0 0,0 0 0 0 0,0 0 0 0 0,0 0-1 0 0,0 0 1 0 0,0 0 0 0 0,0 0 0 0 0,1 0 0 0 0,-1 0 0 0 0,0 0-2 0 0,0 0 1 0 0,0-1 1 0 0,1 1-1 0 0,-1 0 1 0 0,0 0-1 0 0,0 0 1 0 0,1 0 0 0 0,-1 0-1 0 0,0 0 1 0 0,0 0-1 0 0,1 0 1 0 0,-1 0-1 0 0,0 0 1 0 0,1 0 0 0 0,-1 0-1 0 0,0 0 1 0 0,0 0-1 0 0,1 0 1 0 0,-1 0-1 0 0,0 1 1 0 0,0-1 0 0 0,1 0-1 0 0,-1 0 1 0 0,0 0-1 0 0,0 0 1 0 0,1 0-1 0 0,-1 1 1 0 0,0-1 0 0 0,0 0-1 0 0,0 0 1 0 0,1 0-1 0 0,-1 1 1 0 0,0-1-1 0 0,0 0-1 0 0,6 7 32 0 0,9 2 45 0 0,6 1 36 0 0,-8-6-63 0 0,3-4-21 0 0,-3-1 39 0 0,3 1 13 0 0,7 0-1 0 0,17 0 43 0 0,-39 0-118 0 0,1 0 0 0 0,0 0 0 0 0,0-1 1 0 0,0 1-1 0 0,-1 0 0 0 0,1-1 0 0 0,0 0 0 0 0,-1 1 1 0 0,1-1-1 0 0,0 0 0 0 0,-1 0 0 0 0,1 0 1 0 0,-1 0-6 0 0,1 0 3 0 0,-1 0 0 0 0,1 0 1 0 0,0 1-1 0 0,-1-1 1 0 0,1 0-1 0 0,0 1 0 0 0,-1-1 1 0 0,1 1-1 0 0,0-1 0 0 0,-1 1 1 0 0,1 0-1 0 0,0-1 1 0 0,0 1-4 0 0,14-2 10 0 0,15-14 44 0 0,-15 3-54 0 0,-3-3 0 0 0,-10 0 0 0 0,-3-4-25 0 0,0 9-102 0 0,-3 8 57 0 0,-7-7-20 0 0,7 7-1 0 0,3 3 22 0 0,0 0 5 0 0,0 3 10 0 0,0 0 47 0 0,0-1 7 0 0,0 0-1 0 0,0-1 1 0 0,-1 1 0 0 0,2 0 0 0 0,-1 0-1 0 0,0 0 1 0 0,0 0 0 0 0,1-1-1 0 0,-1 1 1 0 0,1 0 0 0 0,0 1 0 0 0,6 0 0 0 0,-7-3 0 0 0,0 0 0 0 0,0 0 0 0 0,1 0 0 0 0,-1 0 0 0 0,0 0 0 0 0,0 0 0 0 0,0 0 0 0 0,0 0 0 0 0,1 0 0 0 0,-1 0 0 0 0,0 1 0 0 0,0-1 0 0 0,0 0 0 0 0,0 0 0 0 0,1 0 0 0 0,-1 0 0 0 0,0 0 0 0 0,0 0 0 0 0,0 0 0 0 0,0 1 0 0 0,0-1 0 0 0,1 0 0 0 0,-1 0 0 0 0,0 0 0 0 0,0 0 0 0 0,0 0 0 0 0,0 1 0 0 0,0-1 0 0 0,0 0 0 0 0,0 0 0 0 0,0 0 0 0 0,0 0 0 0 0,0 1 0 0 0,0-1 0 0 0,0 0 0 0 0,0 0 0 0 0,2 27 0 0 0,-2-11 0 0 0,3 0 0 0 0,2-8 3 0 0,1 4 26 0 0,-4 2 91 0 0,-2-12-101 0 0,0-1-1 0 0,1 1 1 0 0,-1 0 0 0 0,1 0 0 0 0,-1-1 0 0 0,1 1 0 0 0,0 0 0 0 0,-1-1 0 0 0,1 1 0 0 0,0-1 0 0 0,1 2-19 0 0,1 1 10 0 0,-1 0-36 0 0,0 9 36 0 0,-2-8 33 0 0,0 21-22 0 0,0-23 1 0 0,0-3-126 0 0,0 3-66 0 0,0 10-12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05.4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7344 0 0,'0'0'216'0'0,"0"3"-11"0"0,0-1-217 0 0,1 1 49 0 0,-1-1 42 0 0,1 0 33 0 0,1 2 150 0 0,3 4 415 0 0,-3-4-449 0 0,-1-2-168 0 0,0 0-48 0 0,1 1 143 0 0,-1 0 81 0 0,-1 1 48 0 0,1 4 444 0 0,-2-3-342 0 0,1-3-214 0 0,0 0-62 0 0,0-1-77 0 0,0 0-69 0 0,3 4 538 0 0,0-1-427 0 0,0 0 79 0 0,-1 1 48 0 0,1 7 327 0 0,-2-3-273 0 0,0-4-164 0 0,-1 1-65 0 0,0-5-17 0 0,0-1 0 0 0,0 1 0 0 0,0 0 0 0 0,0 0-1 0 0,0 0 1 0 0,0 0 0 0 0,0 0 0 0 0,0-1 0 0 0,0 1 0 0 0,1 0 0 0 0,-1 0 0 0 0,0 0 0 0 0,1-1 0 0 0,0 2-10 0 0,9 3 124 0 0,-10-4-120 0 0,1 0 1 0 0,-1-1 0 0 0,1 1-1 0 0,-1 0 1 0 0,0 0 0 0 0,0 0-1 0 0,0 0 1 0 0,1-1 0 0 0,-1 1-1 0 0,0 0 1 0 0,0 0 0 0 0,0 0-1 0 0,0 0 1 0 0,0 0-5 0 0,0 8-3 0 0,0-5-45 0 0,0-1-84 0 0,0-3-60 0 0,0 0-265 0 0,0 0-28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17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 48 5696 0 0,'0'0'132'0'0,"0"0"17"0"0,0 0 10 0 0,-3 0-26 0 0,-4-2-92 0 0,-1-1 58 0 0,2-1 51 0 0,1-1 44 0 0,2 3 302 0 0,1-1 16 0 0,-9-7-16 0 0,10 8-301 0 0,-1 1-46 0 0,-2 0 39 0 0,0 1-98 0 0,-1 1-53 0 0,4-1-2 0 0,0 0 36 0 0,-7-1 161 0 0,-9-6 416 0 0,12 4-473 0 0,0 0-48 0 0,0 2-67 0 0,0 0-86 0 0,3 1 168 0 0,-3 0-96 0 0,-12 0 42 0 0,10 3-66 0 0,2 3-22 0 0,5-5 0 0 0,0-1 0 0 0,0 1 0 0 0,-1-1 0 0 0,1 1 0 0 0,0-1 0 0 0,-1 0 0 0 0,1 1 0 0 0,0-1 0 0 0,-1 0 0 0 0,1 1 0 0 0,0-1 0 0 0,-1 0 0 0 0,1 1 0 0 0,-1-1 0 0 0,1 0 0 0 0,-1 0 0 0 0,1 1 0 0 0,0-1 0 0 0,-1 0 0 0 0,1 0 0 0 0,-1 0 0 0 0,1 0 0 0 0,-1 0 0 0 0,1 0 0 0 0,-1 1 0 0 0,1-1 0 0 0,-1 0 0 0 0,1-1 0 0 0,-1 1 0 0 0,1 0 0 0 0,-1 0 0 0 0,0 0 0 0 0,0 0 0 0 0,0 0 0 0 0,1 0 0 0 0,-1 0 0 0 0,0 0 0 0 0,0 0 0 0 0,0 0 0 0 0,0 0 0 0 0,1 0 0 0 0,-1 1 0 0 0,0-1 0 0 0,0 0 0 0 0,0 0 0 0 0,0 1 0 0 0,0 0 0 0 0,-4 9 0 0 0,-8-5 0 0 0,11-4 1 0 0,1 0 0 0 0,0 0 0 0 0,0-1 0 0 0,0 1 0 0 0,0 0 0 0 0,0 0 0 0 0,0 0 1 0 0,0 0-1 0 0,0 0 0 0 0,0 0 0 0 0,1 1 0 0 0,-2 0-1 0 0,-4 12 48 0 0,1-1-22 0 0,-5 7 21 0 0,6-12-59 0 0,3-7 8 0 0,0 1 0 0 0,0-1 1 0 0,0 1-1 0 0,0-1 0 0 0,0 1 1 0 0,1-1-1 0 0,-1 1 0 0 0,1-1 1 0 0,-1 1-1 0 0,1 0 0 0 0,0-1 1 0 0,0 1-1 0 0,-1 0 0 0 0,1-1 4 0 0,0 110-86 0 0,0-110 83 0 0,0 1 1 0 0,0-1 0 0 0,0 1-1 0 0,0-1 1 0 0,0 1 0 0 0,1-1 0 0 0,-1 1-1 0 0,0-1 1 0 0,1 1 0 0 0,-1-1-1 0 0,1 1 1 0 0,-1-1 0 0 0,1 0 0 0 0,0 1-1 0 0,0-1 1 0 0,0 1 2 0 0,11 20-23 0 0,1-6 11 0 0,0-3 22 0 0,-7-9 39 0 0,4-5-36 0 0,-10 1-7 0 0,14-2 66 0 0,0-5-6 0 0,-12 6-56 0 0,-1 0 0 0 0,0 0 0 0 0,0 1 0 0 0,1-1 0 0 0,-1 0 0 0 0,0 1 0 0 0,1-1 0 0 0,-1 1 0 0 0,0 0 0 0 0,1-1 0 0 0,-1 1 0 0 0,2 0-10 0 0,2-3 88 0 0,-4 2-79 0 0,1 0 1 0 0,-1 0-1 0 0,0 0 0 0 0,0 0 1 0 0,0 0-1 0 0,1 1 1 0 0,-1-1-1 0 0,1 0 1 0 0,-1 1-1 0 0,1-1-9 0 0,3-1 16 0 0,0-1 0 0 0,-1 0 1 0 0,1 0-1 0 0,0 0 0 0 0,-1 0 0 0 0,0-1 0 0 0,0 0 0 0 0,0 0 1 0 0,2-2-17 0 0,-4 4 6 0 0,-1 0 1 0 0,1 0 0 0 0,-1 0 0 0 0,1 0 0 0 0,-1 0-1 0 0,0 0 1 0 0,0-1 0 0 0,0 1 0 0 0,0-1-7 0 0,4-7 13 0 0,6-3 41 0 0,-4 6-28 0 0,2-4 12 0 0,-6 3-36 0 0,-3 8 0 0 0,0-1 0 0 0,0 1 0 0 0,0-1-1 0 0,0 1 1 0 0,1-1 0 0 0,-1 1 0 0 0,0 0 0 0 0,0-1-1 0 0,1 1 1 0 0,-1-1 0 0 0,0 1 0 0 0,1 0 0 0 0,-1-1-1 0 0,0 1 1 0 0,1 0 0 0 0,-1-1 0 0 0,1 1 0 0 0,-1 0-1 0 0,0-1 1 0 0,1 1 0 0 0,-1 0 0 0 0,1 0-1 0 0,-1 0 1 0 0,1 0 0 0 0,-1-1 0 0 0,1 1 0 0 0,-1 0-1 0 0,1 0 1 0 0,-1 0 0 0 0,1 0 0 0 0,-1 0 0 0 0,1 0-1 0 0,-1 0 1 0 0,1 0 0 0 0,-1 0 0 0 0,1 0 0 0 0,-1 1-1 0 0,1-1-1 0 0,-1-3 99 0 0,0-7 12 0 0,0 7 1 0 0,0 3-30 0 0,0-3-123 0 0,0-7-58 0 0,0 7-11 0 0,3 3 28 0 0,7 0 130 0 0,-7 0 59 0 0,-3 0 12 0 0,0-2-31 0 0,0 0-128 0 0,0-2 114 0 0,0 2-122 0 0,0 1-17 0 0,0 0-37 0 0,0 1-42 0 0,0-1-49 0 0,2 14 183 0 0,3-5 18 0 0,-4-6-3 0 0,0-1 0 0 0,0 0 1 0 0,0 1-1 0 0,0-1 1 0 0,-1 1-1 0 0,1-1 1 0 0,0 1-1 0 0,-1 0 0 0 0,0-1 1 0 0,1 1-1 0 0,-1 0 1 0 0,0-1-1 0 0,0 1 1 0 0,1 0-6 0 0,-2 14 76 0 0,0-12-64 0 0,1 1 0 0 0,-1-1 0 0 0,1 0 0 0 0,0 1 0 0 0,1-1 1 0 0,-1 0-1 0 0,1 1 0 0 0,0-1 0 0 0,1 4-12 0 0,3 0 10 0 0,-4-7-7 0 0,0 1 1 0 0,0-1 0 0 0,0 1 0 0 0,-1-1 0 0 0,1 1 0 0 0,0-1 0 0 0,-1 1 0 0 0,1-1 0 0 0,-1 1-1 0 0,1 0 1 0 0,-1-1 0 0 0,0 1 0 0 0,0 0 0 0 0,0-1-4 0 0,0 15 21 0 0,3 0 33 0 0,7-3 15 0 0,-6-7 15 0 0,-5 4-70 0 0,1-10-5 0 0,0 5 71 0 0,0 6 16 0 0,0-9-3 0 0,0-2-10 0 0,0 0-6 0 0,0 0-45 0 0,0 0-39 0 0,0 0-34 0 0,0 0-68 0 0,0 0-118 0 0,0 0-18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06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17 6648 0 0,'0'0'149'0'0,"0"0"23"0"0,0 0 12 0 0,-3 0-25 0 0,-10-2-127 0 0,0-9 5 0 0,10 9 134 0 0,-1 0-73 0 0,0 2-43 0 0,-1 1-18 0 0,2-1 29 0 0,-10 0 232 0 0,-4 0 54 0 0,-1 0 56 0 0,1 0 54 0 0,8 2-312 0 0,-2 4 10 0 0,-2 0 5 0 0,1-4-16 0 0,3-1-14 0 0,-6 7 324 0 0,11-6-390 0 0,1 0-60 0 0,-4 1 98 0 0,2-1-36 0 0,-2 1 25 0 0,3 0-3 0 0,-1 1 28 0 0,-2 2 60 0 0,-11 6 43 0 0,17-12-206 0 0,-1 1 0 0 0,1-1 0 0 0,0 1 0 0 0,-1-1 0 0 0,1 1 0 0 0,-1 0 0 0 0,1 0 0 0 0,0 0-1 0 0,0 0 1 0 0,-1 0 0 0 0,1 0 0 0 0,0 0 0 0 0,0 0 0 0 0,0 0 0 0 0,0 0 0 0 0,0 1 0 0 0,0-1 0 0 0,1 0 0 0 0,-1 1 0 0 0,0-1 0 0 0,1 1 0 0 0,-1-1 0 0 0,1 1 0 0 0,-1-1 0 0 0,1 1 0 0 0,0 0-18 0 0,-3 4 160 0 0,-8 4 0 0 0,9-7-11 0 0,2-1-44 0 0,0 25 65 0 0,2-22-90 0 0,0-4-74 0 0,-1 1 0 0 0,0-1 0 0 0,0 0 0 0 0,0 1 1 0 0,0-1-1 0 0,0 1 0 0 0,0 0 0 0 0,0-1 1 0 0,0 1-1 0 0,-1 0 0 0 0,1-1 0 0 0,-1 1 0 0 0,1 0 1 0 0,-1 0-1 0 0,1 0-6 0 0,-1-2 1 0 0,0 0 0 0 0,0 1 0 0 0,-1-1 0 0 0,1 0 0 0 0,0 0 0 0 0,0 0-1 0 0,0 0 1 0 0,0 0 0 0 0,0 0 0 0 0,0 0 0 0 0,0 0 0 0 0,0 0 0 0 0,0 0 0 0 0,0 1 0 0 0,0-1 0 0 0,0 0 0 0 0,0 0 0 0 0,0 0 0 0 0,1 0 0 0 0,-1 0 0 0 0,0 0 0 0 0,0 0-1 0 0,0 0 1 0 0,0 0 0 0 0,0 0 0 0 0,0 0 0 0 0,0 1 0 0 0,0-1 0 0 0,0 0 0 0 0,0 0 0 0 0,0 0 0 0 0,0 0 0 0 0,0 0 0 0 0,0 0 0 0 0,0 0 0 0 0,0 0 0 0 0,1 0-1 0 0,-1 0 1 0 0,0 0 0 0 0,0 0 0 0 0,0 0 0 0 0,0 0 0 0 0,0 0 0 0 0,0 0 0 0 0,0 0 0 0 0,0 0 0 0 0,0 0 0 0 0,0 0 0 0 0,1 0 0 0 0,-1 0 0 0 0,0 0 0 0 0,0 0 0 0 0,0 0-1 0 0,0 0 1 0 0,0 0 0 0 0,0 0 0 0 0,0 0-1 0 0,49 0 209 0 0,-6 0-95 0 0,-42 0-112 0 0,0 0 0 0 0,-1 0 0 0 0,1 0 0 0 0,0 0 0 0 0,-1 0 0 0 0,1 0 0 0 0,0 0-1 0 0,-1 0 1 0 0,1-1 0 0 0,0 1 0 0 0,-1 0 0 0 0,1 0 0 0 0,0-1 0 0 0,-1 1 0 0 0,1 0 0 0 0,-1-1 0 0 0,1 1 0 0 0,-1-1 0 0 0,1 1 0 0 0,-1-1 0 0 0,1 1 0 0 0,-1-1 0 0 0,1 1 0 0 0,-1-1-1 0 0,1 1 1 0 0,-1-1-2 0 0,0 0 2 0 0,1 1 0 0 0,-1-1 1 0 0,1 1-1 0 0,-1-1 0 0 0,1 1 0 0 0,-1-1 0 0 0,1 1 0 0 0,-1-1 0 0 0,1 1 0 0 0,-1 0 0 0 0,1-1 0 0 0,-1 1 0 0 0,1 0 0 0 0,0-1 0 0 0,-1 1 0 0 0,1 0 0 0 0,0 0 0 0 0,-1-1 1 0 0,1 1-1 0 0,0 0 0 0 0,-1 0 0 0 0,1 0 0 0 0,0 0 0 0 0,-1 0 0 0 0,1 0 0 0 0,0 0-2 0 0,15-2 53 0 0,-1-12-39 0 0,1-1-14 0 0,0-1 10 0 0,0 0 33 0 0,-3 0-32 0 0,-11 1-11 0 0,-2 1-16 0 0,0 12-60 0 0,0 2 0 0 0,0 0 4 0 0,0 0-2 0 0,0 0-4 0 0,0 0 0 0 0,0 0 12 0 0,3 0 12 0 0,-2 0 54 0 0,-1 0-1 0 0,0 0 1 0 0,1-1 0 0 0,-1 1-1 0 0,1 0 1 0 0,-1 0-1 0 0,1 1 1 0 0,-1-1 0 0 0,0 0-1 0 0,1 0 1 0 0,-1 0-1 0 0,1 0 1 0 0,-1 0 0 0 0,1 0-1 0 0,-1 1 1 0 0,0-1-1 0 0,1 0 1 0 0,-1 0 0 0 0,0 0-1 0 0,1 1 1 0 0,-1-1-1 0 0,0 0 1 0 0,1 1 0 0 0,-1-1-1 0 0,0 0 1 0 0,1 1-1 0 0,-1-1 1 0 0,0 0 0 0 0,0 1-1 0 0,1-1 1 0 0,-1 0-1 0 0,0 1 1 0 0,0-1 0 0 0,0 1-1 0 0,0-1 1 0 0,0 1-1 0 0,0-1 1 0 0,1 0 0 0 0,-1 1-1 0 0,0-1 1 0 0,0 1-1 0 0,0-1 1 0 0,0 1 0 0 0,-1-1-1 0 0,1 1 1 0 0,0-1-1 0 0,0 1 1 0 0,0 0-5 0 0,0 1 0 0 0,0 0 0 0 0,0 0 0 0 0,1 0 0 0 0,-1-1 0 0 0,1 1 0 0 0,-1 0 0 0 0,1 0 0 0 0,0 0 5 0 0,5 6-11 0 0,-1 1 9 0 0,-3 22 5 0 0,-2-24-3 0 0,0-5 0 0 0,-1 0 0 0 0,1 0 0 0 0,0 0 0 0 0,1 1 0 0 0,-1-1 0 0 0,0 0 0 0 0,1 0 0 0 0,-1 0 0 0 0,1 0 0 0 0,0 1 0 0 0,4 5 6 0 0,-4-7-3 0 0,0 1 0 0 0,0-1 0 0 0,-1 1 0 0 0,1-1 0 0 0,0 1 0 0 0,-1-1 0 0 0,1 1 0 0 0,-1-1 0 0 0,1 1-1 0 0,-1-1 1 0 0,0 1 0 0 0,1 0 0 0 0,-1-1 0 0 0,0 1 0 0 0,0 0 0 0 0,0-1-3 0 0,1 6 17 0 0,6 8 99 0 0,-2-8-98 0 0,-2-3-5 0 0,-3 1-21 0 0,0 4 43 0 0,0 7 54 0 0,0-5-90 0 0,0-9-43 0 0,0-2-68 0 0,0 1-72 0 0,0-1-110 0 0,0 0-129 0 0,0 0-116 0 0,0 0 72 0 0,0 0-43 0 0,0 0-603 0 0,0 0-475 0 0,0 0-902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06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48 7312 0 0,'0'0'165'0'0,"0"0"22"0"0,0 0 9 0 0,-3 0-20 0 0,-3 2-143 0 0,4-1-32 0 0,1 0-1 0 0,0 0 0 0 0,-1 1 0 0 0,1-1 0 0 0,0 0 0 0 0,0 1 0 0 0,0-1 0 0 0,0 1 0 0 0,0 0 0 0 0,-3 5 18 0 0,0-2 35 0 0,1-2 201 0 0,0-2-82 0 0,1 0-50 0 0,-1-1-42 0 0,0-1-15 0 0,1 3 39 0 0,1 0 67 0 0,0 6 39 0 0,0-5-43 0 0,1 0-29 0 0,0-1 44 0 0,0 0 51 0 0,0 0 59 0 0,1 0-9 0 0,-1-1 46 0 0,0 1 52 0 0,0 0 55 0 0,-3 0-204 0 0,-8 9-15 0 0,9-9-61 0 0,2-2-27 0 0,2 0-7 0 0,9 0-2 0 0,-11 0-118 0 0,0 0 0 0 0,0 0 0 0 0,0 0 0 0 0,0 0 0 0 0,0 0 0 0 0,1 0 0 0 0,-1 0 0 0 0,0 0 1 0 0,0 0-1 0 0,0 0 0 0 0,0 0 0 0 0,0 0 0 0 0,0 0 0 0 0,0 0 0 0 0,0 0 0 0 0,0 0 0 0 0,0 0 1 0 0,1 0-1 0 0,-1 0 0 0 0,0 0 0 0 0,0 0 0 0 0,0 0 0 0 0,0 0 0 0 0,0 0 0 0 0,0 1 0 0 0,0-1 0 0 0,0 0 1 0 0,0 0-1 0 0,0 0 0 0 0,0 0 0 0 0,0 0 0 0 0,0 0 0 0 0,0 0 0 0 0,1 0 0 0 0,-1 0 0 0 0,0 0 1 0 0,0 0-1 0 0,0 0 0 0 0,0 0 0 0 0,0 1 0 0 0,0-1 0 0 0,0 0 0 0 0,0 0 0 0 0,0 0 0 0 0,0 0 0 0 0,0 0 1 0 0,0 0-1 0 0,0 0 0 0 0,0 0 0 0 0,0 0 0 0 0,0 0 0 0 0,0 1 0 0 0,0-1 0 0 0,0 0 0 0 0,0 0 1 0 0,0 0-1 0 0,0 0-2 0 0,0 0 5 0 0,-1 1 0 0 0,1-1 0 0 0,0 1 0 0 0,0-1 0 0 0,0 1 0 0 0,0-1 0 0 0,1 1 0 0 0,-1-1 0 0 0,0 1 0 0 0,0-1 0 0 0,0 0 1 0 0,0 1-1 0 0,0-1 0 0 0,1 1 0 0 0,-1-1 0 0 0,0 1 0 0 0,0-1 0 0 0,1 0 0 0 0,-1 1 0 0 0,0-1 0 0 0,0 0 0 0 0,1 1 0 0 0,-1-1 0 0 0,1 0 1 0 0,-1 1-1 0 0,0-1 0 0 0,1 0 0 0 0,-1 0 0 0 0,0 0 0 0 0,1 1-5 0 0,9 0 100 0 0,0-1 9 0 0,-2 0-6 0 0,-6 0-90 0 0,-1 0 1 0 0,1-1 0 0 0,0 1 0 0 0,0-1 0 0 0,-1 1 0 0 0,1-1 0 0 0,0 0 0 0 0,-1 0-1 0 0,1 0 1 0 0,-1 0 0 0 0,1 0 0 0 0,-1 0 0 0 0,1 0 0 0 0,-1 0 0 0 0,1-1-14 0 0,4-2 117 0 0,1 3-79 0 0,-2 1-11 0 0,9-11 47 0 0,-9 7 8 0 0,1 4-49 0 0,-2-1-16 0 0,2-12 5 0 0,4 0 32 0 0,-6 6 7 0 0,-8-2-59 0 0,4 9-1 0 0,-7-5-2 0 0,7 5 2 0 0,0 0-1 0 0,-1 0 1 0 0,1-1-1 0 0,-1 1 0 0 0,1 0 1 0 0,0 0-1 0 0,-1-1 0 0 0,1 1 1 0 0,0 0-1 0 0,-1 0 0 0 0,1-1 1 0 0,0 1-1 0 0,0 0 0 0 0,-1-1 1 0 0,1 1-1 0 0,0 0 0 0 0,0-1 1 0 0,0 1-1 0 0,-1-1 0 0 0,1 1 1 0 0,0 0-1 0 0,0-1 0 0 0,0 1 1 0 0,0-1-1 0 0,0 1 1 0 0,0-1-1 0 0,0 1 0 0 0,0 0 1 0 0,0-1-1 0 0,0 1 0 0 0,0-1 0 0 0,-3-4 43 0 0,-1 0-38 0 0,-1 0 0 0 0,0 1 0 0 0,0 0 0 0 0,0 0 0 0 0,-2-1-5 0 0,6 5-3 0 0,-1-1-1 0 0,1 1 1 0 0,0-1-1 0 0,0 1 1 0 0,0 0-1 0 0,-1-1 1 0 0,1 1-1 0 0,0 0 1 0 0,-1 0-1 0 0,1 0 1 0 0,0 0-1 0 0,0 0 1 0 0,-2 0 3 0 0,-7 1-67 0 0,6-1 96 0 0,1-1-62 0 0,1 1-62 0 0,1-1-64 0 0,-1 0-66 0 0,1 0-68 0 0,1 0-70 0 0,-1-1-70 0 0,0 1-56 0 0,0-1-69 0 0,0 1-71 0 0,0-1-73 0 0,-4 0-983 0 0,-4 1-958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02.9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5008 0 0,'0'0'144'0'0,"3"0"1"0"0,2-1-113 0 0,0-1 61 0 0,-3-3 75 0 0,-1 0 92 0 0,-1 4-250 0 0,0 1 0 0 0,0 0 0 0 0,0 0 0 0 0,0 0 0 0 0,0 0 0 0 0,0 0 0 0 0,-1 0 0 0 0,1 0 0 0 0,0 0 0 0 0,0 0 0 0 0,0 0 0 0 0,0 0 0 0 0,0-1 0 0 0,0 1 0 0 0,1 0 0 0 0,-1 0-1 0 0,0 0 1 0 0,0 0 0 0 0,0 0 0 0 0,0 0 0 0 0,0 0 0 0 0,0 0 0 0 0,0 0 0 0 0,0 0 0 0 0,0-1 0 0 0,0 1 0 0 0,0 0 0 0 0,0 0 0 0 0,0 0 0 0 0,0 0 0 0 0,0 0 0 0 0,0 0 0 0 0,0 0-1 0 0,0 0 1 0 0,0 0 0 0 0,1 0 0 0 0,-1 0 0 0 0,0 0 0 0 0,0 0 0 0 0,0 0 0 0 0,0 0 0 0 0,0 0 0 0 0,0 0 0 0 0,0 0 0 0 0,0 0 0 0 0,0 0 0 0 0,0 0 0 0 0,1 0 0 0 0,-1 0 0 0 0,0 0-1 0 0,0 0 1 0 0,0 0 0 0 0,0 0 0 0 0,0 0 0 0 0,0 0 0 0 0,0 0 0 0 0,0 0-10 0 0,5 0 229 0 0,7-5 633 0 0,-8 2-571 0 0,-3 2-208 0 0,1-1-39 0 0,-1 1-46 0 0,1 0-52 0 0,0-1 189 0 0,0 1-38 0 0,2 0 14 0 0,3 2-23 0 0,-7-1-55 0 0,3 0 159 0 0,0 0-113 0 0,-1 0-16 0 0,2 0-99 0 0,0 0-100 0 0,0 0-100 0 0,0 0-101 0 0,0 0-102 0 0,-2 0-103 0 0,0 0-104 0 0,0 0-405 0 0,-1 0-602 0 0</inkml:trace>
  <inkml:trace contextRef="#ctx0" brushRef="#br0" timeOffset="464.7">222 48 5072 0 0,'0'0'144'0'0,"0"-3"1"0"0,1-4-137 0 0,2 4 66 0 0,1 2 54 0 0,1 1 44 0 0,1 0 77 0 0,4-5 168 0 0,-6-1-63 0 0,1 0 85 0 0,4 5-175 0 0,2-1 15 0 0,-6-4-47 0 0,-5 6-216 0 0,1-1 0 0 0,-1 1 0 0 0,0-1 0 0 0,1 1 0 0 0,-1-1 0 0 0,1 1 0 0 0,-1-1-1 0 0,1 1 1 0 0,-1-1 0 0 0,1 1 0 0 0,0 0 0 0 0,-1-1 0 0 0,1 1 0 0 0,-1 0 0 0 0,1-1 0 0 0,0 1 0 0 0,-1 0 0 0 0,1 0 0 0 0,0 0 0 0 0,-1 0 0 0 0,1-1 0 0 0,0 1 0 0 0,-1 0 0 0 0,1 0 0 0 0,0 0 0 0 0,0 1-16 0 0,3-1 93 0 0,2 0 44 0 0,17 0 560 0 0,-17 0-527 0 0,-1 0-91 0 0,-2 0 201 0 0,0 0-176 0 0,-1 0-35 0 0,-1 0-16 0 0,-1 0-40 0 0,2 0-14 0 0,2 0 52 0 0,2 0 65 0 0,5 0 99 0 0,-8 0-133 0 0,-3 2-14 0 0,0 59 76 0 0,0-60-139 0 0,-1 1-1 0 0,1 0 1 0 0,0-1-1 0 0,0 1 0 0 0,-1 0 1 0 0,1-1-1 0 0,-1 1 1 0 0,1-1-1 0 0,-1 1 0 0 0,0-1 1 0 0,0 1-1 0 0,0-1 1 0 0,0 1-1 0 0,0-1-4 0 0,-4 7 32 0 0,-10 24 82 0 0,9-1 28 0 0,-20 1-14 0 0,21-19-64 0 0,-2-9-23 0 0,7-3-38 0 0,-1-1 0 0 0,1 0 0 0 0,0 0 0 0 0,-1 1 0 0 0,1-1 0 0 0,-1 0-1 0 0,1 1 1 0 0,0-1 0 0 0,-1 0 0 0 0,1 1 0 0 0,0-1 0 0 0,-1 0 0 0 0,1 1-1 0 0,0-1 1 0 0,-1 1 0 0 0,1-1 0 0 0,0 1 0 0 0,0-1 0 0 0,0 1 0 0 0,0-1-1 0 0,-1 1 1 0 0,1-1 0 0 0,0 0 0 0 0,0 1 0 0 0,0-1 0 0 0,0 1 0 0 0,0-1 0 0 0,0 1-1 0 0,0-1 1 0 0,0 1 0 0 0,0-1 0 0 0,1 1-3 0 0,-1 1 10 0 0,0 0 0 0 0,-1-1 0 0 0,1 1 0 0 0,0 0 0 0 0,-1-1 0 0 0,1 1 0 0 0,-1-1 0 0 0,1 1 0 0 0,-1 0 0 0 0,0-1 1 0 0,0 1-1 0 0,0-1 0 0 0,1 0 0 0 0,-2 1-10 0 0,-2 6 46 0 0,-1 3 27 0 0,-1 1 3 0 0,1-7-2 0 0,0 1 48 0 0,3-5-90 0 0,0 2 13 0 0,-4 4-8 0 0,4 0 62 0 0,1-1 65 0 0,0 2 112 0 0,1-6-291 0 0,0 1 87 0 0,0 13 370 0 0,0-13-381 0 0,0-1-37 0 0,0 1 98 0 0,0-3-2 0 0,0 0-6 0 0,3 2-22 0 0,8 9-10 0 0,-8-8-4 0 0,1-2-41 0 0,4-3-6 0 0,-8 2-20 0 0,11 1 62 0 0,4-2 45 0 0,-7-1-93 0 0,8-9-14 0 0,0 9-1 0 0,-10 2 9 0 0,-4 0-16 0 0,0 0 0 0 0,-1 0 0 0 0,1 0 0 0 0,0 0 0 0 0,-1 0 0 0 0,1 0-1 0 0,0 0 1 0 0,-1 0 0 0 0,1-1 0 0 0,0 1 0 0 0,-1-1 0 0 0,2 0-3 0 0,2-10-16 0 0,8 6-48 0 0,-4-1 35 0 0,-5 2-21 0 0,-4 4 50 0 0,2-2-159 0 0,0 1 35 0 0,1 0-38 0 0,1 1 73 0 0,1 1 31 0 0,-2-1-49 0 0,1 0 49 0 0,0 0-116 0 0,0 0-123 0 0,0 0-125 0 0,-2 0 162 0 0,0 0-34 0 0,0 0-33 0 0,0 0-35 0 0,0 0-35 0 0,0 0-36 0 0,-1 0-36 0 0,1 0-36 0 0,5 0-1065 0 0,2 0-884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02.2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6072 0 0,'0'0'133'0'0,"0"0"23"0"0,0 3 12 0 0,0 0-113 0 0,0 10 34 0 0,3-3-58 0 0,4-6-31 0 0,-7-3 0 0 0,0-1 0 0 0,1 0 0 0 0,-1 0 0 0 0,1 1 0 0 0,-1-1 0 0 0,1 0 0 0 0,-1 0 0 0 0,0 1 0 0 0,1-1 0 0 0,-1 1 0 0 0,0-1 0 0 0,1 0 0 0 0,-1 1 0 0 0,0-1 0 0 0,0 1 0 0 0,1-1 0 0 0,-1 1 0 0 0,0-1 0 0 0,0 0 0 0 0,0 1 0 0 0,0-1 0 0 0,1 1 0 0 0,-1-1 0 0 0,0 1 0 0 0,0-1 0 0 0,0 1 0 0 0,0-1 0 0 0,0 1 0 0 0,0-1 0 0 0,0 1 0 0 0,-1-1 0 0 0,1 1 0 0 0,0 3 32 0 0,0 0 60 0 0,0 0 48 0 0,0 1 42 0 0,0 2 100 0 0,0 12 614 0 0,0-11-547 0 0,0-2-97 0 0,0 0-84 0 0,2 6 199 0 0,4 0 22 0 0,0 1-20 0 0,-4-2-39 0 0,-2-8-246 0 0,0 14 380 0 0,2-1-56 0 0,1-3-66 0 0,5-2-72 0 0,-6-9-84 0 0,-1 0-52 0 0,0 0-43 0 0,-1 0-36 0 0,0 0-22 0 0,-1 3-17 0 0,1-4 16 0 0,0-1 9 0 0,0 5 134 0 0,0-2-75 0 0,0 0-50 0 0,0 0-10 0 0,0-1 7 0 0,0 0 141 0 0,0 1-52 0 0,0 8-28 0 0,0-9-4 0 0,0 1-18 0 0,0 7-54 0 0,0-7 40 0 0,0-3 7 0 0,0 0-42 0 0,0 0-126 0 0,0 0-58 0 0,0 0 64 0 0,0 0-54 0 0,0 0-66 0 0,0 0-112 0 0,0 0-131 0 0,0 0-117 0 0,0 0 77 0 0,0 0-43 0 0,0 0-623 0 0,0 0-492 0 0,0 0-932 0 0</inkml:trace>
  <inkml:trace contextRef="#ctx0" brushRef="#br0" timeOffset="271.11">174 48 6824 0 0,'0'0'149'0'0,"0"0"23"0"0,0 0 13 0 0,-3 3-21 0 0,-10 10-69 0 0,6-6-34 0 0,3-3 27 0 0,2 1-24 0 0,-3 8 222 0 0,-6-8 2 0 0,4 6-18 0 0,1 3-72 0 0,3-10-124 0 0,1 2 42 0 0,0-1-45 0 0,-1 2 23 0 0,-1-2 8 0 0,0 0 40 0 0,-2 1 79 0 0,-4 8 43 0 0,7 1-32 0 0,3-14-218 0 0,0 0 0 0 0,0-1 1 0 0,0 1-1 0 0,0 0 0 0 0,0-1 1 0 0,0 1-1 0 0,0 0 0 0 0,0-1 0 0 0,0 1 1 0 0,-1 0-1 0 0,1-1 0 0 0,0 1 1 0 0,0 0-1 0 0,-1-1 0 0 0,1 1 1 0 0,0-1-1 0 0,-1 1 0 0 0,1-1 1 0 0,-1 1-1 0 0,1-1 0 0 0,-1 1 0 0 0,1-1 1 0 0,-1 1-1 0 0,1-1 0 0 0,-1 1 1 0 0,0-1-15 0 0,1 0 14 0 0,-1 1 0 0 0,1-1 1 0 0,-1 1-1 0 0,1-1 0 0 0,-1 1 1 0 0,1-1-1 0 0,-1 1 0 0 0,1-1 0 0 0,-1 1 1 0 0,1-1-1 0 0,0 1 0 0 0,-1-1 1 0 0,1 1-1 0 0,0 0 0 0 0,-1-1 1 0 0,1 1-1 0 0,0 0 0 0 0,0-1 1 0 0,0 1-1 0 0,0 0 0 0 0,-1-1 0 0 0,1 1 1 0 0,0 0-1 0 0,0-1 0 0 0,0 1 1 0 0,1 0-15 0 0,-1-1 10 0 0,0 1 1 0 0,0-1 0 0 0,0 1 0 0 0,0-1 0 0 0,0 1-1 0 0,0-1 1 0 0,0 1 0 0 0,0-1 0 0 0,0 1-1 0 0,0-1 1 0 0,0 1 0 0 0,0-1 0 0 0,0 1 0 0 0,0-1-1 0 0,-1 1 1 0 0,1-1 0 0 0,0 1 0 0 0,0-1 0 0 0,0 1-1 0 0,-1-1 1 0 0,1 1 0 0 0,0-1 0 0 0,-1 1-1 0 0,1-1 1 0 0,0 0 0 0 0,-1 1 0 0 0,1-1 0 0 0,-1 0-1 0 0,1 1 1 0 0,0-1 0 0 0,-1 0 0 0 0,1 0-1 0 0,-1 1 1 0 0,1-1 0 0 0,-1 0 0 0 0,1 0 0 0 0,-1 0-1 0 0,1 0 1 0 0,-1 1 0 0 0,1-1 0 0 0,-1 0 0 0 0,1 0-1 0 0,-1 0 1 0 0,1 0 0 0 0,-1 0 0 0 0,0 0-11 0 0,1 0 4 0 0,0 0 0 0 0,0-1 0 0 0,0 1 0 0 0,0 0 0 0 0,0 0 0 0 0,0 0 0 0 0,0 0 0 0 0,0 0 0 0 0,0 0 1 0 0,-1 0-1 0 0,1 0 0 0 0,0 0 0 0 0,0 0 0 0 0,0 0 0 0 0,0 0 0 0 0,0 0 0 0 0,0 0 0 0 0,0 0 0 0 0,0 0 1 0 0,0 1-1 0 0,0-1 0 0 0,-1 0 0 0 0,1 0 0 0 0,0 0 0 0 0,0 0 0 0 0,0 0 0 0 0,0 0 0 0 0,0 0 0 0 0,0 0 0 0 0,0 0 1 0 0,0 0-1 0 0,0 0 0 0 0,0 0 0 0 0,0 0 0 0 0,0 0 0 0 0,0 0 0 0 0,0 1 0 0 0,0-1 0 0 0,0 0 0 0 0,0 0 0 0 0,0 0 1 0 0,0 0-1 0 0,0 0 0 0 0,0 0 0 0 0,-1 0 0 0 0,1 0 0 0 0,0 0 0 0 0,0 0 0 0 0,1 1 0 0 0,-1-1 0 0 0,0 0 1 0 0,0 0-1 0 0,0 0 0 0 0,0 0 0 0 0,0 0 0 0 0,0 0 0 0 0,0 0-4 0 0,0 3 78 0 0,0 8 1 0 0,0-6-6 0 0,0 0 64 0 0,0 0 101 0 0,2-5-143 0 0,9 0-20 0 0,-11 0-74 0 0,0 0 0 0 0,0 0 0 0 0,0 0 1 0 0,0 0-1 0 0,0 0 0 0 0,0 0 0 0 0,1 0 1 0 0,-1 0-1 0 0,0 0 0 0 0,0 0 1 0 0,0 0-1 0 0,0 0 0 0 0,0 0 0 0 0,0 0 1 0 0,0 0-1 0 0,0 0 0 0 0,0 0 0 0 0,0 0 1 0 0,1 0-1 0 0,-1 0 0 0 0,0 0 0 0 0,0 0 1 0 0,0 0-1 0 0,0 0 0 0 0,0 0 0 0 0,0 0 1 0 0,0 0-1 0 0,0 0 0 0 0,0 1 1 0 0,0-1-1 0 0,0 0 0 0 0,0 0 0 0 0,0 0 1 0 0,0 0-1 0 0,1 0 0 0 0,-1 0 0 0 0,0 0 1 0 0,0 0-1 0 0,0 0 0 0 0,0 0 0 0 0,0 0 1 0 0,0 0-1 0 0,0 1 0 0 0,0-1 0 0 0,0 0 1 0 0,0 0-1 0 0,0 0 0 0 0,0 0 0 0 0,0 0 1 0 0,0 0-1 0 0,0 0 0 0 0,0 0 1 0 0,0 0-1 0 0,0 0 0 0 0,0 1 0 0 0,0-1 1 0 0,0 0-2 0 0,-1 0 5 0 0,1 1 0 0 0,0 0 0 0 0,0 0 0 0 0,1-1 0 0 0,-1 1 0 0 0,0 0 0 0 0,0-1 0 0 0,0 1 0 0 0,0 0 0 0 0,1-1 0 0 0,-1 1 0 0 0,0-1 0 0 0,0 1 1 0 0,1 0-1 0 0,-1-1-5 0 0,1 1 6 0 0,-1-1 0 0 0,1 0 0 0 0,0 1 0 0 0,-1-1 0 0 0,1 0 0 0 0,-1 0 1 0 0,1 1-1 0 0,0-1 0 0 0,0 0 0 0 0,-1 0 0 0 0,1 0 0 0 0,0 0 0 0 0,-1 0 0 0 0,1 0 1 0 0,0 0-7 0 0,5 0 70 0 0,-3 0-43 0 0,0 0-31 0 0,6 0 36 0 0,6 0 39 0 0,-11 0-88 0 0,-2 0-2 0 0,0 0 0 0 0,-1 1 1 0 0,1-1-1 0 0,0-1 1 0 0,0 1-1 0 0,0 0 1 0 0,0 0-1 0 0,-1-1 0 0 0,1 1 1 0 0,0-1-1 0 0,1 0 19 0 0,-2 0 16 0 0,1-1-51 0 0,-2 0-52 0 0,1 1-52 0 0,0-1-62 0 0,0 1-60 0 0,0 0-60 0 0,0 0-63 0 0,1 0-64 0 0,0 1-65 0 0,1-1-67 0 0,0 1-68 0 0,3 0-862 0 0,4 0-857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34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5472 0 0,'0'0'124'0'0,"0"0"17"0"0,0 0 10 0 0,0 3 42 0 0,2 6 90 0 0,-2-9-260 0 0,1 0 1 0 0,-1 1 0 0 0,0-1 0 0 0,1 0 0 0 0,-1 1 0 0 0,1-1 0 0 0,-1 0 0 0 0,1 1 0 0 0,-1-1 0 0 0,1 0 0 0 0,-1 0 0 0 0,1 1 0 0 0,-1-1 0 0 0,1 0 0 0 0,-1 0 0 0 0,1 0 0 0 0,-1 0 0 0 0,1 0 0 0 0,-1 0 0 0 0,1 0 0 0 0,-1 0-1 0 0,1 0-23 0 0,-1 0 9 0 0,0 0-1 0 0,0 0 0 0 0,0 0 0 0 0,1 0 0 0 0,-1 0 0 0 0,0 0 0 0 0,0 0 0 0 0,0 0 0 0 0,0 0 0 0 0,0 0 0 0 0,0 0 1 0 0,0 0-1 0 0,0 0 0 0 0,0 0 0 0 0,0 0 0 0 0,1 0 0 0 0,-1 0 0 0 0,0 0 0 0 0,0 0 0 0 0,0 0 0 0 0,0 0 1 0 0,0 0-1 0 0,0 0 0 0 0,0 0 0 0 0,0 0 0 0 0,0 0 0 0 0,0 0 0 0 0,0 0 0 0 0,0 1 0 0 0,1-1 0 0 0,-1 0 0 0 0,0 0 1 0 0,0 0-1 0 0,0 0 0 0 0,0 0 0 0 0,0 0 0 0 0,0 0 0 0 0,0 0 0 0 0,0 0 0 0 0,0 0 0 0 0,0 0 0 0 0,0 0 0 0 0,0 1 1 0 0,0-1-1 0 0,0 0 0 0 0,0 0 0 0 0,0 0 0 0 0,0 0 0 0 0,0 0 0 0 0,0 0 0 0 0,0 0 0 0 0,0 0 0 0 0,0 0 1 0 0,0 0-1 0 0,0 1 0 0 0,0-1 0 0 0,0 0-8 0 0,0 4 179 0 0,5 8 497 0 0,-2-7-435 0 0,0-1-121 0 0,-1 0-114 0 0,-1-1 70 0 0,0 0 38 0 0,0 14 568 0 0,-1-13-538 0 0,0-3-123 0 0,0 0-34 0 0,2 4 293 0 0,2-1-256 0 0,-1 1 52 0 0,0 2 115 0 0,-1 1 61 0 0,-1 12 297 0 0,-1-6-260 0 0,0-12-260 0 0,0 5 103 0 0,0-4-94 0 0,0-1 0 0 0,0 0 0 0 0,0 0 0 0 0,0 0 0 0 0,0 0 0 0 0,0 1 0 0 0,1-1 0 0 0,-1 0 0 0 0,1 0 0 0 0,0 1-38 0 0,4 5 107 0 0,1 2 42 0 0,-4 3 35 0 0,-2-3-27 0 0,0 31 471 0 0,3-28-452 0 0,2-5-78 0 0,-1-2-33 0 0,-2 0 22 0 0,-1 0 40 0 0,0 2 71 0 0,-1 2-9 0 0,0-7-10 0 0,0-3-3 0 0,0 0 0 0 0,0 3-12 0 0,0-3-95 0 0,0 1-33 0 0,0-1-32 0 0,0 1-39 0 0,0 1-50 0 0,1-1 61 0 0,-1 0 53 0 0,0 1 68 0 0,0-1 50 0 0,-1 0 73 0 0,1 0 85 0 0,0 1 96 0 0,-3-2-328 0 0,-10-3-58 0 0,12 2-15 0 0,0 1 0 0 0,0-1 0 0 0,-1 0 0 0 0,1 0 0 0 0,0 0 0 0 0,0 0 0 0 0,0 0 0 0 0,1 0 0 0 0,-1 0 0 0 0,0 0 0 0 0,0 0 0 0 0,0-1 0 0 0,-2-14 0 0 0,3-79 0 0 0,0 93 0 0 0,0-1 0 0 0,1 1 0 0 0,-1-1 0 0 0,0 1 0 0 0,1-1 0 0 0,-1 1 0 0 0,1-1 0 0 0,0 1 0 0 0,0-1 0 0 0,0 1 0 0 0,1-2 0 0 0,-1 2 0 0 0,1-1 0 0 0,-1 1 0 0 0,0 0 0 0 0,-1-1 0 0 0,1 1 0 0 0,0-1 0 0 0,-1 1 0 0 0,1-1 0 0 0,-1 1 0 0 0,0-1 0 0 0,0-2 0 0 0,0 4 0 0 0,0-1 0 0 0,1 0 0 0 0,-1 0 0 0 0,0 0 0 0 0,1 1 0 0 0,-1-1 0 0 0,1 0 0 0 0,-1 1 0 0 0,1-1 0 0 0,0 0 0 0 0,0 1 0 0 0,0-1 0 0 0,0 1 0 0 0,0-1 0 0 0,0 1 0 0 0,0-1 0 0 0,0 1 0 0 0,-1-1 0 0 0,1 0 0 0 0,0 1 0 0 0,-1-1 0 0 0,1 0 0 0 0,-1 0 0 0 0,0 1 0 0 0,1-1 0 0 0,-1 0 0 0 0,0 0 0 0 0,0 0 0 0 0,0 1 0 0 0,0-1 0 0 0,1 0 0 0 0,-1 1 0 0 0,0-1 0 0 0,1 1 0 0 0,-1-1 0 0 0,1 0 0 0 0,0 1 0 0 0,-1-1 0 0 0,1 1 0 0 0,0-1 0 0 0,0 1 0 0 0,0 0 0 0 0,4-7 0 0 0,0-6-12 0 0,2 10-21 0 0,-7 4 33 0 0,1 0-1 0 0,-1-1 0 0 0,1 1 0 0 0,-1 0 0 0 0,0-1 0 0 0,1 1 0 0 0,-1 0 0 0 0,1-1 1 0 0,-1 1-1 0 0,0 0 0 0 0,1-1 0 0 0,-1 1 0 0 0,0 0 0 0 0,0-1 0 0 0,1 1 0 0 0,-1-1 1 0 0,0 1-1 0 0,0-1 0 0 0,0 1 0 0 0,1-1 0 0 0,-1 1 0 0 0,0-1 0 0 0,0 1 0 0 0,0-1 1 0 0,0 1-1 0 0,0-1 0 0 0,0 1 0 0 0,0-1 0 0 0,0 1 0 0 0,0-1 0 0 0,0 1 1 0 0,-1-1 0 0 0,1-1 0 0 0,0 1 0 0 0,0 0 0 0 0,0 0 0 0 0,0 1 0 0 0,0-1 0 0 0,0 0 0 0 0,1 0 0 0 0,-1 1 0 0 0,0-1 0 0 0,0 0 0 0 0,0 1 0 0 0,1-1 0 0 0,-1 0 0 0 0,0 0 0 0 0,1 1 0 0 0,-1-1 0 0 0,0 1 0 0 0,1-1 0 0 0,-1 0 0 0 0,1 1 0 0 0,-1-1 0 0 0,1 1 0 0 0,-1-1 0 0 0,1 1 0 0 0,-1-1 0 0 0,1 1 0 0 0,0 0 0 0 0,-1-1 0 0 0,10-8 0 0 0,-9 7-6 0 0,6 1 11 0 0,14 1-76 0 0,-5 3 11 0 0,2 10 37 0 0,6 0-30 0 0,-14-6-7 0 0,-3-1 57 0 0,-3 0 2 0 0,27 25 1 0 0,-29-30 1 0 0,-1 1 0 0 0,0-1 1 0 0,1 0-1 0 0,-1 1 0 0 0,0-1 1 0 0,0 1-1 0 0,0-1 0 0 0,0 1 1 0 0,0-1-1 0 0,0 1 0 0 0,-1 0 1 0 0,1 0-1 0 0,-1-1 0 0 0,1 1 1 0 0,-1 0-1 0 0,1 0 0 0 0,-1 0-1 0 0,0 1 111 0 0,3-1 10 0 0,10 12-26 0 0,0-1-66 0 0,-10-11 25 0 0,-3 4 7 0 0,0 2-42 0 0,0-8-18 0 0,0 0 0 0 0,0 0 0 0 0,0 0 0 0 0,0 0 0 0 0,0 0 0 0 0,0 0 0 0 0,0 0 0 0 0,0 0 1 0 0,0 0-1 0 0,0 0 0 0 0,0 1 0 0 0,0-1 0 0 0,0 0 0 0 0,0 0 0 0 0,0 0 0 0 0,0 0 1 0 0,0 0-1 0 0,0 0 0 0 0,0 0 0 0 0,0 0 0 0 0,0 0 0 0 0,0 0 0 0 0,-1 0 0 0 0,1 1 1 0 0,0-1-1 0 0,0 0 0 0 0,0 0 0 0 0,0 0 0 0 0,0 0 0 0 0,0 0 0 0 0,0 0 0 0 0,0 0 1 0 0,0 0-1 0 0,0 0 0 0 0,0 0 0 0 0,0 0 0 0 0,0 0 0 0 0,0 0 0 0 0,-1 0 0 0 0,1 0 1 0 0,0 0-1 0 0,0 0 0 0 0,0 0 0 0 0,0 0 0 0 0,0 0 0 0 0,0 0 0 0 0,0 0 0 0 0,0 0 1 0 0,0 0-1 0 0,0 0 0 0 0,-1 0 0 0 0,1 0 0 0 0,0 0 0 0 0,0 0 0 0 0,0 0 0 0 0,0 0 1 0 0,0 0-2 0 0,-11 0 28 0 0,11 0-28 0 0,0 0 1 0 0,0 0 0 0 0,0 0 0 0 0,0 0 0 0 0,0 0 0 0 0,0 0-1 0 0,0 0 1 0 0,0 0 0 0 0,0 0 0 0 0,-1 0 0 0 0,1 0 0 0 0,0 0-1 0 0,0 0 1 0 0,0 0 0 0 0,0 0 0 0 0,0 0 0 0 0,0 0 0 0 0,0 0 0 0 0,0 0-1 0 0,0 0 1 0 0,0 0 0 0 0,0 0 0 0 0,-1 0 0 0 0,1 0 0 0 0,0 0-1 0 0,0 0 1 0 0,0 0 0 0 0,0 0 0 0 0,0 0 0 0 0,0 0 0 0 0,0 0-1 0 0,0 0 1 0 0,0 0 0 0 0,0-1 0 0 0,0 1 0 0 0,0 0 0 0 0,0 0-1 0 0,0 0 1 0 0,0 0 0 0 0,0 0 0 0 0,0 0 0 0 0,0 0 0 0 0,0 0 0 0 0,0 0-1 0 0,0 0 1 0 0,0 0 0 0 0,0-1 0 0 0,0 1 0 0 0,0 0 0 0 0,0 0-1 0 0,0 0 1 0 0,0 0 0 0 0,0 0 0 0 0,0 0 0 0 0,0 0 0 0 0,0 0-1 0 0,0 0 1 0 0,0-48 83 0 0,0 35-92 0 0,0 11 10 0 0,0 0 0 0 0,0 1 1 0 0,0-1-1 0 0,1 0 1 0 0,-1 0-1 0 0,1 1 1 0 0,-1-1-1 0 0,1 0 1 0 0,0 1-1 0 0,0-1 1 0 0,0 1-1 0 0,0-1 1 0 0,0 0-3 0 0,0 1 2 0 0,0-1 0 0 0,0 1 1 0 0,-1-1-1 0 0,1 1 1 0 0,0-1-1 0 0,-1 0 1 0 0,1 1-1 0 0,-1-1 1 0 0,1 0-1 0 0,-1 0 1 0 0,0 0-1 0 0,0 1 1 0 0,1-1-3 0 0,-2 0 0 0 0,1 1 0 0 0,0 0 0 0 0,1 0 0 0 0,-1-1 0 0 0,0 1 0 0 0,0 0 0 0 0,0-1 0 0 0,1 1 0 0 0,-1 0 0 0 0,1 0 0 0 0,-1 0 0 0 0,1-1 0 0 0,-1 1 0 0 0,1 0 0 0 0,0 0 0 0 0,0 0 0 0 0,-1 0 0 0 0,1 0 0 0 0,0 0 0 0 0,0 0 0 0 0,0 0 0 0 0,0 0 0 0 0,0 1 0 0 0,0-1 0 0 0,1 0 0 0 0,3-2-1 0 0,-4 3 1 0 0,0 0 0 0 0,-1 0 0 0 0,1-1 1 0 0,-1 1-1 0 0,1 0 0 0 0,0-1 0 0 0,-1 1 0 0 0,1 0 0 0 0,-1-1 0 0 0,1 1 0 0 0,-1-1 0 0 0,1 1 0 0 0,-1-1 0 0 0,1 1 0 0 0,-1-1 0 0 0,0 0 0 0 0,1 1 0 0 0,-1-1 0 0 0,0 1 0 0 0,1-1 0 0 0,-1 0 0 0 0,0 0 0 0 0,3-4 0 0 0,-3 4 0 0 0,1 1 0 0 0,-1-1 0 0 0,1 0 0 0 0,-1 0 0 0 0,1 0 0 0 0,0 0 0 0 0,0 1 0 0 0,-1-1 0 0 0,1 0 0 0 0,0 1 0 0 0,0-1 0 0 0,0 0 0 0 0,0 1 0 0 0,0-1 0 0 0,-1 1 0 0 0,1-1 0 0 0,0 1 0 0 0,0 0 0 0 0,0-1 0 0 0,0 1 0 0 0,0 0 0 0 0,1 0 0 0 0,-1 0 0 0 0,0 0 0 0 0,0 0 0 0 0,1 0 0 0 0,0 0 0 0 0,0 0 0 0 0,1-1 0 0 0,-1 1 0 0 0,0-1 0 0 0,1 1 0 0 0,-1-1 0 0 0,0 0 0 0 0,0 0 0 0 0,6-4-1 0 0,-6 4-3 0 0,-1 0-1 0 0,1 0 1 0 0,-1 0 0 0 0,1 1 0 0 0,-1-1-1 0 0,1 0 1 0 0,-1 1 0 0 0,1-1 0 0 0,-1 1 0 0 0,1 0-1 0 0,0-1 1 0 0,-1 1 0 0 0,1 0 0 0 0,0 0 4 0 0,14 2-12 0 0,-8 3 12 0 0,-7-4 0 0 0,1 0 0 0 0,-1 0 0 0 0,0 0 0 0 0,1 0 0 0 0,-1-1 0 0 0,1 1 0 0 0,0 0 0 0 0,-1-1 0 0 0,1 1 0 0 0,-1-1 0 0 0,1 0 0 0 0,0 0 0 0 0,-1 1 0 0 0,1-1 0 0 0,0 0 0 0 0,0 0 0 0 0,-1 0 0 0 0,1 0 0 0 0,0 1 0 0 0,-1-1 0 0 0,1 1 0 0 0,-1-1 0 0 0,1 1 0 0 0,-1-1 0 0 0,1 1 0 0 0,-1 0 0 0 0,1 0 0 0 0,-1 0 0 0 0,1 0 0 0 0,6 4 0 0 0,2 0 0 0 0,-7-5 0 0 0,-1 1 0 0 0,0 1 0 0 0,0-1 0 0 0,0 0 0 0 0,1 1 0 0 0,-1-1 0 0 0,0 1 0 0 0,-1-1 0 0 0,1 1 0 0 0,17 15 0 0 0,-13-11 0 0 0,0-1 0 0 0,0 1 0 0 0,0 0 0 0 0,0 0 0 0 0,-1 1 0 0 0,2 3 0 0 0,40 85 0 0 0,-46-94-1 0 0,-1 0 1 0 0,1 0 0 0 0,-1 0 0 0 0,1 0 0 0 0,-1 0 0 0 0,0 0 0 0 0,1 0 0 0 0,-1 0 0 0 0,0 0 0 0 0,0 0 0 0 0,0 0 0 0 0,0 0 0 0 0,0 1 0 0 0,0-1 0 0 0,0 0 0 0 0,0 1 0 0 0,-1 26 13 0 0,1 9 78 0 0,0 5-58 0 0,0-37-214 0 0,0-2 57 0 0,0 1 52 0 0,0-2 44 0 0,0 2 65 0 0,0-2 77 0 0,0 1 441 0 0,0-2-469 0 0,0-1-35 0 0,0 0-45 0 0,0 0-57 0 0,0 1-69 0 0,0 0-78 0 0,0 0-56 0 0,0 1-79 0 0,0 0-87 0 0,0 1-96 0 0,0 0-103 0 0,0 1-110 0 0,0 0-119 0 0,0 1-126 0 0,0-1-1004 0 0,0 5-1122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35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9040 0 0,'0'0'200'0'0,"0"0"33"0"0,0 0 15 0 0,0 2-36 0 0,0 2-179 0 0,-3 3-23 0 0,3-7-11 0 0,-1 0 0 0 0,1 1 0 0 0,-1-1 0 0 0,0 0 0 0 0,1 0 0 0 0,-1 1 0 0 0,0-1 1 0 0,1 0-1 0 0,-1 0 0 0 0,0 0 0 0 0,1 0 0 0 0,-1 0 0 0 0,0 0 0 0 0,1 0 0 0 0,-1 0 1 0 0,-2 0-66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35.2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7688 0 0,'-13'13'166'0'0,"11"-11"29"0"0,2 1 14 0 0,2 10-25 0 0,6-3-118 0 0,-5-7-9 0 0,-1-1 82 0 0,-2-1 159 0 0,0-1 268 0 0,0 3 11 0 0,0-3-657 0 0,0 1 81 0 0,0 0 127 0 0,0 1 202 0 0,0-1-230 0 0,0 0-71 0 0,0 0-110 0 0,0 0-111 0 0,0 0 45 0 0,0 0-39 0 0,0-1-40 0 0,0 1-44 0 0,0 0-48 0 0,0 0-50 0 0,0-1-1113 0 0,0 0-847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36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7280 0 0,'0'0'165'0'0,"0"0"22"0"0,0 0 9 0 0,0 2-20 0 0,0-1-174 0 0,0-1-1 0 0,0 1 1 0 0,0-1 0 0 0,0 1 0 0 0,0 0 0 0 0,1-1 0 0 0,-1 1 0 0 0,0-1 0 0 0,0 1-1 0 0,0-1 1 0 0,1 1 0 0 0,-1-1 0 0 0,0 1 0 0 0,1-1 0 0 0,-1 1 0 0 0,0-1 0 0 0,1 1-1 0 0,-1-1 1 0 0,0 1 0 0 0,1-1 0 0 0,-1 0 0 0 0,1 1 0 0 0,-1-1 0 0 0,1 1-2 0 0,0-1-1 0 0,0 0 1 0 0,-1 1 0 0 0,1-1-1 0 0,-1 1 1 0 0,1-1 0 0 0,-1 1-1 0 0,1-1 1 0 0,-1 1-1 0 0,1 0 1 0 0,-1-1 0 0 0,1 1-1 0 0,-1-1 1 0 0,0 1 0 0 0,1 0-1 0 0,-1 0 1 0 0,0-1 0 0 0,0 1-1 0 0,0 0 1 0 0,1-1 0 0 0,-1 1-1 0 0,0 0 1 0 0,0 0-1 0 0,0-1 1 0 0,0 1 0 0 0,0 0 0 0 0,0 9 37 0 0,0 0 64 0 0,0 4 112 0 0,0 13 358 0 0,0-18-339 0 0,1-1-55 0 0,2-1-16 0 0,0 3 14 0 0,3 5 72 0 0,-5-9-119 0 0,0 0 0 0 0,-1-1-1 0 0,1 1 1 0 0,-1 3-128 0 0,0-3 128 0 0,0-1-1 0 0,0 1 1 0 0,1-1 0 0 0,0 5-128 0 0,10 21 512 0 0,-6 1-11 0 0,6-1-42 0 0,-7-14-212 0 0,7 27 394 0 0,-8-34-418 0 0,-2 0-58 0 0,0 3-3 0 0,-2-1-71 0 0,0 12 26 0 0,4-14-37 0 0,3 3 32 0 0,-5-12-95 0 0,0 1 1 0 0,0-1-1 0 0,-1 0 1 0 0,1 1 0 0 0,-1-1-1 0 0,1 1 1 0 0,-1-1-1 0 0,1 1 1 0 0,-1-1-1 0 0,0 1 1 0 0,1 0 0 0 0,-1-1-1 0 0,0 1-17 0 0,1 9 128 0 0,6 1 17 0 0,-1 1 2 0 0,-5-2-17 0 0,-1-5-51 0 0,0 0-3 0 0,0-3 5 0 0,0 3 43 0 0,0 3 69 0 0,0 4 86 0 0,0 5 102 0 0,0-26-366 0 0,0 0 61 0 0,-2-5-50 0 0,-11-19-82 0 0,12 29 37 0 0,1 0 1 0 0,-1 1-1 0 0,1-1 1 0 0,0 0-1 0 0,-1 0 1 0 0,1 1-1 0 0,1-1 0 0 0,-1-1 19 0 0,0 1-12 0 0,1 1-1 0 0,-1 0 1 0 0,0-1 0 0 0,0 1-1 0 0,-1 0 1 0 0,1-1-1 0 0,-1-1 13 0 0,-3-11-66 0 0,-1-6-56 0 0,3 7-23 0 0,0 0-47 0 0,2-4-89 0 0,0-1 16 0 0,0-1 45 0 0,0-20-110 0 0,0 3 121 0 0,0-49-183 0 0,0 82 354 0 0,0 0 1 0 0,0 1 0 0 0,1-1 0 0 0,0 0 0 0 0,-1 1 0 0 0,2-2 37 0 0,4-11-208 0 0,-2 6 53 0 0,0-3-35 0 0,-2 9 140 0 0,0-1 1 0 0,0 1-1 0 0,0 0 1 0 0,0 0-1 0 0,2-1 50 0 0,11-14-123 0 0,-2 4 47 0 0,-10 8 47 0 0,-2 6 27 0 0,-1 1 0 0 0,0-1-1 0 0,0 1 1 0 0,0-1-1 0 0,0 1 1 0 0,1-1 0 0 0,-1 1-1 0 0,0-1 1 0 0,1 1 0 0 0,-1 0-1 0 0,0-1 1 0 0,1 1-1 0 0,-1-1 1 0 0,0 1 0 0 0,1 0-1 0 0,-1-1 1 0 0,0 1 0 0 0,1 0-1 0 0,-1 0 1 0 0,1-1 0 0 0,-1 1-1 0 0,1 0 1 0 0,-1 0-1 0 0,1 0 1 0 0,-1 0 0 0 0,1-1-1 0 0,-1 1 1 0 0,1 0 0 0 0,-1 0-1 0 0,1 0 1 0 0,-1 0-1 0 0,1 0 1 0 0,-1 0 0 0 0,1 0-1 0 0,-1 0 1 0 0,1 1 0 0 0,-1-1-1 0 0,1 0 3 0 0,-1 0-1 0 0,1 0 1 0 0,-1 0-1 0 0,1 0 0 0 0,-1 0 0 0 0,0 1 0 0 0,1-1 0 0 0,-1 0 1 0 0,1 0-1 0 0,-1 0 0 0 0,1 0 0 0 0,-1-1 0 0 0,1 1 0 0 0,-1 0 1 0 0,1 0-1 0 0,-1 0 0 0 0,0 0 0 0 0,1 0 0 0 0,-1 0 0 0 0,1-1 0 0 0,-1 1 1 0 0,0 0-1 0 0,1 0 0 0 0,-1-1 0 0 0,0 1 0 0 0,1 0 0 0 0,-1-1 1 0 0,0 1-1 0 0,1 0 0 0 0,-1-1 0 0 0,0 1 0 0 0,1 0 0 0 0,-1-1 1 0 0,0 1-1 0 0,0 0 0 0 0,0-1 1 0 0,1 0-1 0 0,-1 1 0 0 0,0 0 0 0 0,0-1 1 0 0,0 1-1 0 0,0 0 0 0 0,1-1 0 0 0,-1 1 0 0 0,0 0 1 0 0,0-1-1 0 0,1 1 0 0 0,-1 0 0 0 0,0-1 0 0 0,0 1 1 0 0,1 0-1 0 0,-1 0 0 0 0,0-1 0 0 0,1 1 0 0 0,-1 0 1 0 0,1 0-1 0 0,-1 0 0 0 0,1-1 1 0 0,2 0-1 0 0,0 1 0 0 0,0-1 0 0 0,1 0 0 0 0,-1 1 0 0 0,0 0 0 0 0,1 0 0 0 0,0 0 1 0 0,-2 0 2 0 0,0 0 1 0 0,-1 0-1 0 0,1 1 0 0 0,-1-1 1 0 0,1 0-1 0 0,0 1 0 0 0,-1-1 1 0 0,1 1-1 0 0,-1 0 1 0 0,1 0-1 0 0,-1-1 0 0 0,1 1 1 0 0,-1 0-1 0 0,1 0-2 0 0,6 4 24 0 0,3 0 26 0 0,1 1 8 0 0,-1 4 36 0 0,-3-2-75 0 0,4 3 57 0 0,0 1 39 0 0,-11-10-96 0 0,0-1 0 0 0,1 1 0 0 0,-1-1 1 0 0,0 1-1 0 0,0 0 0 0 0,0 0 1 0 0,0-1-1 0 0,0 1 0 0 0,-1 0 0 0 0,1 0 1 0 0,-1 0-1 0 0,1 0 0 0 0,-1 0 1 0 0,1 0-20 0 0,1 3 121 0 0,-1-4-111 0 0,0 0 0 0 0,0 0 0 0 0,0 0 0 0 0,-1-1 0 0 0,1 1 0 0 0,0 0 0 0 0,-1 0 0 0 0,1 0 0 0 0,0 0 0 0 0,-1 0 0 0 0,1 0 0 0 0,-1 0-1 0 0,0 1 1 0 0,1-1 0 0 0,-1 0 0 0 0,0 0 0 0 0,0 0 0 0 0,0 0 0 0 0,0 0 0 0 0,0 1 0 0 0,0-1 0 0 0,0 0 0 0 0,0 0 0 0 0,0 0 0 0 0,0 0 0 0 0,-1 1 0 0 0,1-1 0 0 0,0 0 0 0 0,-1 0 0 0 0,1 0 0 0 0,-1 0 0 0 0,1 0 0 0 0,-1 0 0 0 0,0 0 0 0 0,1 0 0 0 0,-1 0 0 0 0,0 0 0 0 0,0-1 0 0 0,1 1 0 0 0,-2 0-10 0 0,0 2 96 0 0,0 0-34 0 0,2 4-7 0 0,-1-1-14 0 0,-15 23 185 0 0,6-24-133 0 0,3 6-62 0 0,7-10-28 0 0,-1 0 0 0 0,1 0 0 0 0,0 0 0 0 0,-1 0 0 0 0,0 0 0 0 0,1 0 0 0 0,-1 0 0 0 0,0 0 0 0 0,1 0 0 0 0,-1 0 0 0 0,0 0 0 0 0,0-1 0 0 0,0 1 0 0 0,1 0 0 0 0,-1-1 0 0 0,-1 1-3 0 0,-3 2 8 0 0,-2 0 2 0 0,-12 7 37 0 0,-13 6-36 0 0,24-14-27 0 0,0-2-33 0 0,0 1-39 0 0,1 1-43 0 0,-7 9-203 0 0,12-9-16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38.7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0 158 6592 0 0,'0'0'149'0'0,"0"0"23"0"0,0 0 11 0 0,3 0-30 0 0,6-1-124 0 0,2-6-28 0 0,-2 2 0 0 0,2 0-1 0 0,1-1 10 0 0,-6-1 46 0 0,-1-4 165 0 0,-5 10-190 0 0,0 0 0 0 0,1-1 0 0 0,-1 1 1 0 0,1 0-1 0 0,-1 0 0 0 0,1 0 0 0 0,-1 0 0 0 0,1 0 0 0 0,0 0 1 0 0,-1 0-1 0 0,1 0 0 0 0,0 0 0 0 0,0 1 0 0 0,0-1 0 0 0,0 0 0 0 0,0 0 1 0 0,0 1-1 0 0,0-1-31 0 0,4-2 119 0 0,-4 3-89 0 0,0 0 0 0 0,-1 0 0 0 0,1-1-1 0 0,-1 1 1 0 0,1 0 0 0 0,0-1 0 0 0,-1 1 0 0 0,1 0-1 0 0,-1-1 1 0 0,1 1 0 0 0,-1-1 0 0 0,1 1 0 0 0,-1-1-1 0 0,1 1 1 0 0,-1-1 0 0 0,1 0 0 0 0,-1 1 0 0 0,0-1-1 0 0,0 1 1 0 0,1-1 0 0 0,-1 0 0 0 0,0 0-30 0 0,3-4 114 0 0,-3 4-89 0 0,1 0 0 0 0,0 1 0 0 0,-1-1 0 0 0,1 0 0 0 0,0 0-1 0 0,0 0 1 0 0,0 0 0 0 0,-1 1 0 0 0,1-1 0 0 0,0 0 0 0 0,0 1 0 0 0,0-1 0 0 0,0 1-1 0 0,0-1 1 0 0,0 1 0 0 0,1-1-25 0 0,9-5 335 0 0,-4-5-6 0 0,-3 2-144 0 0,3 3-44 0 0,7 3 23 0 0,-14 3-162 0 0,0 0 0 0 0,0 0-1 0 0,0 0 1 0 0,0 0 0 0 0,0 0 0 0 0,0 0 0 0 0,0 0-1 0 0,0 0 1 0 0,0 0 0 0 0,0 0 0 0 0,1 0 0 0 0,-1 0-1 0 0,0 0 1 0 0,0 0 0 0 0,0 0 0 0 0,0 0 0 0 0,0 0-1 0 0,0 0 1 0 0,0 0 0 0 0,0 0 0 0 0,0 0 0 0 0,0 0-1 0 0,1 0 1 0 0,-1 0 0 0 0,0 0 0 0 0,0 0 0 0 0,0 0-1 0 0,0 0 1 0 0,0 0 0 0 0,0 0 0 0 0,0 0 0 0 0,0 0-1 0 0,0-1 1 0 0,0 1 0 0 0,0 0 0 0 0,0 0 0 0 0,0 0-1 0 0,0 0 1 0 0,0 0 0 0 0,0 0 0 0 0,0 0 0 0 0,0 0-1 0 0,0 0 1 0 0,0 0 0 0 0,0-1 0 0 0,0 1 0 0 0,0 0-1 0 0,0 0 1 0 0,0 0 0 0 0,0 0 0 0 0,0 0 0 0 0,0 0-1 0 0,0 0 1 0 0,0 0 0 0 0,0 0 0 0 0,0 0 0 0 0,0-1-2 0 0,0-4 66 0 0,0-10 233 0 0,0 11-261 0 0,0 2-65 0 0,0 0 108 0 0,0 2 74 0 0,-2 0 33 0 0,-11 3-40 0 0,-2 9 157 0 0,7-4-159 0 0,-1-3-49 0 0,4-2-56 0 0,4-3-31 0 0,1 0 0 0 0,-1 1 0 0 0,0-1 1 0 0,1 0-1 0 0,-1 0 0 0 0,1 1 0 0 0,-1-1 0 0 0,0 1 1 0 0,1-1-1 0 0,-1 1 0 0 0,1-1 0 0 0,-1 1 0 0 0,1-1 1 0 0,0 1-1 0 0,-1-1 0 0 0,1 1 0 0 0,-1-1 0 0 0,1 1 1 0 0,0 0-1 0 0,-1-1 0 0 0,1 1 0 0 0,0 0-10 0 0,-3 4 44 0 0,-10 11 138 0 0,1 0 18 0 0,9-1-19 0 0,1 1-17 0 0,-4 0-56 0 0,-1-1-11 0 0,6 1 46 0 0,0 4 64 0 0,1 17 165 0 0,3-17-207 0 0,7 1 65 0 0,-4-11-34 0 0,5-5-8 0 0,-5 6-19 0 0,-5-9-158 0 0,-1-1 1 0 0,0 0-1 0 0,1 0 1 0 0,-1 0 0 0 0,1 0-1 0 0,0 0 1 0 0,-1 0-1 0 0,1-1 1 0 0,0 1-1 0 0,-1 0 1 0 0,1 0-1 0 0,0 0 1 0 0,0-1-1 0 0,0 1 1 0 0,0 0 0 0 0,0 0-12 0 0,16 7 179 0 0,7 4-9 0 0,-2-1-39 0 0,-20-10-116 0 0,1 0 1 0 0,-1 0-1 0 0,0-1 1 0 0,0 1 0 0 0,1-1-1 0 0,-1 0 1 0 0,0 1 0 0 0,2-1-16 0 0,21-1 84 0 0,-9 0-53 0 0,-9 1-1 0 0,-4 0-25 0 0,-1 0 0 0 0,0 0 0 0 0,0 0 0 0 0,0 0 0 0 0,0 0 0 0 0,1 0 0 0 0,-1-1 0 0 0,0 1 0 0 0,0-1 0 0 0,1 0-5 0 0,-3 1 1 0 0,10-5 84 0 0,-7 3-92 0 0,1 0-40 0 0,-1 1-34 0 0,0-1-46 0 0,0 0-56 0 0,0 1-62 0 0,0-1-13 0 0,-1 1-55 0 0,0-1-59 0 0,0 1-63 0 0,0 0-69 0 0,0-1-73 0 0,-1 1-78 0 0,1 0-83 0 0,0-1-1210 0 0,-2 1-1104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39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 8720 0 0,'0'0'197'0'0,"0"0"24"0"0,0 0 19 0 0,0 2-29 0 0,0 2-182 0 0,0 11 96 0 0,-3-5 45 0 0,-1-2-33 0 0,-2 2 58 0 0,3 4 48 0 0,2 2 87 0 0,0 4 115 0 0,1-17-364 0 0,0-1 0 0 0,0 1 0 0 0,1 0 0 0 0,-1-1 0 0 0,1 1 0 0 0,-1 0 0 0 0,1-1 0 0 0,0 1 0 0 0,0 0-81 0 0,3 6 204 0 0,0 0-48 0 0,-1 1-20 0 0,-1 7 1 0 0,0-2 24 0 0,5 1 8 0 0,2 5 44 0 0,-7-15-181 0 0,6 19 151 0 0,-5-11-45 0 0,-2 2 37 0 0,0-5-59 0 0,4-2-38 0 0,1 3 1 0 0,-4 0 8 0 0,-1 7 59 0 0,-1-6-122 0 0,0-10 3 0 0,0-3-59 0 0,0 0-63 0 0,0 0-36 0 0,0 0-124 0 0,0 0-207 0 0,0 0 257 0 0,0 0-41 0 0,0 0 99 0 0,0 0-32 0 0,0 0-39 0 0,0 0-41 0 0,0 0-46 0 0,0 0-43 0 0,0 0-37 0 0,0 0-33 0 0,0 0-692 0 0,0 0-716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17.8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6880 0 0,'0'0'157'0'0,"0"0"23"0"0,0 0 11 0 0,0 0 38 0 0,0 0-91 0 0,0 0 109 0 0,0 0 205 0 0,0 0 18 0 0,0 0-32 0 0,0 0-139 0 0,0 0-62 0 0,0 0-11 0 0,2 0 3 0 0,6 3-78 0 0,-7-2-121 0 0,0 0 0 0 0,-1 0-1 0 0,1 0 1 0 0,-1-1-1 0 0,1 1 1 0 0,-1 0-1 0 0,1 0 1 0 0,-1 0-1 0 0,0 0 1 0 0,0 0-1 0 0,1 0 1 0 0,-1 0-1 0 0,0 1-29 0 0,1 16 428 0 0,-2-5-199 0 0,1-6-137 0 0,0-1-45 0 0,0-3 81 0 0,-1 0-51 0 0,0 0-19 0 0,3 22-65 0 0,-2-15 46 0 0,0-2-55 0 0,0-3-58 0 0,1-1-59 0 0,0-2-61 0 0,0-1-62 0 0,0 0-66 0 0,1-1-65 0 0,-1 0-12 0 0,1 1-53 0 0,0 0-56 0 0,0 0-57 0 0,0 4-881 0 0,-2 3-833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41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1 365 8696 0 0,'3'0'28'0'0,"0"0"0"0"0,0 0 0 0 0,0 0 0 0 0,1-1 1 0 0,-1 1-1 0 0,0-1 0 0 0,1 0-28 0 0,2-6 136 0 0,-4 4-51 0 0,9-4 144 0 0,3 0-60 0 0,-10 5-123 0 0,6-3-2 0 0,-7 4-44 0 0,-1 0 0 0 0,0 0-1 0 0,0 0 1 0 0,0-1 0 0 0,1 1 0 0 0,-1 0-1 0 0,0-1 1 0 0,-1 0 0 0 0,1 0 0 0 0,10-7 23 0 0,0 3 49 0 0,0-1 49 0 0,0-2 51 0 0,-3 1 43 0 0,0 1-35 0 0,-5 4-95 0 0,0 0 0 0 0,0 1 0 0 0,0 0 0 0 0,0 0 0 0 0,2 0-85 0 0,-3 1 59 0 0,6-2 126 0 0,-2 0-34 0 0,-1 0-5 0 0,4-6 30 0 0,-7 6-81 0 0,1 0 0 0 0,0 0 0 0 0,0 1 0 0 0,0-1 0 0 0,3 0-95 0 0,7-6 254 0 0,-5 3-113 0 0,-3-1-54 0 0,-1-1-36 0 0,0-3 59 0 0,1-1-1 0 0,-2 7-29 0 0,2-1 44 0 0,5-5 33 0 0,-9 9 10 0 0,-2-9 162 0 0,0 1-64 0 0,0 5-145 0 0,0 2-58 0 0,-2-2 162 0 0,-9-6-14 0 0,10 12-80 0 0,1 0-59 0 0,-4 6-26 0 0,4-5-5 0 0,-6 0 48 0 0,-9-2 98 0 0,0 0-26 0 0,9 3-122 0 0,1 7 66 0 0,-7-3-11 0 0,11-7-88 0 0,0 1 1 0 0,0-1-1 0 0,0 1 0 0 0,0-1 0 0 0,0 1 0 0 0,0-1 0 0 0,0 1 0 0 0,0 0 0 0 0,1-1 0 0 0,-1 1 0 0 0,0 0 0 0 0,0 0 0 0 0,0 0 0 0 0,1 0 0 0 0,-1 0 0 0 0,0 0-5 0 0,-4 9 45 0 0,5-7-36 0 0,-1-1 1 0 0,-1 0-1 0 0,1 0 0 0 0,0 0 1 0 0,-1 1-1 0 0,1-1 1 0 0,-1 0-1 0 0,1-1 1 0 0,-1 1-10 0 0,-3 4 28 0 0,0-1 0 0 0,0 1 1 0 0,1 0-1 0 0,-1 1 0 0 0,2-1 1 0 0,-1 1-1 0 0,1-1 0 0 0,0 1 1 0 0,0 0-1 0 0,1 0 1 0 0,-1 2-29 0 0,-1 9 71 0 0,3-10-33 0 0,-1-1 0 0 0,0 1 0 0 0,-1-1 0 0 0,0 0 0 0 0,0 1-38 0 0,-2 1 43 0 0,-4 12 73 0 0,7-1 41 0 0,2 1-28 0 0,0 18 180 0 0,0-22-205 0 0,0-15-85 0 0,1 1-1 0 0,0 0 1 0 0,0 0-1 0 0,-1 0 0 0 0,2-1 1 0 0,-1 1-1 0 0,0 0 0 0 0,0-1 1 0 0,1 1-1 0 0,0-1 1 0 0,-1 0-1 0 0,1 1 0 0 0,0-1 1 0 0,0 0-1 0 0,1 1-18 0 0,-1-1 12 0 0,0 0 0 0 0,0 0 0 0 0,1 0 0 0 0,-1-1 0 0 0,0 1 0 0 0,1 0 0 0 0,-1-1 0 0 0,1 0 0 0 0,0 1 0 0 0,-1-1 0 0 0,1 0 0 0 0,0 0 0 0 0,0-1 0 0 0,-1 1 0 0 0,2 0-12 0 0,-2-1 8 0 0,0 0 0 0 0,-1 0 0 0 0,1 1 0 0 0,0-1 0 0 0,0 1 0 0 0,-1-1 0 0 0,1 1 0 0 0,0 0 0 0 0,-1-1 0 0 0,2 2-8 0 0,9 2 48 0 0,-1-8 1 0 0,-9 3-42 0 0,0 0 0 0 0,-1 0 0 0 0,1 1 0 0 0,-1-1-1 0 0,1 0 1 0 0,0 1 0 0 0,0 0 0 0 0,-1-1 0 0 0,1 1 0 0 0,1 0-7 0 0,0 0 6 0 0,1-1 0 0 0,-1 1 0 0 0,0-1 1 0 0,1 1-1 0 0,-1-1 0 0 0,0 0 0 0 0,0 0 0 0 0,0-1 1 0 0,2 0-7 0 0,6-2 21 0 0,4-1-8 0 0,5-2 28 0 0,-9 1-55 0 0,-2-1-55 0 0,2-3-75 0 0,1 1-86 0 0,7 3-1 0 0,-9 3 103 0 0,-1-1-47 0 0,-3 0 18 0 0,1-1-42 0 0,-1-1-147 0 0,-1 0-75 0 0,3-2-235 0 0,4-4-396 0 0,4-4-374 0 0</inkml:trace>
  <inkml:trace contextRef="#ctx0" brushRef="#br0" timeOffset="315">569 223 8752 0 0,'2'2'197'0'0,"5"7"-76"0"0,-2 7 147 0 0,-4 3-23 0 0,-1-5-167 0 0,0-11-75 0 0,0-2-4 0 0,0-1-1 0 0,0 1 1 0 0,0 0 0 0 0,0-1 0 0 0,0 1-1 0 0,1 0 1 0 0,-1-1 0 0 0,0 1 0 0 0,0 0 0 0 0,0-1-1 0 0,1 1 1 0 0,-1 0 0 0 0,0-1 0 0 0,0 1 0 0 0,1-1-1 0 0,-1 1 1 0 0,1-1 0 0 0,-1 1 0 0 0,0 0 0 0 0,1-1-1 0 0,-1 0 1 0 0,1 1 0 0 0,-1-1 0 0 0,1 1 0 0 0,0-1-1 0 0,-1 1 2 0 0,6 4 32 0 0,-4 5 93 0 0,-1-1 174 0 0,7 6 478 0 0,-4-7-368 0 0,2 2 208 0 0,-1 1-49 0 0,0-1-47 0 0,0 0-44 0 0,0 1 27 0 0,1 0-51 0 0,-1 2 221 0 0,-4-12-426 0 0,0 0-63 0 0,-1-1-56 0 0,1 1-51 0 0,0-1-40 0 0,0 1-50 0 0,0-1-51 0 0,0 1-89 0 0,0 0-21 0 0,0-1 102 0 0,0 1 64 0 0,0-1 66 0 0,-1 1 52 0 0,0-1 68 0 0,1 1 76 0 0,-1-1 87 0 0,0 1 17 0 0,1 0 73 0 0,-1-1 78 0 0,0 1 84 0 0,0 0 90 0 0,0 0 95 0 0,0 0 102 0 0,0 0 107 0 0,0-14-856 0 0,0-1-34 0 0,0-15 16 0 0,0-58-14 0 0,0 62 0 0 0,0 22-94 0 0,0 1 1 0 0,1-1 0 0 0,-1 1-1 0 0,0 0 1 0 0,1-1-1 0 0,-1 1 1 0 0,1 0 0 0 0,0-1-1 0 0,0 1 1 0 0,0 0-1 0 0,0 0 1 0 0,1-2-7 0 0,8-17 17 0 0,-6 10-35 0 0,-2 9 12 0 0,-1-2 0 0 0,0 1 0 0 0,0 0 1 0 0,0 0-1 0 0,0 0 0 0 0,0 0 0 0 0,-1-1 0 0 0,1 1 0 0 0,-1-3 6 0 0,0 5-11 0 0,0-1-1 0 0,0 0 1 0 0,1 1 0 0 0,-1-1-1 0 0,0 0 1 0 0,1 1 0 0 0,-1-1 0 0 0,1 1-1 0 0,0-1 1 0 0,-1 1 0 0 0,1-1-1 0 0,0 1 1 0 0,0-1 0 0 0,0 1 11 0 0,4-7-66 0 0,0-3-30 0 0,-4 9 75 0 0,0 0 0 0 0,0 0-1 0 0,0-1 1 0 0,0 1 0 0 0,1 0 0 0 0,-1 0 0 0 0,1 0 0 0 0,0 0-1 0 0,-1 0 22 0 0,13-13-168 0 0,-12 10 105 0 0,-2 4 43 0 0,0 0 1 0 0,1 1-1 0 0,-1-1 1 0 0,0 0-1 0 0,1 1 0 0 0,-1-1 1 0 0,0 1-1 0 0,1-1 1 0 0,-1 0-1 0 0,1 1 1 0 0,-1-1-1 0 0,1 1 1 0 0,-1 0-1 0 0,1-1 0 0 0,-1 1 1 0 0,1-1-1 0 0,0 1 1 0 0,-1 0-1 0 0,1-1 1 0 0,-1 1-1 0 0,1 0 1 0 0,0 0 19 0 0,4-3-84 0 0,6-3-127 0 0,2-1-68 0 0,-1 0-53 0 0,-1 1-38 0 0,-7 4 228 0 0,5 1-151 0 0,-5 1 141 0 0,-1 0-36 0 0,1 0-73 0 0,-1 0-28 0 0,0 1-80 0 0,0-1-94 0 0,0-1-105 0 0,0 1-120 0 0,-2 0 295 0 0,1 0-35 0 0,-1-1-37 0 0,1 1-37 0 0,-1-1-41 0 0,1 1-41 0 0,4-5-1644 0 0,3-4-1254 0 0</inkml:trace>
  <inkml:trace contextRef="#ctx0" brushRef="#br0" timeOffset="892.19">1452 65 7688 0 0,'0'0'166'0'0,"0"0"29"0"0,0 0 14 0 0,0-3-25 0 0,0-20-116 0 0,0 20-8 0 0,0 1 88 0 0,0 1 167 0 0,0 1 277 0 0,-2-2 16 0 0,-9-9-9 0 0,9 10-340 0 0,1 0-60 0 0,-1 0-51 0 0,0 1-43 0 0,0-1-25 0 0,0 1-36 0 0,-3 1 12 0 0,4-1-6 0 0,0 1 47 0 0,-14-4 368 0 0,8-1-239 0 0,0-3 69 0 0,6 7-278 0 0,1 0 0 0 0,0 0 1 0 0,0 0-1 0 0,0-1 1 0 0,-1 1-1 0 0,1 0 1 0 0,0 0-1 0 0,-1 0 1 0 0,1-1-1 0 0,0 1 0 0 0,0 0 1 0 0,-1 0-1 0 0,1 0 1 0 0,0 0-1 0 0,-1 0 1 0 0,1 0-1 0 0,0 0 0 0 0,-1 0 1 0 0,1 0-1 0 0,0 0 1 0 0,-1 0-1 0 0,1 0 1 0 0,0 0-1 0 0,-1 0 0 0 0,1 0 1 0 0,0 0-18 0 0,-4 0 99 0 0,-2 0-7 0 0,1 0 14 0 0,-2 0 102 0 0,3 0-50 0 0,-2 0 46 0 0,1-1-70 0 0,-17 1 174 0 0,7 3-36 0 0,7 2-144 0 0,-4 2 82 0 0,1-5-38 0 0,-1-1-3 0 0,0 6-7 0 0,10-6-144 0 0,1-1 1 0 0,-1 1 0 0 0,1 0 0 0 0,-1 0-1 0 0,0 0 1 0 0,1-1 0 0 0,-1 1 0 0 0,0-1-1 0 0,1 1 1 0 0,-1-1 0 0 0,0 0-1 0 0,0 0 1 0 0,0 0-19 0 0,2 0 7 0 0,-1 0-1 0 0,1 0 0 0 0,-1 0 1 0 0,1 0-1 0 0,-1 0 1 0 0,1 0-1 0 0,-1 0 1 0 0,1 0-1 0 0,-1 0 0 0 0,1 0 1 0 0,-1 0-1 0 0,1 0 1 0 0,-1 0-1 0 0,1 1 1 0 0,-1-1-1 0 0,1 0 0 0 0,0 0 1 0 0,-1 0-1 0 0,1 1 1 0 0,-1-1-1 0 0,1 0 1 0 0,-1 1-1 0 0,1-1 0 0 0,0 0 1 0 0,-1 1-1 0 0,1-1 1 0 0,0 0-1 0 0,-1 1 0 0 0,1-1 1 0 0,0 1-1 0 0,0-1 1 0 0,-1 1-7 0 0,-3 6 85 0 0,-9-2-17 0 0,8-2-49 0 0,0 1 1 0 0,1 0-1 0 0,0 0 0 0 0,0 0 1 0 0,-1 1-20 0 0,3-3-4 0 0,-1 3 47 0 0,1 9-33 0 0,-2-9-10 0 0,0 5 0 0 0,8 1 0 0 0,0-6 0 0 0,1 27 0 0 0,11-3 0 0 0,-3-22 0 0 0,18 35 0 0 0,-13-23 0 0 0,-10-10 0 0 0,0-1 0 0 0,0 0 0 0 0,1 0 0 0 0,6 4 0 0 0,-8-8 0 0 0,-5-3 0 0 0,0 0 0 0 0,0 1 0 0 0,0-1 0 0 0,0 1 0 0 0,-1-1 0 0 0,1 1 0 0 0,0 0 0 0 0,-1-1 0 0 0,1 1 0 0 0,-1 0 0 0 0,0 0 0 0 0,1 0 0 0 0,-1 0 0 0 0,1 2 1 0 0,6 8 6 0 0,5 0 45 0 0,-10-10-29 0 0,0 1 0 0 0,0 0 1 0 0,-1 0-1 0 0,1 0 0 0 0,0 0 0 0 0,1 3-23 0 0,1 6 60 0 0,5 5 61 0 0,-7-14 28 0 0,-2 0-57 0 0,-1 1-29 0 0,-1 2 8 0 0,1-6-40 0 0,0 7 197 0 0,0-1-81 0 0,0-1-48 0 0,0 6 59 0 0,0-8-62 0 0,-3 2 174 0 0,-10 6 2 0 0,0-6-9 0 0,8 5-40 0 0,-3-4-64 0 0,-9 2 25 0 0,13-6-125 0 0,3-1-40 0 0,-1-1-1 0 0,1 1 1 0 0,0-1-1 0 0,-1 0 1 0 0,1 1-1 0 0,-1-1 1 0 0,1 0-1 0 0,0 0 1 0 0,-1 0-1 0 0,0 0-18 0 0,-16 2 106 0 0,7 3-75 0 0,8-4-20 0 0,0 1 1 0 0,0-1-1 0 0,0 0 0 0 0,0 0 1 0 0,0 0-1 0 0,-1-1 1 0 0,1 1-1 0 0,0-1 0 0 0,-3 0-11 0 0,4 1 5 0 0,1-1 0 0 0,-1 0 0 0 0,1 0-1 0 0,-1 0 1 0 0,1 1 0 0 0,-1-1 0 0 0,1 1-1 0 0,-1-1 1 0 0,1 1 0 0 0,-1 0-1 0 0,1-1 1 0 0,-1 1 0 0 0,1 0-5 0 0,-12 6 18 0 0,3-6 7 0 0,1 0 0 0 0,-1 0-1 0 0,0-1 1 0 0,1 0-1 0 0,-2 0-24 0 0,-4-1 37 0 0,-64 1 57 0 0,29 0-100 0 0,35-2 6 0 0,1-9 11 0 0,12 8 21 0 0,2 3-80 0 0,0 0-43 0 0,0 0-5 0 0,0 0 0 0 0,0 0-30 0 0,0 0-130 0 0,0 0-58 0 0,0 0-7 0 0,0 0 115 0 0,0 0 35 0 0,0 0-43 0 0,0 0-163 0 0,0 0-304 0 0,0 0-21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39.9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1 237 8520 0 0,'0'3'190'0'0,"0"1"-109"0"0,0-2-40 0 0,0 0 0 0 0,0 1-1 0 0,0-1 1 0 0,0 0 0 0 0,0 1-1 0 0,1-1 1 0 0,-1 0-1 0 0,1 1 1 0 0,0 1-41 0 0,4 4 120 0 0,1 2-23 0 0,-4 3-63 0 0,-2-10-34 0 0,1 1 0 0 0,-1-1 0 0 0,1 0 0 0 0,-1 0 0 0 0,1 1 0 0 0,0-1 0 0 0,0 0 0 0 0,1 0 0 0 0,0 2 0 0 0,2 6 0 0 0,0 1 19 0 0,0-3 39 0 0,-2-1 42 0 0,1-1 43 0 0,0 4 166 0 0,2 26 1079 0 0,-3-31-1250 0 0,2 5 161 0 0,0 2 66 0 0,-1 1 61 0 0,-2 2 57 0 0,0-4-147 0 0,5 0 43 0 0,1 1-36 0 0,-6-2-69 0 0,-1-9-106 0 0,0 0-60 0 0,1 1-38 0 0,-1 1-32 0 0,0 1 15 0 0,0-2 59 0 0,0 0 65 0 0,0-1 106 0 0,0 0 52 0 0,0 0 107 0 0,0 0 122 0 0,0-1-232 0 0,-1-1 36 0 0,-1-2-280 0 0,-9-9-7 0 0,11 11-79 0 0,0 0-1 0 0,0 0 0 0 0,0 0 0 0 0,0 0 0 0 0,0 0 0 0 0,-1 0 1 0 0,1 0-1 0 0,0 0 0 0 0,0 0 0 0 0,0-1 0 0 0,0 1 1 0 0,0 0-1 0 0,0 0 0 0 0,0 0 0 0 0,0 0 0 0 0,0 0 0 0 0,0 0 1 0 0,-1 0-1 0 0,1 0 0 0 0,0-1 0 0 0,0 1 0 0 0,0 0 0 0 0,0 0 1 0 0,0 0-1 0 0,0 0 0 0 0,0 0 0 0 0,0 0 0 0 0,0 0 0 0 0,0-1 1 0 0,0 1-1 0 0,0 0 0 0 0,0 0 0 0 0,0 0 0 0 0,0 0 0 0 0,0 0 1 0 0,0 0-1 0 0,0-1 0 0 0,0 1 0 0 0,0 0 0 0 0,1 0 0 0 0,-1 0 1 0 0,0 0-1 0 0,0 0 0 0 0,0 0 0 0 0,0 0 0 0 0,0 0 0 0 0,0-1 1 0 0,0 1-1 0 0,0 0 0 0 0,0 0 0 0 0,0 0 0 0 0,1 0 0 0 0,-1 0 1 0 0,0 0-1 0 0,0 0 0 0 0,0 0 0 0 0,0 0-1 0 0,1-2 2 0 0,1 1 0 0 0,-1-1 1 0 0,0 1-1 0 0,0-1 0 0 0,0 1 0 0 0,0-1 0 0 0,-1 0 0 0 0,1 0 1 0 0,0 1-1 0 0,-1-1 0 0 0,1 0 0 0 0,-1 0 0 0 0,1-1-2 0 0,0-30 55 0 0,-1 30-53 0 0,0 2-2 0 0,1-1 0 0 0,-1 0 0 0 0,0 1 0 0 0,0-1 0 0 0,1 0 0 0 0,-1 1 0 0 0,1-1 0 0 0,-1 1 0 0 0,1-1 0 0 0,0 1 0 0 0,0-1 0 0 0,0 1 0 0 0,-1-1 0 0 0,2 1 0 0 0,2-7 0 0 0,6-12 6 0 0,-2 2-72 0 0,9-10-90 0 0,-4 2 60 0 0,-13 25 92 0 0,0 0-1 0 0,0 0 0 0 0,0 0 0 0 0,1 0 0 0 0,-1 0 0 0 0,0 0 0 0 0,1 0 0 0 0,-1 1 1 0 0,1-1-1 0 0,-1 0 0 0 0,1 0 0 0 0,-1 0 0 0 0,1 1 0 0 0,0-1 0 0 0,-1 0 0 0 0,1 1 1 0 0,0-1-1 0 0,-1 0 0 0 0,1 1 5 0 0,6-5-18 0 0,-3-2-24 0 0,-3 7 41 0 0,-1-1-1 0 0,0 1 1 0 0,0-1-1 0 0,0 1 1 0 0,1 0-1 0 0,-1-1 1 0 0,0 1 0 0 0,0 0-1 0 0,1-1 1 0 0,-1 1-1 0 0,0 0 1 0 0,1 0-1 0 0,-1-1 1 0 0,0 1-1 0 0,1 0 1 0 0,-1 0-1 0 0,0-1 1 0 0,1 1 0 0 0,-1 0-1 0 0,1 0 1 0 0,-1 0-1 0 0,0 0 1 0 0,1 0-1 0 0,-1 0 1 0 0,1-1-1 0 0,-1 1 1 0 0,0 0-1 0 0,1 0 1 0 0,-1 0 0 0 0,1 1-1 0 0,-1-1 2 0 0,0 0-1 0 0,1 0 0 0 0,-1 0 0 0 0,0 0 0 0 0,0 0 0 0 0,0 0 1 0 0,0 0-1 0 0,0 0 0 0 0,0 0 0 0 0,0 0 0 0 0,0 0 0 0 0,0 0 0 0 0,0 0 0 0 0,1 0 0 0 0,-1 0 0 0 0,0 0 0 0 0,0 0 0 0 0,0 0 0 0 0,0 0 0 0 0,0 0 0 0 0,0 0 0 0 0,0 0 1 0 0,0 0-1 0 0,0 0 0 0 0,0 0 0 0 0,0-1 0 0 0,1 1 0 0 0,-1 0 0 0 0,0 0 0 0 0,0 0 0 0 0,0 0 0 0 0,0 0 0 0 0,0 0 0 0 0,0 0 0 0 0,0 0 0 0 0,0 0 0 0 0,0 0 1 0 0,0 0-1 0 0,0 0 0 0 0,0 0 0 0 0,0-1 0 0 0,0 1 0 0 0,0 0 0 0 0,0 0 0 0 0,0 0 0 0 0,0 0 0 0 0,0 0 0 0 0,0 0 0 0 0,0 0 0 0 0,0 0 0 0 0,0 0 0 0 0,0 0 0 0 0,0-1 1 0 0,0 1-1 0 0,0 0 0 0 0,0 0 0 0 0,0 0 0 0 0,0 0 1 0 0,0 0-2 0 0,0-1 1 0 0,0 1 0 0 0,0-1-1 0 0,0 1 1 0 0,0-1 0 0 0,0 1-1 0 0,0-1 1 0 0,0 1-1 0 0,0-1 1 0 0,0 1 0 0 0,0 0-1 0 0,1-1 1 0 0,-1 1 0 0 0,0-1-1 0 0,0 1 1 0 0,0-1-1 0 0,1 1 1 0 0,-1 0 0 0 0,0-1-1 0 0,1 1 1 0 0,-1 0 0 0 0,0-1-1 0 0,1 1 1 0 0,-1 0-1 0 0,0-1 1 0 0,1 1 0 0 0,-1 0-1 0 0,0 0 1 0 0,1 0 0 0 0,0-1 1 0 0,18 0-82 0 0,-11 1 45 0 0,-6 0 36 0 0,-1 0 1 0 0,0 0-1 0 0,0 0 0 0 0,1 1 1 0 0,-1-1-1 0 0,0 0 1 0 0,1 1-1 0 0,-1-1 1 0 0,0 1-1 0 0,0-1 0 0 0,0 1 1 0 0,1 0-1 0 0,-1 0 1 0 0,0-1-1 0 0,0 1 1 0 0,0 0-1 0 0,0 0 0 0 0,0 0 1 0 0,-1 0-1 0 0,1 0 1 0 0,0 0-1 0 0,0 0 0 0 0,-1 1 1 0 0,3 3 0 0 0,-3-5 0 0 0,0 1 0 0 0,1 0 0 0 0,-1-1 0 0 0,0 1 0 0 0,1-1 0 0 0,-1 1 0 0 0,0 0 0 0 0,1-1 0 0 0,-1 1 0 0 0,1-1 0 0 0,-1 1 0 0 0,1-1 0 0 0,-1 1 0 0 0,1-1 0 0 0,-1 0 0 0 0,1 1 0 0 0,-1-1 0 0 0,1 0 0 0 0,0 1 0 0 0,-1-1 0 0 0,1 0 0 0 0,0 1 0 0 0,4 1 0 0 0,-2 1 0 0 0,0-1 0 0 0,-1 1 0 0 0,1 0 0 0 0,-1 0 0 0 0,0 1 0 0 0,0-1 0 0 0,0 0 0 0 0,0 1 0 0 0,0-1 0 0 0,1 4 0 0 0,0 0 0 0 0,13 24 0 0 0,-15-27 0 0 0,0 1 0 0 0,0-1 0 0 0,-1 0 0 0 0,1 1 0 0 0,-1-1 0 0 0,0 0 0 0 0,0 1 0 0 0,0-1 0 0 0,-1 4 0 0 0,0 8-17 0 0,1-5-34 0 0,0-3-9 0 0,0 5-49 0 0,0-8-36 0 0,0 5-70 0 0,0-6 113 0 0,0-1-48 0 0,0-1 5 0 0,0 1-41 0 0,0-1-45 0 0,0 0-53 0 0,0-2-244 0 0</inkml:trace>
  <inkml:trace contextRef="#ctx0" brushRef="#br0" timeOffset="320.69">569 0 10800 0 0,'0'0'241'0'0,"0"3"38"0"0,0 26-199 0 0,0 0 96 0 0,0 0 80 0 0,0 1 67 0 0,0-1 45 0 0,0 0 36 0 0,0 65 1013 0 0,0-54-848 0 0,0-1-67 0 0,0-20-292 0 0,0 0-35 0 0,0-18-169 0 0,0-1 0 0 0,0 0 0 0 0,0 1 1 0 0,0-1-1 0 0,0 0 0 0 0,0 1 1 0 0,0-1-1 0 0,0 0 0 0 0,0 1 1 0 0,0-1-1 0 0,0 0 0 0 0,0 1 1 0 0,1-1-1 0 0,-1 0 0 0 0,0 1 0 0 0,0-1 1 0 0,0 0-1 0 0,0 0 0 0 0,0 1 1 0 0,1-1-1 0 0,-1 0 0 0 0,0 0 1 0 0,0 1-1 0 0,0-1 0 0 0,1 0 1 0 0,-1 0-7 0 0,4 4 38 0 0,-3-4-37 0 0,-1 0 1 0 0,1 1 0 0 0,-1-1 0 0 0,1 1 0 0 0,-1-1-1 0 0,0 1 1 0 0,1-1 0 0 0,-1 0 0 0 0,1 1 0 0 0,-1 0-1 0 0,0-1 1 0 0,1 1 0 0 0,-1-1 0 0 0,0 1 0 0 0,0-1-1 0 0,1 1 1 0 0,-1 0-2 0 0,2 31 82 0 0,-2-16-68 0 0,0-7-28 0 0,0-5-36 0 0,0-2-88 0 0,0-1-60 0 0,0-1-269 0 0,0 0-26 0 0</inkml:trace>
  <inkml:trace contextRef="#ctx0" brushRef="#br0" timeOffset="602.64">364 395 9440 0 0,'3'0'216'0'0,"9"-4"-37"0"0,4-8 194 0 0,-8 5-219 0 0,1 1-92 0 0,25-7-62 0 0,-24 10 0 0 0,11-3 36 0 0,4 0 113 0 0,8-3 98 0 0,-12-2-39 0 0,8 6-24 0 0,3-5-107 0 0,-1 4-56 0 0,1-4 22 0 0,-1 5-32 0 0,-14 0-9 0 0,-11 3-5 0 0,1 0-1 0 0,-1 1 1 0 0,1-1-1 0 0,0 1 1 0 0,0 1-1 0 0,-1 0 4 0 0,6 0-61 0 0,-5 0-87 0 0,-2 0-91 0 0,-2 0 68 0 0,-1 0-39 0 0,1 0-44 0 0,-1 0-39 0 0,2 0-394 0 0,0 0-276 0 0,2 0-632 0 0</inkml:trace>
  <inkml:trace contextRef="#ctx0" brushRef="#br0" timeOffset="927.06">885 474 6648 0 0,'13'0'149'0'0,"-10"0"23"0"0,-1-3 12 0 0,9-6-42 0 0,-9 8-137 0 0,-1 1 0 0 0,1-1 0 0 0,-1 1 0 0 0,1-1 0 0 0,-1 1-1 0 0,1-1 1 0 0,-1 1 0 0 0,1 0 0 0 0,0 0 0 0 0,0 0-5 0 0,-1 0 0 0 0,-1 0 0 0 0,1 0 0 0 0,-1 0 0 0 0,1 0 0 0 0,-1 0 0 0 0,1 0 0 0 0,-1 0 0 0 0,1 0 0 0 0,-1 0 0 0 0,1 0 0 0 0,-1 0 0 0 0,1 0 0 0 0,-1 0 0 0 0,1 0 0 0 0,-1-1 0 0 0,1 1 0 0 0,-1 0 0 0 0,0 0 0 0 0,1-1 0 0 0,-1 1 0 0 0,1 0 0 0 0,-1 0 0 0 0,0-1 0 0 0,1 1 0 0 0,-1 0 0 0 0,0-1 0 0 0,1 1 0 0 0,-1-1 0 0 0,0 1 0 0 0,1 0 0 0 0,-1-1 0 0 0,0 0 0 0 0,5-5 0 0 0,-1 3 28 0 0,2-1 61 0 0,2 0 63 0 0,-2 1 68 0 0,-1 1 29 0 0,-4 1-165 0 0,0 1-1 0 0,1-1 1 0 0,-1 1-1 0 0,0 0 1 0 0,1-1 0 0 0,-1 1-1 0 0,1 0 1 0 0,-1 0-1 0 0,0 0 1 0 0,2 0-84 0 0,15-2 827 0 0,6-11-63 0 0,-7 3-236 0 0,-7 5-223 0 0,2 1 41 0 0,0-1-122 0 0,0-2 38 0 0,6-3 139 0 0,3 1 109 0 0,-13 5-413 0 0,1-1 35 0 0,19-16 374 0 0,-11 9-211 0 0,-6 4-136 0 0,-3 3-64 0 0,0 2-44 0 0,-5 2-19 0 0,13-5 162 0 0,0-6 24 0 0,-1-1-25 0 0,-10 11-157 0 0,-4 2-33 0 0,0-1 1 0 0,-1 1-1 0 0,1 0 0 0 0,-1-1 1 0 0,1 1-1 0 0,0 0 0 0 0,-1-1 1 0 0,1 1-1 0 0,-1-1 0 0 0,1 1 1 0 0,-1 0-1 0 0,1-1 0 0 0,-1 0 1 0 0,1 1-1 0 0,-1-1 0 0 0,1 1 1 0 0,-1-1-1 0 0,0 1 1 0 0,1-1-1 0 0,-1 0 0 0 0,0 1 1 0 0,0-1-4 0 0,3-4 9 0 0,7-8 67 0 0,-4 7-12 0 0,4-4-40 0 0,-10 10-24 0 0,0 0 1 0 0,0 0 0 0 0,0 0 0 0 0,1 0 0 0 0,-1 0 0 0 0,0-1-1 0 0,0 1 1 0 0,0 0 0 0 0,0 0 0 0 0,0 0 0 0 0,0 0 0 0 0,0 0-1 0 0,0 0 1 0 0,0 0 0 0 0,1 0 0 0 0,-1 0 0 0 0,0-1 0 0 0,0 1 0 0 0,0 0-1 0 0,0 0 1 0 0,0 0 0 0 0,0 0 0 0 0,0 0 0 0 0,0 0 0 0 0,0 0-1 0 0,0-1 1 0 0,0 1 0 0 0,0 0 0 0 0,0 0 0 0 0,0 0 0 0 0,0 0-1 0 0,0 0 1 0 0,0 0 0 0 0,0 0 0 0 0,0-1 0 0 0,0 1 0 0 0,0 0 0 0 0,0 0-1 0 0,0 0 1 0 0,0 0 0 0 0,0 0 0 0 0,0 0 0 0 0,-1 0 0 0 0,1-1-1 0 0,0 1 1 0 0,0 0 0 0 0,0 0 0 0 0,0 0 0 0 0,0 0 0 0 0,0 0-1 0 0,0 0 1 0 0,0 0 0 0 0,0 0 0 0 0,-1 0 0 0 0,1 0 0 0 0,0 0 0 0 0,0 0-1 0 0,-13-11 22 0 0,0 6 21 0 0,8-2-36 0 0,5 7-9 0 0,0-1 0 0 0,0 1 0 0 0,-1-1 1 0 0,1 1-1 0 0,0 0 0 0 0,0-1 0 0 0,-1 1 1 0 0,1 0-1 0 0,-1-1 0 0 0,1 1 0 0 0,0 0 1 0 0,-1-1-1 0 0,1 1 0 0 0,-1 0 0 0 0,1-1 1 0 0,0 1-1 0 0,-1 0 0 0 0,1 0 0 0 0,-1 0 1 0 0,1 0-1 0 0,-1-1 0 0 0,1 1 0 0 0,-1 0 1 0 0,1 0-1 0 0,-1 0 0 0 0,1 0 0 0 0,-1 0 1 0 0,1 0-1 0 0,-1 0 0 0 0,1 0 0 0 0,-1 0 1 0 0,0 1 1 0 0,-6-2-10 0 0,5 1 1 0 0,0 0 0 0 0,0 0 0 0 0,0 0 0 0 0,-1 0 0 0 0,1 0 1 0 0,0 1-1 0 0,0-1 0 0 0,0 1 0 0 0,0-1 0 0 0,-1 1 9 0 0,-6 4-32 0 0,0 0-1 0 0,0 1 1 0 0,0-1 0 0 0,1 2 0 0 0,0-1 0 0 0,-3 5 32 0 0,-13 11-12 0 0,13-12-7 0 0,1 0 0 0 0,0 0 0 0 0,0 1 0 0 0,-4 7 19 0 0,-34 56 0 0 0,47-71-1 0 0,-4 4-1 0 0,0 0 0 0 0,0 1 0 0 0,1 0 0 0 0,0 0 0 0 0,0 4 2 0 0,3-9-9 0 0,0 1 1 0 0,0 0-1 0 0,1 0 1 0 0,0 0-1 0 0,0 3 9 0 0,0-5 2 0 0,0-1-1 0 0,0 1 1 0 0,0 0-1 0 0,0-1 1 0 0,1 1-1 0 0,-1 0 1 0 0,0-1-1 0 0,1 1 1 0 0,0 0-1 0 0,-1-1 1 0 0,1 1-1 0 0,0-1 1 0 0,0 1-1 0 0,0-1 1 0 0,0 1-2 0 0,4 6 20 0 0,-3-3-13 0 0,3 2-24 0 0,2-3-53 0 0,-3-1 31 0 0,4 1-35 0 0,2 2-49 0 0,7-3-38 0 0,-9-3 120 0 0,1 2-46 0 0,9 3-187 0 0,-13-3 154 0 0,1 0-1 0 0,0-1 1 0 0,0 0 0 0 0,0 0 0 0 0,-1 0 0 0 0,2-1 120 0 0,0 1-83 0 0,1-1-106 0 0,-2 0-36 0 0,0 0-68 0 0,0 0-72 0 0,0 0-73 0 0,0 0-74 0 0,0-1-78 0 0,0 0-79 0 0,0 0-80 0 0,7-3-818 0 0,6-5-878 0 0</inkml:trace>
  <inkml:trace contextRef="#ctx0" brushRef="#br0" timeOffset="1392.74">1753 190 7368 0 0,'0'0'165'0'0,"-3"0"22"0"0,-3-1-95 0 0,-18 1 158 0 0,16 1-197 0 0,1 1-32 0 0,-1 3-32 0 0,-4 2 18 0 0,3-6 63 0 0,7 0 39 0 0,-4 1 122 0 0,-15 9 204 0 0,15-8-121 0 0,2-1-109 0 0,1 1-67 0 0,1 0-64 0 0,0-1-22 0 0,-2 0 58 0 0,-6 3 189 0 0,1-1-43 0 0,-3 6 71 0 0,5-3-115 0 0,4-3-106 0 0,-1-1 1 0 0,1 0-1 0 0,0 0 0 0 0,-1 0 1 0 0,0 0-1 0 0,0 0-106 0 0,-1-1 88 0 0,5-2-71 0 0,-1 0 0 0 0,0 1 0 0 0,1-1 0 0 0,-1 0 0 0 0,1 1 0 0 0,-1-1 0 0 0,0 0 0 0 0,1 1 0 0 0,-1-1 0 0 0,1 1 0 0 0,-1-1 0 0 0,1 1 0 0 0,-1-1 0 0 0,1 1 0 0 0,0-1 0 0 0,-1 1 0 0 0,1 0 0 0 0,-1-1 0 0 0,1 1 0 0 0,0-1 0 0 0,0 1 0 0 0,-1 0-17 0 0,-1 4 62 0 0,2-5-60 0 0,-5 10 124 0 0,-8 14 225 0 0,5-13-188 0 0,5-8 1 0 0,2 1-73 0 0,1 0-46 0 0,1 1-23 0 0,-1-3 32 0 0,0 14 118 0 0,0-3-43 0 0,0-10-22 0 0,0-3-3 0 0,3 0 2 0 0,0 0-66 0 0,-1-1-22 0 0,0 1 0 0 0,0 0 0 0 0,-1 0 0 0 0,1 0 0 0 0,0 0 0 0 0,0 1 0 0 0,0-1 0 0 0,-1 0 0 0 0,1 1 0 0 0,0-1 0 0 0,1 1-18 0 0,1 6 78 0 0,-3-7-73 0 0,-1 1 0 0 0,0-1-1 0 0,0 1 1 0 0,1-1 0 0 0,-1 0 0 0 0,0 1 0 0 0,0-1 0 0 0,1 1-1 0 0,-1-1 1 0 0,1 0 0 0 0,-1 1 0 0 0,0-1 0 0 0,1 0 0 0 0,-1 0 0 0 0,1 1-1 0 0,-1-1 1 0 0,1 0 0 0 0,-1 0 0 0 0,0 0 0 0 0,1 1 0 0 0,-1-1-1 0 0,1 0 1 0 0,-1 0 0 0 0,1 0 0 0 0,-1 0 0 0 0,1 0 0 0 0,-1 0 0 0 0,1 0-1 0 0,-1 0 1 0 0,1 0 0 0 0,-1 0 0 0 0,1-1-5 0 0,1 1 11 0 0,0 0-1 0 0,0 0 1 0 0,0 0 0 0 0,0-1-1 0 0,0 1 1 0 0,0-1 0 0 0,0 0-1 0 0,0 0 1 0 0,-1 1 0 0 0,1-1-1 0 0,0 0 1 0 0,0-1-11 0 0,0 1 9 0 0,-1 0-1 0 0,0 0 1 0 0,1 1-1 0 0,-1-1 1 0 0,1 0-1 0 0,-1 1 1 0 0,1-1-1 0 0,-1 1 1 0 0,1-1-1 0 0,0 1 1 0 0,-1 0 0 0 0,1 0-9 0 0,3-3 72 0 0,4-5-14 0 0,1-1 1 0 0,0 2-1 0 0,4-3-58 0 0,35-19 113 0 0,-36 20-110 0 0,-10 6 7 0 0,-1 0-1 0 0,1-1 1 0 0,-1 1-1 0 0,0-1 1 0 0,0 0-1 0 0,0 0 1 0 0,0 0-10 0 0,1-3 2 0 0,-2 6-2 0 0,0 0 0 0 0,-1 0 0 0 0,1 1 0 0 0,0-1 0 0 0,0 0 0 0 0,-1 0 0 0 0,1 0 0 0 0,0 1 0 0 0,0-1 0 0 0,0 0 0 0 0,0 1 0 0 0,0-1 0 0 0,0 1 0 0 0,0-1 0 0 0,0 1 0 0 0,1-1 0 0 0,9-5 0 0 0,-10 4 0 0 0,1 0 0 0 0,-1-1 0 0 0,0 1 0 0 0,1 0 1 0 0,-1 0-1 0 0,0-1 0 0 0,-1 1 0 0 0,1-1 0 0 0,0 0 7 0 0,0 1-1 0 0,0 0 1 0 0,0-1-1 0 0,0 1 0 0 0,0 0 1 0 0,1-1-1 0 0,-1 1 1 0 0,1 0-7 0 0,8-3 21 0 0,-9 4-19 0 0,-1 0 0 0 0,0 1 0 0 0,1-1-1 0 0,-1 1 1 0 0,0-1 0 0 0,0 0 0 0 0,1 1-1 0 0,-1-1 1 0 0,0 0 0 0 0,0 0 0 0 0,0 1 0 0 0,0-1-1 0 0,0 0 1 0 0,0 1 0 0 0,0-1-2 0 0,0 1 0 0 0,1 7-99 0 0,4-3 68 0 0,2 1 17 0 0,7 20-41 0 0,-12-21 57 0 0,-1 0-2 0 0,0 1 0 0 0,0 0 1 0 0,0-1-1 0 0,-1 1 0 0 0,1 0 1 0 0,-1 0-1 0 0,0 0 0 0 0,-1-1 1 0 0,0 4-1 0 0,1 2 13 0 0,0 78 273 0 0,0-59-154 0 0,0-1 34 0 0,-1-25-144 0 0,1 1 0 0 0,0-1 1 0 0,-1 1-1 0 0,1-1 1 0 0,-1 1-1 0 0,0-1 1 0 0,0 1-1 0 0,0-1 1 0 0,-1 1-23 0 0,-4 11 119 0 0,1 11 122 0 0,-5-5 30 0 0,6-8-140 0 0,-1 2 59 0 0,-5 4 39 0 0,3-6-130 0 0,1 1 53 0 0,3-6-6 0 0,-1 1 0 0 0,-1-1-1 0 0,-1 4-145 0 0,-8 9 183 0 0,-7 12 75 0 0,8-16-139 0 0,-2-7 41 0 0,3 6-40 0 0,3-3-6 0 0,-2 0 62 0 0,4-5-53 0 0,4-5-57 0 0,-1 1 0 0 0,1-1 0 0 0,0 0-1 0 0,-1 0 1 0 0,1-1 0 0 0,-2 1-66 0 0,0 0 96 0 0,0-1-46 0 0,0 0-44 0 0,-1 1-54 0 0,-4 5-165 0 0,1 0 14 0 0,1-4-73 0 0,5-3 151 0 0,-1 0 0 0 0,1 0-1 0 0,0 0 1 0 0,-1-1 0 0 0,1 0-1 0 0,0 0 1 0 0,-1 0 0 0 0,1 0 121 0 0,-6 1-164 0 0,3 1 44 0 0,-8 8-123 0 0,13-10-329 0 0,1 0 76 0 0,0-1 66 0 0,-1 0 52 0 0,0-1-208 0 0,0-1-274 0 0,0 1 465 0 0,1 1-127 0 0,-1 1-105 0 0,-3-2-1411 0 0,-5 1-1156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36.3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238 458 5696 0 0,'0'0'166'0'0,"-3"0"-6"0"0,3 0-158 0 0,-1 0 0 0 0,0 0 0 0 0,1 0-1 0 0,-1 0 1 0 0,1 0 0 0 0,-1 0 0 0 0,1 1-1 0 0,-1-1 1 0 0,0 0 0 0 0,1 0 0 0 0,-1 0-1 0 0,1 1 1 0 0,-1-1 0 0 0,1 0-1 0 0,-1 1 1 0 0,1-1 0 0 0,0 0 0 0 0,-1 1-1 0 0,1-1 1 0 0,-1 1 0 0 0,1-1 0 0 0,0 1-1 0 0,-1-1 1 0 0,1 1-2 0 0,-1 0 0 0 0,1-1-1 0 0,-1 1 1 0 0,1 0 0 0 0,0-1-1 0 0,-1 1 1 0 0,0-1 0 0 0,1 1-1 0 0,-1-1 1 0 0,1 1 0 0 0,-1-1-1 0 0,0 0 1 0 0,1 1 0 0 0,-1-1-1 0 0,0 0 1 0 0,1 1 0 0 0,-1-1-1 0 0,0 0 1 0 0,1 0 0 0 0,-1 1-1 0 0,0-1 1 0 0,0 0 0 0 0,1 0-1 0 0,-1 0 1 0 0,0 0 0 0 0,0 0 0 0 0,-8 0 49 0 0,1 1 85 0 0,-2 0 149 0 0,9 0-213 0 0,-1-1 0 0 0,1 1 0 0 0,-1 0 0 0 0,0 0 0 0 0,1-1-1 0 0,-1 1 1 0 0,1 0 0 0 0,0 0 0 0 0,-1 0 0 0 0,1 0-1 0 0,0 1-69 0 0,-7 3 670 0 0,-13 6 2 0 0,16-9-326 0 0,1 0-61 0 0,1 1-54 0 0,0-1-47 0 0,-1 1-13 0 0,1 0-44 0 0,-4 6 126 0 0,2-3-50 0 0,2-2 13 0 0,-3 1 23 0 0,-7 9 257 0 0,0 0-102 0 0,4-4-154 0 0,1 1-39 0 0,-4 11 117 0 0,8-10-72 0 0,-1-3-56 0 0,-1 7 59 0 0,0 10 40 0 0,0-13-104 0 0,5-11-156 0 0,0-1-1 0 0,0 0 1 0 0,1 1-1 0 0,-1-1 1 0 0,0 1-1 0 0,1-1 0 0 0,-1 1 1 0 0,1-1-1 0 0,0 1 1 0 0,-1 0-1 0 0,1-1 0 0 0,0 1 1 0 0,0-1-29 0 0,0 6 116 0 0,0-4-80 0 0,-1-1 0 0 0,1 0 0 0 0,0 0 1 0 0,1 0-1 0 0,-1 0 0 0 0,0 1 1 0 0,1-1-1 0 0,-1 0 0 0 0,1 0 1 0 0,0 1-37 0 0,1 1 67 0 0,12 21 314 0 0,-4-20-232 0 0,-6 2-69 0 0,-3-7-75 0 0,-1 1 0 0 0,0-1 0 0 0,0 0 0 0 0,1 1-1 0 0,-1-1 1 0 0,0 1 0 0 0,1-1 0 0 0,-1 0 0 0 0,0 1-1 0 0,1-1 1 0 0,-1 0 0 0 0,0 1 0 0 0,1-1 0 0 0,-1 0 0 0 0,1 0-1 0 0,-1 1 1 0 0,1-1 0 0 0,-1 0 0 0 0,1 0 0 0 0,-1 0 0 0 0,1 0-1 0 0,-1 1 1 0 0,1-1 0 0 0,-1 0 0 0 0,1 0 0 0 0,-1 0-1 0 0,1 0 1 0 0,-1 0 0 0 0,1 0 0 0 0,-1 0 0 0 0,1-1 0 0 0,-1 1-5 0 0,1 0 7 0 0,0 0 1 0 0,0 0-1 0 0,0 1 1 0 0,-1-1-1 0 0,1 0 1 0 0,0 0 0 0 0,0 0-1 0 0,-1 1 1 0 0,1-1-1 0 0,0 0 1 0 0,0 1 0 0 0,-1-1-1 0 0,1 1 1 0 0,-1-1-1 0 0,1 1 1 0 0,0-1-1 0 0,-1 1 1 0 0,1-1 0 0 0,-1 1-1 0 0,1 0 1 0 0,-1-1-1 0 0,1 1-7 0 0,-1-1 6 0 0,0 1 0 0 0,0-1 0 0 0,1 1-1 0 0,-1-1 1 0 0,0 0 0 0 0,1 1 0 0 0,-1-1 0 0 0,0 1-1 0 0,1-1 1 0 0,-1 0 0 0 0,0 0 0 0 0,1 1-1 0 0,-1-1 1 0 0,1 0 0 0 0,-1 0 0 0 0,0 1-1 0 0,1-1 1 0 0,-1 0 0 0 0,1 0 0 0 0,-1 0 0 0 0,1 0-1 0 0,-1 0 1 0 0,1 0 0 0 0,-1 0 0 0 0,1 0-1 0 0,-1 0 1 0 0,1 0 0 0 0,-1 0 0 0 0,1 0 0 0 0,-1 0-1 0 0,1 0 1 0 0,-1 0 0 0 0,0 0 0 0 0,1 0-1 0 0,-1-1 1 0 0,1 1 0 0 0,-1 0 0 0 0,1 0 0 0 0,-1-1-6 0 0,8-3 69 0 0,-7 3-53 0 0,1 0 0 0 0,-1 0 0 0 0,1 0-1 0 0,-1 0 1 0 0,1 0 0 0 0,-1 1 0 0 0,1-1 0 0 0,-1 1 0 0 0,1-1 0 0 0,0 1 0 0 0,-1 0 0 0 0,1-1 0 0 0,0 1 0 0 0,0 0-16 0 0,-1 0 18 0 0,1 0 0 0 0,0 0 0 0 0,-1 0 1 0 0,1-1-1 0 0,-1 1 0 0 0,1-1 0 0 0,0 1 1 0 0,-1-1-1 0 0,1 1 0 0 0,-1-1 0 0 0,1 0 1 0 0,-1 0-1 0 0,1 0 0 0 0,-1 0-18 0 0,7-4 85 0 0,14-6 166 0 0,-12 6-159 0 0,-5 3-52 0 0,-5 2-32 0 0,1-1 0 0 0,0 1 0 0 0,-1 0 0 0 0,1 0 0 0 0,-1-1 0 0 0,1 1 0 0 0,0 0 1 0 0,-1-1-1 0 0,1 1 0 0 0,-1-1 0 0 0,1 1 0 0 0,-1-1 0 0 0,1 1 0 0 0,-1-1 0 0 0,0 1 0 0 0,1-1 1 0 0,-1 0-1 0 0,1 1 0 0 0,-1-1 0 0 0,0 1 0 0 0,0-1 0 0 0,1 0-8 0 0,1-4 30 0 0,24-27 204 0 0,-20 21-120 0 0,4-7 114 0 0,-7 15-68 0 0,-2 0-73 0 0,-1-1-46 0 0,-1-1-34 0 0,1 2 25 0 0,0-14-69 0 0,0 6-33 0 0,0 1-40 0 0,0-2-66 0 0,-2 1 73 0 0,1 9 86 0 0,-1 0 1 0 0,1-1-1 0 0,0 1 0 0 0,-1 0 1 0 0,1 0-1 0 0,-1 0 0 0 0,1 0 1 0 0,-1 1-1 0 0,0-1 0 0 0,-1 0 17 0 0,-5-4-94 0 0,-1 2-60 0 0,1 2-79 0 0,3 0-192 0 0,2 0 349 0 0,2 0-8 0 0,-1 1-19 0 0,0-1-40 0 0,1 1-13 0 0,-1 0-40 0 0,0 0-44 0 0,1 1-49 0 0,-1-1 7 0 0,1 0-42 0 0,-1 1-43 0 0,1-1-48 0 0,-1 1-49 0 0,1 0-54 0 0,-1 0-55 0 0,1 0-60 0 0,-2 0-1291 0 0,3 0-1086 0 0</inkml:trace>
  <inkml:trace contextRef="#ctx0" brushRef="#br0" timeOffset="424.61">711 458 8032 0 0,'-3'0'182'0'0,"-7"0"29"0"0,7 0 12 0 0,1-3-37 0 0,-11-7-148 0 0,6 8 0 0 0,-1 1 62 0 0,-2 0 78 0 0,-4 2 133 0 0,8-1-113 0 0,1 3 241 0 0,4-2-382 0 0,-2 1 54 0 0,-5 4 76 0 0,2-4 4 0 0,0 0 39 0 0,-2-2 114 0 0,0 1-124 0 0,-2 4-10 0 0,2 0-59 0 0,1-2-16 0 0,-1-2 18 0 0,-1 0 50 0 0,6-1-174 0 0,0 0 0 0 0,0 1 0 0 0,0-1 1 0 0,0 1-1 0 0,1-1 0 0 0,-1 1 0 0 0,-1 1-29 0 0,-14 6 180 0 0,5-3 12 0 0,8 2-67 0 0,5-7-117 0 0,0 1 0 0 0,0-1 0 0 0,-1 0 0 0 0,1 1 0 0 0,0-1 0 0 0,0 1 0 0 0,-1-1 0 0 0,1 0 1 0 0,0 1-1 0 0,-1-1 0 0 0,1 0 0 0 0,-1 1 0 0 0,1-1 0 0 0,0 0 0 0 0,-1 0 0 0 0,1 1 0 0 0,-1-1 0 0 0,1 0 0 0 0,-1 0 1 0 0,1 0-1 0 0,-1 1 0 0 0,1-1 0 0 0,-1 0 0 0 0,1 0 0 0 0,-1 0 0 0 0,1 0 0 0 0,-1 0 0 0 0,1 0 0 0 0,-1 0 0 0 0,1 0 1 0 0,-1 0-1 0 0,0-1-8 0 0,1 1 11 0 0,-1 0 1 0 0,0 0 0 0 0,0 0-1 0 0,0 0 1 0 0,1 0 0 0 0,-1 0-1 0 0,0 1 1 0 0,0-1-1 0 0,0 0 1 0 0,1 0 0 0 0,-1 1-1 0 0,0-1 1 0 0,0 0 0 0 0,1 1-1 0 0,-1-1-11 0 0,0 1 6 0 0,1-1 0 0 0,0 1 0 0 0,-1-1 0 0 0,1 1 0 0 0,0-1 0 0 0,0 1 0 0 0,-1-1 0 0 0,1 1 0 0 0,0-1 0 0 0,0 1 0 0 0,0-1 0 0 0,0 1 0 0 0,0 0 0 0 0,0-1 0 0 0,0 1 0 0 0,0-1 0 0 0,0 1 0 0 0,0-1-6 0 0,0 1 1 0 0,0-1 1 0 0,0 0-1 0 0,0 0 0 0 0,0 0 0 0 0,0 0 1 0 0,0 0-1 0 0,0 0 0 0 0,0 0 0 0 0,0 0 0 0 0,0 0 1 0 0,0 0-1 0 0,0 0 0 0 0,0 1 0 0 0,0-1 1 0 0,0 0-1 0 0,0 0 0 0 0,0 0 0 0 0,0 0 0 0 0,0 0 1 0 0,0 0-1 0 0,0 0 0 0 0,0 0 0 0 0,0 0 0 0 0,0 0 1 0 0,-1 1-1 0 0,1-1 0 0 0,0 0 0 0 0,0 0 1 0 0,0 0-1 0 0,0 0 0 0 0,0 0 0 0 0,0 0 0 0 0,0 0 1 0 0,0 0-1 0 0,0 0 0 0 0,0 0 0 0 0,0 0 0 0 0,0 0 1 0 0,0 0-1 0 0,-1 0 0 0 0,1 0 0 0 0,0 0 1 0 0,0 0-1 0 0,0 0 0 0 0,0 0 0 0 0,0 0 0 0 0,0 0 1 0 0,0 0-1 0 0,0 0 0 0 0,0 0 0 0 0,0 0 1 0 0,-1 0-1 0 0,1 0 0 0 0,0 0 0 0 0,0 0 0 0 0,0 0 1 0 0,0 0-2 0 0,-11 0 64 0 0,11 0-63 0 0,0 0-1 0 0,0 0 1 0 0,0 0 0 0 0,0 0 0 0 0,0 0 0 0 0,0 0 0 0 0,0 0 0 0 0,0 0 0 0 0,0 0 0 0 0,0 0 0 0 0,0 0 0 0 0,-1 0 0 0 0,1 0 0 0 0,0 0 0 0 0,0 0 0 0 0,0 0-1 0 0,0 0 1 0 0,0 0 0 0 0,0 0 0 0 0,0 0 0 0 0,0 0 0 0 0,0 0 0 0 0,0 0 0 0 0,-1 0 0 0 0,1 0 0 0 0,0 0 0 0 0,0 0 0 0 0,0 0 0 0 0,0 0 0 0 0,0 0 0 0 0,0 1 0 0 0,0-1-1 0 0,0 0 1 0 0,0 0 0 0 0,0 0 0 0 0,0 0 0 0 0,0 0 0 0 0,0 0 0 0 0,0 0 0 0 0,0 0 0 0 0,0 0 0 0 0,0 0 0 0 0,0 0 0 0 0,0 1 0 0 0,0-1 0 0 0,0 0 0 0 0,0 0-1 0 0,0 0 1 0 0,0 0 0 0 0,0 0 0 0 0,0 0 0 0 0,0 0 0 0 0,0 0 0 0 0,0 0 0 0 0,0 0 0 0 0,0 1 0 0 0,0-1-1 0 0,0 18 11 0 0,1-11-7 0 0,0-3 2 0 0,0-3-1 0 0,0 0-1 0 0,0 0 1 0 0,-1 0-1 0 0,1 0 0 0 0,0 0 1 0 0,0 0-1 0 0,0 0 1 0 0,0 0-1 0 0,0 0 1 0 0,1 0-1 0 0,-1 0 1 0 0,1 0-5 0 0,16 7 57 0 0,7 0-51 0 0,-8-3-5 0 0,-15-4-1 0 0,0-1 0 0 0,0 1 0 0 0,-1 0 0 0 0,1 1 0 0 0,0-1 0 0 0,-1 0 0 0 0,1 0 0 0 0,0 1 0 0 0,-1-1 0 0 0,1 1 0 0 0,-1-1 0 0 0,0 1 0 0 0,1-1 0 0 0,-1 1 0 0 0,1-1 0 0 0,0 0 0 0 0,-1 0 0 0 0,1 0 0 0 0,0 0 0 0 0,0 0 0 0 0,0 0 0 0 0,24 4 0 0 0,-19-2-6 0 0,0 0-1 0 0,0 1 1 0 0,6 4 6 0 0,3 1-55 0 0,-4-5 43 0 0,-3 1 6 0 0,15 17 84 0 0,-21-19 37 0 0,-3-3 0 0 0,0 0-3 0 0,0 0 10 0 0,0 0 46 0 0,0 0 22 0 0,2 2 2 0 0,9 9-10 0 0,-11-11-179 0 0,0 0-1 0 0,0 0 1 0 0,0 0-1 0 0,0 0 1 0 0,0 0-1 0 0,0 0 1 0 0,1 0-1 0 0,-1 0 1 0 0,0 1-1 0 0,0-1 1 0 0,0 0 0 0 0,0 0-1 0 0,0 0 1 0 0,0 0-1 0 0,0 0 1 0 0,0 0-1 0 0,0 0 1 0 0,0 0-1 0 0,0 0 1 0 0,0 1-1 0 0,0-1 1 0 0,1 0-1 0 0,-1 0 1 0 0,0 0-1 0 0,0 0 1 0 0,0 0-1 0 0,0 0 1 0 0,0 1-1 0 0,0-1 1 0 0,0 0 0 0 0,0 0-1 0 0,0 0 1 0 0,0 0-1 0 0,0 0 1 0 0,0 0-1 0 0,-1 0 1 0 0,1 1-1 0 0,0-1 1 0 0,0 0-1 0 0,0 0 1 0 0,0 0-1 0 0,0 0 1 0 0,0 0-1 0 0,0 0 1 0 0,0 0-1 0 0,0 0 1 0 0,0 1-1 0 0,0-1 1 0 0,0 0 0 0 0,0 0-1 0 0,-1 0 1 0 0,1 0-1 0 0,0 0 1 0 0,0 0-1 0 0,0 0 1 0 0,0 0-1 0 0,0 0-2 0 0,-11 13 130 0 0,9-8-96 0 0,2-4-26 0 0,-1 0 0 0 0,1-1 1 0 0,0 1-1 0 0,-1 0 1 0 0,1-1-1 0 0,0 1 1 0 0,-1-1-1 0 0,1 1 0 0 0,-1-1 1 0 0,1 1-1 0 0,0-1 1 0 0,-1 1-1 0 0,0-1 0 0 0,1 1 1 0 0,-1-1-1 0 0,1 1 1 0 0,-1-1-1 0 0,1 0 1 0 0,-1 1-1 0 0,0-1 0 0 0,1 0 1 0 0,-1 0-9 0 0,-4 3 31 0 0,-58 28 297 0 0,28-16-311 0 0,26-14-48 0 0,2-2-68 0 0,2 0-23 0 0,-2 0-56 0 0,5 1 45 0 0,1 0 73 0 0,-1 0 57 0 0,1 0 61 0 0,-1 0-31 0 0,1 0-75 0 0,0 0-59 0 0,-1 0-79 0 0,1 0-42 0 0,-1 0-77 0 0,0 0-88 0 0,0 0-97 0 0,1 0 145 0 0,0 0-48 0 0,0 0-43 0 0,0 0-37 0 0,-1 0-138 0 0,1 0-36 0 0,-5 0-1425 0 0</inkml:trace>
  <inkml:trace contextRef="#ctx0" brushRef="#br0" timeOffset="675.85">1011 568 8960 0 0,'0'0'264'0'0,"0"3"-8"0"0,2 5-191 0 0,3-4-34 0 0,-4-3-31 0 0,-1-1 0 0 0,1 1 1 0 0,-1-1-1 0 0,1 1 0 0 0,0-1 1 0 0,-1 1-1 0 0,1-1 0 0 0,-1 1 1 0 0,1-1-1 0 0,-1 1 0 0 0,0 0 1 0 0,1-1-1 0 0,-1 1 0 0 0,0 0 0 0 0,1-1 1 0 0,-1 1-1 0 0,0 0 0 0 0,0 0 1 0 0,0-1-1 0 0,1 1 0 0 0,-1 0 1 0 0,0 0-1 0 0,0-1 0 0 0,0 1 1 0 0,0 0-1 0 0,0 5 37 0 0,2-1 65 0 0,1-2 50 0 0,-1-1 38 0 0,-1-2-158 0 0,0 0 1 0 0,-1 1-1 0 0,1-1 0 0 0,-1 1 1 0 0,1-1-1 0 0,-1 1 1 0 0,1-1-1 0 0,-1 1 0 0 0,1-1 1 0 0,-1 1-1 0 0,0-1 1 0 0,1 1-1 0 0,-1 0 1 0 0,0-1-1 0 0,0 1 0 0 0,1 0 1 0 0,-1-1-1 0 0,0 1 1 0 0,0 0-1 0 0,0-1 1 0 0,0 1-1 0 0,0 0 0 0 0,0-1 1 0 0,0 1-1 0 0,0 0 1 0 0,0-1-33 0 0,0 1 29 0 0,0-1 1 0 0,0 1 0 0 0,0 0 0 0 0,0-1 0 0 0,0 1 0 0 0,0-1-1 0 0,0 1 1 0 0,0-1 0 0 0,0 1 0 0 0,0-1 0 0 0,0 1 0 0 0,1-1-1 0 0,-1 1 1 0 0,0-1 0 0 0,0 1 0 0 0,0-1 0 0 0,1 0 0 0 0,-1 1-1 0 0,0-1 1 0 0,1 1 0 0 0,-1-1 0 0 0,0 0 0 0 0,1 1 0 0 0,-1-1-1 0 0,0 1 1 0 0,1-1 0 0 0,-1 0 0 0 0,1 0 0 0 0,-1 1-30 0 0,8 7 577 0 0,-7-5-440 0 0,1 11 164 0 0,-2-7-146 0 0,0-1 29 0 0,0 2 62 0 0,-1-4-53 0 0,1 1 37 0 0,0 0 40 0 0,0 0 46 0 0,-1 6-134 0 0,-5 1-56 0 0,-1 2 6 0 0,6-8-50 0 0,0 1 35 0 0,0 2-69 0 0,-5 2-21 0 0,5-9-22 0 0,0-1 0 0 0,0 1 0 0 0,0 0 0 0 0,0 0 0 0 0,1 0 0 0 0,-1-1 0 0 0,0 1 0 0 0,1 0 0 0 0,-1 0 0 0 0,1 0 0 0 0,0 0 0 0 0,0 1-5 0 0,-2 7 0 0 0,-3-6-74 0 0,-2 0-71 0 0,2 10-147 0 0,-8 1-25 0 0</inkml:trace>
  <inkml:trace contextRef="#ctx0" brushRef="#br0" timeOffset="850.28">869 269 7112 0 0,'0'-10'105'0'0,"0"7"-21"0"0,0 0 64 0 0,-3 3 45 0 0,3 0-181 0 0,-1 0-1 0 0,0 0 1 0 0,0 0-1 0 0,1 0 0 0 0,-1 0 1 0 0,0 0-1 0 0,1-1 0 0 0,-1 1 1 0 0,0 0-1 0 0,1 0 1 0 0,-1 0-1 0 0,0-1 0 0 0,1 1 1 0 0,-1 0-1 0 0,1-1-11 0 0,-6-12 92 0 0,2 7 1 0 0,-2-1 105 0 0,3 4 167 0 0,3 3 10 0 0,0 0-41 0 0,0 0-164 0 0</inkml:trace>
  <inkml:trace contextRef="#ctx0" brushRef="#br0" timeOffset="1175.7">1263 16 9552 0 0,'-13'0'276'0'0,"10"0"2"0"0,4 0-207 0 0,1 0-43 0 0,-1 0-28 0 0,-1 0 1 0 0,1 0-1 0 0,0 0 0 0 0,-1 0 1 0 0,1 0-1 0 0,0-1 1 0 0,-1 1-1 0 0,1 0 0 0 0,-1 0 1 0 0,1-1-1 0 0,0 1 0 0 0,-1 0 1 0 0,1-1-1 0 0,-1 1 0 0 0,1 0 1 0 0,-1-1-1 0 0,1 1 1 0 0,-1-1-1 0 0,1 1 0 0 0,-1-1 1 0 0,0 1-1 0 0,1-1 0 0 0,-1 0 0 0 0,1 1 2 0 0,-1-1 0 0 0,0 1 0 0 0,1-1 0 0 0,-1 1-1 0 0,1-1 1 0 0,-1 1 0 0 0,1-1 0 0 0,-1 1-1 0 0,1-1 1 0 0,-1 1 0 0 0,1 0 0 0 0,-1-1 0 0 0,1 1-1 0 0,-1 0 1 0 0,1-1 0 0 0,0 1 0 0 0,-1 0-1 0 0,1 0 1 0 0,0 0 0 0 0,-1 0 0 0 0,1 0 0 0 0,0-1-1 0 0,-1 1-1 0 0,2 0 63 0 0,-1 0 73 0 0,-1 0 124 0 0,1 9 43 0 0,1-2-72 0 0,3-1-23 0 0,3 3 29 0 0,0 1 6 0 0,-3-3-25 0 0,-1 1 17 0 0,-2-1-61 0 0,0 0-24 0 0,0 2 1 0 0,0 1-19 0 0,1-3-16 0 0,-1 0 18 0 0,2 1 49 0 0,2 2 1 0 0,0 0-38 0 0,8 15 144 0 0,-6-2 20 0 0,-2-2-83 0 0,10 40 270 0 0,-14-53-427 0 0,1 13 86 0 0,-4 13 207 0 0,1 0 31 0 0,3-13-180 0 0,1-6-83 0 0,2 8 150 0 0,-4-11-90 0 0,-1 1 38 0 0,1-1-28 0 0,3-3-36 0 0,1 4 0 0 0,-3-2-113 0 0,-2 2 84 0 0,-1 40 537 0 0,0-31-462 0 0,-1-9-155 0 0,1-8-71 0 0,0-1-33 0 0,0 2 96 0 0,0 0-52 0 0,0-2-54 0 0,0-2-63 0 0,0-1-138 0 0,0-1-225 0 0,0 0 365 0 0,0 0 8 0 0,0 0-18 0 0,0 0-45 0 0,0 0-14 0 0,0 0-45 0 0,0 0-51 0 0,0 0-59 0 0,0 0-63 0 0,0 0-58 0 0,0 0-52 0 0,0 0-45 0 0,0 0-164 0 0,0 0-44 0 0,0 0-197 0 0,0 0-531 0 0</inkml:trace>
  <inkml:trace contextRef="#ctx0" brushRef="#br0" timeOffset="1715.91">1090 442 7072 0 0,'0'0'202'0'0,"2"0"1"0"0,2 0-172 0 0,13 0-13 0 0,-11-2 24 0 0,-4-4 61 0 0,1 1 36 0 0,8-2 149 0 0,3 0-60 0 0,-10 5-138 0 0,27-14 667 0 0,1 11 206 0 0,-24 0-736 0 0,-7 4-187 0 0,1 0 0 0 0,-1 0 0 0 0,0 1 0 0 0,1-1 0 0 0,-1 0 0 0 0,1 1-1 0 0,0-1 1 0 0,-1 0 0 0 0,1 1 0 0 0,0 0 0 0 0,-1-1 0 0 0,1 1 0 0 0,0 0 0 0 0,-1 0 0 0 0,2 0-40 0 0,18 0 259 0 0,32 0 416 0 0,-35 0-463 0 0,-2 2-31 0 0,2 5-42 0 0,-7-3-55 0 0,4 1 62 0 0,-1 0-37 0 0,-11-4-89 0 0,0 0 0 0 0,0 1 1 0 0,0-1-1 0 0,0 1 1 0 0,0-1-1 0 0,0 1 0 0 0,-1 0 1 0 0,1 1-21 0 0,8 6 100 0 0,6 9 83 0 0,0-1-68 0 0,27 27 17 0 0,-40-39-123 0 0,0 0 1 0 0,-1 0-1 0 0,1 0 1 0 0,-1 0-1 0 0,-1 1 1 0 0,1-1-1 0 0,-1 1-9 0 0,0-1 4 0 0,0 0-1 0 0,1-1 0 0 0,-1 1 1 0 0,1-1-1 0 0,0 0 0 0 0,2 4-3 0 0,-5-8 2 0 0,1 0 0 0 0,-1 0-1 0 0,0 0 1 0 0,0 1-1 0 0,0-1 1 0 0,1 0 0 0 0,-1 0-1 0 0,0 1 1 0 0,0-1 0 0 0,0 0-1 0 0,0 1 1 0 0,1-1 0 0 0,-1 0-1 0 0,0 1 1 0 0,0-1 0 0 0,0 0-1 0 0,0 0 1 0 0,0 1-1 0 0,0-1 1 0 0,0 0 0 0 0,0 1-1 0 0,0-1 1 0 0,0 0 0 0 0,0 1-1 0 0,0-1 1 0 0,0 0-2 0 0,0 21-7 0 0,0-15-91 0 0,0-6-69 0 0,0 0 60 0 0,0 0 30 0 0,0 0-35 0 0,0 0-14 0 0,0 0-37 0 0,0 0-39 0 0,0 0-47 0 0,0 0-49 0 0,0 0-45 0 0,0 0-41 0 0,0 0-36 0 0,0 0-123 0 0,0 0-36 0 0,0 0-1279 0 0</inkml:trace>
  <inkml:trace contextRef="#ctx0" brushRef="#br0" timeOffset="2036.27">1752 332 8752 0 0,'0'0'197'0'0,"0"2"24"0"0,1 0-182 0 0,-1 0-1 0 0,0 0 0 0 0,1-1 0 0 0,-1 1 1 0 0,1 0-1 0 0,0 0 0 0 0,-1-1 0 0 0,1 1 1 0 0,0-1-1 0 0,0 1 0 0 0,1 1-38 0 0,0 1 53 0 0,0-1-33 0 0,1 13-20 0 0,-2-6 20 0 0,1-4 56 0 0,3 2 132 0 0,-2-3-32 0 0,-1 0 37 0 0,0 0 37 0 0,-1 1 33 0 0,1-1 379 0 0,1-2-478 0 0,1 0 75 0 0,6 7 447 0 0,-8-7-513 0 0,1 0-33 0 0,0 1-15 0 0,-2-2-118 0 0,0-1-39 0 0,2 6 250 0 0,2 2 50 0 0,0 0-54 0 0,2 0-6 0 0,7 2 60 0 0,-9-9-208 0 0,-4-2-60 0 0,-1 0-1 0 0,1 1 0 0 0,-1-1 0 0 0,1 0 1 0 0,0 1-1 0 0,-1-1 0 0 0,1 0 0 0 0,-1 1 0 0 0,1-1 1 0 0,-1 1-1 0 0,1-1 0 0 0,-1 1 0 0 0,1-1 1 0 0,-1 1-1 0 0,1-1 0 0 0,-1 1 0 0 0,0 0 0 0 0,1-1 1 0 0,-1 1-1 0 0,0-1 0 0 0,1 1 0 0 0,-1 0-19 0 0,2 4 77 0 0,-2-5-73 0 0,6 11 181 0 0,1 2-37 0 0,0-1-39 0 0,0-3-43 0 0,-3-4 46 0 0,-4 1-69 0 0,1-1-20 0 0,1-4-62 0 0,2 0 68 0 0,11-1 237 0 0,-10-2-221 0 0,11-27-34 0 0,-15 27-12 0 0,-1 0 0 0 0,1 0 1 0 0,-1 0-1 0 0,1 1 1 0 0,-1-1-1 0 0,0 0 1 0 0,0 0-1 0 0,1 0 1 0 0,-1 0-1 0 0,-1 0 0 0 0,1-1 1 0 0,0-9-40 0 0,2-2-56 0 0,3 3 38 0 0,2-7-37 0 0,-6 2-25 0 0,-1 14 102 0 0,1 1 0 0 0,-1-1 1 0 0,0 1-1 0 0,0-1 0 0 0,1 0 0 0 0,-1 1 1 0 0,1-1-1 0 0,-1 1 0 0 0,1 0 1 0 0,0-1-1 0 0,-1 1 0 0 0,1-1 1 0 0,0 1 17 0 0,6-12-165 0 0,-6-4 1 0 0,-1 1-23 0 0,4 4-11 0 0,1 3 55 0 0,3-6-216 0 0,0 1-57 0 0,-3 5 172 0 0,0-4-218 0 0,6 7 8 0 0,-6-4 46 0 0,6 5 22 0 0,-7-2 118 0 0,-3 6 252 0 0,-1 1 1 0 0,0 0-1 0 0,0-1 1 0 0,0 1-1 0 0,1-1 0 0 0,-1 1 1 0 0,0 0-1 0 0,0-1 0 0 0,1 1 1 0 0,-1 0-1 0 0,0 0 1 0 0,1-1-1 0 0,-1 1 0 0 0,0 0 1 0 0,1 0-1 0 0,-1-1 0 0 0,0 1 1 0 0,1 0-1 0 0,-1 0 1 0 0,1 0-1 0 0,-1 0 0 0 0,0-1 1 0 0,1 1-1 0 0,-1 0 0 0 0,1 0 1 0 0,-1 0-1 0 0,0 0 1 0 0,1 0-1 0 0,-1 0 0 0 0,1 0 1 0 0,-1 0 15 0 0,6-2-299 0 0,4-9 38 0 0,-8 9 149 0 0,-1 2-21 0 0,0 1-42 0 0,0 0-81 0 0,1 1-95 0 0,1 0-85 0 0,0 2-340 0 0,0-1-100 0 0,-1-1-368 0 0,-1-2-701 0 0</inkml:trace>
  <inkml:trace contextRef="#ctx0" brushRef="#br0" timeOffset="2556.07">1705 79 10336 0 0,'0'0'233'0'0,"0"0"39"0"0,0 0 15 0 0,0 0-209 0 0,0 0-102 0 0,0 0-81 0 0,0 0-106 0 0,0 0-123 0 0,0 0-111 0 0,0 1 51 0 0,0-1-42 0 0,0 2-524 0 0,0 2-422 0 0,0 5-797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44.6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8720 0 0,'0'0'256'0'0,"0"0"-7"0"0,0 0-184 0 0,3 2-38 0 0,-1 0-74 0 0,0 1 74 0 0,2 1 44 0 0,11 10 287 0 0,-10-11-235 0 0,6 2 71 0 0,-9-4-151 0 0,0 0 0 0 0,1 0 0 0 0,-1 1 0 0 0,0-1 0 0 0,0 0 0 0 0,0 1 0 0 0,0-1 0 0 0,0 1 0 0 0,0 0-43 0 0,11 9 234 0 0,4 1 10 0 0,3 1 23 0 0,-4 1-2 0 0,26 21 208 0 0,-11-11-170 0 0,-12-7-135 0 0,23 25 220 0 0,51 53 537 0 0,-64-62-647 0 0,-4 2-39 0 0,25 31 172 0 0,-2-2-24 0 0,-22-20-158 0 0,-10-6 24 0 0,-8-18-89 0 0,2 1 34 0 0,1 2 34 0 0,-7-15-134 0 0,-1 1 0 0 0,0-1 1 0 0,0 1-1 0 0,1 8-98 0 0,-1 0 155 0 0,-3 2 50 0 0,1 10 166 0 0,0 22 329 0 0,-3-35-508 0 0,0-2-49 0 0,-9 18 209 0 0,6-3 0 0 0,-6-8-9 0 0,8-8-193 0 0,-2 6 94 0 0,-5-6-45 0 0,-2 0 40 0 0,-9 8 122 0 0,7-11-154 0 0,3-5-55 0 0,9-4-120 0 0,0 0 1 0 0,-1 0-1 0 0,1 0 0 0 0,0 1 0 0 0,0-1 0 0 0,0 1 0 0 0,0-1 0 0 0,0 1 0 0 0,0 0-32 0 0,-1 1 64 0 0,-1 0 0 0 0,0-1-1 0 0,1 1 1 0 0,-1-1 0 0 0,-4 2-64 0 0,-11 8 216 0 0,17-10-104 0 0,-1-1-41 0 0,0 0-26 0 0,-1-1-24 0 0,-2 1 25 0 0,-2 4 7 0 0,-4 1 14 0 0,-2-4 55 0 0,-7-2 60 0 0,16 0-148 0 0,2 0 38 0 0,0 0-1 0 0,-7 0-6 0 0,7 0-1 0 0,3 0 0 0 0,0 0 0 0 0,0 0 0 0 0,0 0 0 0 0,0 0 0 0 0,0-5-2 0 0,0-3-48 0 0,0 5 45 0 0,0 1-4 0 0,0 1-55 0 0,0 0 1 0 0,0 1 0 0 0,0-1-1 0 0,0 0 1 0 0,0 1 0 0 0,0-1 0 0 0,1 0-1 0 0,-1 1 1 0 0,0-1 0 0 0,0 0-1 0 0,0 1 1 0 0,1-1 0 0 0,-1 0 0 0 0,0 1-1 0 0,1-1 0 0 0,12-4 0 0 0,3-8 0 0 0,-10 6-9 0 0,-2 3-21 0 0,-1 2-37 0 0,-1 0-107 0 0,-1 1-210 0 0,-1 1-380 0 0,0 0 579 0 0,-1 0 23 0 0,1 0-16 0 0,0 0-54 0 0,0 0-11 0 0,-1 0-54 0 0,1 0-61 0 0,-1 0-69 0 0,0 0-75 0 0,0 0-68 0 0,0 0-62 0 0,0 0-54 0 0,-1 0-197 0 0,0 0-52 0 0,0 0-240 0 0,-1 0-643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46.9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0 10912 0 0,'0'0'248'0'0,"0"0"34"0"0,0 0 20 0 0,0 0-38 0 0,0 1-199 0 0,0 1-37 0 0,0 11-17 0 0,0-5-353 0 0,0-3 38 0 0,0 3-214 0 0,0-3-883 0 0,0-4 1046 0 0,0 1-57 0 0,0 0-1052 0 0,0-1-836 0 0</inkml:trace>
  <inkml:trace contextRef="#ctx0" brushRef="#br0" timeOffset="314.8">18 95 7344 0 0,'0'0'165'0'0,"0"3"22"0"0,0-1-136 0 0,0 0-26 0 0,0 1 30 0 0,0 4 67 0 0,0 5 102 0 0,-1-10-112 0 0,-1 1 128 0 0,-9 8 205 0 0,10-9-184 0 0,0 0-71 0 0,0 0-58 0 0,1 0-47 0 0,0 0-29 0 0,0 2-4 0 0,1-3 3 0 0,-1 0 5 0 0,0 1 225 0 0,0-2-58 0 0,0 0-16 0 0,0 0-171 0 0,0 0-118 0 0,0 0-102 0 0,0 0 38 0 0,0 0-41 0 0,0 0-43 0 0,0 0-41 0 0,0 0-370 0 0,0 0-267 0 0,0 0-607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46.3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8592 0 0,'0'0'250'0'0,"0"0"4"0"0,0 0-143 0 0,0 0-38 0 0,0 0 83 0 0,0 0 169 0 0,0 0 310 0 0,0 0 33 0 0,0 0-16 0 0,0 0-83 0 0,0 0-32 0 0,0 2-7 0 0,1 5-204 0 0,0 0-45 0 0,0-1-39 0 0,2-1-33 0 0,4 7 185 0 0,7 5 55 0 0,-2-3-58 0 0,-3-3-45 0 0,7 14 28 0 0,24 35 579 0 0,-28-40-698 0 0,-1-1-84 0 0,-3-4-28 0 0,7 8 134 0 0,0 2 0 0 0,-6-9-152 0 0,3 5 42 0 0,18 27 304 0 0,-25-41-409 0 0,1 0 68 0 0,-1 0-1 0 0,1 0 1 0 0,0-1 0 0 0,5 4-130 0 0,3 3 199 0 0,-3-4-39 0 0,1-2-54 0 0,0-1-49 0 0,0 4-46 0 0,-9-8-1 0 0,-1 0-1 0 0,1 0 1 0 0,0 0 0 0 0,0-1 0 0 0,0 1 0 0 0,1 0-10 0 0,-2-1 4 0 0,0 0 1 0 0,0 0 0 0 0,0-1-1 0 0,0 2 1 0 0,-1-1 0 0 0,1 0 0 0 0,0 0-1 0 0,-1 1 1 0 0,1-1 0 0 0,-1 0-1 0 0,1 1 1 0 0,-1 0 0 0 0,1 0-5 0 0,3 11 10 0 0,5-8 2 0 0,-3 7 33 0 0,-7-11-43 0 0,1 0-1 0 0,-1 0 1 0 0,1 0 0 0 0,-1 0 0 0 0,1 0 0 0 0,-1 0-1 0 0,1 0 1 0 0,0 0 0 0 0,-1-1 0 0 0,1 1 0 0 0,0 0-1 0 0,0 0 1 0 0,0 0 0 0 0,0-1 0 0 0,0 1 0 0 0,0 0-2 0 0,12 1 66 0 0,-10-2-36 0 0,-3 0-64 0 0,0 0-70 0 0,0 0-136 0 0,0 0-205 0 0,0 0 245 0 0,0 0 94 0 0,0 0-32 0 0,0 0-8 0 0,0 0-34 0 0,0 0-38 0 0,0 0-43 0 0,0 0-46 0 0,0 0-44 0 0,0 0-41 0 0,0 0-35 0 0,0 0-274 0 0,0 0-59 0 0,0 0-48 0 0,0 0-34 0 0,0 0-1504 0 0,0 0-1325 0 0</inkml:trace>
  <inkml:trace contextRef="#ctx0" brushRef="#br0" timeOffset="300.21">363 0 8864 0 0,'0'0'200'0'0,"0"0"33"0"0,0 0 14 0 0,-2 3-41 0 0,-9 10-164 0 0,9 3-42 0 0,2-1 65 0 0,0 0 98 0 0,-3 18 314 0 0,-2-16-293 0 0,3-11-92 0 0,0 1-1 0 0,1-1 1 0 0,0 1-1 0 0,0 0 1 0 0,0-1-1 0 0,1 1-91 0 0,0 0 97 0 0,-1-1 0 0 0,0 0 0 0 0,0 0-1 0 0,0 1 1 0 0,-2 3-97 0 0,-3 14 238 0 0,2-4-71 0 0,0 7 84 0 0,-7 2 51 0 0,7-18-131 0 0,0 0 1 0 0,0 1 0 0 0,1-1 0 0 0,-1 7-172 0 0,-2 6 223 0 0,0-3-53 0 0,-8 7 122 0 0,11-21-194 0 0,-1 1 1 0 0,1-1 0 0 0,0 0-1 0 0,1 2-98 0 0,-3 20 322 0 0,-6-8-2 0 0,8-8-168 0 0,2-11-126 0 0,1 0 0 0 0,-1 1 0 0 0,1-1 0 0 0,-1 0 0 0 0,0 0 0 0 0,0 1 0 0 0,0-1 0 0 0,0 0 0 0 0,0 0 0 0 0,0 0 0 0 0,-1 0 0 0 0,1 0 0 0 0,-1-1 0 0 0,1 1-26 0 0,-7 6 88 0 0,4-5-45 0 0,1 0 0 0 0,0 0 1 0 0,0 1-1 0 0,0-1 0 0 0,0 1 1 0 0,1 0-44 0 0,-3 6 107 0 0,-1 4-46 0 0,-4 9-1 0 0,9-22-60 0 0,0 0 1 0 0,1 0 0 0 0,-1 1 0 0 0,0-2 0 0 0,0 1 0 0 0,0 0-1 0 0,0 0 1 0 0,0 0 0 0 0,0 0 0 0 0,0-1 0 0 0,0 1 0 0 0,0 0 0 0 0,0-1-1 0 0,0 1 1 0 0,-1-1-1 0 0,-9 8 21 0 0,9 3 24 0 0,2-10-149 0 0,0 0 69 0 0,0 0 61 0 0,-1 1 92 0 0,1 0 24 0 0,0-1-115 0 0,0 1-84 0 0,0-1-101 0 0,0 0-68 0 0,0 0-103 0 0,0 0-117 0 0,1 0 174 0 0,-1 0-35 0 0,0-1-49 0 0,0 0-55 0 0,0 0-47 0 0,0 0-43 0 0,0 0-147 0 0,0 0-41 0 0,0 0-179 0 0,0 0-478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48.2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66 9184 0 0,'0'0'208'0'0,"0"0"33"0"0,0 0 14 0 0,3 0-42 0 0,6-2-168 0 0,3-4-40 0 0,-4 1-12 0 0,1 2 22 0 0,-2 3 41 0 0,-7 0-55 0 0,12 1 268 0 0,-1-1 26 0 0,-9 0-212 0 0,0 1 0 0 0,1-2 0 0 0,-1 1 0 0 0,0 0 0 0 0,0 0 0 0 0,1-1 1 0 0,-1 1-1 0 0,0-1 0 0 0,2 0-83 0 0,4-4 227 0 0,2-1 24 0 0,4 3-65 0 0,-3 2-80 0 0,1-5 5 0 0,-10 5-97 0 0,-1 0 0 0 0,1 0 0 0 0,-1 0 0 0 0,1 0 0 0 0,0 0 0 0 0,-1 1 0 0 0,1-1 0 0 0,0 1 0 0 0,0-1 0 0 0,-1 1 0 0 0,1 0 1 0 0,0 0-1 0 0,0 0-14 0 0,26-3 130 0 0,2-7-44 0 0,-27 8-101 0 0,0 0 22 0 0,3 1 106 0 0,-4 1-96 0 0,0 1-54 0 0,2-1-67 0 0,2 1-88 0 0,2-1-108 0 0,-7 0-110 0 0,0 0-116 0 0,-1 0 69 0 0,1 0-42 0 0,-1 0-593 0 0,0 0-466 0 0,0 0-885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48.4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9760 0 0,'0'0'222'0'0,"0"0"30"0"0,0 0 18 0 0,0 0 26 0 0,0 0 100 0 0,3 0 41 0 0,0 0-364 0 0,1 0 56 0 0,3 0 165 0 0,8 0 268 0 0,-9 0-345 0 0,-1-1-41 0 0,0-1-68 0 0,3-3 44 0 0,-7 4-121 0 0,0 0 0 0 0,1 0 0 0 0,-1 0 0 0 0,1 1 0 0 0,-1-1 0 0 0,1 0 0 0 0,-1 1 0 0 0,1-1 0 0 0,0 1 0 0 0,-1 0 0 0 0,1-1 0 0 0,0 1 0 0 0,-1 0 0 0 0,1 0-31 0 0,7-1-18 0 0,5-6 143 0 0,-8 4-132 0 0,-3 1-43 0 0,1 1-42 0 0,3 0-111 0 0,0 0-110 0 0,-4 1 111 0 0,-1 0-33 0 0,4 0-325 0 0,-2 0 72 0 0,0-1-46 0 0,3-1-634 0 0,2-2-505 0 0,1-5-959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48.9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9960 0 0,'0'0'222'0'0,"0"0"30"0"0,0-3 20 0 0,0 1-218 0 0,0-3 76 0 0,0-2-43 0 0,0-5 56 0 0,0 10-39 0 0,0 1 124 0 0,0 1 218 0 0,0 0 24 0 0,0 0-20 0 0,0 0-88 0 0,0 0-40 0 0,0 0-8 0 0,0 0-8 0 0,0 0-22 0 0,0 3-10 0 0,0 10 129 0 0,0 1-43 0 0,0 0-39 0 0,0 0-36 0 0,0 7 85 0 0,0 0-57 0 0,0 24 194 0 0,1-40-440 0 0,-1 0 0 0 0,1 1 0 0 0,0-1 0 0 0,0 0 0 0 0,3 4-67 0 0,1 11 163 0 0,-2 1-45 0 0,-3-13-67 0 0,1 0-1 0 0,0 0 1 0 0,1-1-1 0 0,-1 1 1 0 0,2 1-51 0 0,-1-2 55 0 0,0 1 1 0 0,-1-1-1 0 0,0 1 0 0 0,0 0 1 0 0,0 1-56 0 0,-2 6 96 0 0,1-7-36 0 0,0 0 1 0 0,0-1-1 0 0,1 1 1 0 0,0 0-1 0 0,0 1-60 0 0,4 8 104 0 0,-3-11-40 0 0,0 1 0 0 0,-1 0 0 0 0,1 0 0 0 0,-1 0 0 0 0,-1 2-64 0 0,2 9 186 0 0,4-1-34 0 0,0-2-42 0 0,-5 5 33 0 0,-1-6-26 0 0,4 2 63 0 0,0-5-90 0 0,3 7 61 0 0,-5-2 40 0 0,0-5-41 0 0,4 2 0 0 0,-5-12-131 0 0,0 1-1 0 0,0-1 1 0 0,0 1 0 0 0,-1 0 0 0 0,1-1 0 0 0,0 1-1 0 0,-1 0 1 0 0,1-1 0 0 0,-1 1 0 0 0,0 0 0 0 0,1 0 0 0 0,-1-1-1 0 0,0 1-18 0 0,1 10 114 0 0,6 0 13 0 0,-1 1 14 0 0,-4-2-1 0 0,-2 2 66 0 0,0-10 2 0 0,0-1-8 0 0,0 9-34 0 0,0-9-20 0 0,0 1-2 0 0,0 0-114 0 0,0 0 41 0 0,3-1 263 0 0,-1-3-142 0 0,0-1-111 0 0,0 1-59 0 0,0-1-54 0 0,0 0-72 0 0,0 0 3 0 0,-2 1-44 0 0,0 1-196 0 0,0 0 254 0 0,0 0 2 0 0,0 0-19 0 0,0 0-38 0 0,0-1-13 0 0,0 1-40 0 0,0-1-45 0 0,0 1-51 0 0,0-1-54 0 0,0 0-52 0 0,0 0-48 0 0,0 0-43 0 0,0-1-314 0 0,0 0-70 0 0,0 0-57 0 0,0 1-40 0 0,0 0-365 0 0,0 0-36 0 0,0 1-2866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52.5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0 6504 0 0,'0'0'190'0'0,"-2"0"-10"0"0,-6 1-144 0 0,3 7-36 0 0,2-1 2 0 0,-4 2 23 0 0,1-2 64 0 0,0-2 81 0 0,-3 4 184 0 0,2 0 73 0 0,0 2 104 0 0,4-4-216 0 0,0 2 38 0 0,2-5-199 0 0,-1 0 1 0 0,0 0-1 0 0,0 1 1 0 0,-1-1-1 0 0,0 1-154 0 0,-12 13 573 0 0,9-11-359 0 0,1 0-34 0 0,-2 13 249 0 0,1-2-65 0 0,-2-4-43 0 0,6-10-238 0 0,-1 0 0 0 0,1 1 0 0 0,1-1 0 0 0,-1 0 1 0 0,1 1-1 0 0,-1-1 0 0 0,1 1-83 0 0,-5 16 367 0 0,1-10-140 0 0,-2 1 40 0 0,5-8-185 0 0,0-1 0 0 0,0 1 1 0 0,1 0-1 0 0,-1 0 0 0 0,1 0 1 0 0,0 0-1 0 0,0 0 0 0 0,0 1 1 0 0,0 2-83 0 0,-1 17 401 0 0,3 1 65 0 0,-1-9-130 0 0,0-10-208 0 0,5 7 381 0 0,-2-8-327 0 0,0-1-97 0 0,-1-1-78 0 0,3 10 273 0 0,6-7-66 0 0,-6 4-29 0 0,3-5-45 0 0,9 4 21 0 0,-13-7-110 0 0,9 2 207 0 0,-1-3-74 0 0,2-5-33 0 0,4-4 1 0 0,-12 4-96 0 0,19-8 146 0 0,-19 9-156 0 0,-1 0-13 0 0,-4 3-26 0 0,0 0 0 0 0,-1 0 0 0 0,1-1 1 0 0,0 1-1 0 0,-1 0 0 0 0,1-1 0 0 0,-1 1 0 0 0,1-1 0 0 0,-1 1 1 0 0,1 0-1 0 0,-1-1 0 0 0,1 1 0 0 0,-1-1 0 0 0,1 0 0 0 0,-1 1 0 0 0,1-1 1 0 0,-1 1-1 0 0,0-1 0 0 0,1 1 0 0 0,-1-1 0 0 0,0 0 0 0 0,0 0-7 0 0,3-4 25 0 0,10-11 66 0 0,-12 15-83 0 0,1 0 1 0 0,-1-1-1 0 0,0 1 0 0 0,0 0 1 0 0,0-1-1 0 0,0 1 1 0 0,0-1-1 0 0,0 1 1 0 0,0-1-1 0 0,0 1 0 0 0,0-1 1 0 0,-1 1-1 0 0,1-1 1 0 0,-1 0-1 0 0,1 0 0 0 0,-1 1 1 0 0,0-1-1 0 0,1 0 1 0 0,-1 0-9 0 0,0 0 1 0 0,0 0 0 0 0,0 1 0 0 0,0-1 0 0 0,1 0 1 0 0,-1 0-1 0 0,1 1 0 0 0,-1-1 0 0 0,1 0 0 0 0,0 1 0 0 0,0-1 0 0 0,0 0 1 0 0,0 1-1 0 0,0-1-1 0 0,0 1 1 0 0,0-1-1 0 0,0 1 1 0 0,-1-1 0 0 0,1 0 0 0 0,0 1 0 0 0,-1-1-1 0 0,1 0 1 0 0,-1 1 0 0 0,1-1 0 0 0,-1 0-1 0 0,0 0 1 0 0,0 1 0 0 0,1-1-1 0 0,-1-10 36 0 0,0 9-33 0 0,1-1 0 0 0,-1 1 0 0 0,0 0 0 0 0,0 0 0 0 0,0 0 0 0 0,-1-1-1 0 0,1 1 1 0 0,-1 0 0 0 0,0 0 0 0 0,0-1-3 0 0,-4-4 23 0 0,-2-4 10 0 0,6 1-45 0 0,1 9 1 0 0,0 0-1 0 0,-1 1 0 0 0,1-1 0 0 0,0 0 1 0 0,-1 1-1 0 0,1-1 0 0 0,-1 1 1 0 0,1-1-1 0 0,-1 1 0 0 0,0-1 0 0 0,0 1 1 0 0,1-1-1 0 0,-1 1 0 0 0,-1-1 12 0 0,-2-6-76 0 0,-2-5-85 0 0,1 10 61 0 0,2 2 14 0 0,1 0-40 0 0,-5-10-735 0 0,2 1 82 0 0,-2 4 303 0 0,-8 4-766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18.3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 5328 0 0,'0'0'116'0'0,"0"0"17"0"0,0 0 12 0 0,-3 0-14 0 0,-3 1-103 0 0,0 5-32 0 0,5 3 7 0 0,1-1 35 0 0,0-3 12 0 0,0-3 93 0 0,-3 1 167 0 0,2-2-227 0 0,-1 1 64 0 0,-4 6 97 0 0,5-5-102 0 0,0 1 32 0 0,0 0 68 0 0,1 0 84 0 0,-1 1 100 0 0,0 4-174 0 0,-5 2-20 0 0,-1 3-33 0 0,6-3-15 0 0,1-5-81 0 0,0 8 51 0 0,-3-5-46 0 0,-4-5-33 0 0,7-3-70 0 0,-1-1-1 0 0,1 0 1 0 0,0 0-1 0 0,-1 1 1 0 0,1-1-1 0 0,-1 0 1 0 0,1 1-1 0 0,0-1 1 0 0,-1 0-1 0 0,1 1 1 0 0,0-1-1 0 0,-1 0 1 0 0,1 1-1 0 0,0-1 1 0 0,0 1-1 0 0,-1-1 0 0 0,1 1 1 0 0,0-1-1 0 0,0 1 1 0 0,0-1-1 0 0,0 1 1 0 0,-1-1-1 0 0,1 1 1 0 0,0-1-1 0 0,0 1 1 0 0,0-1-1 0 0,0 1 1 0 0,0-1-1 0 0,0 1 1 0 0,0-1-1 0 0,1 0 1 0 0,-1 1-5 0 0,0 3 35 0 0,0 0 1 0 0,0-1 0 0 0,-1 1 0 0 0,1-1-1 0 0,-1 1 1 0 0,0-1 0 0 0,0 1-1 0 0,-1 2-35 0 0,-5 4 43 0 0,4-5 17 0 0,3 6-62 0 0,0-8-84 0 0,0-3-94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53.0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33 10656 0 0,'0'0'241'0'0,"0"0"38"0"0,0 2 10 0 0,-2 9-36 0 0,-1-5-174 0 0,0-2-36 0 0,-2 4-59 0 0,3 2 27 0 0,2-4 31 0 0,-1 1 62 0 0,1 3 95 0 0,3 4 149 0 0,2-6-163 0 0,1 2 75 0 0,-4 4 81 0 0,-1-2-53 0 0,2-3-81 0 0,0-1-67 0 0,7 6 129 0 0,-4-5-72 0 0,0 2 92 0 0,-3 5 171 0 0,0 0-43 0 0,23 15 370 0 0,-21-21-529 0 0,-1-1-49 0 0,3 4 74 0 0,-7-11-200 0 0,0 2-41 0 0,0 0 11 0 0,1-1 52 0 0,1-1 60 0 0,0 1 92 0 0,8 10 79 0 0,-4 0-69 0 0,1-8-106 0 0,-7-5-151 0 0,0 1-1 0 0,1-1 1 0 0,-1 0-1 0 0,0 0 0 0 0,1 0 1 0 0,-1 1-1 0 0,0-1 1 0 0,1 0-1 0 0,-1 0 1 0 0,0 1-1 0 0,1-1 0 0 0,-1 0 1 0 0,0 1-1 0 0,0-1 1 0 0,1 0-1 0 0,-1 1 1 0 0,0-1-1 0 0,0 1 0 0 0,0-1 1 0 0,1 0-1 0 0,-1 1 1 0 0,0-1-1 0 0,0 1 0 0 0,0-1 1 0 0,0 0-1 0 0,0 1 1 0 0,0-1-1 0 0,0 1 1 0 0,0-1-1 0 0,0 1 0 0 0,0-1-9 0 0,2 5 224 0 0,9 6 0 0 0,-8-8-68 0 0,-2-1-53 0 0,0 1-34 0 0,-2 0-31 0 0,1 0-12 0 0,1-1 30 0 0,6 3 95 0 0,-7-5-145 0 0,1 0 0 0 0,-1 0 1 0 0,1 0-1 0 0,-1 0 0 0 0,0 1 1 0 0,1-1-1 0 0,-1 0 0 0 0,0 0 1 0 0,1 1-1 0 0,-1-1 0 0 0,0 0 1 0 0,0 1-1 0 0,1-1 0 0 0,-1 0 1 0 0,0 1-1 0 0,0-1 0 0 0,1 0 1 0 0,-1 1-1 0 0,0-1 0 0 0,0 1 1 0 0,0-1-1 0 0,0 0 0 0 0,0 1 1 0 0,0-1-1 0 0,1 1 0 0 0,-1-1 1 0 0,0 1-1 0 0,0-1 0 0 0,0 0 1 0 0,-1 1-1 0 0,1 0-6 0 0,0 1 101 0 0,0-2-5 0 0,0 0-1 0 0,0 0-7 0 0,0 0-7 0 0,3-2-1 0 0,0-1-58 0 0,15-17 142 0 0,-13 14-142 0 0,7-18 72 0 0,6-11-20 0 0,0-1 4 0 0,-18 35-77 0 0,1-1 0 0 0,-1 1 0 0 0,1 0 0 0 0,-1-1 0 0 0,0 1 0 0 0,0-1 0 0 0,0 1 1 0 0,1 0-1 0 0,-1-1 0 0 0,-1 0-1 0 0,4-16-1 0 0,7-6 12 0 0,-7 14 32 0 0,0-14-33 0 0,-1 18-13 0 0,0 1 0 0 0,0 0 1 0 0,1 0-1 0 0,0 0 0 0 0,0-1 3 0 0,-2 6-5 0 0,0 0 0 0 0,-1-1 1 0 0,1 1-1 0 0,-1 0 1 0 0,1 0-1 0 0,0-1 0 0 0,-1 1 1 0 0,1 0-1 0 0,0 0 0 0 0,-1 0 1 0 0,1 0-1 0 0,0 0 1 0 0,0 0-1 0 0,-1 0 0 0 0,1 0 5 0 0,2 0-69 0 0,-1 0 10 0 0,0 0 53 0 0,-1 0-1 0 0,0 0 1 0 0,1 0-1 0 0,-1 1 1 0 0,1-1-1 0 0,-1 1 0 0 0,0-1 1 0 0,1 1-1 0 0,-1-1 1 0 0,0 1-1 0 0,0 0 1 0 0,1-1-1 0 0,-1 1 0 0 0,0 0 1 0 0,0 0 6 0 0,7 7-6 0 0,-7-7 2 0 0,1 0 0 0 0,-1 1 0 0 0,0-1 0 0 0,1 0 0 0 0,-1 0-1 0 0,1 0 1 0 0,-1 0 0 0 0,1 0 0 0 0,-1 0 0 0 0,1 0 0 0 0,0 0-1 0 0,-1-1 1 0 0,1 1 0 0 0,0-1 0 0 0,0 1 0 0 0,0-1 0 0 0,0 0 4 0 0,-2 0-1 0 0,0 0 0 0 0,0 0 0 0 0,0 0 1 0 0,0 0-1 0 0,1 0 0 0 0,-1 0 0 0 0,0 0 1 0 0,0 0-1 0 0,0 0 0 0 0,0 0 0 0 0,0 0 1 0 0,0 0-1 0 0,0 0 0 0 0,0 0 0 0 0,0 0 1 0 0,0 0-1 0 0,1 0 0 0 0,-1 0 0 0 0,0 0 1 0 0,0 0-1 0 0,0 0 0 0 0,0 0 0 0 0,0 0 1 0 0,0 0-1 0 0,0 0 0 0 0,0 0 1 0 0,0 1-1 0 0,0-1 0 0 0,0 0 0 0 0,0 0 1 0 0,1 0-1 0 0,-1 0 0 0 0,0 0 0 0 0,0 0 1 0 0,0 0-1 0 0,0 0 0 0 0,0 0 0 0 0,0 0 1 0 0,0 0-1 0 0,0 0 0 0 0,0 1 0 0 0,0-1 1 0 0,0 0-1 0 0,0 0 0 0 0,0 0 0 0 0,0 0 1 0 0,0 0-1 0 0,0 0 0 0 0,0 0 0 0 0,0 0 1 0 0,0 0-1 0 0,0 0 0 0 0,0 1 0 0 0,0-1 1 0 0,0 0-1 0 0,0 0 0 0 0,0 0 1 0 0,0 2-1 0 0,0 0 1 0 0,1-1-1 0 0,-1 1 1 0 0,1 0-1 0 0,-1 0 0 0 0,1-1 1 0 0,0 1-1 0 0,0 0 0 0 0,-1-1 1 0 0,1 1-1 0 0,0-1 1 0 0,1 1-1 0 0,-1-1 0 0 0,0 1 1 0 0,0-1-1 0 0,1 0 0 0 0,-1 1 1 0 0,13 14 0 0 0,-9-1 0 0 0,-4-13 0 0 0,-1-1 0 0 0,1 0 0 0 0,0 0 0 0 0,0 0 0 0 0,0 0 0 0 0,0 0 0 0 0,0 0 0 0 0,0 0 0 0 0,0 0 0 0 0,0 0 0 0 0,0-1 0 0 0,1 2 0 0 0,14 3 0 0 0,0 5 0 0 0,-16-9 1 0 0,1-1 0 0 0,0 0 0 0 0,-1 0-1 0 0,1 1 1 0 0,0-1 0 0 0,-1 0 0 0 0,1 0-1 0 0,0 0 1 0 0,0 0 0 0 0,-1 0 0 0 0,1 0 0 0 0,0 0-1 0 0,-1 0 1 0 0,1 0 0 0 0,0 0 0 0 0,0 0-1 0 0,-1 0 1 0 0,1-1 0 0 0,0 1 0 0 0,-1 0-1 0 0,1-1 0 0 0,7-4 34 0 0,9-12 119 0 0,-13 10-116 0 0,-1-8 23 0 0,-3 13-59 0 0,0 0 0 0 0,0 1 0 0 0,1-1 0 0 0,-1 0 0 0 0,0 1-1 0 0,1-1 1 0 0,-1 1 0 0 0,1-1 0 0 0,0 0 0 0 0,-1 1 0 0 0,1-1-1 0 0,0 1 1 0 0,0 0 0 0 0,0-1-1 0 0,4-6 0 0 0,-4 6 0 0 0,-1 1 0 0 0,1-1 0 0 0,-1 1 0 0 0,0-1 0 0 0,1 0 0 0 0,-1 1 0 0 0,0-1 0 0 0,0 0 0 0 0,0 0 0 0 0,0 1 0 0 0,0-60 0 0 0,-1 51-9 0 0,1-10-46 0 0,0 19 47 0 0,0 0 0 0 0,0 0 1 0 0,0 0-1 0 0,0 0 0 0 0,0 0 0 0 0,0 0 1 0 0,1 0-1 0 0,-1 0 0 0 0,0 0 0 0 0,1 0 1 0 0,-1 0-1 0 0,1 0 0 0 0,-1-1 8 0 0,7-2-206 0 0,-7 4 188 0 0,1 0 0 0 0,-1-1 1 0 0,1 1-1 0 0,-1 0 0 0 0,0 0 0 0 0,1-1 0 0 0,-1 1 0 0 0,1 0 0 0 0,-1-1 0 0 0,0 1 0 0 0,1-1 0 0 0,-1 1 0 0 0,0 0 0 0 0,0-1 0 0 0,1 1 0 0 0,-1-1 0 0 0,0 1 0 0 0,0-1 0 0 0,0 1 0 0 0,1-1 0 0 0,-1 1 1 0 0,0-1-1 0 0,0 1 0 0 0,0-1 0 0 0,0 1 0 0 0,0-1 0 0 0,0 1 0 0 0,0-1 0 0 0,0 1 0 0 0,0-1 0 0 0,0 1 0 0 0,-1-1 18 0 0,1-2-55 0 0,0 0-63 0 0,0 0-32 0 0,0 0-33 0 0,0-1-178 0 0,1-6-548 0 0,0 9 667 0 0,0-1 41 0 0,6-2-739 0 0,-7 4 877 0 0,1-1-1 0 0,-1 1 1 0 0,0 0-1 0 0,1 0 1 0 0,-1-1-1 0 0,1 1 1 0 0,-1 0-1 0 0,0-1 1 0 0,1 1-1 0 0,-1 0 1 0 0,0-1-1 0 0,1 1 0 0 0,-1-1 1 0 0,0 1-1 0 0,0-1 1 0 0,1 1-1 0 0,-1 0 1 0 0,0-1-1 0 0,0 1 1 0 0,0-1-1 0 0,0 1 1 0 0,1-1-1 0 0,-1 1 1 0 0,0-1-1 0 0,0 1 0 0 0,0-1 1 0 0,0 1-1 0 0,0-1 1 0 0,0 1-1 0 0,0-1 1 0 0,-1 1-1 0 0,1-1 64 0 0,0-15-1526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54.6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9184 0 0,'0'0'208'0'0,"0"0"33"0"0,0 0 14 0 0,3 0-42 0 0,-1 0-310 0 0,0 0 104 0 0,1 0 89 0 0,0 0 72 0 0,2 0 131 0 0,10 0 728 0 0,-9 0-650 0 0,-1 0-148 0 0,-3 0-168 0 0,-1 0-43 0 0,8 0 223 0 0,-3-3-40 0 0,8-7 269 0 0,-12 9-258 0 0,0 0-48 0 0,-1 0-43 0 0,1 0-35 0 0,2 1 15 0 0,1 1-61 0 0,-3-1-5 0 0,-1 1 37 0 0,5-1 97 0 0,3 0 23 0 0,-1-1-49 0 0,7 0 38 0 0,-14 1-162 0 0,1-1 0 0 0,0 1 0 0 0,-1-1 0 0 0,1 1 0 0 0,0-1-1 0 0,-1 0 1 0 0,1 0 0 0 0,0 0 0 0 0,-1 0 0 0 0,1 0 0 0 0,-1 0 0 0 0,0 0 0 0 0,1-1-19 0 0,1 0 160 0 0,-1 2 0 0 0,9 0-15 0 0,-3 0-81 0 0,-3 1-37 0 0,-1 4-33 0 0,0 2 8 0 0,-3-7-3 0 0,-1 1 0 0 0,1-1 0 0 0,-1 0 0 0 0,1 1 1 0 0,0-1-1 0 0,-1 0 0 0 0,1 0 0 0 0,0 0 0 0 0,-1 0 1 0 0,1 1-1 0 0,0-1 0 0 0,-1 0 0 0 0,1 0 0 0 0,0 0 1 0 0,0 0 0 0 0,-1 0 0 0 0,2 0-30 0 0,-2 0-34 0 0,0 0-181 0 0,0 0-62 0 0,0 0 165 0 0,0 0-36 0 0,0 0-64 0 0,0 0-114 0 0,0 0 126 0 0,0 0-33 0 0,0 0-350 0 0,0 0 88 0 0,0 0-46 0 0,0 0-667 0 0,0 0-524 0 0,0 0-996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54.9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33 7920 0 0,'0'0'174'0'0,"0"0"29"0"0,0 0 13 0 0,0 3-31 0 0,0 3-126 0 0,0-2 30 0 0,0-2 91 0 0,0-1 207 0 0,-3 1 348 0 0,-7 9 29 0 0,7-8-34 0 0,3-3-154 0 0,0 0-61 0 0,0 1-281 0 0,0 1-51 0 0,0-1-45 0 0,0 0-37 0 0,0 1 7 0 0,0 2-15 0 0,0-2 26 0 0,0-2-112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0,1 0 1 0 0,-1 0-1 0 0,0 0 0 0 0,0 0 0 0 0,0 0 0 0 0,0 0 0 0 0,0 0 0 0 0,0 0 0 0 0,0 0 0 0 0,0 0 0 0 0,0 1 0 0 0,0-1 0 0 0,0 0 0 0 0,1 0 0 0 0,-1 0 0 0 0,0 0 0 0 0,0 0 0 0 0,0 0 0 0 0,0-1 0 0 0,0 1 0 0 0,0 0 0 0 0,0 0 0 0 0,0 0 0 0 0,0 0 0 0 0,1 0-7 0 0,0 0 84 0 0,3 0-5 0 0,-2 0 11 0 0,1 0 85 0 0,-2 0-43 0 0,1 0 39 0 0,-2 0 202 0 0,2 3 55 0 0,9 7 20 0 0,-9-7 6 0 0,-2-3-4 0 0,0 0-30 0 0,3-3-18 0 0,8-7-2 0 0,-10 8-217 0 0,1 1-44 0 0,1 0 34 0 0,1 1-97 0 0,1 1-57 0 0,-3-1 7 0 0,-1 0 34 0 0,12-2 160 0 0,-3-4-51 0 0,-1 1-50 0 0,2-1 71 0 0,-1 1-58 0 0,0 0-32 0 0,22 0 222 0 0,-24 0-246 0 0,-7 4-63 0 0,0 0 0 0 0,1 0-1 0 0,-1 1 1 0 0,1-1-1 0 0,-1 0 1 0 0,1 0-1 0 0,-1 1 1 0 0,1-1 0 0 0,0 1-1 0 0,-1 0 1 0 0,1-1-1 0 0,0 1 1 0 0,-1 0-1 0 0,1 0-12 0 0,0 0 9 0 0,0 0-1 0 0,-1 0 0 0 0,1-1 0 0 0,0 1 0 0 0,-1 0 1 0 0,1-1-1 0 0,-1 1 0 0 0,1-1 0 0 0,-1 0 1 0 0,1 1-1 0 0,-1-1 0 0 0,1 0 0 0 0,-1 0 0 0 0,1 0 1 0 0,-1 0-1 0 0,0 0 0 0 0,0 0 0 0 0,1-1-8 0 0,4-2 62 0 0,-1 4-50 0 0,0-1-14 0 0,-5 0 3 0 0,1 0 0 0 0,-1 1 0 0 0,0-1-1 0 0,1 1 1 0 0,-1-1 0 0 0,0 0-1 0 0,0 1 1 0 0,0-1 0 0 0,0 0-1 0 0,1 1 1 0 0,-1-1 0 0 0,0 0 0 0 0,0 0-1 0 0,0 1 1 0 0,0-1-1 0 0,0-2 27 0 0,0 3-103 0 0,0 0-84 0 0,1 0-32 0 0,0 0 73 0 0,0 0 63 0 0,-1 0 52 0 0,1 0 109 0 0,2 0 336 0 0,-3 0-364 0 0,1 0-76 0 0,-1 0-49 0 0,1 0-42 0 0,-1 0-49 0 0,1 0-55 0 0,-1 0-81 0 0,1 0-78 0 0,-1 0-83 0 0,1 0-92 0 0,0 0-99 0 0,-1 0-106 0 0,1 0-113 0 0,0 0-120 0 0,-1 0 219 0 0,0 0-467 0 0,0 0-33 0 0,0 0-2612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53.5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1 316 7800 0 0,'0'0'174'0'0,"0"0"29"0"0,0 3 13 0 0,0-3-204 0 0,0 1 1 0 0,0 0-1 0 0,0 0 0 0 0,0-1 1 0 0,0 1-1 0 0,0 0 1 0 0,0-1-1 0 0,1 1 0 0 0,-1 0 1 0 0,0-1-1 0 0,0 1 0 0 0,1 0 1 0 0,-1-1-1 0 0,0 1 0 0 0,1-1-12 0 0,9 6 38 0 0,-7-3-22 0 0,-1 0 32 0 0,1 2 137 0 0,0-4-45 0 0,2 0 35 0 0,-2-1 439 0 0,-1 2 24 0 0,-1-1-559 0 0,2 2 79 0 0,4 3 119 0 0,-3-5-169 0 0,-1 0 34 0 0,3 0 143 0 0,-2-1-97 0 0,0 1 37 0 0,-3-1-159 0 0,1 0 40 0 0,2 0 87 0 0,1 0 44 0 0,15 1 574 0 0,-10-2-448 0 0,-1 1-100 0 0,-5-2-171 0 0,-1 1-84 0 0,2-10 311 0 0,2 6-95 0 0,7 0 31 0 0,-12 4-205 0 0,1 0-1 0 0,-1 0 1 0 0,1 0 0 0 0,-1 0 0 0 0,0 0-1 0 0,0 0 1 0 0,1-1 0 0 0,-1 0-50 0 0,3-8 227 0 0,6 3-14 0 0,-2 3-94 0 0,-3-4-41 0 0,0-5-40 0 0,4 8-38 0 0,-9 4 0 0 0,-1 0 0 0 0,0 1 0 0 0,1-1 0 0 0,-1 0 0 0 0,0 0 0 0 0,1 0 0 0 0,-1 1 0 0 0,0-1 0 0 0,0 0 0 0 0,0 0 0 0 0,0 0 0 0 0,0 0 0 0 0,0 0 0 0 0,0 0 0 0 0,-1-5 1 0 0,2 5-5 0 0,12-24 60 0 0,-13 25-55 0 0,1-1 0 0 0,-1 1 1 0 0,0 0-1 0 0,0-1 0 0 0,0 1 1 0 0,0-1-1 0 0,1 1 0 0 0,-1-1 1 0 0,0 1-1 0 0,0-1 0 0 0,0 1 1 0 0,0 0-1 0 0,0-1 0 0 0,0 1 1 0 0,0-1-1 0 0,0 1 0 0 0,0-1 1 0 0,0 1-1 0 0,0-1 0 0 0,0 1 1 0 0,-1-1-1 0 0,1 1 0 0 0,0-1 1 0 0,0 1-1 0 0,0 0 0 0 0,-1-1 1 0 0,1 1-1 0 0,0-1 0 0 0,-1 1 0 0 0,1 0 1 0 0,0-1-1 0 0,-1 1 0 0 0,1 0 1 0 0,0-1-1 0 0,-1 1 0 0 0,1 0 1 0 0,0 0-1 0 0,-1-1 0 0 0,1 1-1 0 0,-1 0 2 0 0,0-1 0 0 0,1 1 0 0 0,-1-1 0 0 0,1 1 0 0 0,-1-1 0 0 0,0 1 0 0 0,1-1 0 0 0,-1 0-1 0 0,1 1 1 0 0,0-1 0 0 0,-1 0 0 0 0,1 1 0 0 0,-1-1 0 0 0,1 0 0 0 0,0 0 0 0 0,0 1 0 0 0,-1-1 0 0 0,1 0-1 0 0,0 0 1 0 0,0 0 0 0 0,0 1 0 0 0,0-1-2 0 0,1-6 23 0 0,-1 6-21 0 0,0 1-1 0 0,1-1 1 0 0,-1 0-1 0 0,0 0 1 0 0,0 0 0 0 0,0 0-1 0 0,0 0 1 0 0,0 0-1 0 0,0 0 1 0 0,0 0-1 0 0,0 1 1 0 0,-1-1 0 0 0,1-1-2 0 0,-1 1 4 0 0,1 0 0 0 0,-1 0 0 0 0,0 0 0 0 0,0 0 1 0 0,0 0-1 0 0,0 0 0 0 0,0 0 0 0 0,0 0 1 0 0,0 0-1 0 0,0 0 0 0 0,0 0 0 0 0,0 1 0 0 0,-1-1 1 0 0,1 0-1 0 0,-1 1-4 0 0,-11-11 21 0 0,5 7 33 0 0,-2 8-58 0 0,10-4 7 0 0,-37 19-2 0 0,37-18-1 0 0,-1-1 0 0 0,0 1 0 0 0,1-1 0 0 0,-1 1 0 0 0,1-1 0 0 0,-1 1 0 0 0,1 0 0 0 0,-1-1 0 0 0,1 1 0 0 0,-1 0 0 0 0,1-1 0 0 0,-1 1 0 0 0,1 0 0 0 0,0 0 0 0 0,0 0 0 0 0,-1-1 0 0 0,1 1 0 0 0,-5 13-1 0 0,-5 2 2 0 0,6-10-1 0 0,1 1 0 0 0,-1 0 0 0 0,-2 7 0 0 0,3-1-1 0 0,3-11-4 0 0,-1 0-1 0 0,1 1 1 0 0,-1-1 0 0 0,0 0 0 0 0,1 0 0 0 0,-1 1 0 0 0,0-1-1 0 0,0 0 1 0 0,-1 0 0 0 0,1 0 0 0 0,0 0 0 0 0,-1 0-1 0 0,1-1 1 0 0,-1 1 5 0 0,0 0-1 0 0,1 0 0 0 0,-1 0 0 0 0,1 0 0 0 0,0 0 1 0 0,-1 0-1 0 0,1 0 0 0 0,0 0 0 0 0,0 0 0 0 0,0 0 0 0 0,1 0 0 0 0,-1 1 0 0 0,0-1 0 0 0,1 0 0 0 0,0 1 0 0 0,-1-1 1 0 0,-2 12 0 0 0,-1 1-4 0 0,-2 7 58 0 0,3 4 56 0 0,3-24-103 0 0,0-1 1 0 0,0 1 0 0 0,-1 0 0 0 0,1 0 0 0 0,-1-1 0 0 0,1 1 0 0 0,-1 0 0 0 0,0-1 0 0 0,1 1 0 0 0,-2 1-8 0 0,-2 8 48 0 0,8 0-5 0 0,0-6-22 0 0,4 12 61 0 0,-5-10-48 0 0,-2-5-19 0 0,2 1 9 0 0,1 2 49 0 0,-3 0-39 0 0,-1-4-34 0 0,0-1 1 0 0,0 0-1 0 0,0 0 1 0 0,0 0-1 0 0,0 0 0 0 0,0 1 1 0 0,0-1-1 0 0,0 0 1 0 0,0 0-1 0 0,0 0 0 0 0,0 1 1 0 0,0-1-1 0 0,0 0 1 0 0,0 0-1 0 0,0 0 0 0 0,0 0 1 0 0,0 1-1 0 0,0-1 1 0 0,0 0-1 0 0,0 0 1 0 0,0 0-1 0 0,1 0 0 0 0,-1 1 1 0 0,0-1-1 0 0,0 0 1 0 0,0 0-1 0 0,0 0 0 0 0,0 0 1 0 0,0 0-1 0 0,1 0 1 0 0,-1 0-1 0 0,0 0 0 0 0,0 1 1 0 0,0-1-1 0 0,0 0 1 0 0,1 0-1 0 0,-1 0 0 0 0,0 0 1 0 0,0 0-1 0 0,18 3 17 0 0,19-3 115 0 0,-18-1-57 0 0,-17 1-74 0 0,1 0 1 0 0,-1 0-1 0 0,0 0 1 0 0,0-1-1 0 0,1 0 1 0 0,-1 1-1 0 0,0-1 1 0 0,0 0-1 0 0,0 0 1 0 0,0 0-1 0 0,2-1-1 0 0,18-8 48 0 0,-7 3-131 0 0,-8 3 61 0 0,0 0-1 0 0,0-1 1 0 0,-1-1-1 0 0,2 0 23 0 0,4-6-98 0 0,0 0-86 0 0,-6 6 50 0 0,0 0-33 0 0,0 0-37 0 0,0 0-42 0 0,0-2-105 0 0,1 1-70 0 0,-1 1-78 0 0,1-1-83 0 0,8-8-644 0 0</inkml:trace>
  <inkml:trace contextRef="#ctx0" brushRef="#br0" timeOffset="352.85">332 80 9504 0 0,'0'0'216'0'0,"0"0"32"0"0,0 0 9 0 0,1 0-109 0 0,1 2-77 0 0,7 12-18 0 0,-8-10-54 0 0,0 0-1 0 0,0-1 1 0 0,-1 1 0 0 0,1 0-1 0 0,-1 0 1 0 0,0 0 0 0 0,0 0 1 0 0,2 5 45 0 0,2-5 93 0 0,0-1 18 0 0,-1 2 49 0 0,-1 10 152 0 0,-3-9-216 0 0,2 1 33 0 0,0 0 47 0 0,1 0 62 0 0,3 1 5 0 0,1 2 113 0 0,-3 4 94 0 0,-4-14-471 0 0,1 0 1 0 0,0 1-1 0 0,0-1 1 0 0,0 1 0 0 0,0-1-1 0 0,0 1 1 0 0,0-1-1 0 0,0 1 1 0 0,0-1 0 0 0,0 1-1 0 0,0-1 1 0 0,1 1-1 0 0,-1-1 1 0 0,0 1 0 0 0,0-1-1 0 0,0 1 1 0 0,0-1-1 0 0,1 1 1 0 0,-1-1 0 0 0,0 1-1 0 0,1-1 1 0 0,-1 0-1 0 0,0 1 1 0 0,1-1 0 0 0,-1 0-1 0 0,0 1 1 0 0,1-1-1 0 0,-1 0 1 0 0,1 1 0 0 0,-1-1-1 0 0,0 0 1 0 0,1 1-25 0 0,6 3 381 0 0,-4 0-84 0 0,1 3-44 0 0,2 7 157 0 0,-3-10-253 0 0,1 4 132 0 0,1 2 46 0 0,1 3 83 0 0,-4-9-303 0 0,-1 0 46 0 0,-1 6 438 0 0,1-5-366 0 0,-1-1-69 0 0,1-1-111 0 0,0-1-58 0 0,1 1 34 0 0,1 1 84 0 0,0 0 55 0 0,7 6 293 0 0,-5-5-240 0 0,-2-2-143 0 0,0 0 211 0 0,-3-3-8 0 0,0 3-57 0 0,0-1-99 0 0,0 0-64 0 0,0 2-22 0 0,0-2 16 0 0,0 0 168 0 0,0-2-6 0 0,0 0-5 0 0,0 0-17 0 0,0 0-10 0 0,0 0-1 0 0,0 0-9 0 0,0 0-40 0 0,0-2-21 0 0,0 1-107 0 0,0 0-1 0 0,-1 1 1 0 0,1-1 0 0 0,0 1-1 0 0,0-1 1 0 0,0 1-1 0 0,0-1 1 0 0,0 0 0 0 0,-1 1-1 0 0,1-1 1 0 0,0 1-1 0 0,0-1 1 0 0,-1 1-1 0 0,1-1 1 0 0,0 1 0 0 0,-1-1-1 0 0,1 1 1 0 0,0 0-1 0 0,-1-1 1 0 0,1 1-1 0 0,-1-1 1 0 0,1 1 0 0 0,-1 0-1 0 0,0-1-6 0 0,1 1 5 0 0,-1-1 0 0 0,0 1 0 0 0,1 0-1 0 0,-1-1 1 0 0,1 1 0 0 0,-1-1 0 0 0,1 0-1 0 0,-1 1 1 0 0,1-1 0 0 0,-1 1 0 0 0,1-1 0 0 0,0 0-1 0 0,-1 1 1 0 0,1-1 0 0 0,0 0 0 0 0,-1 1-1 0 0,1-1 1 0 0,0 0 0 0 0,0 0 0 0 0,0 1 0 0 0,0-1-1 0 0,0 0 1 0 0,0 0 0 0 0,0 1 0 0 0,0-1-5 0 0,0-5 9 0 0,0 5-13 0 0,-4-6 24 0 0,-5-11 49 0 0,4 1-8 0 0,6-13-55 0 0,0 14-5 0 0,-2 0-1 0 0,1 12 0 0 0,-1-1 0 0 0,1 1 0 0 0,0-1 0 0 0,0 1 0 0 0,0 0 0 0 0,1-1 0 0 0,0 1 0 0 0,-1 0 0 0 0,3-4 0 0 0,28-55 0 0 0,-27 58-1 0 0,0-1-1 0 0,0 1 1 0 0,0 0-1 0 0,0 1 1 0 0,1-1-1 0 0,0 1 1 0 0,0 0-1 0 0,5-3 2 0 0,0 2-33 0 0,-7 4 30 0 0,-1 0 0 0 0,0 0 0 0 0,0 0 0 0 0,0 0 0 0 0,1-1 0 0 0,-1 1 0 0 0,0-1 0 0 0,-1 1 0 0 0,1-1 3 0 0,12-14 0 0 0,-12 11 2 0 0,2-2-27 0 0,3 3-42 0 0,-2 2 33 0 0,8-9-74 0 0,-8 8-13 0 0,6 3 1 0 0,-9 0 23 0 0,7-1-271 0 0,6-6-568 0 0,-7 2 437 0 0,8 3-568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51.8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9616 0 0,'0'0'216'0'0,"0"0"32"0"0,0 0 12 0 0,0 0-86 0 0,0 0-27 0 0,0 0 39 0 0,0 0 144 0 0,0 0 271 0 0,0 0 21 0 0,0 2-30 0 0,0 14-72 0 0,0 1-64 0 0,0 0-58 0 0,0 0-51 0 0,0 4 9 0 0,0 0-54 0 0,0 11 70 0 0,0-2-65 0 0,2-10-119 0 0,4 8 48 0 0,-3-21-160 0 0,-2 1 1 0 0,1-1-1 0 0,-1 1 0 0 0,0 0 0 0 0,-1 1-76 0 0,1-4 62 0 0,-1 1-1 0 0,1-1 0 0 0,0 1 0 0 0,0-1 0 0 0,1 0 0 0 0,0 2-61 0 0,4 16 220 0 0,-4-6-104 0 0,-3 19 138 0 0,0 10 17 0 0,1-35-195 0 0,1 1-1 0 0,1-1 1 0 0,0 2-76 0 0,1 2 57 0 0,5 28 110 0 0,-6-7 25 0 0,-2 60 162 0 0,0-37-128 0 0,0-53-100 0 0,0 0-110 0 0,0 0-85 0 0,0-1-63 0 0,0-1-231 0 0,0-15 24 0 0,0 7 136 0 0,0-1-37 0 0,0-5-331 0 0,0-2-226 0 0,0-2-479 0 0,0 12 877 0 0,0 0-54 0 0,0 0-47 0 0,0 0-41 0 0,0 0-154 0 0,0 0-41 0 0,0-1-187 0 0,0 0-504 0 0</inkml:trace>
  <inkml:trace contextRef="#ctx0" brushRef="#br0" timeOffset="284.61">1 95 6592 0 0,'3'0'149'0'0,"11"-4"47"0"0,-2-5-37 0 0,-9 7-56 0 0,-1 0-43 0 0,1 2-31 0 0,1 0-36 0 0,2-1 6 0 0,2-4 1 0 0,-6 4 0 0 0,-1 0 0 0 0,0 0 0 0 0,1 0 0 0 0,-1 1 0 0 0,1-1 0 0 0,-1 0 0 0 0,1 1 0 0 0,0-1 0 0 0,-1 1 0 0 0,1-1 0 0 0,0 1 0 0 0,-1 0 0 0 0,1 0 0 0 0,0 0 0 0 0,3 0 6 0 0,1 0 69 0 0,1-1 59 0 0,-1 1 48 0 0,7 0 251 0 0,15 0 735 0 0,-18 0-815 0 0,-1 1-79 0 0,-5 0-191 0 0,0 0-45 0 0,17 10 538 0 0,-8-8-321 0 0,3 1 95 0 0,0 7 83 0 0,-11-5-250 0 0,8 7 181 0 0,1 1-91 0 0,0 3-38 0 0,-12-13-185 0 0,1-1 0 0 0,-1 1-1 0 0,0 0 1 0 0,0 0 0 0 0,1 4-50 0 0,1 5 159 0 0,0-3-55 0 0,4 14 87 0 0,-7-20-127 0 0,0 0-1 0 0,0 0 1 0 0,-1 0-1 0 0,1 0 0 0 0,-1 3-63 0 0,-1 17 218 0 0,0-12-131 0 0,1 1 30 0 0,0-3-35 0 0,0 14 83 0 0,-1-5-9 0 0,-6-1-34 0 0,2-7-56 0 0,-1 6 63 0 0,-8 14 88 0 0,13-29-203 0 0,-5 6 30 0 0,-1 1 0 0 0,0-1 0 0 0,0 0 0 0 0,-1-1 1 0 0,0 0-45 0 0,-9 6 43 0 0,-15 3-43 0 0,18-9-38 0 0,2-1-93 0 0,7-3 42 0 0,3-3-115 0 0,1 1 71 0 0,0-1 61 0 0,-1 1 51 0 0,0-1 88 0 0,-4 1 262 0 0,4-1-293 0 0,0 0-79 0 0,1 0-32 0 0,-1 0-44 0 0,1 0-50 0 0,0 0-55 0 0,-1 0-44 0 0,1 0-58 0 0,0-1-64 0 0,-1 1-70 0 0,1 0-74 0 0,0 0-78 0 0,-1 0-85 0 0,1 0-88 0 0,-4 0-963 0 0,-4 0-986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56.7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10960 0 0,'0'0'322'0'0,"0"0"-7"0"0,0 0-142 0 0,0 0-61 0 0,0 0 111 0 0,0 0 202 0 0,0 0 21 0 0,0 0-21 0 0,0 0-94 0 0,0 0-41 0 0,0 0-8 0 0,3 0-32 0 0,7 0-122 0 0,-7 0-52 0 0,-3 0-10 0 0,3 3-13 0 0,7 7-54 0 0,-9-9-412 0 0,0 1 45 0 0,1 1-256 0 0,-2 0 112 0 0,-1 2-570 0 0,1-4 710 0 0,0 0-50 0 0,0-1 40 0 0,0 2-1413 0 0,0-2-1015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57.0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11488 0 0,'0'0'264'0'0,"0"0"34"0"0,0 0 20 0 0,0 0-41 0 0,0 0-157 0 0,0 0-36 0 0,0 0 100 0 0,0 0 203 0 0,0 0 366 0 0,0 0 42 0 0,0 0-332 0 0,0 0-201 0 0,0 0-64 0 0,0 0 17 0 0,0 0 68 0 0,0 0-26 0 0,0 0-6 0 0,0 0 5 0 0,0 0 6 0 0,0 0 2 0 0,0 0-127 0 0,0 0-112 0 0,0 0-87 0 0,0 0-147 0 0,0 0-255 0 0,3-3-43 0 0,10-10-4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58.6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7568 0 0,'0'0'166'0'0,"0"0"29"0"0,0 0 14 0 0,0 0-66 0 0,0 0-16 0 0,0 0 41 0 0,0 0 137 0 0,0 0 255 0 0,0 0 16 0 0,0 0-27 0 0,0 0-137 0 0,0 0-57 0 0,3 0-16 0 0,-3 0-328 0 0,1 0 0 0 0,-1 0 0 0 0,1 0 1 0 0,-1 0-1 0 0,0 0 0 0 0,1 0 0 0 0,-1 0 1 0 0,1 0-1 0 0,-1 0 0 0 0,1 0 1 0 0,-1 0-1 0 0,0 0 0 0 0,1 0 0 0 0,-1 0 1 0 0,1 1-1 0 0,-1-1 0 0 0,0 0 0 0 0,1 0 1 0 0,-1 0-1 0 0,0 1 0 0 0,1-1 0 0 0,-1 0 1 0 0,0 0-1 0 0,1 1 0 0 0,-1-1 0 0 0,0 0 1 0 0,0 1-1 0 0,1-1 0 0 0,-1 0 0 0 0,0 1 1 0 0,0-1-1 0 0,0 1 0 0 0,1-1 0 0 0,-1 0 1 0 0,0 1-1 0 0,0-1 0 0 0,0 1 1 0 0,0-1-1 0 0,0 0 0 0 0,0 1 0 0 0,0-1 1 0 0,0 1-1 0 0,0-1 0 0 0,0 0 0 0 0,0 1 1 0 0,0-1-1 0 0,0 1 0 0 0,0-1 0 0 0,-1 1-11 0 0,1 0 21 0 0,0 0-1 0 0,0-1 0 0 0,0 1 0 0 0,0 0 0 0 0,0 0 1 0 0,0 0-1 0 0,0 0 0 0 0,1-1 0 0 0,-1 1 1 0 0,0 0-1 0 0,0 0 0 0 0,0 0 0 0 0,1-1 0 0 0,-1 1 1 0 0,1 0-1 0 0,-1 0 0 0 0,0-1 0 0 0,1 1 1 0 0,0 0-21 0 0,9 4 296 0 0,-3 6-19 0 0,0 3-73 0 0,-5-10-127 0 0,-1-2-50 0 0,-1-1-1 0 0,1 0 0 0 0,-1 1 1 0 0,0-1-1 0 0,1 0 0 0 0,-1 1 1 0 0,0-1-1 0 0,0 1 0 0 0,0-1 1 0 0,0 1-27 0 0,2 16 250 0 0,9 5-40 0 0,3 8 31 0 0,-11-19-121 0 0,-2 1 37 0 0,0-2-43 0 0,0 0 0 0 0,1-1 0 0 0,0 1 0 0 0,2 6-114 0 0,5 18 256 0 0,-5-17-149 0 0,3 15 96 0 0,-5-8-17 0 0,0 0-1 0 0,4-3-36 0 0,-1-6-62 0 0,0 16 75 0 0,6-1-2 0 0,-6 1 18 0 0,0-15-57 0 0,-3-11-39 0 0,0 1 1 0 0,-1 0 0 0 0,0 0 0 0 0,0 0-1 0 0,0 2-82 0 0,0 2 143 0 0,0-3-34 0 0,2 1 6 0 0,0-2-39 0 0,3 8 40 0 0,-4 1 0 0 0,-2-13-126 0 0,0 6 37 0 0,0 0 76 0 0,0 20 366 0 0,0-26-434 0 0,-1 0-36 0 0,1-1 37 0 0,0 1 42 0 0,1-1 62 0 0,-4-2-60 0 0,4 0-72 0 0,-1 0-2 0 0,-5 0 73 0 0,-2-4 82 0 0,4 0-39 0 0,2-2 33 0 0,2-1 38 0 0,3-3 41 0 0,6-6-192 0 0,-7 0-42 0 0,-3 14 0 0 0,-1 0 0 0 0,1-1 0 0 0,0 1 0 0 0,0-1 0 0 0,0 1 0 0 0,1 0 0 0 0,-1 0 0 0 0,1-1 0 0 0,-1 1 0 0 0,1 0 0 0 0,0 0 0 0 0,0-1 0 0 0,0 1 0 0 0,0 0 0 0 0,0 0 0 0 0,0 0 0 0 0,0 0 0 0 0,1 0 0 0 0,-1 1 0 0 0,1-1 0 0 0,0 0 0 0 0,-1 0 0 0 0,1 1 0 0 0,-1-1 0 0 0,1 1 0 0 0,-1-1 0 0 0,0 0 0 0 0,0 1 0 0 0,1-1 0 0 0,-1 0 0 0 0,0 0 0 0 0,0-1 0 0 0,0-9-26 0 0,-1 11 9 0 0,1-1 1 0 0,-1 1-1 0 0,0-1 1 0 0,0 0-1 0 0,1 1 1 0 0,-1-1 0 0 0,1 1-1 0 0,-1-1 1 0 0,1 1-1 0 0,0 0 1 0 0,0-1 16 0 0,1-2-66 0 0,0 1 0 0 0,1 0 1 0 0,0 0-1 0 0,0 0 0 0 0,3-3 66 0 0,-3 4-46 0 0,0-1-1 0 0,-1 1 1 0 0,1-1 0 0 0,-1 0-1 0 0,0 0 1 0 0,0 0-1 0 0,1-1 47 0 0,2-7-41 0 0,-5 10 41 0 0,0 0 0 0 0,1 0 0 0 0,-1 0 0 0 0,1 0 0 0 0,-1 0 0 0 0,1 0-1 0 0,-1 0 1 0 0,1 0 0 0 0,0 0 0 0 0,0 0 0 0 0,-1 0 0 0 0,1 0 0 0 0,0 0 0 0 0,0 0 0 0 0,0 1 0 0 0,0-1 0 0 0,0 0-1 0 0,1 0 1 0 0,92-46 0 0 0,-78 44 0 0 0,0 6 0 0 0,2 7 0 0 0,-9-8 0 0 0,-1-1 0 0 0,20 12 0 0 0,-15-10-16 0 0,-13-3 15 0 0,0 0 0 0 0,0 0-1 0 0,0 0 1 0 0,0 0-1 0 0,0 0 1 0 0,1 0 0 0 0,-1 0-1 0 0,0 0 1 0 0,0 0-1 0 0,0 0 1 0 0,0 0 0 0 0,0 0-1 0 0,0 0 1 0 0,0 0-1 0 0,0 0 1 0 0,0 0 0 0 0,0 0-1 0 0,1 0 1 0 0,-1 0-1 0 0,0 0 1 0 0,0 0 0 0 0,0 0-1 0 0,0 0 1 0 0,0 0-1 0 0,0 0 1 0 0,0 0 0 0 0,0 0-1 0 0,0 0 1 0 0,0 0-1 0 0,0 0 1 0 0,0 0-1 0 0,1 0 1 0 0,-1 0 0 0 0,0 1-1 0 0,0-1 1 0 0,0 0-1 0 0,0 0 1 0 0,0 0 0 0 0,0 0-1 0 0,0 0 1 0 0,0 0-1 0 0,0 0 1 0 0,0 0 0 0 0,0 0-1 0 0,0 0 1 0 0,0 1-1 0 0,0-1 1 0 0,0 0 0 0 0,0 0-1 0 0,0 0 1 0 0,0 0-1 0 0,0 0 1 0 0,0 0 0 0 0,0 0-1 0 0,0 0 1 0 0,0 0-1 0 0,0 0 2 0 0,0 8-103 0 0,0 6 57 0 0,0 4 45 0 0,0 3 66 0 0,0-20-61 0 0,0 1 0 0 0,0-1 0 0 0,-1 1 0 0 0,1-1 1 0 0,0 1-1 0 0,-1-1 0 0 0,1 1 0 0 0,0-1 0 0 0,-1 1 0 0 0,0-1 0 0 0,0 1-4 0 0,-10 12 8 0 0,-2 1 3 0 0,10-6 15 0 0,3-8-25 0 0,0-1-1 0 0,0 0 1 0 0,0 0 0 0 0,0 1 0 0 0,0-1 0 0 0,0 0 0 0 0,0 0 0 0 0,0 1-1 0 0,0-1 1 0 0,-1 0 0 0 0,1 0 0 0 0,0 0 0 0 0,0 1 0 0 0,0-1-1 0 0,0 0 1 0 0,0 0 0 0 0,-1 0 0 0 0,1 1 0 0 0,0-1 0 0 0,0 0 0 0 0,0 0-1 0 0,-1 0 1 0 0,1 0 0 0 0,0 1 0 0 0,0-1 0 0 0,-1 0-1 0 0,-24 13 15 0 0,23-12-14 0 0,-16 8 45 0 0,-6 3-38 0 0,2-1-9 0 0,20-10 1 0 0,0-1 0 0 0,-1 1 0 0 0,1-1 0 0 0,0 1 0 0 0,-1-1 0 0 0,1 0 0 0 0,-1 1 0 0 0,1-1 0 0 0,-1-1 0 0 0,1 1 0 0 0,-1 0 0 0 0,1-1 0 0 0,-1 1 0 0 0,1 0 0 0 0,-1-1 0 0 0,1 1 0 0 0,0 0 0 0 0,-1 0 0 0 0,1 1 0 0 0,-1-1 0 0 0,1 0 0 0 0,-1 1 0 0 0,1-1 0 0 0,0 1 0 0 0,-1 0 0 0 0,-4 3 0 0 0,5-3 0 0 0,1 0 0 0 0,0 0 0 0 0,-1 0 0 0 0,1 0 0 0 0,-1 0 0 0 0,1 0 0 0 0,-1-1 0 0 0,1 1 0 0 0,-1-1 0 0 0,1 1 0 0 0,-1-1 0 0 0,0 0 0 0 0,1 0 0 0 0,-1 1 0 0 0,0-1 0 0 0,1 0 0 0 0,-1-1 0 0 0,0 1 0 0 0,1 0 0 0 0,-1 0 0 0 0,1-1 0 0 0,-1 1 0 0 0,0-1 0 0 0,0 1 0 0 0,-6-5-1 0 0,-2-1-38 0 0,-4 3-69 0 0,-14 3-152 0 0,25 0 171 0 0,0-2-10 0 0,3 2 99 0 0,-4-4-148 0 0,-5-3-144 0 0,-4 2-258 0 0,11 3 502 0 0,1 0-73 0 0,0 1-74 0 0,0-1-77 0 0,0 1-53 0 0,1 0-70 0 0,-1 0-72 0 0,0 0-75 0 0,0 0-74 0 0,-1 0-78 0 0,0 1-78 0 0,-1 0-81 0 0,1 0-1201 0 0,2 0-1157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3:59.8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7344 0 0,'0'0'165'0'0,"0"0"22"0"0,0 0 9 0 0,3 0-20 0 0,2 1-162 0 0,-1 1 77 0 0,0 3 93 0 0,1 3 178 0 0,0 0-27 0 0,-2-3-148 0 0,-1-4 59 0 0,-1 0-46 0 0,-1 1-40 0 0,1-1-36 0 0,-1 1-16 0 0,1-1-35 0 0,-1 1-21 0 0,0 0-18 0 0,0 2 28 0 0,0-2 70 0 0,5 6 89 0 0,1 5 125 0 0,-1 0-73 0 0,0-2-114 0 0,-1-1-20 0 0,-2-2-11 0 0,0-1 17 0 0,-2 2 49 0 0,2 3 103 0 0,3-3-48 0 0,2 4 24 0 0,-2 13 143 0 0,0-10-132 0 0,0-4-73 0 0,-2 8 28 0 0,-1-7-10 0 0,4 1 23 0 0,0-2-18 0 0,-4-1-27 0 0,1 3 76 0 0,7 1 42 0 0,-9-13-154 0 0,1 0-46 0 0,-1 1 18 0 0,-2 5-28 0 0,0-8-73 0 0,1 3 200 0 0,0-3-18 0 0,0 3-7 0 0,0-3-96 0 0,0 1-72 0 0,0 0-76 0 0,0 1-123 0 0,0-1 120 0 0,0 0 63 0 0,0 0 94 0 0,0 0 90 0 0,0 0-64 0 0,0 0 32 0 0,0-1 36 0 0,0 1 38 0 0,0 0 40 0 0,0 0 44 0 0,3-1-276 0 0,-3 0-67 0 0,1 0 2 0 0,-1 0 0 0 0,1 0 0 0 0,0 0 0 0 0,0 0 0 0 0,-1 0 0 0 0,1-1 0 0 0,0 1 0 0 0,-1 0 0 0 0,1 0 0 0 0,0 0 0 0 0,-1-1 0 0 0,1 1 0 0 0,-1 0-1 0 0,1-1 1 0 0,0 1-2 0 0,-1-1 6 0 0,0 1 0 0 0,1-1 0 0 0,-1 0-1 0 0,0 0 1 0 0,1 0 0 0 0,-1 1-1 0 0,0-1 1 0 0,0 0 0 0 0,0 0 0 0 0,0 0-1 0 0,0 0 1 0 0,0 0 0 0 0,0 1-1 0 0,0-2-5 0 0,0-10 68 0 0,-1 9-65 0 0,1 0 0 0 0,0 0-1 0 0,0-1 1 0 0,0 1 0 0 0,0 0 0 0 0,1 0 0 0 0,-1 0 0 0 0,1-1 0 0 0,0 1-1 0 0,0 0-2 0 0,4-5 0 0 0,-4 6 0 0 0,0 1 0 0 0,0-1 0 0 0,-1 1 0 0 0,1-1 0 0 0,0 1 0 0 0,0-1 0 0 0,-1 1 0 0 0,1-1 0 0 0,-1 1 0 0 0,0-1 0 0 0,1 0 0 0 0,-1 1 0 0 0,0-1 0 0 0,0 0 0 0 0,0-6 0 0 0,0-1 0 0 0,1 1 0 0 0,-1 0 0 0 0,2-1 0 0 0,0 0 0 0 0,-1 5 0 0 0,0 0 0 0 0,1 0 0 0 0,0 0 0 0 0,0 0 0 0 0,0 1 0 0 0,0-1 0 0 0,1 1 0 0 0,-1-1 0 0 0,1 1 0 0 0,0 0 0 0 0,1-1 0 0 0,43-43 0 0 0,-41 41-10 0 0,-4 3 12 0 0,0 1-1 0 0,1 0 1 0 0,-1 0 0 0 0,0 0-1 0 0,1 0 1 0 0,-1 0 0 0 0,1 0-1 0 0,0 1 1 0 0,-1-1 0 0 0,3 0-2 0 0,8-1-45 0 0,5 3-69 0 0,-5 0 61 0 0,3 2 42 0 0,-1 11 11 0 0,-2 3 0 0 0,-7 0 0 0 0,7 0 0 0 0,0-1 0 0 0,-10 1 0 0 0,-3-5 2 0 0,0-3 36 0 0,0 7 40 0 0,-1-8-55 0 0,-6 7 105 0 0,2-8-130 0 0,2-4 57 0 0,0-4 3 0 0,-7-9-35 0 0,6 4 27 0 0,8-2-47 0 0,-4 9-3 0 0,6-4 0 0 0,-5 4 0 0 0,-1 0 0 0 0,1-1 0 0 0,-1 1 0 0 0,0 0 0 0 0,1-1 0 0 0,-1 1 0 0 0,1 0 0 0 0,-1-1 0 0 0,0 1 0 0 0,1 0 0 0 0,-1-1 0 0 0,0 1 0 0 0,1 0 0 0 0,-1-1 0 0 0,0 1 0 0 0,0-1 0 0 0,1 1 0 0 0,-1-1 0 0 0,0 1 0 0 0,0-1 0 0 0,0 1 0 0 0,0-1 0 0 0,0 1 0 0 0,0-1 0 0 0,0 1 0 0 0,0-1 0 0 0,0 1 0 0 0,0-1 0 0 0,0 1 0 0 0,0-1 0 0 0,0 1 0 0 0,0-1 0 0 0,0-1 1 0 0,0 0-1 0 0,0 1 0 0 0,1-1 0 0 0,-1 0 0 0 0,0 0 0 0 0,1 1 0 0 0,0-1 0 0 0,-1 0 1 0 0,1 1-1 0 0,0-1 0 0 0,0 0 0 0 0,0 1 0 0 0,0-1 0 0 0,0 1 4 0 0,0-1 0 0 0,0 1 0 0 0,-1-1 0 0 0,1 1 0 0 0,0-1 0 0 0,0 0 0 0 0,-1 0 0 0 0,1 1 0 0 0,-1-1 0 0 0,0 0 0 0 0,0 0 0 0 0,1 1 0 0 0,-1-1-4 0 0,0 1 0 0 0,-1 1 0 0 0,1-1 1 0 0,0 1-1 0 0,0-1 0 0 0,0 1 1 0 0,0-1-1 0 0,0 1 0 0 0,0-1 1 0 0,0 1-1 0 0,0-1 0 0 0,0 1 1 0 0,1-1-1 0 0,-1 1 0 0 0,0-1 1 0 0,0 1-1 0 0,0-1 0 0 0,1 1 1 0 0,-1-1-1 0 0,0 1 0 0 0,0 0 1 0 0,1-1-1 0 0,-1 1 0 0 0,0-1 1 0 0,1 1-1 0 0,-1 0 0 0 0,0-1 1 0 0,1 1-1 0 0,-1 0 0 0 0,1 0 1 0 0,-1-1-1 0 0,0 1 0 0 0,1 0 0 0 0,6-5 0 0 0,9-24 0 0 0,-12 20-1 0 0,-4 8 1 0 0,0 0-1 0 0,1 0 1 0 0,-1 0 0 0 0,0 0-1 0 0,1 0 1 0 0,-1-1 0 0 0,1 1-1 0 0,0 0 1 0 0,-1 0-1 0 0,1 0 1 0 0,0 1 0 0 0,0-1-1 0 0,-1 0 1 0 0,1 0-1 0 0,0 0 1 0 0,0 0 0 0 0,0 1-1 0 0,0-1 1 0 0,0 0-1 0 0,0 1 1 0 0,0-1 0 0 0,0 1-1 0 0,0-1 1 0 0,0 1-1 0 0,0 0 1 0 0,1-1 0 0 0,-1 1-1 0 0,0 0 1 0 0,0 0 0 0 0,0 0-1 0 0,1 0 1 0 0,3-3-53 0 0,9-10 27 0 0,-1 0-32 0 0,-13 13 57 0 0,0 0 0 0 0,0-1 0 0 0,0 1 0 0 0,0 0 0 0 0,0 0 0 0 0,0 0 0 0 0,0 0 0 0 0,0 0 0 0 0,0 0 0 0 0,0 0 0 0 0,0 0 0 0 0,1 0 0 0 0,-1-1 0 0 0,0 1 0 0 0,0 0 0 0 0,0 0 0 0 0,0 0 0 0 0,0 0 1 0 0,0 0-1 0 0,0 0 0 0 0,0 0 0 0 0,1 0 0 0 0,-1 0 0 0 0,0 0 0 0 0,0 0 0 0 0,0 0 0 0 0,0 0 0 0 0,0 0 0 0 0,0 0 0 0 0,1 0 0 0 0,-1 0 0 0 0,0 0 0 0 0,0 0 0 0 0,0 0 0 0 0,0 0 0 0 0,0 0 0 0 0,0 0 0 0 0,0 0 0 0 0,1 0 0 0 0,-1 0 0 0 0,0 0 0 0 0,0 0 1 0 0,0 0-1 0 0,0 0 0 0 0,0 1 0 0 0,0-1 0 0 0,0 0 0 0 0,0 0 0 0 0,0 0 0 0 0,1 0 0 0 0,-1 0 0 0 0,0 0 0 0 0,0 0 0 0 0,0 0 0 0 0,0 0 0 0 0,0 1 0 0 0,0-1 1 0 0,25 25-53 0 0,-15-15 34 0 0,0 0 16 0 0,3 5 3 0 0,-10-3 0 0 0,-2-3 0 0 0,11 18 0 0 0,-7-14 0 0 0,5-8 0 0 0,-8-3-34 0 0,-3 1 82 0 0,1 0-36 0 0,1-1-85 0 0,0 1-68 0 0,2 0-96 0 0,0 0 115 0 0,0 0-66 0 0,-1-1-90 0 0,-1-1 86 0 0,0 0-43 0 0,0 0-44 0 0,-1 0-43 0 0,1-1-40 0 0,-1 0-34 0 0,1 1-258 0 0,-1-1-58 0 0,0 0-46 0 0,0 0-34 0 0,0 0-1419 0 0,0 0-1254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00.2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33 7632 0 0,'0'0'166'0'0,"0"0"29"0"0,3 0 14 0 0,-3 0-196 0 0,1 0-1 0 0,0 0 0 0 0,-1 0 0 0 0,1 0 1 0 0,0 0-1 0 0,-1 0 0 0 0,1-1 1 0 0,0 1-1 0 0,-1 0 0 0 0,1 0 0 0 0,0 0 1 0 0,-1-1-1 0 0,1 1 0 0 0,-1 0 0 0 0,1-1-12 0 0,2-6 64 0 0,-3 4-12 0 0,0 1 76 0 0,0 1 146 0 0,0-2 240 0 0,0 3-421 0 0,0-1-38 0 0,0 0-20 0 0,0-2-15 0 0,0 2 33 0 0,0 0 49 0 0,0 0 45 0 0,0-1 64 0 0,0 1 75 0 0,0-1 86 0 0,-3 2-102 0 0,-1 0-168 0 0,-1 0 40 0 0,-13 0 362 0 0,11 1-324 0 0,2-1-81 0 0,2 2-84 0 0,-2 11 162 0 0,3-9-133 0 0,-1 0 34 0 0,-8 7 248 0 0,7-7-204 0 0,1 0-33 0 0,-1 1-53 0 0,0 5 123 0 0,0-1-35 0 0,-6 3 14 0 0,7-9-92 0 0,1 1 0 0 0,-1-1 0 0 0,1 1 1 0 0,0 0-1 0 0,-1 0 0 0 0,2 0 0 0 0,-2 3-46 0 0,-5 15 166 0 0,6-16-134 0 0,-1 9 226 0 0,1-1 40 0 0,3 15 397 0 0,1-3-24 0 0,-2-24-638 0 0,0-1 0 0 0,0 1 0 0 0,1 0 0 0 0,-1 0 0 0 0,1-1 0 0 0,0 1 0 0 0,0 0 0 0 0,-1-1 0 0 0,1 1 0 0 0,0-1 1 0 0,0 1-1 0 0,0-1 0 0 0,1 1 0 0 0,-1 0-33 0 0,13 11 247 0 0,-11-9-190 0 0,0-2 114 0 0,-3-2 78 0 0,0 0 37 0 0,3 0 8 0 0,6 1-59 0 0,5 0-101 0 0,0-1-52 0 0,-12 0-72 0 0,-1 0 0 0 0,1 0-1 0 0,-1 0 1 0 0,1 0 0 0 0,-1 0 0 0 0,1-1 0 0 0,0 1-1 0 0,-1 0 1 0 0,1-1 0 0 0,-1 1 0 0 0,0-1-1 0 0,2 0-9 0 0,1-6 47 0 0,-4 7-45 0 0,0-1 1 0 0,1 1-1 0 0,-1 0 1 0 0,0-1-1 0 0,0 1 1 0 0,1-1-1 0 0,-1 1 1 0 0,0 0-1 0 0,1-1 1 0 0,-1 1-1 0 0,1 0 1 0 0,-1-1-1 0 0,0 1 0 0 0,1 0 1 0 0,-1 0-1 0 0,1-1 1 0 0,-1 1-1 0 0,1 0 1 0 0,-1 0-1 0 0,1 0 1 0 0,-1-1-1 0 0,1 1 1 0 0,-1 0-1 0 0,1 0 1 0 0,-1 0-1 0 0,1 0 0 0 0,-1 0 1 0 0,1 0-1 0 0,-1 0 1 0 0,1 0-1 0 0,-1 0 1 0 0,1 1-3 0 0,0-1 1 0 0,-1 0 0 0 0,1 0 0 0 0,0 0 0 0 0,-1 0 0 0 0,1 0 0 0 0,0 0 1 0 0,-1 0-1 0 0,1 0 0 0 0,0-1 0 0 0,-1 1 0 0 0,1 0 0 0 0,-1 0 0 0 0,1 0 0 0 0,0-1 0 0 0,-1 1 1 0 0,1 0-1 0 0,-1-1 0 0 0,1 1 0 0 0,-1-1 0 0 0,1 1-1 0 0,0-10 61 0 0,-1 10-58 0 0,0-1 1 0 0,0 0 0 0 0,0 0 0 0 0,0 1 0 0 0,0-1 0 0 0,0 0 0 0 0,0 0-1 0 0,0 0 1 0 0,0 1 0 0 0,1-1 0 0 0,-1 0 0 0 0,0 0 0 0 0,0 1 0 0 0,1-1-1 0 0,-1 0 1 0 0,0 0 0 0 0,1 1 0 0 0,-1-1 0 0 0,1 1 0 0 0,-1-1-4 0 0,11-4 24 0 0,3-20 49 0 0,-12 21-66 0 0,0-12 46 0 0,-2 9-42 0 0,1 5-9 0 0,-1-1-1 0 0,0 1 0 0 0,0 0 0 0 0,0 0 1 0 0,0 0-1 0 0,-1 0 0 0 0,1 0 1 0 0,-1-1-1 0 0,1 1 0 0 0,-1-1-1 0 0,-3-3 13 0 0,-8-19 31 0 0,-4-7-97 0 0,13 27 64 0 0,-1 0-79 0 0,0 0-68 0 0,-2-1-56 0 0,-4-5-261 0 0,-14-11-806 0 0,20 18 932 0 0,1 2 53 0 0,1-1-514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19.0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1 4432 0 0,'0'0'99'0'0,"0"0"11"0"0,0 0 10 0 0,0 0 18 0 0,0 0 43 0 0,0 0 12 0 0,0 0 6 0 0,0 2-17 0 0,0 9-74 0 0,0-8-38 0 0,-2-3-6 0 0,-9 0 26 0 0,11 0-86 0 0,0-1 0 0 0,0 1-1 0 0,0 0 1 0 0,0 0-1 0 0,0 0 1 0 0,0 0-1 0 0,0 0 1 0 0,0 0-1 0 0,-1 0 1 0 0,1 0 0 0 0,0 0-1 0 0,0 0 1 0 0,0 0-1 0 0,0 0 1 0 0,0 0-1 0 0,0 0 1 0 0,0 0-1 0 0,0 0 1 0 0,0 0 0 0 0,0 0-1 0 0,-1 1 1 0 0,1-1-1 0 0,0 0 1 0 0,0 0-1 0 0,0 0 1 0 0,0 0-1 0 0,0 0 1 0 0,0 0 0 0 0,0 0-1 0 0,0 0 1 0 0,0 0-1 0 0,0 0 1 0 0,0 0-1 0 0,0 0 1 0 0,0 0-1 0 0,0 0 1 0 0,0 0 0 0 0,0 1-1 0 0,0-1 1 0 0,-1 0-1 0 0,1 0 1 0 0,0 0-1 0 0,0 0 1 0 0,0 0-1 0 0,0 0 1 0 0,0 0 0 0 0,0 0-1 0 0,0 0 1 0 0,0 0-1 0 0,0 1 1 0 0,0-1-1 0 0,0 0 1 0 0,0 0-1 0 0,1 0 1 0 0,-1 0 0 0 0,0 0-1 0 0,0 0-3 0 0,0 1 17 0 0,0 0 0 0 0,0-1-1 0 0,-1 1 1 0 0,1-1 0 0 0,0 1-1 0 0,0 0 1 0 0,0-1 0 0 0,-1 1-1 0 0,1 0 1 0 0,0-1 0 0 0,0 1-1 0 0,-1-1 1 0 0,1 1 0 0 0,-1-1 0 0 0,1 1-1 0 0,0-1 1 0 0,-1 1 0 0 0,1-1-1 0 0,-1 1 1 0 0,1-1 0 0 0,-1 1-1 0 0,1-1 1 0 0,-1 0-17 0 0,0 1 16 0 0,1-1 1 0 0,-1 0-1 0 0,1 1 1 0 0,-1-1-1 0 0,1 1 1 0 0,-1-1-1 0 0,1 1 0 0 0,-1-1 1 0 0,1 1-1 0 0,-1-1 1 0 0,1 1-1 0 0,0-1 0 0 0,-1 1 1 0 0,1 0-1 0 0,0-1 1 0 0,0 1-1 0 0,-1-1 0 0 0,1 1 1 0 0,0 0-1 0 0,0-1 1 0 0,0 1-1 0 0,0 0 0 0 0,0-1-16 0 0,-3 6 175 0 0,-23 36 240 0 0,22-37-280 0 0,3 2-87 0 0,1-1-11 0 0,-27 42 265 0 0,27-47-290 0 0,-1 1 0 0 0,1 0 0 0 0,-1 0 0 0 0,1 0 0 0 0,0-1 0 0 0,-1 1 0 0 0,1 0 0 0 0,0 0 0 0 0,0 0 0 0 0,0 0-1 0 0,1 1-11 0 0,-1-1 11 0 0,0-1 0 0 0,0 1 0 0 0,0 0 0 0 0,0 0 0 0 0,0 0 0 0 0,0 0 0 0 0,0 0-1 0 0,-1 0 1 0 0,1 0 0 0 0,-1 0 0 0 0,0 1-11 0 0,-4 5 16 0 0,4-7-16 0 0,0 1 0 0 0,0-1 0 0 0,1 1 0 0 0,-1-1-1 0 0,0 1 1 0 0,1-1 0 0 0,-1 1 0 0 0,0-1 0 0 0,1 1 0 0 0,0 0 0 0 0,-1-1 0 0 0,1 1 0 0 0,0 0 0 0 0,0-1 0 0 0,0 7 0 0 0,0-6 0 0 0,-1 0 0 0 0,1 0 0 0 0,0 0 0 0 0,0 0 0 0 0,1 0 0 0 0,-1 1 0 0 0,0-1 0 0 0,1 0 0 0 0,0 0 0 0 0,0 1 0 0 0,9 13 0 0 0,-7 0 0 0 0,-1-1 0 0 0,9-2 10 0 0,-5-9 39 0 0,4-5-39 0 0,-10 1-5 0 0,2 0 9 0 0,0 0-1 0 0,-1 0 0 0 0,1-1 0 0 0,0 1 0 0 0,0 0 0 0 0,0-1 0 0 0,0 0 0 0 0,0 1 0 0 0,-1-1 0 0 0,1 0 0 0 0,0 0 0 0 0,-1 0 1 0 0,1 0-1 0 0,0 0 0 0 0,-1 0 0 0 0,1 0 0 0 0,-1-1 0 0 0,0 1 0 0 0,1-2-13 0 0,14-9 109 0 0,-11 10-86 0 0,-5 2-20 0 0,1-1 0 0 0,0 1-1 0 0,-1 0 1 0 0,1-1 0 0 0,-1 1 0 0 0,1 0 0 0 0,0-1 0 0 0,-1 1 0 0 0,1 0-1 0 0,-1-1 1 0 0,1 1 0 0 0,-1-1 0 0 0,1 1 0 0 0,-1-1 0 0 0,0 0-1 0 0,1 1 1 0 0,-1-1 0 0 0,1 1 0 0 0,-1-1 0 0 0,0 0 0 0 0,0 1 0 0 0,1-1-3 0 0,1-4 4 0 0,-1 4-1 0 0,-1 0 0 0 0,1 0-1 0 0,0 0 1 0 0,-1 0 0 0 0,1 0-1 0 0,0 1 1 0 0,0-1 0 0 0,0 0-1 0 0,0 0 1 0 0,0 1 0 0 0,0-1-1 0 0,0 1 1 0 0,0-1 0 0 0,0 1-1 0 0,0-1 1 0 0,0 1-3 0 0,10-7 21 0 0,5-22 46 0 0,-13 14-17 0 0,-4 14-48 0 0,1 0 0 0 0,0 0 0 0 0,0 0 0 0 0,0 1 0 0 0,0-1 0 0 0,1 0 0 0 0,-1 0 0 0 0,0 0 0 0 0,0 0 0 0 0,0 1 0 0 0,1-1 0 0 0,-1 0 0 0 0,0 0 0 0 0,1 1 0 0 0,-1-1-2 0 0,4-2 19 0 0,3-2 15 0 0,-2-16-20 0 0,-5 20-14 0 0,0 1 1 0 0,1-1-1 0 0,-1 1 0 0 0,0 0 1 0 0,0-1-1 0 0,0 1 1 0 0,1 0-1 0 0,-1-1 0 0 0,0 1 1 0 0,0 0-1 0 0,1 0 1 0 0,-1-1-1 0 0,0 1 1 0 0,0 0-1 0 0,1 0 0 0 0,-1-1 1 0 0,0 1-1 0 0,1 0 1 0 0,-1 0-1 0 0,0 0 1 0 0,1 0-1 0 0,-1-1 0 0 0,1 1 1 0 0,-1 0-1 0 0,1 0 0 0 0,-1 0 1 0 0,0 0-1 0 0,0 0 1 0 0,0 0 0 0 0,1 0-1 0 0,-1 0 1 0 0,0 0 0 0 0,0 0-1 0 0,0 0 1 0 0,0 0-1 0 0,1 0 1 0 0,-1-1 0 0 0,0 1-1 0 0,0 0 1 0 0,0 0 0 0 0,0 0-1 0 0,0 0 1 0 0,1 0-1 0 0,-1 0 1 0 0,0-1 0 0 0,0 1-1 0 0,0 0 1 0 0,0 0 0 0 0,0 0-1 0 0,0 0 1 0 0,0-1-1 0 0,1 1 1 0 0,-1 0 0 0 0,0 0-1 0 0,0 0 1 0 0,0 0-1 0 0,0-1 1 0 0,0 1 0 0 0,0 0-1 0 0,1-26 22 0 0,-1 3 6 0 0,0-15 93 0 0,0 36-67 0 0,0 4-1 0 0,0 33-43 0 0,0-7-93 0 0,3 1 25 0 0,1-13 46 0 0,-2-10 25 0 0,0 1 0 0 0,0-1 0 0 0,-1 1 0 0 0,0 0 0 0 0,0-1 0 0 0,-1 2-13 0 0,0-6 4 0 0,0 0 1 0 0,1 0 0 0 0,-1 0-1 0 0,0-1 1 0 0,1 1 0 0 0,-1 0-1 0 0,1 0 1 0 0,-1-1 0 0 0,1 1-1 0 0,0-1 1 0 0,0 1 0 0 0,0-1-1 0 0,0 1-4 0 0,5 11 31 0 0,-4-2 18 0 0,-3 1-27 0 0,1-9-14 0 0,0 0 1 0 0,-1 0-1 0 0,1 0 1 0 0,1 1-1 0 0,-1-1 1 0 0,0 0-1 0 0,1 0 0 0 0,0 0 1 0 0,-1 0-1 0 0,1 1-8 0 0,0-4 1 0 0,17 34 81 0 0,-10-23-10 0 0,-6-9 17 0 0,-2 1-7 0 0,3 10-16 0 0,8 0-66 0 0,-9-11-49 0 0,-1-1-78 0 0,0-1-81 0 0,-1 0 58 0 0,1 0-34 0 0,0 0-139 0 0,1 0-66 0 0,-1 0-55 0 0,1 0-45 0 0,1 0-168 0 0,1 0-381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00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176 421 7424 0 0,'0'0'166'0'0,"0"0"29"0"0,-3 0 12 0 0,-10 0-68 0 0,7 0-77 0 0,-2 0-58 0 0,-10 0 76 0 0,10 1 160 0 0,2 0 72 0 0,-2 4 259 0 0,-1 4 85 0 0,6-6-512 0 0,1-1-81 0 0,-3 2 105 0 0,-8 10 353 0 0,9-9-398 0 0,2-1-46 0 0,-7 16 280 0 0,1-2-63 0 0,6-15-228 0 0,0 1 0 0 0,0-1 0 0 0,0 1 0 0 0,-1-1 0 0 0,1 0 1 0 0,-2 2-67 0 0,2-4 19 0 0,1 0 10 0 0,-1 1 0 0 0,1-1 0 0 0,0 1 0 0 0,0-1 1 0 0,-1 1-1 0 0,1-1 0 0 0,0 1 0 0 0,0 0 0 0 0,0 0-29 0 0,-1 15 248 0 0,2-14-204 0 0,0 0-1 0 0,-1 0 1 0 0,1 0 0 0 0,-1 1-1 0 0,0-1 1 0 0,1 0 0 0 0,-2 2-44 0 0,-6 13 269 0 0,5-8-103 0 0,2 2 104 0 0,1 2 79 0 0,0-1 58 0 0,1 3 214 0 0,-1-12-364 0 0,1 0-42 0 0,-1-1-39 0 0,1 0-33 0 0,1 1 13 0 0,1-1-55 0 0,4 1-18 0 0,6-1-62 0 0,-7-2 15 0 0,2-1 62 0 0,1 0 90 0 0,-7 0-171 0 0,0 0-1 0 0,0-1 1 0 0,-1 1-1 0 0,1-1 0 0 0,0 0 1 0 0,0 1-1 0 0,-1-1 0 0 0,1 0 1 0 0,-1 0-1 0 0,1 0 0 0 0,0 0 1 0 0,-1-1-1 0 0,0 1 0 0 0,1 0 1 0 0,-1-1-1 0 0,1 1-16 0 0,6-7 65 0 0,1 2-34 0 0,1 2-16 0 0,-8 3-7 0 0,1 0 1 0 0,-1 0-1 0 0,0-1 0 0 0,0 1 1 0 0,0 0-1 0 0,0-1 1 0 0,0 1-1 0 0,0-1 0 0 0,0 0-8 0 0,11-10 23 0 0,-8 7-14 0 0,0 1 1 0 0,0 0 0 0 0,-1-1-1 0 0,0 0 1 0 0,0 0-1 0 0,1-2-9 0 0,0-7 0 0 0,-1 12 0 0 0,3-3 0 0 0,-2-22-13 0 0,-1 15 1 0 0,1-1-38 0 0,12-25-212 0 0,-13 24 148 0 0,-4-7 11 0 0,-1 9 47 0 0,1-114-539 0 0,0 119 573 0 0,-1 0 0 0 0,0 0-1 0 0,0 1 1 0 0,-1-1 0 0 0,0 1-1 0 0,0-1 23 0 0,-2-9-36 0 0,-2-11-25 0 0,-9-28-40 0 0,-17-24-61 0 0,29 69 144 0 0,-10-25-24 0 0,3 17 42 0 0,5-6-11 0 0,-2 19-17 0 0,3 2 13 0 0,1-4 5 0 0,3 22 10 0 0,0-10 3 0 0,-1 0 0 0 0,1 0 0 0 0,0 0 1 0 0,1 1-1 0 0,-1-1 0 0 0,1 0 0 0 0,1 4-3 0 0,3 4 46 0 0,3 11 78 0 0,1 0 3 0 0,-5-11-78 0 0,2 4 46 0 0,7 16 59 0 0,-7-17-56 0 0,0 0 0 0 0,-1 0 1 0 0,-1 1-1 0 0,-1 0 0 0 0,1 9-98 0 0,2 5 157 0 0,4 6 67 0 0,-4 5 6 0 0,4-8 13 0 0,-4-2 45 0 0,4-1 21 0 0,-5 1 3 0 0,0-16-152 0 0,-3-9-79 0 0,0 0 0 0 0,-1 0 0 0 0,1 0 1 0 0,-1 0-1 0 0,-1 2-81 0 0,0 17 356 0 0,0 14 151 0 0,0-11-254 0 0,0-27-159 0 0,0-2-2 0 0,0 0-52 0 0,0 0-144 0 0,0 0 18 0 0,0 0 16 0 0,0 0-36 0 0,0 0-16 0 0,0 0-37 0 0,0 0-40 0 0,0 0-48 0 0,0 0-50 0 0,0 0-47 0 0,0 0-45 0 0,0 0-38 0 0,0 0-280 0 0,0 0-64 0 0,0 0-52 0 0,0 0-37 0 0,0 0-325 0 0,0 0-33 0 0,0 0-2551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01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 9560 0 0,'0'0'216'0'0,"0"0"32"0"0,0 0 10 0 0,0 0 42 0 0,0 0 132 0 0,0 0 59 0 0,0 0 12 0 0,0 0-9 0 0,0 0-39 0 0,0 3-20 0 0,0-2-401 0 0,0 5 190 0 0,0-1 0 0 0,0 1 0 0 0,1 0 0 0 0,0-1 0 0 0,0 1 0 0 0,1 3-224 0 0,1-2 258 0 0,2 0-38 0 0,-3-6-15 0 0,-1 0-38 0 0,0 2 69 0 0,0 0-88 0 0,-1 2-78 0 0,0 0-18 0 0,1-2 58 0 0,1 3-28 0 0,1 5 92 0 0,1 2 48 0 0,-1 1 58 0 0,-2 2 69 0 0,1-4-93 0 0,2-3-60 0 0,3 4-1 0 0,-6-8-118 0 0,1 5-2 0 0,-2-4 17 0 0,0 0 37 0 0,-1 2 67 0 0,1-6-155 0 0,0 1-1 0 0,1-1 0 0 0,-1 1 0 0 0,0-1 0 0 0,1 1 1 0 0,-1-1-1 0 0,1 2-40 0 0,6 3 235 0 0,-6-6-223 0 0,-1-1 0 0 0,1 0 0 0 0,-1 1-1 0 0,1-1 1 0 0,-1 0 0 0 0,0 1-1 0 0,1-1 1 0 0,-1 0 0 0 0,0 1-1 0 0,1-1 1 0 0,-1 1 0 0 0,0-1-1 0 0,0 0 1 0 0,1 1 0 0 0,-1-1-1 0 0,0 1 1 0 0,0-1 0 0 0,0 1 0 0 0,0-1-1 0 0,0 1 1 0 0,1-1 0 0 0,-1 1-1 0 0,0-1 1 0 0,0 1 0 0 0,0-1-1 0 0,0 1 1 0 0,-1-1 0 0 0,1 1-1 0 0,0 0-11 0 0,0 12 288 0 0,0-11-16 0 0,0-2-68 0 0,0 0-32 0 0,0 0-4 0 0,0 0-1 0 0,0 0-7 0 0,0 0-7 0 0,0 0-1 0 0,0 0 6 0 0,0 0 22 0 0,0 0 10 0 0,0 0 2 0 0,0 0-21 0 0,0-2-96 0 0,0-5-59 0 0,0 3-2 0 0,-1 0 0 0 0,1 0 0 0 0,0 0 0 0 0,1 0 0 0 0,-1 0 0 0 0,1 0 0 0 0,0 0 0 0 0,0-2-14 0 0,6-7 3 0 0,-4 8 5 0 0,0-1 0 0 0,0 0 0 0 0,-1 1 0 0 0,1-1 0 0 0,-1 0-1 0 0,0 0 1 0 0,-1 0 0 0 0,0-1 0 0 0,1-3-8 0 0,-2 6 0 0 0,0 1 0 0 0,1-1 0 0 0,-1 0 0 0 0,1 1 0 0 0,0-1 0 0 0,0 1 0 0 0,0-1 0 0 0,0 1 0 0 0,1-1 0 0 0,-1 1 0 0 0,1 0 0 0 0,0 0 0 0 0,2-3 0 0 0,-1 1 0 0 0,1-1 0 0 0,-1 1 0 0 0,-1-1 0 0 0,1 1 0 0 0,-1-1 0 0 0,0-1 8 0 0,8-22-53 0 0,-9 27 40 0 0,0 1 1 0 0,-1-1-1 0 0,1 0 1 0 0,0 0-1 0 0,0 1 1 0 0,1-1-1 0 0,-1 0 1 0 0,0 1-1 0 0,0-1 1 0 0,1 1-1 0 0,-1 0 1 0 0,1-1-1 0 0,0 1 5 0 0,3-2-18 0 0,-4 3 14 0 0,-1 0 1 0 0,1 0 0 0 0,-1-1 0 0 0,1 1 0 0 0,0 0 0 0 0,-1-1 0 0 0,1 1 0 0 0,-1 0 0 0 0,1-1 0 0 0,-1 1 0 0 0,1-1-1 0 0,-1 1 1 0 0,1-1 0 0 0,-1 1 0 0 0,1-1 0 0 0,-1 0 0 0 0,0 1 0 0 0,1-1 0 0 0,-1 1 0 0 0,0-1 0 0 0,1 0-1 0 0,-1 0 4 0 0,2-4-3 0 0,-1 4 0 0 0,0 1 0 0 0,-1-1 1 0 0,1 0-1 0 0,0 0 0 0 0,-1 0 0 0 0,1 0 1 0 0,0 0-1 0 0,0 1 0 0 0,0-1 1 0 0,0 0-1 0 0,0 1 0 0 0,0-1 1 0 0,0 1-1 0 0,0-1 0 0 0,0 1 0 0 0,1 0 3 0 0,9-7-10 0 0,-9 0 8 0 0,-2 6 3 0 0,0 1-1 0 0,0 0 0 0 0,0 0 0 0 0,0 0 0 0 0,0 0 0 0 0,0 0 0 0 0,0-1 0 0 0,0 1 0 0 0,0 0 0 0 0,0 0 1 0 0,0 0-1 0 0,0 0 0 0 0,0 0 0 0 0,0-1 0 0 0,0 1 0 0 0,0 0 0 0 0,0 0 0 0 0,1 0 0 0 0,-1 0 0 0 0,0 0 1 0 0,0 0-1 0 0,0-1 0 0 0,0 1 0 0 0,0 0 0 0 0,0 0 0 0 0,0 0 0 0 0,0 0 0 0 0,0 0 0 0 0,1 0 1 0 0,-1 0-1 0 0,0 0 0 0 0,0 0 0 0 0,0-1 0 0 0,0 1 0 0 0,0 0 0 0 0,0 0 0 0 0,1 0 0 0 0,-1 0 0 0 0,0 0 1 0 0,0 0-1 0 0,0 0 0 0 0,0 0 0 0 0,0 0 0 0 0,1 0 0 0 0,-1 0 0 0 0,0 0 0 0 0,0 0 0 0 0,0 0 0 0 0,0 0 1 0 0,1 0-1 0 0,26 12-64 0 0,4-7-8 0 0,-28-3 69 0 0,0 0-1 0 0,-1 0 1 0 0,1 0-1 0 0,-1 0 1 0 0,0 0-1 0 0,1 1 1 0 0,-1-1-1 0 0,0 1 1 0 0,-1-1-1 0 0,1 1 1 0 0,0 0-1 0 0,-1 0 1 0 0,1 1 3 0 0,0 0-8 0 0,1 0 0 0 0,-1 0 1 0 0,1 0-1 0 0,0 0 0 0 0,2 2 8 0 0,-2-3 0 0 0,0 1 0 0 0,0 0 0 0 0,-1 0 0 0 0,1 0 0 0 0,0 3 0 0 0,-1-4 0 0 0,-1 0 0 0 0,1-1 0 0 0,-1 1 0 0 0,1 0 0 0 0,0-1 0 0 0,0 1 0 0 0,0-1 0 0 0,1 1 0 0 0,-1-1 0 0 0,0 0 0 0 0,1 0 0 0 0,-1 0 0 0 0,2 0 0 0 0,3 1 0 0 0,-7-3 0 0 0,1 1 0 0 0,-1-1 0 0 0,1 0 0 0 0,-1 0 0 0 0,1 0 0 0 0,-1 1 0 0 0,1-1 0 0 0,-1 0 0 0 0,1 0 0 0 0,-1 1 0 0 0,0-1 0 0 0,1 0 0 0 0,-1 1 0 0 0,0-1 0 0 0,1 0 0 0 0,-1 1 0 0 0,0-1 0 0 0,1 1 0 0 0,-1-1 0 0 0,0 1 0 0 0,0-1 0 0 0,1 1 0 0 0,-1-1 0 0 0,0 1 0 0 0,0-1 0 0 0,0 1 0 0 0,0-1 0 0 0,0 1 0 0 0,0-1 0 0 0,0 1 0 0 0,0-1 0 0 0,0 1 0 0 0,0-1 0 0 0,0 1 0 0 0,0-1 0 0 0,0 1 0 0 0,0-1 0 0 0,0 1 0 0 0,0 0 0 0 0,0 1 0 0 0,0 0 0 0 0,1 0 0 0 0,-1 0 0 0 0,0-1 0 0 0,1 1 0 0 0,-1 0 0 0 0,1-1 0 0 0,0 1 0 0 0,0 0 0 0 0,0-1 0 0 0,0 1 0 0 0,0-1 0 0 0,0 1 0 0 0,0-1 0 0 0,0 1 0 0 0,-1-1 0 0 0,1 1 0 0 0,0 0 0 0 0,-1-1 0 0 0,1 1 0 0 0,-1 0 0 0 0,1 0 0 0 0,-1-1 0 0 0,0 1 0 0 0,0 0 0 0 0,1 0 0 0 0,-1 0 4 0 0,0-1-1 0 0,0 1 0 0 0,0 0 0 0 0,1-1 0 0 0,-1 1 0 0 0,0-1 1 0 0,1 1-1 0 0,0 0 0 0 0,-1-1 0 0 0,1 1 0 0 0,0-1 1 0 0,0 1-1 0 0,0-1 0 0 0,0 0-3 0 0,4 8 29 0 0,10 22 76 0 0,-13-27-86 0 0,-2 0 1 0 0,1 0-1 0 0,0 0 0 0 0,-1 0 1 0 0,0 1-1 0 0,0-1 0 0 0,0 0 0 0 0,-1 1-19 0 0,1 2 26 0 0,0-5 46 0 0,0-2 7 0 0,0 0-13 0 0,0 0-2 0 0,0 0 6 0 0,0 0 15 0 0,0 0-14 0 0,0-2-13 0 0,0 1-57 0 0,0 1-1 0 0,0-1 1 0 0,0 0-1 0 0,0 1 1 0 0,0-1 0 0 0,1 1-1 0 0,-1-1 1 0 0,0 1-1 0 0,0-1 1 0 0,0 1-1 0 0,1-1 1 0 0,-1 0-1 0 0,0 1 1 0 0,1-1-1 0 0,-1 1 1 0 0,0 0 0 0 0,1-1-1 0 0,-1 1 1 0 0,0-1-1 0 0,1 1 1 0 0,-1 0-1 0 0,1-1 1 0 0,-1 1-1 0 0,1-1 0 0 0,0 1 0 0 0,0 0 0 0 0,-1-1 0 0 0,1 1 0 0 0,-1-1 0 0 0,1 1 0 0 0,-1-1 0 0 0,1 1 0 0 0,-1-1 0 0 0,1 0 0 0 0,-1 1 0 0 0,1-1 0 0 0,-1 0 0 0 0,0 1 0 0 0,1-1 0 0 0,-1 0 0 0 0,0 1 0 0 0,0-1 0 0 0,1 0 0 0 0,-1 0 0 0 0,0 1-1 0 0,0-1 1 0 0,0 0 0 0 0,0 1 0 0 0,0-1 0 0 0,0 0 0 0 0,0-6 0 0 0,-1 5 6 0 0,1-1-1 0 0,0 1 0 0 0,0 0 1 0 0,0 0-1 0 0,1 0 0 0 0,-1 0 1 0 0,0 0-1 0 0,1-1 0 0 0,-1 1 1 0 0,2-1-6 0 0,2-5 9 0 0,-3 7-9 0 0,0 0 0 0 0,0-1 0 0 0,0 1 0 0 0,0-1 0 0 0,0 1 0 0 0,-1-1 0 0 0,1 1 1 0 0,-1-1-1 0 0,1 0 0 0 0,-1 1 0 0 0,0-1 0 0 0,1 0 0 0 0,-1 1 0 0 0,0-1 0 0 0,0-1 0 0 0,0-1 1 0 0,0 0 0 0 0,1 0 0 0 0,-1 0 0 0 0,1 1 0 0 0,0-1 0 0 0,1-2-1 0 0,12-22-31 0 0,-9 20-14 0 0,0 1 0 0 0,1 0 0 0 0,6-6 45 0 0,1-3-64 0 0,-2 0-6 0 0,-9 14 63 0 0,-1 0 1 0 0,1 1-1 0 0,0 0 0 0 0,0-1 0 0 0,-1 1 0 0 0,1 0 1 0 0,0 0-1 0 0,1 0 7 0 0,-2 0-4 0 0,11-5-73 0 0,-6 0 42 0 0,-5 6 35 0 0,0-1-1 0 0,-1 0 0 0 0,1 1 0 0 0,0-1 0 0 0,0 1 1 0 0,-1-1-1 0 0,1 1 0 0 0,0-1 0 0 0,0 1 0 0 0,0 0 1 0 0,0 0-1 0 0,0-1 0 0 0,0 1 0 0 0,0 0 0 0 0,-1 0 1 0 0,1 0-1 0 0,0 0 0 0 0,0 0 0 0 0,0 0 0 0 0,1 0 1 0 0,61 0-84 0 0,-61 0 80 0 0,-1 0 0 0 0,1 0 0 0 0,0 1-1 0 0,-1-1 1 0 0,1 0 0 0 0,0 1 0 0 0,-1-1-1 0 0,1 1 1 0 0,-1 0 0 0 0,1-1 0 0 0,-1 1-1 0 0,1 0 1 0 0,-1 0 0 0 0,0 0 4 0 0,8 4-1 0 0,4 0 1 0 0,-8 6 0 0 0,24 5 0 0 0,-18-12 0 0 0,-10-3 0 0 0,0-1 0 0 0,0 0 0 0 0,0 1 0 0 0,0-1 0 0 0,0 1 0 0 0,0-1 0 0 0,0 1 0 0 0,0 0 0 0 0,0-1 0 0 0,0 1 0 0 0,0 0 0 0 0,0 0 0 0 0,0 0 0 0 0,0-1 0 0 0,-1 1 0 0 0,1 0 0 0 0,0 0 0 0 0,0 1 0 0 0,4 14 0 0 0,8 0 11 0 0,0-1 46 0 0,-7-1 27 0 0,4-9 4 0 0,-5 8 2 0 0,6 0 4 0 0,-9-10-10 0 0,0 1-38 0 0,-3 5-11 0 0,1-6-8 0 0,0 10 68 0 0,-1-13-93 0 0,1 0-1 0 0,0 0 1 0 0,0 0-1 0 0,0 0 1 0 0,0 0-1 0 0,0 0 1 0 0,0 0-1 0 0,0 0 1 0 0,0 0 0 0 0,0 1-1 0 0,0-1 1 0 0,0 0-1 0 0,0 0 1 0 0,0 0-1 0 0,0 0 1 0 0,0 0 0 0 0,0 0-1 0 0,0 0 1 0 0,0 0-1 0 0,0 0 1 0 0,0 0-1 0 0,1 1 1 0 0,-1-1 0 0 0,0 0-1 0 0,0 0 1 0 0,0 0-1 0 0,0 0 1 0 0,0 0-1 0 0,0 0 1 0 0,0 0 0 0 0,0 0-1 0 0,0 0 1 0 0,0 0-1 0 0,0 0 1 0 0,0 0-1 0 0,0 0 1 0 0,0 0-1 0 0,1 0 1 0 0,-1 0 0 0 0,0 0-1 0 0,0 0 1 0 0,0 0-1 0 0,0 1 1 0 0,0-1-1 0 0,0 0 1 0 0,0 0 0 0 0,0 0-1 0 0,0 0 1 0 0,0 0-1 0 0,1 0 1 0 0,-1-1-1 0 0,0 1 1 0 0,0 0 0 0 0,0 0-1 0 0,0 0 1 0 0,0 0-1 0 0,0 0-1 0 0,11 0 88 0 0,-11 0-86 0 0,0 0-1 0 0,0 0 1 0 0,0 0-1 0 0,0 0 1 0 0,0 0 0 0 0,0 0-1 0 0,0 0 1 0 0,0 0-1 0 0,0 0 1 0 0,1 0-1 0 0,-1 0 1 0 0,0 0-1 0 0,0 0 1 0 0,0 0-1 0 0,0 0 1 0 0,0 0 0 0 0,0 0-1 0 0,0 0 1 0 0,0 0-1 0 0,0 0 1 0 0,0 0-1 0 0,1 0 1 0 0,-1 0-1 0 0,0 0 1 0 0,0 0-1 0 0,0 0 1 0 0,0 1 0 0 0,0-1-1 0 0,0 0 1 0 0,0 0-1 0 0,0 0 1 0 0,0 0-1 0 0,0 0 1 0 0,0 0-1 0 0,0 0 1 0 0,0 0-1 0 0,0 0 1 0 0,0 0-1 0 0,0 0 1 0 0,0 0 0 0 0,0 1-1 0 0,1-1 1 0 0,-1 0-1 0 0,0 0 1 0 0,0 0-1 0 0,0 0 1 0 0,0 0-1 0 0,0 0 1 0 0,0 0-1 0 0,0 0 1 0 0,0 0 0 0 0,-1 0-1 0 0,1 1 1 0 0,0-1-1 0 0,0 0 1 0 0,0 0-1 0 0,0 0-1 0 0,0 10 62 0 0,0 6-22 0 0,0-13 26 0 0,0-3 14 0 0,0 2-13 0 0,0 9-40 0 0,0-8 1 0 0,-1-3-236 0 0,-1 0 116 0 0,1 0 84 0 0,0 0 45 0 0,-1 0 209 0 0,1 0-183 0 0,0 0-91 0 0,1 0-36 0 0,-1 0-40 0 0,1 0-29 0 0,-1 0-41 0 0,1 0-46 0 0,-1 0-50 0 0,0 0-54 0 0,0 0-58 0 0,0 0-62 0 0,1 0-67 0 0,0 0-739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08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474 128 7968 0 0,'0'0'233'0'0,"0"-3"-9"0"0,0 2-129 0 0,0-1-57 0 0,0-1-65 0 0,0-2-110 0 0,0 2 102 0 0,0 1 49 0 0,0-1 72 0 0,0 1 71 0 0,0-1 95 0 0,0 1 111 0 0,0 0-134 0 0,0 1 33 0 0,-2-1 408 0 0,-9-9-21 0 0,9 9-339 0 0,1 0-85 0 0,0 0-69 0 0,1 0-57 0 0,0 0-34 0 0,1-3 0 0 0,-1 5 7 0 0,0-1 5 0 0,0-2 158 0 0,0 0-39 0 0,0-1 99 0 0,-1 1-105 0 0,-1 0-74 0 0,-4 1 86 0 0,2 2-45 0 0,-1-3 212 0 0,-6-7-7 0 0,9 7-106 0 0,-1 2-93 0 0,0 0-61 0 0,-1 1-56 0 0,0 0-12 0 0,2 0 45 0 0,-11-11 239 0 0,10 9-88 0 0,0 0-85 0 0,0 2-53 0 0,-1-1-50 0 0,1 1-15 0 0,0 0 36 0 0,-10-11 110 0 0,10 9-67 0 0,0 1-48 0 0,-7 1-18 0 0,8 1-6 0 0,-13-1 60 0 0,-15 0 30 0 0,12 0-22 0 0,16 0-91 0 0,0 0 0 0 0,1 0 0 0 0,-1 0 0 0 0,1 1 0 0 0,-1-1 0 0 0,0 0 0 0 0,1 1 0 0 0,-1 0 0 0 0,1-1 1 0 0,-1 1-1 0 0,1 0 0 0 0,-1 0 0 0 0,1 0 0 0 0,-1 0-11 0 0,-6 4 35 0 0,-23 11-18 0 0,18-14-24 0 0,11-2 0 0 0,0 0 1 0 0,1 0-1 0 0,-1 0 0 0 0,0 0 1 0 0,0 1-1 0 0,1-1 1 0 0,-1 0-1 0 0,0 1 1 0 0,-1 0 6 0 0,-2 2-10 0 0,-2-1 23 0 0,1 2-1 0 0,0-1 1 0 0,0 1-1 0 0,0 0 1 0 0,1 0-1 0 0,-1 1-12 0 0,-10 8 59 0 0,11-11-51 0 0,4-2-8 0 0,1 1 1 0 0,-1-1-1 0 0,1 0 0 0 0,-1 1 0 0 0,0-1 1 0 0,1 0-1 0 0,-1 1 0 0 0,1-1 0 0 0,-1 1 1 0 0,1-1-1 0 0,-1 0 0 0 0,1 1 0 0 0,-1 0 1 0 0,1-1-1 0 0,-1 1 0 0 0,1-1 0 0 0,0 1 1 0 0,-1-1-1 0 0,1 1 0 0 0,0 0 0 0 0,-1-1 1 0 0,1 1-1 0 0,-2 4 0 0 0,-25 43 0 0 0,26-46 0 0 0,1 1 0 0 0,-1 0 0 0 0,0 0 0 0 0,1 0 0 0 0,-1 0 0 0 0,1 0 0 0 0,0 0 0 0 0,0 0 0 0 0,0 0 0 0 0,1 0 0 0 0,-1 1 0 0 0,1 4 0 0 0,-1 83 7 0 0,0-53 50 0 0,0-28-31 0 0,1 0-1 0 0,1 1 0 0 0,-1-1 0 0 0,4 7-25 0 0,-1 1 27 0 0,27 124 293 0 0,-26-120-124 0 0,6 19-196 0 0,-10-37 21 0 0,0-1-1 0 0,0 0 0 0 0,-1 1 1 0 0,1-1-1 0 0,-1 0 0 0 0,0 1 0 0 0,0-1 1 0 0,0 1-21 0 0,1 15 81 0 0,6 0-6 0 0,13 26 210 0 0,-20-44-274 0 0,1 0 0 0 0,-1 1-1 0 0,1-1 1 0 0,-1 0 0 0 0,0 1-1 0 0,0-1 1 0 0,1 0 0 0 0,-1 1-1 0 0,0-1 1 0 0,0 2-11 0 0,2 15 101 0 0,9 5-1 0 0,-9-12-17 0 0,-2-9-73 0 0,0 1-1 0 0,0 0 1 0 0,1-1 0 0 0,-1 1 0 0 0,1-1-1 0 0,-1 1 1 0 0,1-1 0 0 0,0 1-1 0 0,0-1 1 0 0,0 0 0 0 0,0 1-1 0 0,0-1 1 0 0,1 0 0 0 0,-1 0-1 0 0,1 1-9 0 0,2 4 71 0 0,-5 2-74 0 0,1-6 7 0 0,0 10 8 0 0,0-10 47 0 0,0-1-4 0 0,0-1-195 0 0,0 0 95 0 0,0-1 64 0 0,0 1 35 0 0,0 1 209 0 0,0-1-197 0 0,0 0-85 0 0,0-1-36 0 0,0 1-36 0 0,0-1-26 0 0,0 1-37 0 0,0-1-40 0 0,0 1-45 0 0,0 0-48 0 0,0 0-51 0 0,0-1-56 0 0,0 1-58 0 0,0-1-606 0 0</inkml:trace>
  <inkml:trace contextRef="#ctx0" brushRef="#br0" timeOffset="273.75">1 617 8840 0 0,'0'0'197'0'0,"0"0"24"0"0,0 0 19 0 0,2-3-29 0 0,13-11-52 0 0,-8 6-14 0 0,-5 7-29 0 0,1-2-8 0 0,-2 2 98 0 0,1 0-37 0 0,0-1 70 0 0,1 1-84 0 0,1 1-76 0 0,0 0-15 0 0,-2 0 59 0 0,6-5 129 0 0,-6 4-205 0 0,-1 0 1 0 0,0 0-1 0 0,1 0 0 0 0,-1 0 1 0 0,1 1-1 0 0,-1-1 1 0 0,1 1-1 0 0,0-1 1 0 0,-1 1-1 0 0,1-1 0 0 0,-1 1 1 0 0,1 0-1 0 0,0 0 1 0 0,0 0-48 0 0,11-3 313 0 0,-3-3-68 0 0,-2 1-71 0 0,-1 2-10 0 0,-1 0-37 0 0,7-2 38 0 0,-3 1-87 0 0,17 1 44 0 0,-21 3-91 0 0,-1-1 0 0 0,1 0 0 0 0,-1 0 0 0 0,1 0 0 0 0,-1-1 0 0 0,2 0-31 0 0,-2 0 24 0 0,0 1 1 0 0,1-1 0 0 0,-1 1 0 0 0,0 0-1 0 0,1 1 1 0 0,1-1-25 0 0,-1 1 22 0 0,0-1-1 0 0,0 0 0 0 0,0 0 0 0 0,0 0 1 0 0,-1-1-1 0 0,1 0-21 0 0,-1 0 20 0 0,0 1 0 0 0,0-1 0 0 0,0 1 0 0 0,1 0 0 0 0,4 0-20 0 0,0 1-85 0 0,1 0 63 0 0,23 0 142 0 0,-19 0-103 0 0,-8 0-44 0 0,0 0-33 0 0,0 0-41 0 0,0 0-48 0 0,0 0-82 0 0,1 0-78 0 0,-1 0-89 0 0,0 0-99 0 0,0 0-109 0 0,0 0-118 0 0,-3 0 314 0 0,-1 0-34 0 0,0 0-34 0 0,1 0-36 0 0,0 0-1037 0 0,-3 0-870 0 0</inkml:trace>
  <inkml:trace contextRef="#ctx0" brushRef="#br0" timeOffset="591.43">663 554 5456 0 0,'0'0'158'0'0,"0"0"-35"0"0,0 0 4 0 0,0 0 54 0 0,0 0 163 0 0,0 0 301 0 0,-2 2 25 0 0,1-1-583 0 0,-2 2 81 0 0,-2 5 118 0 0,3-5-166 0 0,1 0 43 0 0,1 0-12 0 0,-1 0 36 0 0,1 1 40 0 0,0 0 46 0 0,-2 4 44 0 0,-4 4 43 0 0,0 1 15 0 0,4-1-59 0 0,2-12-292 0 0,0 1 1 0 0,0 0-1 0 0,0-1 0 0 0,0 1 0 0 0,0 0 0 0 0,0-1 0 0 0,0 1 0 0 0,-1 0 1 0 0,1-1-1 0 0,0 1 0 0 0,0 0 0 0 0,0-1 0 0 0,-1 1 0 0 0,1 0 0 0 0,0-1 0 0 0,-1 1 1 0 0,1-1-1 0 0,-1 1 0 0 0,1-1 0 0 0,-1 1 0 0 0,1-1 0 0 0,-1 1 0 0 0,1-1 0 0 0,-1 1 1 0 0,1-1-1 0 0,-1 0-24 0 0,0 1 23 0 0,1-1 0 0 0,-1 1 0 0 0,1-1 0 0 0,-1 0 0 0 0,1 1 0 0 0,-1-1 0 0 0,1 1 0 0 0,-1-1 0 0 0,1 1 0 0 0,0 0 0 0 0,-1-1 0 0 0,1 1 0 0 0,0-1 0 0 0,-1 1 0 0 0,1 0 0 0 0,0-1 0 0 0,0 1 0 0 0,-1 0 0 0 0,1-1 0 0 0,0 1 0 0 0,0 0 0 0 0,0-1 0 0 0,0 1 0 0 0,0 0 0 0 0,0-1 0 0 0,0 1-23 0 0,0 12 199 0 0,0-3-64 0 0,-1-6-97 0 0,1-1 0 0 0,-1 1 0 0 0,1-1 0 0 0,-1 0 0 0 0,0 1 0 0 0,-1-1 0 0 0,1 0-38 0 0,-5 10 168 0 0,1 19 345 0 0,0-24-379 0 0,-1 2 61 0 0,4 6 51 0 0,1-6-124 0 0,0-5-78 0 0,1 0 0 0 0,-1 0 0 0 0,1 0 0 0 0,1-1 0 0 0,-1 1 0 0 0,0 0 0 0 0,1 0 0 0 0,0-1 0 0 0,1 4-44 0 0,3 0 48 0 0,-4-7-37 0 0,0 0 0 0 0,0 1 1 0 0,0-1-1 0 0,0 1 0 0 0,-1-1 0 0 0,1 1 1 0 0,-1-1-1 0 0,1 1 0 0 0,-1 0 1 0 0,1-1-1 0 0,-1 1 0 0 0,0 0 0 0 0,0-1 1 0 0,0 1-12 0 0,0 0 18 0 0,1-1 0 0 0,-1 1 0 0 0,0 0 0 0 0,0-1 0 0 0,1 1 0 0 0,-1 0 0 0 0,1-1 0 0 0,-1 1 0 0 0,1-1 0 0 0,0 1 0 0 0,0-1 0 0 0,0 1 0 0 0,-1-1 0 0 0,2 1-18 0 0,2 6 88 0 0,1 3 41 0 0,-5-10-116 0 0,1 0 0 0 0,-1 0 0 0 0,1 0 0 0 0,-1 0 0 0 0,1 0 0 0 0,-1 0 0 0 0,1 0 0 0 0,-1 0 0 0 0,1 0 0 0 0,0 0 0 0 0,0 0-1 0 0,0 0 1 0 0,-1 0 0 0 0,1-1 0 0 0,0 1 0 0 0,0 0 0 0 0,0 0 0 0 0,1 0-13 0 0,11 4 156 0 0,-9 1-61 0 0,-3-5-89 0 0,-1-1 1 0 0,0 1-1 0 0,0-1 0 0 0,1 1 0 0 0,-1-1 0 0 0,0 0 0 0 0,1 1 0 0 0,-1-1 0 0 0,0 0 0 0 0,1 1 0 0 0,-1-1 0 0 0,0 0 0 0 0,1 1 0 0 0,-1-1 0 0 0,1 0 0 0 0,-1 0 1 0 0,1 1-1 0 0,-1-1 0 0 0,1 0 0 0 0,-1 0 0 0 0,1 0 0 0 0,-1 0 0 0 0,1 0 0 0 0,-1 0 0 0 0,1 0 0 0 0,-1 0 0 0 0,1 0 0 0 0,-1 0 0 0 0,1 0 0 0 0,-1 0 0 0 0,1 0 1 0 0,-1 0-7 0 0,17 1 165 0 0,-13-1-100 0 0,0 1 0 0 0,1-1 0 0 0,-1 0 0 0 0,0 0 1 0 0,1 0-1 0 0,-1-1 0 0 0,0 0 0 0 0,1 1 0 0 0,3-3-65 0 0,10-7 206 0 0,6 5-12 0 0,-14-9-2 0 0,3 6-83 0 0,2-2 9 0 0,-3-3 34 0 0,-8 3-39 0 0,-3 7-92 0 0,0 1 1 0 0,0 0 0 0 0,1-1 0 0 0,-1 1 0 0 0,0 0 0 0 0,1 0 0 0 0,-1 0 0 0 0,1 0-1 0 0,0 0-21 0 0,5-5 66 0 0,-5 6-48 0 0,0-1 0 0 0,0 0-1 0 0,0 1 1 0 0,0-1-1 0 0,0 0 1 0 0,-1 0 0 0 0,1 0-1 0 0,-1 0 1 0 0,0 0-1 0 0,1 0 1 0 0,-1-1 0 0 0,0 1-1 0 0,0 0 1 0 0,0-1 0 0 0,-1 1-1 0 0,1-1 1 0 0,0 1-18 0 0,1-4 66 0 0,-1 5-58 0 0,1 0-1 0 0,-1 0 0 0 0,0-1 0 0 0,0 1 0 0 0,0-1 0 0 0,0 1 0 0 0,0-1 0 0 0,-1 1 0 0 0,2-2-7 0 0,-1-1 14 0 0,-1 0-1 0 0,1 0 0 0 0,-1 0 1 0 0,0 0-1 0 0,0-3-13 0 0,-1-6 51 0 0,-6-1-22 0 0,6 13-24 0 0,0-1 0 0 0,0 1-1 0 0,1-1 1 0 0,-1 1 0 0 0,0-1 0 0 0,1 1 0 0 0,-1-1 0 0 0,1 1 0 0 0,-1-1 0 0 0,1 0 0 0 0,0 1 0 0 0,0-1 0 0 0,0-1-5 0 0,0 2 2 0 0,-1-1 0 0 0,1 1 0 0 0,0-1 0 0 0,0 1 0 0 0,-1-1 0 0 0,1 1 0 0 0,-1 0 0 0 0,1-1 0 0 0,-1 1 0 0 0,1-1 0 0 0,-1 1 0 0 0,0 0 0 0 0,0 0 0 0 0,0-1 0 0 0,1 1 0 0 0,-1 0 0 0 0,0 0 0 0 0,-1 0 0 0 0,1 0 0 0 0,0 0 0 0 0,0 0 0 0 0,0 0 0 0 0,-1 1 0 0 0,1-1 0 0 0,0 0 0 0 0,-1 1 0 0 0,1-1 0 0 0,0 1 0 0 0,-1-1-2 0 0,-1 0 4 0 0,0-1 1 0 0,0 0 0 0 0,0 1-1 0 0,0-1 1 0 0,0-1-1 0 0,-1 0-4 0 0,-5-6-1 0 0,-1-1-47 0 0,-15-16-189 0 0,19 21 114 0 0,1 2 35 0 0,1 0 17 0 0,-1 1 7 0 0,-1 0-4 0 0,3-1-9 0 0,-5-10-330 0 0,-5 7-10 0 0,4 0 153 0 0,4 2 53 0 0,4 3-98 0 0,-1 0 61 0 0,1 0 54 0 0,-1 0 46 0 0,0 1 5 0 0,1 0 57 0 0,-4 1-49 0 0,4-1 22 0 0,1 0 3 0 0,-3 0-703 0 0</inkml:trace>
  <inkml:trace contextRef="#ctx0" brushRef="#br0" timeOffset="1066.44">1058 759 6776 0 0,'0'0'198'0'0,"2"3"-11"0"0,9 10-148 0 0,-10-12-43 0 0,-1 1 1 0 0,1 0 0 0 0,-1-1 0 0 0,0 1-1 0 0,1 0 1 0 0,-1 0 0 0 0,0 0-1 0 0,0-1 1 0 0,0 2 3 0 0,0 4 49 0 0,0-3 58 0 0,0-2 99 0 0,2 1 239 0 0,9 7 404 0 0,-10-8-514 0 0,0-1-58 0 0,0 1-53 0 0,0-1-46 0 0,-1 0-17 0 0,0 0-49 0 0,0 1-27 0 0,0-1-23 0 0,0 2 30 0 0,0-2-12 0 0,1 0 49 0 0,6 4 358 0 0,-7-5-459 0 0,0 0 0 0 0,1 0 1 0 0,-1 0-1 0 0,1 1 1 0 0,-1-1-1 0 0,1 0 1 0 0,-1 1-1 0 0,0-1 1 0 0,1 0-1 0 0,-1 1 1 0 0,0-1-1 0 0,1 1 1 0 0,-1-1-1 0 0,0 0 0 0 0,0 1 1 0 0,1-1-1 0 0,-1 1 1 0 0,0-1-1 0 0,0 1 1 0 0,0-1-1 0 0,0 1 1 0 0,1-1-1 0 0,-1 1 1 0 0,0-1-1 0 0,0 1 1 0 0,0-1-1 0 0,0 1 0 0 0,0-1 1 0 0,0 1-1 0 0,0-1 1 0 0,-1 1-1 0 0,1 0-28 0 0,0 12 658 0 0,0-11-9 0 0,0 1-28 0 0,0-2-749 0 0,0 1 83 0 0,0 0 75 0 0,0 0 66 0 0,0-1 29 0 0,0 1 37 0 0,0 2 247 0 0,0 1 71 0 0,0 4 733 0 0,0-6-872 0 0,0 0-38 0 0,0-1-49 0 0,0 1-68 0 0,0-1-85 0 0,0-1-99 0 0,0 2 318 0 0,0-3 0 0 0,0 0-10 0 0,0 0-45 0 0,0 0-17 0 0,0 0-7 0 0,0 0-11 0 0,0 0-46 0 0,0 0-22 0 0,-2-3-2 0 0,-9-8-12 0 0,8 9-52 0 0,2-12 26 0 0,-5 3-73 0 0,5 10-46 0 0,0 0 0 0 0,0-1-1 0 0,0 1 1 0 0,0-1 0 0 0,1 1 0 0 0,-1-1-1 0 0,1 0 1 0 0,-1 1 0 0 0,1-1 0 0 0,-1 1-1 0 0,1-1 1 0 0,0 0 0 0 0,0 0-3 0 0,-1-5 20 0 0,1 6-17 0 0,0-1 1 0 0,0 0 0 0 0,0 1-1 0 0,0-1 1 0 0,0 0 0 0 0,0 1 0 0 0,0-1-1 0 0,1 0 1 0 0,-1 1 0 0 0,1-1-1 0 0,-1 0 1 0 0,1 0-4 0 0,3-1 15 0 0,3-2 13 0 0,-6-10-18 0 0,-1 13-10 0 0,0-1 0 0 0,0 1 0 0 0,0 0 0 0 0,0 0 0 0 0,0-1 0 0 0,1 1 0 0 0,-1 0 0 0 0,1 0 0 0 0,-1 0 0 0 0,1-1 0 0 0,0 1 0 0 0,46-93 0 0 0,-43 90 0 0 0,0-1 0 0 0,0 1 0 0 0,0 1 0 0 0,1-1 0 0 0,-1 1 0 0 0,3-2 0 0 0,6-6 0 0 0,19-20 0 0 0,-27 28 0 0 0,1-1 0 0 0,-1 1 0 0 0,1 1 0 0 0,0-1 0 0 0,0 1 0 0 0,1 0 0 0 0,-1 0 0 0 0,26-2 0 0 0,-17-6 0 0 0,1 9 0 0 0,-11 3 0 0 0,-3-2 0 0 0,23-12 0 0 0,-10 10 0 0 0,-1 3 11 0 0,-12 0 44 0 0,-2 0 15 0 0,0 0 1 0 0,0 0-6 0 0,0 0-29 0 0,0 0-125 0 0,0 0-83 0 0,0 0 63 0 0,0 0 30 0 0,0 0-36 0 0,0 0-15 0 0,0 0-37 0 0,0 0-42 0 0,0 0-47 0 0,0 0-51 0 0,0 0-49 0 0,0 0-43 0 0,0 0-41 0 0,0 0-284 0 0,0 0-67 0 0,0 0-51 0 0,0 0-38 0 0,0 0-331 0 0,0 0-34 0 0,0 0-2605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12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7856 0 0,'0'0'174'0'0,"0"0"29"0"0,0 0 13 0 0,0 1-74 0 0,0 1-19 0 0,0 1 15 0 0,0 7 171 0 0,0-9-269 0 0,0 0-1 0 0,0 0 1 0 0,0 0-1 0 0,0 0 1 0 0,0 0-1 0 0,0 0 1 0 0,0 0-1 0 0,-1 0 1 0 0,1 0-1 0 0,0 0 0 0 0,-1-1 1 0 0,1 1-1 0 0,-1 0-39 0 0,-5 4 347 0 0,5-5-325 0 0,1 0 0 0 0,0 0 0 0 0,-1 1 0 0 0,1-1 0 0 0,-1 0 0 0 0,1 1 0 0 0,0-1 0 0 0,-1 0 0 0 0,1 1 0 0 0,-1-1 0 0 0,1 0 0 0 0,0 1 0 0 0,0-1 0 0 0,-1 1 0 0 0,1-1-1 0 0,0 1 1 0 0,0-1 0 0 0,-1 0 0 0 0,1 1 0 0 0,0-1 0 0 0,0 1 0 0 0,0-1 0 0 0,0 1 0 0 0,0-1 0 0 0,0 1 0 0 0,0-1 0 0 0,0 1 0 0 0,0-1 0 0 0,0 1 0 0 0,0-1 0 0 0,0 1 0 0 0,0 0-22 0 0,0 13 428 0 0,0 0-53 0 0,0 0-46 0 0,0 1-37 0 0,0 3 48 0 0,0 34 513 0 0,0-30-457 0 0,0-2 14 0 0,0 0 75 0 0,2-9-244 0 0,4 2-8 0 0,0-1-45 0 0,-4-1-26 0 0,-2-4-66 0 0,0-6-67 0 0,-1 1 0 0 0,1 0 1 0 0,0-1-1 0 0,0 1 0 0 0,0 0 1 0 0,1-1-1 0 0,-1 1 0 0 0,0 0 1 0 0,1-1-1 0 0,-1 1 0 0 0,1-1 1 0 0,0 2-30 0 0,5 2 146 0 0,-5-5-137 0 0,-1 0 0 0 0,1 0 1 0 0,-1 1-1 0 0,0-1 1 0 0,1 0-1 0 0,-1 1 1 0 0,1-1-1 0 0,-1 0 0 0 0,0 1 1 0 0,1-1-1 0 0,-1 0 1 0 0,0 1-1 0 0,1-1 1 0 0,-1 1-1 0 0,0-1 1 0 0,0 1-1 0 0,0-1 0 0 0,1 0 1 0 0,-1 1-1 0 0,0-1 1 0 0,0 1-1 0 0,0-1 1 0 0,0 1-1 0 0,0-1 0 0 0,0 1 1 0 0,0-1-1 0 0,0 1 1 0 0,0-1-1 0 0,0 1 1 0 0,0-1-1 0 0,0 1 0 0 0,0 0-8 0 0,0 0 24 0 0,0 1 0 0 0,0-1 1 0 0,0 1-1 0 0,1 0 0 0 0,-1-1 1 0 0,0 1-1 0 0,1-1 0 0 0,-1 1 1 0 0,1-1-1 0 0,0 2-25 0 0,8 8 180 0 0,-7-8-74 0 0,0-1-40 0 0,-2 1-26 0 0,1 1-24 0 0,-1 2 25 0 0,11 7 72 0 0,-9-10-7 0 0,1-1-29 0 0,8 9-12 0 0,-9-8-1 0 0,1-3-10 0 0,7 0-33 0 0,-10 0-20 0 0,0 0 0 0 0,1 0-1 0 0,-1 0 1 0 0,0-1 0 0 0,0 1 0 0 0,0 0-1 0 0,0 0 1 0 0,0 0 0 0 0,0 0 0 0 0,0 0-1 0 0,0 0 1 0 0,0 0 0 0 0,0 0 0 0 0,1 0-1 0 0,-1 0 1 0 0,0 0 0 0 0,0 0 0 0 0,0 1-1 0 0,0-1 1 0 0,0 0 0 0 0,0 0 0 0 0,0 0-1 0 0,0 0 1 0 0,0 0 0 0 0,0 0 0 0 0,0 0-1 0 0,1 0 1 0 0,-1 0 0 0 0,0 0 0 0 0,0 0-1 0 0,0 0 1 0 0,0 0 0 0 0,0 0 0 0 0,0 0-1 0 0,0 0 1 0 0,0 0 0 0 0,0 1 0 0 0,0-1-1 0 0,0 0 1 0 0,0 0 0 0 0,0 0 0 0 0,0 0-1 0 0,0 0 1 0 0,0 0 0 0 0,0 0 0 0 0,0 0-1 0 0,0 0 1 0 0,0 0 0 0 0,0 1 0 0 0,0-1-1 0 0,0 0 1 0 0,0 0 0 0 0,0 0 0 0 0,0 0-1 0 0,0 0 1 0 0,0 0 0 0 0,0 0-1 0 0,0 11 21 0 0,0-11-20 0 0,0 0 0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0,0 0-1 0 0,0 0 1 0 0,0 0 0 0 0,1 0 0 0 0,-1 0-1 0 0,0 0 1 0 0,0 0 0 0 0,0 0 0 0 0,0 1-1 0 0,0-1 1 0 0,0 0 0 0 0,0 0 0 0 0,0 0-1 0 0,0 0 1 0 0,0 0 0 0 0,1 0 0 0 0,-1 0-1 0 0,0 0 1 0 0,0 0 0 0 0,0 0 0 0 0,0 0-1 0 0,0 0 1 0 0,0 0 0 0 0,0 0 0 0 0,0 0-1 0 0,0 0 1 0 0,0-1 0 0 0,1 1-1 0 0,9 0-6 0 0,-5-2-58 0 0,3-5 29 0 0,-1 4-68 0 0,-2 0-73 0 0,2 3-112 0 0,-2-3-341 0 0,-5 3 629 0 0,2-2-148 0 0,0 0 21 0 0,-1 1-11 0 0,0-1-39 0 0,0 1-8 0 0,1-1-41 0 0,-1 0-44 0 0,-1 1-53 0 0,1-1-54 0 0,0 1-53 0 0,-1-1-44 0 0,0 1-41 0 0,1-1-148 0 0,-1 0-39 0 0,0-1-179 0 0,0 0-483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13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8592 0 0,'0'0'250'0'0,"0"0"4"0"0,0 0-110 0 0,0 0-54 0 0,0 0 92 0 0,0 0 164 0 0,0 0 20 0 0,0 0-36 0 0,0 0-243 0 0,0 0 0 0 0,0 0 17 0 0,0 0-93 0 0,0 0-73 0 0,0 0-67 0 0,0 0-95 0 0,0 0-114 0 0,0 0-100 0 0,0 0 55 0 0,0 0-38 0 0,0 0-502 0 0,0 0-398 0 0,0 0-755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14.4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9760 0 0,'0'0'222'0'0,"0"0"30"0"0,0 0 18 0 0,0 0 20 0 0,0 0 81 0 0,0 0 40 0 0,0 0 5 0 0,0 0-177 0 0,0 0-110 0 0,0 0-41 0 0,0 0-8 0 0,0 0 5 0 0,0 0-18 0 0,0 0-33 0 0,3 0-114 0 0,-2 0 3 0 0,3 0 169 0 0,-3 0-107 0 0,0 0-42 0 0,0 0-41 0 0,1 0-54 0 0,-1 0-64 0 0,1 0-73 0 0,-2 0 11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14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8176 0 0,'0'0'182'0'0,"0"0"29"0"0,0 0 13 0 0,0 0-73 0 0,0 0-13 0 0,0 0 51 0 0,0 0 160 0 0,0 0 297 0 0,0 0 24 0 0,0 0-33 0 0,0 0-145 0 0,0 0-63 0 0,0 0-11 0 0,0 0-41 0 0,0 0-252 0 0,0 0-37 0 0,0 0 50 0 0,0 0-12 0 0,0 0-10 0 0,0 0-24 0 0,0 0-45 0 0,0 0-135 0 0,0 0 21 0 0,0 0-59 0 0,0 0-71 0 0,0 0-116 0 0,0 0 106 0 0,0 0-34 0 0,0 0-329 0 0,0 0 78 0 0,0 0-47 0 0,0 0-634 0 0,0 0-503 0 0,0 0-952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15.0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9504 0 0,'0'0'216'0'0,"0"0"32"0"0,3 0 9 0 0,4-1-109 0 0,-1-1-77 0 0,4-5-30 0 0,-4 4-38 0 0,3 0 12 0 0,-5 3 39 0 0,8-1 391 0 0,-3-3-41 0 0,-2-1-47 0 0,-1-2-53 0 0,2 1-36 0 0,0 0-82 0 0,-6 5-145 0 0,0 1 0 0 0,1-1 0 0 0,-1 1 0 0 0,0-1 0 0 0,0 1 0 0 0,1 0 0 0 0,-1 0-1 0 0,1 0 1 0 0,1 0-41 0 0,0 1 85 0 0,1-4 110 0 0,-2-1-149 0 0,-2 3-44 0 0,-1 1 0 0 0,0-1 1 0 0,1 1-1 0 0,-1-1 0 0 0,1 1 0 0 0,-1-1 0 0 0,1 1 1 0 0,-1 0-1 0 0,1-1 0 0 0,-1 1 0 0 0,1 0 1 0 0,-1-1-1 0 0,1 1 0 0 0,-1 0 0 0 0,1 0 1 0 0,0-1-1 0 0,-1 1-2 0 0,12-2 30 0 0,9 2 39 0 0,-20 0-212 0 0,0 0 46 0 0,0 0 41 0 0,-1 0 35 0 0,1 0 52 0 0,0 0 62 0 0,-1 0 354 0 0,1 0-336 0 0,0 0-105 0 0,0 0-46 0 0,0 0-54 0 0,0 0-64 0 0,1 0-43 0 0,0 0-64 0 0,0 0-69 0 0,1 0-76 0 0,0 0-82 0 0,0 0-88 0 0,1 0-94 0 0,1 0-101 0 0,-1 0-843 0 0,5 0-928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15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9216 0 0,'0'0'208'0'0,"0"0"33"0"0,0 0 14 0 0,0 0 27 0 0,0 0 114 0 0,0 0 55 0 0,3 0 12 0 0,2 0-243 0 0,1 0-44 0 0,25 0 443 0 0,-21 0-358 0 0,1 0 103 0 0,-2-2-224 0 0,2-4 5 0 0,2 0-5 0 0,-1 4-13 0 0,1-1 7 0 0,-3-2-57 0 0,-8 4-69 0 0,-1 0 0 0 0,1 0 1 0 0,0 0-1 0 0,-1 0 0 0 0,1 1 1 0 0,0-1-1 0 0,-1 1 1 0 0,1-1-1 0 0,0 1 0 0 0,0-1 1 0 0,-1 1-1 0 0,1 0 1 0 0,0 0-9 0 0,0 0 6 0 0,-1 0 1 0 0,1 0-1 0 0,0-1 1 0 0,-1 1 0 0 0,1 0-1 0 0,-1-1 1 0 0,1 1-1 0 0,-1-1 1 0 0,1 1-1 0 0,-1-1 1 0 0,0 0 0 0 0,1 0-1 0 0,-1 0-6 0 0,12-5 32 0 0,4 5-26 0 0,-3 1-36 0 0,0-4-66 0 0,-9 1 78 0 0,-2 1-52 0 0,-1 1-47 0 0,1 0-72 0 0,0-1-89 0 0,-1 1-104 0 0,2 0-121 0 0,-3 0 201 0 0,1 0-36 0 0,0 0-39 0 0,0 0-41 0 0,1 1-42 0 0,-1-1-45 0 0,9-3-1180 0 0,7-5-958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15.8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2 8808 0 0,'0'0'197'0'0,"-2"2"24"0"0,0 0-193 0 0,1-1 0 0 0,-1 0 0 0 0,1 0-1 0 0,-1 0 1 0 0,1 0 0 0 0,-1 0 0 0 0,0 0-1 0 0,1 0 1 0 0,-1-1 0 0 0,0 1-1 0 0,0-1 1 0 0,0 1 0 0 0,0-1 0 0 0,1 0-1 0 0,-2 1-27 0 0,-5-1 57 0 0,-1 0-36 0 0,7 0-22 0 0,0 1 0 0 0,1-1 0 0 0,-1 0 0 0 0,0 0 0 0 0,0 1 0 0 0,1-1 0 0 0,-1 1 0 0 0,0 0-1 0 0,1-1 1 0 0,-1 1 0 0 0,1 0 0 0 0,-1 0 0 0 0,0 0 1 0 0,-8 5 14 0 0,-3-4 39 0 0,11-2-21 0 0,0 0-1 0 0,1 1 1 0 0,-1-1 0 0 0,0 0-1 0 0,1 1 1 0 0,-1-1-1 0 0,1 1 1 0 0,-1-1 0 0 0,1 1-1 0 0,-1 0 1 0 0,1-1 0 0 0,-1 1-1 0 0,1 0 1 0 0,-1 0-32 0 0,-6 4 160 0 0,-6 2 129 0 0,-19 11 464 0 0,27-14-588 0 0,0 0 1 0 0,0 1-1 0 0,0 0 1 0 0,-2 2-166 0 0,-5 6 276 0 0,-2 1-33 0 0,13-12-180 0 0,-1 1-1 0 0,0 0 1 0 0,1 0-1 0 0,0 0 1 0 0,-2 4-63 0 0,-1 2 145 0 0,-1 2 26 0 0,-2 3-38 0 0,3-4-58 0 0,0 1-1 0 0,1 0 1 0 0,0 0-1 0 0,0 0 1 0 0,1 0 0 0 0,-1 9-75 0 0,-1 3 84 0 0,0-7-12 0 0,3-10-33 0 0,1 1 0 0 0,-1 0 0 0 0,1-1 0 0 0,0 1 0 0 0,0 0 1 0 0,1 0-40 0 0,0 69 383 0 0,0-39-158 0 0,0-34-207 0 0,0 0 1 0 0,0 0-1 0 0,0 0 1 0 0,1 0-1 0 0,0 0 1 0 0,-1 0 0 0 0,1 0-1 0 0,0 0 1 0 0,0 0-1 0 0,1 0 1 0 0,-1-1-1 0 0,0 1 1 0 0,1 0 0 0 0,0-1-1 0 0,1 2-18 0 0,7 19 82 0 0,-8-19-62 0 0,-1 0 0 0 0,1 1 0 0 0,0-1 0 0 0,1 0 0 0 0,-1 0 0 0 0,1 0 0 0 0,-1 0 0 0 0,2 1-20 0 0,4 2 34 0 0,-5-3-19 0 0,0-1 0 0 0,0 0 0 0 0,0 0 1 0 0,1 0-1 0 0,0 0 0 0 0,0-1-15 0 0,19 9 61 0 0,30 10 177 0 0,-34-17-84 0 0,0-4-39 0 0,-10-1-51 0 0,0-1-1 0 0,-1 0 1 0 0,0 0-1 0 0,7-3-63 0 0,-7 3 54 0 0,10-4 107 0 0,-2 1-47 0 0,0 0-2 0 0,2-1 46 0 0,-9 4-109 0 0,39-16 256 0 0,-31 10-214 0 0,-10 2-17 0 0,0 1-1 0 0,-1-1 1 0 0,1 0-1 0 0,3-5-73 0 0,3-3 106 0 0,-9 9-56 0 0,1-1 0 0 0,-1 1 0 0 0,1-1 0 0 0,1-5-50 0 0,1 0 52 0 0,-4 6-30 0 0,-1 1 0 0 0,0-1 0 0 0,0 1 0 0 0,0-1 0 0 0,0 0 0 0 0,-1 1-1 0 0,0-1 1 0 0,0 0 0 0 0,0 0 0 0 0,-1-2-22 0 0,1-10 87 0 0,-1-1 0 0 0,-1-6-87 0 0,0-8 123 0 0,1 20-58 0 0,0 1 0 0 0,-1-1 0 0 0,0 1-1 0 0,-2-10-64 0 0,-8-7 81 0 0,-2 0-44 0 0,9 17-17 0 0,-1 1-1 0 0,0 0 1 0 0,-1 0 0 0 0,0 1 0 0 0,0-1-1 0 0,-1 1 1 0 0,-7-7-20 0 0,-1 2 22 0 0,-1 0 0 0 0,0 1 0 0 0,-1 1 0 0 0,-11-6-22 0 0,8 10 31 0 0,16 7-27 0 0,0 0-1 0 0,0-1 1 0 0,0 1 0 0 0,0-1 0 0 0,1 0-1 0 0,-4-2-3 0 0,-1 0 1 0 0,0 0-1 0 0,-1 1 0 0 0,0 0 0 0 0,0 0 0 0 0,0 1 0 0 0,0 0 0 0 0,-19-6-34 0 0,11 5-102 0 0,-4 3-9 0 0,12 1 77 0 0,-10-1-117 0 0,2 0-99 0 0,2 0-95 0 0,3 0-88 0 0,10-1 360 0 0,0 1 1 0 0,1 0-1 0 0,-1 1 0 0 0,0-1 0 0 0,0 0 0 0 0,1 0 1 0 0,-1 1-1 0 0,0-1 0 0 0,1 1 0 0 0,-1-1 107 0 0,-14 13-1114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19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0 5008 0 0,'-2'0'108'0'0,"-9"0"17"0"0,9 0 13 0 0,-1 0-15 0 0,-10 3-97 0 0,5 2-18 0 0,0 0 49 0 0,1-2 62 0 0,1-1 98 0 0,1 9 222 0 0,-6-6 10 0 0,6 6-30 0 0,2-9-321 0 0,-1 0-7 0 0,0 2 44 0 0,2 0-10 0 0,2 5 84 0 0,0-6-143 0 0,0 10 53 0 0,-3-3-65 0 0,-3-5-40 0 0,5-5-12 0 0,1 0 0 0 0,-1 0 0 0 0,1 0 0 0 0,-1 1 0 0 0,1-1 0 0 0,0 0 0 0 0,-1 1 0 0 0,1-1 0 0 0,0 0 0 0 0,-1 1 0 0 0,1-1 0 0 0,0 1 0 0 0,-1-1 0 0 0,1 0 0 0 0,0 1 0 0 0,0-1 0 0 0,-1 1 0 0 0,1-1 0 0 0,0 1 0 0 0,0-1 0 0 0,0 1 0 0 0,0-1 0 0 0,0 1 0 0 0,0-1 0 0 0,0 1 0 0 0,0-1 0 0 0,0 1-1 0 0,0-1 1 0 0,0 1 0 0 0,0-1 0 0 0,0 1 0 0 0,0 0-2 0 0,0 4 2 0 0,0-3 7 0 0,-1 1 1 0 0,1-1-1 0 0,0 0 1 0 0,1 1-1 0 0,-1-1 1 0 0,0 1-1 0 0,1-1 0 0 0,-1 0 1 0 0,1 1-1 0 0,0-1-9 0 0,9 11 74 0 0,-7-10 88 0 0,-1-1 16 0 0,1 1-194 0 0,1-1 43 0 0,6 3 133 0 0,2-2 86 0 0,-8-2-120 0 0,-1 0 0 0 0,1-1 1 0 0,0 1-1 0 0,0-1 0 0 0,0 0 0 0 0,0 0 0 0 0,4-1-126 0 0,5-3 328 0 0,-8 2-235 0 0,10-6 247 0 0,-15 7-311 0 0,1 1 0 0 0,0-1 0 0 0,0 1 0 0 0,0-1-1 0 0,-1 0 1 0 0,1 1 0 0 0,0-1 0 0 0,-1 0 0 0 0,1 0 0 0 0,-1 1-1 0 0,1-1 1 0 0,-1 0 0 0 0,1 0 0 0 0,-1 0 0 0 0,1 0 0 0 0,-1 0-1 0 0,0 0 1 0 0,1 0 0 0 0,-1 1 0 0 0,0-1 0 0 0,0 0 0 0 0,0-1-29 0 0,3-9 259 0 0,2 6-78 0 0,-4 5-172 0 0,-1 0 0 0 0,1-1-1 0 0,-1 1 1 0 0,1-1 0 0 0,-1 1 0 0 0,1-1 0 0 0,-1 1 0 0 0,1-1 0 0 0,-1 1 0 0 0,1-1-1 0 0,-1 1 1 0 0,0-1 0 0 0,1 0 0 0 0,-1 1 0 0 0,0-1 0 0 0,0 0 0 0 0,1 1-1 0 0,-1-1 1 0 0,0 0 0 0 0,0 1 0 0 0,0-1 0 0 0,0 0 0 0 0,0 1 0 0 0,0-1-1 0 0,0 0 1 0 0,0 1-9 0 0,0-24 277 0 0,0-2 88 0 0,-2 18-288 0 0,-2 5-34 0 0,-3-2-35 0 0,2-8-8 0 0,-9-3 0 0 0,9 10-27 0 0,2 3-69 0 0,0 1-72 0 0,1 0-109 0 0,2 2 266 0 0,-1-2-402 0 0,0 2-116 0 0,1-1 70 0 0,0 1-43 0 0,0 0-594 0 0,0 0-463 0 0,0 0-880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17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7456 0 0,'0'0'166'0'0,"0"0"29"0"0,0 0 12 0 0,2 0-34 0 0,13 0 4 0 0,-3 0 96 0 0,-3 0 13 0 0,-2 0 37 0 0,14 0 823 0 0,-13 0-699 0 0,2 0-74 0 0,-5 0-231 0 0,0 0-36 0 0,8 0 266 0 0,-1 0-99 0 0,0 0-48 0 0,18 0 207 0 0,-18 0-230 0 0,1-2 48 0 0,-3-3-58 0 0,-9 4-168 0 0,1 0-1 0 0,0 0 1 0 0,-1 0-1 0 0,1 0 1 0 0,0 1-1 0 0,0-1 1 0 0,0 0-1 0 0,0 1 1 0 0,0-1 0 0 0,-1 1-1 0 0,1 0 1 0 0,0 0-1 0 0,2 0-23 0 0,6 0 49 0 0,-5 1-21 0 0,0 0 1 0 0,0-1 0 0 0,0 0 0 0 0,-1 0 0 0 0,1-1 0 0 0,0 1 0 0 0,0-1-1 0 0,-1 0 1 0 0,4-1-29 0 0,-5 0-48 0 0,-1 1 101 0 0,1 0 19 0 0,-1 0-91 0 0,0 0-38 0 0,1-1-29 0 0,2 0-40 0 0,0-1-47 0 0,1 0-52 0 0,-4 2-38 0 0,0 0-53 0 0,0-1-46 0 0,0 1-41 0 0,2-2-506 0 0,0 1-94 0 0,2 0-699 0 0,4 1-969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18.0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8928 0 0,'0'0'200'0'0,"0"0"33"0"0,0 0 14 0 0,0 0-89 0 0,0 0-24 0 0,0 0 37 0 0,0 0 134 0 0,0 2 249 0 0,0 3-205 0 0,0 1 99 0 0,0 0-79 0 0,0 0-67 0 0,1 0-54 0 0,0 4 102 0 0,5 4 120 0 0,-1-9-240 0 0,-5-5-210 0 0,0 1 0 0 0,1-1 0 0 0,-1 0 0 0 0,0 0 0 0 0,0 1 0 0 0,0-1 0 0 0,1 0 0 0 0,-1 0 0 0 0,0 1 0 0 0,0-1 0 0 0,0 0 0 0 0,0 1 0 0 0,0-1 0 0 0,1 0 0 0 0,-1 0 0 0 0,0 1 0 0 0,0-1 0 0 0,0 0 1 0 0,0 1-1 0 0,0-1 0 0 0,0 0 0 0 0,0 1 0 0 0,0-1 0 0 0,0 0 0 0 0,0 1 0 0 0,0-1-20 0 0,-1 8 177 0 0,0 3 35 0 0,1 2 51 0 0,1 1 52 0 0,2 1 53 0 0,2-3-170 0 0,3 12 247 0 0,1 0-3 0 0,-5-11-248 0 0,-1-2 38 0 0,-1-2-45 0 0,-2 5 29 0 0,-1-2-53 0 0,1-7-95 0 0,-1-1 0 0 0,1 1 1 0 0,0-1-1 0 0,1 1 0 0 0,-1-1 0 0 0,2 5-68 0 0,2 7 182 0 0,-2-9-79 0 0,0 0 0 0 0,0 0 0 0 0,-1 0 0 0 0,0 0 0 0 0,0 2-103 0 0,-1 1 160 0 0,1-3-40 0 0,2 1-16 0 0,0 2 1 0 0,3 5 36 0 0,-6-13-128 0 0,8 26 273 0 0,0-11-39 0 0,-6-1 9 0 0,1 0-60 0 0,2-8-115 0 0,-4-7-64 0 0,0 1 1 0 0,0-1-1 0 0,0 1 0 0 0,-1-1 1 0 0,1 1-1 0 0,0-1 1 0 0,-1 1-1 0 0,1-1 0 0 0,-1 1 1 0 0,0 0-1 0 0,1-1 1 0 0,-1 1-1 0 0,0 0 0 0 0,0 0-17 0 0,-1 10 123 0 0,1 4-39 0 0,14 19 35 0 0,-11-22-39 0 0,-3-5-45 0 0,0-3-69 0 0,0-2 10 0 0,0-1-105 0 0,0-2 84 0 0,0 0-27 0 0,0 0-33 0 0,0 0-57 0 0,0 0-26 0 0,0 0-58 0 0,0 0-65 0 0,0 0-74 0 0,0 0-79 0 0,0 0-73 0 0,0 0-66 0 0,0 0-58 0 0,0 0-195 0 0,0 0-57 0 0,0 0-238 0 0,0 0-635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17.1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8664 0 0,'0'0'197'0'0,"0"0"24"0"0,0 0 18 0 0,0 0-82 0 0,0 0-23 0 0,0 0 85 0 0,0 0 40 0 0,0 0 307 0 0,0 0 11 0 0,0 0-239 0 0,0 0-147 0 0,0 0-44 0 0,0 0 13 0 0,0 0 49 0 0,0 0-17 0 0,3 0 8 0 0,-2 1-178 0 0,0-1-1 0 0,-1 0 0 0 0,1 0 0 0 0,0 1 1 0 0,0-1-1 0 0,0 0 0 0 0,-1 1 0 0 0,1-1 1 0 0,0 0-1 0 0,-1 1 0 0 0,1-1 0 0 0,0 1 1 0 0,-1-1-1 0 0,1 1 0 0 0,0 0 1 0 0,-1-1-1 0 0,1 1 0 0 0,-1 0 0 0 0,1-1 1 0 0,-1 1-22 0 0,11 18 376 0 0,-10-16-336 0 0,2 7 140 0 0,-3 0-38 0 0,2 2-30 0 0,9 6 4 0 0,-6 8-10 0 0,6-5 18 0 0,-6 8 82 0 0,0-12-87 0 0,-3-11-58 0 0,0 1 0 0 0,-1-1 0 0 0,0 1 0 0 0,0 0 0 0 0,0-1 1 0 0,-1 1-62 0 0,1 0 59 0 0,-1 0 1 0 0,1 0 0 0 0,0-1 0 0 0,1 1-1 0 0,0-1 1 0 0,0 1-60 0 0,2 9 112 0 0,12 45 322 0 0,-12-44-253 0 0,-5 0-50 0 0,-1 0-9 0 0,6 0 44 0 0,-2-11-128 0 0,4 11 87 0 0,-3-4 4 0 0,-1-1 21 0 0,-1 1 50 0 0,-2-4-47 0 0,1 0 17 0 0,5 2-4 0 0,-1-3-43 0 0,1 2 33 0 0,-3-7-133 0 0,-1 5-2 0 0,-2 10-4 0 0,1-15 58 0 0,0-3-6 0 0,0 0-42 0 0,0 0-43 0 0,0 0-44 0 0,0 0-83 0 0,0 0-113 0 0,0 0 0 0 0,0 0 92 0 0,0 0 23 0 0,0 0-42 0 0,0 0-147 0 0,0 0-278 0 0,1 0 159 0 0,0 0 47 0 0,1 0-86 0 0,-1 0 71 0 0,0 0 62 0 0,0 0 49 0 0,0 0-38 0 0,2-1-483 0 0,-2 0 434 0 0,0 1-29 0 0,-1-1-99 0 0,2-3-1341 0 0,-1-5-1045 0 0</inkml:trace>
  <inkml:trace contextRef="#ctx0" brushRef="#br0" timeOffset="327.97">442 79 8088 0 0,'0'0'182'0'0,"0"0"29"0"0,0 0 12 0 0,-3 3-37 0 0,-7 10-148 0 0,5-3-6 0 0,0 1 55 0 0,-4 11 205 0 0,-9 20 383 0 0,11-30-505 0 0,1-1-68 0 0,-9 8 133 0 0,3-3 21 0 0,5 2-17 0 0,-7 6 29 0 0,7-14-128 0 0,1 0 36 0 0,-2 10 208 0 0,6-15-261 0 0,0 0 1 0 0,-1 0-1 0 0,1 0 0 0 0,-1 0 0 0 0,0-1 0 0 0,0 1 0 0 0,0-1 0 0 0,-2 1-123 0 0,-1 3 190 0 0,-7 13 320 0 0,9-14-387 0 0,1-1-37 0 0,0 0-51 0 0,-2 7 97 0 0,-1-9-57 0 0,5-4-70 0 0,1 1 0 0 0,-1-1 0 0 0,1 0 0 0 0,-1 0-1 0 0,1 1 1 0 0,0-1 0 0 0,-1 0 0 0 0,1 1 0 0 0,-1-1 0 0 0,1 0-1 0 0,0 1 1 0 0,0-1 0 0 0,-1 1 0 0 0,1-1 0 0 0,0 1-1 0 0,0-1 1 0 0,-1 0 0 0 0,1 1 0 0 0,0-1 0 0 0,0 1-1 0 0,0-1 1 0 0,0 1 0 0 0,0-1 0 0 0,-1 1 0 0 0,1-1-1 0 0,0 1 1 0 0,0-1 0 0 0,0 1 0 0 0,1-1 0 0 0,-1 1-1 0 0,0-1 1 0 0,0 1-5 0 0,0 12 126 0 0,0-10 2 0 0,-3 0 0 0 0,-7 7-10 0 0,10-10-117 0 0,0 0 1 0 0,-1 0-1 0 0,1 0 0 0 0,0 0 0 0 0,0 0 1 0 0,0 0-1 0 0,0 1 0 0 0,0-1 0 0 0,0 0 0 0 0,0 0 1 0 0,0 0-1 0 0,0 0 0 0 0,-1 0 0 0 0,1 0 0 0 0,0 0 1 0 0,0 0-1 0 0,0 0 0 0 0,0 1 0 0 0,0-1 1 0 0,0 0-1 0 0,0 0 0 0 0,0 0 0 0 0,0 0 0 0 0,0 0 1 0 0,0 0-1 0 0,0 0 0 0 0,0 1 0 0 0,0-1 1 0 0,0 0-1 0 0,0 0 0 0 0,0 0 0 0 0,0 0 0 0 0,0 0 1 0 0,0 0-1 0 0,0 1 0 0 0,0-1 0 0 0,0 0 0 0 0,0 0 1 0 0,0 0-1 0 0,0 0 0 0 0,0 0 0 0 0,0 0 1 0 0,0 0-1 0 0,0 0 0 0 0,1 1 0 0 0,-1-1 0 0 0,0 0 1 0 0,0 0-1 0 0,0 0 0 0 0,0 0 0 0 0,0 0 0 0 0,0 0 1 0 0,0 0-1 0 0,0 0 0 0 0,0 0 0 0 0,1 0 1 0 0,-1 0-2 0 0,10 11 22 0 0,-7-8 33 0 0,0-3 16 0 0,-2 0-62 0 0,1 0 1 0 0,0 0-1 0 0,0 1 1 0 0,-1-1 0 0 0,1 1-1 0 0,0 0 1 0 0,0 0-1 0 0,-1-1 1 0 0,1 1 0 0 0,-1 0-1 0 0,1 0 1 0 0,-1 0-1 0 0,1 1 1 0 0,-1-1 0 0 0,1 1-10 0 0,5 1 106 0 0,2-3-70 0 0,-7-1-9 0 0,18 2 111 0 0,11-1 11 0 0,-17-1-113 0 0,-2-1-34 0 0,1-5 37 0 0,-12 6-35 0 0,0 1 0 0 0,1-1-1 0 0,-1 0 1 0 0,1 0 0 0 0,-1 1-1 0 0,1-1 1 0 0,-1 1 0 0 0,1-1-1 0 0,-1 1 1 0 0,1 0 0 0 0,-1 0-1 0 0,1 0 1 0 0,0 0-4 0 0,5 0 26 0 0,-5 0-22 0 0,0 0 0 0 0,0 0 0 0 0,0 0 0 0 0,1 0 0 0 0,-1 0 0 0 0,0-1 0 0 0,0 1 0 0 0,0 0 0 0 0,0-1 1 0 0,1 0-5 0 0,5-4 0 0 0,-6 4 1 0 0,-1 0-1 0 0,0 0 1 0 0,1 0 0 0 0,-1 1 0 0 0,1-1-1 0 0,-1 0 1 0 0,1 1 0 0 0,0-1-1 0 0,-1 1 1 0 0,1-1 0 0 0,0 1 0 0 0,-1 0-1 0 0,1 0 1 0 0,0 0-1 0 0,0 0 4 0 0,-1 0 0 0 0,1-1 0 0 0,0 1 0 0 0,0 0 0 0 0,-1-1 0 0 0,1 1-1 0 0,0-1 1 0 0,0 0 0 0 0,-1 1 0 0 0,1-1 0 0 0,-1 0 0 0 0,1 0 0 0 0,-1 0-4 0 0,10-5-22 0 0,2 4-47 0 0,-11 2 60 0 0,-1 0 0 0 0,1 0 0 0 0,-1 0 0 0 0,1-1 0 0 0,-1 1 0 0 0,1 0 0 0 0,-1-1 0 0 0,1 0 0 0 0,-1 1 0 0 0,1-1 0 0 0,-1 0 0 0 0,1 1 0 0 0,-1-1 0 0 0,1-1 9 0 0,4-3-91 0 0,-3 2-210 0 0,0 2 104 0 0,0 0 63 0 0,1 1 49 0 0,-1 0 12 0 0,-1 0-38 0 0,4-4-120 0 0,-4 3 113 0 0,-1-1-37 0 0,1 1-8 0 0,-1 0-36 0 0,0 0-41 0 0,0 0-46 0 0,-1 1 286 0 0,0-1-337 0 0,1 1-46 0 0,-1-1-41 0 0,1 1-37 0 0,-1 0-131 0 0,0 0-37 0 0,0-1-1381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19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0 8896 0 0,'0'0'264'0'0,"0"0"-8"0"0,0 0-123 0 0,0 0 84 0 0,0 0 58 0 0,0 0 12 0 0,0 3 11 0 0,0 7 89 0 0,0 1-36 0 0,0 10 250 0 0,0 1-117 0 0,0-1-98 0 0,0-1-105 0 0,0 0-50 0 0,0 76 623 0 0,0-89-787 0 0,1 1-1 0 0,0-1 1 0 0,1 1 0 0 0,1 5-67 0 0,0-5 65 0 0,-2 0 0 0 0,1 0 0 0 0,-1 1 0 0 0,1 7-65 0 0,-2 61 384 0 0,0-45-192 0 0,0 15 79 0 0,0 18 90 0 0,0-52-349 0 0,0-10 52 0 0,0-3-23 0 0,0 0-49 0 0,0 0-49 0 0,0 0-94 0 0,0 0-160 0 0,0 0 231 0 0,0 0-2 0 0,0 0-19 0 0,0 0-40 0 0,0 0-14 0 0,0 0-40 0 0,0 0-47 0 0,0 0-52 0 0,0 0-56 0 0,0 0-52 0 0,0 0-47 0 0,0 0-39 0 0,0 0-144 0 0,0 0-40 0 0,0 0-173 0 0,0 0-465 0 0</inkml:trace>
  <inkml:trace contextRef="#ctx0" brushRef="#br0" timeOffset="289.4">0 316 7256 0 0,'0'0'165'0'0,"0"0"22"0"0,0 0 7 0 0,3 0-23 0 0,4-2-137 0 0,-1-3-36 0 0,1-2 14 0 0,2 5 57 0 0,-1 2 132 0 0,0 1 38 0 0,-4 0-70 0 0,1-1 0 0 0,-1 0 0 0 0,1 0 0 0 0,-1 0 0 0 0,0 0 0 0 0,1-1 0 0 0,-1 1-1 0 0,0-1 1 0 0,4-2-169 0 0,11-7 406 0 0,7 5-44 0 0,-15 0-173 0 0,4-3 145 0 0,0-1-43 0 0,-4 4-179 0 0,16 0 90 0 0,-14-1-74 0 0,-12 5-109 0 0,1 0-1 0 0,-1 0 1 0 0,0 1-1 0 0,1-1 1 0 0,-1 0 0 0 0,1 1-1 0 0,-1-1 1 0 0,1 1-1 0 0,-1 0 1 0 0,1-1-1 0 0,0 1 1 0 0,-1 0 0 0 0,1 0-19 0 0,14-2 92 0 0,-1-4-38 0 0,1 0-19 0 0,0 4 24 0 0,-3 0-20 0 0,-2-4-52 0 0,-10 5 2 0 0,1 0 1 0 0,-1 0-1 0 0,1 1 0 0 0,-1-1 0 0 0,1 0 1 0 0,0 1-1 0 0,0-1 0 0 0,-1 1 0 0 0,1-1 1 0 0,0 1-1 0 0,0 0 0 0 0,-1 0 0 0 0,1-1 11 0 0,14 1-110 0 0,0 0-2 0 0</inkml:trace>
  <inkml:trace contextRef="#ctx0" brushRef="#br0" timeOffset="684.11">553 269 7200 0 0,'0'0'165'0'0,"0"0"22"0"0,0 0 6 0 0,-3 2-28 0 0,0 1-112 0 0,0 1-42 0 0,-2 7-80 0 0,4-4 77 0 0,0 2 99 0 0,1-3 46 0 0,0 2 83 0 0,-2 0 100 0 0,-3 3 51 0 0,-2 3 40 0 0,5-3-53 0 0,0 0-44 0 0,-4 2 31 0 0,0-1-9 0 0,4 0-40 0 0,2-2-86 0 0,0 1-40 0 0,0 10 90 0 0,0 0-94 0 0,0 28 146 0 0,0-34-190 0 0,0 0 44 0 0,0-15-172 0 0,0 1 0 0 0,0-1-1 0 0,0 1 1 0 0,0-1-1 0 0,0 1 1 0 0,0-1 0 0 0,0 1-1 0 0,0-1 1 0 0,0 0-1 0 0,0 1 1 0 0,0-1 0 0 0,0 1-1 0 0,0-1 1 0 0,1 1-1 0 0,-1-1 1 0 0,0 1 0 0 0,0-1-1 0 0,0 1 1 0 0,1-1-1 0 0,-1 1 1 0 0,0-1 0 0 0,1 0-1 0 0,-1 1 1 0 0,0-1 0 0 0,1 0-1 0 0,-1 1 1 0 0,0-1-1 0 0,1 0 1 0 0,-1 1 0 0 0,1-1-1 0 0,-1 0 1 0 0,1 1-10 0 0,5 3 166 0 0,0 6 90 0 0,7-4-27 0 0,3 6-80 0 0,-15-10-138 0 0,0-1-1 0 0,1 1 1 0 0,-1-1-1 0 0,0 0 1 0 0,1 0-1 0 0,0 0 1 0 0,-1 0-1 0 0,1 0 1 0 0,-1 0 0 0 0,1 0-1 0 0,0 0 1 0 0,0-1-1 0 0,-1 1 1 0 0,1-1-1 0 0,0 1 1 0 0,0-1-1 0 0,0 0 1 0 0,0 1-11 0 0,8-1 131 0 0,18 0 346 0 0,-18-3-368 0 0,-2-2 37 0 0,7-3 167 0 0,0-1 19 0 0,-6 5-152 0 0,4-2 141 0 0,-8-4-94 0 0,6 3-50 0 0,-10 7-165 0 0,0 0 0 0 0,1-1-1 0 0,-1 1 1 0 0,0-1-1 0 0,0 1 1 0 0,0-1 0 0 0,-1 0-1 0 0,1 1 1 0 0,0-1 0 0 0,0 0-1 0 0,0 0 1 0 0,0 1 0 0 0,-1-1-1 0 0,1 0 1 0 0,0 0-1 0 0,0 0-11 0 0,3-10 129 0 0,-4 9-113 0 0,1 1 1 0 0,-1 0-1 0 0,1 0 1 0 0,-1 0-1 0 0,1 0 1 0 0,-1 0-1 0 0,1 0 1 0 0,-1 0-1 0 0,1 0 1 0 0,0 0-1 0 0,0 0 1 0 0,0 0-1 0 0,-1 0 1 0 0,1 1-1 0 0,0-1 1 0 0,0 0-1 0 0,0 1 1 0 0,1-1-17 0 0,9-7 213 0 0,-10 7-198 0 0,-1 1 0 0 0,1-1 0 0 0,-1 0 0 0 0,0 0-1 0 0,1 0 1 0 0,-1 0 0 0 0,1 0 0 0 0,-1 1 0 0 0,0-1 0 0 0,0 0 0 0 0,0 0 0 0 0,1 0 0 0 0,-1 0-15 0 0,2-11 111 0 0,5-1 50 0 0,-3 4-77 0 0,-2-3-65 0 0,-2 5-19 0 0,0 5-2 0 0,0-1 1 0 0,0 1-1 0 0,0 0 1 0 0,0 0-1 0 0,0 0 1 0 0,1 0-1 0 0,-1 0 1 0 0,0-1-1 0 0,1 1 0 0 0,0-1 2 0 0,4-3-27 0 0,2-8-19 0 0,-8 3 61 0 0,-4 3 28 0 0,4 6-31 0 0,0 1-1 0 0,0 0 1 0 0,0-1 0 0 0,0 1 0 0 0,1-1 0 0 0,-1 1 0 0 0,0-1 0 0 0,1 0 0 0 0,0 1 0 0 0,-1-1-1 0 0,1 0 1 0 0,0 1 0 0 0,0-1 0 0 0,-1 0-12 0 0,0-9 62 0 0,-6-1-26 0 0,2 4-26 0 0,1-3 21 0 0,3 10-30 0 0,1-1 0 0 0,0 1 1 0 0,-1 0-1 0 0,1 0 0 0 0,-1 0 0 0 0,1 0 1 0 0,-1 0-1 0 0,0 0 0 0 0,1 0 0 0 0,-1 0 1 0 0,0 0-1 0 0,0 0 0 0 0,0 1 0 0 0,1-1 1 0 0,-1 0-1 0 0,0 0 0 0 0,0 1 0 0 0,-1-1-1 0 0,-11-5 0 0 0,8-4 0 0 0,-24-6 0 0 0,-7 0 0 0 0,16 14 0 0 0,13 2 0 0 0,-7 2-15 0 0,4 4-43 0 0,8-5 43 0 0,1 0 0 0 0,-1 0 0 0 0,1-1-1 0 0,-1 1 1 0 0,0 0 0 0 0,1-1 0 0 0,-1 1 0 0 0,0-1-1 0 0,0 1 1 0 0,1-1 0 0 0,-1 0 0 0 0,0 0 0 0 0,0 1 15 0 0,-7 0-88 0 0,-6 6-280 0 0,11-4 307 0 0,1-1 48 0 0,-3 0-97 0 0,-3-1 43 0 0,5-1 14 0 0,-1 0-80 0 0,1-1-50 0 0,0 1-93 0 0,1 3-143 0 0,-7 7-11 0 0,7-7-26 0 0,3-3-100 0 0,0 0-42 0 0,0 0-8 0 0,0 0-2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22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8776 0 0,'0'0'257'0'0,"0"0"-2"0"0,0 0-190 0 0,0 2-37 0 0,3 11-17 0 0,2-5 11 0 0,0 2 73 0 0,-2 4 85 0 0,-4 2 185 0 0,0 2-3 0 0,1-6-92 0 0,2-3-13 0 0,1-1 37 0 0,1 0-47 0 0,2 2 118 0 0,-3 6 98 0 0,-3-12-373 0 0,0 0 1 0 0,1 0 0 0 0,0 0-1 0 0,-1 0 1 0 0,2 0 0 0 0,-1 0-1 0 0,0-1 1 0 0,1 1 0 0 0,-1 0-1 0 0,3 2-90 0 0,-1 1 166 0 0,-2 0-43 0 0,-1 0-17 0 0,-2 3 6 0 0,1 8 94 0 0,2-12-92 0 0,2 2 41 0 0,2 0-30 0 0,-4-7-101 0 0,0 1 0 0 0,0-1 0 0 0,0 1 0 0 0,-1-1 0 0 0,1 1 0 0 0,0-1 0 0 0,-1 1 1 0 0,1-1-1 0 0,-1 1 0 0 0,1 0 0 0 0,-1-1 0 0 0,0 1 0 0 0,0 0 0 0 0,0 0-24 0 0,0 9 163 0 0,-1 12 92 0 0,5-10-146 0 0,1-5-58 0 0,1 4 23 0 0,-4-6-14 0 0,-2 2 34 0 0,0-7-201 0 0,0 1 82 0 0,0 1 111 0 0,0 2 177 0 0,0-2-189 0 0,0 0-72 0 0,0-1-107 0 0,0 1-109 0 0,0-2 57 0 0,0 0-38 0 0,0 0-41 0 0,0 1-43 0 0,0-1-47 0 0,0 0-50 0 0,0-1 31 0 0,0 0-50 0 0,0 0-44 0 0,0 0-40 0 0,0 0-138 0 0,0 0-39 0 0,0 0-168 0 0,0 0-454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23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6176 0 0,'0'0'177'0'0,"0"-3"0"0"0,0-8-118 0 0,0 1 172 0 0,0 9-188 0 0,0 0-49 0 0,0 0-51 0 0,0-1-66 0 0,0-1-78 0 0,0 3-879 0 0,0 0-620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23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64 9096 0 0,'0'0'200'0'0,"0"0"33"0"0,0 0 16 0 0,-2 0-31 0 0,-3 0-184 0 0,-3-3-24 0 0,-2-4 7 0 0,4 1 46 0 0,0 0 64 0 0,-1-1 143 0 0,7 7-262 0 0,-3-3 501 0 0,0 3 17 0 0,3 0-496 0 0,-1 0 0 0 0,1 0 0 0 0,-1 0 0 0 0,0 0 1 0 0,1 0-1 0 0,-1 0 0 0 0,1 0 0 0 0,-1 0 1 0 0,1-1-1 0 0,-1 1 0 0 0,0 0 0 0 0,1 0 0 0 0,-1-1 1 0 0,1 1-1 0 0,-1 0 0 0 0,1-1 0 0 0,-1 1-30 0 0,1 0 27 0 0,0-1 0 0 0,-1 1 0 0 0,1-1 0 0 0,0 1 0 0 0,-1-1 0 0 0,1 1 0 0 0,0-1 0 0 0,0 0 0 0 0,0 1 0 0 0,-1-1 0 0 0,1 1 0 0 0,0-1 0 0 0,0 1 0 0 0,0-1 0 0 0,0 0 0 0 0,0 1 0 0 0,0-1-27 0 0,0 1 7 0 0,0 0 1 0 0,0 0-1 0 0,0 0 1 0 0,0 0-1 0 0,0 0 1 0 0,0 0-1 0 0,0-1 1 0 0,0 1-1 0 0,0 0 1 0 0,0 0-1 0 0,0 0 1 0 0,0 0-1 0 0,0 0 1 0 0,0 0-1 0 0,0 0 1 0 0,0 0-1 0 0,0 0 1 0 0,0 0-1 0 0,0-1 1 0 0,0 1-1 0 0,0 0 1 0 0,0 0-1 0 0,0 0 1 0 0,0 0-1 0 0,0 0 1 0 0,0 0-1 0 0,0 0 1 0 0,0 0-1 0 0,0 0 1 0 0,0 0-1 0 0,0 0 1 0 0,0 0-1 0 0,0 0 1 0 0,-1-1-1 0 0,1 1 1 0 0,0 0-1 0 0,0 0 1 0 0,0 0-1 0 0,0 0 1 0 0,0 0-1 0 0,0 0 1 0 0,0 0-1 0 0,0 0 1 0 0,0 0-1 0 0,0 0 1 0 0,0 0 0 0 0,-1 0-1 0 0,1 0 1 0 0,0 0-1 0 0,0 0 1 0 0,0 0-1 0 0,0 0 1 0 0,0 0-1 0 0,0 0 1 0 0,0 0-1 0 0,0 0 1 0 0,0 0-8 0 0,-8-1 259 0 0,1-2-38 0 0,0-1-38 0 0,2-1-36 0 0,3 3-38 0 0,2 2 13 0 0,-3 0 42 0 0,1 0-130 0 0,0 0-1 0 0,1 1 1 0 0,-1-1 0 0 0,0 1 0 0 0,0-1-1 0 0,1 1 1 0 0,-1 0 0 0 0,0-1 0 0 0,1 1-1 0 0,-1 0 1 0 0,0 1-34 0 0,-2 1 40 0 0,0-1-42 0 0,-2-1 43 0 0,-1-1 9 0 0,2 4 85 0 0,-6 7-31 0 0,4-8-33 0 0,-2-3-68 0 0,7-1 9 0 0,1 1-10 0 0,1 0 1 0 0,-1 0-1 0 0,1 0 0 0 0,-1 0 0 0 0,1 0 0 0 0,-1 0 0 0 0,1 0 1 0 0,-1 0-1 0 0,1 0 0 0 0,-1 0 0 0 0,1 0 0 0 0,-1 0 1 0 0,1 0-1 0 0,-1 0 0 0 0,1 1 0 0 0,-1-1 0 0 0,1 0 0 0 0,0 0 1 0 0,-1 1-1 0 0,1-1 0 0 0,-1 0 0 0 0,1 0 0 0 0,0 1 1 0 0,-1-1-1 0 0,1 1 0 0 0,0-1 0 0 0,-1 0 0 0 0,1 1 0 0 0,0-1 1 0 0,-1 1-1 0 0,1-1 0 0 0,0 1-2 0 0,-5 5 16 0 0,-5 0 32 0 0,5 4-36 0 0,-2-5-9 0 0,7-5-1 0 0,-1 0-1 0 0,1 0 1 0 0,-1 0 0 0 0,1 1 0 0 0,-1-1-1 0 0,1 0 1 0 0,0 1 0 0 0,-1-1 0 0 0,1 0 0 0 0,0 1-1 0 0,-1-1 1 0 0,1 1 0 0 0,0-1 0 0 0,-1 0-1 0 0,1 1 1 0 0,0-1 0 0 0,0 1 0 0 0,0-1 0 0 0,-1 1-1 0 0,1-1 1 0 0,0 1 0 0 0,0-1 0 0 0,0 1-1 0 0,0-1 1 0 0,0 1 0 0 0,0-1 0 0 0,0 1-1 0 0,0-1 1 0 0,0 1 0 0 0,0-1 0 0 0,0 1 0 0 0,0 0-2 0 0,0-1 0 0 0,1 1 1 0 0,-1 0-1 0 0,0-1 1 0 0,-1 1-1 0 0,1 0 1 0 0,0-1-1 0 0,0 1 1 0 0,0 0-1 0 0,0-1 1 0 0,0 1-1 0 0,-1 0 1 0 0,1-1-1 0 0,0 1 1 0 0,-1-1-1 0 0,1 1 1 0 0,0 0-1 0 0,-1-1 1 0 0,1 1-1 0 0,-1-1 1 0 0,1 1-1 0 0,-1-1 1 0 0,1 1-1 0 0,-1-1 1 0 0,1 1-1 0 0,-1-1 1 0 0,1 0-1 0 0,-1 1-1 0 0,0-1 1 0 0,1 0 0 0 0,-1 1 0 0 0,1-1 0 0 0,-1 1 0 0 0,1-1 0 0 0,-1 1 0 0 0,1-1 0 0 0,-1 1 0 0 0,1-1 0 0 0,0 1 0 0 0,-1 0 0 0 0,1-1 0 0 0,0 1 0 0 0,0 0 0 0 0,-1-1 0 0 0,1 1 0 0 0,0-1 0 0 0,0 1 0 0 0,0 0 0 0 0,0 0 0 0 0,0-1 0 0 0,0 1 0 0 0,0 0 0 0 0,0-1 0 0 0,0 1 0 0 0,0 6 0 0 0,0-5 0 0 0,0 0 0 0 0,0 1 0 0 0,0-1 0 0 0,0 0 0 0 0,0 0 0 0 0,0 0 0 0 0,-1 0 0 0 0,1 1 0 0 0,-1-1 0 0 0,0 1 0 0 0,-3 4 0 0 0,2-5 1 0 0,1 1 0 0 0,0-1 0 0 0,0 0 0 0 0,0 0 0 0 0,0 1 0 0 0,0-1 0 0 0,0 1 0 0 0,0 0-1 0 0,1-2 5 0 0,0 1-1 0 0,0-1 0 0 0,0 0 1 0 0,0 1-1 0 0,0-1 0 0 0,1 0 1 0 0,-1 1-1 0 0,0-1 1 0 0,0 0-1 0 0,1 0 0 0 0,-1 1 1 0 0,1-1-1 0 0,-1 0-4 0 0,2 2 14 0 0,0 1 1 0 0,0-1-1 0 0,-1 1 1 0 0,1-1-1 0 0,-1 1 1 0 0,0 0-1 0 0,0 0 1 0 0,-1-1-1 0 0,1 5-14 0 0,0 18 85 0 0,-1-19-56 0 0,1 1 0 0 0,0-1 0 0 0,1 0 0 0 0,1 7-29 0 0,-1-6 37 0 0,0 0 0 0 0,0 0 0 0 0,-1 0 0 0 0,0 9-37 0 0,0-9 34 0 0,0-1 0 0 0,0 1 1 0 0,1 0-1 0 0,0-1 1 0 0,0 1-1 0 0,1 0-34 0 0,4 17 91 0 0,-1-5-19 0 0,6 13 89 0 0,-4-10-62 0 0,2-2 17 0 0,-9-19-102 0 0,0 0-1 0 0,0 0 0 0 0,0 0 0 0 0,0 1 0 0 0,0-1 0 0 0,0 0 1 0 0,-1 1-1 0 0,1-1 0 0 0,-1 0 0 0 0,0 1 0 0 0,0-1 0 0 0,1 2-13 0 0,-1 0 11 0 0,0 0-1 0 0,1 0 1 0 0,-1 0-1 0 0,1 0 0 0 0,0 0 1 0 0,1 0-1 0 0,-1 0 1 0 0,1-1-1 0 0,-1 1 0 0 0,3 2-10 0 0,1 26 96 0 0,0-24-62 0 0,1 4 8 0 0,-4 2 29 0 0,-2-4-44 0 0,0-10-26 0 0,0 1 0 0 0,0-1 0 0 0,0 0 0 0 0,0 0-1 0 0,0 0 1 0 0,0 0 0 0 0,0 0 0 0 0,0 0 0 0 0,0 0 0 0 0,0 0 0 0 0,0 0 0 0 0,0 0 0 0 0,0 1 0 0 0,0-1 0 0 0,0 0 0 0 0,0 0 0 0 0,0 0 0 0 0,0 0 0 0 0,0 0 0 0 0,0 0-1 0 0,0 0 1 0 0,0 0 0 0 0,0 0 0 0 0,0 0 0 0 0,0 0 0 0 0,0 1 0 0 0,0-1 0 0 0,0 0 0 0 0,0 0 0 0 0,0 0 0 0 0,1 0 0 0 0,-1 0 0 0 0,0 0 0 0 0,0 0 0 0 0,0 0-1 0 0,0 0 1 0 0,0 0 0 0 0,0 0 0 0 0,0 0 0 0 0,0 0 0 0 0,0 0 0 0 0,0 0 0 0 0,0 0 0 0 0,1 0 0 0 0,-1 0 0 0 0,0 0 0 0 0,0 0 0 0 0,0 0 0 0 0,0 0 0 0 0,0 0 0 0 0,0 0-1 0 0,0 0 1 0 0,0 0 0 0 0,0 0 0 0 0,0 0 0 0 0,1 0 0 0 0,-1 0-1 0 0,0 0 1 0 0,1 0 0 0 0,0 0 0 0 0,-1 0 0 0 0,1 0 0 0 0,0 0-1 0 0,0 0 1 0 0,-1 0 0 0 0,1 1 0 0 0,0-1 0 0 0,-1 0 0 0 0,1 0 0 0 0,-1 1 0 0 0,1-1 0 0 0,0 0-1 0 0,-1 1 0 0 0,1-1 1 0 0,-1 1 0 0 0,0-1 0 0 0,1 1-1 0 0,-1 0 1 0 0,0-1 0 0 0,0 1-1 0 0,0 0 1 0 0,1-1 0 0 0,-1 1 0 0 0,0 0-1 0 0,0-1 1 0 0,0 1 0 0 0,0 0-1 0 0,0-1 1 0 0,0 1-1 0 0,0 2 16 0 0,0-3-36 0 0,0 0-48 0 0,0 0-99 0 0,0 0-174 0 0,0 0 181 0 0,0 0-39 0 0,0 0-70 0 0,0 0 89 0 0,0 0-37 0 0,0 0-39 0 0,0 0-36 0 0,0 0-390 0 0,0 0 98 0 0,0 0-51 0 0,0 0-743 0 0,0 0-581 0 0,0 0-1108 0 0</inkml:trace>
  <inkml:trace contextRef="#ctx0" brushRef="#br0" timeOffset="267.02">1 348 7920 0 0,'0'0'174'0'0,"0"0"29"0"0,0 0 13 0 0,2 0-31 0 0,6-1-156 0 0,5 1 8 0 0,-3 0 86 0 0,-2 1 94 0 0,-5 0-57 0 0,0 0 40 0 0,5 4 175 0 0,2 1 174 0 0,-4-4-222 0 0,2-1 46 0 0,-2-1-64 0 0,0 0-53 0 0,0 0-47 0 0,0 0-40 0 0,3 0 13 0 0,-1 0-48 0 0,16 0 194 0 0,-13 0-126 0 0,-2-1 2 0 0,-1 0-47 0 0,0-1-16 0 0,2-2 7 0 0,5-2 45 0 0,-8 5-105 0 0,0 0 0 0 0,0 0 0 0 0,0 1 0 0 0,1 0 0 0 0,3 1-88 0 0,-4-1 75 0 0,1 0 0 0 0,-1 0 0 0 0,0 0 0 0 0,0-1 1 0 0,4-1-76 0 0,8-4 137 0 0,-1-3-37 0 0,6-2-36 0 0,55-10-43 0 0,-58 10 22 0 0,8 6-32 0 0,0-6 1 0 0,-11 9 48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27.0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366 33 5344 0 0,'0'0'157'0'0,"-3"0"-9"0"0,-1 0-125 0 0,4 0-27 0 0,-7-4 28 0 0,-11-6 60 0 0,10 8 122 0 0,1 2 74 0 0,-9-3 366 0 0,8-2-327 0 0,-2 0 135 0 0,-4 2 86 0 0,6 3-259 0 0,0 0 45 0 0,-20 0 843 0 0,17 0-725 0 0,-1 0-95 0 0,6 0-230 0 0,0 0-44 0 0,-7 2 257 0 0,3 4-78 0 0,8-5-224 0 0,1 0-1 0 0,-1 0 1 0 0,0 0-1 0 0,1-1 1 0 0,-1 1-1 0 0,0 0 1 0 0,1-1 0 0 0,-1 1-1 0 0,0-1 1 0 0,0 0-1 0 0,1 1 1 0 0,-1-1-1 0 0,0 0-29 0 0,-13 3 129 0 0,-1 10 134 0 0,0 0-57 0 0,5-9-105 0 0,10-3-91 0 0,-1-1 1 0 0,1 0-1 0 0,0 1 0 0 0,0-1 1 0 0,0 1-1 0 0,0-1 1 0 0,0 1-1 0 0,0 0 0 0 0,0-1 1 0 0,0 1-1 0 0,0 0 0 0 0,0 0 1 0 0,1 0-1 0 0,-1-1 0 0 0,0 1 1 0 0,0 0-1 0 0,1 0 1 0 0,-1 1-11 0 0,-4 8 98 0 0,1 0-37 0 0,2-5-48 0 0,0 0 1 0 0,0 0-1 0 0,-1 0 1 0 0,0 0 0 0 0,0-1-1 0 0,0 1 1 0 0,0-1 0 0 0,-2 1-14 0 0,4-4 3 0 0,0 0 1 0 0,0 1-1 0 0,-1-1 1 0 0,1 0 0 0 0,0 0-1 0 0,0 1 1 0 0,0-1-1 0 0,0 1 1 0 0,0-1 0 0 0,1 1-1 0 0,-1-1 1 0 0,0 1-1 0 0,1 0 1 0 0,-1-1 0 0 0,1 1-1 0 0,-1 0 1 0 0,1-1-1 0 0,0 1 1 0 0,0 0 0 0 0,0 0-4 0 0,0-1 2 0 0,0 1 1 0 0,-1 0 0 0 0,1-1 0 0 0,0 1 0 0 0,-1-1 0 0 0,1 1 0 0 0,-1-1-1 0 0,1 1 1 0 0,-1-1 0 0 0,1 1 0 0 0,-1-1 0 0 0,0 0 0 0 0,0 1-3 0 0,-5 11 28 0 0,4-2 3 0 0,0 0-1 0 0,1 0 1 0 0,1 0 0 0 0,0 1 0 0 0,1 9-31 0 0,0 12 33 0 0,-1-29-33 0 0,1 0 0 0 0,-1 0 0 0 0,1 0 0 0 0,0 0 0 0 0,0 0 0 0 0,0 0 0 0 0,0 0 0 0 0,1-1 0 0 0,0 1 0 0 0,1 2 0 0 0,2 26 0 0 0,22-1 0 0 0,-25-26 0 0 0,-2-4 0 0 0,0-1 0 0 0,1 1 0 0 0,-1 0 0 0 0,0-1 0 0 0,1 1 0 0 0,-1 0 0 0 0,0-1 0 0 0,1 1 0 0 0,-1-1 0 0 0,1 1 0 0 0,-1-1 0 0 0,1 1 0 0 0,-1-1 0 0 0,1 1 0 0 0,-1-1 0 0 0,1 0 0 0 0,0 1 0 0 0,-1-1 0 0 0,1 0 0 0 0,-1 1 0 0 0,1-1 0 0 0,0 0 0 0 0,4 3 0 0 0,-4-3 0 0 0,1 1 0 0 0,-1 0 0 0 0,0 0 0 0 0,0 0 0 0 0,0 0 0 0 0,0 1 0 0 0,0-1 0 0 0,0 0 0 0 0,0 0 0 0 0,0 1 0 0 0,-1-1 0 0 0,1 0 0 0 0,0 1 0 0 0,0 0 0 0 0,-1 0 0 0 0,1 0 0 0 0,0 0 0 0 0,0-1 0 0 0,-1 1 0 0 0,1 0 0 0 0,0-1 0 0 0,0 1 0 0 0,1-1 0 0 0,-1 1 0 0 0,0-1 0 0 0,0 0 0 0 0,1 1 0 0 0,-1-1 0 0 0,2 1 0 0 0,28 13 10 0 0,-18-11 30 0 0,21-4-15 0 0,-18-1 30 0 0,-9 1-44 0 0,-5 1-4 0 0,1-1 0 0 0,-1 0-1 0 0,0 0 1 0 0,0 0-1 0 0,0-1 1 0 0,0 1 0 0 0,1 0-1 0 0,-1-1 1 0 0,0 0 0 0 0,1 0-7 0 0,6-3 42 0 0,0-1 1 0 0,0-1 0 0 0,-1 0 0 0 0,0 0 0 0 0,0-1 0 0 0,4-3-43 0 0,2-4 125 0 0,5-5-25 0 0,-1-1-46 0 0,-14 16-43 0 0,0 0-1 0 0,-1-1 1 0 0,0 1 0 0 0,0-1-1 0 0,-1 0 1 0 0,1 1-1 0 0,0-4-10 0 0,1-3 36 0 0,1 0-1 0 0,0 1 0 0 0,3-6-35 0 0,2-2 41 0 0,-9 14-34 0 0,0 0 0 0 0,0-1 0 0 0,0 1 1 0 0,-1 0-1 0 0,0-1 0 0 0,1 1 0 0 0,-2-1 0 0 0,1 1 1 0 0,-1-4-8 0 0,0-8 10 0 0,1-47 54 0 0,0 50-79 0 0,0 10-54 0 0,3 6 11 0 0,23 23 37 0 0,-22-21-26 0 0,-3 2 40 0 0,0-1 8 0 0,3 2-1 0 0,7 18 0 0 0,-6-15 0 0 0,-4-8 0 0 0,1 0 0 0 0,-1 0 0 0 0,0 0 0 0 0,0 0 0 0 0,0 1 0 0 0,-1-1 0 0 0,1 0 0 0 0,-1 1 0 0 0,0 1 0 0 0,1-2 0 0 0,-1 1 0 0 0,0-1 0 0 0,1 0 0 0 0,0 1 0 0 0,-1-1 0 0 0,1 0 0 0 0,0 0 0 0 0,1 0 0 0 0,0 2 0 0 0,3 6 0 0 0,3 12 0 0 0,-6-19 6 0 0,0 0 1 0 0,-1 0 0 0 0,0 0-1 0 0,0 0 1 0 0,0 0 0 0 0,0 1-1 0 0,0-1 1 0 0,-1 3-7 0 0,0-4 5 0 0,0 0-1 0 0,0-1 1 0 0,0 1 0 0 0,1 0-1 0 0,-1-1 1 0 0,1 1 0 0 0,0 0-1 0 0,-1-1 1 0 0,1 1 0 0 0,0 0-1 0 0,1-1 1 0 0,-1 1-5 0 0,0-1 5 0 0,0 0-1 0 0,0 1 1 0 0,0-1 0 0 0,0 0-1 0 0,0 0 1 0 0,-1 1 0 0 0,1-1-1 0 0,-1 1 1 0 0,1-1 0 0 0,-1 0-1 0 0,0 1 1 0 0,0 0-5 0 0,0-1 5 0 0,0-1 0 0 0,0 1 0 0 0,1 0 0 0 0,-1 0 1 0 0,0-1-1 0 0,1 1 0 0 0,-1 0 0 0 0,1-1 0 0 0,0 1 0 0 0,0 0 0 0 0,0-1 0 0 0,0 1 1 0 0,0-1-6 0 0,0 1 5 0 0,0-1 0 0 0,0 1 0 0 0,-1 0 0 0 0,1-1 0 0 0,0 1 0 0 0,-1 0 0 0 0,1-1 1 0 0,-1 1-1 0 0,1 0 0 0 0,-1 0 0 0 0,0-1 0 0 0,0 1 0 0 0,1 0-5 0 0,-1 4 6 0 0,1 13 41 0 0,-1-19-46 0 0,0 0 0 0 0,1 1 0 0 0,-1-1 0 0 0,0 1 1 0 0,0-1-1 0 0,1 1 0 0 0,-1-1 0 0 0,0 0 0 0 0,0 1 0 0 0,1-1 1 0 0,-1 0-1 0 0,1 0 0 0 0,-1 1 0 0 0,0-1 0 0 0,1 0 1 0 0,-1 1-1 0 0,1-1 0 0 0,-1 0 0 0 0,0 0 0 0 0,1 0 1 0 0,-1 0-1 0 0,1 0 0 0 0,-1 1 0 0 0,1-1 0 0 0,-1 0 0 0 0,1 0 1 0 0,-1 0-1 0 0,1 0 0 0 0,-1 0 0 0 0,1 0-1 0 0,-1 0 1 0 0,0 0 0 0 0,0-1-1 0 0,0 1 1 0 0,0 0 0 0 0,0 0 0 0 0,0 0-1 0 0,0 0 1 0 0,0 0 0 0 0,1 0 0 0 0,-1 0-1 0 0,0 0 1 0 0,0 0 0 0 0,0 0 0 0 0,0 0-1 0 0,0 0 1 0 0,0 0 0 0 0,0 0 0 0 0,0 0-1 0 0,0 0 1 0 0,0 1 0 0 0,0-1 0 0 0,1 0-1 0 0,-1 0 1 0 0,0 0 0 0 0,0 0 0 0 0,0 0-1 0 0,0 0 1 0 0,0 0 0 0 0,0 0 0 0 0,0 0-1 0 0,0 0 1 0 0,0 0 0 0 0,0 0 0 0 0,0 0-1 0 0,0 0 1 0 0,0 0 0 0 0,0 1 0 0 0,0-1-1 0 0,0 0 1 0 0,0 0 0 0 0,1 0 0 0 0,-1 0-1 0 0,0 0 1 0 0,0 0 0 0 0,0 0 0 0 0,0 0-1 0 0,0 0 1 0 0,0 0 0 0 0,0 1 0 0 0,0-1-1 0 0,0 0 1 0 0,0 0 0 0 0,-1 0 0 0 0,1 0-1 0 0,0 0 1 0 0,0 0 0 0 0,0 0-1 0 0,0 0-132 0 0,0 1 35 0 0,0-1-7 0 0,1 0 100 0 0,-1 1 76 0 0,0 0 53 0 0,0 0 229 0 0,0 1-199 0 0,0-2-123 0 0,0 1-55 0 0,0 0-66 0 0,0 0-80 0 0,0-1-41 0 0,0 1-72 0 0,0-1-77 0 0,0 1-86 0 0,0 0-93 0 0,0-1-100 0 0,0 1-107 0 0,-1-1-114 0 0,1 0-943 0 0,0 0-1029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27.3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11024 0 0,'0'0'248'0'0,"0"0"34"0"0,0 0 22 0 0,0 0-29 0 0,0 0-112 0 0,0 0-47 0 0,0 0 124 0 0,2 2 221 0 0,9 9 19 0 0,-9-10-238 0 0,0 1-68 0 0,0-2-59 0 0,0 1-46 0 0,0-1-32 0 0,2-1-36 0 0,-3 1 32 0 0,0-1 15 0 0,1 1 149 0 0,-2 4-48 0 0,0-2-64 0 0,0 0-47 0 0,0 2-11 0 0,0-2 10 0 0,0 0 48 0 0,3 1-21 0 0,0 0-79 0 0,0 0-73 0 0,-1-1-70 0 0,0 0-104 0 0,-2-2 137 0 0,1 1-92 0 0,0 0-38 0 0,-1-1-350 0 0,1 1 77 0 0,-1-1-49 0 0,0 0-689 0 0,0 0-549 0 0,0 0-1044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27.6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72 8480 0 0,'0'0'248'0'0,"0"0"-6"0"0,0 0-79 0 0,0 0-37 0 0,3-3 132 0 0,-2 2-187 0 0,1-1 53 0 0,6-4 75 0 0,-5 5-79 0 0,1-1 30 0 0,0 2 60 0 0,0-1 75 0 0,1 1 89 0 0,1-1-140 0 0,0-1-39 0 0,9-8 262 0 0,-13 7-147 0 0,1 2-112 0 0,0 0-73 0 0,1 1-67 0 0,0 0-18 0 0,-2 0 50 0 0,1-2-9 0 0,2-1-5 0 0,2-2 19 0 0,-2 3 13 0 0,1 1 44 0 0,2 0 83 0 0,4-2-38 0 0,2-7-29 0 0,-10 8-57 0 0,-1 1-50 0 0,6 1-18 0 0,-6 1-7 0 0,13-4 64 0 0,-3-3-126 0 0,-10 6-37 0 0,-2 2-111 0 0,-1-1 34 0 0,-1 0-44 0 0,1 0-6 0 0,-1 0-37 0 0,1 0-88 0 0,0-1-50 0 0,0 1-45 0 0,0-1-38 0 0,0 0-134 0 0,0 1-39 0 0,0-1-160 0 0,0 0-433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38.5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8808 0 0,'0'0'197'0'0,"0"0"24"0"0,0 0 19 0 0,3 0-29 0 0,1 0-159 0 0,21 0-61 0 0,-19-1 47 0 0,0 1 67 0 0,5 0 187 0 0,7 1 307 0 0,-12 1-368 0 0,2 3 90 0 0,2 1 137 0 0,4-4 83 0 0,-13-2-511 0 0,-1 0-1 0 0,1 0 1 0 0,0 0 0 0 0,0 1 0 0 0,-1-1-1 0 0,1 0 1 0 0,0 0 0 0 0,-1 0 0 0 0,1 0-1 0 0,0 1 1 0 0,-1-1 0 0 0,1 0-1 0 0,0 1 1 0 0,-1-1 0 0 0,1 1 0 0 0,0-1-1 0 0,-1 1-29 0 0,6 8 421 0 0,-1-1-147 0 0,3-1-43 0 0,3-2 70 0 0,-2-1-112 0 0,-8-4-176 0 0,-1 1 0 0 0,1-1-1 0 0,0 1 1 0 0,0-1-1 0 0,-1 1 1 0 0,1 0 0 0 0,0-1-1 0 0,-1 1 1 0 0,1 0-1 0 0,0 0 1 0 0,-1-1 0 0 0,1 1-1 0 0,-1 1-12 0 0,5 8 117 0 0,-4-8-93 0 0,0 1-1 0 0,0-1 1 0 0,0 0-1 0 0,1 0 0 0 0,-1 0 1 0 0,1 0-1 0 0,-1 0 1 0 0,1 0-1 0 0,0 0-23 0 0,6 6 138 0 0,-1 1 0 0 0,1-1 0 0 0,5 10-138 0 0,-5 0 140 0 0,-2-1 39 0 0,-3-7-93 0 0,7 10 49 0 0,-5-12-63 0 0,-1 0 1 0 0,0 1 0 0 0,1 3-73 0 0,8 14 94 0 0,0-5-20 0 0,-11-16-63 0 0,0-1 0 0 0,0 0 1 0 0,1 0-1 0 0,0 0 0 0 0,0 0 0 0 0,1 0-11 0 0,-1 0 9 0 0,1 0 1 0 0,-1 1 0 0 0,0-1-1 0 0,0 1 1 0 0,-1 0-1 0 0,1 0 1 0 0,-1 0 0 0 0,0 1-10 0 0,7 14 10 0 0,2-7 48 0 0,-9-10 10 0 0,-2-3 7 0 0,0 0-7 0 0,0 0-32 0 0,0 0-146 0 0,0 0-67 0 0,0 0 77 0 0,0 0-62 0 0,0 0-79 0 0,0 0 73 0 0,0 0-37 0 0,0 0-40 0 0,0 0-37 0 0,0 0-384 0 0,0 0 92 0 0,0 0-52 0 0,0 0-737 0 0,0 0-580 0 0,0 0-1104 0 0</inkml:trace>
  <inkml:trace contextRef="#ctx0" brushRef="#br0" timeOffset="260.65">300 0 5728 0 0,'0'0'166'0'0,"-2"3"-6"0"0,-9 10-126 0 0,9-4-20 0 0,1-2 39 0 0,1-7-52 0 0,0 1 42 0 0,0 1 0 0 0,0 0 0 0 0,0 0 0 0 0,-1 0 0 0 0,1-1 0 0 0,-1 1-1 0 0,1 0 1 0 0,-1-1 0 0 0,0 1 0 0 0,0 0 0 0 0,1-1 0 0 0,-1 1 0 0 0,-1-1-43 0 0,-3 9 300 0 0,3 4 79 0 0,0-2-43 0 0,-3-3-57 0 0,-2 4 25 0 0,2 7 36 0 0,4-15-256 0 0,0 0 0 0 0,0-1 0 0 0,0 1 0 0 0,-1-1 0 0 0,0 1 0 0 0,0-1 0 0 0,-1 2-84 0 0,-2 1 156 0 0,-3 6 77 0 0,5-9-141 0 0,0 1 0 0 0,1 0 0 0 0,-1 0 0 0 0,0 4-92 0 0,0 0 107 0 0,-1 2 37 0 0,-1 2 25 0 0,-1-1 1 0 0,0 0 0 0 0,-6 9-170 0 0,0 2 284 0 0,6-2-65 0 0,5-17-170 0 0,0 1 1 0 0,0-1 0 0 0,-1 1 0 0 0,0-1-1 0 0,0 0 1 0 0,0 1 0 0 0,-1-1-50 0 0,2-1 37 0 0,-9 11 130 0 0,2-2-53 0 0,-25 30 126 0 0,22-31-158 0 0,10-10-74 0 0,-1 0 1 0 0,1 1 0 0 0,0-1-1 0 0,-1 1 1 0 0,1 0 0 0 0,0-1-1 0 0,0 1 1 0 0,0 0 0 0 0,0 0-1 0 0,0 0-8 0 0,-4 24 28 0 0,3-20-3 0 0,0-3-49 0 0,0 0-38 0 0,1 0-51 0 0,0-1-37 0 0,0 0-54 0 0,0 0-65 0 0,0 0-70 0 0,0 0-79 0 0,0 0-88 0 0,1 1-94 0 0,0-1-102 0 0,0 0-801 0 0,0-2-858 0 0</inkml:trace>
  <inkml:trace contextRef="#ctx0" brushRef="#br0" timeOffset="702.61">616 174 6448 0 0,'0'2'141'0'0,"0"2"-81"0"0,-1-1-28 0 0,1-1-1 0 0,0 0 0 0 0,0 1 0 0 0,0-1 1 0 0,1 0-1 0 0,-1 1 0 0 0,0-1 0 0 0,1 0 0 0 0,0 2-31 0 0,8 12 108 0 0,1 1-47 0 0,-2 0-40 0 0,-3 9-21 0 0,0-10 38 0 0,-1-8 29 0 0,-2-1 35 0 0,-1 2 37 0 0,0 1 37 0 0,-1-2-4 0 0,1 0 0 0 0,0 0 0 0 0,1-1 0 0 0,-1 1 0 0 0,2 1-172 0 0,-1-2 170 0 0,0 1 0 0 0,-1 0 0 0 0,0-1 0 0 0,0 1 0 0 0,0 1-170 0 0,-1-3 102 0 0,1-1 1 0 0,0 1 0 0 0,0-1 0 0 0,0 0-1 0 0,0 1 1 0 0,2 1-103 0 0,2 12 290 0 0,-2 1-52 0 0,-3 3 21 0 0,0 0 103 0 0,0 0 62 0 0,0 32 654 0 0,0-21-489 0 0,1-23-407 0 0,6 3-18 0 0,-6-13-146 0 0,0 0 0 0 0,0 1-1 0 0,0-1 1 0 0,-1 1 0 0 0,1-1-1 0 0,-1 1 1 0 0,1-1 0 0 0,-1 1-1 0 0,1-1 1 0 0,-1 1 0 0 0,0 0-1 0 0,0-1-17 0 0,0 2 138 0 0,-2 0-6 0 0,-9 7-18 0 0,9-7-8 0 0,2-3-2 0 0,0 0 5 0 0,0 0 23 0 0,0 0 11 0 0,0 0 1 0 0,0 0-14 0 0,0-3-63 0 0,-2-33-30 0 0,-4 21 2 0 0,0 6-40 0 0,5 6 1 0 0,1 0 0 0 0,-1 0-1 0 0,0 0 1 0 0,1 1 0 0 0,0-1 0 0 0,-1 0 0 0 0,1 0 0 0 0,0 0 0 0 0,0 0 0 0 0,1-3 0 0 0,0-9-11 0 0,-1-22-49 0 0,0-1-54 0 0,0 0-47 0 0,0-1-38 0 0,0-12-102 0 0,0-94-641 0 0,0 83 573 0 0,0 8 97 0 0,0 0 80 0 0,0 53 192 0 0,0 0-1 0 0,0 0 1 0 0,0 1 0 0 0,0-1-1 0 0,0 0 1 0 0,0 1-1 0 0,0-1 1 0 0,0 0 0 0 0,1 0-1 0 0,-1 1 1 0 0,0-1-1 0 0,1 0 1 0 0,-1 1-1 0 0,0-1 1 0 0,1 0 0 0 0,-1 1-1 0 0,1-1 1 0 0,-1 1-1 0 0,1-1 1 0 0,-1 1-1 0 0,1-1 1 0 0,-1 1 0 0 0,1-1-1 0 0,0 1 1 0 0,-1-1 0 0 0,1 1-1 0 0,-1 0 1 0 0,1-1-1 0 0,-1 1 1 0 0,1 0 0 0 0,-1-1-1 0 0,1 1 1 0 0,-1-1-1 0 0,0 1 1 0 0,1 0-1 0 0,-1-1 1 0 0,0 1-1 0 0,1-1 1 0 0,-1 1-1 0 0,0-1 1 0 0,1 0 0 0 0,-1 1-1 0 0,0-1 1 0 0,0 1-1 0 0,0-1 1 0 0,0 1-1 0 0,0-1 1 0 0,1 1-1 0 0,-1-1 1 0 0,0 0 0 0 0,2-4-32 0 0,9-6 75 0 0,-4 7 19 0 0,2 5-59 0 0,-7-1 6 0 0,14 0 33 0 0,28 0 182 0 0,-25 0-167 0 0,-17 0-56 0 0,-1 1 0 0 0,1-1 0 0 0,0 0-1 0 0,-1 0 1 0 0,1 1 0 0 0,0-1 0 0 0,-1 1 0 0 0,1-1 0 0 0,-1 1 0 0 0,1 0-1 0 0,-1 0 1 0 0,1 0 0 0 0,-1 0 0 0 0,0 0-1 0 0,8 4 11 0 0,1 0 5 0 0,19 10 109 0 0,-23-12-71 0 0,0 1 0 0 0,0 0 0 0 0,0 0 0 0 0,-1 1 1 0 0,3 2-55 0 0,-3 1 114 0 0,5 7-26 0 0,6 12 86 0 0,-7-8 2 0 0,0 1-55 0 0,-1 0-50 0 0,-2-3-42 0 0,-5-13-21 0 0,0-1 0 0 0,0 1-1 0 0,-1-1 1 0 0,1 1 0 0 0,-1 0 0 0 0,0-1 0 0 0,0 1 0 0 0,0-1-1 0 0,-1 3-7 0 0,1 3 37 0 0,-4 24 123 0 0,-3-10-69 0 0,4-15-70 0 0,2-5-6 0 0,1 0 1 0 0,-1 0 0 0 0,0 0-1 0 0,1 1 1 0 0,0-1 0 0 0,-1 0-1 0 0,2 1 1 0 0,-1-1-16 0 0,-2 15 68 0 0,0-13-27 0 0,0 1 0 0 0,0-1 0 0 0,-1 1 0 0 0,0-1 0 0 0,0 0 0 0 0,0 0 0 0 0,-1-1 0 0 0,-3 5-41 0 0,4-5 25 0 0,-1 0 1 0 0,1 1 0 0 0,0-1-1 0 0,1 1 1 0 0,-1 0-1 0 0,1 0 1 0 0,-1 2-26 0 0,-7 14 73 0 0,-4-2-54 0 0,1-6-7 0 0,6-9 43 0 0,3-4-60 0 0,-1 1-39 0 0,3 4-71 0 0,1 1-52 0 0,1-6 167 0 0,0 0-8 0 0,0 0 1 0 0,0 0 0 0 0,0 0 0 0 0,0 0 0 0 0,1 0 0 0 0,-1 0 0 0 0,0 0 0 0 0,0 0 0 0 0,0 0 0 0 0,0 1 0 0 0,0-1 0 0 0,0 0 0 0 0,0 0 0 0 0,0 0 0 0 0,0 0 0 0 0,0 0-1 0 0,-1 0 1 0 0,1 0 0 0 0,0 0 0 0 0,0 0 0 0 0,0 0 0 0 0,0 0 0 0 0,0 1 0 0 0,0-1 0 0 0,0 0 0 0 0,0 0 0 0 0,0 0 0 0 0,0 0 0 0 0,0 0 0 0 0,0 0 0 0 0,0 0-1 0 0,0 0 1 0 0,0 0 0 0 0,0 0 0 0 0,0 0 0 0 0,-1 0 0 0 0,1 0 0 0 0,0 0 0 0 0,0 0 0 0 0,0 0 0 0 0,0 0 0 0 0,0 0 0 0 0,0 0 0 0 0,0 0 0 0 0,0 0 0 0 0,0 0 0 0 0,0 0-1 0 0,0 0 1 0 0,-1 0 0 0 0,1 0 0 0 0,0 0 0 0 0,0 0 0 0 0,0 0 0 0 0,0 0 0 0 0,0 0 0 0 0,0 0 0 0 0,0 0 7 0 0,-1 0-29 0 0,0 0 0 0 0,1 0 1 0 0,-1 0-1 0 0,0 0 0 0 0,1 0 1 0 0,-1 0-1 0 0,0 0 0 0 0,1 0 0 0 0,-1-1 1 0 0,0 1-1 0 0,1 0 0 0 0,-1 0 1 0 0,0-1-1 0 0,1 1 0 0 0,-1 0 29 0 0,1-1-31 0 0,-1 0 0 0 0,1 0-1 0 0,0 1 1 0 0,-1-1 0 0 0,1 0-1 0 0,0 0 1 0 0,0 0 0 0 0,0 0-1 0 0,-1 1 1 0 0,1-1 0 0 0,0 0-1 0 0,0 0 1 0 0,0 0 0 0 0,1-1 31 0 0</inkml:trace>
  <inkml:trace contextRef="#ctx0" brushRef="#br0" timeOffset="1244.58">1420 95 8232 0 0,'0'0'182'0'0,"0"0"29"0"0,0 0 14 0 0,0-3-27 0 0,0 2-196 0 0,0 1 1 0 0,0-1 0 0 0,0 0-1 0 0,0 1 1 0 0,0-1 0 0 0,0 0-1 0 0,0 1 1 0 0,0-1 0 0 0,0 0-1 0 0,-1 1 1 0 0,1-1 0 0 0,0 0-1 0 0,-1 1 1 0 0,1-1 0 0 0,0 1-3 0 0,-7-3 16 0 0,3 3 45 0 0,2 0 65 0 0,2 0 143 0 0,0 0 235 0 0,-3 0 9 0 0,-9 0 34 0 0,-4 0-64 0 0,-2 0-52 0 0,1 0-41 0 0,4 3-240 0 0,-2 9 15 0 0,-2 2 4 0 0,-1-1 18 0 0,-4 12 17 0 0,11-11-95 0 0,-1 0 33 0 0,-4 5 35 0 0,0 10 3 0 0,1-1-11 0 0,3-8-13 0 0,11-17-139 0 0,0 0 0 0 0,1 0 0 0 0,-1 0 0 0 0,1-1 0 0 0,-1 1 1 0 0,1 0-1 0 0,0 0 0 0 0,0 1-17 0 0,0-2 13 0 0,0 0-1 0 0,0 0 1 0 0,-1 0-1 0 0,1 0 1 0 0,0 0 0 0 0,-1 0-1 0 0,1 0 1 0 0,-1-1 0 0 0,0 1-1 0 0,0 0 1 0 0,0 0 0 0 0,1-1-1 0 0,-3 3-12 0 0,3-3 12 0 0,-1 0-1 0 0,0 1 1 0 0,0-1-1 0 0,0 1 1 0 0,1-1-1 0 0,-1 1 0 0 0,1-1 1 0 0,-1 1-1 0 0,1-1 1 0 0,0 1-1 0 0,-1 0 1 0 0,1-1-1 0 0,0 2-11 0 0,0 17 103 0 0,0 2-20 0 0,0-21-80 0 0,0-1 0 0 0,0 0 1 0 0,0 0-1 0 0,0 1 0 0 0,0-1 1 0 0,0 0-1 0 0,0 1 1 0 0,0-1-1 0 0,0 0 0 0 0,0 1 1 0 0,0-1-1 0 0,0 0 1 0 0,0 1-1 0 0,0-1 0 0 0,0 0 1 0 0,1 1-1 0 0,-1-1 0 0 0,0 0 1 0 0,0 0-1 0 0,0 1 1 0 0,0-1-1 0 0,1 0 0 0 0,-1 0 1 0 0,0 1-1 0 0,0-1 1 0 0,1 0-4 0 0,9 13 73 0 0,-5 0-58 0 0,-4-12-15 0 0,0-1 0 0 0,0 1 0 0 0,0-1 0 0 0,-1 0 0 0 0,1 0 0 0 0,0 1 0 0 0,0-1 0 0 0,0 0 0 0 0,0 0 0 0 0,-1 0 0 0 0,1 0 0 0 0,0 0 0 0 0,0 0 0 0 0,1 0 0 0 0,19 1 5 0 0,19-2 114 0 0,-38 1-110 0 0,1-1-1 0 0,-1 1 1 0 0,1-1-1 0 0,-1 0 1 0 0,0 0-1 0 0,1 0 0 0 0,-1 0 1 0 0,0 0-1 0 0,0 0 1 0 0,0 0-1 0 0,1-1 0 0 0,-2 1 1 0 0,1-1-1 0 0,0 0-8 0 0,0 0 1 0 0,1 0 1 0 0,-1 1-1 0 0,0-1 0 0 0,1 0 0 0 0,-1 1 0 0 0,1 0 1 0 0,-1-1-1 0 0,1 1 0 0 0,0 0 0 0 0,-1 0 0 0 0,1 0 0 0 0,1 1-1 0 0,0-2 0 0 0,0 1 0 0 0,1 0 0 0 0,-1-1 0 0 0,0 0 0 0 0,0 0 0 0 0,3-2 0 0 0,31-25 16 0 0,-18 12 39 0 0,-2 0 34 0 0,-12 11-69 0 0,10-12 20 0 0,-13 14-51 0 0,-1 0 0 0 0,0 0-1 0 0,0 1 1 0 0,-1-2 0 0 0,1-1 11 0 0,3-5-11 0 0,2-7-15 0 0,-5 2-36 0 0,-2 15 61 0 0,-1 0-1 0 0,1 0 1 0 0,1-1 0 0 0,-1 1 0 0 0,0 0-1 0 0,0 0 1 0 0,0 0 0 0 0,1 0 0 0 0,-1 0-1 0 0,0 0 1 0 0,1 0 0 0 0,-1-1 0 0 0,1 1-1 0 0,-1 0 1 0 0,1 0 0 0 0,0 1 0 0 0,0-2 1 0 0,5-10 1 0 0,-5 7-1 0 0,0 0 1 0 0,0 1-1 0 0,-1-1 1 0 0,0 0 0 0 0,0-2-1 0 0,0-22-12 0 0,0 26-47 0 0,0 3-6 0 0,1 4-23 0 0,-1 6 70 0 0,-1-8 6 0 0,1 14-24 0 0,-1 14-90 0 0,5-13 98 0 0,1-9 5 0 0,-4-7 20 0 0,0 1 1 0 0,0-1-1 0 0,0 1 1 0 0,-1-1-1 0 0,1 1 1 0 0,0-1-1 0 0,-1 1 1 0 0,1 0-1 0 0,-1-1 1 0 0,1 1-1 0 0,-1-1 1 0 0,0 1 0 0 0,0 0-1 0 0,0 0 1 0 0,0 0 2 0 0,1 5 0 0 0,0-1 0 0 0,0 1 0 0 0,1-1 0 0 0,0 0 0 0 0,0 1 0 0 0,0-1 0 0 0,1 0 0 0 0,0 0 0 0 0,0-1 0 0 0,1 1 0 0 0,-1-1 0 0 0,2 1 0 0 0,3 14 0 0 0,1 1 0 0 0,-4-14 0 0 0,0 0 0 0 0,1 0 0 0 0,0-1 0 0 0,2 2 0 0 0,-1 0-4 0 0,15 11-3 0 0,-15-15-28 0 0,2-3-33 0 0,-7-1 5 0 0,-1 1-66 0 0,0-1-77 0 0,-1 1 59 0 0,1 0-34 0 0,-1-1 181 0 0,1 1-219 0 0,0 0-35 0 0,1 1-348 0 0,0 0 81 0 0,0-1-49 0 0,3 2-672 0 0,1-1-533 0 0,4-1-1010 0 0</inkml:trace>
  <inkml:trace contextRef="#ctx0" brushRef="#br0" timeOffset="1682.29">1799 47 8808 0 0,'0'0'197'0'0,"0"0"24"0"0,0 0 19 0 0,3 3-29 0 0,7 12-159 0 0,6 15-61 0 0,-16-30 9 0 0,2 6 8 0 0,1 1 77 0 0,1-5 54 0 0,3 4 198 0 0,-6 8 39 0 0,-1-7-227 0 0,0 0 34 0 0,1 0 50 0 0,2 0 65 0 0,2 1 3 0 0,-4-7-246 0 0,0 1 1 0 0,0-1-1 0 0,-1 1 0 0 0,1-1 0 0 0,0 1 0 0 0,0-1 1 0 0,-1 1-1 0 0,1-1 0 0 0,-1 1 0 0 0,0 0 1 0 0,1-1-1 0 0,-1 1 0 0 0,0-1 0 0 0,0 1-55 0 0,0 22 492 0 0,0 0-41 0 0,0 84 1456 0 0,-3-103-1679 0 0,-1 0-123 0 0,-2 8 45 0 0,5-9-80 0 0,0 1 32 0 0,0 3 127 0 0,1-3-68 0 0,0-1 38 0 0,-2-4-22 0 0,-9 0-28 0 0,8 0-12 0 0,3 0-1 0 0,-2 0-12 0 0,-2 1-88 0 0,4-1-35 0 0,0 0 0 0 0,-1 0-1 0 0,1 0 1 0 0,0 0 0 0 0,0 0-1 0 0,-1 0 1 0 0,1 0 0 0 0,0 0-1 0 0,0 0 1 0 0,0 0 0 0 0,-1 0-1 0 0,1 0 1 0 0,0 0 0 0 0,0 0-1 0 0,0 0 1 0 0,-1 0 0 0 0,1 0-1 0 0,0 0 1 0 0,0 0 0 0 0,-1 0-1 0 0,1 0 1 0 0,0 0 0 0 0,0-1-1 0 0,0 1 1 0 0,0 0 0 0 0,-1 0-1 0 0,1 0 1 0 0,0 0 0 0 0,0 0-1 0 0,0-1 1 0 0,0 1 0 0 0,0 0-1 0 0,-1 0 1 0 0,1 0 0 0 0,0-1-1 0 0,0 1 1 0 0,0 0 0 0 0,0 0-1 0 0,-2-10 29 0 0,2-9 51 0 0,0-26 49 0 0,0-18-89 0 0,0 61-40 0 0,0-1 0 0 0,0 1 0 0 0,0-1 0 0 0,0 0 0 0 0,1 1 0 0 0,-1 0 0 0 0,1-1 0 0 0,0 1 0 0 0,-1-1 0 0 0,1 1 0 0 0,1 0 0 0 0,-1-1 0 0 0,0 1 0 0 0,0 0 0 0 0,1 0 0 0 0,-1 0 0 0 0,1 0 0 0 0,0-1 0 0 0,0 0 0 0 0,0 0 0 0 0,0 0 0 0 0,0 0 0 0 0,-1 0 0 0 0,1-1 0 0 0,0 0 0 0 0,1-9 0 0 0,-2 9 0 0 0,0 0 0 0 0,1 0 0 0 0,-1 0 0 0 0,1 0 0 0 0,-1 1 0 0 0,1-1 0 0 0,0 0 0 0 0,1 0 0 0 0,4-7 0 0 0,-4 6 0 0 0,1-1 0 0 0,-1 1 0 0 0,1 0 0 0 0,0 0 0 0 0,0 0 0 0 0,1 1 0 0 0,-1-1 0 0 0,1 1 0 0 0,2-1 0 0 0,0 0 0 0 0,0 0 0 0 0,1 0 0 0 0,0 0 0 0 0,1 1 0 0 0,-1 0 0 0 0,8-2 0 0 0,-10 4-2 0 0,24-7 2 0 0,-5 7-58 0 0,-20 1 55 0 0,0 1-1 0 0,0 0 0 0 0,1 1 0 0 0,-1 0 0 0 0,0-1 0 0 0,0 1 0 0 0,4 2 4 0 0,9 5-45 0 0,13-3 33 0 0,-27-2 12 0 0,1 0 0 0 0,-1 0 0 0 0,-1 0 0 0 0,1 1 0 0 0,0-1 0 0 0,-1 1 0 0 0,2 2 0 0 0,-2-2 0 0 0,0 0 0 0 0,1-1 0 0 0,-1 1 0 0 0,1 0 0 0 0,0-1 0 0 0,0 0 0 0 0,2 1 0 0 0,-5-4 1 0 0,0 0-1 0 0,0 1 0 0 0,0-1 0 0 0,0 1 0 0 0,0-1 0 0 0,-1 1 0 0 0,1-1 0 0 0,0 1 1 0 0,0-1-1 0 0,-1 1 0 0 0,1 0 0 0 0,0-1 0 0 0,-1 1 0 0 0,1 0 0 0 0,-1 0 0 0 0,1 0 0 0 0,-1-1 1 0 0,1 1-1 0 0,-1 0 0 0 0,1 0 0 0 0,-1 0 0 0 0,0 0 0 0 0,0 0 0 0 0,1 0 0 0 0,-1 0 0 0 0,0-1 1 0 0,0 2-1 0 0,3 9 12 0 0,0-3 32 0 0,0-1 0 0 0,0-1 0 0 0,5 7-44 0 0,1 3 28 0 0,7 16 116 0 0,-12-16-86 0 0,-5 14-52 0 0,0-10 48 0 0,1-19-241 0 0,0-1 56 0 0,0 1 52 0 0,0-1 45 0 0,0 1 44 0 0,0-1 45 0 0,0 0 58 0 0,0 0 113 0 0,0 0 57 0 0,0 1-134 0 0,0-1-74 0 0,0 1-62 0 0,0-1-64 0 0,0 1-66 0 0,0 1-77 0 0,0-1-85 0 0,0 1-27 0 0,0 0-73 0 0,0 0-78 0 0,0 1-85 0 0,0-1-90 0 0,0 2-96 0 0,0-1-102 0 0,0 1-108 0 0,0 0-1248 0 0,0 5-1249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19.9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6336 0 0,'0'0'141'0'0,"0"0"23"0"0,0 0 11 0 0,2 0-29 0 0,28-3-115 0 0,-29 3-29 0 0,-1 0 0 0 0,1-1 0 0 0,0 1-1 0 0,-1 0 1 0 0,1-1 0 0 0,0 1 0 0 0,-1 0 0 0 0,1-1 0 0 0,-1 1 0 0 0,1-1 0 0 0,-1 1 0 0 0,1-1 0 0 0,-1 1 0 0 0,1-1 0 0 0,-1 0-2 0 0,3-2 55 0 0,-1 0 84 0 0,-1 3 159 0 0,2 0 269 0 0,6 0-155 0 0,10 0 536 0 0,-6 3-353 0 0,-2 3-152 0 0,0 3-68 0 0,-6-4-285 0 0,1 1 41 0 0,27 27 671 0 0,-25-24-652 0 0,0-1-44 0 0,1 4 26 0 0,-2 6 12 0 0,-1 1 18 0 0,4-5-8 0 0,-7-11-94 0 0,0 1 0 0 0,0-1 0 0 0,0 1 0 0 0,0 0 0 0 0,0 2-60 0 0,6 18 260 0 0,-7-13-139 0 0,-1-1 0 0 0,0 1 0 0 0,0 0 0 0 0,-2 2-121 0 0,1-7 52 0 0,2 16 62 0 0,0-12-56 0 0,0 0 1 0 0,1 0 0 0 0,2 7-59 0 0,0-4 65 0 0,-3-7-43 0 0,-1-3-9 0 0,0-1 0 0 0,0 1 0 0 0,0 0-1 0 0,-1 0 1 0 0,1-1 0 0 0,-1 1 0 0 0,1 1-13 0 0,-7 26 168 0 0,1 0 41 0 0,5-15-61 0 0,1-2-36 0 0,-1-6-54 0 0,1 1-1 0 0,-1-1 1 0 0,-1 1-1 0 0,0-1 1 0 0,0 1-1 0 0,-1 1-57 0 0,-2 6 84 0 0,-2 7 102 0 0,3 6 94 0 0,3-3-129 0 0,0-5 14 0 0,0-19-159 0 0,1-1 0 0 0,-1 1 1 0 0,0-1-1 0 0,0 1 0 0 0,0-1 1 0 0,0 1-1 0 0,0-1 1 0 0,0 1-1 0 0,0-1 0 0 0,0 1 1 0 0,0-1-1 0 0,-1 1 1 0 0,1-1-1 0 0,0 1 0 0 0,0-1 1 0 0,0 0-1 0 0,-1 1 1 0 0,1-1-1 0 0,0 1 0 0 0,0-1 1 0 0,-1 1-1 0 0,1-1 1 0 0,0 0-1 0 0,-1 1 0 0 0,1-1 1 0 0,0 0-1 0 0,-1 1 0 0 0,1-1 1 0 0,-1 0-1 0 0,1 1 1 0 0,0-1-1 0 0,-1 0-6 0 0,-6 5 92 0 0,2 8 18 0 0,3-10-88 0 0,0 0-1 0 0,-1 0 1 0 0,1 0-1 0 0,-1 0 1 0 0,1-1-1 0 0,-1 1 1 0 0,0-1-1 0 0,0 1 0 0 0,-3 1-21 0 0,-7 1 80 0 0,8 5-76 0 0,1-8-47 0 0,1-1-73 0 0,2 0 17 0 0,-1-1-37 0 0,0 1-40 0 0,0 0-48 0 0,1 0-25 0 0,-1 0-41 0 0,1 0-36 0 0,-1 0-35 0 0,0 1-234 0 0,0-1-56 0 0,-1 2-770 0 0,1-1-610 0 0,2-1-1158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28.0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8864 0 0,'0'0'258'0'0,"0"0"2"0"0,0 0-96 0 0,0 0-43 0 0,3 0 126 0 0,23 0 727 0 0,-21-2-482 0 0,-4 1-428 0 0,2-2 52 0 0,4-2 65 0 0,-4 3-94 0 0,1 1 39 0 0,2 0 150 0 0,-2 1-84 0 0,0 0 42 0 0,2-1-30 0 0,0-1-48 0 0,2-3 7 0 0,-2-1-54 0 0,-3 4 47 0 0,1 1-70 0 0,0 1-44 0 0,1 0-24 0 0,-3 1 32 0 0,4-1 11 0 0,9 0 96 0 0,-4-3-119 0 0,-3-2-15 0 0,-1 1 32 0 0,-2 2-61 0 0,1 0-54 0 0,2 2-71 0 0,5 0-129 0 0,3 0-25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28.4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9520 0 0,'0'0'276'0'0,"0"0"2"0"0,0 0-207 0 0,0-2-43 0 0,0 1-304 0 0,0 0 49 0 0,0 0 48 0 0,0 0 45 0 0,0 0 42 0 0,0 0 40 0 0,0 0 39 0 0,0 0 35 0 0,0 0 48 0 0,0 0 44 0 0,0-1 41 0 0,0 1 35 0 0,0-1 155 0 0,0 0 58 0 0,0-2 524 0 0,0 1 728 0 0,0 2-1145 0 0,0 1-52 0 0,0 1 14 0 0,0 0-288 0 0,0 1-41 0 0,0-1-46 0 0,0 1-49 0 0,0 0-55 0 0,0 0-59 0 0,0 20 67 0 0,0 0 43 0 0,0 0 40 0 0,0-1 37 0 0,0 22 216 0 0,0-2 108 0 0,0-39-426 0 0,0 0 1 0 0,0-1 0 0 0,0 1-1 0 0,0 0 1 0 0,1-1 0 0 0,-1 1-1 0 0,1 0 1 0 0,-1-1 0 0 0,1 1 0 0 0,-1-1-1 0 0,1 1 1 0 0,0 0 0 0 0,0-1-1 0 0,0 1-19 0 0,5 10 125 0 0,-4-3-69 0 0,-1 2 56 0 0,-1 27 372 0 0,0-20-265 0 0,0 2 32 0 0,0 1-36 0 0,0 19 120 0 0,0-1-109 0 0,0-3-89 0 0,0-35-116 0 0,0 1-1 0 0,0 0 0 0 0,0-1 1 0 0,0 1-1 0 0,1 0 0 0 0,-1-1 1 0 0,0 1-1 0 0,1 0 0 0 0,0-1 1 0 0,-1 1-1 0 0,1-1 0 0 0,0 1 1 0 0,0-1-1 0 0,0 1-20 0 0,5 10 145 0 0,-3 2-50 0 0,-2 4 110 0 0,-2 42 654 0 0,1-44-652 0 0,0-3-71 0 0,0-10-36 0 0,0-3 16 0 0,2 3 4 0 0,9 7 0 0 0,-9-5-20 0 0,-2 6-69 0 0,0-9 22 0 0,0-2 17 0 0,0 0 15 0 0,0 0-40 0 0,0-2-111 0 0,0 1-185 0 0,0 0 90 0 0,0 0 79 0 0,0 0 66 0 0,0 0 51 0 0,0 0 40 0 0,0-5 443 0 0,0 4-426 0 0,0 0-92 0 0,0 1-57 0 0,0 0-52 0 0,0-1-60 0 0,0 1-66 0 0,0 0-100 0 0,0 0-92 0 0,0 0-104 0 0,0 0-111 0 0,0 0-121 0 0,0 0 333 0 0,0 1-33 0 0,0-1-34 0 0,0 1-37 0 0,0-1-36 0 0,0 1-38 0 0,0 0-625 0 0,0 0-34 0 0,0 0-2654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29.2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6648 0 0,'0'0'149'0'0,"0"0"23"0"0,0 0 12 0 0,0 0-57 0 0,0 0-5 0 0,0 0 51 0 0,0 0 153 0 0,0 0 287 0 0,0 0 25 0 0,0 0-266 0 0,0 0-159 0 0,0 0-46 0 0,0 0 22 0 0,0 0 67 0 0,0 0-21 0 0,0 0-31 0 0,0 3-123 0 0,0-2-80 0 0,0-1-1 0 0,0 1 1 0 0,0 0 0 0 0,0-1 0 0 0,1 1-1 0 0,-1 0 1 0 0,0-1 0 0 0,0 1-1 0 0,0 0 1 0 0,0-1 0 0 0,1 1 0 0 0,-1 0-1 0 0,0-1 1 0 0,1 1 0 0 0,-1 0-1 0 0,4 1 20 0 0,3-2 36 0 0,-5 0-40 0 0,-2 3 58 0 0,0-3-218 0 0,0 1 80 0 0,0-1 62 0 0,0 1 48 0 0,-1 1 239 0 0,1-1-208 0 0,0 0-74 0 0,0 0-38 0 0,0-1-47 0 0,0 1-55 0 0,0 0-25 0 0,0-1-49 0 0,0 1-54 0 0,0 0-58 0 0,1-1-63 0 0,-1 1-69 0 0,0-1-72 0 0,0 1-79 0 0,0-1-738 0 0,0 0-770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36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0 315 7568 0 0,'0'0'166'0'0,"0"0"29"0"0,0 0 14 0 0,3 0-25 0 0,0 0-154 0 0,-1 0-29 0 0,0 1-1 0 0,0-1 1 0 0,0 0 0 0 0,-1 0 0 0 0,1-1-1 0 0,0 1 1 0 0,0 0 0 0 0,0 0-1 0 0,-1-1 1 0 0,1 1 0 0 0,1-2-1 0 0,2-4-16 0 0,0 0 28 0 0,4 5 80 0 0,-2 1 37 0 0,0-3 50 0 0,-1 0 42 0 0,0-1 33 0 0,3-4 202 0 0,4-7 273 0 0,-4 6-253 0 0,0 0-59 0 0,-3 4-190 0 0,0 1-53 0 0,5-1 163 0 0,-1 0 15 0 0,1-4-79 0 0,2-3 5 0 0,-8 8-182 0 0,0 0 0 0 0,-1-1 1 0 0,1 0-1 0 0,-1 0 0 0 0,0 0 1 0 0,1-2-97 0 0,-1-4 171 0 0,0 3-66 0 0,-3 7-98 0 0,-1 0-1 0 0,1 0 1 0 0,-1 0 0 0 0,1 1-1 0 0,-1-1 1 0 0,1 0 0 0 0,0 1-1 0 0,-1-1 1 0 0,1 0-1 0 0,0 1 1 0 0,0-1 0 0 0,0 1-1 0 0,0-1-6 0 0,8-2 53 0 0,-9 3-51 0 0,1 0 0 0 0,-1 0 0 0 0,0 0-1 0 0,0 0 1 0 0,1 0 0 0 0,-1 0 0 0 0,0 0-1 0 0,0 0 1 0 0,1 0 0 0 0,-1 0-1 0 0,0 0 1 0 0,0 0 0 0 0,0-1 0 0 0,1 1-1 0 0,-1 0 1 0 0,0 0 0 0 0,0 0 0 0 0,0 0-1 0 0,1-1 1 0 0,-1 1 0 0 0,0 0 0 0 0,0 0-1 0 0,0 0 1 0 0,0-1 0 0 0,0 1 0 0 0,1 0-2 0 0,12-25 117 0 0,-12 22-105 0 0,2-10 54 0 0,-6 8-13 0 0,-8-6-29 0 0,5 7 70 0 0,-3 5-70 0 0,6-1-9 0 0,-1 0-11 0 0,1 0 1 0 0,-1 0-1 0 0,1 0 0 0 0,-1 1 0 0 0,0-1 0 0 0,1 1 1 0 0,-1 0-1 0 0,-2 1-4 0 0,6-2 1 0 0,-1 1 1 0 0,0-1 0 0 0,1 1-1 0 0,-1-1 1 0 0,1 0-1 0 0,-1 1 1 0 0,1-1 0 0 0,-1 1-1 0 0,1-1 1 0 0,0 1-1 0 0,-1 0 1 0 0,1-1 0 0 0,0 1-1 0 0,-1-1 1 0 0,1 1-1 0 0,0 0 1 0 0,0-1 0 0 0,-1 1-1 0 0,1 0 1 0 0,0 0-2 0 0,0 0 1 0 0,-1 0 0 0 0,1 0 0 0 0,0 0 0 0 0,-1 0 0 0 0,1 0 0 0 0,-1 0 0 0 0,0 0 0 0 0,1 0 0 0 0,-1 0 0 0 0,0 0 1 0 0,0 0-2 0 0,-10 6 0 0 0,10-7 0 0 0,0 1 0 0 0,0-1 0 0 0,0 0 0 0 0,0 1 0 0 0,0 0 0 0 0,0-1 0 0 0,0 1 0 0 0,0 0 0 0 0,0-1 0 0 0,0 1 0 0 0,1 0 0 0 0,-1 0 0 0 0,0 0 0 0 0,0-1 0 0 0,1 1 0 0 0,-1 1 0 0 0,-1 2 0 0 0,0 0 0 0 0,0 0 0 0 0,1 0 0 0 0,0 1 0 0 0,-1-1 0 0 0,1 2 0 0 0,0-1 0 0 0,0-1 0 0 0,0 1 0 0 0,0-1 0 0 0,-1 0 0 0 0,0 0 0 0 0,0 2 0 0 0,0-2 0 0 0,0 0 0 0 0,0 0 0 0 0,0 1 0 0 0,1-1 0 0 0,-1 1 0 0 0,1-1 0 0 0,1 1 0 0 0,-1-1 0 0 0,0 1 0 0 0,1-1 0 0 0,0 1 0 0 0,0 0 0 0 0,1 0 0 0 0,-1 74 10 0 0,0-77-3 0 0,1 1 0 0 0,-1 0 0 0 0,1-1 1 0 0,0 1-1 0 0,0-1 0 0 0,0 1 0 0 0,0-1 0 0 0,0 0 0 0 0,0 1 0 0 0,1-1 0 0 0,0 0 0 0 0,-1 0 0 0 0,1 0 0 0 0,0 1-7 0 0,2 0 5 0 0,-1 1 0 0 0,1-1 0 0 0,-1 0 0 0 0,1 0 1 0 0,0 0-1 0 0,4 2-5 0 0,-6-4 6 0 0,-1-1 0 0 0,1 1 0 0 0,-1-1 0 0 0,1 1 0 0 0,0-1 0 0 0,0 0 0 0 0,-1 0 0 0 0,1 0 0 0 0,0 0 0 0 0,-1 0-6 0 0,76 0 180 0 0,-69-1-203 0 0,-7 1 35 0 0,1-1-1 0 0,0 1 1 0 0,-1-1-1 0 0,0 0 1 0 0,1 1-1 0 0,-1-1 1 0 0,1 0-1 0 0,-1 0 1 0 0,0 0-1 0 0,1 0 1 0 0,-1 0-12 0 0,5-5-4 0 0,-3 2-58 0 0,1 1-65 0 0,0 0-79 0 0,1 0-95 0 0,-3 2 85 0 0,-1 1-37 0 0,2-1-348 0 0,0 0 79 0 0,-1 1-52 0 0,3-2-682 0 0,1-2-546 0 0,4-5-1038 0 0</inkml:trace>
  <inkml:trace contextRef="#ctx0" brushRef="#br0" timeOffset="395.82">537 110 8384 0 0,'0'21'295'0'0,"0"27"222"0"0,0-31-253 0 0,0-8-79 0 0,0 1 39 0 0,0-1 46 0 0,0 0 52 0 0,0 1 106 0 0,0 1 81 0 0,0-1 93 0 0,0 0 100 0 0,0 0 110 0 0,0 1 120 0 0,0-6-419 0 0,0 0 34 0 0,0 0 34 0 0,0 0 35 0 0,-3-2-325 0 0,-8 7-58 0 0,9-7-29 0 0,2-3-4 0 0,0-14 74 0 0,0 3-131 0 0,0 0-54 0 0,0 0-33 0 0,2-3-26 0 0,14-22 46 0 0,-4 3 5 0 0,5-10-81 0 0,-1 13-5 0 0,16-17 5 0 0,-30 44 0 0 0,0 0 0 0 0,0 1 0 0 0,1-1 0 0 0,0 0 0 0 0,-1 1 0 0 0,1 0 0 0 0,0 0 0 0 0,0 0 0 0 0,1 0 0 0 0,-1 0 0 0 0,0 0 0 0 0,8-4 0 0 0,6-7-8 0 0,-14 11 3 0 0,-1 0 1 0 0,0 1-1 0 0,1-1 0 0 0,-1 0 1 0 0,1 1-1 0 0,-1-1 0 0 0,1 1 1 0 0,0 0-1 0 0,0 0 0 0 0,-1 0 1 0 0,1 0-1 0 0,0 1 0 0 0,0-1 1 0 0,0 1-1 0 0,0-1 0 0 0,0 1 0 0 0,0 0 5 0 0,0 0 4 0 0,1 0 1 0 0,-1-1-1 0 0,0 1 0 0 0,0-1 0 0 0,1 0 0 0 0,-1 0 0 0 0,0 0 0 0 0,0 0 0 0 0,2-1-4 0 0,6-3 17 0 0,-9 5-14 0 0,-1-1 1 0 0,1 1-1 0 0,0 0 1 0 0,0-1-1 0 0,0 1 1 0 0,0 0-1 0 0,0 0 1 0 0,0 1-1 0 0,0-1 1 0 0,0 0-1 0 0,0 1 1 0 0,0-1-1 0 0,0 1 1 0 0,0-1-1 0 0,0 1 1 0 0,-1 0-1 0 0,1 0 1 0 0,0 0-1 0 0,1 1-3 0 0,5 2 28 0 0,10-2 39 0 0,-16-2-60 0 0,-1 0-1 0 0,0 0 1 0 0,1 0-1 0 0,-1 0 1 0 0,1 1-1 0 0,-1-1 1 0 0,0 0-1 0 0,1 1 1 0 0,-1-1-1 0 0,1 1-6 0 0,17 9 79 0 0,-8-6-27 0 0,10 3 89 0 0,-19-6-123 0 0,0 0 0 0 0,0 0 0 0 0,0 0 0 0 0,-1 0 1 0 0,1 0-1 0 0,0 1 0 0 0,0-1 0 0 0,-1 1 0 0 0,1-1 0 0 0,-1 1 1 0 0,0-1-1 0 0,1 1 0 0 0,-1 0 0 0 0,0 0 0 0 0,0 1-18 0 0,4 6 105 0 0,9 16 117 0 0,-5-4-104 0 0,-5-10-46 0 0,1 2 43 0 0,6 5 29 0 0,-6 8-33 0 0,1-13-47 0 0,-5-11-54 0 0,0-1 0 0 0,0 1 0 0 0,0-1 0 0 0,-1 0 0 0 0,1 1 0 0 0,-1-1 0 0 0,1 1 0 0 0,-1-1 0 0 0,1 1 0 0 0,-1 0 0 0 0,0-1-1 0 0,0 1 1 0 0,0-1-10 0 0,0 18 86 0 0,0 26-76 0 0,0-44-9 0 0,0 1-1 0 0,0 0 0 0 0,-1 0 0 0 0,1-1 0 0 0,0 1 0 0 0,-1 0 0 0 0,0 0 0 0 0,1-1 0 0 0,-1 1 1 0 0,0-1-1 0 0,0 1 0 0 0,0 0 0 0 0,0-1 0 0 0,0 1 4 0 0,0-1 0 0 0,0 1 0 0 0,1-1 0 0 0,-1 1 0 0 0,0 0 0 0 0,0-1 0 0 0,1 1 0 0 0,0 0 0 0 0,-1 0 0 0 0,1-1 0 0 0,0 1 0 0 0,-1 0 0 0 0,1 0-4 0 0,0-1 1 0 0,0-1-1 0 0,0 1 1 0 0,0 0 0 0 0,0 0 0 0 0,0-1-1 0 0,0 1 1 0 0,0 0 0 0 0,0-1 0 0 0,-1 1 0 0 0,1 0-1 0 0,0 0 1 0 0,0-1 0 0 0,-1 1 0 0 0,1-1 0 0 0,-1 1-1 0 0,1 0 1 0 0,-1-1 0 0 0,0 1-1 0 0,-2 2-23 0 0,0-1-25 0 0,1 1-34 0 0,0 0-44 0 0,2 2-53 0 0,0-3-371 0 0,0-2-39 0 0,0 0-10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35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6704 0 0,'0'0'149'0'0,"0"0"23"0"0,0 2 12 0 0,0 3-42 0 0,0 19-93 0 0,0-13-15 0 0,0 0 66 0 0,0 0 57 0 0,0 0 51 0 0,0 8 236 0 0,0 0 90 0 0,0 41 1434 0 0,0-47-1578 0 0,0 0-37 0 0,0 0-43 0 0,0 0-61 0 0,0-1-74 0 0,0 1-87 0 0,1 0 148 0 0,6 0 22 0 0,-1 0-5 0 0,-5 0-26 0 0,-1-3-105 0 0,-1 10 107 0 0,5-3 2 0 0,1-6-125 0 0,1 7 72 0 0,-4 1 44 0 0,-2 64 390 0 0,0-55-460 0 0,0-2-62 0 0,2-13-45 0 0,5 1-23 0 0,-2-2 12 0 0,-3-1 29 0 0,-2-5-17 0 0,0-4-31 0 0,-1-1-1 0 0,1 1 1 0 0,0 0 0 0 0,0-1-1 0 0,0 1 1 0 0,1-1-1 0 0,-1 1 1 0 0,0 0 0 0 0,0-1-1 0 0,1 1 1 0 0,-1 0 0 0 0,2 0-15 0 0,5 2 67 0 0,-7-4-64 0 0,0 0-1 0 0,0 0 1 0 0,0 0-1 0 0,1 0 1 0 0,-1 0-1 0 0,0 0 1 0 0,0 0-1 0 0,0 0 1 0 0,1 0-1 0 0,-1 0 1 0 0,0 0-1 0 0,0 1 1 0 0,0-1-1 0 0,0 0 1 0 0,1 0-1 0 0,-1 0 1 0 0,0 0-1 0 0,0 0 0 0 0,0 0 1 0 0,0 1-1 0 0,0-1 1 0 0,0 0-1 0 0,1 0 1 0 0,-1 0-1 0 0,0 0 1 0 0,0 1-1 0 0,0-1 1 0 0,0 0-1 0 0,0 0 1 0 0,0 0-1 0 0,0 1 1 0 0,0-1-3 0 0,2 24 37 0 0,-2-21-236 0 0,0-1-34 0 0,0-1 96 0 0,0-1 38 0 0,0 1-6 0 0,0-1 111 0 0,0 1 163 0 0,0 0 0 0 0,0 0-84 0 0,0-1-52 0 0,0 1-49 0 0,0-1-45 0 0,0 1-52 0 0,0 0-61 0 0,0-1-68 0 0,0 1-18 0 0,0-1-58 0 0,0 1-63 0 0,0 0-68 0 0,0-1-71 0 0,0 1-78 0 0,0 0-81 0 0,0-1-87 0 0,0 0-1080 0 0,0 0-1044 0 0</inkml:trace>
  <inkml:trace contextRef="#ctx0" brushRef="#br0" timeOffset="290.39">1 332 7920 0 0,'0'0'174'0'0,"0"0"29"0"0,2 0 13 0 0,5 0-137 0 0,13 1 29 0 0,-19-1-105 0 0,0 0 0 0 0,0 0 0 0 0,0 0 0 0 0,1 0 0 0 0,-1 0 0 0 0,0-1 0 0 0,0 1 0 0 0,0 0 0 0 0,0-1 0 0 0,0 1 0 0 0,0-1 0 0 0,1 0-3 0 0,1-2 0 0 0,2-4 0 0 0,1 5 24 0 0,1 1 52 0 0,2 1 53 0 0,0 0 56 0 0,2 0 78 0 0,1-2 275 0 0,-3-2-81 0 0,4-3 47 0 0,1 5-126 0 0,1 2-76 0 0,1-1-82 0 0,-3-1-88 0 0,2-4 6 0 0,-11 5-114 0 0,-1 0 1 0 0,0-1 0 0 0,1 1-1 0 0,-1 1 1 0 0,1-1 0 0 0,-1 0-1 0 0,1 1 1 0 0,-1 0 0 0 0,1 0-25 0 0,4-1 42 0 0,0 0 0 0 0,0 0 1 0 0,-1 0-1 0 0,1-1 1 0 0,-1-1-1 0 0,1 1-42 0 0,17-6 58 0 0,12-3 25 0 0,0-1-35 0 0,-32 10-49 0 0,1 1 0 0 0,0 0 0 0 0,0 0 1 0 0,5 0 0 0 0,-8 2 3 0 0,-1-1 0 0 0,1-1 0 0 0,-1 1 0 0 0,1 0 0 0 0,0-1 0 0 0,-1 1 0 0 0,1-1 0 0 0,-1 0 0 0 0,1 1 0 0 0,-1-1 0 0 0,1-1 0 0 0,0 1-3 0 0,10-5-17 0 0,-4 4-33 0 0,3 2-39 0 0,-3 0 12 0 0,12 1-95 0 0,-6-5-35 0 0,1-9-33 0 0</inkml:trace>
  <inkml:trace contextRef="#ctx0" brushRef="#br0" timeOffset="648.82">647 143 6880 0 0,'0'0'157'0'0,"0"2"23"0"0,0 2-109 0 0,0 11 115 0 0,3-5-92 0 0,10 14-54 0 0,0 0-48 0 0,-10-16 36 0 0,-3-1 57 0 0,0 1 63 0 0,3 0 64 0 0,7 11 301 0 0,-5 7 21 0 0,1-11-171 0 0,-1-2-50 0 0,-3 9 91 0 0,-2-7-140 0 0,0-7-99 0 0,0 0 0 0 0,0-1-1 0 0,1 1 1 0 0,0 0 0 0 0,0 1-165 0 0,4 7 273 0 0,-3-9-145 0 0,0-1-1 0 0,-1 1 1 0 0,0 0-1 0 0,0-1 1 0 0,0 1-1 0 0,-1 0-127 0 0,0 46 798 0 0,0 71 1225 0 0,0-87-1466 0 0,0-1-73 0 0,0-34-344 0 0,0-2-4 0 0,0 0-11 0 0,0 0-44 0 0,0 0-10 0 0,0 0 18 0 0,0 0-1 0 0,0 0-7 0 0,0-2-1 0 0,2-7-30 0 0,3-2-20 0 0,-3 10-24 0 0,-1-1-1 0 0,0 0 1 0 0,0 0-1 0 0,-1 1 1 0 0,1-1 0 0 0,0 0-1 0 0,-1 0 1 0 0,1 0-1 0 0,-1 0 1 0 0,1 0 0 0 0,-1 0-1 0 0,0-1-5 0 0,1 0 7 0 0,-1-1 1 0 0,1 1-1 0 0,0 0 0 0 0,0-1 0 0 0,0 1 0 0 0,1 0 1 0 0,-1 0-1 0 0,1 0 0 0 0,0 0 0 0 0,-1 0 0 0 0,1 0 1 0 0,1 0-8 0 0,8-16-16 0 0,-9 14-17 0 0,-1 1 1 0 0,1-1 0 0 0,1 1-1 0 0,-1 0 1 0 0,1 0-1 0 0,0-1 33 0 0,4-3-68 0 0,0 0 0 0 0,1 0 0 0 0,3-3 68 0 0,6-5-83 0 0,-13 13 56 0 0,0-1 0 0 0,0 1-1 0 0,0 0 1 0 0,1 1 0 0 0,3-3 27 0 0,4-1-34 0 0,-6 3 31 0 0,10 1-64 0 0,-10 1 32 0 0,-4 1 30 0 0,-1 0 0 0 0,1 0 0 0 0,0 0 0 0 0,-1 0 0 0 0,1 0-1 0 0,0 0 1 0 0,-1 0 0 0 0,1 1 0 0 0,0-1 0 0 0,-1 1-1 0 0,1-1 1 0 0,1 1 5 0 0,2 10-80 0 0,8-6 20 0 0,-10-3 52 0 0,0 0-1 0 0,0 1 0 0 0,0-1 1 0 0,0 1-1 0 0,0-1 1 0 0,-1 1-1 0 0,1 0 0 0 0,-1 0 1 0 0,2 3 8 0 0,1 12-25 0 0,-2-7 7 0 0,10 23-24 0 0,-8-26 42 0 0,-4-7 0 0 0,0 1 0 0 0,0-1 0 0 0,0 1 0 0 0,-1-1 0 0 0,1 1 0 0 0,0-1 0 0 0,-1 1 0 0 0,1-1 0 0 0,-1 1 0 0 0,1 0 0 0 0,-1-1 0 0 0,0 1 0 0 0,0 0 0 0 0,0 0 0 0 0,-1 7 3 0 0,2 0-11 0 0,12 20 77 0 0,-12-28-65 0 0,0 0 0 0 0,-1 0 0 0 0,1 0 1 0 0,-1 0-1 0 0,0 1 0 0 0,1-1 1 0 0,-1 0-1 0 0,0 0 0 0 0,0 0 1 0 0,0 1-1 0 0,0-1 0 0 0,0 0 1 0 0,0 0-1 0 0,0 0 0 0 0,0 2-4 0 0,-1 6-15 0 0,1 7-37 0 0,0-14-57 0 0,0-2-130 0 0,3 3-238 0 0,10 10-31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0.6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11952 0 0,'0'0'266'0'0,"0"0"44"0"0,0 0 14 0 0,0 0-132 0 0,0 0-91 0 0,0 0 23 0 0,0 0 9 0 0,0 0 25 0 0,0 0 2 0 0,-3 3-27 0 0,1 0-80 0 0,-1 1-35 0 0,0 4-70 0 0,0 0-61 0 0,1 14-214 0 0,2-7 151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0.8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9072 0 0,'0'0'200'0'0,"0"0"33"0"0,0 0 15 0 0,0 0-85 0 0,0 0-23 0 0,0 0 40 0 0,0 0 144 0 0,0 0 262 0 0,0 0 20 0 0,0 0-36 0 0,0 0-154 0 0,0 0-61 0 0,0 0-16 0 0,0 0-38 0 0,0 0-144 0 0,0 0-58 0 0,0 0-98 0 0,0 0-89 0 0,0 0-85 0 0,0 0 43 0 0,0 0-35 0 0,0 0-37 0 0,0 0-35 0 0,0 0-330 0 0,1 0 72 0 0,-1 1-48 0 0,2 1-646 0 0,2 2-513 0 0,5 5-973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1.3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96 8720 0 0,'0'0'197'0'0,"0"0"24"0"0,0 0 19 0 0,0-2-29 0 0,1-7-140 0 0,1 5-13 0 0,3-3 90 0 0,1 2 74 0 0,2 2 68 0 0,-1 2 62 0 0,-2-2 238 0 0,10-7 10 0 0,-3 7-164 0 0,-7 0-10 0 0,2-2-193 0 0,17-9 401 0 0,-17 10-482 0 0,0 1-47 0 0,-7 3-103 0 0,1-1 36 0 0,1 1 0 0 0,0-1 0 0 0,0 1 0 0 0,0-1 0 0 0,-1 1 1 0 0,1 0-1 0 0,0 0 0 0 0,0 0 0 0 0,0 0 0 0 0,0 0 0 0 0,2 0-38 0 0,-2 0 45 0 0,1 1 0 0 0,0-1-1 0 0,0 0 1 0 0,-1-1-1 0 0,1 1 1 0 0,0 0-1 0 0,0-1 1 0 0,1 0-45 0 0,19-10 118 0 0,-9 7-12 0 0,1 5-82 0 0,-7 0-10 0 0,8-1 29 0 0,0 2-32 0 0,-7 5-24 0 0,-5-3-33 0 0,-2-2-81 0 0,-2-1-61 0 0,0-1-276 0 0,3 2-42 0 0,10 11-6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1.7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7688 0 0,'0'0'166'0'0,"0"0"29"0"0,0 0 14 0 0,0 0-64 0 0,0 0-8 0 0,0 0 50 0 0,0 0 162 0 0,0 0 297 0 0,3 0 24 0 0,7 0 2 0 0,-7 0 0 0 0,-1 0 0 0 0,18 0 265 0 0,-13 0-577 0 0,-5 0-167 0 0,1-3 45 0 0,8-4 25 0 0,3 3 55 0 0,18 2 391 0 0,-29 2-647 0 0,9-1 180 0 0,0-6 31 0 0,1 1 1 0 0,-2 5-32 0 0,1 1 25 0 0,-9 0-191 0 0,0 1 1 0 0,0-1 0 0 0,0 0-1 0 0,1 0 1 0 0,-1 0-1 0 0,0-1 1 0 0,0 1-1 0 0,0-1 1 0 0,0 0-1 0 0,1 0-76 0 0,4-4 164 0 0,-6 4-139 0 0,-1 0 0 0 0,0 0 0 0 0,1 0 0 0 0,-1 1 0 0 0,1-1 0 0 0,-1 0 0 0 0,1 1 1 0 0,0-1-1 0 0,-1 1 0 0 0,1-1 0 0 0,-1 1 0 0 0,1 0 0 0 0,0 0 0 0 0,0 0-25 0 0,15 0 169 0 0,21 0 131 0 0,-21 0-159 0 0,5 0 58 0 0,-6 0-124 0 0,-3 0-10 0 0,-10 0-1 0 0,-3 0-25 0 0,0 0-98 0 0,0 0-9 0 0,0 0 17 0 0,0 0-22 0 0,0 0-50 0 0,0 0-130 0 0,0 0-233 0 0,0 0 366 0 0,0 0 7 0 0,0 0-18 0 0,0 0-45 0 0,0 0-14 0 0,0 0-45 0 0,0 0-52 0 0,0 0-60 0 0,0 0-62 0 0,0 0-60 0 0,0 0-51 0 0,0 0-47 0 0,0 0-164 0 0,0 0-45 0 0,0 0-199 0 0,0 0-536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0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6624 0 0,'0'0'192'0'0,"0"0"-43"0"0,0 0 6 0 0,0 0 68 0 0,0 0 202 0 0,0-3 371 0 0,0-7 32 0 0,0 7-36 0 0,0 3-525 0 0,0 0 90 0 0,0 0 195 0 0,0 0-10 0 0,0 0-31 0 0,0 0-114 0 0,3 0-49 0 0,-3 0-334 0 0,1 0 1 0 0,-1 0-1 0 0,0 0 0 0 0,1 0 0 0 0,-1 0 0 0 0,1 0 0 0 0,-1 0 1 0 0,1 0-1 0 0,-1 0 0 0 0,0 0 0 0 0,1 1 0 0 0,-1-1 0 0 0,1 0 1 0 0,-1 0-1 0 0,0 0 0 0 0,1 0 0 0 0,-1 1 0 0 0,0-1 0 0 0,1 0 1 0 0,-1 0-1 0 0,0 1 0 0 0,1-1 0 0 0,-1 0 0 0 0,0 1 0 0 0,1-1 1 0 0,-1 0-1 0 0,0 1 0 0 0,0-1 0 0 0,0 1 0 0 0,1-1 0 0 0,-1 1-14 0 0,5 5 225 0 0,5 0 62 0 0,-5 4-20 0 0,6-3-17 0 0,-9-7-232 0 0,-1 0-1 0 0,0 1 1 0 0,0-1 0 0 0,0 1-1 0 0,0-1 1 0 0,0 1-1 0 0,0 0 1 0 0,-1-1-1 0 0,1 1 1 0 0,0 0 0 0 0,0 0-1 0 0,0 0 1 0 0,-1-1-1 0 0,1 1 1 0 0,0 0 0 0 0,0 1-18 0 0,1 2 75 0 0,-2-3-56 0 0,0 0 0 0 0,1-1 1 0 0,-1 1-1 0 0,0 0 0 0 0,1-1 1 0 0,-1 1-1 0 0,0-1 0 0 0,1 1 1 0 0,-1 0-1 0 0,1-1 0 0 0,-1 1 1 0 0,1-1-1 0 0,-1 1 0 0 0,1-1 1 0 0,-1 0-1 0 0,1 1 0 0 0,0-1 1 0 0,-1 0-1 0 0,1 1 0 0 0,-1-1 1 0 0,1 0-1 0 0,0 1-19 0 0,4 1 80 0 0,0 2 25 0 0,1-1 0 0 0,-1 1 1 0 0,-1 1-1 0 0,1-1 1 0 0,-1 1-1 0 0,2 2-105 0 0,6 6 213 0 0,0 0-32 0 0,0 5 1 0 0,0 1-4 0 0,0-6-5 0 0,4 5 24 0 0,1 8-15 0 0,-3-5-9 0 0,10 16 65 0 0,-1 0-45 0 0,-19-32-150 0 0,0 0 1 0 0,0 0-1 0 0,1-1 0 0 0,2 2-43 0 0,-4-3 20 0 0,0 0 0 0 0,0 0 0 0 0,-1 0 0 0 0,1 0-1 0 0,-1 0 1 0 0,1 0 0 0 0,-1 1-20 0 0,3 6 45 0 0,-4-7-36 0 0,0-1 0 0 0,0 0 1 0 0,0 1-1 0 0,0-1 1 0 0,1 0-1 0 0,-1 0 1 0 0,1 0-1 0 0,0 0 0 0 0,-1 0-9 0 0,1-1 4 0 0,-1 0 0 0 0,0 0 0 0 0,1 0 0 0 0,-1 1 0 0 0,0-1 0 0 0,0 0 0 0 0,0 1-1 0 0,0-1 1 0 0,0 1 0 0 0,-1-1 0 0 0,1 1 0 0 0,0-1 0 0 0,-1 1 0 0 0,1 0-1 0 0,-1-1 1 0 0,1 1 0 0 0,-1 0 0 0 0,0-1 0 0 0,0 1 0 0 0,0 0-4 0 0,0-1 2 0 0,0-1-1 0 0,0 1 1 0 0,0-1 0 0 0,0 1-1 0 0,0-1 1 0 0,0 1 0 0 0,0-1 0 0 0,0 1-1 0 0,0-1 1 0 0,0 1 0 0 0,0-1 0 0 0,0 1-1 0 0,0-1 1 0 0,0 1 0 0 0,0-1 0 0 0,0 1-1 0 0,1-1 1 0 0,-1 1 0 0 0,0-1 0 0 0,0 1-1 0 0,1-1 1 0 0,-1 1 0 0 0,0-1-1 0 0,1 0 1 0 0,-1 1 0 0 0,0-1 0 0 0,1 0-1 0 0,-1 1 1 0 0,1-1 0 0 0,-1 0 0 0 0,1 1-1 0 0,-1-1 1 0 0,1 0 0 0 0,-1 0 0 0 0,0 0-1 0 0,1 1 1 0 0,-1-1 0 0 0,1 0 0 0 0,-1 0-1 0 0,1 0 1 0 0,0 0 0 0 0,-1 0 0 0 0,1 0-1 0 0,-1 0 1 0 0,1 0 0 0 0,-1 0-2 0 0,0 0 1 0 0,1 0 0 0 0,-1 0 0 0 0,0 0 0 0 0,0 0-1 0 0,0 0 1 0 0,0 0 0 0 0,0 0 0 0 0,0 0 0 0 0,0 0 0 0 0,0 0 0 0 0,0 0 0 0 0,0 0 0 0 0,1 0 0 0 0,-1 0 0 0 0,0 0 0 0 0,0 0 0 0 0,0 0 0 0 0,0 0 0 0 0,0 0-1 0 0,0 0 1 0 0,0 0 0 0 0,0 0 0 0 0,0 0 0 0 0,0 0 0 0 0,0 0 0 0 0,1 0 0 0 0,-1 0 0 0 0,0 0 0 0 0,0 0 0 0 0,0 0 0 0 0,0 0 0 0 0,0 1 0 0 0,0-1 0 0 0,0 0 0 0 0,0 0-1 0 0,0 0 1 0 0,0 0 0 0 0,0 0 0 0 0,0 0 0 0 0,0 0 0 0 0,0 0 0 0 0,0 0 0 0 0,0 0 0 0 0,0 0 0 0 0,0 1 0 0 0,0-1 0 0 0,0 0 0 0 0,0 0 0 0 0,0 0 0 0 0,0 0-1 0 0,0 0 1 0 0,0 0 0 0 0,0 0 0 0 0,0 0 0 0 0,0 0 0 0 0,0 0 0 0 0,0 1-1 0 0,0-1 2 0 0,0 1-1 0 0,0 0 1 0 0,0-1 0 0 0,0 1 0 0 0,0 0-1 0 0,0-1 1 0 0,0 1 0 0 0,1 0-1 0 0,-1-1 1 0 0,0 1 0 0 0,0 0-1 0 0,1-1 1 0 0,-1 1 0 0 0,0-1-1 0 0,1 1-1 0 0,-1-1 3 0 0,1 1-1 0 0,-1-1 0 0 0,1 0 1 0 0,0 1-1 0 0,-1-1 0 0 0,1 0 1 0 0,0 0-1 0 0,-1 0 0 0 0,1 1 1 0 0,0-1-1 0 0,-1 0 0 0 0,1 0 0 0 0,0 0 1 0 0,-1 0-1 0 0,1 0-2 0 0,1 0-25 0 0,-1 0-65 0 0,-1 0-39 0 0,0 0-127 0 0,0 0-212 0 0,0 0 264 0 0,0 0-30 0 0,0 0-68 0 0,0 0 102 0 0,0 0-37 0 0,0 0-41 0 0,0 0-39 0 0,0 0-418 0 0,0 0 107 0 0,0 0-53 0 0,0 0-795 0 0,0 0-621 0 0,0 0-1184 0 0</inkml:trace>
  <inkml:trace contextRef="#ctx0" brushRef="#br0" timeOffset="323.02">316 0 7744 0 0,'0'0'174'0'0,"0"0"29"0"0,0 0 12 0 0,0 3-35 0 0,-1 3-149 0 0,-6 8-18 0 0,2-8 52 0 0,2-3 220 0 0,2 0-99 0 0,0 0-59 0 0,1 1-48 0 0,0-1-11 0 0,-1 0 36 0 0,-1 1 41 0 0,-5 10 227 0 0,1-4 90 0 0,0-6-234 0 0,0-1-37 0 0,5-3-163 0 0,0 1-1 0 0,0-1 1 0 0,0 1-1 0 0,0-1 1 0 0,0 1-1 0 0,0-1 0 0 0,0 1 1 0 0,0 0-1 0 0,1-1 1 0 0,-1 1-1 0 0,0 0 1 0 0,0 0-1 0 0,0 0 1 0 0,1 0-1 0 0,-1 0 1 0 0,0 0-28 0 0,-6 15 441 0 0,0 0-39 0 0,3-4-145 0 0,-1 0-34 0 0,0-2-41 0 0,-1 0-47 0 0,1-2 96 0 0,0 1-36 0 0,-4 7 101 0 0,2 1-100 0 0,0-1-70 0 0,-13 27 80 0 0,10-26-72 0 0,-6 8 57 0 0,10-15-95 0 0,0 1-1 0 0,1-1 1 0 0,-4 10-96 0 0,1 4 178 0 0,-5 1-24 0 0,4-8-7 0 0,-1 4 80 0 0,0 6-43 0 0,5-15-69 0 0,0-8-54 0 0,-1 1-53 0 0,5-4-230 0 0,0 1 83 0 0,0-1 73 0 0,1 1 61 0 0,-1 0 65 0 0,1 0 53 0 0,0 3 359 0 0,0-1-252 0 0,0-3-172 0 0,0 0-58 0 0,0 0-36 0 0,0 0-37 0 0,-1 0-40 0 0,1 0-44 0 0,-1 0-111 0 0,0-1-84 0 0,0 1-92 0 0,-1 0-98 0 0,1-1-109 0 0,-1 0-115 0 0,-1 1-123 0 0,2-1 401 0 0,0 0-34 0 0,1 0-1301 0 0,0 0-1038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20.8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6296 0 0,'0'0'184'0'0,"0"0"57"0"0,0 0 115 0 0,0 0 48 0 0,0 0 11 0 0,0 0-31 0 0,0 0-134 0 0,0 0-52 0 0,0 0-8 0 0,0 3-3 0 0,0 7 5 0 0,0-7 7 0 0,2 0 1 0 0,9 7-11 0 0,-9-6-70 0 0,-1-1-51 0 0,-4 6 18 0 0,3-9-86 0 0,-4 3 57 0 0,1 2 43 0 0,12 5-10 0 0,-9-10-87 0 0,2 2 25 0 0,0-1-13 0 0,-1 1 1 0 0,0-1 0 0 0,0 0-1 0 0,0 1 1 0 0,1-1 0 0 0,-1 1 0 0 0,-1-1-1 0 0,1 1 1 0 0,1 1-16 0 0,-1 4 126 0 0,0 2 107 0 0,2 3-66 0 0,10 5 0 0 0,-4-6-70 0 0,-12-6 25 0 0,3-5-112 0 0,-1 1-1 0 0,1-1 0 0 0,-1 1 0 0 0,1 0 0 0 0,-1-1 1 0 0,1 1-1 0 0,-1 0 0 0 0,1-1 0 0 0,0 1 0 0 0,-1 0 0 0 0,1-1 1 0 0,0 1-1 0 0,-1 0 0 0 0,1 0 0 0 0,0-1 0 0 0,0 1 1 0 0,0 0-1 0 0,0 0 0 0 0,0-1 0 0 0,0 1 0 0 0,0 0 1 0 0,0 0-10 0 0,0 0 4 0 0,0-1 1 0 0,0 1 0 0 0,0 0-1 0 0,0 0 1 0 0,0-1 0 0 0,0 1 0 0 0,0 0-1 0 0,1 0 1 0 0,-1-1 0 0 0,0 1-1 0 0,0 0 1 0 0,1-1 0 0 0,-1 1-1 0 0,0 0 1 0 0,1-1 0 0 0,-1 1 0 0 0,1-1-1 0 0,-1 1 1 0 0,1 0 0 0 0,-1-1-1 0 0,1 1 1 0 0,-1-1 0 0 0,1 0 0 0 0,0 1-1 0 0,-1-1-4 0 0,1 1 2 0 0,-1-1 0 0 0,1 0 0 0 0,-1 1 0 0 0,1-1 0 0 0,-1 0 0 0 0,1 1 0 0 0,-1-1 0 0 0,0 1 0 0 0,1-1 0 0 0,-1 1-1 0 0,1-1 1 0 0,-1 1 0 0 0,0-1 0 0 0,0 1 0 0 0,1-1 0 0 0,-1 1 0 0 0,0-1 0 0 0,0 1 0 0 0,0-1 0 0 0,0 1 0 0 0,1 0 0 0 0,-1-1 0 0 0,0 1 0 0 0,0 0-2 0 0,0-1 1 0 0,0 0 0 0 0,0 0 0 0 0,0 0 0 0 0,0 0 0 0 0,0 0 0 0 0,0 0 1 0 0,0 0-1 0 0,0 1 0 0 0,0-1 0 0 0,0 0 0 0 0,0 0 0 0 0,0 0 0 0 0,0 0 0 0 0,0 0 0 0 0,0 0 1 0 0,0 0-1 0 0,0 0 0 0 0,0 0 0 0 0,0 0 0 0 0,0 1 0 0 0,0-1 0 0 0,0 0 0 0 0,0 0 1 0 0,0 0-1 0 0,-1 0 0 0 0,1 0 0 0 0,0 0 0 0 0,0 0 0 0 0,0 0 0 0 0,0 0 0 0 0,0 0 1 0 0,0 0-1 0 0,0 0 0 0 0,0 0 0 0 0,0 0 0 0 0,0 0 0 0 0,0 1 0 0 0,0-1 0 0 0,0 0 1 0 0,-1 0-1 0 0,1 0 0 0 0,0 0 0 0 0,0 0 0 0 0,0 0 0 0 0,0 0 0 0 0,0 0 0 0 0,0 0 1 0 0,0 0-1 0 0,0 0 0 0 0,0 0 0 0 0,0 0 0 0 0,-1 0 0 0 0,1 0 0 0 0,0 0 0 0 0,0 0 1 0 0,0 0-1 0 0,0-1-1 0 0,-11 1 28 0 0,11 0-28 0 0,0 0 1 0 0,0 0 0 0 0,0 0 0 0 0,0 0 0 0 0,0 0 0 0 0,0 0 0 0 0,0 0-1 0 0,0 0 1 0 0,0 0 0 0 0,0 0 0 0 0,-1 0 0 0 0,1 0 0 0 0,0 0-1 0 0,0 0 1 0 0,0 0 0 0 0,0 0 0 0 0,0 0 0 0 0,0 0 0 0 0,0 0-1 0 0,0 0 1 0 0,0 0 0 0 0,0 0 0 0 0,0 0 0 0 0,-1 1 0 0 0,1-1 0 0 0,0 0-1 0 0,0 0 1 0 0,0 0 0 0 0,0 0 0 0 0,0 0 0 0 0,0 0 0 0 0,0 0-1 0 0,0 0 1 0 0,0 0 0 0 0,0 0 0 0 0,0 0 0 0 0,0 0 0 0 0,0 0-1 0 0,0 1 1 0 0,0-1 0 0 0,0 0 0 0 0,0 0 0 0 0,0 0 0 0 0,0 0 0 0 0,0 0-1 0 0,0 0 1 0 0,0 0 0 0 0,0 0 0 0 0,0 0 0 0 0,0 0 0 0 0,0 1-1 0 0,0-1 1 0 0,0 0 0 0 0,0 0 0 0 0,0 0 0 0 0,0 0 0 0 0,0 0-1 0 0,0 2 3 0 0,0-1 1 0 0,1 1-1 0 0,-1-1 1 0 0,0 1-1 0 0,1 0 1 0 0,-1-1 0 0 0,1 1-1 0 0,0-1 1 0 0,0 0-1 0 0,0 2-3 0 0,3 5 49 0 0,-5-8-47 0 0,1 0 1 0 0,0 1-1 0 0,0-1 1 0 0,0 0 0 0 0,0 0-1 0 0,0 0 1 0 0,0 1-1 0 0,-1-1 1 0 0,1 0 0 0 0,0 0-1 0 0,0 0 1 0 0,0 0-1 0 0,-1 1 1 0 0,1-1 0 0 0,0 0-1 0 0,0 0 1 0 0,0 0-1 0 0,-1 0 1 0 0,1 0-1 0 0,0 0 1 0 0,0 0 0 0 0,-1 0-1 0 0,1 0 1 0 0,0 0-1 0 0,0 0 1 0 0,-1 0 0 0 0,1 0-1 0 0,0 0 1 0 0,0 0-1 0 0,-1 0 1 0 0,1 0-1 0 0,0 0 1 0 0,0 0 0 0 0,-1 0-3 0 0,-1 0 96 0 0,4 3 0 0 0,9 7-39 0 0,-8-7-149 0 0,-3-3 13 0 0,0 0 15 0 0,0 0-33 0 0,0 0-15 0 0,0 0-33 0 0,0 0-39 0 0,0 0-43 0 0,0 0-46 0 0,0 0-43 0 0,0 0-39 0 0,0 0-33 0 0,0 0-116 0 0,0 0-32 0 0,0 0-1189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5.2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1 5344 0 0,'0'0'157'0'0,"0"0"36"0"0,0 0 67 0 0,0 0 27 0 0,0 0 8 0 0,0 0 2 0 0,0 2 6 0 0,0 2-198 0 0,0-2-59 0 0,0 0 0 0 0,0-1-1 0 0,0 1 1 0 0,0 0 0 0 0,0 0-1 0 0,0 0 1 0 0,-1-1 0 0 0,1 1-1 0 0,0 0 1 0 0,-1 0 0 0 0,0 1-46 0 0,-10 2 317 0 0,5 6 37 0 0,-1 3-60 0 0,5-10-178 0 0,-1 3 73 0 0,2 0-39 0 0,1 7 63 0 0,-2 3 4 0 0,-3-2-39 0 0,0-3-54 0 0,2 11 20 0 0,3-17-93 0 0,-1 0 0 0 0,1 1 0 0 0,-2-1 0 0 0,1 0 0 0 0,-2 5-51 0 0,-3 12 142 0 0,4 10 77 0 0,2-12-40 0 0,-3 4 51 0 0,1-14-146 0 0,-2 7 109 0 0,1 0 0 0 0,1 0 0 0 0,0 7-193 0 0,2-4 141 0 0,0 4-18 0 0,-3 7 11 0 0,-3-8-22 0 0,4-18-62 0 0,1 0 0 0 0,-1 1 0 0 0,1-1 0 0 0,1 0 0 0 0,-1 5-50 0 0,1 22 296 0 0,0 21 310 0 0,0-30-376 0 0,0-1-55 0 0,0 1-90 0 0,0-18-75 0 0,1-1 0 0 0,0 1 0 0 0,0-1 0 0 0,0 0 0 0 0,1 1 0 0 0,0 1-10 0 0,0-2 11 0 0,-1 0 0 0 0,1 0 0 0 0,-1 1 0 0 0,0-1 0 0 0,-1 1 0 0 0,1 1-11 0 0,1 16 81 0 0,5-3 38 0 0,2 3 27 0 0,5 1-57 0 0,-2-4-66 0 0,-7-9-20 0 0,-4-9 2 0 0,0 0 1 0 0,0 1 0 0 0,0-1-1 0 0,1 0 1 0 0,-1 0-1 0 0,1 0 1 0 0,-1 0-1 0 0,1 0 1 0 0,0 0-6 0 0,36 36 176 0 0,-16-16-115 0 0,-18-19-185 0 0,-1-2 50 0 0,6-2-11 0 0,-6 1 28 0 0,-1 0 69 0 0,0 0-34 0 0,0 0-33 0 0,0 0-34 0 0,0 0-35 0 0,0 0-36 0 0,-1 0-37 0 0,1 0-36 0 0,0 0-38 0 0,0 0-39 0 0,0 0-38 0 0,0 0-41 0 0,0 0-40 0 0,0 0-41 0 0,0 0-42 0 0,0 0-43 0 0,5 0-1164 0 0,2 0-976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6.0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10336 0 0,'0'0'233'0'0,"0"0"39"0"0,0 0 15 0 0,0 0 33 0 0,0 0 133 0 0,0 0 56 0 0,0 0 17 0 0,0 0-34 0 0,0 0-340 0 0,0 0 36 0 0,0 0 82 0 0,0 0-12 0 0,0 0-32 0 0,0 0-119 0 0,2 0-70 0 0,8 0-102 0 0,7 0-131 0 0,-15 0 7 0 0,-2 0-3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6.7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18 128 9672 0 0,'0'0'282'0'0,"0"0"-2"0"0,0 0-160 0 0,-3 0 0 0 0,-7 0 22 0 0,10 0-140 0 0,0 0 1 0 0,0 0-1 0 0,0 0 1 0 0,-1 0-1 0 0,1 0 1 0 0,0 0-1 0 0,0 0 1 0 0,0 0-1 0 0,0 0 1 0 0,0 0-1 0 0,0 0 1 0 0,0 0 0 0 0,0 0-1 0 0,0 0 1 0 0,0 0-1 0 0,-1 0 1 0 0,1 0-1 0 0,0 0 1 0 0,0 0-1 0 0,0 0 1 0 0,0 0-1 0 0,0 0 1 0 0,0 0-1 0 0,0 0 1 0 0,0 0-1 0 0,0 0 1 0 0,0 0-1 0 0,0 0 1 0 0,0 0-1 0 0,-1 1 1 0 0,1-1 0 0 0,0 0-1 0 0,0 0 1 0 0,0 0-1 0 0,0 0 1 0 0,0 0-1 0 0,0 0 1 0 0,0 0-1 0 0,0 0 1 0 0,0 0-1 0 0,0 0 1 0 0,0 0-1 0 0,0 0 1 0 0,0 1-1 0 0,0-1 1 0 0,0 0-1 0 0,0 0 1 0 0,0 0-1 0 0,0 0 1 0 0,0 0 0 0 0,0 0-1 0 0,0 0 1 0 0,0 0-1 0 0,0 0 1 0 0,0 0-1 0 0,0 1 1 0 0,0-1-3 0 0,0 10 160 0 0,0-7 66 0 0,0-3 29 0 0,0 2 8 0 0,0 9 6 0 0,0 0-66 0 0,0 27 283 0 0,0-21-220 0 0,2-6-114 0 0,4 1 20 0 0,0 1 2 0 0,-4-2-15 0 0,-2 54 516 0 0,0 109 1023 0 0,0-97-898 0 0,0-76-788 0 0,0 1 0 0 0,0 0 0 0 0,1 0 0 0 0,-1 0-1 0 0,1-1 1 0 0,-1 1 0 0 0,1 0 0 0 0,-1-1 0 0 0,1 1 0 0 0,0 0 0 0 0,0-1-1 0 0,0 1 1 0 0,0-1-12 0 0,0 1 11 0 0,0-1-1 0 0,0 1 0 0 0,0-1 1 0 0,-1 1-1 0 0,1 0 1 0 0,0-1-1 0 0,-1 1 0 0 0,1 0 1 0 0,-1 0-1 0 0,0-1 1 0 0,1 1-1 0 0,-1 0 0 0 0,0 0-10 0 0,0 6 44 0 0,0 6-3 0 0,0 9 58 0 0,0-21-5 0 0,0-2-12 0 0,0-2-15 0 0,0-8-29 0 0,0-1-99 0 0,0-1-62 0 0,0-16-231 0 0,0 21 273 0 0,0 1 33 0 0,0 4 12 0 0,0 1-1 0 0,0-1 1 0 0,0 0 0 0 0,-1 1-1 0 0,1-1 1 0 0,0 0 0 0 0,-1 1 0 0 0,1-1-1 0 0,-1 0 1 0 0,0 1 0 0 0,1-1-1 0 0,-1 1 1 0 0,0-1 0 0 0,0 1 36 0 0,-5-12-260 0 0,4 4 121 0 0,0-2-59 0 0,3-27-537 0 0,-1 20 396 0 0,0 4 125 0 0,1-1-69 0 0,-1-5-153 0 0,-1-27-675 0 0,-2 33 758 0 0,0-1 46 0 0,-3-6-141 0 0,4 6 89 0 0,1 1-36 0 0,0 6 151 0 0,1-1-38 0 0,0 0 119 0 0,0-2-40 0 0,0-27-561 0 0,0 21 473 0 0,0 0 73 0 0,0 9 152 0 0,0 0 34 0 0,0-4-19 0 0,-1 9 41 0 0,1 0 0 0 0,0 0 1 0 0,0 0-1 0 0,0-1 0 0 0,0 1 1 0 0,1 0-1 0 0,-1 0 0 0 0,1 0 1 0 0,0 0-1 0 0,0-1 10 0 0,4-4 15 0 0,-1 1 3 0 0,-2 2 29 0 0,0-2 28 0 0,-2 0 45 0 0,0 5-100 0 0,1 0 0 0 0,-1 0-1 0 0,0 0 1 0 0,1 0 0 0 0,0 1 0 0 0,-1-1 0 0 0,1 0 0 0 0,0 1 0 0 0,0-1 0 0 0,0 0 0 0 0,0 0-20 0 0,4-8 129 0 0,-2 0 51 0 0,-1 4 36 0 0,9-4 16 0 0,-9 7-11 0 0,0 0-78 0 0,-2 0-50 0 0,0-1-42 0 0,0 1-9 0 0,1 0 33 0 0,1 0-55 0 0,1 0 79 0 0,1-2 76 0 0,7-6 306 0 0,-7 7-345 0 0,-2 2-48 0 0,0 0 97 0 0,0 1-50 0 0,0 0-41 0 0,0 1-33 0 0,6 1 72 0 0,-8-1-85 0 0,3 0 260 0 0,-1 0-84 0 0,7 0-112 0 0,19 1 225 0 0,-16 4-210 0 0,-3 5-54 0 0,-4 1-3 0 0,-5-10-63 0 0,1 0 0 0 0,-1 0 0 0 0,0 0 0 0 0,1 0 0 0 0,-1 0 0 0 0,1 0-1 0 0,0 0 1 0 0,-1 0 0 0 0,1 0 0 0 0,0 0 0 0 0,0 0 0 0 0,-1 0 0 0 0,1 0 0 0 0,0-1 0 0 0,0 1 0 0 0,0 0 0 0 0,0 0 0 0 0,1 0-7 0 0,3 1 25 0 0,-5-2-18 0 0,1 0-1 0 0,0 1 1 0 0,-1-1-1 0 0,1 0 0 0 0,0 1 1 0 0,-1-1-1 0 0,1 0 0 0 0,-1 1 1 0 0,1-1-1 0 0,-1 1 1 0 0,1-1-1 0 0,-1 1 0 0 0,1-1 1 0 0,-1 1-1 0 0,1-1 0 0 0,-1 1 1 0 0,0 0-1 0 0,1-1 1 0 0,-1 1-1 0 0,0-1 0 0 0,0 1 1 0 0,1 0-7 0 0,1 4 26 0 0,11 11 110 0 0,-12-15-121 0 0,1 0 0 0 0,-1 1 0 0 0,0-1 1 0 0,0 1-1 0 0,1-1 0 0 0,-1 1 0 0 0,0-1 0 0 0,0 1 0 0 0,0 0 0 0 0,-1-1 0 0 0,1 1 0 0 0,0 0 0 0 0,-1 0 0 0 0,1-1 0 0 0,-1 1 0 0 0,1 0 1 0 0,-1 0-1 0 0,0 0-15 0 0,0 14 132 0 0,0 19 303 0 0,0-25-330 0 0,-3-5 55 0 0,-8 12 33 0 0,2 1 12 0 0,-2-6 37 0 0,0 2-92 0 0,9-10-117 0 0,2-3-26 0 0,0 0 0 0 0,-1-1 0 0 0,1 1 0 0 0,0 0 0 0 0,-1-1-1 0 0,1 1 1 0 0,0-1 0 0 0,-1 1 0 0 0,1 0 0 0 0,-1-1-1 0 0,1 1 1 0 0,-1-1 0 0 0,1 0 0 0 0,-1 1 0 0 0,1-1-1 0 0,-1 1 1 0 0,0-1 0 0 0,1 0 0 0 0,-1 1 0 0 0,1-1 0 0 0,-1 0-1 0 0,0 1-6 0 0,-4 1 27 0 0,-24 14 149 0 0,24-6-160 0 0,-8-5-16 0 0,-3 9 12 0 0,15-13-5 0 0,-1 0 0 0 0,1 1 0 0 0,0-1 1 0 0,-1 0-1 0 0,1 0 0 0 0,-1 0 1 0 0,1 0-1 0 0,-1 0 0 0 0,1 0 0 0 0,-1 0 1 0 0,0 0-1 0 0,1-1 0 0 0,-1 1 1 0 0,0-1-1 0 0,0 1 0 0 0,0-1 1 0 0,0 0-8 0 0,-1 0 64 0 0,3 0-39 0 0,0 0-45 0 0,0 0-50 0 0,0 0-100 0 0,0 0-175 0 0,0 0 183 0 0,0 0-31 0 0,0 0-65 0 0,0 0 87 0 0,0 0-33 0 0,0 0-37 0 0,0 0-33 0 0,0 0-365 0 0,0 0 92 0 0,-1 0-46 0 0,0 0-693 0 0,-4 0-543 0 0,-3 0-1034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7.1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1 7200 0 0,'0'0'165'0'0,"0"0"22"0"0,0 0 6 0 0,-2 2-28 0 0,-2 1-142 0 0,3-1-21 0 0,-3 7 18 0 0,-3 6 23 0 0,4-11 23 0 0,0 1 49 0 0,-3 0 71 0 0,-3 4 144 0 0,0 0 0 0 0,3-3-155 0 0,3-1-78 0 0,0 0-58 0 0,-23 47 983 0 0,13-26-495 0 0,4-10-148 0 0,4 16 366 0 0,1-26-569 0 0,-3 6 121 0 0,7-12-276 0 0,-1 1 0 0 0,1 0 0 0 0,0-1 1 0 0,0 1-1 0 0,0 0 0 0 0,0 0 0 0 0,0-1 0 0 0,0 1 1 0 0,0 0-1 0 0,0-1 0 0 0,0 1 0 0 0,0 0 0 0 0,0 0 1 0 0,0-1-1 0 0,1 1 0 0 0,-1 0 0 0 0,0-1 1 0 0,1 1-22 0 0,4 7 210 0 0,-4-6-166 0 0,0-1 1 0 0,-1 1-1 0 0,1-1 1 0 0,0 0-1 0 0,0 1 1 0 0,-1 0-1 0 0,1-1 1 0 0,-1 1-1 0 0,1-1 1 0 0,-1 1-1 0 0,0 0 1 0 0,1-1-1 0 0,-1 1 1 0 0,0 0-45 0 0,3 13 185 0 0,10 1-67 0 0,0 0-24 0 0,-11-11-70 0 0,-2-4-16 0 0,1-1 1 0 0,-1 1-1 0 0,0 0 0 0 0,0-1 1 0 0,1 1-1 0 0,-1 0 0 0 0,1-1 1 0 0,-1 1-1 0 0,0-1 0 0 0,1 1 1 0 0,-1-1-1 0 0,1 1 0 0 0,-1-1 1 0 0,1 1-1 0 0,0-1 0 0 0,-1 0 1 0 0,1 1-1 0 0,-1-1 0 0 0,1 0 1 0 0,0 1-1 0 0,-1-1 0 0 0,1 0-8 0 0,4 3 47 0 0,3 1 38 0 0,-6-3-65 0 0,-1 0-1 0 0,0 0 1 0 0,1 0 0 0 0,-1 0 0 0 0,1 0 0 0 0,-1-1 0 0 0,1 1 0 0 0,0-1 0 0 0,-1 1 0 0 0,1-1 0 0 0,-1 0 0 0 0,1 1 0 0 0,0-1 0 0 0,0 0-20 0 0,3 0 65 0 0,0 0 36 0 0,15 0 321 0 0,-12 0-273 0 0,1 0-62 0 0,6-3 111 0 0,-14 3-184 0 0,0-1 0 0 0,0 1 0 0 0,0-1 0 0 0,0 0 0 0 0,0 1 0 0 0,0-1 0 0 0,0 0 0 0 0,0 0 0 0 0,-1 1 0 0 0,1-1 0 0 0,0 0 0 0 0,0 0 0 0 0,-1 0 0 0 0,1 0 0 0 0,0-1-14 0 0,1-3 51 0 0,-1 4-38 0 0,-1 1 0 0 0,0-1-1 0 0,0 0 1 0 0,1 1 0 0 0,-1-1 0 0 0,0 1-1 0 0,1-1 1 0 0,-1 0 0 0 0,1 1 0 0 0,-1-1 0 0 0,1 1-1 0 0,-1-1 1 0 0,1 1 0 0 0,-1 0 0 0 0,1-1-1 0 0,-1 1 1 0 0,1-1 0 0 0,0 1 0 0 0,-1 0-1 0 0,1 0 1 0 0,-1-1 0 0 0,1 1-13 0 0,4-2 52 0 0,-3 0-30 0 0,0 1 1 0 0,-1-1-1 0 0,1 1 1 0 0,0-1-1 0 0,-1 1 1 0 0,0-1-1 0 0,1 0 1 0 0,-1 0-1 0 0,0 1 1 0 0,0-1 0 0 0,0-1-23 0 0,8-14 122 0 0,-6 10-85 0 0,-2 1-2 0 0,0-1 7 0 0,3 1 57 0 0,-3 5-96 0 0,0 0 0 0 0,0 1 1 0 0,0-1-1 0 0,-1 0 0 0 0,1 0 1 0 0,0 0-1 0 0,0 0 0 0 0,-1 0 0 0 0,1 0 1 0 0,0 0-1 0 0,-1 0 0 0 0,1 0 0 0 0,-1 0 1 0 0,0-1-1 0 0,1 0-3 0 0,0-13 49 0 0,0-13 35 0 0,-1 26-78 0 0,-1 0-1 0 0,1 0 1 0 0,0 0 0 0 0,-1 1-1 0 0,1-1 1 0 0,-1 0 0 0 0,0 0 0 0 0,0 1-1 0 0,1-1 1 0 0,-1 0 0 0 0,0 1 0 0 0,-1-1-1 0 0,1 1 1 0 0,0-1 0 0 0,0 1 0 0 0,0-1-1 0 0,-1 1 1 0 0,0 0-6 0 0,-10-15 27 0 0,9 11-25 0 0,3 4-4 0 0,0 0-1 0 0,0 1 1 0 0,-1-1 0 0 0,1 0-1 0 0,0 1 1 0 0,-1-1-1 0 0,1 1 1 0 0,0-1-1 0 0,-1 1 1 0 0,1-1 0 0 0,-1 1-1 0 0,1-1 1 0 0,-1 1-1 0 0,1-1 1 0 0,-1 1-1 0 0,0-1 1 0 0,1 1 0 0 0,-1 0-1 0 0,1-1 1 0 0,-1 1-1 0 0,0 0 1 0 0,0 0 2 0 0,-4-3-15 0 0,2 1 23 0 0,-1-1-55 0 0,-1-1-64 0 0,-2-2-113 0 0,-1-2-54 0 0,4 5 195 0 0,1 2 78 0 0,1 0-42 0 0,-1-1-87 0 0,2 1-81 0 0,-1 0-84 0 0,1 0-87 0 0,0 0-90 0 0,0 0-90 0 0,0-1-94 0 0,0-1-96 0 0,0 1 138 0 0,-1 0-54 0 0,-2-5-1238 0 0,-4-2-1080 0 0,7 9 2902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7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8320 0 0,'0'0'190'0'0,"0"0"28"0"0,0 0 7 0 0,0 2-33 0 0,0 5-173 0 0,0 1 45 0 0,0-1 48 0 0,0 1 55 0 0,0 0 58 0 0,0 0 64 0 0,0 1 70 0 0,0-1 73 0 0,3 3-71 0 0,2-1-65 0 0,0-2-69 0 0,0 5 221 0 0,2-8-156 0 0,-7-5-273 0 0,1 0-1 0 0,-1 1 1 0 0,1-1 0 0 0,-1 0 0 0 0,1 0 0 0 0,-1 1 0 0 0,0-1 0 0 0,1 0 0 0 0,-1 1-1 0 0,0-1 1 0 0,1 0 0 0 0,-1 1 0 0 0,0-1 0 0 0,1 1 0 0 0,-1-1 0 0 0,0 1 0 0 0,0-1-1 0 0,0 1 1 0 0,1-1 0 0 0,-1 1 0 0 0,0-1 0 0 0,0 0 0 0 0,0 1 0 0 0,0-1-1 0 0,0 1 1 0 0,0-1 0 0 0,0 1 0 0 0,0-1 0 0 0,0 1 0 0 0,0-1 0 0 0,0 1 0 0 0,0 0-19 0 0,3 14 421 0 0,9 1 49 0 0,1 0-20 0 0,-8-5-156 0 0,-1-3-42 0 0,6 5 69 0 0,3 3 111 0 0,-8-3-34 0 0,6-8-139 0 0,-5 6-70 0 0,-5-10-176 0 0,-1 0-1 0 0,0 0 1 0 0,1 0-1 0 0,0 0 1 0 0,-1 0-1 0 0,1 0 1 0 0,-1 0-1 0 0,1 0 1 0 0,0 0-1 0 0,0 0 1 0 0,-1 0-1 0 0,1-1 1 0 0,0 1-1 0 0,0 0 1 0 0,0-1-1 0 0,0 1-12 0 0,12 4 189 0 0,-8 2-47 0 0,-5-6-133 0 0,0-1 0 0 0,1 0 0 0 0,-1 1 0 0 0,0-1 0 0 0,0 1 0 0 0,1-1 0 0 0,-1 0 0 0 0,0 1 0 0 0,0-1 0 0 0,1 0 0 0 0,-1 0 0 0 0,0 1 0 0 0,1-1 0 0 0,-1 0 0 0 0,0 0 0 0 0,1 1 0 0 0,-1-1 0 0 0,1 0 0 0 0,-1 0 0 0 0,0 0 0 0 0,1 0 0 0 0,-1 1 0 0 0,1-1 0 0 0,-1 0 0 0 0,0 0 0 0 0,1 0 0 0 0,-1 0 0 0 0,1 0 0 0 0,-1 0 0 0 0,0 0 0 0 0,1 0-10 0 0,2 0 217 0 0,-1 0-2 0 0,0 0-199 0 0,1 0 33 0 0,5 0 149 0 0,7 0 227 0 0,-8-1-270 0 0,-3 0-51 0 0,-1 0-82 0 0,3-10 138 0 0,-2 10-106 0 0,-1 0-9 0 0,0-4 21 0 0,3-6 53 0 0,-4 7-100 0 0,3-7-22 0 0,3-3-58 0 0,-1 10 55 0 0,-2 0 57 0 0,-4-6 58 0 0,-1 3-19 0 0,0 6-57 0 0,0-1 0 0 0,0 0 0 0 0,0 1 0 0 0,0-1 1 0 0,0 0-1 0 0,0 1 0 0 0,0-1 0 0 0,1 0 0 0 0,-1 1 0 0 0,0-1 0 0 0,1 1 0 0 0,0-2-32 0 0,10-2 214 0 0,-7-2-179 0 0,2-7-24 0 0,-5 11-11 0 0,0 1-1 0 0,0-1 1 0 0,0 1-1 0 0,0 0 1 0 0,0-1-1 0 0,0 1 1 0 0,1 0-1 0 0,0-1 1 0 0,8-2 0 0 0,-5-8 0 0 0,-4 12 0 0 0,0 0 0 0 0,0 0 0 0 0,-1-1 0 0 0,1 1 0 0 0,0 0 0 0 0,0 0 0 0 0,0 0 0 0 0,0 1 0 0 0,0-1 0 0 0,0 0 0 0 0,1 0 0 0 0,0 0 0 0 0,4-2 0 0 0,1-1-47 0 0,-5-5-78 0 0,-2 7-99 0 0,3 2-28 0 0,4 0 112 0 0,-1 2 84 0 0,0 2 51 0 0,1 3 49 0 0,-7-7-44 0 0,6 2 65 0 0,7 1-53 0 0,-8 0-12 0 0,3 0-8 0 0,10 7-57 0 0,-2 0 50 0 0,0-7 15 0 0,13-3-74 0 0,-27 0 50 0 0,-2 0 102 0 0,0 0 13 0 0,0 0-12 0 0,3 0-23 0 0,7 0-35 0 0,-9 0-20 0 0,-1 0 0 0 0,0 0-1 0 0,0 0 1 0 0,0 0 0 0 0,0 0 0 0 0,0 0-1 0 0,0 0 1 0 0,0 0 0 0 0,0 0 0 0 0,0 0-1 0 0,0 0 1 0 0,1 0 0 0 0,-1 0 0 0 0,0 0-1 0 0,0 0 1 0 0,0 0 0 0 0,0 0 0 0 0,0 0-1 0 0,0 0 1 0 0,0 0 0 0 0,0 0 0 0 0,0 0-1 0 0,0 0 1 0 0,0 0 0 0 0,1 0 0 0 0,-1 0-1 0 0,0 0 1 0 0,0 0 0 0 0,0 0 0 0 0,0-1-1 0 0,0 1 1 0 0,0 0 0 0 0,0 0 0 0 0,0 0-1 0 0,0 0 1 0 0,0 0 0 0 0,0 0 0 0 0,0 0-1 0 0,0 0 1 0 0,0 0 0 0 0,0 0-1 0 0,0 0 1 0 0,0-1 0 0 0,0 1 0 0 0,0 0-1 0 0,0 0 1 0 0,0 0 0 0 0,0 0 0 0 0,0 0-1 0 0,0 0 1 0 0,0 0 0 0 0,0 0 0 0 0,0 0-1 0 0,0 0 1 0 0,0-1 0 0 0,0 1 0 0 0,0 0-1 0 0,3-13-6 0 0,7 0-80 0 0,-7 10-45 0 0,-3 3-12 0 0,0 0 43 0 0,2-2-9 0 0,0 0 53 0 0,8-8-306 0 0,5-5-303 0 0,-13 13 410 0 0,-2 2-10 0 0,0 0-60 0 0,0 0 116 0 0,0 0-37 0 0,0 0-38 0 0,0 0-37 0 0,1 0-421 0 0,-1 0 113 0 0,0 0-52 0 0,2 0-788 0 0,2 0-614 0 0,5 0-1171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5.5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8592 0 0,'0'0'250'0'0,"0"0"4"0"0,3 3-125 0 0,17 15 441 0 0,6 7 209 0 0,-14-8-304 0 0,-9-10-246 0 0,2 3 48 0 0,0-2-53 0 0,2 1-7 0 0,7 2 44 0 0,-9-8-191 0 0,-4-3-53 0 0,-1 0-1 0 0,1 0 0 0 0,0 1 1 0 0,-1-1-1 0 0,1 0 0 0 0,-1 1 1 0 0,1-1-1 0 0,0 0 1 0 0,-1 1-1 0 0,1-1 0 0 0,-1 1 1 0 0,1-1-1 0 0,-1 1 0 0 0,0-1 1 0 0,1 1-1 0 0,-1-1 0 0 0,1 1 1 0 0,-1 0-1 0 0,0-1 0 0 0,1 1 1 0 0,-1 0-1 0 0,0 0-16 0 0,2 4 65 0 0,12 13 227 0 0,15 10 240 0 0,-11-11-156 0 0,-1 1 12 0 0,-12-12-211 0 0,1 1-1 0 0,0-1 1 0 0,0-1-1 0 0,0 1 1 0 0,1-1 0 0 0,3 2-177 0 0,0-2 242 0 0,-1-1-83 0 0,4 6-32 0 0,-6-3-67 0 0,-3-4-32 0 0,-1 0-1 0 0,0 0 0 0 0,0 1 0 0 0,0-1 0 0 0,0 1 1 0 0,0 0-28 0 0,-1 1 27 0 0,-2-4-19 0 0,0-1-1 0 0,1 1 1 0 0,-1 0-1 0 0,0-1 0 0 0,1 1 1 0 0,-1-1-1 0 0,0 1 1 0 0,1 0-1 0 0,-1-1 1 0 0,1 1-1 0 0,-1-1 1 0 0,1 1-1 0 0,-1-1 0 0 0,1 0 1 0 0,-1 1-1 0 0,1-1 1 0 0,-1 1-1 0 0,1-1 1 0 0,0 0-1 0 0,-1 1 1 0 0,1-1-1 0 0,0 0-7 0 0,4 2 32 0 0,-4-1-24 0 0,0 0 0 0 0,0-1 0 0 0,0 1 0 0 0,0 0 0 0 0,-1 0 0 0 0,1-1 0 0 0,0 1-1 0 0,0 0 1 0 0,-1 0 0 0 0,1 0 0 0 0,-1 0 0 0 0,1 0 0 0 0,0 0 0 0 0,-1 0 0 0 0,0 0-1 0 0,1 1-6 0 0,5 9 112 0 0,5-6-1 0 0,-6 8-33 0 0,6 0-14 0 0,-9-10-1 0 0,1 0-10 0 0,7 7-32 0 0,-7-7 37 0 0,-3-3 6 0 0,0 0-34 0 0,0 0-71 0 0,0 0-33 0 0,0 0-119 0 0,0 0-22 0 0,0 0 54 0 0,0 0-39 0 0,0 0-122 0 0,-1-1 16 0 0,-1-1-33 0 0,-8-8-889 0 0,7 4-56 0 0,3-7-11 0 0</inkml:trace>
  <inkml:trace contextRef="#ctx0" brushRef="#br0" timeOffset="254.65">332 1 6448 0 0,'0'0'190'0'0,"-3"2"-10"0"0,-7 12-92 0 0,5-4 71 0 0,4-8-112 0 0,0 1-1 0 0,0-1 0 0 0,0 0 0 0 0,-1 0 0 0 0,1 0 1 0 0,-1 0-1 0 0,1 0 0 0 0,-1 0 0 0 0,0 0-46 0 0,0 0 50 0 0,1 0 0 0 0,-1-1-1 0 0,0 1 1 0 0,1 0 0 0 0,-1 0 0 0 0,1 0 0 0 0,-1 2-50 0 0,-1 11 304 0 0,0 0-2 0 0,-9 1 26 0 0,-2 0-12 0 0,10-6-103 0 0,3-7-163 0 0,0-1 1 0 0,0 0-1 0 0,-1 0 0 0 0,1 1 1 0 0,0-1-1 0 0,-1 0 1 0 0,1 0-1 0 0,-1 0 0 0 0,0 0-50 0 0,-1 1 99 0 0,0 1 0 0 0,1 0-1 0 0,-1 0 1 0 0,1 0 0 0 0,0 0 0 0 0,0 0-1 0 0,0 1 1 0 0,0 0-99 0 0,-3 8 194 0 0,0-3-78 0 0,-7 9 296 0 0,2-1-52 0 0,1-2-82 0 0,0-1-35 0 0,-15 14 150 0 0,22-25-338 0 0,-1-1 0 0 0,1 1-1 0 0,-1-1 1 0 0,1 1 0 0 0,0 0 0 0 0,0 0 0 0 0,1 0 0 0 0,-1 1-55 0 0,-4 8 134 0 0,0-3-67 0 0,-7 1 46 0 0,9 1-67 0 0,-2 5 16 0 0,-5-2 45 0 0,9-13-102 0 0,1 0 0 0 0,-1 0 0 0 0,1 1 0 0 0,0-1 0 0 0,0 0 0 0 0,0 0 0 0 0,0 1 0 0 0,0-1 0 0 0,0 0 1 0 0,1 1-1 0 0,-1-1 0 0 0,1 1 0 0 0,0-1 0 0 0,-1 1 0 0 0,1-1 0 0 0,0 1 0 0 0,1-1-5 0 0,-1 0-13 0 0,0-1-79 0 0,0-1-79 0 0,0 0 43 0 0,0 0-33 0 0,0 0-36 0 0,0 0-35 0 0,0 0-321 0 0,0 0 71 0 0,0 0-46 0 0,0 0-628 0 0,0 0-495 0 0,0 0-939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48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0 711 7136 0 0,'0'0'165'0'0,"0"0"22"0"0,0 0 6 0 0,3 0-28 0 0,17 0-126 0 0,-10 0 63 0 0,-5 0 85 0 0,2 0 108 0 0,-5 0 350 0 0,1-3 25 0 0,-2 2-582 0 0,2-2 80 0 0,4-2 116 0 0,-4 3-162 0 0,1 1 43 0 0,-1 1-11 0 0,0-1 37 0 0,1 1 42 0 0,0 0 48 0 0,4-2 65 0 0,5-4 43 0 0,-1 0-17 0 0,-3 4-56 0 0,-4-1 119 0 0,8-7-3 0 0,0 5-24 0 0,-8-6-102 0 0,3 6-123 0 0,5 0 22 0 0,1-1-14 0 0,-6 1-32 0 0,-3-5-14 0 0,5 4-32 0 0,-4-4-7 0 0,-6 9-100 0 0,1 1 1 0 0,-1 0-1 0 0,1 0 0 0 0,0-1 1 0 0,-1 1-1 0 0,1 0 1 0 0,0 0-1 0 0,-1-1 1 0 0,1 1-1 0 0,0 0 1 0 0,-1 0-1 0 0,1 0 1 0 0,0 0-1 0 0,-1 0 1 0 0,1 0-7 0 0,4-2 60 0 0,7-17-34 0 0,-12 18-24 0 0,1 0 0 0 0,-1 0 0 0 0,0 0 0 0 0,1 0 0 0 0,-1 0 0 0 0,0 0 0 0 0,0 1 0 0 0,0-1 0 0 0,1 0 0 0 0,-1 0 0 0 0,0 0 0 0 0,0 0 0 0 0,0 0 0 0 0,-1 0 0 0 0,1 0 0 0 0,0 0 0 0 0,0 0 0 0 0,0 0 0 0 0,-1 0 0 0 0,1 1 0 0 0,0-1 0 0 0,-1 0 0 0 0,1 0 1 0 0,-1 0-3 0 0,-3-1 0 0 0,1 1 1 0 0,-6-15 51 0 0,8 15-51 0 0,1 0 0 0 0,-1 0 0 0 0,0-1-1 0 0,0 1 1 0 0,0 0 0 0 0,0 0 0 0 0,0 0 0 0 0,0 1 0 0 0,0-1 0 0 0,0 0 0 0 0,0 0 0 0 0,-1 0-1 0 0,-14-2 0 0 0,16 3 0 0 0,-1 0 0 0 0,1 0 0 0 0,-1 0 0 0 0,1 0 0 0 0,-1 0 0 0 0,1 0 0 0 0,-1 0 0 0 0,1 0 0 0 0,-1 0 0 0 0,1 0 0 0 0,-1 0 0 0 0,1 0 0 0 0,-1 0 0 0 0,1 1 0 0 0,-1-1 0 0 0,1 0 0 0 0,-1 0 0 0 0,1 0 0 0 0,0 1 0 0 0,-1-1 0 0 0,1 0 0 0 0,-1 1 0 0 0,1-1 0 0 0,0 0 0 0 0,-1 1 0 0 0,1-1 0 0 0,0 0 0 0 0,-1 1 0 0 0,1-1 0 0 0,0 1 0 0 0,0-1 0 0 0,-1 1 0 0 0,-3 5 0 0 0,-7 0 0 0 0,6 7 0 0 0,-21 18 0 0 0,20-17 0 0 0,-7-7 0 0 0,10-3 0 0 0,0 1 0 0 0,1-1 0 0 0,-1 0 0 0 0,1 1 0 0 0,-1 0 0 0 0,3-5 0 0 0,-9 22-1 0 0,7-17 4 0 0,1 0 0 0 0,-2 0 0 0 0,1 0-1 0 0,-1 0 1 0 0,1-1 0 0 0,-4 5-3 0 0,2-2 100 0 0,4 2-81 0 0,1-6-5 0 0,-1 15 27 0 0,0 24 161 0 0,3-37-138 0 0,2 1-37 0 0,9 7 43 0 0,-6-5-40 0 0,-8-8-29 0 0,1 0 0 0 0,-1 1 0 0 0,1-1 0 0 0,0 0 0 0 0,-1 0 0 0 0,1 1 1 0 0,-1-1-1 0 0,1 0 0 0 0,-1 0 0 0 0,1 0 0 0 0,0 0 0 0 0,-1 1 0 0 0,1-1 0 0 0,-1 0 0 0 0,1 0 1 0 0,0 0-1 0 0,0-1-1 0 0,3 1 11 0 0,1 3 42 0 0,12 6-10 0 0,-14-7-31 0 0,1-1 0 0 0,-1 0 0 0 0,1 0-1 0 0,-1-1 1 0 0,1 1 0 0 0,-1-1 0 0 0,1 0 0 0 0,0 0 0 0 0,-1 0 0 0 0,1 0 0 0 0,-1 0 0 0 0,1-1 0 0 0,0 0 0 0 0,-1 0-1 0 0,3-1-11 0 0,2-2 32 0 0,-6 3-27 0 0,-1 0-1 0 0,0 0 1 0 0,1 0 0 0 0,-1 0-1 0 0,1 0 1 0 0,-1 1-1 0 0,1-1 1 0 0,0 1 0 0 0,-1-1-1 0 0,1 1 1 0 0,-1 0-1 0 0,1 0 1 0 0,0-1-1 0 0,0 1-4 0 0,5 1 30 0 0,5-1-50 0 0,-6-1-33 0 0,0-1-33 0 0,2-3 47 0 0,-2 2-55 0 0,-1 0-76 0 0,-3 2 42 0 0,1 0-34 0 0,0-1-94 0 0,0 0-69 0 0,0 0-76 0 0,0 0-85 0 0,0 1-92 0 0,0-1-102 0 0,0 1-110 0 0,0-1-117 0 0,3 0-1059 0 0,3 2-1114 0 0</inkml:trace>
  <inkml:trace contextRef="#ctx0" brushRef="#br0" timeOffset="384.77">473 632 7520 0 0,'0'0'217'0'0,"0"2"-6"0"0,2 7-165 0 0,5 3-41 0 0,-3-4-12 0 0,-1 2 26 0 0,-3-4 52 0 0,0-6-71 0 0,0 2 55 0 0,0 1 34 0 0,0 3 172 0 0,0-1 71 0 0,0 9 528 0 0,0-10-627 0 0,0 0-37 0 0,0 0-31 0 0,0-1-94 0 0,0-3-61 0 0,0 0 1 0 0,0 0 0 0 0,0 0-1 0 0,0 0 1 0 0,0 0 0 0 0,0 0 0 0 0,0 0-1 0 0,0 1 1 0 0,0-1 0 0 0,0 0-1 0 0,0 0 1 0 0,0 0 0 0 0,0 0-1 0 0,0 0 1 0 0,0 0 0 0 0,0 0-1 0 0,0 0 1 0 0,0 0 0 0 0,0 0-1 0 0,0 1 1 0 0,0-1 0 0 0,0 0 0 0 0,0 0-1 0 0,0 0 1 0 0,0 0 0 0 0,0 0-1 0 0,0 0 1 0 0,0 0 0 0 0,0 0-1 0 0,1 0 1 0 0,-1 0 0 0 0,0 0-1 0 0,0 0 1 0 0,0 0 0 0 0,0 0 0 0 0,0 0-1 0 0,0 0 1 0 0,0 1 0 0 0,0-1-1 0 0,0 0 1 0 0,0 0 0 0 0,0 0-1 0 0,1 0 1 0 0,-1 0 0 0 0,0 0-1 0 0,0 0 1 0 0,0 0 0 0 0,0 0 0 0 0,0 0-1 0 0,0 0 1 0 0,0 0 0 0 0,0 0-1 0 0,0 0 1 0 0,0 0 0 0 0,1 0-1 0 0,-1-1 1 0 0,0 1-11 0 0,2 0 188 0 0,-1 1-43 0 0,2-1 40 0 0,-1 2-105 0 0,2 2-3 0 0,-4-2-20 0 0,1 1 48 0 0,-1-1 70 0 0,0 1 90 0 0,0 0-28 0 0,0-1 56 0 0,0 0 61 0 0,0 1 69 0 0,0-1-97 0 0,0 0 35 0 0,0 0 38 0 0,0 0 39 0 0,0 0-433 0 0,0-1 41 0 0,0 0 39 0 0,0 0 35 0 0,-1 1 208 0 0,1-2 95 0 0,-1-1 168 0 0,-1-4 871 0 0,1 3-1001 0 0,0-1-82 0 0,0 0-110 0 0,0 2-186 0 0,0-1-38 0 0,0 0-53 0 0,0 1-84 0 0,0-1-93 0 0,0 1-102 0 0,-2-4 378 0 0,3-13 11 0 0,-1 5-52 0 0,0 11-45 0 0,1 0 0 0 0,0 0 0 0 0,0 0 0 0 0,0 0-1 0 0,0 0 1 0 0,0 0 0 0 0,0 0 0 0 0,1 0 0 0 0,-1 0 0 0 0,1 0 0 0 0,-1 0 0 0 0,1 0 0 0 0,1-2-5 0 0,9-19 9 0 0,-10 22-9 0 0,-1-1 0 0 0,1 0 0 0 0,0 0 0 0 0,0 0 0 0 0,0 1 0 0 0,0-1 0 0 0,0 1 0 0 0,0-1 0 0 0,1 1 1 0 0,0-2-2 0 0,4-2 2 0 0,7-11-1 0 0,-11 11 0 0 0,-2 4 0 0 0,1 1 0 0 0,-1-1 0 0 0,0 0 0 0 0,1 1 0 0 0,-1-1 0 0 0,0 1 0 0 0,1-1 0 0 0,-1 1 0 0 0,0-1 0 0 0,1 0 0 0 0,-1 1 0 0 0,1-1 0 0 0,-1 1 0 0 0,1 0 0 0 0,0-1 0 0 0,-1 1 0 0 0,1-1 0 0 0,-1 1 0 0 0,1 0 0 0 0,0 0 0 0 0,-1-1 0 0 0,1 1 0 0 0,4-2 0 0 0,1-2 0 0 0,-1 0 0 0 0,0 0 0 0 0,0 0 0 0 0,-1-1 0 0 0,1 1 0 0 0,-1-1 0 0 0,0 0 0 0 0,3-5 0 0 0,-7 9 0 0 0,1 0 0 0 0,-1 0 0 0 0,0 0 0 0 0,1 1 0 0 0,-1-1 0 0 0,1 0 0 0 0,-1 0 0 0 0,1 0 0 0 0,-1 1 0 0 0,1-1 0 0 0,0 0 0 0 0,-1 1 0 0 0,1-1 0 0 0,0 1 0 0 0,0-1 0 0 0,0 1 0 0 0,-1-1 0 0 0,1 1 0 0 0,0-1 0 0 0,0 1 0 0 0,0 0 0 0 0,0-1 0 0 0,0 1 0 0 0,-1 0 0 0 0,1 0 0 0 0,0 0 0 0 0,10-4 0 0 0,-1-9 0 0 0,-2 7 0 0 0,0 0 0 0 0,0 0 0 0 0,1 1 0 0 0,0-1 0 0 0,5 1 0 0 0,-10-1 0 0 0,-4 5 0 0 0,0 1 0 0 0,1-1-1 0 0,-1 1 1 0 0,0-1 0 0 0,1 1-1 0 0,-1 0 1 0 0,0-1 0 0 0,0 1-1 0 0,1 0 1 0 0,-1-1 0 0 0,1 1-1 0 0,-1 0 1 0 0,0-1 0 0 0,1 1-1 0 0,-1 0 1 0 0,1 0 0 0 0,-1-1-1 0 0,1 1 1 0 0,-1 0 0 0 0,1 0-1 0 0,-1 0 1 0 0,1 0 0 0 0,-1 0-1 0 0,1 0 1 0 0,-1 0 0 0 0,1-1-1 0 0,-1 2 1 0 0,1-1 0 0 0,-1 0-1 0 0,1 0 1 0 0,-1 0 0 0 0,1 0 0 0 0,1 0-4 0 0,-1 0 0 0 0,1 0 0 0 0,0-1 1 0 0,-1 1-1 0 0,1 0 0 0 0,0-1 0 0 0,-1 1 1 0 0,1-1-1 0 0,-1 0 0 0 0,1 1 0 0 0,-1-1 0 0 0,1 0 1 0 0,-1 0-1 0 0,0 0 4 0 0,8-4-1 0 0,4 2-39 0 0,-5 3-187 0 0,7 0-245 0 0,-7 0 122 0 0,-6 0 8 0 0,-1 0 16 0 0,-1 0-37 0 0,0 0-954 0 0,0 0-53 0 0</inkml:trace>
  <inkml:trace contextRef="#ctx0" brushRef="#br0" timeOffset="1853.36">852 1 6648 0 0,'0'0'149'0'0,"0"0"23"0"0,0 0 12 0 0,3 0-25 0 0,3 1-126 0 0,-1 4-28 0 0,-1 2-11 0 0,1-4 25 0 0,1 1 39 0 0,1-1 42 0 0,0 1 43 0 0,-3-2 18 0 0,7 2 188 0 0,-3 0-38 0 0,5 6 92 0 0,-5-4-160 0 0,4 1 170 0 0,5 3 125 0 0,-7 1-260 0 0,9 16 178 0 0,-5-14-204 0 0,-11-10-171 0 0,1 0-1 0 0,0 0 0 0 0,-1 1 0 0 0,0 0 1 0 0,0 0-1 0 0,0 0 0 0 0,0 0 0 0 0,1 3-80 0 0,10 18 335 0 0,0-4-52 0 0,-7-12-147 0 0,-1 1 1 0 0,-1-1-1 0 0,1 1 1 0 0,-2-1-1 0 0,3 9-136 0 0,8 26 404 0 0,1 1 42 0 0,32 84 998 0 0,-38-99-1009 0 0,0 12 98 0 0,-3-8-64 0 0,0-8-76 0 0,-2-16-234 0 0,-1 0-19 0 0,-1-2-13 0 0,-2 1 17 0 0,0 1 47 0 0,-1 0-47 0 0,1 10 111 0 0,-5-3-24 0 0,0-6-130 0 0,-3 7 66 0 0,5-2 39 0 0,1-8-92 0 0,0 0-36 0 0,-1 0-21 0 0,-3 2-11 0 0,1 1-1 0 0,-9 18 99 0 0,10-24-125 0 0,0 0 0 0 0,0 0 0 0 0,0 0 0 0 0,-1-1 0 0 0,-1 3-19 0 0,-11 4 27 0 0,9-4-7 0 0,1 1 0 0 0,1 1 0 0 0,-1-1 0 0 0,1 2-20 0 0,2-5 23 0 0,1-1-40 0 0,0-1-63 0 0,0-1-68 0 0,-3 0-73 0 0,0 0 9 0 0,1 1-79 0 0,-7 7-201 0 0,7-6 232 0 0,2-2 88 0 0,0 0-36 0 0,0 0-41 0 0,0-1-47 0 0,0 0-54 0 0,0 0-58 0 0,0 0-17 0 0,1 0-56 0 0,-1-1-48 0 0,1 1-43 0 0,-1-1-163 0 0,0 0-43 0 0,-1 0-195 0 0,0 0-534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51.2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5008 0 0,'0'0'144'0'0,"0"3"1"0"0,0 12 93 0 0,0-3 62 0 0,0 0 86 0 0,0 10 571 0 0,0-15-646 0 0,0 3 81 0 0,0-5-250 0 0,0 1-45 0 0,2-1 359 0 0,9 9 15 0 0,-8 1-104 0 0,-2-4-101 0 0,5 2 30 0 0,1-1-5 0 0,-6 0-34 0 0,-1 16 427 0 0,3-22-348 0 0,-2-5-303 0 0,0 0 0 0 0,1 0 0 0 0,-1 1 1 0 0,0-1-1 0 0,0 0 0 0 0,-1 1 0 0 0,1-1 1 0 0,0 1-1 0 0,0-1 0 0 0,-1 1 0 0 0,1-1 1 0 0,0 1-1 0 0,-1-1 0 0 0,0 1 1 0 0,1 0-1 0 0,-1-1 0 0 0,0 1 0 0 0,0 1-33 0 0,0-1 163 0 0,0 0-46 0 0,1 0-42 0 0,-1 0-35 0 0,1 1-32 0 0,0 0-41 0 0,3 5-172 0 0,-2-5 171 0 0,-1-1 69 0 0,0 0 75 0 0,1 1 94 0 0,-1-1 112 0 0,-1-1-109 0 0,1 0 35 0 0,-1 1 37 0 0,0-1 41 0 0,1 0 43 0 0,-1 1 44 0 0,0-1 48 0 0,0 0 50 0 0,0-7-449 0 0,0-22 215 0 0,3 18-236 0 0,1 2-6 0 0,-3 6-25 0 0,0 1 0 0 0,0-1 1 0 0,0 1-1 0 0,0-1 0 0 0,0 1 0 0 0,-1-1 0 0 0,1 1 0 0 0,-1-1 0 0 0,1 1 0 0 0,-1-1 0 0 0,0 0 1 0 0,0 1-1 0 0,1-1 0 0 0,-1 0-4 0 0,-1-5 26 0 0,1 5-21 0 0,0 0 1 0 0,0 0-1 0 0,0-1 1 0 0,0 1-1 0 0,0 0 0 0 0,1 0 1 0 0,-1 0-1 0 0,1 0 0 0 0,-1 0 1 0 0,1-1-6 0 0,4-6 26 0 0,-4 8-22 0 0,0 0 0 0 0,0-1 0 0 0,0 1 0 0 0,0-1-1 0 0,-1 1 1 0 0,1-1 0 0 0,-1 1 0 0 0,1-1 0 0 0,-1 1 0 0 0,1-1-1 0 0,-1 0 1 0 0,0 1 0 0 0,0-1 0 0 0,0 0-4 0 0,0 0 5 0 0,0 1 0 0 0,1-1 0 0 0,-1 1 0 0 0,0 0 0 0 0,0-1 1 0 0,1 1-1 0 0,-1-1 0 0 0,1 1 0 0 0,-1-1 0 0 0,1 1 0 0 0,0-1-5 0 0,10-12 10 0 0,2-1-9 0 0,-10 10 0 0 0,-3 4-3 0 0,0 0-1 0 0,0 1 0 0 0,1-1 1 0 0,-1 0-1 0 0,0 1 0 0 0,1-1 1 0 0,-1 1-1 0 0,1-1 0 0 0,-1 1 1 0 0,0-1-1 0 0,1 1 0 0 0,-1-1 1 0 0,1 1-1 0 0,0-1 0 0 0,-1 1 1 0 0,1-1-1 0 0,-1 1 0 0 0,1 0 1 0 0,0-1-1 0 0,-1 1 0 0 0,1 0 1 0 0,0 0 2 0 0,4-3-17 0 0,11-9-27 0 0,0-1 1 0 0,-1 9 52 0 0,32 4-9 0 0,-46 0 0 0 0,-1 0 0 0 0,1 0 0 0 0,-1 0 0 0 0,1 0 0 0 0,-1 0 0 0 0,1 0 0 0 0,-1 0 0 0 0,1 0 0 0 0,-1 0 0 0 0,1 0 0 0 0,-1 0 0 0 0,1 0 0 0 0,-1 0 0 0 0,1 1 0 0 0,-1-1 0 0 0,1 0 0 0 0,-1 0 0 0 0,1 0 0 0 0,-1 1 0 0 0,0-1 0 0 0,1 0 0 0 0,-1 1 0 0 0,1-1 0 0 0,-1 0 0 0 0,0 1 0 0 0,1-1 0 0 0,-1 0 0 0 0,0 1 0 0 0,1-1 0 0 0,-1 1 0 0 0,0-1 0 0 0,0 1 0 0 0,5 5 0 0 0,24 10 0 0 0,-13-11 0 0 0,-1 9 0 0 0,1 1 0 0 0,-3 1 0 0 0,-8-3 0 0 0,3-9 0 0 0,-8-4 0 0 0,0 0 0 0 0,0 0 0 0 0,0 0 0 0 0,0 0 0 0 0,1 0 0 0 0,-1 0 0 0 0,0 0 0 0 0,0 0 0 0 0,0 0 0 0 0,1 0 0 0 0,-1 0 0 0 0,0 0 0 0 0,0 0 0 0 0,0 0 0 0 0,0 0 0 0 0,1 0 0 0 0,-1 1 0 0 0,0-1 0 0 0,0 0 0 0 0,0 0 0 0 0,0 0 0 0 0,0 0 0 0 0,0 0 0 0 0,1 1 0 0 0,-1-1 0 0 0,0 0 0 0 0,0 0 0 0 0,0 0 0 0 0,0 0 0 0 0,0 1 0 0 0,0-1 0 0 0,0 0 0 0 0,0 0 0 0 0,0 0 0 0 0,0 1 0 0 0,0-1 0 0 0,2 27 0 0 0,-2-12 0 0 0,0-2 10 0 0,0-10 48 0 0,-4-4 38 0 0,0 2-61 0 0,0 0 3 0 0,0-2 66 0 0,4-2-22 0 0,0 3-78 0 0,0-1-1 0 0,0 0 1 0 0,-1 1-1 0 0,1-1 1 0 0,0 1-1 0 0,0-1 1 0 0,-1 0-1 0 0,1 1 1 0 0,0-1-1 0 0,-1 1 1 0 0,1-1-1 0 0,0 1 1 0 0,-1-1-1 0 0,1 1 1 0 0,-1-1-1 0 0,1 1 1 0 0,-1-1-1 0 0,1 1 1 0 0,-1-1-1 0 0,1 1 1 0 0,-1 0-4 0 0,1 0 0 0 0,-1-1 0 0 0,1 1 0 0 0,-1 0 1 0 0,1-1-1 0 0,-1 1 0 0 0,1 0 0 0 0,0-1 0 0 0,-1 1 1 0 0,1 0-1 0 0,0-1 0 0 0,-1 1 0 0 0,1-1 0 0 0,0 1 0 0 0,-1 0 1 0 0,1-1-1 0 0,0 1 0 0 0,0-1 0 0 0,0 1 0 0 0,-1-1 0 0 0,1 1 1 0 0,0-1-1 0 0,0 1 0 0 0,0-1 0 0 0,0 1 0 0 0,0-1 0 0 0,0 1 1 0 0,0-1-1 0 0,0 0 0 0 0,0 1 0 0 0,0-1 0 0 0,0 1 0 0 0,0-1 1 0 0,1 1-1 0 0,-1-1 0 0 0,0 1 0 0 0,0-1 0 0 0,0 1 1 0 0,1 0-2 0 0,12-25 1 0 0,-12 23 0 0 0,-2-3 0 0 0,1 4 0 0 0,0 0 0 0 0,0 1 0 0 0,0-1 0 0 0,0 0 0 0 0,0 0 0 0 0,1 0 0 0 0,-1 1 0 0 0,0-1 0 0 0,0 0 0 0 0,1 0 0 0 0,-1 1 0 0 0,0-1 0 0 0,1 0 0 0 0,-1 1 0 0 0,1-1 0 0 0,-1 0 0 0 0,1 1 0 0 0,-1-1 0 0 0,1 1 0 0 0,0-1 0 0 0,-1 1 0 0 0,1-1 0 0 0,-1 1 0 0 0,1-1 0 0 0,0 1 0 0 0,0 0 0 0 0,-1-1 0 0 0,1 1 0 0 0,0 0 0 0 0,1-1 0 0 0,-1 1 0 0 0,0-1 0 0 0,0 0 0 0 0,0 1 0 0 0,0-1 0 0 0,0 0 0 0 0,0 0 0 0 0,0 1 0 0 0,0-1 0 0 0,0 0 0 0 0,0 0 0 0 0,0 0 0 0 0,-1 0 0 0 0,1 0 0 0 0,0-1 0 0 0,2-4 0 0 0,-3 5 0 0 0,0 1 0 0 0,0-1 0 0 0,0 1 0 0 0,1-1 0 0 0,-1 1 0 0 0,0-1 0 0 0,0 1 0 0 0,1-1 0 0 0,-1 1 0 0 0,0-1 0 0 0,1 1 0 0 0,-1 0 0 0 0,0-1 0 0 0,1 1 0 0 0,-1 0 0 0 0,0-1 0 0 0,1 1 0 0 0,-1 0 0 0 0,1-1 0 0 0,-1 1 0 0 0,1 0 0 0 0,-1 0 0 0 0,1 0 0 0 0,-1-1 0 0 0,1 1 0 0 0,-1 0 0 0 0,1 0 0 0 0,-1 0 0 0 0,1 0 0 0 0,-1 0 0 0 0,1 0 0 0 0,-1 0 0 0 0,1 0 0 0 0,-1 0 0 0 0,1 0 0 0 0,-1 0 0 0 0,1 0 0 0 0,-1 1 0 0 0,2-1 0 0 0,0-1-1 0 0,-1 1 0 0 0,1 0 1 0 0,0 0-1 0 0,-1-1 0 0 0,1 1 1 0 0,-1-1-1 0 0,1 1 0 0 0,-1-1 1 0 0,1 0-1 0 0,-1 0 0 0 0,1 1 1 0 0,-1-1-1 0 0,1 0 0 0 0,-1 0 1 0 0,0 0-1 0 0,0-1 0 0 0,1 0 1 0 0,5-1-57 0 0,2 3 58 0 0,-6 1-5 0 0,10-1 7 0 0,25 0-143 0 0,-29 2 133 0 0,-4 9 7 0 0,6-6 0 0 0,-6 6 0 0 0,6-6 0 0 0,-6 6 0 0 0,-1-10 0 0 0,-1 0 0 0 0,6 15 0 0 0,6 16 11 0 0,-4-17 32 0 0,-8 1-33 0 0,-1-2-71 0 0,0-10 12 0 0,0-1-39 0 0,-1-1-26 0 0,1 0-46 0 0,0 0-56 0 0,0 0-63 0 0,-2-1 35 0 0,1-1-40 0 0,0 1-387 0 0,-1 0 91 0 0,0-1-55 0 0,0 2-750 0 0,0 3-593 0 0,0 3-1125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51.5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17 7256 0 0,'0'0'165'0'0,"-2"-3"22"0"0,-9-7 7 0 0,6 7-23 0 0,-14 3-138 0 0,3 0-25 0 0,9 0 48 0 0,5 0 46 0 0,1 0 115 0 0,-1 3 187 0 0,-13 7 39 0 0,1-7-62 0 0,12-3-350 0 0,1 0 0 0 0,0 0 0 0 0,-1 0 0 0 0,1 0-1 0 0,0 0 1 0 0,0 1 0 0 0,-1-1 0 0 0,1 0 0 0 0,0 1 0 0 0,0-1 0 0 0,0 1-1 0 0,0-1 1 0 0,-1 1 0 0 0,1 0 0 0 0,0-1 0 0 0,0 1 0 0 0,0 0-31 0 0,-11 17 478 0 0,11-14-397 0 0,-1-1 0 0 0,1 0 0 0 0,-1-1-1 0 0,0 1 1 0 0,0 0 0 0 0,-2 1-81 0 0,-3 5 197 0 0,-2 6 172 0 0,1-1-5 0 0,1-5-167 0 0,5-7-141 0 0,0 0 0 0 0,0 0 0 0 0,1 0 0 0 0,-1-1 0 0 0,1 1 0 0 0,0 1 0 0 0,-1 0-56 0 0,-1 12 318 0 0,1-4-86 0 0,-4 2 30 0 0,0-1-3 0 0,4-1-33 0 0,3-2-31 0 0,4 3 237 0 0,-2-8-283 0 0,-1-1-68 0 0,0 1-75 0 0,-1-3 25 0 0,0 1 0 0 0,-1 0 0 0 0,1-1 0 0 0,-1 1 0 0 0,0-1 0 0 0,1 1 0 0 0,-1 0 0 0 0,0-1 0 0 0,0 1 1 0 0,0 0-32 0 0,0-2 9 0 0,0 1 1 0 0,0-1 0 0 0,-1 1 0 0 0,1-1 0 0 0,0 1-1 0 0,0-1 1 0 0,0 1 0 0 0,0-1 0 0 0,1 1 0 0 0,-1-1 0 0 0,0 1-1 0 0,0-1 1 0 0,0 1 0 0 0,0-1 0 0 0,0 1 0 0 0,1-1-1 0 0,-1 0 1 0 0,0 1 0 0 0,0-1 0 0 0,1 1 0 0 0,-1-1 0 0 0,0 0-1 0 0,1 1 1 0 0,-1-1 0 0 0,0 0 0 0 0,1 1 0 0 0,-1-1-1 0 0,1 0 1 0 0,-1 1 0 0 0,0-1 0 0 0,1 0 0 0 0,-1 0-1 0 0,1 0 1 0 0,-1 1 0 0 0,1-1 0 0 0,-1 0 0 0 0,1 0 0 0 0,-1 0-1 0 0,1 0 1 0 0,-1 0 0 0 0,1 0 0 0 0,-1 0 0 0 0,1 0-1 0 0,-1 0 1 0 0,1 0 0 0 0,-1 0 0 0 0,1 0 0 0 0,-1 0 0 0 0,1-1-10 0 0,6 1 117 0 0,-5 0-78 0 0,0 0 1 0 0,0 0-1 0 0,0 0 0 0 0,1 0 1 0 0,-1 0-1 0 0,0 0 0 0 0,0 1 1 0 0,0-1-1 0 0,0 1 0 0 0,1 0-39 0 0,4 4 109 0 0,4 1 61 0 0,-10-5-158 0 0,-1-1 0 0 0,1 0-1 0 0,0 0 1 0 0,0 0 0 0 0,-1 0-1 0 0,1 0 1 0 0,0 1 0 0 0,-1-1-1 0 0,1-1 1 0 0,0 1 0 0 0,0 0-1 0 0,-1 0 1 0 0,1 0 0 0 0,0 0-1 0 0,-1 0 1 0 0,1-1 0 0 0,0 1-1 0 0,0 0-11 0 0,7-5 116 0 0,2-1 46 0 0,3 3 34 0 0,0 4-55 0 0,1-1-15 0 0,-12 0-109 0 0,0 0 1 0 0,0-1-1 0 0,0 1 1 0 0,0 0-1 0 0,0-1 0 0 0,0 1 1 0 0,0-1-1 0 0,0 0 1 0 0,0 1-1 0 0,0-1 0 0 0,0 0 1 0 0,1-1-18 0 0,6-6 114 0 0,-6 5-74 0 0,0 1 0 0 0,1-1 0 0 0,-1 1-1 0 0,0 0 1 0 0,0 0 0 0 0,2 0-40 0 0,-1 0 24 0 0,-1 0 0 0 0,0 0 0 0 0,1 0 0 0 0,-1 0 0 0 0,0-1 0 0 0,1 0-24 0 0,12-10 81 0 0,-10 10-45 0 0,-5 3-35 0 0,-1 0 1 0 0,1-1-1 0 0,-1 1 1 0 0,1 0 0 0 0,-1 0-1 0 0,1 0 1 0 0,-1-1-1 0 0,1 1 1 0 0,-1 0-1 0 0,1 0 1 0 0,-1-1-1 0 0,0 1 1 0 0,1-1-1 0 0,-1 1 1 0 0,0 0-1 0 0,1-1 1 0 0,-1 1-1 0 0,0-1 1 0 0,1 1-1 0 0,-1 0 1 0 0,0-1-1 0 0,0 1 1 0 0,0-1-1 0 0,1 1 1 0 0,-1-1 0 0 0,0 1-1 0 0,0-1 1 0 0,0 1-1 0 0,0-1 1 0 0,0 1-1 0 0,0-1 1 0 0,0 1-1 0 0,0-1 1 0 0,0 1-1 0 0,0-1 1 0 0,0 1-1 0 0,0-1 1 0 0,-1 1-2 0 0,1-1 2 0 0,0 0 1 0 0,0 0-1 0 0,0 1 1 0 0,0-1 0 0 0,0 0-1 0 0,0 1 1 0 0,1-1-1 0 0,-1 0 1 0 0,0 1-1 0 0,0-1 1 0 0,0 0 0 0 0,1 1-1 0 0,-1-1 1 0 0,0 1-1 0 0,1-1 1 0 0,-1 0-1 0 0,0 1 1 0 0,1-1 0 0 0,-1 1-1 0 0,1-1 1 0 0,-1 1-1 0 0,1-1 1 0 0,-1 1-1 0 0,1 0 1 0 0,0-1-1 0 0,-1 1-2 0 0,1-1 3 0 0,-1 1 0 0 0,1 0-1 0 0,0-1 1 0 0,-1 1-1 0 0,1-1 1 0 0,-1 1-1 0 0,0-1 1 0 0,1 1 0 0 0,-1-1-1 0 0,1 1 1 0 0,-1-1-1 0 0,0 0 1 0 0,1 1-1 0 0,-1-1 1 0 0,0 1-1 0 0,0-1 1 0 0,1 0 0 0 0,-1 1-1 0 0,0-1 1 0 0,0 0-1 0 0,0 1 1 0 0,0-1-1 0 0,0 0 1 0 0,0 1 0 0 0,0-1-1 0 0,0 0-2 0 0,0-5 10 0 0,1 4-9 0 0,-1 0-1 0 0,0 1 0 0 0,0-1 0 0 0,0 0 1 0 0,0 1-1 0 0,0-1 0 0 0,-1 0 0 0 0,1 1 1 0 0,0-1-1 0 0,-1 0 0 0 0,1 1 0 0 0,-2-2 0 0 0,-4-1 0 0 0,5 3 0 0 0,1 1-1 0 0,0 0 1 0 0,-1 0-1 0 0,1-1 1 0 0,-1 1-1 0 0,1 0 0 0 0,0-1 1 0 0,-1 1-1 0 0,1 0 1 0 0,0-1-1 0 0,-1 1 0 0 0,1 0 1 0 0,0-1-1 0 0,-1 1 1 0 0,1-1-1 0 0,0 1 1 0 0,0-1-1 0 0,0 1 0 0 0,-1-1 1 0 0,1 1-1 0 0,0 0 1 0 0,0-1-1 0 0,0 1 0 0 0,0-1 1 0 0,0 1-1 0 0,0-1 1 0 0,0 1-1 0 0,0-1 1 0 0,0 1-1 0 0,0-1 0 0 0,0 1 1 0 0,0-1 0 0 0,-3-10-89 0 0,-10 1-111 0 0,-2-1 27 0 0,15 11 173 0 0,-10-9-127 0 0,4 5 4 0 0,1 2 10 0 0,-1-2-187 0 0,1-4-232 0 0,3 4 365 0 0,0 0 20 0 0,0 2 21 0 0,0 0-12 0 0,1 1-40 0 0,-1-1-8 0 0,1 1-41 0 0,-1 0-45 0 0,0 0-53 0 0,1 1-32 0 0,-1-1-47 0 0,1 1-41 0 0,0-1-38 0 0,-1 1-137 0 0,0 0-38 0 0,0 0-170 0 0,-1 0-461 0 0,2 0 927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4:52.2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223 410 7256 0 0,'0'0'165'0'0,"-2"0"22"0"0,-2-1-122 0 0,4 1-54 0 0,-2 2 18 0 0,-4 1 39 0 0,-1 1 10 0 0,-3 1 36 0 0,6-2-90 0 0,-2-3-19 0 0,-16 0 74 0 0,20 0-26 0 0,0 0 0 0 0,0 1 0 0 0,0-1 0 0 0,0 0-1 0 0,0 1 1 0 0,1 0 0 0 0,-1-1 0 0 0,0 1 0 0 0,0 0 0 0 0,0 0 0 0 0,1 0 0 0 0,-2 1-53 0 0,-6 3 311 0 0,-1-3 86 0 0,4 0 80 0 0,-10 8-27 0 0,-2 0-7 0 0,10-1-205 0 0,6-4-140 0 0,-2 2 142 0 0,-3-3-43 0 0,2-1-136 0 0,2-1-7 0 0,0 1 1 0 0,0 0 0 0 0,1 0 0 0 0,0 0-1 0 0,-1 0 1 0 0,1 1 0 0 0,0-1 0 0 0,0 0 0 0 0,1 1-1 0 0,-2 3-54 0 0,0-1 82 0 0,-3 6 54 0 0,1-2-33 0 0,0 0-7 0 0,4-8-67 0 0,0 0-1 0 0,1 1 1 0 0,-1-1 0 0 0,1 0 0 0 0,-1 1 0 0 0,1-1 0 0 0,0 0 0 0 0,0 2-29 0 0,1 21 164 0 0,-1-9-106 0 0,0-9-46 0 0,1 11 124 0 0,1-11-124 0 0,-1-5-12 0 0,10 18 50 0 0,-10-20-46 0 0,-1 1-1 0 0,1 0 1 0 0,-1-1-1 0 0,1 1 1 0 0,-1 0 0 0 0,1-1-1 0 0,-1 1 1 0 0,1-1-1 0 0,0 1 1 0 0,-1-1-1 0 0,1 1 1 0 0,0-1-1 0 0,0 0 1 0 0,-1 1-1 0 0,1-1 1 0 0,0 0 0 0 0,0 1-1 0 0,0-1 1 0 0,-1 0-1 0 0,1 0-3 0 0,5 3 110 0 0,12 9 38 0 0,-17-12-142 0 0,0 0 1 0 0,0 1 0 0 0,0-1 0 0 0,-1 0 0 0 0,1 1 0 0 0,0-1 0 0 0,0 0 0 0 0,0 0-1 0 0,0 0 1 0 0,0 1 0 0 0,0-1 0 0 0,0 0 0 0 0,0-1 0 0 0,-1 1 0 0 0,1 0 0 0 0,0 0-1 0 0,0 0 1 0 0,0 0 0 0 0,0-1 0 0 0,0 1 0 0 0,0 0 0 0 0,0-1 0 0 0,-1 1 0 0 0,1-1-1 0 0,0 1 1 0 0,0-1-7 0 0,3-5 76 0 0,-4 5-71 0 0,1 1 0 0 0,-1-1 0 0 0,0 1 0 0 0,0 0 0 0 0,1-1 0 0 0,-1 1 0 0 0,0-1 0 0 0,1 1 0 0 0,-1 0 0 0 0,0-1 0 0 0,1 1 1 0 0,-1 0-1 0 0,1 0 0 0 0,-1-1 0 0 0,0 1 0 0 0,1 0 0 0 0,-1 0 0 0 0,1-1 0 0 0,-1 1 0 0 0,1 0 0 0 0,-1 0 0 0 0,1 0 0 0 0,-1 0 0 0 0,1 0 0 0 0,-1 0 0 0 0,1 0 0 0 0,-1 0 0 0 0,1 0 0 0 0,-1 0 0 0 0,1 0 1 0 0,-1 0-1 0 0,1 0-5 0 0,6 0 54 0 0,-5 1-36 0 0,0-1 0 0 0,1 0-1 0 0,-1 0 1 0 0,0 0-1 0 0,0-1 1 0 0,0 1-1 0 0,0 0 1 0 0,1-1 0 0 0,-1 1-1 0 0,1-1-17 0 0,2-2 28 0 0,21-11 68 0 0,-10 2-66 0 0,1 0 30 0 0,1 6-39 0 0,-15 5-21 0 0,-1 1 0 0 0,0-1 0 0 0,1 0-1 0 0,-1 0 1 0 0,0 0 0 0 0,1 0 0 0 0,-1 0 0 0 0,0 0 0 0 0,0-1 0 0 0,0 1 0 0 0,0-1 0 0 0,0 1 0 0 0,0-1 0 0 0,0 0 0 0 0,-1 0 0 0 0,1 1 0 0 0,-1-1 0 0 0,1 0 0 0 0,0-3 0 0 0,1-10-32 0 0,-3 7-33 0 0,2 2-33 0 0,9 1-107 0 0,-5-5 10 0 0,4-11-22 0 0,-7 6 112 0 0,-2 2-58 0 0,-1 1 1 0 0,0-1-1 0 0,-1-6 163 0 0,-2-1-135 0 0,-8-12-103 0 0,6 0-18 0 0,-6 1-6 0 0,6-1-5 0 0,-5-2-10 0 0,4-8-3 0 0,1 18 95 0 0,3 18 114 0 0,0 0 0 0 0,1 0 0 0 0,0 0 0 0 0,0-1 0 0 0,0-4 71 0 0,0-10-123 0 0,-6-7-18 0 0,5 20 102 0 0,0 1-1 0 0,1 0 1 0 0,0-1 0 0 0,0 1 0 0 0,1-1 39 0 0,-1 4-20 0 0,1 0 1 0 0,0 0 0 0 0,-1 0-1 0 0,1 0 1 0 0,-1 1-1 0 0,0-1 1 0 0,-1 0 0 0 0,1 0-1 0 0,-1 1 1 0 0,1-1-1 0 0,-3-2 20 0 0,4 5-5 0 0,-1 0 0 0 0,1 0 0 0 0,-1 0 0 0 0,1 0 0 0 0,0 0 0 0 0,-1 0 0 0 0,1 0 0 0 0,0 0 0 0 0,0-1 0 0 0,-1 1 0 0 0,1 0 0 0 0,0 0 0 0 0,0 0 0 0 0,0 0 0 0 0,1-1 0 0 0,-1 1 5 0 0,1-24-104 0 0,-1 22 159 0 0,0 6 4 0 0,0-2-55 0 0,0 1 0 0 0,0-1 0 0 0,0 0 1 0 0,1 1-1 0 0,-1-1 0 0 0,1 1 0 0 0,-1-1 1 0 0,1 0-1 0 0,-1 1 0 0 0,1-1 0 0 0,0 0 1 0 0,1 1-5 0 0,-1 0 6 0 0,0 0 1 0 0,0 0 0 0 0,0 0 0 0 0,0 0-1 0 0,-1 0 1 0 0,1-1 0 0 0,0 2 0 0 0,-1-1-1 0 0,1 0 1 0 0,-1 0 0 0 0,0 0 0 0 0,0 0-1 0 0,1 1-6 0 0,0 11 69 0 0,5 7 81 0 0,1 3 20 0 0,-6-7-85 0 0,0-10-41 0 0,-1-1 0 0 0,1 0 0 0 0,0 0 0 0 0,0 1 0 0 0,3 3-44 0 0,1 14 116 0 0,1 18 60 0 0,4-5 0 0 0,-5 5 22 0 0,1-18-13 0 0,-4-18-96 0 0,0 0-1 0 0,-1 0 0 0 0,0 0 1 0 0,0 1-1 0 0,0 4-88 0 0,-1 4 118 0 0,0 0 39 0 0,0 16 258 0 0,0-2 62 0 0,0 51 1040 0 0,0-48-916 0 0,-3-16-279 0 0,-3-6-69 0 0,1-2-90 0 0,5-7-149 0 0,-7 13 254 0 0,3-2-78 0 0,4-11-175 0 0,0-1-1 0 0,0 1 1 0 0,0 0-1 0 0,0 0 1 0 0,0 0 0 0 0,0-1-1 0 0,0 1 1 0 0,0 0-1 0 0,0 0 1 0 0,1 0-1 0 0,-1-1 1 0 0,0 1 0 0 0,0 0-1 0 0,1 0 1 0 0,-1-1-1 0 0,0 1 1 0 0,1 0 0 0 0,-1 0-1 0 0,1-1 1 0 0,-1 1-1 0 0,1-1 1 0 0,-1 1 0 0 0,1 0-16 0 0,2 2 207 0 0,-2 1-96 0 0,-1 0-62 0 0,-1 1-37 0 0,1-3 44 0 0,0 0-204 0 0,0-1 107 0 0,0 0 71 0 0,0 0 42 0 0,0 1 254 0 0,0-1-239 0 0,0 0-95 0 0,0 0-48 0 0,0 0-41 0 0,0-1-29 0 0,0 1-43 0 0,0-1-46 0 0,0 1-50 0 0,0 0-55 0 0,0 0-58 0 0,0-1-63 0 0,0 1-66 0 0,0-1 116 0 0,0 0-52 0 0,0 0-45 0 0,0 0-42 0 0,0 0-151 0 0,0 0-39 0 0,0 0-184 0 0,0 0-495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21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1 3856 0 0,'0'0'83'0'0,"0"0"11"0"0,0 0 12 0 0,-3 0-9 0 0,1-1-59 0 0,-1 1-1 0 0,0 1 1 0 0,0-1 0 0 0,0 0-1 0 0,0 1 1 0 0,1-1 0 0 0,-3 2-38 0 0,-1 4 261 0 0,5-5-249 0 0,1-1 1 0 0,0 0-1 0 0,0 1 0 0 0,-1-1 1 0 0,1 1-1 0 0,0-1 0 0 0,0 0 1 0 0,-1 1-1 0 0,1-1 0 0 0,-1 0 1 0 0,1 1-1 0 0,0-1 0 0 0,-1 0 1 0 0,1 0-1 0 0,-1 1 0 0 0,1-1 1 0 0,0 0-1 0 0,-1 0 0 0 0,1 0 1 0 0,-1 1-1 0 0,1-1 0 0 0,-1 0 1 0 0,1 0-1 0 0,-1 0 0 0 0,1 0 1 0 0,-1 0-1 0 0,1 0 0 0 0,-1 0 1 0 0,1 0-1 0 0,-1 0 0 0 0,1 0 1 0 0,0 0-1 0 0,-1-1-12 0 0,-3 1 88 0 0,1 0 33 0 0,-13 0 583 0 0,11 0-553 0 0,1 0-85 0 0,4 3 140 0 0,-4 12 29 0 0,-5-4-73 0 0,6-8-50 0 0,3-3-31 0 0,-2 0-7 0 0,-11 3-14 0 0,12-3-60 0 0,0 0 1 0 0,1 1-1 0 0,-1-1 1 0 0,0 0 0 0 0,1 1-1 0 0,-1-1 1 0 0,0 1-1 0 0,1-1 1 0 0,-1 1-1 0 0,1-1 1 0 0,-1 1-1 0 0,1 0 1 0 0,0-1-1 0 0,-1 1 1 0 0,1 0 0 0 0,-1-1-1 0 0,1 1 1 0 0,0 0-1 0 0,0-1 1 0 0,-1 1-1 0 0,1 0 1 0 0,0 0-1 0 0,0 0 1 0 0,1 0-1 0 0,-1 0 1 0 0,1 0 0 0 0,-1 0 0 0 0,1 0-1 0 0,-1 0 1 0 0,1 1 0 0 0,0-1 0 0 0,-1-1-1 0 0,1 1 1 0 0,0 0 0 0 0,0 0 0 0 0,0 0-1 0 0,1 0 0 0 0,11 15 43 0 0,-11-11-38 0 0,-2-4-3 0 0,1-1 0 0 0,-1 1 0 0 0,0 0 0 0 0,0-1 0 0 0,1 1 0 0 0,-1 0 1 0 0,1-1-1 0 0,-1 1 0 0 0,0-1 0 0 0,1 1 0 0 0,-1-1 0 0 0,1 1 0 0 0,-1-1 0 0 0,1 1 1 0 0,-1-1-1 0 0,1 0 0 0 0,0 1 0 0 0,-1-1 0 0 0,1 0 0 0 0,0 1 0 0 0,-1-1 0 0 0,1 0-2 0 0,4 3 13 0 0,-4-3-12 0 0,1 1 0 0 0,-1 0 0 0 0,0 0 0 0 0,0 0 0 0 0,0-1-1 0 0,0 1 1 0 0,0 0 0 0 0,0 0 0 0 0,0 1 0 0 0,-1-1 0 0 0,1 0 0 0 0,0 1-1 0 0,8 14-2 0 0,-5-15 3 0 0,2 0 10 0 0,-5 0-5 0 0,0 0-1 0 0,0-1 0 0 0,0 1 0 0 0,0 0 0 0 0,0 0 0 0 0,0 0 0 0 0,0 0 0 0 0,0 0 0 0 0,0 0 0 0 0,-1 0 1 0 0,1 0-1 0 0,0 0 0 0 0,-1 0 0 0 0,1 1 0 0 0,-1-1 0 0 0,1 0 0 0 0,-1 0 0 0 0,1 1 0 0 0,-1-1 0 0 0,0 0 1 0 0,0 1-1 0 0,0-1 0 0 0,0 0-5 0 0,3 5 64 0 0,2-2-1 0 0,7 8 69 0 0,-6-3 40 0 0,-1 0 75 0 0,-4-4-77 0 0,-1 0 38 0 0,3-2-24 0 0,7 11 12 0 0,-7-2-28 0 0,-3-12-165 0 0,0 1-1 0 0,0-1 1 0 0,0 0 0 0 0,0 0 0 0 0,0 0 0 0 0,0 0 0 0 0,0 0 0 0 0,0 0 0 0 0,0 0-1 0 0,0 0 1 0 0,0 0 0 0 0,0 0 0 0 0,0 0 0 0 0,0 1 0 0 0,0-1 0 0 0,0 0 0 0 0,0 0 0 0 0,0 0-1 0 0,0 0 1 0 0,0 0 0 0 0,0 0 0 0 0,0 0 0 0 0,0 0 0 0 0,0 0 0 0 0,0 0 0 0 0,0 0-1 0 0,0 1 1 0 0,0-1 0 0 0,0 0 0 0 0,0 0 0 0 0,0 0 0 0 0,0 0 0 0 0,0 0 0 0 0,0 0-1 0 0,1 0 1 0 0,-1 0 0 0 0,0 0 0 0 0,0 0 0 0 0,0 0 0 0 0,0 0 0 0 0,0 0 0 0 0,0 0-1 0 0,0 0 1 0 0,0 0 0 0 0,0 0 0 0 0,0 0 0 0 0,1 0 0 0 0,-1 0 0 0 0,0 0 0 0 0,0 0-1 0 0,0 0 1 0 0,0 0 0 0 0,0 0 0 0 0,0 0 0 0 0,0 0 0 0 0,0 0 0 0 0,0 0-3 0 0,11 0 160 0 0,-11 0-157 0 0,0 0-1 0 0,0 0 1 0 0,0 0 0 0 0,0 0 0 0 0,0 0 0 0 0,1 0-1 0 0,-1 0 1 0 0,0 0 0 0 0,0 0 0 0 0,0 0 0 0 0,0 0-1 0 0,0 0 1 0 0,0 0 0 0 0,0 0 0 0 0,0 0 0 0 0,0 0-1 0 0,0 0 1 0 0,1 0 0 0 0,-1 0 0 0 0,0 0 0 0 0,0 0-1 0 0,0 0 1 0 0,0 0 0 0 0,0 0 0 0 0,0 0 0 0 0,0 0-1 0 0,0 0 1 0 0,0 0 0 0 0,0 0 0 0 0,0 0 0 0 0,0 0 0 0 0,0 1-1 0 0,0-1 1 0 0,1 0 0 0 0,-1 0 0 0 0,0 0 0 0 0,0 0-1 0 0,0 0 1 0 0,0 0 0 0 0,0 0 0 0 0,0 0 0 0 0,0 0-1 0 0,0 0 1 0 0,0 0 0 0 0,0 1 0 0 0,0-1 0 0 0,0 0-1 0 0,0 0 1 0 0,0 0 0 0 0,0 0 0 0 0,0 0 0 0 0,0 0-1 0 0,0 0 1 0 0,0 0 0 0 0,0 0 0 0 0,0 0 0 0 0,0 1-3 0 0,0 9 154 0 0,0-7-23 0 0,-3-1-16 0 0,-8 9-3 0 0,9-8-8 0 0,-1-3-43 0 0,1-1-51 0 0,-2 1-12 0 0,0 5 23 0 0,-2 6 34 0 0,-4 2-54 0 0,8-11-51 0 0,1-1-81 0 0,0-1-84 0 0,0 0 61 0 0,1 0-37 0 0,-1 0-39 0 0,0 0-36 0 0,-2 0-360 0 0,0 0-251 0 0,-3 0-577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18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0 6072 0 0,'0'0'133'0'0,"0"0"23"0"0,0 0 12 0 0,-3 0-23 0 0,-3 0-96 0 0,2 0 28 0 0,1 0 79 0 0,3 0 180 0 0,-3 0 304 0 0,-7 0 28 0 0,7 0-6 0 0,3 3-38 0 0,0-3-588 0 0,0 1 0 0 0,0-1 0 0 0,0 1 0 0 0,0 0 0 0 0,0-1 0 0 0,0 1 0 0 0,-1-1 0 0 0,1 1 0 0 0,0-1 0 0 0,0 1 0 0 0,0-1 0 0 0,-1 1 0 0 0,1-1 0 0 0,0 1 0 0 0,-1-1 0 0 0,1 1 0 0 0,0-1 0 0 0,-1 1 0 0 0,1-1 0 0 0,-1 0 0 0 0,1 1 0 0 0,-1-1 0 0 0,1 1 0 0 0,-1-1-36 0 0,-6 7 568 0 0,5 3-221 0 0,2-5-244 0 0,0 1 35 0 0,0 21 573 0 0,3-15-484 0 0,1-2-87 0 0,1 1-6 0 0,-3-4-6 0 0,0 1 20 0 0,-2 0 51 0 0,1 1 2 0 0,0-2-49 0 0,1 1-19 0 0,3 2 12 0 0,-1 1 17 0 0,-1-3-1 0 0,-1-1-36 0 0,1 2 14 0 0,0-1-39 0 0,2 7 109 0 0,-3-6-44 0 0,0-1-33 0 0,-2 5 57 0 0,1 5 27 0 0,6-5-32 0 0,-6-12-159 0 0,-1 0 1 0 0,1 1-1 0 0,0-1 0 0 0,0 1 0 0 0,-1-1 1 0 0,1 1-1 0 0,-1-1 0 0 0,1 1 0 0 0,-1-1 0 0 0,0 1 1 0 0,0 0-1 0 0,0-1 0 0 0,0 1-25 0 0,0 2 68 0 0,0-1-1 0 0,1 1 0 0 0,-1 0 1 0 0,1 0-1 0 0,-1-1 1 0 0,1 1-1 0 0,0 0-67 0 0,9 10 275 0 0,-9-12-114 0 0,0 0-42 0 0,0 2 16 0 0,-2 4-18 0 0,1-8-75 0 0,0 7 38 0 0,0-2 74 0 0,0-3 63 0 0,0-1 48 0 0,0-2 98 0 0,0-9 541 0 0,0 5-548 0 0,0-2-54 0 0,-1 1-77 0 0,1 0-101 0 0,0 2-109 0 0,-1 1-64 0 0,1 1-68 0 0,0 0-78 0 0,-4-6 211 0 0,3 7-13 0 0,0-1 0 0 0,0 0 0 0 0,0 1 0 0 0,0-1 0 0 0,1 0 0 0 0,-1 1-1 0 0,0-1 1 0 0,1 0 0 0 0,-1 0 0 0 0,1 0 0 0 0,0 0 0 0 0,0 1 0 0 0,0-1 0 0 0,0 0 0 0 0,0 0-1 0 0,0 0 1 0 0,0 0 0 0 0,0 0 0 0 0,1-1-3 0 0,9-19 45 0 0,-7-3-37 0 0,-3-1-17 0 0,0-9-62 0 0,0 33 68 0 0,0 1 0 0 0,0-1 0 0 0,0 0 0 0 0,1 1 0 0 0,-1-1 0 0 0,0 0 0 0 0,1 1 0 0 0,-1-1 0 0 0,1 1 0 0 0,0-1 0 0 0,-1 1 0 0 0,1-1 0 0 0,0 1 0 0 0,0-1 3 0 0,5-11-27 0 0,0-13 16 0 0,6-1 7 0 0,-11 25 0 0 0,0 0-1 0 0,0 0 1 0 0,0 0-1 0 0,0 0 1 0 0,1 1-1 0 0,-1-1 1 0 0,1 1-1 0 0,-1-1 1 0 0,1 1 0 0 0,0-1-1 0 0,0 1 5 0 0,11-5-24 0 0,-8-4-29 0 0,8 5 39 0 0,-9 3 14 0 0,-1 0 0 0 0,1 0 0 0 0,-1 1 1 0 0,1 0-1 0 0,0-1 0 0 0,0 1 0 0 0,1 0 0 0 0,-5 1-1 0 0,1 0 1 0 0,-1 0 0 0 0,1 0 0 0 0,-1 0 0 0 0,0 0 0 0 0,1 1 0 0 0,-1-1 0 0 0,1 0-1 0 0,-1 0 1 0 0,1 0 0 0 0,-1 0 0 0 0,0 1 0 0 0,1-1 0 0 0,-1 0 0 0 0,1 0 0 0 0,-1 0-1 0 0,0 1 1 0 0,1-1 0 0 0,-1 0 0 0 0,0 1 0 0 0,0-1 0 0 0,1 0 0 0 0,-1 1 0 0 0,0-1-1 0 0,1 1 1 0 0,5 5-13 0 0,26-1-84 0 0,-27-1 73 0 0,1-1-1 0 0,-1 2 1 0 0,-1-1 0 0 0,1 0 0 0 0,-1 1-1 0 0,2 2 25 0 0,6 6-5 0 0,1 2 5 0 0,-11-12-3 0 0,-1-1 0 0 0,0 1 0 0 0,1-1 0 0 0,-1 0-1 0 0,1 0 1 0 0,0 0 0 0 0,-1 0 0 0 0,1 0 0 0 0,0 0-1 0 0,1 0 4 0 0,-1 0-3 0 0,0 0 0 0 0,0-1 0 0 0,0 1 0 0 0,-1 0-1 0 0,1 1 1 0 0,0-1 0 0 0,-1 0 0 0 0,1 0 0 0 0,-1 1-1 0 0,0 0 4 0 0,2 0 0 0 0,-1 1-1 0 0,0-1 1 0 0,1 0-1 0 0,0 0 1 0 0,0 0-1 0 0,2 1 1 0 0,-2-1-8 0 0,0 0 0 0 0,0 0-1 0 0,0 0 1 0 0,0 0-1 0 0,-1 0 1 0 0,2 3 8 0 0,1 4-10 0 0,-4-7 10 0 0,0-1 0 0 0,0 0 0 0 0,0 1 0 0 0,1-1 0 0 0,-1 0 0 0 0,1 0 0 0 0,-1 0-1 0 0,1 0 1 0 0,0 0 0 0 0,3 3 0 0 0,-3-4 0 0 0,-1 1 0 0 0,0-1 0 0 0,1 1 0 0 0,-1 0 0 0 0,0-1 0 0 0,0 1 0 0 0,0 0 0 0 0,0-1 0 0 0,-1 1 0 0 0,2 1 0 0 0,9 20 0 0 0,-6-10 0 0 0,-4-12 1 0 0,-1-1 0 0 0,1 0 0 0 0,-1 0 0 0 0,1 1-1 0 0,0-1 1 0 0,-1 0 0 0 0,1 0 0 0 0,0 1 0 0 0,-1-1-1 0 0,1 0 1 0 0,0 0 0 0 0,-1 0 0 0 0,1 0 0 0 0,0 0-1 0 0,-1 0 0 0 0,0 0 0 0 0,3 0 60 0 0,-3 0 12 0 0,0 0 2 0 0,-4 1 29 0 0,-5-5-61 0 0,8 3-41 0 0,1 0 0 0 0,-1 0 0 0 0,1 0 0 0 0,-1 0 0 0 0,1 0-1 0 0,0 0 1 0 0,0-1 0 0 0,-1 1 0 0 0,1 0 0 0 0,0 0 0 0 0,0 0 0 0 0,0 0 0 0 0,0-1 0 0 0,0 1 0 0 0,0 0-1 0 0,1-1 0 0 0,-1-12 59 0 0,1 9-56 0 0,0-1 0 0 0,0 1-1 0 0,0 0 1 0 0,1-1-1 0 0,0 1-2 0 0,0-1 0 0 0,-1 0 0 0 0,1 0 0 0 0,-1 0 0 0 0,0-1-1 0 0,0-1 1 0 0,-1 6 0 0 0,0 1 0 0 0,0-1 0 0 0,0 0 0 0 0,0 1 0 0 0,1-1 0 0 0,-1 1 0 0 0,0-1 0 0 0,1 0 0 0 0,-1 1 0 0 0,1-1 0 0 0,0 1 0 0 0,-1-1 0 0 0,1 1 0 0 0,0-1 0 0 0,0 1 0 0 0,0 0 0 0 0,1-2 0 0 0,4-5 0 0 0,16-22-26 0 0,19-16-129 0 0,-36 42 143 0 0,0 0 0 0 0,0 0 1 0 0,0 1-1 0 0,1 0 0 0 0,0 0 0 0 0,-1 0 1 0 0,1 1-1 0 0,0-1 0 0 0,6 0 12 0 0,22-10-43 0 0,-30 12 33 0 0,1 0 0 0 0,0 0 1 0 0,0 1-1 0 0,-1-1 0 0 0,1 1 1 0 0,0 0-1 0 0,0 0 0 0 0,0 1 0 0 0,0-1 1 0 0,-1 1-1 0 0,4 1 10 0 0,-1 1-8 0 0,0 0-1 0 0,0 1 0 0 0,6 3 9 0 0,3 2-45 0 0,-9-5 37 0 0,-4-3 7 0 0,0 0 0 0 0,-1 0 0 0 0,1 1 0 0 0,0-1 0 0 0,-1 1 0 0 0,1 0 0 0 0,-1 0 0 0 0,1 0 0 0 0,-1 0 0 0 0,0 0 0 0 0,0 0 0 0 0,0 0 0 0 0,0 1-1 0 0,0-1 1 0 0,0 2 1 0 0,3 6-33 0 0,-5-8 30 0 0,1 1 0 0 0,1-1 0 0 0,-1 0 0 0 0,0 0 0 0 0,1 0 0 0 0,-1 0 0 0 0,1 0 0 0 0,-1 0 0 0 0,1 0 3 0 0,2 3 0 0 0,0 0 0 0 0,0 0 0 0 0,-1 1 0 0 0,0-1 0 0 0,0 1 0 0 0,0 0 0 0 0,-1 0 0 0 0,1 0 0 0 0,0 6 0 0 0,10 21 0 0 0,-8-2 0 0 0,1-23-2 0 0,-1 2 9 0 0,-3 1-30 0 0,-2 8-36 0 0,0-13 30 0 0,0 7-3 0 0,3-3 41 0 0,4-6 33 0 0,-3 0 5 0 0,-2 9 55 0 0,-2-5-90 0 0,0 0 26 0 0,0 7 40 0 0,0-9-71 0 0,0 15 90 0 0,0-21-96 0 0,0 0 0 0 0,0 0 0 0 0,0 0 1 0 0,0 0-1 0 0,0 0 0 0 0,0 0 0 0 0,0 0 0 0 0,0 0 0 0 0,0 0 1 0 0,0 0-1 0 0,0 1 0 0 0,0-1 0 0 0,0 0 0 0 0,0 0 1 0 0,0 0-1 0 0,0 0 0 0 0,0 0 0 0 0,0 0 0 0 0,0 0 1 0 0,0 0-1 0 0,0 0 0 0 0,0 0 0 0 0,0 1 0 0 0,0-1 1 0 0,0 0-1 0 0,0 0 0 0 0,0 0 0 0 0,0 0 0 0 0,0 0 1 0 0,0 0-1 0 0,0 0 0 0 0,-1 0 0 0 0,1 0 0 0 0,0 0 0 0 0,0 0 1 0 0,0 0-1 0 0,0 0 0 0 0,0 0 0 0 0,0 0 0 0 0,0 0 1 0 0,0 0-1 0 0,0 0 0 0 0,0 0 0 0 0,0 0 0 0 0,-1 0 1 0 0,1 0-1 0 0,0 0 0 0 0,0 0 0 0 0,0 0 0 0 0,0 0 1 0 0,0 0-1 0 0,0 0 0 0 0,0 0 0 0 0,0 0 0 0 0,0 0 1 0 0,0 0-1 0 0,-1 0-1 0 0,-9 0 86 0 0,10 0-84 0 0,0 0-1 0 0,0 0 1 0 0,0 0 0 0 0,0 0-1 0 0,-1 0 1 0 0,1 0-1 0 0,0 0 1 0 0,0 0-1 0 0,0 0 1 0 0,0 0-1 0 0,0 0 1 0 0,0 0-1 0 0,0 0 1 0 0,0 0 0 0 0,0 0-1 0 0,0 0 1 0 0,-1 0-1 0 0,1 0 1 0 0,0 0-1 0 0,0 0 1 0 0,0 0-1 0 0,0 0 1 0 0,0 0-1 0 0,0 0 1 0 0,0 0 0 0 0,0 0-1 0 0,0 0 1 0 0,0 0-1 0 0,0 1 1 0 0,0-1-1 0 0,-1 0 1 0 0,1 0-1 0 0,0 0 1 0 0,0 0-1 0 0,0 0 1 0 0,0 0-1 0 0,0 0 1 0 0,0 0 0 0 0,0 0-1 0 0,0 0 1 0 0,0 0-1 0 0,0 1 1 0 0,0-1-1 0 0,0 0 1 0 0,0 0-1 0 0,0 0 1 0 0,0 0-1 0 0,0 0 1 0 0,0 0 0 0 0,0 0-1 0 0,0 0 1 0 0,0 0-1 0 0,0 0 1 0 0,0 1-1 0 0,0-1 1 0 0,0 0-1 0 0,0 0-1 0 0,0 10 88 0 0,0-7-4 0 0,0-3-10 0 0,0 0 11 0 0,0 0-16 0 0,0 0-5 0 0,0 0 0 0 0,0 0 0 0 0,0 0 6 0 0,0 0 20 0 0,0 0 1 0 0,0 0-22 0 0,0 0-3 0 0,0 0 4 0 0,0 0 6 0 0,0 0-16 0 0,0 0-82 0 0,0 0-37 0 0,0 0-128 0 0,0 0-33 0 0,0 0 99 0 0,0 0 37 0 0,0 0-36 0 0,0 0-14 0 0,0 0-38 0 0,0 0-42 0 0,0 0-47 0 0,0 0-52 0 0,0 0-49 0 0,0 0-44 0 0,0 0-41 0 0,1 0-288 0 0,-1 1-68 0 0,1 0-52 0 0,0 0-39 0 0,1 0-336 0 0,0 2-34 0 0,7 6-2648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22.3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1 253 9096 0 0,'0'0'200'0'0,"0"0"33"0"0,0 0 16 0 0,2 0-31 0 0,5-1-181 0 0,6-6-21 0 0,-6 2 55 0 0,-6 3 134 0 0,1 1-44 0 0,1 0 49 0 0,1 1-93 0 0,2 1-37 0 0,-5-1-28 0 0,0 0 37 0 0,4 0 54 0 0,-1-1 46 0 0,7-3 543 0 0,-7 1-476 0 0,-2 1-162 0 0,0 0-34 0 0,0 1-40 0 0,0-1-46 0 0,-2 1 25 0 0,13-12 402 0 0,-10 11-113 0 0,-1 1-104 0 0,1 0-67 0 0,1 1-59 0 0,0 0-12 0 0,-2-1 45 0 0,-1 0-66 0 0,0 1 1 0 0,0-1-1 0 0,0 0 0 0 0,0 1 0 0 0,0-1 0 0 0,-1 0 1 0 0,1 0-1 0 0,0 0 0 0 0,-1 0 0 0 0,1 0 0 0 0,0 0 0 0 0,-1 0 1 0 0,1 0-1 0 0,-1 0 0 0 0,1 0 0 0 0,-1 0-25 0 0,7-10 359 0 0,4 4-2 0 0,-3 3-151 0 0,-1-4-36 0 0,-5 3-89 0 0,-2 5-63 0 0,1-1-1 0 0,-1 0 0 0 0,0 1 1 0 0,1-1-1 0 0,-1 1 0 0 0,0-1 1 0 0,1 0-1 0 0,-1 1 0 0 0,1-1 1 0 0,-1 1-1 0 0,0-1 0 0 0,1 1 1 0 0,-1-1-1 0 0,1 1 0 0 0,0 0 1 0 0,-1-1-1 0 0,1 1 0 0 0,-1 0 1 0 0,1-1-1 0 0,0 1 0 0 0,-1 0 1 0 0,1-1-18 0 0,4-1 66 0 0,-4 1-50 0 0,0 1 0 0 0,0-1 0 0 0,0 0 0 0 0,0 1 0 0 0,0-1 0 0 0,-1 0 0 0 0,1 0 0 0 0,0 0-1 0 0,0 0 1 0 0,-1 0 0 0 0,1 0 0 0 0,-1 0 0 0 0,1 0 0 0 0,-1 0 0 0 0,1 0 0 0 0,-1 0-16 0 0,7-10 204 0 0,-1 6-116 0 0,-5 5-84 0 0,-1 0 0 0 0,1 0-1 0 0,-1-1 1 0 0,0 1 0 0 0,1 0-1 0 0,-1-1 1 0 0,1 1-1 0 0,-1 0 1 0 0,0-1 0 0 0,1 1-1 0 0,-1 0 1 0 0,0-1 0 0 0,0 1-1 0 0,1-1 1 0 0,-1 1 0 0 0,0-1-1 0 0,0 1 1 0 0,1 0 0 0 0,-1-1-1 0 0,0 1 1 0 0,0-1 0 0 0,0 1-1 0 0,0-1 1 0 0,0 1 0 0 0,0-1-1 0 0,0 1 1 0 0,0-1 0 0 0,0 1-1 0 0,0-1 1 0 0,0 1 0 0 0,0-1-1 0 0,0 0-3 0 0,0-10 96 0 0,0 1-52 0 0,0-16-25 0 0,0 13 50 0 0,-3 8-26 0 0,0 1-35 0 0,-2 0-1 0 0,-3-4 42 0 0,-5-3-39 0 0,-3 9 1 0 0,1 4 32 0 0,-1 11-33 0 0,0 1-10 0 0,9-11 1 0 0,7-3 0 0 0,-1 0-1 0 0,0 1 0 0 0,1-1 1 0 0,-1 0-1 0 0,0 1 1 0 0,1-1-1 0 0,-1 1 0 0 0,1-1 1 0 0,-1 1-1 0 0,1-1 1 0 0,-1 1-1 0 0,1-1 1 0 0,-1 1-1 0 0,1-1 0 0 0,0 1 1 0 0,-1 0-1 0 0,1-1 1 0 0,0 1-1 0 0,-1 0 1 0 0,1-1-1 0 0,0 1 0 0 0,0 0 1 0 0,0-1-1 0 0,0 1 1 0 0,-1 0-1 0 0,1-1 0 0 0,0 2 0 0 0,0 0 3 0 0,-11 17 42 0 0,-3 5-2 0 0,10-7 22 0 0,4-14-59 0 0,-1 1 0 0 0,1-1 0 0 0,-1 0 0 0 0,1 0-1 0 0,-1 1 1 0 0,0-1 0 0 0,0 0 0 0 0,0 0-1 0 0,-2 2-5 0 0,-1 6 18 0 0,-12 36 56 0 0,15-41-53 0 0,-1-1 0 0 0,2 1-1 0 0,-1-1 1 0 0,1 1-1 0 0,-1 0 1 0 0,1-1-1 0 0,1 1 1 0 0,0 0-21 0 0,-1 6 27 0 0,0-2 6 0 0,0-8-24 0 0,0 0 0 0 0,-1 0-1 0 0,2 0 1 0 0,-1 0 0 0 0,0 0-1 0 0,0 0 1 0 0,0 0 0 0 0,1 0-1 0 0,-1 0 1 0 0,1 0-1 0 0,0 0-8 0 0,4 6 31 0 0,-4-6-24 0 0,0-1 0 0 0,0 1 0 0 0,-1-1 0 0 0,1 1 0 0 0,0-1 0 0 0,0 1 0 0 0,-1-1 0 0 0,1 1 0 0 0,-1-1 0 0 0,0 1 0 0 0,1 0 0 0 0,-1-1 0 0 0,0 1-1 0 0,0 0-6 0 0,0-2 2 0 0,0 1 0 0 0,0-1 0 0 0,0 1 0 0 0,0-1 0 0 0,0 1 0 0 0,0-1 0 0 0,0 1 0 0 0,0-1 0 0 0,0 1 0 0 0,0-1-1 0 0,0 1 1 0 0,0-1 0 0 0,0 1 0 0 0,0-1 0 0 0,0 1 0 0 0,1-1 0 0 0,-1 1 0 0 0,0-1 0 0 0,0 1 0 0 0,1-1 0 0 0,-1 0-1 0 0,0 1 1 0 0,1-1 0 0 0,-1 0 0 0 0,0 1 0 0 0,1-1 0 0 0,-1 0 0 0 0,1 1 0 0 0,-1-1 0 0 0,0 0 0 0 0,1 0 0 0 0,0 1-2 0 0,5 3 2 0 0,-1 7-2 0 0,24 5 0 0 0,-24-15 0 0 0,-1 0 0 0 0,0 0 0 0 0,0-1 0 0 0,1 1 0 0 0,-1-1 0 0 0,0 0 0 0 0,1 0 0 0 0,-1 0 0 0 0,4-1 0 0 0,8 0 0 0 0,-14 1 0 0 0,0 0 0 0 0,0 0 0 0 0,0 0 0 0 0,-1-1 0 0 0,1 1 0 0 0,0-1 0 0 0,0 1 0 0 0,-1-1 0 0 0,1 0 0 0 0,-1 0 0 0 0,1 0 0 0 0,0 0 0 0 0,-1 0 0 0 0,1 0 0 0 0,-1 0 0 0 0,1 0 0 0 0,-1 1 0 0 0,1-1 0 0 0,0 0 0 0 0,-1 1 0 0 0,1-1 0 0 0,0 1 0 0 0,0-1 0 0 0,-1 1 0 0 0,1 0 0 0 0,0 0 0 0 0,0-1 0 0 0,10-1-23 0 0,-3-2-79 0 0,4-3-109 0 0,-8 6 96 0 0,3-1 26 0 0,-1 1 25 0 0,-3-1-7 0 0,0 1-24 0 0,0-1-44 0 0,-1 1-19 0 0,0-2-47 0 0,0 1-53 0 0,1-1-61 0 0,-3 1 55 0 0,1 1-36 0 0,1-2-399 0 0,-1 1 103 0 0,1 0-51 0 0,1-1-755 0 0,3 1-589 0 0,2 1-1124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22.7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32 7920 0 0,'0'0'174'0'0,"0"3"29"0"0,-1 13-59 0 0,1 11 87 0 0,4-10-167 0 0,1-7-11 0 0,-2-2 89 0 0,0 3 161 0 0,-1 11 285 0 0,-2-10-361 0 0,1-3 135 0 0,0-1-99 0 0,1-1-43 0 0,2 1 2 0 0,0 1-9 0 0,-2-2-7 0 0,-1 0 37 0 0,0 2 89 0 0,-1 28 1194 0 0,0-24-1056 0 0,0 0-54 0 0,2-2-73 0 0,4 1 41 0 0,0 1-6 0 0,-4-2-47 0 0,-2 6 394 0 0,0 20 786 0 0,0-26-984 0 0,0 0 79 0 0,0-8-366 0 0,0-3-4 0 0,0 0-17 0 0,0 0-10 0 0,0 0-1 0 0,0 0-4 0 0,0 0-17 0 0,-3 0-10 0 0,-7 0-1 0 0,9 0-173 0 0,1 0 0 0 0,0 0 0 0 0,0 0 0 0 0,0 0 0 0 0,0 0-1 0 0,0 0 1 0 0,0 0 0 0 0,0 0 0 0 0,0 0 0 0 0,0 0 0 0 0,0 0 0 0 0,-1 0-1 0 0,1 0 1 0 0,0 0 0 0 0,0 0 0 0 0,0 0 0 0 0,0 0 0 0 0,0 0 0 0 0,0 0-1 0 0,0 0 1 0 0,0 0 0 0 0,0 0 0 0 0,0 0 0 0 0,0 0 0 0 0,-1 0 0 0 0,1 0-1 0 0,0 0 1 0 0,0 0 0 0 0,0 0 0 0 0,0-1 0 0 0,0 1 0 0 0,0 0 0 0 0,0 0-1 0 0,0 0 1 0 0,0 0 0 0 0,0 0 0 0 0,0 0 0 0 0,0 0 0 0 0,0 0-1 0 0,0 0 1 0 0,0 0 0 0 0,0 0 0 0 0,0 0 0 0 0,0-1 0 0 0,0 1 0 0 0,0 0-1 0 0,0 0 1 0 0,0 0 0 0 0,0 0 0 0 0,0 0 0 0 0,0 0 0 0 0,0 0 0 0 0,0 0-1 0 0,0 0 1 0 0,0 0 0 0 0,0-1 0 0 0,0 1-3 0 0,0-3 40 0 0,0-13 130 0 0,-3 9-127 0 0,-3 3 1 0 0,5 3-43 0 0,1 1 0 0 0,-1 0 0 0 0,1 0 0 0 0,0-1-1 0 0,-1 1 1 0 0,1 0 0 0 0,-1-1 0 0 0,1 1 0 0 0,0 0 0 0 0,-1-1 0 0 0,1 1 0 0 0,0 0-1 0 0,-1-1 1 0 0,1 1 0 0 0,0-1 0 0 0,0 1 0 0 0,-1-1 0 0 0,1 1 0 0 0,0-1 0 0 0,0 1 0 0 0,0-1-1 0 0,0 1 1 0 0,0-1 0 0 0,0 1 0 0 0,0-1 0 0 0,0 1 0 0 0,0-1 0 0 0,0 1 0 0 0,0-1 0 0 0,0 1-1 0 0,0-1 1 0 0,0 1-1 0 0,0-12-9 0 0,-1 8 19 0 0,1-1 1 0 0,0 1-1 0 0,0-1 1 0 0,1 1-1 0 0,-1-1 1 0 0,1 1-1 0 0,1-3-10 0 0,8-22 0 0 0,-8 22 0 0 0,0-3 0 0 0,1 0 0 0 0,0 0 0 0 0,1 1 0 0 0,3-8 0 0 0,-2 9 0 0 0,6-19-10 0 0,3 3-30 0 0,-2 4 13 0 0,-7 9-10 0 0,-4 9 30 0 0,0 0 1 0 0,0-1 0 0 0,0 1 0 0 0,1 0 0 0 0,-1 0 0 0 0,1 0 0 0 0,-1 0 0 0 0,1 0 0 0 0,0 0 6 0 0,22-22-194 0 0,-1 0-2 0 0,-7 9 35 0 0,-10 9 45 0 0,1-4-104 0 0,-5 7 92 0 0,-1-1 48 0 0,2-1-84 0 0,-2 4 68 0 0,1 0-49 0 0,-1 0-23 0 0,2 1-55 0 0,-1 0-62 0 0,1-1-72 0 0,-1 1 44 0 0,0 0-44 0 0,-1 0-43 0 0,1 0-37 0 0,0 0-279 0 0,0 0-63 0 0,1-1-49 0 0,-1 0-35 0 0,5-3-1543 0 0,2-5-1360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22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12928 0 0,'0'0'297'0'0,"0"0"39"0"0,0 0 16 0 0,0 0-148 0 0,0 0-97 0 0,0 0 33 0 0,0 0 37 0 0,0 0 42 0 0,0 0 5 0 0,2 2-38 0 0,11 9-148 0 0,-9-10 15 0 0,-1 1-106 0 0,-1-1-97 0 0,0 0-101 0 0,0 0-104 0 0,-1 0-106 0 0,0 0-110 0 0,0 1-113 0 0,-1 1-116 0 0,0 0-119 0 0,0-1-921 0 0,0-2-1049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23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8928 0 0,'0'0'264'0'0,"0"0"-8"0"0,0 0-157 0 0,0 0 12 0 0,0 0 89 0 0,0 0 220 0 0,0 0 402 0 0,0 0 39 0 0,0 0-24 0 0,0 0-139 0 0,0 0-68 0 0,0 0-12 0 0,0 0-24 0 0,0 0-88 0 0,0 0-40 0 0,0 0-9 0 0,0 0-195 0 0,0 0-124 0 0,0 0-46 0 0,0 0-16 0 0,0 0-80 0 0,0 0-37 0 0,0 0-32 0 0,0 0-20 0 0,0 0-32 0 0,0 0-38 0 0,0 0-43 0 0,0 0-45 0 0,0 0-44 0 0,0 0-39 0 0,0 0-36 0 0,0 0-244 0 0,0 0-59 0 0,0 0-47 0 0,0 0-33 0 0,0 0-1355 0 0,0 0-1204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23.7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8640 0 0,'0'0'197'0'0,"0"0"24"0"0,0 0 17 0 0,0 0-79 0 0,0 0-9 0 0,0 0 59 0 0,0 0 182 0 0,0 0 336 0 0,0 0 29 0 0,0 0-22 0 0,0 0-106 0 0,0 0-48 0 0,0 0-10 0 0,3 0-16 0 0,-3 0-530 0 0,0 1-1 0 0,1-1 0 0 0,-1 0 1 0 0,1 0-1 0 0,-1 0 0 0 0,1-1 1 0 0,-1 1-1 0 0,1 0 0 0 0,-1 0 1 0 0,1 0-1 0 0,-1 0 0 0 0,1 0 1 0 0,-1-1-1 0 0,1 1 0 0 0,-1 0 1 0 0,1 0-1 0 0,-1-1 0 0 0,0 1 1 0 0,1 0-1 0 0,-1 0 0 0 0,1-1 1 0 0,-1 1-1 0 0,0-1 0 0 0,0 1 1 0 0,1 0-1 0 0,-1-1 0 0 0,0 1 1 0 0,1-1-1 0 0,-1 1 0 0 0,0-1 1 0 0,0 1-1 0 0,0 0 0 0 0,0-1 1 0 0,1 1-1 0 0,-1-1 0 0 0,0 1 1 0 0,0-1-1 0 0,0 1 0 0 0,0-1 1 0 0,0 1-1 0 0,0-1 0 0 0,0 0-23 0 0,0 1 8 0 0,0 0 1 0 0,0 0-1 0 0,0 0 0 0 0,-1 0 1 0 0,1 0-1 0 0,0 0 0 0 0,0 0 1 0 0,0 0-1 0 0,0-1 0 0 0,0 1 1 0 0,0 0-1 0 0,0 0 0 0 0,0 0 0 0 0,0 0 1 0 0,0 0-1 0 0,0 0 0 0 0,0 0 1 0 0,1 0-1 0 0,-1 0 0 0 0,0 0 1 0 0,0-1-1 0 0,0 1 0 0 0,0 0 0 0 0,0 0 1 0 0,0 0-1 0 0,0 0 0 0 0,0 0 1 0 0,0 0-1 0 0,0 0 0 0 0,0 0 1 0 0,0 0-1 0 0,0 0 0 0 0,0 0 1 0 0,0 0-1 0 0,0 0 0 0 0,0 0 0 0 0,1 0 1 0 0,-1 0-1 0 0,0-1 0 0 0,0 1 1 0 0,0 0-1 0 0,0 0 0 0 0,0 0 1 0 0,0 0-1 0 0,0 0 0 0 0,0 0 0 0 0,0 0 1 0 0,0 0-1 0 0,1 0 0 0 0,-1 0 1 0 0,0 0-1 0 0,0 0 0 0 0,0 0 1 0 0,0 0-1 0 0,0 1 0 0 0,0-1 0 0 0,0 0-7 0 0,2 0 76 0 0,3 0 123 0 0,9-1 401 0 0,-10 0-466 0 0,0 0-62 0 0,9-10 216 0 0,-9 9-74 0 0,-1 1-104 0 0,1 1-70 0 0,1 0-48 0 0,-2 1 49 0 0,2-1-19 0 0,14 0 137 0 0,-12-3-125 0 0,9-7-23 0 0,0 7-1 0 0,15 3 42 0 0,-22 0-65 0 0,-4 0-33 0 0,-3 0-48 0 0,-2 0-110 0 0,3 3-190 0 0,-1-1 279 0 0,0 0-7 0 0,0-1-30 0 0,-1 1-62 0 0,0-1 43 0 0,0 0-33 0 0,0 0-37 0 0,-1-1-40 0 0,1 1-117 0 0,0-1-57 0 0,-1 1-53 0 0,0-1-45 0 0,1 1-160 0 0,-1-1-46 0 0,0 0-194 0 0,0 0-525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24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6176 0 0,'0'0'177'0'0,"0"0"-35"0"0,0 0 7 0 0,0 0 64 0 0,0 0 194 0 0,0 0 357 0 0,0 0 32 0 0,0 0-35 0 0,0 0-504 0 0,0 0 85 0 0,0 0 184 0 0,0 0-12 0 0,0 0-216 0 0,0 0-127 0 0,0 0-36 0 0,0 0 21 0 0,0 0 57 0 0,0 0-18 0 0,0 0 21 0 0,0 0 100 0 0,0 0 41 0 0,0 0 10 0 0,0 0-26 0 0,0 0-112 0 0,0 0-49 0 0,3 0-10 0 0,-2 0-99 0 0,3 0-103 0 0,-2 0 107 0 0,-1 0 8 0 0,1 0 43 0 0,-1 0 49 0 0,1 0 56 0 0,-2 3 64 0 0,0 7-17 0 0,0-7-74 0 0,4-3-75 0 0,-2 0-59 0 0,2 0-2 0 0,4 0 49 0 0,-1 0-10 0 0,2 0 39 0 0,-5 0-136 0 0,1 0 35 0 0,6 0 88 0 0,16 0 249 0 0,-21 0-307 0 0,-1 0-45 0 0,0 0 122 0 0,-2 0-64 0 0,-1 0-43 0 0,2 0-6 0 0,-2 0 2 0 0,3-3 113 0 0,8-7-124 0 0,3 7-30 0 0,-3 3 11 0 0,-8 0 32 0 0,6 0-22 0 0,-9 0 32 0 0,-2 0 11 0 0,0 0 0 0 0,0 0-26 0 0,0 0-102 0 0,0 0-6 0 0,0 0 18 0 0,0 0-24 0 0,0 0-53 0 0,0 0-136 0 0,0 0-241 0 0,0 0-26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20.6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96 9152 0 0,'0'0'208'0'0,"0"0"33"0"0,0 0 14 0 0,0 0 33 0 0,0 0 133 0 0,0 3 56 0 0,0 1-306 0 0,0 6 147 0 0,0-5-123 0 0,0 2 77 0 0,0-3-89 0 0,0 0 40 0 0,0 2-109 0 0,-1 15 161 0 0,2-13-140 0 0,2-1 41 0 0,3 7 66 0 0,-5-12-185 0 0,1 1-1 0 0,-1 0 0 0 0,-1 0 0 0 0,1 1 0 0 0,0-1 1 0 0,-1 0-1 0 0,1 2-56 0 0,-1 7 172 0 0,0 2 68 0 0,3 13 76 0 0,9 13 213 0 0,1 2 9 0 0,-9-12-233 0 0,-4-26-262 0 0,0-1 1 0 0,0 0-1 0 0,0 0 1 0 0,0 0-1 0 0,1 0 1 0 0,0 1-1 0 0,-1-1 1 0 0,2 1-44 0 0,9 16 298 0 0,-8-14-220 0 0,0-1 1 0 0,-1 1-1 0 0,0-1 0 0 0,0 1 1 0 0,0 0-1 0 0,0 5-78 0 0,-1-5 77 0 0,1 0 0 0 0,-1 0-1 0 0,1 0 1 0 0,0-1 0 0 0,1 1 0 0 0,2 4-77 0 0,7 10 260 0 0,-11-17-225 0 0,-1 0 0 0 0,1 1 1 0 0,0-1-1 0 0,-1 0 0 0 0,1 0 1 0 0,-1 0-1 0 0,0 0 0 0 0,0 2-35 0 0,0-2 39 0 0,0 1 0 0 0,0-1 0 0 0,1 1-1 0 0,0-1 1 0 0,-1 1 0 0 0,1-1 0 0 0,1 1-1 0 0,-1-1 1 0 0,0 1-39 0 0,5 11 167 0 0,-1 11 36 0 0,2-13-81 0 0,-7-11-104 0 0,1-1 1 0 0,0 0-1 0 0,0 1 1 0 0,-1-1-1 0 0,1 1 0 0 0,0-1 1 0 0,-1 1-1 0 0,0-1 1 0 0,1 1-1 0 0,-1-1 1 0 0,0 1-1 0 0,0 0 0 0 0,0-1-18 0 0,0 6 81 0 0,0-5-62 0 0,0 1 0 0 0,0-1 0 0 0,0 0 0 0 0,0 0 0 0 0,0 0 0 0 0,0 0 0 0 0,1 1 0 0 0,-1-1 0 0 0,1 0 0 0 0,0 1-19 0 0,15 26 169 0 0,-16-29-163 0 0,1 0-1 0 0,0 1 0 0 0,-1-1 0 0 0,1 0 0 0 0,-1 1 0 0 0,1-1 1 0 0,0 0-1 0 0,-1 0 0 0 0,1 0 0 0 0,0 0 0 0 0,-1 0 0 0 0,1 0 0 0 0,0 0 1 0 0,0 0-1 0 0,-1 0-5 0 0,0 0 0 0 0,3 0 66 0 0,-3 0-2 0 0,0 0-29 0 0,0 0-124 0 0,0 0-58 0 0,-10-1-64 0 0,5-4-63 0 0,4-2-52 0 0,1-2-39 0 0,1 7 270 0 0,-1 0 0 0 0,0 0-1 0 0,0 0 1 0 0,0 0 0 0 0,0 0-1 0 0,-1 0 1 0 0,1 0 0 0 0,0 0 0 0 0,-1 0-1 0 0,0 0 1 0 0,0-1 95 0 0,-4-9-448 0 0,1 2-83 0 0,1-1-69 0 0,2-3-55 0 0,1-15-1019 0 0,0 10-48 0 0</inkml:trace>
  <inkml:trace contextRef="#ctx0" brushRef="#br0" timeOffset="315.12">33 112 7016 0 0,'0'-2'201'0'0,"0"1"-195"0"0,0 1-1 0 0,0 0 0 0 0,-1 0 1 0 0,1-1-1 0 0,0 1 1 0 0,0 0-1 0 0,0 0 1 0 0,0-1-1 0 0,0 1 1 0 0,0 0-1 0 0,0-1 0 0 0,0 1 1 0 0,0 0-1 0 0,0 0 1 0 0,0-1-1 0 0,0 1 1 0 0,1 0-1 0 0,-1 0 0 0 0,0-1 1 0 0,0 1-1 0 0,0 0 1 0 0,0 0-1 0 0,0-1 1 0 0,0 1-1 0 0,1 0 1 0 0,-1 0-1 0 0,0-1 0 0 0,0 1 1 0 0,0 0-1 0 0,1 0 1 0 0,-1 0-1 0 0,0 0 1 0 0,0-1-6 0 0,6-3 54 0 0,4-12-49 0 0,-3 5 12 0 0,2 3 111 0 0,-4 5-17 0 0,0 0 34 0 0,1 0 36 0 0,0 0 37 0 0,1 0 70 0 0,-6 2-240 0 0,0 0 0 0 0,1 0 0 0 0,-1 1 0 0 0,0-1 0 0 0,0 0 0 0 0,0 0 1 0 0,0 0-1 0 0,0 0 0 0 0,-1 0 0 0 0,1 0 0 0 0,0-1 0 0 0,0 0-48 0 0,3-4 271 0 0,0 1-60 0 0,0 3-17 0 0,4 0 25 0 0,4-1 10 0 0,3-3 142 0 0,-2 2-70 0 0,6 1 86 0 0,-12 3-192 0 0,0 0-33 0 0,6-1 75 0 0,4 0-43 0 0,8 3 0 0 0,-15 0-74 0 0,11 9 138 0 0,-8-7-139 0 0,-9-4-86 0 0,0 2-1 0 0,0-1 1 0 0,0 0-1 0 0,-1 1 1 0 0,1 0 0 0 0,0 0-1 0 0,-1 0 1 0 0,1 0-33 0 0,7 5 46 0 0,-7-6-32 0 0,-1 1 1 0 0,0 0-1 0 0,0 0 0 0 0,0 0 1 0 0,0 0-1 0 0,0 1 0 0 0,-1-1 1 0 0,1 1-1 0 0,-1 0 0 0 0,1 0 1 0 0,-1 0-15 0 0,7 10 50 0 0,3 8-15 0 0,2 4-2 0 0,-2-6 18 0 0,13 26 9 0 0,-5 0 103 0 0,-16-28-57 0 0,-4-4-36 0 0,1 4 18 0 0,3-9-37 0 0,0 5 30 0 0,-8 3-11 0 0,-1 0 0 0 0,4 0 10 0 0,1-10-63 0 0,-2 22 123 0 0,-3-15-21 0 0,-4 0 39 0 0,-1 0 9 0 0,4 6 29 0 0,0-1-2 0 0,-4-5-31 0 0,3-5-71 0 0,4-5-50 0 0,0 1-1 0 0,-1-1 0 0 0,1 0 1 0 0,0 0-1 0 0,-1-1 0 0 0,0 1-41 0 0,-7 2 108 0 0,10-5-97 0 0,0 0-1 0 0,-1 1 0 0 0,1-1 1 0 0,0 1-1 0 0,0-1 1 0 0,0 1-1 0 0,0-1 0 0 0,0 1 1 0 0,0 0-1 0 0,0-1 0 0 0,0 1 1 0 0,1 0-1 0 0,-1 0 0 0 0,0 0 1 0 0,0 0-1 0 0,0 0 0 0 0,1 0 1 0 0,-1 0-11 0 0,-2 4 30 0 0,3-4-25 0 0,0 0 1 0 0,0-1-1 0 0,-1 1 1 0 0,1 0-1 0 0,0-1 1 0 0,-1 1-1 0 0,1-1 1 0 0,0 1-1 0 0,-1-1 1 0 0,1 1-1 0 0,-1-1 1 0 0,1 1-1 0 0,-1-1 1 0 0,1 1-1 0 0,-1-1 1 0 0,0 1-1 0 0,1-1 1 0 0,-1 0-1 0 0,1 1 1 0 0,-1-1-1 0 0,0 0 1 0 0,0 0-6 0 0,-4 3 20 0 0,-3 2 14 0 0,7-4-27 0 0,0 0 0 0 0,-1 0 0 0 0,1-1 0 0 0,-1 1 0 0 0,1 0 0 0 0,-1-1 0 0 0,1 1 0 0 0,-1 0 0 0 0,0-1 0 0 0,1 0 0 0 0,-1 1 0 0 0,0-1 0 0 0,1 0-1 0 0,-1 0-5 0 0,-77 0 11 0 0,73 0 84 0 0,0-2-40 0 0,2 1-38 0 0,0-2-36 0 0,-2-4-114 0 0,2-1-112 0 0,3 0-18 0 0,0 0-48 0 0,0-3-110 0 0,2-4-271 0 0,-1 2-5 0 0,3 8-61 0 0,10-9-11 0 0</inkml:trace>
  <inkml:trace contextRef="#ctx0" brushRef="#br0" timeOffset="643.61">743 270 7800 0 0,'0'0'174'0'0,"-3"0"29"0"0,1 0-157 0 0,-1 0 4 0 0,1 0 1 0 0,-2 0 43 0 0,-1 0 66 0 0,-8 3-122 0 0,5 2-29 0 0,0 0 59 0 0,2-2 73 0 0,-1-1 113 0 0,2 9 252 0 0,-2-6-140 0 0,7-5-344 0 0,-1 0 0 0 0,1 0 0 0 0,0 0 1 0 0,-1 1-1 0 0,1-1 0 0 0,0 0 1 0 0,-1 0-1 0 0,1 1 0 0 0,0-1 0 0 0,-1 0 1 0 0,1 1-1 0 0,0-1 0 0 0,0 0 1 0 0,-1 1-1 0 0,1-1 0 0 0,0 0 0 0 0,0 1 1 0 0,0-1-1 0 0,-1 0 0 0 0,1 1 1 0 0,0-1-1 0 0,0 1 0 0 0,0-1 0 0 0,0 1 1 0 0,0-1-1 0 0,0 0 0 0 0,0 1 1 0 0,0-1-1 0 0,0 1 0 0 0,0-1 0 0 0,0 1-22 0 0,-3 4 542 0 0,-3 2-211 0 0,2 0-82 0 0,2 0-13 0 0,1 1 36 0 0,1-2-68 0 0,-1-1-38 0 0,-2 2 30 0 0,-1-1-45 0 0,-2 6 114 0 0,4-1-41 0 0,2-4-83 0 0,0-5-95 0 0,0 1-1 0 0,0-1 1 0 0,0 0 0 0 0,0 0 0 0 0,0 0 0 0 0,0 0-1 0 0,1 1 1 0 0,-1-1 0 0 0,1 0 0 0 0,0 1-46 0 0,10 15 248 0 0,-6 9-21 0 0,1-13-70 0 0,5 6 146 0 0,-2-5-34 0 0,-4-4-76 0 0,-4-9-150 0 0,0 0-1 0 0,0 1 0 0 0,0-1 1 0 0,0 0-1 0 0,1 0 0 0 0,-1 0 1 0 0,1 0-1 0 0,0 0 1 0 0,-1 0-43 0 0,7 6 138 0 0,4 4 53 0 0,0-3-34 0 0,8 1 94 0 0,-8-4-125 0 0,-8-5-60 0 0,0 0 0 0 0,0 0 0 0 0,1 0 0 0 0,-1-1-1 0 0,0 0 1 0 0,1 1 0 0 0,-1-2 0 0 0,0 1-1 0 0,5-1-65 0 0,7 0 232 0 0,-5 0-78 0 0,1-6 25 0 0,1 1 8 0 0,-2 5-19 0 0,-1-3 72 0 0,-2-4-61 0 0,-1-4-48 0 0,-1-1-34 0 0,-4 9-67 0 0,0 0 1 0 0,-1 1 0 0 0,1-1 0 0 0,0 1-1 0 0,3-3-30 0 0,-3 3 79 0 0,-1-1-37 0 0,-1-5-18 0 0,-1 7-2 0 0,2-14 47 0 0,0-14 37 0 0,-5 13-88 0 0,2 12-19 0 0,-12-19 62 0 0,1 18-49 0 0,1-2-22 0 0,0-5-64 0 0,10 10 40 0 0,-1 0 0 0 0,0 0 1 0 0,0 1-1 0 0,0-1 0 0 0,-1 0 1 0 0,-2-1 33 0 0,-4 0-96 0 0,-1-2-82 0 0,1-2-46 0 0,1 0 8 0 0,0 1 32 0 0,5 4 96 0 0,0 1 0 0 0,0-1 0 0 0,0 1 0 0 0,-1 0 0 0 0,-1 0 88 0 0,1 0-155 0 0,1 1 49 0 0,-7-3-144 0 0,7 1 49 0 0,1 1 23 0 0,0 0-64 0 0,0-1-76 0 0,-1-1-90 0 0,2 2 238 0 0,1 0 29 0 0,-1 1-7 0 0,0 0-37 0 0,1-1-5 0 0,-1 1-38 0 0,1 0-43 0 0,-1 0-49 0 0,1 1-53 0 0,-1-1-48 0 0,1 1-44 0 0,-1-1-38 0 0,0 1-143 0 0,0 0-37 0 0,-4 0-1498 0 0,6 0 2181 0 0</inkml:trace>
  <inkml:trace contextRef="#ctx0" brushRef="#br0" timeOffset="1266.18">1090 270 9096 0 0,'0'0'200'0'0,"0"0"33"0"0,0 0 16 0 0,3 0-31 0 0,2 1-175 0 0,0 1 49 0 0,-3 2 70 0 0,-1 2 89 0 0,1-1 285 0 0,1-2-390 0 0,1 1 77 0 0,6 7 567 0 0,-5-6-507 0 0,-2-2-124 0 0,-2-1-126 0 0,0-1-37 0 0,1 4 147 0 0,-2-4-108 0 0,0 0 0 0 0,1-1 0 0 0,-1 1 0 0 0,0 0 0 0 0,1-1 1 0 0,-1 1-1 0 0,0-1 0 0 0,1 1 0 0 0,-1-1 0 0 0,1 1 0 0 0,-1-1 0 0 0,1 1 1 0 0,-1-1-1 0 0,1 1 0 0 0,-1-1 0 0 0,1 1 0 0 0,0-1 0 0 0,-1 0 0 0 0,1 1 1 0 0,-1-1-1 0 0,1 0 0 0 0,0 0-35 0 0,4 3 142 0 0,14 12 469 0 0,-14-11-447 0 0,-1 0 0 0 0,0 0 0 0 0,-1 0-1 0 0,1 1 1 0 0,2 3-164 0 0,-4-3 119 0 0,-2-4-90 0 0,1 0 1 0 0,-1-1-1 0 0,0 1 0 0 0,0 0 1 0 0,1-1-1 0 0,-1 1 0 0 0,1-1 1 0 0,-1 1-1 0 0,0-1 0 0 0,1 1 1 0 0,-1 0-1 0 0,1-1 0 0 0,-1 0 0 0 0,1 1 1 0 0,-1-1-1 0 0,1 1 0 0 0,0-1 1 0 0,-1 0-1 0 0,1 1 0 0 0,0-1 1 0 0,-1 0-1 0 0,1 0-29 0 0,4 3 119 0 0,0 0 49 0 0,1 1 0 0 0,-1 0-1 0 0,0 1 1 0 0,-1-1 0 0 0,1 1 0 0 0,-1 0 0 0 0,0 0-1 0 0,3 5-167 0 0,-4-4 217 0 0,1 2-41 0 0,-1-2-50 0 0,3 3-8 0 0,-5-7-97 0 0,0-1 0 0 0,1 1 0 0 0,-1-1 0 0 0,1 1 0 0 0,0-1 0 0 0,-1 1 0 0 0,1-1 0 0 0,0 0 0 0 0,0 0 0 0 0,0 0-21 0 0,3 2 46 0 0,-4-3-35 0 0,-1 0 1 0 0,1 0-1 0 0,0 1 0 0 0,-1-1 1 0 0,1 0-1 0 0,-1 1 0 0 0,1-1 0 0 0,-1 0 1 0 0,1 1-1 0 0,0-1 0 0 0,-1 1 0 0 0,0-1 1 0 0,1 1-1 0 0,-1-1 0 0 0,1 1 0 0 0,-1 0 1 0 0,1-1-1 0 0,-1 1 0 0 0,0-1 1 0 0,0 1-1 0 0,1 0 0 0 0,-1 0-11 0 0,2 4 47 0 0,0-2-37 0 0,1 0 46 0 0,16 17 399 0 0,-16-17-404 0 0,-1-1 145 0 0,-2-2 18 0 0,0 0 8 0 0,0 0 2 0 0,0 0-24 0 0,0 0-93 0 0,0 0-6 0 0,0 0 31 0 0,0 0-9 0 0,3-2-10 0 0,7-12-19 0 0,-7-1-65 0 0,-3-42 62 0 0,0 19-65 0 0,0 36-26 0 0,0 1 0 0 0,0-1 0 0 0,1 0 0 0 0,-1 1 0 0 0,0-1 0 0 0,1 0 0 0 0,0 1 0 0 0,-1-1 0 0 0,1 1 0 0 0,0-1 0 0 0,-1 1 0 0 0,1-1 0 0 0,0 1 0 0 0,0 0 0 0 0,4-8 0 0 0,-2-6 0 0 0,-1-1-13 0 0,12 0-51 0 0,1 3-3 0 0,9 1 3 0 0,-16 8 54 0 0,-7 4 8 0 0,-1 0 0 0 0,1-1 0 0 0,0 1 0 0 0,-1 0 0 0 0,1 0 0 0 0,0 0-1 0 0,0-1 1 0 0,-1 1 0 0 0,1 0 0 0 0,0 0 0 0 0,-1 0 0 0 0,1 0 0 0 0,0 0 0 0 0,0 0 0 0 0,-1 1 0 0 0,1-1 0 0 0,0 0 0 0 0,-1 0 0 0 0,1 0 0 0 0,0 1 0 0 0,0-1 2 0 0,7 5-9 0 0,-7-4 8 0 0,1 0 0 0 0,-1 0 0 0 0,0 0 0 0 0,1 0 0 0 0,-1-1 1 0 0,1 1-1 0 0,0-1 0 0 0,-1 1 0 0 0,1-1 0 0 0,-1 1 0 0 0,1-1 0 0 0,0 0 1 0 0,-1 0-1 0 0,1 0 1 0 0,-1 0-2 0 0,-1 0 1 0 0,1 0-1 0 0,-1 0 0 0 0,1 0 1 0 0,-1 0-1 0 0,1 0 1 0 0,-1 0-1 0 0,1 0 0 0 0,-1 0 1 0 0,1 0-1 0 0,-1 0 1 0 0,1 0-1 0 0,-1 0 0 0 0,1 1 1 0 0,-1-1-1 0 0,1 0 1 0 0,-1 0-1 0 0,0 0 0 0 0,1 1 1 0 0,-1-1-1 0 0,1 0 1 0 0,-1 1-1 0 0,0-1 0 0 0,1 0 1 0 0,-1 1-1 0 0,1-1 1 0 0,-1 0-1 0 0,0 1 1 0 0,0-1-1 0 0,1 1 0 0 0,-1-1 1 0 0,0 1 1 0 0,5 6-16 0 0,6-1-33 0 0,-10-6 47 0 0,0 1 0 0 0,0-1 0 0 0,0 1 0 0 0,0-1 0 0 0,0 1 0 0 0,0-1 0 0 0,0 1 0 0 0,0 0 0 0 0,0-1 1 0 0,0 1-1 0 0,-1 0 0 0 0,1 0 0 0 0,0 0 0 0 0,0 0 0 0 0,-1 0 0 0 0,1 0 2 0 0,2 6-24 0 0,-3-7 22 0 0,0 1 1 0 0,0-1 0 0 0,1 1 0 0 0,-1-1 0 0 0,0 1 0 0 0,0-1 0 0 0,1 1 0 0 0,-1-1 0 0 0,0 1-1 0 0,0-1 1 0 0,1 0 0 0 0,-1 1 0 0 0,0-1 0 0 0,1 0 0 0 0,-1 1 0 0 0,1-1 0 0 0,-1 0 0 0 0,1 1-1 0 0,-1-1 1 0 0,0 0 0 0 0,1 0 0 0 0,-1 1 0 0 0,1-1 0 0 0,-1 0 0 0 0,1 0 0 0 0,-1 0 0 0 0,1 0-1 0 0,-1 0 1 0 0,1 0 0 0 0,-1 0 0 0 0,1 0 0 0 0,-1 0 0 0 0,1 0 0 0 0,-1 0 0 0 0,1 0 0 0 0,-1 0-1 0 0,1 0 1 0 0,-1 0 1 0 0,1 0 1 0 0,-1-1 0 0 0,1 1 0 0 0,-1 0 0 0 0,1 0 0 0 0,-1 0 0 0 0,1 0 0 0 0,-1 0 0 0 0,1 0 0 0 0,-1 0 0 0 0,1 0 0 0 0,-1 0 0 0 0,1 1 0 0 0,-1-1 0 0 0,1 0 0 0 0,-1 0 0 0 0,1 0 0 0 0,-1 1 0 0 0,1-1 0 0 0,-1 0 0 0 0,0 0 0 0 0,1 1 0 0 0,-1-1 0 0 0,1 0 0 0 0,-1 1 0 0 0,0-1 0 0 0,1 0-1 0 0,-1 1 1 0 0,0-1 0 0 0,1 1 0 0 0,-1-1 0 0 0,0 0 0 0 0,0 1-1 0 0,5 6 36 0 0,5-2-23 0 0,-4 6-13 0 0,-6-11-1 0 0,1 0 1 0 0,-1 1-1 0 0,1-1 0 0 0,0 0 0 0 0,-1 0 0 0 0,1 1 0 0 0,0-1 0 0 0,-1 0 0 0 0,1 0 0 0 0,0 0 1 0 0,-1 0-1 0 0,1 0 0 0 0,0 0 0 0 0,-1 0 0 0 0,1 0 1 0 0,2 0-43 0 0,-3 0 83 0 0,-3 0 24 0 0,2 0-59 0 0,1 0-1 0 0,-1 0 0 0 0,0 0 0 0 0,1 0 1 0 0,-1 0-1 0 0,0 0 0 0 0,1 0 0 0 0,-1 0 1 0 0,0-1-1 0 0,1 1 0 0 0,-1 0 1 0 0,0 0-1 0 0,1-1 0 0 0,-1 1 0 0 0,1 0-4 0 0,-6-14 54 0 0,-4 1-30 0 0,6 7 39 0 0,5-4-63 0 0,-1 5 3 0 0,0-25-5 0 0,0 6-30 0 0,0 5-51 0 0,0 0-77 0 0,2 8 29 0 0,4-1 5 0 0,0-1-24 0 0,-4 2-26 0 0,-2 7 120 0 0,1 0-51 0 0,0-1-44 0 0,1 1-35 0 0,2-3-252 0 0,6-4-352 0 0,-6 7 475 0 0,1 1 40 0 0,0 0 67 0 0,8 1-604 0 0,-11 2-55 0 0,1 0-11 0 0,10 0-2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28.4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32 5784 0 0,'0'0'132'0'0,"0"0"17"0"0,0 0 10 0 0,0-3-26 0 0,0 3-131 0 0,1-1 0 0 0,-1 0-1 0 0,-1 1 1 0 0,1-1 0 0 0,0 0 0 0 0,0 1 0 0 0,0-1-1 0 0,0 0 1 0 0,0 1 0 0 0,-1-1 0 0 0,1 0-1 0 0,0 1 1 0 0,0-1 0 0 0,-1 1 0 0 0,1-1-2 0 0,-7-2 18 0 0,3 3 46 0 0,2 0 71 0 0,2 0 154 0 0,0-2 263 0 0,0-9 22 0 0,0 9-13 0 0,-3 2-60 0 0,1 0-400 0 0,-1 0 106 0 0,0 0 68 0 0,-5 0 455 0 0,3 0-363 0 0,3 0-241 0 0,1 0-58 0 0,0 0-72 0 0,0 0-83 0 0,-5 2 432 0 0,-4 9-7 0 0,7-9-102 0 0,0-1-87 0 0,0 0-57 0 0,-1-1-53 0 0,1 0-11 0 0,1 1 41 0 0,-7 6 91 0 0,0 9 136 0 0,1-2-79 0 0,2-6-105 0 0,3-5-55 0 0,0 0 0 0 0,0 1 0 0 0,1 0 0 0 0,-1 0 0 0 0,1 0 0 0 0,0 0 0 0 0,0 0 0 0 0,0 0 0 0 0,0 3-57 0 0,-3 8 144 0 0,1 1-37 0 0,3-9-79 0 0,-6 20 133 0 0,-6 24 94 0 0,7-22-133 0 0,0-4-3 0 0,0 7-2 0 0,3-16-57 0 0,1 0 0 0 0,1 0 0 0 0,0 8-60 0 0,1 39 174 0 0,0-2 105 0 0,0-26-40 0 0,0 9 29 0 0,3-20-90 0 0,3-3-48 0 0,-1-4-56 0 0,-3 0-34 0 0,-2-16-33 0 0,0 1-1 0 0,0 0 0 0 0,0-1 1 0 0,0 1-1 0 0,1 0 0 0 0,-1-1 1 0 0,1 1-1 0 0,-1 0 0 0 0,1-1 1 0 0,-1 1-1 0 0,1-1 1 0 0,0 1-1 0 0,0-1 0 0 0,0 1-6 0 0,5 10 30 0 0,-3 1-21 0 0,-2-10-5 0 0,-1-1 0 0 0,1 0 0 0 0,-1 1 0 0 0,1-1 0 0 0,0 0 0 0 0,0 0 0 0 0,0 0 0 0 0,0 0-1 0 0,0 0 1 0 0,0 0 0 0 0,1 0 0 0 0,-1 0 0 0 0,1 0 0 0 0,-1 0-4 0 0,7 6 9 0 0,-5-5 0 0 0,0 0 0 0 0,0 1 0 0 0,1-1 1 0 0,-1-1-1 0 0,1 1 0 0 0,0 0-9 0 0,1-1 6 0 0,-4-1-6 0 0,-1-1 0 0 0,1 0 0 0 0,0 0 1 0 0,-1 1-1 0 0,1-1 0 0 0,-1 0 0 0 0,1 1 0 0 0,-1-1 0 0 0,1 1 1 0 0,0-1-1 0 0,-1 1 0 0 0,1-1 0 0 0,-1 1 0 0 0,0-1 1 0 0,1 1-1 0 0,-1-1 0 0 0,1 1 0 0 0,-1-1 0 0 0,0 1 1 0 0,0 0-1 0 0,1-1 0 0 0,-1 1 0 0 0,2 4 1 0 0,6 4 3 0 0,22 8 62 0 0,-23-14-59 0 0,-6-2-4 0 0,0-1 0 0 0,0 1 1 0 0,0-1-1 0 0,0 1 0 0 0,-1-1 0 0 0,1 0 1 0 0,0 1-1 0 0,0-1 0 0 0,0 0 1 0 0,0 0-1 0 0,0 0 0 0 0,0 0 0 0 0,0 0 1 0 0,0 0-1 0 0,0 0 0 0 0,0 0 1 0 0,1 0-4 0 0,30-1 65 0 0,10 1-219 0 0,-35 0 8 0 0,-3 0-24 0 0,6 0-60 0 0,-7 0 144 0 0,0 0-1 0 0,0 0 0 0 0,0 0 1 0 0,-1-1-1 0 0,1 1 0 0 0,0-1 1 0 0,1 0 86 0 0,-4 1-25 0 0,1 0 1 0 0,-1-1-1 0 0,1 1 1 0 0,-1 0-1 0 0,0-1 1 0 0,1 1-1 0 0,-1-1 1 0 0,0 1-1 0 0,1-1 1 0 0,-1 1-1 0 0,0-1 1 0 0,0 1 0 0 0,1-1-1 0 0,-1 1 1 0 0,0-1-1 0 0,0 1 1 0 0,0-1-1 0 0,0 1 1 0 0,0-1-1 0 0,0 1 1 0 0,0-1-1 0 0,0 1 1 0 0,0-1-1 0 0,0 1 1 0 0,0-1 0 0 0,0 0 24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28.9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 7792 0 0,'0'0'230'0'0,"0"3"-16"0"0,1 4-174 0 0,6 6-32 0 0,-4-8 27 0 0,-1 1 54 0 0,0 0 80 0 0,-1 2 103 0 0,0 2 76 0 0,1-1-86 0 0,2 0-28 0 0,3 2 38 0 0,-1-3-73 0 0,-3-2-36 0 0,0 0 4 0 0,0 0 37 0 0,2 15 185 0 0,-4-17-301 0 0,0 1 0 0 0,0 0 0 0 0,1-1 0 0 0,-1 1-1 0 0,1-1 1 0 0,0 1 0 0 0,1 0-88 0 0,4 7 264 0 0,-2-1-41 0 0,1 10 135 0 0,-5-17-281 0 0,0 1 0 0 0,1-1 0 0 0,-1 1 0 0 0,1-1 0 0 0,0 1 0 0 0,0-1 0 0 0,1 0-77 0 0,12 23 636 0 0,-3 3-46 0 0,-5-11-235 0 0,-1 0-38 0 0,-1-3-53 0 0,-3 2 158 0 0,-2-17-380 0 0,0 1 1 0 0,0-1-1 0 0,0 1 0 0 0,0-1 1 0 0,1 0-1 0 0,-1 1 0 0 0,0-1 0 0 0,1 0 1 0 0,-1 1-1 0 0,1 0-42 0 0,4 6 169 0 0,1 4 87 0 0,-4-1-55 0 0,-2-4-69 0 0,0-4-89 0 0,-1-1 0 0 0,1 0-1 0 0,0 0 1 0 0,1 0 0 0 0,-1 0-1 0 0,0 1 1 0 0,1-1 0 0 0,-1 0-1 0 0,1 0 1 0 0,0 1-43 0 0,4 5 103 0 0,-4-7-85 0 0,0 1 1 0 0,-1-1-1 0 0,1 1 1 0 0,0-1-1 0 0,0 1 0 0 0,-1-1 1 0 0,1 1-1 0 0,-1-1 0 0 0,1 1 1 0 0,-1 0-1 0 0,0-1 0 0 0,1 1 1 0 0,-1 0-1 0 0,0-1-18 0 0,0 5 34 0 0,0 11 269 0 0,0-11-232 0 0,0-3 26 0 0,0 0-1 0 0,0 7-5 0 0,0-7-18 0 0,-8-2 83 0 0,7-1-144 0 0,0 0 0 0 0,0 0-1 0 0,0 1 1 0 0,1-1 0 0 0,-1 0 0 0 0,0 0 0 0 0,0 0 0 0 0,0 0 0 0 0,1 0 0 0 0,-1 0 0 0 0,0-1 0 0 0,0 1-1 0 0,0 0 1 0 0,0 0-12 0 0,0-1 11 0 0,0 0-1 0 0,0 0 1 0 0,0 0-1 0 0,0 0 1 0 0,0 0 0 0 0,0 0-1 0 0,0 0 1 0 0,0 0-1 0 0,0 0 1 0 0,0-1-1 0 0,1 1 1 0 0,-1 0-1 0 0,0 0 1 0 0,1-1-11 0 0,-27-45 14 0 0,22 15-14 0 0,0 24 0 0 0,4 7 0 0 0,0 0 0 0 0,0-1 0 0 0,1 1 0 0 0,-1-1 0 0 0,0 1 0 0 0,0-1 0 0 0,1 0 0 0 0,-1 1 0 0 0,1-1 0 0 0,0 0 0 0 0,-1 1 0 0 0,1-1 0 0 0,0 0 0 0 0,0 1 0 0 0,0-2 0 0 0,1-7-1 0 0,-1-10-32 0 0,-4 3-63 0 0,3 12 74 0 0,-2-2-12 0 0,1 0 0 0 0,0 0 0 0 0,0 0 0 0 0,1 0 0 0 0,0-1 0 0 0,0-5 34 0 0,0-13-161 0 0,1 15 60 0 0,-1 1-1 0 0,2-1 1 0 0,-1 0 0 0 0,1 0-1 0 0,2-4 102 0 0,7-16-229 0 0,-4 5 71 0 0,2-4-3 0 0,-1 4-27 0 0,7-3 37 0 0,-1 1 33 0 0,-12 23 84 0 0,1 1 1 0 0,0 0-1 0 0,0 0 0 0 0,0 0 0 0 0,3-4 34 0 0,15-13-93 0 0,-2 8 60 0 0,11-3 25 0 0,-13 13-50 0 0,-14 3 53 0 0,-1 0 0 0 0,1 0 1 0 0,0 1-1 0 0,-1-1 0 0 0,1 0 1 0 0,-1 1-1 0 0,1-1 0 0 0,0 1 0 0 0,-1 0 1 0 0,1 0-1 0 0,-1-1 0 0 0,1 1 0 0 0,-1 0 1 0 0,0 0 4 0 0,7 4-10 0 0,3 0-21 0 0,-9-5 29 0 0,-1 0 0 0 0,0 1 0 0 0,0-1 1 0 0,0 1-1 0 0,0-1 0 0 0,0 1 0 0 0,0 0 0 0 0,0-1 0 0 0,0 1 1 0 0,0 0-1 0 0,0-1 0 0 0,0 1 0 0 0,0 0 0 0 0,-1 0 0 0 0,1 0 1 0 0,0 0-1 0 0,-1 0 0 0 0,1 1 2 0 0,20 38-91 0 0,-10-17 65 0 0,-10-20 26 0 0,0-1 0 0 0,0 1 0 0 0,-1 0 0 0 0,1 0 0 0 0,-1 0 0 0 0,0 0 0 0 0,0 0 0 0 0,0 0 0 0 0,0 0 0 0 0,0 0 0 0 0,-1 1 0 0 0,1 4 0 0 0,0 11 0 0 0,0-12 0 0 0,0-1 0 0 0,0 0 0 0 0,0 1 0 0 0,-1-1 0 0 0,0 0 0 0 0,0 1 0 0 0,-5 7 5 0 0,-5 6 59 0 0,2-5-46 0 0,-2 9-16 0 0,1 0 50 0 0,9-23-51 0 0,0 0 1 0 0,1 0-1 0 0,-1 0 1 0 0,0-1 0 0 0,0 1-1 0 0,1 0 1 0 0,-1 0-1 0 0,0-1 1 0 0,0 1-1 0 0,0 0 1 0 0,0-1-1 0 0,0 1 1 0 0,0-1-1 0 0,0 1 1 0 0,0-1-1 0 0,-1 1-1 0 0,-9 5 40 0 0,5 5-19 0 0,5-10-18 0 0,1 0 0 0 0,0 1-1 0 0,-1-1 1 0 0,1 0 0 0 0,-1 0-1 0 0,0 0 1 0 0,1-1 0 0 0,-1 1-1 0 0,0 0 1 0 0,1 0 0 0 0,-1 0-1 0 0,0 0 1 0 0,0-1 0 0 0,0 1-1 0 0,0 0 1 0 0,0 0-3 0 0,-15 4 10 0 0,0 8-10 0 0,15-12 1 0 0,-1 1-1 0 0,1-1 0 0 0,-1 1 1 0 0,1-1-1 0 0,-1 0 0 0 0,0 0 1 0 0,0 0-1 0 0,0 0 0 0 0,0 0 1 0 0,0-1-1 0 0,0 1 0 0 0,-1 0 0 0 0,-4 0-30 0 0,0 0-42 0 0,-1-1-59 0 0,-1 0-73 0 0,-1 0-117 0 0,9 0 194 0 0,0 0 63 0 0,0 0 53 0 0,-1 0 88 0 0,1 0-75 0 0,0 0-58 0 0,0 0-83 0 0,0 0-79 0 0,0 0-108 0 0,0 0 117 0 0,0 0-35 0 0,0 0-36 0 0,1 0-38 0 0,0 0-32 0 0,0 0-49 0 0,0 0-44 0 0,0 0-37 0 0,0 0-140 0 0,0 0-37 0 0,0 0-1446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21.5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6832 0 0,'0'0'200'0'0,"3"0"-8"0"0,13 0-172 0 0,-7-3 38 0 0,-9 3-47 0 0,1 0 0 0 0,-1-1 0 0 0,1 1-1 0 0,-1 0 1 0 0,0 0 0 0 0,1-1-1 0 0,-1 1 1 0 0,0 0 0 0 0,1-1 0 0 0,-1 1-1 0 0,0 0 1 0 0,1-1 0 0 0,-1 1 0 0 0,0 0-1 0 0,0-1 1 0 0,0 1 0 0 0,1-1 0 0 0,-1 1-1 0 0,0-1-10 0 0,0 1 11 0 0,0 0 1 0 0,0-1-1 0 0,1 1 0 0 0,-1 0 0 0 0,0-1 1 0 0,0 1-1 0 0,0 0 0 0 0,1-1 0 0 0,-1 1 0 0 0,0 0 1 0 0,0 0-1 0 0,1-1 0 0 0,-1 1 0 0 0,0 0 1 0 0,1 0-1 0 0,-1-1 0 0 0,0 1 0 0 0,1 0 0 0 0,-1 0 1 0 0,0 0-1 0 0,1 0 0 0 0,-1 0 0 0 0,0 0 1 0 0,1-1-1 0 0,-1 1 0 0 0,0 0 0 0 0,1 0 0 0 0,-1 0 1 0 0,1 0-1 0 0,-1 0 0 0 0,0 0 0 0 0,1 0 1 0 0,-1 1-1 0 0,1-1-11 0 0,1 0 320 0 0,-2 0 0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29.3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1 7744 0 0,'0'0'174'0'0,"0"0"29"0"0,0 0 12 0 0,0 0 31 0 0,0 0 130 0 0,-3 2 59 0 0,-10 9 12 0 0,7-8-260 0 0,5-3-168 0 0,1 0 0 0 0,-1 0 0 0 0,1 0-1 0 0,-1 0 1 0 0,1 1 0 0 0,-1-1 0 0 0,1 0-1 0 0,0 0 1 0 0,-1 0 0 0 0,1 1 0 0 0,-1-1-1 0 0,1 0 1 0 0,0 1 0 0 0,-1-1 0 0 0,1 0-1 0 0,0 1 1 0 0,-1-1 0 0 0,1 0 0 0 0,0 1-1 0 0,0-1 1 0 0,-1 1 0 0 0,1-1 0 0 0,0 0-1 0 0,0 1 1 0 0,0-1 0 0 0,0 1 0 0 0,0-1-1 0 0,-1 1 1 0 0,1-1 0 0 0,0 1 0 0 0,0-1-1 0 0,0 1 1 0 0,0-1 0 0 0,0 1 0 0 0,0-1-1 0 0,0 1-18 0 0,-2 4 410 0 0,-3 2-193 0 0,-3 7 170 0 0,0 0-58 0 0,3-7-212 0 0,-1 1 95 0 0,1 6-94 0 0,0 1 12 0 0,0-2 16 0 0,-2 2-22 0 0,5-12-100 0 0,1 0 0 0 0,0 1-1 0 0,0-1 1 0 0,1 0 0 0 0,-1 1-1 0 0,1-1 1 0 0,0 1 0 0 0,0 1-24 0 0,-1 14 118 0 0,2-10-66 0 0,-1 12 49 0 0,-3-4 8 0 0,-1-8-73 0 0,-6 23 149 0 0,10-29-167 0 0,-1-1 1 0 0,1 0 0 0 0,0 1 0 0 0,0-1 0 0 0,0 1 0 0 0,0-1 0 0 0,0 0-1 0 0,0 1 1 0 0,1-1 0 0 0,-1 0 0 0 0,1 1 0 0 0,0-1 0 0 0,0 2-19 0 0,4 5 52 0 0,-4-8-38 0 0,0 0 0 0 0,0 1 1 0 0,0-1-1 0 0,0 1 0 0 0,-1 0 0 0 0,1-1 0 0 0,0 1 0 0 0,-1-1 0 0 0,1 1 0 0 0,-1 0 1 0 0,0 1-15 0 0,3 2 102 0 0,8 8-4 0 0,-9-8-73 0 0,-2-4-18 0 0,0 0-1 0 0,1-1 0 0 0,-1 1 1 0 0,0 0-1 0 0,1-1 1 0 0,-1 1-1 0 0,0-1 0 0 0,1 1 1 0 0,-1-1-1 0 0,1 1 1 0 0,-1 0-1 0 0,1-1 0 0 0,-1 0 1 0 0,1 1-1 0 0,-1-1 0 0 0,1 1 1 0 0,-1-1-1 0 0,1 0 1 0 0,0 1-1 0 0,-1-1 0 0 0,1 0 1 0 0,0 0-7 0 0,4 3 26 0 0,8 7 100 0 0,-10-7 102 0 0,1-2-98 0 0,0-1-59 0 0,1-1-24 0 0,-3 1 40 0 0,14 0 242 0 0,0 0-66 0 0,0 0-76 0 0,0 0-89 0 0,-15 0-87 0 0,1 0-1 0 0,0 0 1 0 0,-1-1-1 0 0,1 1 1 0 0,-1 0-1 0 0,1-1 1 0 0,0 1-1 0 0,-1-1 1 0 0,1 0-1 0 0,-1 1 1 0 0,1-1-1 0 0,-1 0 1 0 0,1 0 0 0 0,-1 0-11 0 0,7-4 47 0 0,3 0 29 0 0,1-1 6 0 0,-1-4 70 0 0,2-1-53 0 0,-8 9-76 0 0,-4 2-19 0 0,0-1 1 0 0,-1 1-1 0 0,1 0 1 0 0,0 0 0 0 0,-1-1-1 0 0,1 1 1 0 0,-1 0 0 0 0,1-1-1 0 0,-1 1 1 0 0,1-1-1 0 0,-1 1 1 0 0,1-1 0 0 0,-1 1-1 0 0,1-1 1 0 0,-1 1-1 0 0,1-1 1 0 0,-1 0 0 0 0,0 1-1 0 0,1-1 1 0 0,-1 1 0 0 0,0-1-1 0 0,0 0-4 0 0,3-4 17 0 0,10-19 76 0 0,0 1-58 0 0,-8 6-39 0 0,-6 14 11 0 0,1-1 0 0 0,0 1-1 0 0,-1-1 1 0 0,0 1 0 0 0,0 0 0 0 0,0-1 0 0 0,0 1 0 0 0,0 0 0 0 0,-2-2-7 0 0,-2-9 6 0 0,2 1-4 0 0,-3-6-3 0 0,-6 4 38 0 0,-1 1-121 0 0,-11-12-92 0 0,21 23 126 0 0,-1 0 0 0 0,1 0 0 0 0,-1 0-1 0 0,0 1 1 0 0,-2-2 50 0 0,-4-1-249 0 0,7 4 180 0 0,1 0 0 0 0,0 0-1 0 0,0 0 1 0 0,0-1-1 0 0,-1 1 1 0 0,1-1 0 0 0,0 1-1 0 0,1-1 1 0 0,-1 0 69 0 0,-2-1-117 0 0,2 1 11 0 0,0 0-14 0 0,0 0-39 0 0,1 1-11 0 0,-1 0-39 0 0,0 0-44 0 0,1 0-52 0 0,-1 0-54 0 0,1 1-50 0 0,-1-1-45 0 0,0 1-40 0 0,1 0-143 0 0,-1 0-38 0 0,-1 0-173 0 0,0-1-466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29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11024 0 0,'0'0'248'0'0,"0"0"34"0"0,0 2 22 0 0,0 15-130 0 0,0 2-41 0 0,0-6-78 0 0,0-1-35 0 0,2 0 5 0 0,3-3 54 0 0,1 4 103 0 0,-1 16 134 0 0,1-14-152 0 0,-2-5-49 0 0,-2-2-2 0 0,-1 0 20 0 0,-1 1 46 0 0,1-4-116 0 0,0 1 40 0 0,2 7 200 0 0,12 27 906 0 0,-10-26-862 0 0,-3-8-223 0 0,0-1-43 0 0,3 7 161 0 0,-1-2-35 0 0,1 1 9 0 0,3 4 65 0 0,2 3 36 0 0,-8-2-37 0 0,-2-15-260 0 0,0-1-1 0 0,0 1 1 0 0,0 0 0 0 0,0 0 0 0 0,0 0-1 0 0,0 0 1 0 0,0-1 0 0 0,1 1 0 0 0,-1 0 0 0 0,0 0-1 0 0,0 0 1 0 0,1 0 0 0 0,-1-1 0 0 0,1 1-1 0 0,-1 0-19 0 0,7 4 201 0 0,-7-5-190 0 0,1 0 1 0 0,-1 0-1 0 0,1 1 0 0 0,-1-1 0 0 0,0 0 0 0 0,1 0 0 0 0,-1 1 0 0 0,0-1 0 0 0,1 0 0 0 0,-1 0 1 0 0,0 1-1 0 0,0-1 0 0 0,1 0 0 0 0,-1 1 0 0 0,0-1 0 0 0,0 0 0 0 0,1 1 0 0 0,-1-1 0 0 0,0 1 1 0 0,0-1-1 0 0,0 0 0 0 0,0 1 0 0 0,0-1 0 0 0,0 1 0 0 0,0-1 0 0 0,0 0 0 0 0,0 1 0 0 0,0-1 1 0 0,0 1-1 0 0,0-1 0 0 0,0 1-11 0 0,0-1 2 0 0,0 0 0 0 0,0 0 1 0 0,0 0-1 0 0,0 0 0 0 0,0 0 0 0 0,0 0 0 0 0,0 0 1 0 0,0 1-1 0 0,0-1 0 0 0,0 0 0 0 0,0 0 1 0 0,0 0-1 0 0,0 0 0 0 0,0 0 0 0 0,0 0 1 0 0,0 0-1 0 0,0 0 0 0 0,0 0 0 0 0,0 0 1 0 0,0 1-1 0 0,0-1 0 0 0,0 0 0 0 0,0 0 1 0 0,0 0-1 0 0,0 0 0 0 0,0 0 0 0 0,1 0 1 0 0,-1 0-1 0 0,0 0 0 0 0,0 0 0 0 0,0 0 1 0 0,0 0-1 0 0,0 0 0 0 0,0 0 0 0 0,0 0 1 0 0,0 1-1 0 0,0-1 0 0 0,0 0 0 0 0,0 0 1 0 0,0 0-1 0 0,1 0 0 0 0,-1 0 0 0 0,0 0 1 0 0,0 0-1 0 0,0 0 0 0 0,0 0 0 0 0,0 0 1 0 0,0 0-1 0 0,0 0 0 0 0,0 0 0 0 0,0 0 1 0 0,0 0-1 0 0,1 0 0 0 0,-1 0 0 0 0,0 0 1 0 0,0 0-1 0 0,0-1-2 0 0,10 1 70 0 0,-9 0-68 0 0,-1 0-1 0 0,0 0 0 0 0,0 0 1 0 0,0 0-1 0 0,0 0 0 0 0,0 0 1 0 0,0 0-1 0 0,0 0 0 0 0,0 0 1 0 0,0 0-1 0 0,0 0 0 0 0,1 0 0 0 0,-1 0 1 0 0,0 0-1 0 0,0 0 0 0 0,0 0 1 0 0,0 0-1 0 0,0 0 0 0 0,0 0 1 0 0,0 0-1 0 0,0 0 0 0 0,0 0 1 0 0,0 1-1 0 0,0-1 0 0 0,1 0 1 0 0,-1 0-1 0 0,0 0 0 0 0,0 0 0 0 0,0 0 1 0 0,0 0-1 0 0,0 0 0 0 0,0 0 1 0 0,0 0-1 0 0,0 0 0 0 0,0 0 1 0 0,0 0-1 0 0,0 0 0 0 0,0 0 1 0 0,0 1-1 0 0,0-1 0 0 0,0 0 0 0 0,0 0 1 0 0,0 0-1 0 0,0 0 0 0 0,0 0 1 0 0,0 0-1 0 0,0 0 0 0 0,0 0 1 0 0,0 0-1 0 0,0 0 0 0 0,0 1 1 0 0,0-1-1 0 0,0 0 0 0 0,0 0 1 0 0,0 0-1 0 0,0 0 0 0 0,0 0-1 0 0,0 1 35 0 0,0 1-30 0 0,1 1-13 0 0,-1-1 57 0 0,0 1 61 0 0,-1-1 90 0 0,4-2-122 0 0,3 0-68 0 0,10-1 58 0 0,-16 1-67 0 0,1-1 1 0 0,-1 1 0 0 0,1 0-1 0 0,-1-1 1 0 0,1 1 0 0 0,-1-1 0 0 0,0 1-1 0 0,1-1 1 0 0,-1 1 0 0 0,1-1-1 0 0,-1 1 1 0 0,0-1 0 0 0,0 1-1 0 0,1-1 1 0 0,-1 1 0 0 0,0-1-1 0 0,0 1 1 0 0,0-1 0 0 0,1 0-1 0 0,-1 1 1 0 0,0-1 0 0 0,0 1-1 0 0,0-1 1 0 0,0 0 0 0 0,0 1-1 0 0,0-1 1 0 0,0 0-2 0 0,-1 1 1 0 0,1-1 1 0 0,0 1-1 0 0,0-1 1 0 0,0 1-1 0 0,0-1 0 0 0,0 1 1 0 0,0-1-1 0 0,0 1 1 0 0,0-1-1 0 0,0 1 0 0 0,0-1 1 0 0,0 1-1 0 0,0-1 1 0 0,1 1-1 0 0,-1-1 0 0 0,0 1 1 0 0,0-1-1 0 0,0 1 1 0 0,1-1-1 0 0,-1 1 0 0 0,0 0 1 0 0,0-1-1 0 0,1 1 0 0 0,-1-1 1 0 0,0 1-1 0 0,1 0 1 0 0,-1-1-1 0 0,1 1 0 0 0,-1 0 1 0 0,1-1-1 0 0,-1 1 1 0 0,0 0-1 0 0,1 0 0 0 0,-1-1 1 0 0,1 1-1 0 0,-1 0 1 0 0,1 0-1 0 0,-1 0 0 0 0,1 0 1 0 0,-1 0-1 0 0,1 0 1 0 0,-1 0-1 0 0,1 0 0 0 0,-1 0 1 0 0,1 0-1 0 0,0 0-1 0 0,4-3 43 0 0,12-23-21 0 0,-8 8 26 0 0,-9 17-48 0 0,6-30 12 0 0,-6 31-12 0 0,15-29-8 0 0,-4 13-52 0 0,-7 13-22 0 0,0 2 41 0 0,3 2 5 0 0,-6-1 23 0 0,-1 1 12 0 0,0-1-1 0 0,0 0 1 0 0,0 0-1 0 0,0 0 1 0 0,0 0-1 0 0,0 0 1 0 0,0 0-1 0 0,0 0 1 0 0,0 0-1 0 0,1 0 0 0 0,-1 0 1 0 0,0 0-1 0 0,0 0 1 0 0,0 0-1 0 0,0 0 1 0 0,0 0-1 0 0,0 0 1 0 0,0 0-1 0 0,0 0 1 0 0,0 0-1 0 0,0 0 0 0 0,1-1 1 0 0,-1 1-1 0 0,0 0 1 0 0,0 0-1 0 0,0 0 1 0 0,0 0-1 0 0,0 0 1 0 0,0 0-1 0 0,0 0 1 0 0,0 0-1 0 0,0 0 0 0 0,0 0 1 0 0,0 0-1 0 0,0 0 1 0 0,0 0-1 0 0,0 0 1 0 0,0-1-1 0 0,0 1 1 0 0,0 0-1 0 0,0 0 1 0 0,0 0-1 0 0,1 0 0 0 0,-1 0 1 0 0,0 0-1 0 0,0 0 1 0 0,0 0-1 0 0,0 0 1 0 0,0 0-1 0 0,0-1 1 0 0,-1 1-1 0 0,1 0 1 0 0,0 0-1 0 0,0 0 0 0 0,0 0 1 0 0,0 0-1 0 0,0 0 2 0 0,0-1-5 0 0,0 0-1 0 0,0 1 0 0 0,0-1 0 0 0,0 0 1 0 0,0 1-1 0 0,1-1 0 0 0,-1 0 0 0 0,0 1 0 0 0,0-1 1 0 0,0 0-1 0 0,1 1 0 0 0,-1-1 0 0 0,0 1 1 0 0,1-1-1 0 0,-1 0 6 0 0,0 1-3 0 0,1 0 1 0 0,-1 0 0 0 0,1-1-1 0 0,-1 1 1 0 0,1 0-1 0 0,-1 0 1 0 0,1 0 0 0 0,-1-1-1 0 0,1 1 1 0 0,-1 0 0 0 0,1 0-1 0 0,-1 0 1 0 0,1 0-1 0 0,-1 0 1 0 0,1 0 0 0 0,-1 0-1 0 0,1 0 1 0 0,-1 0 0 0 0,1 1-1 0 0,-1-1 1 0 0,1 0-1 0 0,-1 0 1 0 0,1 0 0 0 0,-1 0-1 0 0,1 1 1 0 0,-1-1 0 0 0,0 0-1 0 0,1 1 1 0 0,-1-1-1 0 0,1 0 3 0 0,10 10-22 0 0,-11-10 21 0 0,6 4-55 0 0,-1-4 44 0 0,0 1 13 0 0,0 12-13 0 0,8 3-36 0 0,3-3 36 0 0,-3-8 12 0 0,-7 6 0 0 0,4-6-12 0 0,-5 6-36 0 0,-4-11 49 0 0,0 0 0 0 0,-1 1-1 0 0,1-1 1 0 0,-1 0 0 0 0,1 1-1 0 0,0-1 1 0 0,-1 0-1 0 0,1 0 1 0 0,0 0 0 0 0,-1 0-1 0 0,1 0 1 0 0,0 0 0 0 0,-1 0-1 0 0,1 0 1 0 0,0 0-1 0 0,-1 0 0 0 0,3 0 104 0 0,-3 0 9 0 0,0 0-8 0 0,0 0 3 0 0,0 0 16 0 0,0 0 4 0 0,2-2 0 0 0,9-9-5 0 0,-9 8-36 0 0,-1-1-39 0 0,-1-5-14 0 0,-1 7-6 0 0,1 0-17 0 0,0 0 0 0 0,1 0 0 0 0,-1 1 0 0 0,0-1 0 0 0,1 0 0 0 0,-1 0 0 0 0,1 1 0 0 0,0-1 0 0 0,-1 0-1 0 0,1 1 1 0 0,0-1 0 0 0,0 1 0 0 0,0-1-11 0 0,0 1 5 0 0,0-1 0 0 0,0 1 0 0 0,0-1 0 0 0,0 0 0 0 0,-1 1 0 0 0,1-1 0 0 0,-1 0 0 0 0,1 1 0 0 0,-1-1 0 0 0,1 0 0 0 0,-1 0 0 0 0,0 0 0 0 0,0 0-5 0 0,0-33 98 0 0,0-1-42 0 0,0 1-57 0 0,0-1-71 0 0,0 35 64 0 0,0-1 0 0 0,0 0 0 0 0,1 1-1 0 0,-1-1 1 0 0,0 1 0 0 0,1-1-1 0 0,-1 0 1 0 0,1 1 0 0 0,0-1 0 0 0,0 1-1 0 0,-1-1 1 0 0,1 1 0 0 0,0 0 0 0 0,0-1 8 0 0,4-6-74 0 0,-2 1-40 0 0,-1 1-79 0 0,9 1-193 0 0,-6-6-20 0 0,0 8 197 0 0,1 1-34 0 0,-6 1 16 0 0,1 0 54 0 0,0 1 50 0 0,-1-1 43 0 0,1 0 33 0 0,-1 0 46 0 0,0 0 46 0 0,1 0 83 0 0,0-1 121 0 0,-1 1-203 0 0,1 1-36 0 0,-1-1-39 0 0,0 1-40 0 0,1 0-46 0 0,0-1-53 0 0,-1 1-128 0 0,2 0-105 0 0,-1-1-119 0 0,0 1 212 0 0,-1 0-35 0 0,1 0-36 0 0,0 0-38 0 0,0 0-39 0 0,0 0-41 0 0,0 0-42 0 0,0 0-44 0 0,0 0-46 0 0,1 0-47 0 0,2 0-1279 0 0,5 0-1095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30.2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0 238 5640 0 0,'0'0'124'0'0,"0"0"17"0"0,0 0 12 0 0,3 0-15 0 0,5 0-113 0 0,-1 0 9 0 0,7 0 35 0 0,-13 0-3 0 0,1 0-1 0 0,0-1 1 0 0,-1 1 0 0 0,1 0 0 0 0,0-1-1 0 0,-1 1 1 0 0,1-1 0 0 0,-1 1 0 0 0,1-1 0 0 0,-1 0-1 0 0,1 1 1 0 0,-1-1 0 0 0,1 0 0 0 0,-1 0-1 0 0,0 0 1 0 0,1 0 0 0 0,-1 0 0 0 0,1-1-66 0 0,-1 0 343 0 0,1 1-79 0 0,0 0-67 0 0,-1 1-57 0 0,1 0-32 0 0,0 0-48 0 0,3 1 18 0 0,-3-1-13 0 0,-1 0 62 0 0,0 0-90 0 0,-1 0 0 0 0,1 0 0 0 0,0 0-1 0 0,0 0 1 0 0,-1 0 0 0 0,1 0-1 0 0,0 0 1 0 0,0-1 0 0 0,-1 1 0 0 0,1 0-1 0 0,0 0 1 0 0,-1-1 0 0 0,1 1 0 0 0,0-1-1 0 0,-1 1 1 0 0,1 0 0 0 0,-1-1-1 0 0,1 1 1 0 0,0-1 0 0 0,-1 1 0 0 0,1-1-1 0 0,-1 0 1 0 0,1 1 0 0 0,-1-1-1 0 0,0 0-36 0 0,1 1 32 0 0,-1-1 0 0 0,0 1 0 0 0,1-1 0 0 0,-1 1 0 0 0,0 0 0 0 0,1-1 0 0 0,-1 1 0 0 0,1-1 0 0 0,-1 1 0 0 0,1 0 0 0 0,-1-1 0 0 0,1 1 0 0 0,-1 0 0 0 0,1 0 0 0 0,-1-1 0 0 0,1 1 0 0 0,-1 0 0 0 0,1 0 0 0 0,-1 0 0 0 0,1-1 0 0 0,0 1 0 0 0,-1 0 0 0 0,1 0 0 0 0,0 0-32 0 0,4-2 532 0 0,3-6-282 0 0,0 0 47 0 0,17-17 739 0 0,-6 6-351 0 0,-6 6-310 0 0,-2 2-143 0 0,0 0-97 0 0,0-6 63 0 0,-9 13-145 0 0,0-1 1 0 0,0 2-1 0 0,1-1 1 0 0,0 0-1 0 0,-1 0 1 0 0,4-2-54 0 0,5-5 23 0 0,-7 4 35 0 0,-5-2-55 0 0,0 7 6 0 0,1-19 42 0 0,0 13-38 0 0,0 8-12 0 0,1 0 0 0 0,-1 0-1 0 0,0-1 1 0 0,0 1 0 0 0,0 0 0 0 0,0 0-1 0 0,0 0 1 0 0,0 0 0 0 0,0 0 0 0 0,0 0-1 0 0,0 0 1 0 0,0 0 0 0 0,0 0 0 0 0,0 0-1 0 0,0-1 1 0 0,0 1 0 0 0,0 0 0 0 0,0 0-1 0 0,0 0 1 0 0,0 0 0 0 0,-1 0 0 0 0,1 0-1 0 0,0 0 1 0 0,0 0 0 0 0,0 0 0 0 0,0 0-1 0 0,0 0 1 0 0,0 0 0 0 0,0-1 0 0 0,0 1-1 0 0,0 0 1 0 0,0 0 0 0 0,0 0 0 0 0,0 0-1 0 0,0 0 1 0 0,0 0 0 0 0,0 0 0 0 0,-1 0-1 0 0,1 0 1 0 0,0 0 0 0 0,0 0 0 0 0,0 0-1 0 0,0 0 1 0 0,0 0 0 0 0,0 0 0 0 0,0 0-1 0 0,0 0 1 0 0,0 0 0 0 0,0 0 0 0 0,-1 0-1 0 0,1 0 1 0 0,0 0 0 0 0,0 0 0 0 0,0 0-1 0 0,0 0 1 0 0,0 0 0 0 0,0 0-1 0 0,-13 3 11 0 0,-3 10-11 0 0,13-10-1 0 0,1 0 0 0 0,0 0 0 0 0,-1 0 0 0 0,1 1 0 0 0,0-1 0 0 0,0 2 1 0 0,0-2-10 0 0,1 1 0 0 0,-1-1 0 0 0,-1 0-1 0 0,1 0 1 0 0,0 0 0 0 0,-2 1 10 0 0,3-2-1 0 0,-1 0 0 0 0,1 0 1 0 0,-1 0-1 0 0,1 0 0 0 0,0 0 1 0 0,-1 0-1 0 0,1 0 0 0 0,0 0 1 0 0,1 0-1 0 0,-1 1 0 0 0,0-1 0 0 0,1 0 1 0 0,-1 1-1 0 0,1-1 0 0 0,-1 0 1 0 0,1 1-1 0 0,0-1 0 0 0,0 1 1 0 0,1 0 0 0 0,-1-1 0 0 0,0-1 0 0 0,0 1 0 0 0,-1 0 0 0 0,1-1 0 0 0,0 1 0 0 0,-1 0 0 0 0,1-1 0 0 0,-1 1 0 0 0,1 0 0 0 0,-1-1 0 0 0,0 1 0 0 0,1-1 0 0 0,-1 1 0 0 0,0-1 0 0 0,-6 12 0 0 0,6 4 0 0 0,1-13 0 0 0,0-1 0 0 0,0 0 0 0 0,0 0 0 0 0,-1 1 0 0 0,1-1 0 0 0,-1 0 0 0 0,0 0 0 0 0,0 1 0 0 0,-1 2 5 0 0,0 1 17 0 0,0-1 0 0 0,0 1 0 0 0,0 0 0 0 0,1 0 0 0 0,0 0 0 0 0,0 0 1 0 0,1 0-23 0 0,0 40 192 0 0,3-31-139 0 0,5-5-34 0 0,-1-4 26 0 0,7 4-34 0 0,-13-11-11 0 0,0 0 0 0 0,0 1 0 0 0,0-1 0 0 0,0 0 0 0 0,0 0 0 0 0,0 0 0 0 0,0 0 0 0 0,0 0 0 0 0,1 0 0 0 0,-1 0 0 0 0,0 0 0 0 0,0 0 0 0 0,0-1 0 0 0,0 1 0 0 0,0 0 0 0 0,0-1 0 0 0,0 1 0 0 0,0-1 0 0 0,0 1 0 0 0,0-1 0 0 0,0 1 0 0 0,0-1 0 0 0,0 0 0 0 0,0 0 0 0 0,0 0 0 0 0,1 0 0 0 0,-1 1 0 0 0,1-1 0 0 0,0 0 0 0 0,-1 0 0 0 0,1 1 0 0 0,0-1 0 0 0,-1 1 0 0 0,1-1 0 0 0,0 1 0 0 0,1-1 0 0 0,-1 1 0 0 0,-1 0 0 0 0,1 0 0 0 0,0 0 0 0 0,-1-1 0 0 0,1 1 0 0 0,-1 0 0 0 0,1-1 0 0 0,0 0 0 0 0,-1 1 0 0 0,1-1 0 0 0,-1 0 0 0 0,0 0 0 0 0,1 0 0 0 0,-1 0 0 0 0,7-4 0 0 0,-6 4 0 0 0,10-4-53 0 0,-2 0-104 0 0,1 0-118 0 0,-4 3 89 0 0,1-1-34 0 0,21-10-297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30.5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2 191 9848 0 0,'0'0'222'0'0,"0"3"30"0"0,-1 6-98 0 0,1 7 111 0 0,4-2-171 0 0,6 7-57 0 0,-9-17-13 0 0,1 0 43 0 0,-1 5 174 0 0,-1 0 64 0 0,-1 12 519 0 0,1-12-503 0 0,0-2-78 0 0,0-5-246 0 0,0 1 77 0 0,0-1 65 0 0,0 1 56 0 0,0 0 39 0 0,0 0 33 0 0,0 12 1123 0 0,0-11-1020 0 0,0 0-76 0 0,0-2-168 0 0,0-1-43 0 0,0 1-50 0 0,0-1-55 0 0,0 2 407 0 0,0-3-8 0 0,0 0-15 0 0,0 0-61 0 0,0 0-21 0 0,0 0-7 0 0,0 0-3 0 0,0 0-13 0 0,0 0-8 0 0,0 0-1 0 0,2-3-24 0 0,-1 2-205 0 0,0 0-13 0 0,0 1 1 0 0,0-1 0 0 0,-1 0 0 0 0,1 1-1 0 0,0-1 1 0 0,0 0 0 0 0,-1 0-1 0 0,1 0 1 0 0,-1 0 0 0 0,1 0 0 0 0,-1 0-1 0 0,1 0 1 0 0,-1 0 0 0 0,1 0 0 0 0,-1 0-1 0 0,0 0 1 0 0,0 0 0 0 0,1 0-1 0 0,-1 0 1 0 0,0 0 0 0 0,0 0 0 0 0,0 0-1 0 0,0 0 1 0 0,0 0 0 0 0,0 0 0 0 0,-1 0-1 0 0,1 0 1 0 0,0-1-7 0 0,-5-6 36 0 0,4 7-30 0 0,0-1 1 0 0,0 1 0 0 0,0-1 0 0 0,0 1 0 0 0,1-1 0 0 0,-1 1 0 0 0,0-1 0 0 0,1 1 0 0 0,0-1 0 0 0,-1 0 0 0 0,1 1 0 0 0,0-1 0 0 0,0 0 0 0 0,0 0-7 0 0,0-76 22 0 0,0 49 22 0 0,-1 27-43 0 0,2 0-1 0 0,-1 1 1 0 0,0-1 0 0 0,0 0 0 0 0,0 1-1 0 0,1-1 1 0 0,-1 0 0 0 0,1 1 0 0 0,-1-1-1 0 0,1 1 1 0 0,0-1 0 0 0,0 1 0 0 0,-1-1 0 0 0,1 0-1 0 0,6-10-1 0 0,-6 7 1 0 0,-1 1 0 0 0,1 0 0 0 0,0-1 0 0 0,-1 1 0 0 0,0-1 0 0 0,-1-2 0 0 0,1-4 0 0 0,0 9 0 0 0,0 1 0 0 0,1-1 0 0 0,-1 0 0 0 0,0 1 0 0 0,1-1 0 0 0,-1 0 0 0 0,1 1 0 0 0,-1-1 0 0 0,1 0 0 0 0,0 1 0 0 0,0-1 0 0 0,0 1 0 0 0,0-1 0 0 0,0 1 0 0 0,0 0 0 0 0,0-1 0 0 0,0 1 0 0 0,0 0 0 0 0,0 0 0 0 0,1 0 0 0 0,43-44-16 0 0,-45 45 13 0 0,0-1 1 0 0,0 1-1 0 0,1 0 0 0 0,-1 0 0 0 0,0 0 0 0 0,0-1 0 0 0,1 1 0 0 0,-1 0 0 0 0,0 0 0 0 0,1 0 0 0 0,-1 0 0 0 0,0-1 0 0 0,0 1 0 0 0,1 0 1 0 0,-1 0-1 0 0,0 0 0 0 0,1 0 0 0 0,-1 0 0 0 0,0 0 0 0 0,1 0 0 0 0,-1 0 0 0 0,0 0 0 0 0,1 0 0 0 0,-1 0 0 0 0,0 0 0 0 0,1 0 3 0 0,1 0-10 0 0,1 0-1 0 0,-1 0 0 0 0,1 0 0 0 0,-1 0 0 0 0,1-1 0 0 0,-1 1 0 0 0,2-1 11 0 0,4-7-62 0 0,-8 8 58 0 0,0-1 0 0 0,1 1 0 0 0,-1-1 0 0 0,0 1 0 0 0,0 0 0 0 0,1-1 0 0 0,-1 1-1 0 0,0 0 1 0 0,0 0 0 0 0,1-1 0 0 0,-1 1 0 0 0,0 0 0 0 0,1 0 0 0 0,-1-1 0 0 0,1 1 0 0 0,-1 0 0 0 0,0 0 0 0 0,1 0 0 0 0,-1 0 0 0 0,1 0 0 0 0,-1 0 0 0 0,0-1 0 0 0,1 1 0 0 0,-1 0 0 0 0,1 0 0 0 0,-1 0-1 0 0,0 0 1 0 0,1 1 4 0 0,4-4-238 0 0,6-8-61 0 0,-9 10 147 0 0,-1 0 34 0 0,3 0-35 0 0,-1 0 80 0 0,3 2-30 0 0,-5 0 41 0 0,0-1-37 0 0,5 0-253 0 0,1 0-81 0 0,0 0-155 0 0,2 0-347 0 0,-6 0-395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30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13504 0 0,'0'0'306'0'0,"0"0"46"0"0,0 0 22 0 0,0 0-160 0 0,0 0-103 0 0,0 0 93 0 0,0 0-43 0 0,0 0 173 0 0,0 0 308 0 0,0 0 29 0 0,2 0-33 0 0,4 0-384 0 0,-1 0-37 0 0,-2 0 176 0 0,-3-2-10 0 0,3-12 95 0 0,0 9-307 0 0,-1 3-109 0 0,0 0-34 0 0,1 0-41 0 0,-1 0-49 0 0,5 0 20 0 0,0 2-67 0 0,-7 0 109 0 0,2 0-226 0 0,-2 0 161 0 0,0 0-14 0 0,0 0-29 0 0,0 0-49 0 0,0 0-23 0 0,0 0-50 0 0,0 0-59 0 0,0 0-66 0 0,0 0-70 0 0,0 0-66 0 0,0 0-59 0 0,0 0-50 0 0,0 0-178 0 0,0 0-51 0 0,0 0-213 0 0,0 0-577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31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80 10424 0 0,'0'0'233'0'0,"0"0"39"0"0,0 0 15 0 0,0 0-37 0 0,0 0-102 0 0,0 0-46 0 0,0 2 103 0 0,-1 10 173 0 0,1 19 365 0 0,1-22-530 0 0,2 0-39 0 0,1-2-45 0 0,2 4 55 0 0,-3 5 42 0 0,-2-3-123 0 0,1 1 40 0 0,2 2 68 0 0,4 7 156 0 0,5 20 290 0 0,-10-13-313 0 0,-1-10-199 0 0,5 9-3 0 0,-5-22-97 0 0,-1 1 1 0 0,1-1 0 0 0,-1 0-1 0 0,0 7-45 0 0,1 5 124 0 0,4-4-21 0 0,0 1 42 0 0,-4 3 54 0 0,-3-9-105 0 0,0 16 160 0 0,1-24-210 0 0,0 1 0 0 0,0-1 1 0 0,1 1-1 0 0,-1 0 0 0 0,1-1 1 0 0,-1 1-1 0 0,1-1 0 0 0,1 2-44 0 0,2 4 108 0 0,2 2 43 0 0,-3 4 38 0 0,-3-7-67 0 0,0 1-52 0 0,0 1-37 0 0,0 16-46 0 0,0-15 31 0 0,0-1 49 0 0,0-1 68 0 0,-3-16-276 0 0,-2 3-37 0 0,5 5 161 0 0,-1 0 0 0 0,1-1 0 0 0,-1 1 0 0 0,0-1 0 0 0,1 1 0 0 0,-1-1 0 0 0,1 1 0 0 0,-1-1 0 0 0,1 0 0 0 0,0 1 0 0 0,-1-1 0 0 0,1 0 0 0 0,-1 1 0 0 0,1-1 0 0 0,0 0 0 0 0,0 1 0 0 0,-1-1 0 0 0,1 0 0 0 0,0 1 0 0 0,0-1 0 0 0,0 0 0 0 0,0 0 0 0 0,0 1 0 0 0,0-1 0 0 0,0 0 17 0 0,0-1-36 0 0,0 0-1 0 0,-1 1 0 0 0,1-1 0 0 0,0 0 1 0 0,-1 0-1 0 0,1 1 0 0 0,-1-1 0 0 0,1 0 1 0 0,-1 1-1 0 0,0-1 0 0 0,0 0 0 0 0,0 1 1 0 0,0-1 36 0 0,-4-8-282 0 0,3 4 105 0 0,1-1-32 0 0,1-1-4 0 0,-1 1 48 0 0,-2 0 15 0 0,0-3-11 0 0,-3-6-68 0 0,5-3-45 0 0,1 11 152 0 0,-1-1-33 0 0,-2-5-133 0 0,-4-7-2 0 0,5 10 116 0 0,0-1 0 0 0,1 1 0 0 0,0-5 174 0 0,1-1-212 0 0,0-3-65 0 0,-2-4-73 0 0,-5-10-98 0 0,4 23 241 0 0,1 0-1 0 0,0 0 1 0 0,1-4 207 0 0,1 9-98 0 0,0 1-1 0 0,0 0 1 0 0,1-1-1 0 0,0 1 1 0 0,0-4 98 0 0,10-22-388 0 0,-7 14 176 0 0,3-11-126 0 0,-2 12 166 0 0,-3 7 83 0 0,-2 0 46 0 0,0 8 40 0 0,0-1 0 0 0,0 1 0 0 0,0 0 0 0 0,0-1 0 0 0,1 1 0 0 0,-1-1 0 0 0,0 1 0 0 0,1 0 0 0 0,-1-1 0 0 0,1 0 3 0 0,9-11-52 0 0,5 1 58 0 0,0 3 54 0 0,1 1 50 0 0,-12 6-60 0 0,7-2 41 0 0,0 3 33 0 0,-7 2-45 0 0,0 0 0 0 0,0 0 0 0 0,0 0 1 0 0,0 0-1 0 0,0 0 0 0 0,2 2-79 0 0,8 3 237 0 0,6-1 2 0 0,0 0-27 0 0,-2 4-39 0 0,-2 1-43 0 0,2 3-31 0 0,0 0-29 0 0,-2-2 6 0 0,4 4-13 0 0,-14-9-49 0 0,0 0 0 0 0,0 0 0 0 0,-1 1 0 0 0,0 0 0 0 0,0 0 0 0 0,0 1-14 0 0,-1-1 40 0 0,0 0 0 0 0,-1 1-1 0 0,2 5-39 0 0,0 11 244 0 0,6-14 63 0 0,-7 13-9 0 0,-5-13-161 0 0,-2-1 43 0 0,-10 15 96 0 0,-1 0-56 0 0,12-19-181 0 0,2-5-31 0 0,0 1 1 0 0,-1 0 0 0 0,1-1 0 0 0,0 1-1 0 0,-1-1 1 0 0,1 1 0 0 0,0 0 0 0 0,-1-1-1 0 0,1 1 1 0 0,-1-1 0 0 0,1 1 0 0 0,-1-1-1 0 0,1 1 1 0 0,-1-1 0 0 0,1 1 0 0 0,-1-1-1 0 0,1 0 1 0 0,-1 1 0 0 0,0-1 0 0 0,1 0-1 0 0,-1 0 1 0 0,0 1-9 0 0,-4 1 31 0 0,4-1-23 0 0,0-1-1 0 0,0 1 1 0 0,0 0-1 0 0,1-1 0 0 0,-1 1 1 0 0,0 0-1 0 0,0 0 1 0 0,0 0-1 0 0,1 0 1 0 0,-1 0-1 0 0,1 0 0 0 0,-1 0 1 0 0,1 0-1 0 0,-1 0 1 0 0,1 0-1 0 0,-1 0-7 0 0,-5 10 107 0 0,-19 3 78 0 0,21-12-154 0 0,-28 3 177 0 0,16 6-122 0 0,1-8-68 0 0,5-3-46 0 0,1 0-45 0 0,-33 0-498 0 0,40-1 402 0 0,2 1 69 0 0,-1 0-37 0 0,1 0-13 0 0,-1-1-38 0 0,1 1-42 0 0,-1-1-50 0 0,0 0-131 0 0,0 0-71 0 0,-1-1-199 0 0,0 0-75 0 0,-1-1-223 0 0,-1-1-570 0 0</inkml:trace>
  <inkml:trace contextRef="#ctx0" brushRef="#br0" timeOffset="333.38">728 80 6896 0 0,'0'2'200'0'0,"-2"6"-63"0"0,-3-5-57 0 0,-1 2-65 0 0,-1 6-15 0 0,7-10 0 0 0,-1 0 0 0 0,1 0 0 0 0,-1 0 0 0 0,1 0 0 0 0,-1 0 0 0 0,1 0 0 0 0,-1 0 0 0 0,0 0 0 0 0,1 0 0 0 0,-1 0 0 0 0,0 0 0 0 0,0-1 0 0 0,0 1 0 0 0,0 0 0 0 0,0-1 0 0 0,0 1 0 0 0,-5 2-1 0 0,1-1 38 0 0,0 0 53 0 0,0 1 41 0 0,-3 6 216 0 0,3 1 91 0 0,1-1-51 0 0,-5 3 113 0 0,1-3-139 0 0,1 0-79 0 0,0 2-16 0 0,0 5 60 0 0,2-4 26 0 0,1-3-62 0 0,-3 7 136 0 0,2 10 75 0 0,-6-5-112 0 0,6 5-49 0 0,-1-13-135 0 0,1-4-2 0 0,3 6 37 0 0,2 10 31 0 0,0-6-23 0 0,0-2 51 0 0,0-8-106 0 0,0 0 34 0 0,3 3-66 0 0,7 2 18 0 0,-7-11-52 0 0,0-2-42 0 0,-1 0-24 0 0,1-2-20 0 0,0 1-7 0 0,-1 2 20 0 0,2 4 105 0 0,-3-5-148 0 0,-1-1-1 0 0,0 0 1 0 0,0 1-1 0 0,0-1 1 0 0,1 1-1 0 0,-1-1 0 0 0,0 0 1 0 0,1 1-1 0 0,-1-1 1 0 0,1 0-1 0 0,-1 1 1 0 0,0-1-1 0 0,1 0 1 0 0,-1 1-1 0 0,1-1 0 0 0,-1 0 1 0 0,0 0-1 0 0,1 0 1 0 0,-1 1-1 0 0,1-1 1 0 0,-1 0-1 0 0,1 0 1 0 0,-1 0-1 0 0,1 0 0 0 0,-1 0 1 0 0,1 0-1 0 0,-1 0 1 0 0,1 0-1 0 0,-1 0 1 0 0,1 0-1 0 0,-1 0 1 0 0,1 0-11 0 0,1 0 37 0 0,-1 0 1 0 0,1-1-1 0 0,0 1 1 0 0,-1 0-1 0 0,1-1 1 0 0,-1 1 0 0 0,1 0-1 0 0,-1-1 1 0 0,1 0-1 0 0,-1 1 1 0 0,0-1 0 0 0,2-1-38 0 0,1 0 87 0 0,-1 0-39 0 0,1 0-51 0 0,16-7 209 0 0,2-2 1 0 0,-1-4-36 0 0,-18 13-143 0 0,-1 0-1 0 0,1 0 1 0 0,0 0 0 0 0,0 0-1 0 0,0 1 1 0 0,1-1-28 0 0,-2 1 19 0 0,0 0 0 0 0,0 0 0 0 0,0 0 1 0 0,0 0-1 0 0,-1 0 0 0 0,1 0 1 0 0,0 0-1 0 0,-1-1 0 0 0,1 1 1 0 0,-1-1-1 0 0,1 1 0 0 0,-1-1 0 0 0,1 0-19 0 0,3-11 122 0 0,-1 3-46 0 0,5-12 46 0 0,-3 14-65 0 0,2-6 34 0 0,-6 2-100 0 0,-2 10-2 0 0,0 1-1 0 0,0-1 1 0 0,0 0 0 0 0,1 1-1 0 0,-1-1 1 0 0,0 1 0 0 0,1-1-1 0 0,0 1 1 0 0,-1-1 0 0 0,1 1-1 0 0,0-1 1 0 0,0 1 0 0 0,0-2 11 0 0,0 2-12 0 0,0-1 1 0 0,0 0-1 0 0,0 1 1 0 0,0-1-1 0 0,0 0 1 0 0,-1 0-1 0 0,1 0 0 0 0,-1 0 1 0 0,1 1-1 0 0,-1-1 1 0 0,0 0-1 0 0,1 0 1 0 0,-1-2 11 0 0,0 2-4 0 0,0-1-13 0 0,0-1 1 0 0,0 1 0 0 0,0-1-1 0 0,0 1 1 0 0,0-1 0 0 0,-1 1-1 0 0,0-1 1 0 0,1 1 0 0 0,-1-1-1 0 0,0 1 1 0 0,-1 0 0 0 0,1 0-1 0 0,-1-1 1 0 0,1 1-1 0 0,-3-2 17 0 0,4 5-4 0 0,0 0 0 0 0,0-1-1 0 0,-1 1 1 0 0,1 0-1 0 0,0 0 1 0 0,0-1 0 0 0,0 1-1 0 0,0 0 1 0 0,-1 0-1 0 0,1-1 1 0 0,0 1 0 0 0,0 0-1 0 0,0-1 1 0 0,0 1-1 0 0,0 0 1 0 0,0 0-1 0 0,0-1 1 0 0,0 1 0 0 0,0 0-1 0 0,0-1 1 0 0,0 1-1 0 0,0 0 1 0 0,0-1 0 0 0,0 1-1 0 0,0 0 1 0 0,0-1 4 0 0,0 1 0 0 0,0-2-38 0 0,0-1 1 0 0,0 1 0 0 0,0-1-1 0 0,-1 1 1 0 0,1-1 0 0 0,-1 1-1 0 0,0-2 38 0 0,-6-1-203 0 0,4 2 77 0 0,2 2 114 0 0,0 0-33 0 0,-1-2-140 0 0,0 0-115 0 0,1 0-107 0 0,0 1 51 0 0,0 0-47 0 0,0 0-42 0 0,0 0-39 0 0,-2-2-586 0 0,-2 1-108 0 0,-1 1-803 0 0,-4 1-1119 0 0</inkml:trace>
  <inkml:trace contextRef="#ctx0" brushRef="#br0" timeOffset="888.79">996 143 9792 0 0,'0'0'289'0'0,"0"0"-8"0"0,0 0-210 0 0,0 2-43 0 0,0-1-27 0 0,0-1 0 0 0,0 1 0 0 0,0 0 0 0 0,0-1 0 0 0,0 1-1 0 0,0-1 1 0 0,1 1 0 0 0,-1-1 0 0 0,0 1 0 0 0,0-1 0 0 0,0 1 0 0 0,1 0 0 0 0,-1-1 0 0 0,0 1 0 0 0,1-1 0 0 0,-1 0-1 0 0,0 1 1 0 0,1-1 0 0 0,-1 1 0 0 0,1-1 0 0 0,-1 0 0 0 0,1 1 0 0 0,-1-1 0 0 0,1 1-1 0 0,2 1 46 0 0,0 1 48 0 0,-1 2 62 0 0,-1 1 79 0 0,-2 1 37 0 0,1-5-175 0 0,0 1 0 0 0,0-1 0 0 0,0 0 0 0 0,0 0 0 0 0,0 0 0 0 0,1 0 0 0 0,-1 0 0 0 0,1 1 0 0 0,-1-1 0 0 0,1 1-97 0 0,4 4 288 0 0,-1 2 64 0 0,8 11 498 0 0,-9-13-597 0 0,0 0-36 0 0,2 19 447 0 0,11 11 442 0 0,-3-13-707 0 0,-6-14-209 0 0,-1 0 42 0 0,-1 1 36 0 0,-1-3-51 0 0,5 5 40 0 0,-2-5-109 0 0,0 5 129 0 0,2 3 84 0 0,0-8-182 0 0,2-3-14 0 0,7 6 66 0 0,-16-9-62 0 0,1 1-5 0 0,8 7-17 0 0,-9-7-10 0 0,-2-3-1 0 0,0 0-1 0 0,3 0-6 0 0,-3 0-123 0 0,1 0-1 0 0,-1 0 1 0 0,1 0-1 0 0,-1 0 0 0 0,0 0 1 0 0,1 0-1 0 0,-1 0 0 0 0,1 0 1 0 0,-1 0-1 0 0,0 0 1 0 0,1 0-1 0 0,-1-1 0 0 0,1 1 1 0 0,-1 0-1 0 0,0 0 0 0 0,1 0 1 0 0,-1-1-1 0 0,0 1 1 0 0,1 0-1 0 0,-1 0 0 0 0,0-1 1 0 0,1 1-1 0 0,-1 0 1 0 0,0-1-1 0 0,1 1 0 0 0,-1 0 1 0 0,0-1-1 0 0,0 1 0 0 0,0 0 1 0 0,1-1-1 0 0,-1 1-5 0 0,5-7 89 0 0,5 2 33 0 0,-5-6-30 0 0,2 7-43 0 0,-7 3-46 0 0,1 1 0 0 0,-1 0 0 0 0,1 0 0 0 0,-1-1 0 0 0,1 1 0 0 0,-1 0 0 0 0,0-1 1 0 0,1 1-1 0 0,-1 0 0 0 0,0-1 0 0 0,1 1 0 0 0,-1 0 0 0 0,0-1 0 0 0,1 1 0 0 0,-1-1 0 0 0,0 1 0 0 0,0-1 0 0 0,0 1 0 0 0,1-1 0 0 0,-1 1 0 0 0,0-1 0 0 0,0 1 0 0 0,0-1 0 0 0,0 1 0 0 0,0-1 0 0 0,0 1 0 0 0,0-1 0 0 0,0 1 0 0 0,0-1 0 0 0,0 1 0 0 0,0-1 0 0 0,0 1-3 0 0,1-12 47 0 0,5 0-23 0 0,-5 10-23 0 0,0 1 0 0 0,0-1 0 0 0,0 1 0 0 0,0-1 0 0 0,0 0 0 0 0,-1 1 0 0 0,1-1 0 0 0,-1 0 0 0 0,1 1 0 0 0,-1-1 0 0 0,0 0 0 0 0,0 0 0 0 0,0 0-1 0 0,0-5 23 0 0,0 5-19 0 0,0 0 0 0 0,0 0 0 0 0,0 0-1 0 0,0-1 1 0 0,0 1 0 0 0,0 0-1 0 0,1 0 1 0 0,-1 0 0 0 0,1 0-1 0 0,0-1-3 0 0,1-1 6 0 0,0-1-1 0 0,0 1 1 0 0,0 0 0 0 0,-1-1-1 0 0,0 1 1 0 0,0-1-1 0 0,0 1 1 0 0,0-1-1 0 0,-1 1 1 0 0,1-1-1 0 0,-1 0 1 0 0,0 1-1 0 0,-1-1-5 0 0,1 3 3 0 0,0 0 0 0 0,1 0 0 0 0,-1 0-1 0 0,0 1 1 0 0,1-1 0 0 0,-1 0 0 0 0,1 1 0 0 0,-1-1-1 0 0,1 0 1 0 0,0 1 0 0 0,0-1 0 0 0,0 1-1 0 0,0-1-2 0 0,0 0 3 0 0,0 1 0 0 0,0-1 0 0 0,0 1-1 0 0,-1-1 1 0 0,1 0 0 0 0,0 1 0 0 0,-1-1 0 0 0,1 0-1 0 0,-1 1 1 0 0,0-1 0 0 0,1 0 0 0 0,-1 0-1 0 0,0 0-2 0 0,0-1 8 0 0,0 0-1 0 0,0-1 1 0 0,0 1-1 0 0,1 0 1 0 0,-1-1-1 0 0,1 1 1 0 0,0 0-1 0 0,0 0 1 0 0,1-2-8 0 0,5-5-14 0 0,-4 7-76 0 0,-3 3 0 0 0,0 0 11 0 0,0 0 12 0 0,10 3-45 0 0,-3 4 58 0 0,3 14 14 0 0,-3-5-26 0 0,-2-8 52 0 0,-4-6 8 0 0,0-1 0 0 0,0 0 1 0 0,-1 1-1 0 0,1-1 0 0 0,0 1 0 0 0,-1 0 0 0 0,1-1 0 0 0,0 1 1 0 0,-1-1-1 0 0,0 1 0 0 0,1 0 0 0 0,-1-1 0 0 0,0 1 0 0 0,0 0 6 0 0,0 0-1 0 0,0-1 0 0 0,0 1 0 0 0,1-1 0 0 0,-1 1 0 0 0,0 0 0 0 0,1-1 0 0 0,-1 1-1 0 0,1-1 1 0 0,0 1 0 0 0,-1 0 0 0 0,1-1 0 0 0,0 0 0 0 0,0 1 0 0 0,0-1 1 0 0,4 7-1 0 0,16 40 1 0 0,-10-35 16 0 0,-6-9 78 0 0,1-5-69 0 0,-2 0 9 0 0,-1 1 37 0 0,-3-2-11 0 0,0 1-58 0 0,0 1-1 0 0,0 0 0 0 0,0-1 0 0 0,0 1 0 0 0,0-1 0 0 0,0 1 0 0 0,0-1 0 0 0,0 1 1 0 0,0 0-1 0 0,0-1 0 0 0,0 1 0 0 0,1-1 0 0 0,-1 1 0 0 0,0 0 0 0 0,0-1 0 0 0,0 1 1 0 0,1 0-1 0 0,-1-1 0 0 0,0 1 0 0 0,0 0 0 0 0,1-1 0 0 0,-1 1 0 0 0,0 0 1 0 0,1-1-1 0 0,-1 1 0 0 0,0 0 0 0 0,1 0 0 0 0,-1-1 0 0 0,0 1 0 0 0,1 0 0 0 0,-1 0-1 0 0,7-5 31 0 0,9-24 33 0 0,-12 13-57 0 0,-4-13 45 0 0,-1 8-29 0 0,4-1-14 0 0,7 0 36 0 0,-9 19-44 0 0,0 0 0 0 0,-1 0-1 0 0,1 0 1 0 0,-1 0 0 0 0,1 0 0 0 0,-1 0 0 0 0,0 0 0 0 0,0 0 0 0 0,0 0 0 0 0,0 0 0 0 0,-1 0-1 0 0,0-6 0 0 0,1-1-1 0 0,0 8-6 0 0,0 0 0 0 0,0 0 0 0 0,0 0 0 0 0,0 0 0 0 0,0 0 0 0 0,0 0 0 0 0,1 0 0 0 0,-1 0 0 0 0,1 0 0 0 0,-1 0 0 0 0,1 0 7 0 0,4-6-38 0 0,1-5-23 0 0,-4 2-44 0 0,-1-3-202 0 0,-1 12 237 0 0,0 0 1 0 0,0 1-1 0 0,0-1 0 0 0,1 0 1 0 0,-1 0-1 0 0,1 0 0 0 0,-1 0 1 0 0,1 0-1 0 0,0 1 0 0 0,0-1 0 0 0,0 0 1 0 0,1 0 69 0 0,5-7-231 0 0,0 2 37 0 0,-5 5 70 0 0,1-1-29 0 0,-1 1-66 0 0,1-1-84 0 0,0 0-102 0 0,0 0-120 0 0,-1 1 211 0 0,-1 0-36 0 0,1 1-39 0 0,0-1-42 0 0,0 0-43 0 0,0 0-46 0 0,-1 1-49 0 0,1-1-91 0 0,0 0-91 0 0,0 0-62 0 0,0 0-225 0 0,2-2-585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36.5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191 300 4592 0 0,'0'0'133'0'0,"-2"0"-5"0"0,-12-2-101 0 0,6-5-7 0 0,3 3 55 0 0,5 4-75 0 0,-2-2 153 0 0,2 1 179 0 0,-3 1 300 0 0,1 0-547 0 0,0 0 84 0 0,-3 0 197 0 0,0 0 13 0 0,-8 0 567 0 0,9 0-688 0 0,1 1-37 0 0,0-1-63 0 0,1 1-47 0 0,0-1-56 0 0,1 1-63 0 0,-4 6 321 0 0,5-7-296 0 0,0 1 0 0 0,0-1 0 0 0,-1 0 0 0 0,1 1 0 0 0,0-1 0 0 0,0 0 0 0 0,-1 1 0 0 0,1-1 0 0 0,0 0 0 0 0,0 1 0 0 0,-1-1-1 0 0,1 0 1 0 0,0 1 0 0 0,-1-1 0 0 0,1 0 0 0 0,0 0 0 0 0,-1 0 0 0 0,1 1 0 0 0,-1-1 0 0 0,1 0 0 0 0,0 0 0 0 0,-1 0 0 0 0,1 0 0 0 0,-1 0 0 0 0,1 0 0 0 0,0 0 0 0 0,-1 0 0 0 0,1 0-1 0 0,-1 0 1 0 0,1 0 0 0 0,-1 0-17 0 0,-4 3 376 0 0,1 1-230 0 0,0-1-31 0 0,0 1 1 0 0,0 0-1 0 0,1 0 1 0 0,0 0-1 0 0,-1 2-115 0 0,-18 40 789 0 0,12-26-485 0 0,1 2-39 0 0,6-12-173 0 0,-1 0-33 0 0,1 6 121 0 0,3-3-66 0 0,-2 5 24 0 0,-4-6-7 0 0,5-10-111 0 0,0-1 1 0 0,0 1-1 0 0,0-1 1 0 0,1 1-1 0 0,-1-1 1 0 0,1 1-1 0 0,-1 0 1 0 0,1-1-1 0 0,-1 1 1 0 0,1 0-1 0 0,0-1 1 0 0,0 1-1 0 0,0 0 1 0 0,0 0-21 0 0,-1 6 75 0 0,1 14 84 0 0,3-8 9 0 0,2-6-95 0 0,-4-6-61 0 0,0-1 1 0 0,0 1-1 0 0,0-1 0 0 0,0 1 1 0 0,0-1-1 0 0,-1 1 0 0 0,1-1 1 0 0,-1 1-1 0 0,1-1 0 0 0,-1 1 1 0 0,0 0-1 0 0,0-1 0 0 0,1 1 1 0 0,-1 0-13 0 0,0-2 4 0 0,-1 1 0 0 0,1-1 1 0 0,0 1-1 0 0,0-1 0 0 0,0 1 1 0 0,0-1-1 0 0,0 1 1 0 0,0-1-1 0 0,0 1 0 0 0,0-1 1 0 0,0 1-1 0 0,1-1 0 0 0,-1 1 1 0 0,0-1-1 0 0,0 1 1 0 0,0-1-1 0 0,0 1 0 0 0,1-1 1 0 0,-1 1-1 0 0,0-1 0 0 0,1 0 1 0 0,-1 1-1 0 0,0-1 1 0 0,1 0-1 0 0,-1 1 0 0 0,0-1 1 0 0,1 0-1 0 0,-1 1 0 0 0,1-1 1 0 0,-1 0-1 0 0,0 1 1 0 0,1-1-5 0 0,6 4 62 0 0,-2 7 14 0 0,6-6-10 0 0,-7 2-25 0 0,-4-7-38 0 0,0 1 0 0 0,1-1-1 0 0,-1 0 1 0 0,0 1 0 0 0,0-1-1 0 0,1 1 1 0 0,-1-1 0 0 0,0 0 0 0 0,1 1-1 0 0,-1-1 1 0 0,1 0 0 0 0,-1 1-1 0 0,0-1 1 0 0,1 0 0 0 0,-1 0-1 0 0,1 1 1 0 0,-1-1 0 0 0,1 0 0 0 0,-1 0-1 0 0,1 0 1 0 0,-1 0 0 0 0,1 1-1 0 0,-1-1 1 0 0,1 0 0 0 0,-1 0-1 0 0,1 0 1 0 0,-1 0 0 0 0,1 0-1 0 0,-1 0 1 0 0,1 0 0 0 0,-1-1 0 0 0,1 1-3 0 0,15-2 69 0 0,-8-3-28 0 0,-7 4-34 0 0,1 0 1 0 0,-1 0-1 0 0,0 0 0 0 0,1 0 1 0 0,-1 1-1 0 0,1-1 0 0 0,0 0 1 0 0,-1 1-1 0 0,1 0 0 0 0,-1-1 1 0 0,1 1-1 0 0,0 0 1 0 0,-1 0-1 0 0,1-1-7 0 0,0 1 3 0 0,-1 0 1 0 0,1 0-1 0 0,-1 0 0 0 0,1 0 1 0 0,-1-1-1 0 0,1 1 0 0 0,-1-1 1 0 0,0 1-1 0 0,1-1 0 0 0,-1 1 1 0 0,0-1-1 0 0,1 0 0 0 0,-1 0 1 0 0,0 0-1 0 0,0 0 0 0 0,0 1 1 0 0,1-2-1 0 0,-1 1 0 0 0,0 0 1 0 0,0 0-1 0 0,-1 0 0 0 0,1 0 1 0 0,0-1-1 0 0,0 1 0 0 0,-1 0 1 0 0,1-1-1 0 0,0 1 0 0 0,-1 0 1 0 0,1-1-4 0 0,0-1 10 0 0,1 0 0 0 0,-1 0 0 0 0,1 0 0 0 0,0 0 0 0 0,0 0 0 0 0,2-1-10 0 0,-2 1 3 0 0,1 0 0 0 0,-1 0 0 0 0,0 0-1 0 0,0 0 1 0 0,0-1 0 0 0,0 0-3 0 0,0 0-1 0 0,0 1 1 0 0,0-1-1 0 0,0 1 1 0 0,0 0-1 0 0,1 0 1 0 0,0-1 0 0 0,9-10-21 0 0,-12 13 14 0 0,1-1 1 0 0,0 1-1 0 0,-1 0 0 0 0,1-1 1 0 0,-1 1-1 0 0,0-1 1 0 0,1 1-1 0 0,-1-1 0 0 0,0 1 1 0 0,0-1-1 0 0,0 0 7 0 0,2-12-94 0 0,3-3 11 0 0,1 1 18 0 0,-3-5-29 0 0,-3 11 11 0 0,0 0 0 0 0,-1 1 1 0 0,0-1-1 0 0,-1 0 1 0 0,0-1 82 0 0,-4-13-137 0 0,5 19 117 0 0,-1-15-97 0 0,2 16 92 0 0,0 1 0 0 0,0 0 0 0 0,0-1-1 0 0,0 1 1 0 0,-1 0 0 0 0,0-1-1 0 0,0 1 1 0 0,0 0 25 0 0,-10-40-178 0 0,8 29 76 0 0,-1 0 0 0 0,0 0-1 0 0,-1 0 1 0 0,0 1 0 0 0,-7-12 102 0 0,6 16-56 0 0,5 8 42 0 0,0 0 1 0 0,0 0 0 0 0,0-1 0 0 0,0 1 0 0 0,0-1 0 0 0,0 1 0 0 0,1-1 0 0 0,-1 1 0 0 0,0-1 0 0 0,1 1 0 0 0,0-1-1 0 0,-1 1 1 0 0,1-1 0 0 0,0 0 0 0 0,0 1 0 0 0,0-1 0 0 0,0-1 13 0 0,0-1-8 0 0,-1 0 0 0 0,1 0 0 0 0,-1 0 0 0 0,0 0 1 0 0,0 0-1 0 0,0 1 0 0 0,-1-1 0 0 0,1 0 0 0 0,-1 0 0 0 0,-1-2 8 0 0,-3-25-22 0 0,2 23-2 0 0,3 6 22 0 0,0 1-1 0 0,0 0 0 0 0,0-1 1 0 0,0 1-1 0 0,0-1 0 0 0,1 1 1 0 0,-1-1-1 0 0,1 0 1 0 0,-1 1-1 0 0,1-1 0 0 0,0 0 1 0 0,0 1-1 0 0,-1-1 1 0 0,1 0 2 0 0,0-11-12 0 0,0 10-50 0 0,0 3-16 0 0,0 3 11 0 0,0 0 69 0 0,0-1-5 0 0,0 1 1 0 0,0-1 0 0 0,0 0-1 0 0,1 1 1 0 0,-1-1 0 0 0,0 0-1 0 0,1 1 1 0 0,0-1-1 0 0,-1 0 1 0 0,1 0 2 0 0,5 7 31 0 0,3 1 53 0 0,-3-1 8 0 0,-1-1 0 0 0,1 1 0 0 0,-2 0 0 0 0,1 1-92 0 0,-5-10 2 0 0,5 13 133 0 0,-1-3-44 0 0,5 12 64 0 0,-4-14-15 0 0,0 0-1 0 0,-1 1 1 0 0,1 3-140 0 0,1 2 164 0 0,1-2-43 0 0,4 7 148 0 0,-3 8 32 0 0,-6-20-190 0 0,0 1 1 0 0,1-1 0 0 0,3 6-112 0 0,-2-4 91 0 0,2 3 35 0 0,-3-3-15 0 0,-1 0 22 0 0,-2 2 52 0 0,0-6-126 0 0,1-1 1 0 0,-1 1-1 0 0,1-1 1 0 0,0 1-1 0 0,0-1 1 0 0,1 1-60 0 0,10 26 316 0 0,-1-4-56 0 0,-10-23-179 0 0,0 0-1 0 0,0 0 1 0 0,0 0 0 0 0,-1 0 0 0 0,1 3-81 0 0,-2 6 154 0 0,1-2-33 0 0,-1 1-15 0 0,3 2 53 0 0,4-1 6 0 0,0-1-19 0 0,-4-1-15 0 0,-2 2 47 0 0,0-10-62 0 0,0-3-27 0 0,0 0-8 0 0,0 2-14 0 0,0 9-40 0 0,0-9 39 0 0,0-2-15 0 0,0 0-123 0 0,0 0-51 0 0,0 0 41 0 0,0 0-79 0 0,0 0-93 0 0,0 0 74 0 0,0 0-41 0 0,0 0-46 0 0,0 0-42 0 0,0 0-39 0 0,0 0-35 0 0,0 0-249 0 0,0 0-58 0 0,0 0-46 0 0,0 0-34 0 0,0 0-1378 0 0,0 0-1222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37.5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31 8984 0 0,'0'0'200'0'0,"0"0"33"0"0,0 0 15 0 0,0 2-36 0 0,2 6-148 0 0,3-5 101 0 0,-2-1-22 0 0,0 1 48 0 0,3 8 363 0 0,0-7-181 0 0,-5-4-349 0 0,-1 1-1 0 0,1-1 1 0 0,-1 0-1 0 0,0 0 0 0 0,1 1 1 0 0,-1-1-1 0 0,1 0 1 0 0,-1 1-1 0 0,0-1 1 0 0,1 0-1 0 0,-1 1 0 0 0,0-1 1 0 0,1 1-1 0 0,-1-1 1 0 0,0 0-1 0 0,0 1 1 0 0,1-1-1 0 0,-1 1 0 0 0,0-1 1 0 0,0 1-1 0 0,0-1 1 0 0,0 1-1 0 0,0-1 1 0 0,0 1-1 0 0,0-1 0 0 0,0 1 1 0 0,0-1-1 0 0,0 1 1 0 0,0-1-1 0 0,0 1 1 0 0,0-1-1 0 0,0 1-23 0 0,0 6 212 0 0,-1-5-150 0 0,1 1-1 0 0,0-1 0 0 0,0 0 1 0 0,0 0-1 0 0,1 0 0 0 0,-1 0 0 0 0,0 1 1 0 0,1-1-1 0 0,-1 0 0 0 0,2 1-61 0 0,2 6 199 0 0,5 5 167 0 0,-1 1-6 0 0,-3-6-171 0 0,-4-7-130 0 0,-1 1 0 0 0,1-1 0 0 0,0 0 0 0 0,-1 1 1 0 0,0-1-1 0 0,0 1 0 0 0,1-1 0 0 0,-1 0 0 0 0,-1 1 1 0 0,1-1-1 0 0,0 1 0 0 0,0-1-59 0 0,-1 1 59 0 0,1-1-1 0 0,-1 1 1 0 0,1-1 0 0 0,0 1-1 0 0,0-1 1 0 0,1 1 0 0 0,-1-1-1 0 0,0 1 1 0 0,1-1 0 0 0,0 0 0 0 0,-1 1-1 0 0,1-1-58 0 0,4 6 159 0 0,1 2 63 0 0,-4 4 55 0 0,-1-5-72 0 0,2 10 356 0 0,-1-13-398 0 0,1 0-49 0 0,1-2-86 0 0,-1-1 202 0 0,-3 0-46 0 0,0 7-22 0 0,0-7-2 0 0,0-3-5 0 0,0 0-22 0 0,0 0-6 0 0,0 0-6 0 0,0 0-10 0 0,0 0-38 0 0,0 0-3 0 0,0 0 19 0 0,0 0-1 0 0,-3-3-7 0 0,-7-7-1 0 0,10 9-77 0 0,-1 1 0 0 0,1 0-1 0 0,0 0 1 0 0,0 0-1 0 0,-1-1 1 0 0,1 1-1 0 0,0 0 1 0 0,0 0 0 0 0,0-1-1 0 0,0 1 1 0 0,0 0-1 0 0,-1-1 1 0 0,1 1-1 0 0,0 0 1 0 0,0-1-1 0 0,0 1 1 0 0,0 0 0 0 0,0-1-1 0 0,0 1 1 0 0,0 0-1 0 0,0-1 1 0 0,0 1-1 0 0,0 0 1 0 0,0 0 0 0 0,0-1-1 0 0,0 1-2 0 0,0-55 13 0 0,0 53-13 0 0,0 0 0 0 0,0 0 0 0 0,1 0 0 0 0,-1 1 0 0 0,0-1 0 0 0,1 0 0 0 0,-1 0 0 0 0,1 1 0 0 0,-1-1 0 0 0,1 0 0 0 0,0 1 0 0 0,0-1 0 0 0,0 0 0 0 0,0 0 0 0 0,0 1 0 0 0,0-1 0 0 0,0 1 0 0 0,0-1 0 0 0,0 0 0 0 0,-1 1 0 0 0,1-1 0 0 0,-1 0 0 0 0,1 1 0 0 0,-1-1 0 0 0,1 0 0 0 0,-1 0 0 0 0,0 0 0 0 0,0 1 0 0 0,0-2 0 0 0,-1-6 0 0 0,1-12-23 0 0,4 6-34 0 0,14-22-26 0 0,-12 25 32 0 0,1-2-34 0 0,-7 14 83 0 0,1-1-5 0 0,-1 0-1 0 0,1 0 1 0 0,0 0-1 0 0,0 1 1 0 0,-1-1 0 0 0,1 0-1 0 0,0 0 1 0 0,0 1-1 0 0,0-1 1 0 0,0 0-1 0 0,0 1 1 0 0,0-1 0 0 0,0 1-1 0 0,0-1 1 0 0,0 1-1 0 0,0-1 8 0 0,10-5-100 0 0,-6-1 37 0 0,-5 7 62 0 0,0-1-1 0 0,1 1 0 0 0,-1-1 1 0 0,0 1-1 0 0,0 0 0 0 0,1-1 1 0 0,-1 1-1 0 0,0 0 1 0 0,1-1-1 0 0,-1 1 0 0 0,1 0 1 0 0,-1-1-1 0 0,0 1 0 0 0,1 0 1 0 0,-1-1-1 0 0,1 1 0 0 0,-1 0 1 0 0,1 0-1 0 0,-1 0 0 0 0,1 0 1 0 0,-1-1-1 0 0,1 1 0 0 0,-1 0 1 0 0,0 0-1 0 0,1 0 0 0 0,-1 0 1 0 0,1 0-1 0 0,-1 0 0 0 0,1 0 1 0 0,-1 0-1 0 0,1 0 0 0 0,0 1 2 0 0,0-1-2 0 0,-1 0-1 0 0,1-1 1 0 0,0 1-1 0 0,0 0 1 0 0,0 0-1 0 0,-1 0 0 0 0,1-1 1 0 0,0 1-1 0 0,0 0 1 0 0,-1-1-1 0 0,1 1 0 0 0,0 0 1 0 0,-1-1-1 0 0,1 1 1 0 0,0-1-1 0 0,-1 1 1 0 0,1-1-1 0 0,-1 1 0 0 0,1-1 1 0 0,-1 0-1 0 0,1 1 1 0 0,-1-1 2 0 0,0 0-2 0 0,1 1 1 0 0,-1 0-1 0 0,0-1 1 0 0,0 1-1 0 0,1-1 1 0 0,-1 1 0 0 0,0 0-1 0 0,1-1 1 0 0,-1 1-1 0 0,0 0 1 0 0,1-1-1 0 0,-1 1 1 0 0,1 0-1 0 0,-1 0 1 0 0,0 0-1 0 0,1-1 1 0 0,-1 1 0 0 0,1 0-1 0 0,-1 0 1 0 0,1 0-1 0 0,-1 0 1 0 0,1 0-1 0 0,-1 0 1 0 0,1-1-1 0 0,-1 1 1 0 0,1 0 0 0 0,-1 1-1 0 0,1-1 1 0 0,-1 0-1 0 0,0 0 1 0 0,1 0-1 0 0,-1 0 1 0 0,1 0-1 0 0,-1 0 1 0 0,1 0-1 0 0,-1 1 1 0 0,1-1 0 0 0,-1 0-1 0 0,0 0 2 0 0,9 5-10 0 0,-8-4 6 0 0,0 0-1 0 0,1 0 0 0 0,-1 0 0 0 0,1 0 0 0 0,-1-1 0 0 0,1 1 1 0 0,-1 0-1 0 0,1-1 0 0 0,-1 1 0 0 0,1-1 0 0 0,0 0 0 0 0,-1 0 1 0 0,1 1-1 0 0,0-1 5 0 0,-1 0-3 0 0,0 0 1 0 0,-1 0-1 0 0,1 0 1 0 0,0 0-1 0 0,0 0 1 0 0,0 0 0 0 0,-1 1-1 0 0,1-1 1 0 0,0 0-1 0 0,0 0 1 0 0,-1 1-1 0 0,1-1 1 0 0,0 1-1 0 0,-1-1 1 0 0,1 1-1 0 0,0-1 1 0 0,-1 1 0 0 0,1-1-1 0 0,-1 1 1 0 0,1-1-1 0 0,-1 1 1 0 0,1 0-1 0 0,-1-1 1 0 0,1 1-1 0 0,-1 0 1 0 0,0-1-1 0 0,1 1 1 0 0,-1 0 0 0 0,0 0 2 0 0,1 0-2 0 0,-1 1 1 0 0,1-1-1 0 0,0 0 1 0 0,-1 0-1 0 0,1 0 1 0 0,0 0-1 0 0,0 0 1 0 0,-1 0-1 0 0,1 0 1 0 0,0 0-1 0 0,0 0 1 0 0,0-1-1 0 0,0 1 1 0 0,0 0-1 0 0,1 0 2 0 0,2 1 0 0 0,-3-2 0 0 0,0 0 0 0 0,-1 1-1 0 0,1-1 1 0 0,0 0 0 0 0,-1 1 0 0 0,1-1 0 0 0,-1 0-1 0 0,1 1 1 0 0,0-1 0 0 0,-1 1 0 0 0,1-1 0 0 0,-1 1-1 0 0,1-1 1 0 0,-1 1 0 0 0,0-1 0 0 0,1 1 0 0 0,-1-1-1 0 0,0 1 1 0 0,1 0 0 0 0,-1-1 0 0 0,0 1 0 0 0,1 0 0 0 0,1 4-6 0 0,19 26-46 0 0,0 1 50 0 0,-16-22 6 0 0,-4-7 3 0 0,0-1 1 0 0,0 0-1 0 0,0 1 1 0 0,0-1-1 0 0,1 0 1 0 0,-1 0-1 0 0,1 0 1 0 0,0 0-1 0 0,-1 0-7 0 0,2 1 24 0 0,0 0 1 0 0,-1 0-1 0 0,0 1 0 0 0,0-1 1 0 0,0 1-1 0 0,0 0 0 0 0,0 0 0 0 0,-1 0 1 0 0,1-1-1 0 0,-1 1 0 0 0,0 3-24 0 0,11 25 189 0 0,-7-23-131 0 0,-4-8-43 0 0,0 1 0 0 0,0-1 1 0 0,-1 1-1 0 0,1-1 0 0 0,0 1 0 0 0,-1-1 1 0 0,1 1-1 0 0,0 0 0 0 0,-1-1 0 0 0,0 1 0 0 0,1 1-15 0 0,1 5 112 0 0,9 13-4 0 0,-9-15-32 0 0,0-2-34 0 0,-3 3-13 0 0,1-5-4 0 0,0 0 55 0 0,0-2-1 0 0,0 0-6 0 0,0 0-1 0 0,0 0 0 0 0,0 0-1 0 0,0 0-6 0 0,0 0-1 0 0,0 0 0 0 0,0 0 0 0 0,0-2 6 0 0,-1-2-38 0 0,1 1-19 0 0,0 1-1 0 0,0 0 0 0 0,0-1 1 0 0,0 1-1 0 0,0 0 1 0 0,1-1-1 0 0,-1 1 0 0 0,1 0 1 0 0,0-2-13 0 0,4-4 9 0 0,-4 6-8 0 0,0 1 0 0 0,0 0 0 0 0,0-1 0 0 0,-1 1 0 0 0,1-1 0 0 0,0 1 0 0 0,-1-1 0 0 0,1 0 0 0 0,-1 1 0 0 0,1-1 0 0 0,-1 1 0 0 0,0-1-1 0 0,0 0 1 0 0,0 0-1 0 0,2-28 58 0 0,0 17-57 0 0,0 0-1 0 0,2 0 1 0 0,-1 0-1 0 0,3-2 0 0 0,-3 6 0 0 0,1-4-4 0 0,0-1 1 0 0,2 1 0 0 0,6-12 3 0 0,-9 20-13 0 0,1 1 0 0 0,0-1 0 0 0,1 1 0 0 0,2-3 13 0 0,7-7-41 0 0,-7 3-16 0 0,-4 6 32 0 0,-3 5 18 0 0,0-1 0 0 0,0 1 1 0 0,1-1-1 0 0,-1 0 1 0 0,0 1-1 0 0,1-1 0 0 0,-1 0 1 0 0,1 1-1 0 0,-1-1 0 0 0,0 1 1 0 0,1-1-1 0 0,-1 1 0 0 0,1-1 1 0 0,0 1-1 0 0,-1 0 0 0 0,1-1 1 0 0,-1 1-1 0 0,1 0 0 0 0,0-1 1 0 0,-1 1-1 0 0,1 0 0 0 0,0-1 7 0 0,4-1-28 0 0,11-11-78 0 0,0 0 20 0 0,-1 10 70 0 0,-13 3 14 0 0,0 0-1 0 0,-1-1 0 0 0,1 1 0 0 0,0-1 1 0 0,0 1-1 0 0,-1-1 0 0 0,1 0 0 0 0,-1 1 0 0 0,1-1 1 0 0,0 0-1 0 0,0-1 3 0 0,-1 1-2 0 0,0 1 0 0 0,0-1 0 0 0,0 0 0 0 0,0 1 0 0 0,0-1 0 0 0,0 1-1 0 0,0-1 1 0 0,0 1 0 0 0,0 0 0 0 0,0-1 0 0 0,0 1 0 0 0,0 0 0 0 0,0 0 0 0 0,0-1 0 0 0,0 1 0 0 0,0 0 0 0 0,0 0 0 0 0,1 0 0 0 0,-1 1 0 0 0,0-1 0 0 0,0 0 0 0 0,0 0-1 0 0,0 0 1 0 0,0 1 2 0 0,6 2-1 0 0,-1 0 0 0 0,1 0-1 0 0,-1 0 1 0 0,1-1 0 0 0,3 0 1 0 0,-8-1-4 0 0,-1-1 1 0 0,0 0 0 0 0,1 1-1 0 0,-1-1 1 0 0,0 1 0 0 0,0-1-1 0 0,1 1 1 0 0,-1 0 0 0 0,0 0-1 0 0,0-1 1 0 0,0 1 0 0 0,0 0-1 0 0,0 0 1 0 0,0 0 0 0 0,0 0-1 0 0,1 1 4 0 0,0 0-2 0 0,1 0 0 0 0,0 0 0 0 0,0 0 0 0 0,0 0 0 0 0,0-1-1 0 0,1 1 3 0 0,-2-1 1 0 0,0 0-1 0 0,0 0 0 0 0,-1 0 0 0 0,1 0 0 0 0,0 0 0 0 0,0 0 0 0 0,-1 1 0 0 0,1-1 0 0 0,-1 0 0 0 0,1 1 0 0 0,-1-1 0 0 0,0 1 0 0 0,1 0 0 0 0,1 3 0 0 0,-3-4 0 0 0,0 0 0 0 0,0-1 0 0 0,1 1 0 0 0,-1 0 0 0 0,0-1 0 0 0,1 1 0 0 0,-1-1 0 0 0,0 1 0 0 0,1-1 0 0 0,-1 1 0 0 0,1-1 0 0 0,-1 1 0 0 0,1-1 0 0 0,-1 1 0 0 0,1-1 0 0 0,0 1 0 0 0,-1-1 0 0 0,1 0 0 0 0,-1 1 0 0 0,1-1 0 0 0,0 0 0 0 0,0 0 0 0 0,4 3 0 0 0,-4-2 1 0 0,1 0-1 0 0,0 1 1 0 0,-1-1-1 0 0,1 1 1 0 0,-1 0-1 0 0,1-1 1 0 0,-1 1-1 0 0,0 0 1 0 0,0 0-1 0 0,0 0 0 0 0,1 0 0 0 0,6 16 42 0 0,-4-11-2 0 0,1 6 41 0 0,5-8-1 0 0,6 24 80 0 0,-13-18-85 0 0,-2-2 9 0 0,-2 0 19 0 0,1-1 42 0 0,0-1 15 0 0,0-1 41 0 0,0-1-129 0 0,0 10 199 0 0,0-11-218 0 0,0-2-41 0 0,0-2-9 0 0,0 0-1 0 0,0 0 0 0 0,0 0 1 0 0,0 0-1 0 0,0 1 0 0 0,0-1 0 0 0,0 0 1 0 0,0 0-1 0 0,0 0 0 0 0,0 0 1 0 0,0 0-1 0 0,0 0 0 0 0,0 0 0 0 0,0 0 1 0 0,0 0-1 0 0,0 0 0 0 0,0 1 1 0 0,0-1-1 0 0,0 0 0 0 0,0 0 1 0 0,0 0-1 0 0,0 0 0 0 0,0 0 0 0 0,0 0 1 0 0,0 0-1 0 0,0 0 0 0 0,-1 0 1 0 0,1 0-1 0 0,0 0 0 0 0,0 0 0 0 0,0 1 1 0 0,0-1-1 0 0,0 0 0 0 0,0 0 1 0 0,0 0-1 0 0,0 0 0 0 0,0 0 0 0 0,0 0 1 0 0,0 0-1 0 0,0 0 0 0 0,-1 0 1 0 0,1 0-1 0 0,0 0 0 0 0,0 0 1 0 0,0 0-1 0 0,0 0 0 0 0,0 0 0 0 0,0 0 1 0 0,0 0-1 0 0,0 0 0 0 0,0 0 1 0 0,0 0-1 0 0,-1 0 0 0 0,1 0 0 0 0,0 0 1 0 0,0 0-1 0 0,0 0-2 0 0,-1 0 44 0 0,-1 0-42 0 0,-1 0-21 0 0,1 0 73 0 0,0 0 81 0 0,0 0-27 0 0,1 0 33 0 0,1 2-59 0 0,0 9-8 0 0,0-9-42 0 0,0-2-82 0 0,0 0-37 0 0,-1 0-153 0 0,0 0 89 0 0,0 0 75 0 0,0 0 61 0 0,0 0 98 0 0,-1 0 174 0 0,1 0-175 0 0,0 1-61 0 0,1-1-55 0 0,-1 0-38 0 0,1 0-43 0 0,-1 0-49 0 0,1 0-56 0 0,-1 0-61 0 0,0 0-198 0 0,1 0 191 0 0,-1 0-36 0 0,1 0-36 0 0,-1 0-38 0 0,1 0-41 0 0,-1-1-41 0 0,1 1-1178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35.5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6504 0 0,'0'0'190'0'0,"0"3"-10"0"0,0-2-176 0 0,0 1-1 0 0,1 0 1 0 0,-1-1-1 0 0,1 1 0 0 0,-1-1 1 0 0,1 1-1 0 0,-1-1 1 0 0,1 1-1 0 0,0-1 0 0 0,-1 1 1 0 0,1-1-1 0 0,0 1-3 0 0,0-1 0 0 0,1 1 0 0 0,-2 0-1 0 0,1-1 1 0 0,0 1 0 0 0,0 0 0 0 0,0 0-1 0 0,-1 0 1 0 0,1 0 0 0 0,-1 0-1 0 0,0 0 1 0 0,1 0 0 0 0,-1 1 0 0 0,1 4 3 0 0,0-1 50 0 0,5 4 164 0 0,-1-2 30 0 0,0 2 139 0 0,-1-1-69 0 0,0 3-3 0 0,1 4 82 0 0,1 1 1 0 0,-2-6-84 0 0,0-1 3 0 0,1 0 69 0 0,5 8 175 0 0,-4 8-31 0 0,-3-18-281 0 0,0-1-1 0 0,0-1 1 0 0,5 7-248 0 0,1 3 328 0 0,-2-2-12 0 0,2 4 98 0 0,-9-16-339 0 0,1 0-1 0 0,0 1 1 0 0,-1-1-1 0 0,0 0 1 0 0,1 1-1 0 0,-1-1 1 0 0,0 0-1 0 0,0 1 1 0 0,-1 1-75 0 0,1 0 159 0 0,0-2 234 0 0,0-2-94 0 0,0 0-41 0 0,0 3-8 0 0,0 8-12 0 0,0-9-39 0 0,0-2-20 0 0,0 0-3 0 0,0 0-2 0 0,0 0-4 0 0,0 0-3 0 0,0 0 1 0 0,0 0-13 0 0,0 0-58 0 0,0 0-29 0 0,0 0-4 0 0,0-2-10 0 0,0-69-41 0 0,0 34-76 0 0,0 34 62 0 0,1-1 0 0 0,-1 1 0 0 0,1 0-1 0 0,-1-1 1 0 0,1 1 0 0 0,0 0 0 0 0,0 0-1 0 0,1 0 1 0 0,0-2 1 0 0,2-6-1 0 0,6-11 1 0 0,-4 9 13 0 0,-3-2 34 0 0,-3 14-46 0 0,0 0-1 0 0,0-1 1 0 0,0 1-1 0 0,0 0 1 0 0,0-1-1 0 0,0 1 1 0 0,1 0-1 0 0,-1 0 1 0 0,1-1-1 0 0,-1 1 1 0 0,1 0-1 0 0,-1 0 1 0 0,1 0-1 0 0,-1 0 1 0 0,1-1-1 0 0,0 1 1 0 0,0 0-1 0 0,0 0 1 0 0,0 1-1 0 0,-1-1 1 0 0,1 0-1 0 0,0 0 1 0 0,0 0-1 0 0,1 0 0 0 0,0 0 0 0 0,11-4 0 0 0,-8-6 0 0 0,6 6-14 0 0,-7-2-32 0 0,-4 7 43 0 0,1 0 0 0 0,-1-1 0 0 0,0 1 0 0 0,0-1 1 0 0,1 1-1 0 0,-1 0 0 0 0,0-1 0 0 0,0 1 0 0 0,1 0 0 0 0,-1 0 0 0 0,0-1 0 0 0,1 1 0 0 0,-1 0 0 0 0,0-1 0 0 0,1 1 0 0 0,-1 0 0 0 0,0 0 0 0 0,1 0 0 0 0,-1 0 0 0 0,1-1 0 0 0,-1 1 0 0 0,0 0 0 0 0,1 0 0 0 0,-1 0 0 0 0,1 0 0 0 0,-1 0 0 0 0,0 0 0 0 0,1 0 0 0 0,-1 0 0 0 0,1 0 1 0 0,-1 0 1 0 0,6 3-52 0 0,13 17 14 0 0,-14-16 24 0 0,0-2 5 0 0,-1 0 4 0 0,-3-1 6 0 0,0-1 0 0 0,-1 0 0 0 0,1 0-1 0 0,0 1 1 0 0,-1-1 0 0 0,1 0 0 0 0,-1 1 0 0 0,1-1 0 0 0,0 1-1 0 0,-1-1 1 0 0,1 1 0 0 0,-1-1 0 0 0,0 1 0 0 0,1-1-1 0 0,-1 1 1 0 0,1-1 0 0 0,-1 1 0 0 0,0 0 0 0 0,1-1-1 0 0,-1 1 1 0 0,0-1 0 0 0,1 1 0 0 0,1 4-1 0 0,24 27 1 0 0,-24-26 0 0 0,-1-2 0 0 0,15 20 0 0 0,-3 2 12 0 0,-8-7 36 0 0,6-6-17 0 0,-9-9 56 0 0,-1 0-45 0 0,-2 4-11 0 0,1-8-19 0 0,0 2 61 0 0,0-2-2 0 0,0 0-6 0 0,0 0-1 0 0,0 0 0 0 0,0 0 0 0 0,0 0 6 0 0,0 0 15 0 0,0 0-13 0 0,0 0 5 0 0,0-2-10 0 0,0-6-57 0 0,-1-15 9 0 0,5 9 25 0 0,1 6-33 0 0,-4 7-10 0 0,0-1 0 0 0,0 1 0 0 0,-1-1-1 0 0,1 1 1 0 0,0-1 0 0 0,-1 1 0 0 0,1-1 0 0 0,0 1 0 0 0,-1-1 0 0 0,0 0 0 0 0,1 1-1 0 0,-1-1 1 0 0,0 0 0 0 0,0 0-1 0 0,3-19 45 0 0,-1 18-43 0 0,-1 0-1 0 0,1 0 0 0 0,0-1 1 0 0,-1 1-1 0 0,2 1 0 0 0,-1-2-1 0 0,11-16 0 0 0,-8 10 0 0 0,-4 8 0 0 0,0-1 0 0 0,0 1 0 0 0,0 0 0 0 0,0 0 0 0 0,1 0 0 0 0,-1 0 0 0 0,1 0 0 0 0,-1 0 0 0 0,1 0 0 0 0,6-6 0 0 0,-5 5 0 0 0,0-1 0 0 0,0 1 0 0 0,1 0 0 0 0,-1 0 0 0 0,1 1 0 0 0,0-1 0 0 0,27-13 0 0 0,-26 15-1 0 0,-1 0 0 0 0,0 0 0 0 0,0 0 0 0 0,1 1 0 0 0,-1-1 0 0 0,1 1 0 0 0,-1 0 0 0 0,0 1 0 0 0,4 0 1 0 0,9 0-44 0 0,-16-1 43 0 0,1 0 1 0 0,0 0-1 0 0,-1 0 0 0 0,1 0 0 0 0,-1 1 1 0 0,1-1-1 0 0,0 1 0 0 0,-1 0 0 0 0,1-1 1 0 0,-1 1-1 0 0,1 0 0 0 0,-1 0 0 0 0,0 0 1 0 0,1 0 0 0 0,6 4-1 0 0,-1-2 1 0 0,-4-2 0 0 0,0 0 0 0 0,-1 1 0 0 0,1-1 0 0 0,0 0 0 0 0,-1 1 0 0 0,1 0 0 0 0,-1 0 0 0 0,1 0 0 0 0,-1 0 0 0 0,0 0 0 0 0,0 0 0 0 0,0 1 0 0 0,0-1 0 0 0,0 0 0 0 0,0 2 0 0 0,3 6 0 0 0,-5-7 0 0 0,1-1 0 0 0,1 0 0 0 0,-1 0 0 0 0,0 0 0 0 0,1 1 0 0 0,-1-1 0 0 0,1 0 0 0 0,-1-1 0 0 0,1 1 0 0 0,1 2 0 0 0,-1-1 0 0 0,1 0 0 0 0,-1 1 0 0 0,0-1 0 0 0,0 1 0 0 0,0 0 0 0 0,0-1 0 0 0,-1 1 0 0 0,0 0 0 0 0,0 0 0 0 0,1 3 0 0 0,9 25 11 0 0,2-8 38 0 0,1 0-45 0 0,-12-9 8 0 0,1 1 36 0 0,7 0-22 0 0,-7-3 38 0 0,0-8-8 0 0,7 6-78 0 0,-8-9-47 0 0,-1-2-36 0 0,-1 0-162 0 0,0 1 130 0 0,0-1-56 0 0,1 1-82 0 0,0-1 87 0 0,-1 1-40 0 0,1 0-43 0 0,0 0-40 0 0,0 0-37 0 0,1 0-34 0 0,-1 1-245 0 0,1 0-56 0 0,1 1-802 0 0,-1-1-628 0 0,-1-2-1196 0 0</inkml:trace>
  <inkml:trace contextRef="#ctx0" brushRef="#br0" timeOffset="351.08">1010 0 8088 0 0,'0'0'182'0'0,"0"0"29"0"0,0 0 12 0 0,0 3 43 0 0,-2 5 36 0 0,-3-4 46 0 0,4-3-314 0 0,0-1 0 0 0,1 0 0 0 0,-1 1-1 0 0,1-1 1 0 0,-1 1 0 0 0,1-1 0 0 0,-1 1-1 0 0,1 0 1 0 0,-1-1 0 0 0,1 1-1 0 0,-1-1 1 0 0,1 1 0 0 0,0 0 0 0 0,-1-1-1 0 0,1 1 1 0 0,0 0 0 0 0,0 0 0 0 0,-1-1-1 0 0,1 1 1 0 0,0 0 0 0 0,0 0 0 0 0,0-1-1 0 0,0 1 1 0 0,0 0 0 0 0,0 0-34 0 0,-1 6 240 0 0,-1-1-34 0 0,-3 4 132 0 0,0-2-109 0 0,-1 5 172 0 0,0-2-83 0 0,2-3-106 0 0,2-1 13 0 0,0 0-55 0 0,2 2-21 0 0,1 4 12 0 0,-1-4-22 0 0,-1 7 146 0 0,-7 4 14 0 0,3-5-82 0 0,3-4-44 0 0,2-1 9 0 0,3 2 47 0 0,-1-6-176 0 0,2 5 75 0 0,0 2 46 0 0,-2 1 51 0 0,-1 2 54 0 0,1-5-134 0 0,-1-8-92 0 0,0-1 1 0 0,1 1 0 0 0,-1-1-1 0 0,0 0 1 0 0,1 0-1 0 0,-1 1 1 0 0,1-1 0 0 0,0 0-1 0 0,0 0 1 0 0,0-1-1 0 0,0 2-53 0 0,9 4 187 0 0,3 0 28 0 0,4 2 32 0 0,-16-8-180 0 0,1-1 0 0 0,0 1-1 0 0,0 0 1 0 0,0-1-1 0 0,0 0 1 0 0,0 0-1 0 0,0 0 1 0 0,2 0-67 0 0,1 0 88 0 0,-2-1-34 0 0,0 1-50 0 0,6-2 205 0 0,4-3-87 0 0,2-1 12 0 0,-4 1 13 0 0,-5 2-83 0 0,-3 1-36 0 0,-1 1 1 0 0,1-1-1 0 0,-1 0 1 0 0,1 0 0 0 0,-1 0-1 0 0,0 0 1 0 0,0-1-1 0 0,0 1 1 0 0,0-1-1 0 0,2-2-28 0 0,0-5 65 0 0,-4 7-59 0 0,0 1 0 0 0,0 0 0 0 0,0-1 0 0 0,0 1 0 0 0,1 0 0 0 0,-1 0 0 0 0,1 0 0 0 0,-1 0 0 0 0,1 0-6 0 0,0 1 4 0 0,-1 0 1 0 0,0 0-1 0 0,0 0 0 0 0,1-1 1 0 0,-1 1-1 0 0,0 0 0 0 0,0-1 1 0 0,0 1-1 0 0,-1-1 0 0 0,1 1 1 0 0,0-1-1 0 0,0 1 0 0 0,-1-1 1 0 0,1 0-1 0 0,-1 1 0 0 0,0-1 1 0 0,1 0-1 0 0,-1 1 0 0 0,0-1 1 0 0,0 0-5 0 0,2-9 44 0 0,5-3-23 0 0,-6 12-20 0 0,0 0 1 0 0,0 0-1 0 0,0-1 1 0 0,0 1-1 0 0,0 0 0 0 0,0 0 1 0 0,-1-1-1 0 0,1 0-1 0 0,-1 1 5 0 0,0 1-1 0 0,0 0 1 0 0,0-1 0 0 0,0 1-1 0 0,-1 0 1 0 0,1-1-1 0 0,0 1 1 0 0,-1 0-1 0 0,1-1 1 0 0,-1 1-1 0 0,0-1-4 0 0,-4-6 10 0 0,4 6-11 0 0,0 1 0 0 0,1 0 0 0 0,-1-1 0 0 0,0 1 0 0 0,0-1 0 0 0,1 0 0 0 0,-1 1 0 0 0,1-1 0 0 0,-1 1-1 0 0,1-1 1 0 0,0 0 0 0 0,-1 1 0 0 0,1-1 0 0 0,0 0 1 0 0,0 0-10 0 0,0 0 0 0 0,0 1 0 0 0,-1-1 0 0 0,1 0 0 0 0,-1 0-1 0 0,1 0 1 0 0,-1 0 0 0 0,0 1 0 0 0,1-1 0 0 0,-1 0 0 0 0,0 1 0 0 0,0-1 0 0 0,0 1 0 0 0,-1-2 10 0 0,-9-8-95 0 0,-1 0-39 0 0,-4-3-140 0 0,10 6 85 0 0,1 0-43 0 0,0-3-76 0 0,5 10 274 0 0,-1 0 0 0 0,1 0-1 0 0,0 0 1 0 0,-1 0-1 0 0,1 0 1 0 0,-1 0-1 0 0,0 0 1 0 0,1 0-1 0 0,-1 0 1 0 0,0 0-1 0 0,0 0 1 0 0,1 0-1 0 0,-1 0 1 0 0,0 0-1 0 0,0 1 1 0 0,0-1-1 0 0,0 0 1 0 0,-1 0 34 0 0,-15-7-804 0 0,3 1 104 0 0,1 1-121 0 0,12 6 762 0 0,1-1 0 0 0,-1 0 0 0 0,1 0 0 0 0,0 0 0 0 0,-1 1 0 0 0,1-1 1 0 0,0 0-1 0 0,0 0 0 0 0,0 0 0 0 0,0 0 0 0 0,0 1 0 0 0,0-1 0 0 0,0 0 1 0 0,0-1 58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32.9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1 805 6592 0 0,'0'0'149'0'0,"0"0"23"0"0,3 0 11 0 0,26 0 1 0 0,-23 0-181 0 0,9 0-2 0 0,-8-3 76 0 0,-2-3 166 0 0,-5 5-220 0 0,0 1-1 0 0,1 0 1 0 0,-1-1-1 0 0,0 1 1 0 0,0-1-1 0 0,1 1 1 0 0,-1 0-1 0 0,0-1 0 0 0,1 1 1 0 0,-1-1-1 0 0,0 1 1 0 0,1 0-1 0 0,-1 0 1 0 0,1-1-1 0 0,-1 1 0 0 0,1 0 1 0 0,-1 0-1 0 0,1-1 1 0 0,-1 1-1 0 0,0 0 1 0 0,1 0-1 0 0,-1 0 0 0 0,1 0 1 0 0,-1 0-1 0 0,1 0 1 0 0,-1 0-1 0 0,1 0 1 0 0,-1 0-1 0 0,1 0 1 0 0,-1 0-1 0 0,1 0 0 0 0,0 0-22 0 0,10-1 398 0 0,2-6 53 0 0,-1 1-11 0 0,-1 4-61 0 0,2 2 151 0 0,-13 1-521 0 0,0-1 0 0 0,1 0 0 0 0,-1 0 1 0 0,0 0-1 0 0,0 0 0 0 0,0 0 1 0 0,0 0-1 0 0,0 0 0 0 0,0 0 0 0 0,0 0 1 0 0,0 0-1 0 0,0 0 0 0 0,0 0 0 0 0,1 0 1 0 0,-1 0-1 0 0,0 0 0 0 0,0 0 0 0 0,0 0 1 0 0,0 0-1 0 0,0 0 0 0 0,0 0 0 0 0,0-1 1 0 0,0 1-1 0 0,0 0 0 0 0,0 0 1 0 0,0 0-1 0 0,1 0 0 0 0,-1 0 0 0 0,0 0 1 0 0,0 0-1 0 0,0 0 0 0 0,0 0 0 0 0,0 0 1 0 0,0 0-1 0 0,0 0 0 0 0,0 0 0 0 0,0 0 1 0 0,0 0-1 0 0,0-1 0 0 0,0 1 0 0 0,0 0 1 0 0,0 0-1 0 0,0 0 0 0 0,0 0 0 0 0,0 0 1 0 0,0 0-1 0 0,0 0 0 0 0,0 0 1 0 0,0 0-1 0 0,0 0 0 0 0,0-1 0 0 0,0 1 1 0 0,0 0-1 0 0,0 0 0 0 0,0 0 0 0 0,0 0 1 0 0,0 0-10 0 0,1-5 255 0 0,0 2-57 0 0,10-5 278 0 0,-6 5-301 0 0,0 0 43 0 0,0-2 62 0 0,1 0 78 0 0,-4 3-255 0 0,1-1 35 0 0,8-8 396 0 0,-6 7-342 0 0,-2 0-69 0 0,-1 2-111 0 0,1-1 182 0 0,-2 1-67 0 0,-1-1-41 0 0,-1 1-40 0 0,0-1-19 0 0,1 0 24 0 0,1 1 35 0 0,2-1 55 0 0,7-8 5 0 0,-7 9-8 0 0,-3-1-25 0 0,0-21-66 0 0,0 11 24 0 0,-3 8-65 0 0,3 5-1 0 0,-1-1-1 0 0,0 1 1 0 0,1 0 0 0 0,-1 0-1 0 0,1-1 1 0 0,-1 1 0 0 0,0 0 0 0 0,1 0-1 0 0,-1 0 1 0 0,0 0 0 0 0,0-1-1 0 0,1 1 1 0 0,-1 0 0 0 0,0 0 0 0 0,1 1-5 0 0,0-1 0 0 0,-3 0 96 0 0,3 0-14 0 0,-7-1 16 0 0,-1 1-60 0 0,7 0-37 0 0,0 0 1 0 0,1 0 0 0 0,-1 0-1 0 0,0 0 1 0 0,0 0 0 0 0,0 0-1 0 0,0 0 1 0 0,0 1 0 0 0,0-1-1 0 0,0 0 1 0 0,0 1 0 0 0,0-1-1 0 0,0 0 1 0 0,0 1-2 0 0,-4 10 53 0 0,-6-5-26 0 0,10-5-24 0 0,0-1 1 0 0,0 0-1 0 0,0 1 0 0 0,0-1 1 0 0,0 1-1 0 0,0 0 0 0 0,0-1 1 0 0,0 1-1 0 0,0 0 0 0 0,0-1 1 0 0,0 1-1 0 0,0 0 0 0 0,1 0 1 0 0,-1 0-1 0 0,0 0 0 0 0,1 0-3 0 0,-5 9 13 0 0,4-7-13 0 0,0-1 0 0 0,0 0 0 0 0,0 1 0 0 0,-1-1 0 0 0,1 0 0 0 0,-1 0 0 0 0,1 0 0 0 0,-1 0 1 0 0,0 0-1 0 0,-1 1 5 0 0,1 0 0 0 0,0 0 1 0 0,-1 1-1 0 0,1-1 1 0 0,0 1-1 0 0,0 0 0 0 0,1 0 1 0 0,-1 0-1 0 0,1-1 1 0 0,0 1-1 0 0,0 3-5 0 0,-11 25 58 0 0,7-24-49 0 0,4-6-5 0 0,0-1-1 0 0,0 1 1 0 0,0-1 0 0 0,1 1-1 0 0,-1-1 1 0 0,0 1 0 0 0,1-1-1 0 0,-1 1 1 0 0,1-1 0 0 0,-1 1-1 0 0,1 0 1 0 0,0 0 0 0 0,0-1-1 0 0,0 1 1 0 0,0 1-4 0 0,-1 7 9 0 0,0 21 0 0 0,5-12 44 0 0,9-3-25 0 0,-11-14-22 0 0,-1-1 0 0 0,1 0 0 0 0,-1 0 0 0 0,0 1 1 0 0,0-1-1 0 0,0 0 0 0 0,0 1 0 0 0,0-1 0 0 0,0 1 0 0 0,0 0 1 0 0,-1-1-1 0 0,1 1 0 0 0,0 0 0 0 0,-1-1 0 0 0,0 1 0 0 0,1 0 1 0 0,-1 0-1 0 0,0-1 0 0 0,0 1-6 0 0,1 0 5 0 0,-1-1-1 0 0,1 1 1 0 0,-1-1 0 0 0,1 1-1 0 0,0-1 1 0 0,-1 0 0 0 0,1 1-1 0 0,0-1 1 0 0,0 0 0 0 0,0 0 0 0 0,0 0-1 0 0,0 1 1 0 0,0-1 0 0 0,0 0-1 0 0,0 0 1 0 0,0-1 0 0 0,1 1-1 0 0,-1 0 1 0 0,0 0 0 0 0,1 0 0 0 0,-1-1-1 0 0,1 1 1 0 0,-1-1 0 0 0,2 1-5 0 0,2 1-7 0 0,-1 1 11 0 0,2-3-7 0 0,15 0 56 0 0,40 0-43 0 0,-59 0-6 0 0,1 0 0 0 0,-1 0 0 0 0,1-1 0 0 0,-1 1-1 0 0,0 0 1 0 0,1-1 0 0 0,-1 0 0 0 0,0 0-1 0 0,0 1 1 0 0,1-2 0 0 0,-1 1 0 0 0,2-1-4 0 0,17-7 19 0 0,-16 7-24 0 0,15-5 13 0 0,-6 1-42 0 0,-3-1-57 0 0,-1 0-85 0 0,-7 3 65 0 0,1 0 37 0 0,5-5-88 0 0,-6 6 73 0 0,0 1-37 0 0,0-1-16 0 0,0 2-40 0 0,0-1-47 0 0,0 1-54 0 0,0 0-33 0 0,1 0-53 0 0,-1 1-47 0 0,0-1-42 0 0,4 0-558 0 0,0 0-95 0 0,1-4-768 0 0,2-4-1060 0 0</inkml:trace>
  <inkml:trace contextRef="#ctx0" brushRef="#br0" timeOffset="401.28">522 647 9440 0 0,'0'0'216'0'0,"0"0"32"0"0,0 3 9 0 0,0 4-124 0 0,0-2-61 0 0,0 20 2 0 0,0-2 11 0 0,0-13 210 0 0,0-1 55 0 0,0 35 1540 0 0,0-35-1574 0 0,3-3-46 0 0,0 1 9 0 0,4 0 90 0 0,-6-5-75 0 0,0 0-67 0 0,0 0-58 0 0,-1-1-50 0 0,1 1-27 0 0,-1 0-41 0 0,-1 3 13 0 0,0-3-11 0 0,1-1 54 0 0,0 12 363 0 0,0-10-44 0 0,0-3-9 0 0,0 0-17 0 0,0 0-69 0 0,0 0-38 0 0,0 0-5 0 0,0 0-12 0 0,0 0-52 0 0,0 0-28 0 0,0 0-4 0 0,0 0-4 0 0,0 0-17 0 0,0 0-10 0 0,0-3-1 0 0,0-1-99 0 0,0-8 44 0 0,3-1-51 0 0,2 5-43 0 0,-4 7-5 0 0,0-1 0 0 0,0 1 0 0 0,0-1 0 0 0,-1 1-1 0 0,1-1 1 0 0,0 1 0 0 0,-1-1 0 0 0,1 1-1 0 0,-1-1 1 0 0,0 0 0 0 0,1 1 0 0 0,-1-1 0 0 0,0 0-1 0 0,0 0-5 0 0,-1-14 36 0 0,1 12-28 0 0,-1 0-1 0 0,1-1 0 0 0,0 1 0 0 0,0 0 0 0 0,0-1 0 0 0,1 1 0 0 0,0 0 0 0 0,0-1 0 0 0,1-3-7 0 0,3 0 24 0 0,-4 7-22 0 0,0 0 1 0 0,-1-1 0 0 0,1 1-1 0 0,0-1 1 0 0,0 1 0 0 0,-1-1-1 0 0,1 1 1 0 0,-1-1-1 0 0,1 0 1 0 0,-1 1 0 0 0,1-1-1 0 0,-1 0 1 0 0,0 1-1 0 0,0-1-2 0 0,0 0 0 0 0,0 0 0 0 0,0 0 0 0 0,1 1 0 0 0,-1-1 0 0 0,0 0 0 0 0,1 0 0 0 0,0 1 0 0 0,-1-1 0 0 0,1 0 0 0 0,0 1 0 0 0,0-1 0 0 0,0 1 0 0 0,0-1 0 0 0,0 1 0 0 0,0-1 0 0 0,0 1 0 0 0,0-1 0 0 0,-1 0 0 0 0,1 1 0 0 0,0-1 0 0 0,-1 0 0 0 0,1 1 0 0 0,-1-1 0 0 0,0 0 0 0 0,0 0 0 0 0,1 0 0 0 0,-1 1 0 0 0,0 0 0 0 0,-1 1 0 0 0,1-1 0 0 0,0 1 0 0 0,0 0 1 0 0,0-1-1 0 0,0 1 0 0 0,0-1 0 0 0,0 1 0 0 0,0 0 0 0 0,0-1 0 0 0,0 1 0 0 0,0 0 0 0 0,0-1 0 0 0,0 1 0 0 0,0-1 0 0 0,0 1 0 0 0,0 0 0 0 0,0-1 0 0 0,1 1 0 0 0,-1 0 0 0 0,0-1 0 0 0,0 1 0 0 0,0-1 0 0 0,1 1 0 0 0,-1 0 0 0 0,0 0 0 0 0,0-1 0 0 0,1 1 0 0 0,-1 0 0 0 0,0-1 0 0 0,1 1 0 0 0,0-1-1 0 0,0 0 1 0 0,1 0-1 0 0,-1 0 0 0 0,0 0 0 0 0,0 0 0 0 0,0 0 0 0 0,0-1 1 0 0,0 1-1 0 0,0-1 0 0 0,0 1 0 0 0,0 0 0 0 0,0-1 1 0 0,-1 1-1 0 0,1-2 1 0 0,1-1-8 0 0,3 0-11 0 0,17-6-8 0 0,-9-1 15 0 0,-7 8-43 0 0,4 3 43 0 0,-10 0 6 0 0,12 0-97 0 0,6 0 21 0 0,-17 0 72 0 0,2 0-64 0 0,-3 0-46 0 0,0 0-22 0 0,3 0-2 0 0,0 0 210 0 0,1 0-111 0 0,0 0-33 0 0,0-1-34 0 0,5 1-191 0 0,-2 0-32 0 0,6 1-506 0 0,-13-2 616 0 0,0-1 84 0 0,0-1 51 0 0,0-4-44 0 0,0 7 44 0 0,0 0 82 0 0,0 0-1 0 0,0 0 0 0 0,0 0 0 0 0,0 0 0 0 0,0 0 0 0 0,0 0 0 0 0,0 0 0 0 0,0 0 0 0 0,0-1 1 0 0,0 1-1 0 0,0 0 0 0 0,0 0 0 0 0,0 0 0 0 0,0 0 0 0 0,0 0 0 0 0,0 0 0 0 0,0 0 1 0 0,0 0-1 0 0,0 0 0 0 0,0 0 0 0 0,0-1 0 0 0,0 1 0 0 0,0 0 0 0 0,1 0 0 0 0,-1 0 0 0 0,0 0 1 0 0,0 0-1 0 0,0 0 0 0 0,0 0 0 0 0,0 0 0 0 0,0 0 0 0 0,0 0 0 0 0,0 0 0 0 0,0 0 0 0 0,0 0 1 0 0,0 0-1 0 0,0 0 0 0 0,0 0 0 0 0,1-1 0 0 0,-1 1 0 0 0,0 0 0 0 0,0 0 0 0 0,0 0 0 0 0,0 0 1 0 0,0 0-1 0 0,0 0 0 0 0,0 0 0 0 0,0 0 0 0 0,0 0 0 0 0,0 0 0 0 0,1 0 0 0 0,-1 0 0 0 0,0 0 1 0 0,0 0-1 0 0,0 1 0 0 0,0-1 0 0 0,0 0 9 0 0,4 0-218 0 0,-1 0-15 0 0,-1 0-59 0 0,-1 0 102 0 0,0 0-34 0 0,-1 0-37 0 0,1 0-35 0 0,0 0-388 0 0,-1 0 102 0 0,0 0-48 0 0,0 0-733 0 0,0 0-572 0 0,0 0-1090 0 0</inkml:trace>
  <inkml:trace contextRef="#ctx0" brushRef="#br0" timeOffset="1544.7">790 0 6880 0 0,'0'0'157'0'0,"0"0"23"0"0,0 0 11 0 0,0 0 43 0 0,0 0-46 0 0,0 0 40 0 0,2 0 274 0 0,2 1-364 0 0,-1 0 54 0 0,8 3 575 0 0,-7-1-491 0 0,0 0-108 0 0,-3-2-137 0 0,1 0-43 0 0,11 4 540 0 0,-7 5 0 0 0,7-4-12 0 0,-6-2-302 0 0,-1 1 1 0 0,1 1 0 0 0,-1-1 0 0 0,0 1 0 0 0,0 0 0 0 0,2 4-215 0 0,9 8 497 0 0,-9-9-298 0 0,-1 0-34 0 0,-1 1-3 0 0,2 6 35 0 0,13 19 210 0 0,-9-20-236 0 0,5 7 92 0 0,-1 4 47 0 0,-3-3-27 0 0,22 26 268 0 0,-18-26-256 0 0,-5-8-117 0 0,5 7 96 0 0,-1 4 48 0 0,2 9 129 0 0,8 15 117 0 0,-11-16-237 0 0,-5-7-99 0 0,-3-2-54 0 0,1 9 138 0 0,-5-24-211 0 0,0 0-1 0 0,-1 1 1 0 0,-1-1-1 0 0,0 0 1 0 0,0 2-105 0 0,-1 51 482 0 0,0-31-282 0 0,0-3-33 0 0,-2-11-17 0 0,-5 0-35 0 0,3-7-54 0 0,3-8-44 0 0,-5 12 79 0 0,-6 1 0 0 0,10-13-77 0 0,0 0 0 0 0,0-1 0 0 0,0 1 0 0 0,0 0 0 0 0,1 0 0 0 0,-1 1-19 0 0,1-2 10 0 0,0 0 0 0 0,0 0-1 0 0,0 0 1 0 0,0 0 0 0 0,0 0 0 0 0,0-1 0 0 0,0 1-1 0 0,-1-1 1 0 0,1 1 0 0 0,-1-1 0 0 0,1 1 0 0 0,-1-1-1 0 0,0 1-9 0 0,-30 14 128 0 0,19-11-97 0 0,9 1-90 0 0,3-5 52 0 0,1-1 0 0 0,0 1 0 0 0,0-1-1 0 0,-1 1 1 0 0,1-1 0 0 0,0 0 0 0 0,-1 1 0 0 0,1-1 0 0 0,0 1-1 0 0,-1-1 1 0 0,1 0 0 0 0,-1 0 0 0 0,1 1 0 0 0,0-1 0 0 0,-1 0 0 0 0,1 0-1 0 0,-1 1 1 0 0,1-1 0 0 0,-1 0 0 0 0,1 0 0 0 0,-1 0 0 0 0,1 0-1 0 0,-1 0 1 0 0,1 0 0 0 0,-1 1 0 0 0,1-1 0 0 0,-1 0 0 0 0,1-1-1 0 0,-1 1 1 0 0,1 0 0 0 0,-1 0 0 0 0,1 0 7 0 0,-2 0 36 0 0,0 0-50 0 0,0 0-52 0 0,0 0-51 0 0,0 0-54 0 0,0 0-55 0 0,0 0-55 0 0,0 0-57 0 0,0 0-57 0 0,0 0-58 0 0,0 0-61 0 0,0 0-60 0 0,0 0-62 0 0,0 0-63 0 0,0 0-64 0 0,0 0-64 0 0,-1 0-437 0 0,0 0-35 0 0,-7 0-2722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23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5064 0 0,'0'0'108'0'0,"0"0"17"0"0,0 0 14 0 0,0 3-10 0 0,0-2-102 0 0,0 3-43 0 0,0-2 41 0 0,0 1 48 0 0,0 0 73 0 0,2-3 98 0 0,-1 0-232 0 0,-1 0 0 0 0,1 0 0 0 0,-1 0 0 0 0,1 0 0 0 0,-1 0 0 0 0,1 0 0 0 0,-1 0 1 0 0,1 0-1 0 0,-1 0 0 0 0,1 0 0 0 0,-1 0 0 0 0,0 1 0 0 0,1-1 0 0 0,-1 0 0 0 0,1 0 0 0 0,-1 0 0 0 0,1 1 1 0 0,-1-1-1 0 0,0 0 0 0 0,1 1 0 0 0,-1-1 0 0 0,1 0 0 0 0,-1 1 0 0 0,0-1 0 0 0,0 1 0 0 0,1-1 0 0 0,-1 0 0 0 0,0 1 1 0 0,0-1-1 0 0,1 1 0 0 0,-1-1 0 0 0,0 1 0 0 0,0-1 0 0 0,0 1 0 0 0,0-1 0 0 0,0 1 0 0 0,0-1 0 0 0,0 1 1 0 0,0-1-1 0 0,0 1 0 0 0,0-1 0 0 0,0 1-12 0 0,3 4 312 0 0,0-1-278 0 0,0 1 64 0 0,0 1 82 0 0,-1 4 174 0 0,0 9 264 0 0,-2-12-455 0 0,0 1-45 0 0,0-6-95 0 0,0 27 509 0 0,0 0-73 0 0,0 1-70 0 0,0 0-65 0 0,0-1-63 0 0,0 0-57 0 0,0 0-56 0 0,0 0-51 0 0,2-11-23 0 0,4-1-25 0 0,0-2 5 0 0,-4 0 28 0 0,-3-3-3 0 0,1-9-56 0 0,0 1-1 0 0,-1-1 1 0 0,1 0 0 0 0,1 0-1 0 0,-1 0 1 0 0,0 1-1 0 0,1-1 1 0 0,0 0 0 0 0,-1 0-1 0 0,1 1-22 0 0,4 4 42 0 0,2 4 13 0 0,-5 2 54 0 0,-2-4-45 0 0,0-7 5 0 0,0-3 16 0 0,0 0-15 0 0,0 0-1 0 0,0 0 16 0 0,0 0-10 0 0,0 0 16 0 0,0 0 5 0 0,0 0 0 0 0,0 0 0 0 0,0-3-16 0 0,0-4-56 0 0,0-22 137 0 0,0 21-160 0 0,-1 7 1 0 0,1 1-1 0 0,0-1 0 0 0,0 1 1 0 0,0-1-1 0 0,0 1 1 0 0,0-1-1 0 0,0 1 0 0 0,0-1 1 0 0,0 1-1 0 0,0-1 1 0 0,0 1-1 0 0,1-1 0 0 0,-1 1 1 0 0,0-1-1 0 0,0 1 1 0 0,0-1-1 0 0,0 1 0 0 0,1 0 1 0 0,-1-1-1 0 0,0 1 1 0 0,1-1-1 0 0,-1 1 0 0 0,0 0 1 0 0,1-1-1 0 0,-1 1 1 0 0,0 0-1 0 0,1-1 0 0 0,-1 1 1 0 0,1 0-1 0 0,-1-1 0 0 0,0 1 1 0 0,1 0-2 0 0,6-5 9 0 0,9-24-9 0 0,-1-2 0 0 0,-9 18 0 0 0,4 7 0 0 0,-6 0-30 0 0,0 1-34 0 0,9 3 16 0 0,-11 2 43 0 0,-1 1 0 0 0,0-1 0 0 0,1 0-1 0 0,-1 0 1 0 0,1 1 0 0 0,-1-1 0 0 0,0 1-1 0 0,1-1 1 0 0,-1 1 0 0 0,0-1 0 0 0,0 1-1 0 0,0 0 1 0 0,1 0 0 0 0,-1 0 0 0 0,0 0 5 0 0,7 6 4 0 0,15 17-33 0 0,-20-21 14 0 0,3-1 5 0 0,7 3 0 0 0,-8 8 10 0 0,8 12 0 0 0,-12-23 0 0 0,-2 3 0 0 0,2 0 0 0 0,-2-3 0 0 0,-12 23 0 0 0,8-10 10 0 0,4-13-5 0 0,0-1-1 0 0,1 0 1 0 0,-1 0-1 0 0,0 0 1 0 0,0 0-1 0 0,0 0 0 0 0,0 0 1 0 0,0 0-1 0 0,0 0 1 0 0,0 0-1 0 0,0-1 1 0 0,-1 1-5 0 0,-12 5 53 0 0,10 0-40 0 0,4-5-11 0 0,0-1-1 0 0,-1 1 1 0 0,1-1-1 0 0,0 0 1 0 0,0 1 0 0 0,-1-1-1 0 0,1 1 1 0 0,0-1-1 0 0,-1 0 1 0 0,1 1 0 0 0,-1-1-1 0 0,1 0 1 0 0,0 1-1 0 0,-1-1 1 0 0,1 0 0 0 0,-1 0-1 0 0,1 0 1 0 0,-1 1-1 0 0,1-1 1 0 0,-1 0-1 0 0,1 0 1 0 0,-1 0 0 0 0,1 0-1 0 0,-1 0 1 0 0,1 0-1 0 0,-1 0 1 0 0,1 0 0 0 0,-1 0-1 0 0,1 0 1 0 0,-1 0-1 0 0,1 0 1 0 0,-1 0-2 0 0,-30 0 75 0 0,-1 0-89 0 0,18 0-147 0 0,-10-1-75 0 0,17-3 76 0 0,5-4-91 0 0,2 8 245 0 0,0 0 0 0 0,0-1 0 0 0,0 1 0 0 0,0 0 0 0 0,0 0 0 0 0,0 0 0 0 0,0 0 0 0 0,0 0 0 0 0,0 0-1 0 0,0 0 1 0 0,0 0 0 0 0,0 0 0 0 0,0 0 0 0 0,0-1 0 0 0,0 1 0 0 0,0 0 0 0 0,0 0 0 0 0,0 0 0 0 0,0 0 0 0 0,0 0 0 0 0,0 0-1 0 0,0 0 1 0 0,0 0 0 0 0,0 0 0 0 0,-1 0 0 0 0,1 0 0 0 0,0 0 0 0 0,0-1 0 0 0,0 1 0 0 0,0 0 0 0 0,0 0 0 0 0,0 0 0 0 0,0 0 0 0 0,0 0-1 0 0,0 0 1 0 0,0 0 0 0 0,0 0 0 0 0,0 0 0 0 0,0 0 0 0 0,-1 0 0 0 0,1 0 0 0 0,0 0 0 0 0,0 0 0 0 0,0 0 0 0 0,0 0 0 0 0,0 0-1 0 0,0 0 1 0 0,0 0 0 0 0,0 0 0 0 0,0 0 0 0 0,0 0 0 0 0,-1 0 0 0 0,1 0 0 0 0,0 0 0 0 0,0 0 0 0 0,0 0 0 0 0,0 0 6 0 0,-4 0-160 0 0,2 0-44 0 0,-1 0-74 0 0,2 0 90 0 0,0 0-38 0 0,1 0-41 0 0,-1 0-38 0 0,0 0-402 0 0,1 0-272 0 0,0 0-635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44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32 270 8952 0 0,'0'0'200'0'0,"0"0"33"0"0,-3 3 15 0 0,-8 10-36 0 0,10-10-147 0 0,0-2-69 0 0,0 1-68 0 0,1 1 77 0 0,1 0 53 0 0,-1 2 58 0 0,0 3 75 0 0,0 1 89 0 0,0-7-237 0 0,0 1 61 0 0,0 0 52 0 0,0 0 41 0 0,0 3 173 0 0,0 8 581 0 0,0-9-652 0 0,0-2-41 0 0,0 0-91 0 0,0 0 378 0 0,0 0-7 0 0,0-1-286 0 0,0 3-35 0 0,0 0-68 0 0,0-2-10 0 0,0 0 29 0 0,0 0 68 0 0,0-1 25 0 0,0 0 72 0 0,0 0 83 0 0,0 0 92 0 0,-3 0-296 0 0,-7 9 18 0 0,7-9 8 0 0,3-2 2 0 0,0 0-18 0 0,0 0-81 0 0,0-6-24 0 0,0-3 8 0 0,0 1-43 0 0,2-6-2 0 0,4-3-34 0 0,-1 11-3 0 0,-1 0 14 0 0,-3-1-47 0 0,-1 1-2 0 0,3 1 8 0 0,0-2-1 0 0,0 1 0 0 0,1 0 1 0 0,-1 0-1 0 0,1 1 0 0 0,1-1 0 0 0,-1 0-15 0 0,3-1 2 0 0,-1 0 0 0 0,0 0 0 0 0,-1 0 0 0 0,0-1 0 0 0,0 0-2 0 0,9-14 0 0 0,-13 20 0 0 0,8-11 0 0 0,0 1 0 0 0,0 0 0 0 0,1 1 0 0 0,2-2 0 0 0,13-12 2 0 0,16-16-2 0 0,-15 15 65 0 0,-19 16-54 0 0,-1-1 39 0 0,-5 9-38 0 0,0 0 0 0 0,0 0 0 0 0,0 0 1 0 0,0 1-1 0 0,0-1 0 0 0,0 0 1 0 0,0 1-1 0 0,1-1 0 0 0,-1 0 0 0 0,1 1 1 0 0,-1 0-1 0 0,1-1 0 0 0,0 1-12 0 0,30-15 163 0 0,-29 15-141 0 0,1 0 1 0 0,-1 0 0 0 0,1 1-1 0 0,-1-1 1 0 0,1 1 0 0 0,-1 0-1 0 0,1 0 1 0 0,0 0-1 0 0,1 1-22 0 0,3-1 59 0 0,-6 0 31 0 0,1 0-12 0 0,7 0-46 0 0,-10 0-30 0 0,0 0-1 0 0,1 0 0 0 0,-1 0 0 0 0,0 0 0 0 0,0 0 0 0 0,0 0 0 0 0,0 0 0 0 0,0 0 1 0 0,0 0-1 0 0,0 0 0 0 0,0 0 0 0 0,0 0 0 0 0,0 0 0 0 0,1 0 0 0 0,-1 0 0 0 0,0 0 0 0 0,0 0 1 0 0,0 0-1 0 0,0 0 0 0 0,0 0 0 0 0,0 0 0 0 0,0 0 0 0 0,0 0 0 0 0,0 0 0 0 0,0 0 1 0 0,0 0-1 0 0,1 0 0 0 0,-1 0 0 0 0,0 0 0 0 0,0 1 0 0 0,0-1 0 0 0,0 0 0 0 0,0 0 1 0 0,0 0-1 0 0,0 0 0 0 0,0 0 0 0 0,0 0 0 0 0,0 0 0 0 0,0 0 0 0 0,0 0 0 0 0,0 0 1 0 0,0 0-1 0 0,0 1 0 0 0,0-1 0 0 0,0 0 0 0 0,0 0 0 0 0,0 0 0 0 0,0 0 0 0 0,0 0 1 0 0,0 0-1 0 0,0 0 0 0 0,0 0 0 0 0,0 0 0 0 0,0 0 0 0 0,0 1 0 0 0,0-1 0 0 0,0 0-1 0 0,0 10 32 0 0,0-10-30 0 0,0 0-1 0 0,0 0 0 0 0,0 1 0 0 0,0-1 0 0 0,0 0 0 0 0,0 0 0 0 0,0 0 0 0 0,0 0 1 0 0,0 0-1 0 0,0 0 0 0 0,0 0 0 0 0,0 0 0 0 0,0 0 0 0 0,0 0 0 0 0,0 1 0 0 0,0-1 0 0 0,0 0 1 0 0,0 0-1 0 0,0 0 0 0 0,0 0 0 0 0,0 0 0 0 0,0 0 0 0 0,0 0 0 0 0,0 0 0 0 0,0 0 1 0 0,0 0-1 0 0,0 0 0 0 0,0 1 0 0 0,0-1 0 0 0,0 0 0 0 0,0 0 0 0 0,0 0 0 0 0,1 0 1 0 0,-1 0-1 0 0,0 0 0 0 0,0 0 0 0 0,0 0 0 0 0,0 0 0 0 0,0 0 0 0 0,0 0 0 0 0,0 0 1 0 0,0 0-1 0 0,0 0 0 0 0,0 0 0 0 0,1 0 0 0 0,-1 0 0 0 0,0 0 0 0 0,0 0 0 0 0,0 0 1 0 0,0 0-1 0 0,0 0 0 0 0,0 0 0 0 0,0 0 0 0 0,0 0 0 0 0,0 0 0 0 0,0 0 0 0 0,1 0-1 0 0,9 0 32 0 0,-10 0-30 0 0,0 0-1 0 0,0 0 0 0 0,0 0 0 0 0,0 0 0 0 0,1 0 0 0 0,-1 0 0 0 0,0 0 0 0 0,0 0 1 0 0,0 0-1 0 0,0 0 0 0 0,0 0 0 0 0,0 0 0 0 0,0 0 0 0 0,0 0 0 0 0,0 0 0 0 0,0 0 0 0 0,1 0 1 0 0,-1 0-1 0 0,0 0 0 0 0,0 0 0 0 0,0 0 0 0 0,0 0 0 0 0,0 0 0 0 0,0 0 0 0 0,0 0 1 0 0,0 0-1 0 0,0 0 0 0 0,0 0 0 0 0,0 0 0 0 0,0 0 0 0 0,1 0 0 0 0,-1 0 0 0 0,0 0 1 0 0,0 1-1 0 0,0-1 0 0 0,0 0 0 0 0,0 0 0 0 0,0 0 0 0 0,0 0 0 0 0,0 0 0 0 0,0 0 1 0 0,0 0-1 0 0,0 0 0 0 0,0 0 0 0 0,0 0 0 0 0,0 1 0 0 0,0-1 0 0 0,0 0 0 0 0,0 0 1 0 0,0 0-1 0 0,0 0 0 0 0,0 0 0 0 0,0 0 0 0 0,0 0 0 0 0,0 0 0 0 0,0 0 0 0 0,0 1-1 0 0,0 9 30 0 0,0-7 36 0 0,0-1 1 0 0,0 9-38 0 0,0-11-27 0 0,0 0-1 0 0,0 0 0 0 0,0 0 0 0 0,0 0 0 0 0,0 0 0 0 0,0 0 0 0 0,0 0 0 0 0,-1 1 0 0 0,1-1 1 0 0,0 0-1 0 0,0 0 0 0 0,0 0 0 0 0,0 0 0 0 0,1 0 0 0 0,-1 0 0 0 0,0 0 0 0 0,0 0 1 0 0,0 0-1 0 0,0 0 0 0 0,0 1 0 0 0,0-1 0 0 0,0 0 0 0 0,0 0 0 0 0,0 0 0 0 0,0 0 1 0 0,0 0-1 0 0,0 0 0 0 0,0 0 0 0 0,0 0 0 0 0,0 0 0 0 0,0 0 0 0 0,0 0 0 0 0,0 0 1 0 0,0 0-1 0 0,0 0 0 0 0,1 0 0 0 0,-1 1 0 0 0,0-1 0 0 0,0 0 0 0 0,0 0 0 0 0,0 0 1 0 0,0 0-1 0 0,0 0 0 0 0,0 0 0 0 0,0 0 0 0 0,0 0 0 0 0,0 0 0 0 0,1 0 0 0 0,-1 0 1 0 0,0 0-1 0 0,0 0 0 0 0,0 0 0 0 0,0 0 0 0 0,0 0 0 0 0,0 0 0 0 0,0 0 0 0 0,0-1-1 0 0,1 1 3 0 0,0 0-1 0 0,-1 0 0 0 0,1 0 0 0 0,0 0 0 0 0,-1 1 0 0 0,1-1 0 0 0,0 0 0 0 0,-1 0 1 0 0,1 0-1 0 0,0 0 0 0 0,-1 1 0 0 0,1-1 0 0 0,0 0 0 0 0,-1 1 0 0 0,1-1-2 0 0,-1 1 6 0 0,1-1-1 0 0,-1 1 0 0 0,0-1 1 0 0,0 1-1 0 0,1 0 0 0 0,-1-1 1 0 0,0 1-1 0 0,0 0 0 0 0,0-1 1 0 0,0 1-1 0 0,1 0 0 0 0,-1-1 1 0 0,0 1-1 0 0,0 0 0 0 0,-1 0-5 0 0,1 1 96 0 0,0 1-16 0 0,0 7-52 0 0,0-7 31 0 0,0-3 12 0 0,0 0 14 0 0,0 0-16 0 0,0 0-29 0 0,6 0-130 0 0,2 0-10 0 0,-8 0 95 0 0,0 0 0 0 0,0 0 1 0 0,0 0-1 0 0,0 0 1 0 0,0 0-1 0 0,0 0 0 0 0,0 0 1 0 0,0 0-1 0 0,0 0 1 0 0,1 0-1 0 0,-1 0 0 0 0,0 0 1 0 0,0 0-1 0 0,0 0 1 0 0,0 0-1 0 0,0 0 0 0 0,0 0 1 0 0,0 0-1 0 0,0 0 1 0 0,0 0-1 0 0,0 0 0 0 0,1 0 1 0 0,-1 0-1 0 0,0 0 1 0 0,0 0-1 0 0,0 0 0 0 0,0 0 1 0 0,0 0-1 0 0,0 0 0 0 0,0 0 1 0 0,0-1-1 0 0,0 1 1 0 0,0 0-1 0 0,0 0 0 0 0,0 0 1 0 0,0 0-1 0 0,0 0 1 0 0,0 0-1 0 0,0 0 0 0 0,0 0 1 0 0,0 0-1 0 0,0 0 1 0 0,0 0-1 0 0,1-1 0 0 0,-1 1 1 0 0,0 0-1 0 0,0 0 1 0 0,0 0-1 0 0,0 0 0 0 0,-1 0 1 0 0,1 0-1 0 0,0 0 1 0 0,0 0-1 0 0,0 0 0 0 0,0 0 1 0 0,0 0-1 0 0,0-1 5 0 0,0 0 60 0 0,1-1-64 0 0,-1 0-59 0 0,0 1-57 0 0,1-1-50 0 0,-1 1-47 0 0,1-1-44 0 0,-1 1-37 0 0,2-2-323 0 0,-1 1-86 0 0,1 0-9 0 0,2-3-1401 0 0,-3 3 1239 0 0,1 0-1514 0 0,-1 1-1354 0 0</inkml:trace>
  <inkml:trace contextRef="#ctx0" brushRef="#br0" timeOffset="849.41">600 97 9256 0 0,'0'0'266'0'0,"0"0"1"0"0,0 0-199 0 0,0 2-40 0 0,0 27 947 0 0,0 0-72 0 0,0 1-63 0 0,0 0-56 0 0,0 6 93 0 0,0 0-57 0 0,0 7 108 0 0,0 19 395 0 0,-3-57-1035 0 0,-8 6 0 0 0,9-9-17 0 0,2 1-74 0 0,0 7-33 0 0,0-7-4 0 0,0-3-10 0 0,0 0-45 0 0,0 0-17 0 0,0 0-7 0 0,0 0-1 0 0,0 0 0 0 0,0 0 0 0 0,0 0 0 0 0,0 0 7 0 0,0-3 28 0 0,0 3-108 0 0,0-1 1 0 0,0 1-1 0 0,0-1 1 0 0,0 1-1 0 0,0-1 1 0 0,0 0-1 0 0,0 1 1 0 0,1-1 0 0 0,-1 1-1 0 0,0-1 1 0 0,0 1-1 0 0,1-1 1 0 0,-1 1-1 0 0,0-1 1 0 0,1 1-1 0 0,-1-1 1 0 0,0 1-1 0 0,1-1 1 0 0,-1 1-1 0 0,1 0 1 0 0,-1-1-1 0 0,1 1 1 0 0,-1 0 0 0 0,1-1-8 0 0,0 1 7 0 0,-1-1 0 0 0,1 1 0 0 0,-1-1 0 0 0,1 1 1 0 0,0-1-1 0 0,-1 1 0 0 0,1-1 0 0 0,-1 1 1 0 0,1-1-1 0 0,-1 0 0 0 0,0 1 0 0 0,1-1 0 0 0,-1 0 1 0 0,0 1-1 0 0,1-1 0 0 0,-1 0 0 0 0,0 1 1 0 0,0-1-1 0 0,0 0 0 0 0,1 0 0 0 0,-1 1 0 0 0,0-1 1 0 0,0 0-1 0 0,0 0 0 0 0,0 1-7 0 0,0-16 21 0 0,2 0-21 0 0,3 8 0 0 0,-4 7 0 0 0,0-1 0 0 0,0 1 0 0 0,0-1 0 0 0,0 1 0 0 0,-1-1 0 0 0,1 1 0 0 0,-1-1 0 0 0,1 1 0 0 0,-1-1 0 0 0,1 0 0 0 0,-1 1 0 0 0,0-1 0 0 0,0 0 0 0 0,0 1 0 0 0,0-2 0 0 0,1-2 3 0 0,-1 1-1 0 0,1-1 0 0 0,-1 0 0 0 0,1 1 0 0 0,2-4-2 0 0,11-25-66 0 0,6 1-79 0 0,3 4-79 0 0,-9 12 100 0 0,-4 1 66 0 0,-7 9 48 0 0,1 0 0 0 0,0 1 0 0 0,0 0 0 0 0,0 0 0 0 0,1 0 10 0 0,19-19-76 0 0,12-12 76 0 0,-17 17-4 0 0,-18 18 4 0 0,0 0 0 0 0,0-1 0 0 0,0 1 0 0 0,1 0 0 0 0,-1 0 0 0 0,0 0 0 0 0,1 0 0 0 0,-1 0 0 0 0,1 0 0 0 0,-1 0 0 0 0,1 1 0 0 0,-1-1 0 0 0,1 0 0 0 0,0 1 0 0 0,-1-1 0 0 0,1 1 0 0 0,0 0 0 0 0,-1 0 0 0 0,1-1 0 0 0,0 1 0 0 0,-1 1 0 0 0,0-1 0 0 0,-1 0 0 0 0,1 0 0 0 0,0 0 0 0 0,-1-1 0 0 0,1 1 0 0 0,0 0 0 0 0,-1 0 0 0 0,1 0 0 0 0,0 0 0 0 0,-1-1 0 0 0,1 1 0 0 0,0 0 0 0 0,-1-1 0 0 0,1 1 0 0 0,-1 0 0 0 0,1-1 0 0 0,-1 1 0 0 0,1-1 0 0 0,-1 1 0 0 0,1-1 0 0 0,-1 1 0 0 0,1-1 0 0 0,-1 1 0 0 0,1-1 0 0 0,-1 1 0 0 0,0-1 0 0 0,1 0 0 0 0,-1 1 0 0 0,1-1 0 0 0,-1 1 0 0 0,0-1 0 0 0,1 1 0 0 0,-1-1 0 0 0,1 1 0 0 0,0-1 0 0 0,-1 1 0 0 0,1 0 0 0 0,-1-1 0 0 0,1 1 0 0 0,0 0 0 0 0,-1 0 0 0 0,1-1 0 0 0,0 1 0 0 0,-1 0 0 0 0,1 0 0 0 0,0 0 0 0 0,-1 0 0 0 0,1 0 0 0 0,0 0 0 0 0,-1 0 0 0 0,1 0 0 0 0,0 0 0 0 0,15 2 0 0 0,12 14 0 0 0,-22-3 0 0 0,0-3 3 0 0,14 28 66 0 0,-19-37-68 0 0,-1 1-1 0 0,1 0 1 0 0,-1 0-1 0 0,1 0 1 0 0,-1 0-1 0 0,0 0 1 0 0,0-1-1 0 0,0 1 1 0 0,0 0-1 0 0,0 0 1 0 0,0 1-1 0 0,-1 9 44 0 0,4 0 66 0 0,2-4-33 0 0,-4-7-60 0 0,0 1 0 0 0,0-1 0 0 0,0 1-1 0 0,0-1 1 0 0,-1 1 0 0 0,1-1 0 0 0,-1 1 0 0 0,1-1-1 0 0,-1 1 1 0 0,1 0 0 0 0,-1-1 0 0 0,0 1 0 0 0,0 0-1 0 0,0-1-16 0 0,0 6 79 0 0,0 10 163 0 0,0-14-200 0 0,0-1-37 0 0,3 4 99 0 0,-2-5-92 0 0,1 0 0 0 0,-1 1-1 0 0,0-1 1 0 0,0 0 0 0 0,0 1-1 0 0,0 0 1 0 0,0-1 0 0 0,0 1-1 0 0,-1-1 1 0 0,1 1-1 0 0,0 0 1 0 0,-1 0 0 0 0,1-1-1 0 0,-1 1 1 0 0,0 1-12 0 0,0 0 65 0 0,0-1-1 0 0,0 24 96 0 0,0-23-64 0 0,0 0 0 0 0,0 23 80 0 0,0-23-96 0 0,0-3 0 0 0,1 1 8 0 0,-1 2-36 0 0,-3 5 10 0 0,3-7-22 0 0,-2 0 5 0 0,-3 0 1 0 0,3-1 7 0 0,-1 0 43 0 0,1 0 6 0 0,2 3 45 0 0,0 0-159 0 0,0-3 43 0 0,0 2-2 0 0,0 2-65 0 0,0 2-55 0 0,0 5-75 0 0,0-8 252 0 0,0-3 21 0 0,0 0-15 0 0,0 0-23 0 0,0 0 1 0 0,0 0 16 0 0,0 3-22 0 0,1-2-60 0 0,-1 0-1 0 0,0 0 1 0 0,0 0-1 0 0,0 0 1 0 0,0 0-1 0 0,0 0 1 0 0,0 0-1 0 0,0 0 1 0 0,0 0-1 0 0,0 0 1 0 0,-1 1-4 0 0,2-3-98 0 0,1 1 45 0 0,8 0-5 0 0,-8 0-37 0 0,-1 1-104 0 0,0-2-157 0 0,-1 0 75 0 0,0 0 64 0 0,0 0 55 0 0,0-1 33 0 0,0 1 43 0 0,0-4-65 0 0,-1 4 61 0 0,1 1-110 0 0,0-2-184 0 0,1 1 28 0 0,0 1-52 0 0,-1 0 155 0 0,1 0-39 0 0,0 0-41 0 0,0 0-40 0 0,1 0-476 0 0,0 0 134 0 0,-1 0-54 0 0,2 0-885 0 0,-1 0-682 0 0,-1 0-1305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41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1 347 7024 0 0,'0'0'157'0'0,"0"0"23"0"0,0 0 12 0 0,0 1-62 0 0,0 1-9 0 0,0-2-104 0 0,0 1 0 0 0,0-1 0 0 0,0 1 0 0 0,0-1 0 0 0,0 1 0 0 0,0-1 1 0 0,0 1-1 0 0,0-1 0 0 0,0 1 0 0 0,0-1 0 0 0,0 1 0 0 0,0-1 0 0 0,1 0 0 0 0,-1 1 1 0 0,0-1-1 0 0,0 1 0 0 0,1-1 0 0 0,-1 0 0 0 0,0 1 0 0 0,1-1 0 0 0,-1 1 0 0 0,0-1 0 0 0,1 0-17 0 0,8 1 476 0 0,-9-1-436 0 0,1 0 0 0 0,0 0 0 0 0,0 0 0 0 0,0 0 0 0 0,0 0 0 0 0,-1 0 0 0 0,1 0 0 0 0,0 0 0 0 0,0 1-1 0 0,0-1 1 0 0,0 0 0 0 0,-1 0 0 0 0,1 1 0 0 0,0-1 0 0 0,0 0 0 0 0,-1 1 0 0 0,1-1 0 0 0,0 1 0 0 0,0 0-40 0 0,4 12 574 0 0,21 18 402 0 0,-21-20-661 0 0,-1-3-45 0 0,6 5 67 0 0,4 2 53 0 0,-1 0-44 0 0,-3 0-55 0 0,-3 0-70 0 0,-6-12-164 0 0,5 13 287 0 0,6 0 37 0 0,-10-14-309 0 0,0 0 0 0 0,0 1-1 0 0,0-1 1 0 0,0 1 0 0 0,-1 0 0 0 0,1 0-1 0 0,-1 1-71 0 0,9 21 420 0 0,-9-20-346 0 0,0-1-1 0 0,1 1 1 0 0,-1-1-1 0 0,1 1 1 0 0,0-1-1 0 0,1 0 1 0 0,-1 0-1 0 0,1 0 1 0 0,0 0 0 0 0,0 0-74 0 0,8 11 214 0 0,-10-13-186 0 0,0 0-1 0 0,0 0 0 0 0,-1 0 0 0 0,1 0 1 0 0,-1 0-1 0 0,1 1 0 0 0,-1-1 0 0 0,0 0 1 0 0,0 3-28 0 0,0 7 133 0 0,0 0 23 0 0,2-1-7 0 0,4 2 17 0 0,0-1-2 0 0,-4 0-19 0 0,-2-3-1 0 0,0 15 333 0 0,0-18-375 0 0,0-1-56 0 0,0-2 138 0 0,0-3-7 0 0,0 0-1 0 0,0 0-5 0 0,0 0-23 0 0,0 0-11 0 0,0 0-1 0 0,0 0-2 0 0,0 0-13 0 0,0 0-8 0 0,0 0-1 0 0,0 0-2 0 0,-1-4-9 0 0,0 0-47 0 0,0-4-15 0 0,-9-5 57 0 0,6 6-2 0 0,4-2-91 0 0,1 7 11 0 0,-1-45 81 0 0,0-4-45 0 0,0-41-42 0 0,0 89-8 0 0,0 0 0 0 0,1-1 0 0 0,-1 1 0 0 0,1 0 0 0 0,0 0 0 0 0,0-1 0 0 0,0 1 0 0 0,0 0 0 0 0,2-2 0 0 0,1-5 0 0 0,1-6 0 0 0,-4 12 0 0 0,0 0 0 0 0,0 0 0 0 0,1 1 0 0 0,-1-1 0 0 0,1 0 0 0 0,0 0 0 0 0,0 1 0 0 0,1-1 0 0 0,-1 1 0 0 0,1 0 0 0 0,-1 0 0 0 0,1 0 0 0 0,1-1 0 0 0,-1 1 0 0 0,-1 0 0 0 0,0 0 0 0 0,0 0 0 0 0,-1 0 0 0 0,1 0 0 0 0,0 0 0 0 0,-1 0 0 0 0,0-1 0 0 0,0 1 0 0 0,0 0 0 0 0,0-1 0 0 0,0-1 0 0 0,0 1 0 0 0,0 0 0 0 0,0 0 0 0 0,0 0 0 0 0,0 0 0 0 0,1 0 0 0 0,0 0 0 0 0,1-1 0 0 0,7-9-18 0 0,1 1-1 0 0,0 0 0 0 0,1 1 0 0 0,9-6 19 0 0,8-10-14 0 0,16-16-209 0 0,-39 40 34 0 0,1 3 38 0 0,-1 0-9 0 0,-4 0-13 0 0,2-1 88 0 0,2-2-2 0 0,-1 1-36 0 0,-1 2-77 0 0,-2 0 53 0 0,0 0-39 0 0,1 0-107 0 0,0 1-77 0 0,-1 0-88 0 0,1 0-96 0 0,-1 0-108 0 0,0 1-116 0 0,-1 0 342 0 0,0-1-33 0 0,0 1-34 0 0,0 0-35 0 0,1 3-1667 0 0,-1 5-1243 0 0</inkml:trace>
  <inkml:trace contextRef="#ctx0" brushRef="#br0" timeOffset="463.82">648 663 9504 0 0,'0'0'216'0'0,"2"0"32"0"0,1 0-193 0 0,-1 0 5 0 0,2 0 1 0 0,3 0 49 0 0,6 0 80 0 0,-1 0-144 0 0,10 1-50 0 0,-15-3 30 0 0,0 0 36 0 0,0-2 134 0 0,7-2 75 0 0,-7 4-89 0 0,-2 2-31 0 0,0-1 49 0 0,2 1 59 0 0,0 0 69 0 0,-1 0-146 0 0,15 1 241 0 0,-13-2-243 0 0,-1-2 36 0 0,1-2-23 0 0,2 0 71 0 0,4 2 61 0 0,-3 2-64 0 0,1-6-20 0 0,1 1-63 0 0,-2 4-28 0 0,-9 2-126 0 0,0 0 1 0 0,0 0-1 0 0,0-1 0 0 0,-1 1 0 0 0,1-1 0 0 0,0 1 1 0 0,0-1-1 0 0,-1 0 0 0 0,1 0 0 0 0,0 0 0 0 0,-1 0 1 0 0,1 0-1 0 0,-1 0 0 0 0,1 0 0 0 0,-1 0 1 0 0,1-1-1 0 0,-1 1 0 0 0,0-1-24 0 0,7-5 88 0 0,0 1-50 0 0,6 1 26 0 0,-9-5-11 0 0,2 7-41 0 0,-7 3-12 0 0,0 0-1 0 0,1 0 1 0 0,-1 0 0 0 0,0 0 0 0 0,0-1 0 0 0,0 1 0 0 0,0 0 0 0 0,1 0-1 0 0,-1 0 1 0 0,0 0 0 0 0,0 0 0 0 0,0 0 0 0 0,0 0 0 0 0,1 0 0 0 0,-1 0-1 0 0,0 0 1 0 0,0 0 0 0 0,0 0 0 0 0,0-1 0 0 0,0 1 0 0 0,1 0 0 0 0,-1 0-1 0 0,0 0 1 0 0,0 0 0 0 0,0 0 0 0 0,0-1 0 0 0,0 1 0 0 0,0 0 0 0 0,0 0-1 0 0,0 0 1 0 0,0 0 0 0 0,0-1 0 0 0,0 1 0 0 0,1 0 0 0 0,-1 0 0 0 0,0 0-1 0 0,0-1 1 0 0,1-8 25 0 0,-1-8 37 0 0,-3 1-19 0 0,-7 0-20 0 0,7 11-10 0 0,3 4-11 0 0,0 1 1 0 0,0-1-1 0 0,-1 0 0 0 0,1 1 0 0 0,0-1 0 0 0,-1 1 0 0 0,1-1 1 0 0,0 0-1 0 0,-1 1 0 0 0,1-1 0 0 0,-1 1 0 0 0,1-1 1 0 0,-1 1-1 0 0,1 0 0 0 0,-1-1 0 0 0,0 1 0 0 0,1-1 0 0 0,-1 1 1 0 0,1 0-1 0 0,-1 0 0 0 0,0-1 0 0 0,0 1-2 0 0,-4-2-1 0 0,-10-12 1 0 0,10 10 0 0 0,1 1 0 0 0,-19-8 0 0 0,17 7 0 0 0,-6-4 0 0 0,12 8 0 0 0,-1 0 0 0 0,1 0 0 0 0,0 0 0 0 0,-1 0 0 0 0,1 0 0 0 0,-1-1 0 0 0,1 1 0 0 0,0 0 0 0 0,-1 0 0 0 0,1 0 0 0 0,-1 0 0 0 0,1 0 0 0 0,0 0 0 0 0,-1 0 0 0 0,1 0 0 0 0,-1 0 0 0 0,1 0 0 0 0,0 1 0 0 0,-1-1 0 0 0,1 0 0 0 0,-1 0 0 0 0,1 0 0 0 0,0 0 0 0 0,-1 1 0 0 0,1-1 0 0 0,0 0 0 0 0,-1 0 0 0 0,0 4-1 0 0,-1 0 1 0 0,-13 4-73 0 0,14-7 67 0 0,-1 0-1 0 0,1-1 1 0 0,0 1-1 0 0,0 0 0 0 0,0 0 1 0 0,0 0-1 0 0,0 0 1 0 0,0 0-1 0 0,0 0 1 0 0,1 0-1 0 0,-1 0 1 0 0,0 1 6 0 0,-3 6-41 0 0,2-2 21 0 0,-4 8-10 0 0,-3 6-55 0 0,4-12 40 0 0,4-7 41 0 0,0 1 0 0 0,0-1 1 0 0,0 0-1 0 0,0 1 0 0 0,1-1 1 0 0,-1 1-1 0 0,0 0 0 0 0,1-1 1 0 0,-1 1-1 0 0,1-1 0 0 0,0 1 1 0 0,0 0-1 0 0,-1-1 1 0 0,1 1 3 0 0,0 61 16 0 0,0-61-8 0 0,1 0 0 0 0,-1-1 0 0 0,0 1 0 0 0,0-1 0 0 0,1 1 1 0 0,-1-1-1 0 0,1 1 0 0 0,-1-1 0 0 0,1 1 0 0 0,0-1 0 0 0,-1 1 1 0 0,1-1-1 0 0,0 0-8 0 0,6 13 52 0 0,-2 9 22 0 0,5-12-2 0 0,-4 10 0 0 0,0-16-27 0 0,-2-2-18 0 0,3 8 40 0 0,-7-10-63 0 0,0 0-1 0 0,1 0 1 0 0,-1 0-1 0 0,1 0 1 0 0,-1 0 0 0 0,1 0-1 0 0,0 0 1 0 0,-1 0-1 0 0,1 0 1 0 0,0 0 0 0 0,0-1-1 0 0,0 1 1 0 0,-1 0 0 0 0,1 0-1 0 0,0-1 1 0 0,1 1-4 0 0,11 4 27 0 0,-9 2 18 0 0,-4-7-42 0 0,1 1 0 0 0,-1-1 1 0 0,0 1-1 0 0,0-1 0 0 0,1 0 0 0 0,-1 1 0 0 0,0-1 0 0 0,1 1 0 0 0,-1-1 0 0 0,0 0 0 0 0,1 1 0 0 0,-1-1 0 0 0,1 0 0 0 0,-1 0 0 0 0,0 1 0 0 0,1-1 0 0 0,-1 0 1 0 0,1 0-1 0 0,-1 0 0 0 0,1 0 0 0 0,-1 1 0 0 0,1-1 0 0 0,-1 0 0 0 0,1 0 0 0 0,-1 0 0 0 0,1 0 0 0 0,-1 0 0 0 0,1 0 0 0 0,-1 0 0 0 0,1 0 0 0 0,-1 0 1 0 0,1-1-4 0 0,76 1 227 0 0,-43 0-230 0 0,-27 0-1 0 0,-1-2-43 0 0,4-4-150 0 0,-2 1-25 0 0,8 0-270 0 0,0-8-10 0 0</inkml:trace>
  <inkml:trace contextRef="#ctx0" brushRef="#br0" timeOffset="833.77">1373 0 9384 0 0,'0'0'208'0'0,"0"0"33"0"0,0 0 16 0 0,0 0-11 0 0,0 0-98 0 0,0 0-42 0 0,3 3-8 0 0,2 2-94 0 0,-2 2 79 0 0,-1 0 63 0 0,0 2 51 0 0,-1 1 86 0 0,-1 15 451 0 0,0-11-377 0 0,0 0-87 0 0,1-6-160 0 0,1 1-72 0 0,2 7 157 0 0,-2-10-101 0 0,0 1 1 0 0,0 0-1 0 0,-1-1 1 0 0,0 1-1 0 0,0 0 1 0 0,-1 0-95 0 0,0 11 211 0 0,0 7 19 0 0,3 8 31 0 0,2-10-56 0 0,-3-17-132 0 0,0 0 0 0 0,-1 1 0 0 0,0-1-1 0 0,0 0 1 0 0,-1 1 0 0 0,1 0-73 0 0,-1 21 200 0 0,0 2 77 0 0,0 5 96 0 0,0 46 575 0 0,0-55-643 0 0,-1-16-126 0 0,0-2-49 0 0,-1 0-20 0 0,-2 0 2 0 0,0 1-5 0 0,2-2-3 0 0,0 1 18 0 0,2 2 45 0 0,0 1-80 0 0,0 71 620 0 0,0-64-611 0 0,0-2-57 0 0,0-15-33 0 0,0 1-1 0 0,-1 0 0 0 0,1-1 0 0 0,0 1 1 0 0,-1-1-1 0 0,0 1 0 0 0,1-1 0 0 0,-1 1 0 0 0,0-1 1 0 0,1 1-1 0 0,-1-1 0 0 0,0 0-5 0 0,0 1 0 0 0,0 0 0 0 0,0-1 0 0 0,0 1 1 0 0,0 0-1 0 0,0 0 0 0 0,0 0 0 0 0,1 0 0 0 0,-1 0 0 0 0,1 0 0 0 0,0 0 0 0 0,-1-1 0 0 0,1 2 0 0 0,0 15 5 0 0,0 25-102 0 0,0-41 15 0 0,0-2-108 0 0,0 3-39 0 0,0 1 107 0 0,0-1-67 0 0,0-2 66 0 0,0 0-33 0 0,0 0-37 0 0,0 0-43 0 0,0-1-44 0 0,0 1-44 0 0,0-1-39 0 0,0 1-36 0 0,0-1-258 0 0,0 0-58 0 0,0 0-47 0 0,0 0-33 0 0,0 0-1425 0 0,0 0-1260 0 0</inkml:trace>
  <inkml:trace contextRef="#ctx0" brushRef="#br0" timeOffset="1519.32">1200 568 8376 0 0,'0'0'190'0'0,"0"0"28"0"0,0 0 8 0 0,2 0-28 0 0,2 1-169 0 0,-4-1-31 0 0,8-5 25 0 0,9-4 52 0 0,-10 7 80 0 0,0-1 125 0 0,-2-8 274 0 0,-1 8-261 0 0,3-1-38 0 0,7-3 173 0 0,-10 5-265 0 0,27-3 856 0 0,8-18 149 0 0,-27 13-852 0 0,0-2-98 0 0,5 1 91 0 0,0 5-80 0 0,-13 5-180 0 0,0-1-1 0 0,1 1 0 0 0,-1-1 1 0 0,0 0-1 0 0,0 0 0 0 0,3-2-48 0 0,6-3 62 0 0,11-2 75 0 0,0 0-14 0 0,-11 2-83 0 0,-8 4-36 0 0,0 1 0 0 0,0-1 0 0 0,0 1 0 0 0,0 0 0 0 0,1 0 0 0 0,-1 0 1 0 0,2 1-5 0 0,-2 0 6 0 0,-1-1 0 0 0,1 1 1 0 0,-1-1-1 0 0,1 1 0 0 0,-1-1 1 0 0,0-1-1 0 0,1 1-6 0 0,20-11 12 0 0,-3 10-33 0 0,-20 3 6 0 0,1 0 1 0 0,-1 0 0 0 0,1-1 0 0 0,-1 1 0 0 0,0-1 0 0 0,1 1-1 0 0,-1-1 1 0 0,0 0 0 0 0,0 0 0 0 0,1 0 0 0 0,-1 0 0 0 0,2-1 14 0 0,5-3-67 0 0,3 1-40 0 0,-2-1-26 0 0,3-1-133 0 0,-13 6 266 0 0,4-2-290 0 0,0 1 57 0 0,-1 0 50 0 0,0 1 40 0 0,3 0-38 0 0,4 1-100 0 0,-8-1 145 0 0,0 0-61 0 0,0 0-133 0 0,-1 0-243 0 0,2 0-456 0 0,7 0-26 0 0,-10 0 1036 0 0,0 0 0 0 0,0 0 0 0 0,0 0 0 0 0,1 0 0 0 0,-1 0 0 0 0,0 0 0 0 0,0 0 0 0 0,0 0 0 0 0,0 0-1 0 0,0 0 1 0 0,0 0 0 0 0,0 0 0 0 0,0 0 0 0 0,0 0 0 0 0,0 0 0 0 0,1 0 0 0 0,-1 0 0 0 0,0 0 0 0 0,0 0 0 0 0,0 0 0 0 0,0 0-1 0 0,0 0 1 0 0,0 0 0 0 0,0 1 0 0 0,0-1 0 0 0,0 0 0 0 0,0 0 0 0 0,0 0 0 0 0,0 0 0 0 0,1 0 0 0 0,-1 0 0 0 0,0 0-1 0 0,0 0 1 0 0,0 0 0 0 0,0 0 0 0 0,0 0 0 0 0,0 0 0 0 0,0 0 0 0 0,0 1 0 0 0,0-1 0 0 0,0 0 0 0 0,0 0 0 0 0,0 0 0 0 0,0 0-1 0 0,0 0 1 0 0,0 0 0 0 0,0 0 0 0 0,0 0 0 0 0,0 0 0 0 0,0 0 0 0 0,0 1 0 0 0,0-1 0 0 0,0 0 0 0 0,0 0 0 0 0,0 0-1 0 0,0 0 1 0 0,0 0 19 0 0,0 6-1062 0 0,0 0 115 0 0,0 0 112 0 0,0 0 110 0 0,0 1 105 0 0,0 0 104 0 0,0 0 101 0 0,0 0 96 0 0,0 0 95 0 0,0 0 91 0 0,0 0 88 0 0,0 1 86 0 0,0-1 82 0 0,0 0 79 0 0,0-1 76 0 0,0 1 74 0 0,0 0-111 0 0,0-1 51 0 0,0 2 43 0 0,0-1 36 0 0,0 8 431 0 0,0 22 1178 0 0,0-26-1426 0 0,0 0-61 0 0,0-5-237 0 0,0 0-33 0 0,0 0-38 0 0,0 0-41 0 0,1 5 265 0 0,6 2 37 0 0,-1-1-9 0 0,-4-1-46 0 0,-3-4-138 0 0,1 6 145 0 0,3-1-36 0 0,2-4-145 0 0,1 2 84 0 0,-4 4 72 0 0,-1 0 4 0 0,1-2-41 0 0,2-2-48 0 0,5 1-57 0 0,3 3 110 0 0,-12-13-302 0 0,1 0 0 0 0,-1 0 1 0 0,1 0-1 0 0,-1 1 0 0 0,1-1 0 0 0,-1 0 1 0 0,0 0-1 0 0,1 0 0 0 0,-1 1 1 0 0,0-1-1 0 0,0 1-39 0 0,3 3 337 0 0,23 21 296 0 0,-25-24-476 0 0,1-1-36 0 0,2 0 34 0 0,0-1-74 0 0,1-1-35 0 0,-3 1 52 0 0,11 0 252 0 0,-10 0 2 0 0,0 0-6 0 0,0 0-233 0 0,-1 0-67 0 0,0 0 0 0 0,0 1 1 0 0,-1-1-1 0 0,1 0 0 0 0,0-1 1 0 0,0 1-1 0 0,0 0 0 0 0,-1-1 1 0 0,1 1-1 0 0,0-1 0 0 0,1 0-46 0 0,2-9 304 0 0,6 3-28 0 0,-10 7-261 0 0,0 0 0 0 0,0-1 0 0 0,1 1 0 0 0,-1-1 0 0 0,0 1 0 0 0,-1-1 0 0 0,1 0 0 0 0,0 1 0 0 0,0-1 0 0 0,0 0 0 0 0,0 0 0 0 0,0 0 0 0 0,-1 1 0 0 0,1-1 0 0 0,0 0 0 0 0,-1-1-15 0 0,6-11 196 0 0,4 8-4 0 0,-3-6-19 0 0,0-3-70 0 0,-5 10-71 0 0,3-27 164 0 0,0 22-150 0 0,-4 8-42 0 0,0 0 0 0 0,0-1 1 0 0,0 1-1 0 0,0-1 1 0 0,-1 1-1 0 0,1-1 0 0 0,-1 1 1 0 0,1-1-1 0 0,-1 0 1 0 0,1 1-1 0 0,-1-1 0 0 0,0 1 1 0 0,0-1-1 0 0,0 0-4 0 0,0-22 51 0 0,0-31-49 0 0,1 54-2 0 0,-1 1 0 0 0,0-1 0 0 0,0 0-1 0 0,0 1 1 0 0,-1-1 0 0 0,1 0 0 0 0,0 1-1 0 0,0-1 1 0 0,0 0 0 0 0,0 1 0 0 0,-1-1 0 0 0,1 0-1 0 0,0 1 1 0 0,-1-1 0 0 0,1 1 0 0 0,0-1-1 0 0,-1 0 1 0 0,1 1 0 0 0,-1-1 0 0 0,1 1-1 0 0,-1-1 1 0 0,1 1 0 0 0,-1 0 0 0 0,1-1-1 0 0,-1 1 1 0 0,1-1 0 0 0,-6-4-57 0 0,4-5-90 0 0,2 5-64 0 0,0 1 60 0 0,0 0 51 0 0,0 0 43 0 0,0-3 34 0 0,0-10 113 0 0,0 13-96 0 0,0-1-42 0 0,0 0-60 0 0,0 0-76 0 0,0 2 12 0 0,0 0-45 0 0,0-1-51 0 0,0 1-54 0 0,0 0 8 0 0,0 0-44 0 0,0 0-47 0 0,0 0-50 0 0,0 0-52 0 0,0 0-55 0 0,0-1-58 0 0,0 1-61 0 0,0 2 248 0 0,0 0-48 0 0,0 0-43 0 0,0 0-36 0 0,0-2-816 0 0,0-3-848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47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9184 0 0,'0'0'208'0'0,"0"0"33"0"0,0 0 14 0 0,3 0-42 0 0,-2 0-211 0 0,-1 0-1 0 0,1 0 1 0 0,-1 0 0 0 0,0 0 0 0 0,1 0-1 0 0,-1 0 1 0 0,1 0 0 0 0,-1 0-1 0 0,1 0 1 0 0,-1 0 0 0 0,1 0-1 0 0,-1 0 1 0 0,1 1 0 0 0,-1-1 0 0 0,0 0-1 0 0,1 0 1 0 0,-1 1 0 0 0,1-1-1 0 0,-1 0 1 0 0,0 1 0 0 0,1-1-1 0 0,-1 0 1 0 0,0 1 0 0 0,0-1 0 0 0,1 0-1 0 0,-1 1 1 0 0,0-1 0 0 0,0 1-1 0 0,1-1 1 0 0,-1 1-2 0 0,1 7 76 0 0,-1-3 9 0 0,0 0 43 0 0,0 1 64 0 0,0-5-170 0 0,0-1-1 0 0,0 1 0 0 0,0-1 1 0 0,0 1-1 0 0,0-1 1 0 0,0 1-1 0 0,0-1 1 0 0,0 1-1 0 0,0-1 1 0 0,0 1-1 0 0,0-1 1 0 0,1 1-1 0 0,-1-1 1 0 0,0 1-1 0 0,0-1 1 0 0,0 1-1 0 0,1-1 1 0 0,-1 1-1 0 0,0-1 1 0 0,0 0-1 0 0,1 1 1 0 0,-1-1-1 0 0,0 1 1 0 0,1-1-1 0 0,-1 0 1 0 0,1 1-1 0 0,-1-1 1 0 0,1 0-1 0 0,-1 0-21 0 0,7 8 448 0 0,-1 13 86 0 0,7-10-38 0 0,-10-7-423 0 0,0 2 38 0 0,3 7 200 0 0,-4-9-194 0 0,-1 0 0 0 0,1 0 0 0 0,0 0 0 0 0,0 0 1 0 0,0 0-1 0 0,1-1 0 0 0,-1 1 0 0 0,1 0-117 0 0,23 23 707 0 0,-11-9-275 0 0,-3-2-133 0 0,-2-1-85 0 0,-6-10-88 0 0,0 0-1 0 0,0-1 1 0 0,0 1-1 0 0,4 2-125 0 0,-3-3 118 0 0,-1 1 0 0 0,0-1 0 0 0,0 1-1 0 0,3 3-117 0 0,0 4 135 0 0,-3-6-33 0 0,-1 0 0 0 0,2 0 0 0 0,-1 0 0 0 0,4 3-102 0 0,4 4 166 0 0,0 5 0 0 0,0 1-6 0 0,0-6-9 0 0,13 13 55 0 0,13 11 36 0 0,-34-31-222 0 0,0-1 0 0 0,0 1 0 0 0,0 0 0 0 0,0 0 0 0 0,-1 0-1 0 0,0 1-19 0 0,0-1 25 0 0,-1-1-19 0 0,-2-5-3 0 0,1 1 0 0 0,-1 0-1 0 0,0-1 1 0 0,0 1 0 0 0,1-1-1 0 0,-1 1 1 0 0,1 0 0 0 0,-1-1-1 0 0,0 1 1 0 0,1-1 0 0 0,-1 1-1 0 0,1-1 1 0 0,-1 1 0 0 0,1-1-1 0 0,-1 1 1 0 0,1-1 0 0 0,0 0-1 0 0,-1 1 1 0 0,1-1 0 0 0,0 0 0 0 0,-1 0-1 0 0,1 1-2 0 0,4 1 16 0 0,8 9 8 0 0,-10-9 29 0 0,-3-2-22 0 0,0 0-142 0 0,0 0-66 0 0,0 0 72 0 0,0 0-73 0 0,0 0 59 0 0,0 0-33 0 0,0 0-37 0 0,0 0-43 0 0,0 0-45 0 0,0 0-43 0 0,0 0-41 0 0,0 0-34 0 0,0 0-258 0 0,0 0-59 0 0,0 0-47 0 0,0 0-34 0 0,0 0-1422 0 0,0 0-1259 0 0</inkml:trace>
  <inkml:trace contextRef="#ctx0" brushRef="#br0" timeOffset="477.75">379 1 6624 0 0,'0'0'192'0'0,"0"0"-52"0"0,0 0-19 0 0,0 0 33 0 0,0 0 119 0 0,0 3 224 0 0,0-2-452 0 0,0 0 65 0 0,0 1 56 0 0,0 0 46 0 0,0 3 306 0 0,0 7 874 0 0,0-8-1014 0 0,0-1-66 0 0,0 1-88 0 0,0-3-155 0 0,0 1-34 0 0,0-1-36 0 0,0 1-40 0 0,0-1-44 0 0,0 0-46 0 0,-3 4 429 0 0,2-4-265 0 0,0 0 0 0 0,0 0 0 0 0,0 1-1 0 0,0-1 1 0 0,0 0 0 0 0,0 1 0 0 0,1-1-1 0 0,-1 1 1 0 0,0-1 0 0 0,1 1 0 0 0,-1 1-33 0 0,-1 9 256 0 0,1-4-70 0 0,1 1 53 0 0,-1 0-89 0 0,-5 2 20 0 0,-1 2 16 0 0,6-1-22 0 0,-2 1 20 0 0,-3-3-38 0 0,1-2-42 0 0,-2 9 125 0 0,1-1-48 0 0,-2 3 3 0 0,5-13-132 0 0,1-1 0 0 0,-1 0 0 0 0,0 0 0 0 0,0 0 0 0 0,-1 0 0 0 0,1-1 0 0 0,-5 4-52 0 0,3-2 61 0 0,1-3-12 0 0,1 0 0 0 0,0 0 1 0 0,0 1-1 0 0,0 0 1 0 0,0 1-50 0 0,-7 17 222 0 0,7-15-161 0 0,-1 1 0 0 0,0-1 0 0 0,-1 0 0 0 0,0-1 0 0 0,-3 5-61 0 0,-12 16 158 0 0,11-11-93 0 0,4 2 31 0 0,4-14-75 0 0,0 0 1 0 0,-1 0-1 0 0,1 0 0 0 0,-1-1 0 0 0,0 1 1 0 0,-2 3-22 0 0,-25 43 332 0 0,24-19-160 0 0,0-23-126 0 0,1-1-37 0 0,1-1 41 0 0,2 0 48 0 0,1 1 74 0 0,0-4-162 0 0,0 0 47 0 0,0-1 60 0 0,2-1 122 0 0,1-2 193 0 0,-1-1-231 0 0,0 0-153 0 0,0 1-57 0 0,0 0-67 0 0,0-1-79 0 0,1 2 85 0 0,0 0 50 0 0,1 0-23 0 0,-1-1-71 0 0,0 0-72 0 0,0-2-111 0 0,0 0 117 0 0,-2 2 81 0 0,1-1-34 0 0,-1 1-44 0 0,0 0-51 0 0,0 0-61 0 0,0 0-68 0 0,0 0-26 0 0,0 0-56 0 0,-1 1-49 0 0,0 0-44 0 0,1-1-155 0 0,-1 1-43 0 0,0 0-187 0 0,0 0-505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49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49 5672 0 0,'0'0'124'0'0,"0"0"17"0"0,0 0 12 0 0,0 0 33 0 0,0 0 87 0 0,-3-3 42 0 0,-7-7 5 0 0,7 7 12 0 0,0 0 52 0 0,-7-7 28 0 0,7 7 4 0 0,1 3-11 0 0,-5-1-174 0 0,-3-3 281 0 0,6 1-327 0 0,1 1-67 0 0,0-1-105 0 0,2 2 145 0 0,-1 0-36 0 0,-1 0 28 0 0,-1 0-81 0 0,-1 2-50 0 0,2 0 59 0 0,2-2-65 0 0,1 1 1 0 0,-1 0-1 0 0,0 0 1 0 0,1 0 0 0 0,-1 1-1 0 0,0-1 1 0 0,1 0-1 0 0,-1 0 1 0 0,0 0-1 0 0,1 0 1 0 0,-1 1 0 0 0,0-1-1 0 0,1 0 1 0 0,-1 1-1 0 0,0-1 1 0 0,1 0-1 0 0,-1 1 1 0 0,1-1 0 0 0,-1 1-1 0 0,1-1 1 0 0,-1 1-1 0 0,1-1 1 0 0,-1 1-1 0 0,1-1 1 0 0,0 1 0 0 0,-1-1-14 0 0,1 1 13 0 0,-1 0 0 0 0,1-1 0 0 0,0 1 0 0 0,-1-1 0 0 0,1 1 0 0 0,-1-1 0 0 0,1 1 0 0 0,-1-1 0 0 0,1 1 0 0 0,-1-1 0 0 0,1 0 0 0 0,-1 1 0 0 0,0-1 0 0 0,1 0 0 0 0,-1 0 0 0 0,0 1 0 0 0,1-1 0 0 0,-1 0 0 0 0,0 0 0 0 0,1 0 0 0 0,-1 0 0 0 0,0 0 1 0 0,1 0-1 0 0,-1 0 0 0 0,0 0 0 0 0,0 0-13 0 0,-6 0 91 0 0,5 0-64 0 0,0 0-1 0 0,0 0 1 0 0,0 0 0 0 0,0 0 0 0 0,-1 0 0 0 0,1 0 0 0 0,0 1 0 0 0,0-1 0 0 0,0 1 0 0 0,-1 0-27 0 0,-5 4 78 0 0,7-4-62 0 0,-1 0 0 0 0,1 0 0 0 0,-1 0 0 0 0,1-1 0 0 0,-1 1 0 0 0,1 0 0 0 0,-1-1 0 0 0,1 1 0 0 0,-1-1 0 0 0,0 1 0 0 0,1-1 0 0 0,-1 0 0 0 0,0 0 0 0 0,0 0 0 0 0,0 0-16 0 0,-4 0 18 0 0,0 1-1 0 0,1 0 0 0 0,-1 0 1 0 0,1 0-1 0 0,-1 1 1 0 0,1 0-1 0 0,-5 2-17 0 0,-40 21 98 0 0,25-12-92 0 0,20-11-6 0 0,2 1 0 0 0,-20 21 0 0 0,15-17 0 0 0,4-4 0 0 0,1 1 0 0 0,0-1 0 0 0,0 0 0 0 0,0 1 0 0 0,0-1 0 0 0,1 2 0 0 0,-1 10 0 0 0,3 33 0 0 0,0-48 0 0 0,0 1 1 0 0,0-1 0 0 0,0 1 0 0 0,0-1 0 0 0,0 1 0 0 0,0-1 0 0 0,0 1 0 0 0,0-1-1 0 0,0 1 1 0 0,0-1 0 0 0,0 1 0 0 0,0-1 0 0 0,0 1 0 0 0,0-1 0 0 0,0 1 0 0 0,1-1-1 0 0,-1 0 1 0 0,0 1 0 0 0,0-1 0 0 0,1 1 0 0 0,-1-1 0 0 0,0 0 0 0 0,1 1 0 0 0,-1-1-1 0 0,0 1 1 0 0,1-1 0 0 0,-1 0 0 0 0,0 0 0 0 0,1 1 0 0 0,-1-1 0 0 0,1 0-1 0 0,0 1 0 0 0,5 3 33 0 0,-1 7-11 0 0,24 4 45 0 0,3-9 16 0 0,-14 2-25 0 0,-15-7-53 0 0,0 0 1 0 0,0 0-1 0 0,0-1 0 0 0,0 1 1 0 0,0-1-1 0 0,0 1 1 0 0,3-1-6 0 0,-5 0 7 0 0,1 0 0 0 0,0 0 1 0 0,-1 0-1 0 0,1 0 0 0 0,0 1 1 0 0,-1-1-1 0 0,1 0 0 0 0,0 1 1 0 0,-1 0-1 0 0,1-1 0 0 0,-1 1 1 0 0,1 0-1 0 0,-1 0 0 0 0,1 0-7 0 0,10 5 42 0 0,5-5-6 0 0,-14-1-31 0 0,-1 0-1 0 0,0 0 0 0 0,1 0 1 0 0,-1 0-1 0 0,1 0 0 0 0,-1 1 1 0 0,0-1-1 0 0,1 1 0 0 0,-1 0 1 0 0,2 0-5 0 0,28 15 96 0 0,-17-3-15 0 0,14 16 92 0 0,-25-22-85 0 0,-5 2-59 0 0,1-7-3 0 0,0 7 34 0 0,0 12 173 0 0,0 15 211 0 0,0-34-427 0 0,0 0-1 0 0,-1-1 0 0 0,1 1 1 0 0,-1 0-1 0 0,1-1 1 0 0,-1 1-1 0 0,0-1 1 0 0,1 1-1 0 0,-1-1 0 0 0,0 1 1 0 0,-1 1-17 0 0,-3 5 61 0 0,-1 5 34 0 0,0-2-37 0 0,2-3-27 0 0,-1 5 22 0 0,-6-8-26 0 0,5 6 32 0 0,5-10-57 0 0,1 0 0 0 0,0 0 0 0 0,-1 0 0 0 0,1 0 0 0 0,-1 0 0 0 0,0 0 0 0 0,1 0 0 0 0,-1 0 0 0 0,0 0 0 0 0,1 0 0 0 0,-1 0 0 0 0,0-1 0 0 0,0 1 0 0 0,0 0 0 0 0,0 0 1 0 0,0-1-3 0 0,-15 6 58 0 0,3 4-18 0 0,10-7-104 0 0,3-3-32 0 0,0 0-6 0 0,0 0-2 0 0,3 0 17 0 0,5 0 66 0 0,13 0-42 0 0,-5 2 50 0 0,-15-1 13 0 0,0 0 0 0 0,0 0 0 0 0,0-1 0 0 0,0 1 0 0 0,0 0 0 0 0,0 0 0 0 0,0 0 0 0 0,0 0 0 0 0,0 0 0 0 0,0 0 0 0 0,0 1 0 0 0,0 0 0 0 0,4 11-15 0 0,2-9-24 0 0,-7-4 37 0 0,1 1 1 0 0,-1-1-1 0 0,0 0 1 0 0,1 0 0 0 0,-1 1-1 0 0,1-1 1 0 0,-1 0-1 0 0,0 1 1 0 0,1-1 0 0 0,-1 0-1 0 0,0 1 1 0 0,1-1-1 0 0,-1 1 1 0 0,0-1 0 0 0,0 0-1 0 0,1 1 1 0 0,-1-1-1 0 0,0 1 1 0 0,0-1 0 0 0,0 1-1 0 0,0-1 1 0 0,1 1-1 0 0,-1-1 1 0 0,0 1 0 0 0,0-1-1 0 0,0 1 1 0 0,0-1 0 0 0,0 1-1 0 0,0-1 1 0 0,0 1-1 0 0,-1-1 1 0 0,1 1 1 0 0,0 15-43 0 0,-2 0 33 0 0,-3-8 10 0 0,4-7 0 0 0,0 0 0 0 0,0 1 0 0 0,0-1 0 0 0,0 1 0 0 0,1-1 0 0 0,-1 1 0 0 0,0-1 0 0 0,1 1 0 0 0,-1 0 0 0 0,1-1 0 0 0,0 1 0 0 0,0 0 0 0 0,-1-1 0 0 0,1 1 0 0 0,1 10 0 0 0,-1-9 0 0 0,0-1 0 0 0,0 1 0 0 0,1-1 0 0 0,-1 1 0 0 0,-1-1 0 0 0,1 1 0 0 0,0-1 0 0 0,-1 1 0 0 0,1-1 0 0 0,-1 0 0 0 0,0 1 0 0 0,0-1 0 0 0,1 0 0 0 0,-2 1 0 0 0,1-1 0 0 0,0 0 0 0 0,0 0 0 0 0,-1 0 0 0 0,1 0 0 0 0,-1 0 0 0 0,0 0 0 0 0,-2 2 0 0 0,1 0 0 0 0,1-1 0 0 0,-1 1 0 0 0,0 0 0 0 0,1 1 0 0 0,-1 0 0 0 0,-9 16 0 0 0,3 1 0 0 0,0 1 0 0 0,2-10 0 0 0,4-8 0 0 0,0 1 0 0 0,0 0 0 0 0,0-1 0 0 0,1 1 0 0 0,0 0 0 0 0,0 0 0 0 0,1 0 0 0 0,-1 1 0 0 0,1 3 0 0 0,1 24 0 0 0,2-18 0 0 0,12 0 10 0 0,2 1 49 0 0,-9-10-33 0 0,-4-4-17 0 0,2-1 4 0 0,7 1 12 0 0,25-3 108 0 0,-23-1-118 0 0,-13 2-13 0 0,0-1 0 0 0,-1 0 0 0 0,1 0-1 0 0,0 0 1 0 0,-1-1 0 0 0,1 1 0 0 0,0 0 0 0 0,-1 0-1 0 0,1 0 1 0 0,0 0 0 0 0,-1-1 0 0 0,1 1-1 0 0,0 0 1 0 0,-1 0 0 0 0,1-1 0 0 0,-1 1 0 0 0,1-1-1 0 0,-1 1 1 0 0,1-1 0 0 0,-1 1 0 0 0,1 0 0 0 0,-1-1-1 0 0,1 0 1 0 0,-1 1 0 0 0,1-1 0 0 0,-1 1-2 0 0,5-6-36 0 0,6 4-69 0 0,-8 2 18 0 0,1 0 55 0 0,5 0-12 0 0,-6 0-19 0 0,0 0-52 0 0,-1-1-33 0 0,1 1-58 0 0,-1-1-66 0 0,0 0-77 0 0,0 0 51 0 0,-1 0-43 0 0,1 0-39 0 0,-1 0-35 0 0,1 0-121 0 0,0-1-35 0 0,0 0-150 0 0,1-1-404 0 0,-2 2 808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52.6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11488 0 0,'0'0'264'0'0,"0"0"34"0"0,0 0 20 0 0,0 3-41 0 0,2 7-195 0 0,3-2-55 0 0,-4-6-27 0 0,0 0-1 0 0,0 0 1 0 0,0 0 0 0 0,0 0 0 0 0,0 0 0 0 0,0 0 0 0 0,-1 0-1 0 0,1 0 1 0 0,-1 0 0 0 0,1 0 0 0 0,-1 0 0 0 0,0 0 0 0 0,0 1 0 0 0,0 21 25 0 0,0-13 35 0 0,0 4 60 0 0,0 0-33 0 0,-1 13 74 0 0,5 5 58 0 0,0-14-116 0 0,3 14 91 0 0,-5-6-19 0 0,-2 77 381 0 0,0-58-258 0 0,0-21-91 0 0,0 1 41 0 0,0 0 49 0 0,0 0 57 0 0,0-23-306 0 0,0 0 1 0 0,0 0 0 0 0,1 0 0 0 0,-1 0 0 0 0,1 0 0 0 0,0 0 0 0 0,1 2-49 0 0,6 13 306 0 0,-7-16-262 0 0,-1 0 0 0 0,1 0 1 0 0,-1 0-1 0 0,1-1 0 0 0,-1 1 1 0 0,0 0-1 0 0,0 0 0 0 0,0 0 1 0 0,0 0-1 0 0,0 0 1 0 0,0 1-45 0 0,-1 9 219 0 0,4 0-41 0 0,2-4-72 0 0,-4-7-83 0 0,0 0 0 0 0,0 1 0 0 0,0-1-1 0 0,-1 1 1 0 0,1-1 0 0 0,0 1 0 0 0,-1-1 0 0 0,1 1 0 0 0,-1 0 0 0 0,1-1 0 0 0,-1 1 0 0 0,0 0 0 0 0,0-1-1 0 0,0 1-22 0 0,0 11 191 0 0,0-10-72 0 0,0 0-30 0 0,0-1-142 0 0,0-1 131 0 0,0-1-4 0 0,0 1-54 0 0,0 1-40 0 0,0 0-44 0 0,0 1-32 0 0,0 1-47 0 0,0 1-52 0 0,0 1-61 0 0,0-5-12 0 0,0-1-46 0 0,0 1-41 0 0,1-1-37 0 0,-1 0-257 0 0,0 0-62 0 0,1 1-49 0 0,0-1-36 0 0,3 0-1429 0 0,5 0-1272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53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96 10304 0 0,'0'0'233'0'0,"0"-2"39"0"0,0-2-178 0 0,0-8 290 0 0,0 7-263 0 0,0 0-84 0 0,0 2-98 0 0,0-10 39 0 0,0 3 117 0 0,0 0 133 0 0,-2-1 246 0 0,0 4 16 0 0,-1 4-234 0 0,0 0-127 0 0,0-1-106 0 0,1 3 271 0 0,0-1-83 0 0,0 2-69 0 0,0-1-57 0 0,0 1-38 0 0,-3 1-37 0 0,5-1 33 0 0,-1 1 17 0 0,-5-1 137 0 0,1 0-38 0 0,-5 0 67 0 0,0 0-85 0 0,-11 0 114 0 0,13 0-134 0 0,0 0 47 0 0,-4 3-33 0 0,-4 9-60 0 0,-1 1-48 0 0,12-10-12 0 0,5-3-13 0 0,-1 0 1 0 0,0 1-1 0 0,1-1 1 0 0,-1 0-1 0 0,1 1 1 0 0,-1-1-1 0 0,0 0 0 0 0,1 1 1 0 0,-1-1-1 0 0,1 1 1 0 0,-1-1-1 0 0,1 1 1 0 0,-1-1-1 0 0,1 1 0 0 0,0-1 1 0 0,-1 1-1 0 0,1-1 1 0 0,-1 1-1 0 0,1 0 0 0 0,0-1 1 0 0,0 1-1 0 0,-1 0-2 0 0,-1 4-1 0 0,-14 24 1 0 0,9-26 0 0 0,7-3 0 0 0,0 0 0 0 0,-1 0 0 0 0,1 0 0 0 0,0 0 0 0 0,0 0 0 0 0,0 0 0 0 0,0 0 0 0 0,-1 0 0 0 0,1 0 0 0 0,0 0 0 0 0,0 0 0 0 0,0 1 0 0 0,0-1 0 0 0,-1 0 0 0 0,1 0 0 0 0,0 0 0 0 0,0 0 0 0 0,0 0 0 0 0,0 0 0 0 0,0 0 0 0 0,-1 1 0 0 0,1-1 0 0 0,0 0 0 0 0,0 0 0 0 0,0 0 0 0 0,0 0 0 0 0,0 1 0 0 0,0-1 0 0 0,0 0 0 0 0,0 0 0 0 0,0 0 0 0 0,0 0 0 0 0,-1 1 0 0 0,1-1 0 0 0,0 0 0 0 0,0 0 0 0 0,-1 27 0 0 0,1-11 0 0 0,3 0 0 0 0,10-1 0 0 0,-6-7 0 0 0,-4-5 0 0 0,0 1 0 0 0,1-1 0 0 0,-1 0 0 0 0,1 0 0 0 0,-1-1 0 0 0,1 1 0 0 0,9 2 0 0 0,-7 6 0 0 0,7-6 30 0 0,-4 2 23 0 0,6 8 177 0 0,0-1 36 0 0,-7-8-137 0 0,-3-3-63 0 0,-4-3-47 0 0,-1 0 0 0 0,1 0 1 0 0,0 1-1 0 0,-1-1 0 0 0,1 0 1 0 0,0 1-1 0 0,-1-1 0 0 0,1 1 1 0 0,-1-1-1 0 0,1 0 0 0 0,-1 1 1 0 0,1-1-1 0 0,-1 1 0 0 0,1 0 1 0 0,-1-1-1 0 0,0 1 0 0 0,1-1 1 0 0,-1 1-1 0 0,0 0 1 0 0,1-1-1 0 0,-1 1 0 0 0,0 0-19 0 0,3 4 82 0 0,7 8 228 0 0,-8-11-170 0 0,-1-1-34 0 0,0 3 24 0 0,-1 0-75 0 0,-1 1-47 0 0,1-3 52 0 0,0 27 265 0 0,0-26-169 0 0,0-1-17 0 0,0-1-120 0 0,1 8 58 0 0,-3-6-16 0 0,0 0 39 0 0,-11 11 17 0 0,6-7-67 0 0,3-3-41 0 0,-1-2 10 0 0,-8 3 5 0 0,8 5-5 0 0,-20 4-266 0 0,21-12 192 0 0,-7 1-80 0 0,-14-3-88 0 0,16 0 41 0 0,1 0-143 0 0,1 0-85 0 0,-1 0-156 0 0,-3 0-335 0 0,-5 0-388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51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9416 0 0,'0'0'208'0'0,"0"0"33"0"0,0 0 16 0 0,0 1-106 0 0,0 1-78 0 0,0 1-18 0 0,0 23-64 0 0,0-21 49 0 0,0 1 72 0 0,-1 6 199 0 0,2 5 327 0 0,2-10-391 0 0,2 1 99 0 0,0 2 146 0 0,-3-4-208 0 0,-1 2 35 0 0,-1 0-75 0 0,1 0 78 0 0,1 0 102 0 0,6 10 645 0 0,-4-13-722 0 0,0-1-115 0 0,0-1-37 0 0,0 0-46 0 0,1 0-55 0 0,8 2 335 0 0,-9 2-156 0 0,-4-7-256 0 0,1 1 0 0 0,-1-1 1 0 0,0 1-1 0 0,0-1 1 0 0,1 0-1 0 0,-1 1 0 0 0,0-1 1 0 0,1 1-1 0 0,-1-1 1 0 0,0 0-1 0 0,1 1 0 0 0,-1-1 1 0 0,1 0-1 0 0,-1 0 1 0 0,0 1-1 0 0,1-1 0 0 0,-1 0 1 0 0,1 0-1 0 0,-1 0 1 0 0,1 0-1 0 0,-1 1 0 0 0,1-1 1 0 0,-1 0-1 0 0,1 0 1 0 0,-1 0-1 0 0,1 0 0 0 0,-1 0 1 0 0,1 0-1 0 0,-1 0 1 0 0,1 0-1 0 0,-1 0 0 0 0,1-1-17 0 0,44 1 1164 0 0,-40-2-788 0 0,-1-1-243 0 0,0-1 0 0 0,1 2-1 0 0,-1-1 1 0 0,1 0 0 0 0,-1 1-1 0 0,5-1-132 0 0,10-6 339 0 0,-1-2-77 0 0,-8 2-152 0 0,-3-3-66 0 0,-4 7-18 0 0,-3 5-19 0 0,0-1-1 0 0,1 0 0 0 0,-1 1 1 0 0,0-1-1 0 0,0 1 0 0 0,1-1 0 0 0,-1 0 1 0 0,1 1-1 0 0,-1-1 0 0 0,1 1 1 0 0,-1-1-1 0 0,1 1 0 0 0,-1-1 1 0 0,1 1-1 0 0,-1-1 0 0 0,1 1 1 0 0,-1 0-1 0 0,1-1 0 0 0,0 1 1 0 0,-1 0-1 0 0,1 0 0 0 0,0-1-6 0 0,4-1 23 0 0,-4 1-19 0 0,0 1-1 0 0,0-1 1 0 0,0 0 0 0 0,-1 0-1 0 0,1 1 1 0 0,0-1 0 0 0,0 0-1 0 0,-1 0 1 0 0,1 0 0 0 0,0 0-1 0 0,-1 0 1 0 0,1 0 0 0 0,-1 0-1 0 0,1 0 1 0 0,-1 0 0 0 0,1 0-4 0 0,5-10 25 0 0,5 5 34 0 0,-6-7-34 0 0,6-3 18 0 0,-6 3-33 0 0,2 8-21 0 0,-3 2-54 0 0,-2-5-65 0 0,1 3-138 0 0,0 2 126 0 0,-1 1 54 0 0,-1 1-35 0 0,0 0-15 0 0,0 0-38 0 0,0 0-42 0 0,0 0-48 0 0,0 0-46 0 0,-1 0-47 0 0,1 1-43 0 0,-1 0-40 0 0,0-1-284 0 0,1 1-66 0 0,-1 0-50 0 0,0 0-37 0 0,0 0-332 0 0,0 0-32 0 0,0 0-2603 0 0</inkml:trace>
  <inkml:trace contextRef="#ctx0" brushRef="#br0" timeOffset="419.32">727 1 7552 0 0,'0'0'222'0'0,"-3"0"-15"0"0,-10 0-164 0 0,-34 0 1079 0 0,39 0-824 0 0,1 2-38 0 0,0 2 14 0 0,0 3 88 0 0,5-6-80 0 0,1 0-64 0 0,-1 0-56 0 0,0-1-47 0 0,0 1-26 0 0,0-1-40 0 0,-3-1 19 0 0,4 0-12 0 0,-1 1 53 0 0,-11 3 370 0 0,3 3-100 0 0,2-2-136 0 0,-5 2 145 0 0,8 4-61 0 0,-9-5-9 0 0,-6 11 112 0 0,11-6-270 0 0,0 1-34 0 0,3-3-80 0 0,0 5 79 0 0,-4-7-44 0 0,5 7-26 0 0,-6 0-28 0 0,8-7 86 0 0,3 3-42 0 0,1-8-55 0 0,-1 4 84 0 0,0-2-42 0 0,0 4 24 0 0,0-4 30 0 0,0-3-34 0 0,2 0-12 0 0,12 1 10 0 0,21-1 175 0 0,-23-4-186 0 0,4-9 6 0 0,0 1-38 0 0,-1 9 17 0 0,-13 2-45 0 0,1 1 0 0 0,-1-1-1 0 0,0 1 1 0 0,1-1 0 0 0,-1 0-1 0 0,0 0 1 0 0,0 0 0 0 0,1 0-1 0 0,-1 0 1 0 0,0-1 0 0 0,0 1-1 0 0,0 0 1 0 0,-1-1 0 0 0,1 0-1 0 0,0 1 1 0 0,0-1 0 0 0,-1 0 0 0 0,1 0-1 0 0,-1 0-4 0 0,1-1 1 0 0,1 0-1 0 0,-1 1 1 0 0,1-1 0 0 0,0 1-1 0 0,0 0 1 0 0,0-1 0 0 0,1 1-1 0 0,8-3 4 0 0,-3 1 19 0 0,17-21 14 0 0,-10 11-37 0 0,-3 9 0 0 0,-7-5 0 0 0,-6 9 0 0 0,1 1 0 0 0,0 0 0 0 0,0-1 0 0 0,-1 1 0 0 0,1 0 0 0 0,0-1 0 0 0,0 1 0 0 0,0 0 0 0 0,0 0 0 0 0,-1 0 0 0 0,1 0 0 0 0,0 0 0 0 0,0 0 0 0 0,1 0 0 0 0,-1 0-1 0 0,-1 0 0 0 0,1 0 0 0 0,0 0 0 0 0,0 0 0 0 0,0 0 0 0 0,0 0 0 0 0,0 0 0 0 0,-1 0 0 0 0,1 1 0 0 0,0-1 0 0 0,0 0 0 0 0,0 1 0 0 0,-1-1 0 0 0,2 1 1 0 0,3 9-53 0 0,6-5 28 0 0,4 24-46 0 0,-3-6 18 0 0,-11-22 53 0 0,0 1 0 0 0,0-1 0 0 0,-1 0 0 0 0,1 1 0 0 0,0-1 0 0 0,-1 0 0 0 0,1 1 0 0 0,-1-1 0 0 0,0 1 0 0 0,1-1 0 0 0,-1 1 0 0 0,0-1 0 0 0,0 1 0 0 0,0-1 0 0 0,0 1 0 0 0,0 0 0 0 0,0-2 0 0 0,0 1 0 0 0,0 0 0 0 0,0-1 0 0 0,0 1 0 0 0,0 0 0 0 0,0 0 0 0 0,0-1 0 0 0,0 1 0 0 0,0 0 0 0 0,1-1 0 0 0,-1 1 0 0 0,0-1 0 0 0,0 1 0 0 0,1 0 0 0 0,-1-1 0 0 0,1 1 0 0 0,-1-1 0 0 0,0 1 0 0 0,1-1 0 0 0,-1 1 0 0 0,1-1 0 0 0,-1 1 0 0 0,1-1 0 0 0,-1 1 0 0 0,1-1 0 0 0,0 1 0 0 0,-1-1 0 0 0,1 0 0 0 0,-1 1 0 0 0,1-1 0 0 0,-1 1 0 0 0,1-1 0 0 0,-1 0 0 0 0,1 1 0 0 0,-1 0 0 0 0,1-1 0 0 0,-1 1 0 0 0,1-1 0 0 0,-1 1 0 0 0,0-1 0 0 0,0 1 0 0 0,1 0 0 0 0,-1-1 0 0 0,0 1 0 0 0,0 0 0 0 0,0-1 0 0 0,1 1 0 0 0,-1 0 0 0 0,0-1 0 0 0,0 1 0 0 0,0 0 0 0 0,0-1 0 0 0,0 1 0 0 0,2 15 0 0 0,9-3-36 0 0,-9-10-146 0 0,-1 0 102 0 0,0-2 67 0 0,-3 3 59 0 0,1-2-81 0 0,1-1-45 0 0,0 1-60 0 0,1-1 7 0 0,-1 0-38 0 0,2 1-41 0 0,-1-1-46 0 0,0 1-107 0 0,1-1-78 0 0,0 1-154 0 0,0 0-74 0 0,0 0-57 0 0,0 0-40 0 0,0 0-1076 0 0,-2-2-1046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51.2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1 145 6832 0 0,'0'0'200'0'0,"0"0"58"0"0,0 0 121 0 0,0 0 49 0 0,3 0 11 0 0,0 0-346 0 0,0-1 35 0 0,4 1 210 0 0,0 0 24 0 0,11-1 551 0 0,-8 2-426 0 0,-3 0-229 0 0,-2 1-108 0 0,3 3 117 0 0,2 1 97 0 0,4-4 84 0 0,-3-2-32 0 0,0 0-46 0 0,0 0-39 0 0,0 0-32 0 0,15 0 317 0 0,14 0 200 0 0,13 0 53 0 0,-30 0-526 0 0,2 0-50 0 0,-12 0-197 0 0,-1 0-43 0 0,-1-1 5 0 0,2-5-26 0 0,-12 4-28 0 0,1 2 0 0 0,-1-1 0 0 0,1 0 0 0 0,0 0 0 0 0,-1 0 1 0 0,1 1-1 0 0,0-1 0 0 0,0 1 0 0 0,-1-1 0 0 0,1 1 0 0 0,0 0 0 0 0,0 0 0 0 0,0 0-4 0 0,-1 0 5 0 0,1 0 0 0 0,-1-1 1 0 0,1 1-1 0 0,-1 0 1 0 0,1 0-1 0 0,-1-1 0 0 0,1 1 1 0 0,-1-1-1 0 0,1 1 0 0 0,-1-1 1 0 0,1 0-1 0 0,-1 0 0 0 0,0 1 1 0 0,0-1-1 0 0,1 0-5 0 0,4-5 6 0 0,-1 4 53 0 0,-5 2-59 0 0,0 0 5 0 0,1 0-1 0 0,0 0 0 0 0,0 0 1 0 0,-1 0-1 0 0,1 0 0 0 0,0 0 1 0 0,-1-1-1 0 0,1 1 0 0 0,0 0 1 0 0,-1 0-1 0 0,1 0 0 0 0,-1-1 1 0 0,1 1-1 0 0,0 0 0 0 0,-1-1-4 0 0,1 0 4 0 0,-1 1 0 0 0,0-1 0 0 0,1 0 0 0 0,-1 0 0 0 0,0 1-1 0 0,1-1 1 0 0,-1 0 0 0 0,0 0 0 0 0,0 0 0 0 0,0 0-1 0 0,0 0 1 0 0,0 1 0 0 0,0-1 0 0 0,0-1-4 0 0,1-20 11 0 0,-1 20-9 0 0,-14-21-25 0 0,11 18 2 0 0,3 4 14 0 0,0 0 0 0 0,0 1 1 0 0,-1-1-1 0 0,1 1 0 0 0,0-1 0 0 0,-1 0 0 0 0,1 1 0 0 0,0-1 1 0 0,-1 1-1 0 0,1-1 0 0 0,-1 1 0 0 0,1-1 0 0 0,-1 1 0 0 0,1-1 1 0 0,-1 1-1 0 0,0 0 0 0 0,1-1 0 0 0,-1 1 0 0 0,1 0 1 0 0,-1-1-1 0 0,0 1 0 0 0,0 0 7 0 0,-4-3-25 0 0,-3-1-25 0 0,-16-9-92 0 0,6-1-34 0 0,9 7 116 0 0,-6 2 34 0 0,11 4 26 0 0,1 0 0 0 0,0 0 0 0 0,-1 1 0 0 0,1 0 0 0 0,0-1 0 0 0,-1 1-1 0 0,1 0 1 0 0,-1 0 0 0 0,1 1 0 0 0,0-1 0 0 0,-1 1 0 0 0,1 0 0 0 0,0 0 0 0 0,-2 0 0 0 0,-3 4-2 0 0,-2 1-24 0 0,-3-4-47 0 0,-9 2-19 0 0,20-3 87 0 0,0-1-1 0 0,0 1 0 0 0,0 0 0 0 0,0 1 1 0 0,0-1-1 0 0,0 0 0 0 0,0 0 0 0 0,0 1 0 0 0,0 0 7 0 0,-9 11-24 0 0,-1-9-2 0 0,9-3 22 0 0,1-1 0 0 0,0 1-1 0 0,-1-1 1 0 0,1 1 0 0 0,0 0 0 0 0,0 0-1 0 0,0 0 1 0 0,-1 1 0 0 0,1-1-1 0 0,0 0 1 0 0,0 1 0 0 0,-1 1 3 0 0,-29 28-53 0 0,20-19 53 0 0,9-10 0 0 0,-1 1 0 0 0,1 0 0 0 0,-1 0 0 0 0,1 1 0 0 0,0-1 0 0 0,1 1 0 0 0,-1 0 0 0 0,0 0 0 0 0,1-1 0 0 0,0 2 0 0 0,-4 22 0 0 0,-7-1-1 0 0,11-23 2 0 0,0 0 0 0 0,0-1 0 0 0,1 1 0 0 0,-1 0 0 0 0,1 0 0 0 0,0 0 0 0 0,0 1 0 0 0,0-1 0 0 0,0 0 0 0 0,0 0 0 0 0,1 3-1 0 0,-1 3 25 0 0,1-6-21 0 0,0-1 1 0 0,0 1 0 0 0,0 0-1 0 0,0 0 1 0 0,0 0 0 0 0,0 0-1 0 0,1-1 1 0 0,-1 1 0 0 0,1 0-1 0 0,0 0 1 0 0,0-1 0 0 0,0 1-1 0 0,0 0 1 0 0,0-1 0 0 0,0 1 0 0 0,1-1-1 0 0,-1 0 1 0 0,1 1 0 0 0,1 0-5 0 0,10 13 11 0 0,-9-9-11 0 0,-4-6 2 0 0,0-1 0 0 0,0 1-1 0 0,0-1 1 0 0,0 1 0 0 0,0-1 0 0 0,1 0-1 0 0,-1 1 1 0 0,0-1 0 0 0,1 1 0 0 0,-1-1-1 0 0,0 1 1 0 0,1-1 0 0 0,-1 0 0 0 0,0 1 0 0 0,1-1-1 0 0,-1 0 1 0 0,1 1 0 0 0,-1-1 0 0 0,0 0-1 0 0,1 0 1 0 0,-1 1 0 0 0,1-1 0 0 0,-1 0-1 0 0,1 0 1 0 0,-1 0 0 0 0,1 0 0 0 0,-1 0 0 0 0,1 1-1 0 0,-1-1 1 0 0,1 0 0 0 0,-1 0 0 0 0,1 0-1 0 0,-1 0 1 0 0,1-1 0 0 0,-1 1 0 0 0,1 0-1 0 0,-1 0 1 0 0,1 0-2 0 0,1 0 4 0 0,-1 0-1 0 0,1 0 1 0 0,0 1-1 0 0,0-1 1 0 0,-1 1 0 0 0,1-1-1 0 0,0 1 1 0 0,0-1-1 0 0,-1 1 1 0 0,1 0 0 0 0,-1 0-1 0 0,1 0 1 0 0,0 0-4 0 0,-1 0 2 0 0,1 0 0 0 0,-1 0 1 0 0,1 0-1 0 0,-1-1 1 0 0,1 1-1 0 0,0 0 0 0 0,-1-1 1 0 0,1 1-1 0 0,0-1 0 0 0,0 0 1 0 0,-1 0-1 0 0,1 1 1 0 0,0-1-4 0 0,9 0 2 0 0,-6 0-1 0 0,-1 0 0 0 0,1 0 0 0 0,-1 0 0 0 0,1-1 0 0 0,-1 1 0 0 0,3-2 0 0 0,8-3-1 0 0,4-2-5 0 0,-3 6-34 0 0,-3 0-123 0 0,-2-1 94 0 0,11-5-39 0 0,-16 4 45 0 0,1 0-33 0 0,1-1-98 0 0,1 1-100 0 0,-4 1 102 0 0,-1 1-34 0 0,1-1-38 0 0,-1 1-39 0 0,0 0-56 0 0,-1 1-52 0 0,0-1-46 0 0,0 1-41 0 0,1 0-146 0 0,0 0-40 0 0,0-1-175 0 0,3 1-474 0 0</inkml:trace>
  <inkml:trace contextRef="#ctx0" brushRef="#br0" timeOffset="452.42">774 18 9216 0 0,'-6'0'88'0'0,"-12"1"444"0"0,15 0-466 0 0,1 0-48 0 0,-3 10 195 0 0,-8-6-170 0 0,-3 8-43 0 0,8-6 23 0 0,-4 5 110 0 0,3 1 124 0 0,4-3 36 0 0,1-2-36 0 0,-5 5 76 0 0,-5 3 83 0 0,9-3-134 0 0,-5-8-52 0 0,3 6-18 0 0,0 3-50 0 0,5-10-100 0 0,-3 28 326 0 0,0-24-296 0 0,4-7-72 0 0,0 1 0 0 0,0-1 1 0 0,0 0-1 0 0,0 1 1 0 0,1-1-1 0 0,-1 1 0 0 0,0 0 1 0 0,1-1-1 0 0,0 1 0 0 0,-1-1 1 0 0,1 1-1 0 0,0 0 1 0 0,0-1-1 0 0,-1 1-20 0 0,1 3 82 0 0,0 7-37 0 0,0-7 33 0 0,0 0 96 0 0,0-3-37 0 0,0 1 42 0 0,3-3-51 0 0,8 0 0 0 0,-9 0-6 0 0,1 0-20 0 0,0 0-69 0 0,-1 0-19 0 0,0 0-1 0 0,0 0 1 0 0,0 0 0 0 0,-1 0-1 0 0,1 0 1 0 0,0 0 0 0 0,0 0-1 0 0,0-1 1 0 0,-1 1 0 0 0,1-1 0 0 0,1 0-14 0 0,2-9 84 0 0,9 4-27 0 0,0-4-34 0 0,-9 6 0 0 0,-1 0 0 0 0,1-1-1 0 0,-1 1 1 0 0,0-1 0 0 0,0 0 0 0 0,0-2-23 0 0,1-4 10 0 0,-4 9-10 0 0,0 0 0 0 0,0-1 0 0 0,0 1 0 0 0,1 0 0 0 0,-1 0 0 0 0,1 0 0 0 0,-1 0 0 0 0,1 0 1 0 0,0 0-1 0 0,5-5 0 0 0,-4 3 0 0 0,0 1 0 0 0,0 0 0 0 0,1 0 0 0 0,-1 0 0 0 0,1 0 0 0 0,0 0 0 0 0,1 1 0 0 0,-4 2 0 0 0,-1-1 0 0 0,1 1 0 0 0,0 0 0 0 0,-1 0 0 0 0,1-1 0 0 0,0 1 0 0 0,-1-1 0 0 0,1 1 0 0 0,-1 0 0 0 0,1-1 0 0 0,-1 1 0 0 0,1-1 0 0 0,-1 1 0 0 0,1-1 0 0 0,-1 1 0 0 0,0-1 0 0 0,1 0 0 0 0,-1 1 0 0 0,0-1 0 0 0,1 0 0 0 0,-1 1 0 0 0,0-1 0 0 0,3-4 0 0 0,23-27 0 0 0,-21 21 0 0 0,-5 10 0 0 0,0 0 0 0 0,1 0 0 0 0,-1 0 0 0 0,1 0 0 0 0,-1 0 0 0 0,1 0 0 0 0,-1 0 0 0 0,1 0 0 0 0,0 0 0 0 0,-1 0 0 0 0,1 0 0 0 0,0 0 0 0 0,0 0 0 0 0,0 0 0 0 0,0 1 0 0 0,0-1 0 0 0,0 0 0 0 0,0 0 0 0 0,12-4 0 0 0,-12 5 1 0 0,-1-1 0 0 0,1 0 0 0 0,-1 1 0 0 0,0-1 0 0 0,0 0 0 0 0,1 1 0 0 0,-1-1 0 0 0,0 0 0 0 0,0 1 0 0 0,0-1 0 0 0,0 0 0 0 0,0 1 0 0 0,0-1 0 0 0,0 0 1 0 0,0 1-2 0 0,0 0 0 0 0,0-3 81 0 0,0 3 22 0 0,0 3 1 0 0,0 70 499 0 0,0-48-434 0 0,0-2-34 0 0,0-8-67 0 0,-1 2 45 0 0,-6 1-20 0 0,2-3-24 0 0,1 12 58 0 0,6 16 110 0 0,-1 0 22 0 0,-5-16-115 0 0,-2-12-28 0 0,5-12-89 0 0,-1 1 0 0 0,1-1 1 0 0,0 0-1 0 0,0 1 0 0 0,1-1 1 0 0,-1 1-1 0 0,1-1 0 0 0,0 2-27 0 0,0 5-13 0 0,0-1 43 0 0,0 14 197 0 0,0-9-75 0 0,1-4-105 0 0,-1-1-65 0 0,0 1-68 0 0,-1-1-50 0 0,1 1-67 0 0,0 2-78 0 0,0 1-86 0 0,0-13 53 0 0,2-3-301 0 0,-1 2 481 0 0,0 1 37 0 0,-1-1 6 0 0,1 0 43 0 0,0 0-10 0 0,0 0-18 0 0,1 0-47 0 0,-1-1-78 0 0,0 1-44 0 0,1-1-85 0 0,0 0-100 0 0,1-1-113 0 0,10-10-679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50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9912 0 0,'0'0'290'0'0,"0"0"-3"0"0,0 0-225 0 0,0 3-24 0 0,1 1-32 0 0,0 1 57 0 0,6 7 252 0 0,-5-8-238 0 0,0 0-54 0 0,-1-2 40 0 0,-1 1-37 0 0,0 2 8 0 0,1-2 49 0 0,0-1 51 0 0,2 1 79 0 0,8 14 380 0 0,-8-10-344 0 0,1 1 79 0 0,2-1 111 0 0,-3-3-168 0 0,1 0 40 0 0,10 9 214 0 0,11 11 189 0 0,-22-21-581 0 0,1 1-1 0 0,-1-1 0 0 0,-1 1 1 0 0,1 0-1 0 0,1 2-132 0 0,2 3 194 0 0,1 0-48 0 0,18 13 151 0 0,-8-9-113 0 0,-6-3-9 0 0,6 9 152 0 0,10 8 191 0 0,-6-10-204 0 0,3-1-170 0 0,-13-3-59 0 0,-1-10-50 0 0,-9-3-31 0 0,0 0 0 0 0,0 1 0 0 0,0-1-1 0 0,0 0 1 0 0,0 0 0 0 0,-1 1 0 0 0,1-1 0 0 0,0 1-1 0 0,0-1 1 0 0,0 1 0 0 0,-1-1 0 0 0,1 1-1 0 0,0-1 1 0 0,0 1 0 0 0,-1 0 0 0 0,1-1-1 0 0,0 1 1 0 0,-1 0 0 0 0,1-1 0 0 0,-1 1 0 0 0,1 0-1 0 0,-1 0 1 0 0,1 0 0 0 0,-1 0 0 0 0,0-1-1 0 0,1 1-3 0 0,1 5 7 0 0,0-3-2 0 0,22 20-5 0 0,-18-18 2 0 0,-3-1-7 0 0,8 6 80 0 0,-2 0 3 0 0,-6-8-38 0 0,-3-2-118 0 0,0 0-59 0 0,0 0-14 0 0,0 0 46 0 0,0 0-7 0 0,0 0-55 0 0,0 0-157 0 0,0 0-284 0 0,-3-2-27 0 0,-10-11-5 0 0</inkml:trace>
  <inkml:trace contextRef="#ctx0" brushRef="#br0" timeOffset="337.52">268 1 4656 0 0,'0'0'133'0'0,"0"2"-5"0"0,0 0-220 0 0,0 1 71 0 0,0 0 62 0 0,0 0 53 0 0,0 2 62 0 0,0-1 42 0 0,0 10 570 0 0,0-10-462 0 0,0 0-33 0 0,-2 2 323 0 0,-4 0-329 0 0,3 2 52 0 0,0 2 115 0 0,2 10 278 0 0,0-14-496 0 0,0-1-37 0 0,-2 2 36 0 0,0-1-43 0 0,-4 7 146 0 0,6-2-42 0 0,-1 1 40 0 0,-5 4 32 0 0,1-4-102 0 0,2-2-36 0 0,1 0-93 0 0,-2 2 80 0 0,1-3 57 0 0,0 0 1 0 0,0 0 0 0 0,-5 5-255 0 0,0 7 271 0 0,6-10-103 0 0,-3 1 99 0 0,-4 7 85 0 0,6-6-187 0 0,3-9-113 0 0,0 0 0 0 0,0-1-1 0 0,-1 1 1 0 0,1 0 0 0 0,-1 0 0 0 0,0 0 0 0 0,0-1 0 0 0,-1 1-52 0 0,-6 18 162 0 0,5-12-65 0 0,-1 3 56 0 0,-6 5 53 0 0,6 9 29 0 0,-9-1 142 0 0,2-3-44 0 0,9-7-208 0 0,3-14-118 0 0,0 0 1 0 0,0-1 0 0 0,-1 1 0 0 0,1 0-1 0 0,0-1 1 0 0,-1 1 0 0 0,1-1 0 0 0,-1 1 0 0 0,0 0-1 0 0,1-1 1 0 0,-1 1 0 0 0,0-1 0 0 0,0 0-1 0 0,0 1 1 0 0,0-1 0 0 0,0 0 0 0 0,0 0 0 0 0,-1 1-8 0 0,-1 1 65 0 0,3-3-33 0 0,0 0-80 0 0,0 0-36 0 0,0 0-131 0 0,0 0 156 0 0,0 0-11 0 0,0 0-22 0 0,0 0-41 0 0,0 0-17 0 0,0 0-43 0 0,0 0-47 0 0,0 0-55 0 0,0 0-57 0 0,0 0-55 0 0,0 0-48 0 0,0 0-42 0 0,0 0-146 0 0,0 0-42 0 0,0 0-177 0 0,0 0-475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57.0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111 521 6968 0 0,'0'0'157'0'0,"0"0"23"0"0,-2-3 11 0 0,-12-7-31 0 0,-1 7-128 0 0,11 3 9 0 0,0 0 69 0 0,-3 0 123 0 0,-7 0 393 0 0,9 3-84 0 0,-9 18 157 0 0,8-9-419 0 0,-1-3-85 0 0,5-6 17 0 0,0-1-77 0 0,2 1-49 0 0,0 1-45 0 0,0 0-11 0 0,-1-2 34 0 0,-4 6 56 0 0,4-6-96 0 0,0-1 1 0 0,0 0 0 0 0,0 1-1 0 0,1-1 1 0 0,-1 1-1 0 0,0-1 1 0 0,1 1 0 0 0,-1 0-1 0 0,1-1 1 0 0,0 1-1 0 0,-1 0 1 0 0,1-1 0 0 0,0 1-1 0 0,0 0-24 0 0,0 77 1058 0 0,0-79-1050 0 0,0 1 1 0 0,-1-1-1 0 0,1 1 1 0 0,0-1-1 0 0,0 1 1 0 0,0-1 0 0 0,0 1-1 0 0,0-1 1 0 0,0 1-1 0 0,1-1 1 0 0,-1 1-1 0 0,0-1 1 0 0,0 1-1 0 0,0-1 1 0 0,0 0 0 0 0,0 1-1 0 0,1-1 1 0 0,-1 1-1 0 0,0-1 1 0 0,0 1-1 0 0,1-1 1 0 0,-1 0 0 0 0,0 1-1 0 0,1-1 1 0 0,-1 1-1 0 0,0-1 1 0 0,1 0-1 0 0,-1 0 1 0 0,1 1-1 0 0,-1-1 1 0 0,1 0 0 0 0,-1 1-9 0 0,7 3 124 0 0,-2 9 62 0 0,6 0-2 0 0,-8-10-58 0 0,-1-2-47 0 0,1 0-31 0 0,1-1-29 0 0,2 1 27 0 0,7 9 84 0 0,-9-7-19 0 0,-1-2-50 0 0,6-2-16 0 0,-6 1-9 0 0,13 1 85 0 0,-12-1-88 0 0,1 1 1 0 0,-1-1-1 0 0,0 0 1 0 0,1 0-1 0 0,-1-1 1 0 0,0 1 0 0 0,1-1-1 0 0,-1 0 1 0 0,4-1-34 0 0,0-3 41 0 0,-7 4-32 0 0,1 0-1 0 0,-1 0 0 0 0,0 1 0 0 0,1-1 0 0 0,-1 0 0 0 0,1 0 0 0 0,0 1 1 0 0,-1-1-1 0 0,1 1 0 0 0,-1 0 0 0 0,1-1 0 0 0,0 1 0 0 0,-1 0 1 0 0,1 0-9 0 0,0 0 7 0 0,0 0 1 0 0,-1 0 0 0 0,1-1-1 0 0,0 1 1 0 0,-1 0 0 0 0,1-1-1 0 0,-1 1 1 0 0,1-1 0 0 0,0 0-1 0 0,-1 0 1 0 0,1 1 0 0 0,-1-1 0 0 0,0 0-1 0 0,1 0-7 0 0,6-4 25 0 0,-3 2-18 0 0,-4 3-6 0 0,-1 0-1 0 0,1 0 0 0 0,-1-1 0 0 0,1 1 0 0 0,0 0 1 0 0,-1-1-1 0 0,1 1 0 0 0,-1 0 0 0 0,1-1 1 0 0,-1 1-1 0 0,1-1 0 0 0,-1 1 0 0 0,1-1 0 0 0,-1 1 1 0 0,1-1-1 0 0,-1 0 0 0 0,0 1 0 0 0,1-1 0 0 0,-1 1 1 0 0,0-1-1 0 0,1 0 0 0 0,-1 0 0 0 0,2-4 0 0 0,3-3-15 0 0,1-1-46 0 0,-4-8-47 0 0,-1 6-51 0 0,-1-14-86 0 0,-3 3 95 0 0,-8 1-42 0 0,-7-42-206 0 0,-6 3 111 0 0,1-1 30 0 0,13 39 156 0 0,6 12 39 0 0,0 0 0 0 0,0-1-1 0 0,1 0 1 0 0,-1-6 62 0 0,1-1-83 0 0,-2-12-97 0 0,-6-4-49 0 0,4 17 118 0 0,0 0-88 0 0,0 0 0 0 0,-1-8 199 0 0,3-7-172 0 0,-5 1 39 0 0,7 15 43 0 0,-3-4-41 0 0,-6-7 96 0 0,7 18 39 0 0,-1-1 20 0 0,3 0 34 0 0,3 7 89 0 0,0 3 21 0 0,0 0 7 0 0,0 0-6 0 0,0 0-28 0 0,3 3-11 0 0,1 1-80 0 0,0-1-7 0 0,0 1 0 0 0,-1 0 0 0 0,1 0 0 0 0,-1 0 0 0 0,1 2-43 0 0,1 3 107 0 0,9 16 153 0 0,-3-7-42 0 0,-1 0 1 0 0,6 16-219 0 0,29 82 544 0 0,-17-39-131 0 0,-17-51-210 0 0,2 6 27 0 0,0 0 8 0 0,-3-6-22 0 0,-2 0-9 0 0,-4-7-39 0 0,3 12 168 0 0,3 0 32 0 0,-8-23-285 0 0,7 24 336 0 0,1-8-83 0 0,4-1-15 0 0,-6-8-150 0 0,-3-6-114 0 0,-2 2 19 0 0,-2-1-17 0 0,3 0 2 0 0,3 6 34 0 0,-4-3-7 0 0,-3-10-43 0 0,0-3-71 0 0,0 0-56 0 0,2 1-62 0 0,4-1-115 0 0,-3-1 104 0 0,-1 1-64 0 0,-2 0-110 0 0,1 0 66 0 0,0 0-40 0 0,-1 0-37 0 0,0 0-34 0 0,1 0-243 0 0,-1 0-55 0 0,0 0-792 0 0,0 0-625 0 0,0 0-1186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24.8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 95 7224 0 0,'0'0'165'0'0,"0"0"22"0"0,2 0 7 0 0,12-2-23 0 0,6-8-140 0 0,-18 9-16 0 0,1 0 0 0 0,-1 0 0 0 0,0 0 0 0 0,-1 0-1 0 0,1 0 1 0 0,0 0 0 0 0,0-1 0 0 0,0 1 0 0 0,1-2-15 0 0,0 0 52 0 0,0 0 126 0 0,-3 0-2 0 0,0 3-165 0 0,0-1 0 0 0,0 0 1 0 0,0 1-1 0 0,0-1 1 0 0,0 1-1 0 0,0-1 0 0 0,0 1 1 0 0,0-1-1 0 0,1 0 0 0 0,-1 1 1 0 0,0-1-1 0 0,0 1 1 0 0,1-1-1 0 0,-1 1 0 0 0,0-1 1 0 0,1 1-1 0 0,-1-1-11 0 0,1 1 15 0 0,-1 0 0 0 0,1-1 0 0 0,-1 1 1 0 0,1 0-1 0 0,-1-1 0 0 0,1 1 0 0 0,-1 0 0 0 0,1 0 0 0 0,-1 0 0 0 0,1-1 1 0 0,-1 1-1 0 0,1 0 0 0 0,0 0 0 0 0,-1 0 0 0 0,1 0 0 0 0,-1 0 0 0 0,1 0-15 0 0,-1 0 5 0 0,0 0 0 0 0,0 0 0 0 0,0 0 1 0 0,0 0-1 0 0,1 0 0 0 0,-1 0 0 0 0,0 0 0 0 0,0 0 0 0 0,0 0 0 0 0,0 0 0 0 0,0 0 0 0 0,0 0 0 0 0,0 0 0 0 0,0 0 0 0 0,0 0 0 0 0,0 0 0 0 0,1 0 0 0 0,-1 0 0 0 0,0 0 0 0 0,0 0 0 0 0,0 0 0 0 0,0 0 0 0 0,0 0 0 0 0,0 0 0 0 0,0 0 0 0 0,0 0 0 0 0,0 0 0 0 0,0 0 0 0 0,0 0 0 0 0,0 0 0 0 0,1 0 0 0 0,-1 0 0 0 0,0-1 0 0 0,0 1 0 0 0,0 0 0 0 0,0 0 0 0 0,0 0 1 0 0,0 0-1 0 0,0 0 0 0 0,0 0 0 0 0,0 0 0 0 0,0 0 0 0 0,0 0 0 0 0,0 0 0 0 0,0 0 0 0 0,0-1 0 0 0,0 1 0 0 0,0 0 0 0 0,0 0 0 0 0,0 0 0 0 0,0 0 0 0 0,0 0 0 0 0,0 0 0 0 0,0 0 0 0 0,0 0 0 0 0,0 0 0 0 0,0-1-5 0 0,0 0 86 0 0,0-3-64 0 0,0 2 67 0 0,0 1-2 0 0,0-1 38 0 0,0 1 46 0 0,0-1 52 0 0,2 2-27 0 0,2 0-191 0 0,-1-1 34 0 0,0-2 67 0 0,-1 0 38 0 0,0-7 163 0 0,-2 3-162 0 0,-1 2-107 0 0,1 3 86 0 0,0 2-18 0 0,-2 0-8 0 0,-9 0-2 0 0,9 0 5 0 0,2 0 23 0 0,0 0 11 0 0,-3 0 1 0 0,2 0-129 0 0,1 0 1 0 0,-1 0-1 0 0,0 0 1 0 0,1 0-1 0 0,-1 0 1 0 0,0 0 0 0 0,1 0-1 0 0,-1 0 1 0 0,0 1-1 0 0,1-1 1 0 0,-1 0-1 0 0,0 0 1 0 0,1 1-1 0 0,-1-1 1 0 0,1 0-8 0 0,-5 7 25 0 0,5-7-24 0 0,0 1 1 0 0,-1-1-1 0 0,1 1 1 0 0,0-1 0 0 0,0 1-1 0 0,-1-1 1 0 0,1 0-1 0 0,0 1 1 0 0,-1-1 0 0 0,1 0-1 0 0,0 1 1 0 0,-1-1-1 0 0,1 0 1 0 0,-1 0 0 0 0,1 1-1 0 0,-1-1 1 0 0,1 0-1 0 0,-1 0 1 0 0,1 1 0 0 0,0-1-1 0 0,-1 0 1 0 0,1 0 0 0 0,-1 0-1 0 0,1 0 1 0 0,-1 0-1 0 0,1 0 1 0 0,-1 0 0 0 0,1 0-1 0 0,-1 0 1 0 0,1 0-1 0 0,-1 0 1 0 0,0 0-2 0 0,1-1 1 0 0,-1 1 1 0 0,1 0 0 0 0,-1 0-1 0 0,1 0 1 0 0,-1 0-1 0 0,1 0 1 0 0,-1 0-1 0 0,1 0 1 0 0,-1 0-1 0 0,1 0 1 0 0,-1 0-1 0 0,1 0 1 0 0,-1 1-1 0 0,1-1 1 0 0,-1 0-1 0 0,1 0 1 0 0,-1 0-1 0 0,1 1 1 0 0,0-1-1 0 0,-1 0 1 0 0,1 0-1 0 0,-1 1 1 0 0,1-1-1 0 0,0 0 1 0 0,-1 1-1 0 0,1-1 1 0 0,0 1-1 0 0,-1-1 1 0 0,1 0-1 0 0,0 1 1 0 0,0-1-1 0 0,-1 1-1 0 0,-3 6 56 0 0,-9-2 27 0 0,10-3-67 0 0,0 0 0 0 0,0 0 0 0 0,1 1 0 0 0,-1-1 0 0 0,1 1 0 0 0,-1-1 0 0 0,1 1 1 0 0,0 0-1 0 0,-1 2-16 0 0,-8 13 24 0 0,3-3-48 0 0,5 1-22 0 0,4-15 44 0 0,-1 0 0 0 0,0 0 0 0 0,0-1 0 0 0,0 1 1 0 0,0 0-1 0 0,-1 0 0 0 0,1 0 0 0 0,0 0 0 0 0,0-1 1 0 0,0 1-1 0 0,-1 0 0 0 0,1 0 0 0 0,0 0 0 0 0,-1-1 1 0 0,1 1 1 0 0,0-1 0 0 0,0 1 0 0 0,0-1 0 0 0,0 0-1 0 0,0 0 1 0 0,0 0 0 0 0,-1 0 0 0 0,1 0 0 0 0,0 0 0 0 0,0 0 0 0 0,0 0 0 0 0,0 1 0 0 0,0-1 0 0 0,0 0 0 0 0,0 0 0 0 0,0 0 0 0 0,0 0 0 0 0,0 0 0 0 0,0 0 0 0 0,0 0 0 0 0,0 0 0 0 0,-1 0 0 0 0,1 0 0 0 0,0 0 0 0 0,0 0 0 0 0,0 0 0 0 0,0 0 0 0 0,0 0 0 0 0,0 1-1 0 0,0-1 1 0 0,-1 0 0 0 0,1 0 0 0 0,0 0 0 0 0,0 0 0 0 0,0 0 0 0 0,0 0 0 0 0,0 0 0 0 0,0 0 0 0 0,0-1 0 0 0,0 1 0 0 0,-1 0 0 0 0,1 0 0 0 0,0 0 0 0 0,0 0 0 0 0,0 0 0 0 0,0 0 0 0 0,0 0 0 0 0,0 0 0 0 0,0 0 0 0 0,0 0 0 0 0,0 0 0 0 0,-1 0 0 0 0,1 0 0 0 0,0 0 0 0 0,0 0-1 0 0,0-1 1 0 0,0 1 0 0 0,-6 16 7 0 0,1-1-1 0 0,2-7 10 0 0,2-7-14 0 0,1 0-1 0 0,0 0 1 0 0,-1 0 0 0 0,1 0 0 0 0,0 0 0 0 0,0 0-1 0 0,-1 0 1 0 0,1 0 0 0 0,0 0 0 0 0,0-1 0 0 0,0 1-1 0 0,0 0 1 0 0,0 0 0 0 0,0 0 0 0 0,0 0-1 0 0,1 0 1 0 0,-1 0 0 0 0,0 0 0 0 0,1 0 0 0 0,-1 0-1 0 0,0 0 1 0 0,1-1 0 0 0,-1 1 0 0 0,1 0-1 0 0,-1 0 1 0 0,1 0 0 0 0,0 0-2 0 0,-1-1 0 0 0,3 16 43 0 0,-1 0-22 0 0,-1-15-17 0 0,0 0-1 0 0,-1 0 1 0 0,1 0 0 0 0,0 0-1 0 0,0 0 1 0 0,0 0-1 0 0,0 0 1 0 0,0 0-1 0 0,0 0 1 0 0,0 0-1 0 0,0 0 1 0 0,1 0-4 0 0,14 4 11 0 0,1 4-3 0 0,-16-9-9 0 0,0 1 1 0 0,-1 0 0 0 0,1-1-1 0 0,0 1 1 0 0,0-1 0 0 0,0 1 0 0 0,0-1-1 0 0,-1 0 1 0 0,1 1 0 0 0,0-1-1 0 0,0 0 1 0 0,0 1 0 0 0,0-1 0 0 0,0 0-1 0 0,0 0 1 0 0,0 0 0 0 0,0 0-1 0 0,0 0 1 0 0,0 0 0 0 0,5-1 34 0 0,6 0 39 0 0,-10 1-184 0 0,1 0 99 0 0,1 0 78 0 0,6 0 175 0 0,-5 0-206 0 0,-2 0-52 0 0,1 0-51 0 0,-1 0-63 0 0,1 0-74 0 0,-2 0 7 0 0,1 0-47 0 0,-1 0-52 0 0,1 0-56 0 0,-1 0-59 0 0,1 0-66 0 0,-1 0-67 0 0,0 0-73 0 0,5 0-943 0 0,2 0-895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57.7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9464 0 0,'0'3'274'0'0,"0"10"0"0"0,1-5-205 0 0,1 0-41 0 0,3 0-16 0 0,1 4-8 0 0,-4 0 97 0 0,-2-8-69 0 0,1 0 47 0 0,0-1 41 0 0,0 0 36 0 0,4 4 324 0 0,3 3 374 0 0,-3-6-450 0 0,-1 1-55 0 0,-2-2-162 0 0,0 1-49 0 0,1 2 123 0 0,-1-1-35 0 0,2 3 121 0 0,3 2 88 0 0,-6-9-192 0 0,0 1-45 0 0,0-1-41 0 0,-1 0-35 0 0,1 1-15 0 0,-1-1-36 0 0,0 1-21 0 0,0 0-18 0 0,0 2 24 0 0,1-2 70 0 0,3 4 48 0 0,2 1 45 0 0,-3-4-2 0 0,-2 0-80 0 0,-1-1-50 0 0,-1 1-47 0 0,0 0-5 0 0,1-1 42 0 0,1 0 48 0 0,2 1 77 0 0,7 8 24 0 0,-7-8-30 0 0,-3-3-4 0 0,0 0-5 0 0,0 0-24 0 0,0 0-17 0 0,0 0-2 0 0,0 0-4 0 0,0 0-17 0 0,0-6-22 0 0,1 2-32 0 0,4 0 23 0 0,2-1-23 0 0,-2-5 8 0 0,2 5-34 0 0,-7 5-40 0 0,1 0-1 0 0,-1-1 1 0 0,1 1 0 0 0,-1 0 0 0 0,0 0-1 0 0,1-1 1 0 0,-1 1 0 0 0,1 0-1 0 0,-1-1 1 0 0,0 1 0 0 0,1 0-1 0 0,-1-1 1 0 0,0 1 0 0 0,0-1 0 0 0,1 1-1 0 0,-1-1 1 0 0,0 1 0 0 0,0-1-1 0 0,0 1 1 0 0,0 0 0 0 0,1-1-1 0 0,-1 1 1 0 0,0-1 0 0 0,0 1 0 0 0,0-1-1 0 0,0 1 1 0 0,0-1 0 0 0,0 1-1 0 0,0-1 1 0 0,0 1 0 0 0,0-1-1 0 0,-1 0-2 0 0,1-6 30 0 0,0 5-27 0 0,0 0 1 0 0,0 0-1 0 0,0-1 1 0 0,0 1-1 0 0,0 0 0 0 0,0 0 1 0 0,1 0-1 0 0,-1 0 1 0 0,1 0-1 0 0,0-1-3 0 0,14-25 2 0 0,5-11-36 0 0,-8 8-86 0 0,2 7 56 0 0,-1 4-24 0 0,-11 11 35 0 0,-2 8 51 0 0,0 1 0 0 0,0 0 0 0 0,0 0 0 0 0,0-1 0 0 0,1 1 0 0 0,-1 0 0 0 0,0 0 0 0 0,0-1 0 0 0,0 1 0 0 0,0 0 0 0 0,0 0 0 0 0,0-1 0 0 0,0 1 0 0 0,1 0 0 0 0,-1 0 1 0 0,0 0-1 0 0,0-1 0 0 0,0 1 0 0 0,0 0 0 0 0,1 0 0 0 0,-1 0 0 0 0,0 0 0 0 0,0-1 0 0 0,0 1 0 0 0,1 0 0 0 0,-1 0 2 0 0,9-5-53 0 0,7-3-37 0 0,-13 7 75 0 0,-2 0 9 0 0,0 1 1 0 0,0-1 0 0 0,1 1-1 0 0,-1-1 1 0 0,0 1 0 0 0,0 0-1 0 0,1 0 1 0 0,-1-1 0 0 0,0 1-1 0 0,1 0 1 0 0,-1 0 0 0 0,0 0-1 0 0,1 0 6 0 0,0 1-6 0 0,1 0 0 0 0,-1-1 0 0 0,0 1 0 0 0,1 0 0 0 0,-1 0-1 0 0,0 1 1 0 0,0-1 0 0 0,1 1 6 0 0,5 2-29 0 0,-3-1 21 0 0,-4-3 8 0 0,-1 0 0 0 0,1 0 0 0 0,0 1-1 0 0,-1-1 1 0 0,1 0 0 0 0,0 1 0 0 0,-1-1-1 0 0,1 0 1 0 0,-1 1 0 0 0,1-1 0 0 0,-1 1 0 0 0,1-1-1 0 0,-1 1 1 0 0,1-1 0 0 0,-1 1 0 0 0,0 0-1 0 0,1-1 1 0 0,-1 1 0 0 0,0-1 0 0 0,1 1-1 0 0,-1 0 1 0 0,0 0 0 0 0,3 4-1 0 0,23 26 1 0 0,-21-20 0 0 0,-4-9 0 0 0,0 0 0 0 0,0 0 0 0 0,0 1 0 0 0,0-1 0 0 0,1 0 0 0 0,-1 0 0 0 0,1 0 0 0 0,-1 0 0 0 0,1 0 0 0 0,12 17-4 0 0,-3 4 60 0 0,-9-18-23 0 0,0-1 0 0 0,0 1-1 0 0,1-1 1 0 0,0 1 0 0 0,0-1-1 0 0,2 3-32 0 0,-1-1 116 0 0,-4 1-73 0 0,1-2-10 0 0,10 9 63 0 0,-8-10-2 0 0,-2-1-49 0 0,-3 5-10 0 0,2-8-22 0 0,0 0-12 0 0,0 0 1 0 0,0 1-1 0 0,0-1 0 0 0,0 0 0 0 0,0 0 0 0 0,0 0 1 0 0,0 0-1 0 0,0 0 0 0 0,0 0 0 0 0,0 0 0 0 0,0 0 1 0 0,0 0-1 0 0,0 0 0 0 0,0 1 0 0 0,0-1 1 0 0,0 0-1 0 0,0 0 0 0 0,0 0 0 0 0,0 0 0 0 0,0 0 1 0 0,0 0-1 0 0,0 0 0 0 0,0 0 0 0 0,0 0 1 0 0,1 0-1 0 0,-1 0 0 0 0,0 1 0 0 0,0-1 0 0 0,0 0 1 0 0,0 0-1 0 0,0 0 0 0 0,0 0 0 0 0,0 0 0 0 0,0 0 1 0 0,0 0-1 0 0,0 0 0 0 0,0 0 0 0 0,0 0 1 0 0,0 0-1 0 0,1 0 0 0 0,-1 0 0 0 0,0 0 0 0 0,0 0 1 0 0,0 0-1 0 0,0 0 0 0 0,0 0 0 0 0,0 0 0 0 0,0 0 1 0 0,0 0-1 0 0,0 0 0 0 0,0 0 0 0 0,1 0 1 0 0,-1 0-1 0 0,0 0 0 0 0,0 0 0 0 0,0 0 0 0 0,0 0-1 0 0,1 0 52 0 0,3 0-116 0 0,-1 0 113 0 0,-2 0 17 0 0,0 0 38 0 0,0 0 42 0 0,1 0 51 0 0,-2-3-123 0 0,0 3-72 0 0,0-1 0 0 0,0 1-1 0 0,0 0 1 0 0,0-1 0 0 0,0 1-1 0 0,0-1 1 0 0,0 1-1 0 0,0 0 1 0 0,0-1 0 0 0,0 1-1 0 0,1-1 1 0 0,-1 1 0 0 0,0 0-1 0 0,0-1 1 0 0,0 1 0 0 0,0-1-1 0 0,1 1 1 0 0,-1 0-1 0 0,0-1 1 0 0,0 1 0 0 0,1 0-1 0 0,-1-1 1 0 0,0 1 0 0 0,1 0-1 0 0,-1 0 1 0 0,0-1-1 0 0,1 1 1 0 0,-1 0 0 0 0,0 0-1 0 0,1 0 1 0 0,-1-1-2 0 0,7-3 45 0 0,9-25 25 0 0,-2-4-14 0 0,-5 10-56 0 0,2 2-42 0 0,2 0-2 0 0,5-7-84 0 0,-17 26 125 0 0,1 0 0 0 0,0 1 0 0 0,-1-1 0 0 0,1 0 0 0 0,0 1-1 0 0,0 0 1 0 0,0 0 0 0 0,1-1 3 0 0,10-3-80 0 0,-10-2 35 0 0,-3 7 45 0 0,0 0-1 0 0,0-1 1 0 0,0 1-1 0 0,0 0 1 0 0,0 0-1 0 0,0 0 1 0 0,0-1-1 0 0,0 1 1 0 0,0 0-1 0 0,0 0 1 0 0,0 0-1 0 0,0 0 1 0 0,1-1-1 0 0,-1 1 1 0 0,0 0-1 0 0,0 0 1 0 0,0 0-1 0 0,0 0 1 0 0,0 0-1 0 0,0-1 1 0 0,0 1-1 0 0,1 0 1 0 0,-1 0-1 0 0,0 0 1 0 0,0 0-1 0 0,0 0 1 0 0,0 0-1 0 0,1 0 1 0 0,-1 0-1 0 0,0-1 1 0 0,0 1-1 0 0,0 0 1 0 0,1 0-1 0 0,-1 0 1 0 0,0 0-1 0 0,0 0 1 0 0,27-1-88 0 0,-21 1 54 0 0,-4-1 30 0 0,0 1 0 0 0,-1 0 1 0 0,1 0-1 0 0,0 0 0 0 0,-1 0 0 0 0,1 0 0 0 0,0 1 1 0 0,-1-1-1 0 0,1 0 0 0 0,-1 1 0 0 0,1-1 0 0 0,1 1 4 0 0,2 10-12 0 0,6-4-32 0 0,-10-7 43 0 0,0 0 0 0 0,0 1 0 0 0,0-1 0 0 0,0 1 0 0 0,0-1 0 0 0,0 1 0 0 0,0 0 0 0 0,0-1 0 0 0,0 1 0 0 0,0 0 0 0 0,0 0 0 0 0,-1-1 0 0 0,1 1 0 0 0,0 0 0 0 0,0 0 0 0 0,-1 0 1 0 0,6 15 0 0 0,7 0 0 0 0,-12-15 0 0 0,0 0 0 0 0,1 0 0 0 0,-1 1 0 0 0,0-1 0 0 0,0 0 0 0 0,0 1 0 0 0,0-1 0 0 0,0 0 0 0 0,0 1 0 0 0,0 0 0 0 0,-1-1 0 0 0,1 1 0 0 0,0-1 0 0 0,-1 1 0 0 0,1 0 0 0 0,-1-1 0 0 0,0 1 0 0 0,0 0 0 0 0,1-1 0 0 0,-1 2 0 0 0,2 12 0 0 0,3-7 0 0 0,-4-6 0 0 0,0-1 0 0 0,0 1 0 0 0,0-1 0 0 0,0 0 0 0 0,-1 1 0 0 0,1 0 0 0 0,-1-1 0 0 0,1 1 0 0 0,-1-1 0 0 0,1 1 0 0 0,-1 0 0 0 0,0-1 0 0 0,0 1 0 0 0,0 0 0 0 0,3 14 0 0 0,2-8-3 0 0,1 2-76 0 0,-5-4-15 0 0,0 1-50 0 0,-1 6-210 0 0,0-10-20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58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49 5472 0 0,'0'0'124'0'0,"0"0"17"0"0,0 0 10 0 0,0 0 14 0 0,0 0 58 0 0,0 0 29 0 0,0 0 4 0 0,0-3-19 0 0,0-7-77 0 0,0 7-31 0 0,3 3-7 0 0,7 0-12 0 0,-7 0-36 0 0,-3-2-21 0 0,0-9-26 0 0,0 8 61 0 0,3 3 49 0 0,7 0 14 0 0,-7 0 1 0 0,-1 0 2 0 0,-1 0-152 0 0,5 0 73 0 0,1 0 36 0 0,12-1 318 0 0,-10-1-237 0 0,-2-1-69 0 0,-2 0-99 0 0,-1-1-62 0 0,0 1 139 0 0,0 2-52 0 0,4 3-8 0 0,-8-2-26 0 0,3 0 83 0 0,-1 0-2 0 0,0 0-1 0 0,-1 0-54 0 0,2 0-60 0 0,3 0-94 0 0,-4 0 92 0 0,1 0 49 0 0,0 0 75 0 0,-1 0 70 0 0,0 0 94 0 0,1 0 112 0 0,-2 0-143 0 0,0 0 35 0 0,-1 2-15 0 0,0 40 520 0 0,-2-36-512 0 0,-14 18 173 0 0,3-1-154 0 0,7-13-212 0 0,1 2 47 0 0,4-7-57 0 0,-1-1-1 0 0,0 1 0 0 0,0-1 0 0 0,0 0 1 0 0,-1 0-1 0 0,1 0 0 0 0,-1 0 1 0 0,-1 0-61 0 0,-7 9 167 0 0,-1 6 1 0 0,-1-1 0 0 0,2-5-3 0 0,6-7-78 0 0,1-1 1 0 0,0 1 0 0 0,1 0 0 0 0,-1 0 0 0 0,1 0 0 0 0,0 1-88 0 0,0-1 61 0 0,0 9 113 0 0,3-13-161 0 0,0-1 1 0 0,0 1-1 0 0,0-1 0 0 0,0 1 1 0 0,0-1-1 0 0,0 1 0 0 0,-1-1 1 0 0,1 0-1 0 0,-1 1 1 0 0,1-1-14 0 0,-5 7 49 0 0,4-6-38 0 0,0-1-1 0 0,0 1 0 0 0,0-1 1 0 0,0 1-1 0 0,1-1 1 0 0,-1 1-1 0 0,0-1 1 0 0,1 1-1 0 0,0-1 1 0 0,-1 1-1 0 0,1 0 1 0 0,0-1-1 0 0,0 1 1 0 0,0 0-11 0 0,-1 2 27 0 0,1 0 0 0 0,1-1 0 0 0,-1 1 1 0 0,1 0-1 0 0,-1 0 0 0 0,1-1 0 0 0,0 1-27 0 0,9 11 98 0 0,-6-10 12 0 0,-4 1-67 0 0,1-2-20 0 0,12 2 7 0 0,3 7 42 0 0,-11-9-51 0 0,1 0 0 0 0,0 0 0 0 0,-1 0 1 0 0,1 0-1 0 0,1-1 0 0 0,0 0-21 0 0,-2 0 21 0 0,-3-2-15 0 0,1-1 0 0 0,-1 1-1 0 0,0-1 1 0 0,1 1 0 0 0,-1-1 0 0 0,0 0-1 0 0,1 0 1 0 0,-1 0 0 0 0,1 0-1 0 0,-1 0 1 0 0,0 0 0 0 0,1-1-6 0 0,-1 1 7 0 0,1 0 0 0 0,-1-1 0 0 0,1 1 0 0 0,-1 0 0 0 0,1 0 0 0 0,0 0 0 0 0,-1 1 1 0 0,1-1-1 0 0,-1 1 0 0 0,0-1 0 0 0,3 2-7 0 0,27 24 64 0 0,15-5-54 0 0,-46-20-10 0 0,0 0 0 0 0,0-1 0 0 0,0 1 0 0 0,0 0 0 0 0,0-1 0 0 0,-1 1 0 0 0,1 0 0 0 0,0 0 0 0 0,-1 0 0 0 0,1 0 0 0 0,0 0 0 0 0,-1 0 0 0 0,1 0 0 0 0,-1 0 0 0 0,1 0 0 0 0,-1 0 1 0 0,7 11-2 0 0,3-7 1 0 0,6 24 0 0 0,-15-26 0 0 0,0 0 0 0 0,-1 0 0 0 0,1 0 0 0 0,-1 0 0 0 0,1 1 0 0 0,-1-1 0 0 0,0 0 0 0 0,0 0 0 0 0,0 1 0 0 0,-1-1 1 0 0,1 9-2 0 0,-1-10 2 0 0,1-1-1 0 0,0 1 0 0 0,0 0 0 0 0,0-1 0 0 0,-1 1 0 0 0,1-1 0 0 0,-1 1 0 0 0,1 0 0 0 0,-1-1 0 0 0,0 1 0 0 0,1-1 0 0 0,-1 0 0 0 0,-1 2 0 0 0,-4 8 19 0 0,4 5 40 0 0,2 13 21 0 0,0 50 161 0 0,0-78-240 0 0,0-1 0 0 0,0 1-1 0 0,0 0 1 0 0,0-1 0 0 0,0 1-1 0 0,0 0 1 0 0,0-1 0 0 0,0 1-1 0 0,0 0 1 0 0,1-1-1 0 0,-1 1 1 0 0,0 0 0 0 0,0-1-1 0 0,1 1 1 0 0,-1-1 0 0 0,0 1-1 0 0,1 0 1 0 0,-1-1 0 0 0,1 1-1 0 0,-1-1 1 0 0,1 1-1 0 0,-1-1 1 0 0,1 0 0 0 0,-1 1-1 0 0,1-1 1 0 0,0 1-1 0 0,-1-1 0 0 0,1 0 1 0 0,-1 1-1 0 0,1-1 0 0 0,-1 1 1 0 0,1-1-1 0 0,-1 1 1 0 0,1-1-1 0 0,-1 1 0 0 0,1-1 1 0 0,-1 1-1 0 0,0-1 1 0 0,1 1-1 0 0,-1 0 0 0 0,0-1 1 0 0,1 1-1 0 0,-1-1 1 0 0,0 1-1 0 0,0 0 0 0 0,0-1 1 0 0,0 1-1 0 0,1 0 1 0 0,-1 0-1 0 0,0-1 0 0 0,0 1 1 0 0,0 0-1 0 0,0-1 0 0 0,0 2 4 0 0,0 0 0 0 0,0-1-1 0 0,0 1 1 0 0,0 0 0 0 0,1-1 0 0 0,-1 1 0 0 0,1 0-1 0 0,0-1 1 0 0,-1 1 0 0 0,1-1 0 0 0,0 1-1 0 0,0-1 1 0 0,0 0 0 0 0,0 1-4 0 0,4 6 0 0 0,-3-3-1 0 0,-2-4 3 0 0,0-1 0 0 0,1 1 0 0 0,-1 0 1 0 0,0-1-1 0 0,1 1 0 0 0,-1-1 0 0 0,0 1 0 0 0,1-1 1 0 0,-1 1-1 0 0,1 0 0 0 0,-1-1 0 0 0,1 0 0 0 0,-1 1 0 0 0,1-1 1 0 0,-1 1-1 0 0,1-1 0 0 0,0 0 0 0 0,-1 1 0 0 0,1-1 1 0 0,-1 0-1 0 0,1 1 0 0 0,0-1-2 0 0,4 2 13 0 0,-2 0-7 0 0,-1 0-1 0 0,1 0 0 0 0,-1 0 1 0 0,1 0-1 0 0,-1 0 0 0 0,0 1 1 0 0,0-1-1 0 0,0 1 0 0 0,0 0 1 0 0,0-1-1 0 0,-1 1 0 0 0,1 0 1 0 0,0 1-6 0 0,0 0 12 0 0,0 0 0 0 0,1 1 0 0 0,0-1 0 0 0,0-1 0 0 0,1 3-12 0 0,2-1 8 0 0,1 2 9 0 0,0-1-1 0 0,-1 1 1 0 0,1 0 0 0 0,-2 1-1 0 0,1-1 1 0 0,-1 1 0 0 0,0 1-1 0 0,2 3-16 0 0,-6-9 3 0 0,-1 0 5 0 0,1-1-1 0 0,0 0 1 0 0,0 1 0 0 0,0-1 0 0 0,0 1 0 0 0,0-1-1 0 0,0 0 1 0 0,1 0 0 0 0,-1 0 0 0 0,1 0 0 0 0,-1 0-1 0 0,1 0 1 0 0,0 0-8 0 0,8 11 46 0 0,-5 6-21 0 0,-1-6-11 0 0,2 0 34 0 0,-5-11-37 0 0,0-1-1 0 0,0 0 1 0 0,-1 1-1 0 0,1-1 1 0 0,0 1-1 0 0,-1-1 1 0 0,1 1-1 0 0,-1-1 1 0 0,0 1-1 0 0,0-1 1 0 0,1 1-1 0 0,-1 0 0 0 0,0-1-10 0 0,0 17 101 0 0,0 19 61 0 0,0-26-71 0 0,0 2 46 0 0,-3 2 42 0 0,-10 1 21 0 0,0 0-3 0 0,8-5-58 0 0,4-9-108 0 0,0 0 1 0 0,0 1-1 0 0,0-1 0 0 0,0 0 1 0 0,-1 0-1 0 0,1 0 1 0 0,-1 0-1 0 0,0 0 0 0 0,0 0-31 0 0,-3 4 69 0 0,2-3-9 0 0,-1 0 0 0 0,1 0 0 0 0,0 0 0 0 0,-1 0 0 0 0,-1 1-60 0 0,-17 5 165 0 0,11-6-128 0 0,-8 3 24 0 0,4 1 11 0 0,-8 3 0 0 0,17-9-70 0 0,-1 0-1 0 0,1 0 1 0 0,0-1 0 0 0,0 0-1 0 0,-3 0-1 0 0,-29 0-1 0 0,25 0-34 0 0,1 0-53 0 0,10 0 76 0 0,0 0 0 0 0,1 0 0 0 0,-1-1 0 0 0,0 1 0 0 0,1 0 0 0 0,-1-1 0 0 0,1 1-1 0 0,-1-1 1 0 0,0 0 0 0 0,1 1 0 0 0,-1-1 0 0 0,1 0 0 0 0,0 0 0 0 0,-1 0 12 0 0,-6-4-97 0 0,-23-11-779 0 0,27 14 823 0 0,1 1-127 0 0,0 0-91 0 0,1 0-107 0 0,1 0-110 0 0,0 0-113 0 0,0-1-118 0 0,0 0-119 0 0,1-1-123 0 0,0-1-126 0 0,0-3-1118 0 0,0-2-1243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56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7688 0 0,'0'3'166'0'0,"0"23"238"0"0,3-20-220 0 0,8 9-138 0 0,4 14-54 0 0,-15-29 8 0 0,3 8 37 0 0,-3-1 80 0 0,0 2 114 0 0,3-1 112 0 0,7 5 453 0 0,-9-12-462 0 0,0 1-61 0 0,0-1-56 0 0,0 1-49 0 0,-1-1-21 0 0,1 0-50 0 0,-1 1-29 0 0,0 1-27 0 0,0 0 26 0 0,0-2-4 0 0,0 0 38 0 0,5 8 137 0 0,-4-8-201 0 0,0 1-1 0 0,0-1 1 0 0,0 1-1 0 0,0-1 1 0 0,0 1 0 0 0,-1-1-1 0 0,1 1 1 0 0,-1 0 0 0 0,1-1-1 0 0,-1 1 1 0 0,0 1-37 0 0,0 0 217 0 0,0 0 14 0 0,0 7 88 0 0,0-7 38 0 0,0-3 10 0 0,0 0-18 0 0,0 0-80 0 0,0 0-39 0 0,0 0-6 0 0,0 0 0 0 0,0 0 0 0 0,0 0 0 0 0,0 0 0 0 0,0-1-101 0 0,0-1-73 0 0,0-20-82 0 0,0 17 51 0 0,0-13 34 0 0,0 11-13 0 0,0 5-28 0 0,0 0 0 0 0,0 0 0 0 0,0 0 1 0 0,0 0-1 0 0,0-1 0 0 0,1 1 1 0 0,-1 0-1 0 0,0 0 0 0 0,1 0 1 0 0,0-1-13 0 0,12-21 104 0 0,-6 12-67 0 0,-1 1-35 0 0,-5 8-5 0 0,0 1-1 0 0,0 0 0 0 0,0 0 0 0 0,-1-1 1 0 0,1 1-1 0 0,-1 0 0 0 0,0-1 0 0 0,0 1 4 0 0,0 1-2 0 0,0 0-1 0 0,0 0 1 0 0,0 0-1 0 0,0 0 1 0 0,1 0-1 0 0,-1 0 1 0 0,0 0-1 0 0,0 0 0 0 0,1 0 1 0 0,-1 0-1 0 0,0 0 1 0 0,1 0-1 0 0,-1 0 1 0 0,1 0-1 0 0,-1 0 1 0 0,1 0-1 0 0,0 0 1 0 0,-1 0-1 0 0,1 1 1 0 0,0-1-1 0 0,0 0 1 0 0,-1 1-1 0 0,1-1 1 0 0,0 0-1 0 0,0 1 1 0 0,1-1 2 0 0,11-4-76 0 0,-8-6 1 0 0,6 6 10 0 0,-7-2 26 0 0,-4 7 38 0 0,1-1 0 0 0,-1 1 0 0 0,0-1 1 0 0,0 1-1 0 0,1 0 0 0 0,-1-1 0 0 0,0 1 0 0 0,1 0 1 0 0,-1-1-1 0 0,0 1 0 0 0,1 0 0 0 0,-1-1 1 0 0,1 1-1 0 0,-1 0 0 0 0,0-1 0 0 0,1 1 0 0 0,-1 0 1 0 0,1 0-1 0 0,-1 0 0 0 0,1 0 0 0 0,-1-1 0 0 0,1 1 1 0 0,-1 0-1 0 0,1 0 0 0 0,-1 0 0 0 0,1 0 0 0 0,-1 0 1 0 0,1 0-1 0 0,-1 0 0 0 0,1 0 0 0 0,-1 0 1 0 0,1 1 0 0 0,0-1 0 0 0,-1-1 0 0 0,1 1 0 0 0,-1 0 0 0 0,1 0 0 0 0,-1 0 0 0 0,1 0 0 0 0,-1 0 0 0 0,1 0 0 0 0,-1 0 0 0 0,1 0 0 0 0,-1 0 0 0 0,1 1 0 0 0,-1-1 0 0 0,1 0 0 0 0,-1 0 0 0 0,0 0 0 0 0,1 0 0 0 0,-1 1 0 0 0,1-1 0 0 0,-1 0 0 0 0,1 1 0 0 0,-1-1 0 0 0,0 0 0 0 0,1 1 0 0 0,-1-1 0 0 0,0 0 0 0 0,1 1 0 0 0,-1-1 0 0 0,0 1 0 0 0,1-1 0 0 0,-1 0 0 0 0,0 1 0 0 0,5 6 0 0 0,23 9 10 0 0,-17-12 20 0 0,-9-3-26 0 0,0 0 0 0 0,1 0-1 0 0,-1 1 1 0 0,0-1 0 0 0,0 0 0 0 0,0 1 0 0 0,0-1-1 0 0,0 1 1 0 0,0 0-4 0 0,14 11 43 0 0,-11-10-36 0 0,2 1-21 0 0,-3 3-36 0 0,-2-2 27 0 0,1-2 6 0 0,-1 1 0 0 0,1 0 1 0 0,0-1-1 0 0,0 0 0 0 0,1 0 0 0 0,-1 1 17 0 0,5 3-22 0 0,24 25 78 0 0,-19-15-13 0 0,-11-5 61 0 0,1-7 17 0 0,8 5-7 0 0,-9-7 0 0 0,-2-3 13 0 0,0 0 7 0 0,0 0 2 0 0,0 0-1 0 0,0 0-6 0 0,0 0-1 0 0,0 0 0 0 0,0 0-8 0 0,0 0-34 0 0,0 0-20 0 0,0 0-2 0 0,0-3 6 0 0,3-10 20 0 0,3 2-27 0 0,1-1-35 0 0,6-12-23 0 0,-10 8 7 0 0,-4 15-10 0 0,1 1 1 0 0,0-1 0 0 0,0 0 0 0 0,0 0 0 0 0,1 0-1 0 0,-1 0 1 0 0,0 1 0 0 0,0-1 0 0 0,0 0 0 0 0,0 0 0 0 0,1 0-1 0 0,-1 0 1 0 0,0 1 0 0 0,1-1 0 0 0,-1 0-3 0 0,14-4 10 0 0,-9 1-12 0 0,0 0 0 0 0,0 0 0 0 0,0 0 0 0 0,0-1 0 0 0,-1 1 0 0 0,0-1 0 0 0,0 0 0 0 0,3-5 2 0 0,-4 5-18 0 0,-3 4 14 0 0,0 1 1 0 0,0-1 0 0 0,1 0 0 0 0,-1 1 0 0 0,0-1 0 0 0,1 1 0 0 0,-1-1-1 0 0,0 0 1 0 0,1 1 0 0 0,-1-1 0 0 0,1 1 0 0 0,-1-1 0 0 0,1 1 0 0 0,-1 0-1 0 0,1-1 1 0 0,0 1 0 0 0,-1-1 0 0 0,1 1 0 0 0,-1 0 0 0 0,1 0 0 0 0,0-1-1 0 0,0 1 4 0 0,4-2-5 0 0,3-3-21 0 0,-7 4 23 0 0,0 0 0 0 0,1 0 0 0 0,-1 0 0 0 0,1 0 1 0 0,-1 1-1 0 0,1-1 0 0 0,-1 0 0 0 0,1 1 0 0 0,0-1 0 0 0,-1 1 0 0 0,1 0 0 0 0,0 0 0 0 0,-1-1 0 0 0,1 1 3 0 0,42 0-74 0 0,-25 0 76 0 0,-18 0-2 0 0,-1 0-1 0 0,1 0 0 0 0,-1 0 0 0 0,1 0 1 0 0,-1 0-1 0 0,1 0 0 0 0,-1 0 0 0 0,1 0 1 0 0,-1 0-1 0 0,1 0 0 0 0,-1 0 0 0 0,1 0 0 0 0,-1 0 1 0 0,1 1-1 0 0,-1-1 0 0 0,1 0 0 0 0,-1 0 1 0 0,1 0-1 0 0,-1 1 0 0 0,0-1 0 0 0,1 0 0 0 0,-1 1 1 0 0,1-1-1 0 0,-1 0 0 0 0,0 1 0 0 0,1-1 1 0 0,-1 0-1 0 0,0 1 0 0 0,0-1 0 0 0,1 1 0 0 0,-1-1 1 0 0,0 1 0 0 0,5 6-29 0 0,8-2 18 0 0,18 21 11 0 0,-26-23 0 0 0,-4-3 0 0 0,0 0 0 0 0,-1 0 0 0 0,1 1 0 0 0,0-1 0 0 0,-1 0 0 0 0,1 1 0 0 0,-1-1 0 0 0,1 0 0 0 0,-1 1 0 0 0,1-1 0 0 0,-1 1 0 0 0,1-1 0 0 0,-1 1 0 0 0,1-1 0 0 0,-1 1 0 0 0,1-1 0 0 0,-1 1 0 0 0,0 0 0 0 0,1-1 0 0 0,-1 1 0 0 0,0 0 0 0 0,0 0 0 0 0,3 4 0 0 0,-1 0 0 0 0,1-2 0 0 0,21 20 0 0 0,-11-7 0 0 0,-8-3 0 0 0,6-8 0 0 0,-6 6 0 0 0,5-6 0 0 0,-4 6-20 0 0,4-6-76 0 0,-7-2 31 0 0,-1 0 63 0 0,-1 0 6 0 0,0-2-30 0 0,0 0-27 0 0,1 0-40 0 0,-1-1-20 0 0,1 1-40 0 0,1-1-45 0 0,0 0-50 0 0,-2 0-10 0 0,1 0-40 0 0,-1 0-39 0 0,1 0-34 0 0,0 0-241 0 0,0 1-58 0 0,1 1-791 0 0,-1 2-626 0 0,-2 5-1187 0 0</inkml:trace>
  <inkml:trace contextRef="#ctx0" brushRef="#br0" timeOffset="296.06">1073 48 6504 0 0,'0'0'190'0'0,"-2"0"-10"0"0,-5-1-125 0 0,3-1 17 0 0,1-1 45 0 0,2 0 33 0 0,0 2-126 0 0,1 1 0 0 0,0-1 0 0 0,0 1 1 0 0,-1 0-1 0 0,1-1 0 0 0,0 1 0 0 0,-1-1 0 0 0,1 1 1 0 0,0 0-1 0 0,-1-1 0 0 0,1 1 0 0 0,0 0 0 0 0,-1 0 1 0 0,1-1-1 0 0,-1 1 0 0 0,1 0 0 0 0,-1 0 0 0 0,1-1 1 0 0,-1 1-1 0 0,1 0 0 0 0,0 0 0 0 0,-1 0 1 0 0,1 0-1 0 0,-1 0 0 0 0,1 0 0 0 0,-1 0 0 0 0,1 0 1 0 0,-1 0-1 0 0,1 0 0 0 0,-1 0 0 0 0,1 0 0 0 0,-1 0-24 0 0,-5 1 234 0 0,1 0 26 0 0,-3 2 407 0 0,3 0-339 0 0,4-2-228 0 0,-1 1-39 0 0,1-1-48 0 0,0 0-53 0 0,-2 2 304 0 0,0-2-91 0 0,1 0-56 0 0,-1-1-55 0 0,0-1-20 0 0,1 3 51 0 0,-3 8 261 0 0,-6-3-67 0 0,9-7-269 0 0,1 0 1 0 0,0 1-1 0 0,0-1 0 0 0,0 1 1 0 0,0-1-1 0 0,0 1 0 0 0,0 0 1 0 0,1-1-1 0 0,-1 1 0 0 0,0 0 1 0 0,0 0-1 0 0,0-1 0 0 0,1 1 1 0 0,-1 0-1 0 0,0 0 0 0 0,0 1-18 0 0,-4 11 274 0 0,-5-8 3 0 0,3 6 9 0 0,0 3-53 0 0,5-10-141 0 0,-4 8 164 0 0,-2 4 43 0 0,6-13-228 0 0,0 2 39 0 0,1 0 48 0 0,1 14 489 0 0,0-11-410 0 0,0-2-116 0 0,0-1-71 0 0,0 1 76 0 0,1 10 397 0 0,0-12-407 0 0,0-1-86 0 0,10 2 220 0 0,-7 1-99 0 0,-4-5-142 0 0,0-1 0 0 0,1 1 0 0 0,-1-1-1 0 0,0 1 1 0 0,0-1 0 0 0,1 0 0 0 0,-1 1 0 0 0,0-1 0 0 0,1 1 0 0 0,-1-1 0 0 0,1 0 0 0 0,-1 0 0 0 0,0 1 0 0 0,1-1 0 0 0,-1 0 0 0 0,1 0 0 0 0,-1 1 0 0 0,1-1 0 0 0,-1 0 0 0 0,1 0 0 0 0,-1 0 0 0 0,1 0 0 0 0,-1 0 0 0 0,1 1 0 0 0,-1-1 0 0 0,1 0 0 0 0,-1 0 0 0 0,1 0 0 0 0,-1-1 0 0 0,1 1 0 0 0,-1 0 0 0 0,1 0-9 0 0,44 0 598 0 0,-37-3-421 0 0,5-2-74 0 0,3 0 11 0 0,-3 0 11 0 0,-8 2-83 0 0,2 0 4 0 0,-1 0-1 0 0,0-1 0 0 0,0 1 1 0 0,0-1-1 0 0,-1 0 0 0 0,1-1-45 0 0,-3 2 15 0 0,-1 1 0 0 0,1 0 0 0 0,0 0-1 0 0,0 1 1 0 0,0-1 0 0 0,1 0-15 0 0,-2 1 6 0 0,0 1 0 0 0,0-1 1 0 0,0 0-1 0 0,0 0 0 0 0,-1 0 0 0 0,1-1 0 0 0,0 1 1 0 0,-1 0-1 0 0,1-1 0 0 0,-1 1 0 0 0,1-1 1 0 0,-1 1-1 0 0,1-2-6 0 0,3-10 28 0 0,-1 12-11 0 0,-1-1 2 0 0,6-13 11 0 0,-5 8-31 0 0,3-4 19 0 0,-7 10-17 0 0,1 1 0 0 0,-1-1-1 0 0,0 1 1 0 0,0 0 0 0 0,0-1-1 0 0,0 1 1 0 0,0 0 0 0 0,0-1 0 0 0,0 1-1 0 0,1-1 1 0 0,-1 1 0 0 0,0 0-1 0 0,-1-1 1 0 0,1 1 0 0 0,0-1 0 0 0,0 1-1 0 0,0 0 1 0 0,0-1 0 0 0,0 1-1 0 0,0-1 1 0 0,0 1 0 0 0,0 0 0 0 0,-1-1-1 0 0,1 1 1 0 0,0 0 0 0 0,0-1-1 0 0,-1 1 0 0 0,-6-5-47 0 0,7 5 41 0 0,0 0 1 0 0,-1-1-1 0 0,1 1 1 0 0,-1 0-1 0 0,1 0 0 0 0,0 0 1 0 0,-1-1-1 0 0,1 1 1 0 0,0 0-1 0 0,0-1 0 0 0,-1 1 1 0 0,1 0-1 0 0,0-1 1 0 0,-1 1-1 0 0,1 0 0 0 0,0-1 1 0 0,0 1-1 0 0,0 0 0 0 0,0-1 1 0 0,-1 1-1 0 0,1-1 1 0 0,0 1-1 0 0,0 0 0 0 0,0-1 1 0 0,0 1-1 0 0,0-1 1 0 0,0 1-1 0 0,0-1 0 0 0,0 1 1 0 0,0 0-1 0 0,0-1 6 0 0,-3-4-151 0 0,2 3 213 0 0,-1 0-51 0 0,0 0-52 0 0,-1 0-54 0 0,0-1-57 0 0,0-1-57 0 0,0 1-59 0 0,-1 0-62 0 0,1-1-64 0 0,0 1-64 0 0,-1 0-68 0 0,2 0-68 0 0,-1 0-71 0 0,1 1-73 0 0,0 0-74 0 0,0 1-76 0 0,0-1-997 0 0,2 1-1060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45:54.7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0 158 6880 0 0,'0'0'157'0'0,"0"0"23"0"0,0 0 11 0 0,0 0-65 0 0,0 0-8 0 0,0 0 43 0 0,0 0 140 0 0,0 0 258 0 0,0 0 17 0 0,0 0-21 0 0,0 0-118 0 0,0 0-56 0 0,0 0-11 0 0,0 0-16 0 0,3 3-56 0 0,7 8-30 0 0,-7-9-4 0 0,0-2-23 0 0,4 0-133 0 0,-4 0-54 0 0,0 0 37 0 0,-3 3 7 0 0,0 7 15 0 0,0-7 74 0 0,0-3 33 0 0,0 3 4 0 0,0 7-14 0 0,0-7-55 0 0,0-3-24 0 0,0 2-3 0 0,0-1-127 0 0,0 12 130 0 0,2 6 160 0 0,3-3-36 0 0,1-7-185 0 0,-3-5 117 0 0,-2-1-82 0 0,-1 1-50 0 0,-1 1-24 0 0,1-2 36 0 0,0 12 195 0 0,0 1-111 0 0,0 3-79 0 0,0 10-92 0 0,2-11-31 0 0,3-6 34 0 0,-3-9 18 0 0,-1-1 0 0 0,0 1 1 0 0,0-1-1 0 0,0 1 0 0 0,-1 0 0 0 0,1-1 1 0 0,0 1-1 0 0,-1 0 0 0 0,0-1 0 0 0,0 1 1 0 0,1 0-1 0 0,-2 0-1 0 0,1 9 29 0 0,-1 18 20 0 0,5-9 56 0 0,9 16 39 0 0,-4-13-56 0 0,-5-11-59 0 0,-3-9-22 0 0,0-1-1 0 0,0 1 1 0 0,0-1 0 0 0,-1 1 0 0 0,0-1 0 0 0,0 1-1 0 0,0 0 1 0 0,0-1 0 0 0,0 3-7 0 0,-1 3 20 0 0,1-7-16 0 0,0 0-1 0 0,0-1 0 0 0,0 1 1 0 0,0 0-1 0 0,1-1 0 0 0,-1 1 1 0 0,1 0-1 0 0,-1-1 0 0 0,1 1 1 0 0,-1-1-1 0 0,1 1 0 0 0,0 0 1 0 0,0-1-1 0 0,0 1-3 0 0,5 10 47 0 0,-5-7-30 0 0,0-1 1 0 0,0 0 0 0 0,-1 1 0 0 0,0 0 0 0 0,0-1 0 0 0,0 3-18 0 0,0 4 52 0 0,0-9-42 0 0,0-1-1 0 0,0 1 0 0 0,0 0 0 0 0,1 0 1 0 0,-1 0-1 0 0,1-1 0 0 0,-1 1 0 0 0,1 0 1 0 0,0-1-1 0 0,0 1 0 0 0,0-1 0 0 0,0 1 0 0 0,0 0-9 0 0,0-1 10 0 0,0 1-1 0 0,0-1 0 0 0,-1 1 0 0 0,1-1 1 0 0,0 1-1 0 0,-1 0 0 0 0,1-1 0 0 0,-1 1 1 0 0,1 0-1 0 0,-1 0 0 0 0,0-1 0 0 0,0 1 1 0 0,1 0-10 0 0,-1 59 311 0 0,2-56-239 0 0,9 5 0 0 0,-9-7 15 0 0,-2-3 60 0 0,0 0 21 0 0,0 3 6 0 0,0 3-78 0 0,0-2-62 0 0,0-2-39 0 0,0-1-46 0 0,0-1-45 0 0,0 0 42 0 0,0 0 141 0 0,0 0 13 0 0,0 0-15 0 0,0 0-17 0 0,0 0-4 0 0,0 0 0 0 0,3 0-10 0 0,-1 1-45 0 0,2-2-10 0 0,6-15 67 0 0,3 0-12 0 0,-8 11-45 0 0,2-2-18 0 0,12-12-61 0 0,-11 11 70 0 0,-5 5 0 0 0,0-1 0 0 0,0 1 0 0 0,1 0 0 0 0,-1 0 0 0 0,1 1 0 0 0,0-1 0 0 0,9-2-10 0 0,-8-6-33 0 0,9 6 15 0 0,17-22-112 0 0,4 15 127 0 0,-25 9 3 0 0,15-2-47 0 0,12 6 57 0 0,-20 0-3 0 0,3-2 3 0 0,-16 0 0 0 0,0 1 0 0 0,0 0 0 0 0,0 0 0 0 0,0 0 0 0 0,0 0 0 0 0,0 1 0 0 0,0-1 0 0 0,0 1 0 0 0,0 0 0 0 0,1 1 0 0 0,34 21-3 0 0,-14-2-54 0 0,-10-7 28 0 0,-10-12 9 0 0,-4-2 17 0 0,0 0 0 0 0,-1 1 0 0 0,1-1 0 0 0,-1 0 0 0 0,1 1 0 0 0,0-1-1 0 0,-1 0 1 0 0,1 1 0 0 0,-1-1 0 0 0,1 1 0 0 0,-1-1 0 0 0,1 1-1 0 0,-1-1 1 0 0,1 1 0 0 0,-1-1 0 0 0,0 1 0 0 0,1-1 0 0 0,-1 1 0 0 0,0 0-1 0 0,1-1 1 0 0,-1 1 0 0 0,0 0 3 0 0,3 4 2 0 0,10 11 17 0 0,0 0 42 0 0,-10-1-45 0 0,-3 3-38 0 0,0-8-23 0 0,0 10-44 0 0,-4-5 63 0 0,-6-1 84 0 0,-15 11 141 0 0,16-16-146 0 0,8-8-48 0 0,0 0 0 0 0,0 1-1 0 0,0-1 1 0 0,-1 0-1 0 0,1 0 1 0 0,0 0-1 0 0,-1 0 1 0 0,1 0-1 0 0,-1 0 1 0 0,1 0-1 0 0,-1-1 1 0 0,1 1-1 0 0,-1 0 1 0 0,0-1-1 0 0,1 0 1 0 0,-1 1 0 0 0,0-1-1 0 0,0 0 1 0 0,1 0-1 0 0,-1 1-4 0 0,0-1 4 0 0,0 0 0 0 0,1 0 0 0 0,-1 0 0 0 0,0 0 0 0 0,1 1-1 0 0,-1-1 1 0 0,1 1 0 0 0,-1 0 0 0 0,1-1 0 0 0,-1 1 0 0 0,1 0 0 0 0,-1 0 0 0 0,1 0 0 0 0,-1 0-4 0 0,-6 4 9 0 0,-11 4 39 0 0,15-7-46 0 0,-1-1 1 0 0,1 1-1 0 0,0-1 0 0 0,-1 0 0 0 0,1 0 0 0 0,0-1 0 0 0,-1 1 0 0 0,-4-1-2 0 0,-9 0 33 0 0,-14 1-5 0 0,6-5-39 0 0,5-6-43 0 0,-6 5-10 0 0,12-1 10 0 0,12 5 23 0 0,-1-1 0 0 0,1 1 0 0 0,0 0 0 0 0,-1 0 1 0 0,1 1-1 0 0,0-1 0 0 0,-1 1 0 0 0,-1 0 31 0 0,-13-4-251 0 0,16 3 216 0 0,0 0-1 0 0,0 0 1 0 0,1-1-1 0 0,-1 1 1 0 0,0 0-1 0 0,0-1 1 0 0,1 0-1 0 0,-1 0 36 0 0,-14-10-297 0 0,11 9 194 0 0,5 3 72 0 0,-1 0 1 0 0,0-1-1 0 0,1 1 0 0 0,-1 0 1 0 0,0 0-1 0 0,1-1 0 0 0,-1 1 1 0 0,1-1-1 0 0,-1 1 1 0 0,1-1-1 0 0,-1 1 0 0 0,1-1 1 0 0,-1 1-1 0 0,1-1 0 0 0,-1 1 1 0 0,1-1-1 0 0,0 1 1 0 0,-1-1-1 0 0,1 0 0 0 0,0 1 1 0 0,0-1-1 0 0,-1 0 31 0 0,-1-4-131 0 0,-1 0-5 0 0,1 2-38 0 0,0 0-21 0 0,1 1-76 0 0,-1-1-90 0 0,1 1-108 0 0,0-1-121 0 0,1 2 243 0 0,-1 0-35 0 0,1-1-39 0 0,0 1-41 0 0,0 0-42 0 0,0-1-44 0 0,0 0-1350 0 0,0 2-1070 0 0</inkml:trace>
  <inkml:trace contextRef="#ctx0" brushRef="#br0" timeOffset="498.85">694 1 8264 0 0,'0'0'182'0'0,"0"0"29"0"0,0 0 14 0 0,0 2-27 0 0,0 10-156 0 0,-1 19-47 0 0,2-21 28 0 0,2-2 33 0 0,2 0 98 0 0,1 2 155 0 0,-4 3 113 0 0,-2 98 2960 0 0,0-67-1860 0 0,0-41-1131 0 0,0-3-39 0 0,0 0-243 0 0,0 0-36 0 0,0 0 33 0 0,0 0-12 0 0,0 0 0 0 0,0 0 15 0 0,0 0 10 0 0,0 0 0 0 0,0 0-3 0 0,0 0-16 0 0,0 0-4 0 0,0-3 0 0 0,0-24 25 0 0,0-6-82 0 0,0 33-39 0 0,0-1 0 0 0,0 1 0 0 0,0-1 0 0 0,0 1 0 0 0,0-1 0 0 0,0 1 0 0 0,0-1 0 0 0,0 1 0 0 0,0-1 0 0 0,0 1 0 0 0,0-1 0 0 0,0 1 0 0 0,0-1 0 0 0,0 1 0 0 0,1-1 0 0 0,-1 1 0 0 0,0-1 0 0 0,0 1 0 0 0,1-1 0 0 0,-1 1 0 0 0,0 0 0 0 0,1-1 0 0 0,-1 1 0 0 0,0-1 0 0 0,1 1 0 0 0,-1 0 0 0 0,0-1 0 0 0,1 1 0 0 0,-1 0 0 0 0,1 0 0 0 0,-1-1 0 0 0,1 1 0 0 0,5-4 0 0 0,0-10 0 0 0,7-1 0 0 0,-11 13 1 0 0,0-1-1 0 0,0 2 0 0 0,1-1 0 0 0,-1 0 0 0 0,0 0 0 0 0,1 1 0 0 0,0-1 0 0 0,-1 1 0 0 0,1 0 0 0 0,2-1 0 0 0,29-13-11 0 0,-27 10-8 0 0,-6 4 18 0 0,-1 0-1 0 0,1 1 1 0 0,0-1-1 0 0,0 0 1 0 0,0 1 0 0 0,0-1-1 0 0,0 1 1 0 0,0-1 0 0 0,0 1-1 0 0,0-1 1 0 0,0 1-1 0 0,0 0 1 0 0,0 0 0 0 0,0-1-1 0 0,0 1 1 0 0,0 0 0 0 0,1 0-1 0 0,-1 0 1 0 0,0 0-1 0 0,0 0 1 0 0,0 1 0 0 0,0-1-1 0 0,0 0 1 0 0,0 0-1 0 0,1 1 2 0 0,27 10 0 0 0,-3-6 0 0 0,-15 5 26 0 0,13-4 96 0 0,-19-4-70 0 0,0 0 0 0 0,1 0 0 0 0,-1 1 0 0 0,0 0 0 0 0,0 0-52 0 0,0 8 123 0 0,8-6-24 0 0,-8-2-55 0 0,-1 0 0 0 0,0 0 0 0 0,0 1 0 0 0,-1-1 0 0 0,4 4-44 0 0,-2-1 9 0 0,11 10 16 0 0,-3-3 11 0 0,-9-6-129 0 0,-5 2 42 0 0,1-7 19 0 0,0 2 69 0 0,0-1-78 0 0,1-1-80 0 0,-1 0-81 0 0,1-1-84 0 0,0 0-86 0 0,1 0-88 0 0,-1-1-90 0 0,1 1-70 0 0,-1 0-89 0 0,1 0-91 0 0,0 1-91 0 0,0 2-1249 0 0,-2 5-1216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54:5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6304 0 0,'0'0'141'0'0,"0"0"23"0"0,0 0 11 0 0,0 0 37 0 0,0 0-83 0 0,0 0 106 0 0,0 0 198 0 0,0 0 14 0 0,0 0-18 0 0,0 0-77 0 0,0 0-31 0 0,0 0-7 0 0,0 0-6 0 0,2 0-16 0 0,8 0-64 0 0,11 0 151 0 0,-12 0-179 0 0,1 0 120 0 0,-5 0-106 0 0,1 0 45 0 0,-6 0-243 0 0,1 0 0 0 0,-1-1 0 0 0,1 1 0 0 0,-1 0 0 0 0,1 0 0 0 0,-1 0 0 0 0,1 0 0 0 0,-1 0 0 0 0,1 0 0 0 0,-1 0 0 0 0,1 0 0 0 0,-1 1 0 0 0,1-1 0 0 0,-1 0 0 0 0,1 0 0 0 0,-1 0 0 0 0,1 0 0 0 0,-1 1 0 0 0,1-1 0 0 0,-1 0 0 0 0,1 0 0 0 0,-1 1 0 0 0,0-1 0 0 0,1 0 0 0 0,-1 1 0 0 0,1-1 0 0 0,-1 1 0 0 0,0-1 0 0 0,0 0 0 0 0,1 1 0 0 0,-1-1 0 0 0,0 1 0 0 0,1-1 0 0 0,-1 1 0 0 0,0-1 0 0 0,0 1 0 0 0,0-1 0 0 0,0 1 0 0 0,0-1 0 0 0,0 1 0 0 0,1-1 0 0 0,-1 1 0 0 0,0-1 0 0 0,0 1 0 0 0,0-1 0 0 0,-1 1-16 0 0,1-1 5 0 0,0 0 0 0 0,0 0 0 0 0,0 0 0 0 0,0 0 0 0 0,0 1 0 0 0,0-1 0 0 0,0 0 1 0 0,0 0-1 0 0,0 0 0 0 0,0 0 0 0 0,0 0 0 0 0,0 0 0 0 0,0 0 0 0 0,0 0 0 0 0,0 0 1 0 0,0 0-1 0 0,0 1 0 0 0,0-1 0 0 0,0 0 0 0 0,0 0 0 0 0,0 0 0 0 0,0 0 0 0 0,0 0 1 0 0,1 0-1 0 0,-1 0 0 0 0,0 0 0 0 0,0 0 0 0 0,0 0 0 0 0,0 0 0 0 0,0 0 0 0 0,0 0 1 0 0,0 1-1 0 0,0-1 0 0 0,0 0 0 0 0,0 0 0 0 0,0 0 0 0 0,0 0 0 0 0,0 0 0 0 0,1 0 1 0 0,-1 0-1 0 0,0 0 0 0 0,0 0 0 0 0,0 0 0 0 0,0 0 0 0 0,0 0 0 0 0,0 0 0 0 0,0 0 1 0 0,0 0-1 0 0,0 0 0 0 0,0 0 0 0 0,1 0 0 0 0,-1 0 0 0 0,0 0 0 0 0,0 0 0 0 0,0 0 0 0 0,0 0 1 0 0,0 0-6 0 0,3 0 91 0 0,-1-1-52 0 0,0 1-1 0 0,0 0 1 0 0,0 0 0 0 0,0 0-1 0 0,-1 0 1 0 0,1 0-1 0 0,0 1 1 0 0,0-1-1 0 0,0 1 1 0 0,-1-1 0 0 0,2 1-39 0 0,3 10 241 0 0,4-6-61 0 0,-5 6-27 0 0,-1-9-98 0 0,3 3 36 0 0,-2 17 45 0 0,8-12-32 0 0,-11-8-96 0 0,-1-1 0 0 0,1 1 1 0 0,-1 0-1 0 0,0-1 0 0 0,0 1 1 0 0,0 0-1 0 0,0 0 0 0 0,0 0 1 0 0,0 0-1 0 0,0 1-8 0 0,2 21 101 0 0,-2-17-73 0 0,-1 0 1 0 0,2 0-1 0 0,-1 0 1 0 0,1-1-1 0 0,1 3-27 0 0,1 8 57 0 0,1 15 61 0 0,0-16-59 0 0,-3-9-30 0 0,0-1 0 0 0,0 1 0 0 0,-1 0 1 0 0,0-1-1 0 0,-1 1 0 0 0,1 0-30 0 0,-1-1 34 0 0,0 1 0 0 0,1-1 0 0 0,0 0 0 0 0,1 0 0 0 0,1 5-34 0 0,3 13 85 0 0,-2 20 57 0 0,-5 34 136 0 0,0-29-106 0 0,2-34-118 0 0,-1-8-25 0 0,0 1 0 0 0,0 0-1 0 0,-1 0 1 0 0,0-1 0 0 0,0 3-29 0 0,0-7 9 0 0,-3 10 29 0 0,2 0 0 0 0,-1-1 0 0 0,1 1 0 0 0,1 9-38 0 0,0-12 25 0 0,1 0-1 0 0,-2 0 0 0 0,1-1 0 0 0,-1 1 0 0 0,-1 1-24 0 0,-2 8 32 0 0,-8 63 112 0 0,5-35-69 0 0,6-38-45 0 0,0-1 0 0 0,-1 1 0 0 0,-3 8-30 0 0,-7 18 106 0 0,7-4-10 0 0,4-20-59 0 0,-1 0 0 0 0,0-1 0 0 0,-1 4-37 0 0,-7 10 123 0 0,-2-1 0 0 0,0 0-1 0 0,-11 14-122 0 0,22-34 12 0 0,-17 31 72 0 0,6-18-12 0 0,9-12-22 0 0,-4 7-69 0 0,6-6 58 0 0,1 0 83 0 0,0-2-19 0 0,1 1 34 0 0,0-4-210 0 0,3 0-101 0 0,-1 0 79 0 0,0-1 37 0 0,3-1-13 0 0,-4 0 17 0 0,0 0-97 0 0,0 1-29 0 0,0-1-84 0 0,0 0-102 0 0,1 1-118 0 0,-1 0 90 0 0,0 0-58 0 0,0 1-53 0 0,0-1-47 0 0,1 1-161 0 0,-1 0-46 0 0,2 0-196 0 0,0 0-527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54:54.7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0 112 6072 0 0,'0'0'133'0'0,"3"-2"23"0"0,0-1-101 0 0,-1 0-31 0 0,1 1 21 0 0,0-1 27 0 0,2-2 45 0 0,8-5-87 0 0,-7 7 0 0 0,-1 1 53 0 0,1-1 96 0 0,11-10 306 0 0,-4 2-70 0 0,0 6-15 0 0,-8-2-177 0 0,-5 7-211 0 0,0-1 1 0 0,0 1 0 0 0,1-1 0 0 0,-1 1 0 0 0,0 0-1 0 0,0-1 1 0 0,1 1 0 0 0,-1-1 0 0 0,0 1-1 0 0,1 0 1 0 0,-1-1 0 0 0,1 1 0 0 0,-1 0 0 0 0,0 0-1 0 0,1-1 1 0 0,-1 1 0 0 0,1 0 0 0 0,-1 0 0 0 0,1 0-1 0 0,-1-1 1 0 0,1 1 0 0 0,-1 0 0 0 0,1 0-1 0 0,-1 0 1 0 0,1 0 0 0 0,-1 0 0 0 0,1 0 0 0 0,-1 0-1 0 0,1 0 1 0 0,-1 0 0 0 0,1 0 0 0 0,0 1-13 0 0,13-4 276 0 0,1-8 33 0 0,-13 9-120 0 0,1 1-70 0 0,0 0-43 0 0,1 1-42 0 0,0 0-7 0 0,-2-1 31 0 0,11-9 182 0 0,-11 8-111 0 0,0 1-36 0 0,2 0 12 0 0,4 2-33 0 0,-8-1-42 0 0,3 0 149 0 0,-1 0-3 0 0,0 0-114 0 0,2 1-65 0 0,-2-1 54 0 0,1 0 76 0 0,-2 0-23 0 0,0-1 35 0 0,-1 2-74 0 0,0 2-35 0 0,0 7-36 0 0,0-8 13 0 0,0-2-6 0 0,0 1 0 0 0,0 0 0 0 0,0 0 1 0 0,0-1-1 0 0,0 1 0 0 0,0 0 0 0 0,1-1 0 0 0,-1 1 1 0 0,0 0-1 0 0,0-1 0 0 0,0 1 0 0 0,1 0 1 0 0,-1-1-1 0 0,0 1 0 0 0,1-1 0 0 0,-1 1 1 0 0,0-1-1 0 0,1 1 0 0 0,-1 0 0 0 0,1-1 0 0 0,-1 0 1 0 0,1 1-1 0 0,-1-1 0 0 0,1 1 0 0 0,-1-1 1 0 0,1 1-2 0 0,0-1 1 0 0,-1 0 0 0 0,1 1 0 0 0,-1-1 1 0 0,1 1-1 0 0,-1-1 0 0 0,1 1 0 0 0,-1-1 0 0 0,1 1 1 0 0,-1-1-1 0 0,1 1 0 0 0,-1-1 0 0 0,0 1 1 0 0,1 0-1 0 0,-1-1 0 0 0,0 1 0 0 0,0-1 1 0 0,1 1-1 0 0,-1 0 0 0 0,0-1 0 0 0,0 1 0 0 0,0 0 1 0 0,0-1-1 0 0,0 1 0 0 0,0 0 0 0 0,0 0 1 0 0,0-1-2 0 0,0 2 5 0 0,0 0 1 0 0,0 0 0 0 0,-1-1 0 0 0,1 1-1 0 0,0 0 1 0 0,-1-1 0 0 0,0 1 0 0 0,1 0-1 0 0,-1-1 1 0 0,0 1 0 0 0,0-1 0 0 0,0 1-1 0 0,0-1 1 0 0,0 1-6 0 0,-3 5 2 0 0,1 4 30 0 0,2-1-13 0 0,-11 16 48 0 0,10-10-20 0 0,2-15-46 0 0,0 0 0 0 0,0-1 0 0 0,0 1 0 0 0,0 0 0 0 0,0 0 0 0 0,0 0 1 0 0,0 0-1 0 0,-1-1 0 0 0,1 1 0 0 0,0 0 0 0 0,0 0 0 0 0,-1 0 0 0 0,1-1 1 0 0,-1 1-1 0 0,1 0-1 0 0,-11 4 0 0 0,6 9 10 0 0,-8 1 33 0 0,0 1-22 0 0,8-5 10 0 0,5-10-30 0 0,0 0 1 0 0,-1 0-1 0 0,1 1 0 0 0,-1-1 0 0 0,1 0 1 0 0,-1 0-1 0 0,1 0 0 0 0,-1 0 0 0 0,0 0 1 0 0,0 0-1 0 0,1 0 0 0 0,-1-1 0 0 0,0 1 1 0 0,0 0-1 0 0,0 0 0 0 0,0-1 0 0 0,0 1 1 0 0,-1 0-2 0 0,-11 4 0 0 0,8 6 0 0 0,-6-6 0 0 0,6 6 10 0 0,-5-6 33 0 0,8-1-35 0 0,1-1-5 0 0,-15 6 50 0 0,3 1-30 0 0,11-7 35 0 0,2 2 5 0 0,0 3-50 0 0,0-8-12 0 0,0 0 0 0 0,0 0 0 0 0,0 0-1 0 0,0 0 1 0 0,0 0 0 0 0,0 0 0 0 0,0 1-1 0 0,0-1 1 0 0,0 0 0 0 0,0 0 0 0 0,0 0-1 0 0,0 0 1 0 0,0 0 0 0 0,0 0 0 0 0,0 0-1 0 0,0 0 1 0 0,0 0 0 0 0,0 0 0 0 0,0 1-1 0 0,0-1 1 0 0,0 0 0 0 0,0 0-1 0 0,-1 0 1 0 0,1 0 0 0 0,0 0 0 0 0,0 0-1 0 0,0 0 1 0 0,0 0 0 0 0,0 0 0 0 0,0 0-1 0 0,0 0 1 0 0,0 0 0 0 0,0 0 0 0 0,0 1-1 0 0,0-1 1 0 0,0 0 0 0 0,0 0 0 0 0,0 0-1 0 0,-1 0 1 0 0,1 0 0 0 0,0 0 0 0 0,0 0-1 0 0,0 0 1 0 0,0 0 0 0 0,0 0 0 0 0,0 0-1 0 0,0 0 1 0 0,0 0 0 0 0,0 0 0 0 0,0 0-1 0 0,-1 0 1 0 0,1 0 0 0 0,0 0 0 0 0,0 0-1 0 0,0 0 1 0 0,0 0 0 0 0,0 0-1 0 0,-11 0 23 0 0,9 0 41 0 0,2 0 29 0 0,0 0 4 0 0,0 0-21 0 0,0 0-10 0 0,0 0-2 0 0,0 0 5 0 0,0 0 16 0 0,0 0-13 0 0,0 0 6 0 0,0 0 2 0 0,0 0 0 0 0,2 0 0 0 0,9 0 0 0 0,10 0 67 0 0,6 0-27 0 0,6 0 37 0 0,-31 0-147 0 0,0 0 0 0 0,0 0 0 0 0,0 0 0 0 0,-1 1 0 0 0,1-1 1 0 0,0 1-1 0 0,-1-1 0 0 0,1 1 0 0 0,0 0 0 0 0,-1-1 0 0 0,1 1 1 0 0,-1 0-1 0 0,1 0-10 0 0,0 0 10 0 0,-1 0 0 0 0,1 0 0 0 0,-1 0 0 0 0,1 0-1 0 0,0 0 1 0 0,-1-1 0 0 0,1 1 0 0 0,0-1 0 0 0,-1 1 0 0 0,1-1 0 0 0,0 0 0 0 0,0 0 0 0 0,0 0-10 0 0,13 0 64 0 0,15 0 20 0 0,-12 0-13 0 0,-16 0-62 0 0,-1 1 1 0 0,1-1-1 0 0,0 0 1 0 0,0 0-1 0 0,-1 1 1 0 0,1-1 0 0 0,0 1-1 0 0,0 0 1 0 0,-1-1-1 0 0,1 1 1 0 0,-1 0-1 0 0,1 0 1 0 0,-1 0-10 0 0,1 0 13 0 0,-1 0-1 0 0,1 0 1 0 0,0 0-1 0 0,-1 0 1 0 0,1-1-1 0 0,0 1 1 0 0,-1 0 0 0 0,1-1-1 0 0,0 0 1 0 0,0 1-1 0 0,-1-1 1 0 0,1 0 0 0 0,0 0-13 0 0,17 0 104 0 0,34 0 418 0 0,-33 0-380 0 0,-17 0-73 0 0,-3 0 16 0 0,0 0-46 0 0,0 0-140 0 0,0 0-81 0 0,0 0-16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59:21.4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83 7024 0 0,'0'0'157'0'0,"0"0"23"0"0,0 0 12 0 0,0-2-27 0 0,0-1-85 0 0,0-1 46 0 0,1-2 236 0 0,1 0 91 0 0,4-6 702 0 0,-3 9-850 0 0,0 0-53 0 0,1 0-50 0 0,-2 1-150 0 0,0 1-37 0 0,6-2 320 0 0,0-1 17 0 0,-1-2-85 0 0,2-1-33 0 0,-1 3-52 0 0,-4 4-124 0 0,-1-1 1 0 0,0 1-1 0 0,1 0 1 0 0,-1-1-1 0 0,0 2 0 0 0,0-1 1 0 0,2 0-59 0 0,6 1 168 0 0,1-1 49 0 0,-4-1-34 0 0,0-1 39 0 0,-3 0-156 0 0,3-1 88 0 0,15-1 291 0 0,-13 3-327 0 0,-2 1-85 0 0,-6-1-20 0 0,1 1-1 0 0,0 0 0 0 0,-1 0 0 0 0,1 0 1 0 0,0 1-1 0 0,-1-1 0 0 0,1 0 0 0 0,0 1 1 0 0,0 0-13 0 0,1 0 16 0 0,17 7 25 0 0,-18-7-40 0 0,-1 0 0 0 0,1 1 0 0 0,-1-1 0 0 0,1 1 0 0 0,-1-1 0 0 0,0 1 0 0 0,1 1-1 0 0,9 10 0 0 0,-11-10 0 0 0,1-1 1 0 0,-1 1-1 0 0,1-1 1 0 0,-1 1-1 0 0,0 0 1 0 0,0 0-1 0 0,0 0 1 0 0,-1 0 0 0 0,1-1-1 0 0,0 1 1 0 0,-1 0-1 0 0,0 0 1 0 0,0 0-1 0 0,0 0 1 0 0,0 0 0 0 0,0 0-1 0 0,-1 0 1 0 0,1 0-1 0 0,-2 1 0 0 0,-2 9 55 0 0,-7 21 53 0 0,-2-1-41 0 0,-4-2-37 0 0,-6-4-34 0 0,10-10 49 0 0,3-4-20 0 0,-1-6 49 0 0,8-5-64 0 0,1-1 0 0 0,0 1-1 0 0,0-1 1 0 0,0 1-1 0 0,0 0 1 0 0,0 0 0 0 0,0 1-10 0 0,1-2 0 0 0,-1 1 0 0 0,1-1 0 0 0,0 1 0 0 0,0-1 0 0 0,0 0 0 0 0,-1 0 0 0 0,1 0 0 0 0,-1 0 1 0 0,1 0-1 0 0,-1 0 0 0 0,1 0 0 0 0,-1 0 0 0 0,0 0 0 0 0,1-1 0 0 0,-1 1 0 0 0,0-1 0 0 0,1 1 0 0 0,-1-1 1 0 0,0 0-1 0 0,-10 2 10 0 0,6 2 13 0 0,0 0-4 0 0,-17-2 57 0 0,13-4-57 0 0,8-2-6 0 0,5 0 8 0 0,4 0-10 0 0,-6 3-11 0 0,-1 1 0 0 0,1-1 0 0 0,-1 0 0 0 0,1 1 0 0 0,-1-1 0 0 0,1 1 0 0 0,0-1 0 0 0,-1 1 0 0 0,1-1 0 0 0,0 1 0 0 0,-1-1 0 0 0,1 1 0 0 0,0-1 0 0 0,0 1 0 0 0,0 0 0 0 0,-1-1 0 0 0,1 1 0 0 0,0 0 0 0 0,0 0 0 0 0,0 0 0 0 0,0 0 0 0 0,0 0 0 0 0,8-2 0 0 0,-6 0 0 0 0,-1 1 0 0 0,0 0 0 0 0,0-1 0 0 0,0 2 0 0 0,0-1 0 0 0,0 0 0 0 0,0 0 0 0 0,1 1 0 0 0,-1-1 0 0 0,0 1 0 0 0,0-1 0 0 0,0 1 0 0 0,1 0 0 0 0,-1 0 0 0 0,0 0 0 0 0,1 0 0 0 0,-1 1 0 0 0,0-1 0 0 0,0 1 0 0 0,2 0 0 0 0,4 2 0 0 0,-6-2 0 0 0,0 0 0 0 0,1 0 0 0 0,-1 0 0 0 0,0 0 0 0 0,1-1 0 0 0,-1 1 0 0 0,1-1 0 0 0,-1 0 0 0 0,2 1 0 0 0,-2-1 0 0 0,0 0 0 0 0,-1 0 0 0 0,1 0 0 0 0,0 1 0 0 0,-1-1 0 0 0,1 1 0 0 0,0-1 0 0 0,-1 1 0 0 0,1-1 0 0 0,-1 1 0 0 0,2 1 0 0 0,13 5 0 0 0,-13-6 0 0 0,-1 1 0 0 0,1-1 1 0 0,0 1-1 0 0,-1-1 1 0 0,0 1-1 0 0,1 0 1 0 0,-1 0-1 0 0,16 15 38 0 0,-15-14-26 0 0,12 20-1 0 0,-14-22-11 0 0,0 0 1 0 0,0 0 0 0 0,0 0-1 0 0,0 0 1 0 0,0 0 0 0 0,0 0-1 0 0,0 1 1 0 0,-1-1 0 0 0,1 0 0 0 0,-1 0-1 0 0,1 0 1 0 0,-1 1 0 0 0,1-1-1 0 0,-1 0 1 0 0,1 1 0 0 0,-1-1 0 0 0,0 1-1 0 0,2 2 60 0 0,3 2-8 0 0,-4-4-44 0 0,0 0 0 0 0,-1 0 1 0 0,1 0-1 0 0,0 0 0 0 0,-1 0 0 0 0,1 0 0 0 0,-1 0 0 0 0,1 1-8 0 0,-2 12 86 0 0,0-7 3 0 0,-2-1 43 0 0,-1 1 53 0 0,-2-1 62 0 0,-4 8 58 0 0,0 0-79 0 0,9-13-206 0 0,0-1 0 0 0,0 0 0 0 0,0 1 0 0 0,0-1 0 0 0,0 0 0 0 0,-1 0 0 0 0,1 0 0 0 0,0 0 0 0 0,-2 0-20 0 0,-5 3 114 0 0,7-3-80 0 0,-1-1 0 0 0,0 1 0 0 0,1 0 0 0 0,-1 0 0 0 0,1 0 0 0 0,-1 0 0 0 0,1 0 0 0 0,-1 0 0 0 0,1 1-34 0 0,-12 8 295 0 0,2-8-34 0 0,6-2-140 0 0,1 1-33 0 0,-3 3 8 0 0,6-3-93 0 0,-1 0 0 0 0,1-1 0 0 0,0 1 0 0 0,-1 0 0 0 0,1-1 0 0 0,0 1 0 0 0,-1-1 0 0 0,1 0 0 0 0,0 1 0 0 0,-1-1 0 0 0,1 0 0 0 0,-1 0 0 0 0,0 0-3 0 0,-16 0 0 0 0,9 1 0 0 0,1 0 0 0 0,-1-2 0 0 0,1 1 0 0 0,-1-1 0 0 0,1 0 0 0 0,-1 0 0 0 0,1-1 0 0 0,0-1 0 0 0,-1 0 0 0 0,-3 2 0 0 0,2-1 0 0 0,7-3-17 0 0,0 2-116 0 0,-4-1-122 0 0,5 3 135 0 0,0-1 47 0 0,-2-3-36 0 0,2 2 24 0 0,1 0-92 0 0,1 2 40 0 0,0-1-40 0 0,0 1-73 0 0,-1-1-65 0 0,1 0-74 0 0,0 0-79 0 0,0 1-90 0 0,0-1-96 0 0,0 0-105 0 0,0 1-114 0 0,0 0 501 0 0,0-1-1654 0 0,0 2-1146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59:23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6880 0 0,'0'0'157'0'0,"0"0"23"0"0,0 0 11 0 0,2 0-31 0 0,-2 0-159 0 0,1 0-1 0 0,-1 0 1 0 0,0 0 0 0 0,1 0 0 0 0,-1 0 0 0 0,0 0 0 0 0,1 0-1 0 0,-1 0 1 0 0,0 0 0 0 0,1 0 0 0 0,-1 0 0 0 0,0 0 0 0 0,1 0-1 0 0,-1 0 1 0 0,0 1 0 0 0,0-1 0 0 0,1 0 0 0 0,-1 0 0 0 0,0 0-1 0 0,1 0 1 0 0,-1 1 0 0 0,0-1 0 0 0,0 0 0 0 0,0 0 0 0 0,1 1-1 0 0,-1-1 1 0 0,0 0 0 0 0,0 0 0 0 0,0 1 0 0 0,1-1 0 0 0,-1 0-1 0 0,0 1 1 0 0,0-1 0 0 0,0 0 0 0 0,0 0 0 0 0,0 1 0 0 0,0-1-1 0 0,0 0 1 0 0,0 1 0 0 0,0-1 0 0 0,0 0 0 0 0,0 1 0 0 0,0-1-1 0 0,0 0 1 0 0,0 1 0 0 0,0-1 0 0 0,0 1-1 0 0,3 12-7 0 0,0-6 38 0 0,-1-5 62 0 0,-4 0 68 0 0,-1 1-21 0 0,1-1 68 0 0,2 1-54 0 0,4 7 168 0 0,-1-4-134 0 0,0 0 99 0 0,-2-1-15 0 0,-1 0 85 0 0,0 0-242 0 0,-1 3 51 0 0,1 2 44 0 0,1 1 41 0 0,1-2 39 0 0,4 3-11 0 0,-5-7-146 0 0,0-1-1 0 0,0 0 0 0 0,-1 1 1 0 0,1-1-1 0 0,-1 1 0 0 0,0 2-132 0 0,0-6 23 0 0,0 0-1 0 0,0 0 0 0 0,-1 0 1 0 0,1 0-1 0 0,0 0 0 0 0,0 0 0 0 0,0 0 1 0 0,1 0-1 0 0,-1 0 0 0 0,0 0 1 0 0,0 0-1 0 0,0 0 0 0 0,1-1 1 0 0,-1 1-1 0 0,0 0 0 0 0,1 0 0 0 0,-1 0 1 0 0,1 0-1 0 0,-1 0 0 0 0,1-1 1 0 0,0 1-1 0 0,-1 0 0 0 0,1 0 1 0 0,0 0-23 0 0,2 1 66 0 0,-3-1-48 0 0,1 0 1 0 0,-1 0-1 0 0,0 0 1 0 0,1 0 0 0 0,-1 0-1 0 0,0 0 1 0 0,0 0 0 0 0,1-1-1 0 0,-1 1 1 0 0,0 0-1 0 0,0 0 1 0 0,0 0 0 0 0,0 0-1 0 0,-1 0 1 0 0,1 0-1 0 0,0 0-18 0 0,0 1 28 0 0,0-1 0 0 0,0 1 0 0 0,0-1 0 0 0,0 1 0 0 0,0-1-1 0 0,0 1 1 0 0,0 0 0 0 0,1-1 0 0 0,-1 1 0 0 0,1-1-28 0 0,0 2 8 0 0,1 0 47 0 0,4 8 287 0 0,-6-4-273 0 0,0-4 12 0 0,0 0-36 0 0,0 16 6 0 0,0-13 40 0 0,0-4-4 0 0,0 0 35 0 0,0-1 43 0 0,0-1 46 0 0,0 0 55 0 0,0-1 61 0 0,0-7-272 0 0,0-19-4 0 0,1 21-34 0 0,-1 1 0 0 0,1-1 1 0 0,0 1-1 0 0,0-1 0 0 0,1-1-17 0 0,0 1 17 0 0,-1 1 0 0 0,0 0 0 0 0,0-1 0 0 0,0 1 0 0 0,-1-3-17 0 0,0 4 2 0 0,1 0 0 0 0,-1 1 0 0 0,1-1 1 0 0,0 1-1 0 0,-1-1 0 0 0,3-3-2 0 0,-2 4-3 0 0,0-1 1 0 0,0 0-1 0 0,0 1 0 0 0,0-1 1 0 0,-1 0-1 0 0,1 0 1 0 0,-1 1 2 0 0,1-9-58 0 0,4-2 34 0 0,-2 7 12 0 0,2-6-69 0 0,0 0 1 0 0,7-10 80 0 0,-6 11-52 0 0,-6 11 48 0 0,1 0 1 0 0,0 0-1 0 0,0 0 1 0 0,0 0-1 0 0,0 0 0 0 0,0 0 1 0 0,0 1-1 0 0,0-1 1 0 0,0 0-1 0 0,0 0 1 0 0,0 1-1 0 0,0-1 0 0 0,0 1 1 0 0,1-1 3 0 0,1 0-13 0 0,0-1 1 0 0,-1 1-1 0 0,0-1 0 0 0,1 1 1 0 0,-1-1-1 0 0,0 0 0 0 0,1 0 13 0 0,-1-1-11 0 0,5-2 16 0 0,17 3-63 0 0,-17 2 41 0 0,15 1-34 0 0,-21-1 50 0 0,0 1 1 0 0,0-1 0 0 0,-1 0-1 0 0,1 0 1 0 0,0 1 0 0 0,0-1 0 0 0,0 0-1 0 0,0 1 1 0 0,-1-1 0 0 0,1 1-1 0 0,0-1 1 0 0,-1 1 0 0 0,1 0-1 0 0,0-1 1 0 0,-1 1 0 0 0,1 0-1 0 0,0-1 1 0 0,-1 1 0 0 0,1 0 0 0 0,-1 0 0 0 0,1 1-1 0 0,0-1 0 0 0,1 1 0 0 0,-1 0 1 0 0,0-1-1 0 0,0 1 0 0 0,1-1 1 0 0,-1 1-1 0 0,1-1 0 0 0,0 0 0 0 0,-1 0 1 0 0,1 0-1 0 0,0 0 0 0 0,-1 0 1 0 0,1 0-1 0 0,1 0 1 0 0,8 7-46 0 0,-1 10 36 0 0,-9-15 10 0 0,1 0 1 0 0,-1 0-1 0 0,1 0 1 0 0,0 0-1 0 0,0 0 1 0 0,2 2-1 0 0,6 7-2 0 0,-8-10 8 0 0,0 1 0 0 0,-1 0 0 0 0,1-1 0 0 0,-1 1 0 0 0,0 0 0 0 0,0 0 0 0 0,0 0 0 0 0,0 0 0 0 0,0 0 0 0 0,-1 0 0 0 0,1 1-6 0 0,-1-3-1 0 0,0 0 1 0 0,0 0 0 0 0,0 0-1 0 0,0 1 1 0 0,1-1 0 0 0,-1 0-1 0 0,0 0 1 0 0,1 0 0 0 0,-1 0-1 0 0,1 0 1 0 0,-1 0 0 0 0,1 0-1 0 0,0 1 1 0 0,4 8 12 0 0,-4 0 34 0 0,1 0-23 0 0,3 2 71 0 0,-7-11-65 0 0,-1 0 10 0 0,2 0 48 0 0,0-1-86 0 0,1 1-66 0 0,0 1 91 0 0,0 0 64 0 0,0 2 81 0 0,0 2 104 0 0,0-3-93 0 0,0 1 34 0 0,0 4-193 0 0,0-11 38 0 0,0-6 72 0 0,2 1-86 0 0,1 6-43 0 0,-2 1 0 0 0,-1 1-1 0 0,1-1 0 0 0,0 0 1 0 0,-1 0-1 0 0,1 1 0 0 0,-1-1 1 0 0,1 0-1 0 0,-1 0 1 0 0,1 0-1 0 0,-1 0 0 0 0,0 0 1 0 0,1 1-1 0 0,-1-1 0 0 0,0 0 1 0 0,0 0-1 0 0,1 0 1 0 0,-1 0-1 0 0,0 0 0 0 0,0 0 1 0 0,0 0-1 0 0,0 0 0 0 0,0 0 1 0 0,-1 0-1 0 0,1-1-3 0 0,2-13 47 0 0,5-3-41 0 0,-6 16-5 0 0,3-8-1 0 0,17-19-78 0 0,-9 12-2 0 0,-12 16 68 0 0,1 0 0 0 0,0 0 0 0 0,0 0 0 0 0,0 0 1 0 0,0 0-1 0 0,-1 0 0 0 0,1 1 0 0 0,0-1 0 0 0,1 0 0 0 0,-1 1 0 0 0,0-1 0 0 0,0 1 0 0 0,0-1 12 0 0,7-4-127 0 0,-4 1 39 0 0,6-3-74 0 0,-8 4 146 0 0,4-2 6 0 0,-1 3-40 0 0,18 2 62 0 0,-15 0 91 0 0,-5 0-12 0 0,0 2-37 0 0,2 3-16 0 0,-2-2-13 0 0,20 12-6 0 0,-10-6-128 0 0,-10-7 62 0 0,-1 1 0 0 0,0 0 0 0 0,0 0-1 0 0,0 0 1 0 0,0 0 0 0 0,-1 0 0 0 0,1 0 0 0 0,-1 1 0 0 0,1-1 47 0 0,3 10-73 0 0,3 3 47 0 0,-6-10 21 0 0,-2 1 37 0 0,-1 9 110 0 0,1-15-116 0 0,-1 1 0 0 0,1 0 0 0 0,0-1 1 0 0,0 1-1 0 0,0 0 0 0 0,0-1 0 0 0,0 1 0 0 0,0 0 0 0 0,0-1 0 0 0,0 1 0 0 0,1 0 0 0 0,-1-1 0 0 0,1 1 0 0 0,-1-1 0 0 0,1 1 0 0 0,0-1-26 0 0,6 3 30 0 0,-5 6-30 0 0,-2-6-1 0 0,0 2 5 0 0,0 19 57 0 0,0-4-93 0 0,0-19-138 0 0,0-2-70 0 0,0 0 119 0 0,0 0-48 0 0,0 0-72 0 0,0 0 77 0 0,0 0-35 0 0,0 0-38 0 0,0 0-34 0 0,0 0-366 0 0,0 0 89 0 0,0 0-48 0 0,0 0-701 0 0,0 0-550 0 0,0 0-1048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59:24.2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187 420 7200 0 0,'0'0'165'0'0,"0"0"22"0"0,-2 0 6 0 0,-8-2-28 0 0,-3-5-38 0 0,8 4-16 0 0,5 3-78 0 0,-3 0 86 0 0,1 0 254 0 0,0 0 10 0 0,-4 0-154 0 0,-1-1 56 0 0,-15 1 449 0 0,17 1-548 0 0,2 1-43 0 0,0 3 30 0 0,3-5-162 0 0,0 1 0 0 0,-1-1 0 0 0,1 0-1 0 0,0 1 1 0 0,0-1 0 0 0,0 0 0 0 0,-1 0-1 0 0,1 1 1 0 0,0-1 0 0 0,0 0 0 0 0,-1 0-1 0 0,1 1 1 0 0,0-1 0 0 0,-1 0 0 0 0,1 0-1 0 0,0 0 1 0 0,-1 1 0 0 0,1-1 0 0 0,0 0-1 0 0,-1 0 1 0 0,1 0 0 0 0,0 0 0 0 0,-1 0-1 0 0,1 0 1 0 0,-1 0 0 0 0,1 0 0 0 0,0 0-1 0 0,-1 0 1 0 0,1 0 0 0 0,0 0 0 0 0,-1 0-1 0 0,1 0-10 0 0,-1 0 22 0 0,0 0 0 0 0,0 0 0 0 0,1 0 0 0 0,-1 0-1 0 0,0 0 1 0 0,1 0 0 0 0,-1 1 0 0 0,0-1-1 0 0,0 0 1 0 0,1 0 0 0 0,-1 1 0 0 0,1-1 0 0 0,-1 1-1 0 0,0-1 1 0 0,1 0 0 0 0,-1 1 0 0 0,1-1 0 0 0,-1 1-1 0 0,1-1 1 0 0,-1 1-22 0 0,-9 6 210 0 0,2-1-125 0 0,1 1 60 0 0,-7 12 264 0 0,10-12-313 0 0,0-1-35 0 0,-5 6 65 0 0,7-11-110 0 0,1 0-11 0 0,0 0 0 0 0,1 0 1 0 0,-1-1-1 0 0,0 1 1 0 0,0 0-1 0 0,1 0 1 0 0,-1 0-1 0 0,0 0 0 0 0,1 0 1 0 0,-1 0-1 0 0,1 0 1 0 0,-1 1-1 0 0,1-1-5 0 0,-1 9 57 0 0,1-9-56 0 0,0 1 1 0 0,-1-1-1 0 0,1 1 0 0 0,0-1 0 0 0,-1 0 1 0 0,0 1-1 0 0,1-1 0 0 0,-1 0 0 0 0,0 1 1 0 0,0-1-2 0 0,1 0 0 0 0,-1 0 0 0 0,0 0-1 0 0,1 0 1 0 0,-1 1 0 0 0,0-1 0 0 0,1 0 0 0 0,0 0 0 0 0,-1 0 0 0 0,1 0 0 0 0,0 1 0 0 0,-1-1 0 0 0,1 0 0 0 0,0 0-1 0 0,0 1 1 0 0,0-1 0 0 0,0 0 0 0 0,0 0 0 0 0,0 1 0 0 0,1-1 0 0 0,-1 0 0 0 0,0 0 0 0 0,1 0 0 0 0,-1 2 0 0 0,8 8 10 0 0,-6-1 44 0 0,0-4 8 0 0,6 0-59 0 0,-6-4 6 0 0,-1-1 0 0 0,0 0 0 0 0,0 0 0 0 0,0 0 0 0 0,0 0 0 0 0,0 0 0 0 0,1 0 0 0 0,-1-1 0 0 0,0 1 0 0 0,1 0 0 0 0,-1-1 0 0 0,2 1-9 0 0,21 0 128 0 0,-6-1-109 0 0,-7-1-64 0 0,-1-3-72 0 0,-1-4-88 0 0,4-7-149 0 0,-5 5 167 0 0,1 0 49 0 0,-5 5 19 0 0,-2 1-16 0 0,0 1-44 0 0,0-1-80 0 0,-1 2 46 0 0,0 0-44 0 0,1-1-51 0 0,-1 1-54 0 0,0 0-61 0 0,0 0-65 0 0,0 1-70 0 0,1 0-75 0 0,-1-1-757 0 0,0 2-784 0 0</inkml:trace>
  <inkml:trace contextRef="#ctx0" brushRef="#br0" timeOffset="1319.55">408 431 6192 0 0,'0'0'133'0'0,"0"0"23"0"0,0 0 13 0 0,0 0 41 0 0,0-1 120 0 0,0-1-332 0 0,0 1 35 0 0,0-2 117 0 0,0 3-122 0 0,0 0 1 0 0,0 0-1 0 0,0 0 0 0 0,-1-1 1 0 0,1 1-1 0 0,0 0 0 0 0,0 0 1 0 0,0 0-1 0 0,0-1 0 0 0,0 1 1 0 0,0 0-1 0 0,-1 0 0 0 0,1 0 0 0 0,0-1 1 0 0,0 1-1 0 0,0 0 0 0 0,0 0 1 0 0,-1 0-1 0 0,1 0 0 0 0,0 0 1 0 0,0 0-1 0 0,0 0 0 0 0,-1-1 1 0 0,1 1-1 0 0,0 0 0 0 0,0 0 1 0 0,-1 0-1 0 0,1 0-28 0 0,-2 0 129 0 0,0 0-48 0 0,1 0 85 0 0,0 0-37 0 0,1-1 39 0 0,-1 0-85 0 0,2-2-72 0 0,-1 1 4 0 0,0 1 30 0 0,0 0 25 0 0,-1 0 40 0 0,1 0 18 0 0,0 0 38 0 0,-1 0 43 0 0,1 0 49 0 0,-8-7 70 0 0,6 7-28 0 0,0 1-4 0 0,-6 0-18 0 0,6 0-74 0 0,0 0-38 0 0,-9 3 15 0 0,3 3-56 0 0,4-3-25 0 0,0-3-67 0 0,0 1-19 0 0,-1 7 12 0 0,5-7-22 0 0,0 0 0 0 0,0 0 0 0 0,-1-1 0 0 0,1 1 0 0 0,-1 0 0 0 0,1 0 0 0 0,-1-1 1 0 0,1 1-1 0 0,-1 0 0 0 0,1-1 0 0 0,-1 1 0 0 0,1-1 0 0 0,-1 1 0 0 0,0-1 0 0 0,1 1 0 0 0,-1 0-4 0 0,-1-1 1 0 0,1 1 0 0 0,0 0 0 0 0,0-1 1 0 0,0 1-1 0 0,0 0 0 0 0,0 0 1 0 0,0 0-1 0 0,0 0 0 0 0,0 0 0 0 0,0 0 1 0 0,0 0-1 0 0,1 0 0 0 0,-1 1-1 0 0,-9 10 0 0 0,-2 4 9 0 0,-3 14 87 0 0,9-18-47 0 0,2 11-35 0 0,-1-17-14 0 0,2 1 0 0 0,2 25 0 0 0,0-21 0 0 0,1-8 0 0 0,0-1 0 0 0,0 0 0 0 0,0 0 0 0 0,0 0 0 0 0,0 0 0 0 0,0 1 0 0 0,0-1 0 0 0,1 0 0 0 0,-1 0 0 0 0,2 2 0 0 0,7 8 10 0 0,3-3 33 0 0,0-7-22 0 0,-8-1 4 0 0,9-1 26 0 0,-5-3 55 0 0,-5 1-81 0 0,0 0 0 0 0,0 0 0 0 0,0 0 0 0 0,1 0 0 0 0,-1 0 0 0 0,3 0-25 0 0,-2 0 24 0 0,0 0 0 0 0,0 0 1 0 0,0 0-1 0 0,0 0 0 0 0,0-1 0 0 0,-1 0 1 0 0,1 0-25 0 0,16-17 58 0 0,-2-1-32 0 0,1-8-76 0 0,-15 21-41 0 0,3-7-58 0 0,-5 3 3 0 0,-2 11 123 0 0,0 0 1 0 0,0 0-1 0 0,1 0 1 0 0,-1 0 0 0 0,0-1-1 0 0,0 1 1 0 0,1 0 0 0 0,-1 0-1 0 0,1 0 1 0 0,-1 0-1 0 0,1 0 1 0 0,-1 0 0 0 0,1 0 22 0 0,4-9-159 0 0,-4 4 80 0 0,0-2-34 0 0,-1-23-339 0 0,-2 22 295 0 0,-2-2-57 0 0,3 8 167 0 0,0 1 0 0 0,0-1 0 0 0,0 1 0 0 0,1-1 0 0 0,-1 1 0 0 0,1-1 0 0 0,-1 0 0 0 0,1 1 0 0 0,0-1 47 0 0,0-16-279 0 0,0 0-49 0 0,0-47-888 0 0,0 38 727 0 0,0 0 75 0 0,0 15 255 0 0,0-1 38 0 0,0 6 21 0 0,-1-1-1 0 0,0 1 1 0 0,-3-7 100 0 0,2 6-80 0 0,1 1-1 0 0,0-1 1 0 0,0-6 80 0 0,1-16-27 0 0,0 13 25 0 0,0 6 49 0 0,0 2 39 0 0,0 1 56 0 0,0 6 17 0 0,1 1-63 0 0,1-1-40 0 0,2 0-29 0 0,-2 1 41 0 0,2-6 121 0 0,1-1 145 0 0,-4 6-277 0 0,1 1-53 0 0,0 0 180 0 0,-2 2 4 0 0,0 0 17 0 0,0 0 10 0 0,0 0 1 0 0,0 0-4 0 0,0 0-18 0 0,0 0-8 0 0,0 2-2 0 0,0 1-114 0 0,0-1-42 0 0,-1 0-1 0 0,1-1 1 0 0,0 1-1 0 0,1 0 1 0 0,-1 0 0 0 0,0-1-1 0 0,0 1 1 0 0,1 0-1 0 0,0 1-27 0 0,8 20 193 0 0,1 0 5 0 0,-6-8 19 0 0,-5 9 0 0 0,1-21-183 0 0,-1 1-1 0 0,1-1 1 0 0,0 1 0 0 0,0-1-1 0 0,1 0 1 0 0,-1 1-1 0 0,1 1-33 0 0,3 6 148 0 0,-3-8-112 0 0,0-1 0 0 0,0 1-1 0 0,0-1 1 0 0,-1 1 0 0 0,1-1-1 0 0,-1 1 1 0 0,1 0 0 0 0,-1-1 0 0 0,0 1-36 0 0,0 22 260 0 0,1-9-46 0 0,-1-1 0 0 0,-1 1-1 0 0,0-1 1 0 0,-1 1 0 0 0,-1-1-1 0 0,-1 5-213 0 0,1-9 200 0 0,2-1-56 0 0,2 20 158 0 0,0-20-160 0 0,-1 1 62 0 0,0 24 376 0 0,0-14-248 0 0,0-19-186 0 0,0-2-2 0 0,0 2-12 0 0,0 6-50 0 0,0-6-11 0 0,0-2 18 0 0,0 2-14 0 0,0 5-47 0 0,0-5-43 0 0,0-2-93 0 0,0 0-94 0 0,0 0 51 0 0,0 0-40 0 0,0 0-42 0 0,0 0-41 0 0,0 0-37 0 0,0 0-33 0 0,0 0-227 0 0,0 0-55 0 0,0 0-744 0 0,0 0-589 0 0,0 0-1115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59:31.2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305 1 3248 0 0,'0'0'68'0'0,"0"0"16"0"0,0 0 5 0 0,0 0 26 0 0,0 0 84 0 0,0 0 31 0 0,0 0 9 0 0,0 0-6 0 0,0 0-27 0 0,0 0-13 0 0,0 0-1 0 0,0 0-12 0 0,0 0-52 0 0,0 0-28 0 0,0 0-4 0 0,0 0 13 0 0,0 0 56 0 0,0 0 25 0 0,0 0 2 0 0,0 0-4 0 0,0 0-16 0 0,0 0-4 0 0,0 0 0 0 0,0 0-2 0 0,0 0-4 0 0,0 0-2 0 0,0 0 0 0 0,0 0 1 0 0,0 0 6 0 0,0 0 1 0 0,0 0 0 0 0,0 0 0 0 0,0 0 0 0 0,0 0 0 0 0,0 0 0 0 0,0 0-6 0 0,0 0-22 0 0,-2 0-10 0 0,1 0-106 0 0,0 0 1 0 0,-1 0-1 0 0,1 1 1 0 0,0-1-1 0 0,0 0 1 0 0,0 1-1 0 0,0-1 1 0 0,0 0-1 0 0,0 1 1 0 0,0-1-1 0 0,0 1 0 0 0,0 0 1 0 0,0 0-25 0 0,-2 1 35 0 0,1 0-39 0 0,-2 0 102 0 0,-1-1-61 0 0,1-1-9 0 0,-7 7 82 0 0,-14 6 238 0 0,14-11-274 0 0,10-2-72 0 0,0 0 0 0 0,-1 0-1 0 0,1 0 1 0 0,0 1 0 0 0,-1-1 0 0 0,1 0 0 0 0,0 1 0 0 0,0-1 0 0 0,-1 1 0 0 0,1-1 0 0 0,0 1 0 0 0,0 0 0 0 0,0 0-2 0 0,0-1-1 0 0,0 1 1 0 0,-1 0 0 0 0,1-1-1 0 0,0 1 1 0 0,0-1-1 0 0,0 1 1 0 0,-1-1 0 0 0,1 1-1 0 0,0-1 1 0 0,-1 0-1 0 0,1 0 1 0 0,0 0 0 0 0,-1 0 0 0 0,1 0 2 0 0,0 1 0 0 0,0-1 1 0 0,0 0-1 0 0,-1 0 0 0 0,1 0 1 0 0,0 1-1 0 0,0-1 0 0 0,0 1 1 0 0,0-1-1 0 0,0 1 0 0 0,0-1 1 0 0,0 1-1 0 0,0-1-2 0 0,-9 5 48 0 0,-7-4 14 0 0,15-1-46 0 0,-1-1 0 0 0,1 1 0 0 0,-1 0 0 0 0,1 1 0 0 0,-1-1 1 0 0,1 0-1 0 0,-1 1 0 0 0,1-1 0 0 0,-1 1 0 0 0,0 0-16 0 0,-2 3 44 0 0,4-4-33 0 0,0 1 0 0 0,-1 0 1 0 0,1-1-1 0 0,0 1 0 0 0,0-1 0 0 0,0 1 0 0 0,0-1 0 0 0,0 1 0 0 0,-1-1 0 0 0,1 0 0 0 0,0 1 0 0 0,0-1 0 0 0,-1 0 1 0 0,1 0-1 0 0,-1 0-11 0 0,1 0 8 0 0,0 0 1 0 0,0 0-1 0 0,-1 0 1 0 0,1 0 0 0 0,0 0-1 0 0,0 0 1 0 0,0 0 0 0 0,0 1-1 0 0,-1-1 1 0 0,1 0-1 0 0,0 1 1 0 0,0-1-9 0 0,-7 7 129 0 0,6-6-91 0 0,-1 0 0 0 0,1-1 0 0 0,0 1 0 0 0,-1-1 0 0 0,1 0 0 0 0,0 0 0 0 0,-1 0 0 0 0,1 0 0 0 0,-1 0 0 0 0,0 0-38 0 0,-1-1 100 0 0,0 3 40 0 0,-4 6-100 0 0,5-6 15 0 0,-3-2-57 0 0,2 0 33 0 0,4 2 78 0 0,-2 13-76 0 0,2-15-15 0 0,11 18 6 0 0,-9-15-24 0 0,-2 1 0 0 0,0 12 0 0 0,0-13 0 0 0,0 0 0 0 0,0-1 0 0 0,0 1 0 0 0,-1-1 0 0 0,1 1 0 0 0,-1-1 0 0 0,0 1 0 0 0,0-1 0 0 0,0 1 0 0 0,0-1 0 0 0,0 1 0 0 0,0-1 0 0 0,-1 0 0 0 0,2 0 1 0 0,-1-1 0 0 0,1 0 1 0 0,0 1-1 0 0,-1-1 0 0 0,1 1 1 0 0,0-1-1 0 0,0 1 0 0 0,0-1 1 0 0,0 1-1 0 0,0-1 0 0 0,0 0 1 0 0,0 1-1 0 0,1-1 0 0 0,-1 1-1 0 0,1 0 3 0 0,-1 0 0 0 0,0 0 0 0 0,0-1 0 0 0,0 1 0 0 0,1 0 0 0 0,-2 0 0 0 0,1 0 0 0 0,0 0 0 0 0,0 0 0 0 0,-1-1 0 0 0,1 1 0 0 0,-1 0 0 0 0,1 0 0 0 0,-1 1-3 0 0,-7 12 25 0 0,4-2 51 0 0,5 4-23 0 0,0-8-33 0 0,-1 1 3 0 0,0 1 38 0 0,0 36 389 0 0,2-43-397 0 0,6 4-32 0 0,-3-2 28 0 0,-1-3-42 0 0,-2-1 1 0 0,2 0 46 0 0,4-2 10 0 0,9-1 3 0 0,-10-4-12 0 0,-4 2-49 0 0,16-1 47 0 0,-15-1-41 0 0,-4 5-12 0 0,0-1 0 0 0,0 1 0 0 0,0 0 0 0 0,1-1 0 0 0,-1 1 0 0 0,0 0 0 0 0,0-1 0 0 0,1 1 0 0 0,-1 0 0 0 0,0 0 0 0 0,0-1 0 0 0,1 1-1 0 0,-1 0 1 0 0,0 0 0 0 0,1 0 0 0 0,-1-1 0 0 0,0 1 0 0 0,1 0 0 0 0,-1 0 0 0 0,0 0 0 0 0,1 0 0 0 0,-1 0 0 0 0,0 0 0 0 0,1 0 0 0 0,-1 0 0 0 0,1 0 0 0 0,-1 0 0 0 0,0 0 0 0 0,1 0 0 0 0,-1 0 0 0 0,0 0 0 0 0,1 0 0 0 0,0 0 2 0 0,1 0 1 0 0,-1 0-1 0 0,0 0 0 0 0,1-1 1 0 0,-1 1-1 0 0,0 0 1 0 0,0-1-1 0 0,1 1 1 0 0,-1-1-1 0 0,0 0 1 0 0,0 1-1 0 0,0-1 1 0 0,1 0-3 0 0,-1 0 2 0 0,0 1 1 0 0,0-1-1 0 0,0 0 0 0 0,0 1 1 0 0,1-1-1 0 0,-1 1 1 0 0,0 0-1 0 0,0-1 1 0 0,1 1-1 0 0,-1 0 1 0 0,0 0-1 0 0,1-1 1 0 0,-1 1-3 0 0,0 0 0 0 0,0 0 0 0 0,1 0 0 0 0,-1 0 0 0 0,0 0 0 0 0,0-1 0 0 0,1 1 0 0 0,-1 0 0 0 0,0-1 0 0 0,0 1 0 0 0,0-1 0 0 0,0 0 0 0 0,0 1 0 0 0,0-1 0 0 0,0 0 0 0 0,5-2 0 0 0,8 1 0 0 0,3 0 0 0 0,-9-6 0 0 0,-2 7 0 0 0,1 0 0 0 0,-1 0 0 0 0,0 1 0 0 0,1 0 0 0 0,-1 0 0 0 0,5 1 0 0 0,6-1 0 0 0,-16 0 0 0 0,1 0 0 0 0,-1 0 0 0 0,0 1 0 0 0,0-1 0 0 0,0 0 0 0 0,0 0 0 0 0,0 1 0 0 0,1-1 0 0 0,-1 1 0 0 0,0-1 0 0 0,0 1 0 0 0,0-1 0 0 0,0 1 0 0 0,8 4 0 0 0,5-3 0 0 0,-11-2 0 0 0,1 0 0 0 0,0 1 0 0 0,-1 0 0 0 0,1-1 0 0 0,0 1 0 0 0,-1 1 0 0 0,1-1 0 0 0,-1 1 0 0 0,0-1 0 0 0,1 1 0 0 0,0 0 0 0 0,0 0 0 0 0,-2 0 0 0 0,15 16 0 0 0,-14-15 0 0 0,1 0 0 0 0,-1 1 0 0 0,0 0 0 0 0,0 0 0 0 0,-1 0 0 0 0,1 0 0 0 0,-1 0 0 0 0,0 1 0 0 0,0-2 0 0 0,0 0 0 0 0,16 14 0 0 0,-17-16 0 0 0,-1 0 0 0 0,1-1 0 0 0,0 1 0 0 0,0 0 0 0 0,-1 0 0 0 0,1 0 0 0 0,0 0 0 0 0,-1 0 0 0 0,1 0 0 0 0,-1 1 0 0 0,1-1 0 0 0,-1 0 0 0 0,0 0 0 0 0,1 0 0 0 0,-1 0 0 0 0,0 0 0 0 0,0 1 0 0 0,0-1 0 0 0,0 0 0 0 0,0 0 0 0 0,0 1 0 0 0,0 0 0 0 0,0 0 0 0 0,0 0 0 0 0,0-1 0 0 0,0 1 0 0 0,0 0 0 0 0,1 0 0 0 0,-1 0 0 0 0,1-1 0 0 0,-1 1 0 0 0,1 0 0 0 0,0 1 0 0 0,3 2 0 0 0,-3-4 0 0 0,-1 0 0 0 0,1 0 0 0 0,0 1 0 0 0,-1-1 0 0 0,1 0 0 0 0,-1 0 0 0 0,1 0 0 0 0,-1 0 0 0 0,0 1 0 0 0,0-1 0 0 0,1 0 0 0 0,-1 0 0 0 0,0 0 0 0 0,0 1 0 0 0,0 0 0 0 0,0 77 10 0 0,0-65 34 0 0,-1-11-38 0 0,1 1-1 0 0,-1-1 1 0 0,1 0 0 0 0,-1 1 0 0 0,0-1 0 0 0,-1 1-6 0 0,-2 5 52 0 0,2 3 76 0 0,0-3 35 0 0,-2-5-61 0 0,-3 6 106 0 0,-5 4-1 0 0,7-9-132 0 0,2-1-51 0 0,-12 20 312 0 0,9-16-185 0 0,-1-1-47 0 0,-4 0-24 0 0,-5 0-2 0 0,-1 2 31 0 0,8-3 26 0 0,3-4 25 0 0,2-2-110 0 0,-12-1 84 0 0,5 4-11 0 0,-2 3-95 0 0,9-5-28 0 0,-1 0 0 0 0,1 0 0 0 0,0-1 0 0 0,-1 1 0 0 0,1-1 0 0 0,-4 0 0 0 0,-27 0 10 0 0,26 1 32 0 0,-3-1 22 0 0,-13-11 65 0 0,13 9-118 0 0,2 0-11 0 0,9-1 0 0 0,0 1 0 0 0,-10-4 0 0 0,-1-2 0 0 0,2 4 0 0 0,8-6 0 0 0,2 4 65 0 0,0 1-63 0 0,0 0-56 0 0,0 1-44 0 0,0-1-81 0 0,0-4-448 0 0,0 6 391 0 0,0 0 88 0 0,0 0 87 0 0,0 2 79 0 0,0-1-252 0 0,0 2 11 0 0,1 0 62 0 0,0 0 54 0 0,0 0 45 0 0,0 0 37 0 0,-1 0 35 0 0,2 0 112 0 0,-1 0-101 0 0,-1 0-57 0 0,1 0-77 0 0,0 0-105 0 0,-1 0 63 0 0,1 0-36 0 0,-1 0-38 0 0,1 0-41 0 0,-1 0-45 0 0,1 0-47 0 0,-1 0-220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25.5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5696 0 0,'0'0'132'0'0,"0"0"17"0"0,0 0 10 0 0,2 3-26 0 0,9 8-42 0 0,-10-10 77 0 0,0 1-37 0 0,1 1 42 0 0,-2 1-74 0 0,-1 1-29 0 0,1-2 50 0 0,0 3 59 0 0,5 8 534 0 0,-2-10-469 0 0,0 0-142 0 0,-2-2-94 0 0,0 0-34 0 0,0 1 112 0 0,0 1 1 0 0,0 0-1 0 0,0 0 0 0 0,-1 0 1 0 0,0 0-1 0 0,1 0 0 0 0,-1 0 0 0 0,-1 0 1 0 0,1 0-1 0 0,-1 2-86 0 0,0 14 272 0 0,1-8-186 0 0,-1 12 117 0 0,1-20-146 0 0,0 0 0 0 0,1 0 0 0 0,-1 0 0 0 0,1 0 0 0 0,1 3-57 0 0,0-2 32 0 0,0 2 14 0 0,0 0 0 0 0,0 0 1 0 0,0 0-1 0 0,-1 1 0 0 0,0-1 1 0 0,0 6-47 0 0,-1 66 474 0 0,0-27-106 0 0,0-8 23 0 0,0-21-155 0 0,0 0 33 0 0,3-8-169 0 0,7-1-18 0 0,-6-7 14 0 0,-5 2-75 0 0,1-7-6 0 0,0 7 281 0 0,0-9-110 0 0,0-5-84 0 0,0-4-57 0 0,0-20-13 0 0,0 21 2 0 0,0 3 35 0 0,0 3-64 0 0,0 0 0 0 0,0 0 0 0 0,1 1 0 0 0,-1-1 0 0 0,0 0 0 0 0,1 0 0 0 0,0 1 0 0 0,-1-1 0 0 0,1 0 0 0 0,0 1 0 0 0,0-1 0 0 0,0 1 0 0 0,0-1-5 0 0,0 1 4 0 0,0-1-1 0 0,0 1 1 0 0,-1-1-1 0 0,1 0 1 0 0,0 1 0 0 0,0-1-1 0 0,-1 0 1 0 0,1 1-1 0 0,-1-1 1 0 0,0 0-1 0 0,0 0 1 0 0,1 0 0 0 0,-1 0-4 0 0,0 1 0 0 0,0-1 0 0 0,0 0 0 0 0,0 0 0 0 0,1 1 0 0 0,-1-1 0 0 0,1 0 0 0 0,-1 0 1 0 0,1 1-1 0 0,0-1 0 0 0,0 0 0 0 0,-1 1 0 0 0,1-1 0 0 0,1 1 0 0 0,-1-1 4 0 0,0 1 0 0 0,-1-1 0 0 0,1 1 0 0 0,0-1 0 0 0,0 0 0 0 0,-1 1 0 0 0,1-1 0 0 0,-1 0 0 0 0,1 0 0 0 0,-1 1 0 0 0,0-1 0 0 0,0 0 0 0 0,0 0-4 0 0,4-12 2 0 0,11-7-99 0 0,3 3-11 0 0,-7 11 92 0 0,4-2-79 0 0,-13 6 75 0 0,-1-1 2 0 0,0 3 17 0 0,0 1 0 0 0,-1 0 0 0 0,1-1 0 0 0,0 1 0 0 0,0 0 0 0 0,0 0 0 0 0,0-1 0 0 0,-1 1 0 0 0,1 0 0 0 0,0 0 0 0 0,0 0 1 0 0,0 0-1 0 0,0 0 0 0 0,0 0 1 0 0,8 0-10 0 0,-6-1-1 0 0,1 1 0 0 0,-1 0 1 0 0,0 0-1 0 0,0 0 0 0 0,1 0 0 0 0,-1 1 1 0 0,0-1-1 0 0,0 1 0 0 0,1 0 0 0 0,-1 0 11 0 0,2 9-21 0 0,8-4-22 0 0,3 7 33 0 0,-8-6 11 0 0,-5-4-3 0 0,1 0 0 0 0,-1 1 0 0 0,0-1 0 0 0,0 1 0 0 0,-1-1 0 0 0,1 1 2 0 0,16 31-117 0 0,-18-33 108 0 0,1 1 1 0 0,0 0-1 0 0,-1 0 0 0 0,1 0 1 0 0,-1 0-1 0 0,0 0 1 0 0,0 0-1 0 0,0 0 1 0 0,0 2 8 0 0,1 49-51 0 0,-2-47 51 0 0,0-6 3 0 0,0 1 0 0 0,0 0 0 0 0,0-1 0 0 0,-1 1 1 0 0,1-1-1 0 0,-1 1 0 0 0,1 0 0 0 0,-1-1 1 0 0,1 1-1 0 0,-1-1 0 0 0,0 1 0 0 0,0-1 0 0 0,0 1 1 0 0,0-1-4 0 0,-4 7 39 0 0,-11 24 97 0 0,11-19-52 0 0,-5-8 4 0 0,3 6-5 0 0,7-10-77 0 0,-1 0-1 0 0,1 0 1 0 0,-1 0-1 0 0,1 0 1 0 0,-1 0-1 0 0,1 0 1 0 0,-1 0-1 0 0,0 0 1 0 0,1 0-1 0 0,-1 0 1 0 0,0 0 0 0 0,0-1-1 0 0,0 1 1 0 0,0 0-1 0 0,1 0 1 0 0,-2-1-6 0 0,-8 5 47 0 0,8-4-38 0 0,-1 0 1 0 0,1 0-1 0 0,0 0 0 0 0,0 1 1 0 0,0-1-1 0 0,-1 1 1 0 0,2-1-1 0 0,-1 1 1 0 0,0 0-10 0 0,-14 11 64 0 0,0-10 2 0 0,9-3-93 0 0,0 0 47 0 0,-14 0 144 0 0,14 0-137 0 0,1 0-37 0 0,0 0-50 0 0,0 0-67 0 0,2 0-1 0 0,0 0-39 0 0,0 0-45 0 0,0 0-49 0 0,3 0-169 0 0,0-1-114 0 0,0 1 75 0 0,1 0-43 0 0,0-2-604 0 0,0-2-475 0 0,0-5-904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59:41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1 572 7688 0 0,'2'2'166'0'0,"3"4"-47"0"0,8 18 275 0 0,-11-17-312 0 0,-1 0-51 0 0,-1 4 9 0 0,0-4 70 0 0,0-1 122 0 0,0 3 388 0 0,0-7-369 0 0,1-1-55 0 0,-1 1-47 0 0,1-1-42 0 0,1 1 11 0 0,3 2-13 0 0,-4-4 25 0 0,-1 0-121 0 0,0 0-1 0 0,0 0 0 0 0,0 0 0 0 0,0 0 0 0 0,0 0 1 0 0,0 0-1 0 0,0 0 0 0 0,0 0 0 0 0,0 0 0 0 0,1 0 1 0 0,-1 0-1 0 0,0 0 0 0 0,0 1 0 0 0,0-1 1 0 0,0 0-1 0 0,0 0 0 0 0,0 0 0 0 0,0 0 0 0 0,0 0 1 0 0,0 0-1 0 0,0 0 0 0 0,0 0 0 0 0,0 0 0 0 0,0 0 1 0 0,0 1-1 0 0,0-1 0 0 0,0 0 0 0 0,0 0 0 0 0,0 0 1 0 0,0 0-1 0 0,0 0 0 0 0,0 0 0 0 0,0 0 1 0 0,0 0-1 0 0,0 0 0 0 0,0 0 0 0 0,0 1 0 0 0,0-1 1 0 0,0 0-1 0 0,0 0 0 0 0,0 0 0 0 0,0 0 0 0 0,0 0 1 0 0,0 0-1 0 0,0 0 0 0 0,0 0 0 0 0,0 0 0 0 0,-1 0 1 0 0,1 0-1 0 0,0 0 0 0 0,0 1 0 0 0,0-1 1 0 0,0 0-1 0 0,0 0 0 0 0,0 0 0 0 0,0 0 0 0 0,0 0-8 0 0,-1 0 102 0 0,-4 4-7 0 0,3-2 15 0 0,1-1-20 0 0,1 0 33 0 0,-1 0 39 0 0,1-1 46 0 0,0 2 42 0 0,1 0-82 0 0,0-1-52 0 0,2 0-54 0 0,0 0-40 0 0,-1 1 41 0 0,-1 0 60 0 0,0 1 95 0 0,-1 5 56 0 0,0-6-5 0 0,0-2-10 0 0,0 0-3 0 0,0 0 0 0 0,0 0-16 0 0,0 0-70 0 0,0 0-36 0 0,-2 0-6 0 0,1 0-116 0 0,1 0 0 0 0,0 0-1 0 0,-1 0 1 0 0,1 0 0 0 0,0-1 0 0 0,-1 1 0 0 0,1 0 0 0 0,0 0 0 0 0,-1 0 0 0 0,1 0 0 0 0,0 0 0 0 0,-1-1 0 0 0,1 1 0 0 0,0 0 0 0 0,0 0 0 0 0,-1-1 0 0 0,1 1 0 0 0,0 0 0 0 0,0 0 0 0 0,-1-1 0 0 0,1 1 0 0 0,0 0 0 0 0,0-1 0 0 0,0 1 0 0 0,-1 0-12 0 0,-2-14 234 0 0,3-4-69 0 0,0-1-72 0 0,1 3-76 0 0,-1 5-17 0 0,0-21 62 0 0,2 21-60 0 0,14-24-2 0 0,-9 21 0 0 0,3 2 0 0 0,11-9-11 0 0,-17 19-32 0 0,4 2 19 0 0,-3 2-39 0 0,2 6 49 0 0,0-2-33 0 0,1-2 38 0 0,0 1 12 0 0,-4 5-14 0 0,-3-7 2 0 0,1-1 1 0 0,0 0 0 0 0,0 1-1 0 0,0-1 1 0 0,0 0 0 0 0,2 1 8 0 0,-1-1-1 0 0,-1 0 1 0 0,0 1-1 0 0,0-1 1 0 0,0 0-1 0 0,0 1 1 0 0,1 1 0 0 0,8 19 0 0 0,-9-11 0 0 0,0 0 0 0 0,6-3-20 0 0,0-1-206 0 0,-7-6 75 0 0,0-1-40 0 0,1 0-97 0 0,-2-1 59 0 0,1 1-37 0 0,-1-1-363 0 0,1 1 85 0 0,-1-1-51 0 0,0 0-704 0 0,0 0-554 0 0,0 0-1056 0 0</inkml:trace>
  <inkml:trace contextRef="#ctx0" brushRef="#br0" timeOffset="570.33">339 420 5784 0 0,'7'-1'97'0'0,"-6"0"38"0"0,-2 2-107 0 0,0 0 0 0 0,0 0 1 0 0,0 0-1 0 0,0 0 1 0 0,0-1-1 0 0,1 1 1 0 0,-1 0-1 0 0,0 1 1 0 0,1-1-1 0 0,-1 0 1 0 0,0 0-1 0 0,1 1-28 0 0,-10 9 27 0 0,4-3 35 0 0,0 1 99 0 0,-9 20 523 0 0,12-22-558 0 0,0-1-43 0 0,2-4-31 0 0,0 0 0 0 0,1 1 0 0 0,-1-1 0 0 0,1 0 0 0 0,-1 1 0 0 0,1-1 0 0 0,0 1-1 0 0,0-1 1 0 0,0 1-52 0 0,1 16 282 0 0,0-4-54 0 0,-1-7-106 0 0,0 12 276 0 0,0-15-305 0 0,0-3 121 0 0,0-2 2 0 0,0 0-8 0 0,4 0-34 0 0,10 0-41 0 0,-5 0-51 0 0,1 0 68 0 0,0 0 92 0 0,-9-2-127 0 0,19-10 90 0 0,-16 8-184 0 0,6-3 37 0 0,-7 5-49 0 0,0 0-9 0 0,14-16 56 0 0,-4 0-49 0 0,-8 4-69 0 0,-1 7-22 0 0,-1 0-49 0 0,1-1 3 0 0,1-12-83 0 0,-4 11 75 0 0,-1 0-68 0 0,0 3 62 0 0,0 1-32 0 0,0 1 66 0 0,0-3-79 0 0,-1-1-39 0 0,-1-21-629 0 0,0 17 523 0 0,0 1 69 0 0,1 6 174 0 0,-1 0 35 0 0,-1-5-195 0 0,1 2 36 0 0,-3-9-133 0 0,-4-17-272 0 0,3 19 296 0 0,-3-7-165 0 0,6-2-52 0 0,2 9 224 0 0,-1 0 108 0 0,-2 1 86 0 0,-1-1 64 0 0,3 7 50 0 0,-1 0 1 0 0,1 0-1 0 0,1-1 1 0 0,-1 1-1 0 0,1-9 9 0 0,1 8 86 0 0,1 3-6 0 0,-1-1 39 0 0,-1 0 53 0 0,-1-1 70 0 0,-1-2-68 0 0,0 0 118 0 0,1-3 176 0 0,0-10 386 0 0,2 20-733 0 0,0-1 42 0 0,-4-4 463 0 0,2 6-405 0 0,0 0-88 0 0,1 1-114 0 0,0 0-41 0 0,0-1 377 0 0,1 2-3 0 0,0 0-131 0 0,0 0-84 0 0,1 0-66 0 0,0 0-47 0 0,3-1-48 0 0,-2 2 50 0 0,-1-1 51 0 0,0 0 41 0 0,0 0 60 0 0,-1 1 74 0 0,0 0 84 0 0,0 1-314 0 0,0-1-12 0 0,0 1 0 0 0,0-1 0 0 0,0 1 1 0 0,0-1-1 0 0,0 0 0 0 0,0 1 0 0 0,0-1 0 0 0,1 0 0 0 0,-1 1 0 0 0,0-1 0 0 0,1 1-10 0 0,4 1 55 0 0,-5-3-51 0 0,1 1 0 0 0,-1-1 0 0 0,0 0 0 0 0,1 0 0 0 0,-1 1 0 0 0,0-1 0 0 0,1 0 0 0 0,-1 0 0 0 0,0 1 0 0 0,0-1 0 0 0,1 0 0 0 0,-1 1 0 0 0,0-1 0 0 0,0 0 0 0 0,1 1 0 0 0,-1-1 0 0 0,0 1 0 0 0,0-1 0 0 0,0 0 0 0 0,0 1 0 0 0,0-1 0 0 0,0 1 0 0 0,0-1 0 0 0,1 1 0 0 0,-1-1 0 0 0,0 0 0 0 0,-1 1 0 0 0,1-1 0 0 0,0 1 0 0 0,0-1 0 0 0,0 1 0 0 0,0-1 0 0 0,0 1-4 0 0,-1 5 35 0 0,1 10 38 0 0,3-5 12 0 0,3 4 29 0 0,2 10 14 0 0,-3-9-43 0 0,-2-1 34 0 0,-3 4 18 0 0,0-16-105 0 0,-1 0 0 0 0,1 1 0 0 0,0-1 0 0 0,1 0 0 0 0,-1 1 0 0 0,1 2-32 0 0,8 21 237 0 0,2 11 178 0 0,-10-21-266 0 0,-1 9 119 0 0,-1-15-147 0 0,0-1-1 0 0,2 0 1 0 0,-1 1-1 0 0,1-1 1 0 0,1 5-121 0 0,2-4 98 0 0,1 2 38 0 0,-4 0 36 0 0,-1-4-26 0 0,1 1 0 0 0,0 0 0 0 0,0-1 0 0 0,1 0 0 0 0,3 10-146 0 0,-3-7 204 0 0,-1-2-73 0 0,0 3 30 0 0,3-4-8 0 0,0-2 1 0 0,-3 4 35 0 0,0-8-147 0 0,-1 0 0 0 0,0 0 0 0 0,1 0 0 0 0,-1 0 0 0 0,1-1 0 0 0,0 1 0 0 0,0 0 1 0 0,0 0-1 0 0,1-1 0 0 0,0 3-42 0 0,0 0 85 0 0,-1 11 273 0 0,-2-9-237 0 0,1-2-74 0 0,0-3 79 0 0,0-2-23 0 0,0 1-52 0 0,0 5-42 0 0,0-4 23 0 0,0 0 85 0 0,0-2-12 0 0,0 1 39 0 0,0-1-368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59:39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338 1 6592 0 0,'0'0'149'0'0,"0"0"23"0"0,0 0 11 0 0,-2 2-30 0 0,-12 9-119 0 0,9-12-40 0 0,3 1 9 0 0,-2 0-19 0 0,0 0 83 0 0,-3 1 177 0 0,-2 2 291 0 0,5-1-338 0 0,1-1-63 0 0,-1 1-103 0 0,-8 1 416 0 0,-10-3 90 0 0,7-1-193 0 0,6 1-211 0 0,-3 0 61 0 0,-2 0 94 0 0,-7 0 193 0 0,11 2-271 0 0,2 2-90 0 0,7-3-106 0 0,0-1 0 0 0,0 1 0 0 0,0 0 0 0 0,0-1-1 0 0,-1 1 1 0 0,1-1 0 0 0,0 1 0 0 0,0-1 0 0 0,-1 0 0 0 0,1 1 0 0 0,0-1-1 0 0,-1 0 1 0 0,1 0-14 0 0,-3 0 46 0 0,0 0 0 0 0,0 0 0 0 0,0 0 0 0 0,0 1 0 0 0,0 0 0 0 0,1-1 0 0 0,-1 1 0 0 0,0 1 0 0 0,0-1 0 0 0,1 1 0 0 0,-2 0-46 0 0,-18 1 292 0 0,18 1-255 0 0,4-4-24 0 0,0 1 0 0 0,0 0 0 0 0,-1 0 0 0 0,1-1 0 0 0,0 1 0 0 0,0-1 0 0 0,0 1 0 0 0,-1-1 0 0 0,1 0 0 0 0,0 1 0 0 0,0-1 1 0 0,-1 0-1 0 0,1 0 0 0 0,0 0-13 0 0,0 0 4 0 0,1 0 0 0 0,-1 0 0 0 0,1 0 0 0 0,-1 0 0 0 0,0 0 0 0 0,1 0 0 0 0,-1 1 0 0 0,1-1 0 0 0,-1 0 0 0 0,1 0 0 0 0,-1 0 0 0 0,1 1 0 0 0,-1-1 1 0 0,1 0-1 0 0,-1 0 0 0 0,1 1 0 0 0,-1-1 0 0 0,1 0 0 0 0,0 1 0 0 0,-1-1 0 0 0,1 1 0 0 0,0-1 0 0 0,-1 0 0 0 0,1 1 0 0 0,0-1-4 0 0,-1 1 4 0 0,1-1 0 0 0,0 1 0 0 0,0-1-1 0 0,-1 0 1 0 0,1 1 0 0 0,0-1 0 0 0,-1 0-1 0 0,1 1 1 0 0,0-1 0 0 0,-1 0 0 0 0,1 0-1 0 0,0 0 1 0 0,-1 1 0 0 0,1-1 0 0 0,0 0-1 0 0,-1 0 1 0 0,1 0 0 0 0,-1 0 0 0 0,1 1 0 0 0,-1-1-1 0 0,1 0 1 0 0,0 0 0 0 0,-1 0 0 0 0,0 0-4 0 0,0 2 84 0 0,-1 6-51 0 0,1-8-26 0 0,0 1-1 0 0,0-1 1 0 0,0 1 0 0 0,0 0-1 0 0,1-1 1 0 0,-1 1 0 0 0,0 0-1 0 0,1 0 1 0 0,-1-1 0 0 0,0 1-1 0 0,1 0 1 0 0,-1 0-1 0 0,1 0 1 0 0,0 0 0 0 0,-1 0-1 0 0,1 0-6 0 0,-9 22 99 0 0,7-11-21 0 0,2 13 416 0 0,0-17-356 0 0,0 0-35 0 0,0-1-51 0 0,0 0-39 0 0,0 1-47 0 0,0-1-52 0 0,2 1 36 0 0,2-4 75 0 0,-4-4-18 0 0,1 0 0 0 0,-1 0 0 0 0,1 1-1 0 0,-1-1 1 0 0,0 0 0 0 0,1 1 0 0 0,-1-1 0 0 0,0 1 0 0 0,1-1-1 0 0,-1 0 1 0 0,0 1 0 0 0,1-1 0 0 0,-1 1 0 0 0,0-1 0 0 0,0 1 0 0 0,0-1-1 0 0,0 1 1 0 0,1-1 0 0 0,-1 1 0 0 0,0-1 0 0 0,0 1 0 0 0,0-1-1 0 0,0 1 1 0 0,0-1 0 0 0,0 1 0 0 0,0-1-7 0 0,0 34 240 0 0,0 67 201 0 0,0-59-179 0 0,0-39-243 0 0,0 0 0 0 0,1 0 0 0 0,-1 0 0 0 0,1 0 0 0 0,0-1 0 0 0,0 1 0 0 0,0 0 0 0 0,0 0 0 0 0,0-1 0 0 0,2 3-19 0 0,0 6 77 0 0,-5 1-20 0 0,1 1-1 0 0,4-2 20 0 0,1-6-36 0 0,-3-4-33 0 0,-1 0 0 0 0,1 1-1 0 0,0-1 1 0 0,-1 0 0 0 0,1 0-1 0 0,-1 0 1 0 0,1 0 0 0 0,-1 0 0 0 0,0 1-1 0 0,1-1 1 0 0,-1 0 0 0 0,0 0-1 0 0,0 1 1 0 0,0-1 0 0 0,0 1-7 0 0,0 15 27 0 0,2-11 47 0 0,1-3-48 0 0,6 12 28 0 0,-2 0 0 0 0,-5-11-33 0 0,-1-1 65 0 0,1 1 223 0 0,0-4-209 0 0,0 1-67 0 0,-1-1-59 0 0,1 0-37 0 0,0 0 3 0 0,-2 0 6 0 0,0 0-12 0 0,0 0-41 0 0,0 0-108 0 0,0 0-194 0 0,0 0 308 0 0,0 0 5 0 0,0 0-14 0 0,0 0-38 0 0,0 0-12 0 0,0 0-38 0 0,0 0-45 0 0,0 0-49 0 0,0 0-54 0 0,0 0-49 0 0,0 0-44 0 0,0 0-38 0 0,0 0-140 0 0,0 0-37 0 0,0 0-169 0 0,0 0-451 0 0</inkml:trace>
  <inkml:trace contextRef="#ctx0" brushRef="#br0" timeOffset="394.2">35 374 7024 0 0,'0'0'157'0'0,"0"0"23"0"0,0 0 12 0 0,2 0-27 0 0,1 0-141 0 0,-3 0-25 0 0,5-3 21 0 0,8-4 45 0 0,-7 5 97 0 0,0 2 54 0 0,6-2 270 0 0,-10 1-421 0 0,4-2 180 0 0,9-2 424 0 0,-10 5-492 0 0,2-1-38 0 0,0 1 21 0 0,-2-3-36 0 0,7-3 134 0 0,-1 4-23 0 0,2 2 176 0 0,0 0-67 0 0,0 0-68 0 0,0 0-65 0 0,0 0-66 0 0,0 0-64 0 0,0 0-65 0 0,0 0-62 0 0,-12 0 46 0 0,-1 0 0 0 0,1 0 0 0 0,-1 0 0 0 0,1 0 0 0 0,0 0 0 0 0,-1 0 0 0 0,1 0 0 0 0,-1 0 0 0 0,0 0 0 0 0,1 0 0 0 0,-1 1 0 0 0,1-1 0 0 0,-1 0 0 0 0,1 0 0 0 0,-1 1 0 0 0,1-1 0 0 0,-1 0 1 0 0,0 0-1 0 0,1 1 0 0 0,-1-1 0 0 0,1 0 0 0 0,-1 1 0 0 0,0-1 0 0 0,1 1 0 0 0,-1-1 0 0 0,0 1 0 0 0,0-1-1 0 0,1 0 1 0 0,-1 1-1 0 0,0-1 0 0 0,1 1 1 0 0,-1-1-1 0 0,0 0 0 0 0,1 1 1 0 0,-1-1-1 0 0,0 0 0 0 0,1 1 1 0 0,-1-1-1 0 0,1 0 0 0 0,-1 0 1 0 0,1 1-1 0 0,-1-1 0 0 0,1 0 1 0 0,-1 0-1 0 0,1 0 0 0 0,-1 0 1 0 0,1 0-1 0 0,-1 0 0 0 0,1 1 1 0 0,-1-1-1 0 0,1 0 0 0 0,-1 0 1 0 0,1-1 0 0 0,2 1-62 0 0,6 0 34 0 0,-6 0-31 0 0,-1 0-43 0 0,0 0-65 0 0,-1 0-81 0 0,0 0-98 0 0,0 0 79 0 0,-1 0-42 0 0,0 0-38 0 0,1 0-33 0 0,-1 0-638 0 0,0 0-673 0 0</inkml:trace>
  <inkml:trace contextRef="#ctx0" brushRef="#br0" timeOffset="664.58">385 397 6776 0 0,'0'0'198'0'0,"2"2"-11"0"0,5 8-148 0 0,-5 1-39 0 0,-2-6 18 0 0,1-1 34 0 0,0 3 129 0 0,6 10 617 0 0,-6-15-717 0 0,3 22 1111 0 0,1-12-711 0 0,-3-7-256 0 0,-1-1 0 0 0,-1 0 0 0 0,1 1-1 0 0,-1-1 1 0 0,1 1 0 0 0,-1 2-225 0 0,1 1 257 0 0,3 2 10 0 0,1-1-13 0 0,-4-1-24 0 0,-1-6-352 0 0,0 0 60 0 0,0 0 52 0 0,0 0 46 0 0,0 2 111 0 0,0-1 81 0 0,0 8 709 0 0,0-8-768 0 0,0-1-34 0 0,0 1-43 0 0,0-1-59 0 0,0 1-68 0 0,0-1-80 0 0,0 0-64 0 0,0 0-81 0 0,0 1-88 0 0,0-1-97 0 0,0 0-104 0 0,0 0-112 0 0,0 0-120 0 0,0-1 343 0 0,0 0-33 0 0,0-1-1148 0 0,0 0-919 0 0</inkml:trace>
  <inkml:trace contextRef="#ctx0" brushRef="#br0" timeOffset="916.1">408 257 7976 0 0,'0'0'174'0'0,"0"0"29"0"0,0 0 14 0 0,0 0 18 0 0,0 0 25 0 0,0 0 11 0 0,0 0 1 0 0,0 0-124 0 0,2 0-95 0 0,1 0-58 0 0,2 0-67 0 0,-3 0-60 0 0,-2 0 4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59:45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59 4000 0 0,'0'0'116'0'0,"-2"-2"-7"0"0,0-1-92 0 0,-4-2 68 0 0,4 3 97 0 0,1 0-34 0 0,-2 0 59 0 0,2 0-74 0 0,-1 1-50 0 0,1-1-8 0 0,-1 1 27 0 0,1-1 442 0 0,1 2-5 0 0,0 0-49 0 0,0 0-18 0 0,0 0-6 0 0,0 0-28 0 0,0 0-106 0 0,0 0-48 0 0,0 0-10 0 0,0 0-17 0 0,0 0-62 0 0,0 0-31 0 0,0 0-4 0 0,1 0 1 0 0,4 0-32 0 0,1 0 103 0 0,1 0 61 0 0,11 0 448 0 0,-13 0-549 0 0,-1 0-38 0 0,-2 1-45 0 0,-1 0-43 0 0,2 1-30 0 0,0 1-26 0 0,0 0 25 0 0,20 1 161 0 0,-16 1-108 0 0,13 14 204 0 0,-12-10-229 0 0,-2-4-14 0 0,9 13 89 0 0,-9-10-72 0 0,1 0-8 0 0,2 1-5 0 0,-4 5 14 0 0,-4-13-57 0 0,-1 1 0 0 0,0 0 1 0 0,1-1-1 0 0,0 1 0 0 0,-1 0 1 0 0,1-1-1 0 0,0 1 0 0 0,0-1 1 0 0,0 0-1 0 0,0 1 0 0 0,0-1 1 0 0,0 0-11 0 0,12 14 115 0 0,-2 0-34 0 0,12 14 59 0 0,0 6 57 0 0,-13-23-165 0 0,-8-1 37 0 0,-2-10-63 0 0,0 1 0 0 0,0-1 0 0 0,1 1 0 0 0,-1-1-1 0 0,0 0 1 0 0,1 1 0 0 0,-1-1 0 0 0,1 0 0 0 0,0 0 0 0 0,-1 1 0 0 0,1-1-1 0 0,0 0 1 0 0,0 0 0 0 0,0 0 0 0 0,0 0 0 0 0,0 0 0 0 0,0 0 0 0 0,0 0-6 0 0,8 11 38 0 0,-7-2 16 0 0,-2-8 10 0 0,0-2 0 0 0,0 0-22 0 0,0 0-90 0 0,0 0-44 0 0,0 0 27 0 0,0 0-62 0 0,0 0-73 0 0,0 0 58 0 0,0 0-33 0 0,0 0-35 0 0,0 0-34 0 0,0 0-332 0 0,0 0 78 0 0,0 0-47 0 0,0 0-642 0 0,0 0-509 0 0,0 0-965 0 0</inkml:trace>
  <inkml:trace contextRef="#ctx0" brushRef="#br0" timeOffset="309.77">234 0 5008 0 0,'-2'2'108'0'0,"-1"1"-55"0"0,-3 5 207 0 0,1 2-180 0 0,-1 2-61 0 0,3-5 2 0 0,0 0 40 0 0,-3 6 162 0 0,1 0 109 0 0,0 0 75 0 0,-9 20 762 0 0,8-20-724 0 0,2-5-238 0 0,0 0-38 0 0,-1 0-46 0 0,0-1-54 0 0,-1 3 105 0 0,-2 6 211 0 0,3-6-178 0 0,3-6-152 0 0,0-1-46 0 0,-7 12 250 0 0,-3 2 34 0 0,-2 0-77 0 0,4-2-47 0 0,4-4-109 0 0,-2-4-41 0 0,2-5 22 0 0,2 1-15 0 0,-6 15 63 0 0,9-16-79 0 0,-3 6 33 0 0,1-4-57 0 0,1-3-62 0 0,1-2-68 0 0,-1 1-118 0 0,1 0-87 0 0,1 0-94 0 0,0 0 59 0 0,0 0-36 0 0,-1 0-496 0 0,1 0-392 0 0,0 0-745 0 0</inkml:trace>
  <inkml:trace contextRef="#ctx0" brushRef="#br0" timeOffset="639.53">443 152 5960 0 0,'0'0'132'0'0,"0"0"17"0"0,2 0 12 0 0,1 0-32 0 0,16 0-84 0 0,-15-1-34 0 0,7 1 61 0 0,-1 3 71 0 0,-8-2-91 0 0,0 0-1 0 0,0 1 1 0 0,0-1-1 0 0,0 0 1 0 0,0 0-1 0 0,0 0 1 0 0,1-1-1 0 0,-1 1 1 0 0,0 0-1 0 0,1-1 1 0 0,-1 0-1 0 0,0 1 1 0 0,1-1-1 0 0,0 0-51 0 0,20 0 323 0 0,0-1-70 0 0,-11 1-150 0 0,-1-1-41 0 0,4 1 3 0 0,21 0 169 0 0,-14 0-159 0 0,-7 0-112 0 0,0 0-110 0 0,-14 0-117 0 0,1 0 33 0 0,0-1-151 0 0,0-1 105 0 0,2-2-280 0 0,-3 3 240 0 0,0 0-83 0 0,4-1-608 0 0,2 2-570 0 0</inkml:trace>
  <inkml:trace contextRef="#ctx0" brushRef="#br0" timeOffset="1320.83">700 82 4280 0 0,'0'0'164'0'0,"0"0"-80"0"0,0 0 17 0 0,0 0 155 0 0,2 0 59 0 0,5 0 5 0 0,-5 0-20 0 0,-2 0-83 0 0,2 0-32 0 0,-2 0-160 0 0,5-1 30 0 0,-3 1-4 0 0,1 1 27 0 0,-1 1 48 0 0,6 6-43 0 0,-4-6 9 0 0,1-1-49 0 0,-1-1-5 0 0,-1 2-44 0 0,0 0 44 0 0,6 3 130 0 0,-6-4-157 0 0,1-1-55 0 0,-1 2-63 0 0,14 12 92 0 0,-7-7 79 0 0,-10-7-58 0 0,1 0 0 0 0,-1 0-1 0 0,0 0 1 0 0,1 1-1 0 0,-1-1 1 0 0,0 0-1 0 0,1 0 1 0 0,-1 1-1 0 0,0-1 1 0 0,1 0-1 0 0,-1 0 1 0 0,0 1 0 0 0,0-1-1 0 0,1 0 1 0 0,-1 1-1 0 0,0-1 1 0 0,0 0-1 0 0,1 1 1 0 0,-1-1-1 0 0,0 0 1 0 0,0 1-1 0 0,0-1 1 0 0,0 1-1 0 0,0-1 1 0 0,0 0 0 0 0,1 1-1 0 0,-1-1 1 0 0,0 1-1 0 0,0-1 1 0 0,0 0-1 0 0,0 1 1 0 0,-1-1-6 0 0,4 2 96 0 0,4 0-52 0 0,-3 6 20 0 0,4-6 1 0 0,-3 0 37 0 0,2 6-36 0 0,-5-4 53 0 0,-1 0-73 0 0,-1-1-22 0 0,5 1-14 0 0,-4-4-14 0 0,-1 0 0 0 0,0 0 1 0 0,1 0-1 0 0,-1 0 0 0 0,0 1 0 0 0,0-1 1 0 0,1 0-1 0 0,-1 0 0 0 0,0 0 0 0 0,0 1 1 0 0,0-1-1 0 0,1 0 0 0 0,-1 0 0 0 0,0 1 1 0 0,0-1-1 0 0,0 0 0 0 0,1 0 0 0 0,-1 1 1 0 0,0-1-1 0 0,0 0 0 0 0,0 1 0 0 0,0-1 1 0 0,0 0-1 0 0,0 0 0 0 0,0 1 0 0 0,0-1 1 0 0,0 0-1 0 0,0 1 0 0 0,0-1 1 0 0,0 0-1 0 0,0 1 4 0 0,0 1-107 0 0,0-2 42 0 0,1 3 100 0 0,-2 14 166 0 0,1-12-145 0 0,0-2-49 0 0,0-2-2 0 0,0 0 0 0 0,1 1 1 0 0,-1-1-1 0 0,0 0 0 0 0,-1 1 1 0 0,1-1-1 0 0,0 0 0 0 0,0 1 0 0 0,-1-1 1 0 0,1 0-1 0 0,-1 1-5 0 0,-4 2 16 0 0,5-4-13 0 0,0 0 0 0 0,-1 0 0 0 0,1 0 0 0 0,0 1-1 0 0,-1-1 1 0 0,1 0 0 0 0,0 0 0 0 0,0 0 0 0 0,-1 1 0 0 0,1-1-1 0 0,0 0 1 0 0,0 0 0 0 0,0 1 0 0 0,-1-1 0 0 0,1 0 0 0 0,0 0-1 0 0,0 1 1 0 0,0-1 0 0 0,0 0 0 0 0,0 0 0 0 0,0 1 0 0 0,0-1-1 0 0,-1 0 1 0 0,1 1 0 0 0,0-1 0 0 0,0 0 0 0 0,0 1 0 0 0,0-1-1 0 0,0 0 1 0 0,0 1 0 0 0,0-1-3 0 0,-1 2 94 0 0,-3-2-74 0 0,-1 0 23 0 0,4 2 91 0 0,1-2-131 0 0,0 1-1 0 0,0-1 1 0 0,0 0 0 0 0,0 1 0 0 0,0-1-1 0 0,0 0 1 0 0,0 1 0 0 0,0-1 0 0 0,0 0-1 0 0,0 1 1 0 0,0-1 0 0 0,0 0 0 0 0,-1 1-1 0 0,1-1 1 0 0,0 0 0 0 0,0 0 0 0 0,0 1 0 0 0,0-1-1 0 0,-1 0 1 0 0,1 1 0 0 0,0-1 0 0 0,0 0-1 0 0,0 0 1 0 0,-1 0 0 0 0,1 1 0 0 0,0-1-1 0 0,0 0 1 0 0,-1 0 0 0 0,1 0 0 0 0,0 1-1 0 0,-1-1 1 0 0,1 0-3 0 0,-7 1 104 0 0,3 1-20 0 0,-2 5-40 0 0,1-1 29 0 0,2-3-42 0 0,0 0-7 0 0,-1-1 48 0 0,-1-2-48 0 0,1 0 1 0 0,3 2 46 0 0,2 0-46 0 0,-2 1 4 0 0,-10 4-19 0 0,10-7-7 0 0,-5 3 50 0 0,-9 5 156 0 0,12-3-117 0 0,3-4-87 0 0,-1-1 0 0 0,1 0 0 0 0,0 0 0 0 0,0 1 0 0 0,0-1 0 0 0,0 0 0 0 0,-1 0 0 0 0,1 1 0 0 0,0-1 0 0 0,0 0-1 0 0,0 0 1 0 0,-1 1 0 0 0,1-1 0 0 0,0 0 0 0 0,0 0 0 0 0,-1 0 0 0 0,1 0 0 0 0,0 0 0 0 0,-1 1 0 0 0,1-1 0 0 0,0 0 0 0 0,-1 0 0 0 0,1 0 0 0 0,0 0 0 0 0,0 0 0 0 0,-1 0 0 0 0,1 0 0 0 0,0 0-1 0 0,-1 0 1 0 0,1 0 0 0 0,0 0-5 0 0,-2 0 106 0 0,2 0-2 0 0,-2 0-18 0 0,-6 0-58 0 0,6 0-33 0 0,2 0-57 0 0,0 0-57 0 0,0 0-84 0 0,0 0-100 0 0,0 0-89 0 0,0 0 49 0 0,0 0-34 0 0,0 0-448 0 0,0 0-358 0 0,0 0-679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06.3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5672 0 0,'0'0'124'0'0,"0"0"17"0"0,0 0 12 0 0,0 0-44 0 0,0 0-6 0 0,0 0 41 0 0,0 0 122 0 0,0 0 224 0 0,0 0 20 0 0,0 0-20 0 0,0 0-87 0 0,0 0-34 0 0,2 0-7 0 0,-1 0-379 0 0,-1 0 48 0 0,1 0 43 0 0,0 0 38 0 0,0 0 196 0 0,1 0 94 0 0,-1 0 53 0 0,3 0 675 0 0,-1 0-518 0 0,-2 0-320 0 0,0 1-78 0 0,0-1-90 0 0,0 0-110 0 0,-1 0-35 0 0,1 0-40 0 0,-1 1-40 0 0,0-1-44 0 0,1 0-48 0 0,2 8 363 0 0,2-5-53 0 0,-4-3-110 0 0,-1 1 0 0 0,0-1 0 0 0,1 0 0 0 0,-1 0 0 0 0,0 0 0 0 0,0 0 0 0 0,1 0 0 0 0,-1 1 0 0 0,0-1 0 0 0,0 0 0 0 0,1 0 0 0 0,-1 1 0 0 0,0-1 1 0 0,0 0-1 0 0,0 0 0 0 0,0 1 0 0 0,1-1 0 0 0,-1 0 0 0 0,0 1 0 0 0,0-1 0 0 0,0 0 0 0 0,0 0 0 0 0,0 1 0 0 0,0-1 0 0 0,0 0 0 0 0,0 1 0 0 0,0-1 0 0 0,0 0 0 0 0,0 1 1 0 0,0-1-1 0 0,0 0-7 0 0,1 3 133 0 0,0 0-53 0 0,1-1-33 0 0,1 1-27 0 0,0 0 36 0 0,-2 1 14 0 0,-1 2-10 0 0,-1 0 5 0 0,2-2 12 0 0,0-1 22 0 0,1-1 42 0 0,-1 0-110 0 0,0-1 0 0 0,0 1 0 0 0,0-1 0 0 0,0 1 0 0 0,0 0 0 0 0,0 0 0 0 0,-1-1 0 0 0,1 1 0 0 0,-1 0 0 0 0,1 0 0 0 0,-1 0 0 0 0,1 0 0 0 0,-1-1 0 0 0,0 2-31 0 0,0 32 429 0 0,-1-17-236 0 0,3-10-70 0 0,2 1 9 0 0,-3-8-114 0 0,0 1 0 0 0,-1-1 0 0 0,1 0 0 0 0,0 0 0 0 0,-1 0-1 0 0,0 1 1 0 0,1-1 0 0 0,-1 0 0 0 0,0 0 0 0 0,1 1 0 0 0,-1-1 0 0 0,0 0 0 0 0,0 1-18 0 0,1 15 177 0 0,3 3-9 0 0,1-11-65 0 0,-4-5-45 0 0,0 0-1 0 0,0 0 1 0 0,-1 0 0 0 0,1 0 0 0 0,-1 0 0 0 0,0 0 0 0 0,0 0 0 0 0,-1 0 0 0 0,1 3-58 0 0,-1 7 278 0 0,1-11-191 0 0,1-1-42 0 0,4 0-34 0 0,-2 0 3 0 0,-2-1 41 0 0,0 1 36 0 0,-1 1 54 0 0,0 5-81 0 0,0-6 0 0 0,0-2-33 0 0,0 0-128 0 0,0 0-11 0 0,0 0-3 0 0,0 0-54 0 0,0 0-25 0 0,0 0 138 0 0,0 0-14 0 0,0 0-26 0 0,0 0-43 0 0,0 0-20 0 0,0 0-45 0 0,0 0-51 0 0,0 0-57 0 0,0 0-63 0 0,0 0-57 0 0,0 0-52 0 0,0 0-44 0 0,0 0-156 0 0,0 0-43 0 0,0 0-189 0 0,0 0-502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09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0 268 7016 0 0,'0'0'201'0'0,"0"0"68"0"0,0 0 139 0 0,2 0 59 0 0,40 0 1623 0 0,-23 0-1285 0 0,-9 0-424 0 0,1 0-62 0 0,-1 0-77 0 0,1 0-88 0 0,-2-1 82 0 0,-2-3-63 0 0,3 0-10 0 0,2 3-22 0 0,0 1 10 0 0,-3-3 9 0 0,3-3 27 0 0,-8 5-135 0 0,0 0 1 0 0,0 1-1 0 0,0-1 1 0 0,0 1-1 0 0,1-1 0 0 0,0 1-52 0 0,10 0 162 0 0,-12 0-121 0 0,18 0 86 0 0,14 0-102 0 0,-34 0-25 0 0,0 0 0 0 0,0 0 0 0 0,1 0 0 0 0,-1 0 0 0 0,0 0 0 0 0,0 0 0 0 0,0 0 0 0 0,0-1 0 0 0,0 1 0 0 0,0 0 0 0 0,0-1 0 0 0,0 1 0 0 0,0-1 0 0 0,0 1 0 0 0,0-1 0 0 0,0 0 0 0 0,16-7-12 0 0,-16 7-175 0 0,0 0 100 0 0,1 1 85 0 0,-1-2 135 0 0,2 0 134 0 0,-1 2-227 0 0,-1-1-53 0 0,0 0-50 0 0,0 1-58 0 0,0 0-68 0 0,0-1-76 0 0,0 1-23 0 0,0 0-65 0 0,0-1-72 0 0,0 1-77 0 0,0 0-82 0 0,0 0-89 0 0,0 0-94 0 0,0 0-100 0 0,-1 0-692 0 0,0 0-876 0 0</inkml:trace>
  <inkml:trace contextRef="#ctx0" brushRef="#br0" timeOffset="711.64">222 0 6392 0 0,'0'0'141'0'0,"0"0"23"0"0,0 0 12 0 0,0 0 9 0 0,0 2 14 0 0,0 6 8 0 0,0-6 1 0 0,0-2-12 0 0,2 2-50 0 0,17 17 104 0 0,-15-16-102 0 0,0-2-80 0 0,0-1-11 0 0,0 8 102 0 0,4-4 1 0 0,-5 4-4 0 0,5-4-16 0 0,-4 3-4 0 0,4-3 0 0 0,-4 1-51 0 0,5 2 68 0 0,2 0-77 0 0,7 12 166 0 0,-14-12-166 0 0,-3-6-60 0 0,0 0-1 0 0,-1 1 1 0 0,1-1 0 0 0,0 0 0 0 0,0 0 0 0 0,0 0 0 0 0,0 0 0 0 0,0 0 0 0 0,0 0 0 0 0,0-1-1 0 0,0 1 1 0 0,0 0 0 0 0,1 0-16 0 0,10 8 102 0 0,1 13 54 0 0,-8-19-110 0 0,2 7 56 0 0,3 3 45 0 0,-1-2 33 0 0,-7-2-101 0 0,-1-8 20 0 0,0 0-42 0 0,7 1 25 0 0,-4 18 154 0 0,1-17-169 0 0,-1 0 12 0 0,-3 6 67 0 0,-1 6 56 0 0,0 3 57 0 0,-1-16-170 0 0,0-1-33 0 0,-4 5-2 0 0,2-3-10 0 0,-1 5 75 0 0,0 1 102 0 0,2-7-181 0 0,0 0-35 0 0,0 0 130 0 0,1 1 10 0 0,-3-1-89 0 0,1 0-41 0 0,1 0 23 0 0,1 0 29 0 0,1 1 44 0 0,0-3-101 0 0,-1 1 1 0 0,1-1-1 0 0,0 1 1 0 0,0-1 0 0 0,0 1-1 0 0,0-1 1 0 0,0 1 0 0 0,-1-1-1 0 0,1 1 1 0 0,0-1-1 0 0,-1 1 1 0 0,1-1 0 0 0,0 1-1 0 0,-1-1 1 0 0,1 0 0 0 0,0 1-1 0 0,-1-1 1 0 0,1 1-1 0 0,-1-1 1 0 0,1 0 0 0 0,-1 0-1 0 0,1 1 1 0 0,-1-1 0 0 0,1 0-1 0 0,-1 0 1 0 0,1 1-1 0 0,-1-1-10 0 0,0 0 14 0 0,0 1 0 0 0,0-1 0 0 0,0 1 0 0 0,1-1-1 0 0,-1 1 1 0 0,0-1 0 0 0,0 1 0 0 0,0 0 0 0 0,1 0-1 0 0,-1-1 1 0 0,0 1 0 0 0,1 0 0 0 0,-1 0 0 0 0,0 0-14 0 0,-10 15 353 0 0,4-5-149 0 0,2-3-109 0 0,-2 2 31 0 0,6-10-118 0 0,1 1-1 0 0,-1-1 0 0 0,1 1 1 0 0,-1-1-1 0 0,1 1 1 0 0,-1-1-1 0 0,1 1 1 0 0,-1 0-1 0 0,1-1 1 0 0,0 1-1 0 0,0 0 1 0 0,-1-1-1 0 0,1 1 1 0 0,0 0-1 0 0,0-1 1 0 0,0 1-1 0 0,-1 0 1 0 0,1 0-1 0 0,0-1 1 0 0,0 1-8 0 0,0 0 3 0 0,1-1 1 0 0,-1 0 0 0 0,0 1-1 0 0,0-1 1 0 0,0 1-1 0 0,0-1 1 0 0,0 0 0 0 0,0 1-1 0 0,0-1 1 0 0,0 0 0 0 0,0 1-1 0 0,0-1 1 0 0,0 1 0 0 0,-1-1-1 0 0,1 0 1 0 0,0 1 0 0 0,0-1-1 0 0,0 0 1 0 0,0 1 0 0 0,-1-1-1 0 0,1 0 1 0 0,0 1 0 0 0,0-1-1 0 0,0 0 1 0 0,-1 0 0 0 0,1 1-1 0 0,0-1 1 0 0,-1 0-1 0 0,1 0 1 0 0,0 1 0 0 0,-1-1-1 0 0,1 0 1 0 0,0 0 0 0 0,-1 0-1 0 0,1 1 1 0 0,0-1 0 0 0,-1 0-1 0 0,1 0 1 0 0,0 0 0 0 0,-1 0-1 0 0,1 0 1 0 0,-1 0 0 0 0,1 0-1 0 0,0 0 1 0 0,-1 0 0 0 0,1 0-4 0 0,-2 2 115 0 0,0 5-82 0 0,2-4-5 0 0,-2 0-3 0 0,-1 4 74 0 0,-2-1 54 0 0,0-1 51 0 0,-2-3 49 0 0,7-1-103 0 0,0 1-75 0 0,0 6-19 0 0,0-7-23 0 0,0 1-83 0 0,0-1 44 0 0,0 2 94 0 0,0-2-68 0 0,0-1 1 0 0,0 0-1 0 0,0 0 0 0 0,0 0 0 0 0,0 1 0 0 0,0-1 1 0 0,0 0-1 0 0,-1 0 0 0 0,1 0 0 0 0,0 1 1 0 0,0-1-1 0 0,0 0 0 0 0,0 0 0 0 0,0 0 0 0 0,0 0 1 0 0,-1 1-1 0 0,1-1 0 0 0,0 0 0 0 0,0 0 0 0 0,0 0 1 0 0,-1 0-1 0 0,1 0 0 0 0,0 0 0 0 0,0 1 0 0 0,0-1 1 0 0,-1 0-1 0 0,1 0 0 0 0,0 0 0 0 0,0 0 1 0 0,0 0-1 0 0,-1 0-20 0 0,-1 0 77 0 0,0 0-62 0 0,0 0 57 0 0,2 2-2 0 0,0 6 15 0 0,0-6-16 0 0,0-2-26 0 0,0 0-88 0 0,0 0-33 0 0,0 0-2 0 0,0 0-28 0 0,0 0-117 0 0,0 0-51 0 0,0 0-10 0 0,0 0 101 0 0,0 0 30 0 0,0 0-45 0 0,0 0-159 0 0,0 0-296 0 0,0 0-17 0 0,0 0-6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07.4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0 117 4576 0 0,'0'0'101'0'0,"0"0"22"0"0,0 0 5 0 0,0 0 27 0 0,0 0 113 0 0,2 2 54 0 0,0 0-328 0 0,-1 0 39 0 0,2 2 131 0 0,-1 1 131 0 0,0 9 535 0 0,-2-8-594 0 0,0-4-165 0 0,0-1 0 0 0,1 1 1 0 0,-1-1-1 0 0,0 0 0 0 0,1 1 0 0 0,-1-1 0 0 0,1 1 0 0 0,-1-1 1 0 0,1 0-1 0 0,0 1 0 0 0,-1-1 0 0 0,1 0 0 0 0,0 0 1 0 0,0 1-1 0 0,0-1 0 0 0,0 0 0 0 0,1 1-71 0 0,6 7 479 0 0,-5-3-293 0 0,-3 1-46 0 0,1 4 219 0 0,2-1-58 0 0,1 0-48 0 0,0-1-34 0 0,-2-5-132 0 0,0-1 0 0 0,-1 1 1 0 0,1 0-1 0 0,-1 0 0 0 0,0-1 0 0 0,0 1 0 0 0,0 0 1 0 0,-1 0-1 0 0,1 3-87 0 0,0 3 213 0 0,4 1 25 0 0,-1-2-69 0 0,-1-2-26 0 0,1 1-51 0 0,1 5 52 0 0,-4-1 28 0 0,0-4-38 0 0,4 2 19 0 0,-4-9-134 0 0,-1 0-1 0 0,1 0 0 0 0,0 0 0 0 0,-1 0 1 0 0,1 1-1 0 0,-1-1 0 0 0,1 0 1 0 0,-1 0-1 0 0,0 1 0 0 0,0-1 0 0 0,1 0 1 0 0,-1 1-1 0 0,0-1-18 0 0,-1 11 131 0 0,1 11 125 0 0,0-22-249 0 0,0-1 1 0 0,0 1 0 0 0,1-1-1 0 0,-1 1 1 0 0,0-1-1 0 0,0 1 1 0 0,0-1-1 0 0,0 0 1 0 0,0 1-1 0 0,0-1 1 0 0,1 1-1 0 0,-1-1 1 0 0,0 1-1 0 0,0-1 1 0 0,1 0-1 0 0,-1 1 1 0 0,0-1-1 0 0,1 0 1 0 0,-1 1-1 0 0,0-1 1 0 0,1 0-1 0 0,-1 1 1 0 0,0-1-1 0 0,1 0 1 0 0,-1 0-1 0 0,1 1 1 0 0,-1-1-1 0 0,1 0 1 0 0,-1 0 0 0 0,0 0-1 0 0,1 0 1 0 0,-1 1-1 0 0,1-1 1 0 0,-1 0-8 0 0,0 0 108 0 0,-1 2-46 0 0,-5 5 16 0 0,4-5 7 0 0,2-2-18 0 0,0 0-3 0 0,0 0 0 0 0,0 0 0 0 0,0 0 0 0 0,0 0 0 0 0,-2 0 5 0 0,-6 0 22 0 0,0-3 42 0 0,3-9-70 0 0,2 6-3 0 0,0 3-34 0 0,-2-4 62 0 0,4-10-42 0 0,1 10-53 0 0,1 5 2 0 0,-1 0-1 0 0,0 0 1 0 0,0 0-1 0 0,0-1 1 0 0,0 1-1 0 0,0 0 1 0 0,-1 0-1 0 0,1 0 1 0 0,-1 0-1 0 0,1-1 1 0 0,-1 1 5 0 0,-3-4-12 0 0,3 5 9 0 0,1 0-1 0 0,-1 0 0 0 0,0 0 1 0 0,1 0-1 0 0,-1 0 0 0 0,1-1 1 0 0,0 1-1 0 0,-1 0 0 0 0,1 0 1 0 0,0 0-1 0 0,-1-1 0 0 0,1 1 1 0 0,0 0-1 0 0,0 0 0 0 0,0-1 4 0 0,1-6-9 0 0,-1 6 8 0 0,0-1-1 0 0,0 0 1 0 0,0 1-1 0 0,0-1 1 0 0,0 0-1 0 0,-1 1 1 0 0,1-1-1 0 0,-1 0 1 0 0,0 0 1 0 0,-2-5-21 0 0,-2-6-32 0 0,3 1-31 0 0,2 4 41 0 0,-1-9-67 0 0,4-2-41 0 0,5 2 98 0 0,-6 12 20 0 0,1 0-1 0 0,-1-1 0 0 0,0 1 1 0 0,0 0-1 0 0,-1-1 1 0 0,1-3 33 0 0,-2 9-16 0 0,0-1 0 0 0,0 1 1 0 0,0 0-1 0 0,0-1 1 0 0,0 1-1 0 0,1 0 0 0 0,-1-1 1 0 0,1 1-1 0 0,-1 0 1 0 0,1-1-1 0 0,-1 1 0 0 0,1 0 1 0 0,0 0-1 0 0,-1 0 0 0 0,1 0 1 0 0,0 0-1 0 0,0 0 1 0 0,0 0-1 0 0,0 0 0 0 0,0 0 1 0 0,0 0 15 0 0,10-12-160 0 0,-8 8 117 0 0,-2 4 30 0 0,0-1 0 0 0,0 1-1 0 0,0-1 1 0 0,0 1 0 0 0,0 0-1 0 0,1-1 1 0 0,-1 1-1 0 0,0 0 1 0 0,1 0 0 0 0,-1 0-1 0 0,0 0 1 0 0,1 0 0 0 0,-1 0-1 0 0,2 0 14 0 0,-1 0-6 0 0,0-1 0 0 0,0 1 0 0 0,0 0 0 0 0,-1-1 0 0 0,1 1-1 0 0,0-1 1 0 0,-1 0 0 0 0,0 0 0 0 0,1 1 0 0 0,-1-1 0 0 0,0 0 0 0 0,0 0-1 0 0,0 0 1 0 0,0 0 0 0 0,0-1 6 0 0,2-2-9 0 0,-3 4 6 0 0,1 0 0 0 0,0 0 0 0 0,-1 0 0 0 0,1 0 0 0 0,0 1 1 0 0,0-1-1 0 0,0 0 0 0 0,0 0 0 0 0,0 1 0 0 0,0-1 0 0 0,0 1 0 0 0,0-1 0 0 0,0 1 0 0 0,0-1 0 0 0,0 1 1 0 0,0 0-1 0 0,1-1 0 0 0,-1 1 0 0 0,0 0 0 0 0,0 0 0 0 0,1 0 3 0 0,30 0-55 0 0,-18 0 46 0 0,-13 0 6 0 0,0 0 0 0 0,0 1 1 0 0,1-1-1 0 0,-1 0 0 0 0,0 1 1 0 0,1-1-1 0 0,-1 0 1 0 0,0 1-1 0 0,0-1 0 0 0,0 1 1 0 0,1 0-1 0 0,-1-1 0 0 0,0 1 1 0 0,0 0-1 0 0,0 0 0 0 0,0 0 1 0 0,0 0-1 0 0,-1 0 1 0 0,1 0 2 0 0,12 9-30 0 0,-1-3-38 0 0,-11-6 67 0 0,-1 0-1 0 0,1 0 1 0 0,-1-1-1 0 0,1 1 1 0 0,0 0-1 0 0,-1 0 1 0 0,0 0-1 0 0,1-1 1 0 0,-1 1-1 0 0,0 0 1 0 0,1 0-1 0 0,-1 0 1 0 0,0 0 1 0 0,7 16-73 0 0,-3-9 64 0 0,-2-4 8 0 0,1 1 1 0 0,-1 0-1 0 0,0 0 0 0 0,0 0 1 0 0,-1-1-1 0 0,1 2 0 0 0,-1-1 1 0 0,0 0-1 0 0,-1 0 0 0 0,1 0 1 0 0,-1 3 0 0 0,0-7 0 0 0,0 0 0 0 0,0 0 0 0 0,0-1 0 0 0,0 1 0 0 0,0 0 0 0 0,0-1 0 0 0,-1 1 0 0 0,1 0 0 0 0,0 0 0 0 0,-1-1 0 0 0,1 1 0 0 0,0 0 0 0 0,-1-1 0 0 0,1 1 0 0 0,0-1 0 0 0,-1 1 0 0 0,1-1 0 0 0,-1 1 0 0 0,1-1 0 0 0,-1 1 0 0 0,-6 9 0 0 0,-3 1 0 0 0,-5 2 0 0 0,11-12 0 0 0,0-1 0 0 0,-2 4 0 0 0,5-4 0 0 0,0 1 0 0 0,0 0 0 0 0,-1-1 0 0 0,1 1 0 0 0,0-1 0 0 0,0 1 0 0 0,0-1 0 0 0,0 1 0 0 0,0-1 0 0 0,-1 0 0 0 0,1 0 0 0 0,0 1 0 0 0,0-1 0 0 0,-1 0 0 0 0,-9 2 0 0 0,3 1-19 0 0,-8 2 56 0 0,10-4-65 0 0,-2-1-65 0 0,-1 0-91 0 0,8 0 32 0 0,0 0 64 0 0,0 0 53 0 0,0 0 42 0 0,0 0 58 0 0,-3 0 161 0 0,3 0-186 0 0,0 0-46 0 0,0 0-49 0 0,-1 0-61 0 0,1 0-73 0 0,0 0-32 0 0,0 0-66 0 0,0 0-72 0 0,-1 0-80 0 0,1 0-85 0 0,0 0-93 0 0,-1 0-100 0 0,1 0-107 0 0,-2 0-546 0 0,-4 0-770 0 0</inkml:trace>
  <inkml:trace contextRef="#ctx0" brushRef="#br0" timeOffset="387.3">338 1 5904 0 0,'0'0'132'0'0,"0"0"17"0"0,0 0 11 0 0,-2 2-21 0 0,-5 6-11 0 0,4-3-40 0 0,3 1 49 0 0,1-4-37 0 0,-1 3 253 0 0,-1-1-50 0 0,0 0-44 0 0,-1 0-39 0 0,-1 4 124 0 0,-1-1-93 0 0,-6 16 289 0 0,8-14-301 0 0,1 1 81 0 0,1-5-243 0 0,0 2 59 0 0,0 6 187 0 0,0 20 558 0 0,0-23-673 0 0,0-1-71 0 0,2 2 53 0 0,-1-8-147 0 0,0-1 0 0 0,0 1 0 0 0,0-1 0 0 0,1 1-1 0 0,-1-1 1 0 0,1 1 0 0 0,-1-1 0 0 0,1 0-43 0 0,3 2 91 0 0,-5-4-85 0 0,1 0 0 0 0,-1 0-1 0 0,0 0 1 0 0,0 1 0 0 0,1-1 0 0 0,-1 0-1 0 0,0 0 1 0 0,1 1 0 0 0,-1-1 0 0 0,0 0-1 0 0,0 0 1 0 0,1 1 0 0 0,-1-1-1 0 0,0 0 1 0 0,0 1 0 0 0,0-1 0 0 0,0 0-1 0 0,1 1 1 0 0,-1-1 0 0 0,0 0 0 0 0,0 1-1 0 0,0-1 1 0 0,0 0 0 0 0,0 1 0 0 0,0-1-1 0 0,0 1 1 0 0,0-1 0 0 0,0 0-1 0 0,0 1 1 0 0,0-1 0 0 0,0 0 0 0 0,0 1-6 0 0,0-1 6 0 0,0 1 1 0 0,0-1 0 0 0,0 1 0 0 0,0-1-1 0 0,0 1 1 0 0,0-1 0 0 0,0 1-1 0 0,0-1 1 0 0,0 1 0 0 0,0-1 0 0 0,0 0-1 0 0,1 1 1 0 0,-1-1 0 0 0,0 1 0 0 0,0-1-1 0 0,0 0 1 0 0,1 1 0 0 0,-1-1 0 0 0,0 1-1 0 0,1-1 1 0 0,-1 0 0 0 0,0 1-1 0 0,1-1 1 0 0,-1 0 0 0 0,0 0 0 0 0,1 1-1 0 0,-1-1 1 0 0,1 0 0 0 0,-1 0 0 0 0,0 0-1 0 0,1 1 1 0 0,-1-1 0 0 0,1 0 0 0 0,-1 0-1 0 0,1 0 1 0 0,-1 0 0 0 0,1 0-1 0 0,-1 0 1 0 0,1 0 0 0 0,-1 0 0 0 0,0 0-1 0 0,1 0-6 0 0,-1 0 7 0 0,1 0-1 0 0,-1 0 1 0 0,1 0-1 0 0,-1 0 0 0 0,0 0 1 0 0,1 0-1 0 0,-1 0 0 0 0,1 0 1 0 0,-1 0-1 0 0,0 0 1 0 0,1 0-1 0 0,-1 0 0 0 0,0 0 1 0 0,1 1-1 0 0,-1-1 0 0 0,1 0 1 0 0,-1 0-1 0 0,0 0 0 0 0,1 1 1 0 0,-1-1-1 0 0,0 0 1 0 0,0 0-1 0 0,1 1 0 0 0,-1-1 1 0 0,0 0-1 0 0,0 1 0 0 0,1-1 1 0 0,-1 0-1 0 0,0 1 1 0 0,0-1-1 0 0,0 0 0 0 0,1 1 1 0 0,-1-1-1 0 0,0 0 0 0 0,0 1 1 0 0,0-1-1 0 0,0 1 1 0 0,0-1-1 0 0,0 0 0 0 0,0 1 1 0 0,0-1-7 0 0,1 1 127 0 0,0 0-45 0 0,2 0-21 0 0,3-2 24 0 0,-5 1-54 0 0,-1 0-14 0 0,1 0 0 0 0,-1 0 0 0 0,1 0 0 0 0,-1 0 0 0 0,1 0 0 0 0,0 0-1 0 0,-1 0 1 0 0,1 0 0 0 0,-1 0 0 0 0,1-1 0 0 0,-1 1 0 0 0,1 0 0 0 0,-1 0 0 0 0,1-1 0 0 0,-1 1-1 0 0,1 0 1 0 0,-1-1 0 0 0,0 1 0 0 0,1 0 0 0 0,-1-1 0 0 0,1 1 0 0 0,-1-1 0 0 0,0 1-1 0 0,1 0 1 0 0,-1-1-17 0 0,0 1 16 0 0,0-1 0 0 0,1 1-1 0 0,-1 0 1 0 0,0-1-1 0 0,0 1 1 0 0,1 0-1 0 0,-1-1 1 0 0,0 1 0 0 0,1 0-1 0 0,-1-1 1 0 0,0 1-1 0 0,1 0 1 0 0,-1 0-1 0 0,0 0 1 0 0,1-1 0 0 0,-1 1-1 0 0,1 0 1 0 0,-1 0-1 0 0,1 0 1 0 0,-1 0-1 0 0,0 0 1 0 0,1 0 0 0 0,-1 0-1 0 0,1 0-15 0 0,2-1 184 0 0,0 0-79 0 0,-1-2-54 0 0,1-2-13 0 0,-2 5 10 0 0,1-2 81 0 0,-2 0-43 0 0,1 0-28 0 0,-2 0-26 0 0,0-2 16 0 0,2 3 5 0 0,1-2 34 0 0,1 1-55 0 0,2-5 14 0 0,-4-1 5 0 0,-1-8 47 0 0,1 6-86 0 0,-1-14 27 0 0,-1 18-74 0 0,-1 2-48 0 0,-2 0 11 0 0,0 0-15 0 0,1-2-9 0 0,1 3 12 0 0,0-2-43 0 0,-1 0-32 0 0,0 0-35 0 0,1 2-35 0 0,1 2 194 0 0,0 0-50 0 0,-1 0-53 0 0,1 1-54 0 0,0-1-63 0 0,0 0-61 0 0,0 1-62 0 0,1-1-63 0 0,-1 0-65 0 0,1-1-65 0 0,-1 0-69 0 0,1-1-68 0 0,0-1-945 0 0,0-3-930 0 0</inkml:trace>
  <inkml:trace contextRef="#ctx0" brushRef="#br0" timeOffset="837.49">571 82 4800 0 0,'0'2'136'0'0,"0"8"3"0"0,2 1-110 0 0,2-5-26 0 0,1 4-1 0 0,-4-2 98 0 0,-1-4 63 0 0,1-1 36 0 0,1 0 147 0 0,1 0 40 0 0,5 7 504 0 0,-1 3-111 0 0,-5-11-581 0 0,0 1 0 0 0,-1 0-1 0 0,1 0 1 0 0,0 0 0 0 0,-1 0-1 0 0,0 1 1 0 0,0-1 0 0 0,0 0 0 0 0,0 2-198 0 0,-1-4 242 0 0,0 1-51 0 0,1-1-45 0 0,0 0-40 0 0,0 0-22 0 0,0 1-37 0 0,2 1-17 0 0,-1-2 9 0 0,-1 0 53 0 0,0 4 96 0 0,0 0 31 0 0,-1 7 347 0 0,0-6-299 0 0,0-3-184 0 0,0-1-57 0 0,0 0 264 0 0,0-2-2 0 0,0 0-8 0 0,0 0-35 0 0,1 1-56 0 0,1 0-80 0 0,1 2-54 0 0,0 2-9 0 0,-3-5 6 0 0,2 2 160 0 0,-2-2-52 0 0,0 0-28 0 0,0 0-4 0 0,0-2-6 0 0,0 1-112 0 0,0 1-1 0 0,1-1 0 0 0,-1 0 0 0 0,0 1 1 0 0,0-1-1 0 0,0 0 0 0 0,1 1 1 0 0,-1-1-1 0 0,0 1 0 0 0,1-1 1 0 0,-1 1-1 0 0,0-1 0 0 0,1 0 1 0 0,-1 1-1 0 0,1-1 0 0 0,-1 1 1 0 0,1 0-1 0 0,-1-1-9 0 0,8-9 118 0 0,1-2-7 0 0,1 0 9 0 0,-8 1-71 0 0,-2 10-48 0 0,0 1 1 0 0,0-1 0 0 0,0 0 0 0 0,0 1-1 0 0,0-1 1 0 0,0 1 0 0 0,0-1 0 0 0,1 0 0 0 0,-1 1-1 0 0,0-1 1 0 0,0 1 0 0 0,0-1 0 0 0,1 1 0 0 0,-1-1-1 0 0,0 0 1 0 0,1 1 0 0 0,-1-1 0 0 0,0 1-1 0 0,1 0 1 0 0,-1-1 0 0 0,1 1 0 0 0,-1-1 0 0 0,1 1-1 0 0,-1 0 1 0 0,1-1 0 0 0,-1 1 0 0 0,1-1-2 0 0,1 0 1 0 0,-1 0 0 0 0,1 0 1 0 0,-1-1-1 0 0,1 1 0 0 0,-1 0 1 0 0,1-1-1 0 0,-1 0 0 0 0,0 1 1 0 0,0-1-1 0 0,0 0 0 0 0,0 0 1 0 0,1 0-2 0 0,2-3-26 0 0,-3 4 13 0 0,0 0 1 0 0,0 0 0 0 0,0 1-1 0 0,0-1 1 0 0,0 0-1 0 0,1 1 1 0 0,-1-1-1 0 0,0 1 1 0 0,0-1 0 0 0,1 1-1 0 0,-1 0 1 0 0,0 0-1 0 0,1-1 1 0 0,-1 1 0 0 0,1 0 12 0 0,5 3-36 0 0,-4 5 36 0 0,5-4-11 0 0,-4 0-17 0 0,6 3-8 0 0,1 3-17 0 0,1 2-1 0 0,0-1 44 0 0,-1-1 10 0 0,-1-8 14 0 0,-8-2 56 0 0,-2 0-2 0 0,2-1-3 0 0,1 2-36 0 0,1 0-8 0 0,1-4 56 0 0,-3 1-59 0 0,11-12 282 0 0,-10 11-277 0 0,-2 1-44 0 0,1-10 74 0 0,-3 8-46 0 0,2 3-4 0 0,9-17-2 0 0,-8 6-1 0 0,-2 8 62 0 0,-1 0-44 0 0,1-1-44 0 0,0 1-41 0 0,1-5-153 0 0,-1 9 204 0 0,0-1 1 0 0,0 1-1 0 0,0-1 0 0 0,0 1 0 0 0,0 0 0 0 0,1-1 0 0 0,-1 1 0 0 0,0-1 0 0 0,0 1 1 0 0,0 0-1 0 0,1-1 0 0 0,-1 1 0 0 0,0 0 0 0 0,0-1 0 0 0,1 1 0 0 0,-1 0 0 0 0,0-1 1 0 0,0 1-1 0 0,1 0 0 0 0,-1 0 0 0 0,0 0 0 0 0,1-1 0 0 0,-1 1 0 0 0,1 0 1 0 0,-1 0-1 0 0,0 0 0 0 0,1 0 0 0 0,-1-1 0 0 0,0 1 0 0 0,1 0 0 0 0,-1 0 0 0 0,1 0 1 0 0,-1 0 15 0 0,2 0-162 0 0,-2 0-139 0 0,0-2-258 0 0,0 2 407 0 0,0 0 45 0 0,0 0 38 0 0,0 0 33 0 0,0 0 33 0 0,0-1 39 0 0,0-1 178 0 0,0 1-170 0 0,0 0-74 0 0,0 0-88 0 0,0 0-115 0 0,1 1 66 0 0,-1-1-38 0 0,0 1-41 0 0,0 0-44 0 0,0-1-48 0 0,0 1-50 0 0,0 0-54 0 0,1 0-56 0 0,-1 0-61 0 0,0-1-63 0 0,3 1-952 0 0,4 0-881 0 0</inkml:trace>
  <inkml:trace contextRef="#ctx0" brushRef="#br0" timeOffset="1226.77">1037 140 5904 0 0,'0'0'132'0'0,"0"0"17"0"0,0 0 11 0 0,2 0-21 0 0,8-1-111 0 0,-8 0-89 0 0,-1-1 46 0 0,3-1 94 0 0,0-1 78 0 0,4-4 292 0 0,-6 6-337 0 0,-1 1 65 0 0,0 1-43 0 0,1-1 29 0 0,0 1-99 0 0,1 0-78 0 0,-1 0 28 0 0,-1 0 51 0 0,0 0 23 0 0,-1 0 43 0 0,1 0 20 0 0,-1-1 41 0 0,0 1 47 0 0,0-1 52 0 0,0 0-253 0 0,0-1 35 0 0,0-11 393 0 0,0 10-387 0 0,0 1 81 0 0,0 2-10 0 0,0 0-38 0 0,0 0-16 0 0,0 0-6 0 0,0 0 7 0 0,0 0 40 0 0,0 0 21 0 0,0 0 2 0 0,0 0-6 0 0,-2 0-20 0 0,-6 0 21 0 0,2 1-36 0 0,2 2-11 0 0,-1 3 8 0 0,-5 7 26 0 0,1-1-7 0 0,-9 22 256 0 0,12-22-253 0 0,2 12 124 0 0,-3-7-96 0 0,6-12-101 0 0,1 0 0 0 0,-1 0 0 0 0,1 0 0 0 0,-1 0 0 0 0,2 1-65 0 0,-2-5 10 0 0,1 1 1 0 0,0-1-1 0 0,0 0 1 0 0,0 0-1 0 0,1 0 0 0 0,-1 1 1 0 0,0-1-1 0 0,0 0 1 0 0,1 0-1 0 0,-1 0 0 0 0,1 0 1 0 0,-1 1-11 0 0,7 6 146 0 0,-6-8-138 0 0,-1 1 1 0 0,0-1-1 0 0,1 1 1 0 0,-1-1 0 0 0,0 1-1 0 0,1-1 1 0 0,-1 1-1 0 0,0-1 1 0 0,0 1-1 0 0,0 0 1 0 0,0-1 0 0 0,1 1-1 0 0,-1-1 1 0 0,0 1-1 0 0,0 0 1 0 0,0-1 0 0 0,0 1-1 0 0,0 0 1 0 0,-1 0-9 0 0,1-1 3 0 0,0 0 1 0 0,0 0-1 0 0,0 1 1 0 0,0-1-1 0 0,0 0 1 0 0,0 1-1 0 0,0-1 1 0 0,0 0 0 0 0,0 1-1 0 0,0-1 1 0 0,0 0-1 0 0,0 0 1 0 0,0 1-1 0 0,0-1 1 0 0,0 0-1 0 0,0 1 1 0 0,1-1-1 0 0,-1 0 1 0 0,0 0-1 0 0,0 1 1 0 0,0-1-1 0 0,0 0 1 0 0,0 1-1 0 0,1-1 1 0 0,-1 0-1 0 0,0 0 1 0 0,0 0 0 0 0,1 1-1 0 0,-1-1 1 0 0,0 0-1 0 0,0 0 1 0 0,1 0-1 0 0,-1 0 1 0 0,0 1-1 0 0,0-1 1 0 0,1 0-1 0 0,-1 0 1 0 0,0 0-1 0 0,1 0 1 0 0,-1 0-1 0 0,0 0 1 0 0,0 0-1 0 0,1 0 1 0 0,-1 0-1 0 0,0 0 1 0 0,1 0 0 0 0,-1 0-1 0 0,0 0 1 0 0,1 0-4 0 0,4 2 121 0 0,1 3-88 0 0,-4-2-11 0 0,22 8-6 0 0,-24-10-16 0 0,1-1 0 0 0,0 0 0 0 0,-1 0 0 0 0,1 0 0 0 0,0 0 0 0 0,-1 0 0 0 0,1 1 0 0 0,0-1 0 0 0,-1 0 0 0 0,1 0 0 0 0,0-1 0 0 0,-1 1 0 0 0,1 0 0 0 0,0 0 0 0 0,-1 0 0 0 0,1 0 0 0 0,-1 0 0 0 0,1-1 0 0 0,0 1 0 0 0,-1 0 0 0 0,1-1 0 0 0,-1 1 0 0 0,1 0 0 0 0,-1-1 0 0 0,1 1 0 0 0,0-1 0 0 0,7-3 0 0 0,13 0 0 0 0,-2-2-65 0 0,-16 5 39 0 0,1 0 0 0 0,-1-1 0 0 0,0 1 0 0 0,0-1 0 0 0,-1 1 0 0 0,1-1 0 0 0,0 0 1 0 0,1-2 25 0 0,0 0-51 0 0,-1 2-88 0 0,-1 1-86 0 0,0 0 65 0 0,-1 0-37 0 0,1 1-225 0 0,-1-1 163 0 0,1 1-35 0 0,-1-1-37 0 0,1 1-40 0 0,-1-1-42 0 0,1 0-44 0 0,0 1-114 0 0,6-3-1058 0 0,6-4-924 0 0</inkml:trace>
  <inkml:trace contextRef="#ctx0" brushRef="#br0" timeOffset="1575.67">1364 82 7024 0 0,'0'0'157'0'0,"0"2"23"0"0,0 33 211 0 0,0-29-484 0 0,0 0 122 0 0,0 1 104 0 0,0 0 87 0 0,0 0 38 0 0,0-1 43 0 0,0 23 1291 0 0,0-28-1561 0 0,0-1 1 0 0,0 1-1 0 0,0-1 1 0 0,0 1-1 0 0,0-1 1 0 0,0 1 0 0 0,0-1-1 0 0,0 1 1 0 0,0-1-1 0 0,0 1 1 0 0,0-1-1 0 0,1 0 1 0 0,-1 1-1 0 0,0-1 1 0 0,0 1 0 0 0,1-1-1 0 0,-1 1 1 0 0,0-1-1 0 0,1 0 1 0 0,-1 1-1 0 0,0-1 1 0 0,1 0-1 0 0,-1 1 1 0 0,1-1 0 0 0,-1 0-1 0 0,1 1-31 0 0,-1-1 30 0 0,0 0 0 0 0,1 1 0 0 0,-1-1 0 0 0,1 0 0 0 0,-1 1 0 0 0,0-1 0 0 0,1 0 0 0 0,-1 1 0 0 0,0-1 0 0 0,1 0 0 0 0,-1 1 0 0 0,0-1 0 0 0,0 1 0 0 0,1-1 0 0 0,-1 1 0 0 0,0-1 0 0 0,0 1 0 0 0,0-1 0 0 0,0 1 0 0 0,0-1 0 0 0,0 1 0 0 0,0-1 0 0 0,0 1 0 0 0,0-1 0 0 0,0 1 0 0 0,0-1-30 0 0,0 1-171 0 0,0 1 121 0 0,0-1 108 0 0,0 1 97 0 0,0-1 76 0 0,0 1 70 0 0,0-1 58 0 0,0 1 49 0 0,0 1 412 0 0,0 1 1221 0 0,0-3-1486 0 0,0-1-62 0 0,0 0-82 0 0,0 0-102 0 0,0-1-199 0 0,0 0-34 0 0,0 0-36 0 0,0 0-38 0 0,0 0-41 0 0,0 0-44 0 0,0-1-47 0 0,0 0-48 0 0,0-43 371 0 0,0 44-188 0 0,0 0 0 0 0,1 0 0 0 0,-1 0-1 0 0,0 0 1 0 0,0-1 0 0 0,1 1-1 0 0,-1 0 1 0 0,0 0 0 0 0,1 0-1 0 0,-1 0 1 0 0,1 0 0 0 0,0 0-1 0 0,-1 0-4 0 0,5-9 3 0 0,-4-6-3 0 0,-1 13 0 0 0,-1 1 0 0 0,1-1 0 0 0,0 0 0 0 0,1 1 0 0 0,-1-1 0 0 0,0 1 0 0 0,1-1 0 0 0,-1 1 0 0 0,1-1 0 0 0,0 0 0 0 0,9-10 0 0 0,23-32-254 0 0,-26 35 103 0 0,-1 6 16 0 0,0 1-12 0 0,0-3-38 0 0,-4 4 179 0 0,0 0-37 0 0,1 1-36 0 0,-1-1-35 0 0,1 0-35 0 0,-1 1-35 0 0,1 0-33 0 0,0-1-35 0 0,2 0-349 0 0,1 0-130 0 0,-1 0-125 0 0,0 1-123 0 0,-1 0-123 0 0,2-1-844 0 0,1 2-1098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25.8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83 4576 0 0,'0'0'101'0'0,"0"0"22"0"0,0 0 5 0 0,0 0 32 0 0,0 0 133 0 0,0 0 56 0 0,0 0 17 0 0,0 0-12 0 0,0 0-54 0 0,0 0-20 0 0,0 0-6 0 0,0-2-18 0 0,0 2-246 0 0,0-4 77 0 0,1 1 47 0 0,3 1 53 0 0,3 2 57 0 0,-6-1-84 0 0,1-1-68 0 0,1 0-43 0 0,0-3-2 0 0,-2 5-1 0 0,2-4 117 0 0,-1 2-65 0 0,0 0-40 0 0,0 0-34 0 0,0 0 38 0 0,0 0 90 0 0,0 2-21 0 0,-1 0-110 0 0,1-1 1 0 0,-1 1 0 0 0,0 0 0 0 0,0-1-1 0 0,0 1 1 0 0,0-1 0 0 0,0 1-1 0 0,0-1 1 0 0,0 0 0 0 0,0 0 0 0 0,0 1-1 0 0,0-1 1 0 0,0 0 0 0 0,0 0-1 0 0,-1 0 1 0 0,1 0 0 0 0,0 0-22 0 0,15-13 319 0 0,-6 7-182 0 0,-5 3 0 0 0,3 6-65 0 0,1-1-12 0 0,-4-4 54 0 0,-4 2-113 0 0,0 0 1 0 0,0 0 0 0 0,0 0 0 0 0,0 0 0 0 0,0 0-1 0 0,1 1 1 0 0,-1-1 0 0 0,0 0 0 0 0,0 1-1 0 0,1-1 1 0 0,-1 1 0 0 0,0 0 0 0 0,1-1 0 0 0,-1 1-1 0 0,1 0-1 0 0,-2 0 1 0 0,0 0 0 0 0,0 0 0 0 0,0 0-1 0 0,0 0 1 0 0,0 0 0 0 0,0 0 0 0 0,0 0-1 0 0,0 0 1 0 0,0 0 0 0 0,1 0 0 0 0,-1 0-1 0 0,0 0 1 0 0,0 0 0 0 0,0 0 0 0 0,0 0-1 0 0,0 0 1 0 0,0 0 0 0 0,0 0 0 0 0,0 0-1 0 0,0 0 1 0 0,0 0 0 0 0,0 0 0 0 0,0 0-1 0 0,0 0 1 0 0,0 0 0 0 0,0 0 0 0 0,0 0-1 0 0,1 0 1 0 0,-1 0 0 0 0,0 0 0 0 0,0 0-1 0 0,0 0 1 0 0,0 0 0 0 0,0 0 0 0 0,0 0-1 0 0,0 0 1 0 0,0 0 0 0 0,0 0 0 0 0,0 1-1 0 0,0-1 1 0 0,0 0 0 0 0,0 0 0 0 0,0 0-1 0 0,0 0 1 0 0,0 0 0 0 0,0 0 0 0 0,0 0-1 0 0,0 0 1 0 0,0 0 0 0 0,0 0 0 0 0,0 0-1 0 0,0 0 1 0 0,0 0 0 0 0,0 0 0 0 0,0 1-1 0 0,0-1 1 0 0,0 0-1 0 0,0 0 0 0 0,0 0 1 0 0,0 1-1 0 0,0-1 1 0 0,0 1-1 0 0,0-1 0 0 0,0 0 1 0 0,0 1-1 0 0,0-1 1 0 0,0 1-1 0 0,0-1 0 0 0,0 0 1 0 0,0 1-1 0 0,0-1 1 0 0,0 0-1 0 0,0 1 0 0 0,1-1 1 0 0,-1 0-1 0 0,0 1 1 0 0,0-1-1 0 0,0 0 1 0 0,1 1-1 0 0,-1-1 0 0 0,0 0 1 0 0,1 1-1 0 0,-1-1 1 0 0,0 0-1 0 0,0 0 0 0 0,1 1 1 0 0,-1-1-1 0 0,0 0 1 0 0,1 0-1 0 0,-1 0 0 0 0,5 0 8 0 0,4 2 42 0 0,-8-1-35 0 0,0 0 0 0 0,1 0 0 0 0,-1 0 0 0 0,0 0 0 0 0,0 0 0 0 0,0 1 0 0 0,-1-1 0 0 0,1 0 0 0 0,0 1 0 0 0,0-1 0 0 0,-1 0 0 0 0,1 2-15 0 0,1 1 24 0 0,1 1 117 0 0,-1 0 1 0 0,0 0-1 0 0,0 1 1 0 0,0-1 0 0 0,0 6-142 0 0,-1-3 130 0 0,-2 1-44 0 0,-2-1-57 0 0,-3-1-70 0 0,3-3-29 0 0,3 2 60 0 0,-1-2 10 0 0,-2 2 1 0 0,-2 1 31 0 0,3 5 63 0 0,2-10-80 0 0,0 0 1 0 0,0 0-1 0 0,-1 0 1 0 0,1 0-1 0 0,-1 0 1 0 0,1 0-1 0 0,-1-1 1 0 0,0 1 0 0 0,0 0-1 0 0,0 0 1 0 0,0-1-1 0 0,0 1 1 0 0,0-1-1 0 0,0 1 1 0 0,-1 0-16 0 0,-7 11 29 0 0,4-6 34 0 0,1-3-48 0 0,1 1-6 0 0,-1 2 28 0 0,4-5-32 0 0,-1 0-1 0 0,0 0 1 0 0,0-1-1 0 0,0 1 1 0 0,0-1-1 0 0,0 1 0 0 0,0-1 1 0 0,0 1-1 0 0,-1-1-4 0 0,-12 21 64 0 0,10-18-36 0 0,-3 6 14 0 0,-1-1 38 0 0,4-7-2 0 0,-1-2-58 0 0,1 1-16 0 0,3 0 43 0 0,1 3-29 0 0,0-1 64 0 0,0-6-22 0 0,0-3-81 0 0,2-5 21 0 0,8-1 0 0 0,-9 10 0 0 0,1-1 0 0 0,0 1 0 0 0,0 0 0 0 0,0 1 0 0 0,0-1 0 0 0,0 0 0 0 0,1 0 0 0 0,-1 1 0 0 0,1 0 0 0 0,-1-1 0 0 0,1 1 0 0 0,4-4 0 0 0,-3 1 0 0 0,6-4 0 0 0,2 2-38 0 0,-6 3 26 0 0,-1 0-1 0 0,1 0 1 0 0,-1 1 0 0 0,5-2 12 0 0,-7 4 0 0 0,0-1-1 0 0,0 1 1 0 0,0-1 0 0 0,0 1 0 0 0,0 0 0 0 0,0 0 0 0 0,0 0 0 0 0,0 0 0 0 0,0 1 0 0 0,0-1 0 0 0,-1 1 0 0 0,4 1 0 0 0,15 8 0 0 0,15 15 0 0 0,-34-24-1 0 0,0 0 0 0 0,0 1 0 0 0,0-1 0 0 0,0 1 0 0 0,0-1 0 0 0,-1 1 0 0 0,1-1 1 0 0,0 1-1 0 0,-1 0 0 0 0,1 0 0 0 0,0 1 1 0 0,-1 0 9 0 0,1 0-1 0 0,0 0 1 0 0,-1 0-1 0 0,0 1 1 0 0,0-1 0 0 0,0 1-1 0 0,0 0-8 0 0,3 27 114 0 0,-4 0 35 0 0,-1-14-46 0 0,1-16-93 0 0,0 1 1 0 0,0-1 0 0 0,0 0 0 0 0,0 1 0 0 0,0-1 0 0 0,-1 0-1 0 0,1 0 1 0 0,0 0 0 0 0,-1 1 0 0 0,1-1 0 0 0,-1 0 0 0 0,0 0-1 0 0,1 0 1 0 0,-1 0-11 0 0,-4 9 101 0 0,1 7 79 0 0,-3-9 4 0 0,4 0-98 0 0,3-7-79 0 0,0 0 1 0 0,0-1 0 0 0,0 1 0 0 0,-1 0-1 0 0,1-1 1 0 0,0 1 0 0 0,0 0-1 0 0,-1-1 1 0 0,1 1 0 0 0,0-1 0 0 0,-1 1-1 0 0,1 0 1 0 0,-1-1 0 0 0,1 1-1 0 0,-1-1 1 0 0,1 1 0 0 0,-1-1 0 0 0,1 0-1 0 0,-1 1 1 0 0,1-1 0 0 0,-1 1-1 0 0,0-1 1 0 0,1 0 0 0 0,-1 1 0 0 0,0-1-1 0 0,1 0-7 0 0,-1 1 10 0 0,0 0 0 0 0,0-1 0 0 0,0 1 0 0 0,0 0 1 0 0,0 0-1 0 0,0 0 0 0 0,0 0 0 0 0,1 0 0 0 0,-1 0 0 0 0,0 0 0 0 0,1 0 0 0 0,-1 0 0 0 0,1 1 0 0 0,-1 0-10 0 0,1-1 10 0 0,-1 0-1 0 0,1 0 1 0 0,-1 0-1 0 0,0 1 1 0 0,1-1-1 0 0,-1 0 1 0 0,0 0 0 0 0,1 0-1 0 0,-1 0 1 0 0,0 0-1 0 0,0 0 1 0 0,0-1-1 0 0,0 1 1 0 0,-1 1-10 0 0,-6 1 70 0 0,-1 2 6 0 0,1 2 65 0 0,6-6-131 0 0,1 0 1 0 0,0 0 0 0 0,0 0 0 0 0,0 0 0 0 0,0-1 0 0 0,-1 1 0 0 0,1 0 0 0 0,0-1-1 0 0,-1 1 1 0 0,1-1 0 0 0,0 0 0 0 0,-2 1-11 0 0,-11 0 46 0 0,10 1 28 0 0,4-2-72 0 0,-8 7 51 0 0,7-7-52 0 0,1 1-1 0 0,0-1 1 0 0,-1 0-1 0 0,1 0 1 0 0,0 1-1 0 0,-1-1 1 0 0,1 0-1 0 0,0 0 1 0 0,-1 0-1 0 0,1 0 0 0 0,0 0 1 0 0,-1 0-1 0 0,1 0 1 0 0,-1 1-1 0 0,1-1 1 0 0,0 0-1 0 0,-1 0 1 0 0,1 0-1 0 0,-1 0 1 0 0,1-1-1 0 0,0 1 1 0 0,-1 0-1 0 0,1 0 1 0 0,0 0-1 0 0,-1 0 1 0 0,1 0-1 0 0,0 0 1 0 0,-1-1-1 0 0,1 1 1 0 0,-1 0-1 0 0,-1-5 0 0 0,-1 1 0 0 0,-17 3 0 0 0,19 1-1 0 0,-1 0 1 0 0,1-1-1 0 0,0 1 1 0 0,0 0-1 0 0,-1-1 1 0 0,1 1-1 0 0,0-1 1 0 0,0 0-1 0 0,0 1 1 0 0,0-1-1 0 0,0 0 1 0 0,0 0-1 0 0,0 1 1 0 0,0-1-1 0 0,0 0 1 0 0,0 0-1 0 0,0-1 1 0 0,-1 0-14 0 0,1-2-22 0 0,1 0-49 0 0,0 1-42 0 0,-1 0-74 0 0,1 0-93 0 0,-2 1-111 0 0,1 1 124 0 0,0 0-52 0 0,0 1-44 0 0,0 0-40 0 0,-1-1-512 0 0,0 0-91 0 0,1-2-710 0 0,0-4-980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29.7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225 39 6648 0 0,'0'0'149'0'0,"0"-2"23"0"0,0 1-151 0 0,-1 0 0 0 0,1 0 0 0 0,0 0 0 0 0,-1 0 0 0 0,1 0 0 0 0,0 0 0 0 0,-1 0 0 0 0,1 0 0 0 0,-1 0 0 0 0,0 1 0 0 0,1-1 0 0 0,-1 0 0 0 0,0 0 0 0 0,0 0-21 0 0,-4-4 75 0 0,4 4-69 0 0,-4-1 3 0 0,2 2 26 0 0,3 0-35 0 0,-1 0 71 0 0,-2-2 82 0 0,-2-2 16 0 0,-2 1 50 0 0,-3 0 93 0 0,-8 1 208 0 0,-1 2-4 0 0,7 0-214 0 0,1 1-93 0 0,2-1-55 0 0,3 1-88 0 0,0-1-32 0 0,1 0-38 0 0,1 0-41 0 0,-15-1 275 0 0,16 1-186 0 0,0 0-1 0 0,1-1 0 0 0,-1 1 1 0 0,0 0-1 0 0,0 1 0 0 0,1-1 1 0 0,-1 0-1 0 0,0 1 0 0 0,1 0 1 0 0,-3 0-44 0 0,2 1 75 0 0,0 0-35 0 0,-2 1 7 0 0,3-2 3 0 0,0 0 34 0 0,-1-1 19 0 0,1 1 35 0 0,-1-1 40 0 0,0 0 48 0 0,-5 2-173 0 0,6 8 2 0 0,3 4-1 0 0,0-6-42 0 0,3-1-51 0 0,0-1 16 0 0,-2 6 10 0 0,1 1 30 0 0,6 4 53 0 0,-8-16-60 0 0,1 1 0 0 0,-1 0 0 0 0,0 0 0 0 0,0 1 0 0 0,0-1 0 0 0,0 0 1 0 0,0 0-1 0 0,0 0 0 0 0,-1 1 0 0 0,1-1 0 0 0,-1 0 0 0 0,1 2-10 0 0,-1 4 35 0 0,-1 10 37 0 0,4-10-51 0 0,-1-6-21 0 0,-1-1 0 0 0,0-1 0 0 0,0 1 0 0 0,-1 0 0 0 0,1 0 0 0 0,-1-1 0 0 0,1 1 0 0 0,-1 0 0 0 0,1 0 0 0 0,-1 0 0 0 0,1 0 0 0 0,-1 0 0 0 0,0 0 0 0 0,1 0 0 0 0,-1 0 0 0 0,0-1 0 0 0,0 1 0 0 0,0 0 0 0 0,0 0 0 0 0,0 0 0 0 0,0 0 0 0 0,0 0 0 0 0,0 0 0 0 0,0 0 0 0 0,0 1 0 0 0,0 22 0 0 0,2-12 0 0 0,5-3 10 0 0,-5-7 44 0 0,-2-2 10 0 0,0 2 0 0 0,0 6 0 0 0,0-6 0 0 0,0 0 0 0 0,0 6 0 0 0,0-6 5 0 0,0-2 22 0 0,2 0-11 0 0,8 2-64 0 0,-7 0-13 0 0,-1-1 0 0 0,1 0 1 0 0,-1 1-1 0 0,1-1 0 0 0,0 0 1 0 0,-1 0-1 0 0,1 0 1 0 0,0-1-1 0 0,0 1 0 0 0,-1-1 1 0 0,1 1-1 0 0,0-1 0 0 0,0 0 1 0 0,0 0-1 0 0,0 0 1 0 0,1-1-4 0 0,7 0 10 0 0,13 1-10 0 0,59 0 0 0 0,-79-1 0 0 0,-3 2 0 0 0,17 9 0 0 0,-6-8 0 0 0,-2 0 0 0 0,-6 6 0 0 0,4-5 0 0 0,-4 5 0 0 0,-1-7 0 0 0,-1 0 0 0 0,5 11 0 0 0,0 0 0 0 0,-5 0 0 0 0,-2-11 3 0 0,0 0 1 0 0,0 1-1 0 0,0-1 1 0 0,0 0 0 0 0,-1 0-1 0 0,1 0 1 0 0,0 1-1 0 0,-1-1 1 0 0,1 0 0 0 0,-1 0-1 0 0,0 0 1 0 0,0 1-4 0 0,-3 6 73 0 0,2 3 39 0 0,2-3 60 0 0,0-6-120 0 0,0 0-1 0 0,1 0 1 0 0,-1 0 0 0 0,0 0 0 0 0,0 1 0 0 0,-1-1 0 0 0,1 0 0 0 0,0 0 0 0 0,-1 0-1 0 0,1 0 1 0 0,-1 1-52 0 0,-4 0 127 0 0,4-3-120 0 0,1 0 0 0 0,0 0 0 0 0,-1 1 0 0 0,1-1 0 0 0,0 0 0 0 0,-1 0 0 0 0,1 1 0 0 0,0-1 0 0 0,0 0 0 0 0,-1 0 0 0 0,1 1-1 0 0,0-1 1 0 0,0 0 0 0 0,0 1 0 0 0,-1-1 0 0 0,1 0 0 0 0,0 1 0 0 0,0-1 0 0 0,0 0 0 0 0,0 1 0 0 0,0-1 0 0 0,0 0 0 0 0,-1 1 0 0 0,1-1 0 0 0,0 1 0 0 0,0-1 0 0 0,0 0 0 0 0,0 1 0 0 0,0-1 0 0 0,0 0 0 0 0,1 1 0 0 0,-1-1-7 0 0,0 2 21 0 0,-1-1 0 0 0,1 1 0 0 0,0-1 1 0 0,-1 1-1 0 0,1-1 0 0 0,-1 0 1 0 0,1 1-1 0 0,-1-1 0 0 0,0 0 0 0 0,1 1 1 0 0,-1-1-1 0 0,0 0 0 0 0,0 0 1 0 0,0 0-1 0 0,0 1 0 0 0,-1-1-21 0 0,1 0 18 0 0,0 0 0 0 0,0 0-1 0 0,0 1 1 0 0,0-1 0 0 0,0 0-1 0 0,0 0 1 0 0,0 0 0 0 0,1 1 0 0 0,-1-1-1 0 0,1 0 1 0 0,-1 0 0 0 0,1 1-1 0 0,-1-1 1 0 0,1 1 0 0 0,-1-1 0 0 0,1 2-18 0 0,-4 4 157 0 0,-8-1-53 0 0,6-3-5 0 0,6 0-49 0 0,0 1 14 0 0,-3 0 83 0 0,-7 4-66 0 0,-2-6-10 0 0,3-2-17 0 0,-29 0 191 0 0,34 1-235 0 0,2-2-6 0 0,-16-9-2 0 0,17 10-2 0 0,0-1 0 0 0,0 1 0 0 0,0-1 0 0 0,0 1 0 0 0,0-1 1 0 0,0 1-1 0 0,0-1 0 0 0,0 0 0 0 0,0 0 0 0 0,0 1 0 0 0,1-1 1 0 0,-1 0-1 0 0,0 0 0 0 0,-12-13-26 0 0,8 10-49 0 0,5 4 70 0 0,0 0 0 0 0,-1 0 0 0 0,1 0-1 0 0,0-1 1 0 0,0 1 0 0 0,-1 0 0 0 0,1 0 0 0 0,0 0 0 0 0,0-1 0 0 0,-1 1 0 0 0,1 0 0 0 0,0 0 0 0 0,0-1 0 0 0,0 1 0 0 0,-1 0 0 0 0,1 0 0 0 0,0-1 0 0 0,0 1 0 0 0,0 0 0 0 0,0 0 0 0 0,0-1 0 0 0,0 1 0 0 0,0 0 0 0 0,-1-1 0 0 0,1 1 0 0 0,0 0 0 0 0,0-1 0 0 0,0 1 0 0 0,0 0 0 0 0,0-1 0 0 0,1 1 5 0 0,-2-3-118 0 0,0 1 49 0 0,-3-1 11 0 0,1 2 4 0 0,1-1-45 0 0,1 0-44 0 0,1-1-71 0 0,0 3 57 0 0,0 0 49 0 0,0 0 43 0 0,0 0 37 0 0,0 0 35 0 0,0-1 34 0 0,0 0 180 0 0,0 0-107 0 0,0 0-83 0 0,0 0-47 0 0,0 0-49 0 0,0 1-34 0 0,0-1-47 0 0,0 1-53 0 0,0-1-60 0 0,0 1-5 0 0,0-1-50 0 0,0 1-51 0 0,0 0-56 0 0,0 0-58 0 0,0-1-63 0 0,0 1-65 0 0,0 0-70 0 0,0 0-1086 0 0,0 0-995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27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0 411 5184 0 0,'0'0'116'0'0,"0"0"17"0"0,0 0 10 0 0,0 0 22 0 0,0 0 90 0 0,0 0 38 0 0,0 0 10 0 0,0 0-3 0 0,2 2-18 0 0,1 0-182 0 0,2 6 44 0 0,-4-5-44 0 0,0 1 81 0 0,-1 1 104 0 0,1-4-110 0 0,0 1-66 0 0,1 0-44 0 0,1 2-35 0 0,-1-2-5 0 0,-1-1 25 0 0,3 7 152 0 0,-1-3 23 0 0,-1-1-106 0 0,-1-2-65 0 0,1 0-60 0 0,0 0 164 0 0,-2 20 366 0 0,0-10-246 0 0,0-10-116 0 0,0 0-22 0 0,0-1-6 0 0,0 0-73 0 0,1 1-61 0 0,1 6-95 0 0,-2-6 112 0 0,1-1 39 0 0,0 1 51 0 0,0-1 63 0 0,1 1 74 0 0,-1-2 85 0 0,0 1 98 0 0,1-1 109 0 0,-2-2-470 0 0,0-31-52 0 0,0 29-14 0 0,0-1 6 0 0,0-10 52 0 0,0-20 6 0 0,-1 29-64 0 0,2-2 0 0 0,9-4 0 0 0,-10 12-1 0 0,0-1 0 0 0,1 1 0 0 0,-1-1 0 0 0,0 1 0 0 0,0-1 0 0 0,1 1 1 0 0,-1-1-1 0 0,0 1 0 0 0,0-1 0 0 0,0 1 0 0 0,1-1 0 0 0,-1 1 1 0 0,0-1-1 0 0,0 1 0 0 0,0-1 0 0 0,0 0 0 0 0,0 1 0 0 0,0-1 0 0 0,0 1 1 0 0,-1-1 0 0 0,2-6-28 0 0,0 6 27 0 0,0 1-1 0 0,-1-1 0 0 0,1 1 0 0 0,-1 0 1 0 0,1 0-1 0 0,0-1 0 0 0,-1 1 1 0 0,1 0-1 0 0,-1 0 0 0 0,1 0 1 0 0,0-1-1 0 0,-1 1 0 0 0,1 0 0 0 0,0 0 1 0 0,-1 0-1 0 0,1 0 0 0 0,0 1 2 0 0,0-1 1 0 0,-1 0 0 0 0,0 0-1 0 0,0 0 1 0 0,1 0 0 0 0,-1 0 0 0 0,0 0-1 0 0,0 0 1 0 0,1 0 0 0 0,-1 0-1 0 0,0 0 1 0 0,0 0 0 0 0,1 0 0 0 0,-1 0-1 0 0,0 0 1 0 0,0 0 0 0 0,1-1-1 0 0,-1 1 1 0 0,0 0 0 0 0,0 0 0 0 0,0 0-1 0 0,1 0 1 0 0,-1 0 0 0 0,0 0-1 0 0,0-1 1 0 0,0 1 0 0 0,1 0 0 0 0,-1 0-1 0 0,0 0 1 0 0,0-1 0 0 0,0 1-1 0 0,0 0 1 0 0,1 0 0 0 0,-1 0 0 0 0,0-1-1 0 0,0 1 0 0 0,4-6 25 0 0,4 4-39 0 0,-4 4-39 0 0,6 6 40 0 0,2-6 13 0 0,-12-3 0 0 0,1 1 0 0 0,-1 0 0 0 0,1 0 1 0 0,-1 0-1 0 0,1 0 0 0 0,0 0 0 0 0,-1 0 0 0 0,1 0 1 0 0,-1 0-1 0 0,1 0 0 0 0,0 0 0 0 0,-1 0 1 0 0,1 1-1 0 0,-1-1 0 0 0,1 0 0 0 0,-1 0 1 0 0,1 1-1 0 0,-1-1 0 0 0,1 0 0 0 0,-1 1 0 0 0,1-1 1 0 0,-1 0-1 0 0,1 1 0 0 0,-1-1 0 0 0,0 1 1 0 0,1-1-1 0 0,-1 0 0 0 0,1 1 0 0 0,-1-1 1 0 0,0 1-1 0 0,0-1 0 0 0,1 1 0 0 0,4 7-13 0 0,9 2-61 0 0,-13-9 73 0 0,-1-1 1 0 0,1 1 0 0 0,0-1 0 0 0,-1 1 0 0 0,1-1-1 0 0,0 1 1 0 0,-1-1 0 0 0,1 1 0 0 0,-1 0 0 0 0,1 0-1 0 0,-1-1 1 0 0,1 1 0 0 0,-1 0 0 0 0,0 0 0 0 0,1-1-1 0 0,-1 1 1 0 0,5 8 52 0 0,3-5 13 0 0,-6-2-27 0 0,7 8-5 0 0,-7-1-33 0 0,-2 1 17 0 0,0-8 71 0 0,0-2 23 0 0,0 0 1 0 0,0 0-3 0 0,0 0-16 0 0,0 0-18 0 0,1-1-12 0 0,-1-1-36 0 0,-1-6-44 0 0,1 7 17 0 0,0 0-9 0 0,0 0 0 0 0,0 1-1 0 0,0-1 1 0 0,0 0 0 0 0,0 0-1 0 0,0 0 1 0 0,0 0 0 0 0,0 0 0 0 0,0 0-1 0 0,0 0 1 0 0,0 0 0 0 0,1 0-1 0 0,-1 0 1 0 0,0 0 0 0 0,1 0 0 0 0,-1 0-1 0 0,1 0 1 0 0,-1 0 0 0 0,1 1-1 0 0,-1-1 1 0 0,1 0 0 0 0,0 0-1 0 0,-1 1 1 0 0,2-2 9 0 0,0 0-18 0 0,-1-2 5 0 0,-1 0 31 0 0,3 0 86 0 0,0 1-91 0 0,16-8 163 0 0,-7 5-175 0 0,-9 5-1 0 0,1 0 0 0 0,12 1 0 0 0,6 0-12 0 0,-20 3-71 0 0,0 4 34 0 0,8-3-11 0 0,-6-2 48 0 0,-2 0 9 0 0,15 16 6 0 0,-13-15-3 0 0,-2 1 0 0 0,6 12 0 0 0,12 20 0 0 0,-19-34-34 0 0,-1 0-67 0 0,1 0-68 0 0,-1 1-67 0 0,0-1-68 0 0,0 0-68 0 0,0 1-69 0 0,0-1-67 0 0,0 1-228 0 0,0-1-107 0 0,0-2-708 0 0,0 0-882 0 0</inkml:trace>
  <inkml:trace contextRef="#ctx0" brushRef="#br0" timeOffset="335">532 399 5640 0 0,'0'0'124'0'0,"0"0"17"0"0,0 0 12 0 0,-2 2-15 0 0,-12 9-103 0 0,9-11-6 0 0,4-1 4 0 0,0 1 80 0 0,0 0 127 0 0,-1 2 212 0 0,-4 7-41 0 0,3 2 76 0 0,2-8-335 0 0,0-1-54 0 0,0-1-35 0 0,-2 1-37 0 0,-2 1 19 0 0,4-1 18 0 0,1 1 46 0 0,0 6 62 0 0,0 1 103 0 0,0-8 50 0 0,0 0 11 0 0,0 10 27 0 0,0-8-289 0 0,0 0-66 0 0,0-2 52 0 0,0-2 26 0 0,0 0-15 0 0,2 0-6 0 0,9 3 8 0 0,-3 1 0 0 0,-6 1 40 0 0,0-10-1 0 0,6 1-20 0 0,1 1 6 0 0,-6 3 24 0 0,0-1 85 0 0,0 0-87 0 0,-1-2-57 0 0,2-2-7 0 0,-4 5 3 0 0,3-3 95 0 0,0 0-71 0 0,-1 1-49 0 0,-1 1-57 0 0,2-2 18 0 0,-1 1-79 0 0,0 0-12 0 0,6-6 5 0 0,-6 5 12 0 0,-1-8 96 0 0,-2 5-67 0 0,1 2-83 0 0,0 3 24 0 0,0-1-34 0 0,0-18-679 0 0,0 18 401 0 0</inkml:trace>
  <inkml:trace contextRef="#ctx0" brushRef="#br0" timeOffset="989.62">709 258 5248 0 0,'0'0'152'0'0,"0"2"0"0"0,0 5-66 0 0,-1-2 180 0 0,-1-2-87 0 0,-3 0-40 0 0,-3 0 11 0 0,5-2-42 0 0,1 0 52 0 0,1 1-71 0 0,1 0-43 0 0,0 0 17 0 0,0 0 46 0 0,-1 0 49 0 0,-1 0 79 0 0,-18 18 421 0 0,18-18-421 0 0,1 0-86 0 0,1 0-55 0 0,0 1-51 0 0,0 0-10 0 0,-1-2 39 0 0,-5 10 215 0 0,-3 7 123 0 0,3 0-50 0 0,6 0-75 0 0,0-17-270 0 0,1 1 0 0 0,-1-1 0 0 0,1 0 0 0 0,-1 1 0 0 0,1-1 0 0 0,0 0 1 0 0,0 1-1 0 0,-1-1 0 0 0,1 0 0 0 0,0 0 0 0 0,1 1-17 0 0,-1 0 111 0 0,0 0-41 0 0,-1 0-27 0 0,0 1-22 0 0,0 0 0 0 0,0-2 22 0 0,1 0 24 0 0,0-1 39 0 0,0 0-101 0 0,-1 0-1 0 0,0 0 1 0 0,1 0 0 0 0,-1 0-1 0 0,1 0 1 0 0,-1 0-1 0 0,0 0 1 0 0,1 0-1 0 0,-1 0 1 0 0,0 1 0 0 0,1-1-1 0 0,-1 0 1 0 0,0 0-1 0 0,1 0 1 0 0,-1 0-1 0 0,0 1 1 0 0,1-1 0 0 0,-1 0-1 0 0,0 0 1 0 0,1 1-1 0 0,-1-1 1 0 0,0 0-1 0 0,0 1 1 0 0,1-1 0 0 0,-1 0-1 0 0,0 1-4 0 0,6 4 76 0 0,3-3 28 0 0,-5-2-51 0 0,17 0 238 0 0,-15-2-235 0 0,-2-3 3 0 0,6-2 53 0 0,2-2 2 0 0,-9 7-88 0 0,-1 0 1 0 0,0 0 0 0 0,0 0 0 0 0,0 0 0 0 0,0-1 0 0 0,-1 1 0 0 0,1-1 0 0 0,0 1 0 0 0,-1-1 0 0 0,0 1 0 0 0,0-1 0 0 0,0 0 0 0 0,1 0-27 0 0,0-1 86 0 0,0 0-85 0 0,1 1 0 0 0,-1 0 1 0 0,0-1-1 0 0,0 0 0 0 0,0 0 0 0 0,-1 1 0 0 0,1-1 0 0 0,-1 0 0 0 0,0 0 0 0 0,0 0 0 0 0,0-1 0 0 0,0 1 0 0 0,-1 0 0 0 0,0 0 1 0 0,0 0-1 0 0,0-3-1 0 0,0 5 0 0 0,0 1 0 0 0,0 0 0 0 0,0-1 0 0 0,-1 1 0 0 0,1 0 0 0 0,0 0 0 0 0,-1-1 0 0 0,1 1 0 0 0,-1 0 0 0 0,0 0 0 0 0,1-1 0 0 0,-1 1 0 0 0,0 0 0 0 0,0 0 0 0 0,1 0 0 0 0,-1 0 0 0 0,0-1 0 0 0,1 1 0 0 0,-1 0 0 0 0,1 0 0 0 0,0-1 0 0 0,-1 1 0 0 0,1 0 0 0 0,0-1 0 0 0,0 1 0 0 0,-1 0 0 0 0,1-1 0 0 0,0-2 0 0 0,0 0 0 0 0,-1 0 0 0 0,0 0 0 0 0,1 0 0 0 0,-2 0 0 0 0,0-2 0 0 0,1 2 0 0 0,0 1 0 0 0,0-1 0 0 0,0 1 0 0 0,0 0 0 0 0,1-1 0 0 0,0-2 0 0 0,-1-3 0 0 0,1 1 1 0 0,-1-1 0 0 0,0 0 0 0 0,-1 0 0 0 0,0 1 0 0 0,-1-1-1 0 0,-5-15-37 0 0,4 11-10 0 0,1 0-20 0 0,3-24-158 0 0,1 18 172 0 0,-1 18 51 0 0,0-1 0 0 0,0 1 1 0 0,-1 0-1 0 0,1-1 1 0 0,0 1-1 0 0,-1 0 0 0 0,1-1 1 0 0,-1 1-1 0 0,1 0 0 0 0,-1 0 1 0 0,1 0-1 0 0,-1-1 1 0 0,0 1 1 0 0,0 0-3 0 0,1 0 0 0 0,-1 0 0 0 0,0 0 0 0 0,1-1 0 0 0,-1 1 0 0 0,1 0 0 0 0,-1 0 0 0 0,1-1 0 0 0,0 1 0 0 0,-1 0 0 0 0,1-1 0 0 0,0 1 0 0 0,0-1 3 0 0,1-3 0 0 0,0 2 33 0 0,3 5 82 0 0,1 9-17 0 0,-4-4-140 0 0,-1-5 42 0 0,0 0 0 0 0,0-1 0 0 0,1 1 0 0 0,-1 0 0 0 0,0 0 0 0 0,1-1 0 0 0,0 1 1 0 0,-1-1-1 0 0,1 1 0 0 0,0 0 0 0 0,0 0 0 0 0,7 15-15 0 0,-5-9-8 0 0,2 5-42 0 0,-3 1-52 0 0,-2-11 86 0 0,0 1 1 0 0,1-1-1 0 0,-1 0 0 0 0,1 0 1 0 0,0 1-1 0 0,1 2 31 0 0,2 9-65 0 0,-2-7 71 0 0,-2 2 38 0 0,2 5 33 0 0,2 9 107 0 0,1 1 6 0 0,-4-10-105 0 0,-1 2 44 0 0,0 17 81 0 0,0-23-95 0 0,0 2 57 0 0,0-7-186 0 0,0 0 44 0 0,0 7 134 0 0,0 0 89 0 0,0 19 409 0 0,0-23-513 0 0,0 1-57 0 0,0 0-76 0 0,0-1-99 0 0,0 1-117 0 0,0-5 50 0 0,0 0-37 0 0,0-5-136 0 0,0 0-48 0 0,0 0-45 0 0,0 0-38 0 0,0 0-134 0 0,0 0-38 0 0,0 0-161 0 0,0 0-436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32.8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72 4576 0 0,'0'0'101'0'0,"0"0"22"0"0,0 0 5 0 0,2-2-21 0 0,7-4-90 0 0,-2 3 0 0 0,-3 0 41 0 0,-2-1 93 0 0,0 0 62 0 0,6 0 266 0 0,-5 0-158 0 0,7-4 354 0 0,-3 4-440 0 0,0 0 65 0 0,1 2 69 0 0,-4 0 73 0 0,6-5 18 0 0,2 5-82 0 0,-4 0-100 0 0,1-2 34 0 0,1-1-1 0 0,-2 4-37 0 0,22 1 668 0 0,-10 0-361 0 0,-4 0-142 0 0,1 0-54 0 0,-8 2-119 0 0,1 7-21 0 0,-8-6-198 0 0,4 4 74 0 0,-5-4-91 0 0,1 0 1 0 0,-1 0 0 0 0,0 0 0 0 0,0-1 0 0 0,0 1-1 0 0,-1 0 1 0 0,1 1-31 0 0,1 2 90 0 0,-1-4-81 0 0,7 16 84 0 0,-8-17-83 0 0,0 0-1 0 0,1 1 1 0 0,-1-1 0 0 0,0 1-1 0 0,0-1 1 0 0,0 1 0 0 0,1-1 0 0 0,-2 0-1 0 0,1 1 1 0 0,0-1 0 0 0,0 1-1 0 0,0-1 1 0 0,-1 0 0 0 0,1 1 0 0 0,-1 0-10 0 0,-3 4 33 0 0,4-5-25 0 0,-1 0-1 0 0,0 0 0 0 0,1 0 1 0 0,-1 1-1 0 0,0-1 0 0 0,1 0 1 0 0,0 0-1 0 0,-1 0 0 0 0,1 1 1 0 0,0-1-1 0 0,-1 0 1 0 0,1 0-1 0 0,0 1 0 0 0,0-1 1 0 0,0 1-8 0 0,1 6 27 0 0,0 11 59 0 0,-5-1 49 0 0,-2-5-36 0 0,3-6-60 0 0,0-1-1 0 0,0 1 1 0 0,-1-1-1 0 0,0 1 1 0 0,0-1-1 0 0,-2 1-38 0 0,-8 15 86 0 0,10-18-44 0 0,-4 6 12 0 0,8-9-49 0 0,-1-1 0 0 0,0 1 1 0 0,1 0-1 0 0,-1 0 0 0 0,1 0 1 0 0,-1-1-1 0 0,0 1 0 0 0,0 0 1 0 0,0-1-1 0 0,1 1 0 0 0,-1 0 1 0 0,-1 0-6 0 0,-2-1 11 0 0,0 0-8 0 0,-9 11 9 0 0,11-9 42 0 0,2-2 10 0 0,0 0 0 0 0,2 0-11 0 0,7 0-54 0 0,16-1-63 0 0,-10 1 52 0 0,-9 3-26 0 0,-2 5 28 0 0,4-4 10 0 0,-5 0 0 0 0,7 4 0 0 0,-9-8 0 0 0,0 1 0 0 0,-1-1 0 0 0,1 1 0 0 0,0-1 0 0 0,-1 1 0 0 0,1 0 0 0 0,0-1 0 0 0,-1 1 0 0 0,1 0 0 0 0,-1-1 0 0 0,0 1 0 0 0,1 0 0 0 0,-1 0 0 0 0,1-1 0 0 0,-1 1 0 0 0,0 0 0 0 0,5 8 0 0 0,0-6 0 0 0,2 7 0 0 0,-3-4 0 0 0,-4-5 0 0 0,1 0 0 0 0,0 1 0 0 0,-1-1 0 0 0,1 0 0 0 0,-1 0 0 0 0,1 0 0 0 0,-1 0 0 0 0,1 0 0 0 0,-1 1 0 0 0,0-1 0 0 0,0 0 0 0 0,1 0 0 0 0,-1 1 0 0 0,0-1 0 0 0,0-1 0 0 0,0 1 0 0 0,-1-1 0 0 0,1 0 0 0 0,0 1 0 0 0,0-1 0 0 0,0 0 0 0 0,0 1 0 0 0,0-1 0 0 0,0 0 0 0 0,0 1 0 0 0,0-1 0 0 0,0 0 0 0 0,0 1 0 0 0,1-1 0 0 0,-1 0 0 0 0,0 1 0 0 0,0-1 0 0 0,0 0 0 0 0,0 1 0 0 0,0-1 0 0 0,0 0 0 0 0,1 0 0 0 0,-1 1 0 0 0,0-1 0 0 0,0 0 0 0 0,1 0 0 0 0,-1 1 0 0 0,0-1 0 0 0,0 0 0 0 0,1 0 0 0 0,-1 1 0 0 0,0-1 0 0 0,0 0 0 0 0,1 0 0 0 0,-1 0 0 0 0,5 5 0 0 0,-2 15 0 0 0,-3-8 0 0 0,-2 0 16 0 0,-6-2 58 0 0,5-6 14 0 0,3 0-46 0 0,-1 0-4 0 0,-19 8 184 0 0,16-10-88 0 0,-1-1-85 0 0,0-1-11 0 0,-7 10 97 0 0,0 0 24 0 0,1-8-92 0 0,-1-2 17 0 0,-11 5 167 0 0,11 0-177 0 0,10-4-57 0 0,0 0-1 0 0,0-1 1 0 0,0 1-1 0 0,0-1 1 0 0,0 1-1 0 0,-1-1 1 0 0,1 0-1 0 0,0 0 1 0 0,0 0-1 0 0,0 0 1 0 0,0 0-1 0 0,0 0 1 0 0,-1-1-17 0 0,-26 0 145 0 0,16 1-66 0 0,7 0-44 0 0,-4 0 20 0 0,-3 0 26 0 0,-6 0 43 0 0,9-2-114 0 0,0-6 1 0 0,8 6-2 0 0,2 2-54 0 0,0 0-67 0 0,0-2-95 0 0,0 1 197 0 0,0-1-34 0 0,1-1-125 0 0,0 1-70 0 0,2-4-390 0 0,-2 5 471 0 0,0-1 39 0 0,1 1 49 0 0,-1-1 98 0 0,0 1-152 0 0,-1 1 14 0 0,0 0-12 0 0,1 0-39 0 0,-1 0-9 0 0,0 0-38 0 0,0 0-45 0 0,0 0-48 0 0,0 0-54 0 0,0 0-50 0 0,0 0-43 0 0,0 0-39 0 0,0 0-140 0 0,0 0-39 0 0,0 0-169 0 0,0 0-458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26.3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0 189 6448 0 0,'0'0'141'0'0,"0"0"23"0"0,0 0 13 0 0,3 3-19 0 0,7 8-70 0 0,-7-9 146 0 0,0-1-88 0 0,1 0-45 0 0,2-3 19 0 0,-6 2-72 0 0,5 0 280 0 0,0 1-107 0 0,0-1-96 0 0,-1 0-45 0 0,6-2 71 0 0,-7 1-36 0 0,2-10 142 0 0,6 4-18 0 0,3 0-57 0 0,-10 5-113 0 0,2-1 28 0 0,-1 1-38 0 0,2-1 17 0 0,-2 0 2 0 0,0-1 33 0 0,1-2 60 0 0,-2 3-64 0 0,-1-1-44 0 0,19-18-41 0 0,-15 15-24 0 0,-4 3 4 0 0,0 1 0 0 0,1 0 0 0 0,-1 0 0 0 0,1 0 0 0 0,-1 0 0 0 0,1 0-2 0 0,8-2 32 0 0,5-5 0 0 0,-16 9-30 0 0,-1 1 0 0 0,1-1 1 0 0,-1 0-1 0 0,0 1 0 0 0,1-1 0 0 0,-1 1 0 0 0,0-1 0 0 0,1 0 0 0 0,-1 1 0 0 0,0-1 0 0 0,0 0 0 0 0,0 1 0 0 0,0-1 0 0 0,0 0 0 0 0,0 1 0 0 0,0-1 0 0 0,0 0 0 0 0,0 1 0 0 0,0-1 0 0 0,0 0 0 0 0,0 1 1 0 0,0-1-1 0 0,0 0 0 0 0,-1 1-2 0 0,1-3 4 0 0,0-13-4 0 0,-3 1 0 0 0,-10-1 0 0 0,-3 3 0 0 0,1 10 0 0 0,-17 3 0 0 0,16 3 0 0 0,-13 13 0 0 0,24-3 0 0 0,-21 18 0 0 0,21-20 0 0 0,4-9 0 0 0,0 0 0 0 0,0 0 0 0 0,0 1 0 0 0,0-1 0 0 0,-1 0 0 0 0,1 0 0 0 0,-1 0 0 0 0,0 0 0 0 0,0 0 0 0 0,0 1 0 0 0,-1 0 0 0 0,1 1 0 0 0,0-1 0 0 0,-1 1 0 0 0,2-1 0 0 0,-1 1 0 0 0,0 0 0 0 0,1 0 0 0 0,-1 0 0 0 0,1 0 0 0 0,0 2 0 0 0,-11 27 0 0 0,7-25 0 0 0,4-7 0 0 0,0 0 0 0 0,1 1 0 0 0,-1-1 0 0 0,0 1 0 0 0,0-1 0 0 0,1 1 0 0 0,-1-1 0 0 0,1 1 0 0 0,-1 0 0 0 0,1-1 0 0 0,-1 1 0 0 0,1 0 0 0 0,0-1 0 0 0,0 1 0 0 0,0 1 0 0 0,0 105 160 0 0,3-93-175 0 0,10 1-44 0 0,3-3 45 0 0,-11-10 12 0 0,-5-3 0 0 0,1 0 0 0 0,0 0 0 0 0,-1 1 1 0 0,1-1-1 0 0,-1 0 0 0 0,1 1 0 0 0,0-1 1 0 0,-1 1-1 0 0,1-1 0 0 0,-1 0 1 0 0,1 1-1 0 0,-1-1 0 0 0,1 1 0 0 0,-1 0 1 0 0,1-1-1 0 0,-1 1 0 0 0,0-1 0 0 0,1 1 1 0 0,-1 0-1 0 0,0-1 0 0 0,0 1 1 0 0,1 0 1 0 0,1 4-2 0 0,7 4 31 0 0,-7-8-13 0 0,0 0-1 0 0,0 0 1 0 0,0 0-1 0 0,0 0 1 0 0,0-1 0 0 0,0 1-1 0 0,0-1 1 0 0,0 1-1 0 0,1-1-15 0 0,22 1 174 0 0,-7-2-86 0 0,1 1-59 0 0,-8 0-38 0 0,13 0 120 0 0,-15 0-151 0 0,-4 0-22 0 0,0 0-38 0 0,0 0-41 0 0,-1 0-50 0 0,-1 0-155 0 0,1-1-99 0 0,-2 1 58 0 0,0 0-37 0 0,3-2-506 0 0,1-2-405 0 0,4-5-768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31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60 6448 0 0,'0'0'141'0'0,"0"0"23"0"0,0 0 13 0 0,0 0-53 0 0,0 0-10 0 0,0 0 41 0 0,0 0 131 0 0,0 0 242 0 0,2-2 16 0 0,18-10 401 0 0,-19 11-915 0 0,1-1 71 0 0,0 0 52 0 0,6-2 508 0 0,-4 4-405 0 0,0 0-140 0 0,0 0-38 0 0,-3 0-52 0 0,0 0 0 0 0,-1-1 0 0 0,1 1 0 0 0,0 0 0 0 0,0 0 0 0 0,-1 0 0 0 0,1 0 0 0 0,0-1 0 0 0,-1 1 0 0 0,1 0 0 0 0,0 0 0 0 0,-1-1 0 0 0,1 1 0 0 0,0-1 0 0 0,-1 1 0 0 0,1-1 0 0 0,-1 1 0 0 0,1-1 0 0 0,-1 1 0 0 0,1-1-26 0 0,9-6 336 0 0,-5 4-297 0 0,0 1 68 0 0,12-3 409 0 0,-9 5-377 0 0,-4 0-115 0 0,-2 0-20 0 0,16-10 55 0 0,-16 9-104 0 0,-1 0 54 0 0,0 1 83 0 0,2 0-104 0 0,0 0-50 0 0,0 0-53 0 0,2 0-62 0 0,1 0-74 0 0,-4 0-157 0 0,0 0-116 0 0,0 0 70 0 0,-1 0-44 0 0,1 0-588 0 0,0 0-463 0 0,-2 0-880 0 0</inkml:trace>
  <inkml:trace contextRef="#ctx0" brushRef="#br0" timeOffset="288.6">35 143 6240 0 0,'0'0'182'0'0,"0"0"-45"0"0,0 0-3 0 0,0 0 52 0 0,0 0 164 0 0,0 0 302 0 0,0 0 20 0 0,0 0-35 0 0,0 0-432 0 0,0 0 56 0 0,0 0 128 0 0,0 0-18 0 0,0 0-15 0 0,2 2-50 0 0,4 3-114 0 0,3-1 183 0 0,18-3 272 0 0,-11-1-489 0 0,-14 0-156 0 0,1 0 0 0 0,-1-1-1 0 0,1 1 1 0 0,0 0 0 0 0,-1-1-1 0 0,1 0 1 0 0,-1 1 0 0 0,1-1-1 0 0,-1 0 1 0 0,1 0 0 0 0,-1-1-1 0 0,1 1-1 0 0,-1 0 2 0 0,1 0-42 0 0,5 0 60 0 0,-5 0-44 0 0,0 2-62 0 0,0-1-90 0 0,-1 0-78 0 0,0 0-113 0 0,-1 0 94 0 0,0 0-45 0 0,0 0-40 0 0,0 0-35 0 0,1 0-118 0 0,-1 0-34 0 0,3 0-1210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43.5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5960 0 0,'0'0'132'0'0,"0"0"17"0"0,0 0 12 0 0,0 0-46 0 0,0 0-3 0 0,0 0 45 0 0,0 0 139 0 0,0 0 256 0 0,0 0 22 0 0,0 0-24 0 0,2 0-104 0 0,1 0-338 0 0,-1 0 61 0 0,2-1 230 0 0,5 3 703 0 0,-7 1-777 0 0,-1-1-190 0 0,-1 0-35 0 0,1 0-41 0 0,-1 2-47 0 0,2 5 185 0 0,6 1-9 0 0,-6-6-16 0 0,-1 0-65 0 0,-1 2-37 0 0,-1 2-9 0 0,1-4 17 0 0,-1 8 79 0 0,1 10 104 0 0,3-9-28 0 0,1-4-101 0 0,1 13 330 0 0,-5-14-379 0 0,1 0-73 0 0,-1-7-11 0 0,-1-1 1 0 0,1 1 0 0 0,0-1 0 0 0,1 1 0 0 0,-1-1 0 0 0,0 1 0 0 0,0-1-1 0 0,0 1 1 0 0,0-1 0 0 0,0 1 0 0 0,0-1 0 0 0,1 1 0 0 0,-1-1-1 0 0,0 1 1 0 0,0-1 0 0 0,1 1 0 0 0,-1-1 0 0 0,0 1 0 0 0,1-1 0 0 0,-1 0-1 0 0,0 1 1 0 0,1-1 0 0 0,-1 0 0 0 0,0 1 0 0 0,1-1 0 0 0,-1 0 0 0 0,1 0-3 0 0,-1 1 1 0 0,1-1-1 0 0,-1 0 1 0 0,1 1 0 0 0,-1-1-1 0 0,0 0 1 0 0,1 1-1 0 0,-1-1 1 0 0,0 1 0 0 0,1-1-1 0 0,-1 0 1 0 0,0 1-1 0 0,0-1 1 0 0,1 1-1 0 0,-1-1 1 0 0,0 1 0 0 0,0-1-1 0 0,0 1 1 0 0,0-1-1 0 0,0 1 1 0 0,0-1 0 0 0,0 1-1 0 0,0-1 1 0 0,0 1-1 0 0,0-1 1 0 0,0 1 2 0 0,0 3-7 0 0,-1 10 0 0 0,4-6 61 0 0,5-1-31 0 0,-4-3 38 0 0,4 4 15 0 0,-8-7-74 0 0,0-1 1 0 0,1 0-1 0 0,-1 0 1 0 0,0 0-1 0 0,0 1 0 0 0,1-1 1 0 0,-1 0-1 0 0,0 0 1 0 0,0 0-1 0 0,1 1 0 0 0,-1-1 1 0 0,0 0-1 0 0,0 0 0 0 0,1 0 1 0 0,-1 0-1 0 0,0 0 1 0 0,1 0-1 0 0,-1 0 0 0 0,0 0 1 0 0,1 0-1 0 0,-1 0 1 0 0,0 0-1 0 0,0 0 0 0 0,1 0 1 0 0,-1 0-1 0 0,0 0 1 0 0,1 0-1 0 0,-1 0 0 0 0,1 0-2 0 0,5-9-15 0 0,-5 7 9 0 0,0 1-18 0 0,1 1-21 0 0,-1 0-25 0 0,0 0-38 0 0,0 0-18 0 0,0-1-38 0 0,0 1-45 0 0,1 0-49 0 0,-1 0-53 0 0,0 0-49 0 0,0 0-44 0 0,0 0-37 0 0,1 0-133 0 0,-1 0-36 0 0,3 0-1355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43.8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7512 0 0,'0'0'166'0'0,"0"0"29"0"0,0 0 13 0 0,0 0 17 0 0,0 0 46 0 0,0 0 17 0 0,0 0 7 0 0,0 0-37 0 0,0 0-190 0 0,2 0-38 0 0,-2 0-179 0 0,0 0 109 0 0,1 0 106 0 0,1 0 149 0 0,-1 0-158 0 0,0 0-56 0 0,0 0-63 0 0,0 0-81 0 0,0 0-97 0 0,0 0-117 0 0,-1-1 130 0 0,0 1-35 0 0,0 0-38 0 0,1 0-41 0 0,-1 0-41 0 0,0-1-45 0 0,0-2-724 0 0,0-4-663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44.0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7256 0 0,'0'0'165'0'0,"0"0"22"0"0,0 0 7 0 0,0 0-62 0 0,2 0-14 0 0,-2 0-115 0 0,1 0 52 0 0,2 1 119 0 0,0-1 83 0 0,1 0 99 0 0,8 0 552 0 0,-8 0-624 0 0,-1 0-101 0 0,-1-1-42 0 0,0 0-51 0 0,-1 0-60 0 0,6-4 77 0 0,4 2 111 0 0,3 1-15 0 0,-2 2-122 0 0,-8 0-71 0 0,-2 0-33 0 0,1 1-100 0 0,-1-1-97 0 0,-1 1 58 0 0,0-1-40 0 0,1 1-43 0 0,-1 0-40 0 0,1 1-389 0 0,1 0-273 0 0,1 2-628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44.2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 7616 0 0,'0'0'222'0'0,"0"0"54"0"0,0 0 118 0 0,2-2 43 0 0,-2 1-385 0 0,7-4 228 0 0,-4 3-135 0 0,3 1 102 0 0,-3 0-74 0 0,1 1 43 0 0,-3 0-204 0 0,-1 0-1 0 0,1 0 0 0 0,-1 0 1 0 0,0 0-1 0 0,1 0 0 0 0,-1 0 1 0 0,1 0-1 0 0,-1 0 0 0 0,1-1 1 0 0,-1 1-1 0 0,0 0 0 0 0,1 0 0 0 0,-1 0 1 0 0,0-1-1 0 0,1 1 0 0 0,-1 0 1 0 0,0-1-1 0 0,1 1 0 0 0,-1 0 1 0 0,0 0-1 0 0,1-1 0 0 0,-1 1 1 0 0,0-1-1 0 0,1 1-11 0 0,-1-1 10 0 0,0 1 0 0 0,1-1 0 0 0,-1 1 0 0 0,0-1 0 0 0,1 1 0 0 0,-1 0-1 0 0,0-1 1 0 0,1 1 0 0 0,-1 0 0 0 0,1-1 0 0 0,-1 1 0 0 0,1 0 0 0 0,-1 0 0 0 0,1-1 0 0 0,-1 1 0 0 0,1 0 0 0 0,-1 0 0 0 0,1 0 0 0 0,-1-1 0 0 0,1 1 0 0 0,0 0 0 0 0,-1 0-1 0 0,1 0 1 0 0,-1 0 0 0 0,1 0-10 0 0,3 0 8 0 0,0 0-1 0 0,0 0 1 0 0,0 0-1 0 0,0-1 1 0 0,0 1-1 0 0,0-1 1 0 0,0 0-1 0 0,-1-1 1 0 0,1 1-1 0 0,0 0 1 0 0,0-2-8 0 0,-2 3 1 0 0,1-1 0 0 0,-1 1 1 0 0,1-1-1 0 0,-1 1 0 0 0,0 0 0 0 0,1-1 0 0 0,-1 1 1 0 0,1 1-1 0 0,-1-1 0 0 0,1 0-1 0 0,6 1-1 0 0,2-1 1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44.7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14 6536 0 0,'-10'0'141'0'0,"8"0"23"0"0,0-2 13 0 0,-7-6-32 0 0,4 5-93 0 0,-1 3-71 0 0,4 1 31 0 0,-22 1 422 0 0,17 3-81 0 0,5-2-202 0 0,1-2 40 0 0,0 0-33 0 0,-1 0 72 0 0,0-1-76 0 0,0 0-72 0 0,-1 0-34 0 0,2 1 65 0 0,-1 1 13 0 0,1 0-10 0 0,-1 1 7 0 0,0-1 10 0 0,-1-2 45 0 0,-3 0 88 0 0,5 0-245 0 0,1 0 0 0 0,-1 0 0 0 0,0 1 1 0 0,0-1-1 0 0,0 0 0 0 0,0 0 0 0 0,1 0 0 0 0,-1 1 1 0 0,0-1-1 0 0,0 0 0 0 0,1 1 0 0 0,-1-1 0 0 0,0 0 1 0 0,0 1-22 0 0,0 0 38 0 0,0 1 1 0 0,-1-1-1 0 0,1 1 1 0 0,0-1-1 0 0,0 1 1 0 0,0-1-1 0 0,0 1 1 0 0,0 1-39 0 0,-10 14 243 0 0,-1 1-16 0 0,0-1-70 0 0,4-3-63 0 0,5 8 115 0 0,0-1-56 0 0,-1-12-77 0 0,3-9-69 0 0,1 1 0 0 0,-1-1 1 0 0,1 1-1 0 0,0-1 0 0 0,-1 1 0 0 0,1-1 0 0 0,0 1 0 0 0,-1 0 1 0 0,1-1-1 0 0,0 1 0 0 0,0 0 0 0 0,0-1 0 0 0,-1 1 0 0 0,1 0 1 0 0,0-1-1 0 0,0 1 0 0 0,0 0 0 0 0,0-1 0 0 0,0 1 0 0 0,0 0 0 0 0,0-1 1 0 0,0 1-1 0 0,1 0 0 0 0,-1-1 0 0 0,0 1 0 0 0,0 0-7 0 0,7 12 82 0 0,-4 7-10 0 0,-2-17-61 0 0,-1-1 0 0 0,0 1 0 0 0,1-1 0 0 0,0 1 0 0 0,-1-1 1 0 0,1 1-1 0 0,0-1 0 0 0,0 0 0 0 0,1 1 0 0 0,-1-1 0 0 0,0 0 0 0 0,1 0 1 0 0,0 1-12 0 0,6 11 47 0 0,-6-8-22 0 0,-2-5-20 0 0,0 0 0 0 0,0 0 0 0 0,1-1 0 0 0,-1 1-1 0 0,0 0 1 0 0,1 0 0 0 0,-1 0 0 0 0,1 0 0 0 0,-1 0 0 0 0,1 0 0 0 0,-1 0 0 0 0,1-1 0 0 0,-1 1-1 0 0,1 0 1 0 0,0 0 0 0 0,0-1 0 0 0,-1 1 0 0 0,1 0 0 0 0,0-1 0 0 0,0 1 0 0 0,0-1-5 0 0,6 5 44 0 0,1 4-25 0 0,2 1-1 0 0,0-8 45 0 0,-8-2-58 0 0,-1 0-1 0 0,0 0 1 0 0,1 0 0 0 0,-1 1 0 0 0,0-1 0 0 0,0 0 0 0 0,1 1 0 0 0,-1-1 0 0 0,0 1 0 0 0,0 0 0 0 0,1-1 0 0 0,-1 1 0 0 0,0 0-5 0 0,0 0 5 0 0,0-1-1 0 0,0 1 1 0 0,0 0 0 0 0,1-1 0 0 0,-1 1 0 0 0,0-1 0 0 0,1 0 0 0 0,-1 1 0 0 0,0-1 0 0 0,0 0 0 0 0,1 1 0 0 0,-1-1 0 0 0,1 0-5 0 0,10 0 60 0 0,-9 1-40 0 0,0-1 0 0 0,0 0 0 0 0,1 0 0 0 0,-1 0 0 0 0,0 0 0 0 0,1 0 0 0 0,-1-1 0 0 0,0 0 0 0 0,3 0-20 0 0,-2-1 20 0 0,1 0 8 0 0,-1-1 1 0 0,1 1 0 0 0,-1-1-1 0 0,1 0 1 0 0,-1 0 0 0 0,0-1-29 0 0,20-12 80 0 0,-17 7-40 0 0,-4 4-20 0 0,1 0-1 0 0,-1 0 0 0 0,1 0 0 0 0,0 1 0 0 0,0-1 1 0 0,2 0-20 0 0,-3 1 13 0 0,-1 0 0 0 0,1 0 1 0 0,-1 0-1 0 0,-1 0 0 0 0,1 0 1 0 0,0 0-1 0 0,-1-1 0 0 0,0 1 1 0 0,0-3-14 0 0,3-6 14 0 0,-3 10-9 0 0,-1 1 1 0 0,0 0-1 0 0,0-1 0 0 0,0 1 0 0 0,0-1 0 0 0,0 1 1 0 0,0-1-1 0 0,-1 1 0 0 0,1-1 0 0 0,-1 1 1 0 0,1 0-1 0 0,-1-1 0 0 0,0 1 0 0 0,0 0 0 0 0,0-1 1 0 0,0 1-1 0 0,-1 0 0 0 0,1 0 0 0 0,-1 0 0 0 0,0-1-5 0 0,-5-8 14 0 0,2-3-14 0 0,4 12 0 0 0,0-1 0 0 0,0 1 0 0 0,0-1 0 0 0,0 1 0 0 0,0 0 0 0 0,0 0 0 0 0,0 0 0 0 0,-1 0 0 0 0,1 0 0 0 0,-1 0 0 0 0,0 0 0 0 0,0 0 0 0 0,-1-1 0 0 0,-8-5-34 0 0,-1-7-95 0 0,-1 0 5 0 0,1 5-27 0 0,1 8-49 0 0,8 2 131 0 0,-3-2-45 0 0,5 1 37 0 0,-1-1-38 0 0,1 1-63 0 0,1 0-8 0 0,-1 0-53 0 0,0 0-62 0 0,0 0-70 0 0,0 1-77 0 0,-1-1-85 0 0,1 1-94 0 0,-1 0-101 0 0,0 0-791 0 0,2 0-858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1:29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 0 5840 0 0,'0'0'132'0'0,"0"0"17"0"0,0 0 11 0 0,-2 0-21 0 0,2 0-138 0 0,0 0 0 0 0,-1 0 0 0 0,1 0 0 0 0,-1 0 0 0 0,1 0 1 0 0,0 0-1 0 0,-1 0 0 0 0,1 0 0 0 0,0 1 0 0 0,-1-1 0 0 0,1 0 0 0 0,0 0 1 0 0,-1 0-1 0 0,1 0 0 0 0,0 0 0 0 0,-1 1 0 0 0,1-1 0 0 0,0 0 0 0 0,-1 0 0 0 0,1 1 1 0 0,0-1-1 0 0,0 0 0 0 0,-1 0 0 0 0,1 1 0 0 0,0-1 0 0 0,0 0 0 0 0,-1 1 1 0 0,1-1-2 0 0,-1 5 49 0 0,1-2 149 0 0,-1-1-76 0 0,0 0-47 0 0,-3-1-38 0 0,1 0 14 0 0,2 1 46 0 0,0 0 53 0 0,1 1 83 0 0,0-3-214 0 0,0 1 1 0 0,0-1-1 0 0,0 1 1 0 0,-1-1-1 0 0,1 1 1 0 0,0-1-1 0 0,0 0 0 0 0,0 1 1 0 0,0-1-1 0 0,0 1 1 0 0,-1-1-1 0 0,1 0 1 0 0,0 1-1 0 0,0-1 1 0 0,-1 0-1 0 0,1 1 1 0 0,0-1-1 0 0,0 0 0 0 0,-1 1 1 0 0,1-1-1 0 0,0 0 1 0 0,-1 1-1 0 0,1-1 1 0 0,-1 0-20 0 0,1 1 18 0 0,-1-1-1 0 0,1 0 1 0 0,-1 1 0 0 0,1-1 0 0 0,0 0 0 0 0,-1 1-1 0 0,1-1 1 0 0,-1 1 0 0 0,1-1 0 0 0,0 0 0 0 0,-1 1-1 0 0,1-1 1 0 0,0 1 0 0 0,0-1 0 0 0,0 1 0 0 0,-1-1-1 0 0,1 1 1 0 0,0 0 0 0 0,0-1 0 0 0,0 1 0 0 0,0-1-1 0 0,0 1 1 0 0,0-1 0 0 0,0 1 0 0 0,0 0-18 0 0,0-1 24 0 0,0 1 1 0 0,0 0-1 0 0,0 0 1 0 0,-1-1-1 0 0,1 1 1 0 0,0 0-1 0 0,0-1 1 0 0,0 1-1 0 0,-1 0 1 0 0,1-1-1 0 0,0 1 1 0 0,-1 0-1 0 0,1-1 0 0 0,0 1 1 0 0,-1 0-1 0 0,1-1 1 0 0,-1 1-1 0 0,1-1 1 0 0,-1 1-1 0 0,0-1-24 0 0,-6 10 352 0 0,-1 0-49 0 0,6-7-56 0 0,1 0-75 0 0,1 1-42 0 0,0 2-36 0 0,0 0-27 0 0,-1-2 20 0 0,-7 17 223 0 0,6 5 96 0 0,2-24-351 0 0,0 1 1 0 0,0 0-1 0 0,0-1 1 0 0,-1 1-1 0 0,1-1 1 0 0,-1 1-1 0 0,0 0-55 0 0,-4 9 204 0 0,3-10-176 0 0,0 6 115 0 0,1-1-34 0 0,8 13 103 0 0,-2-5-72 0 0,-4-6-4 0 0,-1-4-69 0 0,0-4-49 0 0,0 1 1 0 0,0-1-1 0 0,0 0 0 0 0,0 0 0 0 0,0 1 1 0 0,0-1-1 0 0,0 0 0 0 0,0 0 1 0 0,1 1-1 0 0,-1-1 0 0 0,0 0 1 0 0,1 1-19 0 0,4 4 108 0 0,-1 2-11 0 0,-1 0-37 0 0,-2-8-51 0 0,-1 1-1 0 0,1 0 1 0 0,-1 0-1 0 0,1-1 1 0 0,0 1-1 0 0,-1-1 1 0 0,1 1 0 0 0,0-1-1 0 0,-1 1 1 0 0,1-1-1 0 0,0 1 1 0 0,0-1 0 0 0,0 1-9 0 0,0-1 5 0 0,0 0 1 0 0,-1 1-1 0 0,1-1 0 0 0,0 1 1 0 0,0-1-1 0 0,-1 1 1 0 0,1-1-1 0 0,0 1 1 0 0,-1-1-1 0 0,1 1 1 0 0,-1 0-1 0 0,1-1 1 0 0,0 1-6 0 0,0 2 16 0 0,0-1-6 0 0,-1-1-1 0 0,1 0 1 0 0,-1 0-1 0 0,1 1 1 0 0,0-1-1 0 0,-1 0 1 0 0,1 0-1 0 0,0 0 1 0 0,0 0 0 0 0,0 0-1 0 0,0 0 1 0 0,0 0-1 0 0,0 0 1 0 0,0 0-1 0 0,0 0 1 0 0,1 0-1 0 0,-1-1 1 0 0,0 1 0 0 0,0-1-1 0 0,1 1 1 0 0,0 0-10 0 0,0 0 15 0 0,4 3 19 0 0,-5-4-26 0 0,0 1 0 0 0,1 0 0 0 0,-1-1-1 0 0,0 1 1 0 0,0 0 0 0 0,0-1 0 0 0,0 0 0 0 0,0 1 0 0 0,1-1-1 0 0,-1 0 1 0 0,0 1 0 0 0,0-1 0 0 0,1 0 0 0 0,-1 0-8 0 0,0 0 5 0 0,0 0 0 0 0,1 0 1 0 0,-1 0-1 0 0,0 1 0 0 0,0-1 0 0 0,0 0 1 0 0,0 1-1 0 0,0-1 0 0 0,1 1 1 0 0,-1-1-1 0 0,0 1 0 0 0,0-1 1 0 0,0 1-6 0 0,9 4 19 0 0,11-3 61 0 0,-2-5-9 0 0,-2-4-33 0 0,6 3 42 0 0,-21 3-72 0 0,4-2 28 0 0,1 0 1 0 0,0-1 0 0 0,-1 0-1 0 0,0-1 1 0 0,4-3-37 0 0,3-9 110 0 0,-8 9-75 0 0,-4 6-28 0 0,0-1 1 0 0,0 1-1 0 0,0 0 0 0 0,0 0 0 0 0,0-1 0 0 0,0 1 0 0 0,0 0 1 0 0,-1-1-1 0 0,1 1 0 0 0,-1-3-7 0 0,2-7 27 0 0,3 2 55 0 0,-4 4-42 0 0,-4 1-22 0 0,0 3 2 0 0,1-10 0 0 0,0 2-24 0 0,-10-2 57 0 0,11 11-48 0 0,-4 0 0 0 0,-10 1-4 0 0,-9 0-1 0 0,23 0 0 0 0,0 0 0 0 0,0 0 0 0 0,-1 0 0 0 0,1 0 0 0 0,0 1 0 0 0,0-1 0 0 0,0 0 0 0 0,0 0 0 0 0,0 1 0 0 0,-1-1 0 0 0,0 1 0 0 0,-11 12-71 0 0,-6 7 0 0 0,7-8 61 0 0,0 2 11 0 0,12-10 0 0 0,0-1-4 0 0,-10 9-7 0 0,8-8-33 0 0,2 6 33 0 0,2 0 10 0 0,2-7-515 0 0,-1-1 73 0 0,-1 0-16 0 0,-1-1-137 0 0,0 0-204 0 0,-2 0 286 0 0,1 1-103 0 0,0-1-1116 0 0,0-1-990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1:58.9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0 119 7112 0 0,'0'0'157'0'0,"0"0"23"0"0,0 0 13 0 0,2-2-22 0 0,3-3-119 0 0,-2 2 23 0 0,-1 2 74 0 0,-2 0 174 0 0,2-1 291 0 0,-2 2-472 0 0,4-5-4 0 0,-3 4-78 0 0,0 0 35 0 0,1 0 31 0 0,-1 0 45 0 0,0 1 55 0 0,1 0 63 0 0,1-1-121 0 0,-1 1-33 0 0,2-5 172 0 0,-1 2-58 0 0,0 1-11 0 0,0 1 30 0 0,3 1 84 0 0,-3 0-248 0 0,10-1 237 0 0,-13 1-331 0 0,0-1 0 0 0,1 1 0 0 0,-1 0 0 0 0,0 0 0 0 0,1 0 0 0 0,-1 0 0 0 0,0-1 0 0 0,0 1 0 0 0,1 0 0 0 0,-1 0 0 0 0,0-1 0 0 0,0 1 0 0 0,1 0 0 0 0,-1-1 1 0 0,0 1-1 0 0,0 0 0 0 0,0 0 0 0 0,1-1 0 0 0,-1 1 0 0 0,0 0 0 0 0,0-1 0 0 0,0 1 0 0 0,0-1 0 0 0,0 1 0 0 0,0 0 0 0 0,0-1 0 0 0,0 1 0 0 0,0 0 0 0 0,0-1 0 0 0,0 1-10 0 0,0-1 126 0 0,1 0-34 0 0,2 1 14 0 0,5 0-16 0 0,-8 0-56 0 0,10 0 190 0 0,-8 0 0 0 0,0 0-38 0 0,8 2-148 0 0,1 6-38 0 0,-4-6-12 0 0,-4-2-28 0 0,1 0-207 0 0,-2 0 98 0 0,0 0 60 0 0,1 0-23 0 0,-2 0 27 0 0,1 0-357 0 0</inkml:trace>
  <inkml:trace contextRef="#ctx0" brushRef="#br0" timeOffset="284.75">71 367 8840 0 0,'0'0'197'0'0,"0"0"24"0"0,0 0 19 0 0,2 0-29 0 0,26 0 801 0 0,-15 0-613 0 0,1 0-35 0 0,-8 0-226 0 0,0 0-38 0 0,-2-2 34 0 0,-1-1-87 0 0,3-2 29 0 0,3 4 3 0 0,6 0 67 0 0,-12 1-95 0 0,0 0-120 0 0,0 0-69 0 0,-1 0-76 0 0,0 0-77 0 0,0 0-79 0 0,0 0-81 0 0,0 0-83 0 0,0 0-85 0 0,-1 0-86 0 0,1 0-775 0 0,-2 0-848 0 0</inkml:trace>
  <inkml:trace contextRef="#ctx0" brushRef="#br0" timeOffset="904.83">508 13 6624 0 0,'-2'0'149'0'0,"0"0"-90"0"0,2 1-64 0 0,-2-2 38 0 0,-2-2 73 0 0,-1 0 22 0 0,-3-1 59 0 0,-4 2-156 0 0,7 2 17 0 0,-2 0 79 0 0,-1-1 105 0 0,-11 2 380 0 0,15-1-471 0 0,2 2-51 0 0,-2 3 60 0 0,4-5-142 0 0,0 1-1 0 0,0-1 1 0 0,0 0 0 0 0,-1 1 0 0 0,1-1-1 0 0,0 0 1 0 0,0 0 0 0 0,-1 1-1 0 0,1-1 1 0 0,0 0 0 0 0,0 0-1 0 0,-1 1 1 0 0,1-1 0 0 0,0 0 0 0 0,-1 0-1 0 0,1 0 1 0 0,0 1 0 0 0,-1-1-1 0 0,1 0 1 0 0,0 0 0 0 0,-1 0-1 0 0,1 0 1 0 0,-1 0 0 0 0,1 0 0 0 0,0 0-1 0 0,-1 0 1 0 0,1 0 0 0 0,0 0-1 0 0,-1 0 1 0 0,1 0 0 0 0,-1 0-1 0 0,1 0-7 0 0,-2 0 41 0 0,1 0 0 0 0,-1 0 0 0 0,1 1-1 0 0,-1-1 1 0 0,1 0 0 0 0,-1 1-1 0 0,1-1 1 0 0,-1 1 0 0 0,1 0-1 0 0,0 0 1 0 0,-1-1 0 0 0,1 1 0 0 0,0 0-1 0 0,-1 1-40 0 0,-16 16 510 0 0,9-8-252 0 0,6-7-216 0 0,1 0 0 0 0,0 0 0 0 0,-1 1 0 0 0,2-1 0 0 0,-1 1 0 0 0,0-1 1 0 0,1 1-1 0 0,-1-1 0 0 0,1 1 0 0 0,0 0 0 0 0,0 0 0 0 0,1-1 0 0 0,-1 1 1 0 0,1 0-1 0 0,0 0-42 0 0,0-2 15 0 0,0-1 0 0 0,-1 1 0 0 0,1 0 0 0 0,0-1 0 0 0,-1 1 0 0 0,1-1 0 0 0,-1 1 0 0 0,1-1 0 0 0,-1 1 0 0 0,0-1 0 0 0,0 1-15 0 0,0-1 9 0 0,0 1 0 0 0,1-1 1 0 0,-1 0-1 0 0,0 0 0 0 0,1 1 1 0 0,-1-1-1 0 0,1 0 0 0 0,0 1 0 0 0,-1-1 1 0 0,1 0-1 0 0,0 1 0 0 0,0-1 0 0 0,0 1 1 0 0,0-1-1 0 0,0 0 0 0 0,0 1 1 0 0,0-1-1 0 0,1 1 0 0 0,-1-1 0 0 0,0 0 1 0 0,1 2-10 0 0,2 4 32 0 0,-2-4-26 0 0,0-1 0 0 0,0 0 1 0 0,0 0-1 0 0,0 1 1 0 0,-1-1-1 0 0,1 0 0 0 0,-1 1 1 0 0,1-1-1 0 0,-1 1 1 0 0,0 1-7 0 0,0 1 18 0 0,1-1 0 0 0,0 1 0 0 0,0 0 0 0 0,1-1 0 0 0,-1 1 0 0 0,1-1 1 0 0,0 0-1 0 0,0 0 0 0 0,2 3-18 0 0,2 3 13 0 0,-6-9-11 0 0,1 1 0 0 0,0-1-1 0 0,-1 0 1 0 0,1 0 0 0 0,0 0 0 0 0,0 0 0 0 0,0 0 0 0 0,0 0 0 0 0,0 0 0 0 0,0 0 0 0 0,0 0 0 0 0,0-1 0 0 0,1 1-2 0 0,10 9 28 0 0,-10-8-18 0 0,1 0 0 0 0,-1 0-1 0 0,1 0 1 0 0,0 0 0 0 0,-1 0 0 0 0,1-1 0 0 0,2 1-10 0 0,11 4 87 0 0,0-4 34 0 0,0-2 62 0 0,-13 0-142 0 0,0 0 1 0 0,-1-1-1 0 0,1 1 1 0 0,0-1-1 0 0,0 0 1 0 0,-1 0-1 0 0,1 0 1 0 0,2-2-42 0 0,13-7 278 0 0,-4 3 15 0 0,-5 1-149 0 0,-1-1-32 0 0,18-20 100 0 0,-10 10-84 0 0,-15 16-122 0 0,0 0 1 0 0,0 0-1 0 0,0 0 1 0 0,0 0 0 0 0,0 0-1 0 0,-1 0 1 0 0,1 0-1 0 0,0 0 1 0 0,0 0 0 0 0,-1 0-1 0 0,1 0 1 0 0,-1-1-1 0 0,1 1 1 0 0,-1 0 0 0 0,0 0-1 0 0,0-1 1 0 0,1 1-1 0 0,-1 0 1 0 0,0 0 0 0 0,0-1-7 0 0,0 0 13 0 0,1-1 1 0 0,-1 1 0 0 0,1 0 0 0 0,-1-1-1 0 0,1 1 1 0 0,0 0 0 0 0,0 0 0 0 0,0 0-1 0 0,0-1 1 0 0,0 1 0 0 0,1 0 0 0 0,0-1-14 0 0,-1 2 14 0 0,1-1 1 0 0,-1 0 0 0 0,0 0 0 0 0,0-1 0 0 0,0 1 0 0 0,0 0 0 0 0,0 0 0 0 0,0 0 0 0 0,-1-1 0 0 0,1 1 0 0 0,-1 0 0 0 0,1-2-15 0 0,-2 0 37 0 0,1-1 0 0 0,-1 1 0 0 0,1-1 0 0 0,-1 1 0 0 0,0 0 1 0 0,-1-3-38 0 0,1 6 12 0 0,0-1 0 0 0,1 0 1 0 0,-1 0-1 0 0,0 1 1 0 0,0-1-1 0 0,0 0 0 0 0,0 1 1 0 0,0-1-1 0 0,0 1 1 0 0,0-1-1 0 0,-1 1 1 0 0,1 0-1 0 0,0 0 0 0 0,-1-1 1 0 0,0 1-13 0 0,-6-3 16 0 0,7 4-16 0 0,0 0 0 0 0,0 0 0 0 0,0-1-1 0 0,1 1 1 0 0,-1 0 0 0 0,0-1 0 0 0,0 1 0 0 0,1-1 0 0 0,-1 1 0 0 0,0-1 0 0 0,0 0 0 0 0,1 1 0 0 0,-1-1 0 0 0,1 1 0 0 0,-1-1 0 0 0,1 0 0 0 0,-1 0 0 0 0,0 0 0 0 0,-1-2 0 0 0,-1 0 0 0 0,0 0 0 0 0,0 0 0 0 0,0 0 0 0 0,0 1 0 0 0,0 0 0 0 0,-1-1 0 0 0,1 1 0 0 0,-1 0 0 0 0,1 0 0 0 0,-1 1 0 0 0,0-1 0 0 0,0 1 0 0 0,1 0 0 0 0,-1 0 0 0 0,-4 0 0 0 0,8 1-2 0 0,-1 0 1 0 0,1 0 0 0 0,-1 0 0 0 0,1 0 0 0 0,-1 0 0 0 0,1 0 0 0 0,-1-1 0 0 0,1 1 0 0 0,-1 0 0 0 0,1 0 0 0 0,-1 0 0 0 0,1 0 0 0 0,-1-1-1 0 0,1 1 1 0 0,-1 0 0 0 0,1 0 0 0 0,0-1 0 0 0,-1 1 0 0 0,1 0 0 0 0,-1-1 0 0 0,1 1 0 0 0,0 0 0 0 0,-1-1 0 0 0,1 1 0 0 0,0-1 0 0 0,-1 1 1 0 0,1-1-2 0 0,0 1 0 0 0,0-1 0 0 0,-1 1 0 0 0,1 0 0 0 0,0-1 0 0 0,-1 1 0 0 0,1 0 0 0 0,-1-1 0 0 0,1 1 0 0 0,0 0 0 0 0,-1-1 0 0 0,1 1 0 0 0,-1 0 0 0 0,1 0 0 0 0,-1-1 0 0 0,1 1 0 0 0,-1 0 0 0 0,1 0 0 0 0,-1 0 0 0 0,1 0 0 0 0,-1 0 0 0 0,1 0 0 0 0,-1 0 0 0 0,1 0 0 0 0,-1 0 0 0 0,1 0 2 0 0,-4 0-4 0 0,0 0-107 0 0,-7 0-499 0 0,9 0 524 0 0,1 0 47 0 0,-1 0-391 0 0,2 0-2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1:58.1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12 7344 0 0,'0'0'165'0'0,"0"0"22"0"0,0 0 9 0 0,0-2-20 0 0,1-2-150 0 0,-5 0-7 0 0,-5 2 26 0 0,8 2-13 0 0,-5 0 116 0 0,0 0 54 0 0,-12 0 605 0 0,10 0-511 0 0,3 0-165 0 0,0 0-49 0 0,-6 4 97 0 0,3 2-57 0 0,3-3-11 0 0,0-2-76 0 0,1-1-10 0 0,-2 4 15 0 0,-3 4 71 0 0,3-2-31 0 0,3-4-54 0 0,2-2-10 0 0,0 1-1 0 0,0 0 1 0 0,0-1 0 0 0,0 1-1 0 0,0 0 1 0 0,0-1 0 0 0,0 1-1 0 0,0 0 1 0 0,0 0 0 0 0,1 0-1 0 0,-1 0 1 0 0,0 0 0 0 0,1 0-1 0 0,-1 0-15 0 0,-11 15 204 0 0,11-15-199 0 0,0 0 0 0 0,0 0 1 0 0,0 0-1 0 0,0 0 1 0 0,0 0-1 0 0,1 1 1 0 0,-1-1-1 0 0,1 0 0 0 0,-1 0 1 0 0,1 1-1 0 0,-1-1 1 0 0,1 1-1 0 0,0-1 0 0 0,-1 0 1 0 0,1 1-6 0 0,0 11 77 0 0,0-12-67 0 0,0 0-1 0 0,-1 1 1 0 0,1-1-1 0 0,0 0 0 0 0,0 0 1 0 0,-1 1-1 0 0,1-1 1 0 0,-1 0-1 0 0,1 0 0 0 0,-1 0 1 0 0,1 0-1 0 0,-1 0 1 0 0,0 1-1 0 0,1-1 0 0 0,-1-1 1 0 0,0 1-1 0 0,0 0 1 0 0,0 1-10 0 0,-1 1 83 0 0,1 1-37 0 0,1 10-18 0 0,1-10-9 0 0,-2 0 17 0 0,1 10 3 0 0,3-6 62 0 0,-2-7-91 0 0,0 0 1 0 0,0-1 0 0 0,-1 1-1 0 0,1 0 1 0 0,0 0 0 0 0,-1 1-1 0 0,1-1 1 0 0,0 0 0 0 0,-1 0-1 0 0,1 0 1 0 0,-1 0 0 0 0,1 0-1 0 0,-1 1 1 0 0,0-1 0 0 0,0 0-1 0 0,1 0 1 0 0,-1 1 0 0 0,0-1-11 0 0,0 0 8 0 0,0 0 0 0 0,0 0 0 0 0,0-1 0 0 0,0 1 0 0 0,0 0 0 0 0,0 0 0 0 0,1-1 0 0 0,-1 1 0 0 0,0 0 0 0 0,0-1 0 0 0,1 1 0 0 0,-1 0 0 0 0,0-1 0 0 0,1 1 0 0 0,-1 0 0 0 0,1-1 0 0 0,-1 1 0 0 0,1-1 0 0 0,-1 1 0 0 0,1-1-8 0 0,6 10 45 0 0,3 2 22 0 0,3-2 1 0 0,-2-8-56 0 0,-7-3-12 0 0,-3 2 0 0 0,18 9 0 0 0,-19-10 2 0 0,1 0 0 0 0,0 0 0 0 0,0 0 1 0 0,0 1-1 0 0,-1-1 0 0 0,1 0 0 0 0,0 0 0 0 0,0 0 1 0 0,0 0-1 0 0,0 0 0 0 0,-1 0 0 0 0,1-1 0 0 0,0 1 1 0 0,0 0-1 0 0,0 0 0 0 0,-1-1 0 0 0,1 1 1 0 0,0 0-1 0 0,0-1 0 0 0,-1 1 0 0 0,1-1 0 0 0,0 1 1 0 0,-1-1-1 0 0,1 1-2 0 0,0-1 10 0 0,0 0 1 0 0,1 1-1 0 0,-1-1 1 0 0,0 0-1 0 0,0 1 0 0 0,1-1 1 0 0,-1 1-1 0 0,0 0 1 0 0,0-1-1 0 0,1 1 1 0 0,0 0-11 0 0,11-2 80 0 0,6-8-21 0 0,-1-4 24 0 0,-7 2 39 0 0,3-3-53 0 0,-12 11-28 0 0,0 1-1 0 0,0 0 1 0 0,0-1-1 0 0,0 0 1 0 0,1-3-41 0 0,3-22 190 0 0,-5 6-140 0 0,-1 18-41 0 0,0-8 96 0 0,0-6 161 0 0,0 11-182 0 0,0 6 33 0 0,0 2-123 0 0,0 0-51 0 0,0 0-87 0 0,0 0-14 0 0,0 0 14 0 0,0 0 64 0 0,0 0 10 0 0,0 0 6 0 0,0 3 37 0 0,0 5 27 0 0,0-8-10 0 0,0 71-43 0 0,0-69 53 0 0,0-1 0 0 0,0 0 0 0 0,0 1 0 0 0,0-1 0 0 0,1 0 0 0 0,-1 0 0 0 0,1 1 0 0 0,-1-1 0 0 0,1 0 0 0 0,-1 0 0 0 0,1 1 0 0 0,0-1 0 0 0,-1 0 0 0 0,1 0 0 0 0,0 0 0 0 0,0 0 0 0 0,-1 1 0 0 0,1-1 0 0 0,-1 0 0 0 0,1 0 0 0 0,-1 1 0 0 0,0-1 0 0 0,1 0 0 0 0,-1 1 0 0 0,0-1 0 0 0,0 0 0 0 0,0 1 0 0 0,0 9 0 0 0,2 3 0 0 0,1-6 0 0 0,5 16 0 0 0,-8-18 0 0 0,-1 2 0 0 0,1-8 0 0 0,0 0 0 0 0,0 1 0 0 0,0-1 0 0 0,0 0 0 0 0,0 1 0 0 0,0-1 0 0 0,0 1 0 0 0,0-1 0 0 0,0 0 0 0 0,0 1 0 0 0,0-1 0 0 0,0 0 0 0 0,0 1 0 0 0,0-1 0 0 0,0 0 0 0 0,1 1 0 0 0,-1-1 0 0 0,0 0 0 0 0,0 1 0 0 0,0-1 0 0 0,1 0 0 0 0,-1 1 0 0 0,0-1 0 0 0,0 0 0 0 0,1 0 0 0 0,-1 1 0 0 0,0-1 0 0 0,1 0 0 0 0,-1 0 0 0 0,0 1 0 0 0,0-1 0 0 0,1 0 0 0 0,4 3 0 0 0,-3 5 16 0 0,-2-6 60 0 0,2 0-2 0 0,6 8-19 0 0,-7-6-75 0 0,0-1-77 0 0,-1-2-76 0 0,0 1-113 0 0,0-2 286 0 0,0 1-419 0 0,0-1-118 0 0,0 1 70 0 0,0-1-45 0 0,0 0-608 0 0,0 0-484 0 0,0 0-918 0 0</inkml:trace>
  <inkml:trace contextRef="#ctx0" brushRef="#br0" timeOffset="386.01">427 225 4232 0 0,'0'0'91'0'0,"0"0"11"0"0,0 0 12 0 0,-2 2-10 0 0,-6 8-83 0 0,6 2-21 0 0,2-8 23 0 0,-1 0 41 0 0,-4-1 151 0 0,5-2-195 0 0,0-1 0 0 0,-1 0 0 0 0,1 1 0 0 0,-1-1 0 0 0,1 0 0 0 0,0 1 1 0 0,-1-1-1 0 0,1 0 0 0 0,0 1 0 0 0,-1-1 0 0 0,1 1 0 0 0,0-1 0 0 0,0 1 0 0 0,-1-1 1 0 0,1 1-1 0 0,0-1 0 0 0,0 0 0 0 0,0 1 0 0 0,0-1 0 0 0,0 1 0 0 0,0-1 1 0 0,-1 1-1 0 0,1 0 0 0 0,0-1 0 0 0,0 1 0 0 0,1-1-20 0 0,-2 2 80 0 0,1-1-1 0 0,0 0 0 0 0,0 1 1 0 0,0-1-1 0 0,-1 0 1 0 0,1 0-1 0 0,-1 1 0 0 0,1-1 1 0 0,-1 0-1 0 0,0 0 1 0 0,0 1-80 0 0,-4 10 606 0 0,4-2-135 0 0,-2-1-136 0 0,-4 1 116 0 0,6-8-187 0 0,0-1-59 0 0,0 1-51 0 0,1 0-39 0 0,0 1-18 0 0,0 7 179 0 0,1-6-60 0 0,-1-2-54 0 0,0 0 47 0 0,0 6 89 0 0,0-6-8 0 0,0-2 2 0 0,2 2 16 0 0,0 0-297 0 0,0 0 96 0 0,0 1 61 0 0,1 4 281 0 0,-2-4-342 0 0,-1-1-33 0 0,7 0 403 0 0,1-1-207 0 0,-2-2-116 0 0,-4 1-95 0 0,-1 0-43 0 0,-1 0 1 0 0,1 0-1 0 0,-1 0 1 0 0,1 0-1 0 0,-1 0 1 0 0,1 0-1 0 0,-1 0 1 0 0,1 0-1 0 0,-1 0 1 0 0,1 0-1 0 0,-1 0 1 0 0,1-1-1 0 0,-1 1 1 0 0,1 0-1 0 0,-1 0 1 0 0,1-1-1 0 0,-1 1 1 0 0,0 0-1 0 0,1-1 1 0 0,-1 1-1 0 0,1 0 1 0 0,-1-1-1 0 0,0 1 1 0 0,1-1-1 0 0,-1 1 1 0 0,0-1-17 0 0,0 1 16 0 0,1 0-1 0 0,-1-1 1 0 0,0 1 0 0 0,1-1 0 0 0,-1 1 0 0 0,0 0 0 0 0,1-1 0 0 0,-1 1 0 0 0,1 0 0 0 0,-1-1 0 0 0,0 1 0 0 0,1 0-1 0 0,-1 0 1 0 0,1-1 0 0 0,-1 1 0 0 0,1 0 0 0 0,-1 0 0 0 0,1 0 0 0 0,-1 0 0 0 0,1 0 0 0 0,-1-1 0 0 0,1 1 0 0 0,-1 0-1 0 0,1 0 1 0 0,-1 0 0 0 0,1 1-16 0 0,8-3 129 0 0,-7 1-91 0 0,-1 0-1 0 0,1 1 1 0 0,0-1 0 0 0,-1 0 0 0 0,1-1-1 0 0,0 1 1 0 0,-1 0 0 0 0,1 0-1 0 0,-1-1 1 0 0,1 1-38 0 0,4-9 170 0 0,1 0-11 0 0,0 3-13 0 0,3-12 41 0 0,-8 8-124 0 0,-2-14 18 0 0,0 16-75 0 0,-2 8 50 0 0,-6-2-52 0 0,7 2-66 0 0,0-1 39 0 0,0-1 87 0 0,0 1-13 0 0,-1 1-126 0 0,1 1-49 0 0,-1 0-78 0 0,-1-1-92 0 0,-1 1-108 0 0,2 0 175 0 0,1 0 111 0 0,0 0-35 0 0,0 0-7 0 0,0 0-34 0 0,0 0-41 0 0,1 0-45 0 0,-1 0-47 0 0,1 0-46 0 0,-1 0-39 0 0,1 0-35 0 0,0 0-128 0 0,0 0-35 0 0,0 0-1334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0:40.0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0 106 5496 0 0,'0'0'124'0'0,"0"0"17"0"0,0 0 11 0 0,0-1-20 0 0,0-7-49 0 0,0 6 8 0 0,0 2 104 0 0,0 0 176 0 0,0 0 12 0 0,0 0-13 0 0,0 0-55 0 0,0 0-24 0 0,0 0-3 0 0,0 0-8 0 0,0 0-35 0 0,0 0-18 0 0,0 0-3 0 0,0 0-15 0 0,2 2-61 0 0,-1-1-134 0 0,0 0 0 0 0,0 0 1 0 0,0 0-1 0 0,0 0 0 0 0,-1 0 0 0 0,1 0 1 0 0,-1 0-1 0 0,1 0 0 0 0,-1 0 0 0 0,1 1 1 0 0,-1-1-15 0 0,2 19 199 0 0,-2-19-180 0 0,0 1 0 0 0,1-1 1 0 0,-1 0-1 0 0,0 1 0 0 0,0-1 0 0 0,1 0 1 0 0,-1 1-1 0 0,1-1 0 0 0,-1 0 0 0 0,1 0 1 0 0,0 0-1 0 0,-1 1 0 0 0,1-1-19 0 0,4 8 148 0 0,-4 0-19 0 0,-1 2 52 0 0,0 0-56 0 0,0 23 151 0 0,0-20-88 0 0,0-12-170 0 0,0-1 0 0 0,0 0 0 0 0,1 0 0 0 0,-1 1 0 0 0,0-1 0 0 0,0 0 0 0 0,1 0-1 0 0,-1 0 1 0 0,1 0 0 0 0,-1 0 0 0 0,1 1 0 0 0,-1-1 0 0 0,2 0-18 0 0,3 10 138 0 0,-4-1-15 0 0,-2 1-24 0 0,0 18 78 0 0,5-12-125 0 0,-2-14-29 0 0,-1 0-1 0 0,0 1 1 0 0,0-1 0 0 0,0 1 0 0 0,0-1 0 0 0,0 1 0 0 0,0-1 0 0 0,-1 1-23 0 0,1 12 41 0 0,-1-12-118 0 0,0 1 82 0 0,0 0 55 0 0,0 8 149 0 0,0-6-140 0 0,0-3-85 0 0,0-1-62 0 0,0 0-92 0 0,0-1-107 0 0,0-1 92 0 0,0-1-34 0 0,0 1-36 0 0,0-2-38 0 0,0-8-280 0 0,0 7-3 0 0</inkml:trace>
  <inkml:trace contextRef="#ctx0" brushRef="#br0" timeOffset="474.03">24 154 5328 0 0,'0'0'116'0'0,"0"-2"17"0"0,0 1-125 0 0,0 1 0 0 0,0-1 0 0 0,0 1 0 0 0,0-1 0 0 0,0 1 0 0 0,0-1 0 0 0,0 1 0 0 0,1-1 0 0 0,-1 1-1 0 0,0 0 1 0 0,0-1 0 0 0,0 1 0 0 0,1-1 0 0 0,-1 1 0 0 0,0-1 0 0 0,0 1 0 0 0,1 0 0 0 0,-1-1 0 0 0,0 1 0 0 0,1 0 0 0 0,-1-1 0 0 0,0 1 0 0 0,1 0 0 0 0,-1-1-1 0 0,1 1 1 0 0,-1 0 0 0 0,0 0 0 0 0,1 0-8 0 0,5-5 58 0 0,3-3-35 0 0,-5 4 9 0 0,-1 0 74 0 0,4 0 82 0 0,-5 3-112 0 0,1-2 50 0 0,6-4 383 0 0,-6 4-321 0 0,0 0-52 0 0,-1 2-88 0 0,-1 0-44 0 0,4-2 161 0 0,-1 2-64 0 0,1-1 33 0 0,-2-1 10 0 0,1 0 58 0 0,1-1 111 0 0,0 0-154 0 0,1 1 39 0 0,-1 2-14 0 0,0 0 0 0 0,0 0 0 0 0,1 1-1 0 0,-1 0 1 0 0,0 0 0 0 0,1 0-184 0 0,3 0 206 0 0,5 3-45 0 0,7 9-62 0 0,-9-5-69 0 0,-4-2 12 0 0,-2 3-24 0 0,4 4-6 0 0,-9-11-4 0 0,0 1 0 0 0,0-1 0 0 0,0 0 1 0 0,0 0-1 0 0,0 1 0 0 0,0-1 0 0 0,0 0 1 0 0,-1 1-1 0 0,1-1 0 0 0,0 1 0 0 0,-1-1 0 0 0,1 1 1 0 0,-1 0-9 0 0,1 25 145 0 0,-1-3-113 0 0,-1-22-33 0 0,1-1 0 0 0,0 1 0 0 0,-1-1 0 0 0,1 1-1 0 0,-1 0 1 0 0,1-1 0 0 0,-1 0 0 0 0,0 1 0 0 0,1-1 0 0 0,-1 1 0 0 0,0-1 0 0 0,0 0 0 0 0,0 0 0 0 0,0 1 0 0 0,-1-1 1 0 0,-5 7 18 0 0,4-5 0 0 0,1-1 72 0 0,-2 0-11 0 0,-2 5-76 0 0,4-5 7 0 0,-10 8 44 0 0,2-8 15 0 0,7-2 22 0 0,-2 0-12 0 0,5 0-53 0 0,5 0-52 0 0,8 0-49 0 0,35 0 16 0 0,1 0 42 0 0,-47 0 17 0 0,-1 0 0 0 0,1 0 0 0 0,0 0 0 0 0,0 0 0 0 0,0 1 0 0 0,-1-1 0 0 0,1 0 0 0 0,0 1 0 0 0,0-1 0 0 0,-1 1 0 0 0,1 0 0 0 0,-1-1 0 0 0,1 1 0 0 0,0 0 0 0 0,-1 0 0 0 0,1 0 0 0 0,-1 0 0 0 0,0 0 0 0 0,1 1 0 0 0,13 7 26 0 0,4-2 40 0 0,-17-7-54 0 0,0 0 0 0 0,1 1-1 0 0,-1 0 1 0 0,0 0 0 0 0,1-1 0 0 0,-1 1-1 0 0,0 1 1 0 0,0-1 0 0 0,0 0-1 0 0,0 0 1 0 0,0 1 0 0 0,0-1 0 0 0,0 1-1 0 0,0 0 1 0 0,-1-1 0 0 0,1 2-12 0 0,8 11 246 0 0,-8-13-214 0 0,-1 1-1 0 0,1 0 1 0 0,-1 0-1 0 0,1-1 1 0 0,-1 1-1 0 0,0 0 1 0 0,0 0-1 0 0,0 0 1 0 0,0 0-1 0 0,-1 1 1 0 0,1-1 0 0 0,0 0-1 0 0,-1 0 1 0 0,1 2-32 0 0,-3 0 146 0 0,-3 5-17 0 0,-2 1 68 0 0,3-6-90 0 0,-4 6 118 0 0,7-9-207 0 0,0 1 1 0 0,0-1 0 0 0,0 0 0 0 0,0 0 0 0 0,0 0 0 0 0,0 0 0 0 0,0 0 0 0 0,-1 0-1 0 0,1 0 1 0 0,0 0 0 0 0,-1-1 0 0 0,1 1 0 0 0,-1 0-19 0 0,-14 9 175 0 0,4 0-43 0 0,9-9-121 0 0,0 1 1 0 0,1 0-1 0 0,-1-1 1 0 0,0 1 0 0 0,0-1-1 0 0,0 0 1 0 0,0 0 0 0 0,0 0-1 0 0,0-1 1 0 0,0 1 0 0 0,-1-1-12 0 0,3 1 6 0 0,0-1 0 0 0,-1 0 0 0 0,1 0 0 0 0,0 0 0 0 0,-1 1 0 0 0,1-1 0 0 0,0 0 0 0 0,0 1 0 0 0,-1 0 0 0 0,1-1 0 0 0,0 1 0 0 0,0 0 0 0 0,0-1-6 0 0,0 1 12 0 0,0 0 0 0 0,-1 0 0 0 0,1-1 0 0 0,0 1 0 0 0,0-1 1 0 0,-1 1-1 0 0,1-1 0 0 0,0 0 0 0 0,-1 1 0 0 0,1-1 0 0 0,0 0 0 0 0,-1 0 1 0 0,1 0-13 0 0,-11 1 106 0 0,1 0-44 0 0,0-2-50 0 0,4 0-47 0 0,1-1-42 0 0,2 0 57 0 0,2 1-58 0 0,0-1-44 0 0,0 1-69 0 0,0 0-85 0 0,0 0-101 0 0,0 1-115 0 0,1-1 197 0 0,0 1-34 0 0,-1 0-37 0 0,1 0-39 0 0,0 0-40 0 0,-1-1-42 0 0,-3 1-1167 0 0,-2 0-941 0 0</inkml:trace>
  <inkml:trace contextRef="#ctx0" brushRef="#br0" timeOffset="886.83">497 331 5456 0 0,'0'0'158'0'0,"2"-2"-4"0"0,7-6-122 0 0,3 6-32 0 0,-6 1 52 0 0,-1 0 91 0 0,0-3 120 0 0,2-2 246 0 0,0 0 22 0 0,-2 3-217 0 0,0 1-104 0 0,1 2-68 0 0,-2-2 323 0 0,1-2-238 0 0,5-2 194 0 0,1 0-14 0 0,-6 2-207 0 0,-3 2-11 0 0,0 1-67 0 0,0 0-42 0 0,0 2-43 0 0,0-1-18 0 0,0-1 42 0 0,1-4 94 0 0,-2 5-146 0 0,-1-1-1 0 0,0 1 1 0 0,0 0 0 0 0,0-1-1 0 0,0 1 1 0 0,0 0-1 0 0,1 0 1 0 0,-1-1-1 0 0,0 1 1 0 0,0 0-1 0 0,1 0 1 0 0,-1-1-1 0 0,0 1 1 0 0,0 0-1 0 0,1 0 1 0 0,-1 0-1 0 0,0 0 1 0 0,0 0-1 0 0,1-1 1 0 0,-1 1-1 0 0,0 0 1 0 0,1 0-1 0 0,-1 0 1 0 0,0 0 0 0 0,1 0-1 0 0,-1 0 1 0 0,0 0-1 0 0,1 0 1 0 0,-1 0-1 0 0,0 0 1 0 0,1 0-9 0 0,-1-1 87 0 0,1 0-39 0 0,2-7-3 0 0,-3 8-42 0 0,5-1 32 0 0,-5 1-35 0 0,0-1-1 0 0,0 1 1 0 0,0-1 0 0 0,0 1-1 0 0,0-1 1 0 0,0 1 0 0 0,0 0 0 0 0,0-1-1 0 0,0 1 1 0 0,0-1 0 0 0,0 1-1 0 0,0 0 1 0 0,-1-1 0 0 0,1 1-1 0 0,0-1 1 0 0,0 1 0 0 0,0 0-1 0 0,-1-1 1 0 0,1 1 0 0 0,0 0-1 0 0,-1-1 1 0 0,1 1 0 0 0,0 0 0 0 0,0 0-1 0 0,-1-1 1 0 0,1 1 0 0 0,-1 0-1 0 0,1 0 1 0 0,0-1 0 0 0,-2-1-32 0 0,-2 2 61 0 0,-4 0 74 0 0,8 0-99 0 0,-1 0-1 0 0,1 0 1 0 0,0 0 0 0 0,-1 0-1 0 0,1 0 1 0 0,0 0 0 0 0,0 0-1 0 0,-1 0 1 0 0,1 0 0 0 0,0 0-1 0 0,-1 0 1 0 0,1 0 0 0 0,0 0-1 0 0,-1 0 1 0 0,1 0 0 0 0,0 0-1 0 0,0 0 1 0 0,-1 0 0 0 0,1 0-1 0 0,0 1 1 0 0,0-1 0 0 0,-1 0-1 0 0,1 0 1 0 0,0 0 0 0 0,0 0-1 0 0,-1 1 1 0 0,1-1 0 0 0,0 0-1 0 0,0 0 1 0 0,0 0 0 0 0,-1 1-4 0 0,1 0 5 0 0,-1 0 1 0 0,0 0-1 0 0,0 0 1 0 0,0-1-1 0 0,1 1 1 0 0,-1 0-1 0 0,0 0 1 0 0,0 0-1 0 0,0-1 1 0 0,-1 1-1 0 0,1 0 1 0 0,0-1-1 0 0,0 1 1 0 0,-1-1-6 0 0,1 1 0 0 0,1-1 0 0 0,-1 1 0 0 0,0-1 0 0 0,1 1 0 0 0,-1-1 0 0 0,1 1 0 0 0,-1 0 0 0 0,0-1 0 0 0,1 1 0 0 0,0 0 0 0 0,-1-1 0 0 0,1 1 0 0 0,-1 0 0 0 0,1 0 0 0 0,0 0 0 0 0,-1 0 0 0 0,-4 7 0 0 0,1-4 0 0 0,-3 6 0 0 0,3-4-2 0 0,3-5 3 0 0,0 0 0 0 0,1 0 0 0 0,-1 0 0 0 0,1 0 0 0 0,-1 0 0 0 0,1 0 0 0 0,-1 1 0 0 0,1-1 1 0 0,0 0-1 0 0,-1 0 0 0 0,1 0 0 0 0,0 1 0 0 0,0-1 0 0 0,0 0-1 0 0,0 1 8 0 0,0-1 0 0 0,-1 0 0 0 0,1 1 0 0 0,0-1 1 0 0,0 0-1 0 0,-1 1 0 0 0,1-1 0 0 0,-1 0 0 0 0,1 0 0 0 0,-1 1 0 0 0,0-1 0 0 0,1 0 1 0 0,-1 0-9 0 0,0 0 9 0 0,0 0 0 0 0,1 0 0 0 0,-1 1 1 0 0,0-1-1 0 0,1 0 0 0 0,0 0 1 0 0,-1 1-1 0 0,1-1 0 0 0,0 0 1 0 0,-1 1-1 0 0,1-1 0 0 0,0 0 1 0 0,0 1-10 0 0,0 13 103 0 0,0 19 76 0 0,0-23-80 0 0,0 0 48 0 0,0-8-119 0 0,0-1-6 0 0,4 1 19 0 0,2 2 44 0 0,-4 1-86 0 0,-2-6 0 0 0,0 0 1 0 0,0 0-1 0 0,0 0 0 0 0,0 1 0 0 0,0-1 0 0 0,0 0 0 0 0,0 0 0 0 0,0 0 0 0 0,0 0 0 0 0,0 0 0 0 0,0 0 0 0 0,0 1 0 0 0,0-1 0 0 0,0 0 0 0 0,0 0 0 0 0,1 0 0 0 0,-1 0 0 0 0,0 0 0 0 0,0 0 0 0 0,0 0 0 0 0,0 0 0 0 0,0 1 0 0 0,0-1 0 0 0,0 0 0 0 0,0 0 0 0 0,1 0 0 0 0,-1 0 0 0 0,0 0 1 0 0,0 0-1 0 0,0 0 0 0 0,0 0 0 0 0,0 0 0 0 0,0 0 0 0 0,0 0 0 0 0,1 0 0 0 0,-1 0 0 0 0,0 0 0 0 0,0 0 0 0 0,0 0 0 0 0,0 0 1 0 0,22 1-25 0 0,0-3 38 0 0,-15 0-34 0 0,9-4 44 0 0,-11 4-45 0 0,0 0-36 0 0,1-1-95 0 0,1 0-115 0 0,-3 2 82 0 0,-1-1-40 0 0,1 1-43 0 0,0 0-47 0 0,-2 0 54 0 0,0 0-37 0 0,2 0-397 0 0,1-2-269 0 0,4-1-626 0 0</inkml:trace>
  <inkml:trace contextRef="#ctx0" brushRef="#br0" timeOffset="1389.41">934 272 6536 0 0,'0'0'141'0'0,"0"0"23"0"0,-2 0 13 0 0,-8 2-19 0 0,-6 6-127 0 0,5-3 74 0 0,7-1 63 0 0,2-1-59 0 0,-1-2 173 0 0,1 1-96 0 0,1-2-59 0 0,-2 0-56 0 0,1 0-21 0 0,1 0 53 0 0,-2 5 256 0 0,-6 14 382 0 0,8-13-475 0 0,0 0 49 0 0,1-6-299 0 0,0 1 0 0 0,0-1 0 0 0,0 1 1 0 0,0-1-1 0 0,0 1 0 0 0,0-1 0 0 0,-1 0 0 0 0,1 1 0 0 0,0-1 1 0 0,0 1-1 0 0,0-1 0 0 0,0 0 0 0 0,-1 1 0 0 0,1-1 0 0 0,0 0 0 0 0,0 1 1 0 0,-1-1-1 0 0,1 0 0 0 0,0 1 0 0 0,-1-1 0 0 0,1 0 0 0 0,0 1 0 0 0,-1-1 1 0 0,1 0-17 0 0,-1 1 16 0 0,1-1 1 0 0,-1 0 0 0 0,1 1 0 0 0,-1-1-1 0 0,1 0 1 0 0,-1 1 0 0 0,1-1 0 0 0,0 1-1 0 0,-1-1 1 0 0,1 0 0 0 0,0 1 0 0 0,0-1 0 0 0,-1 1-1 0 0,1-1 1 0 0,0 1 0 0 0,0-1 0 0 0,-1 1-1 0 0,1 0 1 0 0,0-1 0 0 0,0 1 0 0 0,0-1-1 0 0,0 1 1 0 0,0-1 0 0 0,0 1 0 0 0,0 0-17 0 0,-2 10 234 0 0,-6-1-24 0 0,6-8-46 0 0,2-2-4 0 0,1 7 56 0 0,0-3-86 0 0,6-3-18 0 0,-6-1-106 0 0,1 0 86 0 0,-2 0-18 0 0,0 0-8 0 0,0 0-2 0 0,0 0 6 0 0,1 0 25 0 0,1 0-46 0 0,6 0-6 0 0,-7 0-20 0 0,11 0 89 0 0,0-2-19 0 0,9-10-21 0 0,-17 4-61 0 0,1 5-11 0 0,-1 1 0 0 0,7-18 0 0 0,-4 10 0 0 0,-6 10 0 0 0,-1-1 0 0 0,1 1 0 0 0,-1-1 0 0 0,1 0 0 0 0,-1 1 0 0 0,1-1 0 0 0,-1 1 0 0 0,0-1 0 0 0,1 0 0 0 0,-1 1 0 0 0,0-1 0 0 0,1 0 0 0 0,-1 1 0 0 0,0-1 0 0 0,0 0 0 0 0,0 0 0 0 0,1 1 0 0 0,-1-1 0 0 0,0 0 0 0 0,0 0 0 0 0,0-32 190 0 0,0 31-143 0 0,0 2-104 0 0,0 0-11 0 0,0 3 3 0 0,0 5 70 0 0,0-7-9 0 0,0 1 4 0 0,0 1 0 0 0,0-1 0 0 0,0 1 0 0 0,1 0 0 0 0,-1-1 0 0 0,1 1 0 0 0,0-1 0 0 0,0 1 0 0 0,0-1 0 0 0,0 1 0 0 0,0-1 0 0 0,0 1 0 0 0,0-1 0 0 0,0 0 0 0 0,0 0 0 0 0,-1 0 0 0 0,1 1 0 0 0,-1-1 0 0 0,0 0 0 0 0,1 0 0 0 0,-1 0 0 0 0,0 1 0 0 0,0-1 0 0 0,-1 0 0 0 0,1 1 0 0 0,-1 3 0 0 0,0 14 0 0 0,1-18 0 0 0,-1 1 0 0 0,1 0 0 0 0,0-1 0 0 0,0 1 0 0 0,1-1 0 0 0,-1 1 0 0 0,0-1 0 0 0,1 1 0 0 0,-1-1 0 0 0,1 1 0 0 0,0 1 0 0 0,7 30 46 0 0,-6 24 138 0 0,-2-42-51 0 0,0 19 107 0 0,0-12-30 0 0,0-6 19 0 0,0 0 98 0 0,-3 3-47 0 0,-4-6-32 0 0,3 10 295 0 0,1-19-386 0 0,-5 4 187 0 0,3-4-179 0 0,3-3-138 0 0,1 0-52 0 0,-9 11 185 0 0,-5-6-36 0 0,10-6-90 0 0,-1 0 0 0 0,1 0 0 0 0,-1 0 0 0 0,1-1 0 0 0,-4 0-34 0 0,-3-2 13 0 0,9 1-9 0 0,1 0 0 0 0,-1-1 0 0 0,1 1 0 0 0,0-1 0 0 0,0 1 0 0 0,-1-1-1 0 0,0-1-3 0 0,0-1-32 0 0,0-1-43 0 0,2 3-16 0 0,-1 0 55 0 0,-3-2 62 0 0,2 2-71 0 0,1 1-61 0 0,0 0-89 0 0,0 0-114 0 0,1 0 105 0 0,1 1-38 0 0,-1-1-40 0 0,0 0-44 0 0,1 0-45 0 0,-1 0-51 0 0,1 0-51 0 0,0 0-56 0 0,0-1-59 0 0,0 1-61 0 0,0-4-1309 0 0,0-2-1113 0 0</inkml:trace>
  <inkml:trace contextRef="#ctx0" brushRef="#br0" timeOffset="2341.92">1052 12 9760 0 0,'0'0'284'0'0,"0"-2"1"0"0,0-1-223 0 0,-2-2-24 0 0,-6 3-46 0 0,6 2-85 0 0</inkml:trace>
  <inkml:trace contextRef="#ctx0" brushRef="#br0" timeOffset="1714.94">1146 248 9040 0 0,'0'0'200'0'0,"0"0"33"0"0,0 0 15 0 0,2 2-36 0 0,1 1-179 0 0,2 4-23 0 0,-3 0 7 0 0,-2-2 44 0 0,0 5 389 0 0,0 6 277 0 0,0-3-192 0 0,0-5-222 0 0,0-2-92 0 0,0 1-47 0 0,0-1-72 0 0,0-1-45 0 0,0 1-50 0 0,0 0-55 0 0,-2 5 128 0 0,-6-1-8 0 0,6-6-8 0 0,2 6-11 0 0,0-6-72 0 0,0-1-75 0 0,0-2-75 0 0,0 1-109 0 0,0-1-129 0 0,0-1-116 0 0,0 1 69 0 0,0-1-43 0 0,0 0-591 0 0,0 0-469 0 0,0 0-890 0 0</inkml:trace>
  <inkml:trace contextRef="#ctx0" brushRef="#br0" timeOffset="2051.49">1312 248 6056 0 0,'0'0'176'0'0,"0"2"-4"0"0,1 23-135 0 0,0-21 23 0 0,0-3 9 0 0,1 0 37 0 0,0 1 65 0 0,1 1 67 0 0,1 16 1197 0 0,3-15-726 0 0,-3 4-112 0 0,-1-6-406 0 0,-1-1-12 0 0,1 1 27 0 0,-2 0 31 0 0,0 1 78 0 0,-1-1-105 0 0,0 0 43 0 0,1-1-4 0 0,-1 0-92 0 0,1 0-80 0 0,0 0-36 0 0,4 4 3 0 0,-3-4 15 0 0,-1 0 79 0 0,0 0-27 0 0,-1-1 34 0 0,1 0 34 0 0,0 0-58 0 0,0 1-48 0 0,0-1-38 0 0,-1 1-31 0 0,2 3-74 0 0,-1-3 71 0 0,0 1 81 0 0,-1-1 6 0 0,0-1 41 0 0,1 1 46 0 0,-1-1 52 0 0,1 0 59 0 0,-1 1 66 0 0,0-1-349 0 0,-1 0 0 0 0,1 0 1 0 0,0 0-1 0 0,0 0 1 0 0,0 0-1 0 0,-1 0 1 0 0,1 0-1 0 0,0 0 1 0 0,0 0-1 0 0,-1 0 0 0 0,1 0 1 0 0,0 0-1 0 0,0 0 1 0 0,-1 0-1 0 0,1 0 1 0 0,0 0-1 0 0,0 0 1 0 0,-1 0-1 0 0,1 0 0 0 0,0 0 1 0 0,0 0-1 0 0,-1 0 1 0 0,1 0-1 0 0,0 0 1 0 0,0-1-1 0 0,0 1 1 0 0,-1 0-1 0 0,1 0 0 0 0,0 0 1 0 0,0 0-1 0 0,0-1 1 0 0,-1 1-1 0 0,1 0 1 0 0,0 0-1 0 0,0 0 0 0 0,0-1 1 0 0,0 1-1 0 0,0 0 1 0 0,0 0-1 0 0,0 0 1 0 0,-1-1-1 0 0,1 1 1 0 0,0 0-4 0 0,3-5 99 0 0,1 2-61 0 0,-2 1-35 0 0,2-18 13 0 0,4 15-16 0 0,-7 5 0 0 0,0 0 0 0 0,0-1 0 0 0,-1 1 0 0 0,1 0 0 0 0,0-1 0 0 0,0 1 0 0 0,-1-1 0 0 0,1 1 0 0 0,0-1 0 0 0,-1 1 0 0 0,1-1 0 0 0,-1 0 0 0 0,1 1 0 0 0,-1-1 0 0 0,1 0 0 0 0,0 0 0 0 0,-1 1-1 0 0,0-1 0 0 0,0 1 0 0 0,0-1 0 0 0,0 1 0 0 0,0-1 0 0 0,1 1 0 0 0,-1-1 0 0 0,0 1 0 0 0,0 0 0 0 0,1-1 1 0 0,-1 1-1 0 0,0-1 0 0 0,1 1 0 0 0,-1 0 0 0 0,0-1 0 0 0,1 1 0 0 0,-1 0 0 0 0,1-1 0 0 0,-1 1 0 0 0,0 0 1 0 0,1-1-1 0 0,-1 1 0 0 0,1 0 0 0 0,-1 0 0 0 0,1 0 0 0 0,-1 0 0 0 0,1-1 0 0 0,-1 1 0 0 0,1 0 0 0 0,-1 0 0 0 0,1 0 1 0 0,13-3-31 0 0,-10 1 29 0 0,-1 0 1 0 0,1 1 0 0 0,0 0 0 0 0,0-1 0 0 0,0 2 0 0 0,0-1 0 0 0,0 0 0 0 0,0 1 0 0 0,0 0 0 0 0,0 0 0 0 0,0 0 1 0 0,-3-1-3 0 0,0 1 0 0 0,0 0 0 0 0,0 0 1 0 0,0 0-1 0 0,0 0 0 0 0,0 0 0 0 0,0 0 0 0 0,0 0 1 0 0,0 0-1 0 0,0 0 0 0 0,0 1 0 0 0,0-1 1 0 0,0 0-1 0 0,0 1 0 0 0,0-1 0 0 0,0 0 1 0 0,0 1-1 0 0,-1-1 0 0 0,1 1 0 0 0,0 0 1 0 0,0-1-1 0 0,-1 1 0 0 0,1 0 0 0 0,0 0 3 0 0,2 2 3 0 0,7 0-3 0 0,2 7 0 0 0,9 4 0 0 0,-17-4 0 0 0,4 2 0 0 0,-6 0 0 0 0,-2-1 0 0 0,0-1-32 0 0,0-9-88 0 0,0 0 39 0 0,0 0 8 0 0,0 1 73 0 0,0 3 83 0 0,0-4-111 0 0,0 0-53 0 0,0 0-71 0 0,0-1-89 0 0,0 1-107 0 0,0-1 130 0 0,0 0-34 0 0,0 0-59 0 0,0 0-48 0 0,0 0-41 0 0,0 0-36 0 0,0 0-129 0 0,0 0-36 0 0,0 0-1328 0 0</inkml:trace>
  <inkml:trace contextRef="#ctx0" brushRef="#br0" timeOffset="75400.97">733 874 5840 0 0,'0'0'132'0'0,"0"0"17"0"0,0 0 11 0 0,2 0-21 0 0,-1 0-218 0 0,1 0 53 0 0,-1 0 46 0 0,0 0 40 0 0,1-1 134 0 0,1-4 577 0 0,-3 2-513 0 0,0 1 380 0 0,0 2-29 0 0,0 0-128 0 0,0 0-53 0 0,0 0-10 0 0,0 0-24 0 0,0 0-88 0 0,0 0-40 0 0,-1-8-180 0 0,-2 2 77 0 0,-3 1 111 0 0,-7 0 241 0 0,-13 3 398 0 0,17 3-654 0 0,1-1-49 0 0,-1 1-53 0 0,1-1-100 0 0,7 0-57 0 0,1 0 0 0 0,-1 0 0 0 0,0 0 0 0 0,0 0 0 0 0,1 0 0 0 0,-1 1 0 0 0,0-1 0 0 0,1 0 0 0 0,-1 0 0 0 0,0 1 0 0 0,0-1 0 0 0,1 0 0 0 0,-1 1 0 0 0,1-1 0 0 0,-1 1 0 0 0,0-1 0 0 0,1 1 0 0 0,-1-1 0 0 0,1 1 0 0 0,-1-1 0 0 0,-9 8 0 0 0,-13 4 0 0 0,11-3 16 0 0,-10 13 134 0 0,20-18-72 0 0,1 1-52 0 0,0 0-11 0 0,-3 1-12 0 0,0-2-42 0 0,-5 7-100 0 0,8-9 127 0 0,0 1 0 0 0,0 0 1 0 0,1 0-1 0 0,-1-1 0 0 0,1 1 0 0 0,0 0 0 0 0,0 0 1 0 0,0 1 11 0 0,0 8 0 0 0,2 0 0 0 0,1-6-1 0 0,-2-5 1 0 0,0 0-1 0 0,-1 0 0 0 0,1 0 0 0 0,0 0 1 0 0,-1 0-1 0 0,1 0 0 0 0,-1 1 0 0 0,0-1 1 0 0,1 0-1 0 0,-1 0 0 0 0,0 0 0 0 0,0 1 1 0 0,1-1-1 0 0,-1 0 1 0 0,3 12-48 0 0,5-1 73 0 0,16 11 83 0 0,-12-12-109 0 0,23 13-190 0 0,-30-18 181 0 0,-3-5 10 0 0,-1 1 0 0 0,1 0 0 0 0,0-1 0 0 0,-1 1 0 0 0,1-1 0 0 0,0 1 0 0 0,0-1 0 0 0,0 0 0 0 0,0 0 0 0 0,1 1 0 0 0,7 0-3 0 0,-9-2 5 0 0,1 1-1 0 0,0-1 0 0 0,-1 1 0 0 0,1-1 0 0 0,0 1 1 0 0,-1-1-1 0 0,1 1 0 0 0,0 0 0 0 0,-1 0 0 0 0,1 0 1 0 0,-1 0-1 0 0,1 0 0 0 0,-1 0 0 0 0,0 0-1 0 0,6 5 34 0 0,4 0 66 0 0,7 6 88 0 0,-6-2-86 0 0,-10-8-96 0 0,0 0 0 0 0,0 0 0 0 0,0-1 0 0 0,1 1-1 0 0,-1-1 1 0 0,1 0 0 0 0,-1 0 0 0 0,1 1-6 0 0,-2-1 118 0 0,0 8-43 0 0,-1-7-29 0 0,-2 0 38 0 0,-6 5 21 0 0,6-5 6 0 0,2 0 1 0 0,0-1-108 0 0,0-1 1 0 0,0 0 0 0 0,0 1 0 0 0,0-1 0 0 0,0 0 0 0 0,0 1 0 0 0,0-1 0 0 0,0 1 0 0 0,0-1 0 0 0,0 0-1 0 0,0 1 1 0 0,0-1 0 0 0,0 0 0 0 0,-1 1 0 0 0,1-1 0 0 0,0 0 0 0 0,0 0 0 0 0,0 1 0 0 0,-1-1 0 0 0,1 0-1 0 0,0 0 1 0 0,-1 1 0 0 0,1-1 0 0 0,0 0 0 0 0,0 0 0 0 0,-1 1 0 0 0,1-1 0 0 0,0 0 0 0 0,-1 0-1 0 0,1 0-4 0 0,-13 1 88 0 0,10-1-84 0 0,-1 2 55 0 0,-6 5-48 0 0,-1-4 98 0 0,0-2 27 0 0,-10-1 114 0 0,-7-1 19 0 0,24 1-269 0 0,-2 0 6 0 0,-17 0 41 0 0,21 0-89 0 0,2 0-31 0 0,0 0-52 0 0,0 0-132 0 0,0 0-65 0 0,-1 0 93 0 0,1 0 81 0 0,0 0 67 0 0,-1 0 55 0 0,1 0 35 0 0,-4 0 207 0 0,4 0-191 0 0,-1 0-39 0 0,0 0-56 0 0,0 0-69 0 0,1 0 1 0 0,-1 0-42 0 0,1 0-46 0 0,-1 0-50 0 0,1 0 5 0 0,0 0-41 0 0,-1 0-42 0 0,1 0-46 0 0,0 0-48 0 0,0 0-49 0 0,0 0-54 0 0,0 0-55 0 0,0 0-1145 0 0,0 0-984 0 0</inkml:trace>
  <inkml:trace contextRef="#ctx0" brushRef="#br0" timeOffset="75705.23">898 1087 6504 0 0,'0'0'190'0'0,"0"2"-10"0"0,2 6-99 0 0,2-1 93 0 0,-2-3-33 0 0,0 0 33 0 0,0 1 35 0 0,-2 0 36 0 0,0-4-214 0 0,0 0-1 0 0,0-1 0 0 0,0 1 0 0 0,0-1 0 0 0,0 1 0 0 0,0-1 0 0 0,0 1 0 0 0,0-1 0 0 0,1 1 0 0 0,-1-1 0 0 0,0 1 0 0 0,0-1 1 0 0,0 0-1 0 0,1 1 0 0 0,-1-1 0 0 0,0 1 0 0 0,1-1 0 0 0,-1 1 0 0 0,0-1 0 0 0,1 0 0 0 0,-1 1 0 0 0,0-1 0 0 0,1 0 0 0 0,-1 1 1 0 0,1-1-1 0 0,-1 0-30 0 0,4 4 335 0 0,-2 4-95 0 0,-3 2 22 0 0,1 15 199 0 0,3-15-220 0 0,2-6-133 0 0,-5-4-101 0 0,1 0-1 0 0,-1 0 1 0 0,0 0 0 0 0,0 1 0 0 0,1-1-1 0 0,-1 0 1 0 0,0 0 0 0 0,1 1 0 0 0,-1-1-1 0 0,0 0 1 0 0,0 0 0 0 0,1 1 0 0 0,-1-1-1 0 0,0 0 1 0 0,0 1 0 0 0,0-1-1 0 0,1 0 1 0 0,-1 1 0 0 0,0-1 0 0 0,0 0-1 0 0,0 1 1 0 0,0-1 0 0 0,0 1 0 0 0,0-1-1 0 0,0 0 1 0 0,0 1 0 0 0,0-1 0 0 0,0 0-1 0 0,0 1 1 0 0,0-1 0 0 0,0 1 0 0 0,0-1-7 0 0,0 5 91 0 0,0 8 219 0 0,0-11-268 0 0,0 0-61 0 0,0 0 96 0 0,0-2-10 0 0,0 2-3 0 0,0-2-179 0 0,0 0 45 0 0,0 1 40 0 0,0 0 101 0 0,0 0 216 0 0,0 0-235 0 0,0-1-48 0 0,0 1-86 0 0,0-1-2 0 0,0 0-34 0 0,0 1-51 0 0,0-1-47 0 0,0 1-53 0 0,0-1-56 0 0,0 1-62 0 0,0-1-65 0 0,0 1-71 0 0,0 0-74 0 0,0-1-762 0 0,0 0-779 0 0</inkml:trace>
  <inkml:trace contextRef="#ctx0" brushRef="#br0" timeOffset="76033">1028 1075 7368 0 0,'0'0'165'0'0,"0"0"22"0"0,0 0 10 0 0,2 2-16 0 0,9 11-138 0 0,-11-9-41 0 0,1-1-9 0 0,3 1 55 0 0,0-1 115 0 0,0 4 123 0 0,-1-1-64 0 0,-1 1 75 0 0,2 15 848 0 0,-3-17-932 0 0,-1 0-33 0 0,2-1 200 0 0,-1-3-338 0 0,-1 0 0 0 0,1 0 0 0 0,0 0 0 0 0,0 0 0 0 0,-1 0 0 0 0,1 1 0 0 0,0-1 0 0 0,-1 0-1 0 0,1 0 1 0 0,-1 1 0 0 0,0-1-42 0 0,2 11 404 0 0,-1-1 41 0 0,-1-6-175 0 0,0 1 38 0 0,0 1 214 0 0,0-5-340 0 0,0-2-38 0 0,0 2-16 0 0,0 6-6 0 0,0-6-9 0 0,0-2-28 0 0,0 0-11 0 0,0 0-2 0 0,0 0-2 0 0,0 0 1 0 0,0 0 14 0 0,0 0-10 0 0,2-2 0 0 0,6-12 3 0 0,-1 2-28 0 0,-1 4-66 0 0,-4 7 16 0 0,-1 0 0 0 0,0-1 0 0 0,0 1 0 0 0,0-1 0 0 0,0 0 0 0 0,0 1 0 0 0,0-1 0 0 0,0 0 0 0 0,-1 1 0 0 0,4-7 0 0 0,6-4 0 0 0,13-12 0 0 0,-14 13 0 0 0,-9 10 0 0 0,0 0 0 0 0,0 1 0 0 0,1-1 0 0 0,-1 0 0 0 0,0 1 0 0 0,1-1 0 0 0,-1 0 0 0 0,1 1 0 0 0,-1-1 0 0 0,1 1 0 0 0,-1-1 0 0 0,1 1 0 0 0,-1-1 0 0 0,1 1 0 0 0,0-1 0 0 0,-1 1 0 0 0,1 0 0 0 0,-1-1 0 0 0,1 1 0 0 0,0 0 0 0 0,0-1 0 0 0,-1 1 0 0 0,1 0 0 0 0,0 0 0 0 0,-1 0 0 0 0,1 0 0 0 0,0 0 0 0 0,6-1-14 0 0,14 2-96 0 0,-15 1 92 0 0,-3 2 8 0 0,7 3 10 0 0,2 3 0 0 0,2 12 0 0 0,-6-18 0 0 0,-6 6 0 0 0,-2-6-1 0 0,0 0-5 0 0,0 2-41 0 0,2 3 13 0 0,6 1-82 0 0,-7-8 40 0 0,-1-2-59 0 0,1 0-73 0 0,-1 0 61 0 0,0 0-34 0 0,0 0-36 0 0,0 0-34 0 0,0 0-343 0 0,0 1 80 0 0,0-1-46 0 0,0 1-663 0 0,0 2-522 0 0,0 4-992 0 0</inkml:trace>
  <inkml:trace contextRef="#ctx0" brushRef="#br0" timeOffset="76358.5">1513 1028 6120 0 0,'0'0'176'0'0,"0"2"-4"0"0,-1 2-146 0 0,-1 0 101 0 0,-2 0 128 0 0,-3 1 252 0 0,-1 2 118 0 0,4 0-121 0 0,0-3-237 0 0,-4 6 224 0 0,8-10-488 0 0,-3 7 191 0 0,-7 12 337 0 0,6-15-397 0 0,2 0-37 0 0,-3 0 114 0 0,2 0-87 0 0,1 0-56 0 0,1 1-38 0 0,0-2 2 0 0,1-2 18 0 0,-3 5 127 0 0,2-2-64 0 0,1 0-39 0 0,0 0-39 0 0,1-1-13 0 0,-2 0 34 0 0,-5 3 118 0 0,6-6-166 0 0,0 0 1 0 0,-1 0-1 0 0,1 1 1 0 0,0-1-1 0 0,-1 0 1 0 0,1 0-1 0 0,0 1 0 0 0,0-1 1 0 0,-1 0-1 0 0,1 1 1 0 0,0-1-1 0 0,0 0 1 0 0,0 1-1 0 0,-1-1 1 0 0,1 0-1 0 0,0 1 0 0 0,0-1 1 0 0,0 0-1 0 0,0 1 1 0 0,0-1-1 0 0,0 1 1 0 0,0-1-1 0 0,0 0 0 0 0,0 1 1 0 0,0-1-1 0 0,0 1 1 0 0,0-1-1 0 0,0 0 1 0 0,0 1-9 0 0,0 3 29 0 0,0 4 119 0 0,0-6-113 0 0,0-1-1 0 0,0 0 0 0 0,1 0 0 0 0,-1 1 0 0 0,0-1 0 0 0,1 0 1 0 0,-1 0-1 0 0,1 0 0 0 0,-1 0 0 0 0,1 0 0 0 0,-1 0 0 0 0,1 0 1 0 0,0 0-1 0 0,0 1-34 0 0,6 5 109 0 0,-1 1-95 0 0,0-6 56 0 0,-6-2-68 0 0,0 0 1 0 0,1 0-1 0 0,-1 0 1 0 0,1 0-1 0 0,-1 0 0 0 0,1 0 1 0 0,-1 0-1 0 0,0 1 0 0 0,1-1 1 0 0,-1 0-1 0 0,1 0 1 0 0,-1 0-1 0 0,0 1 0 0 0,1-1 1 0 0,-1 0-1 0 0,0 0 1 0 0,1 1-1 0 0,-1-1 0 0 0,0 0 1 0 0,1 1-1 0 0,-1-1 0 0 0,0 0 1 0 0,0 1-1 0 0,1-1-2 0 0,-1 1 3 0 0,0-1 0 0 0,1 1 0 0 0,-1-1-1 0 0,1 1 1 0 0,-1-1 0 0 0,0 0 0 0 0,1 1-1 0 0,-1-1 1 0 0,1 1 0 0 0,-1-1 0 0 0,1 0 0 0 0,-1 0-1 0 0,1 1 1 0 0,-1-1 0 0 0,1 0 0 0 0,-1 0-1 0 0,1 0 1 0 0,-1 1 0 0 0,1-1 0 0 0,-1 0 0 0 0,1 0-1 0 0,-1 0 1 0 0,1 0 0 0 0,0 0 0 0 0,-1 0-3 0 0,12 0 64 0 0,0-2-48 0 0,-10 0-55 0 0,2 0 62 0 0,1-1 31 0 0,-3 2-70 0 0,0 0-34 0 0,0 1-25 0 0,0-1-36 0 0,0 1-42 0 0,0 0-47 0 0,1 0-204 0 0,-1 0-115 0 0,0 0 69 0 0,-1-1-44 0 0,1 0-583 0 0,0-2-462 0 0,-2-4-875 0 0</inkml:trace>
  <inkml:trace contextRef="#ctx0" brushRef="#br0" timeOffset="76735.11">1643 1111 5520 0 0,'0'0'158'0'0,"2"0"-4"0"0,9 0-55 0 0,-2 0 97 0 0,-3 0 56 0 0,5 0 394 0 0,-8 0-480 0 0,0 0-35 0 0,-1 0 66 0 0,-1-1-39 0 0,1 0 63 0 0,-1 0-84 0 0,1-2-73 0 0,-1 0 11 0 0,1 1 79 0 0,0 1 88 0 0,-1 1-71 0 0,1 0 40 0 0,4-2 252 0 0,-1-2-90 0 0,5-4 109 0 0,-9 8-425 0 0,7-5 85 0 0,-7 4-77 0 0,0-1 33 0 0,0 0 43 0 0,-1 0 50 0 0,0 2-173 0 0,0-1 0 0 0,0 1 0 0 0,0-1 1 0 0,0 1-1 0 0,1-1 0 0 0,-1 1 1 0 0,0-1-1 0 0,0 1 0 0 0,0-1 0 0 0,0 1 1 0 0,1 0-1 0 0,-1-1 0 0 0,0 1 0 0 0,1-1 1 0 0,-1 1-1 0 0,0 0 0 0 0,1-1 0 0 0,-1 1 1 0 0,0 0-1 0 0,1-1 0 0 0,-1 1 1 0 0,0 0-1 0 0,1-1-18 0 0,-1 1 16 0 0,1 0 1 0 0,-1 0 0 0 0,1-1 0 0 0,-1 1-1 0 0,0 0 1 0 0,1-1 0 0 0,-1 1-1 0 0,0 0 1 0 0,1-1 0 0 0,-1 1-1 0 0,0-1 1 0 0,1 1 0 0 0,-1-1-1 0 0,0 1 1 0 0,0 0 0 0 0,0-1 0 0 0,0 1-1 0 0,1-1 1 0 0,-1 1 0 0 0,0-1-1 0 0,0 1 1 0 0,0-1 0 0 0,0 1-17 0 0,0-2 232 0 0,2 1-95 0 0,2 0-77 0 0,2-1-31 0 0,-5-3 17 0 0,-4 0 46 0 0,-7-3 0 0 0,0 2 16 0 0,5 0-60 0 0,5 6-47 0 0,-1 0-1 0 0,1 0 1 0 0,0-1-1 0 0,0 1 1 0 0,0 0-1 0 0,-1 0 0 0 0,1 0 1 0 0,0 0-1 0 0,0-1 1 0 0,-1 1-1 0 0,1 0 1 0 0,0 0-1 0 0,0 0 1 0 0,-1 0-1 0 0,1 0 0 0 0,0 0 1 0 0,-1 0-1 0 0,1 0 1 0 0,0 0-1 0 0,0 0 1 0 0,-1 0-1 0 0,1 0 1 0 0,0 0-1 0 0,-1 0 1 0 0,1 0-1 0 0,0 0 0 0 0,-1 0 1 0 0,1 0-1 0 0,0 0 1 0 0,0 0-1 0 0,-1 0 0 0 0,1 0 2 0 0,0 0-1 0 0,0 0 0 0 0,-1 0 0 0 0,1 0 1 0 0,0 0-1 0 0,-1 0 0 0 0,1 0 1 0 0,0 0-1 0 0,-1 0 0 0 0,1 0 0 0 0,0 0 1 0 0,0 0-1 0 0,-1 0 0 0 0,1 0 1 0 0,0 0-1 0 0,-1 0 0 0 0,1 0 1 0 0,0 0-1 0 0,0 0 0 0 0,-1 0 0 0 0,1 0 1 0 0,0 1-1 0 0,0-1 0 0 0,-1 0 1 0 0,1 0-1 0 0,0 0 0 0 0,0 0 0 0 0,-1 1 1 0 0,1-1-1 0 0,0 0 0 0 0,0 0-1 0 0,-1 1 1 0 0,0 0 0 0 0,1 0 0 0 0,-1 0 0 0 0,0 0 0 0 0,0 0 0 0 0,0 0 0 0 0,0 0 0 0 0,0-1 0 0 0,0 1 0 0 0,0 0 0 0 0,0-1 0 0 0,0 1 0 0 0,0-1 0 0 0,-1 1-1 0 0,0 0 0 0 0,0-1 0 0 0,0 1 0 0 0,0 0 0 0 0,0 0 0 0 0,1 0 0 0 0,-1 1 0 0 0,0-1 0 0 0,1 0 0 0 0,-1 1 0 0 0,1-1 0 0 0,0 1 0 0 0,-1-1 0 0 0,1 1 0 0 0,0 0 0 0 0,-1 1 0 0 0,-4 8-25 0 0,-6 16-21 0 0,8-6 107 0 0,4-20-55 0 0,0 0-1 0 0,0 1 1 0 0,0-1-1 0 0,0 0 1 0 0,-1 1-1 0 0,1-1 1 0 0,-1 0-1 0 0,1 0 1 0 0,-1 1-1 0 0,1-1 0 0 0,-1 0 1 0 0,0 0-1 0 0,1 0-5 0 0,-1 0 1 0 0,0 1-1 0 0,0-1 0 0 0,1 0 0 0 0,-1 0 0 0 0,1 0 0 0 0,-1 1 1 0 0,1-1-1 0 0,-1 0 0 0 0,1 1 0 0 0,0-1 0 0 0,0 0 0 0 0,0 1 1 0 0,0-1-1 0 0,0 2 0 0 0,0-1 0 0 0,0 1 0 0 0,0 0 0 0 0,1-1 0 0 0,-1 1 0 0 0,1 0 0 0 0,0-1 0 0 0,0 1 0 0 0,0-1 0 0 0,0 0 0 0 0,0 1 0 0 0,0-1 0 0 0,0 1 0 0 0,1 8 10 0 0,-1-5 2 0 0,0-3 61 0 0,2-1 69 0 0,2-1 117 0 0,3-1-34 0 0,-2 2-154 0 0,0 1 37 0 0,-1-1-32 0 0,5 1-20 0 0,1-1-121 0 0,4-2-112 0 0,-8 0 123 0 0,7-2 144 0 0,-9 0-132 0 0,-3 1-25 0 0,0-1-42 0 0,0 1-48 0 0,0-1-54 0 0,-2 2 16 0 0,1-1-34 0 0,-1 1-319 0 0,1-1 70 0 0,-1 1-47 0 0,2 0-624 0 0,1 0-498 0 0,4 0-942 0 0</inkml:trace>
  <inkml:trace contextRef="#ctx0" brushRef="#br0" timeOffset="76973.13">1158 804 9504 0 0,'0'-1'65'0'0,"-1"-1"-48"0"0,-3-2-39 0 0,3 2 40 0 0,-1 1 34 0 0,1 0 27 0 0,0 0 40 0 0,-1 1 50 0 0,0 0 55 0 0,-7 0 39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27.5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18 230 6272 0 0,'0'0'182'0'0,"0"2"-8"0"0,0 36-127 0 0,0-30-1 0 0,0-1 29 0 0,0 1 49 0 0,1 3 49 0 0,5 1 29 0 0,1 1 12 0 0,-5 1-31 0 0,-3-6-104 0 0,1 14 68 0 0,3-7 13 0 0,10 8 108 0 0,1 1 35 0 0,-10-10-113 0 0,-6 3-45 0 0,0 1-1 0 0,7-4 45 0 0,0-6-79 0 0,-1-1-40 0 0,-2-2 25 0 0,0 1 43 0 0,-2 2 76 0 0,0-3-60 0 0,0 0-102 0 0,1 7-84 0 0,1-9 107 0 0,-1-2 2 0 0,0 0 34 0 0,1 0 39 0 0,0 0 46 0 0,0-1 49 0 0,0 0 56 0 0,-15 0-38 0 0,4-1-114 0 0,5-1-78 0 0,3 2-68 0 0,1-1 0 0 0,0 0 0 0 0,-1 0 1 0 0,1 1-1 0 0,0-1 0 0 0,0 0 1 0 0,-1 0-1 0 0,1 0 0 0 0,0 0 0 0 0,0 0 1 0 0,0 1-1 0 0,0-1 0 0 0,0 0 1 0 0,0-1-4 0 0,0 1-1 0 0,0 1 1 0 0,0-1 0 0 0,0 0 0 0 0,0 0 0 0 0,0 0 0 0 0,0 0 0 0 0,0 0-1 0 0,0 1 1 0 0,0-1 0 0 0,-1 0 0 0 0,1 0 0 0 0,0 0 0 0 0,-1 1 0 0 0,1-2 0 0 0,-11-3 0 0 0,-5-24 14 0 0,16 27-4 0 0,-1 0-1 0 0,0 0 0 0 0,1 0 1 0 0,0 0-1 0 0,-1 0 0 0 0,1 0 1 0 0,0 0-1 0 0,0 0 0 0 0,0 0 1 0 0,0 0-1 0 0,0 0-9 0 0,1-8 24 0 0,-1 7-23 0 0,0 0 1 0 0,-1 0-1 0 0,1-1 1 0 0,0 1-1 0 0,-1 0 1 0 0,0 0-1 0 0,0 0 0 0 0,0 1 1 0 0,0-1-1 0 0,0 0 1 0 0,0 0-1 0 0,-1 0 0 0 0,1 1 1 0 0,-1-1-1 0 0,-1-1-1 0 0,0 0 5 0 0,1-1 0 0 0,0 0 0 0 0,0 1 0 0 0,0-1 0 0 0,1 0 0 0 0,-1 0 0 0 0,1 0 0 0 0,0-1 0 0 0,1 1 0 0 0,-1-2-5 0 0,0-16 56 0 0,2-19-56 0 0,0 8 12 0 0,-1 26-12 0 0,-1 0 0 0 0,2-1 0 0 0,-1 1 0 0 0,1-1 0 0 0,0 1 0 0 0,1 0 0 0 0,0 0 0 0 0,0 0 0 0 0,1 0 0 0 0,2-4 0 0 0,-2 5 0 0 0,0 0 1 0 0,-1 0 0 0 0,2-7-1 0 0,-2 8-2 0 0,-1 0 0 0 0,1 0 1 0 0,0 0-1 0 0,1 1 0 0 0,-1-1 0 0 0,1 1 0 0 0,2-2 2 0 0,8-19-53 0 0,-13 24 48 0 0,0 1 2 0 0,0 0-1 0 0,0 1 1 0 0,1-1-1 0 0,-1 0 1 0 0,0 1-1 0 0,0-1 1 0 0,0 0-1 0 0,0 0 1 0 0,1 1-1 0 0,-1-1 1 0 0,0 1-1 0 0,1-1 1 0 0,-1 0-1 0 0,1 1 1 0 0,-1-1-1 0 0,0 1 1 0 0,1-1-1 0 0,-1 1 1 0 0,1-1-1 0 0,0 1 0 0 0,-1-1 1 0 0,1 1-1 0 0,-1-1 1 0 0,1 1-1 0 0,0 0 1 0 0,-1-1-1 0 0,1 1 4 0 0,6-3-18 0 0,-6 2 18 0 0,0 1-1 0 0,0-1 0 0 0,0 0 1 0 0,0 0-1 0 0,-1 1 0 0 0,1-1 1 0 0,0 0-1 0 0,0 0 0 0 0,-1 0 0 0 0,1 0 1 0 0,0 0-1 0 0,-1 0 0 0 0,1 0 1 0 0,-1 0-1 0 0,0 0 0 0 0,1 0 1 0 0,5-10 1 0 0,8 5-1 0 0,2 0-2 0 0,-16 6 1 0 0,0 0 1 0 0,0 0 0 0 0,0 0 0 0 0,0 0-1 0 0,0 0 1 0 0,0 0 0 0 0,0 0-1 0 0,1 0 1 0 0,-1 1 0 0 0,0-1-1 0 0,0 0 1 0 0,0 0 0 0 0,0 0 0 0 0,0 0-1 0 0,0 0 1 0 0,0 0 0 0 0,0 0-1 0 0,0 0 1 0 0,0 0 0 0 0,0 0-1 0 0,1 1 1 0 0,-1-1 0 0 0,0 0 0 0 0,0 0-1 0 0,0 0 1 0 0,0 0 0 0 0,0 0-1 0 0,0 0 1 0 0,0 0 0 0 0,0 1-1 0 0,0-1 1 0 0,0 0 0 0 0,0 0 0 0 0,0 0-1 0 0,0 0 1 0 0,0 0 0 0 0,0 0-1 0 0,0 1 1 0 0,0-1 0 0 0,0 0-1 0 0,0 0 1 0 0,0 0 0 0 0,-1 0 0 0 0,2 5-23 0 0,2 0 23 0 0,1 0-55 0 0,1 1-62 0 0,5 3-123 0 0,5 6-121 0 0,-11-10 278 0 0,0 0 35 0 0,-2-1 43 0 0,0-1 0 0 0,0 1-1 0 0,-1 0 1 0 0,1 0 0 0 0,-1 0-1 0 0,0 1 1 0 0,0-1 0 0 0,0 0-1 0 0,0 4 6 0 0,1 42 20 0 0,-3-36-10 0 0,1-6 59 0 0,-1-6-44 0 0,1-1 0 0 0,0 1 1 0 0,-1-1-1 0 0,0 0 0 0 0,1 0 0 0 0,-1 1 0 0 0,0-1 0 0 0,1 0 1 0 0,-1 0-1 0 0,-1 1-25 0 0,-1 2 37 0 0,-1 0-47 0 0,4-4 10 0 0,-2 1 1 0 0,1 0 0 0 0,0 1 0 0 0,0-1 0 0 0,-1 0 0 0 0,1 0 0 0 0,0 1 0 0 0,0-1 0 0 0,0 1 0 0 0,1-1 0 0 0,-1 1 0 0 0,0-1 0 0 0,0 1 0 0 0,1 0 0 0 0,-1-1 0 0 0,1 1 0 0 0,0 0 0 0 0,-1-1 0 0 0,1 1 0 0 0,0 0 0 0 0,0 0-1 0 0,0-2-1 0 0,0 1 1 0 0,0 0 0 0 0,0-1 0 0 0,0 1 0 0 0,0 0-1 0 0,0-1 1 0 0,0 1 0 0 0,0 0 0 0 0,0-1 0 0 0,0 1-1 0 0,-1 0 1 0 0,1-1 0 0 0,0 1 0 0 0,0-1 0 0 0,-1 1-1 0 0,1 0 1 0 0,0-1 0 0 0,-1 1 0 0 0,1-1-1 0 0,-1 1 1 0 0,1-1 0 0 0,-1 1 0 0 0,-7 1 26 0 0,3 0 82 0 0,-6 12 36 0 0,8-2-17 0 0,3-9-57 0 0,-2-3-56 0 0,0 0-94 0 0,0 0 52 0 0,-5 0 85 0 0,3 0-71 0 0,2 0-36 0 0,0 0-42 0 0,-1 0-65 0 0,1 0-74 0 0,-1 0-85 0 0,1 0-99 0 0,2 0 158 0 0,0 0-39 0 0,0 0-393 0 0,0 0-268 0 0,0 0-626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12.6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72 255 6768 0 0,'0'0'149'0'0,"0"0"23"0"0,-2 0 12 0 0,-8 0-25 0 0,-4 0-142 0 0,2-1 106 0 0,5 3 87 0 0,7-2-187 0 0,0 0 1 0 0,-1 1-1 0 0,1-1 1 0 0,0 0-1 0 0,0 1 1 0 0,-1-1-1 0 0,1 1 0 0 0,0-1 1 0 0,0 0-1 0 0,0 1 1 0 0,-1-1-1 0 0,1 1 1 0 0,0-1-1 0 0,0 1 1 0 0,0-1-1 0 0,0 1 1 0 0,0-1-1 0 0,0 0 1 0 0,0 1-1 0 0,0-1 1 0 0,0 1-1 0 0,0-1 1 0 0,0 1-1 0 0,0-1-23 0 0,-1 7 318 0 0,-1-3-37 0 0,-7 3 185 0 0,1 0-104 0 0,8-7-342 0 0,0 1-1 0 0,-1 0 1 0 0,1-1-1 0 0,-1 1 1 0 0,1 0-1 0 0,0-1 0 0 0,0 1 1 0 0,-1 0-1 0 0,1-1 1 0 0,0 1-1 0 0,0 0 0 0 0,0-1 1 0 0,0 1-1 0 0,0 0 1 0 0,0 0-20 0 0,0 11 243 0 0,0 16 430 0 0,0-18-480 0 0,0 0-59 0 0,0 1-107 0 0,4 7 93 0 0,5-3-65 0 0,-1-11-2 0 0,-4 4-26 0 0,4-4 26 0 0,-5-1-46 0 0,-3-3-6 0 0,1 1 0 0 0,-1-1 1 0 0,1 1-1 0 0,-1-1 0 0 0,1 1 0 0 0,-1-1 1 0 0,1 1-1 0 0,0-1 0 0 0,-1 0 0 0 0,1 1 1 0 0,0-1-1 0 0,-1 0 0 0 0,1 1 0 0 0,0-1 1 0 0,-1 0-2 0 0,14 1 48 0 0,-8-1-29 0 0,15 0 157 0 0,-15 0-143 0 0,0-2 51 0 0,0-6-40 0 0,0 0 61 0 0,-1-1-66 0 0,0-3-60 0 0,-1-5-88 0 0,0 4-4 0 0,-1 1-37 0 0,-3-8-16 0 0,-1 12 61 0 0,1-3-81 0 0,-1 0 43 0 0,-4-4-18 0 0,2 5 35 0 0,1 2 13 0 0,1-7-158 0 0,0 9 155 0 0,1 1-1 0 0,-1-1 1 0 0,0 0 0 0 0,-2-4 116 0 0,1 4-130 0 0,1 0 0 0 0,0 0 1 0 0,0 0-1 0 0,0-6 130 0 0,0-1-175 0 0,-4-4-242 0 0,0 0-46 0 0,4 5 196 0 0,0-1-15 0 0,-4-5-227 0 0,1 2 87 0 0,2 6 241 0 0,1-1-90 0 0,-3 3 56 0 0,0-1 1 0 0,3 7-44 0 0,1 0 86 0 0,-1-2 79 0 0,1 1 71 0 0,0-2 104 0 0,-1-1 114 0 0,1 0 88 0 0,0 1 62 0 0,0-2 550 0 0,0 7-537 0 0,0 2-101 0 0,0 1-53 0 0,1 3-68 0 0,-1 1-83 0 0,0 1 96 0 0,0-1-52 0 0,0 12 60 0 0,1-9-50 0 0,3 0 10 0 0,1-1-4 0 0,-4 1-10 0 0,1 2-13 0 0,3 6 86 0 0,0 7 49 0 0,-4-12-59 0 0,5 7 48 0 0,-3-12-87 0 0,1 3 82 0 0,-3-10-185 0 0,1 5 85 0 0,0 0 0 0 0,-1 0 0 0 0,0 0 1 0 0,0 0-1 0 0,1 6-110 0 0,-1 3 280 0 0,1-7-162 0 0,1 2 16 0 0,2 5 42 0 0,-4-4-20 0 0,0 0 55 0 0,3-4-65 0 0,0 3-25 0 0,-2-1-47 0 0,-1 2 57 0 0,0 5 81 0 0,-2 8 159 0 0,0-4-24 0 0,2-20-471 0 0,-1 0 53 0 0,0 0 44 0 0,0 0 37 0 0,1 0 88 0 0,2 0 253 0 0,-2 0-292 0 0,0 0-60 0 0,1 0-105 0 0,-2 0 0 0 0,1 0-41 0 0,-1 0-62 0 0,1 0-58 0 0,-1 0-62 0 0,1 0-69 0 0,-1 0-74 0 0,0 0-79 0 0,0 0-84 0 0,0 0-91 0 0,0 0-923 0 0,0 0-944 0 0</inkml:trace>
  <inkml:trace contextRef="#ctx0" brushRef="#br0" timeOffset="284.3">414 243 7568 0 0,'0'0'166'0'0,"-2"0"29"0"0,2 0-186 0 0,0 0 0 0 0,-1 0 0 0 0,1 0 0 0 0,0 0-1 0 0,-1 0 1 0 0,1 0 0 0 0,0 0 0 0 0,-1 0 0 0 0,1 0 0 0 0,0 0 0 0 0,-1 0-1 0 0,1-1 1 0 0,0 1 0 0 0,0 0 0 0 0,-1 0 0 0 0,1 0 0 0 0,0 0 0 0 0,-1 0 0 0 0,1-1-1 0 0,0 1 1 0 0,0 0 0 0 0,0 0 0 0 0,-1-1 0 0 0,1 1 0 0 0,0 0 0 0 0,0 0-1 0 0,0-1 1 0 0,-1 1 0 0 0,1 0 0 0 0,0 0 0 0 0,0-1-9 0 0,-4-4 118 0 0,-5 3-80 0 0,4 2-16 0 0,0-1 36 0 0,-1 1 36 0 0,0 1 39 0 0,2 1 40 0 0,-5 3 245 0 0,3-2-132 0 0,1 1 58 0 0,1 4 154 0 0,0-5-264 0 0,-4 7 144 0 0,-11 14 133 0 0,16-17-348 0 0,0 1-1 0 0,1-1 1 0 0,0 1 0 0 0,0 0-1 0 0,1-1 1 0 0,0 1-1 0 0,1 0 1 0 0,-1 0 0 0 0,1 0-1 0 0,1 2-162 0 0,-1-2 113 0 0,0-8-104 0 0,0 1 1 0 0,0-1-1 0 0,0 1 1 0 0,0-1 0 0 0,0 1-1 0 0,0 0 1 0 0,0-1-1 0 0,1 1 1 0 0,-1-1 0 0 0,0 1-1 0 0,0-1 1 0 0,0 1 0 0 0,1-1-1 0 0,-1 1 1 0 0,0-1-1 0 0,1 1 1 0 0,-1-1 0 0 0,0 0-1 0 0,1 1 1 0 0,-1-1-1 0 0,1 1 1 0 0,-1-1 0 0 0,0 0-1 0 0,1 1 1 0 0,-1-1-10 0 0,1 0 8 0 0,-1 0 0 0 0,1 1 0 0 0,-1-1 0 0 0,0 0 0 0 0,1 0 0 0 0,-1 1 0 0 0,0-1 0 0 0,1 0 0 0 0,-1 1 0 0 0,0-1 0 0 0,0 0 0 0 0,1 1 0 0 0,-1-1 0 0 0,0 1 0 0 0,0-1 0 0 0,0 0 0 0 0,0 1 0 0 0,1-1 0 0 0,-1 1 0 0 0,0-1 0 0 0,0 1 0 0 0,0-1 0 0 0,0 0 0 0 0,0 1-8 0 0,1 3 122 0 0,1-1-65 0 0,6 2-22 0 0,-7-5-17 0 0,1 1 7 0 0,0 0 1 0 0,1-1 0 0 0,-1 1 0 0 0,1-1 0 0 0,-1 1 0 0 0,1-1 0 0 0,-1 0 0 0 0,1 0 0 0 0,0 0-1 0 0,-1 0 1 0 0,1-1 0 0 0,-1 1 0 0 0,1-1 0 0 0,-1 1 0 0 0,0-1 0 0 0,1 0 0 0 0,-1 0 0 0 0,0 0-1 0 0,1 0 1 0 0,-1 0 0 0 0,0-1 0 0 0,0 1 0 0 0,0-1 0 0 0,2-1-26 0 0,5-4 68 0 0,-8 7-55 0 0,0-1-1 0 0,1 0 1 0 0,-1 0-1 0 0,0 0 1 0 0,0 0-1 0 0,0 0 1 0 0,0 0 0 0 0,0 0-1 0 0,0 0 1 0 0,0-1-1 0 0,0 1 1 0 0,0-1-13 0 0,3-6 30 0 0,7-15 27 0 0,-9 19-53 0 0,-1-1 1 0 0,0 1-1 0 0,0-1 1 0 0,0 1-1 0 0,-1-1 1 0 0,1 1-1 0 0,-1-5-4 0 0,0 8-15 0 0,0-1-1 0 0,0 1 0 0 0,0 0 1 0 0,1 0-1 0 0,-1 0 0 0 0,0-1 1 0 0,1 1-1 0 0,-1 0 0 0 0,1 0 1 0 0,-1 0-1 0 0,1 0 1 0 0,-1 0-1 0 0,1 0 16 0 0,4-9-141 0 0,-5 8 55 0 0,2-5 4 0 0,-2 4 3 0 0,1 0-75 0 0,-1 1 36 0 0,0 0-33 0 0,0 0-62 0 0,0 0-52 0 0,-1 0-59 0 0,1 1-65 0 0,0-1-72 0 0,-1 0-77 0 0,1 0-83 0 0,-1 1-90 0 0,-2-4-1024 0 0,-4-2-984 0 0</inkml:trace>
  <inkml:trace contextRef="#ctx0" brushRef="#br0" timeOffset="635.22">532 349 9040 0 0,'0'0'200'0'0,"0"0"33"0"0,0 0 15 0 0,2 0-36 0 0,1 0-179 0 0,2 2-23 0 0,-3 3 5 0 0,-2-2 39 0 0,0-3-54 0 0,0 2 112 0 0,0-2 127 0 0,0 0 198 0 0,0 0 10 0 0,0 0-13 0 0,0 0-55 0 0,0 0-24 0 0,0 0-3 0 0,0 0-28 0 0,0 0-119 0 0,0-1-61 0 0,0 0-84 0 0,0-6-18 0 0,0 4 13 0 0,0 1 55 0 0,0-14-30 0 0,0-25 41 0 0,0 40-120 0 0,0-1 0 0 0,0 1 0 0 0,1 0 0 0 0,-1-1 0 0 0,0 1 0 0 0,1 0 0 0 0,-1 0 0 0 0,1-1 0 0 0,-1 1 0 0 0,1 0 0 0 0,-1 0 0 0 0,1 0 0 0 0,0-1-1 0 0,0 1 0 0 0,0 0 0 0 0,-1 0 0 0 0,1 0-1 0 0,-1-1 1 0 0,1 1 0 0 0,-1 0 0 0 0,1 0 0 0 0,-1-1-1 0 0,0 1 1 0 0,1 0 0 0 0,-1-1 0 0 0,0 1 0 0 0,0 0 0 0 0,0-4 0 0 0,0 4 0 0 0,0 0-1 0 0,-1 1 1 0 0,1-1-1 0 0,0 0 1 0 0,0 0 0 0 0,0 1-1 0 0,0-1 1 0 0,0 0 0 0 0,0 1-1 0 0,0-1 1 0 0,1 0-1 0 0,-1 1 1 0 0,0-1 0 0 0,0 0-1 0 0,0 1 1 0 0,1-1-1 0 0,-1 0 1 0 0,0 1 0 0 0,1-1-1 0 0,-1 0 1 0 0,1 1 0 0 0,-1-1-1 0 0,1 1 1 0 0,-1-1-1 0 0,1 1 1 0 0,-1-1 0 0 0,1 1-1 0 0,-1-1 1 0 0,1 1 0 0 0,-1 0-1 0 0,1-1 1 0 0,0 1-1 0 0,-1 0 1 0 0,1 0 0 0 0,0-1-1 0 0,0 1 1 0 0,5-4-54 0 0,8-10-249 0 0,-13 12 280 0 0,1 0-143 0 0,-2 2 12 0 0,2 0 92 0 0,-1 0 34 0 0,7 0 12 0 0,-5 2-70 0 0,7 8 10 0 0,-1 0-8 0 0,-5-5 40 0 0,-3 0 23 0 0,-1-1 0 0 0,4 3 10 0 0,-1-1-13 0 0,-1 0-1 0 0,1-1 0 0 0,-1 1 0 0 0,0 0 1 0 0,2 6 24 0 0,-3 11-10 0 0,1-11 10 0 0,6-1 0 0 0,-6-1-11 0 0,-2-8-16 0 0,0-2-33 0 0,0 0-177 0 0,2 0 47 0 0,-1 0 53 0 0,3 0-192 0 0,-3 0 226 0 0,0 0-126 0 0,-1 0 70 0 0,1 0-38 0 0,0 0-76 0 0,-1 0-39 0 0,1 0-415 0 0,-1 0-281 0 0,0 0-657 0 0</inkml:trace>
  <inkml:trace contextRef="#ctx0" brushRef="#br0" timeOffset="982.64">851 255 6824 0 0,'0'0'149'0'0,"0"0"23"0"0,2 0 13 0 0,6-2-21 0 0,-4-6-130 0 0,1 4-35 0 0,-1 1 12 0 0,-3-2 51 0 0,-1 2 207 0 0,1 1-102 0 0,1 0-64 0 0,1 1-51 0 0,0 0 18 0 0,-2-1 65 0 0,0 0 70 0 0,0-1 115 0 0,-1-4-3 0 0,0-1 103 0 0,0-2 113 0 0,0 0 122 0 0,0 9-632 0 0,0 1-1 0 0,0-1 0 0 0,0 1 1 0 0,-1-1-1 0 0,1 1 0 0 0,0-1 1 0 0,0 1-1 0 0,0-1 0 0 0,0 1 0 0 0,-1 0 1 0 0,1-1-1 0 0,0 1 0 0 0,0-1 1 0 0,-1 1-1 0 0,1 0 0 0 0,0-1 1 0 0,-1 1-1 0 0,1-1 0 0 0,0 1 1 0 0,-1 0-1 0 0,1 0 0 0 0,-1-1 0 0 0,1 1-22 0 0,-1 0 22 0 0,1-1 0 0 0,0 1 0 0 0,-1 0 0 0 0,1 0 0 0 0,-1-1 0 0 0,1 1 0 0 0,0-1 0 0 0,-1 1 0 0 0,1 0 0 0 0,0-1 0 0 0,0 1 0 0 0,-1-1-1 0 0,1 1 1 0 0,0 0 0 0 0,0-1 0 0 0,0 1 0 0 0,-1-1 0 0 0,1 1 0 0 0,0-1 0 0 0,0 1 0 0 0,0-1 0 0 0,0 1 0 0 0,0-1-22 0 0,0-1 147 0 0,0 1-37 0 0,-1-1 21 0 0,-1 0-85 0 0,-1 1-56 0 0,0 0 54 0 0,2 0 22 0 0,0 0 43 0 0,1 0 118 0 0,-1-1 115 0 0,0 2-241 0 0,-1 0-52 0 0,-6 0-24 0 0,7 0-6 0 0,1 0-12 0 0,-1 0 0 0 0,1 0 0 0 0,-1 0 0 0 0,0 0 0 0 0,1 0 0 0 0,-1 1 0 0 0,1-1 0 0 0,-1 0 0 0 0,1 0 0 0 0,-1 0 0 0 0,1 0 0 0 0,-1 1 0 0 0,1-1 0 0 0,-1 0 0 0 0,1 1 0 0 0,-1-1 0 0 0,1 0 0 0 0,-1 1-1 0 0,1-1 1 0 0,0 0 0 0 0,-1 1 0 0 0,1-1 0 0 0,-1 1 0 0 0,1-1 0 0 0,0 1-7 0 0,-4 3 63 0 0,-1-3-61 0 0,3 2 95 0 0,0 4-59 0 0,2-5-9 0 0,-8 8 74 0 0,5-4 38 0 0,5 0-62 0 0,5 5 7 0 0,-5-9-31 0 0,2 22 264 0 0,-3-20-272 0 0,2 1 34 0 0,0 1 0 0 0,0-1-1 0 0,1 1 1 0 0,-1-1 0 0 0,1 0-81 0 0,8 4 141 0 0,-4-5-45 0 0,-6-3-76 0 0,-1-1-1 0 0,1 1 1 0 0,0 0-1 0 0,-1 0 1 0 0,1 0-1 0 0,-1 0 1 0 0,1 0-1 0 0,-1 1 1 0 0,1-1-20 0 0,0 1 36 0 0,1 1 0 0 0,-1-1 0 0 0,1 0 1 0 0,0 0-1 0 0,0-1 0 0 0,0 1 0 0 0,0 0 0 0 0,0-1 1 0 0,0 0-1 0 0,2 1-36 0 0,-1-1 68 0 0,0 0 1 0 0,0 0-1 0 0,0-1 0 0 0,0 1 1 0 0,4-1-69 0 0,6 0 121 0 0,27 0 249 0 0,-27 0-286 0 0,-8 0-38 0 0,6-5-12 0 0,5-4 46 0 0,-5-1-13 0 0,-7 4 5 0 0,-2 0-89 0 0,-1 2-66 0 0,-1 0-74 0 0,-1 0-40 0 0,1 1-68 0 0,-1-1-76 0 0,0 0-84 0 0,0 4-84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20.6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 7632 0 0,'0'0'166'0'0,"0"0"29"0"0,0 0 14 0 0,0 2-25 0 0,0 1-157 0 0,0-1-26 0 0,0-1 1 0 0,0 1-1 0 0,0 0 0 0 0,0 0 0 0 0,0-1 0 0 0,-1 1 0 0 0,1 0 1 0 0,0 0-1 0 0,-1 1-1 0 0,-1 1-23 0 0,0 1 33 0 0,-1 4 93 0 0,0 3 106 0 0,3-7-88 0 0,-1-1-1 0 0,1 1 1 0 0,0-1-1 0 0,0 1 1 0 0,1 2-121 0 0,1 3 162 0 0,2 2 14 0 0,1 1 52 0 0,-4 2 12 0 0,-2-5-137 0 0,1 16 116 0 0,3-7-25 0 0,0-5-54 0 0,0-1 38 0 0,1 31 473 0 0,-3-31-448 0 0,4 5 160 0 0,-1-3-72 0 0,-3-4-177 0 0,2 4 124 0 0,8 0 47 0 0,-4-6-41 0 0,-5-4-85 0 0,-1 2 39 0 0,-1-6-189 0 0,1 6 153 0 0,10-5 43 0 0,-11 0-152 0 0,0 1-75 0 0,0-1-82 0 0,0-1-81 0 0,0 0 49 0 0,0 0-34 0 0,0-1-37 0 0,0 1-35 0 0,0-1-332 0 0,0 1 74 0 0,0-1-48 0 0,2 0-649 0 0,1 0-517 0 0,4 0-980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21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6992 0 0,'0'0'157'0'0,"0"0"23"0"0,0 0 12 0 0,2 0-27 0 0,10 1-156 0 0,-4 0 13 0 0,1-1 44 0 0,-3 0 17 0 0,0 0 38 0 0,-2-1 15 0 0,1 1 37 0 0,-1-1 42 0 0,-1-1 44 0 0,3-1 11 0 0,2-2 116 0 0,2 3 45 0 0,-4 2-256 0 0,0-1-54 0 0,-1-1-28 0 0,3-1-10 0 0,0 0 17 0 0,-4 2-32 0 0,5-3 90 0 0,9-4 147 0 0,-11 5-164 0 0,-1-3 60 0 0,1 0 73 0 0,2 1-107 0 0,2-2-102 0 0,-7-3-65 0 0,7-15 0 0 0,-11 25 0 0 0,0 0 0 0 0,0-1 0 0 0,0 1 0 0 0,0 0 0 0 0,0-1 0 0 0,0 1 0 0 0,0 0 0 0 0,0-1 0 0 0,0 1 0 0 0,0 0 0 0 0,0-1 0 0 0,0 1 0 0 0,0 0 0 0 0,0-1 0 0 0,0 1 0 0 0,0 0 0 0 0,-1 0 0 0 0,1-1 0 0 0,0 1 0 0 0,0 0 0 0 0,0 0 0 0 0,-1-1 0 0 0,1 1 0 0 0,0 0 0 0 0,0 0 0 0 0,-1-1 0 0 0,1 1 0 0 0,0 0 0 0 0,-10-2 0 0 0,-49 2 0 0 0,58 0 0 0 0,0 0 0 0 0,1 0 0 0 0,-1 0 0 0 0,0 0 0 0 0,1 0 0 0 0,-1 1 0 0 0,0-1 0 0 0,0 0 0 0 0,1 0 0 0 0,-1 1 0 0 0,0-1 0 0 0,1 0 0 0 0,-1 1 0 0 0,1-1 0 0 0,-1 1 0 0 0,0-1 0 0 0,1 1 0 0 0,-1-1 0 0 0,1 1 0 0 0,-1-1 0 0 0,-9 8 0 0 0,9-7-1 0 0,0 0 1 0 0,0 0 0 0 0,0 0-1 0 0,-1 0 1 0 0,1 0 0 0 0,0 0 0 0 0,1 0-1 0 0,-1 1 1 0 0,0-1 0 0 0,0 0-1 0 0,0 1 1 0 0,1-1 0 0 0,-1 1 0 0 0,-9 14 20 0 0,-14 20 196 0 0,23-35-203 0 0,0 0 1 0 0,0 1-1 0 0,0-1 0 0 0,0 1 1 0 0,0-1-1 0 0,0 1 1 0 0,0 0-1 0 0,1-1 1 0 0,-1 2-14 0 0,-3 18 154 0 0,4 25 202 0 0,1-25-165 0 0,1-10 290 0 0,-1-9-282 0 0,1-2-46 0 0,1 1-64 0 0,-1 1-69 0 0,1 0 4 0 0,1 3-1 0 0,-3-5-23 0 0,1 1-1 0 0,-1-1 1 0 0,0 1 0 0 0,0-1 0 0 0,1 0-1 0 0,-1 1 1 0 0,0-1 0 0 0,0 0 0 0 0,1 0-1 0 0,-1 0 1 0 0,0 0 0 0 0,1 0 0 0 0,0 0 0 0 0,7 0 24 0 0,0 0 35 0 0,15 0 113 0 0,-9 0-137 0 0,-7-1-88 0 0,0-1-80 0 0,-2-1-99 0 0,-1-1-120 0 0,-4 3 142 0 0,0 1-33 0 0,1-1-333 0 0,-1 1 78 0 0,1 0-46 0 0,1 0-641 0 0,2 0-507 0 0,2 0-960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18.7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13 390 5904 0 0,'0'0'132'0'0,"0"0"17"0"0,0 0 11 0 0,0 0-49 0 0,0 0-3 0 0,0 0 44 0 0,0 0 134 0 0,0 0 250 0 0,0 0 22 0 0,0 0-12 0 0,0-2-56 0 0,0-13 408 0 0,0 0-65 0 0,0-2-74 0 0,0 1-84 0 0,0-1-92 0 0,0 0-104 0 0,0 1-111 0 0,0 1-121 0 0,-1 8-80 0 0,0 2-44 0 0,0 0-19 0 0,-2-1 2 0 0,0-1-2 0 0,1 2-5 0 0,1-1 19 0 0,1-2 45 0 0,0-11-56 0 0,0 0 49 0 0,0-42 424 0 0,0 32-391 0 0,0 13-126 0 0,0-1-40 0 0,0-1-47 0 0,0 0-56 0 0,0 16 17 0 0,0 2-18 0 0,2 2 23 0 0,4 4 68 0 0,0 0-1 0 0,0 1 0 0 0,-1 0 1 0 0,3 4-10 0 0,-6-7 6 0 0,0 0 0 0 0,0 0 1 0 0,-1 0-1 0 0,1 1 0 0 0,0 2-6 0 0,3 11-7 0 0,-1-2 7 0 0,-2-11 0 0 0,-1 1 0 0 0,1-1 0 0 0,0 0 0 0 0,0 0 0 0 0,0 1 0 0 0,1-1 0 0 0,1 1 0 0 0,3 8 4 0 0,3 9-78 0 0,-2-2 2 0 0,-1-7 52 0 0,0-3 37 0 0,1-2 44 0 0,1 5 18 0 0,0 0-28 0 0,8 5-49 0 0,-4-9 14 0 0,-4-8 52 0 0,-7-2 33 0 0,-2 0 10 0 0,2 0 14 0 0,1 0 18 0 0,6-2 220 0 0,-1-4 11 0 0,-6 1-212 0 0,-1-2-18 0 0,3-1 23 0 0,1-2 8 0 0,-4 1-30 0 0,1 0-46 0 0,1 2-36 0 0,2-3-1 0 0,-4 3-26 0 0,0 0 1 0 0,0 0-1 0 0,-1 0 0 0 0,0-1 1 0 0,0 0-37 0 0,-1-3 11 0 0,2-9 62 0 0,-1 15-61 0 0,1 1 1 0 0,-1-1-1 0 0,-1 1 1 0 0,1-1-1 0 0,0 0 1 0 0,-1 1-1 0 0,-1-3-12 0 0,-2-4 16 0 0,3 8-16 0 0,0 1 0 0 0,0-1 0 0 0,0 1 0 0 0,1-1 0 0 0,-1 1 0 0 0,1-1 0 0 0,0 1 0 0 0,-1-2 0 0 0,1 2 3 0 0,0 1-1 0 0,0 0 0 0 0,0-1 1 0 0,0 1-1 0 0,0 0 0 0 0,-1-1 0 0 0,1 1 1 0 0,0 0-1 0 0,-1 0 0 0 0,1-1 1 0 0,-1 1-1 0 0,0 0 0 0 0,1 0 0 0 0,-1-1-2 0 0,0 1 3 0 0,0 0-1 0 0,0 0 0 0 0,1-1 1 0 0,-1 1-1 0 0,1 0 0 0 0,-1 0 0 0 0,1-1 1 0 0,-1 1-1 0 0,1 0 0 0 0,0-1 1 0 0,0 1-1 0 0,0 0 0 0 0,0-1 0 0 0,0 0-2 0 0,-2-17-14 0 0,-3 8-46 0 0,1 5-46 0 0,3-1-80 0 0,1 5-121 0 0,0 2-12 0 0,0 0 118 0 0,0 0 38 0 0,0 0-36 0 0,0 0-151 0 0,0 0-283 0 0,0 0-20 0 0,0 0 236 0 0,0 0 71 0 0,0 0-90 0 0,0 0-339 0 0,0 0-631 0 0,0 0-38 0 0</inkml:trace>
  <inkml:trace contextRef="#ctx0" brushRef="#br0" timeOffset="424.56">379 307 6536 0 0,'0'0'141'0'0,"0"0"23"0"0,0 0 13 0 0,2 0-19 0 0,0 0-133 0 0,12 0-8 0 0,-11-2 41 0 0,1-3 145 0 0,-4 5-185 0 0,0 0 0 0 0,0-1 0 0 0,1 1 1 0 0,-1 0-1 0 0,0-1 0 0 0,0 1 1 0 0,0 0-1 0 0,1 0 0 0 0,-1-1 0 0 0,0 1 1 0 0,1 0-1 0 0,-1 0 0 0 0,0-1 1 0 0,0 1-1 0 0,1 0 0 0 0,-1 0 0 0 0,0 0 1 0 0,1 0-1 0 0,-1 0 0 0 0,1-1 1 0 0,-1 1-1 0 0,0 0 0 0 0,1 0 0 0 0,-1 0 1 0 0,0 0-1 0 0,1 0 0 0 0,-1 0 1 0 0,0 0-1 0 0,1 0 0 0 0,-1 0 0 0 0,1 0 1 0 0,-1 0-19 0 0,7 0 295 0 0,7-3 526 0 0,-9 1-592 0 0,0 0-82 0 0,-3 1-125 0 0,1 0-42 0 0,9-7 431 0 0,-1 0 37 0 0,-5 4-271 0 0,1-2 105 0 0,19-20 787 0 0,-20 20-834 0 0,-1 1-54 0 0,0-3-107 0 0,-2 0 49 0 0,-2-20 189 0 0,-1 17-230 0 0,-5 8-26 0 0,-1 4-33 0 0,6-1-22 0 0,-2-1 1 0 0,1 1 1 0 0,0 0 0 0 0,0 0-1 0 0,0 0 1 0 0,0 0 0 0 0,0 0 0 0 0,-1 0-1 0 0,1 1 1 0 0,0-1 0 0 0,0 0-1 0 0,0 1 1 0 0,0-1 0 0 0,0 0 0 0 0,0 1-1 0 0,0-1 1 0 0,0 1 0 0 0,0 0-1 0 0,0-1 1 0 0,0 1 0 0 0,0 0 0 0 0,0 0-1 0 0,0-1 1 0 0,0 1 0 0 0,1 0-1 0 0,-1 0 1 0 0,0 0 0 0 0,1 0 0 0 0,-1 0-1 0 0,1 0 1 0 0,-1 0 0 0 0,1 0-1 0 0,-1 0 1 0 0,1 0 0 0 0,0 0 0 0 0,-1 1-3 0 0,-5 12 22 0 0,-3 0-9 0 0,7-12-13 0 0,0 0-1 0 0,0 0 1 0 0,1 0 0 0 0,-1 0 0 0 0,1 1-1 0 0,0-1 1 0 0,0 1 0 0 0,0-1 0 0 0,0 1 0 0 0,-19 53 80 0 0,19-52-67 0 0,0 0 1 0 0,0 0 0 0 0,0 1 0 0 0,1-1 0 0 0,0 0 0 0 0,0 1 0 0 0,0-1-1 0 0,1 5-13 0 0,0 9 68 0 0,-1-17-63 0 0,0 1 1 0 0,0 0-1 0 0,1 0 0 0 0,-1-1 0 0 0,0 1 0 0 0,1 0 0 0 0,-1 0 0 0 0,1-1 0 0 0,0 1 1 0 0,0-1-1 0 0,-1 1 0 0 0,1 0 0 0 0,0-1 0 0 0,0 0 0 0 0,1 1 0 0 0,0 0-5 0 0,0 1 3 0 0,1-1 1 0 0,0 0-1 0 0,0 0 0 0 0,0 1 0 0 0,0-2 0 0 0,0 1 0 0 0,0 0-3 0 0,7 2 54 0 0,-2 3 14 0 0,-7-7-63 0 0,0 1 0 0 0,0-1 0 0 0,0 1 0 0 0,0-1 0 0 0,0 0 0 0 0,0 0 0 0 0,0 0 0 0 0,0 1 0 0 0,0-1 0 0 0,0 0 0 0 0,0 0 0 0 0,1 0-5 0 0,6 2 64 0 0,-6-1-51 0 0,-1 0-11 0 0,0 0 1 0 0,0-1-1 0 0,1 1 1 0 0,-1 0-1 0 0,0 0 1 0 0,1-1-1 0 0,-1 1 1 0 0,0-1 0 0 0,1 0-1 0 0,-1 1 1 0 0,1-1-1 0 0,-1 0 1 0 0,1 0-1 0 0,-1 0 1 0 0,0 0-1 0 0,1 0 1 0 0,-1 0-1 0 0,1 0 1 0 0,-1 0 0 0 0,1-1-3 0 0,1 0 0 0 0,-1 0 0 0 0,0 0 0 0 0,1 0 0 0 0,-1 0 0 0 0,1 0 0 0 0,-1 0 0 0 0,1 0 0 0 0,-1 1 0 0 0,1-1 0 0 0,0 1 0 0 0,-1 0 0 0 0,1 0 0 0 0,0 0 0 0 0,0-1-66 0 0,0 1 52 0 0,10-5 182 0 0,-9 3-203 0 0,-2 1-25 0 0,0 0-36 0 0,0 0-37 0 0,0 0-44 0 0,0 0-50 0 0,0 0-55 0 0,-1 0-21 0 0,0 0-50 0 0,1 1-44 0 0,-1-1-39 0 0,0-1-130 0 0,1 1-38 0 0,-1 0-159 0 0,2-2-421 0 0</inkml:trace>
  <inkml:trace contextRef="#ctx0" brushRef="#br0" timeOffset="679.4">733 154 7080 0 0,'0'0'157'0'0,"0"0"23"0"0,0 0 13 0 0,0 2-22 0 0,2 8-136 0 0,8 1-54 0 0,-4-5 38 0 0,-2 0 55 0 0,1 4 264 0 0,11 20 959 0 0,-9-21-925 0 0,2 1-88 0 0,-1 1 32 0 0,-5-5-119 0 0,2 1 37 0 0,2-1-70 0 0,-2-2-28 0 0,-1 0-1 0 0,-1 0 23 0 0,0 1 58 0 0,-2-2-113 0 0,1 0 0 0 0,0 0 0 0 0,0-1 1 0 0,1 1-1 0 0,-1-1 0 0 0,0 0 0 0 0,1 0 0 0 0,-1 0 0 0 0,1 0 0 0 0,0 0 1 0 0,-1 0-1 0 0,3 0-103 0 0,9 7 388 0 0,-1 2-33 0 0,-4-3-202 0 0,6 8 44 0 0,-8-9-121 0 0,-5-5-6 0 0,-2-2-4 0 0,0 0-2 0 0,0 0 0 0 0,0 0-176 0 0,0 1 111 0 0,0 0 73 0 0,0 2 183 0 0,0-2-203 0 0,0 0-34 0 0,0 0-58 0 0,0 0-87 0 0,0 0 16 0 0,0-1-34 0 0,0 1-38 0 0,0-1-40 0 0,0 1-44 0 0,0-1-48 0 0,0 0-49 0 0,0 0-55 0 0,0 0 104 0 0,0 0-44 0 0,0 0-40 0 0,0 0-34 0 0,0 0-126 0 0,0 0-33 0 0,0 0-1305 0 0</inkml:trace>
  <inkml:trace contextRef="#ctx0" brushRef="#br0" timeOffset="978.66">946 106 7136 0 0,'-2'2'208'0'0,"-8"8"-10"0"0,-3 5-150 0 0,12-10-28 0 0,1-1 39 0 0,-3 1 93 0 0,-2 0 52 0 0,4-4-132 0 0,-1 0 0 0 0,1 1 0 0 0,0-1-1 0 0,0 0 1 0 0,0 1 0 0 0,0-1 0 0 0,0 1 0 0 0,0 0 0 0 0,0 1-72 0 0,-2 6 272 0 0,-1 3 122 0 0,-3 2 84 0 0,2-5-248 0 0,-2 9 256 0 0,0 0 18 0 0,5-13-377 0 0,-1 0-34 0 0,-3 5 187 0 0,-2 1-13 0 0,-2 5 75 0 0,6-8-170 0 0,-1-1 55 0 0,1 2 77 0 0,-5 3 38 0 0,-4 0-94 0 0,10-10-191 0 0,0 1-1 0 0,0-1 0 0 0,1 1 0 0 0,-1 0 0 0 0,1 0 0 0 0,-1 0 1 0 0,0 1-57 0 0,3-2-109 0 0,-1-1 37 0 0,0 2 26 0 0,0 0 103 0 0,-1 0 74 0 0,0 5 316 0 0,0-5-288 0 0,1 0-67 0 0,0-2-96 0 0,0 1-40 0 0,0-1-78 0 0,-1 1-85 0 0,1-1-99 0 0,-1 0-109 0 0,1 0-122 0 0,0-1 219 0 0,0 0-36 0 0,0 1-36 0 0,0-1-37 0 0,0 0-41 0 0,0 0-41 0 0,1 0-1226 0 0,0 0-992 0 0</inkml:trace>
  <inkml:trace contextRef="#ctx0" brushRef="#br0" timeOffset="1267.33">1076 0 9792 0 0,'0'6'260'0'0,"0"1"-67"0"0,0-1-58 0 0,0 0-46 0 0,0 2-25 0 0,0 15-9 0 0,0-14 9 0 0,0 0 62 0 0,0 0 96 0 0,1 4-30 0 0,4 5 25 0 0,0-3-25 0 0,-4-4-32 0 0,-1 4 126 0 0,1-2-90 0 0,8 18 199 0 0,-9-28-334 0 0,1 1 0 0 0,0-1 0 0 0,-1 0 1 0 0,0 1-1 0 0,0-1 0 0 0,0 1 0 0 0,0-1 0 0 0,0 0 0 0 0,-1 3-61 0 0,-1 16 369 0 0,6-7-78 0 0,-2-12-442 0 0,-1-1 73 0 0,0 0 59 0 0,0 0 43 0 0,1 2 121 0 0,1 5 592 0 0,-3-6-602 0 0,0 1-64 0 0,0-1-88 0 0,0 2-111 0 0,1-1-29 0 0,-2 0-66 0 0,1 0-72 0 0,0 1-80 0 0,0 1-156 0 0,0 1-120 0 0,0-4 277 0 0,0 1-34 0 0,0 0-35 0 0,0 1-37 0 0,0-5-1303 0 0,0 0-1008 0 0</inkml:trace>
  <inkml:trace contextRef="#ctx0" brushRef="#br0" timeOffset="1511.45">1111 284 9040 0 0,'0'0'200'0'0,"0"0"33"0"0,0 0 15 0 0,2 0-36 0 0,-1 0-208 0 0,0 0 0 0 0,-1-1-1 0 0,1 1 1 0 0,0 0 0 0 0,-1 0 0 0 0,1 0-1 0 0,0-1 1 0 0,-1 1 0 0 0,1 0 0 0 0,-1-1-1 0 0,1 1 1 0 0,-1 0 0 0 0,1-1 0 0 0,-1 1-1 0 0,1-1 1 0 0,-1 1 0 0 0,1-1 0 0 0,-1 1-4 0 0,5-4 83 0 0,-2 2-5 0 0,0 0 33 0 0,16-6 343 0 0,2 0-101 0 0,1-1-100 0 0,-11 5-175 0 0,-1-1-35 0 0,-6 3 15 0 0,0 1-53 0 0,0-1-58 0 0,1 1-64 0 0,-1 0-69 0 0,0 0-74 0 0,0 0-82 0 0,1 0-85 0 0,-2 0 67 0 0,0 0-49 0 0,0 0-51 0 0,1 1-53 0 0,5-4-882 0 0,5-2-798 0 0,-13 6 2183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28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 8208 0 0,'0'-2'401'0'0,"0"0"-41"0"0,0 1-39 0 0,0 0-36 0 0,0 0 185 0 0,0 1-122 0 0,0 2-103 0 0,-1 0-87 0 0,1 2-70 0 0,0 0-53 0 0,1 11-86 0 0,-1-9 63 0 0,0-3 31 0 0,1 0 38 0 0,-1-1 46 0 0,1 0 55 0 0,7 8 65 0 0,-6-7-37 0 0,-1 1-93 0 0,-1 2-60 0 0,-1 2-37 0 0,1-4 38 0 0,0 8 6 0 0,1-2 51 0 0,0-7-35 0 0,-1 1 0 0 0,1-1 0 0 0,0 1 0 0 0,1-1 0 0 0,-1 0 0 0 0,2 3-80 0 0,-3-5 36 0 0,1 0-1 0 0,-1 1 1 0 0,0-1 0 0 0,1 1-1 0 0,-1-1 1 0 0,0 0 0 0 0,0 1 0 0 0,0-1-1 0 0,0 1 1 0 0,0-1 0 0 0,0 1-36 0 0,-1 7 177 0 0,4 0-32 0 0,4 1 27 0 0,-4-6 13 0 0,-2 1-79 0 0,-1 0-58 0 0,-1 3 10 0 0,0-6-17 0 0,3-1 63 0 0,2-1-65 0 0,1 1-9 0 0,-4 0 56 0 0,-2 4-78 0 0,5-1 20 0 0,3-3 47 0 0,-5-1 18 0 0,-2 0-10 0 0,3 5 26 0 0,3-1-81 0 0,-5-3-5 0 0,-1-1-22 0 0,0 0 0 0 0,0 0 0 0 0,0 0 0 0 0,0 1 0 0 0,0-1 1 0 0,0 0-1 0 0,0 0 0 0 0,0 0 0 0 0,0 0 0 0 0,0 0 0 0 0,0 0 1 0 0,1 0-1 0 0,-1 0 0 0 0,0 0 0 0 0,0 0 0 0 0,0 0 0 0 0,0 0 1 0 0,0 0-1 0 0,0 0 0 0 0,0 0 0 0 0,0 1 0 0 0,0-1 0 0 0,0 0 1 0 0,0 0-1 0 0,1 0 0 0 0,-1 0 0 0 0,0 0 0 0 0,0 0 0 0 0,0 0 1 0 0,0 0-1 0 0,0 0 0 0 0,0 0 0 0 0,0 0 0 0 0,0 0 0 0 0,0 0 1 0 0,1 0-1 0 0,-1-1 0 0 0,0 1 0 0 0,0 0 0 0 0,0 0 1 0 0,0 0-1 0 0,0 0 0 0 0,0 0 0 0 0,0 0 0 0 0,0 0 0 0 0,0 0 1 0 0,0 0-1 0 0,0 0 0 0 0,0 0 0 0 0,1 0 0 0 0,-1 0 0 0 0,0 0 1 0 0,0 0-1 0 0,0-1 0 0 0,0 1 0 0 0,0 0 0 0 0,0 0-1 0 0,1-1-216 0 0,-1 1 137 0 0,1-1 41 0 0,0 0 60 0 0,0 0 115 0 0,2-1 316 0 0,-2 1-356 0 0,0 1-82 0 0,1-1-68 0 0,-1 1-84 0 0,0-1-100 0 0,0 1-1 0 0,0 0-65 0 0,1 0-69 0 0,-1 0-77 0 0,0-1-81 0 0,0 1-87 0 0,1 0-92 0 0,-1 0-99 0 0,3 0-983 0 0,2 0-1022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28.9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9072 0 0,'0'0'200'0'0,"0"0"33"0"0,0 0 15 0 0,0 0-1 0 0,0 0-34 0 0,0 0-18 0 0,0 0-3 0 0,0 0-12 0 0,0 0-52 0 0,0 0-28 0 0,0 0-89 0 0,0 0-74 0 0,0 0-68 0 0,0 0-97 0 0,0 0-114 0 0,0 0-103 0 0,0 0 56 0 0,0 0-38 0 0,0 0-510 0 0,0 0-406 0 0,0 0-771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29.2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1 225 8496 0 0,'0'0'190'0'0,"0"0"28"0"0,0 0 10 0 0,2-2-26 0 0,12-9-154 0 0,-9 12-37 0 0,-3-1 14 0 0,12 0 48 0 0,1 0 69 0 0,31 0 523 0 0,-26 0-428 0 0,-8 0-149 0 0,-1 0-55 0 0,1 0-33 0 0</inkml:trace>
  <inkml:trace contextRef="#ctx0" brushRef="#br0" timeOffset="252.7">36 414 7800 0 0,'0'0'174'0'0,"0"0"29"0"0,0 0 13 0 0,0 0 12 0 0,2-2 25 0 0,0 1-198 0 0,-1 0-1 0 0,1 0 1 0 0,0 0-1 0 0,0 0 1 0 0,0 0-1 0 0,0 0 1 0 0,0 0-1 0 0,0 0 1 0 0,0 1-1 0 0,0-1 1 0 0,0 1-1 0 0,0 0 1 0 0,0 0-1 0 0,1 0-54 0 0,18-1 305 0 0,-11 1-193 0 0,1 1-36 0 0,0-1-39 0 0,1 0-63 0 0,-6 0 2 0 0,-1 0-87 0 0,-1 0-88 0 0,-3 0 53 0 0,0 0-37 0 0,0 0-38 0 0,0 0-37 0 0,0 0-351 0 0,0 0-246 0 0,-1 0-568 0 0</inkml:trace>
  <inkml:trace contextRef="#ctx0" brushRef="#br0" timeOffset="635.5">284 1 8928 0 0,'0'0'200'0'0,"0"0"33"0"0,0 0 14 0 0,0 0-3 0 0,0 0-16 0 0,0 0-4 0 0,0 0 0 0 0,0 0-12 0 0,0 0-52 0 0,0 0-28 0 0,0 2-4 0 0,1 2 18 0 0,0 0-32 0 0,8 3 107 0 0,-3-3-84 0 0,-2 1-12 0 0,-2 0 19 0 0,-1 1 49 0 0,-1-5-177 0 0,0 0 1 0 0,0-1 0 0 0,0 1-1 0 0,0-1 1 0 0,1 1-1 0 0,-1 0 1 0 0,0-1 0 0 0,0 1-1 0 0,1 0 1 0 0,-1-1 0 0 0,0 1-1 0 0,1-1 1 0 0,-1 1-1 0 0,1-1 1 0 0,-1 1 0 0 0,1-1-1 0 0,-1 1 1 0 0,1-1-17 0 0,7 11 246 0 0,-6-7-177 0 0,3 7 99 0 0,-4-6-63 0 0,0 3 77 0 0,-1 1 101 0 0,1-3-150 0 0,3 2 22 0 0,2 3 20 0 0,-5 0-25 0 0,-1-8-122 0 0,1 0 0 0 0,-1 0 1 0 0,1 0-1 0 0,-1-1 0 0 0,1 1 0 0 0,0 0 1 0 0,0 0-1 0 0,0 0 0 0 0,1 0 1 0 0,0 1-29 0 0,1 10 156 0 0,-3 1-40 0 0,1 1-22 0 0,4-6-24 0 0,-4-9-59 0 0,-1 0-1 0 0,1 0 1 0 0,-1 0 0 0 0,1 1 0 0 0,-1-1-1 0 0,1 0 1 0 0,-1 0 0 0 0,0 0 0 0 0,0 0-1 0 0,1 0 1 0 0,-1 1 0 0 0,0-1 0 0 0,0 0-11 0 0,0 0 11 0 0,0 0 0 0 0,0 1 1 0 0,0-1-1 0 0,1 0 0 0 0,-1 0 1 0 0,0 0-1 0 0,1 1 1 0 0,-1-1-1 0 0,0 0 0 0 0,1 0 1 0 0,0 1-12 0 0,0-1 11 0 0,0 0 0 0 0,0 1 1 0 0,0-1-1 0 0,-1 1 0 0 0,1-1 1 0 0,-1 1-1 0 0,1-1 0 0 0,-1 1 0 0 0,1-1 1 0 0,-1 1-1 0 0,0-1 0 0 0,1 1 1 0 0,-1-1-12 0 0,0 1 9 0 0,0-1 0 0 0,0 0 0 0 0,0 1 1 0 0,1-1-1 0 0,-1 0 0 0 0,0 1 0 0 0,1-1 1 0 0,-1 0-1 0 0,1 0 0 0 0,-1 1 0 0 0,1-1 1 0 0,0 0-1 0 0,0 0-9 0 0,-1 0 11 0 0,1 0 0 0 0,0 1 0 0 0,-1-1 1 0 0,1 0-1 0 0,-1 0 0 0 0,1 1 0 0 0,-1-1 0 0 0,1 0 0 0 0,-1 0 0 0 0,0 1 1 0 0,0-1-1 0 0,0 0 0 0 0,1 1-11 0 0,-2-1 12 0 0,1 0 1 0 0,0 0-1 0 0,0 0 1 0 0,0 0-1 0 0,0 0 1 0 0,0 0-1 0 0,0 0 1 0 0,0 0-1 0 0,0 0 0 0 0,0 0 1 0 0,1 0-1 0 0,-1 0 1 0 0,0-1-1 0 0,0 1 1 0 0,1 0-1 0 0,-1 0 1 0 0,1 0-1 0 0,-1 0 1 0 0,1 0-1 0 0,-1-1 1 0 0,1 1-1 0 0,0 0 0 0 0,-1 0 1 0 0,2 0-13 0 0,0 2 41 0 0,-1-3-236 0 0,-1 1 97 0 0,1 0 81 0 0,-1 0 66 0 0,0 0 51 0 0,0 0 37 0 0,1 2 401 0 0,-2-1-348 0 0,1 0-77 0 0,0-2-99 0 0,0 1-35 0 0,0 0-79 0 0,0 1-96 0 0,0-1-108 0 0,0 0-123 0 0,0-1 163 0 0,0 1-37 0 0,0-1-37 0 0,0 1-39 0 0,0-1-43 0 0,0 0-42 0 0,0 1-45 0 0,0-1-47 0 0,0 0-1539 0 0,0 0-1187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27.8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9 6648 0 0,'0'0'149'0'0,"0"0"23"0"0,0 0 12 0 0,2-2-25 0 0,-1 1-420 0 0,-1 1 46 0 0,1-1 42 0 0,-1 1 41 0 0,0 0 42 0 0,1-1 34 0 0,-1 1 38 0 0,1-1 112 0 0,-1 0 100 0 0,1 1 151 0 0,0-1 101 0 0,0 1 187 0 0,0-1 435 0 0,0 1 18 0 0,-1 1-419 0 0,1-1-181 0 0,-1 1-88 0 0,0 0-151 0 0,0 0-92 0 0,0 0-105 0 0,0 1-118 0 0,2 1 220 0 0,0-1-128 0 0,-1 0 0 0 0,0-1 0 0 0,0 1 0 0 0,0 0 0 0 0,0 0 0 0 0,0 0 0 0 0,-1 0 0 0 0,1 0 1 0 0,0 0-1 0 0,-1 0 0 0 0,1 0 0 0 0,-1 0 0 0 0,0 0 0 0 0,0 1-24 0 0,1 16 154 0 0,-2 2-34 0 0,0 2-43 0 0,4 8 109 0 0,4-5-92 0 0,-4-10-26 0 0,-4 7-13 0 0,1-19-41 0 0,0-1-1 0 0,-1 1 1 0 0,1-1 0 0 0,1 1-1 0 0,-1 0 1 0 0,0-1-1 0 0,2 4-13 0 0,3 2 46 0 0,-5-8-37 0 0,1 1-1 0 0,-1-1 1 0 0,1 0 0 0 0,0 0-1 0 0,-1 0 1 0 0,0 0 0 0 0,1 1-1 0 0,-1-1 1 0 0,0 0-1 0 0,1 0 1 0 0,-1 1 0 0 0,0-1-1 0 0,0 0 1 0 0,0 1-9 0 0,-1 5 39 0 0,1 8 39 0 0,3-2 12 0 0,0-5-47 0 0,2 6 33 0 0,-3-3 29 0 0,-2-8-80 0 0,0-1 0 0 0,0 0 0 0 0,1 1 0 0 0,-1-1 0 0 0,1 0 0 0 0,0 0 0 0 0,-1 0 0 0 0,1 0 0 0 0,0 0 1 0 0,1 1-26 0 0,13 20 175 0 0,0 0-97 0 0,-13-20-57 0 0,-1-1 1 0 0,1 1 0 0 0,0-1 0 0 0,0 0-1 0 0,0 0 1 0 0,0 0 0 0 0,1 0-22 0 0,3 2 6 0 0,3 3 58 0 0,-8-6-61 0 0,-1 0 1 0 0,1-1-1 0 0,-1 1 1 0 0,1-1-1 0 0,0 0 1 0 0,-1 1-1 0 0,1-1 1 0 0,-1 1-1 0 0,1-1 1 0 0,0 0-1 0 0,-1 1 1 0 0,1-1-1 0 0,0 0 1 0 0,0 0-1 0 0,-1 0 1 0 0,1 1-1 0 0,0-1 1 0 0,-1 0-1 0 0,1 0 1 0 0,0 0-4 0 0,9 2 24 0 0,-8 3 10 0 0,-2-5-34 0 0,0 0 1 0 0,0 1-1 0 0,0-1 0 0 0,0 0 1 0 0,0 0-1 0 0,0 0 0 0 0,0 0 0 0 0,0 0 1 0 0,0 0-1 0 0,1 1 0 0 0,-1-1 1 0 0,0 0-1 0 0,0 0 0 0 0,0 0 0 0 0,0 0 1 0 0,0 0-1 0 0,0 0 0 0 0,0 1 0 0 0,0-1 1 0 0,0 0-1 0 0,0 0 0 0 0,0 0 1 0 0,0 0-1 0 0,1 0 0 0 0,-1 0 0 0 0,0 0 1 0 0,0 0-1 0 0,0 0 0 0 0,0 0 1 0 0,0 0-1 0 0,0 0 0 0 0,1 1 0 0 0,-1-1 1 0 0,0 0-1 0 0,0 0 0 0 0,0 0 1 0 0,0 0-1 0 0,0 0 0 0 0,0 0 0 0 0,1 0 0 0 0,6 0 59 0 0,8 1 73 0 0,-12-1-196 0 0,2 0 98 0 0,1 0 83 0 0,8 0 243 0 0,-11 0-279 0 0,-1 0-11 0 0,-2 0-68 0 0,0 0-62 0 0,0 0-112 0 0,0 0-198 0 0,0 0 277 0 0,0 0 3 0 0,0 0-16 0 0,0 0-39 0 0,0 0-12 0 0,0 0-39 0 0,0 0-44 0 0,0 0-50 0 0,0 0-54 0 0,0 0-50 0 0,0 0-45 0 0,0 0-38 0 0,0 0-140 0 0,0 0-38 0 0,0 0-168 0 0,0 0-453 0 0</inkml:trace>
  <inkml:trace contextRef="#ctx0" brushRef="#br0" timeOffset="331.27">0 304 6648 0 0,'0'0'149'0'0,"0"0"23"0"0,0 0 12 0 0,0 0 44 0 0,0 0-90 0 0,0 0 109 0 0,0 0 205 0 0,2 0 18 0 0,5 0-101 0 0,-2-1-117 0 0,-2 0-127 0 0,0 0-43 0 0,1-2-9 0 0,7-2-14 0 0,-6 4 24 0 0,2 1 74 0 0,5-1 25 0 0,-1-4-62 0 0,2 1-27 0 0,1 2 46 0 0,27-2 139 0 0,-13-2-56 0 0,19 2 224 0 0,-35 1-335 0 0,5-1 13 0 0,1 2-45 0 0,-11 1-49 0 0,1 0-1 0 0,-1 0 1 0 0,0-1-1 0 0,0 0 1 0 0,0 0-1 0 0,1-1-29 0 0,-2 1 21 0 0,4-3 16 0 0,-9 4-34 0 0,0 1 0 0 0,0-1 0 0 0,0 1 0 0 0,0-1 0 0 0,0 1 0 0 0,0-1 0 0 0,1 1 0 0 0,-1 0 0 0 0,0-1 0 0 0,0 1 0 0 0,1 0 0 0 0,-1 0 1 0 0,0 0-1 0 0,1 0-3 0 0,0 0-43 0 0,5 0 60 0 0,-4 0-41 0 0,0 0-97 0 0,-1 0 5 0 0,0 0-45 0 0,0 0-14 0 0,-1 0-41 0 0,1 0-45 0 0,0 0-50 0 0,0 0-53 0 0,-1 0-58 0 0,1 0-61 0 0,0 0-67 0 0,3 0-906 0 0,2 0-834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37.5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132 70 5672 0 0,'0'0'165'0'0,"0"-2"-10"0"0,0-15-87 0 0,0 14 5 0 0,0 2 105 0 0,0 0 205 0 0,-2-1 351 0 0,1 2-564 0 0,-4-3-5 0 0,4 1-94 0 0,0 1 44 0 0,0 0 35 0 0,1-1 56 0 0,-1 1 64 0 0,1-1 76 0 0,0 0-156 0 0,-1 1-36 0 0,-4-4 190 0 0,1 1-53 0 0,2 1-13 0 0,1 0 42 0 0,2 0 106 0 0,-6 4 259 0 0,1-3-395 0 0,0 0-43 0 0,0 0-49 0 0,1-1-55 0 0,0 2-61 0 0,3 0-67 0 0,-2 8 39 0 0,-6-5 194 0 0,0-2-37 0 0,4 3-99 0 0,1 2 17 0 0,2-5-121 0 0,1 0 0 0 0,0 1 0 0 0,0-1 0 0 0,0 0-1 0 0,-1 1 1 0 0,1-1 0 0 0,0 0 0 0 0,0 0 0 0 0,-1 1 0 0 0,1-1 0 0 0,0 0 0 0 0,0 0-1 0 0,-1 1 1 0 0,1-1 0 0 0,0 0 0 0 0,-1 0 0 0 0,1 0 0 0 0,0 0 0 0 0,-1 1 0 0 0,1-1 0 0 0,0 0-1 0 0,-1 0 1 0 0,1 0 0 0 0,-1 0 0 0 0,1 0 0 0 0,0 0 0 0 0,-1 0 0 0 0,1 0 0 0 0,0 0-1 0 0,-1 0 1 0 0,1 0 0 0 0,-1 0-8 0 0,-8 1 86 0 0,9 0-82 0 0,0-1 0 0 0,0 0 0 0 0,-1 1 0 0 0,1-1 0 0 0,0 0 0 0 0,0 1 0 0 0,0-1 0 0 0,-1 0 0 0 0,1 1 0 0 0,0-1 0 0 0,0 1 0 0 0,0-1 0 0 0,0 0 0 0 0,0 1 0 0 0,0-1 0 0 0,0 1 0 0 0,0-1 0 0 0,0 1 0 0 0,0-1 0 0 0,0 0 0 0 0,0 1-4 0 0,-3 12 72 0 0,-1-4-35 0 0,-4 8-7 0 0,6-13-30 0 0,0 1-1 0 0,1-1 1 0 0,0 1-1 0 0,0-1 1 0 0,0 1 0 0 0,0 0-1 0 0,1 0 1 0 0,0-1 0 0 0,0 2 0 0 0,0-3 0 0 0,-1 0 0 0 0,1 0 0 0 0,-1 0 0 0 0,1 0 0 0 0,-1 0 0 0 0,0 0 0 0 0,0-1 0 0 0,0 1 0 0 0,-1 0 0 0 0,0 2 0 0 0,1-2 0 0 0,0 0 0 0 0,0 1 0 0 0,1 0 0 0 0,-1-1 0 0 0,1 1 0 0 0,0-1 0 0 0,0 1 0 0 0,1-1 0 0 0,-1 3 0 0 0,1 2 0 0 0,-1-7 0 0 0,0 1 0 0 0,0-1 0 0 0,0 1 0 0 0,0-1 0 0 0,1 1 0 0 0,-1-1 0 0 0,1 0 0 0 0,-1 1 0 0 0,1-1 0 0 0,-1 0 0 0 0,1 1 0 0 0,0-1 0 0 0,0 1 0 0 0,0-1 0 0 0,0 0 0 0 0,-1 0 0 0 0,1 0 0 0 0,-1 1 0 0 0,1-1 0 0 0,-1 0 0 0 0,1 0 0 0 0,-1 0 0 0 0,0 0 0 0 0,0 1 0 0 0,0-1 0 0 0,1 0 0 0 0,-1 1 0 0 0,2 15-6 0 0,3-11-37 0 0,-2-3 18 0 0,0 5 11 0 0,-1-7 18 0 0,-1 0-12 0 0,2 2 26 0 0,3 4 36 0 0,-5-7-50 0 0,-1 0 1 0 0,1 1 0 0 0,0-1 0 0 0,-1 0 0 0 0,1 1 0 0 0,0-1 0 0 0,-1 0 0 0 0,1 0 0 0 0,0 0 0 0 0,-1 0-1 0 0,1 1 1 0 0,0-1 0 0 0,-1 0 0 0 0,1 0 0 0 0,0 0 0 0 0,-1 0 0 0 0,1 0 0 0 0,0-1 0 0 0,-1 1 0 0 0,1 0 0 0 0,0 0-1 0 0,-1 0 1 0 0,1-1 0 0 0,0 1 0 0 0,-1 0 0 0 0,1-1-5 0 0,13-7 85 0 0,-10 5-29 0 0,1 2-48 0 0,0 1-8 0 0,-4-1 0 0 0,1 0 0 0 0,0 0 0 0 0,0 0 0 0 0,0 0 0 0 0,0 0 0 0 0,-1 0 0 0 0,1 0 0 0 0,-1-1 0 0 0,1 1 0 0 0,-1-1 0 0 0,1 1 0 0 0,-1-1 0 0 0,0 1 0 0 0,0-1 0 0 0,1-1 0 0 0,5-7 7 0 0,8-4 60 0 0,0 1 3 0 0,-9 3-54 0 0,2-4 59 0 0,-5 10-59 0 0,-1 1 0 0 0,0-1 0 0 0,0 0 0 0 0,0 0 0 0 0,-1 0 0 0 0,1 0 0 0 0,-1 0 0 0 0,0-1 0 0 0,0 1 1 0 0,0-3-17 0 0,-1-22 58 0 0,0 0 19 0 0,0-4-12 0 0,0 31-124 0 0,0 2-6 0 0,0 2 11 0 0,0 1 53 0 0,0 0 0 0 0,1 0 0 0 0,-1 0 0 0 0,1 0 0 0 0,0 0 0 0 0,0 0 0 0 0,0-1 0 0 0,0 1 0 0 0,0 0 0 0 0,2 2 1 0 0,0 11-33 0 0,-3 13-70 0 0,-1-17 61 0 0,1-7 31 0 0,0 1 0 0 0,1-1-1 0 0,0 1 1 0 0,0-1 0 0 0,2 5 11 0 0,-2-5-6 0 0,1 1 0 0 0,-1-1 0 0 0,0 1 0 0 0,-1-1 0 0 0,1 6 6 0 0,-1 46 0 0 0,0-56 0 0 0,0 0 0 0 0,0 0 0 0 0,0 0 0 0 0,0 0 0 0 0,0 0 0 0 0,0 1 0 0 0,0-1 0 0 0,0 0 0 0 0,1 0 0 0 0,-1 0 0 0 0,1 0 0 0 0,-1 0 0 0 0,1 0 0 0 0,-1 0 0 0 0,1 0 0 0 0,0 0 0 0 0,7 16 0 0 0,0-5 0 0 0,-6-2 13 0 0,-1-9-37 0 0,0-1 33 0 0,8 1 168 0 0,-5-1-186 0 0,-1 0-83 0 0,0 0-60 0 0,-2 0-87 0 0,1 0-103 0 0,-2 0-118 0 0,0 0 143 0 0,0 0-49 0 0,0 0-44 0 0,0 0-39 0 0,0 0-133 0 0,0 0-38 0 0,0 0-161 0 0,0 0-431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34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48 7368 0 0,'0'0'165'0'0,"0"0"22"0"0,0 0 10 0 0,0 0 44 0 0,0 0 102 0 0,0-2 45 0 0,0 1-410 0 0,0-2 119 0 0,1 0 109 0 0,-2-2 147 0 0,0-3 299 0 0,-1 1 10 0 0,-1 3-291 0 0,0 2-144 0 0,-1 1-102 0 0,-4-1 153 0 0,6-6-63 0 0,1 7-35 0 0,-2 0-94 0 0,-5 1-16 0 0,8 0-43 0 0,-5 0 42 0 0,-1 0 63 0 0,0 0 60 0 0,-3 0 55 0 0,-1 2-121 0 0,-1 6-100 0 0,-1-6-26 0 0,12-2 0 0 0,-1 0 0 0 0,1 0 0 0 0,0 0 0 0 0,-1 0 0 0 0,1 0 0 0 0,0 0 0 0 0,0 0 0 0 0,-1 0 0 0 0,1 0 0 0 0,0 0 0 0 0,-1 0 0 0 0,1 0 0 0 0,0 0 0 0 0,-1 0 0 0 0,1 0 0 0 0,0 0 0 0 0,0 0 0 0 0,-1 0 0 0 0,1 0 0 0 0,0 0 0 0 0,0 0 0 0 0,-1 1 0 0 0,1-1 0 0 0,0 0 0 0 0,0 0 0 0 0,-1 0 0 0 0,1 1 0 0 0,0-1 0 0 0,0 0 0 0 0,0 0 0 0 0,-1 0 0 0 0,1 1 0 0 0,-1 0 0 0 0,0 0 0 0 0,0 0 0 0 0,0 0 0 0 0,1 0 0 0 0,-1 0 0 0 0,0 0 0 0 0,0-1 0 0 0,0 1 0 0 0,-1 0 0 0 0,1-1 0 0 0,0 1 0 0 0,0-1 0 0 0,-1 1 0 0 0,1 0 0 0 0,0-1 0 0 0,1 1 0 0 0,-1-1 0 0 0,0 1 0 0 0,0 0 0 0 0,0-1 0 0 0,1 1 0 0 0,-1 0 0 0 0,0 0 0 0 0,1 0 0 0 0,-1-1 0 0 0,0 2 0 0 0,-1 3-5 0 0,2-5 3 0 0,0 1-1 0 0,0-1 1 0 0,0 0-1 0 0,0 1 1 0 0,-1-1-1 0 0,1 0 1 0 0,0 1-1 0 0,0-1 0 0 0,0 0 1 0 0,0 0-1 0 0,-1 1 1 0 0,1-1-1 0 0,0 0 1 0 0,0 0-1 0 0,-1 1 1 0 0,1-1-1 0 0,0 0 0 0 0,0 0 1 0 0,-1 1-1 0 0,1-1 1 0 0,0 0-1 0 0,-1 0 1 0 0,1 0-1 0 0,0 0 1 0 0,-1 0-1 0 0,1 1 1 0 0,0-1-1 0 0,-1 0 0 0 0,1 0 1 0 0,0 0-1 0 0,-1 0 1 0 0,1 0-1 0 0,0 0 1 0 0,-1 0-1 0 0,1 0 1 0 0,0 0 2 0 0,-2 0-81 0 0,1 2 35 0 0,4 8-19 0 0,3 3 31 0 0,-2-7 38 0 0,0-3 63 0 0,1 0-10 0 0,-1 1-12 0 0,6 4-8 0 0,2 2-37 0 0,-9-7-8 0 0,1 1 1 0 0,-1-1-1 0 0,1 0 1 0 0,0 0-1 0 0,0-1 1 0 0,0 1-1 0 0,0-1 1 0 0,1 0 7 0 0,-4-1-1 0 0,0-1 0 0 0,-1 1 0 0 0,1-1 1 0 0,0 1-1 0 0,-1-1 0 0 0,1 1 1 0 0,-1 0-1 0 0,1-1 0 0 0,-1 1 0 0 0,1 0 1 0 0,-1 0-1 0 0,1-1 0 0 0,-1 1 0 0 0,0 0 1 0 0,1 0-1 0 0,-1 0 1 0 0,5 7-11 0 0,3-3-18 0 0,-7-5 28 0 0,0 0-1 0 0,0 1 1 0 0,-1-1-1 0 0,1 1 1 0 0,0-1-1 0 0,0 0 1 0 0,-1 1-1 0 0,1-1 0 0 0,0 1 1 0 0,-1 0-1 0 0,1-1 1 0 0,0 1-1 0 0,-1-1 1 0 0,1 1-1 0 0,-1 0 1 0 0,1 0 1 0 0,2 7 0 0 0,-2-7 0 0 0,0 1 0 0 0,0 0 0 0 0,-1-1 0 0 0,1 1 0 0 0,1 0 0 0 0,-1-1 0 0 0,0 1 0 0 0,0-1 0 0 0,0 0 0 0 0,11 17 47 0 0,0 0 35 0 0,-7-12-28 0 0,-1 1 34 0 0,0 9 178 0 0,-4 2 109 0 0,0 0 94 0 0,-1 0 123 0 0,1-18-574 0 0,0 1 0 0 0,0-1 0 0 0,0 1 0 0 0,0 0 0 0 0,0-1 1 0 0,0 1-1 0 0,0-1 0 0 0,0 1 0 0 0,-1 0 0 0 0,1-1 0 0 0,0 1 0 0 0,0-1 0 0 0,-1 1 1 0 0,1-1-1 0 0,0 1 0 0 0,0-1 0 0 0,-1 1 0 0 0,1-1 0 0 0,-1 1 0 0 0,1-1 0 0 0,0 1 1 0 0,-1-1-1 0 0,1 1 0 0 0,-1-1 0 0 0,1 0 0 0 0,-1 1 0 0 0,0-1-18 0 0,-9 9 299 0 0,2 3-63 0 0,8-11-234 0 0,-1 0 0 0 0,1 0 0 0 0,-1 0-1 0 0,0-1 1 0 0,1 1 0 0 0,-1 0 0 0 0,0 0 0 0 0,0-1 0 0 0,1 1 0 0 0,-1-1 0 0 0,0 1 0 0 0,-1 0-2 0 0,-9 1 58 0 0,-1-2 8 0 0,-9-3 7 0 0,16-2-34 0 0,5 5-39 0 0,0 0 0 0 0,0-1 0 0 0,0 1 0 0 0,0 0 0 0 0,0 0 0 0 0,0-1 0 0 0,-1 1 0 0 0,1 0 0 0 0,0 0 0 0 0,0 0 0 0 0,0-1 0 0 0,0 1 0 0 0,-1 0 0 0 0,1 0 0 0 0,0 0 0 0 0,0 0 0 0 0,0-1 0 0 0,-1 1 0 0 0,1 0 0 0 0,0 0 0 0 0,0 0 0 0 0,-1 0 0 0 0,1 0 0 0 0,0 0 0 0 0,0 0 0 0 0,-1 0 0 0 0,1 0 0 0 0,0 0 0 0 0,-1 0 0 0 0,1 0 0 0 0,0 0 0 0 0,0 0 0 0 0,-1 0 0 0 0,1 0 0 0 0,0 0 0 0 0,0 0 0 0 0,-1 0 0 0 0,1 0-10 0 0,0 0 0 0 0,0 0 1 0 0,0-1-1 0 0,-1 1 1 0 0,1 0-1 0 0,0 0 1 0 0,0-1-1 0 0,0 1 1 0 0,0 0-1 0 0,0 0 1 0 0,-1-1-1 0 0,1 1 1 0 0,0 0-1 0 0,0 0 1 0 0,0-1-1 0 0,0 1 0 0 0,0 0 1 0 0,0 0-1 0 0,0-1 1 0 0,0 1-1 0 0,0 0 1 0 0,0-1-1 0 0,0 1 1 0 0,0 0-1 0 0,0 0 1 0 0,0-1 9 0 0,0-2-169 0 0,0 2 45 0 0,0 0-33 0 0,0 1-7 0 0,0-1-75 0 0,0 0-38 0 0,0-1-381 0 0,0 0 88 0 0,0 0-53 0 0,-2-2-738 0 0,-1 0-577 0 0,-3-3-1105 0 0,6 7 3030 0 0</inkml:trace>
  <inkml:trace contextRef="#ctx0" brushRef="#br0" timeOffset="250.01">308 154 8928 0 0,'0'2'200'0'0,"0"2"-107"0"0,0 2 56 0 0,0-2-63 0 0,0 4 56 0 0,0 3 74 0 0,0-1-175 0 0,5 8-34 0 0,-2-12 38 0 0,-1-4-16 0 0,-1 0 18 0 0,-1 1 38 0 0,2 3 175 0 0,-2 1 78 0 0,0 10 558 0 0,0-12-649 0 0,-1 0-38 0 0,1-2-77 0 0,0 1-41 0 0,0-2-49 0 0,0 1-56 0 0,1 2 129 0 0,3-2-69 0 0,1 0-16 0 0,-4 2 60 0 0,-1-5-209 0 0,0 0 34 0 0,0 1 3 0 0,0-1 109 0 0,0 1 57 0 0,0-1 33 0 0,1 1 214 0 0,-1 0-260 0 0,0-1-43 0 0,0 0-46 0 0,0 1-46 0 0,0-1-54 0 0,0 1-62 0 0,0-1-23 0 0,0 1-52 0 0,0-1-57 0 0,0 0-62 0 0,0 1-67 0 0,-1-1-69 0 0,1 1-76 0 0,0 0-79 0 0,0-1-870 0 0,0 0-878 0 0</inkml:trace>
  <inkml:trace contextRef="#ctx0" brushRef="#br0" timeOffset="652.59">520 178 7856 0 0,'0'0'174'0'0,"0"0"29"0"0,2 2 13 0 0,9 12-76 0 0,-11-9-68 0 0,-1-3-61 0 0,2 5 6 0 0,0-2 46 0 0,1 0 27 0 0,0-1 42 0 0,1 4 234 0 0,-2-3-86 0 0,0 0-1 0 0,-1 0 0 0 0,1 0 1 0 0,-1 0-1 0 0,0 0-279 0 0,0 4 386 0 0,0 26 1547 0 0,0-26-1570 0 0,0-1-54 0 0,-2 0 6 0 0,-6-6-50 0 0,6-2-29 0 0,2 2-245 0 0,0 0 75 0 0,0 1 98 0 0,-1-1 60 0 0,-1 0 379 0 0,0-1-309 0 0,0-1-191 0 0,-1 0-76 0 0,2-2 68 0 0,0-4-42 0 0,1-10-25 0 0,1 13-17 0 0,-1 0 1 0 0,1 1 0 0 0,0-1 0 0 0,0 0 0 0 0,0 0 0 0 0,0 0 0 0 0,0 1 0 0 0,1-1 0 0 0,0-1-12 0 0,1-2 18 0 0,17-18-7 0 0,-19 22-11 0 0,0 1 0 0 0,0-1 0 0 0,0 0 0 0 0,0 0 0 0 0,0 1 0 0 0,0-1 0 0 0,1 1 0 0 0,-1-1 0 0 0,0 1 0 0 0,1-1 0 0 0,0 1 0 0 0,-1 0 0 0 0,1 0 0 0 0,0 0 0 0 0,0 0 0 0 0,-1 0 0 0 0,1 0 0 0 0,17-9-1 0 0,-18 9-2 0 0,3 2-4 0 0,8 1-36 0 0,21 22 33 0 0,-29-17 10 0 0,4-3 0 0 0,-6 6 0 0 0,-2 2 0 0 0,0-4-61 0 0,0-3 56 0 0,0-1 125 0 0,0-3-102 0 0,0 0-52 0 0,0 1-39 0 0,0 0-37 0 0,0 1-46 0 0,0 2-55 0 0,0 1-61 0 0,0 2-406 0 0,0 4-380 0 0,0-10 170 0 0</inkml:trace>
  <inkml:trace contextRef="#ctx0" brushRef="#br0" timeOffset="900.03">438 60 9504 0 0,'0'0'216'0'0,"0"0"32"0"0,0 0 9 0 0,0 0-21 0 0,0 0-111 0 0,0 0-49 0 0,0 0-10 0 0,0 0-36 0 0,0 0-132 0 0</inkml:trace>
  <inkml:trace contextRef="#ctx0" brushRef="#br0" timeOffset="1190.82">898 119 8840 0 0,'0'0'197'0'0,"0"0"24"0"0,0 0 19 0 0,-2 0-29 0 0,-2-1-227 0 0,-1 1 63 0 0,-2 0 45 0 0,-1 0 61 0 0,1 3 118 0 0,3 4-23 0 0,-1-3-75 0 0,5-4-162 0 0,-1 0-1 0 0,1 0 1 0 0,0 1 0 0 0,-1-1-1 0 0,1 0 1 0 0,0 0 0 0 0,0 0 0 0 0,-1 0-1 0 0,1 1 1 0 0,0-1 0 0 0,0 0-1 0 0,0 0 1 0 0,-1 1 0 0 0,1-1 0 0 0,0 0-1 0 0,0 0 1 0 0,0 1 0 0 0,0-1-1 0 0,-1 0 1 0 0,1 1 0 0 0,0-1 0 0 0,0 0-1 0 0,0 1 1 0 0,0-1 0 0 0,0 0-1 0 0,0 0 1 0 0,0 1 0 0 0,0-1 0 0 0,0 0-1 0 0,0 1 1 0 0,0-1-11 0 0,-2 4 263 0 0,-3 5-46 0 0,-2 2 67 0 0,4-8-215 0 0,-2 5 12 0 0,4-1-35 0 0,1 2 25 0 0,-1-7-61 0 0,1-1 1 0 0,0 0 0 0 0,0 0-1 0 0,-1 0 1 0 0,1 1 0 0 0,0-1-1 0 0,-1 0 1 0 0,1 0-1 0 0,-1 0 1 0 0,1 0 0 0 0,-1 0-1 0 0,0 0-10 0 0,-3 7 100 0 0,2 3 41 0 0,2-9-111 0 0,2 27 342 0 0,-2-28-358 0 0,1 1-1 0 0,-1-1 1 0 0,0 0-1 0 0,1 0 1 0 0,0 0 0 0 0,-1 1-1 0 0,1-1 1 0 0,0 0-1 0 0,-1 0 1 0 0,1 0 0 0 0,1 0-14 0 0,0 3 134 0 0,-1 2-82 0 0,-1-2-6 0 0,5 4 155 0 0,0-1-44 0 0,1-2-40 0 0,1 0-35 0 0,1-1-21 0 0,1-1-33 0 0,20 0-53 0 0,-18-2 124 0 0,13-1 98 0 0,-17-1-168 0 0,-3-1-37 0 0,-3 0-37 0 0,1 0 51 0 0,0-1-20 0 0,0 1-103 0 0,0 2-98 0 0,0 0 56 0 0,0 0-41 0 0,0 0-8 0 0,-1 0-34 0 0,1-1-332 0 0,0 1 76 0 0,0 0-46 0 0,1-1-643 0 0,2-3-509 0 0,2-2-965 0 0</inkml:trace>
  <inkml:trace contextRef="#ctx0" brushRef="#br0" timeOffset="1558.08">1146 237 6992 0 0,'0'0'157'0'0,"2"0"23"0"0,-1 0-171 0 0,-1 0 0 0 0,0 0 0 0 0,1 0 0 0 0,-1 0 0 0 0,0 0 0 0 0,1 0-1 0 0,-1 0 1 0 0,0 0 0 0 0,1 0 0 0 0,-1 0 0 0 0,0 0 0 0 0,0 0 0 0 0,1 0 0 0 0,-1 0 0 0 0,0-1 0 0 0,1 1 0 0 0,-1 0 0 0 0,0 0-1 0 0,0 0 1 0 0,1 0 0 0 0,-1 0 0 0 0,0-1 0 0 0,0 1 0 0 0,1 0 0 0 0,-1 0 0 0 0,0-1 0 0 0,0 1 0 0 0,0 0 0 0 0,1 0-1 0 0,-1-1 1 0 0,0 1 0 0 0,0 0 0 0 0,0 0 0 0 0,0-1 0 0 0,0 1-9 0 0,1-3 57 0 0,1 1-35 0 0,8-2-22 0 0,-3-1 12 0 0,-4 2 30 0 0,-1 2 47 0 0,-2 0 100 0 0,2-1 160 0 0,0 0-277 0 0,0 0 85 0 0,0 0 85 0 0,5-5 397 0 0,-5 5-454 0 0,0 0-81 0 0,-1 1-43 0 0,0 0-52 0 0,0 0-63 0 0,1-1 398 0 0,-2 1 9 0 0,0-3-61 0 0,0-2-59 0 0,0 1-54 0 0,0 0-29 0 0,0 5-69 0 0,0-6 288 0 0,0 1-61 0 0,0 0-81 0 0,1 1-34 0 0,-2-2 118 0 0,-1 4-192 0 0,1 0-45 0 0,-4-2 6 0 0,3 2-15 0 0,-5 0 283 0 0,0 3-75 0 0,1 3-95 0 0,2 0-113 0 0,2-3-99 0 0,-2 0 55 0 0,1 0-5 0 0,-4 11 75 0 0,1 0-48 0 0,-6 14 59 0 0,9-5 41 0 0,3-20-134 0 0,0 1 0 0 0,-1-1 0 0 0,1 0 0 0 0,0 0 0 0 0,0 0 0 0 0,-1 0 0 0 0,1 1 0 0 0,0-1 0 0 0,-1 0 1 0 0,1 0-1 0 0,-1 1-9 0 0,0-1 12 0 0,0 0 0 0 0,0 1 0 0 0,0-1 0 0 0,0 1 0 0 0,1-1 0 0 0,-1 1 0 0 0,1-1 0 0 0,-1 1 0 0 0,1-1 0 0 0,-1 1 0 0 0,1-1 0 0 0,0 1 0 0 0,0 0-12 0 0,0 11 115 0 0,0 19 117 0 0,0-31-221 0 0,0 1 0 0 0,1 0 0 0 0,-1-1 0 0 0,0 1 1 0 0,1 0-1 0 0,0-1 0 0 0,-1 1 0 0 0,1 0 0 0 0,0-1 1 0 0,0 1-1 0 0,-1-1 0 0 0,1 1 0 0 0,0-1 1 0 0,1 0-12 0 0,1 4 61 0 0,-3-1-49 0 0,1-1-13 0 0,7 1 1 0 0,-5 4 0 0 0,7-6 0 0 0,-4-2-78 0 0,-1 1 86 0 0,0-1 37 0 0,5 1 67 0 0,-3-1-70 0 0,-2 0-63 0 0,1 0-73 0 0,-2-1-58 0 0,0 1-81 0 0,0-2-94 0 0,-1 1-107 0 0,-1 0 98 0 0,-1 1-53 0 0,0-1-47 0 0,0 0-42 0 0,0 0-143 0 0,1-1-40 0 0,0 1-173 0 0,0-2-462 0 0,-2 3 1279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30.9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189 127 6336 0 0,'0'0'141'0'0,"0"0"23"0"0,0 0 11 0 0,-3 0-29 0 0,2 0-144 0 0,1 0 0 0 0,-1 0 0 0 0,0 0 0 0 0,1 0 0 0 0,-1 0 0 0 0,0 0 0 0 0,1-1 0 0 0,-1 1 0 0 0,0 0 0 0 0,1 0 0 0 0,-1 0 0 0 0,0-1 0 0 0,1 1 0 0 0,-1 0 0 0 0,1-1-2 0 0,-3-5 16 0 0,3 2 44 0 0,0 2 63 0 0,-3 1 143 0 0,0 1-209 0 0,0 0 86 0 0,-5-1 221 0 0,-6 2 352 0 0,8-1-448 0 0,0 1-69 0 0,2 1-109 0 0,-1 0-15 0 0,-11 6 139 0 0,8-2-37 0 0,1 5 24 0 0,7-10-190 0 0,-1 0 0 0 0,1 0-1 0 0,0 0 1 0 0,-1 0 0 0 0,0 0-1 0 0,1 0 1 0 0,-1 0 0 0 0,0 0-1 0 0,1-1 1 0 0,-1 1-1 0 0,0 0 1 0 0,0 0 0 0 0,0 0-1 0 0,1-1 1 0 0,-1 1 0 0 0,-1 0-11 0 0,-9 3 94 0 0,10-3-85 0 0,0-1 0 0 0,0 0 0 0 0,0 1 1 0 0,0-1-1 0 0,0 1 0 0 0,0-1 0 0 0,0 1 0 0 0,0 0 1 0 0,0-1-1 0 0,0 1 0 0 0,0 0 0 0 0,0 0 1 0 0,0 0-1 0 0,0 0 0 0 0,1 0 0 0 0,-1-1 0 0 0,0 1 1 0 0,0 1-10 0 0,-3 9 85 0 0,3-9-69 0 0,0 0 0 0 0,0 0 0 0 0,-1 1 1 0 0,1-1-1 0 0,0 0 0 0 0,-1 0 0 0 0,1 0 0 0 0,-1 0 0 0 0,0 0-16 0 0,1-1 10 0 0,-1 0 0 0 0,1 0-1 0 0,0 0 1 0 0,0 1 0 0 0,0-1-1 0 0,0 0 1 0 0,0 1 0 0 0,0-1-1 0 0,0 1 1 0 0,0-1 0 0 0,0 1-1 0 0,1-1 1 0 0,-1 1 0 0 0,1 0-1 0 0,-1-1 1 0 0,1 1 0 0 0,0 0-1 0 0,-1 0 1 0 0,1-1 0 0 0,0 1-10 0 0,0 0 10 0 0,0 0 1 0 0,-1 0 0 0 0,1-1 0 0 0,-1 1 0 0 0,1 0 0 0 0,-1-1-1 0 0,1 1 1 0 0,-1 0 0 0 0,0-1 0 0 0,0 1 0 0 0,-1 0-11 0 0,1-1 4 0 0,1 0 1 0 0,-1 0 0 0 0,0 0 0 0 0,1 0-1 0 0,-1 0 1 0 0,1 0 0 0 0,-1 0-1 0 0,1 0 1 0 0,0 0 0 0 0,-1 0-1 0 0,1 0 1 0 0,0 0 0 0 0,0 0 0 0 0,0 0-1 0 0,-1 0 1 0 0,1 1 0 0 0,0-1-1 0 0,1 0 1 0 0,-1 0 0 0 0,0 0 0 0 0,0 0-1 0 0,0 0 1 0 0,1 0 0 0 0,-1 1-5 0 0,5 6 30 0 0,-4-7-23 0 0,0 0 0 0 0,0 1 0 0 0,0-1 0 0 0,-1 1 0 0 0,1-1 0 0 0,0 1 0 0 0,-1-1 0 0 0,1 1 0 0 0,-1 0 0 0 0,1-1 0 0 0,-1 1 0 0 0,0 0 0 0 0,0-1 0 0 0,0 1-7 0 0,2 12 47 0 0,-1-12-44 0 0,0-1 0 0 0,-1 0 0 0 0,1 0 0 0 0,0 0-1 0 0,0 0 1 0 0,0 0 0 0 0,0 0 0 0 0,0 0 0 0 0,0-1 0 0 0,0 1 0 0 0,0 0 0 0 0,0 0 0 0 0,0-1 0 0 0,0 1 0 0 0,0-1-1 0 0,0 1 1 0 0,1-1 0 0 0,0 1-3 0 0,8 3 55 0 0,-2 1-19 0 0,-7-4-29 0 0,1 0 1 0 0,-1 0-1 0 0,0 0 1 0 0,1 0 0 0 0,-1-1-1 0 0,1 1 1 0 0,0 0-1 0 0,-1-1 1 0 0,1 0-1 0 0,-1 1 1 0 0,1-1 0 0 0,0 0-1 0 0,-1 0 1 0 0,1 1-8 0 0,5-1 35 0 0,11-1 126 0 0,-11-1-132 0 0,-4 0-3 0 0,1 0 1 0 0,0 0-1 0 0,-1 1 0 0 0,1-1 0 0 0,0 1 1 0 0,0 0-1 0 0,0 0 0 0 0,0 1 0 0 0,0-1 1 0 0,3 1-27 0 0,3-1 72 0 0,-9 1-64 0 0,-1 0-1 0 0,1 0 0 0 0,0 0 0 0 0,0-1 0 0 0,0 1 0 0 0,-1 0 1 0 0,1-1-1 0 0,0 1 0 0 0,-1 0 0 0 0,1-1 0 0 0,0 1 0 0 0,-1-1 1 0 0,1 1-1 0 0,0-1 0 0 0,-1 0-7 0 0,7-4 73 0 0,4-2 47 0 0,-10 7-116 0 0,1-1 4 0 0,0 0 0 0 0,0 0 0 0 0,0 0 0 0 0,0-1 0 0 0,0 1 0 0 0,-1 0 0 0 0,1-1 0 0 0,0 0-8 0 0,9-15 79 0 0,31-61 238 0 0,-42 77-316 0 0,1 0 1 0 0,-1 0-1 0 0,0 0 1 0 0,0 0 0 0 0,0 0-1 0 0,1 0 1 0 0,-1 1-1 0 0,0-1 1 0 0,0 0-1 0 0,0 0 1 0 0,0 0-1 0 0,-1 0 1 0 0,1 0-1 0 0,0 0 1 0 0,0 0-1 0 0,0 1 1 0 0,-1-1-1 0 0,1 0 1 0 0,0 0-1 0 0,-1 0 1 0 0,1 0-1 0 0,-1 1 1 0 0,1-1-1 0 0,-1 0 1 0 0,1 1-1 0 0,-1-1-1 0 0,-6-11 25 0 0,6-4-13 0 0,2 13-6 0 0,-1 1-1 0 0,0-1 0 0 0,0 1 0 0 0,-1 0 0 0 0,1-1 0 0 0,0 1 0 0 0,-1 0 1 0 0,1-1-1 0 0,-1 1 0 0 0,-1-2-5 0 0,-2-6 14 0 0,-2 2-1 0 0,1-1 1 0 0,-1 0 0 0 0,0 1 0 0 0,-1 0 0 0 0,-3-3-14 0 0,-3-3 0 0 0,9 9 0 0 0,0 1 0 0 0,-1-1 0 0 0,0 1 0 0 0,0 0 0 0 0,0 0 0 0 0,-2-1 0 0 0,-3 0-25 0 0,0 0-49 0 0,-1-1-119 0 0,6 4 63 0 0,-6 1-13 0 0,7 1 33 0 0,0 0-87 0 0,2 0 55 0 0,0-1-36 0 0,0 1-40 0 0,0-1-44 0 0,1 0-14 0 0,-1 0-40 0 0,-1-1-417 0 0,-1-2-285 0 0,-1-1-666 0 0,4 5 1599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38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5840 0 0,'0'0'132'0'0,"0"0"17"0"0,0 0 11 0 0,0 0-49 0 0,0 0-1 0 0,0 0 47 0 0,0 0 138 0 0,0 0 257 0 0,0 0 22 0 0,0 2-29 0 0,0 7 17 0 0,0 1-61 0 0,0 1-52 0 0,0-1-42 0 0,0 4 78 0 0,0 25 762 0 0,0-22-676 0 0,0-3 2 0 0,0 0 87 0 0,0-12-588 0 0,0-2-40 0 0,0 0-44 0 0,0 0-65 0 0,0 0-48 0 0,0 0-185 0 0,0 0 150 0 0,0 0 65 0 0,0 0-34 0 0,0 0-12 0 0,0 0-34 0 0,0 0-41 0 0,0 0-46 0 0,0 0-48 0 0,0 0-45 0 0,0 0-40 0 0,0 0-35 0 0,0 0-126 0 0,0 0-35 0 0,0 0-1302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38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 8496 0 0,'0'0'190'0'0,"0"0"28"0"0,0 0 10 0 0,2 0-26 0 0,1 0-143 0 0,0-1 114 0 0,0-1 142 0 0,1-1 270 0 0,0-1-9 0 0,0 2-297 0 0,-1 1-41 0 0,0 1-75 0 0,-1 0-59 0 0,1 1-42 0 0,5-1 47 0 0,-5-2-10 0 0,-1-1-12 0 0,-2 0-31 0 0,0 1-21 0 0,3 1 18 0 0,7 0 98 0 0,-1 1-24 0 0,2 0 44 0 0,-8 0-676 0 0,0 0 72 0 0,-2 0 74 0 0,2 0-554 0 0,-3 0 496 0 0,1 0 19 0 0,0 0-59 0 0,1 0-1102 0 0,-2 0-880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39.1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7136 0 0,'0'0'165'0'0,"0"0"22"0"0,0 0 6 0 0,0 2-28 0 0,0 0-215 0 0,0 0 37 0 0,1 0 87 0 0,0 0 109 0 0,2-1 77 0 0,6 0 630 0 0,-4-1-554 0 0,1 0-102 0 0,-1 0-127 0 0,24 1 275 0 0,-21-2-282 0 0,-2-1-41 0 0,3-6-43 0 0,3 6-32 0 0,0 2-64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39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1 8896 0 0,'0'0'264'0'0,"-2"0"-8"0"0,-6 0-99 0 0,7 0-44 0 0,0 0 115 0 0,1 0 211 0 0,0 0 17 0 0,0 0-3 0 0,0 0-38 0 0,0 0-20 0 0,0 0-3 0 0,0 0-18 0 0,2 0-71 0 0,5 1-140 0 0,-4 4 48 0 0,-3 11 268 0 0,-1-3-175 0 0,2-7-188 0 0,1 0-34 0 0,4 7 65 0 0,-5-9-104 0 0,0 0-1 0 0,0 0 0 0 0,-1 0 0 0 0,1 0 0 0 0,-1 0 0 0 0,0 2-42 0 0,0 9 134 0 0,0-12-100 0 0,-1 3 12 0 0,1-3-30 0 0,0-1 0 0 0,0 0 0 0 0,0 0 0 0 0,0 0 1 0 0,0 1-1 0 0,0-1 0 0 0,0 0 0 0 0,1 0 0 0 0,-1 0 0 0 0,1 1 1 0 0,0-1-17 0 0,3 4 44 0 0,-4-5-34 0 0,1 0-1 0 0,0 0 0 0 0,-1 0 1 0 0,1 1-1 0 0,-1-1 0 0 0,1 0 0 0 0,-1 0 1 0 0,1 0-1 0 0,-1 1 0 0 0,0-1 0 0 0,0 0 1 0 0,1 0-1 0 0,-1 1 0 0 0,0-1 1 0 0,0 1-10 0 0,-1 12 59 0 0,1 26 259 0 0,3-27-231 0 0,0-4-7 0 0,3 12 134 0 0,-6-13-87 0 0,1 3 59 0 0,-1-1-11 0 0,0-3-50 0 0,5 13 169 0 0,-1-10-102 0 0,-1-3 26 0 0,-2 18 287 0 0,-2-14-264 0 0,1-2 15 0 0,-1 0 66 0 0,1 1-102 0 0,0 0-52 0 0,0-8-28 0 0,0-2-4 0 0,0 0-6 0 0,0 0-28 0 0,0 0-7 0 0,0 0-6 0 0,0 0-2 0 0,0 0-6 0 0,0 0-2 0 0,0 0-6 0 0,0 0-33 0 0,0 0-121 0 0,0 0 0 0 0,0 0-50 0 0,0 0-105 0 0,0 0-261 0 0,0 0-473 0 0,0 0 743 0 0,0 0 45 0 0,0 0-4 0 0,0 0-41 0 0,0 0-1 0 0,0 0-43 0 0,0 0-48 0 0,0 0-54 0 0,0 0-58 0 0,0 0-54 0 0,0 0-48 0 0,0 0-42 0 0,0 0-163 0 0,0 0-40 0 0,0 0-197 0 0,0 0-532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45.2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0 154 7512 0 0,'0'0'166'0'0,"0"0"29"0"0,0 0 13 0 0,0 0-70 0 0,0 0-19 0 0,0 0 37 0 0,0 0 126 0 0,0 0 232 0 0,0 0 20 0 0,2 0-5 0 0,15 1 282 0 0,16 0 444 0 0,-12-5-516 0 0,-15 2-648 0 0,2 0 94 0 0,1-1 59 0 0,2 1 48 0 0,2 2 40 0 0,-1 0-117 0 0,22 0 384 0 0,-20 0-387 0 0,2 0-62 0 0,-8 0-122 0 0,-1 0-38 0 0,-3-2 63 0 0,-1-1-151 0 0,0 1 84 0 0,-1 1 53 0 0,7-2 173 0 0,-5 3-157 0 0,-2-1-55 0 0,1 1-38 0 0,0 0-47 0 0,0 0-55 0 0,0 0-57 0 0,0 0-67 0 0,1 0-76 0 0,-1 0-83 0 0,-3 0-57 0 0</inkml:trace>
  <inkml:trace contextRef="#ctx0" brushRef="#br0" timeOffset="638.04">177 1 6768 0 0,'0'0'149'0'0,"0"0"23"0"0,0 0 12 0 0,0 0 40 0 0,0 0 141 0 0,0 0 62 0 0,0 0 12 0 0,0 0-26 0 0,0 0-112 0 0,0 0-49 0 0,0 0-10 0 0,0 0-2 0 0,0 0 0 0 0,0 0 0 0 0,0 0 0 0 0,2 2-4 0 0,1 1-158 0 0,16 13 516 0 0,-14-14-496 0 0,0-2-36 0 0,-4 1 58 0 0,-1 1-52 0 0,3 5 18 0 0,12 2 156 0 0,-9-6-216 0 0,-6-3-40 0 0,12 4 72 0 0,-2 4 8 0 0,-4-5-11 0 0,3-3-27 0 0,-9 0-26 0 0,1-1 0 0 0,-1 1-1 0 0,0 0 1 0 0,1 0 0 0 0,-1 0-1 0 0,1 0 1 0 0,-1 0 0 0 0,1 0 0 0 0,-1 0-1 0 0,0 0 1 0 0,1 0 0 0 0,-1 0-1 0 0,1 0 1 0 0,-1 1 0 0 0,1-1-1 0 0,-1 0 1 0 0,0 0 0 0 0,1 0-1 0 0,-1 0 1 0 0,1 1-2 0 0,11 11 11 0 0,-1-1-1 0 0,-7-3 33 0 0,4-6-22 0 0,-4-2 22 0 0,2 1-17 0 0,-5-1-27 0 0,-1 0 0 0 0,0 1 0 0 0,0-1 0 0 0,1 0 0 0 0,-1 0-1 0 0,0 0 1 0 0,0 0 0 0 0,1 0 0 0 0,-1 1 0 0 0,0-1-1 0 0,0 0 1 0 0,0 0 0 0 0,0 0 0 0 0,1 1 0 0 0,-1-1 0 0 0,0 0-1 0 0,0 0 1 0 0,0 0 0 0 0,0 1 0 0 0,0-1 0 0 0,0 0 0 0 0,1 0-1 0 0,-1 1 1 0 0,0-1 0 0 0,0 0 0 0 0,0 1 0 0 0,0-1 0 0 0,0 0-1 0 0,0 1 2 0 0,-1 1 16 0 0,1-1 35 0 0,0 0 20 0 0,0-1 34 0 0,0 19 365 0 0,0-17-427 0 0,0-1-60 0 0,0 1 105 0 0,0-2 1 0 0,1 15 330 0 0,-2-10-339 0 0,1-4-78 0 0,0 1 88 0 0,0 0 20 0 0,-1 4-79 0 0,0-4-11 0 0,-7 2 11 0 0,6 6 49 0 0,2-10-78 0 0,0 1 1 0 0,0-1 0 0 0,0 0 0 0 0,1 1 0 0 0,-1-1 0 0 0,0 1 0 0 0,0-1-1 0 0,0 0 1 0 0,-1 1 0 0 0,1-1 0 0 0,0 0 0 0 0,0 1 0 0 0,0-1 0 0 0,0 0-1 0 0,0 1 1 0 0,0-1 0 0 0,0 1 0 0 0,-1-1 0 0 0,1 0 0 0 0,0 0 0 0 0,0 1 0 0 0,0-1-1 0 0,-1 0 1 0 0,1 1 0 0 0,0-1 0 0 0,-1 0 0 0 0,1 0 0 0 0,0 1 0 0 0,0-1-1 0 0,-1 0 1 0 0,1 0 0 0 0,-1 0-3 0 0,-4 4 5 0 0,3 6-5 0 0,2 9 85 0 0,0-17-85 0 0,-1 0 57 0 0,-4-2-50 0 0,1 0 14 0 0,3 2 61 0 0,1 18 74 0 0,-2-18-68 0 0,-2-2-58 0 0,-1 0 12 0 0,4 2 70 0 0,1-2-168 0 0,0 1 35 0 0,0-1 37 0 0,0 1 39 0 0,0 0 64 0 0,0 0-73 0 0,0 0-58 0 0,0 0-67 0 0,0 0-53 0 0,0 0-73 0 0,0 0-84 0 0,0 0-97 0 0,0-1 29 0 0,0 0-52 0 0,0 0-47 0 0,0 0-40 0 0,0 0-146 0 0,0 0-41 0 0,0 0-175 0 0,0 0-473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44.5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83 9616 0 0,'0'0'216'0'0,"0"0"32"0"0,0 0 12 0 0,0 0 44 0 0,0 0 121 0 0,0 0 50 0 0,0 0 6 0 0,0 0-30 0 0,0 0-315 0 0,0 0 28 0 0,0 0 68 0 0,0 0-10 0 0,0 0-7 0 0,2 0-12 0 0,2 0-69 0 0,12 7 318 0 0,-8-3-283 0 0,-3-1-75 0 0,4 3 55 0 0,4 8 237 0 0,1 1 46 0 0,-8-10-330 0 0,-1-2-36 0 0,-2-2-30 0 0,-2 0-12 0 0,1-1 0 0 0,-1 1 0 0 0,0-1 0 0 0,0 1 0 0 0,1 0-1 0 0,-1 0 1 0 0,0-1 0 0 0,0 1 0 0 0,0 0 0 0 0,0 0 0 0 0,0 0-1 0 0,0 0 1 0 0,0 1-24 0 0,4 8 165 0 0,-3-7-123 0 0,0-1 10 0 0,-1 1 0 0 0,1-1 0 0 0,0 0 0 0 0,0 1 0 0 0,0-1 0 0 0,3 1-52 0 0,-3-1 48 0 0,0 0 0 0 0,0 0-1 0 0,0 1 1 0 0,0-1 0 0 0,0 0 0 0 0,1 3-48 0 0,4 10 82 0 0,-6-11-68 0 0,1-1 0 0 0,0 1 0 0 0,0 0 0 0 0,0-1-1 0 0,0 1 1 0 0,0-1 0 0 0,1 0 0 0 0,0 1-14 0 0,2 1 66 0 0,-1 1 34 0 0,9 21 524 0 0,-6-12-458 0 0,-3-7-135 0 0,0 2-44 0 0,4 2 13 0 0,-6-2 16 0 0,0-5 86 0 0,6 2-53 0 0,-6-5 16 0 0,-2-2-27 0 0,0 0-105 0 0,0 0-14 0 0,0 0 16 0 0,0 0-37 0 0,0 0-79 0 0,0 0-194 0 0,0 0-349 0 0,0 0 552 0 0,0 0 28 0 0,0 0-8 0 0,0 0-39 0 0,0 0-6 0 0,0 0-39 0 0,0 0-45 0 0,0 0-51 0 0,0 0-55 0 0,0 0-51 0 0,0 0-45 0 0,0 0-40 0 0,0 0-148 0 0,0 0-40 0 0,0 0-179 0 0,0 0-488 0 0</inkml:trace>
  <inkml:trace contextRef="#ctx0" brushRef="#br0" timeOffset="312.58">263 0 6968 0 0,'0'0'157'0'0,"0"0"23"0"0,-2 2 11 0 0,1-1-181 0 0,-1 1 0 0 0,1-1 0 0 0,0 0 1 0 0,0 1-1 0 0,0-1 0 0 0,0 1 0 0 0,0-1 0 0 0,0 1 0 0 0,0-1 1 0 0,0 1-11 0 0,2 6 63 0 0,-1-7-62 0 0,0-1 0 0 0,1 0 0 0 0,-1 0 0 0 0,0 0-1 0 0,0 1 1 0 0,0-1 0 0 0,0 0 0 0 0,0 0 0 0 0,0 0-1 0 0,0 1 1 0 0,0-1 0 0 0,0 0 0 0 0,0 0 0 0 0,0 1-1 0 0,0-1 1 0 0,0 0 0 0 0,0 0 0 0 0,0 1 0 0 0,0-1-1 0 0,0 0 1 0 0,0 0 0 0 0,0 0 0 0 0,0 1 0 0 0,0-1-1 0 0,-1 0 1 0 0,1 0 0 0 0,0 0 0 0 0,0 1 0 0 0,0-1-1 0 0,0 0 1 0 0,0 0 0 0 0,-1 0 0 0 0,1 1-1 0 0,-4 2 32 0 0,0 0 74 0 0,0 4 81 0 0,1-1-22 0 0,-2 2 72 0 0,3 2 60 0 0,0 1 29 0 0,-8 1 17 0 0,1 0-20 0 0,6-5-146 0 0,-11 20 601 0 0,7-15-477 0 0,0 0-27 0 0,0-1-92 0 0,0 3 145 0 0,1-2-84 0 0,5-8-171 0 0,-1 0 1 0 0,0 0 0 0 0,-1 0 0 0 0,1 0-1 0 0,0 0 1 0 0,-1-1 0 0 0,0 1 0 0 0,-3 2-73 0 0,-1 1 65 0 0,0 1 45 0 0,1-2 33 0 0,1 0-1 0 0,0 1 1 0 0,0 0-1 0 0,0 0 1 0 0,0 2-143 0 0,-17 23 527 0 0,13-20-351 0 0,1-1-49 0 0,4-3-82 0 0,1-2-42 0 0,-1 6 80 0 0,-2-3-12 0 0,-11 20 22 0 0,9-20-66 0 0,8-8-24 0 0,-1-1 0 0 0,1 0 0 0 0,0 0 0 0 0,-1 0 0 0 0,1 1 1 0 0,0-1-1 0 0,0 0 0 0 0,0 0 0 0 0,-1 1 0 0 0,1-1 1 0 0,0 0-1 0 0,0 1 0 0 0,0-1 0 0 0,0 0 0 0 0,-1 1 1 0 0,1-1-1 0 0,0 0 0 0 0,0 1 0 0 0,0-1 0 0 0,0 0 0 0 0,0 1 1 0 0,0-1-1 0 0,0 0 0 0 0,0 1 0 0 0,0-1 0 0 0,0 0 1 0 0,0 1-1 0 0,0-1 0 0 0,0 1-3 0 0,3 1-2 0 0,-1-1-65 0 0,1 0-85 0 0,-1-1-110 0 0,-1 0 82 0 0,0 0-38 0 0,-1 0-77 0 0,0 0-31 0 0,1 0-50 0 0,-1 0-45 0 0,0 0-39 0 0,1 0-137 0 0,-1 0-39 0 0,0 0-165 0 0,0 0-442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3:10.2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1 5280 0 0,'0'0'152'0'0,"0"0"-33"0"0,-2 2-2 0 0,2-2-6 0 0,-4 6-40 0 0,2-4 43 0 0,1-2-5 0 0,-1 1 44 0 0,1 0 49 0 0,-1-1 59 0 0,2 0-232 0 0,-1 0 0 0 0,1 0-1 0 0,0 0 1 0 0,-1 0 0 0 0,1 0 0 0 0,0 0 0 0 0,-1 0-1 0 0,1 0 1 0 0,-1 0 0 0 0,1 0 0 0 0,0 0 0 0 0,-1 0-1 0 0,1 1 1 0 0,0-1 0 0 0,-1 0 0 0 0,1 0 0 0 0,0 0-1 0 0,-1 1 1 0 0,1-1 0 0 0,0 0 0 0 0,0 0-1 0 0,-1 1 1 0 0,1-1 0 0 0,0 0 0 0 0,0 0 0 0 0,-1 1-1 0 0,1-1 1 0 0,0 1-29 0 0,-1 4 319 0 0,-1-1 93 0 0,-6 7-34 0 0,6-2-62 0 0,0-5 5 0 0,1-2-282 0 0,0-1 0 0 0,0 1 0 0 0,0 0 0 0 0,0 0 0 0 0,0-1-1 0 0,1 1 1 0 0,-1 0 0 0 0,0 0 0 0 0,1 0 0 0 0,0 0 0 0 0,-1 0 0 0 0,1 0 0 0 0,0 1-39 0 0,-1 6 122 0 0,-1-2-39 0 0,-6 1 139 0 0,3 4-57 0 0,-3 8 96 0 0,4-8-76 0 0,0 1-60 0 0,3-6-55 0 0,-1-2 4 0 0,0 1 17 0 0,-1 0 36 0 0,-1 4 52 0 0,-1 11 117 0 0,4-13-174 0 0,1 1 42 0 0,-1 1-49 0 0,-3-3-44 0 0,-1 3-4 0 0,3 3-4 0 0,2 4 34 0 0,-2 10 107 0 0,-3-14-54 0 0,4-11-127 0 0,0 0 0 0 0,0 0 1 0 0,0 0-1 0 0,0 0 0 0 0,1 0 1 0 0,-1 0-1 0 0,1 0 0 0 0,-1 2-23 0 0,2 5 89 0 0,2 1 33 0 0,-2-6-91 0 0,1 1 20 0 0,0 1 1 0 0,-1-1-1 0 0,1 1 0 0 0,-1-1 0 0 0,-1 1 1 0 0,1 4-52 0 0,-1-6 43 0 0,0 0 0 0 0,1 1 0 0 0,0-1 0 0 0,0 0 1 0 0,0 1-1 0 0,1 1-43 0 0,6 14 143 0 0,0 3-57 0 0,0 5 6 0 0,0 0-56 0 0,-7-26-36 0 0,0 0 0 0 0,0-1-1 0 0,0 1 1 0 0,0 0 0 0 0,0-1 0 0 0,0 1 0 0 0,0-1 0 0 0,1 0 0 0 0,0 2 0 0 0,7 7 11 0 0,-6-1 22 0 0,1-2-15 0 0,15 13-5 0 0,-13-14 26 0 0,1 1-33 0 0,15 15-87 0 0,-21-21 40 0 0,0 0-43 0 0,-1-1-21 0 0,0 0-95 0 0,2-2-176 0 0,8-8-8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3:10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5840 0 0,'0'0'132'0'0,"0"0"17"0"0,0 0 11 0 0,0 0-49 0 0,0 0-1 0 0,0 0 47 0 0,2 0 138 0 0,2 0 25 0 0,-1 1 90 0 0,0 0 52 0 0,5 5 684 0 0,-2 0-518 0 0,-6-6-541 0 0,5 4 8 0 0,-2-2-2 0 0,-2 1 79 0 0,0-1-43 0 0,-1-1 36 0 0,0 0-146 0 0,0-1 0 0 0,0 1 0 0 0,0-1 0 0 0,0 0 0 0 0,0 1 0 0 0,0-1 0 0 0,0 1 0 0 0,1-1 0 0 0,-1 1 0 0 0,0-1 0 0 0,0 0 0 0 0,0 1 0 0 0,1-1 0 0 0,-1 1 0 0 0,0-1 0 0 0,0 0 0 0 0,1 1 0 0 0,-1-1 0 0 0,0 0 0 0 0,1 1 0 0 0,-1-1 0 0 0,0 0 0 0 0,1 0 0 0 0,0 1-19 0 0,-1-1 19 0 0,1 0 1 0 0,-1 1 0 0 0,0-1 0 0 0,1 0-1 0 0,-1 1 1 0 0,1-1 0 0 0,-1 1 0 0 0,0-1-1 0 0,1 1 1 0 0,-1-1 0 0 0,0 1 0 0 0,1-1-1 0 0,-1 1 1 0 0,0-1 0 0 0,0 1 0 0 0,1-1-1 0 0,-1 1 1 0 0,0-1 0 0 0,0 1 0 0 0,0-1-1 0 0,0 1 1 0 0,0 0 0 0 0,0-1 0 0 0,0 1-1 0 0,0-1-19 0 0,0 2 44 0 0,0-1 0 0 0,1 1 0 0 0,-1-1 0 0 0,0 0-1 0 0,1 1 1 0 0,-1-1 0 0 0,0 0 0 0 0,1 1 0 0 0,0-1 0 0 0,-1 0-1 0 0,2 1-43 0 0,3 10 335 0 0,-4-2-68 0 0,-1 29 293 0 0,0 56 873 0 0,0-66-1033 0 0,0 0-50 0 0,0-27-338 0 0,0-1 1 0 0,1 0-1 0 0,-1 1 0 0 0,0-1 1 0 0,0 0-1 0 0,1 0 0 0 0,-1 1 1 0 0,1-1-1 0 0,-1 0 0 0 0,1 0 1 0 0,-1 0-1 0 0,1 0 0 0 0,0 0 1 0 0,0 0-13 0 0,2 6 54 0 0,-1 5 51 0 0,-2-2-28 0 0,0-6-22 0 0,0 1-61 0 0,0-2-52 0 0,0-1-63 0 0,0-2-142 0 0,0 0-238 0 0,0 0-11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3:15.7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1 352 5528 0 0,'0'0'124'0'0,"0"0"17"0"0,0 0 11 0 0,0 0 35 0 0,0 0 119 0 0,0 0 57 0 0,0 0 12 0 0,0 0-30 0 0,0 0-128 0 0,0 0-51 0 0,0 0-8 0 0,0 0 5 0 0,0 0 38 0 0,0 0 21 0 0,0 0 2 0 0,0 3 0 0 0,0-1-236 0 0,0 1 69 0 0,0 3 144 0 0,0 9 437 0 0,1-11-494 0 0,0 0-68 0 0,7 14 215 0 0,-7-10-138 0 0,0 2 88 0 0,-1-4-81 0 0,0 1 35 0 0,0-6-174 0 0,0 0 1 0 0,0 0 0 0 0,0 0 0 0 0,-1 0 0 0 0,1 0-1 0 0,0 0 1 0 0,1 0 0 0 0,-1 0 0 0 0,0 0 0 0 0,0 0-1 0 0,0 0 1 0 0,1 0 0 0 0,-1-1 0 0 0,0 1 0 0 0,1 0-1 0 0,-1 0 1 0 0,1 0 0 0 0,-1 0 0 0 0,1 0 0 0 0,-1 0-1 0 0,1-1 1 0 0,0 1 0 0 0,-1 0 0 0 0,2 0-22 0 0,0 2 53 0 0,0 2 16 0 0,-1 7 154 0 0,-1-1-9 0 0,1-5-128 0 0,8 4 42 0 0,-7-8 0 0 0,-2-2-11 0 0,0 0-41 0 0,0 3-17 0 0,0-1-61 0 0,0 0 102 0 0,0-1 115 0 0,0 0 189 0 0,0-1-213 0 0,0-1-35 0 0,0 0-44 0 0,0-1-135 0 0,0 1-39 0 0,0 0-37 0 0,-2-4 147 0 0,0 3-43 0 0,0-1 0 0 0,1 0 0 0 0,0 1 1 0 0,0-1-1 0 0,0 0 0 0 0,0 0 0 0 0,0 0 0 0 0,0 0 1 0 0,1 0-1 0 0,0 0 0 0 0,-1 0 0 0 0,1 0 1 0 0,0-1-1 0 0,1 1 0 0 0,-1-2-5 0 0,0-4-2 0 0,0 7 4 0 0,1 1 0 0 0,-1 0 1 0 0,0-1-1 0 0,0 1 1 0 0,1 0-1 0 0,-1-1 1 0 0,0 1-1 0 0,1 0 1 0 0,0-1-1 0 0,-1 1 0 0 0,1 0 1 0 0,0 0-1 0 0,-1 0-2 0 0,1-1 3 0 0,0 1-1 0 0,0 0 1 0 0,-1 0-1 0 0,1 0 1 0 0,-1-1-1 0 0,1 1 1 0 0,-1 0-1 0 0,1-1 1 0 0,-1 1-1 0 0,0 0 1 0 0,0-1-1 0 0,0 1 1 0 0,1-1-3 0 0,-2-6 0 0 0,1 6 0 0 0,0 0 0 0 0,-1 0 0 0 0,1 0 0 0 0,0 0 0 0 0,1-1 0 0 0,-1 1 0 0 0,0 0 0 0 0,0 0 0 0 0,1 0 0 0 0,0 0 0 0 0,0-1 0 0 0,3-1-3 0 0,4-6-60 0 0,0 0-7 0 0,-5 5-13 0 0,-3 1 48 0 0,1 0 9 0 0,7 2-50 0 0,-3 1-1 0 0,-2-4 61 0 0,0 0 4 0 0,2 4-55 0 0,-4 1 53 0 0,16-1 8 0 0,-11 4-50 0 0,15 9 32 0 0,-17-7-2 0 0,6 3-8 0 0,2 2 34 0 0,-9-6 0 0 0,1 0 0 0 0,-1 0 0 0 0,0 1 0 0 0,-1 0 0 0 0,1-1 0 0 0,-1 2 0 0 0,0-2 0 0 0,1 5 0 0 0,-3-7 0 0 0,0 0 0 0 0,1 1 0 0 0,-1-1 0 0 0,1 0 0 0 0,-1 0 0 0 0,1 0 0 0 0,0 1 0 0 0,0-1 0 0 0,0 0 0 0 0,0 0 0 0 0,0 0 0 0 0,0 0 0 0 0,0-2-1 0 0,-1 1 1 0 0,1 0 0 0 0,-1 0 0 0 0,0-1 0 0 0,1 1 0 0 0,-1 0 0 0 0,0 0 0 0 0,0 0-1 0 0,0-1 1 0 0,1 1 0 0 0,-1 0 0 0 0,0 0 0 0 0,0 0 0 0 0,0 0 0 0 0,0 0 0 0 0,-1 0 0 0 0,1 21 12 0 0,0-12 52 0 0,0-8 48 0 0,0-2-10 0 0,0 0-6 0 0,0 0 5 0 0,0 0 22 0 0,0 0 5 0 0,0 0 0 0 0,0 0-8 0 0,0 0-34 0 0,0 0-12 0 0,0 0-2 0 0,0-2-12 0 0,0-43 19 0 0,0 31-82 0 0,0 13 5 0 0,0 0 0 0 0,0-1 1 0 0,0 1-1 0 0,0 0 1 0 0,1-1-1 0 0,-1 1 1 0 0,1 0-1 0 0,-1-1 1 0 0,1 1-1 0 0,-1 0 1 0 0,1 0-1 0 0,0-1 1 0 0,0 1-3 0 0,-1 0 2 0 0,1 0 0 0 0,0 0 1 0 0,-1-1-1 0 0,1 1 1 0 0,0 0-1 0 0,-1 0 1 0 0,0-1-1 0 0,1 1 1 0 0,-1 0-1 0 0,0-1 1 0 0,1 1-1 0 0,-1-1 1 0 0,0 1-3 0 0,-1-6 0 0 0,1 0 0 0 0,11-16 0 0 0,-8 17-3 0 0,0 0 4 0 0,7-4-73 0 0,-3 8 42 0 0,-5 2 16 0 0,0 0 0 0 0,0-1 0 0 0,0 1 0 0 0,0 0-1 0 0,0 0 1 0 0,0 0 0 0 0,0 0 0 0 0,0 0 0 0 0,0 0 0 0 0,-1 1 0 0 0,1-1-1 0 0,0 1 1 0 0,0-1 0 0 0,0 1 14 0 0,1 1-2 0 0,-1 0-1 0 0,0 0 0 0 0,0 0 0 0 0,-1 0 1 0 0,1 0-1 0 0,0 0 0 0 0,-1 0 0 0 0,1 1 1 0 0,-1-1-1 0 0,1 3 3 0 0,3 2-37 0 0,-3-5 31 0 0,-1-1 6 0 0,0 0 0 0 0,0-1 0 0 0,-1 1-1 0 0,1 0 1 0 0,0 0 0 0 0,-1 0 0 0 0,1-1 0 0 0,-1 1-1 0 0,1 0 1 0 0,-1 0 0 0 0,0 0 0 0 0,1 0 0 0 0,-1 0-1 0 0,0 0 1 0 0,0 0 0 0 0,0 0 0 0 0,1 0 0 0 0,-1 0 0 0 0,0 0-1 0 0,0 0 1 0 0,0 0 0 0 0,-1 0 0 0 0,1 0 0 0 0,0 1 0 0 0,0-1 0 0 0,0 1 0 0 0,0-1 0 0 0,0 0 0 0 0,1 1 0 0 0,-1-1 0 0 0,0 0 0 0 0,1 1 0 0 0,-1-1 0 0 0,1 0 0 0 0,0 1 0 0 0,-1-1 0 0 0,1 0 0 0 0,0 0 0 0 0,0 0 0 0 0,-1 0 0 0 0,1 1 0 0 0,0-1 0 0 0,-1 0 0 0 0,1 0 0 0 0,-1 1 0 0 0,1-1 0 0 0,-1 0 0 0 0,0 1 0 0 0,1-1 0 0 0,-1 0 0 0 0,0 1 0 0 0,0-1 0 0 0,-1 9-11 0 0,1 3-22 0 0,11 13 13 0 0,-10-25 20 0 0,-1 0 0 0 0,0 0 0 0 0,1-1 0 0 0,-1 1 0 0 0,0 0 0 0 0,1 0 0 0 0,-1 0 1 0 0,0 0-1 0 0,0 0 0 0 0,0 0 0 0 0,0 0 0 0 0,0 0 0 0 0,0 0 0 0 0,0-1 0 0 0,0 2 0 0 0,-1 17-12 0 0,3-13-82 0 0,6 1 13 0 0,-6-6 8 0 0,-2-1-60 0 0,0 1-72 0 0,0-1-117 0 0,0 0 109 0 0,0 0-33 0 0,0 0-334 0 0,0 0 78 0 0,0 0-46 0 0,0 0-646 0 0,0 0-509 0 0,0 0-968 0 0</inkml:trace>
  <inkml:trace contextRef="#ctx0" brushRef="#br0" timeOffset="345.95">487 328 5840 0 0,'0'0'132'0'0,"0"0"17"0"0,0 0 11 0 0,-2 2-21 0 0,-8 8-111 0 0,-2 2 19 0 0,3-4 79 0 0,2-1 74 0 0,6-6-158 0 0,0-1 0 0 0,1 1 0 0 0,-1 0 0 0 0,0-1 0 0 0,1 1 0 0 0,-1 0 0 0 0,1 0-1 0 0,-1 0 1 0 0,1 0 0 0 0,-1-1 0 0 0,1 1 0 0 0,0 0 0 0 0,-1 1-42 0 0,1 8 250 0 0,-3 3 167 0 0,-6 3 110 0 0,-1 3 7 0 0,7-4-132 0 0,-1 5-56 0 0,-2-6-60 0 0,5-12-237 0 0,1 0 0 0 0,-1-1 0 0 0,1 1 0 0 0,0 0 0 0 0,-1 0 0 0 0,1-1-1 0 0,0 1 1 0 0,0 0 0 0 0,0 0 0 0 0,0 0 0 0 0,0 0 0 0 0,0-1 0 0 0,1 1 0 0 0,-1 0 0 0 0,1 0 0 0 0,0 1-49 0 0,3 6 214 0 0,0-3-51 0 0,-2-4 26 0 0,-1 0-65 0 0,0 0-40 0 0,-2 0-39 0 0,1 0-16 0 0,1 0 36 0 0,0-2-12 0 0,4 1-1 0 0,-3 0 3 0 0,0 0 53 0 0,-2 0 78 0 0,0-1-172 0 0,1 1 0 0 0,-1-1 0 0 0,0 1-1 0 0,0-1 1 0 0,0 0 0 0 0,0 1 0 0 0,0-1-1 0 0,0 0 1 0 0,1 1 0 0 0,-1-1 0 0 0,0 0-1 0 0,0 1 1 0 0,1-1 0 0 0,-1 0 0 0 0,0 1-1 0 0,0-1 1 0 0,1 0 0 0 0,-1 0 0 0 0,0 1-1 0 0,1-1 1 0 0,-1 0 0 0 0,1 0-14 0 0,11 5 242 0 0,4-5-48 0 0,-1-4-35 0 0,-5 0-102 0 0,6-6 83 0 0,7-10-97 0 0,1-8-11 0 0,-23 26-30 0 0,1 0 1 0 0,-1-1 0 0 0,1 1-1 0 0,-1 0 1 0 0,0-1 0 0 0,0 1-1 0 0,-1-1 1 0 0,1 1 0 0 0,0-1-1 0 0,-1 1 1 0 0,1-1 0 0 0,-1-1-3 0 0,0 2 0 0 0,1 0 0 0 0,-1 1 0 0 0,0-1 0 0 0,1 0 0 0 0,-1 1 0 0 0,1-1 0 0 0,-1 1 0 0 0,1-1 0 0 0,0 0 0 0 0,1 0 0 0 0,-2 1 0 0 0,1 0 0 0 0,0 0 0 0 0,-1 0 0 0 0,1-1 0 0 0,0 1 0 0 0,-1 0 0 0 0,0 0 0 0 0,1 0 0 0 0,-1 0 0 0 0,0-1 0 0 0,1 1 0 0 0,-1 0 0 0 0,0 0 0 0 0,0 0 0 0 0,0-1 0 0 0,0 1 0 0 0,0 0 0 0 0,0 0 0 0 0,-1 0 0 0 0,1-1 0 0 0,0 1 0 0 0,-1 0 0 0 0,1 0 0 0 0,-1-1 0 0 0,-7-8-12 0 0,5 4-104 0 0,3-4 14 0 0,-1 0-12 0 0,0 8 160 0 0,0 1-53 0 0,-1-1-42 0 0,0-1-37 0 0,0 1-51 0 0,-8-8-508 0 0,8 8 512 0 0,1 0-300 0 0,0 2 58 0 0,0-1 51 0 0,0 1 46 0 0,-1-1-8 0 0,1 1 43 0 0,-2 0-351 0 0,1 0 248 0 0,1 0 76 0 0,1 0 4 0 0,-1-1-47 0 0,-4-2-1056 0 0,-2-3-770 0 0,7 5 2026 0 0</inkml:trace>
  <inkml:trace contextRef="#ctx0" brushRef="#br0" timeOffset="1008.21">669 377 5456 0 0,'0'0'158'0'0,"-2"2"-4"0"0,-6 6-137 0 0,-4 5 42 0 0,10-9 10 0 0,2 1 54 0 0,0-1-19 0 0,0-3-83 0 0,0-1-1 0 0,0 1 1 0 0,0-1 0 0 0,0 1 0 0 0,0-1 0 0 0,0 1-1 0 0,0-1 1 0 0,0 1 0 0 0,0-1 0 0 0,0 1 0 0 0,-1-1-1 0 0,1 1 1 0 0,0-1 0 0 0,0 1 0 0 0,-1-1-1 0 0,1 1 1 0 0,0-1 0 0 0,-1 1 0 0 0,1-1 0 0 0,0 0-1 0 0,-1 1 1 0 0,1-1 0 0 0,0 0 0 0 0,-1 1 0 0 0,1-1-1 0 0,-1 0-20 0 0,1 1 21 0 0,-1-1 0 0 0,1 0 0 0 0,-1 1 0 0 0,1-1 0 0 0,0 0 0 0 0,-1 1 0 0 0,1-1 0 0 0,0 0-1 0 0,-1 1 1 0 0,1-1 0 0 0,0 1 0 0 0,-1-1 0 0 0,1 1 0 0 0,0-1 0 0 0,0 1 0 0 0,0-1 0 0 0,-1 1 0 0 0,1-1-1 0 0,0 1 1 0 0,0-1 0 0 0,0 1 0 0 0,0-1 0 0 0,0 1 0 0 0,0-1 0 0 0,0 1 0 0 0,0 0-21 0 0,-2 18 506 0 0,-1-12-296 0 0,-1 1-33 0 0,3-6-134 0 0,-1 6 192 0 0,1 3-43 0 0,0-9-146 0 0,1 1 0 0 0,0-1 0 0 0,0 1 0 0 0,0-1 0 0 0,1 1 0 0 0,-1-1 0 0 0,1 1 1 0 0,-1-1-1 0 0,1 1 0 0 0,0 0-46 0 0,4 0 120 0 0,-2-2-51 0 0,-2 2 10 0 0,0 0 28 0 0,-1 3 54 0 0,1-2 134 0 0,1-1-63 0 0,2-1-53 0 0,1 0-42 0 0,2-2-12 0 0,10 0 102 0 0,-6-1-6 0 0,-8 0-89 0 0,1-2-75 0 0,1-5-47 0 0,-5 8 4 0 0,2-4-5 0 0,-1 1-6 0 0,2-3 26 0 0,3-6 34 0 0,-1 4-4 0 0,-4 6-52 0 0,0 0-1 0 0,0 0 0 0 0,0 0 1 0 0,0-1-1 0 0,0 1 1 0 0,0 0-1 0 0,-1 0 0 0 0,1-1 1 0 0,-1 1-1 0 0,1 0 1 0 0,-1-1-1 0 0,0 0-6 0 0,0-63 77 0 0,0 49-79 0 0,0 10 11 0 0,0 0 0 0 0,-1-1 0 0 0,0 1 0 0 0,0 0 0 0 0,-1 0 1 0 0,0 0-1 0 0,-1-2-9 0 0,-1-19 0 0 0,0 20 0 0 0,3 6 0 0 0,0-1 0 0 0,0 1 0 0 0,1 0 0 0 0,-1-1 0 0 0,0 1 0 0 0,1-1 0 0 0,-1 1 0 0 0,1-1 0 0 0,0 1 0 0 0,0-3 0 0 0,-1 0 0 0 0,1-1 0 0 0,-1 0 1 0 0,0 1-1 0 0,-2-6 0 0 0,1 5-4 0 0,1 0 0 0 0,0-1 0 0 0,0 1 0 0 0,0-7 4 0 0,1-35-100 0 0,0 16 4 0 0,0-2-42 0 0,0-2-59 0 0,0-6-79 0 0,0 40 210 0 0,4 4-29 0 0,2 8 48 0 0,-6-10 45 0 0,1 3-6 0 0,-1-1 0 0 0,1 1 0 0 0,0 0 0 0 0,-1-1 0 0 0,0 1 0 0 0,0 0 0 0 0,1-1 0 0 0,-1 1 0 0 0,-1 0-1 0 0,1 0 9 0 0,1 14-31 0 0,4-8 31 0 0,-5-7 0 0 0,1-1 0 0 0,0 0 0 0 0,-1 0 0 0 0,1 0 0 0 0,-1 0 0 0 0,1 1 0 0 0,-1-1 0 0 0,0 0 0 0 0,1 0 0 0 0,-1 1 0 0 0,0-1 0 0 0,0 0 0 0 0,0 1 0 0 0,0-1 0 0 0,0 4-1 0 0,1 1 0 0 0,0-1 1 0 0,0 0-1 0 0,1 0 0 0 0,-1 0 1 0 0,1 0-1 0 0,1 2 1 0 0,0-1 3 0 0,-1 0 1 0 0,0 0-1 0 0,0 0 0 0 0,-1 0 1 0 0,0 1-1 0 0,0-1 0 0 0,0 5-3 0 0,0-6 28 0 0,-1 0 0 0 0,1-1 0 0 0,0 1 0 0 0,0 0 0 0 0,0-1 0 0 0,1 1 0 0 0,0-1 0 0 0,0 2-28 0 0,7 19 172 0 0,-6-11-36 0 0,-1 2 50 0 0,1 4 1 0 0,4-6-14 0 0,-4-3 14 0 0,-4 6-15 0 0,1-11-90 0 0,0 16 239 0 0,0 4 30 0 0,0 0-64 0 0,0-2-56 0 0,0 0-46 0 0,2-20-81 0 0,-1-2-90 0 0,0-1 0 0 0,0 1 0 0 0,0-1 0 0 0,0 1 0 0 0,0 0 0 0 0,0 0 0 0 0,-1-1 1 0 0,1 1-1 0 0,0 0 0 0 0,-1 0 0 0 0,0 0 0 0 0,1 0 0 0 0,-1 0 0 0 0,0 0 0 0 0,0-1 0 0 0,0 1 1 0 0,0 0-15 0 0,0 0 64 0 0,0-1-228 0 0,0-1 67 0 0,0 0 57 0 0,0 0 48 0 0,0 1 47 0 0,0 0 36 0 0,0 1 303 0 0,0-1-258 0 0,0 1-70 0 0,0-2-84 0 0,0 1-37 0 0,0-1-43 0 0,0 1-47 0 0,0 0-68 0 0,0-1-68 0 0,0 1-74 0 0,0-1-79 0 0,0 0-86 0 0,0 0-94 0 0,0 1-99 0 0,0-1-105 0 0,0 0-846 0 0,0 0-945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3:33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 5400 0 0,'0'0'158'0'0,"0"0"-34"0"0,0 0 7 0 0,0 0 114 0 0,0 0 65 0 0,0 0 379 0 0,0 0 23 0 0,0 0-31 0 0,0 0-453 0 0,0 0 70 0 0,0 0 158 0 0,0 0-10 0 0,0 0-19 0 0,0 0-62 0 0,0 0-21 0 0,0 0-6 0 0,0 0-26 0 0,0 0-100 0 0,0 0-42 0 0,0 0-8 0 0,0 0 4 0 0,0 0 29 0 0,0 2 12 0 0,0 18 194 0 0,0-1-36 0 0,0 22 277 0 0,0 83 1030 0 0,1-111-1539 0 0,4 4-17 0 0,0 0-2 0 0,-4-3 15 0 0,-1-5-67 0 0,2 24 172 0 0,-2-31-224 0 0,0-1 1 0 0,1 0-1 0 0,-1 1 0 0 0,1-1 0 0 0,-1 0 1 0 0,1 1-1 0 0,0-1 0 0 0,-1 0 1 0 0,1 0-1 0 0,0 1 0 0 0,0-1 0 0 0,0 0-10 0 0,1 1 88 0 0,-2-2 0 0 0,0 0 0 0 0,0 0 19 0 0,0 0 73 0 0,0 0 13 0 0,0 0-1 0 0,-1-4-38 0 0,-3 2-100 0 0,-1 0-89 0 0,3-4-79 0 0,2-6-34 0 0,1-8 67 0 0,-4-5 75 0 0,-1 14 3 0 0,-1-9 2 0 0,4-2-65 0 0,1-24-109 0 0,0 15-25 0 0,0 4-66 0 0,0 12 88 0 0,0 1-35 0 0,0 11 189 0 0,0 1 9 0 0,0 1 0 0 0,0-1 0 0 0,0 0 0 0 0,0 0 0 0 0,0 0 0 0 0,1 1 0 0 0,-1-1 0 0 0,1 0 0 0 0,0-1 15 0 0,3-4-104 0 0,3-1-84 0 0,0-4 78 0 0,-4-6-2 0 0,-1 12 8 0 0,2 2 58 0 0,19-19-257 0 0,-15 17 264 0 0,4 4 27 0 0,-2 3-7 0 0,-8-1 5 0 0,0 0-1 0 0,0 0 1 0 0,0 1 0 0 0,0-1 0 0 0,-1 1 0 0 0,1 0 0 0 0,0-1-1 0 0,0 1 1 0 0,0 0 14 0 0,3 3 8 0 0,-1-1-53 0 0,0-2 33 0 0,0-1 5 0 0,0 5-16 0 0,6 3-7 0 0,3 2 30 0 0,-1 2 0 0 0,-2 0 0 0 0,-8 0 0 0 0,-4-2 10 0 0,-3-6 19 0 0,4-4-28 0 0,1 0-1 0 0,0 0 1 0 0,-1 0 0 0 0,1 1 0 0 0,0-1-1 0 0,0 0 1 0 0,-1 0 0 0 0,1 1 0 0 0,0-1 0 0 0,-1 0-1 0 0,1 0 1 0 0,0 1 0 0 0,0-1 0 0 0,0 0-1 0 0,-1 1 1 0 0,1-1 0 0 0,0 0 0 0 0,0 1-1 0 0,0-1 1 0 0,0 1 0 0 0,0-1 0 0 0,-1 0 0 0 0,1 1-1 0 0,0-1 1 0 0,0 0 0 0 0,0 1 0 0 0,0-1-1 0 0,0 1 1 0 0,0-1 0 0 0,0 0 0 0 0,1 1 0 0 0,-1-1-1 0 0,0 4 0 0 0,-1-2 0 0 0,-8 7 0 0 0,5-5-12 0 0,5-3 26 0 0,-3 1-6 0 0,-7 2-41 0 0,-16 9-82 0 0,18-8 58 0 0,4-2-12 0 0,2-2-104 0 0,0-1 45 0 0,1 1 40 0 0,-1-1 32 0 0,-1 0 19 0 0,-3 0 79 0 0,3 0-110 0 0,1 0-87 0 0,1 0 35 0 0,0 0-34 0 0,-1 0-38 0 0,1 0-40 0 0,0 0-45 0 0,0 0-49 0 0,0 0 5 0 0,0 0-45 0 0,0 0-41 0 0,0 0-36 0 0,0 0-129 0 0,0 0-35 0 0,0 0-1337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37.0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9152 0 0,'0'0'208'0'0,"0"0"33"0"0,0 0 14 0 0,0 3-42 0 0,1 3-177 0 0,5 7-25 0 0,-2-6 21 0 0,-1 0 58 0 0,-2-2 17 0 0,0 1 49 0 0,-1 37 685 0 0,0-22-469 0 0,0 1-37 0 0,0 0-41 0 0,0 0-41 0 0,0-1-47 0 0,0-1-48 0 0,1-3 54 0 0,5 1-39 0 0,0-3-46 0 0,-1 20 145 0 0,-6 19 64 0 0,0-14-104 0 0,1-7-75 0 0,0 47 118 0 0,0-30-34 0 0,0-15 30 0 0,0-18-93 0 0,0-1 36 0 0,-1 2 5 0 0,1-3-107 0 0,1 5-44 0 0,5-3-32 0 0,1-8 17 0 0,-4-3 6 0 0,-4 4-50 0 0,1-10-3 0 0,0 3 48 0 0,0-3-12 0 0,0 0-90 0 0,0 0-44 0 0,0 0 23 0 0,0 0-74 0 0,0 0-84 0 0,0 0 65 0 0,0 0-38 0 0,0 0-41 0 0,0 0-37 0 0,0 0-383 0 0,0-1 90 0 0,0 1-53 0 0,0-2-738 0 0,0-2-583 0 0,0-5-1106 0 0</inkml:trace>
  <inkml:trace contextRef="#ctx0" brushRef="#br0" timeOffset="447.77">80 332 6072 0 0,'0'0'133'0'0,"0"0"23"0"0,0 0 12 0 0,0 0-54 0 0,0 0-8 0 0,0 0 38 0 0,0 0 123 0 0,0 0 223 0 0,0 0 20 0 0,0 0-12 0 0,0 0-55 0 0,2 0-24 0 0,11-3-31 0 0,1-7 48 0 0,-13 9-255 0 0,1 0-41 0 0,2-1 37 0 0,0 2-90 0 0,1 1-48 0 0,-4-1-4 0 0,0 1 34 0 0,2-1 0 0 0,1 0 33 0 0,12-1 537 0 0,-11 0-520 0 0,-3 1-103 0 0,0-1-37 0 0,6-4 120 0 0,-7 4-78 0 0,1 0 0 0 0,-1 0 1 0 0,0 0-1 0 0,1 1 0 0 0,-1-1 0 0 0,1 0 0 0 0,0 1 1 0 0,-1-1-1 0 0,1 1 0 0 0,-1-1 0 0 0,1 1 0 0 0,0 0 0 0 0,-1 0 1 0 0,1 0-22 0 0,3 0 49 0 0,-1 1 40 0 0,12 6 473 0 0,-13-4-471 0 0,1-1-74 0 0,12 1 304 0 0,-1-1-45 0 0,-7 4-209 0 0,0 1-37 0 0,8 6-20 0 0,-9-9-9 0 0,-4-3 0 0 0,0 0 0 0 0,-1 0-1 0 0,1 1 1 0 0,0-1 0 0 0,-1 1 0 0 0,1 0 0 0 0,-1 0 0 0 0,0-1 0 0 0,1 2 0 0 0,-1-1 0 0 0,0 0 0 0 0,0 0-1 0 0,0 1 1 0 0,0-1 0 0 0,0 2-1 0 0,2 6 41 0 0,-3-8-35 0 0,0 1-1 0 0,0-1 0 0 0,1 0 1 0 0,-1 0-1 0 0,0 0 1 0 0,1 0-1 0 0,-1 0 0 0 0,1 0 1 0 0,0 0-6 0 0,12 16 69 0 0,-12-13-60 0 0,0 0 1 0 0,1 0-1 0 0,-2 0 0 0 0,1 0 1 0 0,0 3-10 0 0,3 28 39 0 0,-4-12 16 0 0,-1 68 260 0 0,-2-74-263 0 0,-5-1-37 0 0,1-2 10 0 0,5 0 40 0 0,1-13-58 0 0,0-1-1 0 0,0 1 1 0 0,-1-1 0 0 0,1 1-1 0 0,0-1 1 0 0,-1 0-1 0 0,1 1 1 0 0,0-1 0 0 0,-1 1-1 0 0,0-1 1 0 0,1 0-1 0 0,-1 1-6 0 0,-10 10 42 0 0,-2 5-13 0 0,8-7 19 0 0,4-8-37 0 0,0 1 1 0 0,0-1-1 0 0,0 0 1 0 0,0 0-1 0 0,-1 0 1 0 0,1 0-1 0 0,-1 0 1 0 0,0 0 0 0 0,1 0-12 0 0,-5 4 42 0 0,-14 13 222 0 0,14-15-226 0 0,-7 1 82 0 0,8 6 0 0 0,-24 5 120 0 0,12-12-135 0 0,-13-5-92 0 0,14 0-11 0 0,-19 1-2 0 0,26 0-34 0 0,3 0-86 0 0,1-1-90 0 0,3 0 56 0 0,1 1-38 0 0,-1-2-192 0 0,0 1-92 0 0,1-1-78 0 0,0 0-65 0 0,0 0-182 0 0,0 0-51 0 0,-3 0-1077 0 0,-5 2-1098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32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5904 0 0,'13'13'132'0'0,"-11"-10"17"0"0,-2-3 11 0 0,3 3-21 0 0,-3-3-139 0 0,7 7 41 0 0,-3-1 14 0 0,-3-2 50 0 0,0 2 91 0 0,0 0 54 0 0,-1 8 401 0 0,0-6-329 0 0,-1-5-197 0 0,1 0-80 0 0,-2 5 309 0 0,-6 13-40 0 0,8-20-306 0 0,0-1-1 0 0,0 0 0 0 0,0 0 1 0 0,0 1-1 0 0,0-1 0 0 0,0 0 0 0 0,0 0 1 0 0,0 1-1 0 0,0-1 0 0 0,1 0 0 0 0,-1 0 1 0 0,0 1-1 0 0,0-1 0 0 0,0 0 1 0 0,0 0-1 0 0,1 0 0 0 0,-1 1 0 0 0,0-1 1 0 0,0 0-1 0 0,0 0 0 0 0,1 0 1 0 0,-1 0-1 0 0,0 1 0 0 0,0-1 0 0 0,1 0 1 0 0,-1 0-1 0 0,0 0 0 0 0,0 0-7 0 0,4 2 102 0 0,-4 0-65 0 0,1-1 1 0 0,0 0-1 0 0,-1 1 1 0 0,1-1-1 0 0,-1 1 1 0 0,0-1 0 0 0,1 1-1 0 0,-1 0 1 0 0,0-1-1 0 0,0 1 1 0 0,0-1-1 0 0,0 2-37 0 0,-1 24 400 0 0,0-17-186 0 0,1-3 3 0 0,1 0-75 0 0,-1 1-50 0 0,-1 12 24 0 0,-1-15-27 0 0,-2-1-36 0 0,1 0 46 0 0,9 4-29 0 0,-5-8-68 0 0,1 3 92 0 0,-2-3-4 0 0,0 0-2 0 0,0 0 0 0 0,0 0 0 0 0,0 0 0 0 0,-2 0-3 0 0,0 0-47 0 0,-2 0-49 0 0,2 0 45 0 0,0 0 93 0 0,0 0-14 0 0,0 0 42 0 0,2-3-70 0 0,0 0-59 0 0,0 1-16 0 0,0 0 0 0 0,0 0-1 0 0,0 0 1 0 0,0 1 0 0 0,0-1 0 0 0,0 0 0 0 0,1 0-1 0 0,-1 0 1 0 0,0 1 0 0 0,1-1 0 0 0,0-1-10 0 0,0 2 4 0 0,4-4 37 0 0,-6 3-7 0 0,-1-9 15 0 0,6 0-7 0 0,-3 9-38 0 0,0 0 0 0 0,0 1-1 0 0,-1-1 1 0 0,1 1 0 0 0,0-1 0 0 0,-1 0-1 0 0,0 0 1 0 0,1 1 0 0 0,-1-1 0 0 0,0-1-4 0 0,3-11 55 0 0,8-1-17 0 0,-9 14-31 0 0,0-1-1 0 0,-1 1 1 0 0,1-1 0 0 0,-1 0-1 0 0,0 0 1 0 0,1 0 0 0 0,-1 0-1 0 0,0 0 1 0 0,0 0 0 0 0,0-1-7 0 0,2-10 17 0 0,-2 11-17 0 0,-1-1 0 0 0,1 1 0 0 0,-1 0-1 0 0,1-1 1 0 0,0 1 0 0 0,0 0 0 0 0,0 0 0 0 0,0 0 0 0 0,0 0 0 0 0,0 0 0 0 0,1 0 0 0 0,-1 0 0 0 0,1 0 0 0 0,0 0 0 0 0,5-5 5 0 0,-3 4 3 0 0,-1 0 0 0 0,0-1 0 0 0,0 1 0 0 0,0-1 0 0 0,0 1 0 0 0,0-1-8 0 0,1-7 11 0 0,-4 10-11 0 0,0 0 0 0 0,0 0 0 0 0,1 0 0 0 0,-1 0 0 0 0,1 0 0 0 0,-1 0 0 0 0,1 1 0 0 0,-1-1 0 0 0,1 0 0 0 0,-1 0 0 0 0,1 0 0 0 0,0 0 0 0 0,-1 1 0 0 0,1-1 0 0 0,0 0 0 0 0,0 1 0 0 0,0-1 0 0 0,-1 0 0 0 0,1 1 0 0 0,0-1 0 0 0,0 1 0 0 0,0 0 0 0 0,0-1 0 0 0,1 1 0 0 0,24-6 0 0 0,-11 1 2 0 0,-11 3-4 0 0,-1 1 0 0 0,0 0 0 0 0,1 0-1 0 0,-1 0 1 0 0,0 1 0 0 0,1-1 0 0 0,-1 1 0 0 0,2-1 2 0 0,29 1-84 0 0,-18 3 31 0 0,2 5 2 0 0,-15-7 48 0 0,0 0-1 0 0,0 0 1 0 0,0 0-1 0 0,0-1 1 0 0,0 1-1 0 0,1-1 1 0 0,1 0 3 0 0,-4 0-2 0 0,0 0-1 0 0,0 0 1 0 0,0 0-1 0 0,0 0 1 0 0,0 0-1 0 0,0 0 1 0 0,0 0 0 0 0,-1 1-1 0 0,1-1 1 0 0,0 0-1 0 0,0 0 1 0 0,0 1-1 0 0,0-1 1 0 0,0 1 0 0 0,0-1 2 0 0,1 9-23 0 0,-2-8 21 0 0,0 0 0 0 0,0 0-1 0 0,0 0 1 0 0,0 0-1 0 0,0 0 1 0 0,0 0 0 0 0,0 0-1 0 0,0 0 1 0 0,1 0-1 0 0,-1 0 1 0 0,0 0 0 0 0,1 0-1 0 0,-1 0 1 0 0,1-1-1 0 0,-1 1 1 0 0,1 0-1 0 0,-1 0 1 0 0,1 0 0 0 0,-1-1-1 0 0,2 2 3 0 0,1 1-4 0 0,2 0-1 0 0,-1-1 0 0 0,0 1 1 0 0,1-1-1 0 0,0 0 5 0 0,-1 1-8 0 0,1-1 0 0 0,-1 0 0 0 0,0 1-1 0 0,1 0 1 0 0,-1 0 8 0 0,4 10-10 0 0,5-5 10 0 0,-10-4 0 0 0,0 0 0 0 0,0 1 0 0 0,-1-1 0 0 0,1 0 0 0 0,-1 2 0 0 0,11 22 0 0 0,-1-1-35 0 0,-8-19 16 0 0,1 5 9 0 0,-1-9 10 0 0,-4-4 0 0 0,0 0 0 0 0,1 0 0 0 0,-1 0 0 0 0,0 0 0 0 0,0 0 0 0 0,0 0 0 0 0,0 0 0 0 0,0 0 0 0 0,0 0 0 0 0,0 0 0 0 0,1 0 0 0 0,-1 1 0 0 0,0-1 0 0 0,0 0 0 0 0,0 0 0 0 0,0 0 0 0 0,0 0 0 0 0,0 0 0 0 0,0 0 0 0 0,0 1 0 0 0,0-1 0 0 0,0 0 0 0 0,0 0 0 0 0,0 0 0 0 0,1 0 0 0 0,-1 0 0 0 0,0 1 0 0 0,0-1 0 0 0,0 0 0 0 0,0 0 0 0 0,0 0 0 0 0,0 0 0 0 0,0 0 0 0 0,-1 1 0 0 0,1-1 0 0 0,0 0 0 0 0,0 0 0 0 0,0 0 0 0 0,0 0 0 0 0,0 0 0 0 0,0 1 0 0 0,0-1 0 0 0,0 0 0 0 0,0 0 0 0 0,0 0 0 0 0,0 0 0 0 0,0 0 0 0 0,-1 0 0 0 0,1 0 0 0 0,0 1 0 0 0,0-1 0 0 0,-5 8 0 0 0,2 8 10 0 0,3-15-7 0 0,0 0 0 0 0,0 0 0 0 0,0-1 0 0 0,0 1 1 0 0,0 0-1 0 0,0 0 0 0 0,1 0 0 0 0,-1 0 0 0 0,0-1 0 0 0,0 1 0 0 0,1 0 0 0 0,-1 0 0 0 0,0 0 0 0 0,1 0-3 0 0,3 2 7 0 0,-1 2 27 0 0,-10 3 18 0 0,7-8-50 0 0,-3 3 66 0 0,3-3-4 0 0,-2 2-11 0 0,-10 7-56 0 0,-2-5-91 0 0,11-4 2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3:35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1 207 8408 0 0,'0'0'190'0'0,"0"0"28"0"0,0 0 8 0 0,0 0-73 0 0,0 0-18 0 0,0 0 44 0 0,0 0 146 0 0,0 0 275 0 0,0 0 22 0 0,0 0-18 0 0,0 0-84 0 0,0 0-38 0 0,2 0-8 0 0,11 1 95 0 0,-1 0-192 0 0,0-1-60 0 0,0-1-83 0 0,-2-2-102 0 0,7-3 38 0 0,14 1 134 0 0,2 5-18 0 0,-11 0-147 0 0,-6 1-82 0 0,-2-1-45 0 0,-7 0-255 0 0,-1 0 99 0 0,1 0 85 0 0,-1 0 70 0 0,0 0 47 0 0,-1 0 35 0 0,22 0 500 0 0,-20 0-474 0 0,0 0-63 0 0,1 0-87 0 0,-1 0-110 0 0,-2 0-26 0 0,0 0-65 0 0,0 0-73 0 0,0 0-79 0 0,0 0-2 0 0,-1 0-65 0 0,0 0-67 0 0,1 0-72 0 0,-1 0-75 0 0,0 0-81 0 0,1 0-83 0 0,-1 0-89 0 0,-2 0-237 0 0,1 0-37 0 0,2 0-707 0 0</inkml:trace>
  <inkml:trace contextRef="#ctx0" brushRef="#br0" timeOffset="683.35">329 1 6296 0 0,'0'0'184'0'0,"0"0"-48"0"0,0 0-14 0 0,0 0 38 0 0,0 0 126 0 0,0 0 236 0 0,0 0 20 0 0,0 0-30 0 0,0 2-134 0 0,-2 7 163 0 0,-2-5-102 0 0,1 0 0 0 0,1-2-174 0 0,1 1 37 0 0,7 6 100 0 0,-2-4-135 0 0,-2 3-38 0 0,0-4-53 0 0,4 5-44 0 0,0 3 50 0 0,-1-10-88 0 0,0 3 24 0 0,-4-2-33 0 0,-2 1 42 0 0,2-4-14 0 0,1 0-47 0 0,8 2 20 0 0,-5 1-52 0 0,-2 2 40 0 0,0 1 39 0 0,-2 2 37 0 0,1-8-62 0 0,8 2-44 0 0,-9-1-39 0 0,0-1 0 0 0,0 1 1 0 0,-1-1-1 0 0,1 1 0 0 0,0 0 1 0 0,0 0-1 0 0,0-1 0 0 0,-1 1 1 0 0,1 0-1 0 0,0 0 0 0 0,-1 0 1 0 0,1 0-6 0 0,1 9 66 0 0,0-6 12 0 0,6 4 4 0 0,-6-4 21 0 0,-2 2-62 0 0,0-2-14 0 0,2-3 45 0 0,-1-1-69 0 0,-1 0-1 0 0,0 0 1 0 0,1 0-1 0 0,-1 0 1 0 0,0 0 0 0 0,1 0-1 0 0,-1 0 1 0 0,0 0 0 0 0,1 0-1 0 0,-1 0 1 0 0,0 0 0 0 0,1 0-1 0 0,-1 0 1 0 0,0 0 0 0 0,1 1-1 0 0,-1-1 1 0 0,0 0-1 0 0,1 0 1 0 0,-1 0 0 0 0,0 1-1 0 0,0-1 1 0 0,1 0 0 0 0,-1 0-1 0 0,0 1 1 0 0,0-1 0 0 0,1 0-1 0 0,-1 1 1 0 0,0-1 0 0 0,0 0-1 0 0,0 1-2 0 0,1 5 99 0 0,-1-2-12 0 0,0 1 34 0 0,0 1 80 0 0,-2 4-105 0 0,-8 2-16 0 0,10-11-80 0 0,-1-1 1 0 0,1 0 0 0 0,-1 1 0 0 0,1-1 0 0 0,-1 0 0 0 0,1 1-1 0 0,-1-1 1 0 0,1 1 0 0 0,-1-1 0 0 0,1 1 0 0 0,0-1-1 0 0,-1 1 1 0 0,1-1 0 0 0,0 1 0 0 0,0 0 0 0 0,-1-1 0 0 0,1 1-1 0 0,0-1 1 0 0,0 1 0 0 0,0 0 0 0 0,0-1 0 0 0,0 1 0 0 0,0 0-1 0 0,5 0 7 0 0,-5-1-1 0 0,2 6 22 0 0,-2 16 200 0 0,0-15-212 0 0,0-7-16 0 0,0 1 0 0 0,0-1 0 0 0,0 0 0 0 0,1 1 0 0 0,-1-1 0 0 0,0 1 0 0 0,0-1 0 0 0,0 0 0 0 0,-1 1 0 0 0,1-1 0 0 0,0 0 0 0 0,0 1 0 0 0,0-1 0 0 0,0 1 0 0 0,0-1 0 0 0,0 0 0 0 0,0 1 0 0 0,-1-1 0 0 0,1 0 0 0 0,0 1 0 0 0,0-1 0 0 0,-1 0 0 0 0,1 1 0 0 0,0-1 0 0 0,0 0 0 0 0,-1 0 0 0 0,1 1 0 0 0,0-1 0 0 0,-1 0 0 0 0,1 0 0 0 0,0 0 0 0 0,-1 1 0 0 0,-4 2 0 0 0,3 7 10 0 0,2 10 119 0 0,-1 1 46 0 0,1-21-169 0 0,0 1 0 0 0,-1 0 0 0 0,1-1 1 0 0,-1 1-1 0 0,1 0 0 0 0,-1-1 1 0 0,0 1-1 0 0,1 0 0 0 0,-1-1 1 0 0,1 1-1 0 0,-1-1 0 0 0,0 1 1 0 0,1-1-1 0 0,-1 1 0 0 0,0-1 1 0 0,0 0-1 0 0,0 1-6 0 0,-1 0 92 0 0,1-1-55 0 0,0 0-75 0 0,0 1-105 0 0,0 0 115 0 0,0 0 56 0 0,0 0 34 0 0,0 0 40 0 0,-1 1 46 0 0,0 0 53 0 0,-1 1 59 0 0,0 0 65 0 0,0 1 73 0 0,1-2-453 0 0,2-2-34 0 0,0 0-61 0 0,0 0-147 0 0,0 0-244 0 0,0 0-16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3:34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37 5784 0 0,'0'0'132'0'0,"0"0"17"0"0,0 0 10 0 0,0 0-53 0 0,0 0-7 0 0,0 0 39 0 0,0 0 119 0 0,0 0 217 0 0,0 0 20 0 0,0 0-9 0 0,0 0-45 0 0,0 0-21 0 0,0 0-3 0 0,0 0-28 0 0,0 2-119 0 0,-2 7-69 0 0,-6 2 15 0 0,7-9-62 0 0,-1 0-54 0 0,2 0-33 0 0,0 2-29 0 0,0-2-5 0 0,-1 0 22 0 0,-5 14 243 0 0,3-6-56 0 0,2 0 3 0 0,1 3 53 0 0,0-8-139 0 0,0 0-57 0 0,0 2-37 0 0,-1 3-37 0 0,1 3-5 0 0,0-4 54 0 0,0-2 61 0 0,0 0 94 0 0,0-1 52 0 0,0-1 98 0 0,1 1 113 0 0,-1-4-201 0 0,0 1 34 0 0,2-4 6 0 0,3 2-101 0 0,11-2 206 0 0,-12 0-179 0 0,-1-3-130 0 0,6-5 179 0 0,-6 6-203 0 0,0 0-51 0 0,-1 2-79 0 0,1-4 105 0 0,-4 1-50 0 0,0 0-9 0 0,4 0 42 0 0,-1 2-52 0 0,-1 1-18 0 0,2-5 29 0 0,3-7 58 0 0,-4 9-61 0 0,-1 1-1 0 0,1-1 0 0 0,-1 0 0 0 0,0 0 0 0 0,0 0 0 0 0,0 0 0 0 0,0 0 0 0 0,-1 0 0 0 0,0 0 0 0 0,0 0 0 0 0,0-2-18 0 0,0 6-4 0 0,0-1 1 0 0,0 1-1 0 0,0-1 0 0 0,0 1 0 0 0,0 0 1 0 0,0-1-1 0 0,0 1 0 0 0,0-1 1 0 0,0 1-1 0 0,0-1 0 0 0,0 1 0 0 0,-1-1 1 0 0,1 1-1 0 0,0-1 0 0 0,0 1 0 0 0,0 0 1 0 0,-1-1-1 0 0,1 1 0 0 0,0-1 1 0 0,-1 1-1 0 0,1 0 0 0 0,0-1 0 0 0,-1 1 1 0 0,1 0-1 0 0,0-1 0 0 0,-1 1 0 0 0,0 0 4 0 0,-3-4-118 0 0,3-1 10 0 0,0-1-46 0 0,1 4-90 0 0,0 1 81 0 0,-1 0 71 0 0,1 0 57 0 0,-1-1 78 0 0,-2 0 229 0 0,2 1-246 0 0,0 1-34 0 0,1-1-42 0 0,-1 1-52 0 0,0-1-61 0 0,0 0-71 0 0,1 0-80 0 0,-1 0-89 0 0,1 0 79 0 0,0 0-46 0 0,-1 0-50 0 0,1 0-52 0 0,0 0-55 0 0,0 0-58 0 0,0-1-61 0 0,0 1-63 0 0,0-1-589 0 0,0-1-41 0 0,0-2-797 0 0</inkml:trace>
  <inkml:trace contextRef="#ctx0" brushRef="#br0" timeOffset="576.05">172 12 6072 0 0,'0'0'133'0'0,"0"0"23"0"0,0 0 12 0 0,0 2-23 0 0,0 4 250 0 0,0 0 56 0 0,0 16 1241 0 0,1-12-1033 0 0,0-3-206 0 0,0-3-272 0 0,0-1-35 0 0,0 0-41 0 0,1 0-45 0 0,-1 0-49 0 0,1-1-54 0 0,0 1 346 0 0,0 0-81 0 0,-2 1-39 0 0,0 2-12 0 0,0 1 3 0 0,1-3 5 0 0,7 6 269 0 0,-7-9-268 0 0,-1 0-33 0 0,2 1 60 0 0,-2 0-74 0 0,0 1-67 0 0,0 0-15 0 0,1-1 53 0 0,3 4 118 0 0,0 2 71 0 0,-2 0 72 0 0,-2-6-168 0 0,0-1-44 0 0,2 2 44 0 0,0-1-111 0 0,3 2-26 0 0,-4-4 35 0 0,1 2 237 0 0,-2-2-4 0 0,0 0-2 0 0,0 1-145 0 0,0-1-55 0 0,0 1-43 0 0,0 0-35 0 0,0 4 6 0 0,0-3-6 0 0,1 0 87 0 0,-1-2-20 0 0,1 0 40 0 0,2 0-13 0 0,8 0 327 0 0,-7 0-339 0 0,-2 0-104 0 0,-1 0 156 0 0,0-2-78 0 0,0 0-57 0 0,0-3-9 0 0,-1 4 12 0 0,4 1 13 0 0,0-1 6 0 0,0-2 83 0 0,-1 1-114 0 0,-2 1-18 0 0,1-5 33 0 0,5-7 82 0 0,5-11-49 0 0,-4 12-38 0 0,-6-1-24 0 0,-2 6 5 0 0,1-5 2 0 0,12-3-31 0 0,-10 13 21 0 0,12 2-198 0 0,-11 0 157 0 0,8 2-60 0 0,1 8-17 0 0,13 16-156 0 0,-16-17 235 0 0,2-5 18 0 0,0 4 0 0 0,-11-8 0 0 0,-1 0 0 0 0,0 0 0 0 0,1 0 0 0 0,-1 1 0 0 0,0-1 0 0 0,1 0 0 0 0,-1 0 0 0 0,1 0 0 0 0,-1 0 0 0 0,0 0 0 0 0,1 0 0 0 0,-1 0 0 0 0,1 0 0 0 0,-1 0 0 0 0,0 0 0 0 0,1 0 0 0 0,-1 0 0 0 0,1 0 0 0 0,-1 0 0 0 0,0 0 0 0 0,1 0 0 0 0,-1 0 0 0 0,0-1 0 0 0,1 1 0 0 0,-1 0 0 0 0,1 0 0 0 0,3-8 0 0 0,16-9 0 0 0,-16 7 0 0 0,4-2-14 0 0,-6 6-24 0 0,-2 0-49 0 0,0 6 86 0 0,1-7-169 0 0,3 3-156 0 0,1 1 49 0 0,-1-2-22 0 0,-1 1-46 0 0,2 3 80 0 0,-4 0-57 0 0,-1 1 69 0 0,0-1 59 0 0,1 0 52 0 0,-1 0 32 0 0,1 0 40 0 0,0-4-107 0 0,-1 5 9 0 0,1-1-30 0 0,-1 1 65 0 0,0 0 57 0 0,1-1 46 0 0,-1 1 69 0 0,2 0 198 0 0,-2 0-230 0 0,1-1-78 0 0,0 1-107 0 0,-1 0 39 0 0,0 0-37 0 0,1 0-40 0 0,-1 0-46 0 0,1 0-47 0 0,0 0-51 0 0,-1 0-205 0 0,1 0-105 0 0,0 1-113 0 0,0-1-122 0 0,2 0-300 0 0,-1 0-34 0 0,4 0-734 0 0</inkml:trace>
  <inkml:trace contextRef="#ctx0" brushRef="#br0" timeOffset="925.11">586 85 6624 0 0,'0'0'192'0'0,"0"0"-50"0"0,0 0-14 0 0,0 0 41 0 0,0 0 136 0 0,0 0 249 0 0,2 0 20 0 0,-1 0-493 0 0,0 0 44 0 0,2 0 152 0 0,4 0 479 0 0,-5 0-560 0 0,0 0-46 0 0,-1-1-80 0 0,0 1-37 0 0,0 0-45 0 0,0-1-48 0 0,1-1 163 0 0,-1-1 3 0 0,1 0 9 0 0,0 2-7 0 0,2 0 27 0 0,1 1 56 0 0,-5 0-181 0 0,1 0-1 0 0,-1 0 0 0 0,1 0 1 0 0,-1 0-1 0 0,0 0 0 0 0,1 0 1 0 0,-1 0-1 0 0,0 0 0 0 0,1 0 1 0 0,-1 0-1 0 0,1 0 0 0 0,-1 0 1 0 0,0-1-1 0 0,1 1 0 0 0,-1 0 1 0 0,0 0-1 0 0,1 0 0 0 0,-1-1 1 0 0,0 1-1 0 0,0 0 0 0 0,1 0 1 0 0,-1-1-1 0 0,0 1 0 0 0,0 0 1 0 0,1-1-1 0 0,-1 1 0 0 0,0 0 1 0 0,0-1-1 0 0,0 1 0 0 0,1 0 1 0 0,-1-1-1 0 0,0 1 0 0 0,0 0 1 0 0,0-1-1 0 0,0 1 0 0 0,0 0 1 0 0,0-1-1 0 0,0 1 0 0 0,0-1 1 0 0,0 1-1 0 0,0 0 0 0 0,0-1-9 0 0,0-1 151 0 0,2 0-20 0 0,2-1-62 0 0,-2 2-47 0 0,0 0 0 0 0,-1-1 0 0 0,1 1 0 0 0,-1-1 0 0 0,1 1 0 0 0,-1-1 0 0 0,1 1 0 0 0,-1-1 0 0 0,0 0 0 0 0,0 0 0 0 0,0 1 0 0 0,0-2-22 0 0,-1-5 67 0 0,0 6-3 0 0,0 2 0 0 0,0-3 5 0 0,0-5 16 0 0,0 6-10 0 0,0 2 16 0 0,0 0 5 0 0,-2 0 0 0 0,-8 5 23 0 0,1 4-65 0 0,8-8-51 0 0,-4 12 122 0 0,0 1-5 0 0,-1-5 11 0 0,5-7-109 0 0,-1 0 0 0 0,1-1 1 0 0,0 1-1 0 0,0 0 1 0 0,0 0-1 0 0,0 0 0 0 0,0 0 1 0 0,1 0-1 0 0,-1 1 1 0 0,1-1-1 0 0,-1 0 0 0 0,1 0 1 0 0,0 0-1 0 0,0 2-22 0 0,0 36 309 0 0,1-19-91 0 0,-1-19-136 0 0,2 0 12 0 0,18 10 98 0 0,-17-7-134 0 0,1 0-19 0 0,5-5 40 0 0,-6 0-67 0 0,1 0-4 0 0,9 0 61 0 0,-10 0-52 0 0,-2 0-10 0 0,1 0-1 0 0,-1 0 1 0 0,1 0-1 0 0,-1-1 1 0 0,1 1-1 0 0,-1-1 1 0 0,1 1-1 0 0,-1-1 1 0 0,0 1-1 0 0,1-1 1 0 0,-1 0-1 0 0,1 0-6 0 0,-1 0-1 0 0,0 1-1 0 0,0-1 0 0 0,0 0 0 0 0,0 1 0 0 0,0-1 0 0 0,1 1 0 0 0,-1-1 1 0 0,0 1-1 0 0,0 0 0 0 0,0 0 0 0 0,1-1 0 0 0,-1 1 2 0 0,1 0-100 0 0,0-2-138 0 0,0 0 69 0 0,5-2-15 0 0,-5 3 76 0 0,1 0-72 0 0,-1 0-11 0 0,0 0-62 0 0,0 0-72 0 0,0 0-84 0 0,0 1 88 0 0,-1-1-45 0 0,0 0-39 0 0,0 0-34 0 0,1 0-127 0 0,-1-1-34 0 0,3-2-1321 0 0,-3 4 1894 0 0</inkml:trace>
  <inkml:trace contextRef="#ctx0" brushRef="#br0" timeOffset="1245.83">816 61 8464 0 0,'0'0'190'0'0,"0"0"28"0"0,0 0 10 0 0,0 2-26 0 0,1 2-166 0 0,0-2-34 0 0,5 3 10 0 0,1 6 65 0 0,-4-4 108 0 0,2 0 157 0 0,-3 2 120 0 0,-2-9-192 0 0,0 0-59 0 0,1 1-52 0 0,0-1-43 0 0,0 1-28 0 0,0-1-34 0 0,4 2 63 0 0,-4-2 12 0 0,1 8 419 0 0,-2-6-10 0 0,2 0-2 0 0,6 6-15 0 0,-6-6-60 0 0,-2-2-21 0 0,0 2-6 0 0,0 6-12 0 0,0-6-39 0 0,0-2-20 0 0,0 0-4 0 0,0 0-12 0 0,0 0-58 0 0,0 0-29 0 0,0 0-4 0 0,0 0-13 0 0,-2 0-56 0 0,-1 0-133 0 0,-11-1 306 0 0,12 1-319 0 0,1-1-36 0 0,-3-4 79 0 0,4 4-80 0 0,0 1 1 0 0,0 0-1 0 0,0 0 1 0 0,-1-1-1 0 0,1 1 1 0 0,0 0-1 0 0,0-1 1 0 0,0 1-1 0 0,-1 0 1 0 0,1 0-1 0 0,0 0 0 0 0,0-1 1 0 0,-1 1-1 0 0,1 0 1 0 0,0 0-1 0 0,0 0 1 0 0,-1-1-1 0 0,1 1 1 0 0,0 0-1 0 0,-1 0 1 0 0,1 0-1 0 0,0 0 1 0 0,-1 0-1 0 0,1 0 1 0 0,0 0-1 0 0,-1 0 1 0 0,1 0-1 0 0,0 0 0 0 0,-1 0 1 0 0,1 0-1 0 0,0 0-4 0 0,-1-1 88 0 0,0 0-39 0 0,-1-7 21 0 0,-4 5-6 0 0,2-1 11 0 0,3-5 59 0 0,1-14-46 0 0,1 12-96 0 0,-1 10 3 0 0,0 1 0 0 0,0-1 0 0 0,0 0 0 0 0,1 0 1 0 0,-1 1-1 0 0,0-1 0 0 0,0 0 0 0 0,1 1 0 0 0,-1-1 0 0 0,0 0 0 0 0,1 1 1 0 0,-1-1-1 0 0,1 1 0 0 0,-1-1 0 0 0,1 0 0 0 0,-1 1 0 0 0,1-1 0 0 0,0 1 5 0 0,2-3-2 0 0,1-5-41 0 0,4 4 22 0 0,-5-1-16 0 0,0 1-40 0 0,5 3-35 0 0,-1 0-27 0 0,12-7-103 0 0,-11 2 26 0 0,-5 4 114 0 0,3-3-266 0 0,12 2-241 0 0,-8 1 192 0 0,-6 0 159 0 0,0 0-47 0 0,0 0-57 0 0,0 0-69 0 0,0 1-79 0 0,2 0-92 0 0,6 1-752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3:46.3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25 6160 0 0,'0'0'133'0'0,"0"0"23"0"0,2-2 13 0 0,8-8-18 0 0,-3 3-104 0 0,-4 4 19 0 0,-3 3-63 0 0,2-2 136 0 0,-2 2 159 0 0,0 0 269 0 0,2 0-299 0 0,0 0-35 0 0,1 1 140 0 0,-1 0-163 0 0,0 0-48 0 0,0 2 55 0 0,3 2 94 0 0,0-4-96 0 0,-4-1 0 0 0,1 1-57 0 0,0 0-48 0 0,-1 0-38 0 0,1 1-24 0 0,1 3-1 0 0,-3-4-2 0 0,1 0 14 0 0,2 7 149 0 0,0-2-48 0 0,5 4 32 0 0,-6-8-138 0 0,-1 1 1 0 0,1-1-1 0 0,-1 0 0 0 0,1 1 1 0 0,-1-1-1 0 0,0 1 1 0 0,0 0-1 0 0,0-1 1 0 0,0 1-55 0 0,4 17 250 0 0,-3-12-192 0 0,0-2-42 0 0,3 9 137 0 0,-3-10-94 0 0,0 0 0 0 0,-1 0 0 0 0,1 0 0 0 0,0 5-59 0 0,-2 8 141 0 0,0-17-128 0 0,0 0 0 0 0,1 0 0 0 0,-1 1 1 0 0,0-1-1 0 0,0 0 0 0 0,1 0 0 0 0,-1 0 1 0 0,0 0-1 0 0,1 1 0 0 0,0-1 0 0 0,-1 0 1 0 0,1 0-1 0 0,-1 0-13 0 0,5 9 90 0 0,-2-1-35 0 0,-2 2 56 0 0,0 6 112 0 0,-3 26 373 0 0,2-29-430 0 0,-1-3-75 0 0,0 0 39 0 0,-4-1 20 0 0,1-1 5 0 0,2 2-14 0 0,2 3-13 0 0,0-10-61 0 0,-1 1 0 0 0,0 0-1 0 0,1-1 1 0 0,-1 1 0 0 0,-1-1 0 0 0,0 1-67 0 0,-3 6 95 0 0,-3 5 116 0 0,4 6 26 0 0,0 0-8 0 0,-4-5-34 0 0,1-6-17 0 0,1 1 0 0 0,1 0 1 0 0,0 0-1 0 0,-1 4-178 0 0,-12 28 444 0 0,16-32-326 0 0,0-2-2 0 0,-6-6-4 0 0,4 4-8 0 0,2-5-74 0 0,-1-1 2 0 0,-4 5 48 0 0,-1-5 9 0 0,6-2-1 0 0,2 0-9 0 0,0 0-13 0 0,0 0-2 0 0,0 0 0 0 0,0 0-24 0 0,0 0-98 0 0,0 0-32 0 0,0 0 16 0 0,0 0 67 0 0,1 0 1 0 0,-1 0-1 0 0,1 0 0 0 0,-1-1 1 0 0,1 1-1 0 0,-1 0 1 0 0,1-1-1 0 0,-1 1 0 0 0,1 0 1 0 0,-1-1-1 0 0,1 1 1 0 0,-1 0-1 0 0,0-1 0 0 0,1 1 1 0 0,-1-1-1 0 0,0 1 1 0 0,1-1-1 0 0,-1 1 0 0 0,0-1 1 0 0,0 1-1 0 0,0-1 1 0 0,1 1-1 0 0,-1-1 0 0 0,0 0 7 0 0,2-6-108 0 0,-1 2-99 0 0,-1 4-125 0 0,0-1 113 0 0,1 1 97 0 0,-1 0 78 0 0,1 0 57 0 0,-1 1 35 0 0,3-1 197 0 0,-2 0-179 0 0,0 1-61 0 0,-1 0-34 0 0,1-1-42 0 0,0 1-50 0 0,-1 0-57 0 0,1-1-65 0 0,-1 1-72 0 0,1-1-81 0 0,-1 1 85 0 0,0-1-42 0 0,1 1-44 0 0,-1-1-45 0 0,0 0-48 0 0,0 1-50 0 0,0-1-53 0 0,0 0-54 0 0,0-2-1398 0 0,0-4-1155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3:49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1 212 5328 0 0,'0'0'116'0'0,"0"0"17"0"0,0 0 12 0 0,0 0 35 0 0,0 0 99 0 0,0 2 45 0 0,0 13 575 0 0,0 0-90 0 0,0 0-89 0 0,0 1-87 0 0,0-1-87 0 0,0 0-84 0 0,0 0-85 0 0,0-1-82 0 0,1-6-84 0 0,4 2 25 0 0,0 0-2 0 0,-4-2-25 0 0,-1 0-7 0 0,-1 5-63 0 0,1-12-135 0 0,0 0 0 0 0,0 0 0 0 0,0 0 0 0 0,0 0 1 0 0,0 0-1 0 0,0 0 0 0 0,1 0 0 0 0,-1 0 0 0 0,0 0 0 0 0,1 0 0 0 0,-1 0 0 0 0,0 0 0 0 0,1 0-4 0 0,4 2 29 0 0,-5-3-27 0 0,1 1-1 0 0,-1-1 1 0 0,0 0-1 0 0,1 0 1 0 0,-1 0 0 0 0,0 1-1 0 0,1-1 1 0 0,-1 0 0 0 0,0 0-1 0 0,0 1 1 0 0,1-1 0 0 0,-1 0-1 0 0,0 1 1 0 0,0-1 0 0 0,0 0-1 0 0,1 1 1 0 0,-1-1 0 0 0,0 0-1 0 0,0 1 1 0 0,0-1-1 0 0,0 0 1 0 0,0 1 0 0 0,0-1-1 0 0,0 1 1 0 0,0-1 0 0 0,1 0-1 0 0,-2 1 1 0 0,1-1 0 0 0,0 0-1 0 0,0 1 1 0 0,0-1 0 0 0,0 1-2 0 0,0 2 16 0 0,0 0 70 0 0,1-1 82 0 0,0 1 144 0 0,1-2-29 0 0,0-1-166 0 0,0 0-94 0 0,0 0-87 0 0,-2 0 39 0 0,2 0 169 0 0,-2 0-8 0 0,0 0-35 0 0,0 0-18 0 0,0 0-3 0 0,0-4-14 0 0,0-2-46 0 0,0-8 47 0 0,0 11-66 0 0,0 0 0 0 0,1 1 0 0 0,-1-1 0 0 0,0 0 1 0 0,1 1-1 0 0,0-1 0 0 0,-1 0 0 0 0,1 1 0 0 0,0-1 0 0 0,1 1 1 0 0,-1-1-1 0 0,0 1-1 0 0,0-1 1 0 0,0 0-1 0 0,0 0 0 0 0,0 0 0 0 0,-1 0 0 0 0,1 0 0 0 0,-1 0 0 0 0,0 0 0 0 0,0 0 0 0 0,0 0 0 0 0,0 0 0 0 0,-1-2 0 0 0,0-10 0 0 0,3-8 0 0 0,8-9-3 0 0,-9 28-12 0 0,-1 3 10 0 0,0 1 0 0 0,0-1 0 0 0,0 1 0 0 0,0-1 0 0 0,0 1 0 0 0,0-1 0 0 0,0 0 0 0 0,0 1 0 0 0,0-1 0 0 0,0 1-1 0 0,1-1 1 0 0,-1 1 0 0 0,0-1 0 0 0,1 1 0 0 0,-1-1 0 0 0,0 1 0 0 0,1-1 0 0 0,-1 1 0 0 0,0-1 0 0 0,1 1 0 0 0,-1 0 0 0 0,1-1 0 0 0,-1 1 0 0 0,1 0 0 0 0,-1-1 5 0 0,1 1-4 0 0,-1 0 0 0 0,0 0 0 0 0,1-1 0 0 0,-1 1 0 0 0,0 0 0 0 0,1-1 0 0 0,-1 1 0 0 0,0 0 0 0 0,1-1 0 0 0,-1 1 0 0 0,0 0 0 0 0,0-1 0 0 0,1 1 0 0 0,-1-1 0 0 0,0 1 0 0 0,0 0 0 0 0,0-1 0 0 0,0 1 0 0 0,0-1 0 0 0,1 1 0 0 0,-1-1 0 0 0,0 1 0 0 0,0 0 0 0 0,0-1 4 0 0,2-3-54 0 0,6-4 33 0 0,-8 8 20 0 0,0 0 0 0 0,0 0 0 0 0,0 0 0 0 0,0 0 0 0 0,0 0 0 0 0,0 0 0 0 0,0 0 0 0 0,0 0 1 0 0,0 0-1 0 0,0 0 0 0 0,0 0 0 0 0,0 0 0 0 0,0 0 0 0 0,0 0 0 0 0,0 0 0 0 0,1 0 0 0 0,-1 0 0 0 0,0 0 0 0 0,0 0 0 0 0,0 0 0 0 0,0 0 1 0 0,0 0-1 0 0,0 0 0 0 0,0 0 0 0 0,0 0 0 0 0,0 0 0 0 0,0 0 0 0 0,0 0 0 0 0,0 0 0 0 0,0 0 0 0 0,0 0 0 0 0,0 0 0 0 0,0 0 0 0 0,0 0 0 0 0,0 0 1 0 0,1 0-1 0 0,-1 0 0 0 0,0 0 0 0 0,0 0 0 0 0,0 0 0 0 0,0 0 0 0 0,0 0 0 0 0,0 0 0 0 0,0 0 0 0 0,0 0 0 0 0,0 0 1 0 0,2 8-10 0 0,9-2-15 0 0,-2 0-46 0 0,-7-4-20 0 0,-1 0 34 0 0,-2 2 0 0 0,0 0 1 0 0,4 0-90 0 0,3 3 115 0 0,-6-6 32 0 0,1 0-1 0 0,0 0 0 0 0,-1 0 1 0 0,0 0-1 0 0,1 0 1 0 0,-1 0-1 0 0,1 0 1 0 0,-1 0-1 0 0,0 1 1 0 0,0-1-1 0 0,0 0 1 0 0,0 1-1 0 0,2 10 0 0 0,6 1 0 0 0,-6-1 0 0 0,-2 0 0 0 0,0-2 14 0 0,0-8 66 0 0,0-2 44 0 0,0 0 18 0 0,0 0-67 0 0,0 0-56 0 0,0 0-41 0 0,0 0-53 0 0,0 0-49 0 0,0 0 41 0 0,0 0 131 0 0,0 0 59 0 0,0 0 12 0 0,0-2-19 0 0,3-8-86 0 0,2 2-82 0 0,-1 3 25 0 0,0 0 0 0 0,-1 1-1 0 0,0-2 1 0 0,2-3 43 0 0,-4 6 10 0 0,10-16 107 0 0,-6 15-77 0 0,-4 4-39 0 0,-1 0-1 0 0,0 0 0 0 0,0 0 1 0 0,1 0-1 0 0,-1 0 0 0 0,0-1 0 0 0,1 1 1 0 0,-1 0-1 0 0,0 0 0 0 0,0 0 0 0 0,0-1 1 0 0,1 1-1 0 0,-1 0 0 0 0,0-1 1 0 0,0 1-1 0 0,0 0 0 0 0,1 0 0 0 0,-1-1 1 0 0,0 1-1 0 0,0 0 0 0 0,0-1 0 0 0,0 1 1 0 0,0 0-1 0 0,0-1 0 0 0,0 1 1 0 0,0 0-1 0 0,0-1 0 0 0,0 1 0 0 0,0 0 1 0 0,0-1-1 0 0,0 1 0 0 0,2-6-92 0 0,6 0 47 0 0,-4 4-9 0 0,4 2 33 0 0,-4 2-22 0 0,7 6 33 0 0,1-1 10 0 0,-11-4 0 0 0,0 1 0 0 0,11 18 0 0 0,-9-19 2 0 0,-3-2-5 0 0,1-1 0 0 0,0 1 1 0 0,-1 0-1 0 0,1 0 0 0 0,0-1 0 0 0,-1 1 1 0 0,1 0-1 0 0,-1 0 0 0 0,1 0 0 0 0,-1 0 0 0 0,0 0 1 0 0,1 0-1 0 0,-1 0 0 0 0,0 0 0 0 0,0 0 1 0 0,1 0-1 0 0,-1 0 0 0 0,0 0 0 0 0,0 0 1 0 0,0 0-1 0 0,0 0 0 0 0,0 0 0 0 0,-1 0 1 0 0,1 1 2 0 0,0-1 0 0 0,0 0 0 0 0,0 1 0 0 0,1-1 0 0 0,-1 1 0 0 0,0-1 0 0 0,1 0 0 0 0,-1 1 0 0 0,1-1 0 0 0,-1 0 0 0 0,1 0 0 0 0,0 1 0 0 0,-1-1 0 0 0,1 0 0 0 0,0 0 0 0 0,0 0 0 0 0,-1 0 0 0 0,1 1 0 0 0,0-1 0 0 0,-1 0 0 0 0,1 1 0 0 0,-1-1 0 0 0,0 0 0 0 0,1 1 0 0 0,-1-1 0 0 0,0 0 0 0 0,0 1 0 0 0,0-1 0 0 0,0 36 0 0 0,2-25 0 0 0,3-5-13 0 0,-2-4-33 0 0,-1-2-188 0 0,0 0 94 0 0,0 0 50 0 0,1-1 39 0 0,-1 0 1 0 0,-1-1-23 0 0,0 1-44 0 0,1 0-55 0 0,0 0-66 0 0,8 0-210 0 0</inkml:trace>
  <inkml:trace contextRef="#ctx0" brushRef="#br0" timeOffset="331.34">475 249 7920 0 0,'0'0'174'0'0,"0"0"29"0"0,0 0 13 0 0,-2 0-31 0 0,-6 3-140 0 0,-4 7-52 0 0,11-9 7 0 0,0 3 26 0 0,0 2 52 0 0,1 0 47 0 0,-2 0 51 0 0,-5 7 274 0 0,5-11-326 0 0,0 1 0 0 0,1 0 0 0 0,-1 0 0 0 0,1 0 0 0 0,-1 0 0 0 0,1 0 0 0 0,0 0 1 0 0,0 0-1 0 0,0 0 0 0 0,0 4-124 0 0,0 1 268 0 0,-4 2 38 0 0,0 0-15 0 0,4-2-51 0 0,1-1-94 0 0,-1 3 31 0 0,1 10 179 0 0,0-14-193 0 0,1 0 42 0 0,1-4-68 0 0,6 6 39 0 0,-6-6 15 0 0,0-2 1 0 0,3 0-96 0 0,14 0 181 0 0,-8-2-154 0 0,1-8-31 0 0,0 2-34 0 0,-12 7-55 0 0,1 1-1 0 0,0 0 1 0 0,0-1-1 0 0,-1 1 1 0 0,1 0 0 0 0,0-1-1 0 0,-1 1 1 0 0,1-1 0 0 0,-1 1-1 0 0,1-1 1 0 0,-1 1 0 0 0,1-1-1 0 0,-1 1 1 0 0,1-1-1 0 0,-1 0 1 0 0,1 1 0 0 0,-1-1-1 0 0,0 0 1 0 0,1 1 0 0 0,-1-1-1 0 0,0 0 1 0 0,0 1-1 0 0,1-1 1 0 0,-1 0 0 0 0,0 0-1 0 0,0 1 1 0 0,0-1-3 0 0,0 0 1 0 0,0 1 0 0 0,0 0 0 0 0,0-1 0 0 0,0 1 0 0 0,0-1 1 0 0,0 1-1 0 0,0 0 0 0 0,0-1 0 0 0,0 1 0 0 0,0-1 0 0 0,0 1 0 0 0,0 0 0 0 0,0-1 0 0 0,0 1 1 0 0,0 0-1 0 0,1-1 0 0 0,-1 1 0 0 0,0 0 0 0 0,0-1 0 0 0,0 1 0 0 0,1 0 0 0 0,-1-1 0 0 0,0 1 0 0 0,0 0 1 0 0,1-1-1 0 0,-1 1 0 0 0,0 0 0 0 0,1 0 0 0 0,-1 0 0 0 0,0-1 0 0 0,1 1 0 0 0,-1 0-1 0 0,5-4 29 0 0,-1-4-8 0 0,-1 6-3 0 0,-2 1-15 0 0,-1 0 1 0 0,1 1 0 0 0,0-1-1 0 0,-1 0 1 0 0,1 0 0 0 0,0 0 0 0 0,-1 1-1 0 0,1-1 1 0 0,-1 0 0 0 0,0 0 0 0 0,1 0-1 0 0,-1 0 1 0 0,0 0 0 0 0,1 0-1 0 0,-1 0 1 0 0,0 0 0 0 0,0 0 0 0 0,0 0-1 0 0,0 0 1 0 0,0 0 0 0 0,0 0-1 0 0,0 0 1 0 0,0 0 0 0 0,-1-1-4 0 0,2-5 21 0 0,-1-12 9 0 0,-1 14-64 0 0,-1 2-39 0 0,-3-1-4 0 0,1 1-8 0 0,3-3-6 0 0,1 5-26 0 0,-2-2-110 0 0,1 2 122 0 0,-1-1 36 0 0,-1-4-72 0 0,2 4 43 0 0,0-1-78 0 0,1 1 47 0 0,-1 1-33 0 0,1-1-62 0 0,0 0-54 0 0,0 0-59 0 0,-1 1-65 0 0,1-1-73 0 0,0 0-79 0 0,0 0-85 0 0,0 0-91 0 0,0 0-853 0 0,0 2-891 0 0</inkml:trace>
  <inkml:trace contextRef="#ctx0" brushRef="#br0" timeOffset="995.76">657 164 5152 0 0,'0'0'116'0'0,"-2"0"17"0"0,-4 0-68 0 0,1-1 90 0 0,1 1 46 0 0,1 0 42 0 0,-6 2 661 0 0,6 0-559 0 0,0 2-80 0 0,1-2-180 0 0,1 1-39 0 0,-3 2 144 0 0,-2 2 175 0 0,-1 0 30 0 0,4-1-161 0 0,1-1-79 0 0,1 1-54 0 0,0 3 110 0 0,-4 1 20 0 0,0-1-6 0 0,4 0-26 0 0,1 1 83 0 0,0 4-42 0 0,0-1-58 0 0,0-4-74 0 0,0-7 76 0 0,0 0 28 0 0,0 2-128 0 0,4 5 239 0 0,-2-6-211 0 0,0 0-60 0 0,0-1-67 0 0,0 0 123 0 0,-2-2-4 0 0,2 0-18 0 0,1 0-74 0 0,-2 0-12 0 0,1 0 1 0 0,-1 0 0 0 0,1 0-1 0 0,-1 0 1 0 0,0 0-1 0 0,1 0 1 0 0,-1 0-1 0 0,1-1 1 0 0,-1 1-1 0 0,0 0 1 0 0,2-1-1 0 0,1-7 12 0 0,4 4 36 0 0,-4-1-34 0 0,6-3 37 0 0,-9 8-49 0 0,-1 0 0 0 0,1-1 0 0 0,0 1 0 0 0,-1-1 0 0 0,1 1 0 0 0,0-1 0 0 0,-1 1-1 0 0,1-1 1 0 0,-1 0 0 0 0,1 1 0 0 0,-1-1 0 0 0,1 0 0 0 0,-1 1 0 0 0,0-1 0 0 0,1 0 0 0 0,-1 1 0 0 0,0-1 0 0 0,1 0 0 0 0,-1 0 0 0 0,0 0 0 0 0,0 1 0 0 0,0-1 0 0 0,0 0-1 0 0,0 0 1 0 0,0 0 0 0 0,0 0-2 0 0,4-15 25 0 0,0 10-25 0 0,-3 5 4 0 0,-1 0 0 0 0,1 0-1 0 0,0-1 1 0 0,-1 1 0 0 0,1 0 0 0 0,-1 0 0 0 0,1 0-1 0 0,-1-1 1 0 0,0 1 0 0 0,1 0 0 0 0,-1 0-1 0 0,0-1 1 0 0,0 1 0 0 0,0 0-4 0 0,0-1 1 0 0,0 1 0 0 0,1 0 0 0 0,-1-1 0 0 0,0 1-1 0 0,0-1 1 0 0,1 1 0 0 0,-1 0 0 0 0,1 0 0 0 0,-1-1 0 0 0,1 1 0 0 0,0 0 0 0 0,-1 0 0 0 0,1-1-1 0 0,0 1-1 0 0,0 0 1 0 0,0 0 0 0 0,-1 0 0 0 0,1-1 0 0 0,-1 1 0 0 0,1 0 0 0 0,-1 0 0 0 0,1-1 0 0 0,-1 1 0 0 0,0-1 0 0 0,0 1 0 0 0,0 0 0 0 0,0-1 0 0 0,0-32 10 0 0,0 32-6 0 0,0 1 1 0 0,0-1-1 0 0,0 1 0 0 0,0-1 0 0 0,-1 1 0 0 0,1-1 1 0 0,0 1-1 0 0,-1 0 0 0 0,1-1 0 0 0,-1 1 0 0 0,0-1 0 0 0,1 1 1 0 0,-2-1-5 0 0,1 1 4 0 0,1 0 0 0 0,-1 0 0 0 0,0-1 0 0 0,1 1 0 0 0,-1 0 0 0 0,1 0 0 0 0,-1 0 0 0 0,1-1 0 0 0,0 1 0 0 0,0 0 0 0 0,-1 0 0 0 0,1-1 0 0 0,0 0-4 0 0,0 1 1 0 0,1-4 0 0 0,-1 0 0 0 0,0 0 0 0 0,-1 0-1 0 0,1 0 1 0 0,-1 0 0 0 0,0 0 0 0 0,0 1 0 0 0,0-1 0 0 0,-1 0 0 0 0,1 0 0 0 0,-2 0-1 0 0,3 3 0 0 0,-1 1 0 0 0,1-1 1 0 0,-1 1-1 0 0,1-1 0 0 0,0 1 1 0 0,0-1-1 0 0,0 1 0 0 0,0 0 1 0 0,0-1-1 0 0,0 1 0 0 0,0-2 0 0 0,0 2-1 0 0,0-1-1 0 0,1 1 0 0 0,-1-1 1 0 0,-1 1-1 0 0,1-1 0 0 0,0 1 1 0 0,0 0-1 0 0,0-1 0 0 0,-1 1 1 0 0,1-1-1 0 0,-1 0 2 0 0,-3-4-33 0 0,-1-4-35 0 0,4 0-80 0 0,1 7 118 0 0,0 2-56 0 0,0 6-155 0 0,0 0 96 0 0,0-1 102 0 0,0-2 59 0 0,0 0 59 0 0,0 0-62 0 0,0 0 1 0 0,0 0-1 0 0,0-1 0 0 0,0 1 0 0 0,0 0 0 0 0,0 0 1 0 0,0 0-1 0 0,1 0 0 0 0,-1 0 0 0 0,1 0 0 0 0,0-1 1 0 0,-1 1-1 0 0,1 0 0 0 0,0-1 0 0 0,0 1 0 0 0,0 0 0 0 0,0-1 1 0 0,1 1-14 0 0,0 2 97 0 0,-1 0-36 0 0,-1 10 19 0 0,-1-9-30 0 0,1-4-40 0 0,0 0 0 0 0,0 0 0 0 0,1 1 0 0 0,-1-1 0 0 0,0 0 0 0 0,0 0 0 0 0,1 0 0 0 0,-1 0 0 0 0,1 1 0 0 0,-1-1 0 0 0,1 0 0 0 0,0 0 0 0 0,-1 0-10 0 0,5 9 95 0 0,-3-1 32 0 0,0 2 73 0 0,-1 2 83 0 0,-2 19 445 0 0,0-20-503 0 0,1 4 9 0 0,-1-9-172 0 0,1 0-45 0 0,0 2 133 0 0,0-2-69 0 0,0 8 40 0 0,0-10-46 0 0,0 2 43 0 0,0-1 22 0 0,0 0 48 0 0,0 2 56 0 0,0 0 64 0 0,0-6-314 0 0,0-2-54 0 0,0 0-48 0 0,0 0 32 0 0,0 0 116 0 0,0 0 41 0 0,0 0-6 0 0,0 0-3 0 0,0 0-45 0 0,0 0-53 0 0,0 0-60 0 0,0 0-123 0 0,0 0-212 0 0,0 0 234 0 0,0 0-19 0 0,0 0-58 0 0,0 0-112 0 0,0 0-134 0 0,0 0-117 0 0,1 0 92 0 0,-1 0-45 0 0,1 0-674 0 0,3 0-526 0 0,2 0-1002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00.1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0 4832 0 0,'0'0'108'0'0,"0"0"17"0"0,0 0 10 0 0,0 2-22 0 0,1 2-97 0 0,-3 9-12 0 0,-2-8 8 0 0,-1-4 26 0 0,2-1 135 0 0,1 1-66 0 0,1 1-41 0 0,-1 1-33 0 0,1 0 12 0 0,-1-1 41 0 0,0-2 47 0 0,-1 1 73 0 0,3-1-187 0 0,-1 0 0 0 0,1 0 0 0 0,-1 0 0 0 0,1 0 1 0 0,-1 0-1 0 0,1 0 0 0 0,0 0 0 0 0,-1 0 0 0 0,1 1 0 0 0,-1-1 0 0 0,1 0 0 0 0,0 0 1 0 0,-1 0-1 0 0,1 1 0 0 0,-1-1 0 0 0,1 0 0 0 0,0 1 0 0 0,-1-1 0 0 0,1 0 1 0 0,0 1-1 0 0,0-1 0 0 0,-1 0 0 0 0,1 1 0 0 0,0-1-19 0 0,-1 1 23 0 0,1-1 0 0 0,0 1 0 0 0,-1-1 0 0 0,1 1 0 0 0,0-1 0 0 0,-1 1 0 0 0,1-1-1 0 0,-1 0 1 0 0,1 1 0 0 0,-1-1 0 0 0,1 0 0 0 0,-1 1 0 0 0,1-1 0 0 0,-1 0 0 0 0,1 0 0 0 0,-1 0 0 0 0,1 1-1 0 0,-1-1 1 0 0,0 0 0 0 0,1 0 0 0 0,-1 0 0 0 0,1 0 0 0 0,-1 0 0 0 0,1 0 0 0 0,-1 0-23 0 0,0 0 21 0 0,1 0 0 0 0,-1 0 0 0 0,1 0 0 0 0,-1 0 0 0 0,1 0 0 0 0,-1 0 0 0 0,1 0 0 0 0,-1 0 0 0 0,1 0 1 0 0,-1 1-1 0 0,1-1 0 0 0,-1 0 0 0 0,1 0 0 0 0,-1 1 0 0 0,1-1 0 0 0,-1 0 0 0 0,1 0 0 0 0,-1 1 0 0 0,1-1 0 0 0,0 0 0 0 0,-1 1 0 0 0,1-1 0 0 0,0 1 1 0 0,-1-1-1 0 0,1 0 0 0 0,0 1-21 0 0,-4 3 240 0 0,-4-2-56 0 0,7-2-171 0 0,0 0 1 0 0,1 0 0 0 0,-1 0 0 0 0,1 0-1 0 0,-1 0 1 0 0,1 0 0 0 0,-1 1 0 0 0,0-1-1 0 0,1 0 1 0 0,-1 0 0 0 0,1 0 0 0 0,-1 1-1 0 0,1-1 1 0 0,-1 0 0 0 0,1 0-1 0 0,-1 1 1 0 0,1-1 0 0 0,-1 0 0 0 0,1 1-1 0 0,0-1 1 0 0,-1 1 0 0 0,1-1 0 0 0,0 1-1 0 0,-1-1 1 0 0,1 1-14 0 0,0-1 12 0 0,-1 1 0 0 0,1-1-1 0 0,0 0 1 0 0,0 1 0 0 0,-1-1 0 0 0,1 0-1 0 0,0 1 1 0 0,-1-1 0 0 0,1 0 0 0 0,0 0-1 0 0,-1 1 1 0 0,1-1 0 0 0,-1 0 0 0 0,1 0-1 0 0,0 1 1 0 0,-1-1 0 0 0,1 0 0 0 0,-1 0-1 0 0,1 0 1 0 0,0 0 0 0 0,-1 0 0 0 0,1 0-1 0 0,-1 0 1 0 0,0 0-12 0 0,-3 2 152 0 0,-1 2-118 0 0,-14 2 304 0 0,11-6-253 0 0,6 0-14 0 0,2 0 17 0 0,-1 1 1 0 0,-1-2-63 0 0,-2 1-46 0 0,1 0 63 0 0,1 1 79 0 0,2 0-20 0 0,0-1 32 0 0,0 50 98 0 0,0-4-181 0 0,0-42-19 0 0,0 28 112 0 0,0-31-144 0 0,0-1 1 0 0,0 1 0 0 0,0-1 0 0 0,0 1 0 0 0,0-1-1 0 0,0 1 1 0 0,-1-1 0 0 0,1 1 0 0 0,0-1-1 0 0,0 1 1 0 0,0-1 0 0 0,0 1 0 0 0,-1-1-1 0 0,1 1 1 0 0,0-1 0 0 0,0 1 0 0 0,-1-1 0 0 0,1 1-1 0 0,0-1 1 0 0,-1 0 0 0 0,1 1 0 0 0,-1-1-1 0 0,1 0 1 0 0,0 1 0 0 0,-1-1 0 0 0,1 0-1 0 0,-1 1 0 0 0,1-1-1 0 0,-1 0 1 0 0,1 0 0 0 0,-1 1 0 0 0,1-1 0 0 0,0 1 0 0 0,-1-1-1 0 0,1 0 1 0 0,0 1 0 0 0,-1-1 0 0 0,1 1 0 0 0,0-1 0 0 0,0 1 0 0 0,-1-1-1 0 0,1 1 1 0 0,0-1 0 0 0,0 1 0 0 0,0-1 0 0 0,0 1 0 0 0,0-1-1 0 0,-1 1 1 0 0,1-1 0 0 0,0 1 0 0 0,0-1 0 0 0,0 1 0 0 0,1-1 0 0 0,-1 5 25 0 0,0-6 37 0 0,0 7 94 0 0,0 21-95 0 0,0-17-60 0 0,0-8-49 0 0,0 0 76 0 0,2 6-7 0 0,8-6 22 0 0,38-2 32 0 0,1 0-75 0 0,-37 2 0 0 0,-6 2 0 0 0,-5-3 0 0 0,0-1 0 0 0,0 1 0 0 0,1 0 0 0 0,-1-1 0 0 0,0 1 0 0 0,0-1 0 0 0,0 1 0 0 0,1-1 0 0 0,-1 1 0 0 0,0-1 0 0 0,0 0 0 0 0,1 0 0 0 0,-1 0 0 0 0,0 0 0 0 0,1 0 3 0 0,0 0 0 0 0,-1 1 0 0 0,1-1 0 0 0,-1 0 0 0 0,1 1 0 0 0,0-1 0 0 0,-1 1 0 0 0,1-1 0 0 0,-1 1 0 0 0,1-1 0 0 0,-1 1 0 0 0,0 0 0 0 0,1 0 0 0 0,-1 0 0 0 0,0 0 0 0 0,1 0 0 0 0,-1 0 0 0 0,0 0 0 0 0,0 1 0 0 0,0-1 1 0 0,0 0-1 0 0,0 0 0 0 0,0 2-3 0 0,0-2 5 0 0,1 1 0 0 0,-1 0 0 0 0,0-1 1 0 0,1 1-1 0 0,-1-1 0 0 0,1 0 0 0 0,-1 1 1 0 0,1-1-1 0 0,1 1-5 0 0,-1 0-2 0 0,1-1 1 0 0,-1 1-1 0 0,0 0 1 0 0,0 0-1 0 0,0 1 1 0 0,0-1-1 0 0,0 0 1 0 0,0 1-1 0 0,-1-1 0 0 0,1 1 1 0 0,-1 0-1 0 0,1 2 2 0 0,0-1-4 0 0,0 0 0 0 0,0 1-1 0 0,-1-1 1 0 0,1 1 0 0 0,-1-1-1 0 0,-1 1 1 0 0,1 0 0 0 0,-1 0 4 0 0,0 21 44 0 0,0 10 110 0 0,-1-26-46 0 0,-4 2 9 0 0,-3 5 49 0 0,5-9-104 0 0,-2 6 51 0 0,3-2 35 0 0,2-11-137 0 0,0 0 0 0 0,0-1 0 0 0,0 1 0 0 0,0-1 0 0 0,0 1 0 0 0,0 0 1 0 0,-1-1-1 0 0,1 1 0 0 0,0-1 0 0 0,0 1 0 0 0,-1 0 0 0 0,1-1 0 0 0,0 1 1 0 0,-1-1-1 0 0,1 1 0 0 0,0-1 0 0 0,-1 1 0 0 0,1-1 0 0 0,-1 0 0 0 0,1 1 1 0 0,-1-1-1 0 0,1 1 0 0 0,-1-1 0 0 0,1 0 0 0 0,-1 1 0 0 0,1-1 0 0 0,-1 0 1 0 0,1 0-1 0 0,-1 1-11 0 0,0-1 16 0 0,0 0-1 0 0,0 1 1 0 0,0-1 0 0 0,0 1 0 0 0,0-1 0 0 0,1 1-1 0 0,-1 0 1 0 0,0-1 0 0 0,0 1 0 0 0,1 0-1 0 0,-1-1 1 0 0,0 1 0 0 0,1 0 0 0 0,-1 0 0 0 0,1 0-16 0 0,-2 4 104 0 0,0-2-40 0 0,0 3 23 0 0,-1-3 6 0 0,0 1 37 0 0,-1 1 70 0 0,-3 4-32 0 0,6-7-140 0 0,0-1 1 0 0,0 0-1 0 0,0 1 0 0 0,0-1 0 0 0,0 0 0 0 0,0 0 0 0 0,0 0 0 0 0,0 0 0 0 0,-1 0 0 0 0,1 0 0 0 0,0 0 1 0 0,-2 0-29 0 0,-7 7 149 0 0,5-4-20 0 0,-4-6-61 0 0,1 1-20 0 0,2 5 48 0 0,-9 4-66 0 0,15-7-27 0 0,-1-1 0 0 0,0 0-1 0 0,1 1 1 0 0,-1-1 0 0 0,0 0 0 0 0,0 0-1 0 0,1 0 1 0 0,-1 0 0 0 0,0 0 0 0 0,1 1-1 0 0,-1-1 1 0 0,0 0 0 0 0,0-1 0 0 0,1 1-1 0 0,-1 0 1 0 0,0 0 0 0 0,1 0 0 0 0,-1 0-1 0 0,0 0 1 0 0,1-1 0 0 0,-1 1 0 0 0,0 0-1 0 0,1-1 1 0 0,-2 1-3 0 0,0-6 28 0 0,-1 3-8 0 0,-16 1 36 0 0,11-1-205 0 0,6 0 51 0 0,1 0-94 0 0,0 3 49 0 0,1-1-39 0 0,-1 1-31 0 0,1-1-34 0 0,-1 1-340 0 0,1-1 79 0 0,0 1-48 0 0,0-2-657 0 0,0-1-519 0 0,0-4-986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10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207 0 6704 0 0,'0'0'149'0'0,"0"0"23"0"0,0 0 12 0 0,0 0-60 0 0,0 2-11 0 0,0-1-123 0 0,0 0 60 0 0,0 1 51 0 0,0 0 44 0 0,0 2 232 0 0,0 8 682 0 0,0-9-776 0 0,0 0-58 0 0,0-2-128 0 0,0 1-34 0 0,0-1-38 0 0,0-1-42 0 0,0 3 379 0 0,-2-1-8 0 0,-4 7-58 0 0,6-8-272 0 0,-1-1 1 0 0,1 1 0 0 0,0 0-1 0 0,-1 0 1 0 0,1-1-1 0 0,0 1 1 0 0,-1 0 0 0 0,1-1-1 0 0,-1 1 1 0 0,0 0 0 0 0,1-1-1 0 0,-1 1 1 0 0,1-1 0 0 0,-1 1-1 0 0,0-1 1 0 0,1 1-1 0 0,-1-1 1 0 0,0 0 0 0 0,0 1-1 0 0,1-1 1 0 0,-1 0 0 0 0,0 1-1 0 0,0-1-24 0 0,-3 2 242 0 0,3-1-220 0 0,0 0 1 0 0,0 0-1 0 0,0-1 1 0 0,0 1 0 0 0,0 0-1 0 0,0 0 1 0 0,0-1-1 0 0,0 1 1 0 0,0-1 0 0 0,0 1-1 0 0,-1-1 1 0 0,1 1-1 0 0,0-1 1 0 0,0 0 0 0 0,-1 1-1 0 0,1-1 1 0 0,0 0-1 0 0,-1 0-22 0 0,-7 1 113 0 0,0 4 12 0 0,7-4-108 0 0,1 0 0 0 0,0-1 0 0 0,0 1 0 0 0,0-1 0 0 0,-1 1 0 0 0,1-1-1 0 0,0 1 1 0 0,-1-1 0 0 0,1 1 0 0 0,0-1 0 0 0,-1 0 0 0 0,1 0 0 0 0,-1 0-17 0 0,-81 0 706 0 0,81 0-652 0 0,2 0 10 0 0,0 0 1 0 0,0 0 4 0 0,0 0-3 0 0,0 0-2 0 0,0 2 0 0 0,-1 13 24 0 0,2-13-76 0 0,9 16 28 0 0,-8-16-29 0 0,-1 3 9 0 0,-2 12 22 0 0,2-8-6 0 0,-1 4 23 0 0,-11 13 41 0 0,7-17-58 0 0,-4 5-10 0 0,6-10 11 0 0,0 19 20 0 0,-3-16-48 0 0,2-5-8 0 0,0 3 45 0 0,4 2-49 0 0,-1-5 6 0 0,-2 11 50 0 0,-2-7-16 0 0,-1 3 0 0 0,4 2 42 0 0,1-11-73 0 0,-1 7-2 0 0,2-4 39 0 0,1-1 44 0 0,6 6-3 0 0,-6-6-2 0 0,-2-2-6 0 0,0 0-2 0 0,1 3-14 0 0,4 0-52 0 0,0 0-4 0 0,-4 0 50 0 0,1-7-6 0 0,6-1-38 0 0,4 2-10 0 0,0 3 41 0 0,-6-1-36 0 0,1-4-17 0 0,-3 1 18 0 0,6 2 31 0 0,2 0-32 0 0,0-6-11 0 0,0 6 0 0 0,13 2 0 0 0,-1 0 0 0 0,-23 0 0 0 0,0 0 0 0 0,-1 0 0 0 0,1 0 0 0 0,0 1 0 0 0,0-1 0 0 0,0 0 0 0 0,-1 1 0 0 0,1-1 0 0 0,0 0 0 0 0,-1 1 0 0 0,1-1 0 0 0,0 1 0 0 0,-1-1 0 0 0,1 1 0 0 0,0-1 0 0 0,-1 1 0 0 0,1 0 0 0 0,-1-1 0 0 0,1 1 0 0 0,-1 0 0 0 0,1-1 0 0 0,-1 1 0 0 0,0 0 0 0 0,1-1 0 0 0,-1 1 0 0 0,0 0 0 0 0,6 8-12 0 0,-3-3-42 0 0,-2 4 45 0 0,-1 0 12 0 0,2-6-3 0 0,-1-3 0 0 0,0 1 0 0 0,0 0 0 0 0,0 0 0 0 0,0 0 0 0 0,0 0 0 0 0,0 0 0 0 0,-1 0 0 0 0,1 0 0 0 0,-1 1 0 0 0,1-1 0 0 0,-1 0 0 0 0,0 0 0 0 0,0 0 0 0 0,0 0 0 0 0,0 1 0 0 0,0-1 0 0 0,0 0 0 0 0,-1 0 0 0 0,1 0 0 0 0,-2 2 0 0 0,-1 2 0 0 0,2-5 0 0 0,0 0 0 0 0,0 0 0 0 0,1 1 0 0 0,-1-1 0 0 0,1 0 0 0 0,-1 0 0 0 0,1 0 0 0 0,-1 1 0 0 0,1-1 0 0 0,0 0 0 0 0,0 0 0 0 0,-1 1 0 0 0,1-1 0 0 0,0 0 0 0 0,0 1 0 0 0,1 6 1 0 0,-1-4 1 0 0,1 0-1 0 0,-1-1 1 0 0,0 1 0 0 0,0 0 0 0 0,0 0-1 0 0,-1-1 1 0 0,1 1 0 0 0,-1-1 0 0 0,-1 3-2 0 0,1-4 9 0 0,0 1 11 0 0,-1-1-1 0 0,1 1 0 0 0,0-1 0 0 0,0 1 0 0 0,1-1 0 0 0,-1 1 0 0 0,0 0 0 0 0,1-1 0 0 0,-1 1 0 0 0,1 0 0 0 0,0 0 1 0 0,0-1-20 0 0,0 0 10 0 0,0-1 1 0 0,0 1-1 0 0,0-1 1 0 0,-1 0-1 0 0,1 1 1 0 0,0-1-1 0 0,-1 0 1 0 0,1 1-1 0 0,-1-1 0 0 0,0 0 1 0 0,1 0-1 0 0,-1 0 1 0 0,0 1-11 0 0,0-1 15 0 0,1 0 0 0 0,-1 0-1 0 0,0 0 1 0 0,1 1 0 0 0,-1-1 0 0 0,1 0 0 0 0,-1 1 0 0 0,1-1-1 0 0,0 0 1 0 0,-1 1 0 0 0,1-1 0 0 0,0 0 0 0 0,0 1-15 0 0,0-1 12 0 0,0-1 0 0 0,0 1 1 0 0,0 0-1 0 0,0 0 0 0 0,0-1 0 0 0,-1 1 0 0 0,1 0 1 0 0,0 0-1 0 0,0-1 0 0 0,-1 1 0 0 0,1 0 1 0 0,0-1-1 0 0,-1 1 0 0 0,1 0 0 0 0,-1-1 1 0 0,1 1-1 0 0,-1-1 0 0 0,1 1 0 0 0,-1 0 0 0 0,0-1-12 0 0,-6 10 188 0 0,7-9-161 0 0,-5 7 38 0 0,1-6 15 0 0,1-1 82 0 0,2-1-152 0 0,1 0-1 0 0,-1 0 0 0 0,1 0 0 0 0,-1 1 0 0 0,1-1 0 0 0,0 0 0 0 0,-1 0 0 0 0,1 0 1 0 0,-1 0-1 0 0,1 0 0 0 0,-1 1 0 0 0,1-1 0 0 0,0 0 0 0 0,-1 0 0 0 0,1 1 0 0 0,0-1 0 0 0,-1 0 1 0 0,1 0-1 0 0,0 1 0 0 0,-1-1 0 0 0,1 0 0 0 0,0 1 0 0 0,0-1 0 0 0,-1 1-9 0 0,1-1 8 0 0,-1 1 1 0 0,1-1-1 0 0,0 1 0 0 0,-1-1 0 0 0,1 1 0 0 0,0-1 0 0 0,-1 0 0 0 0,1 1 1 0 0,-1-1-1 0 0,1 0 0 0 0,-1 1 0 0 0,1-1 0 0 0,-1 0 0 0 0,1 1 1 0 0,-1-1-1 0 0,1 0 0 0 0,-1 0 0 0 0,1 0 0 0 0,-1 0 0 0 0,0 0 1 0 0,1 1-1 0 0,-1-1 0 0 0,1 0 0 0 0,-1 0 0 0 0,0 0-8 0 0,-7 0 101 0 0,4 0-45 0 0,1 0 0 0 0,-1 0 1 0 0,1 0-1 0 0,-1 0 0 0 0,1 0 0 0 0,-2-1-56 0 0,-3-3 54 0 0,0-2-69 0 0,-2 2 74 0 0,9 4-54 0 0,0-1-1 0 0,0 1 1 0 0,0-1-1 0 0,0 0 1 0 0,0 1-1 0 0,1-1 1 0 0,-1 0 0 0 0,0 0-1 0 0,1 1 1 0 0,-1-1-1 0 0,0 0 1 0 0,0-1-5 0 0,-1-10 10 0 0,2 2-26 0 0,0 9-92 0 0,0 0 34 0 0,1-1 8 0 0,-1 0 92 0 0,0 0 96 0 0,0 1-79 0 0,0 0-95 0 0,0 1-64 0 0,0-1-86 0 0,0 1-44 0 0,0-1-80 0 0,0 0-92 0 0,-1 0-100 0 0,1 1 6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10.7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6824 0 0,'0'0'149'0'0,"0"0"23"0"0,0 0 13 0 0,0-2-21 0 0,3-6-131 0 0,-3 8-33 0 0,0-1 0 0 0,1 1 0 0 0,-1 0 0 0 0,0 0 0 0 0,1-1 0 0 0,-1 1 0 0 0,0 0 0 0 0,1 0 0 0 0,-1 0 0 0 0,0 0 0 0 0,1 0 0 0 0,-1 0-1 0 0,0 0 1 0 0,1-1 0 0 0,-1 1 0 0 0,0 0 0 0 0,1 0 0 0 0,-1 0 0 0 0,1 0 0 0 0,-1 1 0 0 0,0-1 0 0 0,1 0 0 0 0,-1 0 0 0 0,0 0 0 0 0,1 0 0 0 0,-1 0 0 0 0,1 0 2 0 0,7 0 593 0 0,6 0 494 0 0,-8 0-647 0 0,-3 0-157 0 0,1 0-36 0 0,0 0-47 0 0,0 0-56 0 0,0 0-66 0 0,0 0-75 0 0,-1 0-85 0 0,1 0-95 0 0,-2 0 33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11.0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6216 0 0,'0'0'133'0'0,"0"0"23"0"0,0 0 15 0 0,2 0-15 0 0,2 0-59 0 0,-1 0 52 0 0,0 0 43 0 0,1 0 36 0 0,2 0 299 0 0,10 0 828 0 0,-11 0-984 0 0,0 0-57 0 0,1 0-41 0 0,-4 0-188 0 0,1 0-39 0 0,-1 0 203 0 0,0 0-7 0 0,10-3 85 0 0,-11 3-317 0 0,0 0-1 0 0,-1 0 0 0 0,1 0 0 0 0,-1 0 1 0 0,1-1-1 0 0,-1 1 0 0 0,1 0 1 0 0,-1-1-1 0 0,0 1 0 0 0,1 0 1 0 0,-1-1-1 0 0,1 1 0 0 0,-1 0 0 0 0,1-1 1 0 0,-1 1-1 0 0,0-1 0 0 0,1 1 1 0 0,-1 0-1 0 0,0-1 0 0 0,0 1 0 0 0,1-1 1 0 0,-1 1-1 0 0,0-1 0 0 0,0 1 1 0 0,0-1-10 0 0,1 1 72 0 0,2 0-46 0 0,4 0-23 0 0,-3 0 62 0 0,9 0-50 0 0,-9 0-54 0 0,-1 0-2 0 0,-1 0-68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20.6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6304 0 0,'0'0'141'0'0,"0"0"23"0"0,0 0 11 0 0,2 0-29 0 0,1 0-126 0 0,-2 0-19 0 0,1 0 0 0 0,-1 1 0 0 0,1-1 0 0 0,-1-1 0 0 0,1 1-1 0 0,-1 0 1 0 0,0 0 0 0 0,1 0 0 0 0,-1-1 0 0 0,0 1 0 0 0,2-1-1 0 0,-2-1 35 0 0,1-1-44 0 0,-1 1 12 0 0,0 1 30 0 0,-1 0 26 0 0,2 1 37 0 0,-1-1 19 0 0,1 1 36 0 0,1 0 42 0 0,0 0 45 0 0,-3 0-209 0 0,1 0 0 0 0,-1 0 0 0 0,1 0 0 0 0,-1 0 0 0 0,1 0 0 0 0,-1 0 0 0 0,0-1 0 0 0,1 1 0 0 0,-1 0 0 0 0,1 0 0 0 0,-1 0 0 0 0,0-1 0 0 0,1 1 0 0 0,-1 0 0 0 0,1 0 0 0 0,-1-1 0 0 0,0 1 0 0 0,1 0 0 0 0,-1 0 0 0 0,0-1 0 0 0,1 1 0 0 0,-1-1 0 0 0,0 1 0 0 0,0-1-29 0 0,5-3 366 0 0,3 2-49 0 0,9 2 199 0 0,-2 0-54 0 0,-2 0-57 0 0,1 0-61 0 0,1 0-65 0 0,4 0-69 0 0,3 0-71 0 0,7 0-75 0 0,-28 0-110 0 0,0 0-59 0 0,-1 0-62 0 0,0 0-97 0 0,0 0-113 0 0,0 0-101 0 0,0 0 65 0 0,0 0-38 0 0,0 0-534 0 0,0 0-420 0 0,0 0-800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20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4864 0 0,'0'0'141'0'0,"0"0"-35"0"0,0 0-2 0 0,0 0 39 0 0,2 0 123 0 0,8 2 191 0 0,1 6 86 0 0,-10-7-238 0 0,2 0-68 0 0,-1 0-59 0 0,1-1-46 0 0,2 0 18 0 0,4-1 78 0 0,-8 1-66 0 0,3-2 270 0 0,6-5-41 0 0,-5 6-212 0 0,-1 0 0 0 0,0 1 0 0 0,0-1 0 0 0,1 1 0 0 0,-1 0 0 0 0,4 0-179 0 0,-5 0 63 0 0,5-1 185 0 0,2-4 3 0 0,-1 0-38 0 0,0 4-29 0 0,3 1 96 0 0,8 1 15 0 0,-11-2-194 0 0,-1-1-35 0 0,-6 0-40 0 0,1 1 0 0 0,0-1 0 0 0,0 1 0 0 0,0 0 0 0 0,1 0 0 0 0,-1 0 0 0 0,1 1-26 0 0,21-1 29 0 0,-17 1-176 0 0,-6 0-11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31.3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395 65 7424 0 0,'13'-13'166'0'0,"-10"9"26"0"0,-2 0-98 0 0,-2-4-8 0 0,1 8-56 0 0,-1-8 109 0 0,-2 2-71 0 0,-2 1-51 0 0,-4-1-37 0 0,3 3 33 0 0,1-1 62 0 0,3 3 120 0 0,1 0-38 0 0,-2 0 63 0 0,1 0-126 0 0,0 1-34 0 0,-3 1 44 0 0,4 0-25 0 0,1-1-6 0 0,-4 0 227 0 0,1 0-34 0 0,-3 0 175 0 0,0 0-109 0 0,1 0-92 0 0,0 0-58 0 0,1 0-72 0 0,-12 0 51 0 0,8 0-40 0 0,3 0 6 0 0,-1 0 57 0 0,5 0-183 0 0,1 0-1 0 0,-1 0 1 0 0,1 0-1 0 0,-1 0 1 0 0,1 0-1 0 0,0 0 0 0 0,-1 0 1 0 0,1 0-1 0 0,-1 0 1 0 0,1 0-1 0 0,0 0 1 0 0,-1 0-1 0 0,1 0 0 0 0,-1 1 1 0 0,1-1-1 0 0,0 0 1 0 0,-1 0-1 0 0,1 0 1 0 0,0 1-1 0 0,-1-1 1 0 0,1 0-1 0 0,0 1 0 0 0,-1-1 1 0 0,1 0-1 0 0,0 1 1 0 0,0-1-1 0 0,-1 0 1 0 0,1 1-1 0 0,0-1 1 0 0,0 0-1 0 0,0 1 0 0 0,-5 6 12 0 0,-6-2 36 0 0,6 8-36 0 0,-8 3-12 0 0,9-12 0 0 0,1 0 0 0 0,0 1 0 0 0,0-1 0 0 0,0 1 0 0 0,1 0 0 0 0,-1 0 0 0 0,1 0 0 0 0,0 1 0 0 0,-7 14 0 0 0,4-12 0 0 0,4-6 1 0 0,0-1 0 0 0,0 0 0 0 0,0 1 1 0 0,0-1-1 0 0,1 1 0 0 0,-1-1 0 0 0,1 1 0 0 0,-1 0 0 0 0,1-1 0 0 0,-1 1 0 0 0,1-1 0 0 0,0 1 1 0 0,0 0-1 0 0,0 0-1 0 0,0 64 144 0 0,0-35-112 0 0,0 19 35 0 0,0 35 159 0 0,0-52-169 0 0,1-14 1 0 0,5-4-18 0 0,1 1-1 0 0,-6 3 18 0 0,-1 52 63 0 0,0-19 32 0 0,-3-37-94 0 0,-7-1-20 0 0,8-12-205 0 0,1 0 82 0 0,0-1 68 0 0,0 0 54 0 0,2 1 103 0 0,0-1 148 0 0,0-1-167 0 0,-1 1-35 0 0,1 0-56 0 0,-1 0-108 0 0,0 0-4 0 0,-1 0-35 0 0,0 1-79 0 0,0 0-65 0 0,0 0-68 0 0,-1 1-77 0 0,-1-1-81 0 0,0 2-89 0 0,-1 0-93 0 0,0 0-102 0 0,0 0-806 0 0,-5 5-891 0 0</inkml:trace>
  <inkml:trace contextRef="#ctx0" brushRef="#br0" timeOffset="281.77">0 428 5960 0 0,'0'0'132'0'0,"0"0"17"0"0,0 0 12 0 0,3 0-17 0 0,6-2-112 0 0,3-4-29 0 0,-4 1-8 0 0,2 2 19 0 0,-4 3 40 0 0,-5 0-13 0 0,1 0 0 0 0,0 0 0 0 0,-1-1 1 0 0,1 1-1 0 0,0 0 0 0 0,-1-1 0 0 0,1 1 0 0 0,-1-1 1 0 0,1 0-1 0 0,-1 1 0 0 0,1-1 0 0 0,-1 0 0 0 0,1-1-41 0 0,12-4 385 0 0,0 4-53 0 0,-2 3-121 0 0,17 0 176 0 0,-7-6-188 0 0,-17 4-175 0 0,2-2 13 0 0,0 1 0 0 0,0 0 1 0 0,0 1-1 0 0,0-1 1 0 0,0 1-1 0 0,6 0-37 0 0,13 2 56 0 0,-15 0-40 0 0,0-1 0 0 0,0 0-1 0 0,-1-1 1 0 0,1 0 0 0 0,4-1-16 0 0,1-3 12 0 0,-9 3-12 0 0,-1 0 0 0 0,1 1 0 0 0,0-1 0 0 0,-1 2 0 0 0,1-1 0 0 0,0 1 0 0 0,8 0 71 0 0,-4 0-6 0 0,-4 0-51 0 0,-1 0-37 0 0,-1 0-42 0 0,0-1-30 0 0,-1 1-43 0 0,0-1-50 0 0,0 0-56 0 0,0-1-185 0 0,0 0-116 0 0,0-2-221 0 0,2-1-507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25.1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6448 0 0,'0'0'141'0'0,"0"0"23"0"0,0 0 13 0 0,0 0-53 0 0,0 0-8 0 0,0 0 44 0 0,0 0 136 0 0,0 0 256 0 0,0 0 22 0 0,0 0-26 0 0,0 0-118 0 0,0 0-50 0 0,0 0-10 0 0,0 0-17 0 0,0 0-62 0 0,2 0-31 0 0,-1 0-358 0 0,0 0 69 0 0,0 0 62 0 0,0 0 54 0 0,2 0 160 0 0,1 0 94 0 0,7 0 990 0 0,-9 0-1087 0 0,0 0-41 0 0,0 0-51 0 0,0 0-71 0 0,-1 0-83 0 0,0 0-95 0 0,1 0 218 0 0,-2 0-7 0 0,0 0-2 0 0,0 0-7 0 0,2 2-28 0 0,6 6-11 0 0,-6-5-2 0 0,1-1 0 0 0,7 6 5 0 0,-4-6-33 0 0,-6-2-31 0 0,0 0 0 0 0,1 0-1 0 0,-1 0 1 0 0,0 0 0 0 0,0 0-1 0 0,1 0 1 0 0,-1 0 0 0 0,0 1-1 0 0,0-1 1 0 0,1 0 0 0 0,-1 0-1 0 0,0 0 1 0 0,0 0 0 0 0,0 0-1 0 0,1 1 1 0 0,-1-1 0 0 0,0 0-1 0 0,0 0 1 0 0,0 0 0 0 0,0 0-1 0 0,0 1 1 0 0,1-1 0 0 0,-1 0-1 0 0,0 0 1 0 0,0 1 0 0 0,0-1-1 0 0,0 0 1 0 0,0 0 0 0 0,0 1-1 0 0,0-1 1 0 0,0 0-5 0 0,1 7 27 0 0,-1-6-21 0 0,0 0-1 0 0,0 1 1 0 0,0-1-1 0 0,0 0 1 0 0,1 0 0 0 0,-1 1-1 0 0,1-1 1 0 0,-1 0 0 0 0,1 0-1 0 0,-1 1 1 0 0,1-1-1 0 0,-1 0 1 0 0,1 0 0 0 0,0 0-1 0 0,0 0 1 0 0,0 0 0 0 0,-1 0-1 0 0,2 0-5 0 0,1 3 85 0 0,-3 2-54 0 0,1-2-5 0 0,7 18 102 0 0,-6 7 48 0 0,-2-26-159 0 0,1 0 1 0 0,-1 0-1 0 0,1 0 1 0 0,-1 0 0 0 0,1 0-1 0 0,0 0 1 0 0,0 0-1 0 0,0 0 1 0 0,1 0 0 0 0,0 1-18 0 0,2 8 79 0 0,-5 1-17 0 0,0 0 8 0 0,3 0 23 0 0,2-5-48 0 0,1 6 34 0 0,-4 0 19 0 0,-1-1-34 0 0,0 2 33 0 0,0 16 169 0 0,0-29-248 0 0,1-1-1 0 0,-1 0 1 0 0,0 1 0 0 0,0-1-1 0 0,1 0 1 0 0,-1 1 0 0 0,0-1-1 0 0,1 0 1 0 0,0 1 0 0 0,-1-1-1 0 0,1 0 1 0 0,0 0 0 0 0,-1 0-18 0 0,5 9 131 0 0,-3-1-14 0 0,-2 13 245 0 0,0-20-164 0 0,0-2 2 0 0,0 0-6 0 0,0 2-28 0 0,0 6-7 0 0,0-6-6 0 0,0-2-9 0 0,0 0-33 0 0,0 0-14 0 0,0 0-1 0 0,0 0 0 0 0,0 0-1 0 0,0 0-6 0 0,0 0-1 0 0,0 0-2 0 0,2 0-24 0 0,6 0-39 0 0,-6 0 9 0 0,-2 0-80 0 0,0 0-84 0 0,0 0-117 0 0,0 0-279 0 0,0 0-499 0 0,0 0-48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36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49 389 5400 0 0,'0'0'158'0'0,"0"0"61"0"0,0 0 148 0 0,0 0 66 0 0,0 0 14 0 0,0 0 14 0 0,0 0 56 0 0,0 0 26 0 0,-2-2 8 0 0,1 1-582 0 0,0 0 59 0 0,0 0 50 0 0,0 0 40 0 0,0-1 82 0 0,-2-4 460 0 0,2 3-415 0 0,0 0-87 0 0,1 1-86 0 0,0-1 137 0 0,-1 1-78 0 0,-1 0-50 0 0,-1 1-43 0 0,0-1 1 0 0,1 1 44 0 0,1-1 51 0 0,1-1 79 0 0,1-10 232 0 0,0-5 87 0 0,-1 6-213 0 0,-2 3-111 0 0,0 2-79 0 0,-4-7 119 0 0,5 10-117 0 0,0-1-1 0 0,0 1 1 0 0,0-1 0 0 0,1 1-1 0 0,0-1 1 0 0,0-3-131 0 0,-1 0 135 0 0,-4-2 2 0 0,0 0-16 0 0,4 2-11 0 0,1-4 28 0 0,0-1-37 0 0,0-23 104 0 0,2 24-193 0 0,0 8-12 0 0,5-15 0 0 0,-6-19 0 0 0,-2 34 0 0 0,2 3 0 0 0,9-18 0 0 0,-8 9-12 0 0,-2 10 10 0 0,0 0 1 0 0,0 0 0 0 0,0 0 0 0 0,0 0 0 0 0,0 0 0 0 0,0 0 0 0 0,0 0 0 0 0,0 0 0 0 0,0 0 0 0 0,0 0 0 0 0,0 0 0 0 0,0 0 0 0 0,0 0 0 0 0,1 0 0 0 0,-1 0 0 0 0,0 0 0 0 0,0 0 0 0 0,0 0 0 0 0,0 0 0 0 0,0 0 0 0 0,0 0 0 0 0,0 0 0 0 0,0 0 0 0 0,0 0-1 0 0,0 0 1 0 0,0 0 0 0 0,0 0 0 0 0,0 0 0 0 0,0 0 0 0 0,0 0 0 0 0,0 0 0 0 0,0 0 0 0 0,0 0 0 0 0,1 0 0 0 0,-1 0 0 0 0,0 0 0 0 0,0 0 0 0 0,0 0 0 0 0,0 0 0 0 0,0 0 0 0 0,0 0 0 0 0,0 0 0 0 0,0 0 0 0 0,0 0 0 0 0,0 0 0 0 0,0 0 1 0 0,10 10-12 0 0,4 5 0 0 0,-14-10-15 0 0,0-1-1 0 0,12 11-36 0 0,-3-6 51 0 0,-4 5 13 0 0,-4-11 0 0 0,0-1 0 0 0,0 0 0 0 0,0 1 0 0 0,0-1 0 0 0,0 0 0 0 0,0 0 0 0 0,1 0 0 0 0,0 1 0 0 0,2 1 0 0 0,4 6 10 0 0,12 14 44 0 0,-17-14-54 0 0,1-4 0 0 0,15 15 0 0 0,18 15 14 0 0,-15-14 124 0 0,-15-19-43 0 0,9-3 37 0 0,-14 0-85 0 0,0 0 111 0 0,-1 0-8 0 0,1 0-74 0 0,6 0-25 0 0,-7 0-22 0 0,17-6 144 0 0,-2-3-50 0 0,-15 6-85 0 0,-1 0-18 0 0,0 1 22 0 0,1 0 22 0 0,1 0 34 0 0,-1 1-80 0 0,0 0 1 0 0,0 0-1 0 0,0 0 1 0 0,0 0-1 0 0,0 0 1 0 0,-1 0 0 0 0,1-1-1 0 0,0 1 1 0 0,-1 0-1 0 0,1-1 1 0 0,-1 1-1 0 0,0 0 1 0 0,1-1 0 0 0,-1 1-1 0 0,0-1-18 0 0,2-2 95 0 0,5-8-31 0 0,-6 7-10 0 0,0 0-1 0 0,0-1 0 0 0,0 1 1 0 0,-1 0-1 0 0,0-1 1 0 0,0 0-54 0 0,-1-3 49 0 0,1 8-38 0 0,0-1 1 0 0,0 1-1 0 0,0 0 0 0 0,0-1 0 0 0,-1 1 0 0 0,1 0 0 0 0,-1-1 0 0 0,1 1 0 0 0,-1 0 0 0 0,1-1 0 0 0,-1 1 0 0 0,0 0 0 0 0,0 0-11 0 0,-3-7 91 0 0,2-2 34 0 0,1-3 26 0 0,-1 4-40 0 0,-1 3-69 0 0,0 0-35 0 0,2 3-14 0 0,1 1 8 0 0,-1 1-1 0 0,0-1 1 0 0,1 0-1 0 0,0 0 0 0 0,0 0 1 0 0,-1 0-1 0 0,1 0 0 0 0,0 0 1 0 0,0 1-1 0 0,1-1 0 0 0,-1 0 1 0 0,0 0-1 0 0,1-11-27 0 0,-4 2-79 0 0,-5 0-56 0 0,7 11-47 0 0,1-1 37 0 0,-1 0-72 0 0,1 0 119 0 0,-1 0 98 0 0,1 0 78 0 0,0-1 58 0 0,0-2 501 0 0,0 3-482 0 0,0-1-15 0 0,1 1-107 0 0,-1 0-44 0 0,0 0-30 0 0,0 1-37 0 0,0-1-40 0 0,0 0-44 0 0,0 1-49 0 0,1-1-51 0 0,-1 0-55 0 0,0 1-59 0 0,0-1-62 0 0,0 0-66 0 0,0 1-70 0 0,0-1-74 0 0,0 1-76 0 0,-1-1-81 0 0,1 1-84 0 0,0-1-89 0 0,0 1-733 0 0,0 0-974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38.4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6056 0 0,'0'0'176'0'0,"0"0"-44"0"0,0 0-11 0 0,0 0 39 0 0,0 0 132 0 0,0 0 245 0 0,0 0 21 0 0,0 2-20 0 0,1 3-212 0 0,4 4 221 0 0,-3-3-240 0 0,1 0-50 0 0,-2-2-129 0 0,-1 0-43 0 0,2 19 380 0 0,2-2-78 0 0,2 0-72 0 0,1-1-68 0 0,-3-10-132 0 0,0 1 64 0 0,-1-3-77 0 0,3 9 66 0 0,-5-9-65 0 0,-1 1 60 0 0,2 6 69 0 0,9 23 478 0 0,-10-34-636 0 0,4 5 136 0 0,-1-1-50 0 0,-3 3-41 0 0,-1-3-71 0 0,-1 12 57 0 0,1-18-85 0 0,0 0 0 0 0,0 0 1 0 0,0 0-1 0 0,0 0 0 0 0,1 0 0 0 0,-1 0 0 0 0,1 0 1 0 0,0 1-21 0 0,0-1 18 0 0,5 10 145 0 0,-5-9-114 0 0,-1-1 0 0 0,1 1 0 0 0,-1-1 0 0 0,1 1 0 0 0,-1-1 0 0 0,0 1 0 0 0,0 1-49 0 0,2 7 147 0 0,2-4-64 0 0,-3-5-73 0 0,0-1-1 0 0,0 0 0 0 0,-1 0 1 0 0,1 0-1 0 0,-1 1 0 0 0,1-1 1 0 0,-1 0-1 0 0,1 1 0 0 0,-1-1 1 0 0,0 0-1 0 0,0 1 0 0 0,0-1 1 0 0,0 1-10 0 0,0 32 157 0 0,0-32-93 0 0,0-2-36 0 0,0 0-51 0 0,0 0-77 0 0,0 0-61 0 0,1 0-31 0 0,-1 0 42 0 0,2 0-49 0 0,1 0 94 0 0,2 0 4 0 0,-5 0 3 0 0,2 0-350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39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7512 0 0,'0'0'166'0'0,"0"0"29"0"0,0 0 13 0 0,0 2-29 0 0,0 4-145 0 0,0 10 37 0 0,0-2 491 0 0,0 0-36 0 0,0-1-38 0 0,0 1-35 0 0,0 0-34 0 0,0 0-34 0 0,0 14 289 0 0,0 0-122 0 0,0-1-115 0 0,0-1-106 0 0,0-1-99 0 0,2-14-52 0 0,2-3-39 0 0,0 1-8 0 0,-2 2-32 0 0,-3 3 69 0 0,1-11-121 0 0,0 0 1 0 0,-1 0-1 0 0,1 0 1 0 0,1 0 0 0 0,-1 0-1 0 0,0 0 1 0 0,1 1 0 0 0,-1-1-1 0 0,1 0 1 0 0,0 0-50 0 0,3 2 48 0 0,10 10 262 0 0,-11-13-269 0 0,-1 0 149 0 0,0 0 24 0 0,4 3-28 0 0,3-1-63 0 0,0-2-99 0 0,-5-2-58 0 0,0-3-37 0 0,0-5 77 0 0,1 5 47 0 0,2-8 74 0 0,-2 4-91 0 0,-2 4-50 0 0,-3 3 14 0 0,2-2-66 0 0,-2-2-100 0 0,3-11-129 0 0,0 7 110 0 0,2-1-37 0 0,-3-4-144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0.2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 7224 0 0,'0'0'209'0'0,"0"0"70"0"0,0 0 142 0 0,0 0 56 0 0,0 0 17 0 0,0 0-24 0 0,2 0-106 0 0,-2 0-350 0 0,0 0-1 0 0,1 0 0 0 0,-1 0 0 0 0,0 0 0 0 0,1 0 1 0 0,-1 0-1 0 0,0 0 0 0 0,1 0 0 0 0,-1-1 0 0 0,0 1 1 0 0,0 0-1 0 0,1 0 0 0 0,-1 0 0 0 0,0 0 0 0 0,1 0 1 0 0,-1 0-1 0 0,0-1 0 0 0,1 1 0 0 0,-1 0 0 0 0,0 0 0 0 0,0 0 1 0 0,0-1-1 0 0,1 1 0 0 0,-1 0 0 0 0,0 0 0 0 0,0-1 1 0 0,0 1-1 0 0,1 0 0 0 0,-1-1 0 0 0,0 1 0 0 0,0 0-13 0 0,4-6 213 0 0,1 5-42 0 0,0 0-89 0 0,2 2 21 0 0,-4-1-94 0 0,0 0-36 0 0,0 0-42 0 0,-1 1-47 0 0,1 0-54 0 0,-1-1-58 0 0,1 2-177 0 0,-1-2 155 0 0,-1 1-34 0 0,1 0-35 0 0,-1 0-37 0 0,0 0-39 0 0,0 1-41 0 0,1-1-879 0 0,-2 0-752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0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 7976 0 0,'0'0'174'0'0,"0"0"29"0"0,0 0 14 0 0,0 0 43 0 0,0 0 131 0 0,0-2 52 0 0,3-4-48 0 0,7 1 267 0 0,4 5-45 0 0,-4 0-302 0 0,-5 1-186 0 0,0-1-51 0 0,-1-2 138 0 0,-2 0-182 0 0,0 1 0 0 0,-1 0 0 0 0,1 0 0 0 0,0 0 0 0 0,0 0 0 0 0,0 0 0 0 0,0 0 0 0 0,0 0 0 0 0,1 1 1 0 0,-1-1-1 0 0,0 1 0 0 0,0 0 0 0 0,0 0 0 0 0,2-1-34 0 0,20 1 281 0 0,-8 1-133 0 0,5 0-32 0 0,-18-1-157 0 0,0-1 36 0 0,4 1 96 0 0,-5 0-61 0 0,1 0-60 0 0,-1 0-40 0 0,-1 0-54 0 0,0 0-28 0 0,1 0-52 0 0,-1 0-56 0 0,0 1-64 0 0,-1-1 36 0 0,0 0-45 0 0,0 0-41 0 0,0 0-34 0 0,0 0-122 0 0,0 0-35 0 0,0 0-1250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0.8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8032 0 0,'0'0'182'0'0,"0"0"29"0"0,0 0 12 0 0,2 0-37 0 0,39 0 913 0 0,-21 0-452 0 0,-4 0-218 0 0,-7 0-266 0 0,0 0-39 0 0,1-2 54 0 0,-2-2-78 0 0,-7 3-89 0 0,0 1 0 0 0,1-1 1 0 0,-1 0-1 0 0,0 1 0 0 0,0-1 0 0 0,1 1 0 0 0,-1-1 0 0 0,0 1 0 0 0,1 0 0 0 0,-1-1 0 0 0,0 1 0 0 0,1 0 0 0 0,-1 0-11 0 0,4 0 29 0 0,1 0 5 0 0,18 0 51 0 0,2 0-61 0 0,-14 0 30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1.9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1 136 6536 0 0,'0'0'141'0'0,"0"0"23"0"0,0 0 13 0 0,0-2-19 0 0,2-25 344 0 0,2 19-9 0 0,4-3-38 0 0,0 1-157 0 0,-6 7-102 0 0,-1 1-72 0 0,0 0-44 0 0,-1-1-41 0 0,0 0-9 0 0,0 1 33 0 0,10-12 225 0 0,11-3 225 0 0,3 3-31 0 0,-8 7-248 0 0,-4 1-127 0 0,3 2-27 0 0,-11 4-50 0 0,-1 0 0 0 0,0 0 1 0 0,0 1-1 0 0,0-1 1 0 0,0 1-1 0 0,1 0 0 0 0,-1 0 1 0 0,0 0-1 0 0,1 1-30 0 0,9 3 91 0 0,-1-3-55 0 0,-9-2-36 0 0,0 1 0 0 0,0-1 0 0 0,0 1 0 0 0,-1 0 0 0 0,1 0 0 0 0,0 0 0 0 0,-1 0 0 0 0,1 1 0 0 0,0-1 0 0 0,-1 1 0 0 0,0-1 0 0 0,1 1 0 0 0,1 3 0 0 0,6 2 0 0 0,-7-5 0 0 0,0 1 0 0 0,5 14 0 0 0,4 6 60 0 0,-6-19-42 0 0,-6-4-17 0 0,0 0 1 0 0,0 1-1 0 0,1-1 0 0 0,-1 0 1 0 0,0 0-1 0 0,0 0 1 0 0,1 1-1 0 0,-1-1 1 0 0,0 0-1 0 0,0 0 0 0 0,0 1 1 0 0,1-1-1 0 0,-1 0 1 0 0,0 0-1 0 0,0 1 1 0 0,0-1-1 0 0,0 0 0 0 0,0 1 1 0 0,0-1-1 0 0,1 0 1 0 0,-1 1-1 0 0,0-1 0 0 0,0 0 1 0 0,0 1-2 0 0,0 26 93 0 0,1-4 94 0 0,-1-5-99 0 0,0 1-47 0 0,-2 2-39 0 0,1-17-12 0 0,0 0 0 0 0,0 0 0 0 0,0 1 0 0 0,0-1 0 0 0,-1 0 1 0 0,0 0 9 0 0,0 8 11 0 0,0 0 43 0 0,-2-6-21 0 0,4-5-26 0 0,-1 0 0 0 0,0 0 0 0 0,1 0 0 0 0,-1 1 0 0 0,0-1 0 0 0,1 0 0 0 0,-1 0 0 0 0,1 0 0 0 0,0 1 0 0 0,0-1 0 0 0,-1 0 0 0 0,1 0 0 0 0,0 1 0 0 0,0-1-7 0 0,-1 4 1 0 0,0 0 0 0 0,0-1 0 0 0,0 1 1 0 0,-1-1-1 0 0,0 1 0 0 0,0-1 0 0 0,0 0 1 0 0,0 0-1 0 0,-2 2-1 0 0,-4 9 1 0 0,-2-3-1 0 0,8-10 2 0 0,1-1 1 0 0,0 0-1 0 0,0 1 1 0 0,-1 0 0 0 0,1-1-1 0 0,0 1 1 0 0,1 0 0 0 0,-1-1-1 0 0,0 1-2 0 0,-3 6 30 0 0,-6 5-9 0 0,7-10-11 0 0,0 1 7 0 0,-5 13 10 0 0,4-11-27 0 0,3-4 1 0 0,1-1 0 0 0,-1 0 0 0 0,0 0 0 0 0,1 0 0 0 0,-1 0 0 0 0,1 1-1 0 0,-1-1 1 0 0,1 0 0 0 0,0 0 0 0 0,-1 1 0 0 0,1 0-1 0 0,0 0 54 0 0,-3-2 46 0 0,0 0-49 0 0,3 0-50 0 0,0 0 0 0 0,0 0 0 0 0,0 0 0 0 0,0-1 1 0 0,-1 1-1 0 0,1 0 0 0 0,0 0 0 0 0,0 0 1 0 0,0 0-1 0 0,-1 0 0 0 0,1 0 0 0 0,0 0 0 0 0,0 0 1 0 0,0 0-1 0 0,0 0 0 0 0,-1 0 0 0 0,1 0 0 0 0,0 1 1 0 0,0-1-1 0 0,0 0 0 0 0,0 0 0 0 0,-1 0 1 0 0,1 0-1 0 0,0 0 0 0 0,0 0 0 0 0,0 0 0 0 0,0 0 1 0 0,0 0-1 0 0,-1 1 0 0 0,1-1 0 0 0,0 0 1 0 0,0 0-1 0 0,0 0 0 0 0,0 0 0 0 0,0 0 0 0 0,0 1 1 0 0,0-1-2 0 0,-1 2 75 0 0,1 2 70 0 0,0 2 93 0 0,0 1 115 0 0,0-3-152 0 0,0-4-142 0 0,2 0-45 0 0,5 0-11 0 0,-4 0 39 0 0,-1 0 44 0 0,-2 0-81 0 0,1 0 0 0 0,-1 0 0 0 0,1 0 0 0 0,-1 0 1 0 0,1 0-1 0 0,-1 0 0 0 0,1 1 0 0 0,-1-1 0 0 0,1 0 1 0 0,-1 0-1 0 0,1 1 0 0 0,-1-1 0 0 0,0 0 0 0 0,1 1 1 0 0,-1-1-1 0 0,1 0 0 0 0,-1 1 0 0 0,0-1 0 0 0,0 1 1 0 0,1-1-1 0 0,-1 1-5 0 0,0-1 4 0 0,0 0 0 0 0,1 1 0 0 0,-1-1 0 0 0,0 0 0 0 0,0 1 0 0 0,0-1 0 0 0,1 0 0 0 0,-1 0-1 0 0,0 1 1 0 0,1-1 0 0 0,-1 0 0 0 0,0 0 0 0 0,1 1 0 0 0,-1-1 0 0 0,0 0 0 0 0,1 0 0 0 0,-1 0 0 0 0,0 1 0 0 0,1-1 0 0 0,-1 0 0 0 0,1 0 0 0 0,-1 0 0 0 0,0 0 0 0 0,1 0 0 0 0,-1 0 0 0 0,1 0 0 0 0,-1 0 0 0 0,0 0 0 0 0,1 0 0 0 0,-1 0 0 0 0,1 0 0 0 0,-1 0 0 0 0,0 0 0 0 0,1-1 0 0 0,-1 1 0 0 0,0 0 0 0 0,1 0 0 0 0,-1 0-4 0 0,1-1 11 0 0,7-4 41 0 0,-5 1 45 0 0,1 3 2 0 0,3 1-73 0 0,-5 1-7 0 0,1-1 3 0 0,-1 0-12 0 0,-1 0 0 0 0,1 0 1 0 0,0 0-1 0 0,-1 0 1 0 0,1 0-1 0 0,-1-1 1 0 0,1 1-1 0 0,0 0 1 0 0,-1-1-1 0 0,1 1 1 0 0,-1-1-1 0 0,1 0 1 0 0,-1 1-1 0 0,1-1-10 0 0,9-9 120 0 0,-10 9-113 0 0,1 0-1 0 0,0 0 1 0 0,-1 0 0 0 0,1 0 0 0 0,0 0 0 0 0,-1 0 0 0 0,1 1 0 0 0,0-1 0 0 0,0 0 0 0 0,0 1 0 0 0,-1 0 0 0 0,1-1 0 0 0,0 1 0 0 0,0 0 0 0 0,0 0 0 0 0,0 0 0 0 0,0 0 0 0 0,0 0-7 0 0,-1 0 2 0 0,0 0-1 0 0,-1 0 1 0 0,1 0-1 0 0,-1 0 1 0 0,1 0 0 0 0,-1 0-1 0 0,1 0 1 0 0,-1 0 0 0 0,1 0-1 0 0,-1 0 1 0 0,1-1-1 0 0,-1 1 1 0 0,1 0 0 0 0,-1 0-1 0 0,1-1 1 0 0,-1 1 0 0 0,0 0-1 0 0,1-1 1 0 0,-1 1 0 0 0,1 0-1 0 0,-1-1 1 0 0,0 1-1 0 0,1 0 1 0 0,-1-1 0 0 0,0 1-1 0 0,1-1-1 0 0,-1 1 2 0 0,0-1 0 0 0,0 1 0 0 0,1-1-1 0 0,-1 1 1 0 0,1 0 0 0 0,-1-1 0 0 0,0 1-1 0 0,1 0 1 0 0,-1-1 0 0 0,1 1 0 0 0,-1 0-1 0 0,0-1 1 0 0,1 1 0 0 0,-1 0 0 0 0,1 0-1 0 0,-1 0 1 0 0,1-1 0 0 0,-1 1 0 0 0,1 0-1 0 0,-1 0 1 0 0,1 0 0 0 0,0 0 0 0 0,-1 0-1 0 0,1 0 1 0 0,-1 0 0 0 0,1 0-2 0 0,11-1 48 0 0,0-4-29 0 0,0 0-1 0 0,0 4 30 0 0,-10 1-44 0 0,-1 0-1 0 0,1 0 1 0 0,-1-1-1 0 0,0 1 1 0 0,1 0-1 0 0,-1-1 1 0 0,0 1-1 0 0,1-1 1 0 0,-1 1-1 0 0,0-1 1 0 0,0 0-1 0 0,0 1 1 0 0,1-1-4 0 0,-1 0 3 0 0,0 0 0 0 0,0 1 1 0 0,0-1-1 0 0,1 0 0 0 0,-1 1 0 0 0,0-1 1 0 0,1 1-1 0 0,-1 0 0 0 0,0-1 0 0 0,1 1 1 0 0,-1 0-1 0 0,0 0 0 0 0,1 0-3 0 0,10-1 41 0 0,10-7-21 0 0,-20 7-15 0 0,4-1 39 0 0,2 1-38 0 0,7 1-85 0 0,-7 1-18 0 0,4-1-29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38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1 268 6768 0 0,'0'0'149'0'0,"0"0"23"0"0,0 0 12 0 0,2 0-25 0 0,8 0-127 0 0,2-2-32 0 0,-6-2 43 0 0,-2 2 30 0 0,0 0 37 0 0,0 0 39 0 0,2 2 40 0 0,-5 0-133 0 0,0 0 0 0 0,-1 0 0 0 0,1 0 0 0 0,0-1 0 0 0,0 1 0 0 0,-1 0 0 0 0,1 0 0 0 0,0 0 0 0 0,0-1 0 0 0,-1 1 0 0 0,1 0 0 0 0,0-1 0 0 0,-1 1 0 0 0,1-1 0 0 0,0 1 0 0 0,-1 0 0 0 0,1-1 0 0 0,-1 1 0 0 0,1-1 0 0 0,-1 0-56 0 0,11-6 745 0 0,-5 3-479 0 0,3-1 120 0 0,-2 3-77 0 0,-3 0 141 0 0,2-2-185 0 0,1 0-92 0 0,2-1-64 0 0,5-6-28 0 0,-6 3-53 0 0,-6 6 46 0 0,0 2-4 0 0,-1 0-23 0 0,3 0 70 0 0,-3 0-26 0 0,-9 0-50 0 0,-4 0-41 0 0,0 2 0 0 0,0 8 0 0 0,2 0-11 0 0,8-8-21 0 0,2 0 79 0 0,0-1-42 0 0,0-1 0 0 0,0 1 0 0 0,0-1 0 0 0,0 1 1 0 0,0-1-1 0 0,-1 0 0 0 0,1 1 0 0 0,0-1 0 0 0,0 1 1 0 0,0-1-1 0 0,0 1 0 0 0,-1-1 0 0 0,1 0 0 0 0,0 1 1 0 0,0-1-1 0 0,-1 0 0 0 0,1 1 0 0 0,0-1 0 0 0,-1 0 1 0 0,1 1-1 0 0,0-1 0 0 0,-1 0 0 0 0,1 0 0 0 0,-1 1-5 0 0,1-1 6 0 0,-1 1-1 0 0,1-1 1 0 0,-1 0-1 0 0,1 1 0 0 0,0-1 1 0 0,-1 0-1 0 0,1 1 1 0 0,-1-1-1 0 0,1 1 0 0 0,0-1 1 0 0,-1 1-1 0 0,1-1 1 0 0,0 1-1 0 0,0-1 1 0 0,-1 1-1 0 0,1-1 0 0 0,0 1 1 0 0,0-1-1 0 0,0 1 1 0 0,0 0-1 0 0,0-1 0 0 0,0 1 1 0 0,0-1-1 0 0,0 1 1 0 0,0 0-6 0 0,0 0 5 0 0,0 0 0 0 0,0 0 0 0 0,0 0 0 0 0,0 0 0 0 0,0 0 0 0 0,0 0 0 0 0,0 0 0 0 0,0 0 0 0 0,0 0 0 0 0,0 0 0 0 0,0 0 0 0 0,-1 0 0 0 0,1 0 0 0 0,0-1 0 0 0,-1 1 1 0 0,1 0-1 0 0,-1 0 0 0 0,1 0 0 0 0,-1 0 0 0 0,1 0 0 0 0,-1 0 0 0 0,0-1 0 0 0,1 1 0 0 0,-2 0-5 0 0,0 2 7 0 0,1-3-3 0 0,1 1 0 0 0,0-1 0 0 0,-1 0 0 0 0,1 1 1 0 0,0-1-1 0 0,-1 0 0 0 0,1 1 0 0 0,0-1 1 0 0,0 0-1 0 0,0 1 0 0 0,-1-1 0 0 0,1 1 0 0 0,0-1 1 0 0,0 1-1 0 0,0-1 0 0 0,0 0 0 0 0,0 1 1 0 0,0-1-1 0 0,0 1 0 0 0,0-1 0 0 0,0 1 0 0 0,0-1 1 0 0,0 1-1 0 0,0-1 0 0 0,0 1-4 0 0,1 0 29 0 0,-1 0 1 0 0,1 0-1 0 0,0 0 0 0 0,-1 0 0 0 0,1 0 1 0 0,0 0-1 0 0,0 0 0 0 0,-1 0 0 0 0,1 0 0 0 0,0-1 1 0 0,1 1-30 0 0,0 1 94 0 0,0 3 36 0 0,-2 7 116 0 0,0-3-94 0 0,0-5-122 0 0,2-1-45 0 0,10 9 1 0 0,-4-8-52 0 0,-4 4-14 0 0,6-6 28 0 0,-8-2-95 0 0,0 0 53 0 0,-1 0 46 0 0,1 0 39 0 0,0 0 57 0 0,1 0 55 0 0,4 0 382 0 0,-3 0-329 0 0,-2 0-114 0 0,0 0-36 0 0,0 0-41 0 0,0 0-50 0 0,1 0-76 0 0,0 0-80 0 0,1 0-88 0 0,-1 0-100 0 0,1 0-108 0 0,0 0-118 0 0,-2 0 280 0 0,0 0-34 0 0,0 0-34 0 0,1 0-35 0 0,2 0-1195 0 0,2 0-951 0 0</inkml:trace>
  <inkml:trace contextRef="#ctx0" brushRef="#br0" timeOffset="274.2">341 1 7632 0 0,'0'0'166'0'0,"0"0"29"0"0,0 2 14 0 0,0 9-100 0 0,1 1-1 0 0,0 0 0 0 0,1 1-108 0 0,1 2 176 0 0,-1-5-5 0 0,-1 0 55 0 0,1 1 70 0 0,-2 2 84 0 0,0-6-154 0 0,1-1-51 0 0,1 1-17 0 0,1 3 15 0 0,0 0-10 0 0,-1-3-27 0 0,-1-1 13 0 0,-1 2 47 0 0,2 1 14 0 0,1-2-46 0 0,2 3 6 0 0,-4-2-81 0 0,-1 1 35 0 0,0 6 111 0 0,3 0 66 0 0,5-5-66 0 0,-6-8-49 0 0,0 2-52 0 0,-2 0-29 0 0,0 2-15 0 0,0 0-11 0 0,1-2 9 0 0,7 6 74 0 0,-6-8-73 0 0,-2 0-33 0 0,0 2-5 0 0,-1 0-3 0 0,4 0 90 0 0,-3-3-312 0 0,1-1 56 0 0,-1 1 49 0 0,1-1 45 0 0,-1 1 65 0 0,1 0 80 0 0,2 3 487 0 0,-2-3-421 0 0,-1 0-146 0 0,1 0-51 0 0,-1 0-61 0 0,0 0-71 0 0,1 0-53 0 0,-1 0-72 0 0,0 0-79 0 0,0 1-87 0 0,1-1-93 0 0,-1 0-101 0 0,0 0-109 0 0,0 1-116 0 0,0-2-873 0 0,0 0-984 0 0</inkml:trace>
  <inkml:trace contextRef="#ctx0" brushRef="#br0" timeOffset="503.02">280 159 8208 0 0,'0'0'182'0'0,"0"0"29"0"0,0 0 13 0 0,2 0-32 0 0,3 0-261 0 0,1 0 96 0 0,0 0 52 0 0,0 0 37 0 0,13 0 376 0 0,-11-1-308 0 0,-1-1-54 0 0,3-2 57 0 0,-9 3-169 0 0,0 0 0 0 0,0 1 0 0 0,0-1 1 0 0,0 1-1 0 0,0-1 0 0 0,1 1 1 0 0,-1-1-1 0 0,0 1 0 0 0,0 0 0 0 0,1 0 1 0 0,-1-1-1 0 0,0 1 0 0 0,1 0 0 0 0,-1 0-18 0 0,8 1 51 0 0,-2-1-12 0 0,-1 0-1 0 0,0 0 1 0 0,1-1 0 0 0,5-1-39 0 0,9-3 70 0 0,-10 3-42 0 0,0 1 1 0 0,0 0 0 0 0,10 0-29 0 0,-11 1 15 0 0,0-2 0 0 0,0 1 0 0 0,0-1-1 0 0,6-2-14 0 0,-14 3 6 0 0,23-1 5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37.7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8784 0 0,'0'0'197'0'0,"0"0"24"0"0,0 0 19 0 0,0 0 2 0 0,0 2-49 0 0,5 12 150 0 0,-4-13-294 0 0,0 1 0 0 0,0 0 0 0 0,0-1 0 0 0,0 1 0 0 0,-1 0 0 0 0,1 0-1 0 0,-1-1 1 0 0,1 1 0 0 0,-1 0 0 0 0,0 1-49 0 0,1 11 328 0 0,0-2-96 0 0,7 21 248 0 0,-5-24-308 0 0,-2 0-51 0 0,-2 16 94 0 0,1-15-122 0 0,-1 2 45 0 0,1-4-40 0 0,0 1 63 0 0,0 25 559 0 0,0-19-449 0 0,0-7-155 0 0,0 1-49 0 0,0-3-186 0 0,0 0 48 0 0,0 0 43 0 0,0 0 39 0 0,0 1 44 0 0,0 0 40 0 0,0 2 58 0 0,-1 4 127 0 0,1 3 72 0 0,0-6-149 0 0,0-1-75 0 0,0 0-54 0 0,0-2-64 0 0,0 1-58 0 0,0-1-64 0 0,0 0-75 0 0,0-1-32 0 0,0 0-63 0 0,0 1-68 0 0,0-1-72 0 0,0 0-79 0 0,1 0-83 0 0,-1 0-88 0 0,0 0-93 0 0,0-6-1063 0 0,0 0-1042 0 0</inkml:trace>
  <inkml:trace contextRef="#ctx0" brushRef="#br0" timeOffset="292.88">1 244 8608 0 0,'0'0'197'0'0,"0"0"24"0"0,0 0 17 0 0,2-2 11 0 0,6-5 1 0 0,6 3 99 0 0,-5 3-113 0 0,2-4 28 0 0,-10 4-235 0 0,0 0-1 0 0,0 1 1 0 0,0-1 0 0 0,1 0-1 0 0,-1 1 1 0 0,0 0 0 0 0,0-1-1 0 0,1 1 1 0 0,-1 0-1 0 0,0 0 1 0 0,0-1 0 0 0,2 1-29 0 0,-2 0 21 0 0,0 0 0 0 0,0 0 0 0 0,1 0 0 0 0,-1 0 0 0 0,0-1 0 0 0,0 1 0 0 0,0 0 0 0 0,0-1 0 0 0,1 1 0 0 0,-1-1 0 0 0,0 0 0 0 0,0 1-1 0 0,0-1-20 0 0,9-4 132 0 0,13 3 47 0 0,1 0-98 0 0,-19 1-121 0 0,2-1 69 0 0,5-2 49 0 0,-7 3-95 0 0,-1 0-44 0 0,-1 1-33 0 0,1-1-47 0 0,0 1-56 0 0,0 0-62 0 0,-1 0 6 0 0,-1 0-43 0 0,0 0-37 0 0,1 0-35 0 0,0 0-110 0 0,0 0-32 0 0,5 0-1138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30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95 7080 0 0,'0'0'157'0'0,"-3"0"23"0"0,-5-1-78 0 0,-14 1 128 0 0,8 3-163 0 0,6 2-67 0 0,6-4 0 0 0,1 0 0 0 0,-1 0 0 0 0,1 0 0 0 0,-1 0 0 0 0,1-1 0 0 0,-1 1 0 0 0,1 0 0 0 0,-1-1 0 0 0,1 1 0 0 0,-1-1 0 0 0,0 0 0 0 0,1 0 0 0 0,-1 0 0 0 0,0 1 0 0 0,-10 0 44 0 0,-4 6 130 0 0,-6 3 40 0 0,-2 4-8 0 0,3-2 10 0 0,14-8-131 0 0,-6 3 57 0 0,10-6-117 0 0,0 1 1 0 0,1 0-1 0 0,-1 0 1 0 0,1 0-1 0 0,-1 1 1 0 0,1-1-1 0 0,0 1 1 0 0,0-1-1 0 0,0 1 1 0 0,-1 1-26 0 0,-13 20 144 0 0,3-14-34 0 0,9 3-55 0 0,4-11-43 0 0,-1 0 0 0 0,1 1-1 0 0,-1-1 1 0 0,0 0-1 0 0,0 0 1 0 0,0 1-1 0 0,0-1 1 0 0,0 0-1 0 0,0 0 1 0 0,-1 0-1 0 0,1 0 1 0 0,-2 1-12 0 0,-8 13 91 0 0,10-14-84 0 0,0 0 1 0 0,0 0-1 0 0,0 1 1 0 0,0-1-1 0 0,1 0 1 0 0,-1 0-1 0 0,1 1 1 0 0,-1-1-1 0 0,1 0 1 0 0,0 1-1 0 0,0-1 1 0 0,0 0-1 0 0,0 1 1 0 0,1-1-1 0 0,-1 0 1 0 0,1 1-1 0 0,-1-1 1 0 0,1 0-1 0 0,1 2-7 0 0,-2-3 0 0 0,7 12 29 0 0,-4-7 25 0 0,0 0 0 0 0,0 0 0 0 0,1 0 0 0 0,2 1-54 0 0,-6-7 4 0 0,0 1 0 0 0,1-1 0 0 0,-1 0-1 0 0,0 0 1 0 0,0 0 0 0 0,1 1 0 0 0,-1-1-1 0 0,0 0 1 0 0,0 0 0 0 0,1 0 0 0 0,-1 0-1 0 0,0 1 1 0 0,1-1 0 0 0,-1 0 0 0 0,0 0-1 0 0,1 0 1 0 0,-1 0 0 0 0,0 0-1 0 0,0 0 1 0 0,1 0 0 0 0,-1 0 0 0 0,0 0-1 0 0,1 0 1 0 0,-1 0 0 0 0,0 0 0 0 0,1 0-4 0 0,1 0 15 0 0,1 0 0 0 0,-1 0 0 0 0,1 0 0 0 0,-1 0 0 0 0,1 1 0 0 0,-1-1 0 0 0,2 1-15 0 0,6 10 144 0 0,5-10-45 0 0,-2-1-14 0 0,1 4 50 0 0,-7 1-66 0 0,-6-5-62 0 0,0 1 0 0 0,-1 0 0 0 0,1-1 0 0 0,0 1 1 0 0,0 0-1 0 0,-1-1 0 0 0,1 1 0 0 0,0-1 0 0 0,0 0 0 0 0,0 1 1 0 0,0-1-1 0 0,0 0 0 0 0,0 1 0 0 0,0-1 0 0 0,-1 0 0 0 0,1 0 1 0 0,0 0-1 0 0,0 0 0 0 0,0 0 0 0 0,0 0 0 0 0,0 0 0 0 0,0 0 1 0 0,0 0-1 0 0,0 0 0 0 0,0-1 0 0 0,0 1 0 0 0,0 0-7 0 0,3-2 20 0 0,-1 0 0 0 0,1 0-1 0 0,0 1 1 0 0,0-1 0 0 0,0 1-1 0 0,-1 0 1 0 0,1 0 0 0 0,1 1-1 0 0,0-1-19 0 0,18 1 111 0 0,-2-4-14 0 0,-17 3-86 0 0,-1-1 1 0 0,0 1 0 0 0,0-1 0 0 0,0 0-1 0 0,0 0 1 0 0,1-1-12 0 0,15-9 83 0 0,-12 8-48 0 0,-4 3-26 0 0,0 0-1 0 0,0 0 0 0 0,-1-1 1 0 0,1 1-1 0 0,-1-1 0 0 0,1 0 0 0 0,-1 1 1 0 0,1-1-1 0 0,-1-1 0 0 0,0 1 1 0 0,0 0-1 0 0,0 0 0 0 0,0-1 0 0 0,0 1 1 0 0,0-2-9 0 0,3-6 20 0 0,-4 8-12 0 0,0-1 1 0 0,0 1-1 0 0,0 0 0 0 0,0 0 1 0 0,1 0-1 0 0,-1 0 1 0 0,1 0-1 0 0,-1 0 1 0 0,1 0-9 0 0,0 0-4 0 0,-1 1 1 0 0,1-1 0 0 0,-1 0 0 0 0,0 0-1 0 0,0 1 1 0 0,0-1 0 0 0,0 0-1 0 0,1-1 4 0 0,1-10-50 0 0,-1-4-76 0 0,-3-1-99 0 0,1 4-37 0 0,-3-4-144 0 0,-10-11-10 0 0</inkml:trace>
  <inkml:trace contextRef="#ctx0" brushRef="#br0" timeOffset="374.36">396 158 7800 0 0,'3'3'174'0'0,"3"5"-48"0"0,10 19 263 0 0,-12-18-301 0 0,-4-9-87 0 0,9 14 34 0 0,-2-8-32 0 0,-5-2 12 0 0,-1 4 35 0 0,-1-2 56 0 0,0 1 121 0 0,0-4 200 0 0,0-3 12 0 0,0 0-3 0 0,0 0-16 0 0,0 0-4 0 0,0 0 0 0 0,0 0-42 0 0,0 0-275 0 0,0 0 4 0 0,0 0 22 0 0,0 0-18 0 0,-3-3-21 0 0,-7-8-56 0 0,7 6 28 0 0,3-17 35 0 0,2 8-52 0 0,4-1-21 0 0,-1 6 9 0 0,0-2-19 0 0,-4 9-10 0 0,0 0 0 0 0,0-1 0 0 0,0 1 0 0 0,0 0 0 0 0,1 0 0 0 0,-1 0 0 0 0,1 0 1 0 0,0 0-1 0 0,0 0 0 0 0,2-3 0 0 0,0 0 0 0 0,0 0 1 0 0,0 0-1 0 0,0-1 0 0 0,-1 1 0 0 0,1-1-4 0 0,-1 0 0 0 0,1 1 0 0 0,0 0 0 0 0,0 0 0 0 0,1 0 4 0 0,6-7-67 0 0,-8 8 49 0 0,0 1 0 0 0,0-1 0 0 0,0 1 0 0 0,0 0 0 0 0,1 0-1 0 0,-1 0 1 0 0,1 1 0 0 0,0-1 0 0 0,0 1 0 0 0,1-1 18 0 0,21-2-31 0 0,11-11-109 0 0,-30 13 132 0 0,15-6-14 0 0,-21 9 17 0 0,0 0 0 0 0,0 0 1 0 0,0-1-1 0 0,0 1 0 0 0,0 0 1 0 0,0 1-1 0 0,1-1 1 0 0,-1 0-1 0 0,0 0 0 0 0,0 0 1 0 0,0 1-1 0 0,0-1 1 0 0,1 1 4 0 0,61 30-112 0 0,-61-29 116 0 0,1-1 1 0 0,0 1 0 0 0,-1 0 0 0 0,1 0 0 0 0,-1 0 0 0 0,0 0 0 0 0,2 2-5 0 0,11 18 85 0 0,-8-7 31 0 0,-1 0-1 0 0,4 11-115 0 0,7 19 138 0 0,-13-30-38 0 0,-5 6-12 0 0,1-15-52 0 0,2 4 68 0 0,1-4-88 0 0,-1-1 1 0 0,0 1 0 0 0,-1-1 0 0 0,1 1 0 0 0,-1 0 0 0 0,0-1 0 0 0,0 1 0 0 0,-1 0 0 0 0,0 1-17 0 0,0-5 9 0 0,1 0 0 0 0,-1 0 1 0 0,0 0-1 0 0,1 0 0 0 0,-1 0 1 0 0,1 0-1 0 0,0 0 1 0 0,-1-1-1 0 0,1 1 0 0 0,0 0 1 0 0,0 0-1 0 0,1 0-9 0 0,-1-1 4 0 0,0 1 0 0 0,0-1 0 0 0,-1 1-1 0 0,1-1 1 0 0,0 1 0 0 0,-1-1 0 0 0,1 1 0 0 0,-1-1 0 0 0,0 1 0 0 0,1-1-1 0 0,-1 1 1 0 0,0 0-4 0 0,0 0 72 0 0,0 1 7 0 0,0 1-82 0 0,0-2-84 0 0,0 1-80 0 0,0-2 42 0 0,0 0-33 0 0,0-1-35 0 0,0 1-34 0 0,0 0-316 0 0,0-1 70 0 0,0 0-46 0 0,0 0-617 0 0,0 0-490 0 0,0 0-930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36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1 135 5696 0 0,'0'0'166'0'0,"2"0"-6"0"0,0-1-148 0 0,1 0 75 0 0,1 0 96 0 0,2-2 194 0 0,5-2 331 0 0,-8 4-526 0 0,0 0-57 0 0,-3 1 128 0 0,1 0-58 0 0,-1-1-49 0 0,1 0-42 0 0,-1-1 2 0 0,2-3-45 0 0,-2 4-21 0 0,0 1 33 0 0,1 0-47 0 0,-1 0 0 0 0,1-1-1 0 0,-1 1 1 0 0,1-1 0 0 0,-1 1-1 0 0,1 0 1 0 0,0 0 0 0 0,-1-1-1 0 0,1 1 1 0 0,-1 0 0 0 0,1 0-1 0 0,0 0 1 0 0,-1 0 0 0 0,1 0-1 0 0,0 0 1 0 0,-1 0 0 0 0,1 0 0 0 0,0 0-1 0 0,0 0-25 0 0,-1 0 13 0 0,0 0-1 0 0,0 0 1 0 0,1 0-1 0 0,-1 0 1 0 0,0 0-1 0 0,1 0 1 0 0,-1 1-1 0 0,0-1 1 0 0,1-1-1 0 0,-1 1 1 0 0,0 0-1 0 0,1 0 1 0 0,-1 0-1 0 0,0 0 1 0 0,1 0-1 0 0,-1 0 1 0 0,0 0-1 0 0,0 0 1 0 0,1 0-1 0 0,-1-1 1 0 0,0 1-1 0 0,1 0 1 0 0,-1 0-1 0 0,0 0 1 0 0,0-1-1 0 0,1 1 1 0 0,-1 0-1 0 0,0 0 0 0 0,0 0 1 0 0,0-1-1 0 0,1 1 1 0 0,-1 0-1 0 0,0-1 1 0 0,0 1-1 0 0,0 0 1 0 0,0 0-1 0 0,0-1 1 0 0,0 1-1 0 0,0 0 1 0 0,1-1-1 0 0,-1 1 1 0 0,0 0-1 0 0,0-1 1 0 0,0 1-1 0 0,0 0 1 0 0,0-1-1 0 0,0 1 1 0 0,-1 0-1 0 0,1-1-12 0 0,1-2 183 0 0,0 0-50 0 0,3 0-2 0 0,1 1-57 0 0,3-1 32 0 0,-4 3 37 0 0,-2-5 37 0 0,0 0-120 0 0,8-4-31 0 0,-10 9 6 0 0,0-3 17 0 0,0 1 46 0 0,0 2-8 0 0,0 0-1 0 0,0 0 6 0 0,0 0 6 0 0,-6 0 78 0 0,-4 0 81 0 0,6 0-185 0 0,0 2-48 0 0,-9 8 52 0 0,6-3-16 0 0,-8 9 97 0 0,13-9-39 0 0,2-3-58 0 0,-2 0 97 0 0,-8 12 38 0 0,0 1-84 0 0,7-9-6 0 0,3 6-26 0 0,1-10-23 0 0,-2 12 123 0 0,0 8-5 0 0,1-22-166 0 0,0 0-1 0 0,0 1 1 0 0,0-1-1 0 0,1 0 0 0 0,-1 0 1 0 0,1 0-1 0 0,-1 0 1 0 0,2 2-11 0 0,-1-1 7 0 0,6 10 17 0 0,-3-7 21 0 0,1-2-1 0 0,-5-4-41 0 0,1 0 0 0 0,-1 0-1 0 0,0 0 1 0 0,1 0 0 0 0,-1 1-1 0 0,0-1 1 0 0,0 0 0 0 0,1 0-1 0 0,-1 0 1 0 0,0 1 0 0 0,0-1-1 0 0,1 0 1 0 0,-1 0 0 0 0,0 1 0 0 0,0-1-1 0 0,0 0 1 0 0,0 1 0 0 0,1-1-1 0 0,-1 0 1 0 0,0 1 0 0 0,0-1-1 0 0,0 0 1 0 0,0 0 0 0 0,0 1-1 0 0,0-1 1 0 0,0 0 0 0 0,0 1 0 0 0,0-1-1 0 0,0 0 1 0 0,0 1 0 0 0,0-1-3 0 0,3 7 91 0 0,6-2-73 0 0,-9-5-10 0 0,10 8 3 0 0,-9-7-11 0 0,-1-1 0 0 0,1 1 0 0 0,-1-1 0 0 0,1 1 0 0 0,0-1 0 0 0,-1 1 0 0 0,1-1 0 0 0,-1 0 0 0 0,1 1 0 0 0,0-1 0 0 0,0 0 0 0 0,-1 1 0 0 0,1-1 0 0 0,0 0 0 0 0,-1 0 0 0 0,1 0 0 0 0,0 0 0 0 0,0 1 0 0 0,-1-1 0 0 0,2 0 0 0 0,0 0-13 0 0,7 1 59 0 0,-8-1-34 0 0,0 0 0 0 0,0 0 0 0 0,0 0 0 0 0,0 0 0 0 0,-1 0-1 0 0,1 0 1 0 0,0 0 0 0 0,0 0 0 0 0,0-1 0 0 0,0 1 0 0 0,0 0 0 0 0,-1-1 0 0 0,1 1 0 0 0,0 0 0 0 0,0-1 0 0 0,0 1-12 0 0,5-5 27 0 0,-1 2-57 0 0,0 1-47 0 0,1 1-63 0 0,-1 1-11 0 0,4-3-60 0 0,-7 1 103 0 0,0 1-56 0 0,0 0 12 0 0,-1 0-42 0 0,1 0-46 0 0,-1 0-54 0 0,1 1-12 0 0,-1-1-45 0 0,0 1-39 0 0,0 0-35 0 0,1 0-123 0 0,-1-1-35 0 0,4 1-1286 0 0,-5 0 1843 0 0</inkml:trace>
  <inkml:trace contextRef="#ctx0" brushRef="#br0" timeOffset="295.52">232 50 5728 0 0,'0'0'166'0'0,"0"0"-39"0"0,2 0-3 0 0,0 0 43 0 0,1 1 52 0 0,1 0 94 0 0,2 2 205 0 0,0 1 10 0 0,-2-3-231 0 0,0 0-107 0 0,-1 0-69 0 0,1 1 443 0 0,5 3-118 0 0,-3-2-156 0 0,-1 1 56 0 0,-1 0-7 0 0,6 4 302 0 0,15 12 211 0 0,-18-16-600 0 0,-2-1-50 0 0,3 2 23 0 0,8 10 240 0 0,4-2 102 0 0,-10-7-329 0 0,-2 0-37 0 0,1 5-23 0 0,-6-2-10 0 0,1-2-27 0 0,15 14 68 0 0,-9-9-156 0 0,-9-11-48 0 0,-1 0 0 0 0,1 1 0 0 0,0-1 0 0 0,0 0 0 0 0,0 0 0 0 0,0 0 0 0 0,0 0 1 0 0,0 0-1 0 0,0 0 0 0 0,0-1 0 0 0,0 1 0 0 0,1 0 0 0 0,-1 0-5 0 0,0-1 2 0 0,0 1-1 0 0,0 0 1 0 0,0-1 0 0 0,0 1 0 0 0,0 0 0 0 0,-1-1-1 0 0,1 1 1 0 0,0 0 0 0 0,-1 0 0 0 0,1 0-1 0 0,0-1 1 0 0,0 2-2 0 0,1 8 55 0 0,0-4 13 0 0,6 0-52 0 0,-6-4 49 0 0,-2-2 7 0 0,0 0-44 0 0,0 0-44 0 0,0 0-67 0 0,0 0-52 0 0,0 0-205 0 0,0 0 251 0 0,0 0 3 0 0,0 0-16 0 0,0 0-37 0 0,0 0-13 0 0,0 0-37 0 0,0 0-44 0 0,0 0-48 0 0,0 0-52 0 0,0 0-49 0 0,0 0-43 0 0,0 0-38 0 0,0 0-134 0 0,0 0-38 0 0,0 0-1399 0 0</inkml:trace>
  <inkml:trace contextRef="#ctx0" brushRef="#br0" timeOffset="565.48">499 1 6824 0 0,'0'0'149'0'0,"-2"2"23"0"0,0 0-129 0 0,1-1-23 0 0,0-1 5 0 0,-2 4 31 0 0,-3 2 36 0 0,-3 3 55 0 0,-2 1-152 0 0,1-1 41 0 0,4-2 72 0 0,1-2 64 0 0,2 1 97 0 0,0 1 105 0 0,-1-2-55 0 0,0 2 66 0 0,-11 10 450 0 0,9-11-556 0 0,-13 10 517 0 0,11-10-441 0 0,2 1-54 0 0,1 2-44 0 0,1-1-35 0 0,3-5-173 0 0,0-1 1 0 0,0 0 0 0 0,0 0-1 0 0,0 0 1 0 0,-1 0 0 0 0,1 0-1 0 0,0 0 1 0 0,-1 0 0 0 0,0 0-1 0 0,1 0 1 0 0,-1 0 0 0 0,0-1-1 0 0,0 1 1 0 0,0-1 0 0 0,-1 1-50 0 0,-3 2 168 0 0,1 1-38 0 0,-1 4 10 0 0,1 1-45 0 0,-8 11 86 0 0,13-21-304 0 0,0 1 39 0 0,-1 0 22 0 0,1 0 96 0 0,-1 0 57 0 0,1 2 360 0 0,0-1-310 0 0,0-2-108 0 0,0 1-37 0 0,0 0-44 0 0,1-1-51 0 0,-1 1-69 0 0,0-1-75 0 0,0 1-84 0 0,0-1-91 0 0,0 1-101 0 0,0-1-110 0 0,0 0-117 0 0,0 0 325 0 0,-1 0-32 0 0,1 0-1239 0 0,0 0-960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3.1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 37 5344 0 0,'-2'0'157'0'0,"-6"-3"-13"0"0,4 0-110 0 0,0-3-27 0 0,-5-4-13 0 0,1 7 67 0 0,5 3 169 0 0,1-1-88 0 0,1-1-55 0 0,-1-1-43 0 0,1 0 16 0 0,-1 2 56 0 0,0 0 61 0 0,-1 0 98 0 0,-7 1 118 0 0,0 0-88 0 0,8 0-43 0 0,0 0-6 0 0,-1 0-179 0 0,0 0 60 0 0,-13 0 478 0 0,10 0-398 0 0,2 0-135 0 0,1 0-50 0 0,4 1 55 0 0,-1 0-33 0 0,-2 5-10 0 0,1-4-8 0 0,0-1-4 0 0,-1-1-30 0 0,-1 0 11 0 0,1 0 30 0 0,0 1 29 0 0,0 1 41 0 0,1-1-106 0 0,0 0 0 0 0,0 0 0 0 0,0 1-1 0 0,1-1 1 0 0,-1 0 0 0 0,0 0 0 0 0,0 0 0 0 0,1 1 0 0 0,-1-1 0 0 0,1 0 0 0 0,-1 1 0 0 0,1-1 0 0 0,0 0 0 0 0,-1 1 0 0 0,1 0-7 0 0,-2 2 80 0 0,-6 4 10 0 0,5 2 103 0 0,3 5-74 0 0,2-7-100 0 0,-1-3-62 0 0,7 12 145 0 0,-3-7-41 0 0,5 10 56 0 0,-9-18-103 0 0,4 5 32 0 0,6 4 88 0 0,1 0-1 0 0,-7-4-94 0 0,-2 1 28 0 0,-2-6-47 0 0,0 0-1 0 0,0 0 1 0 0,0-1-1 0 0,0 1 0 0 0,0 0 1 0 0,0-1-1 0 0,0 1 1 0 0,0-1-1 0 0,1 1-19 0 0,22 34 472 0 0,-10-14-210 0 0,-9-18-179 0 0,-4-4-77 0 0,-1 0-1 0 0,0 0 1 0 0,1 1 0 0 0,-1-1-1 0 0,0 0 1 0 0,1 0 0 0 0,-1 0-1 0 0,0 1 1 0 0,0-1 0 0 0,1 0-1 0 0,-1 1 1 0 0,0-1-1 0 0,0 0 1 0 0,1 1 0 0 0,-1-1-1 0 0,0 0 1 0 0,0 1 0 0 0,0-1-1 0 0,0 0 1 0 0,1 1 0 0 0,-1-1-1 0 0,0 0 1 0 0,0 1-1 0 0,0-1 1 0 0,0 1 0 0 0,0-1-1 0 0,0 0 1 0 0,0 1 0 0 0,0-1-1 0 0,0 1 1 0 0,0-1 0 0 0,-1 1-6 0 0,2 0 22 0 0,-1 1 1 0 0,0-1 0 0 0,0 1-1 0 0,1-1 1 0 0,-1 1 0 0 0,0-1-1 0 0,1 1 1 0 0,0-1 0 0 0,-1 0-1 0 0,1 1 1 0 0,0-1 0 0 0,0 1-23 0 0,3 7 141 0 0,-2-3-18 0 0,-2-4 66 0 0,0-1-10 0 0,0 1-76 0 0,0 0-49 0 0,0 4-5 0 0,0-5 1 0 0,-2 6 99 0 0,-2-2 25 0 0,-1 1 47 0 0,3 1 11 0 0,2-6-98 0 0,-2 1-58 0 0,-6 5 24 0 0,4-4 26 0 0,0-3-77 0 0,0 1-16 0 0,3 2 1 0 0,1 2 8 0 0,-3-1 58 0 0,1-3-88 0 0,1 0 0 0 0,-1 0 0 0 0,0 0 0 0 0,0 0-1 0 0,0 0 1 0 0,0 0 0 0 0,0 0 0 0 0,0-1 0 0 0,0 1-1 0 0,0-1 1 0 0,0 1 0 0 0,0-1 0 0 0,0 0 0 0 0,-1 0 0 0 0,1 0-12 0 0,0 0 80 0 0,0 0 0 0 0,-8-2-64 0 0,5-1-4 0 0,2 1-38 0 0,2 0-56 0 0,-1-1-84 0 0,2 0-54 0 0,-1 0-93 0 0,0-1-106 0 0,1 0-123 0 0,0 3 211 0 0,0 0-49 0 0,0 0-43 0 0,0 0-39 0 0,0 0-134 0 0,0 0-38 0 0,0-3-1400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3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8032 0 0,'0'0'233'0'0,"0"2"-9"0"0,0 2-342 0 0,0 2 103 0 0,0 0 89 0 0,0 1 72 0 0,0 2 126 0 0,0 16 688 0 0,0-15-603 0 0,0-4-140 0 0,0-3-160 0 0,0 0-40 0 0,2 3 367 0 0,6 7 112 0 0,-5 5-63 0 0,-2 3-62 0 0,-2 0-60 0 0,0 1-29 0 0,1-22-418 0 0,1 1 44 0 0,-1-1 39 0 0,0 1 34 0 0,0-1 35 0 0,0 1 34 0 0,0 0 214 0 0,0 0-78 0 0,0 0-96 0 0,0-1-50 0 0,0 0-45 0 0,0 1-42 0 0,0-1-44 0 0,0 1-52 0 0,0-1-58 0 0,0 1-15 0 0,0-1-49 0 0,0 0-51 0 0,0 1-57 0 0,0-1-58 0 0,0 1-64 0 0,0 0-67 0 0,-1-1-70 0 0,1 0-917 0 0,0 0-892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3.7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5472 0 0,'0'0'124'0'0,"0"0"17"0"0,0 0 10 0 0,0 2-25 0 0,0 8-100 0 0,3 2-26 0 0,-1-7-33 0 0,0-1 60 0 0,-1 1 51 0 0,0-1 44 0 0,1 1 70 0 0,-1 1 39 0 0,0 14 552 0 0,-1-12-416 0 0,2 1-46 0 0,0-2-43 0 0,0 1-37 0 0,2 5 118 0 0,-2 0-77 0 0,-2-10-428 0 0,0 1 116 0 0,0 0 104 0 0,0 1 91 0 0,0 0 138 0 0,0 1 94 0 0,0 1 174 0 0,0 3 407 0 0,0-2-42 0 0,0-5-341 0 0,0-1-139 0 0,0-1-55 0 0,0-2 0 0 0,0 0-251 0 0,0-1-40 0 0,0-1-42 0 0,0 0-48 0 0,0-1-51 0 0,0-1-54 0 0,0 4 88 0 0,0-1 0 0 0,0 1 1 0 0,0-1-1 0 0,1 1 0 0 0,-1 0 1 0 0,0-1-1 0 0,1 1 0 0 0,-1 0 0 0 0,1 0 1 0 0,0-1-1 0 0,-1 1 0 0 0,1 0 1 0 0,0 0-4 0 0,0 0 3 0 0,-1-1 0 0 0,1 1 0 0 0,0 0 1 0 0,-1 0-1 0 0,1-1 0 0 0,-1 1 1 0 0,1 0-1 0 0,-1-1 0 0 0,0 1 0 0 0,1 0 1 0 0,-1-1-1 0 0,0 1 0 0 0,0-1-3 0 0,0 1 4 0 0,0 0-1 0 0,0 0 0 0 0,0 0 0 0 0,0 0 1 0 0,0 0-1 0 0,0-1 0 0 0,0 1 1 0 0,1 0-1 0 0,-1 0 0 0 0,0 0 0 0 0,1 0 1 0 0,-1 0-1 0 0,1 0 0 0 0,-1 0 1 0 0,1 0-1 0 0,0-1-3 0 0,8-15 1 0 0,-7 12-12 0 0,-1 3 14 0 0,0 0-1 0 0,0 0 1 0 0,0 1-1 0 0,0-1 1 0 0,0 0 0 0 0,0 0-1 0 0,1 1 1 0 0,0-2-3 0 0,7 0-36 0 0,4 6-90 0 0,-10-1 104 0 0,0 0 1 0 0,0 1-1 0 0,0-1 1 0 0,0 1-1 0 0,2 3 22 0 0,-1-2 1 0 0,9 11-79 0 0,-12-10 63 0 0,-1-1 1 0 0,24 45 4 0 0,-16-37 10 0 0,-6 0 0 0 0,-2-10 4 0 0,1-1 0 0 0,-1 0 0 0 0,0 0 0 0 0,0 1 0 0 0,0-1 0 0 0,1 0 1 0 0,-1 0-1 0 0,1 0 0 0 0,-1 1 0 0 0,1-1 0 0 0,-1 0 0 0 0,1 0 0 0 0,0 0 1 0 0,-1 0-1 0 0,1 0 0 0 0,0 0 0 0 0,0 0 0 0 0,1 1-4 0 0,-1-1-15 0 0,0-1-82 0 0,-1 1-85 0 0,0-1 47 0 0,0 0-36 0 0,0 0-37 0 0,0 0-37 0 0,0 0-340 0 0,0 0 74 0 0,0 0-48 0 0,0 0-667 0 0,0 0-530 0 0,0 0-1004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5.0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10104 0 0,'0'0'230'0'0,"0"0"30"0"0,0 0 19 0 0,0 0-122 0 0,0 0-94 0 0,0 0-55 0 0,0 0-60 0 0,0 0-8 0 0,0 0-46 0 0,0 0-54 0 0,0 0-91 0 0,0 0-107 0 0,0 0-95 0 0,0 0 62 0 0,0 0-35 0 0,0 0-504 0 0,0 0-395 0 0,0 0-752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4.3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13 7632 0 0,'0'0'166'0'0,"0"0"29"0"0,0 0 14 0 0,0 0 39 0 0,0 0 116 0 0,0 0 55 0 0,0 0 12 0 0,0 0-35 0 0,0 0-282 0 0,0 0 16 0 0,0 0 44 0 0,0 2-12 0 0,0 8 107 0 0,0 2 126 0 0,0-12-283 0 0,0 0-45 0 0,-3 0-25 0 0,-1 0-60 0 0,1 0 78 0 0,3 0 7 0 0,-1 1 34 0 0,0-1 40 0 0,1 1 47 0 0,0 1-194 0 0,0-1 60 0 0,0 1 50 0 0,-1-1 40 0 0,0 1 68 0 0,-2 2 470 0 0,2-2-417 0 0,0-1-49 0 0,-1 1-100 0 0,1-1-107 0 0,1 1-38 0 0,-1-1-43 0 0,0 0-47 0 0,1-1 188 0 0,0 0 22 0 0,0 2-11 0 0,0 42 35 0 0,0 20 52 0 0,2-55-121 0 0,2-5-38 0 0,0-5-22 0 0,0 3-39 0 0,10 13 39 0 0,-11-13 13 0 0,15 5 21 0 0,-15-5 8 0 0,1-1 0 0 0,0 1 0 0 0,0-1-1 0 0,0 0 1 0 0,0 0 0 0 0,0 0 0 0 0,0 0-1 0 0,0-1 1 0 0,0 0 0 0 0,0 0 0 0 0,1 0-28 0 0,8 1 35 0 0,-10-1-20 0 0,0 1 1 0 0,1-1-1 0 0,-1 0 1 0 0,1 0-1 0 0,-1-1 1 0 0,0 1-1 0 0,1-1 1 0 0,-1 1-1 0 0,3-2-15 0 0,-4 1 12 0 0,10-5 84 0 0,-9 6-69 0 0,-1-1 1 0 0,1 0 0 0 0,-1 1 0 0 0,1-1-1 0 0,0 1 1 0 0,-1 0 0 0 0,2 0-28 0 0,-3 0 4 0 0,0 0 0 0 0,0 0 1 0 0,-1 0-1 0 0,1 0 0 0 0,0 0 1 0 0,0-1-1 0 0,-1 1 0 0 0,1 0 1 0 0,0 0-1 0 0,0-1 0 0 0,-1 1 1 0 0,1 0-1 0 0,0-1 1 0 0,-1 1-1 0 0,1-1 0 0 0,-1 1 1 0 0,1-1-1 0 0,-1 1 0 0 0,1-1 1 0 0,0 0-5 0 0,9-6 17 0 0,0-1-31 0 0,-5 5-50 0 0,2 3 60 0 0,-5 1-5 0 0,3-2-570 0 0,-1 0 87 0 0,-2 0-9 0 0,0-2-141 0 0,-2 0 33 0 0,0 2 164 0 0,-1 0 22 0 0,1 2-67 0 0,0-3-1317 0 0,0 2-1026 0 0</inkml:trace>
  <inkml:trace contextRef="#ctx0" brushRef="#br0" timeOffset="465.19">328 98 5312 0 0,'0'0'157'0'0,"0"0"-41"0"0,0 0-4 0 0,0 0 42 0 0,0 0 133 0 0,0 0 249 0 0,0 0 22 0 0,0-2-10 0 0,0 1-516 0 0,0 1 0 0 0,0-1 0 0 0,0 1 1 0 0,1-1-1 0 0,-1 1 0 0 0,0-1 0 0 0,0 1 0 0 0,0-1 0 0 0,0 1 1 0 0,1-1-1 0 0,-1 1 0 0 0,0-1 0 0 0,0 1 0 0 0,1 0 1 0 0,-1-1-1 0 0,0 1 0 0 0,1-1 0 0 0,-1 1 0 0 0,0 0 1 0 0,1-1-1 0 0,-1 1 0 0 0,1 0 0 0 0,-1-1-32 0 0,1 1 31 0 0,-1 0 0 0 0,1 0 0 0 0,-1-1 0 0 0,0 1 0 0 0,1 0 0 0 0,-1-1 0 0 0,0 1 0 0 0,1 0 0 0 0,-1-1 0 0 0,0 1-1 0 0,1-1 1 0 0,-1 1 0 0 0,0-1 0 0 0,0 1 0 0 0,1-1 0 0 0,-1 1 0 0 0,0 0 0 0 0,0-1 0 0 0,0 1 0 0 0,0-1 0 0 0,0 1 0 0 0,0-1 0 0 0,0 0-31 0 0,0-1 436 0 0,2 2-207 0 0,0-2-102 0 0,0 0-68 0 0,2-3-29 0 0,-4 4 23 0 0,2-1 82 0 0,-1 0-49 0 0,-1 0-31 0 0,0 0-27 0 0,-1 0-6 0 0,1 0 22 0 0,1 0 28 0 0,1 0 45 0 0,6-6 30 0 0,-6 6-3 0 0,-2 0-10 0 0,0-3-125 0 0,-1 0 72 0 0,-4-12 342 0 0,1 11-334 0 0,2 4 63 0 0,2 2-11 0 0,-1 0-65 0 0,0 0-35 0 0,-6 0-17 0 0,4 0 3 0 0,0 0 48 0 0,2 0-55 0 0,0 0 0 0 0,0 1 0 0 0,0-1 0 0 0,-1 0 0 0 0,1 0 0 0 0,0 1 0 0 0,0-1 0 0 0,0 0 0 0 0,0 1 0 0 0,0-1 0 0 0,0 1 0 0 0,0-1 0 0 0,0 1 0 0 0,0 0 0 0 0,0-1 0 0 0,0 1 0 0 0,0 0 0 0 0,0 0 0 0 0,0 0-20 0 0,-6 9 138 0 0,2 1-73 0 0,2-5-72 0 0,-8 19 15 0 0,11-14 16 0 0,-1-1 9 0 0,-4 2 15 0 0,4-10-28 0 0,0 1 0 0 0,1-1 1 0 0,-1 1-1 0 0,0-1 0 0 0,1 1 1 0 0,-1 0-1 0 0,1-1 0 0 0,0 1 1 0 0,0 1-21 0 0,0 5 54 0 0,-1-4 7 0 0,1 0-1 0 0,0 1 1 0 0,1-1 0 0 0,0 0-1 0 0,-1 1 1 0 0,2 0-61 0 0,5 6 78 0 0,-5-10 10 0 0,-2-2 1 0 0,2 2 7 0 0,18 10 111 0 0,-17-7-138 0 0,1-1 27 0 0,0-3-18 0 0,1-1 39 0 0,15 0 128 0 0,-17 0-170 0 0,0 0-11 0 0,5 0-59 0 0,-7 0 6 0 0,7-1 50 0 0,-3-4-38 0 0,-6 1-17 0 0,1 3-8 0 0,0 0-28 0 0,0 1-28 0 0,0 0-42 0 0,0 0-23 0 0,0 0-42 0 0,0 0-49 0 0,0 0-54 0 0,0 0-59 0 0,0 0-54 0 0,0 0-50 0 0,0 0-42 0 0,0 0-142 0 0,0 0-42 0 0,0 0-172 0 0,0 0-460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6.2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170 27 6992 0 0,'0'0'157'0'0,"0"0"23"0"0,-2 0 12 0 0,0 1-83 0 0,1-1-79 0 0,-18-11 30 0 0,12 9-46 0 0,2 2 37 0 0,4 0-9 0 0,-1 0 1 0 0,1 0-1 0 0,0-1 0 0 0,0 1 0 0 0,-1 0 0 0 0,1-1 1 0 0,0 1-1 0 0,0 0 0 0 0,-1-1 0 0 0,1 0 1 0 0,0 1-1 0 0,0-1 0 0 0,0 0 0 0 0,0 1 0 0 0,0-1 1 0 0,0 0-1 0 0,0 0 0 0 0,0 0-42 0 0,-4-2 462 0 0,-1 2-88 0 0,1 2-78 0 0,-1 1-67 0 0,1 0-59 0 0,0 1-47 0 0,0 1 22 0 0,3-2 25 0 0,0-1-59 0 0,0-1-39 0 0,0-1-40 0 0,-2 0 4 0 0,2 2 22 0 0,0 1 45 0 0,-6 4-19 0 0,7-3-27 0 0,0 0 44 0 0,1-2-90 0 0,0-1 0 0 0,0 1 1 0 0,0 0-1 0 0,-1-1 0 0 0,1 1 0 0 0,0 0 1 0 0,0-1-1 0 0,-1 1 0 0 0,1 0 1 0 0,0-1-1 0 0,-1 1 0 0 0,1-1 0 0 0,-1 1 1 0 0,1 0-1 0 0,-1-1 0 0 0,1 1 1 0 0,-1-1-1 0 0,1 1-11 0 0,-8 9 157 0 0,4-3-97 0 0,3-6-45 0 0,0 0 0 0 0,1 0 0 0 0,-1 0 0 0 0,0 0-1 0 0,1 1 1 0 0,-1-1 0 0 0,1 0 0 0 0,0 0 0 0 0,-1 1 0 0 0,1-1 0 0 0,0 2-15 0 0,-2 1 104 0 0,1-3-93 0 0,0-1 0 0 0,0 1 1 0 0,0 0-1 0 0,0 0 0 0 0,1 0 1 0 0,-1 1-1 0 0,0-1 0 0 0,1 0 1 0 0,-1 0-1 0 0,1 0 0 0 0,-1 0 1 0 0,1 1-1 0 0,-1-1 0 0 0,1 0 1 0 0,0 0-1 0 0,0 1 0 0 0,0-1 1 0 0,-1 1-12 0 0,1-1 9 0 0,0 1 0 0 0,0-1 0 0 0,0 0 1 0 0,0 1-1 0 0,-1-1 0 0 0,1 0 0 0 0,-1 1 1 0 0,1-1-1 0 0,-1 0 0 0 0,1 1 0 0 0,-1-1 1 0 0,0 0-1 0 0,0 0-9 0 0,1 0 8 0 0,-1 0 0 0 0,0 1 1 0 0,1-1-1 0 0,-1 0 0 0 0,0 0 1 0 0,1 1-1 0 0,0-1 0 0 0,-1 0 0 0 0,1 1 1 0 0,0-1-1 0 0,0 1 0 0 0,-1-1 1 0 0,1 0-9 0 0,0 50 328 0 0,0-17-254 0 0,2-21-20 0 0,6-3 10 0 0,-3-6-11 0 0,5 4-42 0 0,4-5 25 0 0,9-3 87 0 0,-12-1-64 0 0,-10 1-50 0 0,0 0 0 0 0,0 0 0 0 0,0 0 0 0 0,0 0 0 0 0,0 0 0 0 0,0-1 0 0 0,0 1 0 0 0,0 0-1 0 0,0 0 1 0 0,0-1 0 0 0,0 1 0 0 0,0-1 0 0 0,0 1 0 0 0,0-1 0 0 0,-1 1 0 0 0,1-1 0 0 0,0 1 0 0 0,0-1-1 0 0,-1 0 1 0 0,1 1 0 0 0,0-1 0 0 0,-1 0 0 0 0,1 0 0 0 0,0 0 0 0 0,0 0-9 0 0,4-8 135 0 0,4 6-25 0 0,-1-1-8 0 0,-2-5 18 0 0,-4 6-118 0 0,0 0 0 0 0,0 1 1 0 0,1-1-1 0 0,-1 0 1 0 0,1 1-1 0 0,-1-1 0 0 0,1 1 1 0 0,0 0-1 0 0,0 0 1 0 0,0 0-1 0 0,0 0 0 0 0,1 0-2 0 0,20-15 0 0 0,-23 16 0 0 0,0-1 0 0 0,0 1 0 0 0,0 0 0 0 0,0-1 0 0 0,0 1 0 0 0,0-1 0 0 0,-1 1 0 0 0,1-1 1 0 0,0 1-1 0 0,-1-1 0 0 0,1 0 0 0 0,-1-1 0 0 0,4-6-10 0 0,6 0-35 0 0,-2 2 39 0 0,-7 5 12 0 0,0 0 1 0 0,-1 0-1 0 0,1 0 1 0 0,-1 0 0 0 0,1 0-1 0 0,-1 0 1 0 0,0-1 0 0 0,0 1-1 0 0,0 0 1 0 0,0 0 0 0 0,0-1-7 0 0,0 2 1 0 0,2-8 43 0 0,3 5-63 0 0,-5 4 14 0 0,0 0-1 0 0,1 0 1 0 0,-1-1 0 0 0,1 1-1 0 0,-1 0 1 0 0,0-1 0 0 0,1 1-1 0 0,-1 0 1 0 0,0-1-1 0 0,0 1 1 0 0,1 0 0 0 0,-1-1-1 0 0,0 1 1 0 0,0-1 0 0 0,0 1-1 0 0,1 0 1 0 0,-1-1-1 0 0,0 1 1 0 0,0-1 0 0 0,0 1-1 0 0,0-1 1 0 0,0 1 0 0 0,0 0-1 0 0,0-1 6 0 0,0-1-110 0 0,0 1 30 0 0,0-1 50 0 0,0-4 37 0 0,-3 7-52 0 0,0 1-13 0 0,-1 2-32 0 0,4-4 78 0 0,-1 1 0 0 0,1 0 1 0 0,0-1-1 0 0,-1 1 0 0 0,1 0 0 0 0,0-1 1 0 0,-1 1-1 0 0,1 0 0 0 0,0 0 1 0 0,0-1-1 0 0,0 1 0 0 0,0 0 1 0 0,0 0-1 0 0,0-1 0 0 0,0 2 12 0 0,1 10-78 0 0,-1-10 70 0 0,0 12-1 0 0,0 1 3 0 0,0 15-53 0 0,0-29 59 0 0,0 1 0 0 0,0-1 0 0 0,0 1 0 0 0,1-1 0 0 0,-1 1 0 0 0,0-1 0 0 0,1 0 0 0 0,-1 1 0 0 0,1-1 0 0 0,0 1 0 0 0,-1-1 0 0 0,1 0 0 0 0,1 2 0 0 0,-2-2 0 0 0,1 0 0 0 0,0 0 0 0 0,-1 0 0 0 0,1 0 0 0 0,-1 0 0 0 0,1 1 0 0 0,-1-1 0 0 0,0 0 0 0 0,1 0 0 0 0,-1 0 0 0 0,0 1 0 0 0,0-1 0 0 0,0 1 0 0 0,0 4-3 0 0,2 10-32 0 0,10 11 9 0 0,-1-15 26 0 0,-1-2 10 0 0,-6-6 33 0 0,-1-1-62 0 0,-1-1-76 0 0,-1 0-75 0 0,1-1-111 0 0,-1 0-130 0 0,0 0-117 0 0,-1-1 70 0 0,0 0-44 0 0,2 0-595 0 0,1 0-473 0 0,4 0-896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6.6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7312 0 0,'0'0'165'0'0,"0"0"22"0"0,0 2 9 0 0,0 20 16 0 0,0-19-263 0 0,0 0 34 0 0,0 3 73 0 0,-1-1 60 0 0,1 0 51 0 0,0 2 83 0 0,1 1 186 0 0,1-2 13 0 0,0-2-178 0 0,1-3-78 0 0,0 0-45 0 0,-2-1 110 0 0,0 1-70 0 0,-1 0-58 0 0,0 0-46 0 0,1 1-29 0 0,-2 3 3 0 0,1-3 3 0 0,0-2 5 0 0,0 2 32 0 0,0 1 74 0 0,0 6 593 0 0,0-5-498 0 0,0-3-180 0 0,0 0-44 0 0,0 0-54 0 0,0 0-64 0 0,0 1 297 0 0,0-2-15 0 0,0 2-46 0 0,0 1-69 0 0,0-1-76 0 0,0 0-35 0 0,0 0-37 0 0,0-1-42 0 0,0-1-201 0 0,0 0-50 0 0,0 0-45 0 0,0 0-39 0 0,0 0-130 0 0,0 0-39 0 0,0 0-158 0 0,0 0-421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6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6688 0 0,'0'0'197'0'0,"0"0"-56"0"0,0 0-11 0 0,0 0 44 0 0,0 0 145 0 0,0 0 266 0 0,2 0 21 0 0,-1 0-526 0 0,3 0 161 0 0,7 0 492 0 0,-8-1-573 0 0,-2 0-78 0 0,3-4 126 0 0,-4 5-194 0 0,0-1-1 0 0,0 1 1 0 0,1 0-1 0 0,-1-1 1 0 0,0 1 0 0 0,0 0-1 0 0,1-1 1 0 0,-1 1 0 0 0,0 0-1 0 0,0-1 1 0 0,1 1-1 0 0,-1 0 1 0 0,0 0 0 0 0,1 0-1 0 0,-1-1 1 0 0,0 1-1 0 0,1 0 1 0 0,-1 0 0 0 0,0 0-1 0 0,1 0 1 0 0,-1 0 0 0 0,1 0-1 0 0,-1-1 1 0 0,0 1-1 0 0,1 0 1 0 0,-1 0 0 0 0,0 0-1 0 0,1 0 1 0 0,-1 0-1 0 0,1 1 1 0 0,-1-1 0 0 0,1 0-14 0 0,2 0 91 0 0,1 0 90 0 0,2 0 119 0 0,10 0 512 0 0,-11 0-599 0 0,0 0-44 0 0,-2-1-84 0 0,-1 1-38 0 0,1-1-43 0 0,-2 1-49 0 0,4-3 40 0 0,-1 1 38 0 0,10-2 189 0 0,-8 3-216 0 0,1 1-75 0 0,3 0-103 0 0,-4 0 40 0 0,1 0-36 0 0,-6 0-243 0 0,0 0-116 0 0,-1 0 69 0 0,1 0-43 0 0,0 2-594 0 0,1 0 6 0 0,1 1-38 0 0,2 2-673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47.1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 8176 0 0,'0'0'182'0'0,"0"0"29"0"0,0 0 13 0 0,0 0 37 0 0,2 0 131 0 0,6 0 265 0 0,2 0-73 0 0,1 0-77 0 0,0 0-83 0 0,0 0-88 0 0,0 0-93 0 0,0 0-98 0 0,-1 0-103 0 0,2-2 38 0 0,-9 0-127 0 0,0 0 84 0 0,0 0 21 0 0,0 1-50 0 0,-2 0-40 0 0,2 0-52 0 0,-1 1-35 0 0,0-1-53 0 0,0 1-63 0 0,0 0-70 0 0,-1 0 29 0 0,1 0-44 0 0,-1 0-39 0 0,0 0-34 0 0,1 0-117 0 0,-1 0-34 0 0,3 0-1203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28.0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79 237 6272 0 0,'0'0'141'0'0,"0"0"23"0"0,0 0 11 0 0,-2 3-29 0 0,-3 1-115 0 0,-13 14 299 0 0,14-14-253 0 0,2-1 103 0 0,1 1-80 0 0,0 0-51 0 0,2 1-26 0 0,0-3 33 0 0,-5 13 76 0 0,-9 2 150 0 0,6-10-157 0 0,2 2-42 0 0,4-7-67 0 0,0 0-1 0 0,1 1 1 0 0,-1-1 0 0 0,1 1-1 0 0,-1-1 1 0 0,1 0-1 0 0,0 1 1 0 0,0-1-1 0 0,0 1 1 0 0,0-1-1 0 0,1 1 1 0 0,-1-1-16 0 0,1 1 13 0 0,-1-1 1 0 0,0 1-1 0 0,0-1 0 0 0,0 0 1 0 0,0 1-1 0 0,0-1 0 0 0,0 1 1 0 0,-1-1-1 0 0,1 1 0 0 0,-1-1 1 0 0,0 0-1 0 0,1 1-13 0 0,-5 5 41 0 0,4-7-31 0 0,0 1-1 0 0,0-1 1 0 0,0 0-1 0 0,0 1 1 0 0,1-1-1 0 0,-1 1 1 0 0,0 0 0 0 0,1-1-1 0 0,-1 1 1 0 0,1-1-1 0 0,0 1 1 0 0,0 0-1 0 0,-1-1 1 0 0,1 1-10 0 0,0 12 83 0 0,0 18 193 0 0,0-17-171 0 0,0-13-12 0 0,0-2-10 0 0,4 6 20 0 0,3-1-72 0 0,-4-2-5 0 0,-1-1 60 0 0,-2-2 29 0 0,0 0 12 0 0,3 0 1 0 0,55 0 336 0 0,-53-2-360 0 0,5-12-43 0 0,-4 1-36 0 0,0 9 15 0 0,-5 4-39 0 0,-1-1 1 0 0,1 1-1 0 0,-1 0 1 0 0,0 0-1 0 0,1-1 1 0 0,-1 1-1 0 0,1 0 0 0 0,-1-1 1 0 0,0 1-1 0 0,1 0 1 0 0,-1-1-1 0 0,0 1 1 0 0,0-1-1 0 0,1 1 1 0 0,-1 0-1 0 0,0-1 1 0 0,0 1-1 0 0,1-1 1 0 0,-1 1-1 0 0,0-1 1 0 0,0 1-1 0 0,0-1 1 0 0,0 1-1 0 0,0-1 1 0 0,0 1-1 0 0,0-1 1 0 0,0 1-1 0 0,0-1 1 0 0,0 1-1 0 0,0-1 1 0 0,0 1-1 0 0,0-1-1 0 0,0-1 4 0 0,0 0 1 0 0,0 0-1 0 0,1 0 1 0 0,-1 0-1 0 0,1 1 1 0 0,0-1-1 0 0,-1 0 0 0 0,1 0 1 0 0,0 0-1 0 0,0 1 1 0 0,0-1-1 0 0,0 1 1 0 0,0-1-1 0 0,0 1 0 0 0,1-1 1 0 0,-1 1-1 0 0,2-2-4 0 0,-2 2 4 0 0,0 0-1 0 0,1-1 0 0 0,-1 1 0 0 0,0-1 1 0 0,0 1-1 0 0,0-1 0 0 0,0 1 0 0 0,0-1 1 0 0,0 0-1 0 0,0 0 0 0 0,0 1 0 0 0,-1-1 1 0 0,1 0-1 0 0,-1 0 0 0 0,1 0 0 0 0,-1 0 1 0 0,0-1-4 0 0,0-31-29 0 0,0-43-97 0 0,0 72 116 0 0,0-1-2 0 0,0-12-71 0 0,0 16 20 0 0,0 2-18 0 0,0 0 13 0 0,3 2 4 0 0,-1 0 56 0 0,-1 0 1 0 0,0 0 0 0 0,1 0 0 0 0,-1 1-1 0 0,0-1 1 0 0,0 0 0 0 0,0 0 0 0 0,0 1-1 0 0,0-1 1 0 0,-1 0 0 0 0,1 1 0 0 0,-1-1-1 0 0,0 1 1 0 0,1-1 0 0 0,-1 1 0 0 0,0-1-1 0 0,-1 1 1 0 0,1 0 7 0 0,0-1-4 0 0,0-1 1 0 0,1 1-1 0 0,-1 0 1 0 0,0-1-1 0 0,1 1 0 0 0,-1-1 1 0 0,1 1-1 0 0,0 0 1 0 0,-1-1-1 0 0,2 1 4 0 0,-2 0-4 0 0,1-1-1 0 0,0 0 1 0 0,-1 1-1 0 0,1-1 1 0 0,-1 0 0 0 0,1 1-1 0 0,-1-1 1 0 0,0 1-1 0 0,0-1 1 0 0,1 1 4 0 0,-7 18-13 0 0,4-13 13 0 0,1-7-1 0 0,1 1 1 0 0,0 0-1 0 0,-1 0 0 0 0,1 0 1 0 0,0 0-1 0 0,0 0 1 0 0,0 0-1 0 0,0 0 0 0 0,0 0 1 0 0,0 0-1 0 0,0 0 1 0 0,0 0-1 0 0,0 0 0 0 0,0 0 1 0 0,1 0-1 0 0,-1 0 1 0 0,0 0-1 0 0,1 0 1 0 0,15 31-53 0 0,-3-17 63 0 0,-12-13-5 0 0,0-1-1 0 0,1 1 0 0 0,0-1 0 0 0,-1 0 1 0 0,1 1-1 0 0,0-1 0 0 0,-1 0 0 0 0,1 0 1 0 0,0 0-1 0 0,0-1-4 0 0,22 6-5 0 0,-24-6 2 0 0,1 0 0 0 0,-1 0 0 0 0,0 1 0 0 0,1-1 0 0 0,-1 0 0 0 0,0 1 0 0 0,1-1 0 0 0,-1 0 0 0 0,0 1 0 0 0,0-1 0 0 0,1 1 0 0 0,-1-1 0 0 0,0 0 0 0 0,0 1 0 0 0,0-1 0 0 0,1 1 0 0 0,-1-1 0 0 0,0 0 0 0 0,0 1 0 0 0,0-1 0 0 0,0 1 0 0 0,0-1 0 0 0,0 1 0 0 0,0-1 0 0 0,0 1 0 0 0,0-1 3 0 0,0 0 0 0 0,0 0-1 0 0,0 0-1 0 0,0 0 1 0 0,0 1 0 0 0,0-1-1 0 0,0 0 1 0 0,0 0-1 0 0,0 0 1 0 0,0 0-1 0 0,0 0 1 0 0,0 0-1 0 0,0 0 1 0 0,0 0 0 0 0,0 0-1 0 0,0 0 1 0 0,0 1-1 0 0,0-1 1 0 0,0 0-1 0 0,0 0 1 0 0,0 0-1 0 0,0 0 1 0 0,0 0-1 0 0,0 0 1 0 0,0 0 0 0 0,0 0-1 0 0,0 0 1 0 0,0 0-1 0 0,0 0 1 0 0,0 1-1 0 0,0-1 1 0 0,0 0-1 0 0,0 0 1 0 0,1 0 0 0 0,-1 0-1 0 0,0 0 1 0 0,0 0-1 0 0,0 0 1 0 0,0 0-1 0 0,0 0 1 0 0,0 0-1 0 0,0 0 1 0 0,0 0-1 0 0,0 0 1 0 0,0 0 0 0 0,0 0-1 0 0,1 0 1 0 0,-1 0-1 0 0,0 0 1 0 0,0 0-1 0 0,0 0 1 0 0,0 0-1 0 0,0 0 1 0 0,0 0-1 0 0,0 0 1 0 0,0 0 0 0 0,0 0-1 0 0,0 0 1 0 0,1 0 1 0 0,12 0-80 0 0</inkml:trace>
  <inkml:trace contextRef="#ctx0" brushRef="#br0" timeOffset="422.13">411 237 4928 0 0,'0'0'141'0'0,"0"3"-6"0"0,0 31-103 0 0,0-26 23 0 0,0-4 10 0 0,0 0 34 0 0,0 0 42 0 0,0 2 49 0 0,2 9 370 0 0,3-7-208 0 0,1-2-34 0 0,-5-4-19 0 0,0-1-69 0 0,0 1-60 0 0,-1 0-50 0 0,1 0-30 0 0,-1 0-42 0 0,-1 3 7 0 0,0-4-2 0 0,1 0 56 0 0,2 11 268 0 0,4 0 50 0 0,0 1-15 0 0,-4-2-62 0 0,-2-5-76 0 0,0 3 49 0 0,0-1-73 0 0,1 0-60 0 0,0-1-45 0 0,1 0-14 0 0,-2-5-104 0 0,1-1 0 0 0,0 1 1 0 0,-1-1-1 0 0,1 1 1 0 0,0-1-1 0 0,0 1 1 0 0,0-1-1 0 0,0 0 1 0 0,1 1-28 0 0,1 1 186 0 0,-3-1-8 0 0,0 9-10 0 0,0-8-32 0 0,0-3-10 0 0,0 0-4 0 0,0 0-1 0 0,0 0 6 0 0,0 0 1 0 0,0 0 0 0 0,0 0-8 0 0,0 0-34 0 0,0 0-12 0 0,0 0-2 0 0,0-3 14 0 0,0 1-85 0 0,0-2 71 0 0,0-12 275 0 0,3 9-253 0 0,1-1-8 0 0,2-2-9 0 0,-3-3-56 0 0,-3 9-21 0 0,1 1 0 0 0,0-1 0 0 0,0 1 0 0 0,0 0 0 0 0,0 0 0 0 0,0-1 0 0 0,1 1 0 0 0,-1 0 0 0 0,1 0 0 0 0,0 0 0 0 0,0 1 0 0 0,0-1 0 0 0,10-17 0 0 0,-10 13-1 0 0,0-1 0 0 0,1 1 0 0 0,0 0 0 0 0,0 0 0 0 0,1 1 0 0 0,0-1 1 0 0,4-5 0 0 0,-3 5-5 0 0,1-2-12 0 0,19-28-20 0 0,-22 34 43 0 0,0-1 1 0 0,0 1 0 0 0,0 0 0 0 0,1 0 0 0 0,-1 0-1 0 0,1 0 1 0 0,-1 0 0 0 0,3 0-7 0 0,25-13 11 0 0,-29 16-11 0 0,1-1 0 0 0,-1 0 0 0 0,0 1 0 0 0,0 0 0 0 0,0-1 0 0 0,0 1 0 0 0,0 0 0 0 0,1 0 0 0 0,-1 0 0 0 0,1 0 0 0 0,4 1 0 0 0,9 1-22 0 0,-12 0-2 0 0,21 12-169 0 0,-19-3 118 0 0,1 3 91 0 0,-5-10 7 0 0,14 28 165 0 0,-15-31-180 0 0,-1 0-1 0 0,1 1 1 0 0,-1-1 0 0 0,0 0 0 0 0,1 1-1 0 0,-1-1 1 0 0,0 0 0 0 0,0 1 0 0 0,0-1-1 0 0,0 2-7 0 0,2 15 26 0 0,2-8-25 0 0,8 24-16 0 0,-7-26-10 0 0,-4-6 22 0 0,0-1 0 0 0,0 0 1 0 0,0 1-1 0 0,0-1 0 0 0,-1 1 0 0 0,1 0 1 0 0,0-1-1 0 0,-1 1 0 0 0,0-1 0 0 0,1 1 1 0 0,-1 0-1 0 0,0-1 0 0 0,0 1 0 0 0,0 0 1 0 0,0 1 2 0 0,0 17 7 0 0,0 31 67 0 0,0-46 11 0 0,0-5 11 0 0,0 0-6 0 0,0 0-38 0 0,0 0-76 0 0,0 0-52 0 0,0 0-94 0 0,0 0-12 0 0</inkml:trace>
  <inkml:trace contextRef="#ctx0" brushRef="#br0" timeOffset="1109.79">1278 190 4896 0 0,'0'0'108'0'0,"0"-3"17"0"0,0 1-107 0 0,0 1 0 0 0,-1-1 0 0 0,1 0 1 0 0,-1 1-1 0 0,1-1 0 0 0,-1 0 0 0 0,1 1 0 0 0,-1-1 0 0 0,0 1 0 0 0,0-1 0 0 0,-1 0-18 0 0,-3-7 49 0 0,-4-6-25 0 0,6 13-25 0 0,-1 1 1 0 0,1-6 15 0 0,1 1 54 0 0,1 4-43 0 0,0-1 33 0 0,-3-1 141 0 0,0 0 67 0 0,-5-6 411 0 0,6 8-512 0 0,1 0-44 0 0,1 0-63 0 0,0 2-55 0 0,-3-4 365 0 0,0 0-101 0 0,1 2-122 0 0,1 0-38 0 0,-2-1 28 0 0,-4 0 42 0 0,5 2-77 0 0,-1 1 54 0 0,-1-2 263 0 0,-4-5-211 0 0,-7 2 214 0 0,-3 4-16 0 0,5 0-226 0 0,11 1-163 0 0,-8 2 81 0 0,-3 5-7 0 0,13-6-78 0 0,0 0-1 0 0,-1 0 0 0 0,1-1 1 0 0,-1 1-1 0 0,1 0 0 0 0,-1-1 1 0 0,1 1-1 0 0,-1-1 1 0 0,1 1-1 0 0,-1-1 0 0 0,0 0 1 0 0,1 0-12 0 0,-4 3 90 0 0,0 0-69 0 0,0 1-1 0 0,0-1 0 0 0,0 0 0 0 0,0 0 0 0 0,0-1 1 0 0,-5 2-21 0 0,-11 5 49 0 0,-8 7 28 0 0,24-5-34 0 0,-8-3-32 0 0,-3 15-11 0 0,3-4 0 0 0,8-6 0 0 0,-1-10 0 0 0,-1 2 0 0 0,7-5 0 0 0,0 0 0 0 0,0 0 0 0 0,0 1 0 0 0,0-1 0 0 0,0 0 0 0 0,-1 0 0 0 0,1 1 0 0 0,0-1 0 0 0,0 0 0 0 0,0 0 0 0 0,0 1 0 0 0,0-1 0 0 0,0 0 0 0 0,0 0 0 0 0,0 1 0 0 0,0-1 0 0 0,0 0 0 0 0,0 0 0 0 0,1 0 0 0 0,-1 1 0 0 0,0-1 0 0 0,0 0 0 0 0,0 0 0 0 0,0 1 0 0 0,0-1 0 0 0,0 0 0 0 0,0 0 0 0 0,1 0 0 0 0,-1 1 0 0 0,0-1 0 0 0,0 0 0 0 0,0 0 0 0 0,0 0 0 0 0,1 0 0 0 0,-1 1 0 0 0,4 0 9 0 0,-1 0 12 0 0,6 15 2 0 0,4 0-12 0 0,-10-14-11 0 0,0 1 0 0 0,0-1 0 0 0,0 0 0 0 0,1 0 0 0 0,-1 0 0 0 0,2 1 0 0 0,-2-2 0 0 0,1 1 0 0 0,-1 0 0 0 0,0 0 0 0 0,0 1 0 0 0,0-1 0 0 0,1 1 0 0 0,1 1 0 0 0,0 0 0 0 0,0 0 0 0 0,1-1 0 0 0,-1 1 0 0 0,1-2 0 0 0,0 1 0 0 0,0 0 0 0 0,0-1 0 0 0,6 1 0 0 0,21 10 0 0 0,-29-11 0 0 0,0 0 0 0 0,0 0 0 0 0,1-1 0 0 0,-1 0 0 0 0,0 0 0 0 0,2 1 0 0 0,-1-2 0 0 0,-1 1 0 0 0,1 1 0 0 0,-1-1 0 0 0,0 1 0 0 0,1-1 0 0 0,0 2 0 0 0,58 29 0 0 0,-62-32 0 0 0,1 1 0 0 0,-1 0 0 0 0,0 0 0 0 0,0-1 0 0 0,0 1 0 0 0,0 0 0 0 0,0 0 0 0 0,0 0 0 0 0,0 1 0 0 0,-1-1 0 0 0,1 0 0 0 0,0 1 0 0 0,2 11 13 0 0,-3-8 56 0 0,0 12 79 0 0,0-4-17 0 0,-1-5-36 0 0,1-8-86 0 0,-1 1 0 0 0,1-1 0 0 0,0 1 0 0 0,-1-1 0 0 0,1 1 0 0 0,-1-1 0 0 0,1 1 0 0 0,-1-1 0 0 0,1 0 0 0 0,-1 1 0 0 0,1-1 0 0 0,-1 0 0 0 0,1 1 0 0 0,-1-1 0 0 0,1 0 0 0 0,-1 0 0 0 0,1 1 0 0 0,-1-1-9 0 0,-5 2 62 0 0,-10 11 140 0 0,0 0 7 0 0,1-10-132 0 0,4-1-11 0 0,-2 5-28 0 0,5-2-26 0 0,-8 2-29 0 0,10-5 59 0 0,-1 0 1 0 0,0 0-1 0 0,1-1 1 0 0,-4 1-43 0 0,-3-1 5 0 0,-1 0-94 0 0,7-1-3 0 0,0 0-38 0 0,-1 0-44 0 0,0 0-48 0 0,7 0 188 0 0,-2 0-361 0 0,0 0-106 0 0,1 0 67 0 0,0 0-41 0 0,-1 0-559 0 0,1 0-441 0 0,1 0-840 0 0</inkml:trace>
  <inkml:trace contextRef="#ctx0" brushRef="#br0" timeOffset="1390.57">1404 253 7024 0 0,'0'2'157'0'0,"0"5"-32"0"0,0 9 196 0 0,0-8-210 0 0,1 0-53 0 0,1-2-102 0 0,3 2 44 0 0,-4-6 0 0 0,0-1 0 0 0,0 0 0 0 0,0 1 0 0 0,-1-1 0 0 0,1 1 0 0 0,0-1 0 0 0,-1 1 0 0 0,1 0 0 0 0,-1-1 0 0 0,1 1 0 0 0,-1-1 0 0 0,0 1 0 0 0,0 0 0 0 0,0 0 0 0 0,0 1-20 0 0,1 0 40 0 0,0 2 115 0 0,6 8 565 0 0,-5-9-545 0 0,-1-3-116 0 0,0 1-34 0 0,0 2 141 0 0,0-1-1 0 0,0 1 0 0 0,0 0 1 0 0,-1-1-1 0 0,1 1 1 0 0,-1 0-1 0 0,0 0 0 0 0,-1 1-145 0 0,1 4 208 0 0,0-2-42 0 0,-1 0-53 0 0,1-2-69 0 0,0 8 104 0 0,0-10-52 0 0,0 0-28 0 0,0-2-221 0 0,0-1 96 0 0,0 1 74 0 0,0-1 49 0 0,0 2 204 0 0,0-1-216 0 0,0-1-63 0 0,0 1-39 0 0,0 0-43 0 0,0-1-53 0 0,0 1-21 0 0,0 0-45 0 0,0 0-50 0 0,0 0-53 0 0,0 0-58 0 0,0 0-62 0 0,0 0-66 0 0,0 0-71 0 0,0 4-744 0 0,0 4-752 0 0</inkml:trace>
  <inkml:trace contextRef="#ctx0" brushRef="#br0" timeOffset="1660.29">1326 16 4896 0 0,'0'0'108'0'0,"0"0"17"0"0,0 0 10 0 0,2-3-22 0 0,11-10-90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53.9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7344 0 0,'0'0'165'0'0,"0"0"22"0"0,0 0 9 0 0,0 0 38 0 0,0 0 100 0 0,0 0 39 0 0,0 0 10 0 0,0 0-21 0 0,0 0-87 0 0,0 0-34 0 0,0 0-7 0 0,0 0 8 0 0,0 0 46 0 0,0 0 22 0 0,0 0 2 0 0,0 0-36 0 0,0 0-150 0 0,0 2-67 0 0,1 3-46 0 0,3 0 103 0 0,1 0 51 0 0,-3 2-92 0 0,-2-6-67 0 0,0-1 0 0 0,0 1 0 0 0,0-1 1 0 0,0 1-1 0 0,0-1 0 0 0,0 1 0 0 0,0-1 0 0 0,0 1 1 0 0,0-1-1 0 0,1 1 0 0 0,-1-1 0 0 0,0 1 1 0 0,0-1-1 0 0,0 1 0 0 0,1-1 0 0 0,-1 1 1 0 0,0-1-1 0 0,1 1 0 0 0,-1-1 0 0 0,0 0 0 0 0,1 1 1 0 0,-1-1-1 0 0,1 0 0 0 0,-1 1 0 0 0,0-1 1 0 0,1 0-9 0 0,-1 1 5 0 0,1-1 1 0 0,-1 0 0 0 0,1 1 0 0 0,-1-1 0 0 0,0 0 0 0 0,1 1-1 0 0,-1-1 1 0 0,1 0 0 0 0,-1 1 0 0 0,0-1 0 0 0,0 1-1 0 0,1-1 1 0 0,-1 1 0 0 0,0-1 0 0 0,0 1 0 0 0,1-1 0 0 0,-1 1-1 0 0,0-1 1 0 0,0 1 0 0 0,0-1 0 0 0,0 1 0 0 0,0-1-1 0 0,0 1 1 0 0,0-1 0 0 0,0 1 0 0 0,0-1-6 0 0,2 17 126 0 0,6 3 171 0 0,-7-19-263 0 0,-1 1 1 0 0,1-1 0 0 0,-1 0 0 0 0,0 1 0 0 0,1-1 0 0 0,-1 1 0 0 0,0-1-1 0 0,0 1 1 0 0,0-1 0 0 0,0 0 0 0 0,-1 2-35 0 0,1-1 43 0 0,0 1 0 0 0,0-1 1 0 0,0 0-1 0 0,0 0 0 0 0,1 0 0 0 0,-1 0 1 0 0,0 0-1 0 0,1 1-43 0 0,1 3 38 0 0,0-1-14 0 0,0 0-1 0 0,-1-1 1 0 0,0 1-1 0 0,0 0 1 0 0,0 0-1 0 0,-1 0 1 0 0,0 4-24 0 0,0 7 58 0 0,0 42 282 0 0,0-39-244 0 0,2-4-5 0 0,3 3-5 0 0,-1-1 16 0 0,-3-4 15 0 0,-1-8-32 0 0,1-1-1 0 0,-1 1 1 0 0,0 0-1 0 0,1-1 1 0 0,0 1-1 0 0,1 2-84 0 0,4 7 167 0 0,-6-12-129 0 0,1 1 1 0 0,0 0-1 0 0,-1-1 1 0 0,0 1-1 0 0,1 0 1 0 0,-1 0-1 0 0,0-1 1 0 0,-1 1 0 0 0,1 1-39 0 0,0 2 97 0 0,0-4 36 0 0,0-2-45 0 0,0 0-21 0 0,0 2-3 0 0,0-2-232 0 0,0 1 55 0 0,0-1 47 0 0,0 0 43 0 0,0 1 61 0 0,0-1 73 0 0,0 2 422 0 0,0-2-399 0 0,0 1-125 0 0,0-1-53 0 0,0 0-65 0 0,0 1-74 0 0,0-1-51 0 0,0 1-75 0 0,0-1-81 0 0,0 1-90 0 0,0-1-96 0 0,0 1-103 0 0,0 0-112 0 0,0-1-117 0 0,0 0-1120 0 0,0 0-1160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56.0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1 219 6936 0 0,'0'0'157'0'0,"0"0"23"0"0,0 0 11 0 0,0 0 43 0 0,0 0-87 0 0,0 0 118 0 0,0 0 219 0 0,2 0 18 0 0,-1 0-449 0 0,1 0 54 0 0,1 1 98 0 0,2-1 57 0 0,12 0 757 0 0,-9-1-625 0 0,-5 1-228 0 0,0 0-35 0 0,0-1-39 0 0,-1 0-48 0 0,4-2 137 0 0,2-2 59 0 0,0 3 40 0 0,-4 0-12 0 0,1-2-197 0 0,0 1 34 0 0,6 0 175 0 0,22 2 343 0 0,-20 2-473 0 0,3-1-45 0 0,-4-2-105 0 0,-6-2-8 0 0,-1 1 23 0 0,0 1-46 0 0,-1 1-46 0 0,2 1-66 0 0,-5 0 64 0 0,-1 0 38 0 0,4 1 91 0 0,-2-1-102 0 0,-1 0-63 0 0,1-1-90 0 0,-1 0-110 0 0,0 1 109 0 0,0-1-35 0 0,9-9-207 0 0</inkml:trace>
  <inkml:trace contextRef="#ctx0" brushRef="#br0" timeOffset="569.84">123 1 6392 0 0,'0'0'141'0'0,"0"0"23"0"0,0 0 12 0 0,0 0 24 0 0,0 0 73 0 0,0 0 30 0 0,0 0 8 0 0,0 0-25 0 0,0 0-104 0 0,0 0-44 0 0,0 0-8 0 0,0 0 14 0 0,0 0 65 0 0,0 0 23 0 0,0 2 7 0 0,0 1-143 0 0,3 6 305 0 0,0-6-268 0 0,-1 0-84 0 0,2-1-95 0 0,6 6 170 0 0,-9-7-115 0 0,-1-1 0 0 0,1 1 0 0 0,-1-1 0 0 0,1 0 0 0 0,-1 1 0 0 0,1-1 0 0 0,0 1 0 0 0,-1-1 0 0 0,1 0 0 0 0,-1 1 0 0 0,1-1 0 0 0,0 0 0 0 0,-1 0 1 0 0,1 1-1 0 0,0-1 0 0 0,-1 0 0 0 0,1 0 0 0 0,0 0-9 0 0,1 0 90 0 0,0 2-20 0 0,0 0-64 0 0,12 12 134 0 0,-8-10-105 0 0,19 13-24 0 0,-13-7-11 0 0,10 4 0 0 0,-18-6 0 0 0,4-4 0 0 0,-4 4 0 0 0,1-4 0 0 0,-4-4 0 0 0,-1 0 0 0 0,0 0 0 0 0,1 0 0 0 0,-1 0 0 0 0,0 1 0 0 0,1-1 0 0 0,-1 0 0 0 0,0 0 0 0 0,0 1 0 0 0,1-1 0 0 0,-1 0 0 0 0,0 1 0 0 0,0-1 0 0 0,1 0 0 0 0,-1 1 0 0 0,0-1 0 0 0,0 0 0 0 0,0 1 0 0 0,0-1 0 0 0,0 0 0 0 0,1 1 0 0 0,-1-1 0 0 0,0 1 0 0 0,0-1 0 0 0,0 0 0 0 0,0 1 0 0 0,0-1 0 0 0,0 0 0 0 0,0 1 0 0 0,0-1 0 0 0,0 1 0 0 0,-1-1 0 0 0,3 10 0 0 0,1-8 0 0 0,0-1 0 0 0,4 11 0 0 0,1 0 0 0 0,-6 0 0 0 0,-2 0 0 0 0,0-9 0 0 0,0 14-6 0 0,0-15 53 0 0,-2 2 161 0 0,1-3-174 0 0,-7 10 197 0 0,7-6-65 0 0,1-1-38 0 0,0 0 37 0 0,-2 2-124 0 0,-2 2-41 0 0,-1 3 10 0 0,3 0 74 0 0,2-11-73 0 0,1 8 34 0 0,-4-4 39 0 0,-7 6-20 0 0,0 3 0 0 0,6-1-11 0 0,-4-2-32 0 0,6-8 33 0 0,2-2 10 0 0,0 0 0 0 0,-2 2-11 0 0,-6 6-32 0 0,6-6-32 0 0,2-2-71 0 0,0 0-73 0 0,0 0-107 0 0,0 0-128 0 0,0 0-114 0 0,0 0 65 0 0,0 0-44 0 0,0 0-575 0 0,0 0-459 0 0,0 0-872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4:54.8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6048 0 0,'0'0'133'0'0,"0"0"23"0"0,0 0 11 0 0,0 0 43 0 0,0 0-73 0 0,0 0 117 0 0,0 0 217 0 0,0 0 10 0 0,0 0-12 0 0,0 0-73 0 0,0 0-38 0 0,0 0-6 0 0,0 0-22 0 0,2 0-90 0 0,1 0-216 0 0,-1 1 50 0 0,-1-1-61 0 0,-1 0 1 0 0,0 0-1 0 0,0 0 1 0 0,1 0-1 0 0,-1 0 1 0 0,0 0-1 0 0,0 0 0 0 0,0 1 1 0 0,1-1-1 0 0,-1 0 1 0 0,0 0-1 0 0,0 0 0 0 0,0 0 1 0 0,0 0-1 0 0,1 1 1 0 0,-1-1-1 0 0,0 0 0 0 0,0 0 1 0 0,0 0-1 0 0,0 1 1 0 0,0-1-1 0 0,0 0 1 0 0,1 0-1 0 0,-1 1 0 0 0,0-1 1 0 0,0 0-1 0 0,0 0 1 0 0,0 1-14 0 0,0 3 114 0 0,1-1 145 0 0,0 0-108 0 0,2 0-69 0 0,2 0 1 0 0,-5-2-7 0 0,4 2 196 0 0,-1 1-82 0 0,-1 0-45 0 0,0 0-35 0 0,1 2-18 0 0,0-3 28 0 0,1 1 3 0 0,4 6 120 0 0,-5-4-158 0 0,2 2 46 0 0,-3 2 55 0 0,2 4 80 0 0,4-3-45 0 0,0-1-48 0 0,-4 4-49 0 0,-4-11-117 0 0,1 0 1 0 0,-1 0-1 0 0,1 0 0 0 0,-1 0 0 0 0,1 0 0 0 0,0 0 1 0 0,0 0-1 0 0,1 0 0 0 0,-1-1 0 0 0,1 2-7 0 0,11 16 96 0 0,-7-10-5 0 0,0 0 40 0 0,2 4 52 0 0,-6-10-135 0 0,1 0 0 0 0,-1 1 0 0 0,0-1 0 0 0,0 0 0 0 0,0 1 0 0 0,-1-1 0 0 0,0 1 0 0 0,1-1 1 0 0,-1 4-49 0 0,-1-7 15 0 0,0 1 0 0 0,0-1 1 0 0,1 1-1 0 0,-1-1 1 0 0,0 1-1 0 0,1-1 0 0 0,-1 1 1 0 0,1-1-1 0 0,0 0 1 0 0,-1 1-1 0 0,1-1 0 0 0,1 1-15 0 0,-2-1 16 0 0,1 0-1 0 0,0 0 0 0 0,-1 0 0 0 0,1 0 1 0 0,-1 0-1 0 0,1 1 0 0 0,-1-1 0 0 0,0 0 1 0 0,1 0-1 0 0,-1 0 0 0 0,0 1 1 0 0,0-1-16 0 0,0 1 128 0 0,1-1-42 0 0,0 1-35 0 0,0-1-24 0 0,2 0-28 0 0,0 1-3 0 0,-1 0 67 0 0,-1 0 67 0 0,-1 1 98 0 0,0 5-144 0 0,0-6 2 0 0,0-2-2 0 0,0 0 4 0 0,0 0-13 0 0,0 0-17 0 0,0 0-117 0 0,0 0-18 0 0,0 0 24 0 0,0 0-15 0 0,0 0-41 0 0,0 0-110 0 0,0 0-19 0 0,0 1 54 0 0,1-1 48 0 0,-1 0 44 0 0,1 0 19 0 0,-1 0 79 0 0,4 0 238 0 0,-3 0-199 0 0,0 0-72 0 0,-1-1-47 0 0,1 1-56 0 0,0 0-66 0 0,-1 0-43 0 0,1 0-67 0 0,-1 0-75 0 0,1-1-81 0 0,-1 1-88 0 0,0 0-95 0 0,0 0-102 0 0,0-1-109 0 0,0-2-968 0 0,0-4-1029 0 0</inkml:trace>
  <inkml:trace contextRef="#ctx0" brushRef="#br0" timeOffset="381.65">170 1 5400 0 0,'0'0'158'0'0,"-2"0"-4"0"0,-2 0-121 0 0,3 0-22 0 0,1 0 0 0 0,0 0 0 0 0,0 0 0 0 0,-1 1 0 0 0,1-1 0 0 0,0 0 0 0 0,0 0 1 0 0,-1 0-1 0 0,1 0 0 0 0,0 0 0 0 0,0 0 0 0 0,0 0 0 0 0,-1 1 0 0 0,1-1 0 0 0,0 0 0 0 0,0 0 0 0 0,0 0 0 0 0,0 0 0 0 0,-1 1 0 0 0,1-1 0 0 0,0 0 0 0 0,0 0 0 0 0,0 1 1 0 0,0-1-1 0 0,0 0 0 0 0,0 0 0 0 0,0 0 0 0 0,-1 1 0 0 0,1-1 0 0 0,0 0 0 0 0,0 1-11 0 0,0 3 80 0 0,-2 0 136 0 0,-3 5-23 0 0,1-2-22 0 0,1-3 79 0 0,0-1-107 0 0,2-2-95 0 0,1-1-1 0 0,-1 1 1 0 0,0 0 0 0 0,1 0 0 0 0,-1-1 0 0 0,1 1 0 0 0,-1 0 0 0 0,1 0 0 0 0,-1 0 0 0 0,1 0 0 0 0,-1 0 0 0 0,1 0 0 0 0,0 0 0 0 0,0 0 0 0 0,-1 0 0 0 0,1 0 0 0 0,0 0 0 0 0,0 0 0 0 0,0 0 0 0 0,0 0 0 0 0,0 0 0 0 0,0 0 0 0 0,0 0 0 0 0,1 1-48 0 0,-5 14 484 0 0,-4-2-46 0 0,-1 0-54 0 0,5 2-60 0 0,4-14-306 0 0,0-1-1 0 0,0 0 1 0 0,0 0 0 0 0,0 1-1 0 0,-1-1 1 0 0,1 0-1 0 0,0 0 1 0 0,-1 0-1 0 0,1 0 1 0 0,-1 0-1 0 0,1 1 1 0 0,-1-1-1 0 0,0 0-17 0 0,-4 9 106 0 0,-11 38 252 0 0,14-41-376 0 0,-1 1 39 0 0,-3 6 118 0 0,-1 3 127 0 0,-12 21 488 0 0,13-24-546 0 0,1-4-104 0 0,1-5-58 0 0,-11 10 251 0 0,13-13-266 0 0,0 0 83 0 0,2 0-2 0 0,0 6-34 0 0,0-6-111 0 0,0-2-75 0 0,0 0-71 0 0,0 0-107 0 0,0 0-126 0 0,0 0-111 0 0,0 0 71 0 0,0 0-42 0 0,0 0-584 0 0,0 0-461 0 0,0 0-875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12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0 5208 0 0,'0'0'116'0'0,"0"0"17"0"0,0 0 11 0 0,2 0-19 0 0,7 0-41 0 0,-8 0 12 0 0,0 0 107 0 0,-1 0 178 0 0,0 0 17 0 0,2 1-306 0 0,0-1 54 0 0,-1 0 44 0 0,1 1 39 0 0,0 0 298 0 0,1 5 819 0 0,-3-4-986 0 0,0 0-63 0 0,0-1-158 0 0,0 0-35 0 0,0 1-37 0 0,0-1-44 0 0,0 0-42 0 0,0 0-42 0 0,0 0-45 0 0,0 1-47 0 0,-1 1 242 0 0,1-1-34 0 0,-5 1-4 0 0,0 0-2 0 0,4-1 6 0 0,1 1 33 0 0,-1-2-71 0 0,1 1 1 0 0,0-1-1 0 0,0 0 1 0 0,-1 1 0 0 0,1-1-1 0 0,-1 0 1 0 0,1 1-1 0 0,-1-1 1 0 0,0 0 0 0 0,0 0-1 0 0,1 0 1 0 0,-1 1-1 0 0,0-1 1 0 0,0 0 0 0 0,-1 0-18 0 0,-1 3 156 0 0,3 1-90 0 0,-1-2-16 0 0,-4 1 36 0 0,5-4-81 0 0,0 0-1 0 0,-1 0 1 0 0,1 0-1 0 0,0 1 1 0 0,-1-1-1 0 0,1 0 1 0 0,0 0-1 0 0,0 1 1 0 0,-1-1-1 0 0,1 0 0 0 0,0 1 1 0 0,0-1-1 0 0,-1 0 1 0 0,1 0-1 0 0,0 1 1 0 0,0-1-1 0 0,0 1 1 0 0,-1-1-1 0 0,1 0 1 0 0,0 1-1 0 0,0-1 0 0 0,0 0 1 0 0,0 1-1 0 0,0-1 1 0 0,0 0-1 0 0,0 1 1 0 0,0-1-1 0 0,0 1 1 0 0,0-1-1 0 0,0 0 1 0 0,0 1-1 0 0,0-1-4 0 0,0 2 9 0 0,0-1 0 0 0,0 0 0 0 0,0 1 0 0 0,0-1 0 0 0,-1 0 0 0 0,1 0 0 0 0,0 1 0 0 0,-1-1 0 0 0,1 0 0 0 0,-1 0 0 0 0,0 0 0 0 0,1 0 0 0 0,-1 0 1 0 0,0 1-1 0 0,0-1 0 0 0,1 0 0 0 0,-1-1 0 0 0,-1 2-9 0 0,-1 4 102 0 0,3 4-46 0 0,-1 0-6 0 0,-1-6-34 0 0,-4 10 64 0 0,4 7 40 0 0,2-18-103 0 0,0 0 1 0 0,-1 0-1 0 0,1 0 1 0 0,-1 0 0 0 0,0 0-1 0 0,0 0 1 0 0,0 0-1 0 0,0-1 1 0 0,0 1 0 0 0,-2 2-18 0 0,2-3 14 0 0,0 0 1 0 0,1 1-1 0 0,-1-1 1 0 0,1 0-1 0 0,0 0 1 0 0,0 1-1 0 0,0-1 1 0 0,0 0-1 0 0,0 1 1 0 0,0-1-1 0 0,0 1-14 0 0,1 3 42 0 0,-1 16 108 0 0,0 17 59 0 0,1-25-103 0 0,4-1-32 0 0,0-1 0 0 0,-4 2 32 0 0,-1-10-71 0 0,1 1 1 0 0,0-1 0 0 0,0 0-1 0 0,0 0 1 0 0,1 3-36 0 0,-1-3 36 0 0,1 0 1 0 0,-1 1-1 0 0,0-1 0 0 0,-1 0 1 0 0,1 4-37 0 0,3 13 152 0 0,9 4-13 0 0,-4-9 2 0 0,12 9 57 0 0,-20-23-172 0 0,0 0-8 0 0,-1-1-1 0 0,1 1 0 0 0,-1-1 0 0 0,1 0 1 0 0,0 0-1 0 0,-1 1 0 0 0,1-1 0 0 0,0 0 1 0 0,0 0-1 0 0,0 0 0 0 0,0 0 0 0 0,0 0 0 0 0,0 0 1 0 0,1 0-1 0 0,-1 0 0 0 0,0-1 0 0 0,0 1 1 0 0,0 0-1 0 0,1-1 0 0 0,-1 1 0 0 0,1 0-17 0 0,1 0 30 0 0,19 11 224 0 0,-18-4-148 0 0,5-4-2 0 0,-6 2-29 0 0,-3-6-69 0 0,0 0 0 0 0,1 1 1 0 0,-1-1-1 0 0,0 0 0 0 0,0 0 0 0 0,0 1 0 0 0,0-1 0 0 0,1 0 0 0 0,-1 0 0 0 0,0 1 0 0 0,0-1 0 0 0,1 0 0 0 0,-1 0 0 0 0,0 0 0 0 0,0 1 0 0 0,1-1 1 0 0,-1 0-1 0 0,0 0 0 0 0,1 0 0 0 0,-1 0 0 0 0,0 0 0 0 0,1 0 0 0 0,-1 0 0 0 0,0 1 0 0 0,1-1 0 0 0,-1 0 0 0 0,0 0 0 0 0,1 0 0 0 0,-1 0 0 0 0,0 0 1 0 0,1-1-7 0 0,1 1 161 0 0,-2 0-318 0 0,0 0 73 0 0,0 0 61 0 0,1 0 53 0 0,0 0 141 0 0,2 0 424 0 0,-2 0-471 0 0,0 0-75 0 0,-1 0-67 0 0,1 0-43 0 0,0 0-48 0 0,-1 0-55 0 0,1 0-78 0 0,-1 0-77 0 0,1 0-84 0 0,-1 0-90 0 0,0 0-98 0 0,1 0-106 0 0,-1 0-112 0 0,0 0-119 0 0,0 0-930 0 0,0 0-1052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15.1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6176 0 0,'0'0'177'0'0,"0"0"-40"0"0,0 0-7 0 0,0 0 44 0 0,0 0 146 0 0,0 0 271 0 0,0 0 17 0 0,0 0-9 0 0,0 0-66 0 0,0 0-28 0 0,0 0-7 0 0,0 0-21 0 0,0 0-77 0 0,0 0-31 0 0,0 0-7 0 0,0 0-28 0 0,0 0-106 0 0,0 0-48 0 0,0 0-10 0 0,0 0-18 0 0,0 0-60 0 0,0 0-38 0 0,0 0-87 0 0,0 0-39 0 0,0 0-131 0 0,0 0 86 0 0,0 0 38 0 0,0 0-34 0 0,0 0-13 0 0,0 0-34 0 0,0 0-40 0 0,0 0-43 0 0,0 0-48 0 0,0 0-44 0 0,0 0-39 0 0,0 0-35 0 0,0 0-119 0 0,0 0-34 0 0,0 0-1243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33.2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318 1 6016 0 0,'0'0'133'0'0,"0"0"23"0"0,0 0 11 0 0,2 2-27 0 0,-2-2-113 0 0,5 4-42 0 0,-2-2 40 0 0,-2 1 48 0 0,0 0 71 0 0,-1-3-130 0 0,0 1 0 0 0,0-1 1 0 0,0 1-1 0 0,0-1 0 0 0,0 1 0 0 0,0-1 0 0 0,0 0 0 0 0,1 1 0 0 0,-1-1 0 0 0,0 1 0 0 0,0-1 0 0 0,0 1 0 0 0,1-1 0 0 0,-1 0 0 0 0,0 1 0 0 0,0-1 0 0 0,1 0 0 0 0,-1 1 0 0 0,0-1 0 0 0,1 0 0 0 0,-1 1 0 0 0,0-1 0 0 0,1 0 0 0 0,-1 0-14 0 0,1 1 15 0 0,-1-1 0 0 0,1 0 0 0 0,-1 1 0 0 0,1-1 0 0 0,-1 1 0 0 0,1-1 0 0 0,-1 0 0 0 0,0 1 0 0 0,1-1 0 0 0,-1 1 0 0 0,0-1 0 0 0,1 1-1 0 0,-1-1 1 0 0,0 1 0 0 0,0-1 0 0 0,1 1 0 0 0,-1-1 0 0 0,0 1 0 0 0,0 0 0 0 0,0-1 0 0 0,0 1 0 0 0,0-1 0 0 0,0 1 0 0 0,0-1 0 0 0,0 1-15 0 0,2 11 193 0 0,6-2 13 0 0,-6-7-66 0 0,-1-1-50 0 0,0 0-32 0 0,-1 1-28 0 0,0 0-4 0 0,0-1 23 0 0,4 4 59 0 0,0 1 62 0 0,-2 6 47 0 0,0 4 6 0 0,-1-15-198 0 0,-1 0 0 0 0,1-1 0 0 0,0 1 0 0 0,-1-1 0 0 0,1 1 0 0 0,0-1-1 0 0,0 0 1 0 0,0 1 0 0 0,0-1 0 0 0,0 0 0 0 0,1 0-25 0 0,6 11 159 0 0,-1 7-1 0 0,0-1 20 0 0,13 24 363 0 0,-10-20-238 0 0,0-1 61 0 0,0-8-145 0 0,-9-12-199 0 0,0-1 0 0 0,0 1 1 0 0,0 0-1 0 0,0 0 1 0 0,0 0-1 0 0,0 1 0 0 0,0-1 1 0 0,-1 0-1 0 0,1 0 1 0 0,0 0-1 0 0,-1 1 0 0 0,1-1 1 0 0,-1 0-1 0 0,1 1 1 0 0,-1-1-1 0 0,0 0 0 0 0,0 1 1 0 0,1-1-1 0 0,-1 1-20 0 0,0-1 18 0 0,0 0-1 0 0,0 0 1 0 0,0 0-1 0 0,0 1 1 0 0,1-1-1 0 0,-1 0 1 0 0,0 0-1 0 0,1 0 1 0 0,-1 0-1 0 0,1 1 0 0 0,-1-1 1 0 0,1 0-1 0 0,0 0-17 0 0,4 9 111 0 0,7 24 185 0 0,-8-21-156 0 0,-5 5-7 0 0,0-15-113 0 0,1 0 0 0 0,-1 0 0 0 0,1 0 0 0 0,0 0 0 0 0,0-1-1 0 0,1 1 1 0 0,-1 0 0 0 0,0 0 0 0 0,1 0 0 0 0,0 0-20 0 0,0 1 16 0 0,1 0 9 0 0,-1-1 0 0 0,0 1 1 0 0,1 0-1 0 0,-2 0 1 0 0,1-1-1 0 0,0 1 1 0 0,-1 0-1 0 0,0 0 1 0 0,0 0-1 0 0,0 0 0 0 0,0 0 1 0 0,-1 3-26 0 0,-3 4 95 0 0,-1 9 83 0 0,4-11-93 0 0,1 4 36 0 0,0-6-57 0 0,1 9 51 0 0,-4-3-9 0 0,-2-1-50 0 0,0 1 34 0 0,-15 27 250 0 0,17-34-287 0 0,2 6 55 0 0,-2-2 2 0 0,-2-6-53 0 0,5-4-54 0 0,0 0 0 0 0,-1 0 1 0 0,1 0-1 0 0,0 0 0 0 0,-1 1 0 0 0,1-1 0 0 0,0 0 0 0 0,0 0 0 0 0,-1 1 0 0 0,1-1 1 0 0,0 0-1 0 0,0 1 0 0 0,-1-1 0 0 0,1 0 0 0 0,0 1 0 0 0,0-1 0 0 0,0 0 1 0 0,-1 1-1 0 0,1-1 0 0 0,0 0 0 0 0,0 1 0 0 0,0-1 0 0 0,0 1 0 0 0,0-1 1 0 0,0 0-1 0 0,0 1 0 0 0,0-1 0 0 0,0 0 0 0 0,0 1 0 0 0,0-1 0 0 0,0 1 1 0 0,0-1-4 0 0,2 4 27 0 0,-3-1-21 0 0,-4 3 56 0 0,-5 4 83 0 0,2-8-55 0 0,8-2-89 0 0,0 0 0 0 0,0 0 0 0 0,0 0 0 0 0,0-1 0 0 0,0 1 0 0 0,0 0 0 0 0,0 0 0 0 0,-1 0 0 0 0,1 0 1 0 0,0 0-1 0 0,0 0 0 0 0,0 0 0 0 0,0 0 0 0 0,0 0 0 0 0,0 0 0 0 0,0 0 0 0 0,0 0 0 0 0,0 1 0 0 0,0-1 0 0 0,0 0 0 0 0,0 0 0 0 0,0 0 0 0 0,0 0 0 0 0,-1 0 0 0 0,1 0 0 0 0,0 0 0 0 0,0 0 0 0 0,0 0 0 0 0,0 0 0 0 0,0 0 0 0 0,0 0 0 0 0,0 0 0 0 0,0 0 0 0 0,0 0 0 0 0,0 0 0 0 0,0 0 0 0 0,0 0 0 0 0,0 0 0 0 0,0 0 0 0 0,0 1 0 0 0,0-1 0 0 0,0 0 0 0 0,0 0 0 0 0,0 0 1 0 0,0 0-1 0 0,0 0 0 0 0,0 0 0 0 0,0 0 0 0 0,0 0 0 0 0,0 0 0 0 0,0 0 0 0 0,0 0 0 0 0,0 0 0 0 0,0 0 0 0 0,0 0 0 0 0,0 1 0 0 0,0-1-1 0 0,0 8 21 0 0,0-6-4 0 0,0-2-34 0 0,0 0-44 0 0,0 0-86 0 0,0-1-121 0 0,-1 0 93 0 0,1 0 78 0 0,-1 0 65 0 0,0 0 89 0 0,-1 0 158 0 0,1 1-154 0 0,-1-1-72 0 0,2 1-45 0 0,-1 0-43 0 0,1-1-48 0 0,-1 1-57 0 0,0-1-62 0 0,1 1-69 0 0,0 0 69 0 0,0-1-34 0 0,-1 1-39 0 0,1 0-39 0 0,0-1-41 0 0,0 1-44 0 0,0-1-45 0 0,0 1-48 0 0,0 0-1190 0 0,0 0-988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36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 15 6952 0 0,'0'0'201'0'0,"-2"-2"-4"0"0,0 0-264 0 0,-1 0 98 0 0,-1-1 83 0 0,-1 1 68 0 0,-5-1 209 0 0,10 3-356 0 0,-1 0 0 0 0,0 0 0 0 0,1 0 0 0 0,-1 0-1 0 0,1 0 1 0 0,-1 0 0 0 0,0 0 0 0 0,1 0-1 0 0,-1 0 1 0 0,0 0 0 0 0,1 0 0 0 0,-1 1 0 0 0,1-1-1 0 0,-1 0 1 0 0,1 1 0 0 0,-1-1 0 0 0,0 0-1 0 0,1 1 1 0 0,-1-1 0 0 0,1 1-35 0 0,-4 1 37 0 0,1 1 51 0 0,-2-1 56 0 0,-9 0 363 0 0,7-1-315 0 0,1-1-70 0 0,0 0-71 0 0,6 0-51 0 0,-4 2 122 0 0,-7 6 7 0 0,2-6-10 0 0,4-1 21 0 0,2 4-86 0 0,0 0-10 0 0,-2-4 80 0 0,3-1-117 0 0,2 0-7 0 0,-1 0 1 0 0,1 0 0 0 0,-1 0-1 0 0,0 0 1 0 0,1 1 0 0 0,-1-1-1 0 0,1 0 1 0 0,-1 0 0 0 0,0 0-1 0 0,1 1 1 0 0,-1-1-1 0 0,1 0 1 0 0,-1 1 0 0 0,1-1-1 0 0,-1 0 1 0 0,1 1 0 0 0,-1-1-1 0 0,1 1 1 0 0,-1-1 0 0 0,1 1-1 0 0,0-1 1 0 0,-1 1 0 0 0,1-1-1 0 0,0 1 1 0 0,-1-1-1 0 0,-5 6-1 0 0,1 3 15 0 0,-6 7 25 0 0,3-6-28 0 0,6 2-11 0 0,2-9 0 0 0,0-1 0 0 0,0 1 0 0 0,-1 0 0 0 0,1-1 0 0 0,-1 1 0 0 0,1 0 0 0 0,-1-1 0 0 0,0 1 0 0 0,0 0 0 0 0,0-1 0 0 0,0 0 0 0 0,-1 1 0 0 0,1-1 0 0 0,-1 1 0 0 0,2 2 0 0 0,0 12 0 0 0,0-9 0 0 0,-1-6 0 0 0,1 0 0 0 0,0 0 0 0 0,0 0 0 0 0,0 0 0 0 0,0 1 0 0 0,0-1 0 0 0,0 0 0 0 0,1 0 0 0 0,-1 0 0 0 0,1 0 0 0 0,0 1 0 0 0,4 0 8 0 0,-5-3-7 0 0,1 1 1 0 0,-1-1-1 0 0,1 0 0 0 0,-1 0 1 0 0,0 1-1 0 0,1-1 0 0 0,-1 0 1 0 0,0 1-1 0 0,0-1 0 0 0,1 0 1 0 0,-1 1-1 0 0,0-1 0 0 0,0 0 1 0 0,1 1-1 0 0,-1-1 0 0 0,0 0 1 0 0,0 1-1 0 0,0-1 0 0 0,0 1 1 0 0,1-1-1 0 0,-1 0 0 0 0,0 1 0 0 0,0-1 1 0 0,0 1-1 0 0,0-1 0 0 0,0 1 1 0 0,0-1-1 0 0,0 0 0 0 0,0 1 1 0 0,0-1-1 0 0,0 1 0 0 0,-1-1 1 0 0,1 1-1 0 0,0-1-1 0 0,0 3 8 0 0,0-2-7 0 0,0 1 0 0 0,0-1 0 0 0,0 1 1 0 0,0-1-1 0 0,0 0 0 0 0,0 1 0 0 0,0-1 1 0 0,0 1-1 0 0,1-1 0 0 0,-1 0 0 0 0,1 2-1 0 0,7 1 43 0 0,-4 4-32 0 0,1-5-3 0 0,-4-3-6 0 0,-1 1 0 0 0,0-1 0 0 0,1 0 0 0 0,-1 0 1 0 0,0 0-1 0 0,0 0 0 0 0,1 1 0 0 0,-1-1 0 0 0,0 0 0 0 0,0 0 0 0 0,1 1 1 0 0,-1-1-1 0 0,0 0 0 0 0,0 0 0 0 0,0 1 0 0 0,1-1 0 0 0,-1 0 0 0 0,0 1 1 0 0,0-1-1 0 0,0 0 0 0 0,0 0 0 0 0,0 1 0 0 0,0-1 0 0 0,0 0 0 0 0,0 1 1 0 0,0-1-1 0 0,0 0 0 0 0,0 1 0 0 0,0-1 0 0 0,0 0 0 0 0,0 1-2 0 0,0 1 86 0 0,2 0 2 0 0,1 0-63 0 0,-2-1-10 0 0,4 2 20 0 0,9 3 51 0 0,9 5 50 0 0,-16-11-7 0 0,-3-1-107 0 0,0 3 60 0 0,1 3-17 0 0,3-1 95 0 0,8-3-16 0 0,2-1-107 0 0,-18 0-37 0 0,1 0 0 0 0,0 0 0 0 0,0 0 0 0 0,-1 1 0 0 0,1-1 0 0 0,0 0 0 0 0,0 0 0 0 0,-1 0 0 0 0,1 1 0 0 0,0-1 0 0 0,0 0 0 0 0,-1 1 0 0 0,1-1 0 0 0,-1 1 0 0 0,1-1 0 0 0,0 1 0 0 0,-1-1 0 0 0,1 1 0 0 0,-1-1 0 0 0,1 1 0 0 0,9 7 0 0 0,-9-8 1 0 0,0 1 0 0 0,0-1 1 0 0,0 1-1 0 0,-1-1 0 0 0,1 1 1 0 0,0 0-1 0 0,0 0 0 0 0,-1 0 1 0 0,1-1-1 0 0,0 1 0 0 0,-1 0 1 0 0,1 1-2 0 0,1 2 39 0 0,9 18 272 0 0,-10-14-245 0 0,-3-4 38 0 0,-1 0-95 0 0,1 0 43 0 0,-2 13 249 0 0,3-9-199 0 0,1-5-2 0 0,-2-1-42 0 0,-6 5 24 0 0,4-4 12 0 0,2 0-37 0 0,-2 0-8 0 0,2 0-9 0 0,-1 1 81 0 0,3 0-83 0 0,-1 0-24 0 0,-3-3-7 0 0,0-1 8 0 0,0 3 47 0 0,1 0-50 0 0,3-3-15 0 0,-7 3 23 0 0,-6 3 30 0 0,7-1-66 0 0,2-2-42 0 0,4-3-155 0 0,-1 0 51 0 0,1 0 42 0 0,0-1 36 0 0,0-1-5 0 0,-1-3-37 0 0,1 5 23 0 0,0-2-438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36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7368 0 0,'0'0'165'0'0,"0"0"22"0"0,0 0 10 0 0,2 0-16 0 0,1 0-158 0 0,6 0 86 0 0,-4-1-7 0 0,-2 0 42 0 0,1-4 87 0 0,-4 5-216 0 0,0-1 1 0 0,0 1-1 0 0,0 0 1 0 0,1-1-1 0 0,-1 1 0 0 0,0 0 1 0 0,0-1-1 0 0,1 1 1 0 0,-1 0-1 0 0,0-1 0 0 0,1 1 1 0 0,-1 0-1 0 0,0 0 1 0 0,0 0-1 0 0,1-1 0 0 0,-1 1 1 0 0,1 0-1 0 0,-1 0 1 0 0,0 0-1 0 0,1 0 0 0 0,-1 0 1 0 0,0 0-1 0 0,1-1 1 0 0,-1 1-1 0 0,1 0 0 0 0,-1 0 1 0 0,0 0-1 0 0,1 0 1 0 0,-1 0-1 0 0,0 1 0 0 0,1-1 1 0 0,0 0-16 0 0,7 0 268 0 0,20 0 274 0 0,-16 0-472 0 0</inkml:trace>
  <inkml:trace contextRef="#ctx0" brushRef="#br0" timeOffset="279.82">24 86 6536 0 0,'0'0'141'0'0,"0"0"23"0"0,0 0 13 0 0,0 0-52 0 0,0 0-7 0 0,0 0 46 0 0,0 0 140 0 0,2 0 256 0 0,4 0-186 0 0,-1 0-38 0 0,0 0-37 0 0,0 0-33 0 0,4 0 170 0 0,0 0-111 0 0,2 0-61 0 0,-1 0-110 0 0,3 0-74 0 0,8 0-77 0 0,-18-1-101 0 0,-1 0 41 0 0,5-7-30 0 0,-5 6-41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34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1 241 4952 0 0,'0'0'108'0'0,"0"0"17"0"0,0 0 11 0 0,2 3-17 0 0,6 5-42 0 0,-6-6 132 0 0,-1 0-72 0 0,-1 0-43 0 0,0 1-35 0 0,0 0-7 0 0,1-1 25 0 0,7 8 290 0 0,-7-8-148 0 0,0 0-49 0 0,0 0-42 0 0,-1 1-35 0 0,0 2 14 0 0,-1 4 53 0 0,1-8-45 0 0,0 4 116 0 0,0 0-41 0 0,1 3 87 0 0,1-3-111 0 0,3 6 110 0 0,-3-6-168 0 0,1 6 203 0 0,-3 23 576 0 0,-1-26-688 0 0,1-1-48 0 0,1 1-18 0 0,4-4 6 0 0,-2-2-48 0 0,-1 2 41 0 0,-1-1-10 0 0,-1 3 37 0 0,0-4-137 0 0,0 0 63 0 0,-1 0 51 0 0,0-1 41 0 0,0-1 74 0 0,-2-3 397 0 0,2 1-340 0 0,-1-2-60 0 0,1 2-133 0 0,0-1-49 0 0,1 1-58 0 0,-1 0-46 0 0,1-1-53 0 0,0 1-59 0 0,0-13 161 0 0,0-5 49 0 0,0-65 16 0 0,2 73-90 0 0,6 2-52 0 0,-5 6-8 0 0,-1-3-145 0 0,-1 3 58 0 0,0 3 81 0 0,1 2 40 0 0,1 2 96 0 0,1 5-80 0 0,2-5-11 0 0,-6-3 33 0 0,0 1 1 0 0,1-1-1 0 0,-1 0 1 0 0,0 0 0 0 0,1 0-1 0 0,-1 1 1 0 0,0-1-1 0 0,0 0 1 0 0,1 0 0 0 0,-1 1-1 0 0,0-1 1 0 0,0 0 0 0 0,1 1-1 0 0,-1-1 1 0 0,0 0-1 0 0,0 1 1 0 0,0-1 0 0 0,0 0-1 0 0,1 1 1 0 0,-1-1 0 0 0,0 0-1 0 0,0 1 1 0 0,0-1-1 0 0,0 1 1 0 0,0-1 0 0 0,0 0-1 0 0,0 1 1 0 0,0-1-1 0 0,0 0 1 0 0,0 1 0 0 0,0-1-1 0 0,0 1 2 0 0,0-1-1 0 0,0 1-1 0 0,-1 0 0 0 0,2-1 1 0 0,-1 1-1 0 0,0-1 0 0 0,0 1 1 0 0,0-1-1 0 0,0 1 0 0 0,0-1 1 0 0,0 1-1 0 0,0-1 0 0 0,1 1 1 0 0,-1-1-1 0 0,0 1 0 0 0,0-1 1 0 0,1 0-1 0 0,-1 1 0 0 0,0-1 1 0 0,1 1-1 0 0,-1-1 0 0 0,0 0 1 0 0,1 1-1 0 0,-1-1 0 0 0,1 0 1 0 0,-1 1-1 0 0,1-1 2 0 0,-1 0-1 0 0,1 1 0 0 0,-1-1 0 0 0,0 0 0 0 0,1 1 0 0 0,-1-1 1 0 0,1 0-1 0 0,-1 1 0 0 0,0-1 0 0 0,1 1 0 0 0,-1-1 0 0 0,0 0 0 0 0,0 1 0 0 0,1-1 0 0 0,-1 1 1 0 0,0-1-1 0 0,0 1 0 0 0,0-1 0 0 0,1 1 0 0 0,-1-1 0 0 0,0 1 0 0 0,0-1 0 0 0,0 1 0 0 0,0 0 0 0 0,0-1 1 0 0,0 1-1 0 0,0-1 1 0 0,1 9-1 0 0,2-8-1 0 0,-3-1 2 0 0,0 0 0 0 0,1 0 0 0 0,-1 0 0 0 0,0 0 0 0 0,0 0 0 0 0,0 0 1 0 0,1 0-1 0 0,-1 0 0 0 0,0 1 0 0 0,0-1 0 0 0,0 0 0 0 0,1 0 0 0 0,-1 0 0 0 0,0 0 0 0 0,0 0 0 0 0,0 0 0 0 0,0 0 0 0 0,1 0 0 0 0,-1 1 0 0 0,0-1 0 0 0,0 0 0 0 0,0 0 0 0 0,0 0 0 0 0,0 0 0 0 0,1 1 0 0 0,-1-1 0 0 0,0 0 0 0 0,0 0 0 0 0,0 0 0 0 0,0 1 0 0 0,0-1 0 0 0,0 0 0 0 0,0 0 0 0 0,0 0 1 0 0,0 1-1 0 0,1 4 2 0 0,0 0 0 0 0,0 0 1 0 0,-1 0-1 0 0,0 0 0 0 0,0 2-2 0 0,0-5 55 0 0,0-2 17 0 0,0 0 7 0 0,0 0 1 0 0,0 0-3 0 0,0 0-10 0 0,0 0-3 0 0,0 0 0 0 0,0 0 0 0 0,0 0 5 0 0,0 0 16 0 0,0 0-15 0 0,1-2-2 0 0,-1-2-35 0 0,1 0-17 0 0,4 0-3 0 0,-5 4-11 0 0,1 0-1 0 0,-1 0 1 0 0,0 0-1 0 0,1-1 1 0 0,-1 1 0 0 0,0 0-1 0 0,1 0 1 0 0,-1-1-1 0 0,0 1 1 0 0,0 0 0 0 0,1 0-1 0 0,-1-1 1 0 0,0 1-1 0 0,0 0 1 0 0,0-1-1 0 0,1 1 1 0 0,-1 0 0 0 0,0-1-1 0 0,0 1 1 0 0,0-1-1 0 0,0 1 1 0 0,0 0 0 0 0,0-1-1 0 0,0 1 1 0 0,0 0-1 0 0,0-1 1 0 0,0 1 0 0 0,0-1-1 0 0,0 1 1 0 0,0 0-1 0 0,0-1 1 0 0,0 1-2 0 0,0-1 2 0 0,0 1-1 0 0,0-1 1 0 0,0 0 0 0 0,0 1-1 0 0,0-1 1 0 0,0 1 0 0 0,0-1-1 0 0,0 1 1 0 0,1-1 0 0 0,-1 1-1 0 0,0-1 1 0 0,0 1 0 0 0,0-1-1 0 0,1 1 1 0 0,-1-1 0 0 0,0 1-1 0 0,0 0 1 0 0,1-1 0 0 0,-1 1-1 0 0,1-1 1 0 0,-1 1 0 0 0,0 0-1 0 0,1-1 1 0 0,-1 1 0 0 0,1 0-1 0 0,-1-1-1 0 0,1 1 2 0 0,-1 0-1 0 0,0 0 0 0 0,1-1 0 0 0,-1 1 0 0 0,1 0 1 0 0,-1-1-1 0 0,0 1 0 0 0,1-1 0 0 0,-1 1 0 0 0,0-1 1 0 0,1 1-1 0 0,-1 0 0 0 0,0-1 0 0 0,0 1 0 0 0,1-1 1 0 0,-1 1-1 0 0,0-1 0 0 0,0 1 0 0 0,0-1 0 0 0,0 1 1 0 0,0-1-1 0 0,0 0 0 0 0,0 1 0 0 0,0-1 0 0 0,0 1 1 0 0,0-1-2 0 0,0-4 0 0 0,1 2 0 0 0,1 2 0 0 0,0 1 0 0 0,-1-1 0 0 0,1 1 0 0 0,-1-1 0 0 0,1 0 0 0 0,-1 0 0 0 0,1 0 0 0 0,-1 0 0 0 0,1 0 0 0 0,-1 0 0 0 0,0 0 0 0 0,0 0 0 0 0,1 0 0 0 0,-1-1 0 0 0,1 0 0 0 0,10-8-12 0 0,-12 10 10 0 0,0-1 0 0 0,1 1 0 0 0,-1 0 0 0 0,0 0 0 0 0,1 0 1 0 0,-1 0-1 0 0,1 0 0 0 0,-1-1 0 0 0,0 1 0 0 0,1 0 0 0 0,-1 0 0 0 0,0 0 1 0 0,1 0-1 0 0,-1 0 0 0 0,1 0 0 0 0,-1 0 0 0 0,0 0 0 0 0,1 1 1 0 0,-1-1-1 0 0,1 0 0 0 0,-1 0 0 0 0,0 0 0 0 0,1 0 0 0 0,-1 0 0 0 0,0 1 1 0 0,1-1 1 0 0,1 2-11 0 0,-1-1 13 0 0,2 2-24 0 0,3 3-37 0 0,-2 2 3 0 0,-1-7 49 0 0,-1 0 4 0 0,5 11 3 0 0,3 11 0 0 0,-9-16-2 0 0,-2-2-8 0 0,1-3-50 0 0,0 5-164 0 0,0-5 136 0 0,0 0-36 0 0,0-1-148 0 0,0 1-22 0 0,0-1-63 0 0,0 1-56 0 0,0 0-47 0 0,0-1-254 0 0,0 1-54 0 0,0 0-797 0 0,0-2-892 0 0</inkml:trace>
  <inkml:trace contextRef="#ctx0" brushRef="#br0" timeOffset="335.28">377 254 4928 0 0,'0'0'141'0'0,"-2"0"-6"0"0,-4 0-109 0 0,-8 0 43 0 0,11 0 181 0 0,1 1-95 0 0,0 1-60 0 0,1 1-47 0 0,0 0 18 0 0,-1-1 60 0 0,0-2 66 0 0,-1 1 106 0 0,-5 1 128 0 0,6 6-107 0 0,1-7-96 0 0,-1 0-95 0 0,-1 0-62 0 0,-1-1-37 0 0,2 1 51 0 0,1-1-60 0 0,0 1 0 0 0,0 0 1 0 0,0-1-1 0 0,1 1 0 0 0,-1-1 1 0 0,0 1-1 0 0,1 0 1 0 0,-1-1-1 0 0,0 1 0 0 0,1 0 1 0 0,-1 0-1 0 0,1 0 0 0 0,-1 0 1 0 0,1 0-21 0 0,-2 8 284 0 0,-1-5 35 0 0,-3 5-41 0 0,2 3 73 0 0,2-8-87 0 0,-2 1-206 0 0,2 0 91 0 0,-2 18 572 0 0,4-17-595 0 0,0-1-35 0 0,0-5-89 0 0,0 2 206 0 0,0-2-7 0 0,0 1-67 0 0,0 0-53 0 0,0 2-34 0 0,2 0-28 0 0,-2-1 35 0 0,8 0 106 0 0,-6-2 4 0 0,0 2 16 0 0,6 6 4 0 0,-7-7-181 0 0,-1-1 0 0 0,0 0 0 0 0,0 0 1 0 0,0 0-1 0 0,0 0 0 0 0,0 0 0 0 0,0 0 0 0 0,0 0 1 0 0,0 0-1 0 0,0 0 0 0 0,0 0 0 0 0,0 0 1 0 0,0 1-1 0 0,0-1 0 0 0,0 0 0 0 0,0 0 1 0 0,0 0-1 0 0,1 0 0 0 0,-1 0 0 0 0,0 0 0 0 0,0 0 1 0 0,0 0-1 0 0,0 0 0 0 0,0 0 0 0 0,0 0 1 0 0,0 0-1 0 0,0 0 0 0 0,0 0 0 0 0,1 0 0 0 0,-1 0 1 0 0,0 0-1 0 0,0 0 0 0 0,0 0 0 0 0,0 0 1 0 0,0 0-1 0 0,0 0 0 0 0,0 0 0 0 0,0 0 1 0 0,0 0-1 0 0,1 0 0 0 0,-1 0 0 0 0,0 0 0 0 0,0 0 1 0 0,0 0-1 0 0,0-1 0 0 0,0 1 0 0 0,0 0 1 0 0,0 0-1 0 0,0 0 0 0 0,0 0 0 0 0,0 0 1 0 0,0 0-1 0 0,0 0 0 0 0,0 0 0 0 0,0 0 0 0 0,0 0 1 0 0,1-1-4 0 0,-1 1 23 0 0,1-1-6 0 0,0 0-1 0 0,0 0 1 0 0,0 1-1 0 0,-1-1 1 0 0,1 0-1 0 0,0 1 1 0 0,0-1-1 0 0,0 0 0 0 0,0 1 1 0 0,0-1-1 0 0,0 1 1 0 0,1-1-17 0 0,3 1 88 0 0,1-1 41 0 0,-4 1-109 0 0,-1 0-1 0 0,1-1 0 0 0,-1 1 1 0 0,1-1-1 0 0,0 0 1 0 0,-1 1-1 0 0,1-1 1 0 0,-1 0-1 0 0,1 0 0 0 0,-1 0 1 0 0,0 0-1 0 0,1 0 1 0 0,-1-1-20 0 0,10-8 98 0 0,-3 1-44 0 0,-4 5-52 0 0,-1 0 52 0 0,-4 0-41 0 0,1 0-5 0 0,2 0 37 0 0,5-8-42 0 0,-5 5-85 0 0,-1 4-29 0 0,-1-1-62 0 0,0 1-75 0 0,1-1-89 0 0,-1 3-88 0 0,0 1-111 0 0,0-1 74 0 0,0 1-42 0 0,0 0-593 0 0,0 0-467 0 0,0 0-889 0 0</inkml:trace>
  <inkml:trace contextRef="#ctx0" brushRef="#br0" timeOffset="893.06">535 254 4688 0 0,'0'0'101'0'0,"0"0"22"0"0,0 0 6 0 0,0 2-17 0 0,0-2-111 0 0,1 0-1 0 0,-1 0 1 0 0,0 0 0 0 0,0 1-1 0 0,0-1 1 0 0,0 0 0 0 0,0 0-1 0 0,0 0 1 0 0,0 1 0 0 0,0-1-1 0 0,0 0 1 0 0,0 0 0 0 0,0 1-1 0 0,0-1 1 0 0,0 0 0 0 0,0 0-1 0 0,0 0 1 0 0,0 1 0 0 0,0-1-1 0 0,-1 0 1 0 0,1 0 0 0 0,0 0-1 0 0,0 1 1 0 0,0-1 0 0 0,0 0-1 0 0,0 0 1 0 0,0 0 0 0 0,-1 0-1 0 0,1 0 1 0 0,0 1 0 0 0,0-1-1 0 0,0 0 1 0 0,-1 0-1 0 0,0 1 2 0 0,0-1 0 0 0,0 1-1 0 0,1 0 1 0 0,-1 0 0 0 0,0 0 0 0 0,0 0 0 0 0,0 0 0 0 0,0 0-1 0 0,1 0 1 0 0,-1 0 0 0 0,0 0 0 0 0,1 0 0 0 0,-1 0 0 0 0,1 0 0 0 0,-1 1-2 0 0,-3 5 87 0 0,-7 3 184 0 0,8-6-191 0 0,1-3-65 0 0,0 1 123 0 0,1 0-47 0 0,1 1-25 0 0,-1 0-19 0 0,1 0-4 0 0,0-2 16 0 0,-2 3 28 0 0,-3 6 141 0 0,0-1 69 0 0,2-7-190 0 0,2-1-75 0 0,1 0-1 0 0,-1-1 1 0 0,0 1-1 0 0,1 0 1 0 0,-1 0-1 0 0,0 0 1 0 0,1-1-1 0 0,-1 1 1 0 0,1 0-1 0 0,0 0 1 0 0,-1 0-1 0 0,1 0 1 0 0,0 0-1 0 0,-1 0 1 0 0,1 0 0 0 0,0 0-1 0 0,0 0 1 0 0,0 0-1 0 0,0 0 1 0 0,0 0-1 0 0,0 0 1 0 0,0 0-1 0 0,0 0 1 0 0,1 1-32 0 0,-1 8 272 0 0,0-8-12 0 0,0 0-50 0 0,0 2-108 0 0,0 8 270 0 0,0-9-302 0 0,0-2-55 0 0,0 1 156 0 0,0-2-3 0 0,0 0 0 0 0,0 0-6 0 0,0 0-22 0 0,0 0-10 0 0,2 0-2 0 0,0 1-83 0 0,0-1-29 0 0,-1 0 0 0 0,1 0 0 0 0,-1 0 1 0 0,0 0-1 0 0,1 0 0 0 0,-1 0 1 0 0,1-1-1 0 0,-1 1 0 0 0,0 0 0 0 0,1-1 1 0 0,0 0-17 0 0,2-7 94 0 0,4 4-4 0 0,-4-4-17 0 0,-1 7-56 0 0,0 0-17 0 0,3-11-2 0 0,2 0 14 0 0,-6 9-7 0 0,-1 0 1 0 0,1 0-1 0 0,0 0 0 0 0,-1 0 0 0 0,0 0 0 0 0,1 0 0 0 0,-1 0 0 0 0,0 0 1 0 0,-1 0-1 0 0,2-4-5 0 0,-2-78 64 0 0,0 84-64 0 0,-1 0 0 0 0,1-1 0 0 0,0 1 0 0 0,0-1 0 0 0,-1 1 0 0 0,1 0 0 0 0,-1-1 0 0 0,1 1 0 0 0,-1 0 0 0 0,1 0 0 0 0,-1-1 0 0 0,0 1 0 0 0,0 0 0 0 0,1 0 0 0 0,-1 0 0 0 0,0 0 0 0 0,1-1 0 0 0,-1 1 0 0 0,1 0 0 0 0,-1-1 0 0 0,1 1 0 0 0,-1 0 0 0 0,1-1 0 0 0,0 1 0 0 0,0 0 0 0 0,-1-1 0 0 0,1 1 0 0 0,0-3 0 0 0,0 0 0 0 0,0 1 0 0 0,-1-1 0 0 0,0 0 0 0 0,0 1 0 0 0,0-1 0 0 0,0 0 0 0 0,-1 0 0 0 0,1 0 0 0 0,0 0 0 0 0,0 0 0 0 0,0 0 0 0 0,1 0 0 0 0,-1 0 0 0 0,1-1 0 0 0,0-16-34 0 0,0-11-108 0 0,0-14-107 0 0,0 15 154 0 0,2 42 28 0 0,2-5 55 0 0,-3-5 12 0 0,0 0-1 0 0,-1 0 0 0 0,1 0 0 0 0,-1 0 0 0 0,1 0 0 0 0,0 1 1 0 0,-1-1-1 0 0,0 0 0 0 0,1 0 0 0 0,-1 1 0 0 0,0-1 1 0 0,0 0-1 0 0,0 0 0 0 0,0 1 0 0 0,0 0 1 0 0,1 2-7 0 0,-1 0 1 0 0,1 0-1 0 0,0 1 0 0 0,0-1 0 0 0,1 2 7 0 0,0-1-4 0 0,-1-1 1 0 0,0 0-1 0 0,0 1 0 0 0,0-1 0 0 0,0 4 4 0 0,-1-6 0 0 0,0 1 0 0 0,0-1 0 0 0,0 1 0 0 0,1-1 0 0 0,-1 1 0 0 0,1-1 0 0 0,0 0 0 0 0,-1 1 0 0 0,1-1 0 0 0,1 2 0 0 0,2 4 0 0 0,1 8-2 0 0,-3-11 4 0 0,0-1 0 0 0,-1 1-1 0 0,0-1 1 0 0,0 1-1 0 0,0 0 1 0 0,0 0 0 0 0,-1-1-1 0 0,0 1 1 0 0,0 2-2 0 0,0 38 128 0 0,0-32-74 0 0,0 0 42 0 0,0-1 57 0 0,0 12 291 0 0,0 1-47 0 0,0-1-58 0 0,0-2-69 0 0,0-20-174 0 0,0 0-6 0 0,0 8-6 0 0,0-5-97 0 0,0-4-31 0 0,0 0-34 0 0,0 0-19 0 0,0 0-35 0 0,0 0-39 0 0,0-1-44 0 0,0 1-47 0 0,0-1-45 0 0,0 1-39 0 0,0-1-34 0 0,0 0-114 0 0,0 0-35 0 0,0 0-1175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40.2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5384 0 0,'0'0'116'0'0,"0"0"17"0"0,0 0 12 0 0,0 0-42 0 0,0 0-6 0 0,0 0 37 0 0,0 0 112 0 0,0 0 206 0 0,0 0 18 0 0,0 0-18 0 0,0 0-86 0 0,0 0-40 0 0,0 0-6 0 0,0 0-8 0 0,0 2-35 0 0,0 3-113 0 0,4 3 209 0 0,-2-5-237 0 0,0-1-49 0 0,0 0-76 0 0,0 0 176 0 0,-1 0-67 0 0,-1 1-44 0 0,0 0-38 0 0,0 0-7 0 0,1-2 29 0 0,3 6 63 0 0,0 0 50 0 0,-2 4 43 0 0,-1 2 9 0 0,4 2-1 0 0,-2-4-78 0 0,-1-3-21 0 0,-1-1 9 0 0,-1 1 34 0 0,1 2-25 0 0,0-1-1 0 0,0 0 1 0 0,1 0-1 0 0,3 9-142 0 0,6 17 345 0 0,-10-31-306 0 0,2 6 74 0 0,-3 3-20 0 0,1 2-13 0 0,9 13 82 0 0,-1-5-7 0 0,-5-1 34 0 0,-3-10-70 0 0,4 0-34 0 0,0 0-6 0 0,-4 1 28 0 0,-1-12-94 0 0,0 0-1 0 0,0 1 1 0 0,0-1-1 0 0,1 0 1 0 0,-1 0-1 0 0,0 1 1 0 0,1-1-1 0 0,-1 0 1 0 0,1 0-1 0 0,-1 0 1 0 0,1 0-1 0 0,0 1 1 0 0,-1-1-1 0 0,1 0 1 0 0,0 0 0 0 0,0 0-1 0 0,0 0 1 0 0,0 0-13 0 0,0 0-70 0 0,0 1 38 0 0,0 1 70 0 0,-1 3 145 0 0,0 1 259 0 0,0-3-41 0 0,0-3-175 0 0,-1-2-118 0 0,1-1-36 0 0,0-1-42 0 0,0-1-52 0 0,0 1 22 0 0,0 1 0 0 0,0-1 0 0 0,-1 0 0 0 0,1 0 0 0 0,-1 1 0 0 0,1-1 0 0 0,-1 1 0 0 0,0-1 0 0 0,0 0 0 0 0,0 1 0 0 0,0 0 0 0 0,-1-1 0 0 0,1 1 0 0 0,0 0 0 0 0,1 0 0 0 0,-1 0 0 0 0,1 1 0 0 0,-1-1 0 0 0,1 0 0 0 0,0 0 0 0 0,0 0 0 0 0,-1 0 0 0 0,2 1 0 0 0,-1-3 0 0 0,-1-9 0 0 0,-3 2 1 0 0,3 8 6 0 0,-1-1 0 0 0,1 0 0 0 0,0 0 0 0 0,1 0 0 0 0,-1 0 0 0 0,1 0 0 0 0,-1 0 0 0 0,1 0 0 0 0,1-2-7 0 0,-1-87 41 0 0,0 62-57 0 0,0 1-43 0 0,1 15-12 0 0,4 1 13 0 0,-1 6 30 0 0,-1 0-30 0 0,0 0 0 0 0,0 0-1 0 0,1 1 1 0 0,2-4 58 0 0,-4 8-28 0 0,0 0-1 0 0,0 0 1 0 0,0 0 0 0 0,1 1-1 0 0,-1-1 1 0 0,1 0-1 0 0,-1 1 1 0 0,1 0-1 0 0,0 0 1 0 0,0 0 0 0 0,2-1 28 0 0,5-1-100 0 0,-4-4 68 0 0,10 4-16 0 0,-8-4 25 0 0,10 6-20 0 0,-10 2 36 0 0,7 1-46 0 0,8 10 28 0 0,-18-9 28 0 0,2 5 23 0 0,-3 2-72 0 0,-3 13-134 0 0,-1-15 132 0 0,-2-3-6 0 0,1-3 54 0 0,0-1-1 0 0,0 1 0 0 0,0 0 1 0 0,1 0-1 0 0,-1 0 1 0 0,0 1-1 0 0,1-1 0 0 0,-1 0 1 0 0,0 0-1 0 0,1 0 1 0 0,-1 0-1 0 0,1 1 1 0 0,0-1-1 0 0,-1 0 0 0 0,1 0 1 0 0,0 1-1 0 0,0-1 1 0 0,0 1 0 0 0,0-2 0 0 0,0 1 0 0 0,0-1 0 0 0,0 0 0 0 0,0 1 0 0 0,0-1 0 0 0,0 1 0 0 0,0-1 0 0 0,0 0 0 0 0,0 1 0 0 0,0-1 0 0 0,0 1 0 0 0,0-1 0 0 0,0 0 0 0 0,0 1 0 0 0,0-1 0 0 0,-1 0 0 0 0,1 1 0 0 0,0-1 0 0 0,0 0 0 0 0,0 1 0 0 0,-1-1 0 0 0,1 0 0 0 0,0 1 0 0 0,0-1 0 0 0,-1 0 0 0 0,1 0 0 0 0,0 1 0 0 0,-1-1 0 0 0,1 0 0 0 0,0 0 0 0 0,-1 0 0 0 0,1 1 0 0 0,-5 2 0 0 0,1 5 14 0 0,-1-4 28 0 0,-2 6 54 0 0,6-9-93 0 0,1 0 0 0 0,-1 0 1 0 0,1-1-1 0 0,-1 1 0 0 0,0 0 1 0 0,1-1-1 0 0,-1 1 0 0 0,0-1 1 0 0,1 1-1 0 0,-1-1 0 0 0,0 1 1 0 0,0-1-1 0 0,1 1 0 0 0,-1-1 1 0 0,0 0-1 0 0,0 1-3 0 0,-8 4 11 0 0,3 5-30 0 0,6-10 15 0 0,-1 1 1 0 0,1 0-1 0 0,0-1 1 0 0,-1 1-1 0 0,1 0 1 0 0,-1-1-1 0 0,1 1 1 0 0,0 0-1 0 0,-1-1 1 0 0,1 1-1 0 0,-1-1 1 0 0,0 1-1 0 0,1-1 1 0 0,-1 1-1 0 0,1-1 0 0 0,-1 1 1 0 0,0-1-1 0 0,0 0 1 0 0,1 1-1 0 0,-1-1 1 0 0,0 0-1 0 0,1 0 1 0 0,-1 1-1 0 0,0-1 1 0 0,0 0-1 0 0,1 0 1 0 0,-1 0-1 0 0,0 0 1 0 0,0 0-1 0 0,0 0 1 0 0,0 0 3 0 0,0 0-15 0 0,0 0 1 0 0,1 0 0 0 0,-1 0 0 0 0,0 1 0 0 0,0-1 0 0 0,0 0-1 0 0,1 1 1 0 0,-1-1 0 0 0,0 0 0 0 0,0 1 0 0 0,1-1 0 0 0,-1 1-1 0 0,0-1 1 0 0,1 1 0 0 0,-1-1 0 0 0,1 1 0 0 0,-1 0 0 0 0,1-1-1 0 0,-1 1 1 0 0,1 0 0 0 0,-1-1 0 0 0,1 1 0 0 0,0 0 0 0 0,-1-1 0 0 0,1 1-1 0 0,0 0 15 0 0,-6 8-135 0 0,5-8-8 0 0,0-1 40 0 0,-1 1-4 0 0,1-1 87 0 0,-4 1 39 0 0,4-1-62 0 0,0 0-55 0 0,0-1-73 0 0,0 1-92 0 0,1 0-109 0 0,0 0 139 0 0,0 0-33 0 0,0 0-310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26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0 158 6448 0 0,'0'3'190'0'0,"0"-3"-178"0"0,0 1 0 0 0,0 0 0 0 0,0-1 0 0 0,0 1 0 0 0,0 0 0 0 0,1-1 0 0 0,-1 1 0 0 0,0 0 0 0 0,0-1 0 0 0,0 1 0 0 0,1 0 0 0 0,-1-1 0 0 0,0 1 0 0 0,1-1 0 0 0,-1 1-12 0 0,13 4 38 0 0,-9-3-19 0 0,3 2 53 0 0,0-1 56 0 0,0 1 59 0 0,-3-1 63 0 0,1 8 471 0 0,0-8-345 0 0,1 0-44 0 0,3 1 75 0 0,-2 4-77 0 0,-5-3-179 0 0,1 1 132 0 0,5-1 78 0 0,-3-3-253 0 0,4 6 126 0 0,0 8 188 0 0,-2-3-125 0 0,0-5-153 0 0,0 0 12 0 0,-4-5-76 0 0,0 1-1 0 0,0-1 1 0 0,1 0 0 0 0,-1 0-1 0 0,1-1 1 0 0,0 1-80 0 0,6 2 203 0 0,-1-1-59 0 0,4 5-7 0 0,5 8 38 0 0,11 11 63 0 0,-16-9-154 0 0,-10-15-80 0 0,-3-3-1 0 0,0 0-1 0 0,0-1 0 0 0,1 1 1 0 0,-1 0-1 0 0,0-1 0 0 0,1 1 1 0 0,-1-1-1 0 0,0 1 1 0 0,1 0-1 0 0,-1-1 0 0 0,1 1 1 0 0,-1-1-1 0 0,1 0 0 0 0,-1 1 1 0 0,1-1-1 0 0,-1 1 1 0 0,1-1-1 0 0,0 0 0 0 0,-1 1 1 0 0,1-1-1 0 0,0 0 0 0 0,0 1-2 0 0,4 1 15 0 0,-4-1-14 0 0,0-1 1 0 0,0 1 0 0 0,0 0 0 0 0,0 0 0 0 0,0 0 0 0 0,0 0 0 0 0,0 0 0 0 0,0 0 0 0 0,0 0-1 0 0,0 0 1 0 0,0 0 0 0 0,0 1-2 0 0,2 5-47 0 0,-1-2 37 0 0,0-2 36 0 0,0-2 127 0 0,-1-3-121 0 0,0 2-65 0 0,1 1-47 0 0,2 1-56 0 0,0 1-68 0 0,2 2-77 0 0,1 2-87 0 0,-7-7-70 0 0,0 0-108 0 0,0 0 78 0 0,1 0-41 0 0,0 0-596 0 0,4 0-468 0 0,4 0-890 0 0</inkml:trace>
  <inkml:trace contextRef="#ctx0" brushRef="#br0" timeOffset="253.23">347 0 5584 0 0,'2'2'18'0'0,"-1"-1"-8"0"0,0-1 1 0 0,0 1-1 0 0,0 0 1 0 0,0-1-1 0 0,0 1 0 0 0,-1 0 1 0 0,1 0-1 0 0,0 0 1 0 0,-1-1-1 0 0,1 1 0 0 0,0 0 1 0 0,-1 0-1 0 0,1 0 1 0 0,-1 0-1 0 0,0 0 0 0 0,1 0 1 0 0,-1 1-1 0 0,0-1 1 0 0,0 0-1 0 0,1 0 1 0 0,-1 0-1 0 0,0 0 0 0 0,0 0 1 0 0,0 0-1 0 0,0 0 1 0 0,0 0-1 0 0,-1 1 0 0 0,1-1 1 0 0,0 1-11 0 0,-10 15 34 0 0,-3 10-37 0 0,4-6 68 0 0,5-11 26 0 0,-3-1 41 0 0,-1 5 93 0 0,1 1 80 0 0,3-3-98 0 0,0 4 92 0 0,-7 3 62 0 0,5-6-183 0 0,-3 11 199 0 0,0 0-10 0 0,2-11-205 0 0,-4 0 87 0 0,-2-1-34 0 0,10-9-158 0 0,0-1 0 0 0,1 1 0 0 0,-1 0 0 0 0,0 0 0 0 0,1 1-1 0 0,-1-1 1 0 0,1 1-57 0 0,-3 5 128 0 0,1-2-36 0 0,0 0-16 0 0,-1 1-7 0 0,-5 7 40 0 0,1 2 47 0 0,9-16-148 0 0,-1 0 1 0 0,0 0 0 0 0,1-1-1 0 0,-1 1 1 0 0,0 0 0 0 0,0 0-1 0 0,0 0 1 0 0,1-1 0 0 0,-1 1-1 0 0,0 0 1 0 0,0-1 0 0 0,0 1-1 0 0,0-1 1 0 0,0 1 0 0 0,0-1-1 0 0,-1 1-8 0 0,-9 5 122 0 0,6 7-16 0 0,3-8-85 0 0,-1-1-15 0 0,-21 19-11 0 0,8-7 5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40.5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50 6592 0 0,'0'0'149'0'0,"0"0"23"0"0,0 0 11 0 0,0 2-30 0 0,1-1-150 0 0,-1 1 0 0 0,0 0 0 0 0,0 0 0 0 0,0 0 0 0 0,0 0 0 0 0,-1 0 0 0 0,1 0 0 0 0,0-1 0 0 0,-1 1 0 0 0,1 0 0 0 0,-1 0 0 0 0,0 0 0 0 0,0-1 0 0 0,0 1 0 0 0,0 0 0 0 0,0 0-3 0 0,-2 3 101 0 0,2-1 4 0 0,0 2 46 0 0,1-3-41 0 0,0-1-1 0 0,1 1 0 0 0,-1 0 0 0 0,0-1 1 0 0,1 1-1 0 0,0-1 0 0 0,0 2-109 0 0,1 2 221 0 0,1 0-35 0 0,-2-3-132 0 0,0-2 7 0 0,0 1 0 0 0,-1 0 1 0 0,1 0-1 0 0,-1 0 1 0 0,0 0-1 0 0,0 0 0 0 0,0-1 1 0 0,0 1-1 0 0,0 0 1 0 0,0 0-1 0 0,0 0 0 0 0,-1 0-61 0 0,1 0 61 0 0,0 0-1 0 0,0 0 0 0 0,0-1 0 0 0,0 1 1 0 0,0 0-1 0 0,0 0 0 0 0,0 0 1 0 0,0 0-1 0 0,1 0 0 0 0,-1 0 0 0 0,1-1 1 0 0,0 1-61 0 0,0 1 111 0 0,4 8 175 0 0,1-3 81 0 0,-1-4-100 0 0,-5-4-251 0 0,1 0-1 0 0,-1 1 1 0 0,0-1-1 0 0,0 0 1 0 0,1 0-1 0 0,-1 0 0 0 0,0 0 1 0 0,0 1-1 0 0,1-1 1 0 0,-1 0-1 0 0,0 0 1 0 0,0 1-1 0 0,1-1 1 0 0,-1 0-1 0 0,0 0 1 0 0,0 1-1 0 0,0-1 0 0 0,0 0 1 0 0,0 1-1 0 0,1-1 1 0 0,-1 0-1 0 0,0 1 1 0 0,0-1-1 0 0,0 0 1 0 0,0 0-1 0 0,0 1 0 0 0,0-1 1 0 0,0 0-1 0 0,0 1 1 0 0,0-1-1 0 0,0 1-15 0 0,0 0 179 0 0,1-1-65 0 0,0 1-41 0 0,2-1-39 0 0,0 0-10 0 0,0 0 35 0 0,-2 0 42 0 0,1 2 65 0 0,6 6 75 0 0,-8-8-236 0 0,0 0 0 0 0,0 0 0 0 0,0 0-1 0 0,0 0 1 0 0,0 0 0 0 0,0 0 0 0 0,0 0 0 0 0,0 1 0 0 0,1-1 0 0 0,-1 0 0 0 0,0 0 0 0 0,0 0-1 0 0,0 0 1 0 0,0 0 0 0 0,0 0 0 0 0,0 0 0 0 0,0 0 0 0 0,0 0 0 0 0,0 0 0 0 0,0 0 0 0 0,0 0-1 0 0,1 0 1 0 0,-1 0 0 0 0,0 0 0 0 0,0 0 0 0 0,0 0 0 0 0,0 0 0 0 0,0 0 0 0 0,0 0 0 0 0,0 0-1 0 0,0 0 1 0 0,0 0 0 0 0,1 0 0 0 0,-1 0 0 0 0,0 0 0 0 0,0 0 0 0 0,0 0 0 0 0,0 0 0 0 0,0 0-1 0 0,0 0 1 0 0,0 0 0 0 0,0 0 0 0 0,0 0 0 0 0,0 0 0 0 0,0 0 0 0 0,1 0 0 0 0,-1 0 0 0 0,0 0-1 0 0,0 0 1 0 0,0-1 0 0 0,0 1 0 0 0,0 0 0 0 0,0 0 0 0 0,0 0 0 0 0,0 0 0 0 0,0 0 0 0 0,0 0-5 0 0,0-1 91 0 0,4-4-84 0 0,-3 4 22 0 0,0 0 36 0 0,1 0 30 0 0,-1 0 44 0 0,1 1 52 0 0,-1 0 60 0 0,1-1-199 0 0,0 0 1 0 0,-1 1 0 0 0,1-1 0 0 0,-1 0-1 0 0,1 0 1 0 0,-1 0 0 0 0,1 0-1 0 0,-1 0 1 0 0,0 0 0 0 0,1 0 0 0 0,-1-1-1 0 0,1 0-52 0 0,-1 1 28 0 0,2-3 101 0 0,0-3-37 0 0,3-2 11 0 0,-4 7-17 0 0,-1-1-39 0 0,-2-4-13 0 0,1 5-5 0 0,0-10 63 0 0,0 4-42 0 0,0-2-29 0 0,0 6-6 0 0,-2 0 28 0 0,-1 1-33 0 0,2 2-7 0 0,-7-18-5 0 0,-1 9-40 0 0,8 8-111 0 0,1 1 59 0 0,-1-2 37 0 0,1 0 30 0 0,1 0-11 0 0,-2 2-36 0 0,1 0-37 0 0,-2 1-61 0 0,0 0 139 0 0,1 0-71 0 0,-1-1-62 0 0,1 1-52 0 0,-1-1-314 0 0,1-2-459 0 0,0 2 594 0 0,1-1 50 0 0,0 0 88 0 0,0 1-48 0 0,0 1-38 0 0,0-1-443 0 0,0 1-289 0 0,0 0-687 0 0</inkml:trace>
  <inkml:trace contextRef="#ctx0" brushRef="#br0" timeOffset="490.31">219 25 7424 0 0,'0'0'166'0'0,"0"0"29"0"0,0 2 12 0 0,2 8-34 0 0,1-3-126 0 0,2 10-77 0 0,-3-9 79 0 0,-2 0 95 0 0,0-4-23 0 0,0 1 40 0 0,2 4 187 0 0,2 0 56 0 0,1 1 0 0 0,-4-2-55 0 0,1 1-34 0 0,2 1 24 0 0,1-1-11 0 0,-3 0-32 0 0,-1-1-6 0 0,4 2 18 0 0,-1 0-21 0 0,-2-2-36 0 0,-1 0-36 0 0,1-2-32 0 0,5 3 112 0 0,-6-9-160 0 0,-1 1-32 0 0,1 1 20 0 0,-1 0-77 0 0,0 2-62 0 0,0-3 24 0 0,0 0 42 0 0,0 0 17 0 0,0 0 35 0 0,0-1 14 0 0,1 1 34 0 0,-1-1 35 0 0,1 0 42 0 0,1 0-223 0 0,1 0 69 0 0,0 0 68 0 0,1-1 44 0 0,3-1 303 0 0,-1 0-237 0 0,-4 0-161 0 0,1 0-37 0 0,0 0-44 0 0,0-1-52 0 0,0-1 72 0 0,0 0-1 0 0,0-1 1 0 0,0 1 0 0 0,-1 0 0 0 0,0-1 0 0 0,1-1-29 0 0,1-9 29 0 0,-4 14-25 0 0,0-1 0 0 0,0 1 0 0 0,0 0 0 0 0,0-1 0 0 0,1 1 0 0 0,-1 0 0 0 0,1-1 0 0 0,-1 1 0 0 0,1 0 0 0 0,-1-1 0 0 0,1 1 0 0 0,0 0 0 0 0,0 0-4 0 0,-1 0 0 0 0,1 0 0 0 0,0-1 0 0 0,0 1 0 0 0,-1 0 1 0 0,1 0-1 0 0,-1-1 0 0 0,1 1 0 0 0,-1 0 0 0 0,0-1 0 0 0,0 1 0 0 0,1-1 0 0 0,-1 1 1 0 0,0 0-1 0 0,-1-1 3 0 0,1-5-4 0 0,3 1 52 0 0,7-4-40 0 0,2 0-11 0 0,-10 9-6 0 0,-1 1 0 0 0,1-1 0 0 0,-1 0 0 0 0,1 0 0 0 0,-1-1 0 0 0,1 1 1 0 0,-1 0-1 0 0,0 0 0 0 0,0-1 0 0 0,1 1 6 0 0,-2 1 0 0 0,0 0 0 0 0,0-1-1 0 0,0 1 1 0 0,0 0 0 0 0,0 0 0 0 0,0 0-1 0 0,0 0 1 0 0,0 0 0 0 0,0-1 0 0 0,0 1-1 0 0,1 0 1 0 0,-1 0 0 0 0,0 0 0 0 0,0 0 0 0 0,0 0-1 0 0,0 0 1 0 0,0 0 0 0 0,0 0 0 0 0,1 0-1 0 0,-1 0 1 0 0,0-1 0 0 0,0 1 0 0 0,0 0 0 0 0,0 0-1 0 0,0 0 1 0 0,1 0 0 0 0,-1 0 0 0 0,0 0-1 0 0,0 0 1 0 0,0 0 0 0 0,0 0 0 0 0,1 0-1 0 0,-1 0 1 0 0,0 0 0 0 0,0 0 0 0 0,0 1 0 0 0,0-1-1 0 0,0 0 1 0 0,1 0 0 0 0,-1 0 0 0 0,0 0-1 0 0,0 0 1 0 0,0 0 0 0 0,0 0 0 0 0,0 0-1 0 0,0 0 1 0 0,1 0 0 0 0,-1 1 0 0 0,0-1 0 0 0,0 0-1 0 0,0 0 1 0 0,0 0 0 0 0,0 0 0 0 0,0 0-1 0 0,0 0 1 0 0,0 1 0 0 0,0-1 0 0 0,0 0 0 0 0,0 0 0 0 0,4 5-5 0 0,-4-5 3 0 0,0 1-1 0 0,0-1 1 0 0,0 0 0 0 0,1 1-1 0 0,-1-1 1 0 0,0 0 0 0 0,0 1-1 0 0,1-1 1 0 0,-1 0-1 0 0,0 0 1 0 0,1 1 0 0 0,-1-1-1 0 0,0 0 1 0 0,1 0 0 0 0,-1 0-1 0 0,0 1 1 0 0,1-1 0 0 0,-1 0-1 0 0,0 0 1 0 0,1 0-1 0 0,-1 0 1 0 0,0 0 0 0 0,1 0-1 0 0,-1 0 1 0 0,1 0 0 0 0,-1 0-1 0 0,0 0 1 0 0,1 0 0 0 0,-1 0-1 0 0,0 0 1 0 0,1 0 0 0 0,0 0 2 0 0,-1 0-4 0 0,1 0 0 0 0,0 0 1 0 0,0 0-1 0 0,-1 0 1 0 0,1 1-1 0 0,0-1 1 0 0,0 0-1 0 0,-1 0 1 0 0,1 1-1 0 0,0-1 1 0 0,-1 0-1 0 0,1 1 1 0 0,0-1-1 0 0,-1 0 1 0 0,1 1-1 0 0,0-1 0 0 0,-1 1 1 0 0,1-1-1 0 0,-1 1 1 0 0,1 0 3 0 0,9 6-36 0 0,-9-6 33 0 0,-1-1 1 0 0,1 1-1 0 0,0-1 0 0 0,-1 1 1 0 0,1 0-1 0 0,0-1 0 0 0,-1 1 1 0 0,1-1-1 0 0,-1 1 0 0 0,1 0 1 0 0,-1 0-1 0 0,1-1 0 0 0,-1 1 1 0 0,0 0-1 0 0,1 0 0 0 0,-1 0 3 0 0,5 8-21 0 0,4-4-19 0 0,-9-5 39 0 0,1 0 1 0 0,0 0-1 0 0,0 1 0 0 0,0-1 0 0 0,-1 1 0 0 0,1-1 0 0 0,0 1 0 0 0,0-1 1 0 0,-1 1-1 0 0,1-1 0 0 0,-1 1 0 0 0,1 0 0 0 0,0-1 0 0 0,-1 1 0 0 0,1 0 1 0 0,-1 0 0 0 0,1 3 0 0 0,0-1 0 0 0,11 4 0 0 0,4-1 1 0 0,-16-6-1 0 0,1 0 0 0 0,-1 0 0 0 0,0 0 0 0 0,0 0 0 0 0,0 0 0 0 0,0 0-1 0 0,0 0 1 0 0,0 0 0 0 0,1 0 0 0 0,-1 0 0 0 0,0 0 0 0 0,0 0 0 0 0,0 0 0 0 0,0-1 0 0 0,0 1 0 0 0,0 0 0 0 0,1 0 0 0 0,-1 0-1 0 0,0 0 1 0 0,0 0 0 0 0,0 0 0 0 0,0 0 0 0 0,0 0 0 0 0,0-1 0 0 0,0 1 0 0 0,0 0 0 0 0,0 0 0 0 0,0 0 0 0 0,0 0-1 0 0,0 0 1 0 0,0 0 0 0 0,1-1 0 0 0,-1 1 0 0 0,0 0 0 0 0,0 0 0 0 0,0 0 0 0 0,0 0 0 0 0,0 0 1 0 0,0-1 1 0 0,0 1-1 0 0,0 0 1 0 0,0 0-1 0 0,0-1 1 0 0,0 1-1 0 0,0 0 1 0 0,0 0-1 0 0,0-1 1 0 0,1 1-1 0 0,-1 0 1 0 0,0 0-1 0 0,0 0 1 0 0,0-1-1 0 0,0 1 1 0 0,1 0-1 0 0,-1 0 1 0 0,0 0-1 0 0,0 0 1 0 0,0-1-1 0 0,1 1 1 0 0,-1 0-1 0 0,0 0 1 0 0,0 0-1 0 0,1 0 1 0 0,-1 0-1 0 0,0 0 0 0 0,0 0 1 0 0,1 0-1 0 0,-1 0 1 0 0,0 0-1 0 0,0 0 1 0 0,1 0-1 0 0,-1 0 1 0 0,0 0-1 0 0,0 0 1 0 0,1 0-2 0 0,2 0 12 0 0,-3 0-12 0 0,0 0 0 0 0,0 0-1 0 0,0 0 1 0 0,1 0 0 0 0,-1 1 0 0 0,0-1 0 0 0,0 0 0 0 0,0 0-1 0 0,0 0 1 0 0,1 0 0 0 0,-1 0 0 0 0,0 0 0 0 0,0 0 0 0 0,0 0-1 0 0,0-1 1 0 0,1 1 0 0 0,-1 0 0 0 0,0 0 0 0 0,0 0 0 0 0,0 0-1 0 0,0 0 1 0 0,1 0 0 0 0,-1 0 0 0 0,0 0 0 0 0,0 0 0 0 0,0 0-1 0 0,0 0 1 0 0,0-1 0 0 0,0 1 0 0 0,1 0 0 0 0,-1 0 0 0 0,0 0-1 0 0,0 0 1 0 0,0 0 0 0 0,0-1 0 0 0,0 1 0 0 0,0 0 0 0 0,0 0-1 0 0,0 0 1 0 0,1-8 15 0 0,0-6 40 0 0,-1-11-55 0 0,2 17-13 0 0,2 4-82 0 0,-4 4 83 0 0,1 0-1 0 0,-1-1 1 0 0,1 1 0 0 0,-1 0 0 0 0,1-1-1 0 0,-1 1 1 0 0,0-1 0 0 0,1 1 0 0 0,-1 0 0 0 0,0-1-1 0 0,0 1 1 0 0,1-1 0 0 0,-1 1 0 0 0,0-1 0 0 0,0 1-1 0 0,1-1 1 0 0,-1 1 0 0 0,0-1 0 0 0,0 1-1 0 0,0-1 1 0 0,0 1 0 0 0,0-1 0 0 0,0 1 0 0 0,0-1-1 0 0,0 1 1 0 0,0-1 12 0 0,0 0-13 0 0,0 1-1 0 0,0-1 0 0 0,0 1 1 0 0,0-1-1 0 0,0 1 0 0 0,0-1 1 0 0,0 1-1 0 0,0-1 1 0 0,1 1-1 0 0,-1-1 0 0 0,0 1 1 0 0,0-1-1 0 0,0 1 0 0 0,1-1 1 0 0,-1 1-1 0 0,0-1 0 0 0,0 1 1 0 0,1 0-1 0 0,-1-1 1 0 0,1 1-1 0 0,-1-1 0 0 0,0 1 1 0 0,1 0-1 0 0,-1-1 0 0 0,1 1 1 0 0,-1 0 13 0 0,4-4-245 0 0,-2 1 86 0 0,-2-2-35 0 0,1 1 69 0 0,0 1-42 0 0,1 0-57 0 0,0 1-71 0 0,0 1 51 0 0,0-1-42 0 0,0 1-47 0 0,0 0-51 0 0,0 0-164 0 0,0 0-92 0 0,1-1-99 0 0,-1 0-108 0 0,-1 1-785 0 0,0 0-918 0 0</inkml:trace>
  <inkml:trace contextRef="#ctx0" brushRef="#br0" timeOffset="846.21">754 62 5728 0 0,'0'0'166'0'0,"0"0"45"0"0,2-2 78 0 0,6-6 30 0 0,-6 5 8 0 0,0 1-86 0 0,0 0-98 0 0,0 1-62 0 0,0-1-56 0 0,-1 0 0 0 0,0 1 32 0 0,1-1 171 0 0,-2 2-4 0 0,0 0-49 0 0,0-1-84 0 0,0 0-55 0 0,0-2-49 0 0,0 0 51 0 0,0 1 87 0 0,0 0 79 0 0,0 0 116 0 0,0-1-286 0 0,-1 1 95 0 0,0 0 119 0 0,-2 0 229 0 0,-1 1 3 0 0,1 1-226 0 0,0 0-119 0 0,0 0-93 0 0,1 0-83 0 0,0 0-69 0 0,-1 1 257 0 0,0 0-62 0 0,-3 7 35 0 0,0-1 67 0 0,1 0-64 0 0,0 0-32 0 0,-1 4 3 0 0,3-4-21 0 0,-1 17 199 0 0,-1-11-133 0 0,3-8-72 0 0,1 0 0 0 0,0-1 1 0 0,1 1-1 0 0,-1 0 0 0 0,1-1 0 0 0,0 6-67 0 0,0-5 8 0 0,0 2 50 0 0,0 17 189 0 0,0-14-168 0 0,0-9-76 0 0,0-1 0 0 0,0 0 0 0 0,0 1 1 0 0,0-1-1 0 0,0 0 0 0 0,0 1 0 0 0,0-1 0 0 0,0 1 0 0 0,0-1 0 0 0,0 0 0 0 0,0 1 0 0 0,0-1 0 0 0,0 1 0 0 0,0-1 0 0 0,1 0 0 0 0,-1 1 1 0 0,0-1-1 0 0,0 0 0 0 0,0 1 0 0 0,0-1 0 0 0,1 0 0 0 0,-1 1 0 0 0,0-1 0 0 0,0 0 0 0 0,1 0 0 0 0,-1 1 0 0 0,0-1 0 0 0,1 0 0 0 0,-1 0 1 0 0,0 0-1 0 0,1 1 0 0 0,-1-1-3 0 0,5 3 47 0 0,-1 2 0 0 0,0 0 8 0 0,5-5 43 0 0,0 1-31 0 0,-6-1-52 0 0,1 1 1 0 0,0-1 0 0 0,-1 0-1 0 0,1 0 1 0 0,0 0 0 0 0,-1-1-1 0 0,1 0 1 0 0,0 1 0 0 0,0-2-16 0 0,12-6 47 0 0,-4 3-74 0 0,-2-1-106 0 0,-5 4 11 0 0,1-1-46 0 0,-2 0 23 0 0,-3 2 58 0 0,1 0-33 0 0,-1 0-12 0 0,-1-1-34 0 0,1 1-37 0 0,0 0-44 0 0,-1 0-45 0 0,1 0-42 0 0,-1-1-38 0 0,0 1-34 0 0,1 0-118 0 0,-1-1-33 0 0,0-2-1229 0 0,0 4 1760 0 0</inkml:trace>
  <inkml:trace contextRef="#ctx0" brushRef="#br0" timeOffset="1154.7">960 98 7920 0 0,'2'0'174'0'0,"1"0"-97"0"0,-2 0-73 0 0,-1 0 0 0 0,0 0-1 0 0,0 0 1 0 0,0 0 0 0 0,0 0-1 0 0,1-1 1 0 0,-1 1 0 0 0,0 0 0 0 0,0 0-1 0 0,0 0 1 0 0,0 0 0 0 0,1 0-1 0 0,-1 1 1 0 0,0-1 0 0 0,0 0 0 0 0,0 0-1 0 0,0 0 1 0 0,1 0 0 0 0,-1 0-1 0 0,0 0 1 0 0,0 0 0 0 0,0 0-1 0 0,0 0 1 0 0,0 0 0 0 0,1 0 0 0 0,-1 0-1 0 0,0 1 1 0 0,0-1 0 0 0,0 0-1 0 0,0 0 1 0 0,0 0 0 0 0,0 0 0 0 0,0 0-1 0 0,1 1 1 0 0,-1-1 0 0 0,0 0-1 0 0,0 0 1 0 0,0 0-4 0 0,1 8 135 0 0,-1-2-27 0 0,1 2 35 0 0,-1-5 47 0 0,0-1-63 0 0,0 0-55 0 0,0 0-46 0 0,0 1-56 0 0,0 0-58 0 0,0 6-344 0 0,0-5 304 0 0,0-1 104 0 0,0-1 53 0 0,0 0 65 0 0,0 1 76 0 0,0-1 88 0 0,0 1 100 0 0,0-1 113 0 0,0 0 122 0 0,0 0-122 0 0,0-1 63 0 0,0 1 67 0 0,0-1 71 0 0,0 1 75 0 0,0-1 77 0 0,0 1 81 0 0,0-1 85 0 0,0-11-836 0 0,1-6-39 0 0,-1 14-103 0 0,0 0 1 0 0,0 0-1 0 0,0 0 0 0 0,-1 0 1 0 0,1-1-1 0 0,-1 1 0 0 0,1 0 1 0 0,-1-1-14 0 0,-2 0 10 0 0,0-2-2 0 0,9-12-7 0 0,-6 16 3 0 0,1-1 0 0 0,-1 1 0 0 0,0 0 0 0 0,1-1 0 0 0,-1 1 0 0 0,0-1 0 0 0,0 1 0 0 0,0-1 0 0 0,0 1 0 0 0,0-1 0 0 0,0 0-3 0 0,-1 1 2 0 0,1-1 1 0 0,0 1 0 0 0,0-1 0 0 0,0 1 0 0 0,0-1 0 0 0,0 1 0 0 0,1-1 0 0 0,-1 1 0 0 0,0-1 0 0 0,1 1 0 0 0,0-1-4 0 0,9-10 1 0 0,2 0-14 0 0,-4 3-77 0 0,-3 4 39 0 0,1 0 2 0 0,-6 4 12 0 0,2 0-56 0 0,0-2-1 0 0,1 0-38 0 0,8-5-113 0 0,-6 7 136 0 0,-1 0-33 0 0,1-1-269 0 0,-4 1 296 0 0,0 0 43 0 0,4-3-53 0 0,-2 3 32 0 0,-2 0 2 0 0,1 0-38 0 0,-1 1-62 0 0,1-1-64 0 0,0 1-74 0 0,0 0-86 0 0,-2 0 81 0 0,1 0-47 0 0,-1 0-42 0 0,0 0-37 0 0,1 0-132 0 0,-1 0-37 0 0,0 0-1385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44.3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1 5384 0 0,'0'0'116'0'0,"0"0"17"0"0,0 0 12 0 0,0 0-40 0 0,0 0 0 0 0,0 0 43 0 0,-2 0 133 0 0,2 0-246 0 0,-1 0-1 0 0,1 0 1 0 0,-1 0-1 0 0,1 0 1 0 0,-1 0-1 0 0,1 0 0 0 0,-1 1 1 0 0,1-1-1 0 0,-1 0 1 0 0,1 0-1 0 0,-1 1 1 0 0,1-1-1 0 0,-1 0 1 0 0,1 0-1 0 0,0 1 1 0 0,-1-1-1 0 0,1 0 1 0 0,0 1-1 0 0,-1-1 1 0 0,1 1-1 0 0,0-1 1 0 0,-1 0-1 0 0,1 1-34 0 0,0-1 34 0 0,-1 1 0 0 0,1-1 0 0 0,0 1 0 0 0,0-1 0 0 0,-1 0 0 0 0,1 1 0 0 0,-1-1 0 0 0,1 0 0 0 0,0 1 1 0 0,-1-1-1 0 0,1 0 0 0 0,-1 1 0 0 0,1-1 0 0 0,-1 0 0 0 0,1 0 0 0 0,-1 0 0 0 0,1 1 0 0 0,0-1 0 0 0,-1 0 0 0 0,1 0 0 0 0,-1 0 0 0 0,1 0 0 0 0,-1 0-34 0 0,0 0 178 0 0,1 1-40 0 0,-1 0 40 0 0,0 2-92 0 0,0 2-28 0 0,1-5 21 0 0,-5 4 146 0 0,4-4-212 0 0,1 0 0 0 0,0 0 0 0 0,-1 0 0 0 0,1 1 1 0 0,0-1-1 0 0,0 0 0 0 0,-1 0 0 0 0,1 0 0 0 0,0 1 1 0 0,0-1-1 0 0,-1 0 0 0 0,1 0 0 0 0,0 1 0 0 0,0-1 1 0 0,0 0-1 0 0,-1 0 0 0 0,1 1 0 0 0,0-1 0 0 0,0 0 1 0 0,0 1-1 0 0,0-1 0 0 0,0 0 0 0 0,0 1 0 0 0,0-1 1 0 0,0 0-1 0 0,0 1 0 0 0,0-1 0 0 0,0 0 0 0 0,0 0 1 0 0,0 1-1 0 0,0-1-13 0 0,-1 3 186 0 0,0-1-69 0 0,0 0-44 0 0,-2-1-40 0 0,-1 1-3 0 0,3-1 36 0 0,0 2 44 0 0,1 0 67 0 0,-3 6 52 0 0,-5 2-14 0 0,7-9-90 0 0,-1 0-45 0 0,2 0-29 0 0,0 1-26 0 0,-1 2 34 0 0,-7 5 119 0 0,6-8-11 0 0,1 0-61 0 0,1 1-35 0 0,0 0-33 0 0,0 0-6 0 0,-1-2 24 0 0,0 2-24 0 0,0-1 33 0 0,-1 1-1 0 0,1-1 1 0 0,0 1-1 0 0,0-1 1 0 0,0 1-1 0 0,1 0 0 0 0,-1 0 1 0 0,0 1-65 0 0,1 5 106 0 0,-1-1 4 0 0,-4 2 4 0 0,0 0 5 0 0,4-2-2 0 0,1 1 94 0 0,-1 0-41 0 0,1 22 282 0 0,3-17-221 0 0,3 4-145 0 0,8 23-70 0 0,-9-23-3 0 0,6 22 180 0 0,10-3-34 0 0,-11-15-50 0 0,-7-17-85 0 0,1-1 1 0 0,-1 0-1 0 0,1 0 1 0 0,1 0-1 0 0,-1 0-24 0 0,25 24 108 0 0,-6-12 59 0 0,-20-15-140 0 0,-1 0 0 0 0,0 1 0 0 0,1-1 0 0 0,-1-1 0 0 0,1 1 0 0 0,-1 0 1 0 0,1-1-1 0 0,1 1-27 0 0,7-1 161 0 0,-7 0-164 0 0,-1 0-48 0 0,-1 0-47 0 0,0 0-55 0 0,0 0-65 0 0,0 0-21 0 0,0 0-55 0 0,0 0-63 0 0,0 0-68 0 0,-1 0-72 0 0,1 0-78 0 0,0 0-84 0 0,0 0-88 0 0,2 0-1058 0 0,4 0-1027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43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86 7368 0 0,'0'0'165'0'0,"0"0"22"0"0,0 0 10 0 0,0 0 58 0 0,0 0 155 0 0,0 0 66 0 0,0 0 18 0 0,0 0-29 0 0,0 0-129 0 0,0 0-59 0 0,0 0-11 0 0,0 0-12 0 0,0 0-39 0 0,0 2-20 0 0,0-2-186 0 0,0 0 0 0 0,0 1 0 0 0,0-1 0 0 0,0 1 0 0 0,0-1 0 0 0,0 0 0 0 0,0 1 0 0 0,0-1 0 0 0,0 0 0 0 0,0 1 0 0 0,1-1 0 0 0,-1 1 0 0 0,0-1 0 0 0,0 0 0 0 0,0 1 0 0 0,0-1 0 0 0,1 0 1 0 0,-1 1-1 0 0,0-1 0 0 0,0 0 0 0 0,1 0 0 0 0,-1 1 0 0 0,0-1 0 0 0,1 0 0 0 0,-1 0 0 0 0,0 1 0 0 0,0-1 0 0 0,1 0 0 0 0,-1 0 0 0 0,0 0 0 0 0,1 0 0 0 0,-1 1 0 0 0,1-1 0 0 0,-1 0 0 0 0,0 0 0 0 0,1 0 0 0 0,-1 0 0 0 0,0 0 1 0 0,1 0-1 0 0,-1 0 0 0 0,1 0 0 0 0,-1 0-9 0 0,4 2 170 0 0,1 2-133 0 0,1-2 58 0 0,17 2 374 0 0,-12-4-320 0 0,-9 0-137 0 0,-1 0 3 0 0,1 0 1 0 0,-1 0 0 0 0,0 1-1 0 0,1-1 1 0 0,-1 0 0 0 0,0 1-1 0 0,1-1 1 0 0,-1 1 0 0 0,0-1-1 0 0,1 1 1 0 0,-1-1 0 0 0,0 1-1 0 0,0 0-15 0 0,0 0 13 0 0,0 0-1 0 0,1-1 1 0 0,-1 1 0 0 0,0-1-1 0 0,0 1 1 0 0,1-1 0 0 0,-1 1-1 0 0,0-1 1 0 0,1 1 0 0 0,-1-1-1 0 0,1 0 1 0 0,-1 0 0 0 0,0 0-13 0 0,4 0 46 0 0,1 0 0 0 0,-1 0 0 0 0,0-1 0 0 0,0 0 1 0 0,0 0-47 0 0,13-6 57 0 0,-14 6-41 0 0,0 0 1 0 0,0 0-1 0 0,1 0 1 0 0,-1 1-1 0 0,0 0 1 0 0,0 0-1 0 0,1 0 1 0 0,-1 0-1 0 0,3 1-16 0 0,9 0 28 0 0,-15-1-25 0 0,0 0 1 0 0,1 0 0 0 0,-1-1-1 0 0,0 1 1 0 0,1 0 0 0 0,-1-1 0 0 0,0 1-1 0 0,1-1 1 0 0,-1 1 0 0 0,0-1-1 0 0,0 1 1 0 0,0-1 0 0 0,0 0 0 0 0,1 0-4 0 0,3-2 12 0 0,7 1-2 0 0,3 2 2 0 0,-10 0-44 0 0,-2 0-2 0 0,-1 0-57 0 0,-2 0 32 0 0,0 0-9 0 0,0-1-86 0 0,0 0 37 0 0,1 0-26 0 0,0-1 86 0 0,3 1 64 0 0,-3 0-23 0 0,1 0-52 0 0,-1 1-19 0 0,-1-1-45 0 0,1 0-17 0 0,-1 0-41 0 0,1 1-46 0 0,-1-1-51 0 0,0 1-146 0 0,0 0-99 0 0,0 0 79 0 0,0 0-36 0 0,0 0-569 0 0,0 0-441 0 0,0 0-842 0 0</inkml:trace>
  <inkml:trace contextRef="#ctx0" brushRef="#br0" timeOffset="404.58">231 1 6336 0 0,'0'0'141'0'0,"0"0"23"0"0,0 0 11 0 0,0 0 11 0 0,0 0 46 0 0,0 0 22 0 0,0 0 2 0 0,0 0-16 0 0,2 0-68 0 0,7 2-41 0 0,2 6 14 0 0,-9-6-15 0 0,5-3 37 0 0,0 4-51 0 0,-2 1-43 0 0,-2-1-37 0 0,-2-2-30 0 0,1 1 88 0 0,-2 0-4 0 0,0 6-2 0 0,0-6-2 0 0,2-2-4 0 0,-1 0-74 0 0,0 0-1 0 0,-1 0 1 0 0,1 0 0 0 0,0 0 0 0 0,0 1 0 0 0,0-1 0 0 0,0 0-1 0 0,0 0 1 0 0,0 1 0 0 0,0-1 0 0 0,-1 1 0 0 0,1-1 0 0 0,0 1 0 0 0,0-1-1 0 0,-1 1 1 0 0,1-1 0 0 0,0 1 0 0 0,0 0 0 0 0,-1-1 0 0 0,1 1-1 0 0,-1 0 1 0 0,1 0-8 0 0,2 5 97 0 0,-2 2 34 0 0,1-6-51 0 0,-1-1-63 0 0,6 10 42 0 0,-5-6 33 0 0,-2 3 108 0 0,0-7-187 0 0,1 0 1 0 0,-1 1-1 0 0,0-1 0 0 0,1 1 1 0 0,-1-1-1 0 0,1 0 1 0 0,-1 0-1 0 0,1 1 0 0 0,0-1 1 0 0,-1 0-1 0 0,1 0 1 0 0,0 0-1 0 0,0 0 1 0 0,0 0-1 0 0,0 1-13 0 0,-1-2 2 0 0,0 0 0 0 0,1 0 0 0 0,-1 0 0 0 0,0 0 0 0 0,0 0 0 0 0,0 0 0 0 0,0 0 0 0 0,0 0-1 0 0,0 0 1 0 0,0 0 0 0 0,0 1 0 0 0,0-1 0 0 0,0 0 0 0 0,0 0 0 0 0,0 0 0 0 0,0 0 0 0 0,1 0 0 0 0,-1 0 0 0 0,0 0 0 0 0,0 0 0 0 0,0 0 0 0 0,0 0 0 0 0,0 0 0 0 0,0 1 0 0 0,0-1-1 0 0,0 0 1 0 0,0 0 0 0 0,0 0 0 0 0,0 0 0 0 0,0 0 0 0 0,0 0 0 0 0,0 0 0 0 0,0 0 0 0 0,0 0 0 0 0,0 1 0 0 0,0-1 0 0 0,0 0 0 0 0,0 0 0 0 0,0 0 0 0 0,0 0 0 0 0,-1 0 0 0 0,1 0-1 0 0,0 0 1 0 0,0 0 0 0 0,0 0 0 0 0,0 0 0 0 0,0 0 0 0 0,0 1 0 0 0,0-1 0 0 0,0 0 0 0 0,0 0 0 0 0,0 0 0 0 0,0 0 0 0 0,0 0 0 0 0,0 0 0 0 0,-1 0 0 0 0,1 0-2 0 0,-6 8 61 0 0,3 2 93 0 0,2 2 87 0 0,1 3 79 0 0,0-11-247 0 0,-2 5 45 0 0,-6 2 3 0 0,5-7-1 0 0,2 0-61 0 0,-1 2-22 0 0,-14 4 39 0 0,11-6 1 0 0,4 2-69 0 0,1-4 1 0 0,-2 0-50 0 0,0-3 97 0 0,1 1 3 0 0,-1 0-79 0 0,0 2-37 0 0,-1 0-44 0 0,-1 1-55 0 0,-1 1-64 0 0,4-3-160 0 0,1 0-109 0 0,0-1 64 0 0,-1 0-40 0 0,1 0-554 0 0,0 0-442 0 0,0 0-838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58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12 5728 0 0,'-1'-4'19'0'0,"1"0"62"0"0,-3 2 130 0 0,1 1 72 0 0,-3 4 343 0 0,4 3-293 0 0,1-4 307 0 0,0-2-27 0 0,0 0-139 0 0,0 0-68 0 0,0 0-12 0 0,0 0-26 0 0,0 0-102 0 0,0 0-46 0 0,0 0-10 0 0,0 0 4 0 0,0 4 186 0 0,0 4-93 0 0,0 1-102 0 0,0-6-113 0 0,0 22 613 0 0,0 0-102 0 0,0-1-83 0 0,0-1-70 0 0,1-14-282 0 0,4 1 23 0 0,0-1-9 0 0,-4 0-29 0 0,-2 0 15 0 0,1-5-112 0 0,0-1 0 0 0,0 0 0 0 0,0 0 1 0 0,0 0-1 0 0,1 0 0 0 0,-1 0 0 0 0,1 0 1 0 0,0 1-57 0 0,0 1 34 0 0,5 14 130 0 0,-3 4 94 0 0,-2-13-136 0 0,1 0-44 0 0,5 6-10 0 0,-5-12-56 0 0,-1-2-21 0 0,-2 4 42 0 0,1 9 66 0 0,0-7-76 0 0,0-7-94 0 0,1-1 53 0 0,0 1 46 0 0,2-1 159 0 0,-1 0-133 0 0,-1 0-58 0 0,0 0-73 0 0,1 0-90 0 0,-2 0-114 0 0,1 0 92 0 0,-1 0-36 0 0,0 0-39 0 0,0 0-42 0 0,0 0-299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00.9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110 170 5840 0 0,'0'0'132'0'0,"-2"0"17"0"0,-14 0 127 0 0,-2 0-225 0 0,13 1-11 0 0,0 0 65 0 0,-5 5 419 0 0,7-4-353 0 0,1 0 19 0 0,0-1-67 0 0,0 0-43 0 0,0-1-42 0 0,0-1-19 0 0,0 2 40 0 0,1 1-6 0 0,1 0-28 0 0,1 0 11 0 0,-2 0 29 0 0,0 0 30 0 0,-1 1 50 0 0,-2 0-50 0 0,2-1-20 0 0,0 0 1 0 0,0 0 0 0 0,0 0 0 0 0,0 0-1 0 0,1 1 1 0 0,-1-1 0 0 0,-1 3-76 0 0,1 6 143 0 0,2-10-110 0 0,0 1 0 0 0,-1-1 0 0 0,1 0 0 0 0,0 1-1 0 0,-1-1 1 0 0,1 0 0 0 0,-1 1 0 0 0,1-1 0 0 0,-1 0 0 0 0,1 1 0 0 0,-2 0-33 0 0,-2 7 226 0 0,2 3 74 0 0,2-10-247 0 0,0 0 67 0 0,0 1 54 0 0,0 4 289 0 0,0-4-324 0 0,0-1-51 0 0,0 0-34 0 0,0-1-43 0 0,0 0-49 0 0,3-2 148 0 0,3 1-33 0 0,7 1-11 0 0,-11-1-69 0 0,10-2 57 0 0,10-10 10 0 0,-18 3-64 0 0,1 6 8 0 0,3-8 37 0 0,2-1-34 0 0,-9 11-9 0 0,0 0 1 0 0,0 1 0 0 0,0-1-1 0 0,0 0 1 0 0,-1 0 0 0 0,1-1-1 0 0,0 1 1 0 0,0 0 0 0 0,-1 0-1 0 0,1 0 1 0 0,-1 0 0 0 0,1-1-1 0 0,-1 1 1 0 0,1 0 0 0 0,-1 0-1 0 0,0-1 1 0 0,1 1 0 0 0,-1 0-1 0 0,0-1 1 0 0,0 1-3 0 0,0 0 0 0 0,0 1 1 0 0,0 0-1 0 0,-1-1 0 0 0,1 1 1 0 0,0 0-1 0 0,0-1 0 0 0,0 1 1 0 0,0 0-1 0 0,0-1 0 0 0,0 1 1 0 0,0 0-1 0 0,0-1 0 0 0,0 1 1 0 0,1 0-1 0 0,-1-1 0 0 0,0 1 1 0 0,0 0-1 0 0,0-1 0 0 0,0 1 1 0 0,0 0-1 0 0,1-1 0 0 0,-1 1 1 0 0,0 0-1 0 0,0 0 0 0 0,0-1 1 0 0,1 1-1 0 0,-1 0 0 0 0,0 0 1 0 0,0-1-1 0 0,1 1 0 0 0,-1 0 1 0 0,0 0-1 0 0,1 0 0 0 0,-1 0 1 0 0,0-1-1 0 0,6-3-2 0 0,-4-18 3 0 0,-2 14-3 0 0,1-10 18 0 0,-4 10 23 0 0,-2 5-27 0 0,5 2-12 0 0,-1 1 0 0 0,1 0 0 0 0,0 0 0 0 0,-1 0 0 0 0,1-1 0 0 0,0 1 0 0 0,-1 0 0 0 0,1 0 0 0 0,0-1 0 0 0,0 1 0 0 0,-1 0 0 0 0,1-1 0 0 0,0 1-1 0 0,0 0 1 0 0,-1-1 0 0 0,1 1 0 0 0,0 0 0 0 0,0-1 0 0 0,0 1 0 0 0,0 0 0 0 0,0-1 0 0 0,0 1 0 0 0,0-1 0 0 0,-1 1 0 0 0,1 0 0 0 0,0-1 0 0 0,0 1 0 0 0,0 0 0 0 0,1-1 0 0 0,-1 1 0 0 0,0-1 0 0 0,0 1 0 0 0,0-3 3 0 0,-1 1 1 0 0,1-1 0 0 0,-1 1 0 0 0,0-1-1 0 0,0 1 1 0 0,1-1 0 0 0,-1 1 0 0 0,-1 0-1 0 0,1 0 1 0 0,0-1 0 0 0,-2 0-4 0 0,-7-18 23 0 0,-3-13-23 0 0,13 32 0 0 0,-1 1 0 0 0,1-1 0 0 0,0 0 0 0 0,0 1 0 0 0,-1-1 0 0 0,1 0 0 0 0,0 1 0 0 0,0-1 0 0 0,1 1 0 0 0,-1-1 0 0 0,0 1 0 0 0,0 0 0 0 0,0 0 0 0 0,0 0 0 0 0,0 0 0 0 0,0 0 0 0 0,0 0 0 0 0,0 0 0 0 0,0 0 0 0 0,0 0 0 0 0,0 0 0 0 0,-1 0 0 0 0,1 0 0 0 0,0 0 0 0 0,-1 0 0 0 0,1 0 0 0 0,-1 0 0 0 0,-7-3 0 0 0,6-4-12 0 0,2 6-47 0 0,0 4-9 0 0,0 0 62 0 0,0 0-1 0 0,0 0 1 0 0,0 0 0 0 0,0 0 0 0 0,0-1-1 0 0,0 1 1 0 0,1 0 0 0 0,-1 0-1 0 0,1 0 1 0 0,-1 0 0 0 0,1-1 0 0 0,0 1-1 0 0,-1 0 1 0 0,1-1 0 0 0,0 1-1 0 0,1 0 7 0 0,-2-1-2 0 0,1 0-1 0 0,-1-1 1 0 0,1 1-1 0 0,-1 0 1 0 0,1 0-1 0 0,-1 0 1 0 0,0 0-1 0 0,1-1 0 0 0,-1 1 1 0 0,0 0-1 0 0,0 0 1 0 0,0 0-1 0 0,0 0 1 0 0,0 0-1 0 0,0 0 1 0 0,0 1 2 0 0,1 2 6 0 0,0 1 0 0 0,0 0 0 0 0,1-1-1 0 0,-1 1 1 0 0,1-1 0 0 0,0 0 0 0 0,0 1 0 0 0,1-1 0 0 0,1 2-6 0 0,4 8 25 0 0,3 8 166 0 0,0-1 64 0 0,0 0 60 0 0,0 0 54 0 0,-3-9-77 0 0,-8-11-259 0 0,1 0-1 0 0,0 0 1 0 0,0 1 0 0 0,-1-1-1 0 0,1 0 1 0 0,-1 0 0 0 0,1 1 0 0 0,-1-1-1 0 0,1 1 1 0 0,-1-1 0 0 0,0 0-1 0 0,1 1 1 0 0,-1-1 0 0 0,0 1-1 0 0,0-1 1 0 0,0 0 0 0 0,-1 2-33 0 0,4 14 313 0 0,2-10-161 0 0,-2-5-124 0 0,-3-1-24 0 0,0-1 0 0 0,1 1-1 0 0,-1-1 1 0 0,0 0 0 0 0,1 1 0 0 0,-1-1 0 0 0,0 1 0 0 0,0-1-1 0 0,0 1 1 0 0,1-1 0 0 0,-1 1 0 0 0,0 0 0 0 0,0-1 0 0 0,0 1-1 0 0,0-1 1 0 0,0 1 0 0 0,0-1 0 0 0,0 1 0 0 0,0-1 0 0 0,0 1-1 0 0,0-1 1 0 0,0 1 0 0 0,-1 0 0 0 0,1-1-4 0 0,0 9 66 0 0,0 4 67 0 0,0-3-101 0 0,0-8-123 0 0,0-2 10 0 0,0 0 10 0 0,0 0-38 0 0,0 0-17 0 0,0 0-39 0 0,0 0-44 0 0,0 0-49 0 0,0 0-53 0 0,0 0-50 0 0,0 0-44 0 0,0 0-39 0 0,0 0-131 0 0,0 0-38 0 0,0 0-160 0 0,0 0-427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00.1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5192 0 0,'10'21'151'0'0,"-7"-15"-5"0"0,-3-6-146 0 0,0 5 51 0 0,2-2 30 0 0,0-1 62 0 0,1-1 43 0 0,-3 0-158 0 0,0-1 0 0 0,1 0 0 0 0,-1 0 0 0 0,0 0 0 0 0,1 0 0 0 0,-1 1 0 0 0,0-1 0 0 0,0 0 0 0 0,1 0 0 0 0,-1 0 0 0 0,0 1 0 0 0,0-1 0 0 0,0 0 0 0 0,1 0 0 0 0,-1 1 0 0 0,0-1 0 0 0,0 0 0 0 0,0 1 0 0 0,0-1 0 0 0,0 0 0 0 0,1 1 0 0 0,-1-1 0 0 0,0 0 0 0 0,0 0 0 0 0,0 1 0 0 0,0-1 0 0 0,0 0 0 0 0,0 1 0 0 0,0-1 0 0 0,0 0 0 0 0,0 1-28 0 0,2 3 703 0 0,6 7-9 0 0,-6 0-280 0 0,-1-2-163 0 0,4 0 17 0 0,0 1-9 0 0,-4-1-25 0 0,-1-9-220 0 0,0 0-1 0 0,0 1 1 0 0,0-1-1 0 0,0 1 1 0 0,0-1 0 0 0,0 0-1 0 0,0 1 1 0 0,0-1-1 0 0,0 1 1 0 0,0-1 0 0 0,0 0-1 0 0,0 1 1 0 0,0-1-1 0 0,0 1 1 0 0,1-1-1 0 0,-1 0 1 0 0,0 1 0 0 0,0-1-1 0 0,0 0 1 0 0,1 1-1 0 0,-1-1 1 0 0,0 0 0 0 0,0 0-1 0 0,1 1 1 0 0,-1-1-1 0 0,0 0 1 0 0,1 0-1 0 0,-1 1 1 0 0,0-1-14 0 0,6 6 277 0 0,-2 10 59 0 0,2-10-66 0 0,-6-6-259 0 0,0 1 1 0 0,1-1-1 0 0,-1 0 1 0 0,0 0 0 0 0,1 1-1 0 0,-1-1 1 0 0,0 0-1 0 0,1 0 1 0 0,-1 1-1 0 0,0-1 1 0 0,0 0-1 0 0,0 1 1 0 0,1-1 0 0 0,-1 0-1 0 0,0 1 1 0 0,0-1-1 0 0,0 1 1 0 0,0-1-1 0 0,0 0 1 0 0,0 1 0 0 0,0-1-1 0 0,1 0 1 0 0,-1 1-1 0 0,0-1 1 0 0,0 1-1 0 0,-1-1 1 0 0,1 0-1 0 0,0 1 1 0 0,0-1-12 0 0,0 23 515 0 0,1-22-313 0 0,0-1-97 0 0,0 1-65 0 0,2-1-55 0 0,-1 0 20 0 0,-1 0 35 0 0,1 0 107 0 0,-1 0 89 0 0,-1 1-69 0 0,0 0 36 0 0,0 0-202 0 0,0 0 34 0 0,0 1 120 0 0,-1 0 144 0 0,0-2 262 0 0,-1-1-31 0 0,0 0-288 0 0,1 0-155 0 0,0 0-94 0 0,1 0-39 0 0,-1 0-48 0 0,0 1-53 0 0,-1-4 190 0 0,2-116 96 0 0,0 120-141 0 0,0-1 1 0 0,0 0 0 0 0,0 1 0 0 0,0-1-1 0 0,0 1 1 0 0,1-1 0 0 0,-1 1-1 0 0,0-1 1 0 0,0 0 0 0 0,0 1 0 0 0,0-1-1 0 0,1 1 1 0 0,-1-1 0 0 0,0 1 0 0 0,1-1-1 0 0,-1 1 1 0 0,0-1 0 0 0,1 1 0 0 0,-1 0-1 0 0,0-1 1 0 0,1 1 0 0 0,-1-1 0 0 0,1 1-1 0 0,-1 0 1 0 0,1-1 1 0 0,-1 1-2 0 0,1 0 0 0 0,-1 0 0 0 0,0-1 0 0 0,1 1 0 0 0,-1 0 1 0 0,0 0-1 0 0,1-1 0 0 0,-1 1 0 0 0,0 0 0 0 0,1-1 0 0 0,-1 1 0 0 0,0-1 0 0 0,0 1 0 0 0,0 0 0 0 0,1-1 0 0 0,-1 1 1 0 0,0-1-1 0 0,0 1 0 0 0,0-1 0 0 0,0 1 0 0 0,0 0 0 0 0,0-1 0 0 0,0 1 0 0 0,0-1 2 0 0,0-1-69 0 0,2 2-26 0 0,4 0 27 0 0,1 0-20 0 0,3 2 78 0 0,2 8 10 0 0,0 2-15 0 0,1 4-17 0 0,-13-13 4 0 0,1 0 15 0 0,7 1 13 0 0,-6 5 10 0 0,-2-7 44 0 0,0-2 15 0 0,0-2 6 0 0,2-9-59 0 0,11-13-16 0 0,-13 23 0 0 0,1 0 0 0 0,-1 0 0 0 0,1 1 0 0 0,0-1 0 0 0,-1 0 0 0 0,1 0 0 0 0,0 0 0 0 0,0 1 0 0 0,-1-1 0 0 0,1 0 0 0 0,0 1 0 0 0,1-1 0 0 0,6-3 2 0 0,6-4-18 0 0,-10 5-47 0 0,2 3 59 0 0,0 1-55 0 0,4 1 47 0 0,13 10 12 0 0,-19-2 0 0 0,16 14-80 0 0,-18-11 80 0 0,-2-12 0 0 0,-1 0 0 0 0,1 0 0 0 0,0 0 0 0 0,0 0 0 0 0,0 0 0 0 0,0 0 0 0 0,0 0 0 0 0,0 0 0 0 0,0 0 0 0 0,1 0 0 0 0,-1 0 0 0 0,0 0 0 0 0,0 0 0 0 0,1-1 0 0 0,-1 1 0 0 0,1 0 0 0 0,-1 0 0 0 0,1 0 0 0 0,-1 0 0 0 0,1 0 0 0 0,0-1 0 0 0,-1 1 0 0 0,1 0 0 0 0,0 0 0 0 0,2 2 0 0 0,-1 7 0 0 0,0 0-11 0 0,1-8-33 0 0,-1-2-75 0 0,0 0-78 0 0,-2 0 55 0 0,1 0-33 0 0,-1 0 175 0 0,1 0-212 0 0,-1 0-34 0 0,1 0-338 0 0,-1 1 79 0 0,0-1-47 0 0,0 1-651 0 0,0 2-509 0 0,0 4-970 0 0</inkml:trace>
  <inkml:trace contextRef="#ctx0" brushRef="#br0" timeOffset="304.6">474 0 7368 0 0,'0'0'165'0'0,"0"0"22"0"0,0 0 10 0 0,-2 0-16 0 0,-6 0-79 0 0,3 0 218 0 0,1 1-96 0 0,2 0-47 0 0,0 2-4 0 0,1 0-30 0 0,-1-1-4 0 0,-6 2 269 0 0,4 4-100 0 0,2-6-217 0 0,-1 0-5 0 0,0-1 13 0 0,2 2 15 0 0,0 0 39 0 0,1 3 76 0 0,0-4-151 0 0,0 0-48 0 0,0-1 0 0 0,0 1 0 0 0,0-1 0 0 0,0 0 0 0 0,0 1 0 0 0,0-1 0 0 0,0 1 0 0 0,-1-1 0 0 0,1 0 0 0 0,0 1 0 0 0,-1 0-30 0 0,-4 1 125 0 0,4-3-117 0 0,1 1 0 0 0,0-1 0 0 0,-1 0 0 0 0,1 0 0 0 0,0 0 1 0 0,-1 1-1 0 0,1-1 0 0 0,0 0 0 0 0,0 1 0 0 0,-1-1 0 0 0,1 0 0 0 0,0 0 1 0 0,0 1-1 0 0,-1-1 0 0 0,1 0 0 0 0,0 1 0 0 0,0-1 0 0 0,0 0 0 0 0,0 1 0 0 0,-1-1 1 0 0,1 1-1 0 0,0-1 0 0 0,0 0 0 0 0,0 1 0 0 0,0-1 0 0 0,0 0 0 0 0,0 1 0 0 0,0-1 1 0 0,0 1-1 0 0,0-1 0 0 0,0 0 0 0 0,1 1-8 0 0,-1 3 120 0 0,0 1 34 0 0,1-2-12 0 0,-1 1 1 0 0,0-1-1 0 0,0 0 0 0 0,0 0 1 0 0,0 1-1 0 0,-1-1 1 0 0,1 2-143 0 0,0-6 106 0 0,1 1-47 0 0,0 0-30 0 0,4 0-24 0 0,-1 0 87 0 0,-3 1 10 0 0,1-1 49 0 0,3 0-93 0 0,2 0-11 0 0,1-4 32 0 0,6-3 82 0 0,-10 7-150 0 0,-1-2-8 0 0,4-10 58 0 0,1 2-39 0 0,-4 6 23 0 0,-4 0-35 0 0,1 0-11 0 0,4 0 1 0 0,-5 4-1 0 0,0 0 0 0 0,1 0 0 0 0,-1 0 0 0 0,0 0 0 0 0,1-1 1 0 0,-1 1-1 0 0,0 0 0 0 0,0 0 0 0 0,1 0 0 0 0,-1-1 0 0 0,0 1 0 0 0,0 0 1 0 0,0 0-1 0 0,1-1 0 0 0,-1 1 0 0 0,0 0 0 0 0,0-1 0 0 0,0 1 0 0 0,0 0 0 0 0,0 0 1 0 0,0-1-1 0 0,1 1 0 0 0,-1 0 0 0 0,0-1 0 0 0,0 1 0 0 0,0 0 0 0 0,0-1 1 0 0,0 1-1 0 0,0 0 0 0 0,0-1 0 0 0,0 1 1 0 0,0-2-128 0 0,0 2 50 0 0,0 0-53 0 0,0 0-70 0 0,0 0-112 0 0,0 0-133 0 0,0 0-119 0 0,0-1 77 0 0,0 1-45 0 0,0-1-628 0 0,0-2-496 0 0,0-4-943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5:58.4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1 404 7976 0 0,'0'0'174'0'0,"0"0"29"0"0,0 0 14 0 0,0 0 45 0 0,0 0 136 0 0,0 0 61 0 0,0 0 12 0 0,0 0-26 0 0,0 0-112 0 0,0 0-49 0 0,0 0-10 0 0,0 0-32 0 0,0 0-122 0 0,0 0-50 0 0,2 2-17 0 0,0 1-70 0 0,1-1-73 0 0,-2 0-69 0 0,1-1-104 0 0,-1 0-123 0 0,-1 0-107 0 0,1-1 64 0 0,-1 0-40 0 0,0 0-553 0 0,0 0-433 0 0,0 0-823 0 0</inkml:trace>
  <inkml:trace contextRef="#ctx0" brushRef="#br0" timeOffset="302.57">25 136 7080 0 0,'0'0'157'0'0,"0"0"23"0"0,0 0 13 0 0,0 0 37 0 0,0 2 103 0 0,0-1-298 0 0,0 2 103 0 0,0 0 87 0 0,0 2 127 0 0,1 3 270 0 0,1 0 4 0 0,1-4-267 0 0,0-2-127 0 0,0-1-82 0 0,-3 9 679 0 0,0-5-580 0 0,0 0-41 0 0,0-2-57 0 0,0-2-76 0 0,0 0 75 0 0,0 0-59 0 0,0 2-37 0 0,2 0-30 0 0,-2-1 41 0 0,5 2 60 0 0,-2-3-54 0 0,-2 2 8 0 0,0 0 26 0 0,-1 3 51 0 0,0-4-98 0 0,0 0-32 0 0,0-1-1 0 0,0 0 1 0 0,0 1 0 0 0,0-1-1 0 0,0 1 1 0 0,0-1-1 0 0,0 0 1 0 0,1 1-1 0 0,-1-1 1 0 0,0 1 0 0 0,1 0-26 0 0,2 0 63 0 0,-2-1-42 0 0,-1 0 0 0 0,1-1 0 0 0,0 1 0 0 0,-1 0 1 0 0,1 0-1 0 0,0 0 0 0 0,-1 0 0 0 0,1-1 1 0 0,-1 1-1 0 0,0 0 0 0 0,1 0 0 0 0,-1 0 0 0 0,0 0 1 0 0,1 0-1 0 0,-1 0 0 0 0,0 0 0 0 0,0 0 0 0 0,0 0 1 0 0,0 0-1 0 0,0 0 0 0 0,0 0 0 0 0,0 0 0 0 0,0 0 1 0 0,-1 1-22 0 0,1-1 10 0 0,0-1 0 0 0,0 1 0 0 0,0-1 1 0 0,0 1-1 0 0,0-1 0 0 0,0 1 0 0 0,1-1 1 0 0,-1 1-1 0 0,0-1 0 0 0,0 1 0 0 0,0-1 0 0 0,0 1 1 0 0,1-1-1 0 0,-1 1 0 0 0,0-1 0 0 0,0 1 1 0 0,1-1-1 0 0,-1 1 0 0 0,0-1 0 0 0,1 0 1 0 0,-1 1-1 0 0,1-1 0 0 0,-1 0 0 0 0,0 1 1 0 0,1-1-1 0 0,-1 0-10 0 0,1 1 8 0 0,-1-1 1 0 0,1 0-1 0 0,-1 0 1 0 0,1 1 0 0 0,-1-1-1 0 0,0 1 1 0 0,1-1-1 0 0,-1 0 1 0 0,0 1-1 0 0,1-1 1 0 0,-1 1-1 0 0,0-1 1 0 0,0 1-1 0 0,1-1 1 0 0,-1 1-1 0 0,0-1 1 0 0,0 1-1 0 0,0-1 1 0 0,0 1-1 0 0,1-1 1 0 0,-1 1-1 0 0,0-1 1 0 0,0 1-1 0 0,0-1 1 0 0,0 1 0 0 0,0-1-9 0 0,0 3 35 0 0,0 0 1 0 0,0 0-1 0 0,0-1 1 0 0,1 1-1 0 0,-1 0 1 0 0,1-1-1 0 0,0 1 1 0 0,0 0-1 0 0,0-1 1 0 0,0 1-1 0 0,0-1 1 0 0,0 1-36 0 0,1-1 23 0 0,2 22 312 0 0,-3-21-311 0 0,0-1 9 0 0,1 0 1 0 0,-1 1-1 0 0,0-1 0 0 0,0 1 0 0 0,-1 0 0 0 0,1-1 0 0 0,0 1 1 0 0,-1 0-1 0 0,1-1 0 0 0,-1 1 0 0 0,0 0 0 0 0,0 0-33 0 0,1 5 87 0 0,4 1-4 0 0,0 2 14 0 0,-4-1 14 0 0,-1-8-103 0 0,0-1 1 0 0,1 0-1 0 0,-1 1 1 0 0,0-1-1 0 0,1 0 1 0 0,-1 1-1 0 0,1-1 1 0 0,0 0-1 0 0,-1 0 1 0 0,1 1-1 0 0,0-1 1 0 0,0 0-1 0 0,0 0 1 0 0,0 0 0 0 0,0 0-10 0 0,1 1 65 0 0,-2-2 0 0 0,0 0 0 0 0,0 1-154 0 0,0 0 88 0 0,0 0 58 0 0,0 2 146 0 0,0-1-145 0 0,0-1-87 0 0,0 0-69 0 0,1 0-103 0 0,-1 0-117 0 0,0-1 108 0 0,1 0-37 0 0,-1 1-39 0 0,0-1-43 0 0,10 0-246 0 0</inkml:trace>
  <inkml:trace contextRef="#ctx0" brushRef="#br0" timeOffset="801.92">207 3 6768 0 0,'0'0'149'0'0,"0"0"23"0"0,0 0 12 0 0,2 0-25 0 0,8 0-127 0 0,0 0-3 0 0,-2-1 53 0 0,1 1 46 0 0,-2 0 39 0 0,9-1 324 0 0,5 2 353 0 0,-12 1-457 0 0,-1 1-75 0 0,-3 1-165 0 0,0 0-62 0 0,18 19 500 0 0,-2 1-83 0 0,0 1-92 0 0,-1 2-99 0 0,-9-8-129 0 0,-1 2 39 0 0,14 44 548 0 0,-23-60-719 0 0,1 3 69 0 0,-1 1 1 0 0,0 0-1 0 0,0 1 0 0 0,-1-1 0 0 0,0 0 0 0 0,-2 4-119 0 0,1 15 284 0 0,2-6-107 0 0,-1 23 230 0 0,-3-27-260 0 0,0-6-68 0 0,-2 5 98 0 0,3 4 95 0 0,2-17-247 0 0,0-1 0 0 0,-1 0 1 0 0,1 0-1 0 0,-1 0 0 0 0,0 0 1 0 0,0 0-1 0 0,0-1 0 0 0,0 1 1 0 0,0 0-1 0 0,-2 2-25 0 0,3-4 7 0 0,-1 1-1 0 0,1 0 1 0 0,-1-1 0 0 0,1 1 0 0 0,0-1 0 0 0,0 1-1 0 0,0 0 1 0 0,0-1 0 0 0,0 1 0 0 0,0 0-7 0 0,1-1 5 0 0,-1 0 0 0 0,0 0-1 0 0,0 0 1 0 0,0 0 0 0 0,0 0 0 0 0,0 0 0 0 0,0 0 0 0 0,0 0 0 0 0,-1 0 0 0 0,1 0 0 0 0,0 0 0 0 0,0 0 0 0 0,-1 0 0 0 0,1 0 0 0 0,-1-1 0 0 0,1 1-5 0 0,-8 3 26 0 0,6 4-12 0 0,2-6-69 0 0,0-2-40 0 0,0 0-151 0 0,0 0-30 0 0,0 0-4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02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1 6992 0 0,'0'0'157'0'0,"0"0"23"0"0,0 0 12 0 0,0 0 12 0 0,0 0 24 0 0,0 0 11 0 0,0 0 1 0 0,0 0 4 0 0,0 0 17 0 0,0 0 10 0 0,0 0 1 0 0,-3 0-6 0 0,3 0-197 0 0,-4 0-34 0 0,2 0 7 0 0,0 1 48 0 0,1-1 11 0 0,0 1 40 0 0,1 0-128 0 0,0-1 1 0 0,0 1 0 0 0,0-1-1 0 0,0 0 1 0 0,0 1-1 0 0,0-1 1 0 0,0 1 0 0 0,0-1-1 0 0,0 1 1 0 0,-1-1 0 0 0,1 0-1 0 0,0 1 1 0 0,0-1-1 0 0,-1 1 1 0 0,1-1 0 0 0,0 0-1 0 0,0 1 1 0 0,-1-1 0 0 0,1 0-1 0 0,0 1 1 0 0,-1-1 0 0 0,1 0-1 0 0,0 0 1 0 0,-1 1-14 0 0,0-1 14 0 0,1 0-1 0 0,-1 1 1 0 0,1-1 0 0 0,-1 0 0 0 0,1 1-1 0 0,0-1 1 0 0,-1 1 0 0 0,1-1-1 0 0,0 1 1 0 0,-1-1 0 0 0,1 1 0 0 0,0-1-1 0 0,-1 1 1 0 0,1-1 0 0 0,0 1 0 0 0,0-1-1 0 0,0 1 1 0 0,-1-1 0 0 0,1 1 0 0 0,0-1-1 0 0,0 1 1 0 0,0 0 0 0 0,0-1 0 0 0,0 1-1 0 0,0-1-13 0 0,0 13 349 0 0,0 1-55 0 0,0-1-47 0 0,0 0-40 0 0,0 12 93 0 0,0 31 274 0 0,2-47-451 0 0,3 1 16 0 0,-4-9-120 0 0,-1 0 1 0 0,1 1-1 0 0,-1-1 0 0 0,1 0 1 0 0,-1 0-1 0 0,1 0 1 0 0,-1 0-1 0 0,1 1 0 0 0,-1-1 1 0 0,0 0-1 0 0,0 0 1 0 0,0 1-20 0 0,2 2 160 0 0,-1-4-144 0 0,0 1 0 0 0,0 0 0 0 0,0 0 1 0 0,0 0-1 0 0,-1 0 0 0 0,1 1 1 0 0,0-1-1 0 0,-1 0 0 0 0,1 0 1 0 0,-1 0-1 0 0,1 0 0 0 0,-1 1 0 0 0,1-1 1 0 0,-1 0-1 0 0,0 0 0 0 0,0 1 1 0 0,0-1-1 0 0,1 1-16 0 0,-1-1 2 0 0,0 1-1 0 0,0-1 1 0 0,0 0 0 0 0,0 1-1 0 0,1-1 1 0 0,-1 0 0 0 0,1 1 0 0 0,-1-1-1 0 0,1 0 1 0 0,0 0 0 0 0,-1 0-1 0 0,1 1 1 0 0,0-1 0 0 0,0 0-1 0 0,0 0 1 0 0,-1 0 0 0 0,1 0 0 0 0,0 0-1 0 0,1 0-1 0 0,8 11-5 0 0,-4 3 44 0 0,-6-13-21 0 0,1 1 1 0 0,0-1-1 0 0,0 0 1 0 0,0 1-1 0 0,0-1 0 0 0,1 0 1 0 0,-1 1-1 0 0,0-1 1 0 0,1 0-1 0 0,0 0 0 0 0,-1 0 1 0 0,1 0-1 0 0,2 1-18 0 0,5 1 87 0 0,0 0-10 0 0,-1 4 33 0 0,13 4 22 0 0,-19-6-117 0 0,-2-6-16 0 0,0 0 1 0 0,0 0 0 0 0,0 0-1 0 0,0 1 1 0 0,0-1 0 0 0,0 0 0 0 0,0 0-1 0 0,0 0 1 0 0,0 0 0 0 0,0 0-1 0 0,0 0 1 0 0,0 1 0 0 0,0-1-1 0 0,0 0 1 0 0,1 0 0 0 0,-1 0 0 0 0,0 0-1 0 0,0 0 1 0 0,0 0 0 0 0,0 0-1 0 0,0 1 1 0 0,0-1 0 0 0,0 0-1 0 0,0 0 1 0 0,0 0 0 0 0,1 0 0 0 0,-1 0-1 0 0,0 0 1 0 0,0 0 0 0 0,0 0-1 0 0,0 0 1 0 0,0 0 0 0 0,0 0-1 0 0,1 0 1 0 0,-1 0 0 0 0,0 0 0 0 0,0 0-1 0 0,0 0 1 0 0,0 0 0 0 0,0 0 0 0 0,8 1 47 0 0,7-1 71 0 0,-12 1-87 0 0,6-1 13 0 0,-8 0-37 0 0,0-1-1 0 0,0 1 1 0 0,0-1 0 0 0,0 1 0 0 0,0-1 0 0 0,-1 0 0 0 0,1 1 0 0 0,0-1 0 0 0,0 0 0 0 0,-1 0-1 0 0,1 0 1 0 0,-1 0 0 0 0,1 1 0 0 0,-1-1 0 0 0,1 0 0 0 0,-1-1-7 0 0,1 2 0 0 0,-1-1 1 0 0,0 1-1 0 0,0 0 0 0 0,1-1 1 0 0,-1 1-1 0 0,0-1 0 0 0,0 1 1 0 0,1 0-1 0 0,-1-1 0 0 0,1 1 1 0 0,-1 0-1 0 0,0-1 1 0 0,1 1-1 0 0,-1 0 0 0 0,1 0 1 0 0,-1-1-1 0 0,0 1 0 0 0,1 0 1 0 0,-1 0-1 0 0,1 0 0 0 0,8-6 11 0 0,-1-6 64 0 0,0 0 3 0 0,-6 0-62 0 0,-2 3-19 0 0,0 4-33 0 0,0-6-35 0 0,0 10 204 0 0,0 0-58 0 0,0 0-53 0 0,0-1-51 0 0,0 0-45 0 0,0 0-39 0 0,0 0-65 0 0,0 0-38 0 0,-1-4-554 0 0,0 3 305 0 0,0 1 190 0 0,0 1 81 0 0,0 1 45 0 0,0 0 66 0 0,0 1 43 0 0,-1 0 49 0 0,1 0 56 0 0,-3 4-65 0 0,4-4-1 0 0,0-1 1 0 0,0 0-1 0 0,-1 1 1 0 0,1-1 0 0 0,0 0-1 0 0,0 0 1 0 0,0 1-1 0 0,0-1 1 0 0,-1 0-1 0 0,1 0 1 0 0,0 1 0 0 0,0-1-1 0 0,-1 0 1 0 0,1 0-1 0 0,0 0 1 0 0,-1 0-1 0 0,1 1 1 0 0,0-1-1 0 0,0 0 1 0 0,-1 0 0 0 0,1 0-1 0 0,0 0 1 0 0,-1 0-1 0 0,1 0 1 0 0,0 0-1 0 0,-1 0 1 0 0,1 0 0 0 0,0 0-1 0 0,-1 0 1 0 0,1 0-1 0 0,0 0 1 0 0,-6 2-63 0 0,-1 6 49 0 0,5-4-29 0 0,0 6 33 0 0,-6 3 10 0 0,6-3-40 0 0,2-9-25 0 0,0 0-76 0 0,0-1-127 0 0,0 0 134 0 0,0 0-59 0 0,0 0-82 0 0,0 0 86 0 0,0 0-40 0 0,0 0-43 0 0,0 0-39 0 0,0 0-416 0 0,0 0-282 0 0,0 0-658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02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 6296 0 0,'0'0'184'0'0,"0"0"61"0"0,2-2 132 0 0,-1 1-370 0 0,1-1 35 0 0,2 0 134 0 0,-1 1 49 0 0,0 0 49 0 0,10-2 746 0 0,-7 3-640 0 0,-2 0-224 0 0,-1 0-35 0 0,1 0-40 0 0,-1 0-49 0 0,6 0 48 0 0,-2 0 109 0 0,-2 0 42 0 0,7 0 365 0 0,-8 0-423 0 0,0 0-41 0 0,0 0-54 0 0,1 0-70 0 0,-1 0-48 0 0,0 0-42 0 0,0 0-47 0 0,0 0-50 0 0,0 0-11 0 0,1 0-42 0 0,-1 0-42 0 0,1 0-46 0 0,1 0-49 0 0,-1 0-50 0 0,1 0-53 0 0,1 0-56 0 0,-6 0-793 0 0,0 0-747 0 0</inkml:trace>
  <inkml:trace contextRef="#ctx0" brushRef="#br0" timeOffset="275.37">86 86 6056 0 0,'0'0'176'0'0,"0"0"-42"0"0,0 0-6 0 0,0 0 48 0 0,0 0 148 0 0,0 0 275 0 0,2 0 17 0 0,3 0-252 0 0,-2 0-149 0 0,-1 0-37 0 0,-2 0 40 0 0,2 2 99 0 0,6 6-18 0 0,-6-6-19 0 0,2-3-62 0 0,1 0-69 0 0,2 1-34 0 0,4 1-9 0 0,-1 0 43 0 0,-4-1-100 0 0,1 0 52 0 0,16 0 33 0 0,-21 0-280 0 0,-1 0 69 0 0,0 0 56 0 0,0 0 45 0 0,1 0 68 0 0,2 0 210 0 0,-2 0-199 0 0,0 0-132 0 0,-2 0-31 0 0,1 0-36 0 0,0 0-58 0 0,1 0-56 0 0,-1 0-62 0 0,0 0-68 0 0,0 0-73 0 0,1 0-81 0 0,-1 0-86 0 0,1 0-92 0 0,1 0-672 0 0,4 0-770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29.6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73 8520 0 0,'0'2'190'0'0,"0"7"-21"0"0,0 14 310 0 0,0-12-374 0 0,0 5-48 0 0,0-9 266 0 0,0 1 69 0 0,0 0 101 0 0,0 11 720 0 0,0-12-813 0 0,2 1 55 0 0,2-4-47 0 0,-4-4-378 0 0,1 1 0 0 0,-1-1-1 0 0,1 0 1 0 0,-1 0 0 0 0,0 1-1 0 0,1-1 1 0 0,-1 1 0 0 0,0-1-1 0 0,1 0 1 0 0,-1 1 0 0 0,0-1-1 0 0,1 1 1 0 0,-1-1 0 0 0,0 1-1 0 0,0-1 1 0 0,0 1 0 0 0,1-1-1 0 0,-1 1 1 0 0,0-1 0 0 0,0 1-1 0 0,0-1 1 0 0,0 1 0 0 0,0-1-1 0 0,0 1 1 0 0,0-1 0 0 0,0 1-30 0 0,0 0 31 0 0,0 1 53 0 0,0-1 44 0 0,0 0 38 0 0,0 2 239 0 0,0 4 670 0 0,0-6-792 0 0,0 1-58 0 0,0-1-75 0 0,0 1-105 0 0,0-2-67 0 0,0 1-35 0 0,0-1-36 0 0,0 0-40 0 0,0 2 295 0 0,0-2-28 0 0,0 0-7 0 0,0 0-6 0 0,0 0 6 0 0,0 0 26 0 0,-1 0-26 0 0,2-2-50 0 0,-1 0-30 0 0,1-2-25 0 0,0 2 33 0 0,3-2 46 0 0,0 1-42 0 0,0-4-39 0 0,-2 3-3 0 0,4-10 22 0 0,-4-6-35 0 0,-1 14-5 0 0,0 0-1 0 0,0 0 1 0 0,0 1-1 0 0,1-1 0 0 0,-1 1 1 0 0,1-1-1 0 0,1 0 2 0 0,6-18-62 0 0,-5 0-83 0 0,-2 11-6 0 0,8 0-20 0 0,0 1 25 0 0,-7 4 64 0 0,-2 7 75 0 0,-1 0 0 0 0,0 0 0 0 0,0 0 0 0 0,1 0 0 0 0,-1 0 0 0 0,1 1 0 0 0,-1-1-1 0 0,1 0 1 0 0,-1 0 0 0 0,1 1 0 0 0,-1-1 0 0 0,1 0 0 0 0,0 1 0 0 0,-1-1 0 0 0,1 1 0 0 0,0-1 0 0 0,0 0-1 0 0,0 1 8 0 0,9-8-129 0 0,-6 4 82 0 0,6 2 31 0 0,-5 1 12 0 0,10 2-71 0 0,-10 1 82 0 0,7 8-7 0 0,-8-6-30 0 0,1 0 43 0 0,4 5 86 0 0,7 10 219 0 0,-12-10-206 0 0,-4-9-97 0 0,0 1 0 0 0,1 0 0 0 0,-1 0 0 0 0,0 0 0 0 0,1 0-1 0 0,-1-1 1 0 0,1 1 0 0 0,-1 0 0 0 0,1 0 0 0 0,-1-1 0 0 0,1 1 0 0 0,-1 0 0 0 0,1-1 0 0 0,0 1 0 0 0,0 0 0 0 0,-1-1 0 0 0,1 1-1 0 0,0-1-14 0 0,1 1 45 0 0,-1 0-1 0 0,1 0 1 0 0,-1 0-1 0 0,0 0 1 0 0,1 0-1 0 0,-1 0 1 0 0,0 0-1 0 0,0 0 1 0 0,0 0-1 0 0,0 1 0 0 0,1 0-44 0 0,5 11 254 0 0,-4-9-113 0 0,1 1 15 0 0,0-1 8 0 0,-2 0-5 0 0,-2 0 25 0 0,1 1 61 0 0,1 4-123 0 0,6 2-41 0 0,-6-7-16 0 0,-2 6-11 0 0,0-4-548 0 0,0-2 50 0 0,0-1 43 0 0,0 0 35 0 0,0-1-226 0 0,0 0-669 0 0,0-1 468 0 0,0-1 335 0 0,0 2-57 0 0,0-1-641 0 0,0-1-34 0 0,0 1-2497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24.0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189 174 6192 0 0,'0'0'133'0'0,"-3"0"23"0"0,-4 0-42 0 0,-1 0-28 0 0,-6 0 65 0 0,8 0-149 0 0,-9 0-1 0 0,8-3 54 0 0,2-4 121 0 0,5 7-160 0 0,0-1 0 0 0,-1 1 0 0 0,1 0 0 0 0,0-1 0 0 0,0 1 0 0 0,-1-1 0 0 0,1 1 0 0 0,0 0 0 0 0,-1-1 0 0 0,1 1-1 0 0,0 0 1 0 0,-1-1 0 0 0,1 1 0 0 0,-1 0 0 0 0,1 0 0 0 0,-1-1 0 0 0,1 1 0 0 0,-1 0 0 0 0,1 0 0 0 0,-1 0 0 0 0,1 0 0 0 0,0-1 0 0 0,-1 1 0 0 0,1 0 0 0 0,-1 0 0 0 0,1 0 0 0 0,-1 0 0 0 0,1 0 0 0 0,-1 0 0 0 0,1 0 0 0 0,-1 1 0 0 0,0-1-16 0 0,0 0 25 0 0,1 0 0 0 0,-1 0 0 0 0,0 0 0 0 0,0 0 0 0 0,1 0 0 0 0,-1 0 0 0 0,0 0 0 0 0,0 0-1 0 0,1 1 1 0 0,-1-1 0 0 0,0 0 0 0 0,1 1 0 0 0,-1-1 0 0 0,0 0 0 0 0,1 1 0 0 0,-1-1 0 0 0,1 1 0 0 0,-1-1 0 0 0,0 1 0 0 0,1-1 0 0 0,-1 1 0 0 0,1-1 0 0 0,0 1-1 0 0,-1 0 1 0 0,1-1-25 0 0,-5 5 220 0 0,-3-2-88 0 0,3-1 10 0 0,-8 9-12 0 0,6-8-77 0 0,7-3-47 0 0,-1 0-1 0 0,1 0 0 0 0,-1 0 1 0 0,1 0-1 0 0,-1 0 0 0 0,1 1 1 0 0,0-1-1 0 0,-1 0 1 0 0,1 0-1 0 0,-1 1 0 0 0,1-1 1 0 0,0 0-1 0 0,-1 1 0 0 0,1-1 1 0 0,0 0-1 0 0,-1 1 0 0 0,1-1 1 0 0,0 0-1 0 0,0 1 1 0 0,-1-1-1 0 0,1 1 0 0 0,0-1 1 0 0,0 0-1 0 0,-1 1 0 0 0,1-1 1 0 0,0 1-1 0 0,0-1 0 0 0,0 1 1 0 0,0-1-1 0 0,0 1 1 0 0,0-1-1 0 0,0 0 0 0 0,0 1 1 0 0,0-1-1 0 0,0 1 0 0 0,0-1-5 0 0,-3 6 114 0 0,-1-2-62 0 0,0-1-6 0 0,1 0-1 0 0,0 0 1 0 0,0 1 0 0 0,1-1 0 0 0,-2 2-46 0 0,0 4 49 0 0,2 1-38 0 0,3-3-2 0 0,-1 6 23 0 0,-3-1 39 0 0,-1-6-22 0 0,-4 6 42 0 0,8-12-87 0 0,0 1 1 0 0,0-1-1 0 0,0 0 0 0 0,-1 1 1 0 0,1-1-1 0 0,0 1 1 0 0,0-1-1 0 0,0 0 0 0 0,0 1 1 0 0,0-1-1 0 0,0 1 1 0 0,0-1-1 0 0,0 0 0 0 0,0 1 1 0 0,0-1-1 0 0,0 1 1 0 0,0-1-1 0 0,0 0 0 0 0,1 1 1 0 0,-1-1-1 0 0,0 1 1 0 0,0-1-1 0 0,0 0 0 0 0,0 1 1 0 0,1-1-1 0 0,-1 0 1 0 0,0 1-5 0 0,7 3 88 0 0,-7-3-82 0 0,1-1 0 0 0,-1 0-1 0 0,1 0 1 0 0,-1 1 0 0 0,0-1-1 0 0,1 0 1 0 0,-1 0 0 0 0,1 1-1 0 0,-1-1 1 0 0,0 1-1 0 0,1-1 1 0 0,-1 0 0 0 0,0 1-1 0 0,0-1 1 0 0,1 1 0 0 0,-1-1-1 0 0,0 1 1 0 0,0-1 0 0 0,0 0-1 0 0,1 1 1 0 0,-1-1 0 0 0,0 1-1 0 0,0-1 1 0 0,0 1-1 0 0,0-1 1 0 0,0 1 0 0 0,0-1-1 0 0,0 1 1 0 0,0-1 0 0 0,0 1-1 0 0,0-1 1 0 0,-1 1-6 0 0,1 0 5 0 0,0-1 0 0 0,0 1 0 0 0,0-1 0 0 0,0 1 0 0 0,0-1 0 0 0,0 1 0 0 0,0-1 0 0 0,0 1 0 0 0,0-1 0 0 0,0 1 0 0 0,0-1 0 0 0,0 1 1 0 0,1-1-1 0 0,-1 1 0 0 0,0-1 0 0 0,0 1 0 0 0,0-1 0 0 0,1 0 0 0 0,-1 1 0 0 0,0-1 0 0 0,0 1 0 0 0,1-1 0 0 0,-1 0 0 0 0,0 1 0 0 0,1-1 0 0 0,-1 1 0 0 0,1-1 0 0 0,-1 0 0 0 0,0 0 0 0 0,1 1 0 0 0,-1-1 0 0 0,1 0-5 0 0,6 5 74 0 0,-2 5 38 0 0,5-5-4 0 0,-4 6-18 0 0,7-6-8 0 0,0 6-2 0 0,-6-8 30 0 0,2-3-77 0 0,-7-1-8 0 0,12 2 114 0 0,-11-1-115 0 0,-1 0 1 0 0,0 0-1 0 0,1 1 0 0 0,-1-1 1 0 0,1-1-1 0 0,-1 1 1 0 0,0 0-1 0 0,1-1 0 0 0,-1 1 1 0 0,0-1-1 0 0,1 0 0 0 0,-1 0 1 0 0,0 0-1 0 0,0 0 1 0 0,0 0-1 0 0,0 0 0 0 0,0 0 1 0 0,0-1-1 0 0,0 1 0 0 0,0-1 1 0 0,0 1-1 0 0,-1-1 1 0 0,1 0-25 0 0,4-3 51 0 0,18-20 168 0 0,-13 10-131 0 0,-7 0-61 0 0,-4 13-25 0 0,0 1 0 0 0,0 0 0 0 0,0 0 0 0 0,0 0 0 0 0,0 0 0 0 0,0 0 0 0 0,0-1 0 0 0,1 1 0 0 0,-1 0 0 0 0,0 0 0 0 0,1 0 0 0 0,-1 0 0 0 0,1 0 0 0 0,-1 0 0 0 0,1 0 0 0 0,0 0 0 0 0,0 0-2 0 0,5-12 30 0 0,-5 9-25 0 0,0-1-1 0 0,0 0 0 0 0,-1 0 0 0 0,1 0 0 0 0,-1-2-4 0 0,0-8 43 0 0,0 8-37 0 0,0 12-13 0 0,0 5-34 0 0,0 0-56 0 0,0 3 87 0 0,2 3 10 0 0,9 0 0 0 0,-9-7-13 0 0,-2-5-32 0 0,0-4 45 0 0,0 2-92 0 0,0-1-104 0 0,3-1-154 0 0,1 0 191 0 0,-2 0-41 0 0,1 0-73 0 0,-2 0 89 0 0,-1 0-36 0 0,1 0-41 0 0,0 0-36 0 0,0 0-391 0 0,-1 0-266 0 0,0 0-618 0 0</inkml:trace>
  <inkml:trace contextRef="#ctx0" brushRef="#br0" timeOffset="375.74">583 0 5672 0 0,'-9'0'296'0'0,"-13"0"-240"0"0,12 0-37 0 0,2 0 35 0 0,-4 0 139 0 0,3 0 74 0 0,-4 0 433 0 0,8 0-520 0 0,-1 0-41 0 0,0 0 74 0 0,1 2-54 0 0,0 0-21 0 0,-2 1 2 0 0,0 2 0 0 0,1-3-10 0 0,-1-1 24 0 0,0 0 60 0 0,5-1-192 0 0,1 0 0 0 0,-1 0 1 0 0,1 1-1 0 0,-1-1 1 0 0,1 1-1 0 0,-1-1 0 0 0,1 1 1 0 0,-1 0-1 0 0,1-1 1 0 0,-1 1-1 0 0,1 0 0 0 0,0 0 1 0 0,-1 1-23 0 0,-16 14 181 0 0,15-12-149 0 0,0-2 48 0 0,3-2 0 0 0,0 0 0 0 0,0 0 0 0 0,0 0-30 0 0,0 0-114 0 0,0 3-17 0 0,4 12 25 0 0,-3-14 55 0 0,0 0-1 0 0,-1 0 1 0 0,1 0-1 0 0,0 0 1 0 0,0 0 0 0 0,0 0-1 0 0,-1 0 1 0 0,1-1-1 0 0,0 1 1 0 0,0 0-1 0 0,0-1 1 0 0,1 1 1 0 0,11 5 0 0 0,-8 4 0 0 0,8-5 0 0 0,1 6 16 0 0,-10-6 80 0 0,-4 1-52 0 0,1-1-10 0 0,15 0 52 0 0,4 5-38 0 0,1 6 35 0 0,17 21 138 0 0,-28-27-145 0 0,-7-7 28 0 0,-3-3 4 0 0,-1 7 37 0 0,1 5 49 0 0,-2-2-35 0 0,-3-1-37 0 0,-3-2-38 0 0,-5-2 128 0 0,7 6 4 0 0,-7-6-36 0 0,-2 5-144 0 0,-1-7-75 0 0,4-1-97 0 0,10-2 98 0 0,1 1 0 0 0,-1 0-1 0 0,0 0 1 0 0,1 0 0 0 0,-1 0 0 0 0,1 0 0 0 0,-1 0 0 0 0,1 0 0 0 0,0 0 0 0 0,-1 1 38 0 0,-1 1-340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28.1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0 450 6272 0 0,'0'0'141'0'0,"2"0"23"0"0,-1 0-144 0 0,0 0 0 0 0,0 0 0 0 0,1 0 0 0 0,-1 0 0 0 0,0 0 0 0 0,0-1 0 0 0,0 1 0 0 0,0 0 0 0 0,0-1-1 0 0,0 1 1 0 0,0 0 0 0 0,0-1 0 0 0,0 0 0 0 0,0 1 0 0 0,0-1-20 0 0,17-8 52 0 0,-12 6 9 0 0,-2 1 46 0 0,1-1 38 0 0,-2 2-6 0 0,1-2-1 0 0,-1 1 1 0 0,0 0 0 0 0,1 0-1 0 0,-1-1 1 0 0,0 0-139 0 0,1-1 194 0 0,1 1 179 0 0,1-1 42 0 0,-2 0-166 0 0,-1 1-81 0 0,-1-2-51 0 0,2 0 3 0 0,8-7 301 0 0,-9 9-329 0 0,-1 1-81 0 0,-1 0 82 0 0,0 0-36 0 0,0-4-10 0 0,0 2-13 0 0,7-6 62 0 0,-5 4-2 0 0,-4 0-93 0 0,1 4 12 0 0,0-14 66 0 0,0 2-43 0 0,0-3-17 0 0,0 17-18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0,-1 0 0 0 0,1 0 0 0 0,0 0 0 0 0,0 0 0 0 0,0 0 0 0 0,0 0 0 0 0,0 0 0 0 0,0 0 0 0 0,0 0 0 0 0,0 0 0 0 0,0 0 0 0 0,0 0 0 0 0,0 0 0 0 0,0 0 0 0 0,0 0 0 0 0,0 0 0 0 0,0 0 0 0 0,-1 0 0 0 0,1 0-1 0 0,0 0 1 0 0,0 0 0 0 0,0 0 0 0 0,0 0 0 0 0,0 0 0 0 0,0 0 0 0 0,0 0 0 0 0,0 0 0 0 0,0 0 0 0 0,0 0-1 0 0,-8 0 78 0 0,4 0-12 0 0,-10 0-51 0 0,8 1-15 0 0,3 0-1 0 0,2 0 2 0 0,0-1-1 0 0,1 1 1 0 0,-1-1 0 0 0,0 1 0 0 0,0 0 0 0 0,0-1 0 0 0,1 1 0 0 0,-1 0 0 0 0,0 0 0 0 0,1 0-1 0 0,-1 0 1 0 0,0 0-1 0 0,-7 14 46 0 0,-4 8 70 0 0,11-21-96 0 0,0 1 1 0 0,0-1-1 0 0,0 1 1 0 0,0-1-1 0 0,1 1 1 0 0,-1-1-1 0 0,1 1 1 0 0,0 0-21 0 0,0 0 25 0 0,-1 1 0 0 0,1 0 0 0 0,-1-1 0 0 0,1 1 0 0 0,-1-1 0 0 0,0 0 0 0 0,-1 2-25 0 0,-2 10 121 0 0,2 4 79 0 0,1-14-152 0 0,0 17 89 0 0,1-21-123 0 0,0 1 1 0 0,0-1 0 0 0,0 0-1 0 0,0 1 1 0 0,1-1-1 0 0,-1 0 1 0 0,0 0-1 0 0,0 1 1 0 0,1-1 0 0 0,-1 0-1 0 0,1 0 1 0 0,0 1-15 0 0,3 2 66 0 0,4 6 82 0 0,-5-4-76 0 0,10 6 225 0 0,-10-9-239 0 0,0-1-43 0 0,9 5 183 0 0,-11-6-174 0 0,0 0 0 0 0,0-1 0 0 0,0 1 0 0 0,1 0 1 0 0,-1-1-1 0 0,0 1 0 0 0,0-1 0 0 0,1 1 0 0 0,-1-1 0 0 0,1 1 0 0 0,-1-1 0 0 0,0 0 0 0 0,1 0 0 0 0,-1 0 0 0 0,1 0 1 0 0,-1 0-1 0 0,2 0-24 0 0,9 0 198 0 0,-2-1-85 0 0,-2-1-62 0 0,10-5 9 0 0,-6 5-159 0 0,1 0-59 0 0,-9-1 56 0 0,-3 2 25 0 0,1-1-36 0 0,-1 1-15 0 0,0 0-37 0 0,0 0-41 0 0,1 0-48 0 0,-1-1-51 0 0,0 1-46 0 0,0 0-43 0 0,1 0-36 0 0,-1-1-127 0 0,0 1-36 0 0,4-4-1313 0 0</inkml:trace>
  <inkml:trace contextRef="#ctx0" brushRef="#br0" timeOffset="304.9">316 0 7848 0 0,'0'0'232'0'0,"2"2"-14"0"0,3 4-159 0 0,-2-1 24 0 0,-1 1 51 0 0,-2 0 89 0 0,1 2 99 0 0,4 1 46 0 0,0 2 28 0 0,-4-1-46 0 0,2 13 103 0 0,6 12 177 0 0,1 1 18 0 0,-7-10-188 0 0,-3-18-271 0 0,1 0 0 0 0,0 0 0 0 0,0 0 0 0 0,1 1-189 0 0,5 19 448 0 0,-2-12-222 0 0,-2 0-40 0 0,0-1-50 0 0,-2 0-58 0 0,-1-9-229 0 0,0 0 66 0 0,0-1 57 0 0,0 0 52 0 0,0 3 113 0 0,0 0 92 0 0,0 16 770 0 0,0-19-810 0 0,0 1-35 0 0,0-1-42 0 0,0 1-59 0 0,0-1-71 0 0,0 2-83 0 0,0-2-68 0 0,0 1-84 0 0,0 0-92 0 0,0 0-101 0 0,0 1-108 0 0,0 0-119 0 0,0 0-125 0 0,0-3 349 0 0,0 0-35 0 0,0-4-1455 0 0,0 0-1103 0 0</inkml:trace>
  <inkml:trace contextRef="#ctx0" brushRef="#br0" timeOffset="591.65">255 256 8432 0 0,'0'0'190'0'0,"0"0"28"0"0,0 0 10 0 0,2 0-26 0 0,-1 0-198 0 0,0 0-1 0 0,-1-1 1 0 0,1 1 0 0 0,0 0-1 0 0,-1 0 1 0 0,1 0-1 0 0,0-1 1 0 0,-1 1-1 0 0,1 0 1 0 0,0-1-1 0 0,-1 1 1 0 0,1 0 0 0 0,-1-1-1 0 0,1 1 1 0 0,-1-1-1 0 0,1 1 1 0 0,-1-1-1 0 0,1 1-3 0 0,3-5 74 0 0,3 1 95 0 0,22-11 491 0 0,-8 3-284 0 0,-4 3-145 0 0,-1-1-107 0 0,-2 2 12 0 0,-2 4-91 0 0,0 0-70 0 0,2-4-50 0 0,-7 3 6 0 0,-1 3-75 0 0,-2 0-88 0 0,-2 1 67 0 0,0 0-38 0 0,-1 1-42 0 0,1-1-39 0 0,1 1-383 0 0,0 0-266 0 0,2-1-614 0 0</inkml:trace>
  <inkml:trace contextRef="#ctx0" brushRef="#br0" timeOffset="896.6">571 304 7848 0 0,'0'2'232'0'0,"0"3"-106"0"0,0-1-38 0 0,0 4-41 0 0,0 10-44 0 0,1-9 29 0 0,0-2 90 0 0,1 0 80 0 0,1-1 67 0 0,1 0 59 0 0,1-1 46 0 0,7 7 472 0 0,-1-1-211 0 0,-9-10-511 0 0,1 1 61 0 0,1 1 90 0 0,3 1 180 0 0,0-1-43 0 0,-3 0-215 0 0,-1-1-107 0 0,-1 0-86 0 0,-2-2 3 0 0,0 0-1 0 0,0 0 1 0 0,0 0-1 0 0,0 0 1 0 0,0 0-1 0 0,0 0 1 0 0,0 0-1 0 0,1 1 1 0 0,-1-1-1 0 0,0 0 1 0 0,0 0-1 0 0,0 0 0 0 0,0 0 1 0 0,0 0-1 0 0,0 0 1 0 0,0 0-1 0 0,0 0 1 0 0,0 0-1 0 0,0 0 1 0 0,0 0-1 0 0,1 0 1 0 0,-1 0-1 0 0,0 0 1 0 0,0 0-1 0 0,0 0 1 0 0,0 0-1 0 0,0 0 1 0 0,0 0-1 0 0,0 0 1 0 0,0 0-1 0 0,0 0 1 0 0,1 0-1 0 0,-1 0 1 0 0,0 0-1 0 0,0 0 1 0 0,0 0-1 0 0,0 0 0 0 0,0 0 1 0 0,0 0-1 0 0,0 0 1 0 0,0 0-1 0 0,0 0 1 0 0,0 0-1 0 0,1 0 1 0 0,-1 0-1 0 0,0 0 1 0 0,0 0-1 0 0,0 0 1 0 0,0 0-1 0 0,0-1 1 0 0,0 1-1 0 0,0 0 1 0 0,0 0-1 0 0,0 0 1 0 0,0 0-1 0 0,0 0 1 0 0,0 0-7 0 0,1-1 56 0 0,1-1 39 0 0,4-2 46 0 0,-4 3-49 0 0,1 0 26 0 0,0 0 52 0 0,1 1 63 0 0,0 0 78 0 0,3-2-24 0 0,-5 1-181 0 0,0 0-1 0 0,0 0 1 0 0,0 0 0 0 0,0-1 0 0 0,0 1 0 0 0,-1-1-1 0 0,1 1 1 0 0,1-2-106 0 0,1-2 202 0 0,-1 0-75 0 0,4-6 240 0 0,-2 2-92 0 0,-3 3-183 0 0,-2-4-34 0 0,0 9-54 0 0,0 1 0 0 0,0 0 0 0 0,0-1 0 0 0,0 1 0 0 0,0 0 0 0 0,0-1 0 0 0,0 1 0 0 0,0-1 0 0 0,0 1 0 0 0,0 0 0 0 0,0-1 0 0 0,0 1 0 0 0,0-1 0 0 0,1 1-1 0 0,-1 0 1 0 0,0-1 0 0 0,0 1 0 0 0,0 0 0 0 0,1-1 0 0 0,-1 1 0 0 0,0 0 0 0 0,0-1 0 0 0,1 1 0 0 0,-1 0 0 0 0,0 0 0 0 0,0-1 0 0 0,1 1 0 0 0,-1 0 0 0 0,1 0-4 0 0,4-6 62 0 0,-2-5-44 0 0,-3-32 117 0 0,0 26-126 0 0,-1 5-44 0 0,1 2-53 0 0,0 7 31 0 0,0-10-121 0 0,0 7 62 0 0,0 4 8 0 0,-1-1-44 0 0,1 0-53 0 0,-1 1-65 0 0,0-1-10 0 0,1 1-58 0 0,-1 1-62 0 0,0-1-70 0 0,0 0-74 0 0,0 0-80 0 0,0 0-87 0 0,-1 1-92 0 0,1-1-1159 0 0,0 2-1114 0 0</inkml:trace>
  <inkml:trace contextRef="#ctx0" brushRef="#br0" timeOffset="1194.07">851 316 8776 0 0,'0'2'257'0'0,"0"5"-69"0"0,0 9-28 0 0,-1-7-184 0 0,1 1 90 0 0,1-1 113 0 0,0-6-42 0 0,1 0 34 0 0,1-1 37 0 0,1-2 38 0 0,-3 0 58 0 0,-1 1-81 0 0,1 0-68 0 0,-1 1-55 0 0,0 0-32 0 0,0 3 5 0 0,0-4-2 0 0,0-1 8 0 0,0 1-98 0 0,0-1 10 0 0,0 1 33 0 0,0 0 113 0 0,0 0 108 0 0,0 0 90 0 0,0 1 164 0 0,0-1 78 0 0,0 1 1344 0 0,0-2-1029 0 0,0-1-504 0 0,0 0-56 0 0,0 1-146 0 0,0-1-34 0 0,0-1-37 0 0,0 1-40 0 0,0-2-49 0 0,0 1-63 0 0,0 0-38 0 0,0 0-37 0 0,0 0-42 0 0,0 0-42 0 0,0-1-45 0 0,1-9 300 0 0,5-2-42 0 0,-3 6-15 0 0,4-10 21 0 0,-6 15-18 0 0,0 0 0 0 0,0 0 0 0 0,0-1 0 0 0,0 1 0 0 0,0 0 0 0 0,-1 0 0 0 0,1 0 0 0 0,-1-3-4 0 0,0 4-1 0 0,1-1 0 0 0,-1 0 0 0 0,1 1 0 0 0,0-1 0 0 0,-1 1 0 0 0,1-1 0 0 0,0 1 0 0 0,0 0 0 0 0,1-1 0 0 0,-1 1 0 0 0,0 0 0 0 0,1 0 0 0 0,0-1-1 0 0,7-11 1 0 0,-3-1-17 0 0,2 5-40 0 0,2-4-54 0 0,-7 8 7 0 0,7-2 41 0 0,-7 6 2 0 0,0 0-52 0 0,1-2-70 0 0,1 0-87 0 0,-2 1 156 0 0,0 1 9 0 0,-1 1-14 0 0,1-1-38 0 0,-1 1-10 0 0,0 0-39 0 0,0-1-44 0 0,1 1-49 0 0,-1 0 8 0 0,0 0-41 0 0,0 0-45 0 0,0 0-47 0 0,0 0-50 0 0,-1 0-55 0 0,1 0-56 0 0,0 1-61 0 0,-2-1 593 0 0,4 0-1713 0 0,4 0-993 0 0,-8 1 2736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27.3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 6296 0 0,'0'0'184'0'0,"0"0"-47"0"0,0 0-10 0 0,0 0 41 0 0,0 0 138 0 0,0 0 262 0 0,0 0 22 0 0,0 0-32 0 0,0 0-139 0 0,0 0-60 0 0,0 0-9 0 0,0 0-11 0 0,0 0-30 0 0,0 2-11 0 0,0 1-186 0 0,0-1-59 0 0,0 0-1 0 0,0 0 1 0 0,0 0-1 0 0,0 0 1 0 0,0-1-1 0 0,1 1 1 0 0,-1 0-1 0 0,0 0 1 0 0,1 1-53 0 0,4 9 202 0 0,-3-9-140 0 0,-1 1 0 0 0,-1-1 0 0 0,1 1 0 0 0,0 0 0 0 0,-1-1 0 0 0,0 2-62 0 0,0 5 151 0 0,0 1 48 0 0,0-8-136 0 0,0 27 260 0 0,0 45 621 0 0,0-48-703 0 0,2-10-107 0 0,3 10 129 0 0,-1-3-9 0 0,-2-9-113 0 0,-2 1 87 0 0,0 6-34 0 0,0 0-54 0 0,0-7-6 0 0,-1-11-104 0 0,1-2-7 0 0,11 16 28 0 0,-9-7-41 0 0,-2-9 18 0 0,0-2-55 0 0,0 0-54 0 0,0 0-27 0 0,0 0-101 0 0,0-2-164 0 0,0 0 355 0 0,-1 0-54 0 0,1 1-58 0 0,-1 0-59 0 0,1 0-60 0 0,-1 0-62 0 0,0 1-62 0 0,0-1-66 0 0,0 0-103 0 0,-1 1-78 0 0,1-1-79 0 0,0-1-82 0 0,-1-1-982 0 0,2-4-995 0 0</inkml:trace>
  <inkml:trace contextRef="#ctx0" brushRef="#br0" timeOffset="334.2">26 38 5840 0 0,'2'0'132'0'0,"-2"0"-128"0"0,0 0-1 0 0,0 0 1 0 0,0 1 0 0 0,1-1 0 0 0,-1 0-1 0 0,0 0 1 0 0,0 0 0 0 0,0 0 0 0 0,1 0-1 0 0,-1 0 1 0 0,0 0 0 0 0,0 0 0 0 0,0 0-1 0 0,1 0 1 0 0,-1 0 0 0 0,0 0 0 0 0,0-1-1 0 0,0 1 1 0 0,1 0 0 0 0,-1 0 0 0 0,0 0 0 0 0,0 0-1 0 0,0 0 1 0 0,1 0 0 0 0,-1 0 0 0 0,0 0-1 0 0,0-1 1 0 0,0 1 0 0 0,0 0 0 0 0,1 0-1 0 0,-1 0 1 0 0,0 0 0 0 0,0-1-4 0 0,5-4 130 0 0,6-2 64 0 0,5-1-164 0 0,-5 2 108 0 0,-7 3 96 0 0,-1 0-86 0 0,-1 2 172 0 0,0 0-61 0 0,0 0-53 0 0,0 1-44 0 0,1-1-16 0 0,0 1-38 0 0,5 1 121 0 0,-5 0-117 0 0,-1-1 46 0 0,11 1 240 0 0,-12-1-367 0 0,0 0-1 0 0,0 0 1 0 0,-1 1 0 0 0,1-1 0 0 0,0 0 0 0 0,-1 1-1 0 0,1-1 1 0 0,0 0 0 0 0,-1 1 0 0 0,1-1 0 0 0,-1 1-1 0 0,1-1 1 0 0,-1 1 0 0 0,1 0 0 0 0,-1-1-31 0 0,3 3 100 0 0,7-1 162 0 0,0 0-77 0 0,-6 2-85 0 0,6 4 99 0 0,-9-8-191 0 0,0 1-1 0 0,0-1 1 0 0,-1 1 0 0 0,1-1 0 0 0,-1 1 0 0 0,1-1 0 0 0,0 1 0 0 0,-1-1 0 0 0,1 1 0 0 0,-1 0 0 0 0,1-1-1 0 0,-1 1 1 0 0,1 0 0 0 0,-1-1 0 0 0,0 1 0 0 0,1 0 0 0 0,-1 0 0 0 0,0-1 0 0 0,0 1 0 0 0,1 0-1 0 0,-1 0 1 0 0,0 0 0 0 0,0-1 0 0 0,0 1 0 0 0,0 0 0 0 0,0 1-8 0 0,4 14 115 0 0,-3-13-95 0 0,1 1 1 0 0,-1 0-1 0 0,1 0 1 0 0,-1 0 0 0 0,0 0-1 0 0,0 0 1 0 0,-1 0 0 0 0,1 0-1 0 0,-1 0 1 0 0,0 0-1 0 0,0 1-20 0 0,0-2 8 0 0,0 0 0 0 0,-1-1-1 0 0,1 1 1 0 0,0 0 0 0 0,-1-1 0 0 0,0 1-1 0 0,1 0 1 0 0,-1-1 0 0 0,0 1-1 0 0,-1-1 1 0 0,1 1 0 0 0,0-1-8 0 0,0 1 1 0 0,0-2-2 0 0,1 0 0 0 0,-1 1 1 0 0,1-1-1 0 0,0 1 0 0 0,-1-1 0 0 0,1 1 1 0 0,0-1-1 0 0,0 1 0 0 0,0-1 1 0 0,0 0-1 0 0,1 2 1 0 0,-1-2 3 0 0,0 1 1 0 0,0-1-1 0 0,0 1 1 0 0,0-1-1 0 0,0 1 1 0 0,0-1-1 0 0,-1 1 1 0 0,1-1-1 0 0,0 0 1 0 0,-1 1-1 0 0,1 0-3 0 0,-11 10 151 0 0,1 0 28 0 0,6-3-40 0 0,1-2-42 0 0,-1 2-22 0 0,-1 0-63 0 0,-4 4-83 0 0,-6 3-71 0 0,7-8 241 0 0,6-6 12 0 0,2 0-39 0 0,0 1-91 0 0,0-4 22 0 0,0 5-33 0 0,0 6-51 0 0,0 9-70 0 0,0-19 154 0 0,-1 0 0 0 0,1 1 0 0 0,0-1 0 0 0,0 1 0 0 0,0-1-1 0 0,0 0 1 0 0,0 1 0 0 0,0-1 0 0 0,0 1 0 0 0,0-1 0 0 0,0 0 0 0 0,1 1-1 0 0,-1-1 1 0 0,0 0 0 0 0,0 1 0 0 0,0-1 0 0 0,0 0 0 0 0,0 1 0 0 0,1-1-1 0 0,-1 0 1 0 0,0 1 0 0 0,0-1 0 0 0,1 0 0 0 0,-1 1 0 0 0,0-1 0 0 0,0 0-1 0 0,1 0 1 0 0,-1 1 0 0 0,0-1 0 0 0,1 0 0 0 0,-1 0 0 0 0,1 0-3 0 0,4 4 67 0 0,-1 0 3 0 0,6 4 84 0 0,-4-4-94 0 0,-4-3-44 0 0,-1-1 0 0 0,0 1 0 0 0,0 0 1 0 0,0-1-1 0 0,0 1 0 0 0,1-1 1 0 0,-1 1-1 0 0,0-1 0 0 0,0 1 0 0 0,1-1 1 0 0,0 0-17 0 0,2 2 120 0 0,-2-1-102 0 0,-1 0 1 0 0,1 0-1 0 0,0 0 1 0 0,0 0-1 0 0,-1 0 1 0 0,1 0 0 0 0,0-1-1 0 0,0 1 1 0 0,0-1-1 0 0,0 0 1 0 0,0 1-1 0 0,0-1 1 0 0,1 0-19 0 0,13 3 103 0 0,-16-3-103 0 0,0 0 1 0 0,0 0 0 0 0,0 0-1 0 0,0 0 1 0 0,0 0-1 0 0,0 0 1 0 0,1 0 0 0 0,-1 0-1 0 0,0 0 1 0 0,0 0 0 0 0,0 0-1 0 0,0 0 1 0 0,0 0 0 0 0,0 0-1 0 0,0 0 1 0 0,0 0-1 0 0,0 0 1 0 0,1 0 0 0 0,-1 0-1 0 0,0 0 1 0 0,0 0 0 0 0,0 0-1 0 0,0 0 1 0 0,0 1 0 0 0,0-1-1 0 0,0 0 1 0 0,0 0-1 0 0,0 0 1 0 0,0 0 0 0 0,0 0-1 0 0,1 0 1 0 0,-1 0 0 0 0,0 0-1 0 0,0 0 1 0 0,0 0 0 0 0,0 0-1 0 0,0 1 1 0 0,0-1-1 0 0,0 0 1 0 0,0 0 0 0 0,0 0-1 0 0,0 0 1 0 0,0 0 0 0 0,0 0-1 0 0,0 0 1 0 0,0 0-1 0 0,0 0 1 0 0,0 1 0 0 0,0-1-1 0 0,0 0 1 0 0,0 0 0 0 0,0 0-1 0 0,0 0 1 0 0,0 0 0 0 0,0 0-1 0 0,0 0 1 0 0,0 0-1 0 0,0 0 1 0 0,0 1 0 0 0,0-1-1 0 0,-1 0 1 0 0,1 0-1 0 0,2 2 33 0 0,6 0 19 0 0,8 3 41 0 0,-3-2-49 0 0,-9-1-33 0 0,1-1 1 0 0,-1 0-1 0 0,0 0 1 0 0,0 0-1 0 0,0-1 0 0 0,1 1 1 0 0,1-1-12 0 0,-3 0-37 0 0,4 0 27 0 0,-2 0-64 0 0,-1 0-68 0 0,-1 0-107 0 0,-1 0 54 0 0,-1 0-49 0 0,1 0-52 0 0,0 0-58 0 0,-1 0-63 0 0,1 0-69 0 0,-1 0-73 0 0,0 0-78 0 0,1 0-905 0 0,-2 0-877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04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244 148 6448 0 0,'0'0'141'0'0,"0"0"23"0"0,0 0 13 0 0,0 2-19 0 0,0-2-157 0 0,0 0 0 0 0,0 1 1 0 0,0-1-1 0 0,0 1 0 0 0,0-1 1 0 0,0 0-1 0 0,0 1 0 0 0,0-1 1 0 0,0 0-1 0 0,0 1 0 0 0,0-1 1 0 0,0 0-1 0 0,0 1 0 0 0,1-1 1 0 0,-1 0-1 0 0,0 1 0 0 0,0-1 1 0 0,0 0-1 0 0,1 1 0 0 0,-1-1 1 0 0,0 0-1 0 0,0 1 0 0 0,1-1 1 0 0,-1 0-1 0 0,0 0 1 0 0,1 0-1 0 0,-1 1 0 0 0,1-1-1 0 0,4 1 71 0 0,-5-1 113 0 0,1 0-42 0 0,-1 1 38 0 0,1 1-99 0 0,-1 2-4 0 0,0-2-18 0 0,0-1 46 0 0,0 1 123 0 0,0-1-66 0 0,0 0 40 0 0,0 2-17 0 0,0 6 203 0 0,2-1-79 0 0,3-4-90 0 0,-5-4-205 0 0,1 0-1 0 0,-1 0 1 0 0,0 0-1 0 0,1 1 1 0 0,-1-1-1 0 0,0 0 1 0 0,0 0 0 0 0,1 1-1 0 0,-1-1 1 0 0,0 0-1 0 0,1 0 1 0 0,-1 1 0 0 0,0-1-1 0 0,0 0 1 0 0,0 1-1 0 0,1-1 1 0 0,-1 0 0 0 0,0 1-1 0 0,0-1 1 0 0,0 0-1 0 0,0 1 1 0 0,0-1-1 0 0,0 1 1 0 0,0-1 0 0 0,0 0-1 0 0,0 1 1 0 0,0-1-1 0 0,0 1 1 0 0,0-1 0 0 0,0 0-1 0 0,0 1 1 0 0,0-1-14 0 0,0 9 398 0 0,-1-1-70 0 0,1-1-79 0 0,-1 0-41 0 0,2 0 0 0 0,2 4 50 0 0,-1-7-223 0 0,0 1 55 0 0,0 2 148 0 0,2 11 442 0 0,-4-11-527 0 0,0 1-64 0 0,0-7-70 0 0,0 0 1 0 0,0 0-1 0 0,1 0 0 0 0,-1 1 0 0 0,0-1 0 0 0,0 0 0 0 0,1 0 0 0 0,-1 0 0 0 0,1 0 0 0 0,-1 1 1 0 0,1-1-1 0 0,0 0 0 0 0,-1 0-19 0 0,5 9 117 0 0,-3-1-46 0 0,-1 3 42 0 0,-1 28 367 0 0,-1-18-180 0 0,2-14-182 0 0,4 1-15 0 0,0 2 49 0 0,-4-1 59 0 0,-1-5-176 0 0,0 0 33 0 0,-1 5 99 0 0,2 5 130 0 0,1-10-164 0 0,0 0-33 0 0,5-3-47 0 0,-5-2 22 0 0,-2 1-79 0 0,0 0 35 0 0,0 7 166 0 0,0-4-141 0 0,0 1-74 0 0,0-3-48 0 0,0 0-49 0 0,0-1-58 0 0,0-1-66 0 0,0 0-246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38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6056 0 0,'0'0'176'0'0,"2"0"-4"0"0,2-1-114 0 0,-1 1-43 0 0,4-4-77 0 0,-4 2 57 0 0,0 0 45 0 0,0 1 23 0 0,0 0 37 0 0,-1 0 18 0 0,1 1 34 0 0,1 0 38 0 0,0-1 43 0 0,12-1 229 0 0,-8-6-8 0 0,-2 7-300 0 0,4 1 50 0 0,4 1 165 0 0,0-5 106 0 0,-8 1-295 0 0,2-2 13 0 0,5 3-94 0 0,-8 2-141 0 0,2 0 38 0 0,26 0 132 0 0,-20 0-183 0 0,-7 0-30 0 0,1 0-50 0 0,-1 0-58 0 0,0 0-68 0 0,-5 0 43 0 0,0 0-36 0 0,2 0-345 0 0,0 0-243 0 0,1 0-558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38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49 6624 0 0,'0'0'192'0'0,"2"0"-7"0"0,2 0-258 0 0,0 0 95 0 0,0 0 81 0 0,0 0 68 0 0,0 0 50 0 0,1 0 41 0 0,16 0 1126 0 0,-15 0-1036 0 0,1 0-97 0 0,-2 0-75 0 0,-1-1-45 0 0,1-1-16 0 0,2-1 9 0 0,2-2 14 0 0,-1 2-6 0 0,0 0-47 0 0,-5 2-65 0 0,-1 0 1 0 0,0 0 0 0 0,1 0 0 0 0,-1 0-1 0 0,1 1 1 0 0,-1-1 0 0 0,1 1-1 0 0,-1-1 1 0 0,2 1-25 0 0,9-1 70 0 0,-1-4-20 0 0,-10 4-41 0 0,-1 0-1 0 0,1 0 1 0 0,0 1 0 0 0,0-1-1 0 0,0 0 1 0 0,0 1-1 0 0,0 0 1 0 0,0-1-1 0 0,0 1 1 0 0,-1 0 0 0 0,3 0-9 0 0,-2 0-5 0 0,0 0 1 0 0,0 0-1 0 0,0 0 1 0 0,0-1-1 0 0,0 1 1 0 0,0-1 0 0 0,0 1-1 0 0,0-1 1 0 0,-1 0-1 0 0,1 1 1 0 0,1-2 4 0 0,7-2-63 0 0,5 2-36 0 0,-3 2 10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37.7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85 7200 0 0,'0'0'165'0'0,"0"0"22"0"0,0 0 6 0 0,0 0-64 0 0,0 0-13 0 0,0 0 40 0 0,0 0 130 0 0,0 0 236 0 0,0 0 20 0 0,0-2-14 0 0,0 1-581 0 0,0-1 72 0 0,0 1 63 0 0,1 0 49 0 0,-1-1 97 0 0,3 0 539 0 0,-2 1-482 0 0,2 1-107 0 0,-1 0-103 0 0,0 0 223 0 0,-2 0-46 0 0,4 2 79 0 0,4-3 25 0 0,-3-1-120 0 0,-1 2-50 0 0,-1 1 3 0 0,0 1 43 0 0,0 2-20 0 0,1-1-34 0 0,3 4 83 0 0,0 0-81 0 0,13 18 194 0 0,-13-12-141 0 0,2 2 27 0 0,0 0 0 0 0,8 9-260 0 0,3 3 220 0 0,-4 1-38 0 0,-12-21-146 0 0,-1-1 0 0 0,1 0 1 0 0,1 0-1 0 0,-1 0-36 0 0,35 35 89 0 0,-25-28-54 0 0,10 24 50 0 0,-8-22-39 0 0,3 4-26 0 0,-17-15 30 0 0,-2 1-42 0 0,0-1 5 0 0,2-3 42 0 0,6-1-2 0 0,-6 0-107 0 0,-2 0-80 0 0,0 0 4 0 0,0 0 9 0 0,1-2-150 0 0,-1-2 44 0 0,-2-10-400 0 0,1 10 317 0 0,-7-8-409 0 0,6 0-7 0 0</inkml:trace>
  <inkml:trace contextRef="#ctx0" brushRef="#br0" timeOffset="256.7">280 0 5160 0 0,'0'0'151'0'0,"-2"2"-5"0"0,-1 0-129 0 0,2 0-6 0 0,-8 16-8 0 0,8-14-29 0 0,-1-1 48 0 0,-1 0 41 0 0,1 1 38 0 0,-2 0 63 0 0,1-1 39 0 0,-2 2 79 0 0,-2 2 194 0 0,-6 7 456 0 0,9-10-665 0 0,0 1-45 0 0,2-2-79 0 0,-1 1-47 0 0,1 0-54 0 0,1 0-63 0 0,-2 5 395 0 0,-1-1-63 0 0,1 0-53 0 0,-1-1-44 0 0,-3 6 92 0 0,-12 16 292 0 0,13-21-414 0 0,1-1 35 0 0,3-3-132 0 0,-16 23 461 0 0,6-7-237 0 0,4-4-129 0 0,2-2-102 0 0,-1 3 128 0 0,-1-4-63 0 0,-2 6 32 0 0,3-4 32 0 0,0-5-50 0 0,-3 3 30 0 0,6-5-114 0 0,-2 4-17 0 0,2 3-12 0 0,4-13-17 0 0,0-2-73 0 0,0 0-80 0 0,0 0-140 0 0,0 0 125 0 0,0 0 53 0 0,0 0-33 0 0,0 0-12 0 0,0 0-33 0 0,0 0-40 0 0,0 0-42 0 0,0 0-48 0 0,0 0-42 0 0,0 0-40 0 0,0 0-33 0 0,0 0-119 0 0,0 0-34 0 0,0 0-1241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0:57.7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 4576 0 0,'0'0'101'0'0,"0"0"22"0"0,0 0 5 0 0,0 0 37 0 0,0 0-20 0 0,0 0 34 0 0,0 0 221 0 0,0 0 15 0 0,0 2-11 0 0,0 0-276 0 0,0 0-78 0 0,0-1 1 0 0,0 1-1 0 0,0-1 1 0 0,0 0-1 0 0,0 1 1 0 0,0-1 0 0 0,1 1-1 0 0,-1-1 1 0 0,0 0-1 0 0,1 1 1 0 0,-1 0-51 0 0,3 0 112 0 0,-2-1-76 0 0,-1-1-1 0 0,1 1 1 0 0,-1-1 0 0 0,1 1 0 0 0,-1 0-1 0 0,1-1 1 0 0,-1 1 0 0 0,1-1 0 0 0,-1 1 0 0 0,0 0-1 0 0,1-1 1 0 0,-1 1 0 0 0,0 0 0 0 0,0 0-1 0 0,1-1-35 0 0,-1 14 428 0 0,2 8 388 0 0,0-14-496 0 0,0 1-52 0 0,0-5-183 0 0,0 1-42 0 0,-1-3-14 0 0,0 0 0 0 0,-1-1 1 0 0,1 1-1 0 0,-1 0 1 0 0,0 0-1 0 0,0 0 0 0 0,0 0 1 0 0,0 0-1 0 0,0 0 0 0 0,0-1 1 0 0,0 1-1 0 0,-1 0-29 0 0,1 13 218 0 0,2-6-42 0 0,2-3-66 0 0,1 2 53 0 0,-3 4 42 0 0,-3-5-118 0 0,1 9 91 0 0,3-5 11 0 0,-2-7-128 0 0,1 0 0 0 0,-1 0-1 0 0,0 0 1 0 0,1 0-1 0 0,-2 0 1 0 0,1 0 0 0 0,0 2-61 0 0,0 31 517 0 0,-1-23-321 0 0,1-6-75 0 0,4 3-2 0 0,-4-10-103 0 0,-1 0-1 0 0,1 0 0 0 0,0 0 0 0 0,-1 0 0 0 0,1 0 0 0 0,-1 0 1 0 0,0 1-1 0 0,1-1 0 0 0,-1 0 0 0 0,0 0 0 0 0,0 0 0 0 0,1 1-15 0 0,-1 0 122 0 0,0-1 0 0 0,0 1-58 0 0,0 6-1 0 0,0-7-32 0 0,0 21 297 0 0,0-20-172 0 0,0-2-54 0 0,0 0-32 0 0,0 0-6 0 0,0 0 0 0 0,0 0 0 0 0,0 0 0 0 0,0 0 5 0 0,-5-2 27 0 0,0-6-38 0 0,3-4 7 0 0,0-5 90 0 0,-4 0-60 0 0,4 13-77 0 0,1 2-17 0 0,1 1 0 0 0,-1-1 0 0 0,1 1 0 0 0,0 0 0 0 0,-1-1 1 0 0,1 1-1 0 0,0-1 0 0 0,0 1 0 0 0,0-1 0 0 0,0 1 1 0 0,1-1-2 0 0,-1 0-1 0 0,0 1 1 0 0,0-1 0 0 0,0 1 0 0 0,0-1 0 0 0,0 1 0 0 0,0-1 0 0 0,-1 1 0 0 0,1 0 0 0 0,0-1 0 0 0,-1 1 0 0 0,1-1 0 0 0,-4-4 0 0 0,3 5 0 0 0,0-1 0 0 0,1 1 0 0 0,-1 0 0 0 0,0 0 0 0 0,1 0 0 0 0,-1 0 0 0 0,1 0 0 0 0,0-1 0 0 0,-1 1 0 0 0,1 0 0 0 0,0-1 0 0 0,0 1 0 0 0,-1 0 0 0 0,1 0 0 0 0,0-2 0 0 0,0-88 1 0 0,0 52-62 0 0,1 38 59 0 0,-1 0 0 0 0,0-1 1 0 0,0 1-1 0 0,0 0 1 0 0,0-1-1 0 0,1 1 1 0 0,-1 0-1 0 0,1 0 1 0 0,-1 0-1 0 0,1 0 0 0 0,-1-1 1 0 0,1 1-1 0 0,0 0 1 0 0,0 0-1 0 0,-1 0 1 0 0,1 0-1 0 0,0 0 1 0 0,1 0 1 0 0,1-5-72 0 0,-3-4 33 0 0,1 0-10 0 0,1 5 38 0 0,7-13-58 0 0,4-7-37 0 0,-3 13 18 0 0,2 2-2 0 0,-2 8 14 0 0,-8 2 5 0 0,3 3 4 0 0,0 3 65 0 0,-5-5-5 0 0,0-1 5 0 0,0 0 0 0 0,1 1 0 0 0,-1-1 0 0 0,0 0 0 0 0,1 1 0 0 0,-1-1 0 0 0,0 1 0 0 0,0-1 0 0 0,0 1 0 0 0,1-1 0 0 0,-1 0 0 0 0,0 1 0 0 0,0-1 0 0 0,0 1 0 0 0,0-1 0 0 0,0 1-1 0 0,0-1 1 0 0,0 1 0 0 0,0-1 0 0 0,0 1 0 0 0,0-1 2 0 0,1 5-10 0 0,2 1 10 0 0,-2-5 0 0 0,0 0 0 0 0,0 0 0 0 0,-1 0 0 0 0,1 0 0 0 0,-1 0 0 0 0,1 1 0 0 0,-1-1 0 0 0,1 0 0 0 0,-1 0 0 0 0,0 1 0 0 0,0-1 0 0 0,1 0 0 0 0,-1 0 0 0 0,0 1 0 0 0,0 0 0 0 0,0-1 0 0 0,0 1 0 0 0,1 0 0 0 0,-1-1 0 0 0,1 1 0 0 0,-1-1 0 0 0,1 1 0 0 0,0 0 0 0 0,0-1 0 0 0,0 2 0 0 0,0-2 0 0 0,0 0 0 0 0,-1 0 0 0 0,1 0 0 0 0,0 0 0 0 0,-1 0 0 0 0,1 0 0 0 0,-1 0 0 0 0,0 1 0 0 0,1-1 0 0 0,-1 0 0 0 0,0 0 0 0 0,0 0 0 0 0,0 1 0 0 0,0-1 0 0 0,0 0 0 0 0,0 0 0 0 0,0 0 0 0 0,0 1 0 0 0,0-1 0 0 0,0 0 0 0 0,-1 0 0 0 0,1 0 0 0 0,-1 0 0 0 0,1 1 0 0 0,-4 4-7 0 0,3-5 4 0 0,1 0 0 0 0,-1 0 0 0 0,0 0 0 0 0,1 0 0 0 0,-1 1 0 0 0,1-1 0 0 0,-1 0 1 0 0,1 0-1 0 0,0 0 0 0 0,-1 0 0 0 0,1 1 0 0 0,0-1 0 0 0,0 0 0 0 0,0 0 0 0 0,0 1 0 0 0,0-1 3 0 0,0 0-4 0 0,-1 1 1 0 0,1-1-1 0 0,0 0 0 0 0,-1 0 0 0 0,1 1 0 0 0,0-1 1 0 0,-1 0-1 0 0,0 0 0 0 0,1 0 0 0 0,-1 1 0 0 0,0 0 4 0 0,-3 4-22 0 0,2 6 22 0 0,0 0 43 0 0,1-11-42 0 0,1 0 0 0 0,-1 0 0 0 0,0 0-1 0 0,1 0 1 0 0,-1-1 0 0 0,0 1 0 0 0,1 0 0 0 0,-1 0 0 0 0,0-1 0 0 0,0 1 0 0 0,0-1 0 0 0,0 1-1 0 0,-9 7 0 0 0,6-4 0 0 0,-6 0 0 0 0,0 4 10 0 0,6-5 38 0 0,-1-2-43 0 0,-2-2 9 0 0,-1 0 25 0 0,6 1-109 0 0,1 0-34 0 0,1 0 34 0 0,-1 0 12 0 0,0 0 74 0 0,-2 0 112 0 0,1 0-104 0 0,1 0-80 0 0,0 0-49 0 0,0 0-66 0 0,0 0-33 0 0,1 0-63 0 0,0 0-69 0 0,-1 0-78 0 0,1 0-255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0:58.1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13 7112 0 0,'0'0'157'0'0,"0"0"23"0"0,0 0 13 0 0,0 2-22 0 0,0-2-169 0 0,0 1 0 0 0,0-1 0 0 0,-1 1-1 0 0,1-1 1 0 0,0 1 0 0 0,0-1 0 0 0,0 1 0 0 0,0-1-1 0 0,0 0 1 0 0,0 1 0 0 0,-1-1 0 0 0,1 1 0 0 0,0-1-1 0 0,0 0 1 0 0,-1 1 0 0 0,1-1 0 0 0,0 0 0 0 0,0 1-1 0 0,-1-1 1 0 0,1 0 0 0 0,0 1 0 0 0,-1-1 0 0 0,1 0-1 0 0,-1 0-1 0 0,1 1 0 0 0,-1-1 0 0 0,1 0-1 0 0,-1 1 1 0 0,1-1 0 0 0,-1 1-1 0 0,1-1 1 0 0,0 0 0 0 0,-1 1-1 0 0,1-1 1 0 0,0 1 0 0 0,-1-1-1 0 0,1 1 1 0 0,0-1 0 0 0,-1 1-1 0 0,1-1 1 0 0,0 1 0 0 0,0-1-1 0 0,0 1 1 0 0,0 0-1 0 0,0-1 1 0 0,0 1 0 0 0,-1-1-1 0 0,1 1 1 0 0,0-1 0 0 0,1 1 0 0 0,-2 4 20 0 0,0-2 37 0 0,-1 2 81 0 0,0-1 43 0 0,-3 7 240 0 0,3-1-214 0 0,3-1 122 0 0,0 3-62 0 0,-1-10-205 0 0,0 1 1 0 0,0-1 0 0 0,0 1-1 0 0,0-1 1 0 0,-1 1 0 0 0,1-1-1 0 0,-1 1 1 0 0,1-1 0 0 0,-2 1-63 0 0,-8 25 520 0 0,10-26-482 0 0,-1 0-1 0 0,1 0 0 0 0,0 0 0 0 0,0 1 0 0 0,-1-1 1 0 0,1 0-1 0 0,1 0 0 0 0,-1 0 0 0 0,0 0 0 0 0,1 0 0 0 0,-1 0 1 0 0,1 1-1 0 0,-1-1 0 0 0,1 1-37 0 0,6 7 137 0 0,2-1 55 0 0,1-1 45 0 0,1-2 33 0 0,-9-6-225 0 0,-1 1 1 0 0,1-1 0 0 0,-1 1-1 0 0,1-1 1 0 0,0 1 0 0 0,-1-1-1 0 0,1 0 1 0 0,0 0 0 0 0,0 0 0 0 0,-1 0-1 0 0,1 0 1 0 0,0 0 0 0 0,-1 0-1 0 0,1-1 1 0 0,0 1 0 0 0,-1 0 0 0 0,1-1-1 0 0,0 0 1 0 0,-1 1 0 0 0,1-1-1 0 0,-1 0 1 0 0,1 0 0 0 0,-1 0 0 0 0,0 0-1 0 0,1 0 1 0 0,0 0-46 0 0,0-1 245 0 0,0 1-89 0 0,0 0-57 0 0,1 1-56 0 0,0 0-16 0 0,-1 0 39 0 0,10-10 92 0 0,0 0-60 0 0,-1 1 11 0 0,-2-8-50 0 0,-3 4-52 0 0,0 2 36 0 0,-1 6-26 0 0,-5 2-18 0 0,-1-4 14 0 0,1-13 35 0 0,-1 16-35 0 0,1 0 0 0 0,-1-1 0 0 0,0 1 1 0 0,-1 0-1 0 0,1 0 0 0 0,-1-1 0 0 0,0 1 1 0 0,0 1-1 0 0,0-1 0 0 0,-2-3-13 0 0,-4-7 24 0 0,-2 2-24 0 0,8 10-69 0 0,-4-4-76 0 0,2 2 99 0 0,-1 0 84 0 0,1 0 106 0 0,1 2-38 0 0,2 1-137 0 0,-1 1-98 0 0,2 0 20 0 0,-1 0-34 0 0,0 0-22 0 0,1 0-33 0 0,-1 0-38 0 0,0 0-39 0 0,0 0-42 0 0,0 0-46 0 0,-1-1-47 0 0,1 1-50 0 0,1 0-148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0:59.5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37 6416 0 0,'0'0'141'0'0,"0"2"23"0"0,1 1 62 0 0,-5 2-112 0 0,-3 9-87 0 0,5-11-2 0 0,1 1 45 0 0,0 5 179 0 0,1-1 63 0 0,1 12 506 0 0,0-11-511 0 0,-1-2-103 0 0,0-2 151 0 0,0 0-40 0 0,0 1 20 0 0,0-1-49 0 0,0 1-41 0 0,0-1-36 0 0,2 7 184 0 0,-2-11-352 0 0,1 1 1 0 0,-1-1 0 0 0,1 0 0 0 0,-1 1 0 0 0,1-1-1 0 0,0 0 1 0 0,-1 0 0 0 0,1 0 0 0 0,0 0 0 0 0,0 0-1 0 0,0 0-41 0 0,0 0-52 0 0,-1 1 84 0 0,1 0 73 0 0,-1 0 65 0 0,1 0 105 0 0,-1 1 62 0 0,0 0 124 0 0,0 1 287 0 0,0-1-137 0 0,0-2-240 0 0,0 0-98 0 0,-1-1-44 0 0,1-1-19 0 0,0 0-102 0 0,0-1-99 0 0,0 1-33 0 0,0-1-35 0 0,0-1-38 0 0,0-4 135 0 0,0-14 174 0 0,2 15-163 0 0,3 3-38 0 0,-5 3-11 0 0,1 0 0 0 0,-1-1 0 0 0,0 1 0 0 0,1 0 0 0 0,-1 0 0 0 0,0 0 0 0 0,0-1 0 0 0,1 1 0 0 0,-1 0 0 0 0,0-1 0 0 0,0 1 0 0 0,1 0 0 0 0,-1 0 0 0 0,0-1 0 0 0,0 1 0 0 0,0 0 0 0 0,1-1 0 0 0,-1 1 0 0 0,0-1 0 0 0,0 1 0 0 0,0 0 0 0 0,0-1 0 0 0,0 1 0 0 0,0 0 0 0 0,0-1 0 0 0,0 1 0 0 0,0-1 0 0 0,0 1 0 0 0,0 0 0 0 0,0-1 1 0 0,0 1-1 0 0,0-1 0 0 0,0-2 0 0 0,1 1 0 0 0,-1-1 0 0 0,1 0 0 0 0,0 0 0 0 0,0 1 0 0 0,0-1 0 0 0,0 0 0 0 0,1 1 0 0 0,-1-1 0 0 0,1 1 0 0 0,-1-1 0 0 0,1 1 0 0 0,2-2 0 0 0,4-6 0 0 0,-6 6 0 0 0,0 2 0 0 0,16-16 0 0 0,-14 14 5 0 0,1-1 0 0 0,-1 1 1 0 0,1 1-1 0 0,0-1 0 0 0,2-1-5 0 0,13-1 39 0 0,2-1 13 0 0,-10 1-57 0 0,4-2 4 0 0,-5 3-57 0 0,-2 3-60 0 0,1 1-89 0 0,-6-1-97 0 0,-2 0 228 0 0,-1 1-2 0 0,1 0-18 0 0,-1 0-40 0 0,0 0-14 0 0,0 0-40 0 0,0 0-44 0 0,0 1-52 0 0,1-1-54 0 0,-1 1-51 0 0,0-1-45 0 0,0 1-39 0 0,1 0-140 0 0,-1 0-40 0 0,1 0-167 0 0,1 0-454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0:58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14 123 6160 0 0,'0'0'133'0'0,"0"0"23"0"0,0 0 13 0 0,0 2-18 0 0,-2 8-120 0 0,-1-2 2 0 0,0-1 61 0 0,0-1 50 0 0,2-1 41 0 0,0 1 78 0 0,1 6 565 0 0,0-7-498 0 0,1 0-20 0 0,-1-2-199 0 0,0 0-36 0 0,0 6 225 0 0,1 11 426 0 0,0-7-289 0 0,2-4-139 0 0,2-2-90 0 0,-3-5 130 0 0,-1 3-50 0 0,0-1-82 0 0,1 0-42 0 0,1 2-30 0 0,1 3 12 0 0,-3-6-62 0 0,0 0 38 0 0,-1-1 39 0 0,0-2-57 0 0,2 1-37 0 0,1-2-36 0 0,0 1-14 0 0,-1 1 28 0 0,0-1 35 0 0,0 1 53 0 0,6 7 45 0 0,-6-6-5 0 0,0-2-12 0 0,30 0 291 0 0,-28-2-328 0 0,16-10 102 0 0,-16 4-122 0 0,4 4-32 0 0,-4-4-19 0 0,0 5-39 0 0,4-8 75 0 0,4-3 48 0 0,-7 8-86 0 0,-2 2-35 0 0,9-20 48 0 0,-10 18-78 0 0,-2 5-12 0 0,3 6 3 0 0,4 9 14 0 0,-3 10-55 0 0,4-12 64 0 0,1 7 2 0 0,-8-18-5 0 0,1 1-7 0 0,3 1-40 0 0,3-3 49 0 0,-5-1-1 0 0,17-1 2 0 0,-4-5 0 0 0,-6 1 41 0 0,-4 3 23 0 0,0-1 41 0 0,6-4 236 0 0,0 0-35 0 0,-1 2-253 0 0,-9 4-60 0 0,-1 0 0 0 0,1 0-1 0 0,0 0 1 0 0,-1-1 0 0 0,1 1 0 0 0,-1 0 0 0 0,0-1-1 0 0,0 1 1 0 0,1-3 7 0 0,3-7 26 0 0,3-3 52 0 0,-7 13-50 0 0,8-20 165 0 0,-7 10-147 0 0,-6 2-69 0 0,-1 7-16 0 0,4 2 37 0 0,1 1 1 0 0,0 0 0 0 0,-1 0 0 0 0,1 0 0 0 0,0-1 0 0 0,-1 1 0 0 0,1 0 0 0 0,0 0 0 0 0,-1-1 0 0 0,1 1 0 0 0,0 0 0 0 0,0-1 0 0 0,0 1 0 0 0,-1 0 0 0 0,1 0 0 0 0,0-1-1 0 0,0 1 1 0 0,0-1 0 0 0,0 1 0 0 0,-1 0 0 0 0,1-1 0 0 0,0 1 0 0 0,0 0 0 0 0,0-1 0 0 0,0 1 0 0 0,0-1 0 0 0,0 1 0 0 0,0 0 0 0 0,0-1 0 0 0,0 1 0 0 0,0 0-1 0 0,1-1 3 0 0,-2-2 0 0 0,1 0 0 0 0,-1 0 0 0 0,0 1 0 0 0,0-1 0 0 0,0 0 0 0 0,0 1 0 0 0,0-1 0 0 0,0 0 0 0 0,-1 1 0 0 0,1-1 0 0 0,-1 1 0 0 0,0 0-1 0 0,-6-2 48 0 0,4-4-48 0 0,-4 4-48 0 0,4-4 18 0 0,2 5 10 0 0,-1 2-48 0 0,1 0-39 0 0,1-1-42 0 0,0 0-42 0 0,0-1-42 0 0,1 1-523 0 0,0 0-38 0 0,0-8-6 0 0</inkml:trace>
  <inkml:trace contextRef="#ctx0" brushRef="#br0" timeOffset="454.46">412 99 4264 0 0,'0'0'125'0'0,"0"0"-27"0"0,0 0 3 0 0,0 0 44 0 0,0 0 133 0 0,0 0 241 0 0,0 0 23 0 0,2 0-18 0 0,-2 0-613 0 0,1 0 38 0 0,1 0 52 0 0,1 0 119 0 0,-1 0 97 0 0,2 0 178 0 0,-1 0 0 0 0,5 0 585 0 0,-4 0-464 0 0,-3 0-334 0 0,1 0-40 0 0,-1 0-49 0 0,0 0-54 0 0,1 0 369 0 0,0-2-102 0 0,2-2-167 0 0,8-8 361 0 0,-10 9-407 0 0,0 2-74 0 0,0-1 194 0 0,-3 1-55 0 0,2 0-63 0 0,-1-2-39 0 0,1 0-30 0 0,0 1 41 0 0,4-1 48 0 0,-5 3-113 0 0,1 0 0 0 0,-1 0 0 0 0,0 0 0 0 0,0 0 0 0 0,0 0 0 0 0,0 0 0 0 0,0 0 0 0 0,1 0 0 0 0,-1 0 0 0 0,0 0 0 0 0,0 0 0 0 0,0 0 0 0 0,0 0 0 0 0,0 0 0 0 0,0 0 0 0 0,1 0 0 0 0,-1-1 0 0 0,0 1 0 0 0,0 0 0 0 0,0 0 1 0 0,0 0-1 0 0,0 0 0 0 0,0 0 0 0 0,0 0 0 0 0,0 0 0 0 0,1-1 0 0 0,-1 1 0 0 0,0 0 0 0 0,0 0 0 0 0,0 0 0 0 0,0 0 0 0 0,0 0 0 0 0,0 0 0 0 0,0-1 0 0 0,0 1 0 0 0,0 0-2 0 0,1-20 12 0 0,-1-4-12 0 0,-1 20 1 0 0,0 1 78 0 0,1 2-53 0 0,-1 0 0 0 0,1 1 0 0 0,0 0 0 0 0,-1-1 0 0 0,1 1 0 0 0,-1-1 0 0 0,1 1 0 0 0,-1-1 0 0 0,1 1 0 0 0,-1 0 0 0 0,1-1 0 0 0,-1 1 0 0 0,1 0 0 0 0,-1 0 0 0 0,0-1 0 0 0,1 1-1 0 0,-1 0 1 0 0,1 0-26 0 0,-5 0 133 0 0,2 1-119 0 0,0 2-68 0 0,-13 29 336 0 0,11-29-235 0 0,5-3-44 0 0,-1 0 0 0 0,1 0-1 0 0,0 1 1 0 0,-1-1 0 0 0,1 0-1 0 0,0 0 1 0 0,-1 1 0 0 0,1-1-1 0 0,0 0 1 0 0,-1 0 0 0 0,1 1 0 0 0,0-1-1 0 0,0 0 1 0 0,0 1 0 0 0,-1-1-1 0 0,1 0 1 0 0,0 1 0 0 0,0-1-1 0 0,0 0 1 0 0,0 1 0 0 0,0-1 0 0 0,0 1-1 0 0,0-1 1 0 0,-1 0 0 0 0,1 1-1 0 0,0-1 1 0 0,0 0 0 0 0,0 1-1 0 0,1-1 1 0 0,-1 1 0 0 0,0-1 0 0 0,0 1-3 0 0,0 0 9 0 0,0 1 1 0 0,-1 0 0 0 0,1 0 0 0 0,0-1 0 0 0,-1 1-1 0 0,1 0 1 0 0,-1-1 0 0 0,0 1 0 0 0,1 0-1 0 0,-1-1 1 0 0,-1 2-10 0 0,-5 14 21 0 0,-1 15 18 0 0,6-20 20 0 0,2 2 48 0 0,0-5-92 0 0,0 0 34 0 0,0 7 122 0 0,0-13-64 0 0,2 0-46 0 0,6 3 27 0 0,3 10-5 0 0,-10-16-80 0 0,-1 1 1 0 0,0-1 0 0 0,0 1 0 0 0,1-1 0 0 0,-1 1 0 0 0,0-1-1 0 0,0 1 1 0 0,1-1 0 0 0,-1 1 0 0 0,1-1 0 0 0,-1 0 0 0 0,1 1-1 0 0,-1-1 1 0 0,0 1 0 0 0,1-1 0 0 0,-1 0 0 0 0,1 0 0 0 0,-1 1-1 0 0,1-1 1 0 0,0 0-4 0 0,29 2 33 0 0,-18-3-15 0 0,10-7 91 0 0,-20 7-100 0 0,10-1 56 0 0,0 0-42 0 0,-12 2-28 0 0,5-2-94 0 0,8-5 29 0 0,-9 4-21 0 0,0 1-55 0 0,-1 0-88 0 0,0 0-111 0 0,-2 1 125 0 0,0 0-36 0 0,0 1-52 0 0,-1-1-48 0 0,1 1-41 0 0,-1 0-36 0 0,0-1-128 0 0,0 1-35 0 0,0 0-1319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38.2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80 5784 0 0,'0'0'132'0'0,"0"0"17"0"0,0 0 10 0 0,0 0 38 0 0,0 0-72 0 0,0 0 105 0 0,3 0 195 0 0,6-1-117 0 0,-1-3-65 0 0,9-5 205 0 0,-9 8-220 0 0,-5 1 104 0 0,-1 0-4 0 0,9 0-59 0 0,2 0-69 0 0,2 0-34 0 0,4 0-11 0 0,-5-2-12 0 0,-12 1-104 0 0,0 0 1 0 0,0 0 0 0 0,1 0 0 0 0,-1 0 0 0 0,0-1 0 0 0,0 1 0 0 0,0 0 0 0 0,-1-1-1 0 0,1 1 1 0 0,0-1 0 0 0,0-1-40 0 0,3-3 109 0 0,-1-1-37 0 0,2-6 88 0 0,0 8-50 0 0,-5 5-104 0 0,-1 0 0 0 0,1 0 0 0 0,-1-1 0 0 0,0 1 0 0 0,1 0-1 0 0,-1 0 1 0 0,0-1 0 0 0,1 1 0 0 0,-1 0 0 0 0,0 0 0 0 0,1-1 0 0 0,-1 1 0 0 0,0 0 0 0 0,0-1 0 0 0,1 1 0 0 0,-1 0 0 0 0,0-1 0 0 0,0 1 0 0 0,0-1 0 0 0,0 1 0 0 0,1 0 0 0 0,-1-1 0 0 0,0 1 0 0 0,0-1 0 0 0,0 1 0 0 0,0-1 0 0 0,0 1-1 0 0,0 0 1 0 0,0-1 0 0 0,0 1 0 0 0,0-1-6 0 0,0 1 3 0 0,0 0-1 0 0,0 0 0 0 0,0 0 0 0 0,0 0 1 0 0,0 0-1 0 0,0 0 0 0 0,0-1 0 0 0,0 1 1 0 0,-1 0-1 0 0,1 0 0 0 0,0 0 1 0 0,0 0-1 0 0,1 0 0 0 0,-1 0 0 0 0,0 0 1 0 0,0 0-1 0 0,0 0 0 0 0,0 0 0 0 0,0 0 1 0 0,0-1-1 0 0,0 1 0 0 0,0 0 1 0 0,0 0-1 0 0,0 0 0 0 0,0 0 0 0 0,0 0 1 0 0,0 0-1 0 0,0 0 0 0 0,0 0 0 0 0,0 0 1 0 0,0 0-1 0 0,0 0 0 0 0,0 0 0 0 0,0 0 1 0 0,0 0-1 0 0,1-1 0 0 0,-1 1 1 0 0,0 0-1 0 0,0 0 0 0 0,0 0 0 0 0,0 0 1 0 0,0 0-1 0 0,0 0 0 0 0,0 0 0 0 0,0 0 1 0 0,0 0-1 0 0,0 0 0 0 0,1 0 0 0 0,-1 0 1 0 0,0 0-1 0 0,0 0 0 0 0,0 0 1 0 0,0 0-1 0 0,0 0 0 0 0,0 0 0 0 0,0 0 1 0 0,0 1-3 0 0,25-1 286 0 0,11 0-156 0 0,-31-1-130 0 0,-3 1 0 0 0,22 14 0 0 0,-12-9 0 0 0,5 5 10 0 0,-13-3 42 0 0,-5 2-54 0 0,1-6 6 0 0,0 3-4 0 0,0-4 2 0 0,1 0-1 0 0,-1-1 0 0 0,0 1 0 0 0,0 0 1 0 0,0-1-1 0 0,-1 1 0 0 0,1-1 1 0 0,0 1-1 0 0,-1 0 0 0 0,1-1 0 0 0,-1 1 1 0 0,0 1-2 0 0,-5 1 43 0 0,5-4-42 0 0,1 1 1 0 0,-1-1-1 0 0,1 0 1 0 0,0 0 0 0 0,-1 1-1 0 0,1-1 1 0 0,-1 0 0 0 0,1 1-1 0 0,0-1 1 0 0,-1 0 0 0 0,1 1-1 0 0,0-1 1 0 0,-1 1 0 0 0,1-1-1 0 0,0 0 1 0 0,0 1 0 0 0,0-1-1 0 0,-1 1 1 0 0,1-1 0 0 0,0 1-1 0 0,0-1 1 0 0,0 1 0 0 0,0-1-1 0 0,0 1 1 0 0,0-1 0 0 0,0 1-1 0 0,0-1 1 0 0,0 1 0 0 0,0-1-1 0 0,0 1 1 0 0,0-1 0 0 0,0 1-2 0 0,0 1 7 0 0,0 0 0 0 0,-1 0-1 0 0,1 0 1 0 0,0-1 0 0 0,-1 1 0 0 0,0 0 0 0 0,1 0 0 0 0,-1 0 0 0 0,0-1 0 0 0,0 1 0 0 0,0-1 0 0 0,0 1 0 0 0,0 0 0 0 0,0-1 0 0 0,-1 0 0 0 0,1 1 0 0 0,0-1 0 0 0,-1 1-7 0 0,-11 13 45 0 0,-3 17 19 0 0,14-27-51 0 0,2-4-11 0 0,0-1 0 0 0,-1 1 0 0 0,1 0 0 0 0,0-1 1 0 0,-1 1-1 0 0,1-1 0 0 0,0 1 0 0 0,-1 0 0 0 0,1-1 0 0 0,-1 1 0 0 0,1-1 1 0 0,-1 1-1 0 0,1-1 0 0 0,-1 0 0 0 0,1 1 0 0 0,-1-1 0 0 0,1 1 0 0 0,-1-1 0 0 0,0 0 1 0 0,1 0-1 0 0,-1 1 0 0 0,0-1-2 0 0,-4 2 4 0 0,4-1-1 0 0,0 0-1 0 0,0-1 1 0 0,0 1-1 0 0,0 0 1 0 0,1 0-1 0 0,-1-1 1 0 0,0 1-1 0 0,0 0 1 0 0,1 0-1 0 0,-1 0 1 0 0,1 0-1 0 0,-1 0 1 0 0,1 0 0 0 0,-1 0-1 0 0,1 0 1 0 0,-1 1-3 0 0,-5 9 13 0 0,-23 5 40 0 0,13-11-42 0 0,0 8-11 0 0,11-8 2 0 0,3-3-6 0 0,-22 22 59 0 0,8-10-44 0 0,3-9-11 0 0,7 5 0 0 0,6-9 0 0 0,-1-1 1 0 0,1 0 0 0 0,-1 1-1 0 0,0-1 1 0 0,1 0 0 0 0,-1 0 0 0 0,0 1-1 0 0,1-1 1 0 0,-1 0 0 0 0,0 0-1 0 0,1 0 1 0 0,-1 0 0 0 0,0 0 0 0 0,1 0-1 0 0,-1 0 0 0 0,-2 0 54 0 0,3 0 10 0 0,3 3-11 0 0,7 10-54 0 0,-8-9-5 0 0,-1 0 0 0 0,0 1 0 0 0,-1-1 0 0 0,1 0 0 0 0,-1 1 0 0 0,0-1 0 0 0,0 0 0 0 0,0 1 0 0 0,-1 3 6 0 0,0 8-6 0 0,1-11 7 0 0,0-1-1 0 0,0 1 1 0 0,0-1 0 0 0,0 1 0 0 0,1 0 0 0 0,0-1 0 0 0,0 1 0 0 0,0-1 0 0 0,0 1 0 0 0,1-1 0 0 0,0 0 0 0 0,0 0 0 0 0,0 1-1 0 0,-1-4 4 0 0,-1 0 0 0 0,0 0 0 0 0,0 0 1 0 0,1 0-1 0 0,-1 1 0 0 0,0-1 0 0 0,0 0 1 0 0,0 0-1 0 0,0 0 0 0 0,0 0 0 0 0,0 0 1 0 0,-1 0-1 0 0,1 0 0 0 0,0 0 0 0 0,-1 0 1 0 0,1 1-1 0 0,0-1 0 0 0,-1 0 0 0 0,1 0 1 0 0,-1-1-1 0 0,0 1 0 0 0,1 0 0 0 0,-1 0 1 0 0,0 0-5 0 0,0 1 7 0 0,0-1 1 0 0,0 1 0 0 0,0-1 0 0 0,1 1 0 0 0,-1 0 0 0 0,0-1-1 0 0,1 1 1 0 0,-1 0 0 0 0,1 0 0 0 0,-1-1 0 0 0,1 2-8 0 0,0 10 145 0 0,0-1-66 0 0,0 4-43 0 0,0 22-30 0 0,0-37-5 0 0,0-1 0 0 0,0 0 1 0 0,0 1-1 0 0,-1-1 0 0 0,1 0 0 0 0,0 1 0 0 0,0-1 0 0 0,0 1 0 0 0,0-1 0 0 0,0 0 0 0 0,0 1 0 0 0,0-1 0 0 0,0 1 0 0 0,0-1 0 0 0,0 0 1 0 0,1 1-1 0 0,-1-1 0 0 0,0 1 0 0 0,0-1 0 0 0,0 0 0 0 0,0 1 0 0 0,1-1 0 0 0,-1 0 0 0 0,0 1 0 0 0,0-1 0 0 0,1 0 0 0 0,-1 0 0 0 0,0 1 1 0 0,0-1-1 0 0,1 0 0 0 0,-1 1-1 0 0,1-1 1 0 0,1 1 1 0 0,-1 1-1 0 0,0-1 0 0 0,0 0 1 0 0,1 0-1 0 0,-1 0 1 0 0,0 1-1 0 0,0-1 1 0 0,0 0-1 0 0,-1 1 0 0 0,1-1 1 0 0,0 1-1 0 0,0-1 1 0 0,-1 2-2 0 0,11 10 10 0 0,-7-8 35 0 0,-4 1-33 0 0,1-1-5 0 0,1-4 1 0 0,5 1 15 0 0,11-3 10 0 0,-13-1 10 0 0,-2-1-36 0 0,-2 1-5 0 0,11-22 10 0 0,-12 23-9 0 0,1 0-1 0 0,0 0 1 0 0,-1 0-1 0 0,1 0 0 0 0,0 0 1 0 0,0 0-1 0 0,0 0 1 0 0,-1 0-1 0 0,1 1 0 0 0,0-1 1 0 0,0 0-1 0 0,0 1 1 0 0,1-1-1 0 0,-1 0 0 0 0,0 1 1 0 0,0 0-1 0 0,0-1 1 0 0,0 1-1 0 0,0 0 1 0 0,1-1-3 0 0,28 0 5 0 0,-20 1-5 0 0,-8 0 0 0 0,1 1 0 0 0,-1-1 0 0 0,1 1 0 0 0,-1-1 0 0 0,0 1 0 0 0,0 0 0 0 0,1 0 0 0 0,-1 0 0 0 0,0 0 0 0 0,0 1 0 0 0,0-1 0 0 0,0 0 0 0 0,0 1 0 0 0,1 1 0 0 0,27 28 0 0 0,-15-15 0 0 0,-10-12 0 0 0,-2 1 0 0 0,7 18 0 0 0,17 8 0 0 0,-12 1 0 0 0,-14-30 0 0 0,0 0-1 0 0,0 1 1 0 0,-1-1 0 0 0,1 0 0 0 0,-1 1 0 0 0,0-1 0 0 0,0 1 0 0 0,0-1 0 0 0,0 1 0 0 0,0-1 0 0 0,0 0 0 0 0,-1 1 0 0 0,1-1 4 0 0,-1 1 1 0 0,1-1-1 0 0,0 1 1 0 0,0-1-1 0 0,0 1 1 0 0,0-1-1 0 0,1 1 1 0 0,-1-1-1 0 0,0 1 1 0 0,1-1-1 0 0,0 0 1 0 0,0 1-5 0 0,25 44 75 0 0,-25-45-74 0 0,-1 0 1 0 0,1 0 0 0 0,-1-1 0 0 0,1 1-1 0 0,-1 0 1 0 0,0 0 0 0 0,0 0 0 0 0,1 0-1 0 0,-2-1 1 0 0,1 1 0 0 0,0 2-2 0 0,0-1 4 0 0,0 0 1 0 0,0-1-1 0 0,0 1 0 0 0,0 0 0 0 0,0 0 0 0 0,1-1 1 0 0,-1 1-1 0 0,1 1-4 0 0,1 2 5 0 0,1 1-4 0 0,-1-1 0 0 0,0 1 0 0 0,-1 0-1 0 0,0 0 1 0 0,0 0 0 0 0,0 0 0 0 0,-1 0-1 0 0,0 21 7 0 0,0-9 39 0 0,3-3-35 0 0,-2-15-11 0 0,-1 0 0 0 0,1-1 0 0 0,-1 1 1 0 0,1 0-1 0 0,-1 0 0 0 0,1 0 1 0 0,-1 0-1 0 0,1-1 0 0 0,-1 1 0 0 0,0 0 1 0 0,0 0-1 0 0,1 0 0 0 0,-1 0 1 0 0,0 0-1 0 0,0 0 0 0 0,0 0 1 0 0,0 0-1 0 0,0 0 0 0 0,0 0 0 0 0,0 0 1 0 0,0 0-1 0 0,-1 0 0 0 0,1 0 1 0 0,0 0-1 0 0,0 0 0 0 0,-1 0 0 0 0,1-1 1 0 0,-1 1-1 0 0,1 0 0 0 0,-1 0 1 0 0,1 0-1 0 0,-1 0 0 0 0,0 0 1 0 0,0 1 4 0 0,1 0 0 0 0,-1 0 0 0 0,1 0-1 0 0,-1 0 1 0 0,1-1 0 0 0,0 1 0 0 0,0 0-1 0 0,0 0 1 0 0,0 0 0 0 0,0 0 0 0 0,0 1-5 0 0,1-1 6 0 0,-1 0 0 0 0,0 0-1 0 0,0 0 1 0 0,0 0 0 0 0,0-1 0 0 0,0 1 0 0 0,-1 0 0 0 0,1 0 0 0 0,-1 0 0 0 0,1 0 0 0 0,-1 1-6 0 0,-4 5 30 0 0,4-7-23 0 0,0 0 0 0 0,0 1 0 0 0,0-1 0 0 0,0 1 0 0 0,1-1 0 0 0,-1 1 0 0 0,1-1 0 0 0,-1 1 0 0 0,1 0 0 0 0,-1-1 0 0 0,1 1 0 0 0,0 0 0 0 0,0-1 0 0 0,0 1-7 0 0,0 0 6 0 0,-2 23 123 0 0,1-23-122 0 0,1-1-1 0 0,0 0 1 0 0,-1 0 0 0 0,1 0 0 0 0,-1 0-1 0 0,1 0 1 0 0,-1 0 0 0 0,1 0 0 0 0,-1-1 0 0 0,0 1-1 0 0,1 0 1 0 0,-1 0 0 0 0,0 0 0 0 0,0-1-1 0 0,0 1 1 0 0,0 0 0 0 0,0-1 0 0 0,0 1 0 0 0,0 0-7 0 0,-6 2 46 0 0,6-3-42 0 0,1 0 1 0 0,-1 0-1 0 0,1 1 1 0 0,-1-1 0 0 0,1 0-1 0 0,0 0 1 0 0,-1 0 0 0 0,1 1-1 0 0,-1-1 1 0 0,1 0-1 0 0,-1 1 1 0 0,1-1 0 0 0,0 0-1 0 0,-1 1 1 0 0,1-1-1 0 0,0 1 1 0 0,-1-1 0 0 0,1 0-1 0 0,0 1 1 0 0,0-1-1 0 0,-1 1 1 0 0,1-1 0 0 0,0 1-1 0 0,0-1 1 0 0,0 1 0 0 0,0-1-1 0 0,0 1 1 0 0,-1-1-1 0 0,1 1 1 0 0,0-1 0 0 0,0 1-1 0 0,0-1 1 0 0,0 1-1 0 0,1-1 1 0 0,-1 1 0 0 0,0-1-1 0 0,0 1 1 0 0,0-1-5 0 0,0 1 8 0 0,0-1 1 0 0,0 1-1 0 0,0 0 0 0 0,0-1 0 0 0,0 1 1 0 0,0 0-1 0 0,0-1 0 0 0,0 1 1 0 0,0-1-1 0 0,0 1 0 0 0,-1-1 1 0 0,1 1-1 0 0,0 0 0 0 0,0-1 1 0 0,-1 1-1 0 0,1-1 0 0 0,0 1 1 0 0,-1-1-1 0 0,1 1 0 0 0,0-1 1 0 0,-1 0-1 0 0,1 1 0 0 0,-1-1 0 0 0,1 1 1 0 0,-1-1-1 0 0,1 0 0 0 0,-1 1-8 0 0,-15 0 253 0 0,10-1-167 0 0,3 0 107 0 0,1 0-29 0 0,-7 0-84 0 0,-18 0 289 0 0,18 0-313 0 0,-7-3 15 0 0,12 1-46 0 0,-13-6 32 0 0,9 3-48 0 0,3-6 1 0 0,-5 6 33 0 0,4-6-64 0 0,0 7-86 0 0,5 3 97 0 0,1 1 0 0 0,-1 0 0 0 0,1 0 0 0 0,0 0 0 0 0,-1-1 0 0 0,1 1 0 0 0,0 0 0 0 0,-1 0 0 0 0,1-1 0 0 0,0 1-1 0 0,-1 0 1 0 0,1-1 0 0 0,0 1 0 0 0,0 0 0 0 0,-1-1 0 0 0,1 1 0 0 0,0 0 0 0 0,0-1 0 0 0,0 1 0 0 0,0-1 0 0 0,-1 1 0 0 0,1 0-1 0 0,0-1 1 0 0,0 1 0 0 0,0-1 0 0 0,0 1 0 0 0,0 0 0 0 0,0-1 0 0 0,0 1 0 0 0,0-1 0 0 0,0 1 10 0 0,0-2-67 0 0,0 2-7 0 0,0-1-20 0 0,0 1-41 0 0,0 0-15 0 0,0 0-41 0 0,0 0-46 0 0,0 0-52 0 0,0 0-57 0 0,0 0-52 0 0,0 0-46 0 0,0 0-41 0 0,0 0-143 0 0,0 0-40 0 0,0 0-172 0 0,0 0-463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1:00.0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0 205 5904 0 0,'0'0'169'0'0,"0"0"68"0"0,0 0 139 0 0,0 0 59 0 0,0 0 12 0 0,0 0-10 0 0,0 0-45 0 0,2 2-21 0 0,2 1-326 0 0,0 0 107 0 0,1-2 81 0 0,1 0 56 0 0,11 1 606 0 0,-7-2-572 0 0,-8 0-254 0 0,9 0 286 0 0,-1 0-48 0 0,0 0-42 0 0,0 0-36 0 0,3 0 7 0 0,-1 0-35 0 0,26 0 297 0 0,-11 0-141 0 0,-23-1-317 0 0,1 1 1 0 0,-1-1-1 0 0,1 0 0 0 0,-1 0 0 0 0,0 0 1 0 0,1-1-41 0 0,-1 1 35 0 0,0 0 0 0 0,0 0 0 0 0,-1 0 0 0 0,1 0 1 0 0,4 1-36 0 0,16 0 130 0 0,11 0-48 0 0,-20 0-20 0 0,-11 1-52 0 0,-3-1-11 0 0,7-4 18 0 0,13-3 35 0 0,-9 6-2 0 0,-1 1-45 0 0,-6-3-103 0 0,-4 2 175 0 0,0 0-37 0 0,0 0-38 0 0,0 0-42 0 0,0 1-43 0 0,0-1-45 0 0,0 0-46 0 0,1 0-49 0 0,-1 0-51 0 0,0 1-52 0 0,1-1-55 0 0,-1 1-56 0 0,1-1-59 0 0,-1 1-59 0 0,1 0-63 0 0,-1 0-65 0 0,1 0-936 0 0,-2 0-916 0 0</inkml:trace>
  <inkml:trace contextRef="#ctx0" brushRef="#br0" timeOffset="719.47">325 0 5696 0 0,'0'0'48'0'0,"1"2"-28"0"0,-1 3-72 0 0,0-4 75 0 0,-2 1 40 0 0,0-1 55 0 0,-1 0 68 0 0,-1-1 82 0 0,2 0-171 0 0,0 0 50 0 0,1 0 42 0 0,-1 1 39 0 0,1-1 85 0 0,0 0 37 0 0,-1 1 807 0 0,3 0-469 0 0,-1 0-269 0 0,0 0-109 0 0,1-1-47 0 0,0 1-86 0 0,-1 0-45 0 0,1-1-52 0 0,0 1-57 0 0,-1-1-61 0 0,1 1-66 0 0,0 0-70 0 0,-1-1-77 0 0,2 2 397 0 0,-2-2 12 0 0,0 0 2 0 0,0 0 0 0 0,2 1-46 0 0,0 0-44 0 0,0 1-30 0 0,1 1-26 0 0,0 0 26 0 0,6 1 70 0 0,-8-3-80 0 0,1-1 0 0 0,0 1-1 0 0,-1 0 1 0 0,1 0 0 0 0,-1 0 0 0 0,1 0 0 0 0,-1 0 0 0 0,1 1-1 0 0,-1-1 1 0 0,1 1-30 0 0,4 4 69 0 0,4 4 72 0 0,-2-2-93 0 0,0 2 5 0 0,-7-7-44 0 0,1 4-4 0 0,-1-5 52 0 0,0-2-57 0 0,-1 0 1 0 0,1 0-1 0 0,-1 0 1 0 0,0 0-1 0 0,1 0 1 0 0,-1 0-1 0 0,1 0 1 0 0,-1 0-1 0 0,0 1 1 0 0,1-1-1 0 0,-1 0 1 0 0,0 0-1 0 0,1 0 1 0 0,-1 0-1 0 0,1 1 1 0 0,-1-1-1 0 0,0 0 1 0 0,1 0 0 0 0,-1 0-1 0 0,0 1 1 0 0,0-1-1 0 0,1 0 1 0 0,-1 1-1 0 0,0-1 1 0 0,0 0-1 0 0,1 1 1 0 0,-1-1-1 0 0,0 0 1 0 0,0 1-1 0 0,0-1 1 0 0,0 0-1 0 0,1 1 1 0 0,-1-1-1 0 0,0 0 1 0 0,0 1-1 0 0,0-1 1 0 0,0 1-1 0 0,0-1 1 0 0,0 0-1 0 0,0 1 1 0 0,0-1 0 0 0,0 1-1 0 0,0-1 1 0 0,0 0-1 0 0,0 1 1 0 0,-1-1-1 0 0,3 10 48 0 0,3-6-31 0 0,-1-1 29 0 0,-3 4 35 0 0,-1 10 138 0 0,0-5-58 0 0,0-6-113 0 0,0-4 56 0 0,0-2 6 0 0,0 4-71 0 0,0-1-31 0 0,0 0 27 0 0,0-1 33 0 0,0 0 48 0 0,0-2-116 0 0,1 4 53 0 0,-1 1-1 0 0,-1-1 1 0 0,1 1-1 0 0,-1-1 1 0 0,1 0-1 0 0,-2 3-52 0 0,-5 4 61 0 0,7-11-56 0 0,0 1 0 0 0,-1-1-1 0 0,1 1 1 0 0,0 0 0 0 0,-1-1 0 0 0,1 1 0 0 0,0-1 0 0 0,0 1 0 0 0,0 0 0 0 0,-1-1 0 0 0,1 1 0 0 0,0 0 0 0 0,0-1 0 0 0,0 1 0 0 0,0 0 0 0 0,0-1 0 0 0,0 1 0 0 0,0 0 0 0 0,1-1 0 0 0,-1 1 0 0 0,0 0-5 0 0,0-1 2 0 0,0 1 0 0 0,0-1 0 0 0,0 1 1 0 0,0-1-1 0 0,0 1 0 0 0,0-1 0 0 0,0 1 1 0 0,0-1-1 0 0,0 1 0 0 0,0-1 0 0 0,0 1 1 0 0,0-1-1 0 0,0 1 0 0 0,0-1 0 0 0,0 1 1 0 0,-1-1-1 0 0,1 1 0 0 0,0-1 0 0 0,-1 1-2 0 0,-11 11 54 0 0,5-10-51 0 0,4 0 47 0 0,1 8-26 0 0,-6 0 43 0 0,6-7 2 0 0,2 3-60 0 0,0-2 10 0 0,-2-3 60 0 0,-2-2-39 0 0,0 5 6 0 0,2 3 33 0 0,2-5 6 0 0,0-2-15 0 0,0 0-6 0 0,0 0 0 0 0,0 0-72 0 0,0 0-88 0 0,0 0-85 0 0,0 0 45 0 0,0 0-35 0 0,0 0-39 0 0,0 0-36 0 0,0 0-341 0 0,0 0 74 0 0,0 1-49 0 0,0 0-670 0 0,0 2-532 0 0,0 4-1010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1:23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0 4384 0 0,'0'0'127'0'0,"0"0"55"0"0,0 0 132 0 0,0 0 56 0 0,0 0 13 0 0,0 0-21 0 0,0 0-87 0 0,0 0-34 0 0,0 0-7 0 0,0 0-17 0 0,0 0-61 0 0,0 0-27 0 0,0 0-7 0 0,0 0-5 0 0,-2 0-10 0 0,0 0-86 0 0,-1 1 73 0 0,0 0 68 0 0,-2 2 288 0 0,3-2-322 0 0,1 0-59 0 0,-1 0-36 0 0,1 0-42 0 0,0 0-51 0 0,0 0 202 0 0,-1 0-61 0 0,0-1-41 0 0,-2 0-35 0 0,2 0 22 0 0,0 0 46 0 0,2 1 45 0 0,-1 0 68 0 0,2 2-107 0 0,-1 8 142 0 0,-3-1 63 0 0,2-8-252 0 0,0 0 0 0 0,-1 0 1 0 0,1 1-1 0 0,0-1 0 0 0,0 0 0 0 0,0 0 1 0 0,1 1-1 0 0,-1-1 0 0 0,0 0 1 0 0,1 1-1 0 0,0-1 0 0 0,-1 1 0 0 0,1-1 1 0 0,0 1-33 0 0,0 45 451 0 0,1-22-284 0 0,-1-10-101 0 0,0 32 209 0 0,2-32-214 0 0,3-7-12 0 0,-4-8-41 0 0,-1 1 0 0 0,1-1-1 0 0,0 0 1 0 0,-1 0 0 0 0,1 0-1 0 0,-1 1 1 0 0,0-1 0 0 0,1 0 0 0 0,-1 0-1 0 0,0 1 1 0 0,0-1 0 0 0,0 0-1 0 0,0 0 1 0 0,0 1-8 0 0,0 5 25 0 0,0-5-15 0 0,-1 0-1 0 0,1 0 1 0 0,0 1 0 0 0,0-1-1 0 0,0 0 1 0 0,0 0-1 0 0,1 1 1 0 0,-1-1-1 0 0,1 0 1 0 0,-1 0 0 0 0,1 1-10 0 0,19 45 208 0 0,-16-24-48 0 0,-4-24-160 0 0,4 7 56 0 0,0 0 0 0 0,-1 0 0 0 0,2 0 0 0 0,-1-1-56 0 0,0-1 82 0 0,-4-1-49 0 0,0-1-16 0 0,13 9-5 0 0,-6-9-9 0 0,-4-2 47 0 0,-3 7-29 0 0,0-6 33 0 0,2-2 10 0 0,-1 0-90 0 0,7 0 170 0 0,-3 0-145 0 0,-3 0-40 0 0,0 0-34 0 0,0 0-39 0 0,0 0-45 0 0,-2 0-17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2:08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211 272 5496 0 0,'0'0'124'0'0,"0"0"17"0"0,0 2 11 0 0,0 10-136 0 0,0-2 60 0 0,0-1 53 0 0,0-1 46 0 0,0 0 85 0 0,0 0 42 0 0,0 18 733 0 0,1-18-714 0 0,4 1 36 0 0,0 1-2 0 0,-4-2-38 0 0,-1 0-34 0 0,0 0-44 0 0,0 8 131 0 0,0-1-103 0 0,0 21 260 0 0,0-25-320 0 0,0-1 52 0 0,2-4-7 0 0,6 10-50 0 0,-7-14-335 0 0,-1 0 70 0 0,1 1 64 0 0,-1-1 56 0 0,1 1 74 0 0,-1-1 59 0 0,0 1 97 0 0,0 1 220 0 0,0-1 226 0 0,-1-3-310 0 0,1 0-217 0 0,0-2-60 0 0,0-1-75 0 0,0 0-89 0 0,0 1 22 0 0,0 1 0 0 0,0 0 0 0 0,0-1 0 0 0,0 1 0 0 0,1 0 0 0 0,-1 0 0 0 0,1-1 1 0 0,-1 1-1 0 0,1 0 0 0 0,-1 0 0 0 0,1-1 0 0 0,0 1 0 0 0,-1 0-4 0 0,1 0 2 0 0,0 0-1 0 0,0 0 0 0 0,-1 0 1 0 0,1-1-1 0 0,-1 1 1 0 0,1 0-1 0 0,-1-1 1 0 0,0 1-1 0 0,1 0 0 0 0,-1 0 1 0 0,0-1-1 0 0,0 1 1 0 0,0-1-2 0 0,0-57 0 0 0,0 58 2 0 0,0 0 0 0 0,1 0 0 0 0,-1-1 0 0 0,0 1 0 0 0,0 0 0 0 0,1 0 0 0 0,-1 0 0 0 0,1 0 0 0 0,-1 0 0 0 0,1 0 0 0 0,-1 0 0 0 0,1 0 0 0 0,-1 0-2 0 0,5-9 27 0 0,2-10-16 0 0,10-17-11 0 0,-12 24 0 0 0,-4 12 0 0 0,-1-1 0 0 0,1 0 0 0 0,0 1 0 0 0,0-1 0 0 0,-1 1 0 0 0,1-1 0 0 0,0 1 0 0 0,0-1 0 0 0,1 1 0 0 0,-1-1 0 0 0,0 1 0 0 0,0 0 0 0 0,1 0 0 0 0,-1 0 0 0 0,0 0 0 0 0,1 0 0 0 0,0-1 0 0 0,7-5-23 0 0,10-7-124 0 0,-10 12 95 0 0,0 5 58 0 0,-6 2-6 0 0,8 2 0 0 0,-2 0-16 0 0,-7-4 0 0 0,0 0 1 0 0,1 0 0 0 0,-1 0-1 0 0,-1 0 1 0 0,1 0 0 0 0,0 2 15 0 0,0-1-10 0 0,8 8-14 0 0,-9-12 21 0 0,9 10-43 0 0,-9-8 43 0 0,0-1 1 0 0,0 1-1 0 0,0-1 1 0 0,0 1-1 0 0,0-1 1 0 0,0 1-1 0 0,0 0 1 0 0,0 0-1 0 0,0-1 1 0 0,-1 1-1 0 0,1 0 1 0 0,-1 0-1 0 0,1 0 3 0 0,0 11-44 0 0,-2-12 43 0 0,1 0 0 0 0,0 0 0 0 0,0 0 0 0 0,1 0 1 0 0,-1 1-1 0 0,0-1 0 0 0,0 0 0 0 0,0 0 0 0 0,1 0 1 0 0,-1 0-1 0 0,0 0 0 0 0,1 0 0 0 0,-1 0 0 0 0,1 0 1 0 0,0 0-1 0 0,-1 0 1 0 0,9 16-59 0 0,-1-5 47 0 0,-6-2 22 0 0,-2-4 40 0 0,0-2-43 0 0,0 2 43 0 0,2 2-55 0 0,0-7 40 0 0,-1 0-66 0 0,0-1-69 0 0,0 1-71 0 0,0 0-54 0 0,0-1-64 0 0,0 1-66 0 0,0 0-68 0 0,-1 0-67 0 0,1 0-71 0 0,-1 0-71 0 0,0 1-73 0 0,0 0-991 0 0,0-2-965 0 0</inkml:trace>
  <inkml:trace contextRef="#ctx0" brushRef="#br0" timeOffset="3923.19">2597 71 8520 0 0,'0'0'190'0'0,"0"0"28"0"0,0 0 11 0 0,2-2-21 0 0,9-12-159 0 0,-11 9-44 0 0,-1 4 10 0 0,2 0 118 0 0,2 0-66 0 0,5 1-4 0 0,-8 0-42 0 0,3 0 49 0 0,-1 0-88 0 0,1 0-66 0 0,-1 0-66 0 0,0 0-67 0 0,1 0-70 0 0,-1 0-70 0 0,0 1-74 0 0,0-1-75 0 0,1 1-76 0 0,1 3-610 0 0,3 2-684 0 0,-7-6 1868 0 0</inkml:trace>
  <inkml:trace contextRef="#ctx0" brushRef="#br0" timeOffset="3351.13">2574 189 9792 0 0,'0'0'222'0'0,"0"0"30"0"0,0 0 18 0 0,0 0-117 0 0,2 0-80 0 0,0 0-47 0 0,12 1 210 0 0,-11 0-190 0 0,1 7 68 0 0,4-4 12 0 0,-4 4 64 0 0,1-4-51 0 0,2 6 166 0 0,0 4-75 0 0,2 1-54 0 0,6 15 76 0 0,-11-7-110 0 0,4-13-78 0 0,-5-6-7 0 0,-2 2-47 0 0,-1-2 0 0 0,5 2 21 0 0,-1 1-14 0 0,-3 1 35 0 0,-1 6 59 0 0,0-13-180 0 0,0-1 42 0 0,0 1 57 0 0,0 3 165 0 0,0-2-176 0 0,0-1-53 0 0,0 0-88 0 0,0 0-115 0 0,0 0 68 0 0,0-1-38 0 0,0 0-43 0 0,0 0-43 0 0,0 0 5 0 0,0 0-44 0 0,0 0-40 0 0,0 0-35 0 0,0 0-120 0 0,0 0-35 0 0,0 0-1242 0 0</inkml:trace>
  <inkml:trace contextRef="#ctx0" brushRef="#br0" timeOffset="3668.27">2822 166 8088 0 0,'0'0'182'0'0,"0"0"29"0"0,0 0 12 0 0,0 1-37 0 0,0 1-150 0 0,0 1-26 0 0,-12 4-18 0 0,2 1 49 0 0,8-6 116 0 0,0-1-56 0 0,0 0-33 0 0,-1-1-27 0 0,0 0-8 0 0,1 0 22 0 0,2 0-17 0 0,-8 5 64 0 0,6-2 8 0 0,1-1-17 0 0,1 0 33 0 0,0-2-123 0 0,0 0 1 0 0,0 1-1 0 0,0-1 0 0 0,0 0 1 0 0,0 0-1 0 0,0 1 0 0 0,0-1 0 0 0,0 0 1 0 0,0 1-1 0 0,0-1 0 0 0,0 0 1 0 0,0 0-1 0 0,0 1 0 0 0,0-1 0 0 0,0 0 1 0 0,-1 0-1 0 0,1 1 0 0 0,0-1 1 0 0,0 0-1 0 0,0 0 0 0 0,0 0 1 0 0,0 1-1 0 0,0-1 0 0 0,-1 0 0 0 0,1 0 1 0 0,0 0-1 0 0,0 1 0 0 0,0-1 1 0 0,-1 0-1 0 0,1 0 0 0 0,0 0 0 0 0,0 0 1 0 0,-1 1-1 0 0,1-1 0 0 0,0 0 1 0 0,0 0-1 0 0,-1 0-3 0 0,-4 4 64 0 0,3 17-39 0 0,2 3-25 0 0,2-12 0 0 0,8 0 0 0 0,3 7 16 0 0,-12-17-12 0 0,0 0 0 0 0,0 1-1 0 0,0-1 1 0 0,1 0 0 0 0,-1 0 0 0 0,1-1 0 0 0,-1 1 0 0 0,1 0 0 0 0,0 0 0 0 0,-1-1 0 0 0,1 1-1 0 0,0-1 1 0 0,1 1-4 0 0,4 3 26 0 0,0 3 85 0 0,3 5 12 0 0,-1-1-8 0 0,-8-11-96 0 0,0 0 0 0 0,-1 0 0 0 0,1 0 0 0 0,0 0 1 0 0,0 0-1 0 0,0 0 0 0 0,0 0 0 0 0,0 0 0 0 0,0 0 0 0 0,0 0 0 0 0,0 0 0 0 0,1-1 0 0 0,-1 1-19 0 0,3 2 55 0 0,9 8 222 0 0,-10-7-194 0 0,-1-2-70 0 0,0 0 118 0 0,-2-2-3 0 0,0 0 0 0 0,0 0-33 0 0,0 2-37 0 0,-2 4-15 0 0,2-4-9 0 0,-8 0 33 0 0,7-1-21 0 0,0 0 35 0 0,1-1-80 0 0,0 0 1 0 0,0 0-1 0 0,0 1 1 0 0,0-1 0 0 0,0 0-1 0 0,0 1 1 0 0,0-1-1 0 0,0 0 1 0 0,0 1 0 0 0,0-1-1 0 0,0 0 1 0 0,0 1-1 0 0,0-1 1 0 0,0 0 0 0 0,0 0-1 0 0,0 1 1 0 0,-1-1-1 0 0,1 0 1 0 0,0 1 0 0 0,0-1-1 0 0,0 0 1 0 0,0 0-1 0 0,-1 1 1 0 0,1-1 0 0 0,0 0-1 0 0,0 0 1 0 0,-1 0-1 0 0,1 0 1 0 0,0 1 0 0 0,0-1-1 0 0,-1 0 1 0 0,1 0-1 0 0,0 0 1 0 0,-1 0 0 0 0,1 0-1 0 0,0 0 1 0 0,-1 1-1 0 0,1-1 1 0 0,0 0 0 0 0,0 0-1 0 0,-1 0 1 0 0,1 0-1 0 0,0 0 1 0 0,-1 0 0 0 0,1 0-1 0 0,0 0 1 0 0,-1-1-1 0 0,1 1 1 0 0,0 0-2 0 0,-1 0 1 0 0,0 0 0 0 0,1 0 0 0 0,-1 0 0 0 0,0 0 0 0 0,1 0 0 0 0,-1 0-1 0 0,1 0 1 0 0,-1 0 0 0 0,0 0 0 0 0,1 1 0 0 0,-1-1 0 0 0,0 0 0 0 0,1 0 0 0 0,-1 0 0 0 0,1 1 0 0 0,-1-1 0 0 0,1 0 0 0 0,-1 1 0 0 0,0-1-1 0 0,0 2-15 0 0,1 0-39 0 0,-1-1-35 0 0,1-1-55 0 0,-1 1-69 0 0,0-1-83 0 0,1 0 29 0 0,-1 0-43 0 0,0-1-40 0 0,0 1-33 0 0,0-1-115 0 0,0-1-34 0 0,-3-2-1181 0 0</inkml:trace>
  <inkml:trace contextRef="#ctx0" brushRef="#br0" timeOffset="1734.12">1239 130 5840 0 0,'0'0'132'0'0,"0"0"17"0"0,0 0 11 0 0,0 0 37 0 0,0 2 130 0 0,0-1-190 0 0,-1 8 69 0 0,1-4-77 0 0,0-3-20 0 0,1 1 37 0 0,-1-1 45 0 0,2 0 52 0 0,2 3-65 0 0,-2 1 73 0 0,2 19 760 0 0,-4-13-652 0 0,0-3-187 0 0,0-8-152 0 0,0 0 1 0 0,0 0-1 0 0,0 1 0 0 0,0-1 1 0 0,1 0-1 0 0,-1 0 1 0 0,0 0-1 0 0,1 0 0 0 0,-1 0 1 0 0,1 0-1 0 0,-1 0 0 0 0,1 0 1 0 0,0 0-21 0 0,3 9 124 0 0,-2-4-98 0 0,-2 0 42 0 0,1 2 57 0 0,-2 6 116 0 0,1 8 163 0 0,1-16-306 0 0,0-1-34 0 0,4 5 113 0 0,-4-9-152 0 0,-1 0 0 0 0,1 0 0 0 0,0 0-1 0 0,-1 0 1 0 0,0 0 0 0 0,1 1 0 0 0,-1-1 0 0 0,1 0 0 0 0,-1 0 0 0 0,0 1 0 0 0,0-1 0 0 0,0 0 0 0 0,0 0 0 0 0,0 1-25 0 0,0 4 86 0 0,-1 11 91 0 0,4-7 26 0 0,1-1-65 0 0,-1 0 74 0 0,-2-5-47 0 0,0 1 0 0 0,-1 0 0 0 0,1 0 0 0 0,-1 0 1 0 0,0 1-166 0 0,0 1 190 0 0,0 0-63 0 0,0 1-33 0 0,0 3-17 0 0,0-9-1 0 0,0-2 44 0 0,0 0-6 0 0,0 0-8 0 0,0 0-5 0 0,0 0-12 0 0,0 0-6 0 0,0 0 4 0 0,0 0 1 0 0,0 0 0 0 0,0 0 1 0 0,0-2-10 0 0,2-7-27 0 0,2-2-39 0 0,2 0-39 0 0,0-1-44 0 0,2-2-99 0 0,0-1 15 0 0,2 0-117 0 0,3 0-103 0 0,3-1-91 0 0,-8 9 276 0 0,4 4-34 0 0,-7 1 109 0 0,0-3 35 0 0,-5 5 76 0 0,0 0 0 0 0,0-1 0 0 0,1 1 0 0 0,-1 0 0 0 0,0-1 0 0 0,0 1 0 0 0,0 0 0 0 0,1 0 0 0 0,-1-1 0 0 0,0 1 0 0 0,0 0 0 0 0,1 0 0 0 0,-1-1 0 0 0,0 1 0 0 0,1 0 0 0 0,-1 0 0 0 0,0 0 0 0 0,0 0 0 0 0,1-1 0 0 0,-1 1 0 0 0,0 0 0 0 0,1 0 0 0 0,-1 0 0 0 0,0 0 0 0 0,1 0 0 0 0,-1 0 0 0 0,0 0 0 0 0,1 0 0 0 0,-1 0 0 0 0,0 0 0 0 0,1 0 0 0 0,-1 0 0 0 0,1 0 0 0 0,-1 0 0 0 0,0 0 0 0 0,0 0 0 0 0,1 1 0 0 0,-1-1 0 0 0,0 0 0 0 0,1 0 0 0 0,-1 0 0 0 0,0 0 0 0 0,1 1 0 0 0,-1-1 0 0 0,0 0 3 0 0,9 10-15 0 0,-9-10 14 0 0,3 0-6 0 0,-2 0 5 0 0,-1 1-1 0 0,1-1 1 0 0,0 0-1 0 0,-1 0 1 0 0,1 1 0 0 0,0-1-1 0 0,-1 0 1 0 0,1 1-1 0 0,-1-1 1 0 0,1 1 0 0 0,-1-1-1 0 0,1 1 1 0 0,-1-1-1 0 0,1 1 1 0 0,-1-1 0 0 0,1 1-1 0 0,-1 0 1 0 0,0-1-1 0 0,1 1 1 0 0,-1 0 0 0 0,0-1-1 0 0,1 1 3 0 0,-1 0 0 0 0,2 11-11 0 0,-2-11 8 0 0,0 0-1 0 0,0 0 1 0 0,0 1 0 0 0,1-1-1 0 0,-1 0 1 0 0,0 0 0 0 0,1 1-1 0 0,-1-1 1 0 0,1 0 0 0 0,-1 0-1 0 0,1 0 1 0 0,-1 0 0 0 0,1 0 0 0 0,0 0 3 0 0,3 5-7 0 0,-2 6-4 0 0,-3-6-10 0 0,2 2-6 0 0,8 4 22 0 0,-7-11 9 0 0,-1 5-5 0 0,-2 6 62 0 0,1-10 3 0 0,0-2 0 0 0,0 0-24 0 0,0 0-104 0 0,0 0-59 0 0,0 0-18 0 0</inkml:trace>
  <inkml:trace contextRef="#ctx0" brushRef="#br0" timeOffset="1995.55">1593 284 7312 0 0,'0'0'165'0'0,"0"0"22"0"0,0 0 9 0 0,0 2-20 0 0,0 0-152 0 0,0 0-23 0 0,0-1 0 0 0,0 0 0 0 0,0 1 0 0 0,0-1 0 0 0,0 0 0 0 0,0 1 0 0 0,0-1 1 0 0,1 0-1 0 0,-1 1 0 0 0,0-1 0 0 0,1 1-1 0 0,1 0 41 0 0,1-1-51 0 0,-1 0 13 0 0,-1 0 36 0 0,0 0 29 0 0,-1 0 44 0 0,0 1 22 0 0,1 0 43 0 0,-1 0 47 0 0,0 1 54 0 0,1 3 73 0 0,1-1-52 0 0,2 0-47 0 0,-1-1-42 0 0,-1-1 62 0 0,-1 0-40 0 0,-2 4 134 0 0,1-1-132 0 0,2-2-44 0 0,3 0-57 0 0,-5-4-127 0 0,0 0 0 0 0,1 0 0 0 0,-1 0 0 0 0,0 1 0 0 0,1-1 0 0 0,-1 0 0 0 0,0 0 0 0 0,0 0 0 0 0,1 1 0 0 0,-1-1 0 0 0,0 0 0 0 0,0 0 0 0 0,0 1 0 0 0,1-1 0 0 0,-1 0 0 0 0,0 0 0 0 0,0 1 0 0 0,0-1 0 0 0,0 0 0 0 0,0 1 0 0 0,0-1 0 0 0,1 0 0 0 0,-1 0 0 0 0,0 1-1 0 0,0-1 1 0 0,0 0 0 0 0,0 1 0 0 0,0-1 0 0 0,0 0 0 0 0,0 1 0 0 0,0-1-6 0 0,0 2 130 0 0,0-2-13 0 0,2 2-53 0 0,-2-2-86 0 0,5 4 83 0 0,-3-2-80 0 0,0 0-75 0 0,-2 0-103 0 0,0-2-25 0 0</inkml:trace>
  <inkml:trace contextRef="#ctx0" brushRef="#br0" timeOffset="2899.13">1735 106 10736 0 0,'0'0'241'0'0,"0"-2"38"0"0,-3-9 53 0 0,-4 3-106 0 0,5 6-162 0 0,2 2-54 0 0,0 0-106 0 0</inkml:trace>
  <inkml:trace contextRef="#ctx0" brushRef="#br0" timeOffset="2339.19">1818 272 7920 0 0,'0'0'174'0'0,"0"2"29"0"0,-1 2-122 0 0,1 23 194 0 0,1-19-215 0 0,1-4-37 0 0,0-1-1 0 0,1-1 54 0 0,-2 0 41 0 0,0-1-60 0 0,0 1-1 0 0,-1-1 0 0 0,0 0 0 0 0,1 0 0 0 0,-1 1 0 0 0,0-1 0 0 0,1 0 0 0 0,-1 0 1 0 0,0 1-1 0 0,0-1 0 0 0,0 0 0 0 0,0 1 0 0 0,-1 0-56 0 0,1 0 315 0 0,0 2-86 0 0,0 9 246 0 0,0-8-262 0 0,0-1 68 0 0,0-2-60 0 0,0-1 42 0 0,0 0 47 0 0,0-1 54 0 0,0-1 60 0 0,0 0 65 0 0,0-2 72 0 0,0-1 77 0 0,2-7-578 0 0,2 4-50 0 0,-3 6-9 0 0,0 0 0 0 0,-1 0 1 0 0,1 0-1 0 0,0 0 0 0 0,-1 0 0 0 0,1-1 0 0 0,-1 1 0 0 0,0 0 0 0 0,1 0 0 0 0,-1-1 0 0 0,0 0-1 0 0,2-2 43 0 0,13-7-33 0 0,-11 12-19 0 0,-3-1 3 0 0,14 3-113 0 0,-15-2 113 0 0,1-1 0 0 0,0 1 0 0 0,0 0 0 0 0,0-1 0 0 0,-1 1 1 0 0,1 0-1 0 0,0 0 0 0 0,-1 0 0 0 0,1 0 0 0 0,-1 0 1 0 0,1 0-1 0 0,-1 0 0 0 0,1 0 0 0 0,-1 0 6 0 0,3 7-21 0 0,7 4 11 0 0,0 3 10 0 0,-9-13 0 0 0,0-1 0 0 0,-1 1 0 0 0,1-1 0 0 0,0 0 0 0 0,0 1 0 0 0,0-1 0 0 0,0 0 0 0 0,0 0 0 0 0,0 1 0 0 0,0-1 0 0 0,0 0 0 0 0,0 0 0 0 0,1 0 0 0 0,2 1 0 0 0,-4-2 0 0 0,1 0 0 0 0,-1 0 0 0 0,1 1 0 0 0,-1-1 0 0 0,1 0 0 0 0,-1 0 0 0 0,0 1 0 0 0,1-1 0 0 0,-1 0 0 0 0,1 1 0 0 0,-1-1 0 0 0,0 0 0 0 0,1 1 0 0 0,-1-1 0 0 0,0 1 0 0 0,1-1 0 0 0,-1 0 0 0 0,0 1 0 0 0,0-1 0 0 0,1 1 0 0 0,-1-1 0 0 0,0 1 0 0 0,2 3 0 0 0,8 8 0 0 0,-4-7-33 0 0,15 8 95 0 0,-13-10-78 0 0,0-1-64 0 0,0-2-91 0 0,-4 0 44 0 0,0-2-34 0 0,-2 1 35 0 0,2-1-4 0 0,1-2-73 0 0,-3 3 96 0 0,0 1-35 0 0,0-1-9 0 0,0 1-36 0 0,0 0-41 0 0,0-1-46 0 0,1 1-184 0 0,-1 0-98 0 0,0 0 85 0 0,0 0-37 0 0,1-2-587 0 0,2-1-454 0 0,2-3-868 0 0</inkml:trace>
  <inkml:trace contextRef="#ctx0" brushRef="#br0" timeOffset="2743.14">2219 295 6624 0 0,'0'2'192'0'0,"1"1"-73"0"0,-1-3-85 0 0,-3 4 18 0 0,-5 11-33 0 0,6-10 8 0 0,0-1 49 0 0,0 0 41 0 0,1 1 34 0 0,-1 0 84 0 0,-1 9 510 0 0,2-7-455 0 0,1-1-81 0 0,0 1-70 0 0,0-5 284 0 0,0-2-37 0 0,0 0-8 0 0,0 0-17 0 0,0 0-62 0 0,0 0-31 0 0,0 0-4 0 0,2 2-18 0 0,5 3-90 0 0,-4-7 59 0 0,1-2-48 0 0,1 3-119 0 0,-4 1 28 0 0,0-2-34 0 0,1-6 8 0 0,3 5-3 0 0,-4 3-45 0 0,-1 0 1 0 0,0 0 0 0 0,1-1-1 0 0,-1 1 1 0 0,0 0 0 0 0,0 0-1 0 0,1-1 1 0 0,-1 1-1 0 0,0 0 1 0 0,0 0 0 0 0,1-1-1 0 0,-1 1 1 0 0,0 0 0 0 0,0-1-1 0 0,1 1 1 0 0,-1 0 0 0 0,0-1-1 0 0,0 1 1 0 0,0 0 0 0 0,0-1-1 0 0,0 1 1 0 0,0 0 0 0 0,0-1-1 0 0,0 1 1 0 0,0-1 0 0 0,0 1-1 0 0,0 0 1 0 0,0-1 0 0 0,0 1-1 0 0,0 0 1 0 0,0-1 0 0 0,0 1-3 0 0,0-18 100 0 0,0-13 82 0 0,0-1 26 0 0,0 30-142 0 0,0 2-28 0 0,0 0-98 0 0,2 2-2 0 0,16 19-4 0 0,-15-11 48 0 0,0 6 18 0 0,16 39 0 0 0,-18-52 4 0 0,0-1 0 0 0,-1 1 1 0 0,1-1-1 0 0,-1 0 0 0 0,0 1 1 0 0,0 0-1 0 0,0-1 0 0 0,0 1-4 0 0,1 12 51 0 0,8 12 56 0 0,0 0 101 0 0,-5 1 65 0 0,-1-8-51 0 0,6 9 159 0 0,0-2-35 0 0,-6-10-160 0 0,-5 3 125 0 0,-4-7-78 0 0,4-9-185 0 0,-2 20 312 0 0,2-20-312 0 0,0 1 10 0 0,-1-1 1 0 0,1 1 0 0 0,-1-1-1 0 0,0 1 1 0 0,0-1 0 0 0,-1 0-59 0 0,-12 20 221 0 0,7-17-160 0 0,0 0 0 0 0,-1 0 0 0 0,0-1 0 0 0,-6 2-61 0 0,3-2 16 0 0,2-2-34 0 0,8-3 67 0 0,-1 0-47 0 0,1 0-47 0 0,0-1-46 0 0,0 1-45 0 0,0 0-45 0 0,0 0-44 0 0,0-1-44 0 0,0 1-44 0 0,1 0-42 0 0,-1 0-42 0 0,0-1-42 0 0,0 1-42 0 0,0 0-40 0 0,0-1-40 0 0,0 1-39 0 0,-6 1-1406 0 0,-5-2-1144 0 0</inkml:trace>
  <inkml:trace contextRef="#ctx0" brushRef="#br0" timeOffset="342.75">672 295 6648 0 0,'0'0'149'0'0,"0"0"23"0"0,0 2 12 0 0,0-1-178 0 0,0-1-1 0 0,0 1 1 0 0,0-1 0 0 0,0 1 0 0 0,-1-1-1 0 0,1 0 1 0 0,0 1 0 0 0,0-1-1 0 0,0 1 1 0 0,0-1 0 0 0,0 1-1 0 0,-1-1 1 0 0,1 0 0 0 0,0 1-1 0 0,0-1 1 0 0,-1 0 0 0 0,1 1 0 0 0,0-1-1 0 0,-1 0 1 0 0,1 1 0 0 0,0-1-1 0 0,-1 0 1 0 0,1 0 0 0 0,-1 1-6 0 0,1-1 2 0 0,-1 0 0 0 0,1 1 0 0 0,-1-1 0 0 0,1 0 0 0 0,0 1 1 0 0,-1-1-1 0 0,1 1 0 0 0,0-1 0 0 0,-1 0 0 0 0,1 1 0 0 0,0-1 1 0 0,-1 1-1 0 0,1-1 0 0 0,0 1 0 0 0,0-1 0 0 0,-1 1 0 0 0,1 0 1 0 0,0-1-1 0 0,0 1 0 0 0,0-1 0 0 0,0 1 0 0 0,0-1 0 0 0,0 1 1 0 0,0-1-1 0 0,0 1-2 0 0,0 0-1 0 0,0 0 0 0 0,0 1 0 0 0,0-1 0 0 0,-1 0 0 0 0,1 0 0 0 0,0 0 0 0 0,-1 0 0 0 0,1 0 0 0 0,0 0 0 0 0,-1 1 0 0 0,0-1 0 0 0,0 0 1 0 0,-4 6 65 0 0,3-5 143 0 0,1 0-73 0 0,1 0-44 0 0,0 2-35 0 0,0-1-8 0 0,-1 0 26 0 0,-2 7 65 0 0,0 0 90 0 0,1 4 136 0 0,0 11 293 0 0,2-18-549 0 0,0 1 47 0 0,0 34 769 0 0,2-34-747 0 0,3 2 22 0 0,-5-9-175 0 0,1 0 0 0 0,0 0 0 0 0,-1 1 0 0 0,1-1 1 0 0,-1 0-1 0 0,1 0 0 0 0,-1 0 0 0 0,0 0 1 0 0,1 0-1 0 0,-1 1 0 0 0,0-1 0 0 0,0 0-25 0 0,1 2 162 0 0,0 0-69 0 0,2-1-46 0 0,1 2-7 0 0,-3-4 4 0 0,1 2 105 0 0,0-1-53 0 0,0-1-32 0 0,1 0-26 0 0,0 0-5 0 0,-1 1 20 0 0,-1 0 2 0 0,1 1-26 0 0,1 1 4 0 0,-1-1 39 0 0,0-1 45 0 0,-1 0 72 0 0,1-3 51 0 0,-1 1-210 0 0,7-5 109 0 0,-3 4-40 0 0,-1 1 28 0 0,2 1 70 0 0,-2-2-77 0 0,13-16 296 0 0,-10 8-262 0 0,-3 1-61 0 0,-2 1-60 0 0,-2 5-33 0 0,0 0 1 0 0,0 1 0 0 0,0-1 0 0 0,1 0 0 0 0,-1 1 0 0 0,1-1 0 0 0,0 1 0 0 0,0-1 0 0 0,0 1 0 0 0,0-1-1 0 0,0 1 1 0 0,0 0-1 0 0,0-1 6 0 0,1-9 74 0 0,-2 11-73 0 0,0 0 1 0 0,0 0 0 0 0,0-1-1 0 0,0 1 1 0 0,-1 0 0 0 0,1 0 0 0 0,0 0-1 0 0,-1 0 1 0 0,1-1 0 0 0,-1 1 0 0 0,1 0-1 0 0,-1 0-7 0 0,-4-8-14 0 0,3-2-68 0 0,1 9 144 0 0,1-1-90 0 0,0 1-83 0 0,-1 0-74 0 0,0 0-122 0 0,0 0-80 0 0,0-1-308 0 0,-1 1-94 0 0,-1-4-967 0 0,1 2 62 0 0,2-3-961 0 0,0 7 2644 0 0</inkml:trace>
  <inkml:trace contextRef="#ctx0" brushRef="#br0" timeOffset="765.93">908 0 6392 0 0,'0'0'141'0'0,"0"0"23"0"0,0 0 12 0 0,0 0-57 0 0,0 0-10 0 0,0 0 39 0 0,0 0 124 0 0,0 0 233 0 0,0 0 21 0 0,0 2-33 0 0,1 3-306 0 0,0-1-43 0 0,7 7 165 0 0,-6-9-89 0 0,-1 1-61 0 0,-1 1-29 0 0,0 2-6 0 0,0 1 12 0 0,1-4 12 0 0,2 3 35 0 0,2 2 78 0 0,-3 2 69 0 0,-1-1-56 0 0,3-2-103 0 0,0 3-48 0 0,-2-3-57 0 0,-2 0 0 0 0,1 0 0 0 0,-1 0 1 0 0,0 1-1 0 0,0 0-66 0 0,-1 3 81 0 0,1 9 163 0 0,0 19 132 0 0,2-25-189 0 0,2-3-58 0 0,1 1-7 0 0,-4 2 56 0 0,-1-10-120 0 0,-1 0 1 0 0,1 1 0 0 0,-1-1-1 0 0,-1 0 1 0 0,0 2-59 0 0,-2 11 150 0 0,2-6-109 0 0,2-2-36 0 0,0-1 36 0 0,0 16 189 0 0,0-13-163 0 0,0-1-68 0 0,0 1-105 0 0,0-11-505 0 0,-1 0 103 0 0,-1 0 2 0 0,-1 0-128 0 0,1 0 83 0 0,1 0 145 0 0,0 0 18 0 0,2 0-66 0 0,-3 0-1265 0 0,2 0-976 0 0</inkml:trace>
  <inkml:trace contextRef="#ctx0" brushRef="#br0" timeOffset="1303.24">754 201 5152 0 0,'0'0'116'0'0,"0"0"17"0"0,0 0 10 0 0,2-2 33 0 0,-1 1-101 0 0,2-4-26 0 0,0 3 27 0 0,-1 1 98 0 0,0 0-40 0 0,-1 1 39 0 0,0 0-150 0 0,-1 0-1 0 0,0 0 1 0 0,1 0-1 0 0,-1 0 1 0 0,1 0-1 0 0,-1 0 1 0 0,1 0-1 0 0,-1 0 0 0 0,0-1 1 0 0,1 1-1 0 0,-1 0 1 0 0,1 0-1 0 0,-1 0 1 0 0,0-1-1 0 0,1 1 1 0 0,-1 0-1 0 0,0-1 1 0 0,1 1-1 0 0,-1 0 1 0 0,0 0-1 0 0,1-1 1 0 0,-1 1-1 0 0,0-1 1 0 0,0 1-23 0 0,1-1 22 0 0,-1 1 0 0 0,0-1 0 0 0,1 1 0 0 0,-1-1 0 0 0,0 1 1 0 0,1 0-1 0 0,-1-1 0 0 0,1 1 0 0 0,-1 0 0 0 0,1-1 0 0 0,-1 1 1 0 0,1 0-1 0 0,-1 0 0 0 0,1-1 0 0 0,-1 1 0 0 0,1 0 0 0 0,-1 0 0 0 0,1 0 1 0 0,-1-1-1 0 0,1 1 0 0 0,-1 0 0 0 0,1 0 0 0 0,0 0 0 0 0,-1 0 0 0 0,1 0-22 0 0,6 0 320 0 0,-1-1-97 0 0,-2 0-106 0 0,-2 0-36 0 0,3-2 8 0 0,6-1 30 0 0,-5 3-25 0 0,2 1 62 0 0,-4-1-92 0 0,0 1 0 0 0,0-1 1 0 0,-1 0-1 0 0,1 0 0 0 0,3-1-64 0 0,11-3 218 0 0,-5 4-109 0 0,-3 1-38 0 0,5 0 41 0 0,-2-2 4 0 0,-6-2-61 0 0,7-1 41 0 0,0 4 15 0 0,-5 1-68 0 0,-5 1-21 0 0,0-1 0 0 0,0 0 0 0 0,1 0 0 0 0,-1 0-1 0 0,0 0 1 0 0,0-1 0 0 0,0 0 0 0 0,1 0-22 0 0,0-1 24 0 0,3 0-14 0 0,2-1-66 0 0,1 1-95 0 0,-6 1 29 0 0,2 1-34 0 0,4 0-145 0 0</inkml:trace>
  <inkml:trace contextRef="#ctx0" brushRef="#br0" timeOffset="140509.77">1 956 5400 0 0,'0'0'158'0'0,"0"0"41"0"0,2-2 62 0 0,-2 2-168 0 0,3-5-92 0 0,-1 4 29 0 0,-1-1 36 0 0,0 1 31 0 0,1 1 47 0 0,-1-1 53 0 0,1 1 62 0 0,-2 0-242 0 0,1 0-1 0 0,-1 0 1 0 0,0 0-1 0 0,1 0 1 0 0,-1 0 0 0 0,0 0-1 0 0,1 0 1 0 0,-1 0-1 0 0,1 0 1 0 0,-1 0-1 0 0,0 0 1 0 0,1 0 0 0 0,-1-1-1 0 0,0 1 1 0 0,1 0-1 0 0,-1 0 1 0 0,0 0-1 0 0,1-1 1 0 0,-1 1 0 0 0,0 0-1 0 0,0 0 1 0 0,1-1-1 0 0,-1 1 1 0 0,0 0-1 0 0,0 0 1 0 0,1-1 0 0 0,-1 1-1 0 0,0 0 1 0 0,0-1-1 0 0,0 1 1 0 0,0 0-1 0 0,1-1 1 0 0,-1 1 0 0 0,0-1-1 0 0,0 1 1 0 0,0 0-1 0 0,0-1 1 0 0,0 1-1 0 0,0 0 1 0 0,0-1 0 0 0,0 1-1 0 0,0-1-16 0 0,0-1 178 0 0,1 0-34 0 0,2-2 62 0 0,1 1-64 0 0,4 1-22 0 0,-4 0-14 0 0,-2 1 11 0 0,2-4 85 0 0,-4 5-190 0 0,0-1 0 0 0,0 1-1 0 0,0 0 1 0 0,0-1 0 0 0,0 1 0 0 0,1 0 0 0 0,-1 0 0 0 0,0-1 0 0 0,0 1 0 0 0,0 0-1 0 0,1 0 1 0 0,-1 0 0 0 0,0-1 0 0 0,0 1 0 0 0,1 0 0 0 0,-1 0 0 0 0,0 0-1 0 0,1 0 1 0 0,-1-1 0 0 0,0 1 0 0 0,1 0 0 0 0,-1 0 0 0 0,0 0 0 0 0,0 0 0 0 0,1 0-1 0 0,-1 0 1 0 0,0 0 0 0 0,1 0 0 0 0,-1 0 0 0 0,0 0 0 0 0,1 0-12 0 0,3-2 276 0 0,-2 0-295 0 0,1 0 51 0 0,0 1 41 0 0,0-1 35 0 0,2 1 110 0 0,8-1 364 0 0,-9 2-406 0 0,2 0-38 0 0,-1 0-75 0 0,-5 0-62 0 0,2 0 159 0 0,0 0-16 0 0,8 0-64 0 0,0 0 5 0 0,-8 0 86 0 0,-1 2-11 0 0,0 0-67 0 0,2 0-46 0 0,2 2-7 0 0,-5-4 4 0 0,4 4 126 0 0,4 6-82 0 0,-6 2-5 0 0,-2-1 81 0 0,0 5-31 0 0,0 4-19 0 0,0-5 22 0 0,0-11-113 0 0,-1-1 0 0 0,0 0 0 0 0,0 0 0 0 0,0 0 0 0 0,-1 0 0 0 0,1 0 0 0 0,-1 0 0 0 0,0 0 1 0 0,-1 1-24 0 0,-2 0 47 0 0,5-4-44 0 0,-1 0 1 0 0,1 0-1 0 0,0 1 1 0 0,0-1-1 0 0,-1 0 1 0 0,1 0-1 0 0,0 0 0 0 0,-1 1 1 0 0,1-1-1 0 0,0 0 1 0 0,0 1-1 0 0,-1-1 1 0 0,1 0-1 0 0,0 1 1 0 0,0-1-1 0 0,0 0 1 0 0,-1 1-1 0 0,1-1 1 0 0,0 0-1 0 0,0 1 1 0 0,0-1-1 0 0,0 0 1 0 0,0 1-1 0 0,0-1 1 0 0,0 1-1 0 0,0-1 1 0 0,0 0-1 0 0,0 1 1 0 0,0-1-1 0 0,0 0 1 0 0,0 1-1 0 0,0-1-3 0 0,0 1 10 0 0,0 0 0 0 0,0-1 0 0 0,0 1-1 0 0,0-1 1 0 0,0 1 0 0 0,0-1-1 0 0,0 1 1 0 0,0 0 0 0 0,-1-1 0 0 0,1 1-1 0 0,0-1 1 0 0,0 1 0 0 0,-1-1 0 0 0,1 1-1 0 0,0-1 1 0 0,0 1 0 0 0,-1-1 0 0 0,1 0-1 0 0,-1 1 1 0 0,1-1 0 0 0,0 1 0 0 0,-1-1-1 0 0,1 0 1 0 0,-1 1 0 0 0,1-1-10 0 0,-1 0 10 0 0,1 1 0 0 0,-1-1 1 0 0,1 0-1 0 0,0 0 0 0 0,-1 1 0 0 0,1-1 1 0 0,0 0-1 0 0,-1 1 0 0 0,1-1 0 0 0,0 0 1 0 0,0 1-1 0 0,-1-1 0 0 0,1 0 0 0 0,0 1 0 0 0,0-1 1 0 0,0 1-1 0 0,0-1 0 0 0,-1 0 0 0 0,1 1 1 0 0,0-1-1 0 0,0 1 0 0 0,0-1 0 0 0,0 1 1 0 0,0 0-11 0 0,-1 4 107 0 0,-2-3-88 0 0,0-1-33 0 0,3-1 11 0 0,0 0 1 0 0,0 0 0 0 0,-1 0-1 0 0,1 0 1 0 0,0 0 0 0 0,0 1-1 0 0,-1-1 1 0 0,1 0 0 0 0,0 0-1 0 0,0 0 1 0 0,-1 0 0 0 0,1 0-1 0 0,0 0 1 0 0,0 1 0 0 0,0-1-1 0 0,0 0 1 0 0,-1 0 0 0 0,1 0-1 0 0,0 1 1 0 0,0-1 0 0 0,0 0-1 0 0,0 0 1 0 0,0 1 0 0 0,-1-1-1 0 0,1 0 1 0 0,0 0 0 0 0,0 1 0 0 0,0-1-1 0 0,0 0 1 0 0,0 0 0 0 0,0 1 2 0 0,1-2-109 0 0,1 1 47 0 0,7 3-9 0 0,1 5 33 0 0,-6-6-33 0 0,2-1 58 0 0,-2 0 3 0 0,-3-1 7 0 0,0 1 0 0 0,-1-1-1 0 0,1 1 1 0 0,0-1-1 0 0,-1 1 1 0 0,1-1 0 0 0,-1 1-1 0 0,1 0 1 0 0,0-1-1 0 0,-1 1 1 0 0,0 0 0 0 0,1 0-1 0 0,-1 0 1 0 0,1-1 0 0 0,-1 1-1 0 0,0 0 4 0 0,5 8-12 0 0,17 5 12 0 0,2 22 0 0 0,-10-21 20 0 0,-3 0 83 0 0,-4 4 104 0 0,-5-14-124 0 0,-1 0-1 0 0,-1 0 1 0 0,1 0 0 0 0,-1 0 0 0 0,0 3-83 0 0,-2-4 72 0 0,-5 7 18 0 0,4-2 30 0 0,3-6 6 0 0,-2 0-54 0 0,-6 3 32 0 0,5-2 10 0 0,-1-2-33 0 0,-4 3 38 0 0,3-2-55 0 0,1-1 14 0 0,1 3 21 0 0,3-4-94 0 0,0-1 1 0 0,-1 0-1 0 0,1 1 1 0 0,0-1 0 0 0,0 0-1 0 0,0 1 1 0 0,-1-1 0 0 0,1 0-1 0 0,0 0 1 0 0,0 1-1 0 0,-1-1 1 0 0,1 0 0 0 0,0 0-1 0 0,-1 1 1 0 0,1-1-1 0 0,0 0 1 0 0,-1 0 0 0 0,1 0-1 0 0,0 0 1 0 0,-1 0-1 0 0,1 0 1 0 0,-1 1 0 0 0,1-1-1 0 0,0 0 1 0 0,-1 0 0 0 0,1 0-1 0 0,-1 0 1 0 0,1 0-1 0 0,0 0 1 0 0,-1 0 0 0 0,1-1-1 0 0,-1 1-5 0 0,1 0 1 0 0,0 0 0 0 0,-1 0 0 0 0,1 0 0 0 0,-1 0 0 0 0,1 0 0 0 0,0 0 0 0 0,-1 0 0 0 0,1 0 0 0 0,0 0 0 0 0,-1 0-1 0 0,1 0 1 0 0,-1 0 0 0 0,1 0 0 0 0,0 0 0 0 0,-1 1 0 0 0,1-1 0 0 0,0 0 0 0 0,-1 0 0 0 0,1 0 0 0 0,0 1 0 0 0,-1-1 0 0 0,1 0 0 0 0,0 0 0 0 0,-1 1 0 0 0,1-1-1 0 0,0 0 1 0 0,0 0 0 0 0,0 1 0 0 0,-1-1 0 0 0,1 0 0 0 0,0 1 0 0 0,0-1-1 0 0,-4 5-4 0 0,-6-3 16 0 0,2-2 25 0 0,-8 0 55 0 0,13 0-110 0 0,0 0 64 0 0,-9 0 262 0 0,8 0-241 0 0,2 0-20 0 0,2 0-61 0 0,0 0-60 0 0,0 0-117 0 0,-2-2-211 0 0,-1 0 223 0 0,1-1-24 0 0,0 2-58 0 0,1-1-114 0 0,0 2 136 0 0,1-1-33 0 0,-1 1-358 0 0,1-1 93 0 0,0 1-46 0 0,0 0-678 0 0,0 0-528 0 0,0 0-1008 0 0</inkml:trace>
  <inkml:trace contextRef="#ctx0" brushRef="#br0" timeOffset="140828.31">386 1161 7848 0 0,'0'0'232'0'0,"0"0"42"0"0,0 0 54 0 0,0 0 22 0 0,0 0 2 0 0,0 0-40 0 0,0 0-237 0 0,0 0-6 0 0,0 0 3 0 0,0 0-6 0 0,0 0 9 0 0,2 2-19 0 0,6 6-57 0 0,-6-6-59 0 0</inkml:trace>
  <inkml:trace contextRef="#ctx0" brushRef="#br0" timeOffset="141678.85">542 956 5784 0 0,'0'0'132'0'0,"0"0"17"0"0,0 0 10 0 0,0-2-26 0 0,2-6-106 0 0,3 6-17 0 0,0 0 38 0 0,-3 1-79 0 0,0 0 37 0 0,0-1 99 0 0,1-1 85 0 0,0-5 361 0 0,-3 6-411 0 0,1-1-38 0 0,-1 2 169 0 0,0 0-112 0 0,2 1-76 0 0,0 0-68 0 0,2 0 29 0 0,-2 0 97 0 0,0-1 94 0 0,-1 1-66 0 0,0-1 41 0 0,4-3-12 0 0,6-2 231 0 0,-6 3-237 0 0,1 0-64 0 0,-4 1-97 0 0,1 0-56 0 0,-1 0 184 0 0,-2 2 1 0 0,1 0-10 0 0,1 0-74 0 0,6 0-24 0 0,-7 0-22 0 0,1 0 10 0 0,2-1-42 0 0,-1 1 28 0 0,-1 1 54 0 0,1 1 80 0 0,5 6-138 0 0,-1-1 111 0 0,-7-6-114 0 0,1 0 0 0 0,0-1 0 0 0,-1 1 0 0 0,1 0 0 0 0,-1 0 0 0 0,1 0 0 0 0,0 0 0 0 0,-1 0 0 0 0,0 0 0 0 0,1 0 0 0 0,-1 0 0 0 0,0 0-19 0 0,1 4 118 0 0,1-1 113 0 0,-1-2-192 0 0,0 0 0 0 0,1 0 0 0 0,-1 0 0 0 0,0 0 0 0 0,0 0 0 0 0,-1 0 0 0 0,1 0 0 0 0,0 0 0 0 0,-1 0 0 0 0,1 0 0 0 0,-1 0 0 0 0,0 1 0 0 0,1-1 0 0 0,-1 1-39 0 0,0 17 245 0 0,0 2-39 0 0,-1-2-45 0 0,1-19-155 0 0,0-1-1 0 0,0 1 1 0 0,0 0-1 0 0,0-1 0 0 0,0 1 1 0 0,0-1-1 0 0,0 1 1 0 0,0-1-1 0 0,-1 1 1 0 0,1-1-1 0 0,0 1 0 0 0,0-1 1 0 0,0 1-1 0 0,-1-1 1 0 0,1 0-1 0 0,0 1 1 0 0,-1-1-1 0 0,1 1 0 0 0,0-1 1 0 0,-1 1-1 0 0,1-1 1 0 0,0 0-1 0 0,-1 1 1 0 0,1-1-1 0 0,-1 0 0 0 0,1 0-5 0 0,-1 1 6 0 0,1-1-1 0 0,0 0 0 0 0,-1 1 0 0 0,1-1 0 0 0,-1 0 0 0 0,1 1 0 0 0,0-1 0 0 0,-1 1 0 0 0,1-1 0 0 0,0 0 0 0 0,-1 1 0 0 0,1-1 1 0 0,0 1-1 0 0,0-1 0 0 0,-1 1 0 0 0,1-1 0 0 0,0 1 0 0 0,0-1 0 0 0,0 1 0 0 0,0-1 0 0 0,0 1 0 0 0,0-1 0 0 0,0 1 0 0 0,0-1 1 0 0,0 1-1 0 0,0 0-5 0 0,0 7 49 0 0,0-6-35 0 0,1 1 0 0 0,-1 0 1 0 0,0 0-1 0 0,-1 0 0 0 0,1 0 0 0 0,0-1 0 0 0,-1 1 0 0 0,0 3-14 0 0,-7 4 54 0 0,6-6 10 0 0,2 4 0 0 0,0-6 0 0 0,0-2 6 0 0,0 0 29 0 0,0 0 12 0 0,0 0 1 0 0,0-2-19 0 0,1-5-41 0 0,2 1-76 0 0,3 0-72 0 0,6 3-99 0 0,-8 1 67 0 0,5-6 24 0 0,-3 5 64 0 0,0 5 31 0 0,-5-1-7 0 0,1 0 15 0 0,0 0 0 0 0,0 0 0 0 0,0 0-1 0 0,0 0 1 0 0,0 0 0 0 0,0 0 0 0 0,0-1 0 0 0,0 1 0 0 0,0-1 0 0 0,1 1-1 0 0,-1-1 1 0 0,0 0 1 0 0,7 3 1 0 0,13 9-1 0 0,-18-4 0 0 0,4-4 0 0 0,-4 4 0 0 0,1-4 0 0 0,2 6 0 0 0,-5-7 7 0 0,-1 0 1 0 0,1 0 0 0 0,-1 0 0 0 0,0 0 0 0 0,0 1-1 0 0,-1-1 1 0 0,1 1-8 0 0,0 5 55 0 0,-1 4 37 0 0,1-5 20 0 0,-1-6-73 0 0,0 0 0 0 0,0 0 0 0 0,0 0 0 0 0,0 0 1 0 0,0 1-1 0 0,0-1 0 0 0,0 0 0 0 0,-1 0 0 0 0,1 0 0 0 0,-1 0 1 0 0,0 1-40 0 0,-4 0 114 0 0,2 0-27 0 0,1 5-44 0 0,2-8-42 0 0,0 1 1 0 0,0-1-1 0 0,1 1 1 0 0,-1-1-1 0 0,0 0 1 0 0,0 1-1 0 0,0-1 1 0 0,0 0-1 0 0,-1 1 1 0 0,1-1-1 0 0,0 1 1 0 0,0-1 0 0 0,0 0-1 0 0,0 1 1 0 0,0-1-1 0 0,0 0 1 0 0,0 1-1 0 0,-1-1 1 0 0,1 0-1 0 0,0 1 1 0 0,0-1-1 0 0,-1 0 1 0 0,1 1-1 0 0,0-1 1 0 0,0 0-1 0 0,-1 0 1 0 0,1 1 0 0 0,0-1-1 0 0,-1 0 1 0 0,1 0-1 0 0,0 0 1 0 0,-1 1-2 0 0,-4 2 43 0 0,1 5-6 0 0,-4-4 64 0 0,4 1-35 0 0,-6 2 58 0 0,10-7-113 0 0,-9 5 28 0 0,6 2 52 0 0,1 0-79 0 0,-6-5 54 0 0,8-2-61 0 0,-1 0-1 0 0,0 0 0 0 0,1 0 1 0 0,-1 0-1 0 0,0 0 0 0 0,1 0 0 0 0,-1 0 1 0 0,1 0-1 0 0,-1 0 0 0 0,0 0 1 0 0,1 1-1 0 0,-1-1 0 0 0,1 0 0 0 0,-1 0 1 0 0,0 1-1 0 0,1-1 0 0 0,-1 0 1 0 0,1 1-1 0 0,-1-1-4 0 0,-2 6 10 0 0,4-6-10 0 0,-1 0 0 0 0,0 0 0 0 0,-1 0 0 0 0,1 0 0 0 0,0 1 0 0 0,0-1 0 0 0,0 0 0 0 0,0 0 0 0 0,0 0 0 0 0,0 0 0 0 0,0 0 0 0 0,0 0 0 0 0,0 1 0 0 0,0-1 0 0 0,0 0 0 0 0,0 0 0 0 0,0 0 0 0 0,0 0 0 0 0,0 0 0 0 0,-1 0 0 0 0,1 0 0 0 0,0 1 0 0 0,0-1 0 0 0,0 0 0 0 0,0 0 0 0 0,0 0 0 0 0,0 0 0 0 0,-1 0 0 0 0,1 0 1 0 0,0 0-1 0 0,0 0 0 0 0,0 0 0 0 0,0 0 0 0 0,0 0 0 0 0,-1 0 0 0 0,1 0 0 0 0,-20 1 0 0 0,13-1-14 0 0,5 0 76 0 0,-8 0 77 0 0,-17 0 76 0 0,25 0-83 0 0,0 0 20 0 0,1 0 66 0 0,0 0-66 0 0,0 0-63 0 0,0 0-61 0 0,0 0-57 0 0,0 0-54 0 0,1 0-51 0 0,-1-1-47 0 0,0 1-96 0 0,1 0-59 0 0,-1-1-55 0 0,1 0-47 0 0,-1 0-300 0 0,1-1-79 0 0,0 1-62 0 0,0-2-43 0 0,0 2-901 0 0,0 0-1030 0 0</inkml:trace>
  <inkml:trace contextRef="#ctx0" brushRef="#br0" timeOffset="148442.59">928 788 5384 0 0,'0'0'116'0'0,"0"0"17"0"0,0 0 12 0 0,0 0 21 0 0,2 0 35 0 0,0 0-127 0 0,1 0 38 0 0,10 0 354 0 0,-8 0-308 0 0,0 0-81 0 0,-3 0-83 0 0,0 0-38 0 0,0 0 126 0 0,0 0 7 0 0,0 0-107 0 0,1-1 50 0 0,3 1 98 0 0,9 1 284 0 0,-11-1-332 0 0,0 2-54 0 0,2 1 9 0 0,-5-2-29 0 0,0 0 0 0 0,0 0 0 0 0,0-1-1 0 0,0 1 1 0 0,1-1 0 0 0,-1 1 0 0 0,0-1 0 0 0,0 1 0 0 0,0-1-1 0 0,1 0 1 0 0,-1 0 0 0 0,0 1 0 0 0,0-1 0 0 0,1 0-8 0 0,-2 0 3 0 0,1 0 1 0 0,-1-1-1 0 0,0 1 1 0 0,1 0-1 0 0,-1 0 1 0 0,1 0-1 0 0,-1 0 1 0 0,0 0 0 0 0,1 0-1 0 0,-1 0 1 0 0,0 1-1 0 0,1-1 1 0 0,-1 0-1 0 0,1 0 1 0 0,-1 0-1 0 0,0 0 1 0 0,1 0-1 0 0,-1 1 1 0 0,0-1-1 0 0,1 0 1 0 0,-1 0-1 0 0,0 0 1 0 0,0 1-1 0 0,1-1 1 0 0,-1 0-1 0 0,0 1 1 0 0,1-1 0 0 0,-1 0-1 0 0,0 0 1 0 0,0 1-1 0 0,0-1 1 0 0,1 1-4 0 0,2 4 72 0 0,5-1 47 0 0,-4 0-42 0 0,6 4 90 0 0,-2-3-42 0 0,6 9 123 0 0,-12-12-212 0 0,-1-1 0 0 0,1 1 1 0 0,-1-1-1 0 0,0 1 0 0 0,0 0 0 0 0,0 0 0 0 0,0 0 0 0 0,0-1 0 0 0,0 1 0 0 0,0 0 0 0 0,-1 0 0 0 0,1 2-36 0 0,1 2 222 0 0,8 10 2 0 0,-9-16-217 0 0,4 6 121 0 0,-1-2-53 0 0,-4-3-70 0 0,1 0 1 0 0,-1 0-1 0 0,0 0 1 0 0,1 0 0 0 0,-1 0-1 0 0,0 1 1 0 0,0-1 0 0 0,0 0-1 0 0,1 0 1 0 0,-1 0-1 0 0,0 0 1 0 0,-1 0 0 0 0,1 1-6 0 0,0-2 1 0 0,0 2 4 0 0,0 0 1 0 0,0 0-1 0 0,1-1 1 0 0,-1 1 0 0 0,0 0-1 0 0,1 0 1 0 0,-1 0-1 0 0,1-1 1 0 0,0 1 0 0 0,-1 0-1 0 0,1-1 1 0 0,1 2-6 0 0,5 13 45 0 0,-1-1 27 0 0,7 25 131 0 0,-10-15-105 0 0,-1-9-8 0 0,3 2-8 0 0,-4-15-65 0 0,0 0-1 0 0,0 1 0 0 0,0-1 1 0 0,-1 1-1 0 0,1 0 0 0 0,-1-1 1 0 0,0 2-17 0 0,0 4 40 0 0,0 7 37 0 0,2-3 23 0 0,1-7-46 0 0,-1 1 0 0 0,-1 0 0 0 0,1 0 1 0 0,-1 4-55 0 0,0 11 166 0 0,-1-6-61 0 0,0 7 105 0 0,0 34 399 0 0,0-56-601 0 0,0 0 0 0 0,0 1 0 0 0,0-1 0 0 0,0 0 0 0 0,-1 0 0 0 0,1 0 0 0 0,0 0 0 0 0,-1 0 0 0 0,1 0 0 0 0,-1 0 0 0 0,1 0 0 0 0,-2 1-8 0 0,-3 9 66 0 0,3-1 40 0 0,3-9-106 0 0,0 8 96 0 0,-5 1 27 0 0,-4-8-74 0 0,6-2 12 0 0,0 2 15 0 0,-6 6-4 0 0,6-3 13 0 0,2-5-90 0 0,0 0-1 0 0,1 1 1 0 0,-1-1 0 0 0,0 0-1 0 0,0 1 1 0 0,0-1-1 0 0,0 1 1 0 0,0-1-1 0 0,-1 0 1 0 0,1 1 0 0 0,0-1-1 0 0,0 1 1 0 0,0-1-1 0 0,0 0 1 0 0,0 1-1 0 0,0-1 1 0 0,-1 0 0 0 0,1 1-1 0 0,0-1 1 0 0,0 0-1 0 0,-1 1 1 0 0,1-1 0 0 0,0 0-1 0 0,0 1 1 0 0,-1-1-1 0 0,1 0 1 0 0,0 0-1 0 0,-1 0 1 0 0,1 1 0 0 0,0-1-1 0 0,-1 0 1 0 0,1 0 5 0 0,-5 0-233 0 0,1 0-326 0 0,-6 0-30 0 0</inkml:trace>
  <inkml:trace contextRef="#ctx0" brushRef="#br0" timeOffset="149808.16">1433 1137 5696 0 0,'0'0'132'0'0,"0"0"17"0"0,2 2 10 0 0,5 6-39 0 0,-4 6-80 0 0,-3-13-39 0 0,0-1 1 0 0,0 1 0 0 0,1 0-1 0 0,-1-1 1 0 0,0 1-1 0 0,0 0 1 0 0,0-1-1 0 0,1 1 1 0 0,-1 0 0 0 0,0-1-1 0 0,1 1 1 0 0,-1 0-1 0 0,0-1 1 0 0,1 1-1 0 0,-1-1 1 0 0,1 1 0 0 0,-1-1-1 0 0,1 1 1 0 0,-1-1-1 0 0,1 1 1 0 0,-1-1-1 0 0,1 0 1 0 0,0 1 0 0 0,-1-1-1 0 0,1 0 1 0 0,0 1-2 0 0,0-1 5 0 0,0 1 1 0 0,0-1 0 0 0,-1 1 0 0 0,1-1-1 0 0,0 1 1 0 0,0-1 0 0 0,-1 1-1 0 0,1 0 1 0 0,0-1 0 0 0,-1 1-1 0 0,1 0 1 0 0,-1-1 0 0 0,1 1-1 0 0,-1 0 1 0 0,1 0 0 0 0,-1 0 0 0 0,1-1-1 0 0,-1 1 1 0 0,0 0 0 0 0,1 0-1 0 0,-1 0 1 0 0,0 0 0 0 0,0 0-1 0 0,0 0 1 0 0,0 0 0 0 0,0 0-1 0 0,0 0-5 0 0,0-1 9 0 0,0 1 0 0 0,0-1 0 0 0,0 0-1 0 0,0 1 1 0 0,0-1 0 0 0,0 1-1 0 0,0-1 1 0 0,0 0 0 0 0,0 1-1 0 0,0-1 1 0 0,0 1 0 0 0,0-1-1 0 0,0 0 1 0 0,1 1 0 0 0,-1-1-1 0 0,0 0 1 0 0,0 1 0 0 0,0-1-1 0 0,0 0 1 0 0,1 1 0 0 0,-1-1-1 0 0,0 0 1 0 0,0 1 0 0 0,1-1-1 0 0,-1 0 1 0 0,0 0 0 0 0,0 1-1 0 0,1-1 1 0 0,-1 0 0 0 0,0 0-1 0 0,1 0 1 0 0,-1 1-9 0 0,5 2 136 0 0,-1 2 11 0 0,-4-4-137 0 0,0-1 0 0 0,0 0 0 0 0,1 0 0 0 0,-1 1 0 0 0,0-1 0 0 0,0 0 0 0 0,0 0 0 0 0,0 1 0 0 0,1-1 0 0 0,-1 0 0 0 0,0 0 0 0 0,0 1 0 0 0,1-1 0 0 0,-1 0 0 0 0,0 0 0 0 0,1 0 0 0 0,-1 0 0 0 0,0 1 0 0 0,0-1 0 0 0,1 0 0 0 0,-1 0 0 0 0,0 0 0 0 0,1 0 0 0 0,-1 0 0 0 0,0 0 0 0 0,1 0 0 0 0,-1 0 0 0 0,0 0 0 0 0,1 0 0 0 0,-1 0 0 0 0,0 0-10 0 0,1 0 130 0 0,0 0-33 0 0,-1 1 12 0 0,1 0-81 0 0,-2 2-69 0 0,1-1 43 0 0,0-1 53 0 0,0 1 26 0 0,1-1 47 0 0,-1 0 20 0 0,0-1 43 0 0,1 1 48 0 0,-1 0 54 0 0,8 7-97 0 0,-6-6 11 0 0,-2-2 1 0 0,0 0-19 0 0,0 0-80 0 0,0 0-39 0 0,0 0-6 0 0,0 0 5 0 0,0 0 22 0 0,0 0 2 0 0,0 0-10 0 0,0 0-3 0 0,0 0 0 0 0,-2-2-14 0 0,-6-8-52 0 0,7 7-14 0 0,0-1 0 0 0,1-13 0 0 0,0-31-12 0 0,0 47 9 0 0,0 0 1 0 0,0 0-1 0 0,0 0 1 0 0,0 0-1 0 0,0 0 1 0 0,0 0 0 0 0,0 0-1 0 0,0 0 1 0 0,0 0-1 0 0,0 0 1 0 0,0 0-1 0 0,1 0 1 0 0,-1 0-1 0 0,0 0 1 0 0,1 0 0 0 0,-1 0-1 0 0,1 0 1 0 0,-1 1-1 0 0,1-1 1 0 0,-1 0-1 0 0,1 0 1 0 0,0 0-1 0 0,-1 1 1 0 0,2-2 2 0 0,0 0-1 0 0,0-8-10 0 0,-2 9 8 0 0,0 0 0 0 0,0 1 0 0 0,0-1 0 0 0,0 0 0 0 0,0 1 0 0 0,0-1-1 0 0,1 0 1 0 0,-1 1 0 0 0,0-1 0 0 0,0 0 0 0 0,0 1 0 0 0,0-1 0 0 0,1 0 0 0 0,-1 1 0 0 0,0-1 0 0 0,1 1 0 0 0,-1-1 3 0 0,6 1-1 0 0,-6 0 0 0 0,0 0 0 0 0,0 0 0 0 0,0 0 1 0 0,0 0-1 0 0,0 0 0 0 0,0 0 0 0 0,0 0 0 0 0,0 0 0 0 0,0 0 0 0 0,1 0 0 0 0,-1 0 0 0 0,0 0 0 0 0,0 0 0 0 0,0 0 0 0 0,0 0 0 0 0,0 0 0 0 0,0 0 0 0 0,0 0 0 0 0,0 0 0 0 0,1 0 0 0 0,-1 0 0 0 0,0 0 1 0 0,0 0-1 0 0,0 0 0 0 0,0 0 0 0 0,0 0 0 0 0,0 0 0 0 0,0 0 0 0 0,0 0 0 0 0,0 0 0 0 0,1 0 0 0 0,-1 0 0 0 0,0 0 0 0 0,0 0 0 0 0,0 0 0 0 0,0 0 0 0 0,0 0 0 0 0,0 0 0 0 0,0-1 0 0 0,0 1 1 0 0,0 0-1 0 0,0 0 0 0 0,0 0 0 0 0,0 0 0 0 0,0 0 0 0 0,0 0 0 0 0,0 0 0 0 0,0 0 0 0 0,1 0 0 0 0,-1-1 0 0 0,0 1 0 0 0,0 0 0 0 0,0 0 0 0 0,0 0 0 0 0,0 0 0 0 0,0 0 0 0 0,-1 0 1 0 0,4-8-24 0 0,5 6-40 0 0,-6 7 13 0 0,0 0 36 0 0,8-1 15 0 0,2 6-11 0 0,-11-9 8 0 0,0-1 1 0 0,0 1-1 0 0,0 0 0 0 0,-1 0 1 0 0,1 0-1 0 0,0 0 0 0 0,0 0 1 0 0,-1 1-1 0 0,1-1 0 0 0,0 0 1 0 0,-1 0-1 0 0,1 0 0 0 0,-1 1 1 0 0,1-1-1 0 0,-1 0 0 0 0,0 0 1 0 0,0 1-1 0 0,1-1 0 0 0,-1 0 1 0 0,0 1 2 0 0,0-2 0 0 0,0 1 0 0 0,0-1 0 0 0,0 1 0 0 0,0-1 0 0 0,0 1 0 0 0,0-1 0 0 0,0 1 0 0 0,0 0 0 0 0,0-1 0 0 0,0 1 0 0 0,0-1 0 0 0,1 0 0 0 0,-1 1 0 0 0,0-1 0 0 0,0 1 0 0 0,1-1 0 0 0,-1 1 0 0 0,0-1 0 0 0,1 1 0 0 0,-1-1 0 0 0,0 0 0 0 0,1 1 0 0 0,-1-1 0 0 0,1 0 0 0 0,-1 1 0 0 0,1-1 0 0 0,-1 0 0 0 0,1 0 0 0 0,-1 1 0 0 0,0-1 0 0 0,1 0 0 0 0,-1 1 0 0 0,1-1 0 0 0,-1 1 0 0 0,0-1 0 0 0,1 0 0 0 0,-1 1 0 0 0,0-1 0 0 0,0 1 0 0 0,1-1 0 0 0,-1 1 0 0 0,0-1 0 0 0,0 1 0 0 0,0-1 0 0 0,0 1 0 0 0,1-1 0 0 0,-1 1 0 0 0,0-1 0 0 0,0 1 0 0 0,0-1 0 0 0,0 1 0 0 0,0-1 0 0 0,0 1 0 0 0,-1 5-2 0 0,2 2 0 0 0,9 4 22 0 0,-9-11-12 0 0,0 1 68 0 0,-1 0 76 0 0,0-1 129 0 0,0-1-38 0 0,0-2-161 0 0,0 0-91 0 0,0-2-91 0 0,0 3 100 0 0,0 1 1 0 0,0-1-1 0 0,0 1 1 0 0,0-1-1 0 0,0 1 0 0 0,0-1 1 0 0,0 1-1 0 0,0-1 1 0 0,0 1-1 0 0,0-1 1 0 0,1 1-1 0 0,-1-1 0 0 0,0 1 1 0 0,0-1-1 0 0,1 1 1 0 0,-1 0-1 0 0,0-1 0 0 0,0 1 1 0 0,1-1-1 0 0,-1 1 1 0 0,1 0-1 0 0,-1-1 0 0 0,0 1 1 0 0,1 0-1 0 0,-1-1 1 0 0,1 1-1 0 0,-1 0 0 0 0,1-1 0 0 0,-1 1 1 0 0,0 0-1 0 0,1-1 1 0 0,-1 1-1 0 0,1 0 1 0 0,-1-1-1 0 0,0 1 0 0 0,1-1 1 0 0,-1 1-1 0 0,0 0 1 0 0,0-1-1 0 0,1 1 0 0 0,-1-1 1 0 0,0 1-1 0 0,0-1 1 0 0,0 1-1 0 0,1-1 0 0 0,-1 1 1 0 0,0-1-1 0 0,0 1 1 0 0,0-1-1 0 0,0 1 1 0 0,0-1-1 0 0,0 1 0 0 0,0-1 0 0 0,0 0 2 0 0,0 1-1 0 0,0-1 0 0 0,0 1 1 0 0,0-1-1 0 0,0 1 0 0 0,0-1 1 0 0,0 1-1 0 0,0-1 0 0 0,0 1 1 0 0,0-1-1 0 0,1 1 0 0 0,-1-1 1 0 0,0 1-1 0 0,0-1 0 0 0,1 1 1 0 0,-1-1-1 0 0,0 1 0 0 0,0 0 1 0 0,1-1-1 0 0,-1 1 0 0 0,1-1 1 0 0,-1 1-1 0 0,0 0 0 0 0,1-1 1 0 0,-1 1-1 0 0,1 0-1 0 0,-1 0 1 0 0,1-1-1 0 0,-1 1 1 0 0,1 0 0 0 0,-1-1 0 0 0,0 1-1 0 0,1 0 1 0 0,-1-1 0 0 0,0 1-1 0 0,1-1 1 0 0,-1 1 0 0 0,0 0 0 0 0,0-1-1 0 0,1 1 1 0 0,-1-1 0 0 0,0 1-1 0 0,0-1 1 0 0,0 1 0 0 0,1-1 0 0 0,-1 1-1 0 0,0-1 1 0 0,0 1 0 0 0,0-1 0 0 0,0 1-1 0 0,0-1 1 0 0,0 0 0 0 0,0 1-1 0 0,-1-3 0 0 0,2-1 0 0 0,11-3 0 0 0,-2-1-15 0 0,-8 6-54 0 0,0 2 11 0 0,8 2 48 0 0,-10-2 9 0 0,1 0-1 0 0,0 0-1 0 0,-1 1 1 0 0,1-1-1 0 0,0 0 1 0 0,-1 1 0 0 0,1-1-1 0 0,0 0 1 0 0,-1 1-1 0 0,1-1 1 0 0,-1 1 0 0 0,1-1-1 0 0,-1 1 1 0 0,1-1-1 0 0,-1 1 1 0 0,1 0 0 0 0,-1-1-1 0 0,0 1 1 0 0,1 0 0 0 0,-1-1-1 0 0,0 1 1 0 0,1 0-1 0 0,-1 0 3 0 0,0-1 0 0 0,0 0-1 0 0,0 1 1 0 0,0-1 0 0 0,0 0-1 0 0,0 1 1 0 0,0-1-1 0 0,0 0 1 0 0,0 0 0 0 0,0 1-1 0 0,0-1 1 0 0,0 0-1 0 0,0 1 1 0 0,0-1-1 0 0,0 0 1 0 0,0 0 0 0 0,0 1-1 0 0,0-1 1 0 0,0 0-1 0 0,0 1 1 0 0,1-1-1 0 0,-1 0 1 0 0,0 0 0 0 0,0 1-1 0 0,0-1 1 0 0,0 0-1 0 0,1 0 1 0 0,-1 0-1 0 0,0 1 1 0 0,0-1 0 0 0,1 0-1 0 0,-1 0 1 0 0,2 2 0 0 0,0-1 1 0 0,-1 1-1 0 0,1-1 0 0 0,0 1 0 0 0,-1 0 0 0 0,0-1 1 0 0,1 1-1 0 0,-1 0 0 0 0,0 0 0 0 0,0 0 0 0 0,0 0 0 0 0,0 1 1 0 0,0-1-1 0 0,3 10 0 0 0,4 0 0 0 0,-6-8-22 0 0,-2-1-59 0 0,0-1-59 0 0,0-1-91 0 0,0-1 231 0 0,0 1-337 0 0,0 0-97 0 0,0-1 58 0 0,0 0-36 0 0,0 0-489 0 0,0 0-385 0 0,0 0-734 0 0</inkml:trace>
  <inkml:trace contextRef="#ctx0" brushRef="#br0" timeOffset="150132.43">1722 1040 6016 0 0,'0'0'133'0'0,"-2"2"23"0"0,-6 5-42 0 0,7-5-43 0 0,0 2 51 0 0,1-4-121 0 0,0 0 0 0 0,0 1 1 0 0,0-1-1 0 0,0 1 0 0 0,0-1 0 0 0,0 1 1 0 0,0-1-1 0 0,-1 0 0 0 0,1 1 0 0 0,0-1 1 0 0,0 1-1 0 0,0-1 0 0 0,-1 0 1 0 0,1 1-1 0 0,0-1 0 0 0,0 1 0 0 0,-1-1 1 0 0,1 0-1 0 0,0 1 0 0 0,-1-1 0 0 0,1 0 1 0 0,0 0-1 0 0,-1 1 0 0 0,1-1-1 0 0,-1 0 0 0 0,1 1 0 0 0,-1-1 0 0 0,1 0 0 0 0,-1 1 0 0 0,1-1 0 0 0,-1 0 0 0 0,1 1-1 0 0,0-1 1 0 0,-1 1 0 0 0,1-1 0 0 0,0 1 0 0 0,0-1 0 0 0,-1 1 0 0 0,1-1 0 0 0,0 1 0 0 0,0-1 0 0 0,-1 1-1 0 0,1-1 1 0 0,0 1 0 0 0,0 0 0 0 0,0-1 0 0 0,0 1 0 0 0,0-1 0 0 0,0 1 0 0 0,0 0 0 0 0,0 3-1 0 0,-1-1 54 0 0,-1 2 63 0 0,-1 1 126 0 0,-2 4 136 0 0,4-4-222 0 0,1-4 160 0 0,0-2-52 0 0,0 0-28 0 0,0 0-4 0 0,0 0-4 0 0,0 0-18 0 0,2 2-8 0 0,0 0-157 0 0,1 0 86 0 0,0 0 101 0 0,3 1 181 0 0,-2-3-55 0 0,-2-2-224 0 0,0-1-123 0 0,-2 1-49 0 0,0 0-32 0 0,1 0 178 0 0,3 2-80 0 0,2 0 9 0 0,-3-2 94 0 0,5-8-78 0 0,-6 7-43 0 0,-2-2-7 0 0,0-11-5 0 0,0 9-26 0 0,1 2-55 0 0,-1 2-60 0 0,0 0-62 0 0,1 2 18 0 0,-1-1-35 0 0,0 2-34 0 0,0-1-38 0 0,-1 0-36 0 0,0 0-39 0 0,1 0-39 0 0,-2 0-41 0 0,-1-3-863 0 0,-4-3-754 0 0</inkml:trace>
  <inkml:trace contextRef="#ctx0" brushRef="#br0" timeOffset="150800.21">1915 1016 5488 0 0,'0'0'158'0'0,"0"2"-4"0"0,-2 8-122 0 0,-8 2 4 0 0,3-3 84 0 0,-6 14 306 0 0,11-18-360 0 0,0 7 162 0 0,0 0 52 0 0,-5 3 90 0 0,5-5-76 0 0,1 1 33 0 0,1 3 110 0 0,2-5-294 0 0,0-4-76 0 0,1-2-40 0 0,0 0-32 0 0,-1-1 87 0 0,0 2 35 0 0,6 1-46 0 0,4-2 3 0 0,16-3 366 0 0,-18 0-296 0 0,-6-2-60 0 0,2-6-36 0 0,-3 4 49 0 0,-3 0-55 0 0,1 0-9 0 0,4 1 32 0 0,-5 3-63 0 0,1 0 0 0 0,-1 0 0 0 0,0 0 0 0 0,0 0 0 0 0,0 0 1 0 0,0 0-1 0 0,0 0 0 0 0,1 0 0 0 0,-1 0 0 0 0,0 0 0 0 0,0 0 0 0 0,0 0 0 0 0,0 0 0 0 0,0 0 1 0 0,0 0-1 0 0,1 0 0 0 0,-1 0 0 0 0,0 0 0 0 0,0-1 0 0 0,0 1 0 0 0,0 0 0 0 0,0 0 0 0 0,0 0 0 0 0,0 0 1 0 0,0 0-1 0 0,0 0 0 0 0,1 0 0 0 0,-1-1 0 0 0,0 1 0 0 0,0 0 0 0 0,0 0 0 0 0,0 0 0 0 0,0 0 0 0 0,0 0 1 0 0,0-1-1 0 0,0 1-2 0 0,1-20 35 0 0,0-1-22 0 0,0 15-7 0 0,-1 0 1 0 0,0 0-1 0 0,0 1 0 0 0,0-1 1 0 0,-1 0-1 0 0,1 0 0 0 0,-1 0 1 0 0,-1 0-7 0 0,-2-2-5 0 0,3 5-1 0 0,0 1-1 0 0,0 0 1 0 0,1-1-1 0 0,-1 1 1 0 0,0 0-1 0 0,1-1 1 0 0,-1 1-1 0 0,1-1 1 0 0,0 1-1 0 0,0-3 7 0 0,0-3-38 0 0,0 2 7 0 0,0 1-1 0 0,0 0 1 0 0,0 0 0 0 0,-1-1 0 0 0,0-3 31 0 0,-3-2-71 0 0,3 8 55 0 0,0 1 0 0 0,0-1 0 0 0,0 1-1 0 0,0-1 1 0 0,1 0 0 0 0,-1 1 0 0 0,1-1 0 0 0,0 0 0 0 0,0 0 16 0 0,0-6-57 0 0,-1-1 1 0 0,1 0 0 0 0,-2 1 0 0 0,1 0 0 0 0,-1-1-1 0 0,-2-3 57 0 0,1-5-83 0 0,4-11-114 0 0,0 6 38 0 0,-4 11 120 0 0,-3 6 36 0 0,6 6 3 0 0,0-1 1 0 0,-1 1-1 0 0,1 0 1 0 0,0 0-1 0 0,-1-1 1 0 0,1 1 0 0 0,0 0-1 0 0,-1 0 1 0 0,1-1-1 0 0,0 1 1 0 0,0 0-1 0 0,0-1 1 0 0,-1 1 0 0 0,1 0-1 0 0,0-1 1 0 0,0 1-1 0 0,0-1 1 0 0,0 1-1 0 0,0 0 1 0 0,0-1 0 0 0,0 1-1 0 0,0-1 1 0 0,-1 1-1 0 0,1 0 1 0 0,0-1-1 0 0,1 1 1 0 0,-1 0 0 0 0,0-1-1 0 0,0 1 0 0 0,0-19 59 0 0,0 11-77 0 0,0 1-40 0 0,0 5-10 0 0,0 2 4 0 0,0 0 0 0 0,0 0 25 0 0,0 0 98 0 0,0 0 9 0 0,0 0-4 0 0,0 0 0 0 0,0 0 0 0 0,0 0 0 0 0,0 0 0 0 0,2 2 0 0 0,6 8 12 0 0,-6 2 17 0 0,-2-10-68 0 0,0 1 0 0 0,1-1 1 0 0,0 1-1 0 0,-1-1 0 0 0,1 0 0 0 0,0 1 0 0 0,0-1 0 0 0,0 0 0 0 0,0 1 1 0 0,1-1-1 0 0,0 1-25 0 0,9 18 152 0 0,-11-19-139 0 0,1 1-1 0 0,-1-1 1 0 0,1 1-1 0 0,-1 0 0 0 0,0-1 1 0 0,0 1-1 0 0,0 0 1 0 0,-1 1-13 0 0,1 16 81 0 0,3-5 10 0 0,-1-7-38 0 0,1 0 0 0 0,-2 0 1 0 0,1 0-1 0 0,-1 1 0 0 0,0 4-53 0 0,0 4 139 0 0,4 2-14 0 0,-3-16-101 0 0,-1 0 0 0 0,0 1 0 0 0,-1-1 0 0 0,1 0 0 0 0,-1 1 0 0 0,1-1 0 0 0,-1 2-24 0 0,-1 15 119 0 0,1-13-67 0 0,-1 0 1 0 0,1 0-1 0 0,1 0 1 0 0,-1 0 0 0 0,1-1-1 0 0,1 4-52 0 0,1-1 91 0 0,3 16 132 0 0,-5-9-59 0 0,-1-1 35 0 0,0 20 123 0 0,0-25-163 0 0,0 0 71 0 0,0-8-164 0 0,0-2-2 0 0,0 0 0 0 0,0 0-26 0 0,0 0-96 0 0,0 0-10 0 0,0 0 4 0 0</inkml:trace>
  <inkml:trace contextRef="#ctx0" brushRef="#br0" timeOffset="151649.01">2625 824 5728 0 0,'0'0'166'0'0,"-2"0"-6"0"0,-39 0 864 0 0,31 0-717 0 0,0 0-34 0 0,2 0-77 0 0,0 0-35 0 0,-1 0-42 0 0,-1 0-45 0 0,7 0-47 0 0,0 0 0 0 0,0 1 0 0 0,0-1-1 0 0,0 1 1 0 0,0 0 0 0 0,0 0 0 0 0,0 0 0 0 0,0 0 0 0 0,0 0 0 0 0,-1 2-27 0 0,2-3 14 0 0,0 1 1 0 0,0 0-1 0 0,0-1 0 0 0,1 0 0 0 0,-1 0 1 0 0,0 1-1 0 0,0-1 0 0 0,0 0 0 0 0,0 0 1 0 0,0-1-1 0 0,0 1 0 0 0,1 0-14 0 0,-14-1 96 0 0,5 4-72 0 0,6-1-21 0 0,-9 4 62 0 0,-8-4 96 0 0,20-2-123 0 0,1 0-27 0 0,-1 0 0 0 0,1 0 1 0 0,0 0-1 0 0,-1 0 0 0 0,1 0 0 0 0,0 0 0 0 0,-1 0 1 0 0,1 0-1 0 0,0 0 0 0 0,-1 0 0 0 0,1 0 1 0 0,0 0-1 0 0,-1 1 0 0 0,1-1 0 0 0,0 0 0 0 0,-1 0 1 0 0,1 0-1 0 0,0 1 0 0 0,-1-1 0 0 0,1 0 1 0 0,0 0-1 0 0,0 1-11 0 0,-3 1 83 0 0,0 1 35 0 0,-3 3 116 0 0,5-4-198 0 0,0-2-19 0 0,-9 10-27 0 0,10-10 10 0 0,-1 1 0 0 0,1-1 0 0 0,0 1 0 0 0,0-1 0 0 0,-1 1 0 0 0,1-1 0 0 0,0 1 0 0 0,0-1 0 0 0,-1 1 0 0 0,1-1 0 0 0,0 1 0 0 0,0 0 0 0 0,0-1 0 0 0,0 1 0 0 0,0-1 0 0 0,0 1 0 0 0,0-1 0 0 0,0 1 0 0 0,0-1 0 0 0,0 1 0 0 0,0 0 0 0 0,0-1 0 0 0,1 1 0 0 0,-1 20 0 0 0,0-18 0 0 0,0-1 1 0 0,0 1 0 0 0,1 0 0 0 0,-1 0 0 0 0,1-1-1 0 0,0 1 1 0 0,-1-1 0 0 0,1 1 0 0 0,0-1 0 0 0,0 1-1 0 0,1-1 1 0 0,-1 1-1 0 0,0-1 5 0 0,1 10 50 0 0,0-2-23 0 0,1-7-12 0 0,-2-3-12 0 0,-1 1 0 0 0,1 0 0 0 0,0 0 0 0 0,-1-1 0 0 0,1 1 0 0 0,-1 0 0 0 0,1 0 0 0 0,-1 0 0 0 0,1 0 0 0 0,-1 0 0 0 0,1 0-1 0 0,-1 0 1 0 0,0-1 0 0 0,1 1 0 0 0,-1 0 0 0 0,0 0 0 0 0,0 0 0 0 0,0 0 0 0 0,0 0 0 0 0,0 0 0 0 0,0 0 0 0 0,0 0 0 0 0,0 0 0 0 0,-1 1-8 0 0,1 1 18 0 0,0 0 0 0 0,1-1 0 0 0,-1 1 1 0 0,0 0-1 0 0,1-1 0 0 0,0 1 1 0 0,-1 0-1 0 0,1-1 0 0 0,0 1 0 0 0,0-1 1 0 0,1 1-1 0 0,-1-1-18 0 0,0 0 13 0 0,0 5 38 0 0,-1 2 58 0 0,0-8-78 0 0,0 0-1 0 0,-1 1 0 0 0,1-1 1 0 0,0 1-1 0 0,0-1 0 0 0,0 1 1 0 0,1-1-1 0 0,-1 1 1 0 0,0-1-1 0 0,0 0 0 0 0,1 1 1 0 0,-1-1-1 0 0,1 1 0 0 0,-1-1 1 0 0,1 1-31 0 0,0-2 35 0 0,4 3-28 0 0,-3 0 28 0 0,0 0 50 0 0,-2 0 73 0 0,0 5-94 0 0,0-6 0 0 0,1-3-7 0 0,6 1-55 0 0,-4 1 29 0 0,0-1 60 0 0,53 0 64 0 0,-41 0-139 0 0,-13 0-16 0 0,0 0 0 0 0,1 1 0 0 0,-1-1 1 0 0,0 1-1 0 0,1 0 0 0 0,-1 0 0 0 0,0 0 1 0 0,0 0-1 0 0,1 0 0 0 0,-1 0 0 0 0,0 0 1 0 0,1 2-1 0 0,-1-2-2 0 0,0 1 1 0 0,0-1 0 0 0,0 0 0 0 0,0 0-1 0 0,0 0 1 0 0,0 0 0 0 0,1 0 0 0 0,-1 0-1 0 0,0-1 1 0 0,1 1 0 0 0,-1-1 0 0 0,2 1 1 0 0,-3-1-3 0 0,1 0 1 0 0,-1 0-1 0 0,0 0 1 0 0,1 1-1 0 0,-1-1 1 0 0,0 0-1 0 0,0 1 1 0 0,1-1-1 0 0,-1 1 1 0 0,0 0-1 0 0,0-1 1 0 0,0 1-1 0 0,0 0 1 0 0,1 0-1 0 0,-1 0 1 0 0,0 0-1 0 0,0 0 1 0 0,-1 0-1 0 0,1 0 3 0 0,12 9-12 0 0,-10-9 12 0 0,-2 0 0 0 0,0-1 0 0 0,1 1 0 0 0,-1-1 0 0 0,0 1 0 0 0,0 0 0 0 0,1-1 0 0 0,-1 1 0 0 0,0 0 0 0 0,0 0 0 0 0,0 0 0 0 0,0 0 0 0 0,0 0 0 0 0,0 0 0 0 0,0 0 0 0 0,0 1 0 0 0,-1-1 0 0 0,1 0 0 0 0,0 0 0 0 0,-1 1 0 0 0,1-1 0 0 0,0 1 0 0 0,0 1 0 0 0,4 6 3 0 0,7 19 61 0 0,-10-23-41 0 0,-1 0 0 0 0,0 1 0 0 0,-1-1 1 0 0,1 0-1 0 0,-1 0 0 0 0,0 1-23 0 0,0-1 120 0 0,1-3-73 0 0,-1 1-1 0 0,0-1 1 0 0,0 1 0 0 0,0-1 0 0 0,0 1 0 0 0,-1-1 0 0 0,1 0 0 0 0,0 1-1 0 0,-1-1 1 0 0,0 1-47 0 0,-2 0 69 0 0,-2-1-15 0 0,-4 3 24 0 0,2 1 47 0 0,-7 4 14 0 0,11-8-95 0 0,-1 0 1 0 0,0 0 0 0 0,0-1 0 0 0,0 0 0 0 0,0 0-1 0 0,0 0 1 0 0,0 0 0 0 0,0 0 0 0 0,0-1-1 0 0,-1 0-44 0 0,4 0 3 0 0,1 0-1 0 0,-1 0 0 0 0,1 0 0 0 0,-1 0 0 0 0,1 0 1 0 0,-1 0-1 0 0,1 0 0 0 0,-1 1 0 0 0,1-1 1 0 0,-1 0-1 0 0,1 0 0 0 0,-1 0 0 0 0,1 1 1 0 0,-1-1-1 0 0,1 0 0 0 0,-1 0 0 0 0,1 1 1 0 0,0-1-1 0 0,-1 0 0 0 0,1 1 0 0 0,-1-1 1 0 0,1 1-1 0 0,0-1 0 0 0,-1 0 0 0 0,1 1 0 0 0,0-1-2 0 0,-1 1 2 0 0,1-1 0 0 0,0 1 0 0 0,0-1 0 0 0,-1 0-1 0 0,1 1 1 0 0,-1-1 0 0 0,1 1 0 0 0,0-1-1 0 0,-1 0 1 0 0,1 1 0 0 0,-1-1 0 0 0,1 0-1 0 0,-1 0 1 0 0,1 0 0 0 0,0 1 0 0 0,-1-1-1 0 0,1 0 1 0 0,-1 0 0 0 0,0 0 0 0 0,1 0-1 0 0,-1 0 1 0 0,1 0 0 0 0,-1 0 0 0 0,1 0-1 0 0,-1 0 1 0 0,1 0-2 0 0,-15 0 75 0 0,-4 0 96 0 0,15-2-75 0 0,-6-6-16 0 0,-2 6-64 0 0,2-1 13 0 0,9 1-51 0 0,0 0-46 0 0,0-1-36 0 0,1 1-54 0 0,0-1-65 0 0,0 1-75 0 0,0-1-13 0 0,0 1-65 0 0,0 2 73 0 0,0-1-45 0 0,0 1-41 0 0,0 0-35 0 0,0-1-125 0 0,0 1-34 0 0,0 0-1290 0 0</inkml:trace>
  <inkml:trace contextRef="#ctx0" brushRef="#br0" timeOffset="151932.38">2769 992 7800 0 0,'0'0'174'0'0,"0"0"29"0"0,0 0 13 0 0,2-2-31 0 0,8-6-147 0 0,-5 7 22 0 0,1 2 93 0 0,-5-1-122 0 0,-1 0-1 0 0,1 0 1 0 0,0 0 0 0 0,0 0 0 0 0,0 0 0 0 0,-1 0 0 0 0,1 0 0 0 0,0 0 0 0 0,0 0 0 0 0,0 0 0 0 0,-1-1-1 0 0,1 1 1 0 0,0 0 0 0 0,0-1 0 0 0,0 1 0 0 0,-1 0 0 0 0,1-1 0 0 0,0 1 0 0 0,0-1-31 0 0,-1 1 4 0 0,3-3 48 0 0,-1 1 48 0 0,1 0 66 0 0,2 0 132 0 0,1 1-5 0 0,0 1-136 0 0,1 0-68 0 0,1 0-51 0 0,4 0-79 0 0,4 0-117 0 0,-16 0-87 0 0,1 0-40 0 0,-1 0-389 0 0,1 0-273 0 0,-1 0-628 0 0</inkml:trace>
  <inkml:trace contextRef="#ctx0" brushRef="#br0" timeOffset="152231.47">2818 1137 7256 0 0,'0'0'165'0'0,"0"0"22"0"0,0 0 7 0 0,2 0-23 0 0,8 0 456 0 0,-1 0-122 0 0,0 0-107 0 0,-2 0-92 0 0,0 0-89 0 0,-1 0-55 0 0,3 0 24 0 0,13 0 123 0 0,-14 0-162 0 0,1 0 63 0 0,-8 0-197 0 0,0-1-1 0 0,1 1 1 0 0,-1 0 0 0 0,0-1 0 0 0,1 1 0 0 0,-1 0 0 0 0,0-1 0 0 0,0 0-1 0 0,0 1 1 0 0,0-1 0 0 0,1 0-13 0 0,5-3 35 0 0,5 2-19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1:51.6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433 157 7024 0 0,'0'0'157'0'0,"0"0"23"0"0,0 0 12 0 0,-2 0 47 0 0,-1 0-154 0 0,1 1 82 0 0,-2 2 599 0 0,3 0-509 0 0,1-2-171 0 0,0 1-71 0 0,0 0 286 0 0,-1-2-107 0 0,0 1-68 0 0,-2-2-67 0 0,0 1-30 0 0,0 1 51 0 0,1-1 63 0 0,1 1 99 0 0,1 0-169 0 0,-4 4-4 0 0,2-3 9 0 0,-1 0 74 0 0,0-2 112 0 0,2 0-247 0 0,1 0 0 0 0,-1 0 0 0 0,1 1 0 0 0,0-1 0 0 0,-1 0 0 0 0,1 0-1 0 0,-1 0 1 0 0,1 0 0 0 0,-1 0 0 0 0,1 0 0 0 0,0 1 0 0 0,-1-1 0 0 0,1 0 0 0 0,-1 0-1 0 0,1 1 1 0 0,0-1 0 0 0,-1 0 0 0 0,1 0 0 0 0,0 1 0 0 0,-1-1 0 0 0,1 0 0 0 0,0 1-1 0 0,0-1 1 0 0,-1 1-17 0 0,1-1 18 0 0,0 1-1 0 0,-1-1 0 0 0,1 1 0 0 0,0-1 1 0 0,-1 1-1 0 0,1-1 0 0 0,-1 0 1 0 0,1 1-1 0 0,-1-1 0 0 0,1 0 1 0 0,0 1-1 0 0,-1-1 0 0 0,1 0 0 0 0,-1 1 1 0 0,0-1-1 0 0,1 0 0 0 0,-1 0 1 0 0,1 0-1 0 0,-1 0 0 0 0,1 0 0 0 0,-1 0 1 0 0,1 1-1 0 0,-1-1 0 0 0,0 0 1 0 0,1-1-18 0 0,-9 2 311 0 0,2 2-76 0 0,0 1-59 0 0,0 0-42 0 0,5-2-82 0 0,-1 0 0 0 0,1-1 0 0 0,-1 1 0 0 0,0-1 0 0 0,0 0 0 0 0,-2 1-52 0 0,-6 0 174 0 0,-10 1-3 0 0,7 4-28 0 0,4-4-18 0 0,-1-3-56 0 0,-4 1-1 0 0,4 3-15 0 0,-3 0 17 0 0,1-2 17 0 0,6-3-48 0 0,4 1-31 0 0,0 0 1 0 0,0 0-1 0 0,1 0 1 0 0,-1 0-1 0 0,0 0 1 0 0,0 0 0 0 0,1 1-1 0 0,-1 0 1 0 0,-1 0-9 0 0,-4 2 19 0 0,6-2-14 0 0,0 0 0 0 0,-1 0 0 0 0,1 0 0 0 0,0 0 0 0 0,-1-1 1 0 0,1 1-1 0 0,-1-1 0 0 0,1 0 0 0 0,-1 1 0 0 0,-1-1-5 0 0,1 0 7 0 0,0 0 0 0 0,0 1-1 0 0,0-1 1 0 0,0 1 0 0 0,0 0-1 0 0,0 0 1 0 0,0 0 0 0 0,0 0-1 0 0,1 0 1 0 0,-3 2-7 0 0,1-2 16 0 0,0 0 1 0 0,-1 0-1 0 0,1-1 1 0 0,0 1-1 0 0,0-1 1 0 0,0 0-1 0 0,-1 0 1 0 0,1-1-1 0 0,-3 1-16 0 0,-8-1 79 0 0,7 1-61 0 0,2 0 36 0 0,-4 0 56 0 0,8-2-44 0 0,-6-8-2 0 0,7 9-61 0 0,1 1 0 0 0,0-1 0 0 0,0 1 0 0 0,-1-1 0 0 0,1 1 0 0 0,0-1 0 0 0,0 0 0 0 0,0 1 0 0 0,0-1 0 0 0,0 1 0 0 0,0-1 0 0 0,0 1 0 0 0,0-1 0 0 0,0 1 0 0 0,0-1 0 0 0,0 0 0 0 0,1 1 0 0 0,-1-1 0 0 0,0 1 1 0 0,0-1-1 0 0,1 1-3 0 0,11-22 64 0 0,-8 18-64 0 0,4-6 0 0 0,-5 3 0 0 0,1 0 0 0 0,0 0 0 0 0,1 1 0 0 0,-1-1 0 0 0,2 1 0 0 0,2-3 0 0 0,16-27 64 0 0,-19 30-64 0 0,14-10 0 0 0,-18 16 0 0 0,-1 0 0 0 0,1-1 0 0 0,0 1 0 0 0,0 0 0 0 0,0-1 0 0 0,-1 1 0 0 0,1-1 0 0 0,0 1 0 0 0,-1-1 0 0 0,1 1 0 0 0,0-1 0 0 0,-1 1 0 0 0,1-1 0 0 0,-1 0 0 0 0,1 1 0 0 0,-1-1 0 0 0,1 0 0 0 0,2-4 0 0 0,0 1 0 0 0,1-1 0 0 0,-1 1 0 0 0,1 0 0 0 0,3-3 0 0 0,5-3 0 0 0,-10 10 0 0 0,-1-1 0 0 0,0 0 0 0 0,0 0 0 0 0,0 0 0 0 0,0 0 0 0 0,0 0 0 0 0,0 0 0 0 0,0 0 0 0 0,0 0 0 0 0,0 0 0 0 0,-1 0 0 0 0,1 0 0 0 0,0-1 0 0 0,0 1 0 0 0,-1 0 0 0 0,1 0 0 0 0,-1 0 0 0 0,1 1 0 0 0,0-1 0 0 0,-1 0 0 0 0,1 0 0 0 0,0 1 0 0 0,0-1 0 0 0,0 0 0 0 0,0 1 0 0 0,0-1 0 0 0,9-3 0 0 0,-8-6 0 0 0,0 0 0 0 0,8 8 0 0 0,2 4 0 0 0,-11-2 1 0 0,0 1 1 0 0,-1-1-1 0 0,1 1 1 0 0,0-1-1 0 0,-1 1 1 0 0,1 0-1 0 0,-1-1 1 0 0,1 1-1 0 0,0 0 1 0 0,-1-1 0 0 0,0 1-1 0 0,1 0 1 0 0,-1 0-1 0 0,1 0 1 0 0,-1-1-1 0 0,0 1-1 0 0,5 8 29 0 0,0-6-16 0 0,-4-3-11 0 0,-1 1-1 0 0,0-1 1 0 0,1 0-1 0 0,-1 0 1 0 0,0 0 0 0 0,1 1-1 0 0,-1-1 1 0 0,0 0-1 0 0,0 0 1 0 0,1 1 0 0 0,-1-1-1 0 0,0 0 1 0 0,0 1-1 0 0,0-1 1 0 0,1 0-1 0 0,-1 1 1 0 0,0-1 0 0 0,0 0-1 0 0,0 1 1 0 0,0-1-1 0 0,0 1 1 0 0,1-1 0 0 0,-1 0-1 0 0,0 1 1 0 0,0-1-1 0 0,0 0 1 0 0,0 1 0 0 0,0-1-1 0 0,0 1 1 0 0,0-1-1 0 0,-1 0 1 0 0,1 1-2 0 0,0 0 3 0 0,0 0-1 0 0,1 1 1 0 0,-1-1 0 0 0,0 0 0 0 0,0 0-1 0 0,1 0 1 0 0,-1 1 0 0 0,0-1 0 0 0,1 0-1 0 0,-1 0 1 0 0,1 0 0 0 0,0 0-1 0 0,-1 0-2 0 0,5 9 29 0 0,-4 3-17 0 0,-1-11-6 0 0,0-1-1 0 0,0 1 0 0 0,0 0 0 0 0,0 0 0 0 0,0 0 0 0 0,1 0 0 0 0,-1-1 1 0 0,1 1-1 0 0,-1 0 0 0 0,1 1-5 0 0,1 2 5 0 0,0-1 1 0 0,0 1-1 0 0,-1 0 1 0 0,0-1-1 0 0,0 1 1 0 0,0 0-1 0 0,-1 0 1 0 0,1 0-1 0 0,-1 0 1 0 0,0 0-1 0 0,-1 1-5 0 0,1-5 4 0 0,1 6 10 0 0,0 0 1 0 0,0 0-1 0 0,0 0 1 0 0,1 0-1 0 0,0 0 0 0 0,2 6-14 0 0,-1-7 18 0 0,-1 1 0 0 0,0 0 0 0 0,0-1 1 0 0,-1 1-1 0 0,0 0 0 0 0,0 7-18 0 0,3 30 135 0 0,2-18-73 0 0,-5-24-55 0 0,0 0 0 0 0,-1-1 0 0 0,0 1-1 0 0,1 0 1 0 0,-1 0 0 0 0,0 0 0 0 0,0 0 0 0 0,0 0 0 0 0,0 0 0 0 0,0 0 0 0 0,-1 0 0 0 0,1 1-7 0 0,-1 8 76 0 0,4 2 54 0 0,2-2-38 0 0,-2 0 42 0 0,-1 1 39 0 0,-1 2 37 0 0,-2-13-198 0 0,1-1-1 0 0,0 1 0 0 0,0-1 0 0 0,0 1 0 0 0,1-1 0 0 0,-1 1 0 0 0,0-1 0 0 0,0 1 0 0 0,0-1 0 0 0,0 1 0 0 0,0-1 0 0 0,1 1 0 0 0,-1-1 0 0 0,0 1 0 0 0,0-1 0 0 0,1 1 0 0 0,-1-1 0 0 0,0 1 0 0 0,1-1 0 0 0,-1 0 0 0 0,0 1 0 0 0,1-1 0 0 0,-1 0 0 0 0,1 1 0 0 0,-1-1 0 0 0,1 0-11 0 0,-1 1 9 0 0,0-1 0 0 0,1 0 1 0 0,-1 0-1 0 0,1 1 0 0 0,-1-1 0 0 0,0 1 1 0 0,1-1-1 0 0,-1 0 0 0 0,0 1 0 0 0,1-1 1 0 0,-1 1-1 0 0,0-1 0 0 0,0 1 0 0 0,1-1 1 0 0,-1 1-1 0 0,0-1 0 0 0,0 1 0 0 0,0-1 0 0 0,0 1 1 0 0,1-1-1 0 0,-1 1 0 0 0,0-1 0 0 0,0 1 1 0 0,0-1-1 0 0,0 1 0 0 0,0-1-9 0 0,0 1-172 0 0,0 0 63 0 0,0 0 56 0 0,0 1 49 0 0,0 0 91 0 0,0 0 88 0 0,0 5 630 0 0,0-5-659 0 0,0 0-32 0 0,0-1-44 0 0,0 1-57 0 0,0 0-68 0 0,0-1-81 0 0,0 1-63 0 0,0-1-81 0 0,0 0-89 0 0,0 1-98 0 0,0-1-106 0 0,0 0-114 0 0,0 0-122 0 0,0 0 356 0 0,0-1-33 0 0,0 0-634 0 0,0 0-32 0 0,0 0-2420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2:32.2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195 160 6120 0 0,'0'0'176'0'0,"0"0"-46"0"0,0 0-15 0 0,0 0 32 0 0,0 0 115 0 0,0 0 214 0 0,0 0 18 0 0,0 0-13 0 0,0 0-62 0 0,0 0-31 0 0,0 0-4 0 0,0 0-27 0 0,0 0-112 0 0,0 0-47 0 0,-2-2-8 0 0,-1-1-176 0 0,-1 1 102 0 0,4 2-83 0 0,-1 0-1 0 0,1 0 0 0 0,-1 0 1 0 0,0 0-1 0 0,1-1 0 0 0,-1 1 1 0 0,1 0-1 0 0,-1 0 0 0 0,1 0 1 0 0,-1 0-1 0 0,0 1 0 0 0,1-1 1 0 0,-1 0-1 0 0,1 0 0 0 0,-1 0 1 0 0,1 0-1 0 0,-1 0 0 0 0,1 1 1 0 0,-1-1-1 0 0,1 0-32 0 0,-3 2 108 0 0,1 0-39 0 0,0 0 111 0 0,0-2-62 0 0,-1 1-38 0 0,-2-2-39 0 0,0 1-21 0 0,3 1 35 0 0,-3 2-7 0 0,4-3-38 0 0,1 1 0 0 0,-1-1 1 0 0,0 1-1 0 0,0-1 1 0 0,0 1-1 0 0,0-1 1 0 0,1 0-1 0 0,-1 1 0 0 0,0-1 1 0 0,0 0-1 0 0,0 0 1 0 0,0 0-1 0 0,0 0 1 0 0,0 0-11 0 0,0 0 12 0 0,0 1 1 0 0,0-1-1 0 0,0 0 1 0 0,0 0-1 0 0,-1 0 1 0 0,1 1-1 0 0,0-1 1 0 0,0 1 0 0 0,0-1-1 0 0,0 1 1 0 0,0-1-1 0 0,0 1-12 0 0,-10 3 138 0 0,5-3-35 0 0,2 3-66 0 0,0-1-6 0 0,-3-2 62 0 0,-4 3 21 0 0,11-3-104 0 0,-1-1 0 0 0,0 1-1 0 0,0-1 1 0 0,0 1 0 0 0,0-1 0 0 0,0 1 0 0 0,-1-1-1 0 0,1 0 1 0 0,0 0 0 0 0,0 1 0 0 0,0-1 0 0 0,-1 0-10 0 0,2 0 7 0 0,-1 0 1 0 0,0 0-1 0 0,0 0 1 0 0,0 0 0 0 0,0 1-1 0 0,0-1 1 0 0,0 0 0 0 0,0 0-1 0 0,1 1 1 0 0,-1-1 0 0 0,0 1-1 0 0,0-1 1 0 0,0 1-8 0 0,-7 3 73 0 0,1-3 35 0 0,6-1-100 0 0,0 0 1 0 0,0 0-1 0 0,0 0 1 0 0,0 1-1 0 0,0-1 1 0 0,0 0-1 0 0,0 1 1 0 0,0-1-1 0 0,0 1 1 0 0,0-1-1 0 0,0 1 1 0 0,0 0 0 0 0,1-1-1 0 0,-1 1 1 0 0,0 0-9 0 0,-1 0 110 0 0,-8 1 93 0 0,6-4-77 0 0,2-1 50 0 0,1-2 89 0 0,1-2-202 0 0,0-2 24 0 0,2 2-65 0 0,6-6-8 0 0,8-19 44 0 0,9-17-66 0 0,-22 42 12 0 0,4-2-4 0 0,-6 8 0 0 0,0 1 0 0 0,0-1 0 0 0,-1 0 0 0 0,1 1 0 0 0,0-1 0 0 0,-1 0 0 0 0,1 0 0 0 0,-1 0 0 0 0,1 0 0 0 0,-1 1 0 0 0,1-1 0 0 0,-1 0 0 0 0,0 0 0 0 0,1 0 0 0 0,-1 0 0 0 0,0 0 0 0 0,0 0 0 0 0,0 0 0 0 0,0 0 0 0 0,0 0 0 0 0,0 1 0 0 0,0 0 0 0 0,0 0 0 0 0,0-1 0 0 0,0 1 0 0 0,0 0 0 0 0,0-1 0 0 0,0 1 0 0 0,0 0 0 0 0,0 0 0 0 0,0-1 0 0 0,0 1 0 0 0,0 0 0 0 0,1-1 0 0 0,-1 1 0 0 0,0 0 0 0 0,0 0 0 0 0,0-1 0 0 0,0 1 0 0 0,0 0 0 0 0,1 0 0 0 0,-1 0 0 0 0,0-1 0 0 0,0 1 0 0 0,1 0 0 0 0,-1 0 0 0 0,0 0 0 0 0,0 0 0 0 0,1-1 0 0 0,3-3 0 0 0,-2-2 0 0 0,4-4 0 0 0,-4 2 0 0 0,-1 0 0 0 0,5 0-12 0 0,-4 7-26 0 0,-2 1 80 0 0,0 0 26 0 0,0 0-42 0 0,0 17 32 0 0,-1-11-58 0 0,1-4 0 0 0,0-1 0 0 0,0 1 0 0 0,0-1 0 0 0,0 1 0 0 0,0 0 0 0 0,0-1 0 0 0,0 1 0 0 0,1-1 0 0 0,-1 1 0 0 0,0-1 0 0 0,1 1 0 0 0,3 1 0 0 0,-4-3 0 0 0,0 0 0 0 0,1 0 0 0 0,-1 0 0 0 0,0 1 0 0 0,0-1 0 0 0,1 0 0 0 0,-1 0 0 0 0,0 0 0 0 0,0 1 0 0 0,1-1 0 0 0,-1 0 0 0 0,0 1 0 0 0,0-1 0 0 0,0 0 0 0 0,0 0 0 0 0,0 1 0 0 0,1-1 0 0 0,-1 0 0 0 0,0 1 0 0 0,0-1 0 0 0,0 0 0 0 0,0 1 0 0 0,0-1 0 0 0,0 0 0 0 0,0 0 0 0 0,0 1 0 0 0,0-1 0 0 0,0 0 0 0 0,0 1 0 0 0,0-1 0 0 0,0 0 0 0 0,0 1 0 0 0,0-1 0 0 0,0 10 25 0 0,0 27 164 0 0,0-25-142 0 0,0-10-44 0 0,0 0-1 0 0,0 0 1 0 0,0 0 0 0 0,1 0-1 0 0,-1 0 1 0 0,1 0-1 0 0,0 0 1 0 0,-1 0 0 0 0,1 0-3 0 0,3 13 47 0 0,-3-7 9 0 0,-1 0 0 0 0,1 0 0 0 0,2 6-56 0 0,1 19 160 0 0,-4-4 39 0 0,0 1 61 0 0,0-2 72 0 0,0-1 82 0 0,1-24-281 0 0,-1-1-54 0 0,2-1-33 0 0,1 2-28 0 0,-1-1 32 0 0,-2 0-48 0 0,2 6 185 0 0,-2-6-198 0 0,0 0-37 0 0,-1-1-39 0 0,1 0-46 0 0,0 0-51 0 0,0-1-204 0 0,0 0-64 0 0,0 0-59 0 0,0 0-50 0 0,0 0-168 0 0,0 0-51 0 0,0 0-203 0 0,0 0-546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3:44.2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1 5584 0 0,'0'0'124'0'0,"0"0"17"0"0,-2 0 11 0 0,-6 2-20 0 0,6 0-113 0 0,1-1-19 0 0,-2 5 16 0 0,-4 7 33 0 0,4-5 132 0 0,2-6-128 0 0,0 0 1 0 0,0 0 0 0 0,0-1 0 0 0,0 1-1 0 0,0 0 1 0 0,0-1 0 0 0,0 1-1 0 0,0-1 1 0 0,-1 1-54 0 0,-7 8 333 0 0,6 4 85 0 0,1-5-192 0 0,-1-2-58 0 0,-2 3 6 0 0,2 1-35 0 0,-2 7 117 0 0,0-1-9 0 0,2-6-123 0 0,-1 1 40 0 0,-2 2 19 0 0,0 1 3 0 0,1-3-17 0 0,4-8-117 0 0,-10 34 468 0 0,9-24-328 0 0,1-3-13 0 0,-4-1 18 0 0,0-1-7 0 0,4 2-20 0 0,1 7 69 0 0,0 0 60 0 0,0 45 857 0 0,0-37-696 0 0,0-10-229 0 0,0-1-46 0 0,1-3-147 0 0,4 0-26 0 0,-4-10-13 0 0,0 0 1 0 0,0-1-1 0 0,0 1 1 0 0,-1 0 0 0 0,1 0-1 0 0,-1 0 1 0 0,1 0 0 0 0,-1 0-1 0 0,0 0 1 0 0,0 0 0 0 0,0 1 0 0 0,1 1 0 0 0,-1-1 0 0 0,1 0 0 0 0,0 0 0 0 0,0 0 0 0 0,0 1 0 0 0,1-1 0 0 0,-1 0 0 0 0,1-1 0 0 0,0 1 0 0 0,1 3 0 0 0,5 6 0 0 0,-6-5 2 0 0,1-3 18 0 0,16 6 36 0 0,-17-9-50 0 0,0 0-75 0 0,0 0 46 0 0,1-1 36 0 0,9 1 147 0 0,-8-1-173 0 0,0 0-61 0 0,-1 0-59 0 0,0 0-77 0 0,0 0-91 0 0,0 0-105 0 0,0 0-123 0 0,-2 0 215 0 0,0-1-36 0 0,1 1-36 0 0,-1 0-39 0 0,0 0-41 0 0,0 0-42 0 0,3 0-1137 0 0,4 0-936 0 0</inkml:trace>
  <inkml:trace contextRef="#ctx0" brushRef="#br0" timeOffset="97316.26">429 273 7112 0 0,'0'0'157'0'0,"-1"0"-10"0"0,1-1-68 0 0,-5 1-19 0 0,3 1 11 0 0,0-1 22 0 0,1 1 54 0 0,0 1-148 0 0,-1-1 48 0 0,0 0 39 0 0,-1 0 34 0 0,0 0 73 0 0,-6 0 436 0 0,5-1-387 0 0,0 0-74 0 0,0 0-66 0 0,4 0-101 0 0,-2 1 171 0 0,0 0-69 0 0,0 0-45 0 0,0 2-33 0 0,0-1 44 0 0,0-2-31 0 0,1 1 0 0 0,-1-1 1 0 0,1 0-1 0 0,-1 0 0 0 0,1 0 1 0 0,-1 0-1 0 0,1 0 0 0 0,-1 0 0 0 0,1 0 1 0 0,-2 0-39 0 0,2 0 24 0 0,0-1 0 0 0,0 1 0 0 0,0 0 0 0 0,0 0 0 0 0,1 0 0 0 0,-1 0 0 0 0,0 0 0 0 0,0 0 0 0 0,0 0 0 0 0,0 1 0 0 0,0-1 0 0 0,0 0 0 0 0,0 0 1 0 0,0 1-1 0 0,0-1 0 0 0,0 1-24 0 0,0 0 29 0 0,-1 0-1 0 0,1-1 1 0 0,0 1 0 0 0,0 0 0 0 0,-1 0 0 0 0,1-1 0 0 0,-1 1 0 0 0,1-1-1 0 0,-1 1 1 0 0,1-1 0 0 0,-1 0 0 0 0,1 1 0 0 0,-1-1 0 0 0,1 0 0 0 0,-1 0 0 0 0,1 0-1 0 0,-1 0 1 0 0,1-1 0 0 0,-2 1-29 0 0,-4 0 81 0 0,-9 4-15 0 0,14-3-57 0 0,0 0-1 0 0,0-1 1 0 0,1 1 0 0 0,-1 0-1 0 0,0-1 1 0 0,0 0 0 0 0,0 1-1 0 0,0-1 1 0 0,0 0-9 0 0,-1 0 4 0 0,3 0 0 0 0,-16 7-1 0 0,-4 0-4 0 0,19-6 4 0 0,-1-1-1 0 0,1 1 0 0 0,0-1 1 0 0,-1 1-1 0 0,1-1 0 0 0,0 0 1 0 0,-1 0-1 0 0,1 1 1 0 0,-1-1-1 0 0,1 0 0 0 0,-1 0-2 0 0,-4-1 28 0 0,6 1-28 0 0,0 0 0 0 0,0 0 0 0 0,0 0 1 0 0,-1 0-1 0 0,1 0 0 0 0,0 0 0 0 0,0 0 0 0 0,0 0 0 0 0,-1 0 1 0 0,1 0-1 0 0,0 0 0 0 0,0 0 0 0 0,0 0 0 0 0,-1 0 0 0 0,1 0 1 0 0,0 0-1 0 0,0 0 0 0 0,0 0 0 0 0,-1 0 0 0 0,1 0 0 0 0,0 0 1 0 0,0 0-1 0 0,0 0 0 0 0,-1 0 0 0 0,1 0 0 0 0,0 0 0 0 0,0 0 0 0 0,0 0 1 0 0,0 1-1 0 0,-1-1 0 0 0,1 0 0 0 0,0 0 0 0 0,0 0 0 0 0,0 0 1 0 0,0 0-1 0 0,0 1 0 0 0,0-1 0 0 0,-1 0 0 0 0,1 0 0 0 0,0 0 1 0 0,0 0-1 0 0,0 1 0 0 0,0-1 0 0 0,0 0 0 0 0,0 0 0 0 0,0 1 0 0 0,0-1 0 0 0,0 0 0 0 0,0 0 0 0 0,0 0 0 0 0,0 0 0 0 0,0 0 0 0 0,0 1 0 0 0,0-1 0 0 0,0 0 0 0 0,0 0 0 0 0,0 0 0 0 0,0 0 1 0 0,0 0-1 0 0,-1 1 0 0 0,1-1 0 0 0,0 0 0 0 0,0 0 0 0 0,0 0 0 0 0,0 0 0 0 0,0 0 0 0 0,0 0 0 0 0,0 1 0 0 0,0-1 0 0 0,-1 0 0 0 0,1 0 0 0 0,0 0 0 0 0,0 0 0 0 0,0 0 0 0 0,0 0 0 0 0,0 0 0 0 0,-1 0 0 0 0,1 0 0 0 0,0 0 0 0 0,0 0 0 0 0,0 0 0 0 0,0 0 0 0 0,-8 2 41 0 0,-8-2 49 0 0,15-1-14 0 0,1-2-62 0 0,0-1 27 0 0,-2 3 84 0 0,2 1-121 0 0,0 0 0 0 0,-1 0 0 0 0,1 0 0 0 0,-1 0 0 0 0,1 0 0 0 0,0 0 0 0 0,-1-1 0 0 0,1 1 0 0 0,-1 0 0 0 0,1 0 1 0 0,0-1-1 0 0,-1 1 0 0 0,1 0 0 0 0,0-1 0 0 0,0 1 0 0 0,-1 0 0 0 0,1-1 0 0 0,0 1 0 0 0,0 0 0 0 0,-1-1 0 0 0,1 1 1 0 0,0 0-1 0 0,0-1 0 0 0,0 1 0 0 0,0-1 0 0 0,-1 1 0 0 0,1 0 0 0 0,0-1 0 0 0,0 1 0 0 0,0-1 0 0 0,0 1 0 0 0,0-1 0 0 0,0 1 1 0 0,0-1-1 0 0,0 1 0 0 0,0 0 0 0 0,1-1 0 0 0,-1 1 0 0 0,0-1 0 0 0,0 1 0 0 0,0 0 0 0 0,0-1 0 0 0,0 1 0 0 0,1-1 0 0 0,-1 1 1 0 0,0 0-1 0 0,1-1-4 0 0,10-14 174 0 0,-8 11-154 0 0,1-6 16 0 0,4-5 38 0 0,5 2 39 0 0,-1-3-48 0 0,-3 5-44 0 0,-1-1-1 0 0,0 0 1 0 0,1-5-21 0 0,-7 12 0 0 0,6-7 0 0 0,2 1 0 0 0,-10 7 0 0 0,0 1 0 0 0,2 0 0 0 0,0 1 0 0 0,-1-1 0 0 0,1 1 0 0 0,0-1 0 0 0,0 1 0 0 0,2-2 0 0 0,-2-2 10 0 0,-2 3 287 0 0,0 0-63 0 0,0 2-55 0 0,1 0-50 0 0,0 1-41 0 0,-1 1-35 0 0,2 2-24 0 0,1 11-74 0 0,-2-9 94 0 0,-1-1 80 0 0,0 21 39 0 0,0 38 139 0 0,0-43-186 0 0,0-1 33 0 0,0 9 150 0 0,0-14-105 0 0,0-1 37 0 0,5 17 208 0 0,-2-15-293 0 0,-2-6-124 0 0,-1 1-42 0 0,0-4 6 0 0,0 2 37 0 0,0 18 156 0 0,0-16-143 0 0,1-7 61 0 0,2-1-67 0 0,0 0-14 0 0,-1 1 40 0 0,-2 4 66 0 0,0-5-54 0 0,0-2 3 0 0,0 1 0 0 0,0 5-80 0 0,0-4-89 0 0,0-2 7 0 0,0 0-61 0 0,0 0-124 0 0,0 0 3 0 0,0 0-34 0 0,0 0-805 0 0,0 0-54 0 0</inkml:trace>
  <inkml:trace contextRef="#ctx0" brushRef="#br0" timeOffset="97667.27">482 334 9520 0 0,'-1'0'-157'0'0,"0"0"49"0"0,0 0 45 0 0,1 0 42 0 0,-1 0 38 0 0,0 0 35 0 0,0 0 141 0 0,1 0-14 0 0,-1 0 34 0 0,1-1 197 0 0,-2 0 613 0 0,2 0-746 0 0,0 0-42 0 0,0 1-70 0 0,0-1-54 0 0,0 0-62 0 0,0 0-74 0 0,0-1 169 0 0,0 2-14 0 0,0 0-36 0 0,0 0-131 0 0,0 0-12 0 0,0 0-58 0 0,0 0-65 0 0,0 0-104 0 0,0 0-121 0 0,0 0-109 0 0,0 0 68 0 0,0 0-41 0 0,0 0-566 0 0,0 0-448 0 0,0 0-850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3:10.9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0 426 9376 0 0,'0'0'273'0'0,"0"0"-5"0"0,0 0-95 0 0,0 0-38 0 0,0 0 141 0 0,0 0 256 0 0,0 0 20 0 0,0 0-228 0 0,0 0-140 0 0,0 0-43 0 0,0 0 14 0 0,0 0 45 0 0,0 0-21 0 0,0 0-144 0 0,0 0-94 0 0,0 0-83 0 0,0 0-115 0 0,0 0 77 0 0,0 0-32 0 0,0 0-301 0 0,0 0 63 0 0,0 0-46 0 0,0 0-593 0 0,0 0-476 0 0,0 0-899 0 0</inkml:trace>
  <inkml:trace contextRef="#ctx0" brushRef="#br0" timeOffset="1065.35">365 25 6832 0 0,'0'0'200'0'0,"2"-2"-8"0"0,8-6-152 0 0,2 6-65 0 0,-6 2 48 0 0,-2-2 77 0 0,-1-1 46 0 0,2-1 296 0 0,-4 3-347 0 0,0 1 1 0 0,0-1-1 0 0,1 1 1 0 0,-1 0 0 0 0,0-1-1 0 0,1 1 1 0 0,-1 0 0 0 0,0 0-1 0 0,1 0 1 0 0,-1 0 0 0 0,0 0-1 0 0,1 0 1 0 0,0 0-96 0 0,7 0 461 0 0,-1 1-101 0 0,-3 0-144 0 0,-1 1-38 0 0,4 4 99 0 0,-4-2-20 0 0,0-1-88 0 0,0-1-55 0 0,0-1-55 0 0,0 1-25 0 0,-1 0 49 0 0,3 8 168 0 0,0-3-82 0 0,-1-3-77 0 0,6 10 59 0 0,10 10 197 0 0,-6-6-107 0 0,-13-16-219 0 0,-1 0-1 0 0,1 0 0 0 0,-1 0 0 0 0,0 1 1 0 0,0-1-1 0 0,0 0 0 0 0,0 1 1 0 0,-1 0-22 0 0,9 29 270 0 0,3 16 221 0 0,-8-31-316 0 0,0 29 371 0 0,0-34-343 0 0,-3-10-158 0 0,0 1 0 0 0,0 0-1 0 0,0-1 1 0 0,-1 1 0 0 0,1 0-1 0 0,-1-1 1 0 0,1 1 0 0 0,-1 0 0 0 0,0 0-45 0 0,0 7 112 0 0,-1 2 41 0 0,1 34 564 0 0,3-29-459 0 0,4 18 148 0 0,-4 3-77 0 0,-3-18-185 0 0,0 0 64 0 0,0 47 653 0 0,0-38-540 0 0,-4-9-139 0 0,-2-6-26 0 0,3 0 33 0 0,3 9 18 0 0,1-13-107 0 0,-2-5 1 0 0,-3-3-70 0 0,-1 0-17 0 0,3 3 42 0 0,2 5 65 0 0,-2-6-62 0 0,-6 4-38 0 0,6-7 52 0 0,0 0-40 0 0,-2 0-62 0 0,-1-1-71 0 0,-4-1-216 0 0,6 1 219 0 0,3 0-89 0 0,-1 0 42 0 0,1-1-39 0 0,-1 0 104 0 0,1-3 9 0 0,0 3 21 0 0,0-1-46 0 0,0 1-65 0 0,0 0-85 0 0,0 1 24 0 0,-1-1-53 0 0,1 1-58 0 0,-1 0-66 0 0,-9 0-828 0 0</inkml:trace>
  <inkml:trace contextRef="#ctx0" brushRef="#br0" timeOffset="129128.26">379 371 5840 0 0,'0'0'132'0'0,"0"0"17"0"0,0 0 11 0 0,0 0 48 0 0,0 0-73 0 0,0 0 114 0 0,0 0-42 0 0,0 0-47 0 0,-1 0-40 0 0,1 0-35 0 0,-2 0 15 0 0,-2 0-4 0 0,3 0 24 0 0,0 0 81 0 0,0 0-58 0 0,1 0 33 0 0,-4 0 78 0 0,1 3 9 0 0,1 0-37 0 0,0-2-7 0 0,-1 0 29 0 0,-1 0 77 0 0,1-1-220 0 0,1 0 37 0 0,-6 3 658 0 0,6-1-634 0 0,-1 0-98 0 0,0-1 46 0 0,-6 0 208 0 0,1-1-19 0 0,3 1-177 0 0,-2 2 0 0 0,-12 1 238 0 0,10-4-264 0 0,4 0-70 0 0,-9 0 46 0 0,-6 0 27 0 0,14 0-36 0 0,0 0 41 0 0,5 0-52 0 0,0-7-46 0 0,1-3 52 0 0,0 7-61 0 0,0 2-5 0 0,8-13 60 0 0,-3 5-20 0 0,-5 9-33 0 0,1-1 0 0 0,0 0 0 0 0,-1 0 0 0 0,0 0 0 0 0,1 0 0 0 0,-1 1-1 0 0,1-1 1 0 0,-1 0 0 0 0,0 0 0 0 0,0 0 0 0 0,1 0 0 0 0,-1 0 0 0 0,0 0 0 0 0,0 0 0 0 0,0 0-1 0 0,0 0 1 0 0,0 0-3 0 0,0 1 1 0 0,0 0 0 0 0,0-1-1 0 0,0 1 1 0 0,0 0 0 0 0,0 0 0 0 0,0 0-1 0 0,0 0 1 0 0,0-1 0 0 0,0 1-1 0 0,0 0 1 0 0,0 0 0 0 0,0 0 0 0 0,0 0-1 0 0,0-1 1 0 0,0 1 0 0 0,0 0-1 0 0,0 0 1 0 0,0 0 0 0 0,0 0-1 0 0,0-1 1 0 0,0 1 0 0 0,0 0 0 0 0,0 0-1 0 0,1 0 1 0 0,-1 0 0 0 0,0 0-1 0 0,0 0 1 0 0,0-1 0 0 0,0 1 0 0 0,0 0-1 0 0,0 0 1 0 0,1 0 0 0 0,-1 0-1 0 0,0 0 1 0 0,0 0 0 0 0,0 0 0 0 0,0 0-1 0 0,1 0 1 0 0,-1 0 0 0 0,0 0-1 0 0,0 0 0 0 0,4-3 18 0 0,-2-8-11 0 0,-3 9-7 0 0,1-2 0 0 0,9-8 0 0 0,-1 3 0 0 0,-5 1 0 0 0,4-6 0 0 0,-4 13 0 0 0,0-1 0 0 0,7-17 0 0 0,-8 12-12 0 0,-1 5-36 0 0,5 2 65 0 0,-4 0 127 0 0,-2 0 19 0 0,0 0-3 0 0,1 2-27 0 0,1 0-114 0 0,1 0-7 0 0,1 3 37 0 0,-3-5-45 0 0,-1 1 0 0 0,1-1-1 0 0,0 1 1 0 0,-1-1 0 0 0,1 1 0 0 0,-1-1-1 0 0,1 1 1 0 0,-1 0 0 0 0,1-1 0 0 0,-1 1 0 0 0,1 0-1 0 0,-1-1 1 0 0,0 1 0 0 0,1 0 0 0 0,-1 0 0 0 0,0 0-1 0 0,0-1 1 0 0,1 1 0 0 0,-1 0 0 0 0,0 0 0 0 0,0 0-1 0 0,0-1 1 0 0,0 1 0 0 0,0 0 0 0 0,0 0 0 0 0,0 0-1 0 0,-1-1 1 0 0,1 1 0 0 0,0 1-4 0 0,-1 1 29 0 0,2 7 25 0 0,4-3-44 0 0,-3-5-10 0 0,-2 1 3 0 0,1 1 1 0 0,0-1-1 0 0,-1 0 1 0 0,0 1 0 0 0,0-1-1 0 0,0 1 1 0 0,0-1-1 0 0,0 1 1 0 0,-1-1-4 0 0,1 4 38 0 0,0 1 0 0 0,0-4-18 0 0,0 0 1 0 0,0 0-1 0 0,0 0 0 0 0,0-1 1 0 0,1 1-1 0 0,-1 0 1 0 0,1 0-1 0 0,0 0 0 0 0,0 0 1 0 0,2 3-21 0 0,-2-4 9 0 0,0-1 0 0 0,-1 1 0 0 0,1-1 1 0 0,-1 1-1 0 0,1-1 0 0 0,-1 1 0 0 0,0-1 1 0 0,0 1-1 0 0,0-1 0 0 0,-1 1 1 0 0,1 0-10 0 0,-1 12 68 0 0,1 0 41 0 0,0 30-9 0 0,0-26 19 0 0,0-8 8 0 0,0-1 61 0 0,0 1 73 0 0,0-2 86 0 0,0-7-238 0 0,0-1-15 0 0,0 2-76 0 0,-1 1-21 0 0,1-2 29 0 0,0 0 31 0 0,1 0 45 0 0,0 0 25 0 0,1-1 45 0 0,0-1 53 0 0,0 1 60 0 0,0-1-407 0 0,-2-1-29 0 0,4 1-111 0 0,-3 0 151 0 0,0 0-39 0 0,0 1-159 0 0,-1-1 100 0 0,0 0-41 0 0,0 0-123 0 0,1 0-58 0 0,-1 0-51 0 0,0 0-46 0 0,0 0-155 0 0,0 0-45 0 0,0 0-189 0 0,1 0-506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2:38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284 159 6936 0 0,'0'0'157'0'0,"0"0"23"0"0,0 0 11 0 0,1-2-31 0 0,3-2-114 0 0,-2 2 14 0 0,-1 1 62 0 0,0 1 136 0 0,-1 0 226 0 0,0 0 18 0 0,0 0 2 0 0,0 0 0 0 0,0 0 0 0 0,0 0 0 0 0,0 0-24 0 0,0 0-100 0 0,0 0-42 0 0,0 0-8 0 0,0 0-20 0 0,0 0-71 0 0,0 0-30 0 0,0 0-7 0 0,-1-1-182 0 0,1 1 1 0 0,-1 0 0 0 0,1 0 0 0 0,-1 0 0 0 0,1-1 0 0 0,0 1 0 0 0,-1 0-1 0 0,1 0 1 0 0,-1 0 0 0 0,1 0 0 0 0,-1 0 0 0 0,1 0 0 0 0,-1 0-1 0 0,1 0 1 0 0,-1 0 0 0 0,1 0 0 0 0,-1 0 0 0 0,1 0 0 0 0,-1 0 0 0 0,1 0-1 0 0,-1 1 1 0 0,1-1 0 0 0,0 0 0 0 0,-1 0-21 0 0,-6 3 186 0 0,2 1-67 0 0,2-3-86 0 0,2-1-15 0 0,0 1-1 0 0,-1-1 1 0 0,1 1-1 0 0,-1-1 1 0 0,1 0-1 0 0,0 0 1 0 0,-1 0 0 0 0,1 0-1 0 0,0 0 1 0 0,-1 0-1 0 0,1 0 1 0 0,-1-1-18 0 0,1 1 15 0 0,0 0 0 0 0,-1 0 0 0 0,1 0 0 0 0,0 0 0 0 0,-1 0 0 0 0,1 0 1 0 0,0 0-1 0 0,-1 0 0 0 0,1 1 0 0 0,0-1 0 0 0,-1 0 0 0 0,1 1-15 0 0,-6 2 56 0 0,-1-1-1 0 0,1 1 0 0 0,-1-1 0 0 0,-1-1-55 0 0,-5 3 50 0 0,8-3-19 0 0,0 0 1 0 0,0-1 0 0 0,0 0-1 0 0,-6 0-31 0 0,-15 1 114 0 0,11 4-71 0 0,14-4-39 0 0,1 0 0 0 0,-1-1 0 0 0,1 0 0 0 0,-1 1 0 0 0,1-1 0 0 0,-1 0 0 0 0,1 0 0 0 0,-1 0 0 0 0,0 0 0 0 0,1 0 0 0 0,-1 0 0 0 0,1 0 0 0 0,-2-1-4 0 0,2 1 2 0 0,-1-1 0 0 0,1 1 0 0 0,-1 0 0 0 0,1 0 0 0 0,-1 0 1 0 0,1 0-1 0 0,-1 0 0 0 0,1 0 0 0 0,-1 0 0 0 0,1 1 0 0 0,-1-1 0 0 0,1 1 1 0 0,-2-1-3 0 0,0 2 6 0 0,0-1 0 0 0,-1 0 0 0 0,1 1 0 0 0,-1-2 0 0 0,1 1 0 0 0,-1 0 0 0 0,1-1 0 0 0,-1 1 0 0 0,0-1 0 0 0,1 0 0 0 0,-1-1 0 0 0,-2 1-6 0 0,3 0 2 0 0,2-2 52 0 0,1-5-1 0 0,-1 6-53 0 0,1 1 1 0 0,0-1-1 0 0,0 1 1 0 0,0-1-1 0 0,0 1 1 0 0,0-1-1 0 0,0 0 1 0 0,0 1-1 0 0,0-1 1 0 0,0 1-1 0 0,0-1 1 0 0,0 1-1 0 0,0-1 1 0 0,0 0-1 0 0,1 1 1 0 0,-1-1-1 0 0,0 1 1 0 0,0-1-1 0 0,1 1 1 0 0,-1-1-1 0 0,0 1 1 0 0,1-1-1 0 0,-1 1 1 0 0,0 0-1 0 0,1-1 1 0 0,-1 1-1 0 0,1-1 0 0 0,-1 1 1 0 0,0 0-1 0 0,1-1 0 0 0,4-2 50 0 0,4-5-46 0 0,3-1 50 0 0,9-8 27 0 0,-11 10-81 0 0,-10 6 0 0 0,1 1 0 0 0,0-1 0 0 0,0 1 0 0 0,0-1 0 0 0,0 0 0 0 0,-1 1 0 0 0,1-1 0 0 0,0 0 0 0 0,-1 0 0 0 0,1 0 0 0 0,-1 1 0 0 0,1-1 0 0 0,0-1 0 0 0,16-24 10 0 0,-11 17 31 0 0,-5 7-40 0 0,0 0 1 0 0,1 0-1 0 0,-1 0 0 0 0,0 0 0 0 0,0-1 1 0 0,0 1-1 0 0,-1 0 0 0 0,1 0 0 0 0,0-1 1 0 0,-1-1-2 0 0,0 3 0 0 0,1 0 0 0 0,-1 0 0 0 0,0 0 0 0 0,0 0 0 0 0,0 0 0 0 0,1 0 0 0 0,-1 0 0 0 0,0 0 0 0 0,1 0 0 0 0,-1 0 0 0 0,1 0 0 0 0,-1 0 0 0 0,1 0 0 0 0,-1 1 0 0 0,1-1 0 0 0,-1 0 0 0 0,1 0 0 0 0,-1 0 0 0 0,1 0 0 0 0,-1 0 0 0 0,0 0 0 0 0,1 0 0 0 0,-1 0 0 0 0,0 0 0 0 0,0 0 0 0 0,0 0 0 0 0,0 0 0 0 0,0 0 0 0 0,0 0 0 0 0,0 0 0 0 0,1 0 0 0 0,-1 1 0 0 0,0-1 0 0 0,0 0 0 0 0,1 0 0 0 0,-1 0 0 0 0,0 0 0 0 0,1 0 0 0 0,-1 1 0 0 0,1-1 0 0 0,-1 0 0 0 0,1 0 0 0 0,2-3 0 0 0,2-3 0 0 0,-5 7 2 0 0,1 0 1 0 0,-1-1-1 0 0,1 1 0 0 0,-1 0 1 0 0,0 0-1 0 0,1 0 0 0 0,-1 0 0 0 0,0 0 1 0 0,1 0-1 0 0,-1 0 0 0 0,0 0 1 0 0,1 0-1 0 0,-1 0 0 0 0,0 0 0 0 0,1 0 1 0 0,-1 0-1 0 0,1 0 0 0 0,-1 1 1 0 0,0-1-1 0 0,1 0 0 0 0,-1 0 0 0 0,0 0 1 0 0,0 0-1 0 0,1 1-2 0 0,10 10 94 0 0,-10-9-97 0 0,1 1 50 0 0,-1 1-36 0 0,-1-1 1 0 0,3 2 34 0 0,2 2 67 0 0,1 2 10 0 0,-2-3-80 0 0,-2-2-8 0 0,2 3-6 0 0,-3 1 64 0 0,0-5-75 0 0,0 0 0 0 0,0 0 0 0 0,0 0 0 0 0,0 1 1 0 0,1-2-1 0 0,0 1 0 0 0,-1 0 0 0 0,1 0 0 0 0,2 2-18 0 0,-2-1 59 0 0,-1 4-26 0 0,-1-1 8 0 0,5 5 0 0 0,-4-6 26 0 0,0-1 0 0 0,-1 1 0 0 0,0 0 0 0 0,0 5-67 0 0,0 2 81 0 0,0 21 198 0 0,2-22-191 0 0,2 2 55 0 0,-3-9-90 0 0,0 0 0 0 0,0 0 0 0 0,-1 0 0 0 0,0 0 0 0 0,0 1-53 0 0,4 38 370 0 0,0-28-276 0 0,-2-6-25 0 0,-3 0-18 0 0,0-1 1 0 0,4 1 16 0 0,-1-1-32 0 0,2 19 195 0 0,-3-15-178 0 0,-1-12 22 0 0,0 0-9 0 0,0 0-38 0 0,0 4-8 0 0,1-3 63 0 0,0-2-168 0 0,-1 0 59 0 0,1 0 79 0 0,0 0 124 0 0,-1 0-131 0 0,1 0-53 0 0,0 0-82 0 0,-1 0-80 0 0,1 0-103 0 0,-1 0 91 0 0,1 0-33 0 0,-1 0-35 0 0,1 0-37 0 0,-1 0-152 0 0,0 0-66 0 0,0 0-61 0 0,0 0-52 0 0,0 0-181 0 0,0 0-53 0 0,0 0-220 0 0,0 0-590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3:39.9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221 248 6624 0 0,'0'0'149'0'0,"0"0"23"0"0,0 0 11 0 0,0 0 9 0 0,0 0 34 0 0,0 0 20 0 0,0 0 2 0 0,0 0-19 0 0,0 0-77 0 0,0 0-56 0 0,-1 0-44 0 0,-4 0-15 0 0,3 0 4 0 0,2-1 14 0 0,-1 0 35 0 0,1-1 60 0 0,-3 0 40 0 0,-2 0 78 0 0,-5 0 184 0 0,-10 2 295 0 0,13 0-535 0 0,1 1-34 0 0,0-1-30 0 0,2 0-69 0 0,-10-1 243 0 0,-7 0 40 0 0,11 2-223 0 0,2 1-38 0 0,-2 2-70 0 0,-1-1 33 0 0,-12-2 155 0 0,18-1-134 0 0,1 0-38 0 0,-17 0 27 0 0,14 0 57 0 0,3 0-3 0 0,0 0 51 0 0,0 0 61 0 0,0 0 70 0 0,4-1-238 0 0,-1-1-53 0 0,2-3-74 0 0,0-8-182 0 0,-1 10 224 0 0,0 2 67 0 0,4-2-54 0 0,-4 3 0 0 0,0 0 0 0 0,1 0 0 0 0,-1 0 0 0 0,0 0 0 0 0,0 0 0 0 0,1-1 0 0 0,-1 1 0 0 0,0 0 0 0 0,0 0 0 0 0,0 0 0 0 0,1-1 0 0 0,-1 1 0 0 0,0 0 0 0 0,0 0 0 0 0,0-1 0 0 0,0 1 0 0 0,0 0 0 0 0,0 0 0 0 0,1-1 0 0 0,-1 1 0 0 0,0 0 0 0 0,0 0 0 0 0,0-1 0 0 0,0 1 0 0 0,0 0 0 0 0,0-1 0 0 0,0 1 0 0 0,0 0 0 0 0,0 0 0 0 0,0-1 0 0 0,0 1 0 0 0,0 0 0 0 0,0-1 1 0 0,0 0 1 0 0,0 0-1 0 0,1 0 0 0 0,-1 0 1 0 0,0 1-1 0 0,1-1 1 0 0,-1 0-1 0 0,1 1 1 0 0,-1-1-1 0 0,1 0 1 0 0,-1 1-1 0 0,1-1 1 0 0,-1 0-1 0 0,1 1 1 0 0,0-1-1 0 0,-1 1 1 0 0,1-1-1 0 0,0 1 1 0 0,0-1-1 0 0,-1 1 0 0 0,1 0-1 0 0,1-1 4 0 0,-1 0-1 0 0,0 0 0 0 0,1 0 1 0 0,-1 0-1 0 0,0 0 0 0 0,0 0 1 0 0,0 0-1 0 0,0-1 0 0 0,0 1 1 0 0,1-1-4 0 0,25-41 31 0 0,-18 31-15 0 0,-1-1 1 0 0,3-7-17 0 0,0 8 0 0 0,-10 11 0 0 0,1 0 0 0 0,-1 0 0 0 0,0 0 0 0 0,0-1 0 0 0,1 1 0 0 0,-1 0 0 0 0,0-1 0 0 0,0 1 0 0 0,-1-1 0 0 0,2-1 0 0 0,0-6 0 0 0,-1 7 0 0 0,-1 0 0 0 0,0 0 0 0 0,1 0 0 0 0,0 0 0 0 0,-1 0 0 0 0,1 0 0 0 0,0 0 0 0 0,0 0 0 0 0,0 0 0 0 0,2-1 0 0 0,4-6 24 0 0,-6 8-15 0 0,0-1 1 0 0,0 1-1 0 0,0-1 0 0 0,0 0 0 0 0,0 1 0 0 0,-1-1 0 0 0,1 0 0 0 0,-1 0 0 0 0,1 1 0 0 0,-1-1 0 0 0,1 0 0 0 0,-1 0 0 0 0,0 0 1 0 0,0-1-10 0 0,0 2 37 0 0,0 1-102 0 0,0 2 6 0 0,0 5 42 0 0,0-7 17 0 0,0 1 0 0 0,-1-1 0 0 0,1 1 0 0 0,0 0 0 0 0,0-1 0 0 0,0 1 0 0 0,0 0 0 0 0,0-1 0 0 0,0 1 0 0 0,0-1 0 0 0,0 1 0 0 0,1 0 0 0 0,-1-1 0 0 0,0 1 0 0 0,0-1 0 0 0,0 1 0 0 0,1-1 0 0 0,-1 1 0 0 0,0-1 0 0 0,1 1 0 0 0,-1-1 0 0 0,0 1 0 0 0,1-1 0 0 0,-1 1 0 0 0,1-1 0 0 0,-1 1 0 0 0,0-1 0 0 0,1 1 0 0 0,1 0 0 0 0,0 8 36 0 0,-2 17 132 0 0,0-25-159 0 0,2 42 282 0 0,0-29-219 0 0,1-2-34 0 0,-2-8-11 0 0,0 1 0 0 0,0 0 0 0 0,-1-1 0 0 0,1 1 0 0 0,-1 0 0 0 0,0-1 0 0 0,-1 1-1 0 0,1 2-26 0 0,-1 13 131 0 0,0-11-85 0 0,-3 6 71 0 0,1 1 10 0 0,2-6-73 0 0,0 11 78 0 0,0-17-100 0 0,1 1-1 0 0,-1 0 1 0 0,1 0-1 0 0,1-1 0 0 0,-1 1 1 0 0,1 0-1 0 0,0-1 1 0 0,0 3-32 0 0,1-1 47 0 0,-1 0 0 0 0,1 0 0 0 0,-1 0 0 0 0,0 4-47 0 0,0 18 220 0 0,-1-15-146 0 0,0-10-25 0 0,0 1 0 0 0,1-1-1 0 0,0 0 1 0 0,-1 1 0 0 0,1-1 0 0 0,0 0 0 0 0,2 3-49 0 0,-2 3 134 0 0,-1-8-124 0 0,-1-1 0 0 0,1 1 0 0 0,0-1 0 0 0,0 1 0 0 0,0-1-1 0 0,0 1 1 0 0,0-1 0 0 0,0 1 0 0 0,1 0 0 0 0,-1-1 0 0 0,0 1-1 0 0,0-1 1 0 0,0 1 0 0 0,0-1 0 0 0,1 1 0 0 0,-1-1 0 0 0,0 1-1 0 0,1-1-9 0 0,-1 0-161 0 0,0 1 51 0 0,0-1 46 0 0,0 0 41 0 0,0 0 60 0 0,1 1 71 0 0,0 1 409 0 0,0-2-386 0 0,-1 1-122 0 0,1-1-52 0 0,-1 1-63 0 0,0-1-71 0 0,1 1-49 0 0,-1-1-73 0 0,0 0-80 0 0,1 0-85 0 0,-1 1-94 0 0,1-1-101 0 0,-1 0-106 0 0,0 0-116 0 0,0 0-1184 0 0,0 0-1180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3:42.9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6704 0 0,'0'0'149'0'0,"0"0"23"0"0,0 0 12 0 0,0 0-60 0 0,0 0-13 0 0,0 0 37 0 0,0 0 125 0 0,0 0 230 0 0,0 0 10 0 0,0 0 2 0 0,0 0-17 0 0,0 0-8 0 0,0 0-2 0 0,0 0-27 0 0,0 0-231 0 0,0 1-85 0 0,0-1-73 0 0,0 1-34 0 0,0 3 3 0 0,0-2 12 0 0,0-1 73 0 0,0 0 108 0 0,0 3-165 0 0,1 0 52 0 0,-1 1 164 0 0,2 5 259 0 0,0-6-335 0 0,-1-1-42 0 0,1 1-68 0 0,1 14 391 0 0,2-6-227 0 0,-3 1-89 0 0,0 0-78 0 0,7 6-42 0 0,-4-7 0 0 0,1 4 361 0 0,0-1-80 0 0,-1 0-63 0 0,1-1-48 0 0,15 40 496 0 0,-15-41-509 0 0,-5-12-190 0 0,-1 0 1 0 0,1 0-1 0 0,-1 0 0 0 0,1 0 1 0 0,-1 1-1 0 0,1-1 0 0 0,-1 0 1 0 0,0 0-1 0 0,0 1 0 0 0,0-1 1 0 0,1 1-22 0 0,-1-1 12 0 0,0 0 0 0 0,0 0 0 0 0,0 0 0 0 0,0 0 0 0 0,0 0 0 0 0,1 0 0 0 0,-1 0 0 0 0,0 0 0 0 0,1 0 0 0 0,-1 0 0 0 0,1 0 0 0 0,0 0-12 0 0,-1 0 10 0 0,1 0 0 0 0,-1 0 0 0 0,1 0 0 0 0,-1 0 0 0 0,1 0 0 0 0,-1 0 0 0 0,0 0 0 0 0,1 0 0 0 0,-1 0 0 0 0,0 0 0 0 0,0 0 0 0 0,0 0 0 0 0,0 0-10 0 0,4 15 56 0 0,0-5 3 0 0,-3-1 42 0 0,-1-10-306 0 0,0 0 82 0 0,0 0 70 0 0,0 0 59 0 0,0 1 58 0 0,0 0 44 0 0,0 2 364 0 0,0-1-311 0 0,0-1-104 0 0,0 0-40 0 0,0 0-43 0 0,0 0-45 0 0,0-1-53 0 0,0 1-58 0 0,0 0-86 0 0,0 0-82 0 0,0-1-91 0 0,0 1-99 0 0,-1-1-106 0 0,1 0-115 0 0,0 1-122 0 0,0-1 393 0 0,0 0-34 0 0,-3 0-1646 0 0,-2 0-1241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8:21.2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1389 1010 6056 0 0,'0'0'176'0'0,"2"0"-4"0"0,6 1-127 0 0,-1 3 36 0 0,-1 0 35 0 0,-1 0 35 0 0,-3-2 64 0 0,0-1-57 0 0,0 0-49 0 0,0-1-37 0 0,1 0-23 0 0,1-1 8 0 0,-3 1-3 0 0,-1 0 3 0 0,13 0 569 0 0,1 1-41 0 0,-2-2-115 0 0,-8-1-283 0 0,0-1-33 0 0,-2 0-36 0 0,-1-2-37 0 0,0 3 61 0 0,3 4-3 0 0,17 6 135 0 0,-20-8-268 0 0,-1 0 0 0 0,0 0 1 0 0,1 0-1 0 0,-1-1 0 0 0,0 1 0 0 0,0 0 1 0 0,1 0-1 0 0,-1 0 0 0 0,0 0 0 0 0,0 0 1 0 0,1 0-1 0 0,-1 0 0 0 0,0-1 1 0 0,0 1-1 0 0,0 0 0 0 0,1 0 0 0 0,-1 0 1 0 0,0-1-1 0 0,0 1 0 0 0,0 0 0 0 0,1 0 1 0 0,-1 0-1 0 0,0-1 0 0 0,0 1 1 0 0,0 0-1 0 0,0 0 0 0 0,0-1 0 0 0,0 1-6 0 0,2-3 83 0 0,1 1-39 0 0,2 1 34 0 0,24 1 435 0 0,-24 0-414 0 0,1-2 34 0 0,7-9-18 0 0,0 6-3 0 0,-9-2-40 0 0,-3 7-68 0 0,-1-1 0 0 0,0 1 1 0 0,0-1-1 0 0,1 1 0 0 0,-1 0 0 0 0,0-1 1 0 0,1 1-1 0 0,-1-1 0 0 0,0 1 0 0 0,1 0 1 0 0,-1-1-1 0 0,0 1 0 0 0,1 0 0 0 0,-1 0 1 0 0,1-1-1 0 0,-1 1 0 0 0,1 0 0 0 0,-1 0 1 0 0,1 0-1 0 0,-1-1 0 0 0,1 1 0 0 0,-1 0 0 0 0,1 0 1 0 0,-1 0-1 0 0,1 0 0 0 0,-1 0 0 0 0,1 0 1 0 0,-1 0-1 0 0,1 0 0 0 0,-1 0 0 0 0,1 0 1 0 0,-1 1-5 0 0,2-1 10 0 0,0-1 1 0 0,-1 1 0 0 0,1 0-1 0 0,0 0 1 0 0,-1-1 0 0 0,1 1-1 0 0,0-1 1 0 0,-1 1 0 0 0,1-1-1 0 0,-1 0 1 0 0,1 0 0 0 0,-1 1-1 0 0,0-1 1 0 0,1 0 0 0 0,-1 0-1 0 0,0-1 1 0 0,1 1 0 0 0,-1-1-11 0 0,5-1 96 0 0,-1 4-63 0 0,0 0-11 0 0,0-5 56 0 0,9-6-3 0 0,-1 4-59 0 0,-13 6-16 0 0,0-1 0 0 0,1 0 0 0 0,-1 0 0 0 0,0 1 0 0 0,1-1 0 0 0,-1 0 0 0 0,0 0 0 0 0,0 0 0 0 0,0 0 0 0 0,0 0 0 0 0,1 1 0 0 0,-1-1 0 0 0,-1 0 0 0 0,1-1 0 0 0,0-22 18 0 0,0 17 34 0 0,-2 7 14 0 0,-9 0-2 0 0,11 0-63 0 0,0 0 0 0 0,0 0 0 0 0,0 0 0 0 0,0 0 0 0 0,0 0 0 0 0,0 0 0 0 0,0 0 1 0 0,-1 0-1 0 0,1 0 0 0 0,0 0 0 0 0,0 0 0 0 0,0 0 0 0 0,0 0 0 0 0,0 0 0 0 0,0 0 1 0 0,0 0-1 0 0,0 0 0 0 0,0 0 0 0 0,0 0 0 0 0,-1 0 0 0 0,1 0 0 0 0,0 0 0 0 0,0 0 1 0 0,0 0-1 0 0,0 0 0 0 0,0 0 0 0 0,0-1 0 0 0,0 1 0 0 0,0 0 0 0 0,0 0 0 0 0,0 0 1 0 0,0 0-1 0 0,0 0 0 0 0,0 0 0 0 0,0 0 0 0 0,-1 0 0 0 0,1 0 0 0 0,0 0 0 0 0,0 0 1 0 0,0 0-1 0 0,0-1 0 0 0,0 1 0 0 0,0 0 0 0 0,0 0 0 0 0,0 0 0 0 0,0 0 0 0 0,0 0 1 0 0,0 0-1 0 0,0 0 0 0 0,0 0 0 0 0,0 0 0 0 0,0 0 0 0 0,0-1 0 0 0,0 1 0 0 0,0 0 1 0 0,0 0-1 0 0,1 0-1 0 0,-1 0 3 0 0,0-1 0 0 0,0 1 0 0 0,0-1 0 0 0,0 1 0 0 0,0-1 0 0 0,0 1 0 0 0,-1-1 0 0 0,1 1 0 0 0,0-1 0 0 0,0 1 1 0 0,0 0-1 0 0,0-1 0 0 0,0 1 0 0 0,-1-1 0 0 0,1 1 0 0 0,0 0 0 0 0,0-1 0 0 0,-1 1 0 0 0,1-1 0 0 0,0 1 0 0 0,-1 0 1 0 0,1-1-1 0 0,0 1 0 0 0,-1 0 0 0 0,1 0 0 0 0,0-1 0 0 0,-1 1 0 0 0,1 0 0 0 0,-1 0 0 0 0,1-1-3 0 0,-20 0 195 0 0,12 1-125 0 0,5 0-38 0 0,1 0-15 0 0,0 0-1 0 0,0 1 0 0 0,1-1 0 0 0,-1-1 0 0 0,0 1 1 0 0,0 0-1 0 0,0 0 0 0 0,0-1 0 0 0,1 1 0 0 0,-1-1 1 0 0,-1 0-17 0 0,-1-5 74 0 0,0 1-9 0 0,-1 4 21 0 0,-3 0 66 0 0,-46 1 407 0 0,34 0-417 0 0,2 0-60 0 0,16 0-75 0 0,1 0 1 0 0,-1 0-1 0 0,0 1 1 0 0,1-1-1 0 0,-1 0 1 0 0,1 1 0 0 0,-1-1-1 0 0,1 1 1 0 0,-1 0-1 0 0,1-1 1 0 0,-1 1 0 0 0,1 0-1 0 0,-2 1-7 0 0,-10 4 76 0 0,-1-4 38 0 0,12-2-105 0 0,0 0 1 0 0,1 1-1 0 0,-1-1 1 0 0,0 1 0 0 0,0-1-1 0 0,1 1 1 0 0,-1 0 0 0 0,0 0-1 0 0,1-1 1 0 0,-1 1 0 0 0,0 1-11 0 0,1-1 12 0 0,-1 0-1 0 0,1 0 0 0 0,-1-1 0 0 0,0 1 0 0 0,0 0 0 0 0,1 0 0 0 0,-1-1 0 0 0,0 1 0 0 0,0-1 0 0 0,0 0 0 0 0,0 1-10 0 0,-3 1 70 0 0,-6 11-15 0 0,6 1-28 0 0,-6-9 47 0 0,6 3-24 0 0,-3 9-25 0 0,6-13-14 0 0,-11 20 72 0 0,10-17-70 0 0,2-4-6 0 0,0 0-1 0 0,0 0 1 0 0,1 0 0 0 0,-1 0 0 0 0,1-1 0 0 0,0 1 0 0 0,0 0 0 0 0,0 0 0 0 0,0 0 0 0 0,1 3-7 0 0,-1 9 11 0 0,0 4-3 0 0,-1-8 6 0 0,1 1 0 0 0,0 0 0 0 0,1 0 0 0 0,2 12-14 0 0,3-8-2 0 0,-5-13 4 0 0,0 0-1 0 0,0 1 1 0 0,0-1 0 0 0,0 0 0 0 0,0 1-1 0 0,-1-1 1 0 0,1 2-2 0 0,2 6 43 0 0,0-1-38 0 0,7 16 37 0 0,-9-24-39 0 0,0-1 1 0 0,0 1-1 0 0,-1-1 0 0 0,1 1 1 0 0,0-1-1 0 0,1 1 0 0 0,-1-1 0 0 0,0 0 1 0 0,0 1-1 0 0,0-1 0 0 0,1 0 1 0 0,1 1-4 0 0,8 3 37 0 0,1 1-12 0 0,-1 4 39 0 0,31 16 43 0 0,-42-25-105 0 0,0-1 0 0 0,0 0 0 0 0,1 0 0 0 0,-1 1 0 0 0,0-1 0 0 0,0 0 0 0 0,1 0 0 0 0,-1 0 0 0 0,0 1 0 0 0,1-1 0 0 0,-1 0 0 0 0,0 0 1 0 0,0 0-1 0 0,1 0 0 0 0,-1 0 0 0 0,0 0 0 0 0,1 0 0 0 0,-1 0 0 0 0,0 0 0 0 0,1 0 0 0 0,-1 0 0 0 0,0 0 0 0 0,1 0 0 0 0,-1 0 0 0 0,0 0 0 0 0,1 0-2 0 0,4 1 10 0 0,17-1 15 0 0,-7-4 44 0 0,-2-2-22 0 0,-10 5-42 0 0,1 0 0 0 0,-1 0 0 0 0,0 0-1 0 0,0 0 1 0 0,0 0 0 0 0,0 1 0 0 0,1 0 0 0 0,1-1-5 0 0,-3 1 6 0 0,0 0 0 0 0,0 0 1 0 0,0 0-1 0 0,-1 0 0 0 0,1-1 1 0 0,0 1-1 0 0,-1-1 1 0 0,1 1-1 0 0,0-1 0 0 0,-1 0 1 0 0,2 0-7 0 0,10-10-10 0 0,2-2-72 0 0,-7 10 41 0 0,7-5-61 0 0,-5 1-17 0 0,-3-1-49 0 0,1-2-90 0 0,8-14-316 0 0,-3 16-30 0 0,-13 7 560 0 0,0 1 1 0 0,1-1-1 0 0,-1 0 1 0 0,0 0-1 0 0,1 0 1 0 0,-1 1 0 0 0,0-1-1 0 0,0 0 1 0 0,0 0-1 0 0,0 0 1 0 0,1 0-1 0 0,-1 0 1 0 0,-1 1 0 0 0,1-2 43 0 0</inkml:trace>
  <inkml:trace contextRef="#ctx0" brushRef="#br0" timeOffset="3993.69">5490 789 7688 0 0,'-13'-13'166'0'0,"10"11"-11"0"0,0 1-61 0 0,-1 0-32 0 0,-1 2 1 0 0,4-1-33 0 0,-25 0 135 0 0,3 0-108 0 0,12 2 1 0 0,8 3 122 0 0,-2 2 119 0 0,-11-2 278 0 0,-7 5 21 0 0,19-8-369 0 0,1 0-50 0 0,1-1-44 0 0,0 1-37 0 0,0-1-23 0 0,1 1-36 0 0,-2 2-36 0 0,1-1 9 0 0,0-1 63 0 0,-8 11 68 0 0,4 5 10 0 0,5-15-133 0 0,1-1 0 0 0,-1 1 0 0 0,0-1 0 0 0,1 1 0 0 0,-1-1 0 0 0,-1 0-1 0 0,1 1 1 0 0,0-1 0 0 0,0 0 0 0 0,-1 0 0 0 0,1 0 0 0 0,-1 0 0 0 0,0 0-20 0 0,-7 11 95 0 0,3 6 3 0 0,3-6-43 0 0,-8 8 57 0 0,6 5-8 0 0,-1-11-56 0 0,5-13-45 0 0,0-1-1 0 0,0 1 0 0 0,1-1 0 0 0,-1 1 0 0 0,0 0 0 0 0,1-1 0 0 0,0 1 0 0 0,-1 0 0 0 0,1-1 0 0 0,0 1 1 0 0,0 0-1 0 0,0-1 0 0 0,0 1 0 0 0,0 0 0 0 0,0-1 0 0 0,0 1 0 0 0,1 0 0 0 0,-1 0-2 0 0,6 14 42 0 0,-5-13-36 0 0,1 0-1 0 0,-1 1 1 0 0,0-1-1 0 0,0 0 0 0 0,-1 1 1 0 0,1-1-1 0 0,-1 1 1 0 0,1 1-6 0 0,-2-4 3 0 0,2 1 0 0 0,-1 0 1 0 0,0-1-1 0 0,0 1 1 0 0,0 0-1 0 0,1-1 1 0 0,-1 1-1 0 0,1 0 0 0 0,-1-1 1 0 0,1 1-1 0 0,0-1 1 0 0,0 1-1 0 0,-1-1 0 0 0,1 1-3 0 0,6 10 13 0 0,-5 0-8 0 0,-2-11-2 0 0,1 0-1 0 0,-1 0 1 0 0,0 0-1 0 0,0 0 1 0 0,0 0-1 0 0,1 0 1 0 0,-1-1-1 0 0,0 1 1 0 0,1 0-1 0 0,-1 0 1 0 0,1 0-1 0 0,-1 0 1 0 0,1-1-1 0 0,-1 1 1 0 0,1 0-1 0 0,0 0 1 0 0,-1-1-1 0 0,1 1 1 0 0,0-1-1 0 0,0 1 1 0 0,0-1-1 0 0,-1 1 1 0 0,1-1-1 0 0,0 1 1 0 0,0-1-1 0 0,0 1 1 0 0,0-1-3 0 0,31 26 159 0 0,-1-10 3 0 0,-21-12-94 0 0,13-4 11 0 0,-15-1-22 0 0,1 1 41 0 0,-7-1-85 0 0,0 1 0 0 0,-1 0 1 0 0,1-1-1 0 0,0 1 0 0 0,-1-1 1 0 0,1 1-1 0 0,-1-1 1 0 0,1 0-1 0 0,-1 0 0 0 0,1 0 1 0 0,1 0-14 0 0,5-4 43 0 0,2 0 13 0 0,-7 4-45 0 0,-1 0 1 0 0,0 0 0 0 0,1-1 0 0 0,-1 1-1 0 0,0 0 1 0 0,0-1 0 0 0,0 1 0 0 0,0-1 0 0 0,0 0-12 0 0,11-10 38 0 0,-8 8-31 0 0,-1-1 0 0 0,1 1 0 0 0,-1-1 0 0 0,1 0 0 0 0,-2 0 0 0 0,2-2-7 0 0,14-27 36 0 0,-18 32-40 0 0,1-1-8 0 0,0 0 1 0 0,0 0-1 0 0,-1 0 1 0 0,1 0 0 0 0,-1 0-1 0 0,1-2 12 0 0,0-5-58 0 0,-1-3-33 0 0,-1 10 68 0 0,0 0 0 0 0,0 0 0 0 0,1 0 0 0 0,-1 0 1 0 0,1 0-1 0 0,0 0 0 0 0,0-2 23 0 0,8-13-144 0 0,-6 3 6 0 0,-3-6 16 0 0,-1 12 64 0 0,1-11-93 0 0,0-18-105 0 0,0 14 25 0 0,-1 7 52 0 0,-6-6-172 0 0,1 1 23 0 0,5 5 165 0 0,-2-5-11 0 0,-2 2 39 0 0,-1-3 7 0 0,1-19-64 0 0,-1 19 70 0 0,4 17 81 0 0,1-1 0 0 0,-1 1 0 0 0,1 0 1 0 0,1-1-1 0 0,-1 1 0 0 0,1-2 41 0 0,0 0-46 0 0,0-1 0 0 0,-1 1 0 0 0,0 0 0 0 0,-1-3 46 0 0,-10-21-153 0 0,2 4 30 0 0,8 17 93 0 0,0 0 1 0 0,1 0-1 0 0,0-1 0 0 0,1-7 30 0 0,0 17-3 0 0,0 0-1 0 0,0 0 0 0 0,0 0 0 0 0,0 0 1 0 0,-1 0-1 0 0,1 1 0 0 0,-1-1 0 0 0,0 0 0 0 0,1 0 1 0 0,-1 0-1 0 0,0 1 0 0 0,0-1 0 0 0,-1-1 4 0 0,-3-7 5 0 0,3-3 62 0 0,2 7-25 0 0,-2-13 125 0 0,2 19-161 0 0,0 0 0 0 0,0-1 0 0 0,-1 1 0 0 0,1-1 0 0 0,0 1 0 0 0,0 0 0 0 0,-1-1 0 0 0,1 1 0 0 0,0 0 1 0 0,-1-1-1 0 0,1 1 0 0 0,0 0 0 0 0,-1-1 0 0 0,1 1 0 0 0,0 0 0 0 0,-1 0 0 0 0,1-1 0 0 0,-1 1 0 0 0,1 0 0 0 0,-1 0 0 0 0,1 0 0 0 0,-1 0 0 0 0,1 0 0 0 0,0-1 0 0 0,-1 1 0 0 0,1 0 1 0 0,-1 0-1 0 0,1 0 0 0 0,-1 0 0 0 0,0 1-6 0 0,-1-1 156 0 0,2 0 4 0 0,0 0 0 0 0,0 9 8 0 0,-1 2-93 0 0,0 16-15 0 0,3-19-4 0 0,0 0 53 0 0,3-1-27 0 0,-4-5-63 0 0,0-1 0 0 0,0 1 0 0 0,0-1-1 0 0,0 1 1 0 0,0-1 0 0 0,-1 1 0 0 0,1-1-1 0 0,-1 1 1 0 0,1 0 0 0 0,-1-1 0 0 0,0 1-1 0 0,0 0 1 0 0,1-1 0 0 0,-1 1 0 0 0,0 1-19 0 0,0 2 52 0 0,1 0 0 0 0,0 0 0 0 0,0 0 0 0 0,0 0 0 0 0,2 5-52 0 0,-1-4 46 0 0,0-1 0 0 0,-1 1 0 0 0,0 0 0 0 0,0 0 0 0 0,0 0 0 0 0,-1 0-46 0 0,1 1 44 0 0,-1 0 0 0 0,1-1 0 0 0,1 1 0 0 0,-1 0 0 0 0,1-1 0 0 0,0 1-44 0 0,3 9 98 0 0,0 16 134 0 0,5-1 22 0 0,-4 1 2 0 0,1-5-35 0 0,5 24 128 0 0,-5-21-183 0 0,-2 38 310 0 0,-1-50-380 0 0,3 15 79 0 0,-5-5-18 0 0,-2-11-71 0 0,-1 12 57 0 0,5 1 36 0 0,1-13-92 0 0,-3-11-50 0 0,-1 1 1 0 0,1-1-1 0 0,-1 1 1 0 0,0 0-1 0 0,0-1 1 0 0,-1 1-38 0 0,0 17 124 0 0,0 38 110 0 0,0-26-44 0 0,0-15 7 0 0,0-6 76 0 0,0-21-389 0 0,0-1-48 0 0,0-12-468 0 0,0 4 62 0 0</inkml:trace>
  <inkml:trace contextRef="#ctx0" brushRef="#br0" timeOffset="4386.11">5806 884 7368 0 0,'0'0'165'0'0,"3"0"22"0"0,0-1-122 0 0,-3 1-55 0 0,2 1 19 0 0,4 3 42 0 0,1 0 12 0 0,3 1 37 0 0,-8-4-111 0 0,-1-1-1 0 0,0 0 0 0 0,0 1 0 0 0,0-1 1 0 0,0 0-1 0 0,0 0 0 0 0,0 0 1 0 0,1 0-1 0 0,-1 0 0 0 0,0 0 0 0 0,0 0 1 0 0,0 0-1 0 0,0 0 0 0 0,0 0 0 0 0,1-1 1 0 0,-1 1-9 0 0,17-8 206 0 0,-11 5-50 0 0,7-1 304 0 0,0 3-44 0 0,0 1-40 0 0,-1 1-38 0 0,3 0 45 0 0,-2-2-47 0 0,-12 1-295 0 0,0-1-1 0 0,0 1 0 0 0,0-1 0 0 0,-1 1 0 0 0,1-1 0 0 0,0 1 0 0 0,-1-1 0 0 0,1 0 0 0 0,0 0 0 0 0,-1 0 0 0 0,1 0 0 0 0,-1 0 1 0 0,1 0-1 0 0,0-1-40 0 0,-2 2 16 0 0,0-1 1 0 0,0 1 0 0 0,0 0 0 0 0,1 0-1 0 0,-1-1 1 0 0,0 1 0 0 0,1 0 0 0 0,-1 0 0 0 0,0 0-1 0 0,0 0 1 0 0,1-1 0 0 0,-1 1 0 0 0,0 0-1 0 0,1 0 1 0 0,-1 0 0 0 0,0 0 0 0 0,1 0-1 0 0,-1 0 1 0 0,0 0 0 0 0,1 0 0 0 0,-1 0 0 0 0,0 0-1 0 0,0 0 1 0 0,1 0 0 0 0,-1 0 0 0 0,1 0-17 0 0,1 0 54 0 0,1 0 1 0 0,-1 0 0 0 0,1 0 0 0 0,-1 0 0 0 0,1-1 0 0 0,-1 1 0 0 0,2-1-55 0 0,1-6 224 0 0,-3 3-92 0 0,10-3 203 0 0,-4 3-145 0 0,-1-3-43 0 0,-5 2-86 0 0,1-1 42 0 0,5 1 5 0 0,-3 2-78 0 0,-1 0-7 0 0,18-17 172 0 0,-19 17-193 0 0,0-2 41 0 0,-3-15 6 0 0,0 2-5 0 0,0 8 10 0 0,0 10-52 0 0,0-1-1 0 0,0 1 1 0 0,0 0 0 0 0,0-1 0 0 0,0 1 0 0 0,0-1 0 0 0,0 1 0 0 0,0 0 0 0 0,0-1 0 0 0,-1 1 0 0 0,1-1 0 0 0,0 1 0 0 0,0-1 0 0 0,0 1 0 0 0,0 0 0 0 0,-1-1 0 0 0,1 1 0 0 0,0 0 0 0 0,0-1 0 0 0,-1 1 0 0 0,1 0-1 0 0,0-1 1 0 0,-1 1 0 0 0,1 0 0 0 0,0 0 0 0 0,-1-1 0 0 0,1 1 0 0 0,0 0 0 0 0,-1 0 0 0 0,1 0 0 0 0,-1-1-2 0 0,-5-3 14 0 0,0-7 29 0 0,-4 6-16 0 0,6-2 19 0 0,0 2 8 0 0,-9 4 78 0 0,3 0-78 0 0,-18 0-36 0 0,27 1-17 0 0,-1 0 0 0 0,1 0 0 0 0,-1 0-1 0 0,1 0 1 0 0,-1 0 0 0 0,0 1 0 0 0,1-1 0 0 0,-1 1 0 0 0,1-1 0 0 0,-1 1-1 0 0,1-1 1 0 0,-1 1-1 0 0,-5 10 40 0 0,7-10-39 0 0,0 0 0 0 0,-1 1-1 0 0,1-1 1 0 0,-1 0 0 0 0,1 0 0 0 0,-1 0 0 0 0,0-1 0 0 0,1 1 0 0 0,-1 0-1 0 0,0 0 1 0 0,0 0 0 0 0,0 0 0 0 0,1-1 0 0 0,-1 1 0 0 0,0 0 0 0 0,-1 0-1 0 0,-8 3 0 0 0,8-3 0 0 0,-1 0 0 0 0,1 0 0 0 0,0 1 0 0 0,0-1 0 0 0,0 0 0 0 0,0 1 0 0 0,0-1 0 0 0,0 1 0 0 0,0 0 0 0 0,-4 4-2 0 0,3-4 9 0 0,0 1 0 0 0,1 0-1 0 0,-1 0 1 0 0,1 0 0 0 0,0 0 0 0 0,-1 0 0 0 0,1 0-1 0 0,0 1 1 0 0,1-1 0 0 0,-1 1 0 0 0,1-1 0 0 0,-1 4-7 0 0,-25 67 216 0 0,26-71-204 0 0,0 0 1 0 0,1 1 0 0 0,-1 0-1 0 0,1-1 1 0 0,-1 1 0 0 0,1-1-1 0 0,0 1 1 0 0,1 0 0 0 0,-1 1-13 0 0,1 7 30 0 0,-1 2-20 0 0,0 0 53 0 0,0 10 123 0 0,0 33 351 0 0,0-40-430 0 0,0-1-64 0 0,2 2 0 0 0,0-13-41 0 0,-1-1 0 0 0,1 0 0 0 0,0 0-1 0 0,0 0 1 0 0,0 0 0 0 0,1 0 0 0 0,0 0 0 0 0,-1 0 0 0 0,1-1 0 0 0,3 3-2 0 0,11 7 45 0 0,8-2 83 0 0,26 9-128 0 0,-47-19 1 0 0,-1 0 1 0 0,1 0-1 0 0,0 0 0 0 0,-1-1 1 0 0,1 0-1 0 0,0 0 1 0 0,-1 0-1 0 0,1 0 0 0 0,1 0-1 0 0,5-1 9 0 0,4-1 16 0 0,-4-3-43 0 0,3-1-46 0 0,-10 5 0 0 0,0 1 39 0 0,7 0 61 0 0,-5 0-31 0 0,0 0-43 0 0,-2-1-25 0 0,1 1-39 0 0,-1 0-18 0 0,0-1-37 0 0,-1 0-42 0 0,1-1-45 0 0,-1 1-103 0 0,1 0-71 0 0,-1-1-63 0 0,1 0-54 0 0,1-1-385 0 0,1-1-73 0 0,5-2-923 0 0,9-3-1088 0 0</inkml:trace>
  <inkml:trace contextRef="#ctx0" brushRef="#br0" timeOffset="4652.71">6547 474 8088 0 0,'6'0'97'0'0,"13"1"301"0"0,-14 3-217 0 0,-3 4-40 0 0,-2-8-135 0 0,0 0-1 0 0,0 0 0 0 0,0 0 1 0 0,0 0-1 0 0,0 0 1 0 0,0 0-1 0 0,0 1 1 0 0,0-1-1 0 0,0 0 1 0 0,0 0-1 0 0,0 0 0 0 0,0 0 1 0 0,0 0-1 0 0,0 0 1 0 0,0 0-1 0 0,0 0 1 0 0,0 0-1 0 0,0 0 1 0 0,0 1-1 0 0,0-1 1 0 0,0 0-1 0 0,0 0 0 0 0,0 0 1 0 0,0 0-1 0 0,0 0 1 0 0,0 0-1 0 0,0 0 1 0 0,0 0-1 0 0,0 0 1 0 0,0 0-1 0 0,-1 0 0 0 0,1 0 1 0 0,0 0-1 0 0,0 0 1 0 0,0 1-1 0 0,0-1 1 0 0,0 0-1 0 0,0 0 1 0 0,0 0-1 0 0,0 0 1 0 0,0 0-1 0 0,0 0 0 0 0,0 0 1 0 0,-1 0-1 0 0,1 0 1 0 0,0 0-1 0 0,0 0 1 0 0,0 0-1 0 0,0 0 1 0 0,0 0-1 0 0,0 0 0 0 0,0 0 1 0 0,0 0-1 0 0,0 0 1 0 0,0 0-1 0 0,-1 0 1 0 0,1 0-6 0 0,-10 0 312 0 0,10-1-307 0 0,0 1 0 0 0,0 0 0 0 0,0 0 0 0 0,-1 0 1 0 0,1 0-1 0 0,0 0 0 0 0,0 0 0 0 0,0 0 0 0 0,0 0 1 0 0,0 0-1 0 0,0 0 0 0 0,0 0 0 0 0,0 0 0 0 0,0 0 1 0 0,0 0-1 0 0,-1 0 0 0 0,1 0 0 0 0,0 0 0 0 0,0 0 1 0 0,0 0-1 0 0,0 0 0 0 0,0 1 0 0 0,0-1 0 0 0,0 0 1 0 0,0 0-1 0 0,0 0 0 0 0,0 0 0 0 0,0 0 0 0 0,-1 0 1 0 0,1 0-1 0 0,0 0 0 0 0,0 0 0 0 0,0 0 0 0 0,0 0 0 0 0,0 0 1 0 0,0 0-1 0 0,0 0 0 0 0,0 1 0 0 0,0-1 0 0 0,0 0 1 0 0,0 0-1 0 0,0 0 0 0 0,0 0 0 0 0,0 0 0 0 0,0 0 1 0 0,0 0-1 0 0,0 0 0 0 0,0 0 0 0 0,0 0 0 0 0,0 1 1 0 0,0-1-1 0 0,0 0 0 0 0,0 0 0 0 0,0 0 0 0 0,0 0 1 0 0,0 0-1 0 0,0 0-5 0 0,0 5 101 0 0,0 3 5 0 0,0-2-12 0 0,0 4 81 0 0,0-3-44 0 0,0 2 38 0 0,0-2-143 0 0,0-1-32 0 0,0-4-44 0 0,0-2-82 0 0,0 1-87 0 0,0-1 61 0 0,0 0-37 0 0,0 0-40 0 0,0 0-38 0 0,0 0-368 0 0,0 0-257 0 0,0 0-593 0 0</inkml:trace>
  <inkml:trace contextRef="#ctx0" brushRef="#br0" timeOffset="4842.74">6563 837 9704 0 0,'0'0'282'0'0,"3"2"-2"0"0,-3-2-280 0 0,5 6 71 0 0,0 1-43 0 0,1 7-17 0 0,0-12 12 0 0,-2-2 63 0 0,-2 0 92 0 0,-1 0 209 0 0,-1 0 368 0 0,0 0 40 0 0,2 0-38 0 0,2 0-507 0 0,3 0 77 0 0,-4 0 169 0 0,-3 0-14 0 0,0 0-207 0 0,2-2-126 0 0,7-6 0 0 0,-8 8-138 0 0,0-1 0 0 0,1 0 0 0 0,-1 1 0 0 0,0-1 0 0 0,1 0 0 0 0,-1 1 0 0 0,0 0 0 0 0,1-1 0 0 0,-1 1 0 0 0,1 0 0 0 0,0-1-11 0 0,0 1-9 0 0,-1 0-95 0 0,-1-1-92 0 0,0 0 49 0 0,0 1-38 0 0,0-1-41 0 0,0 0-40 0 0,0-2-368 0 0,1 1 82 0 0,-1 0-54 0 0,2-2-721 0 0,2-2-461 0 0,4-3-1022 0 0,-7 8 2526 0 0</inkml:trace>
  <inkml:trace contextRef="#ctx0" brushRef="#br0" timeOffset="2832.28">4449 742 7920 0 0,'0'0'174'0'0,"0"0"29"0"0,0 0 13 0 0,-2 0-31 0 0,-1 0-131 0 0,1 0-118 0 0,-2 0 103 0 0,1 0 19 0 0,-2 0 35 0 0,-2 0 41 0 0,-1 0 46 0 0,-28 0 1200 0 0,-20 0 744 0 0,53 3-1934 0 0,-4 4-94 0 0,-20 20 233 0 0,19-17-240 0 0,3 1-20 0 0,5-9-54 0 0,-1 0-1 0 0,-1 1 1 0 0,1-1-1 0 0,0 0 1 0 0,-1 0-1 0 0,1 0 1 0 0,-1 0-1 0 0,1 0 1 0 0,-1 0-15 0 0,-1 1 17 0 0,0 0 0 0 0,0 1 0 0 0,0 0 0 0 0,1-1 0 0 0,-1 1 0 0 0,1 0 0 0 0,0 0 0 0 0,0 0 0 0 0,1 1-1 0 0,-1-1 1 0 0,1 0 0 0 0,0 1 0 0 0,0-1 0 0 0,0 3-17 0 0,-1 25 51 0 0,2 82 50 0 0,1-108-89 0 0,0 0 0 0 0,1 1 0 0 0,0-1 0 0 0,0 0-1 0 0,0 0 1 0 0,1 0 0 0 0,0 0 0 0 0,0 0 0 0 0,0 0 0 0 0,1-1 0 0 0,-1 1 0 0 0,2-1 0 0 0,-1 0 0 0 0,0-1 0 0 0,2 2-12 0 0,7 9 64 0 0,-10-8-52 0 0,-3-6-11 0 0,0 0-1 0 0,1-1 1 0 0,-1 1-1 0 0,0-1 0 0 0,1 1 1 0 0,-1 0-1 0 0,1-1 1 0 0,-1 1-1 0 0,1-1 1 0 0,-1 1-1 0 0,1-1 1 0 0,-1 1-1 0 0,1-1 1 0 0,0 0-1 0 0,-1 1 1 0 0,1-1-1 0 0,-1 1 1 0 0,1-1-1 0 0,0 0 1 0 0,-1 0-1 0 0,1 1 1 0 0,0-1-1 0 0,0 0 1 0 0,-1 0-1 0 0,1 0 0 0 0,0 0 1 0 0,0 0-1 0 0,1 1 3 0 0,17 10 32 0 0,-17-9-28 0 0,1 0-1 0 0,0 0 1 0 0,0-1-1 0 0,0 1 1 0 0,0 0-1 0 0,0-1 1 0 0,0 0-1 0 0,0 0 1 0 0,0 0-1 0 0,1 0 1 0 0,-1 0-1 0 0,0-1 1 0 0,2 1-7 0 0,71-1 129 0 0,6 0 90 0 0,-62-2-202 0 0,-2-3-90 0 0,-10 1-9 0 0,1-2-35 0 0,1 0-42 0 0,1-1-44 0 0,-8 5 154 0 0,25-14-365 0 0</inkml:trace>
  <inkml:trace contextRef="#ctx0" brushRef="#br0" timeOffset="3391.78">4938 726 5008 0 0,'-2'0'144'0'0,"-8"0"-88"0"0,2 0 60 0 0,-1 0 175 0 0,-1 0 512 0 0,7 0-621 0 0,1 0-74 0 0,-1 0 648 0 0,3 0-314 0 0,0 0-187 0 0,0 0-53 0 0,-3 0 32 0 0,-9 1 50 0 0,1 1-33 0 0,1 2-39 0 0,1 2-47 0 0,6-3 1 0 0,1-2-57 0 0,-1 0-36 0 0,0-1-36 0 0,0-1-14 0 0,1 3 34 0 0,-4 9 150 0 0,6-10-193 0 0,-1 0-1 0 0,1 0 0 0 0,-1 0 1 0 0,1 0-1 0 0,-1 0 1 0 0,1 0-1 0 0,-1 0 0 0 0,0 0 1 0 0,0 0-1 0 0,1-1 1 0 0,-1 1-1 0 0,0 0 0 0 0,0 0 1 0 0,0-1-1 0 0,0 1 1 0 0,0 0-14 0 0,-6 2 74 0 0,0 1 35 0 0,5 10-8 0 0,2-11-82 0 0,0 0 1 0 0,0 0-1 0 0,0 0 1 0 0,-1 0-1 0 0,1 0 0 0 0,-1 0 1 0 0,-1 3-20 0 0,2-4 16 0 0,-1 0-1 0 0,-1 0 1 0 0,1 0-1 0 0,0 0 1 0 0,0 0 0 0 0,-1-1-1 0 0,1 1 1 0 0,-2 1-16 0 0,2-2 17 0 0,-1 1 0 0 0,1 0 0 0 0,0 0 0 0 0,-1 0 1 0 0,1 0-1 0 0,0 0 0 0 0,0 0 0 0 0,0 0 0 0 0,0 0 0 0 0,0 0 0 0 0,1 1 0 0 0,-1-1 1 0 0,1 2-18 0 0,-1 30 180 0 0,1-29-147 0 0,1 1 0 0 0,-1-1 0 0 0,0 0 1 0 0,-1 0-1 0 0,0 0 0 0 0,1 1 0 0 0,-2 0-33 0 0,-4 10 112 0 0,5-15-100 0 0,0 1-1 0 0,0-1 1 0 0,1 1-1 0 0,-1-1 1 0 0,1 1-1 0 0,-1 0 1 0 0,1-1-1 0 0,-1 1 1 0 0,1 0-1 0 0,0-1 1 0 0,0 1-1 0 0,0 0 1 0 0,0-1 0 0 0,0 1-1 0 0,0 0 1 0 0,0-1-1 0 0,1 1 1 0 0,0 1-12 0 0,4 12 111 0 0,-3-11-85 0 0,-1-1-1 0 0,0 0 0 0 0,0 0 1 0 0,0 1-1 0 0,0-1 1 0 0,-1 1-1 0 0,0-1 0 0 0,1 2-25 0 0,1 14 119 0 0,4-1-29 0 0,-1-8-37 0 0,4 11 102 0 0,-6-16-119 0 0,1 0 0 0 0,-1 0 1 0 0,1-1-1 0 0,0 1 1 0 0,1-1-1 0 0,1 2-36 0 0,8 8 115 0 0,-3-7-58 0 0,2-3 90 0 0,21-2 280 0 0,-28-2-370 0 0,-3 0-19 0 0,1-1 1 0 0,0 1 0 0 0,0-1-1 0 0,0 1 1 0 0,0-1-1 0 0,2-1-38 0 0,1-1 71 0 0,-1 0 0 0 0,1-1 0 0 0,-1 1 0 0 0,1-1 0 0 0,-1-1-1 0 0,0 1 1 0 0,0-1 0 0 0,-1 0 0 0 0,2-1-71 0 0,2-5 122 0 0,1-7 111 0 0,2-3-17 0 0,-4 5-106 0 0,-2-12 113 0 0,-4-23 155 0 0,-2 38-307 0 0,0-3-45 0 0,0-13-26 0 0,0 27 0 0 0,0 1 0 0 0,0-1 0 0 0,0 0 0 0 0,-1 1 0 0 0,1-1 0 0 0,0 1 0 0 0,-1-1 0 0 0,1 0 0 0 0,-1 1 0 0 0,0-1 0 0 0,1 1 0 0 0,-1-1 0 0 0,0 1 0 0 0,0 0 0 0 0,0-1 0 0 0,0 1 0 0 0,0 0 0 0 0,0 0 0 0 0,0-1 0 0 0,-2 0 0 0 0,2 1 0 0 0,-1-1 0 0 0,1 1 0 0 0,-1-1 0 0 0,1 1 0 0 0,0-1 0 0 0,0 0 0 0 0,0 0 0 0 0,0 0 0 0 0,0 1 0 0 0,0-1 0 0 0,0 0 0 0 0,-1-10 0 0 0,2 11 0 0 0,0-1 0 0 0,0 1 0 0 0,0 0 0 0 0,-1-1 0 0 0,1 1 0 0 0,0 0 0 0 0,0-1 0 0 0,-1 1 0 0 0,1 0 0 0 0,-1 0 0 0 0,1-1 0 0 0,-1 1 0 0 0,0 0 0 0 0,1 0 0 0 0,-1 0 0 0 0,0 0 0 0 0,0-1 0 0 0,0 1 0 0 0,0 1 0 0 0,0-1 0 0 0,0 0 0 0 0,0 0 0 0 0,0 0 0 0 0,0 0 0 0 0,-1 1 0 0 0,1-1 0 0 0,0 0 0 0 0,-12-2-5 0 0,-3-1-73 0 0,8 0-18 0 0,0-3-52 0 0,-5-6-240 0 0,10 11 83 0 0,1 0 111 0 0,-1 1 69 0 0,-1 1 61 0 0,0 0 12 0 0,2 0-47 0 0,-7-5-118 0 0,-1-1-71 0 0,0 3-69 0 0,8 3 164 0 0,1 0 89 0 0,1 0-33 0 0,0 0-8 0 0,0 0-34 0 0,0 0-39 0 0,0 0-44 0 0,0 0-46 0 0,0 0-43 0 0,0 0-40 0 0,0 0-33 0 0,0 0-123 0 0,0 0-33 0 0,0 0-1277 0 0</inkml:trace>
  <inkml:trace contextRef="#ctx0" brushRef="#br0" timeOffset="645.21">1925 789 5792 0 0,'13'0'166'0'0,"-10"0"-31"0"0,-3 0 18 0 0,0 0 82 0 0,0 0 221 0 0,0 0 403 0 0,0 0 34 0 0,0 0-368 0 0,0 0-223 0 0,0 0-65 0 0,0 0 34 0 0,0 0 93 0 0,0 0-32 0 0,0 0-4 0 0,0 0 0 0 0,0 0 0 0 0,0 3 0 0 0,0 12 54 0 0,1 8 61 0 0,-2-8-218 0 0,0-4-110 0 0,-1-4-88 0 0,-8 3 181 0 0,8-6-154 0 0,1 4-4 0 0,1-3 10 0 0,0 2 37 0 0,0 1 58 0 0,1-3-100 0 0,-1 1 1 0 0,2-1 0 0 0,-1 0-1 0 0,0 1 1 0 0,1-1-56 0 0,5 19 181 0 0,-5-9-88 0 0,-3 4 85 0 0,1 6 21 0 0,3-6-82 0 0,4-3 7 0 0,2 5 58 0 0,-7-16-158 0 0,3 11 72 0 0,-3-11-58 0 0,0-1 0 0 0,0 1 0 0 0,0-1 0 0 0,0 0 0 0 0,0 0 0 0 0,1 0 0 0 0,0 0 0 0 0,1 1-38 0 0,4 3 65 0 0,-5-5-32 0 0,0 0 0 0 0,1 0 0 0 0,-1 1 0 0 0,0-1 0 0 0,-1 1 1 0 0,1 0-34 0 0,0 3 44 0 0,-3-7-40 0 0,0 1-1 0 0,0-1 0 0 0,1 1 0 0 0,-1-1 1 0 0,0 1-1 0 0,0-1 0 0 0,1 1 0 0 0,-1-1 0 0 0,0 0 1 0 0,0 1-1 0 0,1-1 0 0 0,-1 1 0 0 0,0-1 1 0 0,1 0-1 0 0,-1 1 0 0 0,1-1 0 0 0,-1 0 1 0 0,0 1-1 0 0,1-1 0 0 0,-1 0 0 0 0,1 0 1 0 0,-1 0-1 0 0,1 1 0 0 0,-1-1 0 0 0,1 0 1 0 0,-1 0-1 0 0,1 0 0 0 0,-1 0 0 0 0,1 0 1 0 0,-1 0-1 0 0,1 0 0 0 0,-1 0 0 0 0,1 0 1 0 0,-1 0-1 0 0,1 0 0 0 0,-1 0 0 0 0,1 0 1 0 0,-1 0-4 0 0,2 0 7 0 0,-1 0 1 0 0,1 0-1 0 0,-1 0 1 0 0,1 0 0 0 0,-1 1-1 0 0,1-1 1 0 0,-1 1 0 0 0,1-1-1 0 0,-1 1 1 0 0,0-1 0 0 0,1 2-8 0 0,12 8 45 0 0,-13-8-44 0 0,1-1 0 0 0,-1 1-1 0 0,0-1 1 0 0,1 0 0 0 0,-1 0 0 0 0,1 0 0 0 0,0 0 0 0 0,-1 0 0 0 0,1 0-1 0 0,0 0 1 0 0,0 0 0 0 0,-1-1 0 0 0,1 1 0 0 0,0-1 0 0 0,0 1 0 0 0,0-1 0 0 0,1 0-1 0 0,14 1-5 0 0,8 0 65 0 0,-23-1-43 0 0,0 0 0 0 0,1 0 0 0 0,-1-1 0 0 0,0 1 0 0 0,1-1 0 0 0,-1 1 0 0 0,0-1 0 0 0,2 0-17 0 0,17-17 152 0 0,-6 3-96 0 0,-4 3-71 0 0,20-20 14 0 0,-23 25 1 0 0,-4 4 0 0 0,-1 0 0 0 0,0 0 0 0 0,0-1 0 0 0,0 1 0 0 0,0-1 0 0 0,-1 0 0 0 0,14-28 0 0 0,-11 1 11 0 0,6 12 32 0 0,-6-7-33 0 0,2 9-10 0 0,-6 15-1 0 0,1-1 0 0 0,-1 1 0 0 0,0 0 0 0 0,-1 0 0 0 0,1-1 1 0 0,0 1-1 0 0,-1-1 0 0 0,1 1 0 0 0,-1-1 0 0 0,0 1 1 0 0,0-1-1 0 0,0 1 0 0 0,0-1 0 0 0,0 1 0 0 0,-1-1 0 0 0,1 1 1 0 0,-1-1-1 0 0,1 1 0 0 0,-1 0 0 0 0,0-1 1 0 0,-2-5-14 0 0,-4-15-83 0 0,4-9-62 0 0,3 7 87 0 0,0-40 45 0 0,0 65 26 0 0,-1 0 0 0 0,1 0 1 0 0,0 0-1 0 0,0 0 0 0 0,0 0 0 0 0,0 0 1 0 0,0-1-1 0 0,0 1 0 0 0,0 0 0 0 0,0 0 1 0 0,0 0-1 0 0,0 0 0 0 0,0 0 0 0 0,0 0 1 0 0,0 0-1 0 0,0 0 0 0 0,0 0 0 0 0,0 0 1 0 0,0-1-1 0 0,0 1 0 0 0,1 0 0 0 0,-1 0 1 0 0,0 0-1 0 0,0 0 0 0 0,0 0 0 0 0,0 0 1 0 0,0 0-1 0 0,0 0 0 0 0,0 0 0 0 0,0 0 1 0 0,0 0-1 0 0,0 0 0 0 0,0 0 0 0 0,0 0 1 0 0,0-1-1 0 0,0 1 0 0 0,0 0 0 0 0,1 0 1 0 0,-1 0-1 0 0,0 0 0 0 0,0 0 0 0 0,0 0 1 0 0,0 0-1 0 0,0 0 0 0 0,0 0 0 0 0,0 0 1 0 0,0 0-1 0 0,0 0 0 0 0,0 0 0 0 0,1 0 1 0 0,-1 0-1 0 0,0 0 0 0 0,0 0 0 0 0,0 0 1 0 0,0 0-1 0 0,0 0 0 0 0,0 0 1 0 0,11 0-26 0 0,-9 0-52 0 0,-2 0-3 0 0,0 3 8 0 0,0 1 45 0 0,0-2 23 0 0,0 1 0 0 0,0-1 0 0 0,0 1 0 0 0,0-1 0 0 0,0 0 0 0 0,1 1 0 0 0,-1-1 0 0 0,1 0 1 0 0,0 2 4 0 0,3 4 0 0 0,8 18 0 0 0,-9-16 0 0 0,10 25 0 0 0,-11-32 1 0 0,-1 1 0 0 0,1 0 0 0 0,0-1 0 0 0,-1 1 0 0 0,0 0 0 0 0,0 0 0 0 0,0 0 0 0 0,0 0 0 0 0,-1 0 0 0 0,1 3-1 0 0,1 11 39 0 0,4 0-25 0 0,-1-7-13 0 0,11 26 9 0 0,-11-11 48 0 0,1-13-7 0 0,-5-12-42 0 0,0 0 0 0 0,0 1 0 0 0,-1-1 0 0 0,1 1 1 0 0,0 0-1 0 0,-1-1 0 0 0,1 1 0 0 0,-1-1 0 0 0,0 1 1 0 0,1 0-1 0 0,-1 0 0 0 0,0-1 0 0 0,0 1 1 0 0,0 0-10 0 0,0 2 18 0 0,1 0 1 0 0,-1 0 0 0 0,1 0-1 0 0,0 0 1 0 0,0 0 0 0 0,0-1-1 0 0,0 1 1 0 0,1 0 0 0 0,0-1-1 0 0,1 4-18 0 0,0 8 68 0 0,-4-14-64 0 0,1 0 1 0 0,0 0-1 0 0,0 0 0 0 0,0-1 1 0 0,0 1-1 0 0,1 0 0 0 0,-1 0 1 0 0,0 0-1 0 0,0 0 1 0 0,0-1-1 0 0,1 1 0 0 0,-1 0 1 0 0,0 0-1 0 0,1-1 1 0 0,-1 1-5 0 0,11 5 63 0 0,-11-6-58 0 0,1 1-1 0 0,-1 0 0 0 0,0-1 1 0 0,1 1-1 0 0,-1-1 0 0 0,0 1 0 0 0,0 0 1 0 0,0-1-1 0 0,0 1 0 0 0,1 0 0 0 0,-1-1 1 0 0,0 1-1 0 0,0 0 0 0 0,0 0 1 0 0,0-1-6 0 0,2 6 65 0 0,11 4 0 0 0,-4-7-35 0 0,-5-3-42 0 0,-1 0-39 0 0,-3 0-82 0 0,0 0-146 0 0,0 0 205 0 0,0 0-5 0 0,0 0-22 0 0,0 0-42 0 0,0 0-16 0 0,0 0-43 0 0,0 0-50 0 0,0 0-54 0 0,0 0-60 0 0,0 0-55 0 0,0 0-49 0 0,0 0-43 0 0,0 0-151 0 0,0 0-43 0 0,0 0-182 0 0,0 0-490 0 0</inkml:trace>
  <inkml:trace contextRef="#ctx0" brushRef="#br0" timeOffset="1086.92">2730 789 8464 0 0,'0'0'190'0'0,"0"0"28"0"0,0 0 10 0 0,0-2-26 0 0,0 1-199 0 0,0 0 0 0 0,0 1 0 0 0,0-1-1 0 0,0 0 1 0 0,-1 1 0 0 0,1-1 0 0 0,0 0-1 0 0,0 0 1 0 0,0 1 0 0 0,0-1 0 0 0,-1 1-1 0 0,1-1 1 0 0,0 0 0 0 0,-1 1 0 0 0,1-1-3 0 0,-7-1 19 0 0,3 1 52 0 0,2 2 76 0 0,-1 1 169 0 0,-5 4 41 0 0,2-2-82 0 0,0-2-11 0 0,0-1 40 0 0,3-1 54 0 0,3 0-151 0 0,0 0-41 0 0,-2 3 27 0 0,-3 1-84 0 0,1-1-30 0 0,1 1 1 0 0,-1 0-1 0 0,1 0 1 0 0,-1 0 0 0 0,0 2-80 0 0,-1 3 155 0 0,1 0-37 0 0,-2 4 30 0 0,0 19 191 0 0,1-24-261 0 0,4-7-63 0 0,0 1 0 0 0,1-1 0 0 0,-1 0 0 0 0,0 1 0 0 0,0-1 0 0 0,1 1 0 0 0,-1 0 0 0 0,0-1 0 0 0,1 1-1 0 0,0 0 1 0 0,-1-1 0 0 0,1 1 0 0 0,0 0 0 0 0,0-1 0 0 0,0 2-15 0 0,0 13 77 0 0,0 29 171 0 0,0-32-190 0 0,0 9 58 0 0,0 1-23 0 0,0-21-83 0 0,2 17 82 0 0,5-1-23 0 0,-3-8-40 0 0,-1-3-16 0 0,0-1-1 0 0,0 0 1 0 0,1 0-1 0 0,-1 0 1 0 0,1-1-1 0 0,1 1 1 0 0,-1-1-1 0 0,1 0 1 0 0,0 0-1 0 0,0 0 1 0 0,1-1-13 0 0,10 12 16 0 0,-15-15-15 0 0,1 1 0 0 0,-1-1 0 0 0,1 1 0 0 0,-1-1 0 0 0,1 0 0 0 0,0 0 0 0 0,0 0 0 0 0,-1 0 0 0 0,1 0 0 0 0,0 0-1 0 0,8 1 25 0 0,0-1 1 0 0,0 0-1 0 0,0-1 0 0 0,0 0 1 0 0,8-1-26 0 0,6 1 95 0 0,-22 0-82 0 0,0-1 0 0 0,0 1 0 0 0,-1 0 0 0 0,1-1 0 0 0,0 1 0 0 0,0-1 0 0 0,-1 1 0 0 0,1-1 0 0 0,0 0 0 0 0,-1 0 0 0 0,1 1 0 0 0,-1-1 0 0 0,1 0 0 0 0,-1-1 0 0 0,0 1 0 0 0,1 0 0 0 0,-1 0 0 0 0,0-1 0 0 0,0 1-13 0 0,16-12 137 0 0,-10 10-82 0 0,-7 2-47 0 0,1 1-1 0 0,0 0 1 0 0,-1-1 0 0 0,1 1-1 0 0,-1 0 1 0 0,1-1 0 0 0,0 1-1 0 0,-1-1 1 0 0,1 1-1 0 0,-1-1 1 0 0,1 1 0 0 0,-1-1-1 0 0,0 1 1 0 0,1-1 0 0 0,-1 0-1 0 0,1 1 1 0 0,-1-1 0 0 0,0 0-1 0 0,0 1 1 0 0,1-1-1 0 0,-1 0 1 0 0,0 1 0 0 0,0-1-1 0 0,0 0 1 0 0,0 1 0 0 0,0-1-1 0 0,0 0-7 0 0,1-1 11 0 0,2-8 43 0 0,3-10 41 0 0,1 5 28 0 0,-2 7-59 0 0,-4 7-52 0 0,0-1 0 0 0,0 1 0 0 0,-1-1 0 0 0,1 1 0 0 0,0-1 0 0 0,0 1 0 0 0,-1-1 0 0 0,1 1 0 0 0,-1-1 0 0 0,0 0 0 0 0,1 1 0 0 0,-1-1 0 0 0,0 0 0 0 0,0 0-12 0 0,0-26 129 0 0,0-41 94 0 0,-2 51-204 0 0,-9-13 63 0 0,10 28-73 0 0,-1 0 0 0 0,0-1 1 0 0,1 1-1 0 0,-1 0 1 0 0,-1 0-1 0 0,1 0 1 0 0,0 0-1 0 0,-1 1 1 0 0,0-1-1 0 0,1 1 1 0 0,-1-1-1 0 0,0 1 0 0 0,-2-1-8 0 0,-6-2 43 0 0,9 4-40 0 0,0 0 0 0 0,-1 0 0 0 0,1 0 0 0 0,0-1 0 0 0,0 1 0 0 0,0 0 0 0 0,0-1 0 0 0,0 0 0 0 0,0 0-4 0 0,1 1 0 0 0,0 0 0 0 0,0-1 0 0 0,0 1 0 0 0,-1 0 0 0 0,1 0 0 0 0,0 0 0 0 0,-1 0 0 0 0,1 0 0 0 0,-1 0 0 0 0,1 0 0 0 0,-1 1 0 0 0,0-1 0 0 0,1 1 0 0 0,-1-1 0 0 0,1 1 0 0 0,-1-1 0 0 0,0 1 0 0 0,0 0 0 0 0,1 0 0 0 0,-1 0-1 0 0,-12-3-14 0 0,3-3-39 0 0,1 1-31 0 0,0 3-41 0 0,8 2 36 0 0,1 0-66 0 0,0 1-81 0 0,0 0 70 0 0,1-1-37 0 0,-1 1-41 0 0,0 0-38 0 0,-2 2-385 0 0,1-2 92 0 0,0 1-53 0 0,-2 1-742 0 0,-3-1-584 0 0,-2-1-1111 0 0</inkml:trace>
  <inkml:trace contextRef="#ctx0" brushRef="#br0" timeOffset="1804.48">3313 742 8176 0 0,'0'0'182'0'0,"0"0"29"0"0,-2 0 13 0 0,-12 0-32 0 0,-1 3-153 0 0,7 1 4 0 0,3-1 29 0 0,0 0 36 0 0,-1-1 38 0 0,-2-1 39 0 0,-21-1 1037 0 0,27 0-861 0 0,2 2-157 0 0,-2 4-18 0 0,-1-2-41 0 0,-7 4 60 0 0,-7 3-20 0 0,4 2-3 0 0,11-10-63 0 0,0 0-43 0 0,1 0-27 0 0,1 1-26 0 0,0 2 34 0 0,-5 2 20 0 0,4-7-60 0 0,0 1 0 0 0,0-1 1 0 0,0 0-1 0 0,0 1 0 0 0,1-1 1 0 0,-1 1-1 0 0,0 0 0 0 0,1-1 1 0 0,0 1-1 0 0,-1-1 1 0 0,1 1-1 0 0,0 0 0 0 0,0-1 1 0 0,-1 1-18 0 0,0 14 141 0 0,-6 2-29 0 0,2-7-45 0 0,-3 8 110 0 0,-1-5-62 0 0,7-10-81 0 0,-1 1-1 0 0,1-1 1 0 0,0 0-1 0 0,0 1 1 0 0,0 0-34 0 0,-2 19 172 0 0,3-16-115 0 0,0 0 0 0 0,0 1 0 0 0,-1-2 0 0 0,0 1 0 0 0,-3 8-57 0 0,4-14 12 0 0,-3 15 90 0 0,5 4-22 0 0,-1-12-39 0 0,3 12 60 0 0,2-7-48 0 0,1 1-17 0 0,-4-1-22 0 0,-2-12-9 0 0,1 0 0 0 0,-1 1 0 0 0,1-1 0 0 0,-1 0 0 0 0,1 0 0 0 0,0 1 1 0 0,0-1-1 0 0,0 0 0 0 0,0 0 0 0 0,0 0 0 0 0,1 0 0 0 0,-1 0 1 0 0,0 0-1 0 0,1 0 0 0 0,0 0-5 0 0,11 13 28 0 0,-5-1 19 0 0,4-4-27 0 0,-3-2-10 0 0,2 5 33 0 0,12-8-22 0 0,-10 2 6 0 0,-12-6-25 0 0,1-1 0 0 0,-1 1 0 0 0,1 0 0 0 0,-1 0 0 0 0,1-1 0 0 0,-1 1-1 0 0,1-1 1 0 0,0 1 0 0 0,-1-1 0 0 0,1 0 0 0 0,0 0 0 0 0,-1 1 0 0 0,1-1 0 0 0,0 0-2 0 0,7 0 0 0 0,-6 1 0 0 0,0-1 0 0 0,0 0 0 0 0,0 0 0 0 0,0 0 0 0 0,0 0 0 0 0,-1 0 0 0 0,1-1 0 0 0,0 1 0 0 0,0-1 0 0 0,0 0 0 0 0,1 0 0 0 0,16-12 0 0 0,4 0-15 0 0,-1 3-79 0 0,-22 9 84 0 0,0-1 0 0 0,0 1 0 0 0,0 0 0 0 0,0 0 0 0 0,0-1 0 0 0,0 1 0 0 0,0 0 0 0 0,-1-1 0 0 0,1 1 0 0 0,0-1 10 0 0,3-8-65 0 0,7-3-110 0 0,-9 12 142 0 0,0-1 0 0 0,-1 0 0 0 0,1 0 0 0 0,0 0 0 0 0,-1 0 0 0 0,0 0 0 0 0,1 0 0 0 0,-1 0 0 0 0,1-2 33 0 0,3-22-270 0 0,1 13 97 0 0,-1 4-27 0 0,-3-6-89 0 0,-3 5 133 0 0,1-1-12 0 0,0 2 23 0 0,1 1-12 0 0,2-1-43 0 0,-1 3 101 0 0,-1 3 53 0 0,0 0 0 0 0,0 1 0 0 0,0-1 1 0 0,-1 0-1 0 0,1 0 0 0 0,-1 0 0 0 0,0 0 46 0 0,-4-18-291 0 0,1 10 144 0 0,-3-18-299 0 0,-4 8-2 0 0,7 7 203 0 0,1-1-5 0 0,-4-1-82 0 0,1 1-27 0 0,1-3-73 0 0,2 11 204 0 0,1-1-1 0 0,-2 1 1 0 0,1-1-1 0 0,-1 1 1 0 0,0-1 228 0 0,-6-14-563 0 0,1-2 102 0 0,3-1 95 0 0,0 2 88 0 0,3 9 130 0 0,-1-20-326 0 0,3 18 243 0 0,-3 0 33 0 0,-1 0 68 0 0,2 9 94 0 0,0 1 1 0 0,0-1 0 0 0,1 1-1 0 0,0-1 1 0 0,1 0 0 0 0,-1 0 35 0 0,1-28-131 0 0,0 0 112 0 0,0 18 62 0 0,0-1 40 0 0,0 0 44 0 0,0-1 48 0 0,0 18-137 0 0,0-1-1 0 0,1 0 0 0 0,-1 0 1 0 0,0 1-1 0 0,1-1 0 0 0,-1 1 1 0 0,1-1-1 0 0,-1 0 0 0 0,1 1 1 0 0,0-1-1 0 0,-1 1 0 0 0,1 0 0 0 0,0-1 1 0 0,0 1-1 0 0,0-1 0 0 0,0 1 1 0 0,1 0-1 0 0,-1-1-37 0 0,1 1 188 0 0,-1-1-44 0 0,0-2 40 0 0,-1 0-91 0 0,-1-1-46 0 0,1 4-9 0 0,0 0 35 0 0,0-12 311 0 0,0 10 0 0 0,0 3 0 0 0,2 0-201 0 0,-1 0-40 0 0,2 0 45 0 0,-1 0-89 0 0,2 0-11 0 0,-3 0 4 0 0,2 0 323 0 0,-3 0 1 0 0,0 0-23 0 0,0 0-94 0 0,0 0-41 0 0,0 3-8 0 0,0 1-156 0 0,0 8 132 0 0,2 1 40 0 0,7 5 61 0 0,-8-15-272 0 0,0 0 0 0 0,-1 0-1 0 0,1 0 1 0 0,0 0-1 0 0,-1 0 1 0 0,0 0 0 0 0,1 2-55 0 0,-1 5 164 0 0,1-3-46 0 0,1 1-24 0 0,2 2-13 0 0,2 5 16 0 0,-5 5 19 0 0,0-3-8 0 0,2-1 2 0 0,0-5-63 0 0,2 8 44 0 0,-2-3 1 0 0,-1-2 13 0 0,-2 2 36 0 0,0 12 78 0 0,0 40 376 0 0,3-43-411 0 0,7 12 50 0 0,-4 5-40 0 0,-1-19-75 0 0,-3-17-76 0 0,0 0 0 0 0,-1 1-1 0 0,0-1 1 0 0,0 0 0 0 0,-1 1 0 0 0,1 0-43 0 0,-1 12 84 0 0,0 1 36 0 0,0 51 382 0 0,0-41-310 0 0,2-6-152 0 0,7 7-43 0 0,-7-26 6 0 0,8 17-4 0 0,-9-20 2 0 0,0 0 0 0 0,0 0 0 0 0,0 0 0 0 0,0 0 0 0 0,0 1 0 0 0,-1-1 0 0 0,1 0 0 0 0,-1 0 0 0 0,1 1 0 0 0,-1-1 0 0 0,0 2-1 0 0,0 22 115 0 0,0-13-44 0 0,0-7-37 0 0,0-4 32 0 0,3-2-13 0 0,7 0-58 0 0,-7 0-55 0 0,0-2-38 0 0,1-2-66 0 0,2-3-162 0 0,-5 6 79 0 0,0 0 46 0 0,0-1 41 0 0,0 1 36 0 0,-1-1 15 0 0,1 0 36 0 0,-1-2-19 0 0,0-1 16 0 0,0 2-66 0 0,14-26-482 0 0</inkml:trace>
  <inkml:trace contextRef="#ctx0" brushRef="#br0" timeOffset="2178.77">3723 758 9040 0 0,'0'0'200'0'0,"0"0"33"0"0,0 0 15 0 0,0 2-36 0 0,-1 5-168 0 0,-4-3-37 0 0,-2 1-15 0 0,5 0 16 0 0,-1 1 53 0 0,-7-1 232 0 0,9-4-270 0 0,0-1 0 0 0,0 0 0 0 0,0 1 0 0 0,0-1-1 0 0,0 1 1 0 0,1-1 0 0 0,-1 1 0 0 0,0-1 0 0 0,0 1 0 0 0,0-1 0 0 0,1 1-1 0 0,-1 0 1 0 0,0 0 0 0 0,1-1 0 0 0,-1 1 0 0 0,0 0 0 0 0,1 0 0 0 0,-1 0-1 0 0,1-1 1 0 0,0 1 0 0 0,-1 0 0 0 0,1 1-23 0 0,-1 14 280 0 0,0-2-37 0 0,-3 0 93 0 0,0-4-225 0 0,0-2-42 0 0,3-5-56 0 0,0 1 0 0 0,0-1 1 0 0,1 0-1 0 0,-1 1 0 0 0,1-1 1 0 0,-1 0-1 0 0,1 4-13 0 0,0 36 88 0 0,0 0 69 0 0,0 0 70 0 0,0-1 72 0 0,1-32-170 0 0,0-2-36 0 0,6 9 73 0 0,-4-9-75 0 0,0-1-1 0 0,-2 0 15 0 0,-1 1 37 0 0,2 3 33 0 0,2-1-53 0 0,4 1-30 0 0,8 5-26 0 0,15 3 7 0 0,-21-14-16 0 0,-2 0 35 0 0,-7-5-83 0 0,0 0-1 0 0,0 0 1 0 0,0 1 0 0 0,0-1 0 0 0,0 0-1 0 0,0 0 1 0 0,0 0 0 0 0,0 0 0 0 0,-1 0-1 0 0,1 0 1 0 0,0 0 0 0 0,0 0 0 0 0,0 0-1 0 0,0-1 1 0 0,0 1 0 0 0,0 0 0 0 0,0-1-1 0 0,0 1 1 0 0,0-1 0 0 0,0 1 0 0 0,-1-1-1 0 0,1 1 1 0 0,0-1 0 0 0,0 1 0 0 0,-1-1-1 0 0,1 0 1 0 0,0 1-9 0 0,6-5 63 0 0,6 0 94 0 0,-9-1-26 0 0,-3 5-114 0 0,0 0 1 0 0,-1 0-1 0 0,1 1 0 0 0,0-1 0 0 0,-1 0 1 0 0,1 1-1 0 0,0-1 0 0 0,0 1 0 0 0,-1-1 1 0 0,1 1-1 0 0,0-1 0 0 0,0 1 0 0 0,0-1 0 0 0,0 1 1 0 0,0 0-1 0 0,0 0 0 0 0,-1-1 0 0 0,1 1 1 0 0,1 0-18 0 0,2-1 42 0 0,0-1 0 0 0,0 0 1 0 0,0 1-1 0 0,-1-2 0 0 0,1 1 1 0 0,0 0-43 0 0,-2 0 33 0 0,1 0 1 0 0,-1 0 0 0 0,0 0 0 0 0,0 0 0 0 0,0-1-1 0 0,0 1 1 0 0,0-2-34 0 0,5-7 95 0 0,6-9 82 0 0,2 7-19 0 0,-10 9-105 0 0,1 0 1 0 0,-1 0 0 0 0,0-1 0 0 0,0 0-1 0 0,0 0 1 0 0,0 0 0 0 0,1-3-54 0 0,12-18 189 0 0,-17 24-177 0 0,1-1 7 0 0,0 1 1 0 0,0-1-1 0 0,-1 0 0 0 0,1 0 0 0 0,-1-1 0 0 0,1 0-19 0 0,1-19 147 0 0,-2 15-95 0 0,0-1 0 0 0,0 1 0 0 0,1 0 0 0 0,0 1 0 0 0,3-9-52 0 0,-4 14 12 0 0,-1 1-3 0 0,1 0-1 0 0,-1 0 0 0 0,0 0 0 0 0,1 0 0 0 0,-1 0 1 0 0,0 0-1 0 0,0 0 0 0 0,0 0 0 0 0,0-1 0 0 0,0 1 0 0 0,0 0 1 0 0,0 0-1 0 0,-1 0 0 0 0,1 0 0 0 0,0 0 0 0 0,-1 0 1 0 0,1 0-1 0 0,0 0 0 0 0,-1 0 0 0 0,1 0 0 0 0,-1 0 0 0 0,0 1 1 0 0,1-1-1 0 0,-1-1-8 0 0,-6-9 75 0 0,4-2-12 0 0,-2-2-5 0 0,-5-4-43 0 0,4 8-15 0 0,4 7-1 0 0,0 1 0 0 0,0 0 0 0 0,0 0 0 0 0,0 0 0 0 0,0 0 0 0 0,0 0 0 0 0,-1 1 0 0 0,1-1 0 0 0,-1 1 0 0 0,0-1-1 0 0,0 1 2 0 0,-38-20-83 0 0,32 18 55 0 0,0 0 0 0 0,0-1 0 0 0,0 0 0 0 0,1 0 0 0 0,0-1-1 0 0,-7-6 29 0 0,14 10-10 0 0,-1 1 0 0 0,1 0-1 0 0,-1-1 1 0 0,0 1 0 0 0,0 0-1 0 0,1 0 1 0 0,-1 0 0 0 0,0 0-1 0 0,0 1 1 0 0,0-1 0 0 0,0 0-1 0 0,0 1 11 0 0,-22-2-213 0 0,20 2 161 0 0,0 0 0 0 0,0 0 0 0 0,1-1 0 0 0,-1 1 0 0 0,0-1 0 0 0,-2 0 52 0 0,0-2-53 0 0,3 2-25 0 0,1-1-30 0 0,0 1-51 0 0,-1 0-61 0 0,1 0-74 0 0,0-1-86 0 0,0 1-95 0 0,-1 1-109 0 0,0-1-119 0 0,2 1 304 0 0,-1 0-35 0 0,0-1-35 0 0,1 1-37 0 0,-6 0-1477 0 0,-2 0-1122 0 0</inkml:trace>
  <inkml:trace contextRef="#ctx0" brushRef="#br0" timeOffset="-1873.81">190 237 8288 0 0,'0'0'190'0'0,"0"0"28"0"0,0 0 7 0 0,2 0-33 0 0,6 0-125 0 0,-5 0-9 0 0,-1 0 83 0 0,-2 0 161 0 0,0 0 267 0 0,0 0 21 0 0,0 3-29 0 0,0 0-407 0 0,0 1 26 0 0,0 5 296 0 0,1-4-238 0 0,0-2-137 0 0,0-1-83 0 0,2 0 101 0 0,1 0-4 0 0,-1 0-9 0 0,-2 0-4 0 0,1 3 103 0 0,-2-2-56 0 0,0 2 39 0 0,0 6 77 0 0,-1 1-55 0 0,1 8 47 0 0,0-11-150 0 0,0-1 0 0 0,0 1 0 0 0,1-1 0 0 0,2 7-107 0 0,1 2 136 0 0,-2-11-69 0 0,0 1-1 0 0,0-1 1 0 0,-1 1-1 0 0,0 0 1 0 0,0-1 0 0 0,-1 1-67 0 0,0 85 562 0 0,0-1-76 0 0,0 46 131 0 0,0 3-91 0 0,-1-121-412 0 0,-1-1 0 0 0,-3 14-114 0 0,2-14 114 0 0,0 0 0 0 0,1 14-114 0 0,2 71 425 0 0,0 49 326 0 0,0-150-738 0 0,0-1 0 0 0,0 1 0 0 0,-1 0 0 0 0,1-1 0 0 0,0 1 0 0 0,-1 0 0 0 0,1-1 0 0 0,-1 1 0 0 0,0-1 0 0 0,1 1 0 0 0,-1-1 0 0 0,0 1 0 0 0,0-1 0 0 0,0 1 0 0 0,0-1 0 0 0,0 0 0 0 0,0 0 0 0 0,-1 1-13 0 0,0 1 129 0 0,0 0-50 0 0,2 1-26 0 0,1 2 3 0 0,-1-6-31 0 0,0 2 159 0 0,0-9-24 0 0,0-3-47 0 0,-2-4-50 0 0,-3 6-33 0 0,4 6-26 0 0,0 1 1 0 0,0 0-1 0 0,0-1 1 0 0,0 1-1 0 0,1-1 0 0 0,-1 1 1 0 0,0-1-1 0 0,1 0 0 0 0,0 1 1 0 0,-1-1-1 0 0,1 1 0 0 0,0-1 1 0 0,0 0-1 0 0,0 0-4 0 0,0-3-162 0 0,0 0 42 0 0,0-5-18 0 0,0 0 94 0 0,0-13 30 0 0,0 16-34 0 0,0 0-52 0 0,0-2-108 0 0,0 5 59 0 0,0 0-34 0 0,0-3-211 0 0,0 3 152 0 0,0 0-33 0 0,0 1-35 0 0,0-1-37 0 0,0 0-39 0 0,0 1-42 0 0,0-1-42 0 0,0 0-47 0 0,0 0-47 0 0,0 0-49 0 0,0 1-52 0 0,0-1-54 0 0,0 0-56 0 0,0 0-58 0 0,0-7-1126 0 0,0-7-1084 0 0</inkml:trace>
  <inkml:trace contextRef="#ctx0" brushRef="#br0" timeOffset="-1453.22">0 442 6336 0 0,'0'-13'141'0'0,"0"10"23"0"0,0 1 11 0 0,3-11-29 0 0,2 5-114 0 0,-4 6-32 0 0,0 1 0 0 0,0-1 0 0 0,-1 1-1 0 0,1-1 1 0 0,0 1 0 0 0,-1-1 0 0 0,1 1 0 0 0,0-1 0 0 0,-1 1-1 0 0,0-1 1 0 0,1 0 0 0 0,-1 1 0 0 0,0-1 0 0 0,0 0 0 0 0,1-6 32 0 0,1 1 57 0 0,3 0 75 0 0,3-2 154 0 0,5-7 224 0 0,-8 3 74 0 0,6 7-29 0 0,-7 0-289 0 0,-4 5-282 0 0,1 1-1 0 0,-1-1 1 0 0,0 1 0 0 0,0 0 0 0 0,1-1 0 0 0,-1 1-1 0 0,0-1 1 0 0,1 1 0 0 0,-1 0 0 0 0,0-1-1 0 0,1 1 1 0 0,-1 0 0 0 0,1 0 0 0 0,-1-1-1 0 0,0 1 1 0 0,1 0 0 0 0,-1 0 0 0 0,1-1-1 0 0,-1 1 1 0 0,1 0 0 0 0,-1 0 0 0 0,1 0-1 0 0,-1 0 1 0 0,1 0 0 0 0,-1 0 0 0 0,1 0 0 0 0,-1 0-1 0 0,1 0 1 0 0,-1 0 0 0 0,1 0 0 0 0,-1 0-1 0 0,1 0-15 0 0,9-1 217 0 0,-2-2-34 0 0,3-6 107 0 0,-8 7-64 0 0,1 0-103 0 0,0 2-65 0 0,1 1-37 0 0,-3-1 47 0 0,15 0 171 0 0,-13-1-160 0 0,0 1-1 0 0,1-1 0 0 0,-1 1 0 0 0,0 0 1 0 0,1 1-1 0 0,-1-1 0 0 0,0 1 0 0 0,1 0 1 0 0,3 1-79 0 0,0 3 119 0 0,-7-4-93 0 0,0 0 0 0 0,1 0 0 0 0,-1 0 1 0 0,1-1-1 0 0,-1 1 0 0 0,1 0 0 0 0,-1-1 1 0 0,1 1-1 0 0,0-1 0 0 0,-1 1 0 0 0,1-1 1 0 0,0 0-1 0 0,-1 0 0 0 0,1 0-26 0 0,9 2 141 0 0,2 4 11 0 0,-5-1-67 0 0,2 0 34 0 0,-8-4-95 0 0,1 0 0 0 0,-1 0 0 0 0,0 0 1 0 0,0 1-1 0 0,0-1 0 0 0,0 1 0 0 0,0-1 1 0 0,0 1-1 0 0,0 0-24 0 0,16 13 98 0 0,-14-12-85 0 0,0-1 1 0 0,0 0 0 0 0,1 0 0 0 0,-1 0 0 0 0,2 1-14 0 0,24 9 100 0 0,-25-9-96 0 0,0 0 1 0 0,0 0 0 0 0,0 1-1 0 0,-1-1 1 0 0,1 1 0 0 0,-1 0-5 0 0,17 23 0 0 0,-2-13 0 0 0,-13-10 0 0 0,0 0 0 0 0,-1 0 0 0 0,0 1 0 0 0,1 1 0 0 0,8 6-4 0 0,-5-4 28 0 0,0 1 0 0 0,-1 0 1 0 0,1 0-1 0 0,3 7-24 0 0,10 14 92 0 0,19 16 147 0 0,-38-43-225 0 0,-1 0 0 0 0,0 0 0 0 0,1 1 0 0 0,-1-1 1 0 0,0 1-1 0 0,0 0-14 0 0,0 0-2 0 0,0-1 0 0 0,0 0 0 0 0,0 1 1 0 0,0-1-1 0 0,0 0 0 0 0,1 0 2 0 0,-1-1-4 0 0,-1-1 0 0 0,1 1 0 0 0,-1-1 0 0 0,0 1 1 0 0,0-1-1 0 0,1 1 0 0 0,-1 0 0 0 0,0 0 0 0 0,-1-1 0 0 0,1 1 0 0 0,0 1 4 0 0,1 26-23 0 0,-2-2 36 0 0,0-26-5 0 0,0 1 0 0 0,0 0-1 0 0,0 0 1 0 0,0 0 0 0 0,-1-1 0 0 0,1 1 0 0 0,-1 0-1 0 0,1 0 1 0 0,-1-1 0 0 0,0 1 0 0 0,0 0 0 0 0,0-1 0 0 0,0 1-1 0 0,0-1 1 0 0,0 1 0 0 0,0-1 0 0 0,0 0 0 0 0,0 1-1 0 0,-1-1 1 0 0,0 1-8 0 0,-11 13 87 0 0,10-7-44 0 0,1-5-23 0 0,1 0 0 0 0,-1 0 0 0 0,1 0 1 0 0,-1 0-1 0 0,0 0 0 0 0,0 0 1 0 0,-1 0-1 0 0,1-1 0 0 0,-1 1 0 0 0,1-1 1 0 0,-1 1-1 0 0,0-1 0 0 0,-2 2-20 0 0,-19 12 134 0 0,-13 15 162 0 0,15-13-134 0 0,18-16-139 0 0,1 0-1 0 0,-1 0 1 0 0,0 0-1 0 0,-1-1 0 0 0,1 0 1 0 0,0 0-1 0 0,0 0 1 0 0,-1 0-1 0 0,1-1 1 0 0,0 1-1 0 0,-1-1 1 0 0,-2 0-23 0 0,-1 1 49 0 0,-1 0 1 0 0,1 1 0 0 0,0 0-1 0 0,0 0 1 0 0,0 1 0 0 0,0 0 0 0 0,-3 2-50 0 0,-13 5 92 0 0,2-6 15 0 0,-7-5-50 0 0,17 0-47 0 0,-22 1 64 0 0,27 0-74 0 0,5 1 0 0 0,-1-1 0 0 0,1 0 0 0 0,0 0 0 0 0,0 0 0 0 0,0 0 0 0 0,0-1 0 0 0,0 1 0 0 0,-1-1 0 0 0,1 1 0 0 0,-1-1 0 0 0,-5-4-4 0 0,-2-1-56 0 0,5 4-13 0 0,-1 1-40 0 0,6 2 108 0 0,0-1-1 0 0,0 0 0 0 0,0 0 1 0 0,0 0-1 0 0,0 0 0 0 0,0 0 1 0 0,0 0-1 0 0,0 0 0 0 0,0 0 1 0 0,-1 0-1 0 0,1 0 1 0 0,0 0-1 0 0,0 0 0 0 0,0 0 1 0 0,0 0-1 0 0,0 0 0 0 0,0 0 1 0 0,0 0-1 0 0,0 0 0 0 0,0 0 1 0 0,0 0-1 0 0,0-1 1 0 0,-1 1-1 0 0,1 0 0 0 0,0 0 1 0 0,0 0-1 0 0,0 0 0 0 0,0 0 1 0 0,0 0-1 0 0,0 0 0 0 0,0 0 1 0 0,0 0-1 0 0,0 0 1 0 0,0 0-1 0 0,0 0 0 0 0,0 0 1 0 0,0 0-1 0 0,0-1 0 0 0,0 1 1 0 0,0 0-1 0 0,0 0 0 0 0,0 0 1 0 0,0 0-1 0 0,0 0 0 0 0,0 0 1 0 0,0 0-1 0 0,0 0 1 0 0,0 0-1 0 0,0 0 0 0 0,0-1 1 0 0,0 1-1 0 0,0 0 0 0 0,0 0 1 0 0,0 0-1 0 0,0 0 0 0 0,0 0 1 0 0,0 0 5 0 0,0-13-349 0 0</inkml:trace>
  <inkml:trace contextRef="#ctx0" brushRef="#br0" timeOffset="-590.18">947 710 3968 0 0,'0'0'91'0'0,"0"0"11"0"0,0 0 9 0 0,0 0-31 0 0,0 0 11 0 0,0 0 49 0 0,0 0 137 0 0,0 0 248 0 0,0 0 19 0 0,0 0-5 0 0,0 0-49 0 0,0 0-18 0 0,0 0-6 0 0,0 0-8 0 0,-3 0-22 0 0,-7 0-10 0 0,7 0-2 0 0,3 0-12 0 0,-3 3-50 0 0,2-2-313 0 0,-1 2 37 0 0,-6 2 56 0 0,5-3-63 0 0,-1-1 16 0 0,1-1 38 0 0,-2 1 44 0 0,0-1 56 0 0,-4 2-80 0 0,-1 3-34 0 0,2-1-39 0 0,2-1 4 0 0,-1-2 21 0 0,0 0 42 0 0,-2 0-95 0 0,-2 5-23 0 0,-3 1-8 0 0,3-5 23 0 0,9-2-38 0 0,0 0 0 0 0,1 0 0 0 0,-1 0 0 0 0,0 1 0 0 0,0-1 0 0 0,1 1 0 0 0,-1-1 0 0 0,1 1 0 0 0,-1 0 0 0 0,0 0-1 0 0,1-1 1 0 0,-1 1 0 0 0,1 0 0 0 0,-1 0-6 0 0,-5 4-5 0 0,-8-3 4 0 0,14-2 2 0 0,0 0 0 0 0,0 0 0 0 0,0 0-1 0 0,0 0 1 0 0,1 0 0 0 0,-1 0 0 0 0,0 0 0 0 0,0 1 0 0 0,0-1-1 0 0,0 0 1 0 0,1 0 0 0 0,-1 1 0 0 0,0-1 0 0 0,0 1 0 0 0,0-1-1 0 0,-4 11 48 0 0,-24 4 17 0 0,14-6-29 0 0,13-6-22 0 0,1 1 0 0 0,-12 1-3 0 0,11-4-11 0 0,1 0 0 0 0,0 0 0 0 0,0-1 0 0 0,0 1 0 0 0,0 0 0 0 0,0 0 0 0 0,0 0 0 0 0,0 0 0 0 0,0 0 0 0 0,0 0 0 0 0,1 1 0 0 0,-2 0 0 0 0,0 1 0 0 0,1 3 0 0 0,2 16 0 0 0,-1-21 0 0 0,0 1 0 0 0,0-1 1 0 0,0 0-1 0 0,0 1 1 0 0,0-1-1 0 0,0 0 1 0 0,1 0-1 0 0,-1 1 0 0 0,1-1 1 0 0,-1 0-1 0 0,1 0 1 0 0,-1 0-1 0 0,1 1 1 0 0,-1-1-1 0 0,1 0 0 0 0,0 0 1 0 0,0 0-1 0 0,0 0 1 0 0,-1 0-1 0 0,1 0 1 0 0,0 0-1 0 0,0-1 0 0 0,0 1 1 0 0,1 0-1 0 0,0 0 0 0 0,3 1 12 0 0,-5-1-10 0 0,1-1 0 0 0,0 0 0 0 0,-1 0 0 0 0,1 1 0 0 0,-1-1 0 0 0,1 0 0 0 0,0 1 0 0 0,-1-1 0 0 0,1 1 0 0 0,-1-1 0 0 0,1 1 0 0 0,-1-1 0 0 0,1 1 0 0 0,-1-1-1 0 0,0 1 1 0 0,1-1 0 0 0,-1 1 0 0 0,0 0 0 0 0,1-1 0 0 0,-1 1 0 0 0,0 0 0 0 0,1 0-2 0 0,1 3-1 0 0,-1-2 1 0 0,0 0 0 0 0,1-1 0 0 0,-1 1 0 0 0,1-1 0 0 0,-1 1 0 0 0,1-1 0 0 0,0 0 0 0 0,-1 0 0 0 0,1 1 0 0 0,0-1 0 0 0,0 0 0 0 0,0-1 0 0 0,0 1 0 0 0,2 1 0 0 0,-1-1 0 0 0,0 1 0 0 0,0 0 0 0 0,-1 0 0 0 0,1 0 0 0 0,1 1 0 0 0,-1 0 1 0 0,0-1 0 0 0,0 1 1 0 0,1-1-1 0 0,-1 0 1 0 0,1 0-1 0 0,1 0-1 0 0,6 5 34 0 0,0 2 33 0 0,20 17 98 0 0,-1-5-49 0 0,4-3 110 0 0,-28-16-189 0 0,-1 1 1 0 0,1-1-1 0 0,-1 1 1 0 0,0 0-1 0 0,0 1 1 0 0,0-1-1 0 0,-1 1 1 0 0,2 1-38 0 0,41 43 492 0 0,-45-47-473 0 0,-1 1 0 0 0,1 0 1 0 0,-1-1-1 0 0,1 1 0 0 0,-1 0 0 0 0,0 0 1 0 0,0 0-1 0 0,0 1-19 0 0,0 0 24 0 0,0 0-1 0 0,0 0 0 0 0,-1 0 1 0 0,1 0-1 0 0,-1 0 1 0 0,0 1-1 0 0,0 1-23 0 0,0-4 9 0 0,0 0-1 0 0,0 0 0 0 0,0-1 1 0 0,0 1-1 0 0,0 0 1 0 0,0 0-1 0 0,0-1 0 0 0,0 1 1 0 0,0 0-1 0 0,0 0 0 0 0,1 0 1 0 0,-1-1-1 0 0,0 1 1 0 0,1 0-1 0 0,-1-1 0 0 0,0 1 1 0 0,1 0-1 0 0,-1-1 1 0 0,1 1-1 0 0,-1 0 0 0 0,1-1 1 0 0,-1 1-1 0 0,1-1 0 0 0,-1 1 1 0 0,1-1-1 0 0,0 1 1 0 0,0-1-9 0 0,-1 1 7 0 0,1-1 1 0 0,-1 0 0 0 0,1 1 0 0 0,-1-1 0 0 0,1 0 0 0 0,-1 1-1 0 0,0-1 1 0 0,1 1 0 0 0,-1-1 0 0 0,1 1 0 0 0,-1-1-1 0 0,0 1 1 0 0,1 0 0 0 0,-1-1 0 0 0,0 1 0 0 0,0-1-1 0 0,1 1 1 0 0,-1 0 0 0 0,0-1 0 0 0,0 1 0 0 0,0-1-1 0 0,0 1 1 0 0,0 0 0 0 0,0-1 0 0 0,0 1 0 0 0,0 0 0 0 0,0-1-8 0 0,0 12 93 0 0,0 0 59 0 0,0 14 264 0 0,0-18-319 0 0,0-2-35 0 0,0-5-52 0 0,0 0 0 0 0,-1 0 1 0 0,1 0-1 0 0,0 0 1 0 0,0 0-1 0 0,-1 0 1 0 0,1 0-1 0 0,-1 0 0 0 0,1 0 1 0 0,-1 0-1 0 0,1-1 1 0 0,-1 1-1 0 0,0 0 1 0 0,1 0-1 0 0,-1 0 0 0 0,0-1 1 0 0,0 1-1 0 0,0 0 1 0 0,1-1-1 0 0,-1 1 1 0 0,0 0-1 0 0,0-1 0 0 0,0 1 1 0 0,0-1-1 0 0,0 0 1 0 0,-1 1-11 0 0,-9 6 93 0 0,5-3 23 0 0,-1-3-75 0 0,2 0-10 0 0,-3 4 10 0 0,6-4-32 0 0,1 0-1 0 0,-1-1 1 0 0,1 1 0 0 0,-1 0-1 0 0,1 0 1 0 0,-1-1-1 0 0,1 1 1 0 0,-1-1-1 0 0,1 1 1 0 0,-1-1-1 0 0,0 0 1 0 0,1 1-1 0 0,-1-1 1 0 0,0 0-9 0 0,0 0 1 0 0,0 0 0 0 0,1 0 0 0 0,-1 1 0 0 0,0-1 1 0 0,0 0-1 0 0,1 1 0 0 0,-1 0 0 0 0,0-1 0 0 0,1 1 0 0 0,-1 0 1 0 0,0 0-1 0 0,1 0 0 0 0,-1 0-1 0 0,1 0 1 0 0,-1 0-1 0 0,1 0 1 0 0,-1-1 0 0 0,1 1 0 0 0,-1 0 0 0 0,0 0-1 0 0,0-1 1 0 0,1 1 0 0 0,-1-1 0 0 0,0 0 0 0 0,0 0-1 0 0,1 1 1 0 0,-1-1-1 0 0,-24 0 52 0 0,-11 0-50 0 0,21-5-9 0 0,1-5-100 0 0,1-3-77 0 0,4 2-54 0 0,4 5 36 0 0,5 4 23 0 0,0 1 35 0 0,0-2-62 0 0,1-5-187 0 0,0 7 262 0 0,0 0-48 0 0,0 1-9 0 0,0-1-50 0 0,0 1-33 0 0,0-1-359 0 0,0 0 92 0 0,0 1-45 0 0,0-2-679 0 0,0-2-532 0 0,0-5-1012 0 0</inkml:trace>
  <inkml:trace contextRef="#ctx0" brushRef="#br0" timeOffset="6496.65">7983 190 7072 0 0,'-3'0'202'0'0,"-2"0"-79"0"0,0 2 34 0 0,4-1-82 0 0,1 0-36 0 0,-1 2 6 0 0,0-1 19 0 0,1 0 86 0 0,0-1-31 0 0,0 1 35 0 0,0 0 142 0 0,3-2 217 0 0,-3-1-493 0 0,1 1-1 0 0,-1 0 1 0 0,1 0 0 0 0,-1 0-1 0 0,1 0 1 0 0,-1 0-1 0 0,1 1 1 0 0,-1-1 0 0 0,1 0-1 0 0,-1 0 1 0 0,1 0 0 0 0,-1 0-1 0 0,1 0 1 0 0,-1 1-1 0 0,0-1 1 0 0,1 0 0 0 0,-1 0-1 0 0,1 1 1 0 0,-1-1 0 0 0,0 0-1 0 0,1 1 1 0 0,-1-1-1 0 0,0 0-19 0 0,1 9 491 0 0,-1-8-450 0 0,0 0 0 0 0,0 0 0 0 0,0 0 0 0 0,0-1 0 0 0,0 1-1 0 0,0 0 1 0 0,0 0 0 0 0,0 0 0 0 0,1 0 0 0 0,-1-1 0 0 0,0 1 0 0 0,0 0 0 0 0,1 0-1 0 0,-1 0 1 0 0,1-1 0 0 0,-1 1 0 0 0,0 0 0 0 0,1-1 0 0 0,0 1-41 0 0,5 4 396 0 0,-5-5-371 0 0,-1 0 0 0 0,1 1-1 0 0,-1-1 1 0 0,0 0 0 0 0,1 0 0 0 0,-1 1 0 0 0,1-1-1 0 0,-1 0 1 0 0,0 1 0 0 0,1-1 0 0 0,-1 0-1 0 0,0 1 1 0 0,1-1 0 0 0,-1 1 0 0 0,0-1 0 0 0,0 1-1 0 0,0-1 1 0 0,1 1 0 0 0,-1-1 0 0 0,0 1-1 0 0,0-1 1 0 0,0 0 0 0 0,0 1 0 0 0,0-1 0 0 0,0 1-1 0 0,0-1 1 0 0,0 1 0 0 0,0-1 0 0 0,0 1-1 0 0,0-1 1 0 0,0 1 0 0 0,0 0-25 0 0,2 11 355 0 0,3-3-93 0 0,1 4 10 0 0,-4 4-7 0 0,-2-3-49 0 0,1-7-69 0 0,1 2 39 0 0,25 83 954 0 0,-25-60-770 0 0,-2-27-281 0 0,0 1 0 0 0,1 0 0 0 0,-1-1 0 0 0,2 5-89 0 0,8 21 346 0 0,-4 1-2 0 0,-2-16-173 0 0,2 6 40 0 0,-3 3-38 0 0,0 1-20 0 0,1-8 63 0 0,1-1 0 0 0,4 9-216 0 0,-1-5 105 0 0,-5-5-10 0 0,-3-3-36 0 0,2 5 13 0 0,12 10 47 0 0,-12-25-109 0 0,0-1-1 0 0,0 1 1 0 0,-1 0-1 0 0,1 0 1 0 0,-1 0-1 0 0,0 0 0 0 0,0 0 1 0 0,0 1-1 0 0,0-1 1 0 0,0 2-10 0 0,1 0 53 0 0,9 8-29 0 0,-8 1 29 0 0,-3-14-52 0 0,0 0 0 0 0,0 0-1 0 0,-1 0 1 0 0,1 0 0 0 0,0 0-1 0 0,0 0 1 0 0,0 0 0 0 0,0 0-1 0 0,0 0 1 0 0,0 0 0 0 0,0 0-1 0 0,0 1 1 0 0,0-1 0 0 0,0 0-1 0 0,0 0 1 0 0,0 0 0 0 0,0 0-1 0 0,0 0 1 0 0,1 0 0 0 0,-1 0-1 0 0,0 0 1 0 0,0 0 0 0 0,0 0-1 0 0,0 1 1 0 0,0-1-1 0 0,0 0 1 0 0,0 0 0 0 0,0 0-1 0 0,0 0 1 0 0,0 0 0 0 0,0 0-1 0 0,0 0 1 0 0,0 0 0 0 0,0 0-1 0 0,0 0 1 0 0,0 0 0 0 0,1 0-1 0 0,-1 0 1 0 0,0 0 0 0 0,0 0-1 0 0,0 0 1 0 0,0 0 0 0 0,0 0-1 0 0,0 0 1 0 0,0 0 0 0 0,0 0-1 0 0,0 0 1 0 0,0 0 0 0 0,1 0-1 0 0,-1 0 1 0 0,0 0-1 0 0,0 0 1 0 0,0 0 0 0 0,0 0-1 0 0,0 0 1 0 0,0 0 0 0 0,0 0-1 0 0,3 0-16 0 0,1 0-35 0 0,0 0-112 0 0,-2 0-135 0 0,-2 0 4 0 0,0 0-36 0 0,3-2-863 0 0,10-12-43 0 0</inkml:trace>
  <inkml:trace contextRef="#ctx0" brushRef="#br0" timeOffset="7062.7">8677 584 7856 0 0,'0'0'174'0'0,"-2"0"29"0"0,1 0-189 0 0,0 0 1 0 0,1 0-1 0 0,-1 0 1 0 0,0 0-1 0 0,0 0 0 0 0,1 0 1 0 0,-1 0-1 0 0,0 0 1 0 0,1-1-1 0 0,-1 1 0 0 0,1 0 1 0 0,-1 0-1 0 0,0-1 1 0 0,1 1-1 0 0,-1 0-14 0 0,-4-11 185 0 0,3 10-247 0 0,-2 0 56 0 0,0 0 49 0 0,-2 1 43 0 0,0-1 65 0 0,-1 2 42 0 0,-1 0 78 0 0,0 1 179 0 0,-5 9 127 0 0,11-10-314 0 0,1 0-62 0 0,-1 0-55 0 0,0-1-45 0 0,0 0-28 0 0,0 0-39 0 0,-3 0-13 0 0,4-1 14 0 0,0 1 50 0 0,-11 2 180 0 0,2 3-55 0 0,7-4-165 0 0,1 1 1 0 0,0 0 0 0 0,0 0-1 0 0,0 0 1 0 0,0 0 0 0 0,0 0-1 0 0,0 0 1 0 0,0 0 0 0 0,1 1-1 0 0,-1-1 1 0 0,1 1-46 0 0,-4 10 211 0 0,-9-5-41 0 0,3 8-55 0 0,-9 10 97 0 0,17-23-154 0 0,-1 1 0 0 0,1 0 1 0 0,1 0-1 0 0,-1 0 0 0 0,1 0 0 0 0,-1 1 1 0 0,1-1-1 0 0,-1 3-58 0 0,-6 22 235 0 0,2-8-130 0 0,-2 0-74 0 0,4-14-12 0 0,5-6-18 0 0,-1-1 1 0 0,0 1-1 0 0,1 0 0 0 0,-1 0 0 0 0,1-1 1 0 0,-1 1-1 0 0,1 0 0 0 0,-1 0 1 0 0,1 0-1 0 0,-1 0 0 0 0,1 0 0 0 0,0-1 1 0 0,0 1-1 0 0,-1 0 0 0 0,1 0 0 0 0,0 0 1 0 0,0 0-1 0 0,0 0 0 0 0,0 0 1 0 0,0 0-1 0 0,0 0 0 0 0,0 0 0 0 0,0 0 1 0 0,1 0-1 0 0,-1 0 0 0 0,0 0 1 0 0,0 0-2 0 0,5 7 0 0 0,-4-7 4 0 0,0 1 1 0 0,0-1-1 0 0,0 0 0 0 0,0 1 0 0 0,-1-1 1 0 0,1 1-1 0 0,0 0 0 0 0,-1-1 0 0 0,1 1 1 0 0,-1-1-1 0 0,0 1 0 0 0,0 0 0 0 0,1-1 1 0 0,-1 1-5 0 0,2 14 28 0 0,11 0 52 0 0,3-3 21 0 0,-14-12-84 0 0,0 0 1 0 0,0 0-1 0 0,1-1 0 0 0,-1 1 1 0 0,0-1-1 0 0,0 0 0 0 0,1 1 1 0 0,-1-1-1 0 0,0 0 0 0 0,0 0 0 0 0,1 0 1 0 0,-1-1-1 0 0,0 1 0 0 0,0 0 1 0 0,3-2-18 0 0,13-4 87 0 0,-1-2-43 0 0,-11 4-40 0 0,10-9-4 0 0,-14 11 0 0 0,1 0 0 0 0,0 0 0 0 0,0 0 0 0 0,0 0 0 0 0,0 1 0 0 0,1-1 0 0 0,-2 1 0 0 0,0 0 0 0 0,0 0 0 0 0,0 0 0 0 0,-1 0 0 0 0,1 0 0 0 0,0 0 0 0 0,-1-1 0 0 0,1 1 0 0 0,0 0 0 0 0,-1-1 0 0 0,0 1 0 0 0,1-1 0 0 0,0 0 0 0 0,13-30 0 0 0,-13 27 0 0 0,-1 1 0 0 0,0-1 0 0 0,-1 0 0 0 0,1 1 1 0 0,-1-1-1 0 0,0 0 0 0 0,0 0 0 0 0,0 0 1 0 0,-1-2-1 0 0,0-3 8 0 0,1 8-3 0 0,0 0-1 0 0,0 0 1 0 0,1 0-1 0 0,-1 0 0 0 0,0 0 1 0 0,1 1-1 0 0,-1-1 1 0 0,1 0-1 0 0,0 0 1 0 0,0 1-1 0 0,1-3-4 0 0,1-7 5 0 0,-10-7-5 0 0,4 4-1 0 0,2-29 64 0 0,2 24-61 0 0,2 4-15 0 0,7 1-60 0 0,-7 11-1 0 0,-3 3 2 0 0,0 0 0 0 0,0 0-10 0 0,0 0-36 0 0,0 0-12 0 0,0 0-4 0 0,2 0 8 0 0,-1 0 120 0 0,0 0 1 0 0,-1 0-1 0 0,1 0 0 0 0,0 0 0 0 0,-1 0 0 0 0,1 0 0 0 0,0 1 0 0 0,-1-1 0 0 0,1 0 1 0 0,0 0-1 0 0,-1 0 0 0 0,1 1 0 0 0,0-1 0 0 0,-1 0 0 0 0,1 1 6 0 0,-1 0-6 0 0,1-1 0 0 0,-1 1-1 0 0,0 0 1 0 0,1 0 0 0 0,-1-1 0 0 0,0 1-1 0 0,0 0 1 0 0,1 0 0 0 0,-1 0-1 0 0,0 0 1 0 0,0-1 0 0 0,0 1 0 0 0,0 0-1 0 0,0 0 1 0 0,0 0 6 0 0,2 15-58 0 0,11-1 36 0 0,-12-13 18 0 0,1-1 1 0 0,-1 0 0 0 0,0 0 0 0 0,0 1 0 0 0,0-1 0 0 0,1 1 0 0 0,-1-1-1 0 0,-1 1 1 0 0,1-1 0 0 0,0 1 0 0 0,0 0 0 0 0,0-1 0 0 0,-1 1 0 0 0,1 0 0 0 0,-1 0-1 0 0,0-1 1 0 0,1 1 0 0 0,-1 0 0 0 0,0 0 0 0 0,0 1 3 0 0,0 3-5 0 0,0 0 0 0 0,0 0 0 0 0,0 0 1 0 0,1 0-1 0 0,0-1 0 0 0,1 1 0 0 0,-1 0 0 0 0,1 0 0 0 0,0-1 0 0 0,0 1 1 0 0,3 3 4 0 0,-3-6-4 0 0,-1-1 1 0 0,1 1 0 0 0,0 0-1 0 0,-1-1 1 0 0,1 1 0 0 0,-1 0-1 0 0,0 0 1 0 0,0 0 0 0 0,0 0-1 0 0,-1 0 1 0 0,1 0 0 0 0,-1 0-1 0 0,1 0 1 0 0,-1 0 0 0 0,0 0-1 0 0,0 1 4 0 0,-1-1 0 0 0,1 0 0 0 0,0 1 0 0 0,1-1 0 0 0,-1 0 0 0 0,1 0 0 0 0,-1 0 0 0 0,1 0 0 0 0,0 0 0 0 0,0 0 0 0 0,0-1 0 0 0,0 1 0 0 0,1 0 0 0 0,-1 0 0 0 0,1-1 0 0 0,0 1 0 0 0,0 0 0 0 0,1 1 6 0 0,-1 0 0 0 0,0 1 1 0 0,0-1-1 0 0,-1 0 0 0 0,1 1 0 0 0,-1-1 0 0 0,0 1 0 0 0,0-1 0 0 0,-1 1 0 0 0,1-1 0 0 0,-1 1 1 0 0,0 3-7 0 0,1-1 31 0 0,-1 0 0 0 0,1 0 0 0 0,1 1 0 0 0,-1-1 0 0 0,1 0 0 0 0,3 5-31 0 0,-4-7 18 0 0,3 12 71 0 0,-4 4-7 0 0,-1-11-31 0 0,1 10 124 0 0,0 10 60 0 0,0-12-59 0 0,-2-3-69 0 0,-2 2 85 0 0,-5 3 118 0 0,-5 10 244 0 0,9-20-357 0 0,3-7-143 0 0,-1 0 0 0 0,1 0 0 0 0,0 0 0 0 0,-1 0 1 0 0,0 0-1 0 0,1-1 0 0 0,-1 1 0 0 0,0-1 1 0 0,-3 2-55 0 0,-7 1 231 0 0,8 2-85 0 0,2-3-32 0 0,-8-2-42 0 0,10-2-63 0 0,-1 0 0 0 0,0 1-1 0 0,1-1 1 0 0,-1 0 0 0 0,0 1-1 0 0,1-1 1 0 0,-1 1 0 0 0,1-1-1 0 0,-1 1 1 0 0,0 0 0 0 0,1-1-1 0 0,0 1 1 0 0,-1 0 0 0 0,1 0-1 0 0,0 0 1 0 0,-1 0 0 0 0,1 1-1 0 0,-1-1-8 0 0,2-1 2 0 0,0 1-1 0 0,0-1 0 0 0,0 0 0 0 0,0 0 0 0 0,0 0 0 0 0,0 0 0 0 0,0 0 0 0 0,0 0 0 0 0,0 0 0 0 0,0 0 0 0 0,0 1 0 0 0,-1-1 0 0 0,1 0 0 0 0,0 0 0 0 0,0 0 0 0 0,0 0 0 0 0,0 0 0 0 0,0 0 0 0 0,0 0 1 0 0,0 0-1 0 0,0 0 0 0 0,-1 0 0 0 0,1 0 0 0 0,0 0 0 0 0,0 0 0 0 0,0 0 0 0 0,0 0 0 0 0,0 0 0 0 0,0 0 0 0 0,0 0 0 0 0,-1 0 0 0 0,1 0 0 0 0,0 0 0 0 0,0 0 0 0 0,0 0 0 0 0,0 0 0 0 0,0 0 0 0 0,0 0 1 0 0,-1 0-1 0 0,1 0 0 0 0,0 0 0 0 0,0 0 0 0 0,0 0 0 0 0,0 0 0 0 0,0 0 0 0 0,0 0 0 0 0,0-1 0 0 0,0 1 0 0 0,0 0 0 0 0,-1 0 0 0 0,1 0 0 0 0,0 0 0 0 0,0 0 0 0 0,0 0 0 0 0,0 0 0 0 0,0 0 0 0 0,0-1-1 0 0,-3-3 4 0 0,2 4-3 0 0,1-1 0 0 0,0 1-1 0 0,-1-1 1 0 0,1 1 0 0 0,-1-1 0 0 0,1 1 0 0 0,-1 0-1 0 0,1-1 1 0 0,-1 1 0 0 0,1-1 0 0 0,-1 1 0 0 0,1 0-1 0 0,-1 0 1 0 0,1-1 0 0 0,-1 1 0 0 0,0 0-1 0 0,1 0 0 0 0,-33-3-55 0 0,28 3-97 0 0,0-1 65 0 0,-6-5-5 0 0,8 2 10 0 0,2 2 1 0 0,-1-1-36 0 0,1 1-45 0 0,0-1-53 0 0,0 0 13 0 0,0 1-37 0 0,-1-1-42 0 0,1 1-45 0 0,0 0-44 0 0,0 1-53 0 0,0-1-49 0 0,0 0-41 0 0,-1 0-151 0 0,1 1-41 0 0,-2-2-182 0 0,0 0-488 0 0,3 3 1359 0 0</inkml:trace>
  <inkml:trace contextRef="#ctx0" brushRef="#br0" timeOffset="7450.05">9119 521 6392 0 0,'0'3'141'0'0,"0"-3"-117"0"0,1 8 39 0 0,-2-4 19 0 0,-2-1 89 0 0,-11 12-36 0 0,6-6-79 0 0,3 0-69 0 0,1 3 18 0 0,1-6-43 0 0,0-1 92 0 0,-1 2 73 0 0,1-1 54 0 0,-11 17 723 0 0,12-7-233 0 0,-1 0-30 0 0,-7 2-115 0 0,4 9-50 0 0,0-15-186 0 0,1-2-3 0 0,3 5 52 0 0,2-7-189 0 0,-1 14 145 0 0,2-15-152 0 0,2 0 41 0 0,2 2 12 0 0,3 6 158 0 0,1 0-21 0 0,-5-6-177 0 0,-1-4-77 0 0,-3-5-60 0 0,0 1 0 0 0,0-1 0 0 0,1 1 1 0 0,-1 0-1 0 0,0-1 0 0 0,1 1 0 0 0,-1 0 0 0 0,0-1 1 0 0,1 1-1 0 0,-1-1 0 0 0,1 1 0 0 0,-1-1 0 0 0,1 1 1 0 0,-1-1-1 0 0,1 0 0 0 0,0 1 0 0 0,-1-1 0 0 0,1 0 1 0 0,-1 1-1 0 0,1-1 0 0 0,0 0 0 0 0,0 1-19 0 0,4 1 78 0 0,4 3 73 0 0,5 3 130 0 0,1 1-1 0 0,-6-5-128 0 0,-8-3-139 0 0,-1-1 0 0 0,1 0 1 0 0,0 0-1 0 0,-1 1 1 0 0,1-1-1 0 0,0 0 1 0 0,-1 0-1 0 0,1 0 1 0 0,0 0-1 0 0,-1 0 1 0 0,1 0-1 0 0,0 0 1 0 0,-1 0-1 0 0,1 0 1 0 0,0 0-1 0 0,0 0 0 0 0,-1 0-13 0 0,11-6 185 0 0,0 0-28 0 0,12 3 62 0 0,-12 3-95 0 0,0 0 35 0 0,-9 0-128 0 0,-1 0 0 0 0,1 0 0 0 0,0-1 0 0 0,-1 1 0 0 0,1 0 0 0 0,-1-1 0 0 0,1 1 0 0 0,0-1 1 0 0,0 0-32 0 0,14-10 220 0 0,15-21 128 0 0,-16 16-149 0 0,-2 0-21 0 0,-8 3-29 0 0,-1 11-97 0 0,3-4 33 0 0,-4-6-12 0 0,-3-30 178 0 0,-1 23-177 0 0,1 17-69 0 0,0 0 0 0 0,0 0 0 0 0,-1 0 0 0 0,1 0 0 0 0,-1 0 0 0 0,1 0 0 0 0,-1 0 0 0 0,0 0 0 0 0,1 0 0 0 0,-1 1 0 0 0,0-1 0 0 0,-1 0 0 0 0,1 1 0 0 0,0-1 0 0 0,0 1 0 0 0,-1-1 0 0 0,0-1-5 0 0,-5-2 8 0 0,1 0 0 0 0,-1 0 0 0 0,-7-4-8 0 0,8 6-1 0 0,0-2 0 0 0,0 1 0 0 0,-6-5 1 0 0,9 6-38 0 0,0 0 0 0 0,-1 0 0 0 0,0 0 0 0 0,1 1 0 0 0,-1-1 0 0 0,-4-1 38 0 0,0 1-97 0 0,1 1-49 0 0,-2-1-93 0 0,0 2-100 0 0,5 0 125 0 0,0 1-33 0 0,0-1-35 0 0,0 1-37 0 0,0 0-70 0 0,1 0-57 0 0,0 0-51 0 0,0 0-44 0 0,-1 0-159 0 0,0 0-45 0 0,0 0-190 0 0,-3 0-516 0 0</inkml:trace>
  <inkml:trace contextRef="#ctx0" brushRef="#br0" timeOffset="10886.74">13363 316 5344 0 0,'0'0'157'0'0,"0"-3"-9"0"0,1 0-113 0 0,-1 2-32 0 0,-14-24-10 0 0,9 15 43 0 0,0-1 110 0 0,-4 3 120 0 0,4 6-140 0 0,5 2-93 0 0,-1 0 0 0 0,0-1 0 0 0,1 1 0 0 0,-1 0-1 0 0,1-1 1 0 0,-1 1 0 0 0,0 0 0 0 0,1-1 0 0 0,-1 1 0 0 0,1-1-1 0 0,-1 1 1 0 0,1-1 0 0 0,-1 1 0 0 0,1-1 0 0 0,-1 1 0 0 0,1-1-1 0 0,0 1 1 0 0,-1-1 0 0 0,1 0 0 0 0,0 1 0 0 0,0-1 0 0 0,-1 0-33 0 0,-1-4 135 0 0,1 4-102 0 0,1 0-1 0 0,-1 0 1 0 0,0 0 0 0 0,0 1 0 0 0,1-1-1 0 0,-1 0 1 0 0,0 0 0 0 0,0 0 0 0 0,0 1-1 0 0,0-1 1 0 0,0 1 0 0 0,0-1 0 0 0,0 1 0 0 0,0-1-1 0 0,0 1 1 0 0,0-1-33 0 0,-10-5 460 0 0,4-5-4 0 0,7 10-425 0 0,-1-1 1 0 0,1 1-1 0 0,-1 0 1 0 0,1 0-1 0 0,-1 0 1 0 0,1 0-1 0 0,-1 0 1 0 0,0 1-1 0 0,1-1 1 0 0,-1 0-1 0 0,0 0 1 0 0,0 0-1 0 0,0 1 1 0 0,0-1-1 0 0,0 0 1 0 0,0 0-32 0 0,-12-4 458 0 0,9-1-209 0 0,3 5-235 0 0,1 1 0 0 0,0-1 0 0 0,0 1 1 0 0,-1-1-1 0 0,1 1 0 0 0,0 0 0 0 0,-1-1 0 0 0,1 1 0 0 0,0 0 0 0 0,-1-1 0 0 0,1 1 0 0 0,0 0 0 0 0,-1-1 1 0 0,1 1-1 0 0,-1 0 0 0 0,1 0 0 0 0,-1-1 0 0 0,1 1 0 0 0,-1 0 0 0 0,1 0 0 0 0,-1 0 0 0 0,1 0 0 0 0,0 0 1 0 0,-1 0-1 0 0,1-1 0 0 0,-1 1 0 0 0,1 0 0 0 0,-1 1 0 0 0,1-1 0 0 0,-1 0 0 0 0,1 0 0 0 0,-1 0-14 0 0,0 0 19 0 0,0 0-1 0 0,1 0 1 0 0,-1 0-1 0 0,0 0 1 0 0,1 0-1 0 0,-1 0 1 0 0,0 0-1 0 0,0 0 1 0 0,1-1-1 0 0,-1 1 1 0 0,1 0-1 0 0,-1 0 1 0 0,0-1-1 0 0,1 1 1 0 0,-1 0-1 0 0,1-1 1 0 0,-1 1-1 0 0,0-1 1 0 0,1 1-1 0 0,-1-1 1 0 0,1 1-1 0 0,-1-1 1 0 0,1 1-1 0 0,0-1 1 0 0,-1 1-1 0 0,1-1-18 0 0,-1 1 18 0 0,1-1-1 0 0,0 0 1 0 0,-1 1-1 0 0,1-1 1 0 0,-1 1-1 0 0,1-1 1 0 0,-1 1-1 0 0,1-1 1 0 0,-1 1-1 0 0,1 0 1 0 0,-1-1-1 0 0,1 1 1 0 0,-1 0-1 0 0,0-1 1 0 0,1 1-1 0 0,-1 0 1 0 0,0 0-1 0 0,1-1 1 0 0,-1 1-1 0 0,0 0 1 0 0,1 0-1 0 0,-1 0 1 0 0,0 0-1 0 0,1 0 1 0 0,-1 0-1 0 0,0 0-17 0 0,-8-1 183 0 0,-2-3 237 0 0,8 1-269 0 0,0 1-55 0 0,0-1-90 0 0,1 1 128 0 0,0 1-36 0 0,-2 0 13 0 0,-3 2-23 0 0,6-1-55 0 0,-4 1 126 0 0,1-1-42 0 0,-4 2 19 0 0,3 0-91 0 0,-3 6-3 0 0,7-7-23 0 0,-6 2 83 0 0,-2-3-61 0 0,6-1-10 0 0,3 1-24 0 0,-1 0-1 0 0,1 0 0 0 0,-1 0 1 0 0,1 0-1 0 0,-1 0 1 0 0,1 0-1 0 0,-1 0 1 0 0,1 0-1 0 0,-1 0 0 0 0,1 0 1 0 0,-1 0-1 0 0,1 0 1 0 0,0 0-1 0 0,-1 0 0 0 0,1 1 1 0 0,-1-1-1 0 0,1 0 1 0 0,-1 0-1 0 0,1 1 0 0 0,-1-1 1 0 0,1 0-1 0 0,0 0 1 0 0,-1 1-1 0 0,1-1 0 0 0,0 0 1 0 0,-1 1-1 0 0,1-1 1 0 0,0 1-1 0 0,-1-1 1 0 0,1 1-1 0 0,0-1 0 0 0,-1 1-6 0 0,-3 5 106 0 0,-7 0 61 0 0,6 4-14 0 0,-1-5-88 0 0,5-5-62 0 0,1 0 0 0 0,-1 0-1 0 0,1 0 1 0 0,-1 1-1 0 0,1-1 1 0 0,0 0-1 0 0,-1 1 1 0 0,1-1 0 0 0,0 0-1 0 0,-1 1 1 0 0,1-1-1 0 0,0 1 1 0 0,-1-1-1 0 0,1 0 1 0 0,0 1 0 0 0,0-1-1 0 0,-1 1 1 0 0,1-1-1 0 0,0 1 1 0 0,0-1 0 0 0,0 1-1 0 0,0-1 1 0 0,0 1-1 0 0,0-1 1 0 0,0 1-1 0 0,0-1 1 0 0,0 1 0 0 0,0-1-1 0 0,0 1 1 0 0,0-1-1 0 0,0 1 1 0 0,0 0-3 0 0,1 16 36 0 0,-1 11 82 0 0,-4-8-87 0 0,2-13-16 0 0,-3 13 29 0 0,9-7-25 0 0,-1-5-2 0 0,-1 1 21 0 0,-1 0 0 0 0,0 0 0 0 0,0 0 0 0 0,-1 0 0 0 0,0 0 0 0 0,-1 3-38 0 0,0 14 79 0 0,1-11-32 0 0,-1-6 6 0 0,1 0 0 0 0,1 1-1 0 0,0-1 1 0 0,1 4-53 0 0,2 6 74 0 0,2 8 42 0 0,-3 4 44 0 0,-3-25-116 0 0,1 1 1 0 0,0 0-1 0 0,0 0 1 0 0,0-1-1 0 0,1 1 1 0 0,0-1-45 0 0,3 11 93 0 0,0 14 91 0 0,6 1 0 0 0,-6-9-57 0 0,7 22 80 0 0,-10-38-177 0 0,0-1 1 0 0,0 0 0 0 0,1 0 0 0 0,0 0-1 0 0,2 3-30 0 0,0-1 68 0 0,0 0-1 0 0,-1 1 1 0 0,3 6-68 0 0,1 8 77 0 0,2-1 34 0 0,-9-20-104 0 0,0 0 0 0 0,0 0 0 0 0,0 0 0 0 0,0 0-1 0 0,0 0 1 0 0,-1 0 0 0 0,1 1 0 0 0,-1-1 0 0 0,1 0 0 0 0,-1 1 0 0 0,0 1-7 0 0,3 11 53 0 0,7 1 11 0 0,-7-3 0 0 0,-3-10-41 0 0,0-3-55 0 0,0 0-62 0 0,0 0-129 0 0,0-3-229 0 0,0 1 340 0 0,0 1 7 0 0,0-1-14 0 0,-1 1-42 0 0,1 0-11 0 0,0 0-42 0 0,-1 0-46 0 0,0 0-53 0 0,1 0-57 0 0,-1 1-53 0 0,-1-1-47 0 0,1 1-41 0 0,0 0-148 0 0,-1-1-40 0 0,0 1-180 0 0,-2 0-483 0 0</inkml:trace>
  <inkml:trace contextRef="#ctx0" brushRef="#br0" timeOffset="11118.4">12968 647 6648 0 0,'14'0'149'0'0,"-12"0"23"0"0,-2 0 12 0 0,0-2-25 0 0,0 1-157 0 0,0 0 0 0 0,0 1 0 0 0,0-1 0 0 0,0 0 0 0 0,0 1 1 0 0,0-1-1 0 0,1 0 0 0 0,-1 1 0 0 0,0-1 0 0 0,0 0 0 0 0,0 1 0 0 0,1-1 1 0 0,-1 0-1 0 0,0 1 0 0 0,1-1-2 0 0,6-1 16 0 0,-1 1 42 0 0,-4 1-8 0 0,-1 0-1 0 0,1 0 0 0 0,0 0 0 0 0,-1 0 0 0 0,1-1 1 0 0,0 1-1 0 0,-1-1 0 0 0,1 1 0 0 0,-1-1 0 0 0,1 0 0 0 0,-1 0 1 0 0,1 0-1 0 0,-1 1 0 0 0,0-1 0 0 0,1-1 0 0 0,-1 1 1 0 0,0 0-1 0 0,1-1-49 0 0,-1 1 207 0 0,1 0-38 0 0,0 0 71 0 0,1 0-87 0 0,1 1-80 0 0,0 0-20 0 0,-2-1 60 0 0,11-6 196 0 0,9-4 184 0 0,-6 5-206 0 0,-3 2-94 0 0,0 3-59 0 0,1-1 121 0 0,-4-3-47 0 0,2-1 1 0 0,17 1 127 0 0,-14-1-174 0 0,-12 5-129 0 0,1 0-1 0 0,-1 0 1 0 0,0 0-1 0 0,0 0 1 0 0,0 0 0 0 0,0 0-1 0 0,1 1 1 0 0,-1 0 0 0 0,3 0-33 0 0,2 0-125 0 0,-1 0 57 0 0,1 0 49 0 0,-1 0 42 0 0,8 0 108 0 0,21 0 331 0 0,-25 0-366 0 0,-1 0-59 0 0,-3 0-52 0 0,-1 0-34 0 0,1 0-38 0 0,0 0-43 0 0,-1 0-61 0 0,1 0-61 0 0,0 0-66 0 0,0 0-71 0 0,0 0-77 0 0,0 0-83 0 0,0 0-88 0 0,0 0-95 0 0,2 0-766 0 0,1 0-846 0 0</inkml:trace>
  <inkml:trace contextRef="#ctx0" brushRef="#br0" timeOffset="11460.46">13726 568 5472 0 0,'-3'0'124'0'0,"-2"0"-41"0"0,-20 0 263 0 0,18 1-297 0 0,2 1-83 0 0,0 9 34 0 0,-12-2 0 0 0,9-5 32 0 0,4-2 26 0 0,-7 3 230 0 0,-3 3 288 0 0,7-2-353 0 0,0 1 85 0 0,-8 8 275 0 0,8-6-230 0 0,3 2-50 0 0,0-3-84 0 0,-6 5 35 0 0,2-5-92 0 0,2-1-43 0 0,4-4-72 0 0,1 0 0 0 0,-1-1 0 0 0,0 1 0 0 0,1 0 0 0 0,0 0 0 0 0,-1 3-47 0 0,-2 6 168 0 0,-1 4 70 0 0,0-6-112 0 0,-2 8 87 0 0,6-9-97 0 0,1 1 39 0 0,-1 0-32 0 0,0 16 171 0 0,1-23-246 0 0,0-1 0 0 0,0 1-1 0 0,0-1 1 0 0,1 1 0 0 0,-1-1 0 0 0,1 1 0 0 0,0-1 0 0 0,0 2-48 0 0,10 15 240 0 0,-6 4-14 0 0,8-12-56 0 0,-6-2-108 0 0,4 3 33 0 0,5-4 24 0 0,-3-4-56 0 0,11 5 72 0 0,0 0-4 0 0,-11-5-76 0 0,4 0 48 0 0,4-5-13 0 0,-12 1-46 0 0,1 0 12 0 0,-8 0-42 0 0,0 1 0 0 0,0-1 0 0 0,0 0 0 0 0,0-1 0 0 0,0 1 0 0 0,0 0 0 0 0,0 0 0 0 0,0-1 0 0 0,0 1 1 0 0,0-1-1 0 0,0 0-14 0 0,3-1 29 0 0,0 0 6 0 0,0 0 0 0 0,0-1 0 0 0,-1 1 0 0 0,1-1 0 0 0,-1 0-1 0 0,0 0 1 0 0,1-1 0 0 0,-1 1 0 0 0,-1-1 0 0 0,1 0 0 0 0,-1 0 0 0 0,2-2-35 0 0,0-7 120 0 0,6 8-10 0 0,2-20 4 0 0,-11 21-101 0 0,-1 2-7 0 0,0 0 1 0 0,0 0-1 0 0,0-1 1 0 0,-1 1-1 0 0,1 0 1 0 0,-1 0-1 0 0,0-1 1 0 0,0 1-1 0 0,0 0 0 0 0,0-1 1 0 0,0 1-1 0 0,0 0 1 0 0,0-1-1 0 0,-1 1 1 0 0,1 0-1 0 0,-1 0 1 0 0,0-1-7 0 0,-2-5 20 0 0,-1 0 1 0 0,1 1 0 0 0,-1 0-1 0 0,-1-1-20 0 0,-4-8 40 0 0,4 6-30 0 0,5 8-12 0 0,-2-1 1 0 0,1 1 0 0 0,0 0-1 0 0,0 0 1 0 0,-1 0-1 0 0,1 0 1 0 0,-1 0 0 0 0,1 0-1 0 0,-1 0 2 0 0,-1-1-13 0 0,1 0 0 0 0,-1 0-1 0 0,1 0 1 0 0,0-1 0 0 0,0 1 0 0 0,0-2 13 0 0,-5-7-109 0 0,3 6 17 0 0,-1 1-33 0 0,2 1-1 0 0,-1 0 57 0 0,-5-5-62 0 0,6 6 43 0 0,0 0-49 0 0,1 1-24 0 0,-1 1-52 0 0,1-1-60 0 0,0 1-70 0 0,0 0 33 0 0,1 0-45 0 0,-1 1-39 0 0,0 0-36 0 0,0-1-124 0 0,1 1-35 0 0,-5 0-1299 0 0</inkml:trace>
  <inkml:trace contextRef="#ctx0" brushRef="#br0" timeOffset="11803.75">13899 695 6768 0 0,'0'4'35'0'0,"1"0"43"0"0,4 7 306 0 0,-3-7-244 0 0,2 0-70 0 0,-2-2-74 0 0,0 0-34 0 0,-2-2 37 0 0,3 3 7 0 0,-1 0 1 0 0,0 0 0 0 0,1 0-1 0 0,-1 1 1 0 0,-1-1 0 0 0,2 2-7 0 0,-2-2-2 0 0,1 1 1 0 0,0-1 0 0 0,0 0-1 0 0,1 0 1 0 0,-1 1 0 0 0,2-1 1 0 0,-1 1 25 0 0,1-1 45 0 0,0 1 60 0 0,0 0 39 0 0,12 16 769 0 0,0 3-214 0 0,-3-15-14 0 0,-8 5-71 0 0,-3-10-504 0 0,1 1 43 0 0,2 2 192 0 0,11 10 587 0 0,-11-11-708 0 0,-1-1-53 0 0,0 0-58 0 0,-1-1-116 0 0,0 0 390 0 0,-3-3-10 0 0,0 0-16 0 0,0 0-54 0 0,0 0-20 0 0,0 0-6 0 0,0 0-12 0 0,0 0-39 0 0,0 0-20 0 0,0 0-3 0 0,0 0-13 0 0,0 0-51 0 0,0-4-55 0 0,0 0-32 0 0,1-3 6 0 0,-1 5-73 0 0,0 1-1 0 0,-1-1 0 0 0,1 1 0 0 0,0-1 1 0 0,0 0-1 0 0,-1 1 0 0 0,1-1 0 0 0,-1 1 0 0 0,0-2-13 0 0,-4-5 41 0 0,4 7-37 0 0,1-1 0 0 0,-1 1-1 0 0,0-1 1 0 0,0 1 0 0 0,0-1-1 0 0,1 1 1 0 0,-1-1 0 0 0,1 1-1 0 0,-1-1 1 0 0,1 0-1 0 0,0 1 1 0 0,-1-1 0 0 0,1 0-1 0 0,0 1-3 0 0,0-1 6 0 0,0 0 0 0 0,0 1 0 0 0,0-1 0 0 0,-1 1-1 0 0,1-1 1 0 0,-1 1 0 0 0,1-1 0 0 0,-1 1 0 0 0,1-1 0 0 0,-1 1-1 0 0,0-1 1 0 0,0 1 0 0 0,0 0-6 0 0,-5-13 15 0 0,4 3-1 0 0,1-1 0 0 0,0 0 1 0 0,0 0-1 0 0,1 0 0 0 0,2-8-14 0 0,-2-8 46 0 0,3 12-46 0 0,10 0 0 0 0,0 0 0 0 0,-12 15 0 0 0,-1 0 0 0 0,0 1 0 0 0,1-1 0 0 0,-1 0 0 0 0,0 0 0 0 0,1 0-1 0 0,-1 0 1 0 0,1 1 0 0 0,-1-1 0 0 0,1 0 0 0 0,0 0 0 0 0,-1 1-1 0 0,1-1 1 0 0,0 0 0 0 0,0 1 0 0 0,-1-1 0 0 0,1 1 0 0 0,0-1 0 0 0,0 1-1 0 0,0-1 1 0 0,-1 1 0 0 0,1 0 0 0 0,0-1 0 0 0,0 1 0 0 0,0 0-1 0 0,0 0 1 0 0,0 0 0 0 0,0 0 0 0 0,0 0 0 0 0,0 0 0 0 0,0 0-1 0 0,0 0 1 0 0,0 0 0 0 0,0 0 0 0 0,-1 0 0 0 0,2 0 0 0 0,5 0-7 0 0,-6 0 3 0 0,1 0 0 0 0,0 0 0 0 0,-1 0-1 0 0,1 0 1 0 0,-1-1 0 0 0,1 1 0 0 0,0-1-1 0 0,-1 0 1 0 0,1 1 0 0 0,-1-1 0 0 0,1 0-1 0 0,-1 0 1 0 0,0 0 0 0 0,1 0 4 0 0,6-4-1 0 0,24-10-52 0 0,-30 14 49 0 0,1 0-1 0 0,0 0 1 0 0,0 0-1 0 0,0 1 1 0 0,0 0 0 0 0,0-1-1 0 0,0 1 1 0 0,0 0-1 0 0,0 0 1 0 0,0 1-1 0 0,1-1 5 0 0,4 1-15 0 0,-1-1 3 0 0,25 0-93 0 0,-23 0 36 0 0,5 0-33 0 0,-7 0 51 0 0,-5 0-17 0 0,1 0 22 0 0,5 0 6 0 0,-6 0-9 0 0,1 0-27 0 0,-1 0-42 0 0,1 0-54 0 0,-1 0-64 0 0,0 0-17 0 0,1 0-57 0 0,-1 0-64 0 0,1 0-69 0 0,0 0-76 0 0,0 0-81 0 0,0 0-88 0 0,0 0-94 0 0,8 0-1237 0 0,7 0-1147 0 0</inkml:trace>
  <inkml:trace contextRef="#ctx0" brushRef="#br0" timeOffset="8175.25">9687 553 5936 0 0,'0'0'169'0'0,"3"2"2"0"0,4 5-116 0 0,-1-3 26 0 0,1-1 104 0 0,-1 0 179 0 0,-6-2-327 0 0,0-1-1 0 0,1 1 1 0 0,-1-1 0 0 0,0 1 0 0 0,1 0 0 0 0,-1-1 0 0 0,0 1 0 0 0,0 0 0 0 0,0-1 0 0 0,1 1-1 0 0,-1 0 1 0 0,0-1 0 0 0,0 1 0 0 0,0 0 0 0 0,0-1 0 0 0,0 1 0 0 0,-1 0-37 0 0,2 7 309 0 0,1-2-35 0 0,4 4 195 0 0,-1-2-140 0 0,0 5 332 0 0,-1-11-418 0 0,2 4 164 0 0,-4 8-1 0 0,-2 0-62 0 0,1-7-119 0 0,2 0 50 0 0,1 1-65 0 0,7 18 319 0 0,-6-15-402 0 0,-1-1-16 0 0,-1-2-9 0 0,-2 0 15 0 0,0 2 39 0 0,0 2-43 0 0,2 0 67 0 0,12 29 501 0 0,-10-28-489 0 0,0-1-78 0 0,-3 6 100 0 0,-2-17-196 0 0,0 1 0 0 0,0-1 0 0 0,0 1 1 0 0,0-1-1 0 0,0 0 0 0 0,1 1 0 0 0,-1-1 1 0 0,0 1-1 0 0,1-1 0 0 0,0 1-18 0 0,4 6 83 0 0,1 4 56 0 0,-4-1-3 0 0,-2 2 75 0 0,0 3 151 0 0,0-13-51 0 0,0-3-29 0 0,0 0-122 0 0,0 0-52 0 0,0 0-10 0 0,0 0 5 0 0,0 0 35 0 0,0 0 12 0 0,0 0 2 0 0,-3-3 7 0 0,-7-7 29 0 0,10 10-180 0 0,-1-1 0 0 0,1 1 0 0 0,0 0 0 0 0,0 0 0 0 0,-1 0 0 0 0,1-1-1 0 0,0 1 1 0 0,0 0 0 0 0,0-1 0 0 0,0 1 0 0 0,-1 0 0 0 0,1 0 0 0 0,0-1 0 0 0,0 1 0 0 0,0 0-1 0 0,0-1 1 0 0,0 1 0 0 0,0 0 0 0 0,0-1 0 0 0,0 1 0 0 0,0 0 0 0 0,0-1 0 0 0,0 1 0 0 0,0 0 0 0 0,0-1-1 0 0,0 1-7 0 0,0-13 176 0 0,0-1-52 0 0,0 0-44 0 0,0-1-37 0 0,0-15-37 0 0,0-41-114 0 0,0 49 122 0 0,0 1 59 0 0,0 18-73 0 0,1 0 0 0 0,-1-1 0 0 0,1 1-1 0 0,-1 0 1 0 0,1 0 0 0 0,0-1 0 0 0,0 1 0 0 0,0 0-1 0 0,2-2 1 0 0,1-6-8 0 0,4-11-40 0 0,4-4 43 0 0,-11 24 4 0 0,6-8-21 0 0,17-15 126 0 0,-14 16-130 0 0,-5 4-25 0 0,1-1-36 0 0,0 1-42 0 0,-1 0-48 0 0,4-2-4 0 0,3 0-85 0 0,1 0-101 0 0,-2 2-117 0 0,-11 4 476 0 0,13-1-789 0 0,-10 2-31 0 0</inkml:trace>
  <inkml:trace contextRef="#ctx0" brushRef="#br0" timeOffset="8412.51">10239 679 8952 0 0,'0'0'200'0'0,"0"2"33"0"0,-1 4-142 0 0,2 3 194 0 0,4 5-125 0 0,3 2-93 0 0,-5-8 151 0 0,-3 0 78 0 0,3 8 363 0 0,2-8-317 0 0,0 2 114 0 0,-2 1 69 0 0,-3-9-322 0 0,2 1 54 0 0,9 7 124 0 0,-9-7-18 0 0,-2 0-34 0 0,0-1-266 0 0,0 3 22 0 0,0-2-13 0 0,0 0 49 0 0,3-3 9 0 0,8 0-13 0 0,-10 0-108 0 0,0 0-33 0 0,-1 0-30 0 0,0 0-42 0 0,0 0-22 0 0,0 0-42 0 0,0 0-48 0 0,0 0-53 0 0,0 0-57 0 0,0 0-54 0 0,0 0-47 0 0,0 0-41 0 0,0 0-139 0 0,0 0-40 0 0,0 0-168 0 0,0 0-448 0 0</inkml:trace>
  <inkml:trace contextRef="#ctx0" brushRef="#br0" timeOffset="8670.67">10192 363 8984 0 0,'0'0'200'0'0,"0"0"33"0"0,0 0 15 0 0,-3 0-36 0 0,-1 0-179 0 0,-2-2-23 0 0,5 1-9 0 0,1 0 1 0 0,0 1 0 0 0,-1-1 0 0 0,1 1 0 0 0,0-1-1 0 0,0 0 1 0 0,-1 1 0 0 0,1-1 0 0 0,0 0-1 0 0,0 1 1 0 0,0-1 0 0 0,0 0 0 0 0,0 1 0 0 0,0-1-1 0 0,0 0-1 0 0,0 1 0 0 0,0-2 132 0 0,0 2 20 0 0,0 0-6 0 0,3 2-41 0 0,0 2-140 0 0,1-1-94 0 0,-1 0-89 0 0,-2-1 62 0 0,1-1-38 0 0,1 2-273 0 0,0 0-117 0 0,0 1-233 0 0,3 1-549 0 0,-5-4 1099 0 0</inkml:trace>
  <inkml:trace contextRef="#ctx0" brushRef="#br0" timeOffset="8893.48">10586 206 6824 0 0,'0'0'149'0'0,"0"0"23"0"0,0 0 13 0 0,3 0-21 0 0,4 0-106 0 0,-4 0-8 0 0,-1 0 72 0 0,-1 0 139 0 0,-1 0 235 0 0,0 0 15 0 0,3 2-21 0 0,-1 0-440 0 0,1 1 73 0 0,2 2 113 0 0,12 12 617 0 0,-10-9-541 0 0,-2-3-132 0 0,-4-2-140 0 0,1-1-39 0 0,3 8 205 0 0,0 4 22 0 0,1-1 2 0 0,-1-3-22 0 0,1 3 13 0 0,-5-10-170 0 0,0 0 1 0 0,0 0-1 0 0,0 0 0 0 0,0 0 1 0 0,-1 0-1 0 0,1 1 0 0 0,-1 1-51 0 0,1 6 157 0 0,-1 4 61 0 0,0-3-75 0 0,-1 12 78 0 0,4 0-35 0 0,8 8 38 0 0,-6 0-6 0 0,0-16-111 0 0,-3-10-57 0 0,0 1 0 0 0,-1-1 0 0 0,0 1 0 0 0,0-1 0 0 0,0 1 1 0 0,-1 3-51 0 0,0 7 79 0 0,0 18 83 0 0,3-11-19 0 0,8 8 50 0 0,-6 0 6 0 0,-1-18-109 0 0,3 22 142 0 0,-6-22-117 0 0,0 3 40 0 0,-1 90 465 0 0,0-61-430 0 0,0-44-137 0 0,3 1 1 0 0,2 2-52 0 0,0 0-50 0 0,-3-2-73 0 0,-1-3-56 0 0,-1-3-258 0 0,0-10-39 0 0</inkml:trace>
  <inkml:trace contextRef="#ctx0" brushRef="#br0" timeOffset="9152.19">10397 568 7640 0 0,'0'0'224'0'0,"0"0"36"0"0,2 3 24 0 0,0-2-208 0 0,6 8 66 0 0,-2-6-47 0 0,3-2 104 0 0,-5-2-47 0 0,2-1 45 0 0,7-3-36 0 0,3-1 17 0 0,-3 1 30 0 0,9-4 92 0 0,1 2-91 0 0,-21 7-200 0 0,30-13 132 0 0,-1 0-50 0 0,2 6-12 0 0,13-5-10 0 0,-37 9-109 0 0,0 0 35 0 0,37-17 113 0 0,-31 13-148 0 0,-1 1-92 0 0,-7 3 21 0 0,1 0-36 0 0,-2 1-39 0 0,1-1-43 0 0,2 0-152 0 0,0 0-95 0 0,-1 1-105 0 0,0 0-113 0 0,7 0-604 0 0,4 1-748 0 0</inkml:trace>
  <inkml:trace contextRef="#ctx0" brushRef="#br0" timeOffset="9574.09">11028 284 6392 0 0,'0'28'130'0'0,"0"-19"-59"0"0,0 2 33 0 0,0-9-84 0 0,0-1 1 0 0,0 1-1 0 0,1 0 1 0 0,-1 0-1 0 0,0-1 0 0 0,1 1 1 0 0,0 0-1 0 0,-1-1 0 0 0,1 1 1 0 0,0 0-1 0 0,0-1 0 0 0,0 1 1 0 0,0-1-21 0 0,4 10 73 0 0,-2 2-52 0 0,-4 0-17 0 0,1 8-8 0 0,1-13 37 0 0,1 0 34 0 0,0-3-2 0 0,1 5 96 0 0,0 0 43 0 0,0 3 81 0 0,-1 10 184 0 0,-2-11-182 0 0,-1 0-3 0 0,1-3-44 0 0,2-1 14 0 0,0 0 65 0 0,8 25 355 0 0,0 4-19 0 0,-1-12-252 0 0,-5-15-218 0 0,-1 0 1 0 0,0 0-1 0 0,0 3-185 0 0,0 18 472 0 0,-3-22-260 0 0,1-1-49 0 0,1 0-17 0 0,2 2 11 0 0,2 5 65 0 0,-5 4 60 0 0,0-2-24 0 0,2-3-26 0 0,0-7-161 0 0,1 4 65 0 0,-1 2 44 0 0,-1 1 45 0 0,-1 4 45 0 0,-1-11-198 0 0,0-2-43 0 0,0 1 22 0 0,0 0 35 0 0,0 4 60 0 0,0 12 12 0 0,0-5 19 0 0,0-14-24 0 0,0-3-7 0 0,0 0-2 0 0,0 0-2 0 0,0 0-5 0 0,0 0-1 0 0,0 0 0 0 0,-3 0-30 0 0,1 0-47 0 0,-6 0 6 0 0,8 0-64 0 0,0 0 1 0 0,0 0-1 0 0,0 0 1 0 0,0 0-1 0 0,0 0 1 0 0,0 0-1 0 0,0 0 0 0 0,-1 0 1 0 0,1 0-1 0 0,0 0 1 0 0,0 0-1 0 0,0 0 1 0 0,0 0-1 0 0,0 0 1 0 0,0 0-1 0 0,0 0 0 0 0,0 0 1 0 0,0 0-1 0 0,0 0 1 0 0,-1 0-1 0 0,1 0 1 0 0,0 0-1 0 0,0 0 1 0 0,0 0-1 0 0,0 0 1 0 0,0 0-1 0 0,0 0 0 0 0,0 0 1 0 0,0 0-1 0 0,0 0 1 0 0,0 0-1 0 0,0-1 1 0 0,0 1-1 0 0,0 0 1 0 0,0 0-1 0 0,0 0 1 0 0,0 0-1 0 0,-1 0 0 0 0,1 0 1 0 0,0 0-1 0 0,0 0 1 0 0,0 0-1 0 0,0 0 1 0 0,0 0-1 0 0,0-1 1 0 0,0 1-1 0 0,0 0 0 0 0,0 0 1 0 0,0 0-1 0 0,0 0 1 0 0,0 0-1 0 0,0 0 1 0 0,0 0-1 0 0,0 0 1 0 0,0 0-1 0 0,1 0 1 0 0,-1-1-3 0 0,0-3 31 0 0,0 2-17 0 0,0 0 0 0 0,0-1 0 0 0,0 1 0 0 0,0 0 0 0 0,0-1 0 0 0,-1 1 0 0 0,1 0 0 0 0,-1-1 0 0 0,0-1-13 0 0,-2 0 9 0 0,3 3-8 0 0,-1 0 0 0 0,0 0 1 0 0,1 0-1 0 0,-1 0 1 0 0,1 0-1 0 0,0 0 0 0 0,-1 0 1 0 0,1 0-1 0 0,0 0 1 0 0,-1 0-1 0 0,1 0 0 0 0,0-1-1 0 0,4-14 30 0 0,-3 13-26 0 0,0 0 0 0 0,0 0 0 0 0,0 0-1 0 0,0 0 1 0 0,0-1 0 0 0,-1 1 0 0 0,0 0-1 0 0,1-3-3 0 0,-1 2 0 0 0,0 1 0 0 0,1-1 0 0 0,-1 1 0 0 0,1 0 0 0 0,0-1 0 0 0,0 1 0 0 0,0 0 0 0 0,1-2 0 0 0,4-11 0 0 0,-3 4 0 0 0,-2 8 0 0 0,0 0 0 0 0,1 0 0 0 0,-1 0 0 0 0,1 0 0 0 0,-1 0 0 0 0,1 1 0 0 0,1-1 0 0 0,-1 0 0 0 0,4-6 16 0 0,-1-3-51 0 0,-4 9 1 0 0,1 0 1 0 0,0-1 0 0 0,0 1-1 0 0,0 0 1 0 0,0 0 0 0 0,1 0-1 0 0,0 0 1 0 0,1 0 33 0 0,3-4-59 0 0,-4 5 35 0 0,0-1 1 0 0,0 1-1 0 0,1 0 1 0 0,-1 0-1 0 0,1 0 1 0 0,0 1 23 0 0,28-14-146 0 0,-16 13 73 0 0,-6 3 23 0 0,-7-1 41 0 0,-1 1 0 0 0,1 0 1 0 0,0 0-1 0 0,0 0 1 0 0,0 0-1 0 0,0 0 0 0 0,-1 1 1 0 0,1-1-1 0 0,0 1 0 0 0,0 0 1 0 0,0 0 8 0 0,3 12-13 0 0,7 3-2 0 0,0 0-30 0 0,-6-3 35 0 0,-4-4 8 0 0,1-1 0 0 0,1 0 0 0 0,-1-1 1 0 0,1 1-1 0 0,1-1 0 0 0,-1 0 0 0 0,6 4 2 0 0,1 6-41 0 0,1 10 28 0 0,-4-7 14 0 0,7 9-1 0 0,-9-26-2 0 0,-7-3 2 0 0,0 0 1 0 0,0 0-1 0 0,0 0 0 0 0,1 0 0 0 0,-1 0 0 0 0,0 0 0 0 0,0 0 0 0 0,0 0 0 0 0,1 0 1 0 0,-1 0-1 0 0,0 1 0 0 0,0-1 0 0 0,0 0 0 0 0,1 0 0 0 0,-1 0 0 0 0,0 0 1 0 0,0 0-1 0 0,0 0 0 0 0,0 1 0 0 0,0-1 0 0 0,1 0 0 0 0,-1 0 0 0 0,0 0 0 0 0,0 0 1 0 0,0 1-1 0 0,0-1 0 0 0,0 0 0 0 0,0 0 0 0 0,0 0 0 0 0,0 0 0 0 0,0 1 0 0 0,0-1 0 0 0,2 24-48 0 0,-2-22-50 0 0,3-1-42 0 0,-1-1-4 0 0,8 0 4 0 0,-6 0 44 0 0,-1 0-71 0 0,-1 0-11 0 0,0 0-59 0 0,-1 0-70 0 0,1 0-79 0 0,-1 0 31 0 0,-1 0-52 0 0,1 0-46 0 0,-1 0-41 0 0,0 0-145 0 0,0 0-40 0 0,0 0-175 0 0,0 0-470 0 0</inkml:trace>
  <inkml:trace contextRef="#ctx0" brushRef="#br0" timeOffset="10220.07">11675 600 7568 0 0,'0'0'166'0'0,"0"3"29"0"0,0 10 14 0 0,2 5-25 0 0,9 11-146 0 0,-11-27-38 0 0,4 10 52 0 0,-1 0 88 0 0,1-2 95 0 0,1 1 100 0 0,-4-8-194 0 0,-1-1 0 0 0,1 0-1 0 0,0 0 1 0 0,-1 0 0 0 0,1 1 0 0 0,-1-1-1 0 0,0 0 1 0 0,0 1 0 0 0,0-1-1 0 0,0 0 1 0 0,0 1-141 0 0,-1 10 637 0 0,0-3-177 0 0,1 0-48 0 0,0 0-61 0 0,3 1-75 0 0,-1-5-186 0 0,2 5 140 0 0,-1 2 78 0 0,0 1 60 0 0,-2 2 43 0 0,0 4 54 0 0,2-9-186 0 0,1-4-82 0 0,1 0-45 0 0,-3-5-10 0 0,-1 0-38 0 0,0 2 11 0 0,-2 4-34 0 0,1-8-47 0 0,0 2 176 0 0,0-2-18 0 0,0 0-67 0 0,0 0-28 0 0,0 0-8 0 0,0 0-3 0 0,0 0-6 0 0,0-4 30 0 0,0 1-72 0 0,0-2-2 0 0,0-4 62 0 0,0-31-11 0 0,0 22-86 0 0,0 5 10 0 0,0 12-7 0 0,0-1-1 0 0,0 0 1 0 0,0 1 0 0 0,0-1-1 0 0,1 0 1 0 0,-1 1 0 0 0,1-1-1 0 0,-1 0 1 0 0,1 1-1 0 0,-1-1 1 0 0,1 1 0 0 0,0-1-1 0 0,0 1 1 0 0,0-1-4 0 0,5-10 2 0 0,-4-6-2 0 0,-3 15 0 0 0,1 0 0 0 0,0-1 0 0 0,1 1 0 0 0,-1 0 0 0 0,1-1 0 0 0,-1 1 0 0 0,1 0 0 0 0,0-1 0 0 0,1-1 9 0 0,8-23-62 0 0,-8 24 30 0 0,-1 1-1 0 0,1-1 0 0 0,0 1 1 0 0,0 0-1 0 0,1-1 1 0 0,-1 1-1 0 0,1 0 24 0 0,-1 0-28 0 0,1 1 0 0 0,-1-1-1 0 0,0 0 1 0 0,-1 1 0 0 0,1-1-1 0 0,1-3 29 0 0,4-7-113 0 0,5-2-43 0 0,-1 4 69 0 0,-8 9 0 0 0,-1 2 19 0 0,11 2 41 0 0,3 11-37 0 0,-8-5 28 0 0,-6-6 32 0 0,0-1-1 0 0,0 1 1 0 0,0-1 0 0 0,-1 1-1 0 0,1-1 1 0 0,-1 1-1 0 0,1 0 1 0 0,-1 0-1 0 0,0 0 1 0 0,0 0 0 0 0,0 0-1 0 0,0 0 1 0 0,0 0-1 0 0,0 0 1 0 0,0 1-1 0 0,-1-1 1 0 0,1 0 0 0 0,-1 0-1 0 0,1 2 5 0 0,-1-2-1 0 0,0-1 0 0 0,0 1 1 0 0,0 0-1 0 0,1 0 0 0 0,-1-1 0 0 0,1 1 0 0 0,-1 0 0 0 0,1 0 0 0 0,0-1 0 0 0,0 1 0 0 0,-1-1 0 0 0,1 1 1 0 0,1-1 0 0 0,-1 1 0 0 0,-1-1 0 0 0,1 1 0 0 0,0 0 0 0 0,0-1 0 0 0,0 1 0 0 0,-1 0 0 0 0,1-1 0 0 0,-1 1 0 0 0,1 0 0 0 0,-1 0 0 0 0,0-1 0 0 0,0 1 1 0 0,0 0-1 0 0,0 0 0 0 0,1 0 0 0 0,-1 0 0 0 0,0-1 0 0 0,1 1 0 0 0,-1 0 0 0 0,0 0 0 0 0,1-1 0 0 0,0 1 0 0 0,0 0 0 0 0,-1-1 1 0 0,1 1-1 0 0,0-1 0 0 0,0 1 0 0 0,5 8 23 0 0,-4 3 46 0 0,-2 22 117 0 0,0-13-12 0 0,0-3 21 0 0,0-2 60 0 0,0-17-253 0 0,0 0 0 0 0,0 0-1 0 0,0 0 1 0 0,0 0 0 0 0,0 0-1 0 0,0 0 1 0 0,0 0 0 0 0,0 0-1 0 0,0 0 1 0 0,0 0 0 0 0,0 0-1 0 0,0 1 1 0 0,0-1 0 0 0,0 0-1 0 0,0 0 1 0 0,0 0 0 0 0,0 0-1 0 0,0 0 1 0 0,0 0 0 0 0,0 0-1 0 0,0 0 1 0 0,0 0 0 0 0,0 0-1 0 0,0 1 1 0 0,0-1 0 0 0,0 0-1 0 0,0 0 1 0 0,0 0 0 0 0,1 0-1 0 0,-1 0 1 0 0,0 0 0 0 0,0 0-1 0 0,0 0 1 0 0,0 0 0 0 0,0 0-1 0 0,0 0 1 0 0,0 0 0 0 0,0 0-1 0 0,0 0 1 0 0,0 0 0 0 0,0 0-1 0 0,0 0 1 0 0,1 0 0 0 0,-1 0-1 0 0,0 0 1 0 0,0 0 0 0 0,0 0-1 0 0,0 0 1 0 0,0 0-1 0 0,0 0 1 0 0,0 0 0 0 0,0 0-1 0 0,0 0 1 0 0,0 0 0 0 0,1 0-1 0 0,-1 0 1 0 0,0 0-2 0 0,3 0 206 0 0,0-1-40 0 0,-1-1 62 0 0,-3-2-113 0 0,-2-1-81 0 0,2 3-41 0 0,0 0-1 0 0,0 0 1 0 0,0 0 0 0 0,1 0-1 0 0,-1 0 1 0 0,0 0-1 0 0,1 0 1 0 0,-1 0 0 0 0,1 0-1 0 0,0-1 8 0 0,3-9 46 0 0,2 4-45 0 0,-4 6 3 0 0,0 1-1 0 0,0 0 1 0 0,-1-1 0 0 0,1 1 0 0 0,0-1 0 0 0,-1 1-1 0 0,1-1 1 0 0,-1 0 0 0 0,1 1 0 0 0,-1-1-1 0 0,1 0 1 0 0,-1 1 0 0 0,0-1 0 0 0,0 0-4 0 0,2-26 3 0 0,-1 25-10 0 0,0-1-1 0 0,0 0 1 0 0,1 0 0 0 0,-1 1-1 0 0,1-1 1 0 0,0 1-1 0 0,0-1 1 0 0,0 1 7 0 0,4-8-5 0 0,0 1-59 0 0,-4 5 8 0 0,0 1 0 0 0,1 0 0 0 0,-1 0 0 0 0,1 0 0 0 0,0 0-1 0 0,1 0 57 0 0,5-6-110 0 0,0-3-2 0 0,5-4-37 0 0,2 7-13 0 0,-15 9 152 0 0,0 1-1 0 0,0-1 1 0 0,0 0-1 0 0,0 0 1 0 0,0 0-1 0 0,0 0 1 0 0,0 0-1 0 0,-1 0 1 0 0,1 0-1 0 0,0 0 1 0 0,-1 0-1 0 0,1 0 1 0 0,0 0-1 0 0,-1 0 1 0 0,1 0 10 0 0,-1 0-8 0 0,0 0 0 0 0,1 0 0 0 0,-1 1 0 0 0,0-1 0 0 0,1 0 0 0 0,-1 0 0 0 0,0 1 0 0 0,1-1 0 0 0,-1 0 0 0 0,1 1 0 0 0,0-1 0 0 0,-1 1 0 0 0,1-1 0 0 0,-1 1 1 0 0,1-1-1 0 0,0 1 0 0 0,-1-1 0 0 0,1 1 0 0 0,0 0 0 0 0,-1-1 0 0 0,1 1 0 0 0,0 0 0 0 0,0 0 0 0 0,0-1 0 0 0,-1 1 0 0 0,1 0 0 0 0,0 0 0 0 0,0 0 0 0 0,0 0 8 0 0,1 0-5 0 0,-1 0-1 0 0,1 0 0 0 0,-1 0 1 0 0,0 0-1 0 0,1 1 0 0 0,-1-1 1 0 0,1 0-1 0 0,-1 1 0 0 0,0-1 1 0 0,1 1-1 0 0,-1 0 0 0 0,0-1 1 0 0,1 1-1 0 0,-1 0 1 0 0,0 0-1 0 0,1 0 6 0 0,6 7 3 0 0,-8-8-2 0 0,9 7-2 0 0,5 1-45 0 0,-10-6 35 0 0,-1 0 0 0 0,1 0 0 0 0,-1 0 0 0 0,0 0 0 0 0,0 1 1 0 0,1 0 10 0 0,19 19-55 0 0,2 3 18 0 0,-1 0 36 0 0,-3 0 50 0 0,-6-1 62 0 0,-5-8 82 0 0,0-7-88 0 0,-9-8-98 0 0,0 0-1 0 0,0 0 0 0 0,0-1 0 0 0,0 1 1 0 0,0 0-1 0 0,0 0 0 0 0,0 0 0 0 0,0 0 1 0 0,-1 0-1 0 0,1 1 0 0 0,0-1 0 0 0,-1 0 0 0 0,1 0 1 0 0,-1 0-1 0 0,1 0 0 0 0,-1 1 0 0 0,0-1 1 0 0,1 0-1 0 0,-1 1 0 0 0,0-1 0 0 0,0 0 1 0 0,0 0-1 0 0,0 2-6 0 0,0-2 4 0 0,0 1 0 0 0,0 0 0 0 0,1-1 1 0 0,-1 1-1 0 0,0 0 0 0 0,1-1 0 0 0,-1 1 1 0 0,1-1-1 0 0,0 1 0 0 0,0 0 0 0 0,-1-1 0 0 0,1 0 1 0 0,0 1-1 0 0,0-1-4 0 0,4 7 31 0 0,11 24 39 0 0,-14-27-97 0 0,-2-1-97 0 0,1-2-96 0 0,-1-1 58 0 0,0 0-40 0 0,0 0-43 0 0,0-1-42 0 0,0 1-37 0 0,0-1-34 0 0,0 1-236 0 0,0 0-56 0 0,1-1-46 0 0,0 1-32 0 0,3 4-1313 0 0,5 3-1170 0 0</inkml:trace>
  <inkml:trace contextRef="#ctx0" brushRef="#br0" timeOffset="5582.92">7399 190 6056 0 0,'0'0'176'0'0,"0"0"-45"0"0,0 0-10 0 0,0 0 37 0 0,0 0 128 0 0,-2 2 236 0 0,-9 9 20 0 0,9-9-246 0 0,0-1-81 0 0,0-1-67 0 0,0 1-54 0 0,0-1-33 0 0,-2-1-7 0 0,3 1 11 0 0,0 0 7 0 0,-1 0 379 0 0,-1 2-3 0 0,-7 9-14 0 0,7-9-55 0 0,3-2-26 0 0,-3 0-7 0 0,-4 2-129 0 0,3 3-38 0 0,0 1-35 0 0,-7 1 26 0 0,9-7-159 0 0,1 1 0 0 0,0-1 0 0 0,0 1 0 0 0,0-1 0 0 0,0 1 0 0 0,0-1 1 0 0,0 1-1 0 0,0 0 0 0 0,1-1 0 0 0,-1 1 0 0 0,0 0 0 0 0,0 0 0 0 0,0 0 0 0 0,1 0 1 0 0,-1 0-1 0 0,0 0-11 0 0,1 1 24 0 0,-1-1 1 0 0,1 1 0 0 0,-1 0 0 0 0,1 0-1 0 0,-1 0 1 0 0,1 0 0 0 0,0 0-1 0 0,0 0 1 0 0,0 0 0 0 0,0-1 0 0 0,1 2-25 0 0,-1-1 29 0 0,0 0 0 0 0,0 0 0 0 0,0 0 0 0 0,0 0 0 0 0,0 0 0 0 0,0 0 0 0 0,0 0 0 0 0,-1 0 0 0 0,1-1 1 0 0,-1 1-1 0 0,0 1-29 0 0,-9 20 248 0 0,-6 33 161 0 0,15-50-351 0 0,0-1 0 0 0,0 1 0 0 0,1-1 0 0 0,0 5-58 0 0,-2 21 231 0 0,-9 1-6 0 0,6-1-29 0 0,4-27-176 0 0,-6 26 133 0 0,5-21-93 0 0,0-1 1 0 0,1 1 0 0 0,1 8-61 0 0,-1-9 49 0 0,1 0 1 0 0,-1 0-1 0 0,-1 0 1 0 0,0 0 0 0 0,-1 3-50 0 0,1-4 38 0 0,1 0 0 0 0,-1 0 1 0 0,1 1-1 0 0,0-1 1 0 0,1 3-39 0 0,0 5 62 0 0,1-7-23 0 0,-1 0 1 0 0,-1-1-1 0 0,1 1 1 0 0,-1 0 0 0 0,-1 1-40 0 0,-3 6 71 0 0,-1 3 31 0 0,4-1 25 0 0,2 47 201 0 0,0-42-272 0 0,0-3-62 0 0,0-19 7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0,0 0 0 0 0,0 0-1 0 0,1 1 1 0 0,-1-1 0 0 0,0 0 0 0 0,0 0-1 0 0,0 0 1 0 0,0 0 0 0 0,0 0 0 0 0,0 0-1 0 0,0 0 1 0 0,0 0 0 0 0,0 0 0 0 0,0 0-1 0 0,0 0 1 0 0,1 0 0 0 0,-1 0 0 0 0,0 0-1 0 0,0 0 1 0 0,0 0 0 0 0,0 0 0 0 0,0 0-1 0 0,0 0 1 0 0,0 0 0 0 0,0 0 0 0 0,0 0-1 0 0,0 0 1 0 0,1 0 0 0 0,-1 0-1 0 0,10 0 21 0 0,-7 0 34 0 0,-1 0-26 0 0,4 0-82 0 0,-1 0-42 0 0,-5 0 91 0 0,0 0 0 0 0,0 0-1 0 0,0 0 1 0 0,0 0 0 0 0,0 0-1 0 0,1 0 1 0 0,-1 0 0 0 0,0 0-1 0 0,0 0 1 0 0,0 0 0 0 0,0 0-1 0 0,0 0 1 0 0,0 0 0 0 0,0 0-1 0 0,0 0 1 0 0,0 0 0 0 0,0 0-1 0 0,1 0 1 0 0,-1 0 0 0 0,0 0-1 0 0,0 0 1 0 0,0 0 0 0 0,0 0-1 0 0,0 0 1 0 0,0 0 0 0 0,0 0-1 0 0,0-1 1 0 0,0 1 0 0 0,0 0-1 0 0,0 0 1 0 0,0 0 0 0 0,0 0-1 0 0,0 0 1 0 0,1 0 0 0 0,-1 0-1 0 0,0 0 1 0 0,0 0 0 0 0,0 0-1 0 0,0 0 1 0 0,0 0 0 0 0,0-1-1 0 0,0 1 1 0 0,0 0 0 0 0,0 0-1 0 0,0 0 1 0 0,0 0 0 0 0,0 0-1 0 0,0 0 1 0 0,0 0 0 0 0,0 0 0 0 0,0 0-1 0 0,0 0 1 0 0,0-1 0 0 0,0 1-1 0 0,0 0 1 0 0,0 0 0 0 0,0 0 4 0 0,0-1 9 0 0,0 0-37 0 0,0-1-36 0 0,0 0-38 0 0,0 1-38 0 0,0-1-40 0 0,0 0-39 0 0,0 0-41 0 0,0 0-42 0 0,0 0-41 0 0,0 0-43 0 0,0 0-44 0 0,0 0-45 0 0,0 0-44 0 0,0 0-46 0 0,0 0-46 0 0,0-4-1283 0 0,0-4-1073 0 0</inkml:trace>
  <inkml:trace contextRef="#ctx0" brushRef="#br0" timeOffset="5909.02">7462 127 7856 0 0,'0'0'174'0'0,"0"-3"29"0"0,0-7 13 0 0,0 7 39 0 0,3 6 134 0 0,4 3-153 0 0,2 0-40 0 0,15 8 264 0 0,-19-12-32 0 0,-5-2-111 0 0,2 3-49 0 0,4 3-133 0 0,9 22 341 0 0,-9-17-296 0 0,-6-11-177 0 0,0 2 34 0 0,1 0 1 0 0,0-1 0 0 0,-1 1 0 0 0,0 0 0 0 0,1 0-1 0 0,-1 0 1 0 0,0 0 0 0 0,0 0 0 0 0,0 0 0 0 0,0 0-1 0 0,0 1-37 0 0,-1 7 145 0 0,4 9 61 0 0,2-6-42 0 0,0 2 43 0 0,1 12 96 0 0,-1-12-98 0 0,1 1 11 0 0,-4 3-41 0 0,-2-1-34 0 0,0 7 9 0 0,3 8 25 0 0,2-9-31 0 0,-3-18-87 0 0,0 0 0 0 0,-1 0 0 0 0,0 0 0 0 0,0 1 1 0 0,0 4-58 0 0,-1-5 51 0 0,1 0 1 0 0,-1 0 0 0 0,1 1-1 0 0,1-1 1 0 0,1 5-52 0 0,3 12 122 0 0,-1 19 62 0 0,6-8-6 0 0,-5-7-44 0 0,1 3 9 0 0,1-5 26 0 0,-4-14-111 0 0,3 7 32 0 0,-5 0-1 0 0,1 2-35 0 0,0-11 7 0 0,0 0 0 0 0,1 0 0 0 0,5 8-61 0 0,-2-4 16 0 0,-2 0 27 0 0,5-8-22 0 0,-9-4-17 0 0,-1-1 0 0 0,1 1 0 0 0,-1-1 0 0 0,0 1 0 0 0,0 0 0 0 0,1-1 0 0 0,-1 1-1 0 0,0 0 1 0 0,0-1 0 0 0,0 1 0 0 0,0 0 0 0 0,0-1 0 0 0,0 1 0 0 0,0 0 0 0 0,0 0-4 0 0,0 4 104 0 0,0-1-42 0 0,0-1-39 0 0,0-2-34 0 0,0-1-95 0 0,0-4-85 0 0,0-13-495 0 0,0 11 462 0 0,0-9-224 0 0</inkml:trace>
  <inkml:trace contextRef="#ctx0" brushRef="#br0" timeOffset="6163.56">7399 663 8384 0 0,'-13'0'242'0'0,"11"0"5"0"0,1 0-182 0 0,-1 0-38 0 0,-4 0-4 0 0,1 0 23 0 0,3 0 50 0 0,2 0 111 0 0,0 0 193 0 0,0 0 16 0 0,0 0-11 0 0,0 0-73 0 0,0 0-38 0 0,3 0-53 0 0,-1 0-104 0 0,0 0-74 0 0,2 0-14 0 0,-2 0 15 0 0,1 0 112 0 0,-1 0-44 0 0,23 0 64 0 0,-2 0-37 0 0,21 0 62 0 0,1 0-106 0 0,8 0-79 0 0,-31-3-155 0 0,0-7-119 0 0,-6 7 14 0 0</inkml:trace>
  <inkml:trace contextRef="#ctx0" brushRef="#br0" timeOffset="14415.1">16755 442 6896 0 0,'-13'-13'200'0'0,"9"11"-48"0"0,1 0-79 0 0,-1 2-54 0 0,-1 1-46 0 0,2-1 42 0 0,0 0-36 0 0,-1 0 41 0 0,-5 0 122 0 0,2-1 59 0 0,-1 1 58 0 0,5-1-97 0 0,0 1 1 0 0,0 0-1 0 0,0 1 1 0 0,0-1-1 0 0,0 0 1 0 0,0 1 0 0 0,0-1-1 0 0,0 1 1 0 0,-2 1-163 0 0,-3 3 346 0 0,7-4-287 0 0,-1 0 0 0 0,1 0-1 0 0,-1 0 1 0 0,1-1 0 0 0,-1 1-1 0 0,1 0 1 0 0,-1-1 0 0 0,1 1-1 0 0,-1-1 1 0 0,0 0 0 0 0,1 1-1 0 0,-1-1 1 0 0,0 0 0 0 0,1 0-59 0 0,-13 3 344 0 0,4 2-81 0 0,2 0-78 0 0,-7 2 164 0 0,0-1-57 0 0,5-2-94 0 0,1 0 0 0 0,-1 1 0 0 0,1 0 0 0 0,-1 1-198 0 0,-9 10 383 0 0,8-3-223 0 0,6 0-6 0 0,-2-8-60 0 0,7-5-89 0 0,-1 0 0 0 0,1 0-1 0 0,0 1 1 0 0,-1-1 0 0 0,1 0 0 0 0,-1 0 0 0 0,1 1 0 0 0,0-1 0 0 0,0 0 0 0 0,-1 1 0 0 0,1-1-1 0 0,0 0 1 0 0,-1 0 0 0 0,1 1 0 0 0,0-1 0 0 0,0 1 0 0 0,0-1 0 0 0,-1 0 0 0 0,1 1 0 0 0,0-1 0 0 0,0 1-1 0 0,0-1 1 0 0,0 0 0 0 0,0 1 0 0 0,0-1 0 0 0,0 1 0 0 0,0-1 0 0 0,0 0 0 0 0,0 1 0 0 0,0-1 0 0 0,0 1-5 0 0,0-1 2 0 0,0 0 0 0 0,0 0-1 0 0,0 0 1 0 0,0 0 0 0 0,0 0 0 0 0,0 1 0 0 0,0-1 0 0 0,0 0 0 0 0,0 0 0 0 0,0 0 0 0 0,0 0 0 0 0,0 0 0 0 0,0 0 0 0 0,0 0 0 0 0,0 0 0 0 0,0 0 0 0 0,0 0 0 0 0,0 1 0 0 0,0-1 0 0 0,0 0 0 0 0,0 0 0 0 0,0 0 0 0 0,0 0 0 0 0,0 0 0 0 0,0 0 0 0 0,0 0 0 0 0,0 0 0 0 0,0 0 0 0 0,0 0 0 0 0,0 0-1 0 0,0 0 1 0 0,0 0 0 0 0,0 1 0 0 0,0-1 0 0 0,1 0 0 0 0,-1 0 0 0 0,0 0 0 0 0,0 0 0 0 0,0 0 0 0 0,0 0 0 0 0,0 0 0 0 0,0 0 0 0 0,0 0 0 0 0,0 0 0 0 0,0 0 0 0 0,0 0 0 0 0,1 0 0 0 0,-1 0 0 0 0,0 0 0 0 0,0 0 0 0 0,0 0 0 0 0,0 0 0 0 0,0 0 0 0 0,0 0 0 0 0,0 0 0 0 0,0 0 0 0 0,0 0-2 0 0,1 0 2 0 0,0 0 1 0 0,0 0 0 0 0,0 0-1 0 0,-1 1 1 0 0,1-1 0 0 0,0 0-1 0 0,0 1 1 0 0,-1-1 0 0 0,1 0-1 0 0,0 1 1 0 0,-1-1 0 0 0,1 1-1 0 0,0-1 1 0 0,-1 1 0 0 0,1 0-1 0 0,-1-1 1 0 0,1 1 0 0 0,-1-1-1 0 0,1 1 1 0 0,-1 0 0 0 0,1 0-3 0 0,11 21 37 0 0,-10-17-34 0 0,0-1 0 0 0,0 1 0 0 0,1-1 0 0 0,0 0 0 0 0,0 0 1 0 0,0 1-4 0 0,60 58 10 0 0,-60-61-2 0 0,0 0 0 0 0,-1 0-1 0 0,1 0 1 0 0,0 0-1 0 0,0-1 1 0 0,2 1-8 0 0,-4-1 1 0 0,1 0-1 0 0,0 0 1 0 0,0 0-1 0 0,0 0 1 0 0,0 0 0 0 0,-1 0-1 0 0,1 0 1 0 0,-1 1-1 0 0,1-1 1 0 0,-1 1-1 0 0,1-1 1 0 0,-1 1 0 0 0,1 0-1 0 0,3 12 12 0 0,6-9 36 0 0,4 24 17 0 0,-12-22-45 0 0,-3-2 29 0 0,1-1-1 0 0,-1 0 0 0 0,0 1 0 0 0,0-1 0 0 0,-1 4-48 0 0,-2-1 46 0 0,-1-6-15 0 0,-2 0 15 0 0,1 3 70 0 0,-6 6-5 0 0,8-7-14 0 0,-1-2-44 0 0,-5-2-21 0 0,7 1-9 0 0,1 0-20 0 0,-1 0-1 0 0,1 0 1 0 0,0 0-1 0 0,0 0 1 0 0,0 0 0 0 0,0 0-1 0 0,0 0 1 0 0,0 1 0 0 0,-1-1-1 0 0,1 0 1 0 0,0 1-1 0 0,0-1 1 0 0,0 1 0 0 0,0-1-1 0 0,0 1 1 0 0,0 0 0 0 0,0 0-3 0 0,-11 5 34 0 0,7-5-24 0 0,0 0-1 0 0,0 0 1 0 0,1-1 0 0 0,-1 1 0 0 0,-2-1-10 0 0,-5 0-51 0 0,-10 0-55 0 0,8-3-18 0 0,10 1 35 0 0,-3-1-50 0 0,0-1-38 0 0,1 0-40 0 0,1 1-39 0 0,5 2 220 0 0,0 1-1 0 0,-1-1 1 0 0,1 0-1 0 0,0 0 1 0 0,-1 0-1 0 0,1 1 1 0 0,0-1-1 0 0,0 0 1 0 0,0 0-1 0 0,0 0 1 0 0,0 0 0 0 0,0 1-1 0 0,0-1 1 0 0,0-1 36 0 0</inkml:trace>
  <inkml:trace contextRef="#ctx0" brushRef="#br0" timeOffset="14774.1">17023 679 5384 0 0,'39'0'116'0'0,"-31"0"17"0"0,-5 0 12 0 0,5 0-45 0 0,18 0-34 0 0,-2 0 12 0 0,-22 0 63 0 0,1-3 164 0 0,12-6 237 0 0,-2 6-202 0 0,-2 2-34 0 0,-6 1 49 0 0,-4 0-145 0 0,-1 0-36 0 0,2 0 37 0 0,3 0-105 0 0,12-1 287 0 0,-17 1-380 0 0,1-1-1 0 0,-1 1 1 0 0,1 0 0 0 0,-1 0 0 0 0,0-1-1 0 0,1 1 1 0 0,-1 0 0 0 0,1 0 0 0 0,-1-1-1 0 0,0 1 1 0 0,1 0 0 0 0,-1-1 0 0 0,0 1 0 0 0,1-1-1 0 0,-1 1 1 0 0,0 0 0 0 0,0-1 0 0 0,0 1-1 0 0,1-1 1 0 0,-1 1 0 0 0,0-1 0 0 0,0 1-1 0 0,0-1 1 0 0,0 1 0 0 0,0-1 0 0 0,0 1-1 0 0,0 0 1 0 0,0-1 0 0 0,0 1 0 0 0,0-1-13 0 0,3-4 286 0 0,7-6-4 0 0,-7 8-88 0 0,-2 1-66 0 0,0-1-41 0 0,-1 0-41 0 0,-1 0-18 0 0,3 1 37 0 0,4-2 81 0 0,-5 4-138 0 0,-1 0 1 0 0,1-1-1 0 0,-1 1 0 0 0,0 0 1 0 0,1-1-1 0 0,-1 1 0 0 0,1 0 0 0 0,-1-1 1 0 0,0 1-1 0 0,1 0 0 0 0,-1-1 1 0 0,0 1-1 0 0,1-1 0 0 0,-1 1 1 0 0,0 0-1 0 0,0-1 0 0 0,0 1 0 0 0,1-1 1 0 0,-1 1-1 0 0,0-1 0 0 0,0 1 1 0 0,0-1-1 0 0,0 1 0 0 0,0-1 1 0 0,0 1-1 0 0,0-1 0 0 0,0 1 0 0 0,0-1 1 0 0,0 1-1 0 0,0-1 0 0 0,0 1 1 0 0,0-1-9 0 0,0-3 29 0 0,0-1 34 0 0,0-4 70 0 0,0-11 235 0 0,-3 13-217 0 0,-4 2-29 0 0,7 5-114 0 0,0 0-1 0 0,-1 0 1 0 0,1 0-1 0 0,-1 0 1 0 0,1-1-1 0 0,0 1 1 0 0,-1 0-1 0 0,1 0 1 0 0,0-1-1 0 0,-1 1 1 0 0,1 0-1 0 0,0-1 1 0 0,0 1-1 0 0,-1 0 1 0 0,1-1-1 0 0,0 1 1 0 0,0-1-1 0 0,0 1 0 0 0,-1 0 1 0 0,1-1-1 0 0,0 1 1 0 0,0-1-1 0 0,0 1 1 0 0,0 0-1 0 0,0-1 1 0 0,0 1-1 0 0,0-1 1 0 0,0 1-1 0 0,0 0 1 0 0,0-1-1 0 0,0 0-7 0 0,0 1 4 0 0,0 0-1 0 0,0 0 0 0 0,0 0 1 0 0,0 0-1 0 0,0 0 0 0 0,0 0 1 0 0,0 0-1 0 0,0 0 0 0 0,0 0 1 0 0,0 0-1 0 0,0-1 0 0 0,0 1 1 0 0,0 0-1 0 0,0 0 0 0 0,0 0 1 0 0,0 0-1 0 0,0 0 1 0 0,0 0-1 0 0,0 0 0 0 0,0 0 1 0 0,0 0-1 0 0,0 0 0 0 0,0 0 1 0 0,0-1-1 0 0,0 1 0 0 0,0 0 1 0 0,0 0-1 0 0,0 0 0 0 0,0 0 1 0 0,0 0-1 0 0,0 0 0 0 0,-1 0 1 0 0,1 0-1 0 0,0 0 0 0 0,0 0 1 0 0,0 0-1 0 0,0 0 0 0 0,0 0 1 0 0,0 0-1 0 0,0 0 0 0 0,0 0 1 0 0,0 0-1 0 0,0 0 0 0 0,0 0 1 0 0,-1 0-1 0 0,1 0 0 0 0,0 0 1 0 0,0 0-1 0 0,0 0 1 0 0,0 0-1 0 0,0 0 0 0 0,0 0 1 0 0,0 0-1 0 0,0 0 0 0 0,0 0 1 0 0,0 0-1 0 0,-1 0-3 0 0,1 0 12 0 0,-1 0-1 0 0,1 0 1 0 0,-1 0 0 0 0,1 0-1 0 0,-1 0 1 0 0,0-1 0 0 0,1 1 0 0 0,-1 0-1 0 0,1 0 1 0 0,-1 0 0 0 0,1-1-1 0 0,-1 1 1 0 0,1 0 0 0 0,-1-1-1 0 0,1 1 1 0 0,-1 0 0 0 0,1-1-1 0 0,-1 1 1 0 0,1-1 0 0 0,0 1 0 0 0,-1 0-1 0 0,1-1 1 0 0,0 1 0 0 0,-1-1-12 0 0,1 0 12 0 0,-1 0 1 0 0,1 1 0 0 0,-1-1 0 0 0,1 1 0 0 0,-1-1 0 0 0,1 1 0 0 0,-1-1 0 0 0,1 1 0 0 0,-1-1-1 0 0,0 1 1 0 0,1-1 0 0 0,-1 1 0 0 0,0 0 0 0 0,1-1 0 0 0,-1 1 0 0 0,0 0 0 0 0,1 0-1 0 0,-1-1 1 0 0,0 1 0 0 0,0 0 0 0 0,1 0 0 0 0,-1 0 0 0 0,0 0 0 0 0,0 0 0 0 0,0 0-13 0 0,-13 0 206 0 0,-17 0 454 0 0,22 0-532 0 0,0 0-89 0 0,9 0-31 0 0,-1 0 1 0 0,0 0-1 0 0,0 0 0 0 0,0 0 1 0 0,1 1-1 0 0,-1-1 1 0 0,0 0-1 0 0,0 0 0 0 0,1 1 1 0 0,-1-1-1 0 0,0 0 0 0 0,0 1 1 0 0,1-1-1 0 0,-1 0 1 0 0,0 1-1 0 0,1-1 0 0 0,-1 1 1 0 0,1 0-1 0 0,-1-1 1 0 0,1 1-1 0 0,-1-1 0 0 0,1 1 1 0 0,-1 0-1 0 0,1-1 0 0 0,-1 1 1 0 0,1 0-1 0 0,0 0 1 0 0,-1-1-1 0 0,1 2-8 0 0,0-1 9 0 0,-1 0 0 0 0,0 0 1 0 0,1 0-1 0 0,-1 0 0 0 0,0 0 0 0 0,1 0 0 0 0,-1 0 1 0 0,0 0-1 0 0,0 0 0 0 0,0 0 0 0 0,0 0 1 0 0,0 0-1 0 0,0 0 0 0 0,0-1 0 0 0,0 1-9 0 0,-4 1 29 0 0,4-1-23 0 0,1-1 1 0 0,-1 0-1 0 0,0 0 1 0 0,1 1-1 0 0,-1-1 1 0 0,0 0-1 0 0,1 1 1 0 0,-1-1-1 0 0,1 1 0 0 0,-1-1 1 0 0,1 1-1 0 0,-1-1 1 0 0,1 1-1 0 0,-1-1 1 0 0,1 1-1 0 0,0-1 1 0 0,-1 1-1 0 0,1 0 1 0 0,0-1-1 0 0,-1 1 0 0 0,1-1 1 0 0,0 1-7 0 0,-3 4 25 0 0,-8 9 51 0 0,10-13-64 0 0,-1 1 0 0 0,0 0 0 0 0,1 0 0 0 0,-1-1 0 0 0,1 1-1 0 0,-1 0 1 0 0,1 0 0 0 0,0 1 0 0 0,-1 1-12 0 0,-1 8 47 0 0,3-4 3 0 0,1 6 96 0 0,-1-1-75 0 0,0 5 37 0 0,0 9 131 0 0,0-26-220 0 0,0 1 0 0 0,0 0 0 0 0,0-1 0 0 0,0 1 0 0 0,1 0 0 0 0,-1-1 0 0 0,1 1 0 0 0,0-1-1 0 0,-1 1 1 0 0,1-1 0 0 0,0 1 0 0 0,0-1 0 0 0,0 1 0 0 0,0-1-19 0 0,4 7 85 0 0,1 5 57 0 0,0-2-60 0 0,-3-3-46 0 0,0-3-17 0 0,-3-5-15 0 0,0 1 1 0 0,1 0-1 0 0,-1-1 0 0 0,0 1 1 0 0,0-1-1 0 0,1 1 0 0 0,-1 0 1 0 0,1-1-1 0 0,-1 1 0 0 0,1-1 1 0 0,-1 1-1 0 0,1-1 0 0 0,-1 1 1 0 0,1-1-1 0 0,-1 1 0 0 0,1-1 0 0 0,-1 0 1 0 0,1 1-1 0 0,0-1 0 0 0,-1 0 1 0 0,1 0-1 0 0,0 1-4 0 0,4 1 18 0 0,14 11 47 0 0,-17-11-57 0 0,1 0 0 0 0,0-1 0 0 0,-1 1 0 0 0,1 0 0 0 0,0-1 0 0 0,0 0 0 0 0,1 1-8 0 0,20 1 70 0 0,-21-3-57 0 0,1 0 0 0 0,0 0 0 0 0,0 1 0 0 0,0-1 0 0 0,3 2-13 0 0,1 1 23 0 0,5 2 7 0 0,45-16-19 0 0,-27 11-20 0 0,-23 0-35 0 0,0 0-53 0 0,1 0-237 0 0,-1-2 44 0 0,0 0-11 0 0,2-2-92 0 0,5-1-163 0 0,-9 4 266 0 0,-1 0 0 0 0,1 1 0 0 0,-1-1 0 0 0,5 1 290 0 0</inkml:trace>
  <inkml:trace contextRef="#ctx0" brushRef="#br0" timeOffset="15508.67">18064 0 7800 0 0,'0'0'174'0'0,"0"0"29"0"0,0 0 13 0 0,0 0-73 0 0,0 0-18 0 0,0 0 39 0 0,0 0 132 0 0,0 0 249 0 0,3 3 21 0 0,7 8-38 0 0,-8-10-356 0 0,-1 1-40 0 0,0 1 32 0 0,-1 1-89 0 0,-1 1-52 0 0,1-2 64 0 0,0 4 40 0 0,-1-5-85 0 0,1 0-1 0 0,0 1 1 0 0,0-1 0 0 0,0 0 0 0 0,1 0-1 0 0,-1 0 1 0 0,0 0 0 0 0,1 0-1 0 0,0 1 1 0 0,0 0-42 0 0,5 10 182 0 0,-5-10-140 0 0,0 0-1 0 0,0 0 0 0 0,0 1 0 0 0,0-1 1 0 0,-1 0-1 0 0,1 1 0 0 0,-1-1-41 0 0,1 8 125 0 0,-1 2 50 0 0,1 1 32 0 0,5 3-45 0 0,0-1-45 0 0,-4-6-21 0 0,-1 0-1 0 0,0 0 1 0 0,-1 1 0 0 0,0-1-1 0 0,-1 6-95 0 0,1 14 190 0 0,0 9-5 0 0,0 62 378 0 0,0-95-531 0 0,0 1 0 0 0,1 0 0 0 0,1 0 1 0 0,-1-1-1 0 0,1 1 0 0 0,0-1-32 0 0,3 11 57 0 0,1 9 38 0 0,1 4 16 0 0,1-5 35 0 0,-4-14-94 0 0,3 7 38 0 0,-5 1 24 0 0,-2-17-96 0 0,0 1 0 0 0,0 0 0 0 0,0 0 1 0 0,0 0-1 0 0,1 0 0 0 0,-1-1 1 0 0,1 2-19 0 0,10 7 128 0 0,-9-1-55 0 0,-1 26 275 0 0,-1-27-281 0 0,0-6 37 0 0,0-3 0 0 0,0 0-7 0 0,0 0-27 0 0,0 0 0 0 0,0 0 15 0 0,0 0-16 0 0,2-3 1 0 0,0 2-63 0 0,-1-1 1 0 0,0 1 0 0 0,0-1-1 0 0,0 0 1 0 0,0 1 0 0 0,0-1-1 0 0,0 0 1 0 0,-1 1 0 0 0,1-1-1 0 0,-1 0 1 0 0,1 0 0 0 0,-1 0-1 0 0,1-1-7 0 0,0-29 53 0 0,-1 28-51 0 0,0 3 1 0 0,1-1-1 0 0,-1 1 0 0 0,0-1 1 0 0,0 0-1 0 0,1 1 0 0 0,-1-1 0 0 0,1 1 1 0 0,-1-1-1 0 0,1 1 0 0 0,0-1 1 0 0,-1 1-1 0 0,1-1 0 0 0,1 0-2 0 0,-1 0 3 0 0,0 1-1 0 0,0-1 1 0 0,0 0 0 0 0,0 0-1 0 0,-1 1 1 0 0,1-1 0 0 0,0 0-1 0 0,-1 0 1 0 0,0 0 0 0 0,1 0-1 0 0,-1 0 1 0 0,0 0-1 0 0,0-1-2 0 0,0-7 0 0 0,-1 6 0 0 0,1 1 0 0 0,0-1 0 0 0,0 0 0 0 0,0 1 0 0 0,0-1 0 0 0,1 0 0 0 0,0 1 0 0 0,-1-1 0 0 0,2-1 0 0 0,24-68 0 0 0,-25 70 2 0 0,5-13-25 0 0,6 0-78 0 0,-9 12 58 0 0,0 0 0 0 0,-1 0 0 0 0,1 0 0 0 0,-1-1 0 0 0,1 1 0 0 0,-1-1 0 0 0,0-1 43 0 0,12-22-222 0 0,-13 27 214 0 0,0 0-1 0 0,0-1 0 0 0,0 1 0 0 0,0 0 0 0 0,0 0 0 0 0,0 0 0 0 0,0 0 0 0 0,1 0 0 0 0,-1 0 0 0 0,1 0 9 0 0,-1 1-9 0 0,0-1-1 0 0,1 1 1 0 0,-1-1 0 0 0,1 1 0 0 0,-1 0 0 0 0,0-1-1 0 0,1 1 1 0 0,-1 0 0 0 0,1 0 0 0 0,0 0 9 0 0,16-2-71 0 0,-12 0 61 0 0,24-7 3 0 0,-6 7-50 0 0,-16 2 46 0 0,-6-1 10 0 0,0 1-1 0 0,0 0 0 0 0,0 0 1 0 0,0 0-1 0 0,1 0 0 0 0,-1 1 1 0 0,0-1-1 0 0,0 1 0 0 0,0-1 1 0 0,1 1 1 0 0,5 4-28 0 0,18 6-28 0 0,8 5 11 0 0,-3 6 34 0 0,-6-1 14 0 0,9 12-3 0 0,-34-33 0 0 0,3 3 0 0 0,0 0 0 0 0,-1 0 0 0 0,1 0 0 0 0,0 0 0 0 0,-1 1 0 0 0,0-1 0 0 0,0 1 0 0 0,0 0 0 0 0,0-1 0 0 0,-1 1 0 0 0,0 0 0 0 0,1 0 0 0 0,-1 2 0 0 0,4 9 0 0 0,-1-2-6 0 0,5 11 74 0 0,4 13 78 0 0,-12-36-135 0 0,-1 1 0 0 0,1 0 0 0 0,-1 0 1 0 0,0 0-1 0 0,0 0 0 0 0,0 0 1 0 0,0 0-1 0 0,0 0 0 0 0,0 0 0 0 0,-1 0 1 0 0,1 0-1 0 0,-1 0 0 0 0,1 0 1 0 0,-1 0-1 0 0,0 0 0 0 0,0-1 1 0 0,1 1-1 0 0,-1 0 0 0 0,-1 0-11 0 0,-2 7 67 0 0,1 9 120 0 0,3-16-166 0 0,0-1-1 0 0,0 0 0 0 0,0 1 1 0 0,0-1-1 0 0,0 1 0 0 0,0-1 1 0 0,-1 0-1 0 0,1 1 0 0 0,-1-1 0 0 0,1 1-20 0 0,-3 4 64 0 0,-14 24 320 0 0,8-19-248 0 0,-5 5 56 0 0,12-11-141 0 0,2-4-36 0 0,0-1 0 0 0,-1 1-1 0 0,1 0 1 0 0,0-1 0 0 0,-1 1-1 0 0,1 0 1 0 0,0-1 0 0 0,-1 1-1 0 0,1-1 1 0 0,-1 1 0 0 0,1-1-1 0 0,-1 1 1 0 0,1-1-1 0 0,-1 1 1 0 0,1-1 0 0 0,-1 0-1 0 0,1 1 1 0 0,-1-1 0 0 0,0 0-1 0 0,1 1 1 0 0,-1-1 0 0 0,0 0-15 0 0,-4 3 68 0 0,-11 10 190 0 0,0-1 8 0 0,1-9-50 0 0,-11 0-54 0 0,2 3-88 0 0,17-4-55 0 0,0 0 0 0 0,0-1 0 0 0,0 0 0 0 0,-7 0-19 0 0,11-1 1 0 0,0 0 0 0 0,0 0 0 0 0,1 0-1 0 0,-1 0 1 0 0,0-1 0 0 0,1 0 0 0 0,-1 1 0 0 0,0-1 0 0 0,1 0 0 0 0,-1 0 0 0 0,1 0 0 0 0,-1-1-1 0 0,-12-4 18 0 0,-1 4 23 0 0,6 2-98 0 0,1 0 49 0 0,-20-2 156 0 0,22 1-134 0 0,1 0-30 0 0,1-1-38 0 0,-2 0-55 0 0,0-1-66 0 0,0 0-75 0 0,-1-1-88 0 0,6 3-22 0 0,0 0-73 0 0,0-1-64 0 0,0 1-57 0 0,0-1-46 0 0,0 1-41 0 0,-1-1-727 0 0,-4-1-959 0 0,-2 3-1323 0 0</inkml:trace>
  <inkml:trace contextRef="#ctx0" brushRef="#br0" timeOffset="12933.64">15209 79 7080 0 0,'0'0'157'0'0,"0"0"23"0"0,0 0 13 0 0,0 0-61 0 0,0 0-16 0 0,0 0 37 0 0,0 0 124 0 0,0 0 229 0 0,0 0 20 0 0,0 0-6 0 0,0 3-32 0 0,0-2-448 0 0,0 0 34 0 0,0 2 154 0 0,0 0 69 0 0,0 5 461 0 0,0-6-563 0 0,0 1-42 0 0,0-1-55 0 0,0-1-72 0 0,0 0-87 0 0,0 0-102 0 0,0-1 164 0 0,0 0 0 0 0,0 0 0 0 0,0 1 1 0 0,0-1-1 0 0,-1 0 0 0 0,1 0 0 0 0,0 0 0 0 0,0 0 0 0 0,0 0 1 0 0,0 0-1 0 0,0 0 0 0 0,0 0 0 0 0,0 0 0 0 0,0 0 1 0 0,0 1-1 0 0,0-1 0 0 0,1 0 0 0 0,-1 0 0 0 0,0 0 0 0 0,0 0 1 0 0,0 0-1 0 0,0 0 0 0 0,0 0 0 0 0,0 0 0 0 0,0 0 0 0 0,0 0 1 0 0,0 0-1 0 0,0 1 0 0 0,0-1 0 0 0,0 0 0 0 0,0 0 0 0 0,0 0 1 0 0,0 0-1 0 0,0 0 0 0 0,0 0 0 0 0,1 0 0 0 0,-1 0 0 0 0,0 0 1 0 0,0 0-1 0 0,0 0 0 0 0,0 0 0 0 0,0 0 0 0 0,0 0 0 0 0,0 0 1 0 0,0 0-1 0 0,0 0 0 0 0,0 0 0 0 0,0 0 0 0 0,1 0 0 0 0,-1 0 1 0 0,0 0-1 0 0,0 0 0 0 0,0 0 0 0 0,0 0 0 0 0,0 0 0 0 0,0 0 1 0 0,0 0-2 0 0,1 0 5 0 0,-1 0 0 0 0,1 0 0 0 0,-1 0 0 0 0,1 0 1 0 0,-1 0-1 0 0,1 1 0 0 0,-1-1 0 0 0,0 0 0 0 0,1 0 1 0 0,-1 0-1 0 0,1 1 0 0 0,-1-1 0 0 0,0 0 0 0 0,1 0 1 0 0,-1 1-1 0 0,1-1 0 0 0,-1 0 0 0 0,0 1 0 0 0,0-1 1 0 0,1 1-1 0 0,-1-1 0 0 0,0 0 0 0 0,1 1 0 0 0,-1-1 1 0 0,0 1-1 0 0,0-1-5 0 0,4 19 134 0 0,-3 5 65 0 0,-1-11-56 0 0,-1-1 41 0 0,1-2 44 0 0,-1 0 54 0 0,1-10-267 0 0,0 1-1 0 0,0 0 1 0 0,0-1-1 0 0,0 1 1 0 0,0 0-1 0 0,1-1 1 0 0,-1 1 0 0 0,0 0-1 0 0,0-1 1 0 0,0 1-1 0 0,1 0 1 0 0,-1-1 0 0 0,0 1-1 0 0,0-1 1 0 0,1 1-1 0 0,-1 0 1 0 0,1-1 0 0 0,-1 1-1 0 0,0-1 1 0 0,1 1-1 0 0,-1-1 1 0 0,1 1-1 0 0,-1-1 1 0 0,1 0 0 0 0,0 1-1 0 0,-1-1-14 0 0,6 5 166 0 0,-4 6-42 0 0,-2 42 283 0 0,0 1-76 0 0,0 11-4 0 0,0 31 90 0 0,1-90-376 0 0,-1 0 0 0 0,1 1 1 0 0,0-1-1 0 0,2 4-41 0 0,2 18 148 0 0,-10-11-59 0 0,0 1 22 0 0,7-3 16 0 0,0-7-94 0 0,6 15 88 0 0,-5 9 60 0 0,-3-2-73 0 0,0-12 6 0 0,1-15-105 0 0,-1-2-13 0 0,-5 6 26 0 0,-4 11 52 0 0,8-16-232 0 0,0-1 61 0 0,1 1 53 0 0,0-1 45 0 0,0 2 92 0 0,4 2 421 0 0,-3-4-433 0 0,0 0-34 0 0,1 0-56 0 0,-1 1-99 0 0,0-2 9 0 0,0 1-34 0 0,-1 0-36 0 0,1 0-41 0 0,0 0-42 0 0,-1 0-46 0 0,1 0-49 0 0,-1 0-51 0 0,1 0-55 0 0,-1 0-57 0 0,0 1-61 0 0,0-1-63 0 0,0-1-102 0 0</inkml:trace>
  <inkml:trace contextRef="#ctx0" brushRef="#br0" timeOffset="13474.19">15193 127 6992 0 0,'0'0'157'0'0,"0"0"23"0"0,3 0 12 0 0,4-2-84 0 0,-3-3-42 0 0,0-1-41 0 0,-2 4-26 0 0,-1 1-13 0 0,3 0 15 0 0,4-3 31 0 0,9-7 35 0 0,-9 6 37 0 0,8-6 228 0 0,-6-2 228 0 0,5 12-200 0 0,-2 1-52 0 0,-6-1-99 0 0,0-2 54 0 0,2-2-13 0 0,0 2-43 0 0,-6 2-138 0 0,0 0-1 0 0,1 0 1 0 0,-1 0-1 0 0,0 0 1 0 0,1 1 0 0 0,-1 0-1 0 0,3 0-68 0 0,7-1 174 0 0,14-6 299 0 0,-18 4-327 0 0,1 0-35 0 0,0 2-47 0 0,0 0-64 0 0,9 1 18 0 0,18-1 38 0 0,-16 5-48 0 0,-6 2 0 0 0,19 15 75 0 0,-31-19-84 0 0,1 0 9 0 0,1 1 1 0 0,-1 0-1 0 0,0 1 0 0 0,-1-1 0 0 0,1 1 0 0 0,0 1-8 0 0,-1-3 1 0 0,-1 1 0 0 0,0 1-1 0 0,-1-1 1 0 0,1 0-1 0 0,-1 0 1 0 0,1 0 0 0 0,-1 2-1 0 0,4 21-15 0 0,2-11-26 0 0,-2 1 13 0 0,-5-15 30 0 0,1 1-1 0 0,-1 0 1 0 0,0 0-1 0 0,0 0 1 0 0,-1 0 0 0 0,1 0-1 0 0,0 0 1 0 0,0 0-1 0 0,-1 0-1 0 0,0 1 11 0 0,0 0-1 0 0,-1 0 1 0 0,1 0-1 0 0,-1 0 1 0 0,1 0-1 0 0,-1 0 1 0 0,-1 0-11 0 0,1 1 21 0 0,-1 0 0 0 0,1-1 1 0 0,0 1-1 0 0,0 0 0 0 0,0 3-21 0 0,-4 13 60 0 0,6-15-47 0 0,-1-1 0 0 0,-1 1 1 0 0,1 0-1 0 0,-1-1 1 0 0,0 0-1 0 0,0 1 1 0 0,-1 1-14 0 0,-10 15 71 0 0,-5 6 2 0 0,-1-7 13 0 0,9-9-32 0 0,-9 9 64 0 0,1-6 25 0 0,-8 4 32 0 0,5 6-18 0 0,3-17-98 0 0,15-7-56 0 0,1 1 0 0 0,0 0 0 0 0,0 0 0 0 0,0-1 1 0 0,-1 1-1 0 0,1 0 0 0 0,0 1 0 0 0,0-1 0 0 0,0 0 0 0 0,1 1 0 0 0,-1-1 0 0 0,0 1-3 0 0,-5 5 26 0 0,5-5-21 0 0,0 1 1 0 0,0-1-1 0 0,0 0 1 0 0,0 0-1 0 0,-1 0 0 0 0,1 0 1 0 0,-1 0-1 0 0,1-1 1 0 0,-1 1-1 0 0,-1 0-5 0 0,-22 3 67 0 0,14 1-23 0 0,3-1-19 0 0,-18-3 66 0 0,25-2-15 0 0,3-9 31 0 0,4 4-54 0 0,2 1-31 0 0,-3-3-45 0 0,-4 7 20 0 0,1-1-1 0 0,-1 1 0 0 0,0-1 1 0 0,0 1-1 0 0,1 0 0 0 0,-1-1 1 0 0,0 1-1 0 0,1-1 0 0 0,-1 1 1 0 0,0 0-1 0 0,1-1 1 0 0,-1 1-1 0 0,1 0 0 0 0,-1 0 1 0 0,0-1-1 0 0,1 1 0 0 0,-1 0 1 0 0,1 0-1 0 0,-1 0 0 0 0,1-1 1 0 0,-1 1-1 0 0,1 0 0 0 0,-1 0 1 0 0,1 0-1 0 0,-1 0 0 0 0,1 0 1 0 0,-1 0-1 0 0,1 0 0 0 0,-1 0 1 0 0,1 0-1 0 0,-1 0 0 0 0,1 1 4 0 0,1-2-10 0 0,-1 1-1 0 0,1 0 0 0 0,-1 0 1 0 0,1 0-1 0 0,0-1 1 0 0,-1 1-1 0 0,1-1 0 0 0,-1 1 1 0 0,1-1-1 0 0,-1 0 1 0 0,0 1-1 0 0,1-1 0 0 0,-1 0 11 0 0,12-6-51 0 0,14 2 22 0 0,-14-1-3 0 0,-12 5 29 0 0,0 0 0 0 0,1 0 0 0 0,-1 0 0 0 0,1 1 0 0 0,-1-1 0 0 0,1 1 0 0 0,-1-1 0 0 0,1 1 0 0 0,-1 0 0 0 0,1-1 0 0 0,0 1 0 0 0,-1 0 0 0 0,1 0 3 0 0,-1 0-3 0 0,1 0 0 0 0,0 0-1 0 0,-1-1 1 0 0,1 1 0 0 0,-1 0 0 0 0,1-1 0 0 0,-1 1-1 0 0,1-1 1 0 0,-1 0 0 0 0,1 1 0 0 0,-1-1 0 0 0,0 0-1 0 0,1 0 4 0 0,11-5-11 0 0,-8 5 11 0 0,0 0 0 0 0,0 1 0 0 0,0 0 0 0 0,0 0 0 0 0,0 0 0 0 0,0 1 0 0 0,0 0 0 0 0,0 0 0 0 0,0 0 0 0 0,0 0 0 0 0,0 1 0 0 0,3 2 0 0 0,-2-3 0 0 0,0 1-5 0 0,1 0 1 0 0,0 1 0 0 0,-1 0 0 0 0,1 0 0 0 0,-1 0 0 0 0,0 0 0 0 0,0 1 0 0 0,-1 0 0 0 0,1 1 0 0 0,-1-1-1 0 0,1 1 1 0 0,-2 0 0 0 0,3 2 4 0 0,6 5-6 0 0,-4-4-14 0 0,0 1 0 0 0,0 0 1 0 0,-1 0-1 0 0,4 7 20 0 0,-5-7-18 0 0,-4-5 14 0 0,-1-1 1 0 0,1 1 0 0 0,0 0 0 0 0,-1-1 0 0 0,0 1 0 0 0,0 1-1 0 0,0-1 1 0 0,-1 0 0 0 0,1 0 0 0 0,-1 1 0 0 0,1 2 3 0 0,-2 13 25 0 0,0 22 127 0 0,-3-27-113 0 0,3-14-35 0 0,-1 0 0 0 0,1 0 0 0 0,0-1 0 0 0,-1 1 0 0 0,1 0 0 0 0,-1 0 0 0 0,1 0 0 0 0,-1 0 0 0 0,0-1 0 0 0,1 1 1 0 0,-1 0-1 0 0,0-1 0 0 0,0 1 0 0 0,1 0 0 0 0,-1-1 0 0 0,0 1 0 0 0,0-1 0 0 0,0 1 0 0 0,0-1 0 0 0,0 0 0 0 0,0 1 1 0 0,0-1-5 0 0,-9 6 84 0 0,3 4 57 0 0,7-8-125 0 0,-1-1 0 0 0,0 1-1 0 0,1-1 1 0 0,-1 1 0 0 0,0-1 0 0 0,0 0-1 0 0,0 1 1 0 0,0-1 0 0 0,-1 0-1 0 0,1 0 1 0 0,0 0 0 0 0,0 0 0 0 0,-1 1-16 0 0,-9 4 74 0 0,-28 9 230 0 0,24-10-208 0 0,6-2-69 0 0,-14 5 111 0 0,3-1-40 0 0,0-4-37 0 0,-93-3 159 0 0,90 0-175 0 0,8 0-83 0 0,3 0-64 0 0,2 0-87 0 0,7 0 81 0 0,2-1-49 0 0,1 1-68 0 0,-1-1 71 0 0,0 0-34 0 0,1 1 188 0 0,-1 0-223 0 0,0-1-33 0 0,-1-2-347 0 0,0 2 85 0 0,0-1-47 0 0,-3-1-663 0 0,-1 1-522 0 0,-4 1-993 0 0</inkml:trace>
  <inkml:trace contextRef="#ctx0" brushRef="#br0" timeOffset="14135.8">16029 521 6272 0 0,'0'0'141'0'0,"0"0"23"0"0,0 0 11 0 0,-3 0-29 0 0,2 0-143 0 0,-1 0 1 0 0,1 1-1 0 0,-1-1 0 0 0,1 0 0 0 0,-1 1 0 0 0,1-1 0 0 0,-1 1 0 0 0,1 0 0 0 0,0-1 0 0 0,-1 1 0 0 0,1 0 0 0 0,0 0 0 0 0,-1 0-3 0 0,-4 4 75 0 0,3-2 260 0 0,1-2-117 0 0,-1 0-68 0 0,-1-1-54 0 0,0 0-14 0 0,2 0 41 0 0,-5 6 134 0 0,-4 12 466 0 0,5-7-386 0 0,2-6-220 0 0,0 0-48 0 0,0 1 56 0 0,-1-1 1 0 0,2 1 0 0 0,-1 0-1 0 0,0 0 1 0 0,1 0-1 0 0,0 1-125 0 0,0-2 87 0 0,0 3 53 0 0,0-1-36 0 0,-3 13 88 0 0,2-10-84 0 0,-1 27 430 0 0,3-31-491 0 0,-2 5 60 0 0,1 2 35 0 0,0 2 41 0 0,2 0 48 0 0,1-7-125 0 0,0 4 48 0 0,3 0-34 0 0,2-4-55 0 0,-4-7-51 0 0,0 1-1 0 0,-1-1 1 0 0,1 1 0 0 0,0-1 0 0 0,0 1 0 0 0,-1-1 0 0 0,1 1 0 0 0,-1-1 0 0 0,1 1 0 0 0,-1 0 0 0 0,0-1 0 0 0,1 1 0 0 0,-1 0 0 0 0,0 0-14 0 0,3 13 121 0 0,-2-14-113 0 0,-1 1 0 0 0,1-1 0 0 0,-1 0 0 0 0,1-1 0 0 0,0 1-1 0 0,0 0 1 0 0,-1 0 0 0 0,1 0 0 0 0,0 0 0 0 0,0 0 0 0 0,0-1 0 0 0,0 1 0 0 0,0-1 0 0 0,0 1-1 0 0,0 0 1 0 0,0-1 0 0 0,0 1 0 0 0,1-1 0 0 0,-1 0 0 0 0,0 1 0 0 0,0-1 0 0 0,0 0 0 0 0,0 0-1 0 0,1 0 1 0 0,0 0-8 0 0,0 0 90 0 0,1 0-1 0 0,7 1-8 0 0,17 0 81 0 0,-25-1-149 0 0,0 0 0 0 0,-1 0 0 0 0,1 0 0 0 0,-1 0 1 0 0,1-1-1 0 0,-1 1 0 0 0,1 0 0 0 0,-1-1 0 0 0,1 1 0 0 0,-1-1 0 0 0,1 1 0 0 0,0-1-13 0 0,3-10 71 0 0,8 6-18 0 0,-7 1-36 0 0,-1 0 1 0 0,0 0-1 0 0,0-1 0 0 0,0 1 1 0 0,0-1-1 0 0,3-5-17 0 0,-2 1 3 0 0,12-30 51 0 0,1-1-44 0 0,-17 37-12 0 0,0-1 1 0 0,-1 0 0 0 0,1 1 0 0 0,-1-1 0 0 0,0 0-1 0 0,0 0 1 0 0,0 0 0 0 0,0 0 0 0 0,-1 0 0 0 0,1-3 1 0 0,1-11-46 0 0,4 2 33 0 0,0 0-15 0 0,-4-2-43 0 0,-2-7-6 0 0,0-4-65 0 0,0 9-7 0 0,0 2-56 0 0,0 18 116 0 0,0 0 1 0 0,0 0-6 0 0,0 0-22 0 0,0 0-10 0 0,0 0-2 0 0,0 3 6 0 0,0 41-12 0 0,0-12 94 0 0,0-30 37 0 0,0 0 1 0 0,0-1-1 0 0,0 1 1 0 0,1 0-1 0 0,-1 0 1 0 0,1-1-1 0 0,-1 1 1 0 0,1 0-1 0 0,0-1 1 0 0,0 1 0 0 0,0-1-1 0 0,-1 1 1 0 0,2 0 2 0 0,-1-1-3 0 0,0 1 1 0 0,-1-1-1 0 0,1 1 1 0 0,0-1-1 0 0,0 1 1 0 0,-1 0-1 0 0,1-1 1 0 0,-1 1-1 0 0,1 0 1 0 0,-1 0 0 0 0,0 0-1 0 0,0-1 1 0 0,0 1 2 0 0,3 25 15 0 0,-2-26-10 0 0,-1 1-1 0 0,1 0 1 0 0,-1-1-1 0 0,1 1 1 0 0,0-1-1 0 0,0 1 1 0 0,0-1-1 0 0,0 1 1 0 0,0-1-1 0 0,0 0 1 0 0,1 1-5 0 0,1 3 88 0 0,-2 3-54 0 0,0-3-5 0 0,9 11 51 0 0,-1 0 0 0 0,-5-14-82 0 0,2-1 4 0 0,-5-1-2 0 0,0 1 1 0 0,0-1 0 0 0,0 1 0 0 0,-1 0 0 0 0,1 0 0 0 0,0 0 0 0 0,0-1-1 0 0,-1 1 1 0 0,1 0 0 0 0,0 0 0 0 0,-1 0 0 0 0,1 0 0 0 0,-1 0 0 0 0,1 0-1 0 0,-1 0 1 0 0,1 1-1 0 0,5 9 40 0 0,5-6-29 0 0,-9-2-55 0 0,0 1 87 0 0,-1-2-7 0 0,0-1-44 0 0,1 0-35 0 0,-1 0-44 0 0,1 0-26 0 0,0-1-44 0 0,0 0-50 0 0,1 0-57 0 0,-1 0-14 0 0,-1 0-45 0 0,1 0-41 0 0,-1 0-35 0 0,1 0-120 0 0,0 0-35 0 0,4 0-1229 0 0</inkml:trace>
  <inkml:trace contextRef="#ctx0" brushRef="#br0" timeOffset="18358.49">21188 553 7568 0 0,'0'2'166'0'0,"0"11"4"0"0,0-1-36 0 0,0 14 53 0 0,0 60 150 0 0,0-67-216 0 0,0-1 51 0 0,0 1 72 0 0,0 0 85 0 0,0 0 102 0 0,0 0 118 0 0,2 1-251 0 0,4 9 88 0 0,-4-22-235 0 0,0 1 0 0 0,-1-1 0 0 0,1 0 0 0 0,-1 7-151 0 0,-2 5 427 0 0,1-6-180 0 0,0-1-53 0 0,1-2-46 0 0,1-1-38 0 0,5 4 118 0 0,-6-11-194 0 0,-1-1-1 0 0,1 0 1 0 0,0 1 0 0 0,0-1-1 0 0,-1 1 1 0 0,1-1 0 0 0,-1 1-1 0 0,1-1 1 0 0,-1 1 0 0 0,0 0-1 0 0,0-1 1 0 0,0 1 0 0 0,0-1-34 0 0,0 10 266 0 0,0 16 482 0 0,0-20-553 0 0,1-10-165 0 0,-1 1-17 0 0,0 0 0 0 0,0 0 0 0 0,0 0 0 0 0,0 0 0 0 0,0 1 1 0 0,0-1-1 0 0,-1 0 0 0 0,1 0 0 0 0,-1 0 0 0 0,1 1 1 0 0,-1-2-14 0 0,-6-1 54 0 0,3 0 7 0 0,2-9-15 0 0,1 9-45 0 0,1 0 1 0 0,0 0-1 0 0,-1 0 1 0 0,0 0-1 0 0,0 0 1 0 0,0 0-1 0 0,-1 1 1 0 0,1-1-1 0 0,-1 0 1 0 0,-1-2-2 0 0,2 3 0 0 0,0 0 0 0 0,0 1 0 0 0,0-1 0 0 0,1 0 0 0 0,0 0 0 0 0,-1 0 0 0 0,1 0 0 0 0,0 0 0 0 0,0 0 0 0 0,1 0 0 0 0,-1-1 0 0 0,1-7 0 0 0,-1-45-10 0 0,0 4-47 0 0,-3 19 22 0 0,-2 5-35 0 0,3 22 40 0 0,0-1 1 0 0,1 0 0 0 0,0 0-1 0 0,1 0 1 0 0,-1 0 0 0 0,1 0-1 0 0,0 0 1 0 0,2-6 29 0 0,2-11-78 0 0,-1 8 4 0 0,0 1-1 0 0,-1-1 1 0 0,-1-8 74 0 0,-1 17-26 0 0,0 0 0 0 0,0 1 0 0 0,1-1 0 0 0,0 0 0 0 0,0 0 0 0 0,1 0 0 0 0,-1 0 0 0 0,2 1 0 0 0,-1-1 0 0 0,3-3 26 0 0,-2 1-59 0 0,1 0 0 0 0,-1 0 1 0 0,2-9 58 0 0,-4 13-20 0 0,0-1 0 0 0,1 1 0 0 0,-1-1 0 0 0,1 1 0 0 0,1 0 0 0 0,-1 0 0 0 0,1 0 0 0 0,0 0 0 0 0,0 0 0 0 0,0 1 0 0 0,0-1 0 0 0,2 0 20 0 0,10-11-79 0 0,15-16 0 0 0,-28 31 74 0 0,0-1 1 0 0,0 1 0 0 0,0-1-1 0 0,0 1 1 0 0,0 0 0 0 0,0 0-1 0 0,0 0 1 0 0,0 0 0 0 0,1 0-1 0 0,-1 0 1 0 0,0 0 0 0 0,1 1-1 0 0,-1-1 1 0 0,2 1 4 0 0,12 1-41 0 0,3 5 27 0 0,-14-2 12 0 0,-1-1 1 0 0,1 1-1 0 0,-1 0 1 0 0,1 0-1 0 0,-1 1 2 0 0,-3-4-1 0 0,4 4-10 0 0,0 1-1 0 0,-1 0 1 0 0,0 0 0 0 0,0 0 0 0 0,0 1-1 0 0,2 5 12 0 0,9 16-39 0 0,-11-23 31 0 0,-2 0 0 0 0,1 1-1 0 0,0-1 1 0 0,-1 1 0 0 0,0 0-1 0 0,0-1 1 0 0,0 3 8 0 0,-1-1-5 0 0,2 1-1 0 0,-1-1 1 0 0,4 6 5 0 0,-2-4-1 0 0,-2-6 0 0 0,0-1 0 0 0,-1 1 0 0 0,0 0 0 0 0,0 0 1 0 0,0 0-1 0 0,0 0 0 0 0,0 0 0 0 0,0 0 0 0 0,-1 0 1 0 0,0 1-1 0 0,1-1 0 0 0,-1 2 1 0 0,0 30-46 0 0,0 22 39 0 0,-4-36 30 0 0,4-18-14 0 0,-1-1-1 0 0,0 0 1 0 0,0 0 0 0 0,0 0 0 0 0,-1 0 0 0 0,1 0 0 0 0,0 0-1 0 0,-1 0 1 0 0,0 0-9 0 0,-11 6 96 0 0,6 3-11 0 0,7-10-79 0 0,0 0 1 0 0,-1 1-1 0 0,1-1 0 0 0,-1 0 0 0 0,0 0 0 0 0,1 0 0 0 0,-1-1 1 0 0,1 1-1 0 0,-1 0 0 0 0,0 0 0 0 0,0 0 0 0 0,0 0 1 0 0,0-1-1 0 0,1 1 0 0 0,-1 0 0 0 0,-1 0-6 0 0,-29 4 266 0 0,18 5-122 0 0,12-9-139 0 0,1-1 0 0 0,0 0 0 0 0,0 0 0 0 0,0 0 0 0 0,-1 1 0 0 0,1-1 0 0 0,0 0 0 0 0,-1 0 0 0 0,1 0 0 0 0,0 1 0 0 0,0-1 0 0 0,-1 0 0 0 0,1 0 0 0 0,0 0 0 0 0,-1 0 0 0 0,1 0 0 0 0,0 0 0 0 0,-1 0 0 0 0,1 0 0 0 0,0 0 0 0 0,-1 0 0 0 0,1 0 0 0 0,0 0 0 0 0,-1 0 0 0 0,1 0 0 0 0,0 0-5 0 0,-23 0 88 0 0,7 0-35 0 0,5 0-24 0 0,3 0-27 0 0,-5 0 0 0 0,11 0-2 0 0,0 0 0 0 0,1 0 0 0 0,-1 0 0 0 0,0 0 0 0 0,1-1 0 0 0,-1 1 0 0 0,0-1 0 0 0,1 1 0 0 0,-1-1 0 0 0,1 1 0 0 0,-1-1 0 0 0,1 0 0 0 0,-1 0 0 0 0,1 0 0 0 0,-2 0 0 0 0,-4-4 0 0 0,1 2-35 0 0,0 1 57 0 0,-1-1 28 0 0,3 0-101 0 0,-1-1-99 0 0,2 1 26 0 0,-1 0-39 0 0,-9-8-368 0 0,0 6-39 0 0,13 4 528 0 0,-1 0 1 0 0,1 1 0 0 0,0-1 0 0 0,-1 0 0 0 0,1 0 0 0 0,0 0 0 0 0,0 1-1 0 0,-1-1 1 0 0,1 0 0 0 0,0 0 0 0 0,0 0 0 0 0,0 0 0 0 0,0 0 0 0 0,0 0 41 0 0</inkml:trace>
  <inkml:trace contextRef="#ctx0" brushRef="#br0" timeOffset="18808.58">21945 505 5760 0 0,'0'0'166'0'0,"-2"0"-6"0"0,1 0-158 0 0,1 0-1 0 0,-1 0 0 0 0,1 0 0 0 0,-1 0 0 0 0,1 0 0 0 0,0 0 0 0 0,-1 0 0 0 0,1 0 0 0 0,-1 0 0 0 0,1 1 0 0 0,0-1 0 0 0,-1 0 1 0 0,1 0-1 0 0,-1 0 0 0 0,1 0 0 0 0,0 1 0 0 0,-1-1 0 0 0,1 0 0 0 0,0 0 0 0 0,-1 1 0 0 0,1-1 0 0 0,0 0 0 0 0,-1 0 0 0 0,1 1 1 0 0,0-1-1 0 0,0 0 0 0 0,-1 1 0 0 0,1-1 0 0 0,0 1 0 0 0,0-1 0 0 0,0 1-1 0 0,-5 5 0 0 0,-6 1-2 0 0,1-2 29 0 0,4 2 56 0 0,2 3 258 0 0,-4 5 336 0 0,2-9-415 0 0,-8 10 439 0 0,2-1-106 0 0,6-7-352 0 0,1-1-42 0 0,0 1-50 0 0,0-1-54 0 0,-5 12 276 0 0,5-3-88 0 0,1-4-87 0 0,-1 4 88 0 0,0-4-64 0 0,2 8 44 0 0,3-10-83 0 0,-2-2-50 0 0,0 0-24 0 0,-2 1 1 0 0,0-1-6 0 0,2-2-2 0 0,1 1 18 0 0,0 2 43 0 0,1-2-39 0 0,0-5-88 0 0,0 1 0 0 0,0-1-1 0 0,0 0 1 0 0,0 0-1 0 0,0 0 1 0 0,0 0 0 0 0,1 1-1 0 0,-1-1 1 0 0,1 0-1 0 0,0 1-35 0 0,2 3 72 0 0,4 8 115 0 0,8 9 144 0 0,-14-21-296 0 0,1 0-1 0 0,0-1 1 0 0,-1 1-1 0 0,1 0 1 0 0,0 0-1 0 0,0-1 1 0 0,1 1-1 0 0,-1-1 1 0 0,0 0-35 0 0,15 3 150 0 0,22-4 128 0 0,0 0-61 0 0,-36 0-210 0 0,-1-1 0 0 0,1 1 0 0 0,-1-1 0 0 0,0 1 0 0 0,0-1 0 0 0,1 0 0 0 0,-1 0 0 0 0,0 0 0 0 0,0 0 0 0 0,0-1 1 0 0,0 1-1 0 0,0 0 0 0 0,0-1 0 0 0,1-1-7 0 0,27-28 52 0 0,-15 15-97 0 0,-7 6 35 0 0,-2-1-36 0 0,7-23-175 0 0,-11 28 180 0 0,1-4-74 0 0,0 2 33 0 0,2-8-50 0 0,-3 7 60 0 0,0 2-3 0 0,1-1-18 0 0,0-2-36 0 0,0 3 52 0 0,4-17-257 0 0,-4-8-67 0 0,-3 24 252 0 0,0 0 1 0 0,1 0-1 0 0,1-8 149 0 0,9-7-451 0 0,-9 0 64 0 0,-2 12 150 0 0,0 0-72 0 0,1 1 20 0 0,3 2 43 0 0,4-3-137 0 0,-5 9 50 0 0,-3 2 49 0 0,0 0 11 0 0,0 0 30 0 0,0 0 123 0 0,0 2 61 0 0,0 7 45 0 0,-1 13-71 0 0,5-6 90 0 0,0-5 28 0 0,3 7 42 0 0,-5-2 11 0 0,-2-13-63 0 0,0 1 0 0 0,1-1 0 0 0,-1 0-1 0 0,1 1 1 0 0,0-1 0 0 0,0 0 0 0 0,0 0-1 0 0,0 0 1 0 0,1 2-23 0 0,3 6 82 0 0,0 5 97 0 0,-1-3-69 0 0,3 5 44 0 0,-6-15-122 0 0,4 12 151 0 0,7 1 0 0 0,-9-12-127 0 0,0 0 0 0 0,0 0 0 0 0,0 0-1 0 0,0 0 1 0 0,-1 1 0 0 0,0-1 0 0 0,2 5-56 0 0,-2-4 58 0 0,0 0 0 0 0,1 0 1 0 0,-1 0-1 0 0,1 0 1 0 0,1 0-1 0 0,-1 0 0 0 0,1-1 1 0 0,0 1-59 0 0,7 8 93 0 0,-6 0-74 0 0,-2-11-52 0 0,0-1-88 0 0,-1-1-89 0 0,-1 0 56 0 0,0 0-39 0 0,-1 0 193 0 0,1 0-234 0 0,0 0-38 0 0,-1 0-370 0 0,1 0-261 0 0,-1 0-599 0 0</inkml:trace>
  <inkml:trace contextRef="#ctx0" brushRef="#br0" timeOffset="19243.5">22450 553 8576 0 0,'0'7'88'0'0,"0"-5"-55"0"0,-1 0 0 0 0,1 0 0 0 0,0 0 0 0 0,1 1 0 0 0,-1-1 0 0 0,0 0 0 0 0,0 0 0 0 0,1 0 0 0 0,0 0 0 0 0,0 1-33 0 0,4 5 112 0 0,-4-6-88 0 0,-1-1-1 0 0,1 0 0 0 0,0 1 0 0 0,0-1 1 0 0,0 1-1 0 0,-1-1 0 0 0,1 1 0 0 0,-1 0 1 0 0,1-1-1 0 0,-1 1 0 0 0,0-1 0 0 0,1 1 0 0 0,-1 0 1 0 0,0 0-24 0 0,1 27 48 0 0,0-25-49 0 0,0 0 0 0 0,0 1 0 0 0,0-1-1 0 0,1 0 1 0 0,-1 0 0 0 0,1 0 0 0 0,1 1 1 0 0,-1-1 24 0 0,-1 0 47 0 0,0 5 179 0 0,-1 0 66 0 0,-1 12 541 0 0,1-13-523 0 0,0 0-81 0 0,0 1 190 0 0,0 1-73 0 0,0 1 3 0 0,0 6 109 0 0,0-16-464 0 0,0-1 1 0 0,0 1-1 0 0,0-1 0 0 0,0 1 1 0 0,0-1-1 0 0,0 1 0 0 0,0-1 1 0 0,0 1-1 0 0,0-1 0 0 0,0 1 1 0 0,0-1-1 0 0,0 1 0 0 0,0-1 1 0 0,0 1-1 0 0,0-1 0 0 0,-1 1 1 0 0,1-1-1 0 0,0 1 1 0 0,0-1-1 0 0,-1 1 0 0 0,1-1 1 0 0,0 1-1 0 0,-1-1 0 0 0,1 0 1 0 0,0 1-1 0 0,-1-1 0 0 0,1 0 1 0 0,0 1-1 0 0,-1-1 0 0 0,1 0 1 0 0,-1 1-1 0 0,1-1 0 0 0,-1 0 1 0 0,1 0-1 0 0,-1 0 0 0 0,1 1 1 0 0,-1-1-1 0 0,1 0 0 0 0,-1 0 1 0 0,1 0-1 0 0,-1 0 1 0 0,1 0-1 0 0,-1 0 0 0 0,1 0 1 0 0,-1 0-1 0 0,0 0-18 0 0,-1 0 391 0 0,2 0-9 0 0,0 3-4 0 0,-1 2-201 0 0,-2 0 12 0 0,0-3-79 0 0,-1-1 61 0 0,-1-1 84 0 0,5 0-5 0 0,0 0-16 0 0,0 0-54 0 0,0-3-20 0 0,-1-9-7 0 0,0-13 23 0 0,2 12-130 0 0,3 3-36 0 0,4-8 49 0 0,-7 15-54 0 0,0-1-1 0 0,0 1 1 0 0,0 0-1 0 0,-1-1 1 0 0,0 1 0 0 0,1 0-1 0 0,-1-4-4 0 0,0 0 9 0 0,1-1 0 0 0,0 0 0 0 0,1 0 1 0 0,0 1-1 0 0,0-1 0 0 0,1 0-9 0 0,4-17-2 0 0,20-38 2 0 0,-27 59 0 0 0,1-1 0 0 0,1 0 0 0 0,-1 1 0 0 0,1-1 0 0 0,0 1 0 0 0,0 0 0 0 0,0-1 0 0 0,1 1 0 0 0,-1 0 0 0 0,1 0 0 0 0,0 1 0 0 0,0-1 0 0 0,2-1 0 0 0,0 0 0 0 0,-1 0 0 0 0,1-1 0 0 0,-1 1 0 0 0,0-2 0 0 0,11-12 0 0 0,5 3-9 0 0,5-3-62 0 0,-24 18 68 0 0,0-1-1 0 0,1 1 0 0 0,-1 0 0 0 0,1 0 0 0 0,0-1 0 0 0,-1 1 0 0 0,1 0 0 0 0,0 0 0 0 0,0 1 0 0 0,0-1 1 0 0,0 0 3 0 0,28-1-38 0 0,-7 2 26 0 0,-12 2-36 0 0,10 9 23 0 0,-10-5-36 0 0,-5 1 53 0 0,-2-2-3 0 0,8 13-41 0 0,-3 2 37 0 0,1 3 15 0 0,-8-21-3 0 0,0 1-1 0 0,0 0 1 0 0,0 0-1 0 0,-1-1 1 0 0,0 1-1 0 0,1 0 0 0 0,-1 0 1 0 0,0 1-1 0 0,0-1 1 0 0,-1 0-1 0 0,1 0 1 0 0,-1 0-1 0 0,1 1 0 0 0,-1-1 1 0 0,0 0-1 0 0,0 0 1 0 0,-1 2 3 0 0,1 4-4 0 0,0-6 4 0 0,0 0 0 0 0,0-1 0 0 0,1 1 0 0 0,-1-1 0 0 0,1 1 0 0 0,-1-1 0 0 0,1 1 0 0 0,0-1 0 0 0,0 0 0 0 0,0 1 0 0 0,1 1 0 0 0,-1-2 0 0 0,0 0 0 0 0,0 1 0 0 0,0-1 0 0 0,0 1 0 0 0,0-1 0 0 0,0 1 0 0 0,-1-1 0 0 0,0 1 0 0 0,1-1 0 0 0,-1 1 0 0 0,0 1 0 0 0,0 31 0 0 0,0 25 11 0 0,0-59-121 0 0,0 1 75 0 0,0-1 96 0 0,0 2 152 0 0,0-2-160 0 0,0 0-68 0 0,0 0-102 0 0,0 0-101 0 0,0 0 61 0 0,0 0-35 0 0,0-1-38 0 0,0 1-42 0 0,0 0-44 0 0,0 0-47 0 0,0-1-10 0 0,0 0-58 0 0,0 0-49 0 0,0 0-45 0 0,0 0-155 0 0,0 0-44 0 0,0 0-186 0 0,0 0-503 0 0</inkml:trace>
  <inkml:trace contextRef="#ctx0" brushRef="#br0" timeOffset="20565.68">24343 553 9128 0 0,'0'0'200'0'0,"0"0"33"0"0,0 0 16 0 0,0-3-31 0 0,-2-10-106 0 0,-3 4 35 0 0,-1-1 122 0 0,3 0 88 0 0,3 10-349 0 0,0 0-1 0 0,1 0 1 0 0,-1 0 0 0 0,0 0-1 0 0,0-1 1 0 0,0 1 0 0 0,0 0 0 0 0,0 0-1 0 0,0 0 1 0 0,0 0 0 0 0,0 0-1 0 0,0 0 1 0 0,0 0 0 0 0,0 0-1 0 0,0 0 1 0 0,0 0 0 0 0,0-1 0 0 0,0 1-1 0 0,0 0 1 0 0,-1 0 0 0 0,1 0-1 0 0,0 0 1 0 0,0 0 0 0 0,0 0-1 0 0,0 0 1 0 0,0 0 0 0 0,0 0-1 0 0,0 0 1 0 0,0 0 0 0 0,0 0 0 0 0,0-1-1 0 0,0 1 1 0 0,0 0 0 0 0,0 0-1 0 0,0 0 1 0 0,0 0 0 0 0,0 0-1 0 0,-1 0 1 0 0,1 0 0 0 0,0 0 0 0 0,0 0-1 0 0,0 0 1 0 0,0 0 0 0 0,0 0-1 0 0,0 0 1 0 0,0 0 0 0 0,0 0-1 0 0,0 0 1 0 0,0 0 0 0 0,-1 0 0 0 0,1 0-1 0 0,0 0 1 0 0,0 0 0 0 0,0 0-1 0 0,0 0 1 0 0,0 0 0 0 0,0 0-8 0 0,-5 0 252 0 0,-10 0 163 0 0,5 0-194 0 0,2 1-99 0 0,4 1-78 0 0,-3 9 120 0 0,7-10-156 0 0,-1 0 0 0 0,1 0-1 0 0,0 0 1 0 0,-1 0 0 0 0,0 0 0 0 0,1 0-1 0 0,-1 0 1 0 0,0 0 0 0 0,1 0 0 0 0,-1 0 0 0 0,0 0-1 0 0,0-1 1 0 0,0 1 0 0 0,1 0 0 0 0,-1-1-1 0 0,-1 1-7 0 0,-3 2 27 0 0,5-3-21 0 0,-1 0 0 0 0,0 0 0 0 0,1 1 0 0 0,-1-1 1 0 0,1 0-1 0 0,-1 1 0 0 0,0-1 0 0 0,1 0 0 0 0,-1 1 0 0 0,1-1 0 0 0,-1 1 1 0 0,1-1-1 0 0,-1 1 0 0 0,1-1 0 0 0,0 1 0 0 0,-1 0 0 0 0,1-1 0 0 0,-1 1 1 0 0,1-1-1 0 0,0 1 0 0 0,0 0 0 0 0,-1 0-6 0 0,-1 4 24 0 0,0-2-4 0 0,-1 0 0 0 0,1 1 0 0 0,-1-1 1 0 0,1 0-1 0 0,-1 0 0 0 0,0-1 0 0 0,0 1-20 0 0,-2 1 35 0 0,0 1-1 0 0,1-1 1 0 0,0 1 0 0 0,-2 3-35 0 0,-1 3 41 0 0,3-5-2 0 0,1 0 0 0 0,-2 0 0 0 0,1 0 0 0 0,-4 3-39 0 0,-3 6 94 0 0,10-14-83 0 0,1 1-1 0 0,-1 0 1 0 0,1 0 0 0 0,-1-1 0 0 0,1 1 0 0 0,0 0 0 0 0,0 0 0 0 0,0-1 0 0 0,0 3-11 0 0,-1 9 76 0 0,-3 6 43 0 0,1-11-76 0 0,-6 17 89 0 0,8-23-118 0 0,1 0 0 0 0,0-1-1 0 0,-1 1 1 0 0,1 0 0 0 0,0 0 0 0 0,0-1-1 0 0,0 1 1 0 0,1 0 0 0 0,-1 0 0 0 0,0-1-1 0 0,1 1 1 0 0,-1 0 0 0 0,1 0 0 0 0,0 0-14 0 0,4 7 54 0 0,-4-8-42 0 0,0 0 1 0 0,-1 1 0 0 0,1-1-1 0 0,0 1 1 0 0,0-1 0 0 0,-1 1 0 0 0,1-1-1 0 0,-1 1 1 0 0,1 0 0 0 0,-1-1-1 0 0,0 1 1 0 0,1-1 0 0 0,-1 1 0 0 0,0 0-13 0 0,0 0 14 0 0,0-1 1 0 0,0 1 0 0 0,0-1 0 0 0,1 0-1 0 0,-1 1 1 0 0,0-1 0 0 0,1 1 0 0 0,-1-1-1 0 0,1 1 1 0 0,0-1 0 0 0,-1 0 0 0 0,1 0-1 0 0,0 1 1 0 0,0-1 0 0 0,0 0 0 0 0,0 0-1 0 0,0 0 1 0 0,0 0 0 0 0,0 0 0 0 0,0 0-1 0 0,0 0 1 0 0,1 0 0 0 0,-1 0 0 0 0,0-1-1 0 0,1 1 1 0 0,-1 0 0 0 0,0-1 0 0 0,1 1-1 0 0,0-1-14 0 0,1 2 36 0 0,0-1 0 0 0,0 1 0 0 0,0 0 0 0 0,-1 0-1 0 0,1 0 1 0 0,1 1-36 0 0,-2-1 17 0 0,-1-1-1 0 0,0 1 1 0 0,1-1-1 0 0,0 0 1 0 0,-1 0-1 0 0,1 0 1 0 0,0 0-1 0 0,0 0 0 0 0,-1 0 1 0 0,1 0-1 0 0,1 0-16 0 0,26 1 217 0 0,-1-2-78 0 0,5 0 98 0 0,-19-2-129 0 0,-12 1-96 0 0,-1 0 0 0 0,1 0 0 0 0,-1 0 0 0 0,0-1 0 0 0,1 1 0 0 0,-1 0 0 0 0,0 0 1 0 0,0-1-1 0 0,0 1 0 0 0,0-1 0 0 0,0 1 0 0 0,0-1 0 0 0,0 1 0 0 0,-1-1 0 0 0,1 0-12 0 0,6-11 97 0 0,4 0 45 0 0,-2-4-26 0 0,-8 14-93 0 0,0 0-1 0 0,0-1 1 0 0,0 0-1 0 0,0 1 1 0 0,-1-1-1 0 0,1 1 1 0 0,-1-1 0 0 0,0 0-1 0 0,0 1 1 0 0,0-1-1 0 0,-1 1 1 0 0,1-1-1 0 0,-1 0 1 0 0,0 1-1 0 0,-1-3-22 0 0,-8-12 81 0 0,4-9-1 0 0,-9-10 67 0 0,11 29-143 0 0,0 0 0 0 0,-1-1-1 0 0,0 1 1 0 0,0 1 0 0 0,-4-5-4 0 0,-17-28-55 0 0,21 30-99 0 0,4 8 111 0 0,0-1 0 0 0,0 1 0 0 0,0 0 0 0 0,-1 0-1 0 0,1 0 1 0 0,-1 0 0 0 0,1 0 0 0 0,-1 0 0 0 0,0 0 42 0 0,-3-4-137 0 0,1 3-47 0 0,2 1-74 0 0,1 1 82 0 0,0 0-35 0 0,0 0-41 0 0,1 0-36 0 0,-1 0-389 0 0,1 1 96 0 0,0-1-52 0 0,0-1-742 0 0,0-2-585 0 0,0-5-1110 0 0</inkml:trace>
  <inkml:trace contextRef="#ctx0" brushRef="#br0" timeOffset="21018.38">24596 584 7744 0 0,'0'3'174'0'0,"0"8"-52"0"0,0 19 277 0 0,0-20-318 0 0,0-1-49 0 0,-1-8-32 0 0,1-1 0 0 0,0 1 0 0 0,0-1 0 0 0,0 1 0 0 0,0-1 0 0 0,0 1 0 0 0,0-1 0 0 0,0 1 0 0 0,0-1 0 0 0,0 1 0 0 0,0-1 0 0 0,1 1 0 0 0,-1-1 0 0 0,0 1 0 0 0,0-1 0 0 0,0 1 0 0 0,0-1 0 0 0,1 0 0 0 0,-1 1 0 0 0,0-1 0 0 0,1 1 0 0 0,-1-1 0 0 0,0 0 0 0 0,1 1 0 0 0,-1-1 0 0 0,0 0 0 0 0,1 1 0 0 0,-1-1 0 0 0,1 0 0 0 0,-1 1 0 0 0,0-1 0 0 0,1 0 0 0 0,6 5 0 0 0,-4-1 26 0 0,1 2 54 0 0,-1 2 57 0 0,0-2 60 0 0,0-1 25 0 0,-1 10 489 0 0,-2-13-634 0 0,0-1 0 0 0,0 1 0 0 0,0-1 0 0 0,0 0 0 0 0,1 1 0 0 0,-1-1 0 0 0,0 1 0 0 0,1-1 1 0 0,-1 1-1 0 0,1-1-77 0 0,12 23 1044 0 0,-6-12-553 0 0,-4-6-285 0 0,0-1-37 0 0,2 9 385 0 0,6-9-16 0 0,-6 8-56 0 0,6 0-30 0 0,-10-11-233 0 0,0 0-50 0 0,0-1-43 0 0,-1 1-37 0 0,1 2 17 0 0,-2 1-59 0 0,0-4-7 0 0,1 1 40 0 0,0 11 264 0 0,0-11-38 0 0,0 1-8 0 0,0 8-20 0 0,0-9-71 0 0,0-2-30 0 0,0 0-8 0 0,0 0 1 0 0,0 0 4 0 0,0 0 2 0 0,0-2 0 0 0,0-2-114 0 0,0-9 59 0 0,-2 3-44 0 0,-5 6-31 0 0,7 4-43 0 0,-1-1-1 0 0,1 1 1 0 0,-1 0 0 0 0,1 0 0 0 0,0-1-1 0 0,-1 1 1 0 0,1 0 0 0 0,-1-1-1 0 0,1 1 1 0 0,0 0 0 0 0,-1-1-1 0 0,1 1 1 0 0,0-1 0 0 0,0 1 0 0 0,-1 0-1 0 0,1-1 1 0 0,0 1 0 0 0,0-1-1 0 0,0 1 1 0 0,-1-1 0 0 0,1 1-1 0 0,0-1 1 0 0,0 1 0 0 0,0-1 0 0 0,0 1-1 0 0,0-1 1 0 0,0 1 0 0 0,0-1-1 0 0,0 1 1 0 0,0-1 0 0 0,0 1-1 0 0,1-1-2 0 0,-2-1 5 0 0,1 1 0 0 0,0-1 0 0 0,0 0-1 0 0,0 1 1 0 0,-1-1 0 0 0,1 1 0 0 0,-1-1-1 0 0,1 1 1 0 0,-1-1 0 0 0,0 1-1 0 0,1 0 1 0 0,-1-1 0 0 0,0 1-5 0 0,-6-12 18 0 0,6 8-6 0 0,0 0 0 0 0,0 1 0 0 0,0-1-1 0 0,1 0 1 0 0,-1 0 0 0 0,1 0 0 0 0,0 0-1 0 0,1 1 1 0 0,-1-1 0 0 0,1-2-12 0 0,2-8 31 0 0,1 0 0 0 0,4-9-31 0 0,7-25-4 0 0,-12 32 4 0 0,-2 8 0 0 0,0 1 0 0 0,1 0 0 0 0,0-1 0 0 0,1 1 0 0 0,0 0 0 0 0,0 1 0 0 0,0-1 0 0 0,1 0 0 0 0,0 1 0 0 0,3-4 0 0 0,20-20 0 0 0,-12 11-6 0 0,-1 5-34 0 0,25-14-138 0 0,-37 28 172 0 0,6-4-44 0 0,1-1 1 0 0,-1 2 0 0 0,9-5 49 0 0,-14 8-7 0 0,1 0 0 0 0,0 0 1 0 0,0 0-1 0 0,-1 0 0 0 0,1 1 1 0 0,0-1-1 0 0,2 1 7 0 0,0 0-15 0 0,0 1 0 0 0,0 0 0 0 0,0 0 0 0 0,0 0 1 0 0,-1 1-1 0 0,1 0 0 0 0,-1 0 0 0 0,1 0 0 0 0,-1 1 0 0 0,0 0 0 0 0,0 0 0 0 0,0 0 0 0 0,0 1 0 0 0,0-1 0 0 0,-1 1 0 0 0,0 0 0 0 0,0 1 1 0 0,0-1-1 0 0,0 1 0 0 0,-1-1 0 0 0,3 5 15 0 0,0 0-10 0 0,-2-4 9 0 0,0 0 0 0 0,0 1 1 0 0,-1-1-1 0 0,0 1 0 0 0,2 5 1 0 0,-2 2 0 0 0,-2-9 0 0 0,0 0 0 0 0,1 0 0 0 0,-1-1 0 0 0,1 1 0 0 0,-1 0 0 0 0,1 0 0 0 0,1-1 0 0 0,-1 1 0 0 0,3 6 0 0 0,-1 0 0 0 0,0 0 0 0 0,0 0 0 0 0,-1 1 0 0 0,-1-1 0 0 0,1 3 0 0 0,1 5 0 0 0,-1 13 0 0 0,-3-25 0 0 0,0-1 0 0 0,0 1 0 0 0,1 0 0 0 0,0 3 0 0 0,5 7 2 0 0,-5-13 3 0 0,0 0 1 0 0,1 0 0 0 0,-1 0 0 0 0,-1 0 0 0 0,1 0-1 0 0,0 0 1 0 0,-1 1 0 0 0,0-1 0 0 0,0 3-6 0 0,0 112 127 0 0,0-46-162 0 0,1-69-58 0 0,2 4 21 0 0,-2-6 8 0 0,1 0-55 0 0,-1-1-12 0 0,1 1-45 0 0,0-1-54 0 0,0 0-61 0 0,-2 0 21 0 0,1 0-41 0 0,-1 0-37 0 0,1 0-35 0 0,-1 0-248 0 0,0 0-57 0 0,0 0-808 0 0,0 0-636 0 0,0 0-1210 0 0</inkml:trace>
  <inkml:trace contextRef="#ctx0" brushRef="#br0" timeOffset="21409.5">25937 505 10424 0 0,'0'0'233'0'0,"-3"-2"39"0"0,2 1-243 0 0,0 0 2 0 0,0 0 1 0 0,0-1-1 0 0,0 1 1 0 0,0 0-1 0 0,0 0 1 0 0,0-1 0 0 0,0 1-1 0 0,1 0 1 0 0,-2-2-32 0 0,1-4 134 0 0,0-3 47 0 0,1 10-181 0 0,0-1 0 0 0,0 1 0 0 0,0-1 0 0 0,0 1 0 0 0,0 0 0 0 0,0-1 0 0 0,0 1 0 0 0,0-1 0 0 0,0 1 0 0 0,0 0 0 0 0,0-1 1 0 0,0 1-1 0 0,0-1 0 0 0,-1 1 0 0 0,1 0 0 0 0,0-1 0 0 0,0 1 0 0 0,0-1 0 0 0,0 1 0 0 0,-1 0 0 0 0,1-1 0 0 0,0 1 0 0 0,-1 0 0 0 0,1 0 0 0 0,0-1 0 0 0,0 1 0 0 0,-1 0 0 0 0,1 0 0 0 0,-1-1 0 0 0,1 1 0 0 0,0 0 0 0 0,-1 0 0 0 0,1 0 0 0 0,0-1 1 0 0,-1 1-1 0 0,1 0 0 0 0,-1 0 0 0 0,1 0 0 0 0,0 0 0 0 0,-1 0 0 0 0,1 0 0 0 0,-1 0 0 0 0,1 0 0 0 0,-1 0 0 0 0,1 0 0 0 0,0 0 0 0 0,-1 0 0 0 0,1 0 0 0 0,-1 1 0 0 0,-7-2 23 0 0,0-3 64 0 0,6 0 92 0 0,-1-2 166 0 0,-2 3 6 0 0,-1-1-37 0 0,-8-3 236 0 0,10 5-333 0 0,-1-1 55 0 0,0 1-47 0 0,0 0-41 0 0,1-1-34 0 0,-3 0 27 0 0,1 0-38 0 0,3 2-66 0 0,1 0 0 0 0,-1 1 0 0 0,0-1 0 0 0,0 1 1 0 0,0-1-1 0 0,0 1 0 0 0,0 0 0 0 0,0 0 0 0 0,0 0 1 0 0,-2 1-74 0 0,-11 0 272 0 0,6-1-189 0 0,-2 0 69 0 0,-34 0 531 0 0,27 0-446 0 0,9 0-151 0 0,2 0-57 0 0,-8 2 128 0 0,6 4-35 0 0,2-1-40 0 0,-5 1 56 0 0,2-2-70 0 0,-12 7-20 0 0,7 2 5 0 0,0 3-29 0 0,3 0 19 0 0,12-13-42 0 0,0 0 0 0 0,0 0 0 0 0,1 0 0 0 0,-1 0 0 0 0,1 0 0 0 0,0 1 0 0 0,0-1 0 0 0,0 0 0 0 0,0 0 0 0 0,1 1-1 0 0,-1 8 0 0 0,0-10 0 0 0,0-1 0 0 0,1 1 0 0 0,-1-1 0 0 0,0 1 0 0 0,1 0 0 0 0,-1-1 0 0 0,1 1 0 0 0,-1 0 0 0 0,1-1 0 0 0,0 1 0 0 0,0-1 0 0 0,-1 0 0 0 0,1 1 0 0 0,0-1 0 0 0,4 7 0 0 0,0 2 0 0 0,-2-1 0 0 0,1 1 0 0 0,0 5 0 0 0,1 2 0 0 0,-3-15 0 0 0,-1 1 0 0 0,0-1 0 0 0,1 1 0 0 0,-1-1 0 0 0,1 1 0 0 0,0-1 0 0 0,0 0 0 0 0,0 0 0 0 0,0 0 0 0 0,0 0 0 0 0,0 0 0 0 0,9 8 0 0 0,-4-3 2 0 0,-4-5-1 0 0,-1 0 0 0 0,0 0 0 0 0,0 1 0 0 0,0-1 0 0 0,0 1 1 0 0,0 0-1 0 0,0 0 0 0 0,-1-1 0 0 0,1 1 0 0 0,-1 0 0 0 0,0 0 0 0 0,0 0 0 0 0,0 3-1 0 0,2-1 18 0 0,1 0 0 0 0,-1 0-1 0 0,1 0 1 0 0,-1 0-1 0 0,1 0 1 0 0,1-1 0 0 0,-1 0-1 0 0,0 0 1 0 0,1 0-1 0 0,0-1 1 0 0,1 1-18 0 0,18 17 78 0 0,-13-12-26 0 0,1 4 60 0 0,-3 1 50 0 0,-6-1-44 0 0,1 3 54 0 0,7 0 44 0 0,5 0 51 0 0,-3-3 36 0 0,-10-10 17 0 0,-3 2 6 0 0,0 4-219 0 0,1 4 96 0 0,-2 9 195 0 0,0-20-358 0 0,1 0 0 0 0,0 0 0 0 0,-1-1 0 0 0,1 1 0 0 0,-1 0 0 0 0,0-1-1 0 0,0 1 1 0 0,1 0 0 0 0,-1-1 0 0 0,-1 1-40 0 0,-9 6 205 0 0,-6-7-7 0 0,1 0-10 0 0,5 2-24 0 0,-4 4-2 0 0,11-6-128 0 0,1 1-1 0 0,0-1 1 0 0,-1-1 0 0 0,1 1 0 0 0,-1 0 0 0 0,1-1-1 0 0,-1 0 1 0 0,-1 0-34 0 0,-13 0 145 0 0,14 0-267 0 0,0 0 49 0 0,-1 0 41 0 0,1 0 36 0 0,-5 0 78 0 0,-11 0 252 0 0,13 0-267 0 0,1 0-49 0 0,-1 0-69 0 0,0 0-89 0 0,1 0-109 0 0,2 0 77 0 0,1 0-34 0 0,-2 0-154 0 0,0 0-82 0 0,1 0-90 0 0,-1 0-98 0 0,0 0-103 0 0,0 0-112 0 0,1 0-118 0 0,-1 0-125 0 0,-1 0-264 0 0,0 0-40 0 0,-2 0-316 0 0,-3 0-897 0 0</inkml:trace>
  <inkml:trace contextRef="#ctx0" brushRef="#br0" timeOffset="19733.68">23475 395 8032 0 0,'0'0'182'0'0,"0"0"29"0"0,0 0 12 0 0,-2 0-37 0 0,-3 0-154 0 0,-9 0-20 0 0,7 0 64 0 0,5 0 59 0 0,1 0 153 0 0,-2 0 257 0 0,-22 0 567 0 0,15 0-777 0 0,1 0-37 0 0,1 0-86 0 0,0 0-41 0 0,0 0-46 0 0,0 0-55 0 0,-3 1 118 0 0,-2 6 23 0 0,1-1-2 0 0,1-4-22 0 0,-1-3 15 0 0,9 1-150 0 0,0-1-1 0 0,-1 1 1 0 0,1 0 0 0 0,0 0 0 0 0,0 1-1 0 0,-1-1 1 0 0,1 1 0 0 0,0-1 0 0 0,0 1 0 0 0,-1 0-52 0 0,-4 4 107 0 0,7-4-84 0 0,0 0 0 0 0,-1 0 0 0 0,1 0 1 0 0,-1 0-1 0 0,1-1 0 0 0,-1 1 0 0 0,1-1 0 0 0,-1 1 1 0 0,0-1-1 0 0,1 1 0 0 0,-1-1 0 0 0,0 0 0 0 0,1 0 1 0 0,-1 0-24 0 0,-9 1 97 0 0,1 2-41 0 0,7-2-46 0 0,1-1-1 0 0,0 1 1 0 0,0 0 0 0 0,0 0-1 0 0,0 1 1 0 0,0-1-1 0 0,0 0 1 0 0,0 1 0 0 0,0 0-10 0 0,-6 11 96 0 0,-3-7-16 0 0,6 4-54 0 0,-2-1 28 0 0,12-4-51 0 0,2 2 47 0 0,4 6-39 0 0,-10-10-8 0 0,0-1 0 0 0,1 0 0 0 0,-1 1 0 0 0,1-1 0 0 0,-1 0 0 0 0,1 0 0 0 0,0 0 0 0 0,0 0 1 0 0,0 0-1 0 0,0 0-3 0 0,0-1 3 0 0,0 1 0 0 0,0 0 1 0 0,0 0-1 0 0,0 0 0 0 0,-1 0 0 0 0,1 0 1 0 0,-1 1-1 0 0,1-1 0 0 0,-1 0 1 0 0,1 2-4 0 0,1 1 3 0 0,1 0 0 0 0,0 0 0 0 0,1 0 0 0 0,-1 0 0 0 0,1-1 0 0 0,1 2-3 0 0,7 6 42 0 0,-9-9-35 0 0,1 1 0 0 0,-1-1 1 0 0,0 0-1 0 0,1 0 0 0 0,2 0-7 0 0,-5-1 3 0 0,1-1 0 0 0,0 1 0 0 0,-1-1 0 0 0,1 1 0 0 0,-1 0 0 0 0,1 0 0 0 0,-1 0 0 0 0,0 0 0 0 0,0 0 0 0 0,0 0 0 0 0,0 1 1 0 0,0-1-1 0 0,0 1-3 0 0,3 8 0 0 0,-4-9 0 0 0,0 0 0 0 0,0 1 0 0 0,0-1 0 0 0,0 0 0 0 0,1 0 0 0 0,-1 0 0 0 0,1 0 0 0 0,-1 0 0 0 0,1 0 0 0 0,10 11 17 0 0,3 10-53 0 0,-10-11 41 0 0,-4 1 48 0 0,-2-4 20 0 0,-2 0 39 0 0,-3-1-69 0 0,-12 11 171 0 0,16-17-171 0 0,-7 5 161 0 0,-2-1-33 0 0,-11 0 88 0 0,4-5-110 0 0,-10-2 25 0 0,3 0-17 0 0,24 1-153 0 0,0 0 1 0 0,1 0-1 0 0,-1 0 0 0 0,0 0 0 0 0,1 0 1 0 0,-1 0-1 0 0,0 0 0 0 0,1 0 0 0 0,-1-1 1 0 0,0 1-1 0 0,1 0 0 0 0,-1 0 0 0 0,1-1 1 0 0,-1 1-1 0 0,0 0 0 0 0,1-1 0 0 0,-1 1 1 0 0,1-1-1 0 0,-1 1 0 0 0,1 0 0 0 0,-1-1 1 0 0,1 1-1 0 0,-1-1 0 0 0,1 0 0 0 0,0 1 1 0 0,-1-1-5 0 0,1 1 3 0 0,-1-1 1 0 0,1 0 0 0 0,0 1-1 0 0,-1-1 1 0 0,1 1-1 0 0,-1-1 1 0 0,1 1 0 0 0,-1-1-1 0 0,1 1 1 0 0,-1 0 0 0 0,0-1-1 0 0,1 1 1 0 0,-1 0 0 0 0,1-1-1 0 0,-1 1 1 0 0,0 0 0 0 0,1 0-1 0 0,-1 0 1 0 0,0-1 0 0 0,1 1-1 0 0,-1 0 1 0 0,0 0 0 0 0,1 0-1 0 0,-1 0 1 0 0,0 0 0 0 0,0 0-5 0 0,-2 0-112 0 0,1 0 41 0 0,-4 0 28 0 0,0-1 107 0 0,-6-1 203 0 0,8 0-246 0 0,1 1-83 0 0,0-1-104 0 0,2 1 37 0 0,0-1-36 0 0,0 1-39 0 0,0 0-41 0 0,0-1-46 0 0,0 1-49 0 0,1-1-51 0 0,-1 0-56 0 0,1 0-57 0 0,-1 0-63 0 0,1 0-63 0 0,0-1-69 0 0,0 1-1316 0 0,0 2-1149 0 0</inkml:trace>
  <inkml:trace contextRef="#ctx0" brushRef="#br0" timeOffset="19951.3">23665 568 8720 0 0,'0'0'197'0'0,"0"0"24"0"0,0 3 19 0 0,0-1-225 0 0,0-1 1 0 0,0 1-1 0 0,1-1 0 0 0,-1 1 0 0 0,1 0 0 0 0,-1-1 0 0 0,1 1 0 0 0,0-1 0 0 0,-1 1 0 0 0,1-1 1 0 0,0 0-1 0 0,0 1-15 0 0,5 9 54 0 0,-3 3-36 0 0,-1-1 15 0 0,3-3 69 0 0,1 1 73 0 0,-4 2 77 0 0,-2-6 23 0 0,0-5-179 0 0,0 0 1 0 0,0 1-1 0 0,0-1 0 0 0,0 0 0 0 0,0 0 1 0 0,0 0-1 0 0,1 0 0 0 0,-1 0 0 0 0,1 1 1 0 0,0 0-97 0 0,3 5 288 0 0,8 18 464 0 0,-11-22-655 0 0,2 2-23 0 0,2 4 16 0 0,-3-1 63 0 0,-1-5-45 0 0,-1 0 33 0 0,1 1 40 0 0,-1 0 44 0 0,1 4-79 0 0,3-2-27 0 0,3 6 7 0 0,-4-1-12 0 0,-2 8 69 0 0,-1-15-164 0 0,0 2-14 0 0,0 10-53 0 0,0-15-34 0 0,0-2-92 0 0,0 0-145 0 0,0 0-7 0 0</inkml:trace>
  <inkml:trace contextRef="#ctx0" brushRef="#br0" timeOffset="20215.76">23696 300 8496 0 0,'0'0'190'0'0,"0"0"28"0"0,0 0 10 0 0,0-2 34 0 0,1-2-189 0 0,-1 2 105 0 0,1 0 132 0 0,1 1 249 0 0,0 3-42 0 0,0-1-280 0 0,0 1-149 0 0,-1-1-91 0 0,0 0-36 0 0,0 0-46 0 0,0 0-48 0 0,1 1 197 0 0</inkml:trace>
  <inkml:trace contextRef="#ctx0" brushRef="#br0" timeOffset="17678.08">20352 458 6648 0 0,'0'0'149'0'0,"0"0"23"0"0,2 0 12 0 0,-1 0-178 0 0,0 0-1 0 0,0 0 1 0 0,-1 0-1 0 0,1 1 1 0 0,0-1-1 0 0,-1 0 1 0 0,1 0-1 0 0,0 1 1 0 0,-1-1-1 0 0,1 1 1 0 0,0-1-1 0 0,-1 0 1 0 0,1 1-1 0 0,-1-1 1 0 0,1 1-1 0 0,-1-1 1 0 0,1 1-1 0 0,-1-1 1 0 0,1 1-1 0 0,-1 0 1 0 0,1-1-1 0 0,-1 1 1 0 0,0 0-1 0 0,1-1 1 0 0,-1 1-1 0 0,0 0 1 0 0,0 0-6 0 0,1 0 3 0 0,0 0 0 0 0,-1 1 0 0 0,1-1 0 0 0,0 0 0 0 0,0 0 0 0 0,-1 0 0 0 0,1 0 0 0 0,0 0 0 0 0,0 0 0 0 0,0 0 0 0 0,0 0 0 0 0,1 0 0 0 0,-1 0 0 0 0,0 0-3 0 0,4 1-5 0 0,3 3-14 0 0,-5 1 78 0 0,0-1 7 0 0,1 2 107 0 0,1-1 37 0 0,7 6 293 0 0,-7-8-250 0 0,-1 0 1 0 0,0 1-1 0 0,1 0 1 0 0,0 2-254 0 0,14 20 677 0 0,-5-14-364 0 0,-10-10-224 0 0,-1 0 0 0 0,1 0-1 0 0,-1 1 1 0 0,1 0 0 0 0,-1 0 0 0 0,0 0-1 0 0,-1 0 1 0 0,3 3-89 0 0,4 10 244 0 0,-6-14-160 0 0,1 1 0 0 0,-1-1 0 0 0,0 1 0 0 0,1-1 0 0 0,0 0 0 0 0,1 0-84 0 0,9 8 278 0 0,2 4 91 0 0,-6-4-182 0 0,1 1 0 0 0,-3-4-27 0 0,1-1 13 0 0,1 0 48 0 0,1 0-22 0 0,-5-3-58 0 0,0 0 0 0 0,0 0-1 0 0,0 0 1 0 0,3 4-141 0 0,15 11 322 0 0,0-6-89 0 0,-17-9-171 0 0,-1-1 0 0 0,1 1 1 0 0,-1 0-1 0 0,0 0 0 0 0,0 1 0 0 0,3 3-62 0 0,7 5 100 0 0,-3-8-10 0 0,-9 2-37 0 0,-3-7-52 0 0,-1 0 1 0 0,0 1-1 0 0,0-1 1 0 0,1 1-1 0 0,-1-1 0 0 0,0 1 1 0 0,0-1-1 0 0,1 0 1 0 0,-1 1-1 0 0,1-1 0 0 0,-1 0 1 0 0,0 1-1 0 0,1-1 1 0 0,-1 0-1 0 0,1 0 1 0 0,-1 1-1 0 0,1-1 0 0 0,-1 0 1 0 0,0 0-1 0 0,1 0 1 0 0,-1 0-1 0 0,1 0 0 0 0,-1 1 1 0 0,1-1-1 0 0,-1 0 1 0 0,1 0-1 0 0,-1 0 1 0 0,1 0-1 0 0,-1 0 0 0 0,1-1 1 0 0,-1 1-1 0 0,1 0-1 0 0,28 0 64 0 0,-26 0-32 0 0,-3 0-80 0 0,0 0-44 0 0,0 0 25 0 0,0 0-70 0 0,0 0-79 0 0,0 0 63 0 0,0 0-36 0 0,0 0-39 0 0,0 0-36 0 0,0 0-361 0 0,0 0 84 0 0,0 0-50 0 0,0 0-698 0 0,0 0-552 0 0,0 0-1048 0 0</inkml:trace>
  <inkml:trace contextRef="#ctx0" brushRef="#br0" timeOffset="17967.38">20730 395 6272 0 0,'0'0'141'0'0,"0"0"23"0"0,0 0 11 0 0,-2 2-29 0 0,-5 6-107 0 0,4-1 19 0 0,0-1 36 0 0,3 2 61 0 0,-2 5 118 0 0,-5 2 45 0 0,1-3-92 0 0,2-2-38 0 0,0-1-77 0 0,0-1 0 0 0,0 0-1 0 0,-1 0 1 0 0,-2 2-111 0 0,-4 7 164 0 0,2 0-36 0 0,-2 0 9 0 0,-19 20 279 0 0,20-24-289 0 0,0-2-39 0 0,-27 53 460 0 0,19-43-344 0 0,3-6-15 0 0,4-4 14 0 0,1 2 12 0 0,6 1-38 0 0,-4 4 27 0 0,-3-6-56 0 0,1-1 1 0 0,3 0 20 0 0,4-8-121 0 0,1 1-1 0 0,0-1 1 0 0,-1 0-1 0 0,0 0 0 0 0,1 0 1 0 0,-1-1-1 0 0,-1 1-47 0 0,-8 9 111 0 0,1 2-67 0 0,-5 9-23 0 0,3-15 22 0 0,8 5-32 0 0,-6 1-34 0 0,9-12-88 0 0,2-2 29 0 0,0 0 16 0 0,0 0-33 0 0,0 0-15 0 0,0 0-33 0 0,0 0-39 0 0,0 0-42 0 0,0 0-48 0 0,0 0-42 0 0,0 0-39 0 0,0 0-33 0 0,0 0-116 0 0,0 0-33 0 0,0 0-1195 0 0</inkml:trace>
  <inkml:trace contextRef="#ctx0" brushRef="#br0" timeOffset="17116.96">19989 190 6240 0 0,'0'0'182'0'0,"0"-3"-8"0"0,0-3-117 0 0,3 2 30 0 0,1 2 88 0 0,2 1 204 0 0,-3 1 347 0 0,-3-2-371 0 0,0 1-77 0 0,0 0-67 0 0,0-1-59 0 0,0 1-52 0 0,0 1-34 0 0,0-4 82 0 0,0 3-78 0 0,0 0 44 0 0,0-2 536 0 0,-3 3-40 0 0,-1 0-250 0 0,0 0-41 0 0,-1 0-36 0 0,0 0-36 0 0,-6 0 156 0 0,0 0-108 0 0,0 0-102 0 0,0 0-56 0 0,-3 0-6 0 0,-15 0 113 0 0,12 2-106 0 0,-1 4-29 0 0,3-1-30 0 0,0-2 4 0 0,0-1-35 0 0,-34-3-19 0 0,17 0-16 0 0,19 1 51 0 0,11 0 8 0 0,-1 0 3 0 0,-5 0-59 0 0,16 3-16 0 0,-7-2 0 0 0,-1 0 0 0 0,1 1 0 0 0,-1-1 0 0 0,0 1 0 0 0,1-1 0 0 0,-1 1 0 0 0,0-1 0 0 0,0 1 0 0 0,0-1 0 0 0,0 1 0 0 0,0 0 0 0 0,0-1 0 0 0,0 1 0 0 0,-1-1 0 0 0,1 1 0 0 0,-1-1 0 0 0,1 0 0 0 0,-1 2 0 0 0,-2 1-1 0 0,3-3 0 0 0,-1 0 0 0 0,1 0 0 0 0,-1 0 0 0 0,1 0 0 0 0,-1 0 0 0 0,1 0 0 0 0,-1 0 0 0 0,1 0 0 0 0,0 0-1 0 0,0 0 1 0 0,-1 0 0 0 0,1 1 1 0 0,4 14-33 0 0,-3-13 29 0 0,1 0 0 0 0,-1 0-1 0 0,-1 0 1 0 0,1 0 0 0 0,0 1 0 0 0,-1-1 0 0 0,1 0 0 0 0,-1 3 4 0 0,-1 2 9 0 0,0 0 1 0 0,0 0 0 0 0,-1 0 0 0 0,-1 5-10 0 0,1-5 10 0 0,0-1 0 0 0,0 1 0 0 0,1 1 1 0 0,0 4-11 0 0,2 14 0 0 0,-1-19 0 0 0,0-1 0 0 0,0 1 0 0 0,0-1 0 0 0,-1 1 0 0 0,0-1 0 0 0,-1 2 0 0 0,-2 8-2 0 0,2-11 4 0 0,0 1 0 0 0,0-1 1 0 0,1 1-1 0 0,0 0 0 0 0,1-1 1 0 0,-1 1-3 0 0,2 12 31 0 0,-1-9-7 0 0,0 1 0 0 0,0-1 0 0 0,-1 1 1 0 0,-1 7-25 0 0,-4-3 40 0 0,0 3 19 0 0,4-1 14 0 0,3-8-41 0 0,0 12 35 0 0,-5-6 12 0 0,-1-7-28 0 0,4-6-37 0 0,0-1 1 0 0,0 1 0 0 0,0-1 0 0 0,0 1 0 0 0,1-1 0 0 0,-1 1-1 0 0,0-1 1 0 0,1 1 0 0 0,-1 0 0 0 0,1-1 0 0 0,0 3-15 0 0,2 1 112 0 0,5 4-40 0 0,-6-6-30 0 0,0 1-1 0 0,0-1 0 0 0,0 1 0 0 0,0-1 0 0 0,-1 1 0 0 0,1-1 1 0 0,-1 1-1 0 0,0 1-41 0 0,0 9 108 0 0,0-12-98 0 0,0 14 206 0 0,0-16-213 0 0,0 0 0 0 0,0 0 0 0 0,0 0 0 0 0,0 0 0 0 0,0 0 0 0 0,0 0 1 0 0,0 0-1 0 0,0 0 0 0 0,0 0 0 0 0,0 1 0 0 0,0-1 0 0 0,0 0 1 0 0,0 0-1 0 0,0 0 0 0 0,0 0 0 0 0,0 0 0 0 0,0 0 0 0 0,0 0 1 0 0,0 0-1 0 0,0 0 0 0 0,0 0 0 0 0,0 0 0 0 0,0 1 0 0 0,0-1 0 0 0,1 0 1 0 0,-1 0-1 0 0,0 0 0 0 0,0 0 0 0 0,0 0 0 0 0,0 0 0 0 0,0 0 1 0 0,0 0-1 0 0,0 0 0 0 0,0 0 0 0 0,0 0 0 0 0,0 0 0 0 0,0 0 1 0 0,0 0-1 0 0,0 0 0 0 0,1 0 0 0 0,-1 0 0 0 0,0 0 0 0 0,0 0 0 0 0,0 0 1 0 0,0 0-1 0 0,0 0 0 0 0,0 0 0 0 0,0 0 0 0 0,0 0 0 0 0,0 0 1 0 0,0 0-1 0 0,1 0 0 0 0,-1 0 0 0 0,0 0 0 0 0,0 0 0 0 0,0 0 1 0 0,0 0-4 0 0,16 3 46 0 0,2 6-15 0 0,-17-9-29 0 0,0 1 0 0 0,0-1 0 0 0,-1 1-1 0 0,1 0 1 0 0,0-1 0 0 0,-1 1 0 0 0,1 0 0 0 0,0-1 0 0 0,-1 1-1 0 0,1 0 1 0 0,-1 0 0 0 0,1 0 0 0 0,-1-1 0 0 0,0 1 0 0 0,1 0-1 0 0,-1 0 1 0 0,0 0 0 0 0,0 0 0 0 0,0 0 0 0 0,1 0 0 0 0,-1 0-2 0 0,0 2 74 0 0,5-3-15 0 0,21 0-50 0 0,6 0 77 0 0,-11-2-33 0 0,-15 1-49 0 0,-1 0-1 0 0,1-1 0 0 0,-1 1 1 0 0,1-1-1 0 0,3-2-3 0 0,-1 0 45 0 0,-1 3-36 0 0,1 0-9 0 0,66-25 0 0 0,-71 25 0 0 0,-1 1 0 0 0,1-1 1 0 0,0 1-1 0 0,0 0 1 0 0,-1-1-1 0 0,1 1 0 0 0,0 0 1 0 0,1 1-1 0 0,10-1-10 0 0,-4-3-25 0 0,-2-2-49 0 0,2-1-89 0 0,3 4-75 0 0,-9 2 214 0 0,4 0-107 0 0,1 0-54 0 0,6-2-316 0 0,-13 2 420 0 0,0-1 0 0 0,0 1 1 0 0,0 0-1 0 0,0-1 0 0 0,-1 0 0 0 0,1 1 0 0 0,0-1 0 0 0,-1 0 0 0 0,1 0 0 0 0,0 0 0 0 0,-1 0 0 0 0,1 0 0 0 0,0-1 91 0 0,1-1-768 0 0,-3 3-6 0 0</inkml:trace>
  <inkml:trace contextRef="#ctx0" brushRef="#br0" timeOffset="17373.12">19736 584 8032 0 0,'0'0'182'0'0,"0"0"29"0"0,0 0 12 0 0,3 0-37 0 0,1 1-143 0 0,-4-1-39 0 0,25-14-13 0 0,-12 8 62 0 0,-2 0 110 0 0,-3 2 27 0 0,-1 1 20 0 0,0 2-52 0 0,0 1-18 0 0,3 2 12 0 0,0-1-5 0 0,-3-1-15 0 0,0-1 16 0 0,1-2 48 0 0,0-2-78 0 0,-7 4-104 0 0,0 0 0 0 0,1 0 0 0 0,-1 0 1 0 0,1 1-1 0 0,-1-1 0 0 0,1 0 1 0 0,-1 1-1 0 0,1-1 0 0 0,0 1 1 0 0,-1-1-1 0 0,1 1 0 0 0,0 0 0 0 0,-1 0 1 0 0,1 0-1 0 0,1 0-14 0 0,50 0 179 0 0,-32 0-147 0 0,-19 0-32 0 0,1 0 0 0 0,0 0 0 0 0,0 0 0 0 0,-1-1 0 0 0,1 1 0 0 0,0-1 0 0 0,-1 0 0 0 0,1 0 0 0 0,0 0 0 0 0,-1 0 0 0 0,1 0 0 0 0,0 0 0 0 0,-1-1 0 0 0,0 1 0 0 0,0 0 0 0 0,0 0 0 0 0,1 1 0 0 0,-1-1 0 0 0,0 0 0 0 0,1 1 0 0 0,-1 0 0 0 0,0-1 0 0 0,1 1 0 0 0,-1 0 0 0 0,1 0 0 0 0,28-1 118 0 0,-27 0-125 0 0,1 0-37 0 0,0-1-63 0 0,1 0-77 0 0,0-1-93 0 0,0 0-109 0 0,-4 2 142 0 0,0 1-38 0 0,1-1-382 0 0,0 0-267 0 0,3 1-613 0 0</inkml:trace>
  <inkml:trace contextRef="#ctx0" brushRef="#br0" timeOffset="23932.94">174 2051 6992 0 0,'2'0'157'0'0,"9"0"-48"0"0,20 0 251 0 0,-21 0-286 0 0,-1 0-46 0 0,-8 0-28 0 0,1 0 0 0 0,0 0 0 0 0,-1 0 0 0 0,1-1 0 0 0,-1 1 0 0 0,1 0 0 0 0,-1-1 0 0 0,1 1 0 0 0,-1-1 0 0 0,1 0 0 0 0,-1 0 0 0 0,0 1 0 0 0,1-1 0 0 0,11-6 0 0 0,4 5 44 0 0,-1 2 65 0 0,-11 1-73 0 0,-1-1-1 0 0,1 1 0 0 0,-1-1 1 0 0,1-1-1 0 0,-1 1 1 0 0,1-1-1 0 0,-1 0 0 0 0,1 0 1 0 0,0 0-36 0 0,0-1 42 0 0,2 0 30 0 0,0 0 0 0 0,0 0-1 0 0,0 0 1 0 0,0 1-1 0 0,0 0 1 0 0,6 0-72 0 0,24 1 139 0 0,48 0 320 0 0,-59 0-365 0 0,0 0-58 0 0,-19-1-36 0 0,0 1 0 0 0,1-1 0 0 0,-1-1 0 0 0,0 1 0 0 0,0-1 0 0 0,5-3 0 0 0,-7 4 0 0 0,-1 0 0 0 0,-1 0 0 0 0,1 0 0 0 0,0 0 0 0 0,-1 1 0 0 0,1 0 0 0 0,-1 0 0 0 0,1 0 0 0 0,0 0 0 0 0,1 0 0 0 0,7 1 0 0 0,191-1 0 0 0,-194 0 0 0 0,0-1 0 0 0,0 0 0 0 0,0 0 0 0 0,0-1 0 0 0,2 0 0 0 0,-2-1 0 0 0,0 1 0 0 0,1 1 0 0 0,-1-1 0 0 0,0 2 0 0 0,5-1 0 0 0,156 1 0 0 0,-152-1 33 0 0,0 0 0 0 0,16-4-33 0 0,-15 1 59 0 0,-1 2 0 0 0,17-1-59 0 0,167 3 581 0 0,-66 0-254 0 0,-55 0-179 0 0,1 0-48 0 0,1 0-62 0 0,-1 0-70 0 0,-53-1 67 0 0,26-5-35 0 0,-26 2 19 0 0,26 0-19 0 0,-25 4 5 0 0,-4 0 19 0 0,0 0 0 0 0,5-3-24 0 0,1-1 11 0 0,-4 0-11 0 0,1 1 0 0 0,8 1 0 0 0,213 2-88 0 0,-223-1 86 0 0,-1-1 1 0 0,13-3 1 0 0,-15 1 7 0 0,1 2-1 0 0,10 0-6 0 0,139 2 54 0 0,-134-2-54 0 0,25-4 0 0 0,-27 2 0 0 0,21 0 0 0 0,30 4 23 0 0,4 0 38 0 0,-44 1-12 0 0,-2 0-2 0 0,-1-1-1 0 0,11-4-46 0 0,-25-1 23 0 0,-3 1-2 0 0,-1 1-1 0 0,10 2-20 0 0,-4 1 16 0 0,9 0 22 0 0,22-3-38 0 0,-23-2-2 0 0,-8 1 14 0 0,32 0-12 0 0,-4 5 21 0 0,-23 0-5 0 0,1-1 1 0 0,24-5-17 0 0,-42 2-2 0 0,50-5 0 0 0,-27 6 28 0 0,66 2 174 0 0,-12 0 18 0 0,-99 0-218 0 0,27 0 113 0 0,17-3-113 0 0,-15-2-7 0 0,0 0-35 0 0,28 2-242 0 0,46 3 284 0 0,-52 0-66 0 0,-18 1 80 0 0,-5-1 58 0 0,0-1 1 0 0,1-1-73 0 0,-2-1 44 0 0,49-5 81 0 0,-27 6-74 0 0,219 2-412 0 0,-201 0 296 0 0,5 0 37 0 0,0 0 61 0 0,-35-2-33 0 0,22-4 0 0 0,-19 1 0 0 0,29 2 0 0 0,147 3 0 0 0,115 0 0 0 0,-299-1 1 0 0,0-2 0 0 0,1-1-1 0 0,14-2 25 0 0,4 4 42 0 0,1 2 9 0 0,41 0 119 0 0,-53 0-136 0 0,1 0-42 0 0,-2 0-66 0 0,-14-1-33 0 0,-1-1 0 0 0,11-3 82 0 0,-9 2-99 0 0,1 0 0 0 0,12 1 99 0 0,441 2 37 0 0,-318 0 22 0 0,-2 0 65 0 0,-119-2-66 0 0,24-4-58 0 0,-28 2 49 0 0,23 0-49 0 0,114 4 94 0 0,-61 0-74 0 0,-18 0-54 0 0,1 0-66 0 0,-72 1 89 0 0,0 1 0 0 0,8 3 11 0 0,-5-1 2 0 0,0-2 1 0 0,13 0-3 0 0,-15-2 0 0 0,-4-1 0 0 0,1 1 0 0 0,-1 2 0 0 0,0 0 0 0 0,-2 1 0 0 0,13 1 0 0 0,-1 0 0 0 0,8-2 0 0 0,-18-1 0 0 0,-1 0 0 0 0,0 1 0 0 0,1 2 0 0 0,-1-1 0 0 0,0 0 0 0 0,0-2 0 0 0,1 0 0 0 0,276-1 0 0 0,-263 2 36 0 0,32 5-36 0 0,-42-4 40 0 0,26 1-40 0 0,-22-5 20 0 0,-7 0-7 0 0,0 2 1 0 0,0 0-1 0 0,1 1-13 0 0,-2 1 0 0 0,10 2 0 0 0,0-2 0 0 0,14-1 0 0 0,255-2-80 0 0,-266 2 79 0 0,29 4 1 0 0,-29-2 14 0 0,29 0-14 0 0,14-4 50 0 0,1 0-35 0 0,152 0-76 0 0,-94 0 34 0 0,-44 0 47 0 0,-16 0 33 0 0,2 0 45 0 0,-40-2 41 0 0,23-4-139 0 0,-8 1 57 0 0,1 2-46 0 0,-19 3-11 0 0,6 1 0 0 0,25-4 0 0 0,-26-2-2 0 0,-2 1-56 0 0,29 0 58 0 0,-8 4-24 0 0,-19 1-49 0 0,1-1 0 0 0,15-4 73 0 0,-33 1-7 0 0,27-3 22 0 0,20 2 51 0 0,-12 5-6 0 0,24-1 5 0 0,-27-4-58 0 0,-22 0-7 0 0,-4 0 0 0 0,0 1 0 0 0,10 1 0 0 0,-7 2 0 0 0,-1 1 0 0 0,0-2 0 0 0,5-2 0 0 0,-3-1-1 0 0,-4 0-6 0 0,1 1 0 0 0,8 1 7 0 0,58 2-70 0 0,50 0 77 0 0,-114-1 47 0 0,28-6-54 0 0,-26 3 73 0 0,30 0-73 0 0,15 4 70 0 0,-1 0-35 0 0,285 0 4 0 0,-232 0 74 0 0,-98-1-60 0 0,30-5-53 0 0,-29 1 54 0 0,29 2-54 0 0,-30 3 9 0 0,-3 0 29 0 0,1 0-1 0 0,6-3-37 0 0,-14 0 8 0 0,18-2 79 0 0,37 0-87 0 0,-43 5 14 0 0,-4 1 13 0 0,-1-2 1 0 0,7-2-28 0 0,-14 0 6 0 0,19-2 52 0 0,35 0-58 0 0,-41 5 10 0 0,-3 1 17 0 0,0-2 0 0 0,1-2-27 0 0,1-1 9 0 0,0 0 18 0 0,2 1 1 0 0,-1 1-28 0 0,5 1 57 0 0,25-6-57 0 0,-27 3 47 0 0,21 1-47 0 0,-18 1 45 0 0,28-5-45 0 0,-33 3 22 0 0,24 1-22 0 0,-26 3 5 0 0,-5 1 19 0 0,0-2 0 0 0,7-2-24 0 0,-4-1 8 0 0,15-2-36 0 0,1 3-35 0 0,28 4-38 0 0,22 0 61 0 0,-51-2 72 0 0,-3-3 45 0 0,-5 0-19 0 0,-2-1 59 0 0,29 1-117 0 0,-31 4 11 0 0,12 0-49 0 0,3 3-43 0 0,-16 1 33 0 0,0 1-15 0 0,2-2-1 0 0,-1-2 64 0 0,107-1 169 0 0,0 0-76 0 0,28 0-52 0 0,86 0-46 0 0,-216-2 5 0 0,25-4 0 0 0,-27 2 0 0 0,21 0 0 0 0,8 5 10 0 0,-29 1 17 0 0,1-3 0 0 0,25-3-27 0 0,-1-7 0 0 0,0 6 0 0 0,-31 0 0 0 0,-4 1 0 0 0,0 2 0 0 0,13 0 0 0 0,5 2-2 0 0,25 1 13 0 0,-1-5 33 0 0,-48 1-38 0 0,19-2 52 0 0,35 0-58 0 0,-18 6 19 0 0,-15 0 15 0 0,0-2 1 0 0,8-3-35 0 0,-17 0 25 0 0,1 0 3 0 0,0 1-1 0 0,0 1-27 0 0,-4 2 29 0 0,2 1 114 0 0,32-5-143 0 0,-31 0 50 0 0,1 0 36 0 0,0 1 1 0 0,0 1-87 0 0,11 2 73 0 0,-2 0-40 0 0,85 0-27 0 0,-93-1-6 0 0,34-6 0 0 0,-35 3 0 0 0,31 1 0 0 0,67 3 10 0 0,-47 0 40 0 0,-43-2-37 0 0,29-5-13 0 0,-31 3-1 0 0,26 1 1 0 0,-14 1-1 0 0,14-4 1 0 0,-17 1 11 0 0,14 2-11 0 0,-31 2 26 0 0,-1-2 0 0 0,2-1-26 0 0,14-1 2 0 0,3 2-2 0 0,15 4 0 0 0,-19-1 0 0 0,36-3 0 0 0,-12-8 10 0 0,5 9 37 0 0,-40 2 41 0 0,18-3-88 0 0,-16-2 48 0 0,-1 1 64 0 0,30 0-112 0 0,-23 2 16 0 0,28-4-16 0 0,-31 1-1 0 0,26 2 1 0 0,-15 1 0 0 0,16-4 0 0 0,-18 1 0 0 0,14 2 0 0 0,-27 3 0 0 0,2 1 10 0 0,27-5-10 0 0,-28 0 25 0 0,-2-1 20 0 0,34 1-45 0 0,-19 2 110 0 0,17-4-110 0 0,-18 2 106 0 0,18 1-106 0 0,232 3 280 0 0,-244-3-174 0 0,18-4-106 0 0,-28 3 75 0 0,14 2-75 0 0,195 2 11 0 0,8 0-11 0 0,-146 0 0 0 0,145 0 85 0 0,-116 8-15 0 0,-76-3-12 0 0,0-2 70 0 0,20-4 35 0 0,5 0 175 0 0,23 5-338 0 0,-75 0 22 0 0,132 5-14 0 0,-123-9-8 0 0,22 0 0 0 0,8 3 0 0 0,241 23 10 0 0,-242-20 26 0 0,156 7-18 0 0,-73-5 17 0 0,-9-1-7 0 0,252-7 90 0 0,-252 8-71 0 0,-8 0-20 0 0,-97-7-27 0 0,9-1 1 0 0,27-3-1 0 0,-47-1-1 0 0,40-2 1 0 0,0 2 0 0 0,-49 4-199 0 0,-1 0 75 0 0,1 0 67 0 0,-1 0 56 0 0,4 0 53 0 0,0 0 41 0 0,74 0 324 0 0,-61 0-278 0 0,-19 0-92 0 0,0 0-38 0 0,-2 0-39 0 0,-1 0-44 0 0,1 0-49 0 0,-1 0-54 0 0,2 0-81 0 0,0 0-78 0 0,1 0-86 0 0,-1 0-91 0 0,0 0-101 0 0,1 0-108 0 0,-1 0-114 0 0,1 0-124 0 0,2 0-1018 0 0,18 0-1122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13:47.5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317 185 8288 0 0,'0'0'190'0'0,"0"0"28"0"0,0 0 7 0 0,-1 0-33 0 0,-9 2-28 0 0,6 2-33 0 0,2-2-30 0 0,-3-1 205 0 0,-1-2 53 0 0,-4 1 216 0 0,3 3 68 0 0,-4 3-119 0 0,6-5-302 0 0,-1-1 0 0 0,1 1 1 0 0,0-1-1 0 0,-1 0 0 0 0,-3-1-222 0 0,-4 1 501 0 0,-4 4-125 0 0,7 0-120 0 0,1-3-32 0 0,-3-1 6 0 0,-21 0 387 0 0,22 0-433 0 0,0 0-43 0 0,0 0-84 0 0,10 0-47 0 0,-1 0 0 0 0,0 0 1 0 0,0 1-1 0 0,0-1 0 0 0,0 0 1 0 0,1 1-1 0 0,-1 0 0 0 0,0-1 0 0 0,0 1-10 0 0,0 0 8 0 0,1 0 0 0 0,-1-1 0 0 0,0 1 0 0 0,0-1-1 0 0,1 1 1 0 0,-1-1 0 0 0,0 0 0 0 0,0 1 0 0 0,0-1-8 0 0,-32 0 0 0 0,7 0 12 0 0,26-1 37 0 0,1-6-34 0 0,1 6 34 0 0,5-3-27 0 0,7-10 70 0 0,-1-3-3 0 0,-7 8-71 0 0,-5 8-14 0 0,1 0-1 0 0,-1 1 1 0 0,1-1-1 0 0,-1 0 1 0 0,1 1 0 0 0,0-1-1 0 0,-1 1 1 0 0,1-1-1 0 0,0 0 1 0 0,0 1-1 0 0,-1 0 1 0 0,1-1-1 0 0,0 1 1 0 0,0-1 0 0 0,0 1-4 0 0,0 0 5 0 0,0-1 1 0 0,0 1-1 0 0,1-1 1 0 0,-1 0-1 0 0,0 1 1 0 0,0-1-1 0 0,0 0 1 0 0,0 0 0 0 0,0 0-1 0 0,0 0 1 0 0,-1 0-1 0 0,2 0-5 0 0,3-7 26 0 0,1 0 0 0 0,-1 1 0 0 0,5-4-26 0 0,-9 10 0 0 0,0 0 0 0 0,0 0 0 0 0,0-1 0 0 0,0 1 0 0 0,-1 0 0 0 0,1 0 0 0 0,-1 0 0 0 0,1-1 1 0 0,0 1-1 0 0,-1 0 0 0 0,0-1 0 0 0,1 1 0 0 0,-1-1 0 0 0,0 1 4 0 0,1-1 0 0 0,-1 1 0 0 0,0 0 0 0 0,1-1 0 0 0,-1 1 0 0 0,1 0 0 0 0,0 0 0 0 0,-1-1 0 0 0,1 1 0 0 0,0 0 0 0 0,0 0 0 0 0,0 0 0 0 0,0 0-4 0 0,-1 0 0 0 0,4-2 12 0 0,0-1-1 0 0,0 0 1 0 0,-1-1 0 0 0,0 1 0 0 0,1 0 0 0 0,-1-1-1 0 0,0-1-11 0 0,-2 3 1 0 0,0 2-1 0 0,13-12 0 0 0,2-6 0 0 0,-14 13 10 0 0,-2 4 43 0 0,0 2-14 0 0,0 0-76 0 0,0 2 99 0 0,0 11-19 0 0,0-9 8 0 0,1 41 106 0 0,-1-39-129 0 0,1-1 0 0 0,0 1 0 0 0,0-1 0 0 0,2 5-28 0 0,-3-8 11 0 0,1 0 1 0 0,-1 0-1 0 0,1 0 0 0 0,-1 0 0 0 0,0 0 1 0 0,0 0-1 0 0,0 0 0 0 0,0 0 0 0 0,0 0 0 0 0,-1 1-11 0 0,1-1 8 0 0,0 0 0 0 0,0 0 0 0 0,0 1-1 0 0,0-1 1 0 0,0 0 0 0 0,0 0-1 0 0,0 0 1 0 0,1 0 0 0 0,-1 0-1 0 0,1 1-7 0 0,2 13 93 0 0,0 0-1 0 0,-1 0 1 0 0,-1 1-1 0 0,0-1 1 0 0,-1 1-1 0 0,-2 9-92 0 0,1 14 269 0 0,3-16-69 0 0,4-11-112 0 0,-6-9-57 0 0,1-1 0 0 0,0 1 0 0 0,-1 0 0 0 0,1 0-1 0 0,-1-1 1 0 0,0 1 0 0 0,0 0 0 0 0,0 0 0 0 0,-1 1-31 0 0,0 9 109 0 0,1-11-69 0 0,0 1 0 0 0,0-1 0 0 0,1 1 0 0 0,-1-1 0 0 0,1 0 0 0 0,0 3-40 0 0,3 3 79 0 0,-3-7-55 0 0,-1-1 1 0 0,1 1 0 0 0,-1 0-1 0 0,1-1 1 0 0,-1 1 0 0 0,0-1-1 0 0,0 1 1 0 0,0 0 0 0 0,0-1-1 0 0,0 1 1 0 0,0-1 0 0 0,0 2-25 0 0,-1 6 161 0 0,1 3 100 0 0,0-11-185 0 0,0-1-1 0 0,0 0-7 0 0,0 0-33 0 0,0-1-16 0 0,-1 0-50 0 0,1 0-49 0 0,0 0-46 0 0,0 0-47 0 0,0 0-45 0 0,0 0-43 0 0,0 0-42 0 0,1 0-118 0 0,-1 0-56 0 0,0-1-56 0 0,0 1-52 0 0,-1 1-50 0 0,1-1-48 0 0,0 0-46 0 0,-1 0-43 0 0,-1 0-1561 0 0,-3 1-1323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3:06:38.8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143 38 9528 0 0,'0'0'216'0'0,"0"0"32"0"0,0 0 10 0 0,0 0 5 0 0,0 0-26 0 0,0 0-11 0 0,0 2-2 0 0,-1 1-96 0 0,1 2 54 0 0,0 1 49 0 0,0 0 53 0 0,3-2 59 0 0,2 4-161 0 0,-2 0 77 0 0,-2 24 686 0 0,-1-23-713 0 0,0 0-43 0 0,1-1-62 0 0,1-1-77 0 0,2 3 148 0 0,0-3 0 0 0,-2 5 39 0 0,-1-1-81 0 0,3 4 16 0 0,2 4 65 0 0,-5-4 29 0 0,0-6-129 0 0,0 0 1 0 0,0-1 0 0 0,1 1-1 0 0,0-1 1 0 0,3 7-138 0 0,-2-6 148 0 0,-1 0 0 0 0,1 0 1 0 0,-2 0-1 0 0,1 0 0 0 0,-1 8-148 0 0,1-4 171 0 0,3 6 154 0 0,-1-3-23 0 0,-3-5-138 0 0,1-1 71 0 0,3 1-1 0 0,-1-2-41 0 0,-2-1-24 0 0,-2-5-106 0 0,0-1 0 0 0,0 1 0 0 0,0 0 0 0 0,1-1 0 0 0,-1 1 1 0 0,1-1-1 0 0,0 2-63 0 0,5 8 192 0 0,-5-9-171 0 0,-1-3-275 0 0,0 1 114 0 0,1-1 96 0 0,-1 1 79 0 0,0 0 100 0 0,0 0 466 0 0,1 0-399 0 0,-1 0-131 0 0,0-1-90 0 0,0 1-44 0 0,0-1-53 0 0,0 0-58 0 0,0 1-66 0 0,0-1-71 0 0,0 1-78 0 0,0-1-85 0 0,0 1-90 0 0,0-1-97 0 0,0 1 89 0 0,0-1-64 0 0,0 0-65 0 0,0 1-69 0 0,0-1-438 0 0,0 0-33 0 0,0 0-2599 0 0</inkml:trace>
  <inkml:trace contextRef="#ctx0" brushRef="#br0" timeOffset="15613.69">133 1 2984 0 0,'0'0'84'0'0,"0"0"21"0"0,0 0 27 0 0,0 0 11 0 0,0 0 1 0 0,0 0-4 0 0,0 0-17 0 0,0 0-10 0 0,0 0-1 0 0,0 0-8 0 0,0 0-57 0 0,0 0-107 0 0,0 0-15 0 0,0 0 3 0 0,0 0-1 0 0,0 0-6 0 0,0 0 24 0 0,0 0 101 0 0,0 0 51 0 0,0 0 126 0 0,0 0 26 0 0,0 0-1 0 0,0 0 8 0 0,0 0-69 0 0,-1 0-62 0 0,1 0-53 0 0,0 0-54 0 0,-1 0-98 0 0,1-1-61 0 0,-2 1-244 0 0,1 0 299 0 0,1 0 35 0 0,-1 0 49 0 0,1 0 61 0 0,-1 0 75 0 0,1 1 86 0 0,-1-1 61 0 0,1 0 88 0 0,0 0 97 0 0,-1 0 106 0 0,1 0 115 0 0,0 1 124 0 0,0-1-357 0 0,0 0 36 0 0,0 0 34 0 0,0 0 37 0 0,0 2-496 0 0,-1 0 43 0 0,-3 2 349 0 0,2-2-203 0 0,1-1-137 0 0,0 1-70 0 0,1 0-60 0 0,0-2 180 0 0,-2 1-71 0 0,1 0-47 0 0,-3 0-8 0 0,4-1 4 0 0,-2 3 63 0 0,2 2 148 0 0,0 0-86 0 0,-1-3-142 0 0,-1-1 34 0 0,1 0-41 0 0,1-1 0 0 0,-1 1 0 0 0,1-1 0 0 0,-1 1 0 0 0,1 0 0 0 0,-1-1 0 0 0,1 1 1 0 0,0 0-1 0 0,-1-1 0 0 0,1 1 0 0 0,0 0 0 0 0,0-1 0 0 0,-1 1 0 0 0,1 0 0 0 0,0-1 0 0 0,0 1 0 0 0,0 0 0 0 0,0 0 0 0 0,0-1 0 0 0,0 1 0 0 0,0 0 0 0 0,0 0 1 0 0,0-1-1 0 0,0 2-21 0 0,0 4 135 0 0,-4 1 17 0 0,3-6-131 0 0,1 0 0 0 0,-1-1 0 0 0,1 1 0 0 0,0 0 0 0 0,-1 0 0 0 0,1 0 0 0 0,0 0 0 0 0,-1 0 0 0 0,1 0 0 0 0,0 0 0 0 0,0 0 0 0 0,0 0 0 0 0,0 0-21 0 0,-1 1 32 0 0,1-1 1 0 0,0 1 0 0 0,0 0 0 0 0,-1-1-1 0 0,1 1 1 0 0,-1-1 0 0 0,0 1 0 0 0,1-1-1 0 0,-1 1 1 0 0,0-1 0 0 0,0 1 0 0 0,0-1-1 0 0,0 0-32 0 0,0 1 27 0 0,0-1-1 0 0,0 1 0 0 0,0 0 1 0 0,0-1-1 0 0,1 1 0 0 0,-1 0 1 0 0,0-1-1 0 0,1 1 0 0 0,-1 0 1 0 0,1 0-1 0 0,-1-1 0 0 0,1 1 1 0 0,0 1-27 0 0,-3 11 98 0 0,-3-1 104 0 0,-1 4 130 0 0,5-10-231 0 0,-5 11 222 0 0,4-1 13 0 0,-2-4-155 0 0,3-1-46 0 0,1-4-33 0 0,-3 0 6 0 0,3-8-93 0 0,1 1-1 0 0,0 0 0 0 0,-1 0 0 0 0,1 0 1 0 0,-1-1-1 0 0,1 1 0 0 0,0 0 0 0 0,0 0 1 0 0,-1 0-1 0 0,1 0 0 0 0,0 0 0 0 0,0 0 1 0 0,0 0-15 0 0,0 0 13 0 0,0 0 0 0 0,0 0 0 0 0,-1 0 0 0 0,1 0 0 0 0,0 0 0 0 0,0 0 0 0 0,-1 0 0 0 0,1 0 1 0 0,-1-1-1 0 0,1 1 0 0 0,0 0 0 0 0,-1 0 0 0 0,0 0 0 0 0,1-1 0 0 0,-1 1 0 0 0,1 0 0 0 0,-1-1 1 0 0,0 1-14 0 0,-6 8 151 0 0,4 3 52 0 0,-1-1-34 0 0,1-7-145 0 0,1-3 46 0 0,2-1 15 0 0,0 0-13 0 0,0 0 5 0 0,0 0 3 0 0,0 0 0 0 0,0 0-2 0 0,0 0-6 0 0,0 0 13 0 0,0 0-16 0 0,0 0 1 0 0,0 0 15 0 0,1 0-18 0 0,6 2-65 0 0,-7-2 2 0 0,2 5-7 0 0,6-3 56 0 0,-7-2-53 0 0,1 0 1 0 0,-1 0 0 0 0,1 0 0 0 0,-1 0-1 0 0,1 0 1 0 0,-1 0 0 0 0,0 0-1 0 0,1 0 1 0 0,-1-1 0 0 0,1 1-1 0 0,-1-1 1 0 0,0 1 0 0 0,1-1 0 0 0,-1 1-1 0 0,0-1 1 0 0,1 0-1 0 0,-1 0 0 0 0,-1 1 0 0 0,1-1 0 0 0,-1 1 0 0 0,1 0 0 0 0,-1 0 0 0 0,1-1 0 0 0,0 1 0 0 0,-1 0 0 0 0,1 0 0 0 0,-1-1 0 0 0,1 1 0 0 0,0 0 0 0 0,-1 0 0 0 0,1 0 0 0 0,0 0-1 0 0,-1 0 1 0 0,1 0 0 0 0,4 0 0 0 0,-1 0 0 0 0,0-1 0 0 0,1 0 0 0 0,-1 0 0 0 0,2 0 0 0 0,19-4 0 0 0,-16 5 0 0 0,-1-1 0 0 0,1-1 0 0 0,-1 1 0 0 0,8-4 0 0 0,14-2 0 0 0,-8 4 0 0 0,-7 1 0 0 0,0-1 0 0 0,0 0 0 0 0,13-5 0 0 0,3 0 0 0 0,-26 7 0 0 0,-1 0 0 0 0,1 0 0 0 0,-1 0 0 0 0,1 0 0 0 0,-1-1 0 0 0,1-1 0 0 0,33-10 25 0 0,-21 7 25 0 0,-10 4-24 0 0,-1-1 0 0 0,1 0 0 0 0,-1 0 0 0 0,1-1-26 0 0,4-4 13 0 0,-10 7-9 0 0,2 0-6 0 0,8 1 50 0 0,-10 0-144 0 0,-1 0-114 0 0,0 0-56 0 0,0 0-20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44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174 395 5584 0 0,'0'3'124'0'0,"0"-3"-117"0"0,0 1 0 0 0,0-1 0 0 0,0 1 0 0 0,0-1 0 0 0,0 1 0 0 0,0-1 0 0 0,0 1 0 0 0,0-1 0 0 0,0 1 0 0 0,0-1 0 0 0,-1 1 0 0 0,1-1 0 0 0,0 1 0 0 0,0-1 0 0 0,0 1 0 0 0,-1-1 0 0 0,1 0 0 0 0,0 1 0 0 0,-1-1 0 0 0,1 1-1 0 0,0-1 1 0 0,-1 0 0 0 0,1 1 0 0 0,0-1 0 0 0,-1 0 0 0 0,1 0 0 0 0,-1 1 0 0 0,1-1 0 0 0,0 0 0 0 0,-1 0 0 0 0,1 1 0 0 0,-1-1 0 0 0,1 0 0 0 0,-1 0 0 0 0,1 0 0 0 0,-1 0 0 0 0,1 0 0 0 0,-1 0 0 0 0,1 0 0 0 0,-1 0 0 0 0,1 0 0 0 0,-1 0-7 0 0,-4 3 132 0 0,-4 4-99 0 0,8-6-34 0 0,-1-1 1 0 0,1 1-1 0 0,0 0 1 0 0,-1-1-1 0 0,1 1 1 0 0,-1-1-1 0 0,1 1 1 0 0,-1-1-1 0 0,1 0 1 0 0,-1 1-1 0 0,1-1 1 0 0,-2 0 0 0 0,2 0 2 0 0,0 0 0 0 0,1 0 0 0 0,-1 0 0 0 0,0 0 0 0 0,1 0 0 0 0,-1 0 0 0 0,0 0 0 0 0,1 0 0 0 0,-1 0 0 0 0,0 1 1 0 0,1-1-1 0 0,-1 0 0 0 0,0 1 0 0 0,1-1 0 0 0,-1 0 0 0 0,1 1 0 0 0,-1-1 0 0 0,0 0 0 0 0,1 1 0 0 0,-1-1 0 0 0,1 1 0 0 0,0-1 0 0 0,-1 1 0 0 0,1-1 0 0 0,-1 1 0 0 0,1 0-2 0 0,0-1 7 0 0,-1 1-1 0 0,1-1 0 0 0,-1 1 1 0 0,1 0-1 0 0,-1-1 0 0 0,1 1 1 0 0,-1-1-1 0 0,1 0 0 0 0,-1 1 0 0 0,1-1 1 0 0,-1 1-1 0 0,1-1 0 0 0,-1 0 1 0 0,0 0-1 0 0,1 1 0 0 0,-1-1 0 0 0,0 0 1 0 0,1 0-1 0 0,-1 0 0 0 0,0 1 1 0 0,1-1-1 0 0,-1 0 0 0 0,0 0 1 0 0,1 0-1 0 0,-1 0 0 0 0,0 0-6 0 0,1-1 10 0 0,-1 1-1 0 0,1 0 0 0 0,-1 0 1 0 0,1 0-1 0 0,-1 0 1 0 0,1 0-1 0 0,-1 0 0 0 0,1 0 1 0 0,-1 0-1 0 0,1 0 0 0 0,-1 0 1 0 0,1 1-1 0 0,-1-1 1 0 0,1 0-1 0 0,-1 0 0 0 0,1 0 1 0 0,-1 0-1 0 0,1 1 1 0 0,0-1-1 0 0,-1 0 0 0 0,1 1 1 0 0,-1-1-1 0 0,1 0 1 0 0,0 1-1 0 0,-1-1 0 0 0,1 0 1 0 0,0 1-1 0 0,-1-1 1 0 0,1 1-1 0 0,0-1 0 0 0,0 0 1 0 0,-1 1-10 0 0,-3 6 146 0 0,-9-2 68 0 0,-1 6-38 0 0,12-8-64 0 0,0-1-38 0 0,2 1-24 0 0,0-1-23 0 0,0 1-8 0 0,-1-1 21 0 0,-12 4 120 0 0,0 4-2 0 0,10-7-4 0 0,3-1-2 0 0,-1 12-31 0 0,-5 0-43 0 0,-1 3-27 0 0,5-1 27 0 0,2 9 33 0 0,0 0 90 0 0,0 6 122 0 0,0 11 236 0 0,3-36-460 0 0,8 4-16 0 0,-8-4 18 0 0,-4 4-46 0 0,1-10-41 0 0,0 0-11 0 0,0 0-1 0 0,0 0 1 0 0,0 0-1 0 0,0 0 0 0 0,0 0 1 0 0,0 1-1 0 0,0-1 0 0 0,0 0 1 0 0,0 0-1 0 0,0 0 1 0 0,0 0-1 0 0,0 0 0 0 0,0 0 1 0 0,0 0-1 0 0,0 0 1 0 0,0 0-1 0 0,0 0 0 0 0,0 1 1 0 0,0-1-1 0 0,0 0 0 0 0,0 0 1 0 0,0 0-1 0 0,0 0 1 0 0,0 0-1 0 0,0 0 0 0 0,0 0 1 0 0,0 0-1 0 0,1 0 1 0 0,-1 0-1 0 0,0 0 0 0 0,0 0 1 0 0,0 0-1 0 0,0 1 0 0 0,0-1 1 0 0,0 0-1 0 0,0 0 1 0 0,0 0-1 0 0,0 0 0 0 0,0 0 1 0 0,0 0-1 0 0,0 0 1 0 0,1 0-1 0 0,-1 0 0 0 0,0 0 1 0 0,0 0-1 0 0,0 0 0 0 0,0 0 1 0 0,0 0-1 0 0,0 0 1 0 0,0 0-1 0 0,0 0 0 0 0,0 0 1 0 0,0 0-1 0 0,1 0 1 0 0,-1 0-1 0 0,0 0 0 0 0,0 0-2 0 0,8 1 117 0 0,3 4-28 0 0,-3 0-10 0 0,-2-3 14 0 0,0 0 26 0 0,2-2 47 0 0,0 1-39 0 0,-4-1-77 0 0,-1 0-1 0 0,1 1 0 0 0,-1-1 0 0 0,1-1 0 0 0,-1 1 0 0 0,1 0 0 0 0,0-1 0 0 0,-1 0 0 0 0,2 0-49 0 0,3-4 82 0 0,-7 4-65 0 0,1 0 1 0 0,-1 0-1 0 0,1 0 0 0 0,-1 0 1 0 0,1 1-1 0 0,-1-1 1 0 0,1 1-1 0 0,-1-1 1 0 0,1 1-1 0 0,0-1 0 0 0,-1 1 1 0 0,1 0-1 0 0,0 0 1 0 0,-1 0-18 0 0,12-3 143 0 0,-2-3-33 0 0,7-11 25 0 0,-16 14-128 0 0,1 0 0 0 0,-1 1 0 0 0,1 0 0 0 0,0-1 0 0 0,-1 1 0 0 0,1 0 0 0 0,1 0-7 0 0,6-3 10 0 0,-8 5-10 0 0,-1 0 0 0 0,0-1 0 0 0,0 1 0 0 0,0-1 0 0 0,0 1 0 0 0,0-1 0 0 0,0 1 0 0 0,0-1 0 0 0,0 0 0 0 0,0 0 0 0 0,0 1 0 0 0,0-1 1 0 0,0 0-1 0 0,-1 0 0 0 0,1 0 0 0 0,0 0 0 0 0,-1 0 0 0 0,1-1 0 0 0,3-4 1 0 0,-3 3 0 0 0,0 0 0 0 0,0 0 0 0 0,1 0 0 0 0,-1 1 0 0 0,1-1 0 0 0,0 1 0 0 0,0-1 0 0 0,0 1 0 0 0,0 0 0 0 0,0 0 0 0 0,0-1 0 0 0,0 2 0 0 0,1-1 0 0 0,-1 0 0 0 0,2 0-1 0 0,1-1 17 0 0,-5 3-12 0 0,1 0 0 0 0,0 0 1 0 0,-1-1-1 0 0,1 1 0 0 0,-1 0 1 0 0,1-1-1 0 0,0 1 0 0 0,-1 0 1 0 0,1-1-1 0 0,-1 1 0 0 0,1-1 0 0 0,-1 1 1 0 0,1-1-1 0 0,-1 1 0 0 0,0-1 1 0 0,1 0-1 0 0,-1 1 0 0 0,1-1 1 0 0,-1 1-1 0 0,0-1 0 0 0,0 0 0 0 0,1 0-5 0 0,1-4 19 0 0,11-18 71 0 0,0-1-36 0 0,-7-7-54 0 0,3 14 2 0 0,-6 13-4 0 0,0 0 0 0 0,-1 0 0 0 0,0 0 0 0 0,0 0 1 0 0,0-1-1 0 0,0 1 0 0 0,-1 0 0 0 0,0-1 0 0 0,1-1 2 0 0,-2-4-67 0 0,3 4 54 0 0,-3 6 14 0 0,1-1 0 0 0,-1 1 0 0 0,1 0 0 0 0,-1 0 0 0 0,1-1 0 0 0,-1 1 0 0 0,1 0 0 0 0,-1 0 0 0 0,1 0 0 0 0,-1 0 0 0 0,1 0 0 0 0,-1-1 0 0 0,1 1 0 0 0,-1 0-1 0 0,1 0 1 0 0,-1 0 0 0 0,1 1 0 0 0,0-1-1 0 0,-1 0 1 0 0,0 0 0 0 0,0 0 0 0 0,0 0-1 0 0,0 0 1 0 0,0 0 0 0 0,0 0 0 0 0,0 0-1 0 0,0 0 1 0 0,0 0 0 0 0,1 0 0 0 0,-1 0-1 0 0,0 0 1 0 0,0 0 0 0 0,0 0 0 0 0,0 0-1 0 0,0 0 1 0 0,0 0 0 0 0,0 0 0 0 0,0 0-1 0 0,0 0 1 0 0,0 0 0 0 0,1 0 0 0 0,-1 0-1 0 0,0 0 1 0 0,0-1 0 0 0,0 1 0 0 0,0 0-1 0 0,0 0 1 0 0,0 0 0 0 0,0 0 0 0 0,0 0-1 0 0,0 0 1 0 0,0 0 0 0 0,0 0-1 0 0,0 0 1 0 0,0 0 0 0 0,0 0 0 0 0,0 0-1 0 0,0 0 1 0 0,0-1 0 0 0,1 1 0 0 0,-1 0-1 0 0,0 0 1 0 0,0 0 0 0 0,0 0 0 0 0,0 0-1 0 0,0 0 1 0 0,0 0 0 0 0,0 0 0 0 0,0 0-1 0 0,0 0 1 0 0,0-1 0 0 0,-1 1 0 0 0,1 0-1 0 0,0 0 1 0 0,0 0 0 0 0,0 0-1 0 0,1-7-14 0 0,-1 8 11 0 0,0 5-21 0 0,-3-1-52 0 0,2-4 70 0 0,-1 1 1 0 0,1-1 0 0 0,0 0 0 0 0,0 1-1 0 0,0-1 1 0 0,1 0 0 0 0,-1 1-1 0 0,0-1 1 0 0,0 1 0 0 0,1-1 0 0 0,-1 2 5 0 0,-1 27-6 0 0,2-1 6 0 0,0-26 0 0 0,0 1 0 0 0,0 0 0 0 0,1 0 0 0 0,0 0 0 0 0,-1 0 0 0 0,1-1 0 0 0,1 1 0 0 0,-1 0 0 0 0,1-1 0 0 0,-1 1 0 0 0,3 2 0 0 0,-2 9 0 0 0,-2-14 0 0 0,0 0 0 0 0,0 0 0 0 0,0 0 0 0 0,0 0 0 0 0,0 0 0 0 0,0-1 0 0 0,0 1 0 0 0,0 0 0 0 0,1 0 0 0 0,-1 0 0 0 0,0-1 0 0 0,1 1 0 0 0,-1 0 0 0 0,0 0 0 0 0,1 0 0 0 0,9 4 0 0 0,-8-3 0 0 0,-1 0 0 0 0,1 0 0 0 0,-1 1 0 0 0,0-1 0 0 0,0 0 0 0 0,0 1 0 0 0,0-1 0 0 0,0 1 0 0 0,0 0 0 0 0,0-1 0 0 0,0 0 0 0 0,0 1 0 0 0,0-1 0 0 0,0 0 0 0 0,0 1 0 0 0,1-1 0 0 0,0 0 0 0 0,4 3 5 0 0,-5-5-3 0 0,-1 0 1 0 0,1 0-1 0 0,-1 1 1 0 0,0-1 0 0 0,1 0-1 0 0,-1 0 1 0 0,0 1-1 0 0,1-1 1 0 0,-1 0-1 0 0,0 0 1 0 0,0 1-1 0 0,1-1 1 0 0,-1 0-1 0 0,0 1 1 0 0,0-1 0 0 0,1 0-1 0 0,-1 1 1 0 0,0-1-1 0 0,0 1 1 0 0,0-1-1 0 0,0 0 1 0 0,1 1-1 0 0,-1-1 1 0 0,0 1-1 0 0,0-1 1 0 0,0 1-1 0 0,0-1 1 0 0,0 0 0 0 0,0 1-1 0 0,0-1 1 0 0,0 1-3 0 0,2 4 68 0 0,11 6-15 0 0,-11-11-52 0 0,0 1 0 0 0,-1-1 0 0 0,1 1-1 0 0,-1 0 1 0 0,0 0 0 0 0,1 0 0 0 0,-1 0 0 0 0,0 0 0 0 0,1 0 0 0 0,-1 0 0 0 0,0 0-1 0 0,0 1 1 0 0,0-1 0 0 0,1 1-1 0 0,-2-2 0 0 0,0 1-1 0 0,0-1 1 0 0,1 0-1 0 0,-1 1 1 0 0,0-1-1 0 0,1 0 0 0 0,-1 0 1 0 0,0 1-1 0 0,1-1 1 0 0,-1 0-1 0 0,0 0 1 0 0,1 0-1 0 0,-1 0 1 0 0,0 1-1 0 0,1-1 1 0 0,-1 0-1 0 0,1 0 1 0 0,-1 0-1 0 0,0 0 1 0 0,1 0-1 0 0,-1 0 1 0 0,1 0-1 0 0,-1 0 1 0 0,0 0-1 0 0,1 0 1 0 0,-1 0-1 0 0,0 0 1 0 0,1 0-1 0 0,-1-1 0 0 0,1 1 1 0 0,-1 0 0 0 0,13 0-69 0 0,-11 0 17 0 0,-1 0-55 0 0,-1 0-65 0 0,0 0-104 0 0,0 0-121 0 0,0 0-109 0 0,0 0 68 0 0,1 0-41 0 0,0 0-566 0 0,4 0-448 0 0,4 0-850 0 0</inkml:trace>
  <inkml:trace contextRef="#ctx0" brushRef="#br0" timeOffset="629.23">868 443 5384 0 0,'0'0'116'0'0,"0"0"17"0"0,0 0 12 0 0,-2 2-14 0 0,-12 9-104 0 0,-1-9-27 0 0,4 0 46 0 0,8 3 96 0 0,-2 2 92 0 0,-5-2 218 0 0,5 1-146 0 0,0 0 71 0 0,-4-5-157 0 0,3-1-94 0 0,-1 0 19 0 0,7 0-142 0 0,0 0 1 0 0,0 0-1 0 0,0 0 1 0 0,0 0-1 0 0,0 0 1 0 0,0 0-1 0 0,0 0 1 0 0,-1 0-1 0 0,1 0 1 0 0,0 0-1 0 0,0 0 1 0 0,0 0-1 0 0,0 0 1 0 0,0 0-1 0 0,0 0 1 0 0,0 0-1 0 0,0 0 1 0 0,0 0-1 0 0,0 0 1 0 0,-1 0-1 0 0,1 0 1 0 0,0 0-1 0 0,0 0 1 0 0,0 0-1 0 0,0 0 1 0 0,0 0-1 0 0,0 0 1 0 0,0 0 0 0 0,0 0-1 0 0,0 0 1 0 0,0 0-1 0 0,0 1 1 0 0,0-1-1 0 0,0 0 1 0 0,0 0-1 0 0,-1 0 1 0 0,1 0-1 0 0,0 0 1 0 0,0 0-1 0 0,0 0 1 0 0,0 0-1 0 0,0 0 1 0 0,0 0-1 0 0,0 0 1 0 0,0 1-1 0 0,0-1 1 0 0,0 0-1 0 0,0 0 1 0 0,0 0-1 0 0,0 0 1 0 0,0 0-1 0 0,0 0 1 0 0,0 0-1 0 0,0 0 1 0 0,0 0-1 0 0,0 0 1 0 0,1 1-4 0 0,-4 9 158 0 0,-3 0-34 0 0,1-1-37 0 0,-4 8 89 0 0,3-3-65 0 0,5-13-97 0 0,1 1 0 0 0,-1-1 0 0 0,1 0-1 0 0,-1 1 1 0 0,1-1 0 0 0,0 1 0 0 0,0-1 0 0 0,0 0 0 0 0,0 1 0 0 0,0 0-14 0 0,-3 16 129 0 0,1-10-101 0 0,-5 15 87 0 0,3 9 66 0 0,4-13-109 0 0,0 3 85 0 0,0 5 113 0 0,0 13 217 0 0,3-25-265 0 0,7-1 34 0 0,-7-11-35 0 0,-3-2-209 0 0,0-1 0 0 0,0 1-1 0 0,1 0 1 0 0,-1 0 0 0 0,0-1 0 0 0,0 1-1 0 0,1 0 1 0 0,-1 0 0 0 0,1-1 0 0 0,-1 1-1 0 0,0 0 1 0 0,1-1 0 0 0,0 1 0 0 0,-1 0-1 0 0,1-1 1 0 0,-1 1 0 0 0,1-1 0 0 0,0 1-1 0 0,-1-1 1 0 0,1 1 0 0 0,0-1 0 0 0,-1 1-1 0 0,1-1 1 0 0,0 0 0 0 0,0 1 0 0 0,-1-1-1 0 0,1 0 1 0 0,0 0 0 0 0,0 0 0 0 0,0 0 0 0 0,-1 0-1 0 0,1 1 1 0 0,0-1 0 0 0,0-1-12 0 0,8 2 121 0 0,-1-1 1 0 0,0 0 0 0 0,6-1-122 0 0,3 0 178 0 0,-12-1-70 0 0,4-6-35 0 0,-3 3-29 0 0,-1 0 0 0 0,1-1 1 0 0,-1 1-1 0 0,-1-1 0 0 0,4-4-44 0 0,-4 0 20 0 0,-3 7-13 0 0,0 1-1 0 0,0 0 0 0 0,1 0 1 0 0,-1 0-1 0 0,0-1 1 0 0,1 1-1 0 0,-1 0 0 0 0,1 1 1 0 0,0-1-7 0 0,0 0 3 0 0,-1 0 0 0 0,1 0 0 0 0,-1 0 0 0 0,0 0 0 0 0,0 0 0 0 0,1 0 0 0 0,-1 0 0 0 0,0 0 0 0 0,-1 0 0 0 0,1-1 0 0 0,0 1 0 0 0,-1 0 0 0 0,1 0 0 0 0,-1-1-3 0 0,3-10 12 0 0,4-3-45 0 0,2-5-74 0 0,-4 11 64 0 0,1-9-28 0 0,-4 1-53 0 0,-2 5 24 0 0,0 0-34 0 0,0-11-150 0 0,0-32-460 0 0,0 39 550 0 0,0 0 42 0 0,-1 0-20 0 0,-6-6-149 0 0,1 1 18 0 0,4 6 143 0 0,-1-15-105 0 0,-11-13-252 0 0,8 26 316 0 0,1 0 48 0 0,-1-13 11 0 0,2 14 96 0 0,2 10 23 0 0,0 0 1 0 0,0 0-1 0 0,1 1 1 0 0,0-1 0 0 0,0-3 22 0 0,1 8-5 0 0,0 1 1 0 0,0-1-1 0 0,0 0 1 0 0,0 1-1 0 0,-1-1 1 0 0,1 0 0 0 0,0 1-1 0 0,-1-1 1 0 0,0 0-1 0 0,1 1 1 0 0,-1-1-1 0 0,0 1 1 0 0,0-1-1 0 0,0 1 5 0 0,-5-12-9 0 0,5 7 18 0 0,0 0 0 0 0,0 0 0 0 0,1-1 0 0 0,0 1 0 0 0,0 0 0 0 0,0-1-9 0 0,0-12 44 0 0,0 15 76 0 0,-1 1-84 0 0,-5-2-123 0 0,4 3 89 0 0,1 1 45 0 0,-1-1 64 0 0,0 0 82 0 0,2 0-9 0 0,-1 0 49 0 0,1-1 55 0 0,0 0 61 0 0,2 6-259 0 0,7 8-6 0 0,-6-5-18 0 0,0-1 0 0 0,0 1 0 0 0,-1 0 0 0 0,1 0 0 0 0,-1 1 0 0 0,0 1-66 0 0,0 10 112 0 0,0 0 34 0 0,4-1-27 0 0,-1-2-32 0 0,1 17 89 0 0,4 0 0 0 0,-5-1 5 0 0,6 1 23 0 0,-6-1 11 0 0,6 1 1 0 0,-7-15-96 0 0,-3-9-64 0 0,1 0-1 0 0,0-1 1 0 0,1 1 0 0 0,-1-1-1 0 0,2 1-55 0 0,-1 0 54 0 0,0 0-1 0 0,0 0 1 0 0,-1 0 0 0 0,0 0-1 0 0,-1 0 1 0 0,0 0-1 0 0,0 1 1 0 0,-1-1 0 0 0,1 1-1 0 0,-2 4-53 0 0,3 4 113 0 0,4 7 110 0 0,0-3-14 0 0,-4-7-96 0 0,-1 4 72 0 0,6-1-73 0 0,-1-2-37 0 0,-5 0 39 0 0,-1-13-101 0 0,1 0 0 0 0,-1 0 0 0 0,0-1 0 0 0,0 1 0 0 0,1-1 0 0 0,-1 1 0 0 0,1 0 0 0 0,-1-1-1 0 0,1 1 1 0 0,0-1 0 0 0,0 1 0 0 0,0-1 0 0 0,0 0 0 0 0,0 1-13 0 0,4 6 41 0 0,-3 8-21 0 0,-2-3-62 0 0,0-11-48 0 0,0-1-42 0 0,0-1-199 0 0,0 0-28 0 0,0 0-7 0 0</inkml:trace>
  <inkml:trace contextRef="#ctx0" brushRef="#br0" timeOffset="1388.64">1483 506 6336 0 0,'0'0'141'0'0,"0"0"23"0"0,0 0 11 0 0,-2-3-29 0 0,-9-7-54 0 0,9 8 10 0 0,2 1 116 0 0,-4 1 26 0 0,1-1-48 0 0,1 1-39 0 0,-1-1-36 0 0,-1-1 34 0 0,-6-4 69 0 0,7 3-71 0 0,0 0 271 0 0,0 6 0 0 0,-7 7 0 0 0,7-7-39 0 0,0-3-209 0 0,1 0-80 0 0,0 0-58 0 0,-2 0-24 0 0,2 0 27 0 0,-3 3 89 0 0,-8 10-13 0 0,11-12-109 0 0,1 1 0 0 0,-1-1 0 0 0,1 1 0 0 0,0-1 0 0 0,0 1 0 0 0,-1 0 0 0 0,1-1 0 0 0,0 1 0 0 0,1 0 0 0 0,-1 0-8 0 0,-5 22 75 0 0,-4-14-49 0 0,5 14 17 0 0,-2-11-30 0 0,6-11-13 0 0,0-1 0 0 0,1 0-1 0 0,-1 1 1 0 0,0-1 0 0 0,1 1 0 0 0,-1-1 0 0 0,1 1 0 0 0,-1-1-1 0 0,1 1 1 0 0,0-1 0 0 0,0 1 0 0 0,0 0 0 0 0,-1-1 0 0 0,1 110 117 0 0,1-110-116 0 0,-1 1 0 0 0,0 0 0 0 0,0-1-1 0 0,0 1 1 0 0,1 0 0 0 0,-1-1 0 0 0,1 1 0 0 0,0-1 0 0 0,-1 1-1 0 0,1-1 1 0 0,0 1 0 0 0,0-1 0 0 0,0 1 0 0 0,0-1-1 0 0,4 7 9 0 0,0 5 34 0 0,-4-12-41 0 0,-1-1-1 0 0,1 0 1 0 0,0 1 0 0 0,0-1 0 0 0,0 0-1 0 0,-1 1 1 0 0,1-1 0 0 0,0 0-1 0 0,0 0 1 0 0,0 0 0 0 0,0 0 0 0 0,0 0-1 0 0,-1 0 1 0 0,2 0-2 0 0,11 0 64 0 0,-13 0-63 0 0,0 0 0 0 0,0 0 0 0 0,0 0 0 0 0,1 0 0 0 0,-1 0 0 0 0,0 0 0 0 0,0 0 0 0 0,0 0 0 0 0,0 0 0 0 0,0 0 0 0 0,0 0 0 0 0,0 0 0 0 0,0 0 0 0 0,0 0 0 0 0,0 0 0 0 0,1 0 0 0 0,-1 0 0 0 0,0 0 0 0 0,0 0 0 0 0,0 0 0 0 0,0 0 0 0 0,0 0 0 0 0,0 0 0 0 0,0 0 0 0 0,0 0 0 0 0,0 0 0 0 0,0 0-1 0 0,0 0 1 0 0,0 0 0 0 0,1 0 0 0 0,-1 0 0 0 0,0 0 0 0 0,0 1 0 0 0,0-1 0 0 0,0 0 0 0 0,0 0 0 0 0,0 0 0 0 0,0 0 0 0 0,0 0 0 0 0,0 0 0 0 0,0 0 0 0 0,0 0 0 0 0,0 0 0 0 0,0 0 0 0 0,0 1 0 0 0,0-1 0 0 0,0 0 0 0 0,0 0 0 0 0,0 0 0 0 0,0 0 0 0 0,0 0 0 0 0,0 0 0 0 0,0 0 0 0 0,0 0 0 0 0,0 0 0 0 0,0 0 0 0 0,0 1-1 0 0,2 7 51 0 0,3-11 44 0 0,4-2-70 0 0,1 0 20 0 0,-8 5-41 0 0,-1-1 0 0 0,0 1 0 0 0,0-1 0 0 0,0 1 0 0 0,0-1 0 0 0,0 1 0 0 0,0-1 0 0 0,0 1 0 0 0,0-1 0 0 0,0 0 0 0 0,0 0 0 0 0,0 1 0 0 0,0-1 0 0 0,-1 0 0 0 0,1 0 0 0 0,0 0 0 0 0,-1 0 0 0 0,1-1-4 0 0,2-3 6 0 0,-3 5-6 0 0,0-1 0 0 0,1 0 0 0 0,-1 1 1 0 0,0-1-1 0 0,1 0 0 0 0,-1 1 0 0 0,0-1 0 0 0,1 1 1 0 0,-1-1-1 0 0,1 1 0 0 0,-1-1 0 0 0,1 1 0 0 0,-1-1 1 0 0,1 1-1 0 0,-1-1 0 0 0,1 1 0 0 0,-1 0 0 0 0,1-1 1 0 0,0 1-1 0 0,-1 0 0 0 0,1-1 0 0 0,0 1 0 0 0,4-2 1 0 0,-3 0-2 0 0,-1 1-1 0 0,1 0 1 0 0,0-1 0 0 0,-1 1 0 0 0,1-1 0 0 0,-1 0 0 0 0,0 0 0 0 0,0 1 0 0 0,1-1-1 0 0,-1 0 1 0 0,0-1 1 0 0,8-14-108 0 0,-6 10 2 0 0,3-8-107 0 0,1-4 44 0 0,-4 8 74 0 0,0-6-120 0 0,-3-3-8 0 0,-1 10 99 0 0,1-1-95 0 0,0 2 52 0 0,0-28-383 0 0,0 25 293 0 0,0 5 85 0 0,0-1-36 0 0,0 1 27 0 0,-1 0 0 0 0,0 0 0 0 0,-1 0 0 0 0,1 0 0 0 0,-2-2 181 0 0,-2-8-320 0 0,2 2 16 0 0,1-1 53 0 0,-3 0 89 0 0,-1 0 60 0 0,1-15-35 0 0,-2 3 69 0 0,-6-22-45 0 0,7 20 82 0 0,4 22 31 0 0,1-1 0 0 0,1 1 0 0 0,-1-1 0 0 0,1 1 0 0 0,2-7 0 0 0,-2 8 0 0 0,1 0 0 0 0,-1 0 0 0 0,-1 0 0 0 0,1-1 0 0 0,-1 1 0 0 0,-2-6 0 0 0,-2-2 0 0 0,4 12 0 0 0,-1 0 0 0 0,1 0 0 0 0,0-1 0 0 0,0 1 0 0 0,1 0 0 0 0,-1 0 0 0 0,1 0 0 0 0,-1-1 0 0 0,1-2 0 0 0,0 3 3 0 0,0-13 84 0 0,0 1 52 0 0,0-21 242 0 0,0 17-234 0 0,0 16 14 0 0,0 3-7 0 0,0 0-2 0 0,0 0 1 0 0,0 0 7 0 0,3 3 7 0 0,6 9-18 0 0,-6-2-19 0 0,-2 0 6 0 0,-1 2 34 0 0,2-1 9 0 0,4 2 30 0 0,0-1-2 0 0,-4 0-31 0 0,-1 2-9 0 0,5 3-40 0 0,0-1-35 0 0,-2 2 8 0 0,-2-11-48 0 0,-1 1-1 0 0,2-1 1 0 0,-1 1-1 0 0,1-1 1 0 0,0 1-52 0 0,0-3 40 0 0,-1 0 0 0 0,1 0 1 0 0,-2 1-1 0 0,1-1 1 0 0,0 1-1 0 0,-1-1 0 0 0,0 1 1 0 0,0-1-1 0 0,-1 1 1 0 0,0 3-41 0 0,2 16 155 0 0,5 8 17 0 0,-3-15-75 0 0,4 17 155 0 0,-5-25-149 0 0,0 0 0 0 0,-1 0 0 0 0,-1 1 1 0 0,0-1-1 0 0,0 2-103 0 0,-2 3 127 0 0,1 9 46 0 0,3 0-36 0 0,8 7 24 0 0,-6-2-7 0 0,-1-21-97 0 0,0 5 39 0 0,-9 14 64 0 0,5-26-142 0 0,0 1 0 0 0,1 0 0 0 0,-1 0-1 0 0,0 0 1 0 0,1-1 0 0 0,0 1 0 0 0,-1 0 0 0 0,1-1 0 0 0,0 2-18 0 0,0-2 15 0 0,0 0 0 0 0,-1 0 0 0 0,1 1 0 0 0,0-1 0 0 0,-1 0 1 0 0,0 1-1 0 0,1-1 0 0 0,-1 0 0 0 0,0 1 0 0 0,1-1 0 0 0,-1 0 0 0 0,0 1 0 0 0,0-1 0 0 0,0 1 0 0 0,0-1 1 0 0,-1 0-1 0 0,1 1 0 0 0,0-1 0 0 0,0 1 0 0 0,-1-1 0 0 0,1 0 0 0 0,-1 1-15 0 0,-4 7 65 0 0,4-8-51 0 0,0 1 0 0 0,0-1 0 0 0,0 1-1 0 0,0-1 1 0 0,0 1 0 0 0,1-1 0 0 0,-1 1 0 0 0,1 0 0 0 0,-1-1 0 0 0,1 1 0 0 0,0 1-14 0 0,0 0 96 0 0,0-3-4 0 0,0 0-18 0 0,0 0-8 0 0,0 0-2 0 0,0 0-38 0 0,0 0-42 0 0,0 0-45 0 0,0 0-91 0 0,-3 0-159 0 0,-10 0-15 0 0</inkml:trace>
  <inkml:trace contextRef="#ctx0" brushRef="#br0" timeOffset="2080.27">348 506 4112 0 0,'0'0'119'0'0,"0"0"-26"0"0,0 0-4 0 0,0 0 33 0 0,0 0 102 0 0,-3-3 188 0 0,-8-7 17 0 0,9 8-184 0 0,0 1-65 0 0,0 0-54 0 0,1 1-45 0 0,-2 0-25 0 0,-1 1 9 0 0,3-1-3 0 0,1 0 3 0 0,-3 0 383 0 0,0-3 0 0 0,1 1-356 0 0,-1-1 53 0 0,-9-9 589 0 0,9 9-572 0 0,-1-1 13 0 0,3 3-134 0 0,0 0-38 0 0,-1-1 254 0 0,1 0-69 0 0,1 0-58 0 0,-1 0-46 0 0,1 0-29 0 0,1-3-2 0 0,-1 4 3 0 0,0 1 5 0 0,0 0-56 0 0,1 0 1 0 0,-1 0-1 0 0,0 0 0 0 0,0 0 1 0 0,0 0-1 0 0,0 0 1 0 0,0 0-1 0 0,0 0 1 0 0,0-1-1 0 0,0 1 0 0 0,0 0 1 0 0,0 0-1 0 0,0 0 1 0 0,0 0-1 0 0,0 0 1 0 0,0 0-1 0 0,0 0 0 0 0,0 0 1 0 0,0 0-1 0 0,0 0 1 0 0,-1-1-1 0 0,1 1 1 0 0,0 0-1 0 0,0 0 0 0 0,0 0 1 0 0,0 0-1 0 0,0 0 1 0 0,0 0-1 0 0,0 0 1 0 0,0 0-1 0 0,0 0 0 0 0,0 0 1 0 0,0 0-1 0 0,0 0 1 0 0,0 0-1 0 0,0 0 0 0 0,0 0 1 0 0,-1 0-1 0 0,1-1 1 0 0,0 1-1 0 0,0 0 1 0 0,0 0-1 0 0,0 0 0 0 0,0 0 1 0 0,0 0-1 0 0,0 0 1 0 0,0 0-1 0 0,0 0 1 0 0,0 0-1 0 0,-1 0 0 0 0,1 0 1 0 0,0 0-1 0 0,0 0 1 0 0,0 0-1 0 0,0 1 1 0 0,0-1-1 0 0,0 0-5 0 0,-1 0 12 0 0,1 0 0 0 0,-1 0-1 0 0,1 0 1 0 0,-1 0 0 0 0,1 0 0 0 0,-1 0-1 0 0,1 0 1 0 0,-1 0 0 0 0,1-1 0 0 0,-1 1 0 0 0,1 0-1 0 0,-1 0 1 0 0,1 0 0 0 0,0-1 0 0 0,-1 1-1 0 0,1 0 1 0 0,-1 0 0 0 0,1-1 0 0 0,0 1 0 0 0,-1 0-1 0 0,1-1 1 0 0,-1 1 0 0 0,1 0 0 0 0,0-1-1 0 0,0 1 1 0 0,-1-1 0 0 0,1 1 0 0 0,0 0 0 0 0,0-1-1 0 0,-1 1 1 0 0,1-1 0 0 0,0 1 0 0 0,0-1-1 0 0,0 1 1 0 0,0-1 0 0 0,0 1 0 0 0,0-1 0 0 0,0 1-1 0 0,-1-1 1 0 0,2 1 0 0 0,-1-1 0 0 0,0 0-12 0 0,0-1 245 0 0,0 2 23 0 0,-3 0-34 0 0,0 0-101 0 0,1 0-64 0 0,-2 0-10 0 0,3 0 5 0 0,-2-1 94 0 0,3-1-83 0 0,0 2-75 0 0,0-4 37 0 0,-3-2-27 0 0,-7 0-26 0 0,4-4-48 0 0,6 10 64 0 0,-1-1 0 0 0,1 1 0 0 0,-1 0 0 0 0,0-1 0 0 0,1 1 0 0 0,-1 0 0 0 0,0 0 0 0 0,1 0 0 0 0,-1-1 0 0 0,0 1 0 0 0,1 0 0 0 0,-1 0 0 0 0,0 0 0 0 0,1 0 0 0 0,-1 0 0 0 0,-1 0-3 0 0,2 0-68 0 0,-1 0-70 0 0,1 0-102 0 0,0 0-121 0 0,0 0-108 0 0,0 0 59 0 0,0 0-41 0 0,0 0-540 0 0,0 0-429 0 0,0 0-815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42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18 6160 0 0,'0'0'133'0'0,"0"0"23"0"0,0 0 13 0 0,3 0-18 0 0,4 0-97 0 0,-4 0-7 0 0,-1 0 68 0 0,-1 0 133 0 0,-1 0 223 0 0,0 2 10 0 0,0 12-26 0 0,0-1-118 0 0,0-13-332 0 0,0 0 0 0 0,0 0 0 0 0,0 0 0 0 0,0 0-1 0 0,0 0 1 0 0,0 0 0 0 0,-1 0 0 0 0,1 1 0 0 0,0-1 0 0 0,0 0 0 0 0,0 0-1 0 0,0 0 1 0 0,0 0 0 0 0,0 0 0 0 0,1 0 0 0 0,-1 0 0 0 0,0 0 0 0 0,0 0-1 0 0,0 0 1 0 0,0 0 0 0 0,0 1 0 0 0,0-1 0 0 0,0 0 0 0 0,0 0 0 0 0,0 0 0 0 0,0 0-1 0 0,0 0 1 0 0,0 0 0 0 0,0 0 0 0 0,0 0 0 0 0,0 0 0 0 0,0 0 0 0 0,0 0-1 0 0,0 0 1 0 0,0 0 0 0 0,1 0 0 0 0,-1 0 0 0 0,0 1 0 0 0,0-1 0 0 0,0 0 0 0 0,0 0-1 0 0,0 0 1 0 0,0 0 0 0 0,0 0 0 0 0,0 0 0 0 0,0 0 0 0 0,0 0 0 0 0,1 0-1 0 0,-1 0 1 0 0,0 0 0 0 0,0 0 0 0 0,0 0 0 0 0,0 0 0 0 0,0 0 0 0 0,0 0 0 0 0,0-1-1 0 0,0 1-4 0 0,7 2 92 0 0,-2 4 200 0 0,-3 4 51 0 0,-2-2-159 0 0,-1-2-109 0 0,1-5-62 0 0,0-1 0 0 0,0 1 0 0 0,0 0 0 0 0,0-1 0 0 0,0 1-1 0 0,1 0 1 0 0,-1-1 0 0 0,0 1 0 0 0,0 0 0 0 0,0-1 0 0 0,1 1 0 0 0,-1 0 0 0 0,0-1 0 0 0,0 1 0 0 0,1-1 0 0 0,-1 1 0 0 0,1 0 0 0 0,-1-1 0 0 0,0 1 0 0 0,1-1 0 0 0,-1 1 0 0 0,1-1 0 0 0,0 1 0 0 0,-1-1 0 0 0,1 0 0 0 0,-1 1-13 0 0,1-1 14 0 0,0 0 0 0 0,-1 1 0 0 0,1-1 0 0 0,-1 1 0 0 0,1-1 0 0 0,-1 1 1 0 0,1-1-1 0 0,-1 1 0 0 0,0-1 0 0 0,1 1 0 0 0,-1-1 0 0 0,1 1 0 0 0,-1 0 0 0 0,0-1 0 0 0,0 1 1 0 0,1 0-1 0 0,-1-1 0 0 0,0 1 0 0 0,0 0 0 0 0,0-1 0 0 0,0 1 0 0 0,0 0 0 0 0,0-1 0 0 0,0 1 1 0 0,0 0-1 0 0,0 0-14 0 0,2 10 189 0 0,3-2-34 0 0,1 5 13 0 0,-3 1-23 0 0,-3 29 363 0 0,0-30-353 0 0,0 8 195 0 0,0-3-109 0 0,0-2-85 0 0,0 20 145 0 0,2-18-88 0 0,4-3-59 0 0,0-1-29 0 0,-4 1 36 0 0,-2 6 73 0 0,0 11-18 0 0,0-14-74 0 0,0-6-10 0 0,0-1 15 0 0,0-1 43 0 0,0-5-117 0 0,0 9 305 0 0,0-10-288 0 0,0-3-91 0 0,0-1-39 0 0,0 2 106 0 0,0-3-2 0 0,0 0 0 0 0,0 0 5 0 0,0 0 16 0 0,0 0-15 0 0,0 0-6 0 0,-7 0-125 0 0,1 0-106 0 0,3 0-175 0 0,3 0 185 0 0,0 0-34 0 0,0 0-64 0 0,0 0 85 0 0,0 0-34 0 0,0 0-36 0 0,0 0-34 0 0,0 0-364 0 0,0-1 92 0 0,-1 1-47 0 0,-1-2-693 0 0,-3-3-857 0 0,-3-3-406 0 0</inkml:trace>
  <inkml:trace contextRef="#ctx0" brushRef="#br0" timeOffset="379.53">1 97 5208 0 0,'0'0'116'0'0,"0"0"17"0"0,0 0 11 0 0,0 0-43 0 0,0 0-1 0 0,0 0 44 0 0,0 0 128 0 0,0 0 240 0 0,2 0 22 0 0,2-1-390 0 0,-1 1 47 0 0,7-5 554 0 0,-6 3-477 0 0,-1-1-97 0 0,-2 2-140 0 0,1 0-45 0 0,-2 0 33 0 0,0 1 0 0 0,0 0 0 0 0,0 0 0 0 0,1-1 0 0 0,-1 1 0 0 0,0 0 0 0 0,0 0 0 0 0,1 0 0 0 0,-1 0 0 0 0,0-1 1 0 0,1 1-1 0 0,-1 0 0 0 0,0 0 0 0 0,1 0 0 0 0,-1 0 0 0 0,0 0 0 0 0,0 0 0 0 0,1 0 0 0 0,-1 0 0 0 0,0 0 0 0 0,1 0 0 0 0,-1 0 0 0 0,0 0 1 0 0,1 0-1 0 0,-1 0 0 0 0,0 0-19 0 0,6 0 154 0 0,15 1 194 0 0,-5-5-57 0 0,-4-2-72 0 0,1 0-35 0 0,-5 3-58 0 0,0 0 1 0 0,0 0-1 0 0,0 1 1 0 0,7-2-127 0 0,7 2 244 0 0,13 2 172 0 0,-2 0 0 0 0,-11 0-167 0 0,-4 0-79 0 0,0 0-46 0 0,-10 0-72 0 0,0-1 0 0 0,-1 0 0 0 0,1 0 1 0 0,-1-1-1 0 0,1 0-52 0 0,0 0 46 0 0,0 0 0 0 0,0 0 0 0 0,0 1 0 0 0,0 0 0 0 0,1 1-46 0 0,-1-1 6 0 0,0 0 0 0 0,-1 0 0 0 0,1 0 0 0 0,-1-1 0 0 0,2 0-6 0 0,-1 0 0 0 0,-1 0-1 0 0,1 0 1 0 0,0 1-1 0 0,0 0 1 0 0,1 1 0 0 0,-1-1 0 0 0,-1 1 1 0 0,1-1-1 0 0,0-1 1 0 0,-1 0-1 0 0,2 0 0 0 0,-1 0 10 0 0,-1 0 1 0 0,1 1-1 0 0,0-1 0 0 0,-1 2 0 0 0,2-1-10 0 0,17 0 12 0 0,-1 1-26 0 0,-8 0-37 0 0,-3 1-29 0 0,-1 2-46 0 0,-6-2 24 0 0,2 2 25 0 0,7 2-37 0 0,-10-4 28 0 0,-1 0-45 0 0,0 0-22 0 0,0-1-48 0 0,0 1-55 0 0,0-1-64 0 0,-2 0 33 0 0,0 0-41 0 0,4 0-434 0 0,0 0-295 0 0,5 0-687 0 0</inkml:trace>
  <inkml:trace contextRef="#ctx0" brushRef="#br0" timeOffset="880.73">979 286 5008 0 0,'0'0'144'0'0,"-3"0"1"0"0,-3 0-98 0 0,2 0 22 0 0,2 0 70 0 0,1 0 161 0 0,-2 3 274 0 0,-7 7 24 0 0,7-7-254 0 0,3-3-160 0 0,-2 0-141 0 0,-7 0 134 0 0,0 0-36 0 0,-7 1 53 0 0,5 2-103 0 0,-2 6-17 0 0,12-9-72 0 0,1 1 1 0 0,0-1 0 0 0,0 0 0 0 0,-1 1-1 0 0,1-1 1 0 0,0 0 0 0 0,-1 1 0 0 0,1-1-1 0 0,0 0 1 0 0,-1 0 0 0 0,1 0-1 0 0,-1 1 1 0 0,1-1 0 0 0,0 0 0 0 0,-1 0-1 0 0,1 0 1 0 0,-1 0 0 0 0,1 0-1 0 0,0 0 1 0 0,-1 0 0 0 0,1 1 0 0 0,-1-1-1 0 0,1-1 1 0 0,-1 1 0 0 0,1 0-1 0 0,-1 0 1 0 0,1 0-3 0 0,-5 1 15 0 0,0 12-3 0 0,-8 3 52 0 0,-1-3 26 0 0,12-9-14 0 0,1-1-35 0 0,1 6-12 0 0,1-6-5 0 0,-1 6 25 0 0,0 1 42 0 0,0 1 57 0 0,0 3 117 0 0,2-8-10 0 0,4 1-101 0 0,0 4-43 0 0,3 13 11 0 0,-3-11-87 0 0,3 2 65 0 0,6-2-74 0 0,-5-4-12 0 0,6 4 29 0 0,-3-8-22 0 0,-5 8 45 0 0,13 0 60 0 0,-14-10 21 0 0,-1-1-54 0 0,10-3 34 0 0,-8 0-18 0 0,-7 1-78 0 0,1 0 0 0 0,0 0 0 0 0,-1-1 0 0 0,1 1 0 0 0,-1 0 0 0 0,1-1 0 0 0,0 1 0 0 0,-1-1-1 0 0,1 0 1 0 0,-1 1 0 0 0,1-1 0 0 0,-1 0 0 0 0,0 0 0 0 0,1 0-31 0 0,6-4 154 0 0,-2 2-8 0 0,-1 1-50 0 0,2-1 36 0 0,-2 0-5 0 0,0-1 40 0 0,1-2 82 0 0,-1 2-147 0 0,-2 0-21 0 0,1 1 0 0 0,0-1-1 0 0,-1 0 1 0 0,0 0 0 0 0,2-2-81 0 0,-1-3 143 0 0,-1 1-33 0 0,2-5 7 0 0,-1 2-40 0 0,4-12 39 0 0,-1 8 1 0 0,-3 1-4 0 0,-5-8-36 0 0,1 13-46 0 0,0-27 110 0 0,0 9-75 0 0,0 26-64 0 0,0-1 1 0 0,0 0 0 0 0,0 0 0 0 0,-1 1-1 0 0,1-1 1 0 0,0 0 0 0 0,-1 1 0 0 0,1-1-1 0 0,-1 1 1 0 0,0-1 0 0 0,1 1-1 0 0,-1-1 1 0 0,0 1 0 0 0,0-1-3 0 0,-5-11 27 0 0,0-10-6 0 0,-4 12 22 0 0,6-1-33 0 0,4 10-9 0 0,-1-1 0 0 0,0 1 0 0 0,1 0 0 0 0,-1-1 0 0 0,0 1 0 0 0,0 0 0 0 0,0 0 0 0 0,0 0 0 0 0,-1 0 0 0 0,1 0 0 0 0,-1 0 1 0 0,-1-2-2 0 0,-11-7 45 0 0,4 5-49 0 0,1 1-36 0 0,1 1-43 0 0,2 1-11 0 0,-11 0-229 0 0,-1 3-32 0 0,6 1 87 0 0,0 0-47 0 0,-1 6-68 0 0,2-1 12 0 0,2-5 46 0 0,6-1-163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34.8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6048 0 0,'0'0'133'0'0,"0"0"23"0"0,0 0 11 0 0,0 3-27 0 0,0-2-138 0 0,0-1 0 0 0,0 1-1 0 0,0 0 1 0 0,0-1 0 0 0,0 1 0 0 0,0 0 0 0 0,0 0 0 0 0,-1-1 0 0 0,1 1-1 0 0,0-1 1 0 0,0 1 0 0 0,-1 0 0 0 0,1-1 0 0 0,0 1 0 0 0,-1 0-2 0 0,-5 1 15 0 0,2-2 40 0 0,2 0 60 0 0,1 3 133 0 0,1 1-134 0 0,0 1 50 0 0,0 1 43 0 0,0-1 36 0 0,0 6 312 0 0,0 16 889 0 0,0-19-1036 0 0,0 1-49 0 0,0-1-63 0 0,0 1-91 0 0,0-1-110 0 0,0-4-95 0 0,0 0-35 0 0,0 8 237 0 0,-1-8-141 0 0,1 0 0 0 0,0 0-1 0 0,0 0 1 0 0,0 0 0 0 0,1 0-1 0 0,-1 0 1 0 0,1 0 0 0 0,1 2-61 0 0,2 4 85 0 0,3 8 61 0 0,-5 1 28 0 0,-2 89 385 0 0,0-101-485 0 0,1 0 0 0 0,0 0 1 0 0,0 1-1 0 0,1-1 0 0 0,0 0 1 0 0,2 5-75 0 0,-2-7 47 0 0,2 12 185 0 0,-5 4-33 0 0,1-11-117 0 0,0 3-4 0 0,0-2-23 0 0,0 14 5 0 0,0-9-10 0 0,0-13-43 0 0,0-1 0 0 0,0 1 0 0 0,0 0 0 0 0,1-1 0 0 0,-1 1 0 0 0,1-1 0 0 0,0 1 0 0 0,-1-1 0 0 0,1 0 0 0 0,0 1 0 0 0,2 1-7 0 0,2 8 65 0 0,-3 7 50 0 0,-2-8-39 0 0,0-9-58 0 0,-1 1 0 0 0,1 0 0 0 0,0 0 0 0 0,0 0 0 0 0,0-1 0 0 0,0 1 0 0 0,1 0 0 0 0,-1 0 0 0 0,1 0 0 0 0,0-1 0 0 0,0 2-18 0 0,6-1 39 0 0,-7-3-39 0 0,0 0 1 0 0,1 1-1 0 0,-1-1 1 0 0,0 0-1 0 0,0 0 1 0 0,0 0-1 0 0,1 0 1 0 0,-1 0-1 0 0,0 0 1 0 0,0 0-1 0 0,0 0 1 0 0,1 0-1 0 0,-1 0 1 0 0,0 0-1 0 0,0 1 1 0 0,0-1-1 0 0,0 0 1 0 0,0 0-1 0 0,1 0 1 0 0,-1 0-1 0 0,0 0 1 0 0,0 1-1 0 0,0-1 1 0 0,0 0 0 0 0,0 0-1 0 0,0 0 1 0 0,0 0-1 0 0,0 1 1 0 0,1-1-1 0 0,-1 0 1 0 0,0 0-1 0 0,0 1 0 0 0,1 7 33 0 0,-1 8 37 0 0,0-14 18 0 0,0-2-4 0 0,0 0 10 0 0,0 0-2 0 0,0 0 1 0 0,0 0 66 0 0,0 0 17 0 0,0 0 0 0 0,0-2-30 0 0,0-27-116 0 0,0 17-30 0 0,-1 9 0 0 0,1 0 0 0 0,0-1 0 0 0,0 1 0 0 0,0 0 0 0 0,0 0 0 0 0,1-1 0 0 0,-1 1 0 0 0,1 0 0 0 0,0 0 0 0 0,0-1 0 0 0,4-4 0 0 0,-4 7 0 0 0,0 0 0 0 0,0-1 0 0 0,-1 1 0 0 0,1-1 0 0 0,0 1 0 0 0,-1-1 0 0 0,1 1 0 0 0,0-1 0 0 0,-1 0 0 0 0,0 1 0 0 0,1-1 0 0 0,-1 0 0 0 0,0 1 0 0 0,0-1 0 0 0,0 0 0 0 0,0 0 0 0 0,0 0 0 0 0,1 1 0 0 0,-1-1 0 0 0,1 0 0 0 0,-1 0 0 0 0,1 1 0 0 0,-1-1 0 0 0,1 0 0 0 0,0 1 0 0 0,0-1 0 0 0,0 1 0 0 0,0-1 0 0 0,0 1 0 0 0,0-1 0 0 0,0 1 0 0 0,0-1 0 0 0,-1 0 0 0 0,1 1 0 0 0,0-1 0 0 0,-1 0 0 0 0,1 1 0 0 0,-1-1 0 0 0,0 0 0 0 0,1 0 0 0 0,-1 0 0 0 0,0 0 0 0 0,0 1 0 0 0,0-1 0 0 0,0 0 0 0 0,1 0 0 0 0,-1 1 0 0 0,1-1 0 0 0,-1 0 0 0 0,1 1 0 0 0,-1-1 0 0 0,1 0 0 0 0,0 1 0 0 0,0-1 0 0 0,0 1 0 0 0,0-1 0 0 0,0 1 0 0 0,0 0 0 0 0,0-1 0 0 0,1 1 0 0 0,-1 0 0 0 0,1-1 0 0 0,11-14 0 0 0,-7 2 3 0 0,7-10-12 0 0,-4 9-29 0 0,1 2-27 0 0,2 0-37 0 0,-6 7 39 0 0,10-10-164 0 0,-11 12 200 0 0,-1 1 59 0 0,9-2-43 0 0,-8-1-12 0 0,-5 5 22 0 0,0 1 0 0 0,0-1 0 0 0,1 1 0 0 0,-1-1 0 0 0,0 1 0 0 0,1 0 0 0 0,-1-1 0 0 0,0 1 0 0 0,1-1 1 0 0,-1 1-1 0 0,0 0 0 0 0,1 0 0 0 0,-1-1 0 0 0,1 1 0 0 0,-1 0 0 0 0,1 0 0 0 0,-1-1 0 0 0,0 1 0 0 0,1 0 0 0 0,-1 0 0 0 0,1 0 0 0 0,-1 0 0 0 0,1 0 0 0 0,-1-1 0 0 0,1 1 0 0 0,-1 0 0 0 0,1 0 0 0 0,-1 0 0 0 0,1 1 0 0 0,-1-1 0 0 0,1 0 1 0 0,0 0 0 0 0,9 0 0 0 0,-7-1 0 0 0,0 1 0 0 0,-1 0 0 0 0,1-1 0 0 0,0 1 0 0 0,0 1 0 0 0,0-1 0 0 0,0 0 0 0 0,-1 1 0 0 0,1 0 0 0 0,0-1 0 0 0,0 2 0 0 0,2 4 0 0 0,-5-5 0 0 0,0-1 0 0 0,1 0 0 0 0,-1 1 0 0 0,0-1 0 0 0,0 1 0 0 0,1-1 0 0 0,-1 0 0 0 0,0 1 0 0 0,1-1 0 0 0,-1 1 0 0 0,1-1 0 0 0,-1 0 0 0 0,0 0 0 0 0,1 1 0 0 0,-1-1 0 0 0,1 0 0 0 0,-1 0 0 0 0,1 1 0 0 0,-1-1 0 0 0,1 0 0 0 0,-1 0 0 0 0,0 0 0 0 0,1 0 0 0 0,-1 0 0 0 0,1 0 0 0 0,-1 0 0 0 0,1 0 0 0 0,-1 0 0 0 0,1 0 0 0 0,-1 0 0 0 0,1 0 0 0 0,0 0 0 0 0,0 0 0 0 0,0 0 0 0 0,0 0 0 0 0,-1 0 0 0 0,1 0 0 0 0,0 0 0 0 0,0 1 0 0 0,0-1 0 0 0,0 0 0 0 0,0 1 0 0 0,-1-1 0 0 0,1 0 0 0 0,0 1 0 0 0,0-1 0 0 0,-1 1 0 0 0,1 0 0 0 0,0-1 0 0 0,-1 1 0 0 0,1-1 0 0 0,0 1 0 0 0,-1 0 0 0 0,1-1 0 0 0,-1 1 0 0 0,10 21 0 0 0,-3-6 0 0 0,-2-8 0 0 0,-4-7 0 0 0,0 1 0 0 0,0-1 0 0 0,0 1 0 0 0,-1-1 0 0 0,1 1 0 0 0,0-1 0 0 0,-1 1 0 0 0,1-1 0 0 0,-1 1 0 0 0,1 0 0 0 0,-1-1 0 0 0,0 1 0 0 0,0 0 0 0 0,0-1 0 0 0,0 2 0 0 0,0 71-14 0 0,0-25-53 0 0,0 62 68 0 0,0-109-1 0 0,0 0 0 0 0,0-1 0 0 0,0 1 0 0 0,-1 0 0 0 0,1-1 0 0 0,-1 1 0 0 0,1-1 0 0 0,-1 1 0 0 0,0-1 0 0 0,1 1 0 0 0,-1-1 0 0 0,0 1 0 0 0,0-1 0 0 0,0 1 0 0 0,-4 6 0 0 0,0 5 0 0 0,-2-9 0 0 0,7-3 0 0 0,-1-1 0 0 0,1 0 0 0 0,-1 0 0 0 0,1 1 0 0 0,0-1 0 0 0,-1 0 0 0 0,1 1 0 0 0,0-1 0 0 0,-1 0 0 0 0,1 1 0 0 0,0-1 0 0 0,-1 0 0 0 0,1 1 0 0 0,0-1 0 0 0,-1 1 0 0 0,1-1 0 0 0,0 1 0 0 0,0-1 0 0 0,0 1 0 0 0,0-1 0 0 0,-1 0 0 0 0,1 1 0 0 0,0-1 0 0 0,0 1 0 0 0,0-1 0 0 0,0 1 0 0 0,0-1 0 0 0,0 1 0 0 0,0-1 0 0 0,0 1 0 0 0,0-1 0 0 0,1 1 0 0 0,-1 0 0 0 0,0-1 0 0 0,0 1 0 0 0,0-1 0 0 0,0 1 1 0 0,0-1-1 0 0,0 1 0 0 0,0-1 0 0 0,0 1 1 0 0,0-1-1 0 0,0 1 0 0 0,0 0 0 0 0,0-1 1 0 0,0 1-1 0 0,0-1 0 0 0,0 1 0 0 0,-1-1 0 0 0,1 0 1 0 0,0 1-1 0 0,0-1 0 0 0,-1 1 0 0 0,1-1 1 0 0,0 1-1 0 0,-1-1 0 0 0,1 0 0 0 0,0 1 1 0 0,-1-1-1 0 0,1 1 0 0 0,0-1 0 0 0,-1 0 0 0 0,1 0 1 0 0,-1 1-1 0 0,1-1 0 0 0,-1 0 0 0 0,1 0 1 0 0,-1 1-1 0 0,1-1 0 0 0,-1 0 0 0 0,1 0 1 0 0,-1 0-1 0 0,1 0 0 0 0,-1 0 0 0 0,1 0 0 0 0,-1 0 1 0 0,1 0-1 0 0,-1 0 0 0 0,1 0 0 0 0,-6 3 43 0 0,-4 7-22 0 0,9-9-19 0 0,1-1 0 0 0,-1 1 0 0 0,1-1 0 0 0,-1 0 0 0 0,1 1 0 0 0,-1-1 0 0 0,1 0 0 0 0,-1 1 0 0 0,1-1 0 0 0,-1 0 0 0 0,1 0 0 0 0,-1 0 1 0 0,0 1-1 0 0,1-1 0 0 0,-1 0 0 0 0,1 0 0 0 0,-1 0 0 0 0,0 0 0 0 0,1 0 0 0 0,-1 0 0 0 0,0 0-2 0 0,-5 1 11 0 0,-7 9-1 0 0,8-7 33 0 0,-8-6-32 0 0,-3-7-11 0 0,0 7-16 0 0,8 2-25 0 0,1-1-39 0 0,1-2-57 0 0,-2-2-121 0 0,5 3-84 0 0,1 2 107 0 0,-1 0 45 0 0,0 2-29 0 0,2-1 62 0 0,0 0-70 0 0,0-1 18 0 0,0 1-59 0 0,0-1-63 0 0,0 0-46 0 0,1-1-41 0 0,-1 1-36 0 0,1 0-130 0 0,0-1-35 0 0,0-4-1363 0 0</inkml:trace>
  <inkml:trace contextRef="#ctx0" brushRef="#br0" timeOffset="610.05">759 284 6936 0 0,'0'0'157'0'0,"0"0"23"0"0,0 0 11 0 0,-2 0-31 0 0,-11 0-128 0 0,4 1-16 0 0,4 1 45 0 0,3 1 62 0 0,0 1-11 0 0,1-1 20 0 0,-1-2 24 0 0,0 0-11 0 0,-1 0 48 0 0,-1-1 57 0 0,-1 0 66 0 0,2 0-130 0 0,-3 0 5 0 0,-1 0-35 0 0,1 1-36 0 0,2 1-40 0 0,-1 8 80 0 0,-6-4-21 0 0,6 4-5 0 0,3-8-110 0 0,0-1 0 0 0,0 0-1 0 0,-1 1 1 0 0,1-1 0 0 0,0 0-1 0 0,-1 0 1 0 0,1 0 0 0 0,-1 0-24 0 0,1-1 22 0 0,-1 1 1 0 0,1 0-1 0 0,-1 0 1 0 0,1 0-1 0 0,0 1 1 0 0,0-1-1 0 0,-1 0 1 0 0,1 1-23 0 0,-14 27 324 0 0,11-19-177 0 0,5-7-114 0 0,-1-1 0 0 0,-1 0 0 0 0,1 1 0 0 0,0-1 0 0 0,-1 0 0 0 0,1 0 0 0 0,-1 0 0 0 0,1 0 0 0 0,-1 0-33 0 0,0-1 16 0 0,1 0 1 0 0,0 0 0 0 0,0 0-1 0 0,0 1 1 0 0,-1-1 0 0 0,1 0-1 0 0,0 1 1 0 0,1-1 0 0 0,-1 1-1 0 0,0-1 1 0 0,0 1 0 0 0,1-1-1 0 0,-1 1 1 0 0,1 0 0 0 0,-1-1-1 0 0,1 1 1 0 0,-1 0 0 0 0,1-1-1 0 0,0 1 1 0 0,0 0-17 0 0,-1 12 80 0 0,1-12-70 0 0,-1 1 0 0 0,0-1 1 0 0,0 1-1 0 0,0 0 1 0 0,0-1-1 0 0,0 1 0 0 0,0-1 1 0 0,-1 1-11 0 0,-6 13 112 0 0,-1 8-21 0 0,8-19-48 0 0,-1 1 0 0 0,2 0 0 0 0,-1 0 1 0 0,1 5-44 0 0,-1 3 68 0 0,1 23 186 0 0,3-25-182 0 0,6-1-45 0 0,-2-4 56 0 0,6 4 13 0 0,-9-10-78 0 0,1 0 0 0 0,-1 0 0 0 0,0-1 1 0 0,0 1-1 0 0,1-1 0 0 0,-1 0 0 0 0,1 0 1 0 0,-1 0-1 0 0,4-1-18 0 0,8 0 41 0 0,-14 1-36 0 0,0 0 0 0 0,-1 0 0 0 0,1 0-1 0 0,-1-1 1 0 0,1 1 0 0 0,0-1 0 0 0,-1 1 0 0 0,1-1 0 0 0,-1 1 0 0 0,1-1-1 0 0,-1 0 1 0 0,1 0 0 0 0,-1 0 0 0 0,1 0-5 0 0,6-4 12 0 0,12-6 71 0 0,-7 4-47 0 0,-1-1 0 0 0,0 0-1 0 0,4-4-35 0 0,5-8 90 0 0,-2 1-52 0 0,26-25 108 0 0,-30 28-127 0 0,-13 15-19 0 0,-1 0 0 0 0,0 0 0 0 0,0 0 0 0 0,1 0 0 0 0,-1-1 0 0 0,0 1 0 0 0,0-1 0 0 0,0 1 0 0 0,-1-1 0 0 0,1 1 0 0 0,0-1 0 0 0,0 1 0 0 0,-1-1 0 0 0,1 0 0 0 0,-1 1 0 0 0,0-1 0 0 0,1 0 0 0 0,-1 1 0 0 0,0-1 0 0 0,0 0 0 0 0,0 0 0 0 0,0 0 0 0 0,0 1 0 0 0,1-1 0 0 0,-1 0 0 0 0,1 0 0 0 0,-1 1 0 0 0,1-1 0 0 0,-1 0 0 0 0,1 1 0 0 0,0-1 0 0 0,0 0 0 0 0,0 1 0 0 0,0-1 0 0 0,0 1 0 0 0,0-1 0 0 0,0 1 0 0 0,0-1 0 0 0,-1 0 0 0 0,1 1 0 0 0,0-1 0 0 0,-1 0 0 0 0,1 1 0 0 0,-1-1 0 0 0,0 0 0 0 0,1 0 0 0 0,-1 1 0 0 0,0-1 0 0 0,1-15 35 0 0,-1 13-11 0 0,1 0 1 0 0,-1-1 0 0 0,0 1-1 0 0,0 0 1 0 0,0-1-1 0 0,-1 1 1 0 0,0 0-1 0 0,0-1 1 0 0,-1-3-25 0 0,-8-5 96 0 0,7 10-33 0 0,2 0-33 0 0,2-7-34 0 0,-1 8 11 0 0,0-11-19 0 0,0 10-52 0 0,0 6-12 0 0,2 33 33 0 0,4-21 4 0 0,-1-6 41 0 0,11 23-2 0 0,-15-30 0 0 0,0 0 0 0 0,-1 1 0 0 0,1-1 0 0 0,-1 0 0 0 0,1 1 0 0 0,-1-1 0 0 0,0 0 0 0 0,0 1 0 0 0,0-1 0 0 0,0 3 0 0 0,1 12 0 0 0,0-15 0 0 0,0-1 0 0 0,0 1 0 0 0,0 0 0 0 0,0 0 0 0 0,0 0 0 0 0,0 0 0 0 0,1-1 0 0 0,-1 1 0 0 0,0-1 0 0 0,1 1 1 0 0,0-1-1 0 0,-1 1-3 0 0,1-1 1 0 0,-1 0-1 0 0,0 1 1 0 0,0-1 0 0 0,1 1-1 0 0,-1 0 1 0 0,0-1 0 0 0,0 2 2 0 0,2 14-49 0 0,-3 7 25 0 0,3-14-19 0 0,7 14 33 0 0,-10-23 10 0 0,1 0 0 0 0,-1 0 0 0 0,0 0 0 0 0,0 0 0 0 0,1 0 0 0 0,-1-1 0 0 0,0 1 0 0 0,1 0 0 0 0,-1 0 0 0 0,1 0 0 0 0,-1 0 0 0 0,1-1 0 0 0,-1 1 0 0 0,1 0 0 0 0,0 0 0 0 0,-1-1 0 0 0,1 1 0 0 0,0-1 0 0 0,0 1 0 0 0,5 4 0 0 0,-5-4 1 0 0,-1 0 0 0 0,1 1 0 0 0,-1-1 0 0 0,0 0 0 0 0,1 0 1 0 0,-1 0-1 0 0,0 1 0 0 0,0-1 0 0 0,1 0 0 0 0,-1 1 1 0 0,0-1-1 0 0,-1 0 0 0 0,1 0 0 0 0,0 1 0 0 0,0 0-1 0 0,-1-1 4 0 0,1 1 0 0 0,0-1-1 0 0,0 0 1 0 0,0 0 0 0 0,0 1 0 0 0,0-1-1 0 0,0 0 1 0 0,0 1 0 0 0,0-1-1 0 0,1 0 1 0 0,-1 0 0 0 0,0 1-1 0 0,1-1 1 0 0,-1 0 0 0 0,1 1-4 0 0,0-2 5 0 0,0 1 0 0 0,-1-1 1 0 0,1 0-1 0 0,-1 1 0 0 0,1-1 0 0 0,0 0 1 0 0,-1 0-1 0 0,1 0 0 0 0,0 1 0 0 0,-1-1 1 0 0,1 0-1 0 0,0 0 0 0 0,-1 0 0 0 0,1 0 1 0 0,0 0-6 0 0,-1 0 1 0 0,0 0 0 0 0,0 0 1 0 0,0 0-1 0 0,0 0 1 0 0,0 0-1 0 0,0-1 0 0 0,0 1 1 0 0,1 0-1 0 0,-1 0 1 0 0,0 0-1 0 0,0 0 0 0 0,0 0 1 0 0,0 0-1 0 0,0 0 1 0 0,0 0-1 0 0,0 1 0 0 0,0-1 1 0 0,0 0-1 0 0,0 0 1 0 0,1 0-1 0 0,-1 0 0 0 0,0 0 1 0 0,0 0-1 0 0,0 0 1 0 0,0 0-1 0 0,0 0 0 0 0,0 0 1 0 0,0 0-1 0 0,0 0 1 0 0,0 0-1 0 0,0 0 0 0 0,0 0 1 0 0,0 0-1 0 0,0 0 1 0 0,0 0-1 0 0,1 1 0 0 0,-1-1 1 0 0,0 0-1 0 0,0 0 1 0 0,0 0-1 0 0,0 0 1 0 0,0 0-1 0 0,0 0 0 0 0,0 0 1 0 0,0 0-1 0 0,0 0 1 0 0,0 0-1 0 0,0 1 0 0 0,0-1 1 0 0,0 0-1 0 0,0 0 1 0 0,0 0-1 0 0,0 0 0 0 0,0 0 1 0 0,0 0-1 0 0,0 0 1 0 0,-1 0-2 0 0,1 0 0 0 0,0 1 3 0 0,0 0 1 0 0,0-1-1 0 0,0 1 0 0 0,0 0 1 0 0,1-1-1 0 0,-1 1 1 0 0,0 0-1 0 0,0-1 1 0 0,0 1-1 0 0,0 0 1 0 0,1-1-1 0 0,-1 1 1 0 0,0 0-1 0 0,1-1 1 0 0,-1 1-4 0 0,1-1-4 0 0,-1 1 0 0 0,1-1 0 0 0,0 0 1 0 0,-1 0-1 0 0,1 1 0 0 0,-1-1 0 0 0,1 0 1 0 0,0 0-1 0 0,-1 0 0 0 0,1 0 1 0 0,0 1-1 0 0,0-1 0 0 0,-1 0 0 0 0,1 0 1 0 0,0-1 3 0 0,-1 1 0 0 0,2 1-55 0 0,-2-1-64 0 0,0 1-75 0 0,0-1 55 0 0,0 1-33 0 0,0 0-35 0 0,0 0-35 0 0,0 1-329 0 0,1 0 75 0 0,-1 0-45 0 0,2 1-641 0 0,2-1-505 0 0,5-2-960 0 0</inkml:trace>
  <inkml:trace contextRef="#ctx0" brushRef="#br0" timeOffset="1078.93">1501 111 8088 0 0,'0'0'182'0'0,"0"0"29"0"0,0 0 12 0 0,-3-3-37 0 0,-10-7-86 0 0,10 8-79 0 0,-1 1 45 0 0,-5 0 171 0 0,1 0 60 0 0,-13 2 466 0 0,12 0-493 0 0,4-1-174 0 0,1 0-34 0 0,3 0-47 0 0,1 0 0 0 0,-1 0 0 0 0,0 0 0 0 0,1 0 0 0 0,-1 0 0 0 0,0 0 0 0 0,1 0 0 0 0,-1 0 0 0 0,0 1 0 0 0,1-1 0 0 0,-1 0 0 0 0,0 0 0 0 0,1 1 0 0 0,-1-1 0 0 0,0 0 0 0 0,1 1 0 0 0,-1-1 0 0 0,1 1 0 0 0,-1-1 0 0 0,1 1 0 0 0,-1-1 0 0 0,1 1 1 0 0,-1-1-1 0 0,1 1 0 0 0,0-1 0 0 0,-1 1-15 0 0,1 0 14 0 0,-1-1 1 0 0,1 1-1 0 0,0-1 1 0 0,-1 1-1 0 0,1-1 1 0 0,-1 1-1 0 0,1-1 1 0 0,-1 1-1 0 0,1-1 1 0 0,-1 0-1 0 0,1 1 1 0 0,-1-1-1 0 0,0 0 1 0 0,1 1-1 0 0,-1-1 1 0 0,0 0 0 0 0,1 0-1 0 0,-1 1 1 0 0,0-1-1 0 0,1 0 1 0 0,-1 0-1 0 0,0 0 1 0 0,1 0-1 0 0,-1 0 1 0 0,0 0-1 0 0,0 0-14 0 0,-6 0 108 0 0,5-1-74 0 0,0 1 0 0 0,0 0 1 0 0,0 0-1 0 0,0 0 1 0 0,-1 1-1 0 0,1-1 1 0 0,0 0-1 0 0,0 1 1 0 0,0-1-1 0 0,-1 1-34 0 0,-5 3 110 0 0,-17 10 205 0 0,8 0-34 0 0,12-10-217 0 0,-1 0 1 0 0,0 0 0 0 0,1-1 0 0 0,-4 1-65 0 0,-5 3 50 0 0,14-7-50 0 0,-7 3 8 0 0,7-3-6 0 0,-1 1-1 0 0,1-1 1 0 0,-1 0 0 0 0,1 0-1 0 0,-1 0 1 0 0,1 1-1 0 0,0-1 1 0 0,-1 0 0 0 0,1 0-1 0 0,-1 1 1 0 0,1-1 0 0 0,-1 0-1 0 0,1 1 1 0 0,0-1 0 0 0,-1 1-1 0 0,1-1 1 0 0,0 0 0 0 0,0 1-1 0 0,-1-1 1 0 0,1 1 0 0 0,0-1-1 0 0,0 1 1 0 0,-1-1 0 0 0,1 1-1 0 0,0-1 1 0 0,0 1-1 0 0,0-1 1 0 0,0 1 0 0 0,0-1-1 0 0,0 1 1 0 0,0-1 0 0 0,0 1-1 0 0,0-1 1 0 0,0 1 0 0 0,0-1-1 0 0,0 1 1 0 0,0-1 0 0 0,0 1-2 0 0,1-1 0 0 0,-1 1 0 0 0,0 0 1 0 0,0-1-1 0 0,0 1 1 0 0,-1 0-1 0 0,1 0 0 0 0,0-1 1 0 0,0 1-1 0 0,0 0 1 0 0,0-1-1 0 0,-1 1 0 0 0,1-1 1 0 0,0 1-1 0 0,-1 0 0 0 0,1-1 1 0 0,0 1-1 0 0,-1-1 1 0 0,1 1-1 0 0,-1-1 0 0 0,1 1 1 0 0,-1-1-1 0 0,1 1 1 0 0,-1-1-1 0 0,1 1 0 0 0,-1-1 1 0 0,1 1-1 0 0,-1-1-3 0 0,0 0 0 0 0,1 1 0 0 0,-1-1 0 0 0,1 1 0 0 0,-1-1 0 0 0,1 0 0 0 0,-1 1 0 0 0,1 0 0 0 0,-1-1 0 0 0,1 1 0 0 0,0-1 0 0 0,-1 1 0 0 0,1-1 0 0 0,0 1 0 0 0,0 0 0 0 0,-1-1 0 0 0,1 1 0 0 0,0 0 0 0 0,0-1 0 0 0,0 1 0 0 0,0 0 0 0 0,0-1 0 0 0,0 1 0 0 0,0 0 0 0 0,0-1 0 0 0,0 1 3 0 0,0 23-166 0 0,0-19 182 0 0,2 0 27 0 0,2-2-32 0 0,-3-1-17 0 0,2 5 25 0 0,5 10 52 0 0,5-1-15 0 0,0 0-34 0 0,-9-9-14 0 0,-3-4-5 0 0,0 0 0 0 0,0-1 0 0 0,1 1 0 0 0,-1 0 0 0 0,1-1 0 0 0,0 1 0 0 0,-1-1 1 0 0,1 0-1 0 0,1 1 0 0 0,-1-1 0 0 0,0 0 0 0 0,0 0 0 0 0,1 0 0 0 0,-1 0 0 0 0,2 0-3 0 0,26 14 38 0 0,-18-9 2 0 0,-1 1 0 0 0,0 0 0 0 0,-1 0 0 0 0,0 1 0 0 0,0 0-40 0 0,-2-1 52 0 0,-5-5-16 0 0,0 1-1 0 0,0-1 1 0 0,0 0-1 0 0,1 0 1 0 0,0 0 0 0 0,0-1-36 0 0,6 4 105 0 0,-3-1-33 0 0,-6-3-55 0 0,1-1 1 0 0,-1 1 0 0 0,0 0 0 0 0,1 0-1 0 0,-1 0 1 0 0,0 0 0 0 0,0 0-1 0 0,0 0-17 0 0,0-1 10 0 0,6 11 177 0 0,-2-6-100 0 0,1 5-17 0 0,-6-3-6 0 0,0-1-40 0 0,0 0 37 0 0,0 17 241 0 0,0-15-201 0 0,0-8-96 0 0,0-1 1 0 0,0 1 0 0 0,1-1-1 0 0,-1 1 1 0 0,0-1 0 0 0,0 1 0 0 0,0-1-1 0 0,0 1 1 0 0,-1-1 0 0 0,1 1-1 0 0,0-1 1 0 0,0 1 0 0 0,0-1 0 0 0,0 1-1 0 0,0-1 1 0 0,-1 1 0 0 0,1-1-1 0 0,0 1 1 0 0,0-1 0 0 0,-1 0 0 0 0,1 1-1 0 0,0-1 1 0 0,0 1 0 0 0,-1-1-1 0 0,1 0 1 0 0,-1 1 0 0 0,1-1 0 0 0,0 0-1 0 0,-1 0 1 0 0,1 1 0 0 0,-1-1-1 0 0,0 0-5 0 0,-5 5 79 0 0,1 5 2 0 0,-8-4-26 0 0,-4 7-25 0 0,16-12-25 0 0,0 0 0 0 0,0 1-1 0 0,-1-1 1 0 0,1 0-1 0 0,0 0 1 0 0,-1 0-1 0 0,1 0 1 0 0,-1 0 0 0 0,1 0-1 0 0,-1 0 1 0 0,0-1-1 0 0,1 1 1 0 0,-1 0-1 0 0,0-1 1 0 0,1 1-1 0 0,-1-1 1 0 0,0 0 0 0 0,0 0-1 0 0,0 0-4 0 0,0 1 4 0 0,1-1 0 0 0,-1 0 0 0 0,0 0 0 0 0,0 1 0 0 0,1-1 0 0 0,-1 1 0 0 0,0-1 0 0 0,0 1 0 0 0,1 0 0 0 0,-1-1 0 0 0,1 1 0 0 0,-1 0 0 0 0,1 0-4 0 0,-1 0 0 0 0,1 0 0 0 0,-1 0 0 0 0,0 0 0 0 0,1 0 1 0 0,-1 0-1 0 0,0-1 0 0 0,1 1 0 0 0,-1-1 0 0 0,0 0 0 0 0,0 1 0 0 0,1-1 0 0 0,-1 0 1 0 0,0 0-1 0 0,-20 0 0 0 0,12 0-42 0 0,-5 0-46 0 0,1 0-208 0 0,14 0 290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6 0 0,0-3-13 0 0,-1 1-54 0 0,1 0-57 0 0,-1 1-59 0 0,0 0-59 0 0,0 0-62 0 0,0 0-63 0 0,-1 1-63 0 0,1-1-104 0 0,-1 0-76 0 0,0-1-80 0 0,1 1-80 0 0,-1-3-968 0 0,1-5-982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48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48 4576 0 0,'0'0'101'0'0,"0"0"22"0"0,0 0 5 0 0,0-3-21 0 0,0-3-68 0 0,0 2 35 0 0,0 2 75 0 0,0 1 176 0 0,0 0-27 0 0,0-1-65 0 0,0 1-56 0 0,0 0-48 0 0,0-1-30 0 0,0 1-38 0 0,0-2 84 0 0,0 1 3 0 0,0 2-137 0 0,0 0 0 0 0,0 0 1 0 0,0 0-1 0 0,0 0 0 0 0,0 0 0 0 0,0-1 1 0 0,0 1-1 0 0,0 0 0 0 0,0 0 0 0 0,0 0 1 0 0,0 0-1 0 0,0 0 0 0 0,0 0 0 0 0,0 0 1 0 0,0 0-1 0 0,0 0 0 0 0,0 0 0 0 0,0-1 1 0 0,0 1-1 0 0,0 0 0 0 0,0 0 0 0 0,0 0 1 0 0,0 0-1 0 0,0 0 0 0 0,0 0 0 0 0,0 0 1 0 0,0 0-1 0 0,0 0 0 0 0,0 0 0 0 0,-1 0 1 0 0,1 0-1 0 0,0 0 0 0 0,0 0 0 0 0,0-1 1 0 0,0 1-1 0 0,0 0 0 0 0,0 0 0 0 0,0 0 1 0 0,0 0-1 0 0,0 0 0 0 0,0 0 0 0 0,0 0 1 0 0,-1 0-1 0 0,1 0 0 0 0,0 0 0 0 0,0 0 1 0 0,0 0-1 0 0,0 0 0 0 0,0 0 0 0 0,0 0 1 0 0,0 0-1 0 0,0 0 0 0 0,0 0 0 0 0,0 0 1 0 0,0 0-1 0 0,-1 0 0 0 0,1 0-11 0 0,0 1 85 0 0,-3-1 51 0 0,-1 1 50 0 0,-1-1 47 0 0,0 0 46 0 0,-1 0 43 0 0,1-2 41 0 0,2 0 40 0 0,1 0-370 0 0,1 1 0 0 0,0 0 0 0 0,-1 0 0 0 0,1 0 0 0 0,-1 0 0 0 0,1 0 0 0 0,-1 0 0 0 0,1 0-1 0 0,-1 0 1 0 0,0 1 0 0 0,0-1 0 0 0,1 1 0 0 0,-1-1 0 0 0,0 1 0 0 0,-1 0-33 0 0,1 0 194 0 0,-1 2-14 0 0,-7 9-52 0 0,7-9-28 0 0,0-2-4 0 0,-20 3 59 0 0,21-2-144 0 0,1-1 0 0 0,-1 1 0 0 0,0 0 0 0 0,0-1-1 0 0,1 1 1 0 0,-1 0 0 0 0,1 0 0 0 0,-1 0 0 0 0,1 0 0 0 0,-2 2-11 0 0,-2 0 94 0 0,0-4-72 0 0,0 0 29 0 0,-1 5 95 0 0,-4 9 14 0 0,9-8-106 0 0,-1-1-8 0 0,-3 0 25 0 0,-6 1 65 0 0,-8 6-119 0 0,11-6-31 0 0,0 1 1 0 0,0 0 0 0 0,0 0 0 0 0,-4 5 13 0 0,1 0 15 0 0,5-6 10 0 0,0 0 1 0 0,1 1-1 0 0,0 0 0 0 0,0 0 0 0 0,-1 2-25 0 0,0 4 45 0 0,-4 5-7 0 0,5-9 26 0 0,-6 16-48 0 0,10-20-14 0 0,1 0 0 0 0,-1 0 0 0 0,1-1 0 0 0,0 1 1 0 0,0 0-1 0 0,0 0 0 0 0,0 2-2 0 0,1-4 4 0 0,-1 0 1 0 0,0 0-1 0 0,1-1 1 0 0,-1 1-1 0 0,0 0 1 0 0,0 0-1 0 0,-1 0 1 0 0,1 0-1 0 0,0-1 1 0 0,-1 1-1 0 0,1 0 1 0 0,-1 0-1 0 0,1-1 1 0 0,-1 1-1 0 0,0 1-4 0 0,-5 0 26 0 0,6-2-25 0 0,-1-1 0 0 0,1 0 0 0 0,-1 0 0 0 0,1 0-1 0 0,0 0 1 0 0,-1 0 0 0 0,1 0 0 0 0,0 1 0 0 0,-1-1 0 0 0,1 0 0 0 0,0 0 0 0 0,0 1 0 0 0,-1-1-1 0 0,1 0 1 0 0,0 0 0 0 0,-1 1 0 0 0,1-1 0 0 0,0 0 0 0 0,0 1 0 0 0,0-1 0 0 0,-1 0 0 0 0,1 1 0 0 0,0-1-1 0 0,0 0 1 0 0,0 1 0 0 0,0-1 0 0 0,0 1 0 0 0,0-1 0 0 0,0 0 0 0 0,0 1 0 0 0,0-1 0 0 0,0 0-1 0 0,0 1 1 0 0,0-1 0 0 0,0 1 0 0 0,0-1 0 0 0,0 0 0 0 0,0 1 0 0 0,0-1 0 0 0,0 0 0 0 0,0 1-1 0 0,1-1 1 0 0,-1 0 0 0 0,0 1 0 0 0,0-1 0 0 0,0 0 0 0 0,1 1 0 0 0,-1-1 0 0 0,0 0-1 0 0,5 9 34 0 0,-4-8-24 0 0,0 1 0 0 0,0-1 0 0 0,0 1 0 0 0,0-1 0 0 0,-1 1 0 0 0,1-1 0 0 0,0 1 0 0 0,-1 0 0 0 0,1-1 0 0 0,-1 1 0 0 0,0 1-10 0 0,0-3 1 0 0,0 0 0 0 0,0 1 0 0 0,0-1 0 0 0,0 0 0 0 0,0 0 0 0 0,0 0 0 0 0,0 0 1 0 0,0 0-1 0 0,0 0 0 0 0,0 0 0 0 0,0 0 0 0 0,0 0 0 0 0,0 0 0 0 0,0 1 0 0 0,0-1 1 0 0,0 0-1 0 0,0 0 0 0 0,0 0 0 0 0,0 0 0 0 0,0 0 0 0 0,0 0 0 0 0,0 0 0 0 0,0 0 1 0 0,0 0-1 0 0,1 0 0 0 0,-1 0 0 0 0,0 1 0 0 0,0-1 0 0 0,0 0 0 0 0,0 0 0 0 0,0 0 1 0 0,0 0-1 0 0,0 0 0 0 0,0 0 0 0 0,0 0 0 0 0,0 0 0 0 0,0 0 0 0 0,0 0 0 0 0,0 0 1 0 0,1 0-1 0 0,-1 0 0 0 0,0 0 0 0 0,0 0 0 0 0,0 0 0 0 0,0 0 0 0 0,0 0 0 0 0,0 0 1 0 0,0 0-1 0 0,0 0 0 0 0,0 0 0 0 0,0 0 0 0 0,1 0 0 0 0,-1 0 0 0 0,0 0 0 0 0,0 0 1 0 0,0 0-1 0 0,0 0-1 0 0,1 0 5 0 0,1 0 1 0 0,-1 0-1 0 0,0 0 1 0 0,1 1-1 0 0,-1-1 1 0 0,0 0 0 0 0,0 1-1 0 0,1-1 1 0 0,-1 1-1 0 0,0 0 1 0 0,0-1-1 0 0,0 1 1 0 0,0 0 0 0 0,0 0-1 0 0,1-1 1 0 0,-1 1-1 0 0,-1 0 1 0 0,1 0-1 0 0,0 0 1 0 0,0 0-1 0 0,0 0 1 0 0,0 0 0 0 0,-1 1-6 0 0,3 3 17 0 0,-3-5-13 0 0,0 1 0 0 0,0 0 1 0 0,1-1-1 0 0,-1 1 0 0 0,0-1 0 0 0,1 1 1 0 0,-1 0-1 0 0,1-1 0 0 0,-1 1 0 0 0,0-1 1 0 0,1 1-1 0 0,-1-1 0 0 0,1 1 0 0 0,-1-1 1 0 0,1 1-1 0 0,0-1 0 0 0,-1 0 0 0 0,1 1 1 0 0,-1-1-1 0 0,1 0 0 0 0,0 0 0 0 0,0 1-4 0 0,4 1 18 0 0,10 6 31 0 0,9 5-32 0 0,16 8-9 0 0,-36-20 10 0 0,1 1-1 0 0,0-2 0 0 0,-1 1 1 0 0,1 0-1 0 0,0-1 1 0 0,0 0-1 0 0,-1 0 0 0 0,1-1 1 0 0,3 0-18 0 0,2 1 25 0 0,12 0 32 0 0,6 0-50 0 0,-27 0-7 0 0,-1 0 0 0 0,0 0 0 0 0,1 0 0 0 0,-1 0 0 0 0,1 0 0 0 0,-1 0 0 0 0,1 0 0 0 0,-1 0 0 0 0,1 0 0 0 0,-1 0 0 0 0,1 0 0 0 0,-1 0 0 0 0,1 0 0 0 0,-1 0 0 0 0,1-1 0 0 0,-1 1 0 0 0,1 0 0 0 0,-1 0 0 0 0,1-1 0 0 0,-1 1 0 0 0,0 0 0 0 0,1 0 0 0 0,-1-1 0 0 0,1 1 0 0 0,-1 0 0 0 0,0-1 0 0 0,1 1 0 0 0,-1-1 0 0 0,0 1 0 0 0,0 0 0 0 0,1-1 0 0 0,-1 0 0 0 0,4-5 17 0 0,-1 4-1 0 0,-1 1 0 0 0,0-1 1 0 0,0 1-1 0 0,0 0 0 0 0,1 0 0 0 0,-1 0 0 0 0,1 0 1 0 0,0 0-17 0 0,-1 0 15 0 0,0 1 1 0 0,1-1-1 0 0,-1 0 1 0 0,1-1 0 0 0,-1 1-1 0 0,0 0 1 0 0,0-1 0 0 0,0 1-16 0 0,4-13 66 0 0,-4 9-54 0 0,0 2-15 0 0,6-4 24 0 0,9-9 43 0 0,-5 0 0 0 0,2-10-47 0 0,-11 21-18 0 0,2-9 11 0 0,1 10 19 0 0,-5 4-28 0 0,-1 0-1 0 0,1-1 1 0 0,-1 1 0 0 0,1 0 0 0 0,-1 0-1 0 0,0-1 1 0 0,1 1 0 0 0,-1 0 0 0 0,0-1 0 0 0,1 1-1 0 0,-1-1 1 0 0,0 1 0 0 0,1 0 0 0 0,-1-1-1 0 0,0 1 1 0 0,0-1 0 0 0,1 1 0 0 0,-1-1 0 0 0,0 1-1 0 0,0-1 1 0 0,0 1 0 0 0,0-1 0 0 0,0 1-1 0 0,0-1 1 0 0,0 1 0 0 0,1-1 0 0 0,-2 1 0 0 0,1-1-1 0 0,0 1 1 0 0,0-1 0 0 0,0 1 0 0 0,0-1-1 0 0,0-65 0 0 0,0 6 64 0 0,-1 51-64 0 0,2-1 0 0 0,12-18 0 0 0,-2 4 3 0 0,-9 22-7 0 0,1-1-7 0 0,0 0-48 0 0,-6 3 4 0 0,-8 0 34 0 0,9 0 0 0 0,4 3-1 0 0,9 10 12 0 0,-6 0 10 0 0,6-8 0 0 0,-11-4 0 0 0,1 0 0 0 0,-1-1 0 0 0,0 1 0 0 0,1 0 0 0 0,-1 0 0 0 0,0 0 0 0 0,0 0 0 0 0,0-1 0 0 0,0 1 0 0 0,1 0 0 0 0,-1 0 0 0 0,0 0 0 0 0,0 0 0 0 0,-1 0 0 0 0,1 23-9 0 0,0 0 43 0 0,0-1 53 0 0,0-2 65 0 0,3-13-56 0 0,7 13-2 0 0,-6-12 8 0 0,-3-3-59 0 0,0 0-10 0 0,5 4 21 0 0,1 3 17 0 0,6 12 49 0 0,-10-12-35 0 0,-3-13-84 0 0,0 0 0 0 0,0 0 0 0 0,0 0 0 0 0,0 0 0 0 0,-1 0 0 0 0,1 0 0 0 0,0 0 0 0 0,0 0 0 0 0,0 1 1 0 0,0-1-1 0 0,0 0 0 0 0,0 0 0 0 0,0 0 0 0 0,0 0 0 0 0,0 0 0 0 0,0 0 0 0 0,1 0 0 0 0,-1 0 0 0 0,0 0 0 0 0,0 0 0 0 0,0 1 0 0 0,0-1 0 0 0,0 0 0 0 0,0 0 0 0 0,0 0 0 0 0,0 0 0 0 0,0 0 0 0 0,0 0 0 0 0,0 0 0 0 0,0 0 0 0 0,0 0 0 0 0,0 0 0 0 0,0 0 0 0 0,0 0 0 0 0,0 0 0 0 0,1 0 0 0 0,-1 0 0 0 0,0 0 0 0 0,0 1 0 0 0,0-1 0 0 0,0 0 0 0 0,0 0 0 0 0,0 0 1 0 0,0 0-1 0 0,0 0 0 0 0,0 0 0 0 0,0 0 0 0 0,0 0 0 0 0,1 0 0 0 0,-1 0 0 0 0,0 0 0 0 0,0 0 0 0 0,0 0 0 0 0,0 0 0 0 0,0-1 0 0 0,0 1 0 0 0,0 0-1 0 0,8 0 14 0 0,-3 0 63 0 0,-5 3-11 0 0,0-3-66 0 0,0 1 1 0 0,0-1 0 0 0,0 1 0 0 0,0 0 0 0 0,0-1 0 0 0,1 1 0 0 0,-1 0-1 0 0,0-1 1 0 0,0 1 0 0 0,0 0 0 0 0,0-1 0 0 0,1 1 0 0 0,-1 0 0 0 0,0-1 0 0 0,1 1 0 0 0,-1 0-1 0 0,1-1 0 0 0,-1 0 1 0 0,1 1 0 0 0,-1-1-1 0 0,1 0 1 0 0,0 0 0 0 0,-1 1 0 0 0,1-1-1 0 0,0 0 1 0 0,-1 0 0 0 0,1 0-1 0 0,0 0 1 0 0,-1 0 0 0 0,1 0 0 0 0,0 0-1 0 0,0 0 0 0 0,1 0 22 0 0,7 0-315 0 0,-7 0 98 0 0,-1 0 49 0 0,0 0-42 0 0,0 0-29 0 0,0 0-34 0 0,-1 0-344 0 0,1 0 80 0 0,-1 0-48 0 0,0 0-664 0 0,0 0-524 0 0,0 0-996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48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300 300 5064 0 0,'0'-13'108'0'0,"0"13"-106"0"0,0 0 0 0 0,0 0 0 0 0,0 0 1 0 0,0 0-1 0 0,0 0 0 0 0,0 0 0 0 0,0 0 0 0 0,0-1 1 0 0,0 1-1 0 0,0 0 0 0 0,0 0 0 0 0,0 0 0 0 0,0 0 1 0 0,0 0-1 0 0,0 0 0 0 0,0 0 0 0 0,0 0 0 0 0,0 0 1 0 0,0 0-1 0 0,0-1 0 0 0,0 1 0 0 0,0 0 0 0 0,0 0 1 0 0,0 0-1 0 0,0 0 0 0 0,0 0 0 0 0,0 0 0 0 0,0 0 1 0 0,0 0-1 0 0,0 0 0 0 0,0 0 0 0 0,0 0 0 0 0,0 0 1 0 0,0 0-1 0 0,-1 0 0 0 0,1-1 0 0 0,0 1 0 0 0,0 0 1 0 0,0 0-1 0 0,0 0 0 0 0,0 0 0 0 0,0 0 0 0 0,0 0 1 0 0,0 0-1 0 0,0 0 0 0 0,0 0 0 0 0,-1 0 0 0 0,1 0 1 0 0,0 0-1 0 0,0 0 0 0 0,0 0 0 0 0,0 0 0 0 0,0 0 1 0 0,0 0-1 0 0,0 0 0 0 0,0 0 0 0 0,0 1-2 0 0,-1-1 9 0 0,0 0 1 0 0,1 0-1 0 0,-1 0 0 0 0,0 0 0 0 0,0-1 1 0 0,1 1-1 0 0,-1 0 0 0 0,0 0 0 0 0,1 0 1 0 0,-1 0-1 0 0,1-1 0 0 0,-1 1 0 0 0,0 0 1 0 0,1-1-1 0 0,-1 1-9 0 0,-4-11 129 0 0,3 10-113 0 0,-5 0-7 0 0,-10 1 51 0 0,14 0 36 0 0,3 0 110 0 0,-3 0 187 0 0,-5 0-167 0 0,-1 0 48 0 0,-24 0 747 0 0,19 0-629 0 0,1 0-88 0 0,7 0-204 0 0,0 0-42 0 0,1 2 174 0 0,-9 9 1 0 0,1-6 6 0 0,9 2-72 0 0,3-7-157 0 0,1 1 0 0 0,0-1 0 0 0,0 1 0 0 0,0-1 0 0 0,-1 0 0 0 0,1 1 1 0 0,0-1-1 0 0,0 0 0 0 0,-1 1 0 0 0,1-1 0 0 0,0 0 0 0 0,-1 0 0 0 0,1 1 0 0 0,0-1 0 0 0,-1 0 0 0 0,1 0 0 0 0,0 1 1 0 0,-1-1-1 0 0,1 0 0 0 0,-1 0 0 0 0,1 0 0 0 0,0 0 0 0 0,-1 0 0 0 0,1 0 0 0 0,-1 0 0 0 0,1 0 0 0 0,-1 0 0 0 0,1 0 1 0 0,0 0-1 0 0,-1 0 0 0 0,1 0-10 0 0,-6 3 232 0 0,-4 10-32 0 0,5 0-10 0 0,-6-8-4 0 0,4 7-26 0 0,7-11-154 0 0,0 0 1 0 0,-1 0 0 0 0,1 0 0 0 0,-1 0-1 0 0,1 0 1 0 0,-1 0 0 0 0,0 0 0 0 0,1 0-1 0 0,-1-1 1 0 0,0 1 0 0 0,0 0 0 0 0,1 0-1 0 0,-1 0 1 0 0,0-1 0 0 0,0 1 0 0 0,0 0-7 0 0,-4 1 19 0 0,4-2-15 0 0,0 1 1 0 0,1-1-1 0 0,-1 0 0 0 0,0 0 1 0 0,1 1-1 0 0,-1-1 0 0 0,1 1 1 0 0,-1-1-1 0 0,1 0 0 0 0,-1 1 1 0 0,1-1-1 0 0,-1 1 0 0 0,1-1 1 0 0,-1 1-1 0 0,1 0 0 0 0,-1-1 1 0 0,1 1-1 0 0,0-1 0 0 0,-1 1 1 0 0,1 0-1 0 0,0-1 0 0 0,0 1-4 0 0,-3 4 18 0 0,-7 14 59 0 0,4 4 56 0 0,-4-12 25 0 0,5 12 2 0 0,-2-9-63 0 0,3-5-46 0 0,1 3-39 0 0,3 26-92 0 0,0-21 70 0 0,0-5 47 0 0,0-1 53 0 0,3 5 25 0 0,10 0-22 0 0,-11-14-89 0 0,-1-1 1 0 0,1 0-1 0 0,-1 1 1 0 0,1-1-1 0 0,-1 0 0 0 0,1 0 1 0 0,0 0-1 0 0,0 0 1 0 0,-1 0-1 0 0,1 0 0 0 0,1 0-4 0 0,9 1 50 0 0,5-2 39 0 0,-15 0-81 0 0,0-1 0 0 0,-1 1 0 0 0,1 0 0 0 0,0-1 0 0 0,-1 1 0 0 0,1-1 0 0 0,-1 0 0 0 0,1 0 0 0 0,-1 1 0 0 0,1-1 0 0 0,1-1-8 0 0,5-3 68 0 0,9-4 84 0 0,5-1-18 0 0,-1-2-43 0 0,-18 10-80 0 0,1-1 0 0 0,-1 1-1 0 0,0-1 1 0 0,0 0 0 0 0,0 0 0 0 0,-1 0 0 0 0,1 0-1 0 0,-1 0 1 0 0,0-1 0 0 0,2-2-11 0 0,1-6 19 0 0,-1 3 4 0 0,21-17 14 0 0,-21 21-37 0 0,0-1 0 0 0,-1 1 0 0 0,0-1 0 0 0,0 1 0 0 0,0-1 0 0 0,-1 0 0 0 0,0 0 0 0 0,2-4 0 0 0,-3 4 0 0 0,0 3 0 0 0,0 1 0 0 0,-1-1 0 0 0,1 0 0 0 0,-1 1 0 0 0,0-1 0 0 0,0 0 0 0 0,0 0 0 0 0,0-1 0 0 0,-1 2 0 0 0,1 0 0 0 0,0 0 0 0 0,0 1 0 0 0,0-1 0 0 0,0 0 0 0 0,0 0 0 0 0,1 0 0 0 0,-1 0 0 0 0,1 0 0 0 0,-1 1 0 0 0,2-3 0 0 0,13-27 0 0 0,-4 17-16 0 0,-9 12-64 0 0,-2 2-16 0 0,3 2 16 0 0,8 12 77 0 0,-9 1 42 0 0,-2-13-46 0 0,0 0 0 0 0,1 0 0 0 0,-1 0 0 0 0,0-1 0 0 0,1 1 0 0 0,-1 0 0 0 0,1-1 0 0 0,0 1 0 0 0,-1 0 0 0 0,1-1 0 0 0,0 1 0 0 0,0-1 0 0 0,0 1 7 0 0,0 0-6 0 0,0-1-1 0 0,0 1 0 0 0,0-1 1 0 0,0 1-1 0 0,-1 0 0 0 0,1-1 0 0 0,-1 1 1 0 0,1 0-1 0 0,-1-1 0 0 0,1 1 1 0 0,-1 0-1 0 0,0 0 0 0 0,0 0 7 0 0,0 5-10 0 0,0-5 10 0 0,-1 0 0 0 0,1 0 0 0 0,0 0 0 0 0,1 1 0 0 0,-1-1 0 0 0,0 0 0 0 0,0 0 0 0 0,1 0 0 0 0,0 0 0 0 0,0 1 0 0 0,4 5 0 0 0,-4-6 0 0 0,-1-1 0 0 0,1 0 0 0 0,0 1 0 0 0,0-1 0 0 0,0 1 0 0 0,-1 0 0 0 0,1-1 0 0 0,-1 1 0 0 0,1-1 0 0 0,-1 1 0 0 0,0 0 0 0 0,1-1 0 0 0,-1 1 0 0 0,0 0 0 0 0,0 0 0 0 0,0-1 0 0 0,0 1 0 0 0,1 0 0 0 0,-1 0 0 0 0,0-1 0 0 0,1 1 0 0 0,-1 0 0 0 0,1 0 0 0 0,0-1 0 0 0,0 1 0 0 0,0-1 0 0 0,0 1 0 0 0,0 0 0 0 0,0-1 0 0 0,0 1 0 0 0,0-1 0 0 0,-1 1 0 0 0,1-1 0 0 0,0 1 0 0 0,-1 0 0 0 0,1-1 0 0 0,-1 1 0 0 0,1 0 0 0 0,-1 0 0 0 0,0-1 0 0 0,0 1 0 0 0,1 0 0 0 0,-2 0 0 0 0,1-1 0 0 0,0 1 0 0 0,0-1 0 0 0,0 1 0 0 0,1-1 0 0 0,-1 1 0 0 0,0-1 0 0 0,1 1 0 0 0,-1-1 0 0 0,1 0 0 0 0,-1 1 0 0 0,1-1 0 0 0,-1 1 0 0 0,1-1 0 0 0,0 0 0 0 0,0 1 0 0 0,11 20 0 0 0,-8-16-26 0 0,-2-3-69 0 0,1 0-70 0 0,-2-1-108 0 0,-1-2 273 0 0,2 1-399 0 0,-1 0-112 0 0,-1-1 67 0 0,0 1-42 0 0,0 1-575 0 0,0 2-455 0 0,0 5-860 0 0</inkml:trace>
  <inkml:trace contextRef="#ctx0" brushRef="#br0" timeOffset="482.02">537 300 6704 0 0,'0'0'149'0'0,"0"0"23"0"0,0 0 12 0 0,0 3-25 0 0,0 10-159 0 0,0-3 74 0 0,0-1 61 0 0,0-1 52 0 0,0 2 241 0 0,0 16 701 0 0,1-19-866 0 0,0-3-34 0 0,5 1 146 0 0,-2-1-133 0 0,-3-4-221 0 0,-1 1-1 0 0,0 0 1 0 0,1-1 0 0 0,-1 1 0 0 0,0 0-1 0 0,1-1 1 0 0,-1 1 0 0 0,0 0 0 0 0,0 0-1 0 0,0-1 1 0 0,1 1 0 0 0,-1 0 0 0 0,0 0-1 0 0,0-1 1 0 0,0 2-21 0 0,-1 5 152 0 0,1-5-103 0 0,0 0 0 0 0,0 0 0 0 0,0 0 0 0 0,0 1 0 0 0,0-1 0 0 0,1 0 0 0 0,-1 0 0 0 0,1 0-1 0 0,-1 0 1 0 0,1 1-49 0 0,4 5 123 0 0,-4-6-100 0 0,0-1 0 0 0,0 0 0 0 0,0 1 1 0 0,0-1-1 0 0,-1 1 0 0 0,1 0 0 0 0,-1-1 1 0 0,1 1-1 0 0,-1-1 0 0 0,1 1 1 0 0,-1 0-1 0 0,0-1 0 0 0,0 1 0 0 0,0 0-23 0 0,0 14 215 0 0,-1 9 98 0 0,1-23-270 0 0,0 1 0 0 0,0-1 1 0 0,0 0-1 0 0,1 1 0 0 0,-1-1 0 0 0,1 0 0 0 0,0 0 1 0 0,0 2-44 0 0,10 9 240 0 0,-9-10-49 0 0,-1 0-74 0 0,0 1-41 0 0,-3 2 0 0 0,2-6-39 0 0,0 2 226 0 0,0-2 1 0 0,-2 0-18 0 0,-9 0-74 0 0,8 0-38 0 0,3 0-6 0 0,0 0 0 0 0,0 0 0 0 0,0 0 0 0 0,0 0 0 0 0,3 0-8 0 0,6-2-68 0 0,-8 1-44 0 0,-1 1 0 0 0,0-1-1 0 0,1 1 1 0 0,-1-1 0 0 0,0 1-1 0 0,0-1 1 0 0,1 0 0 0 0,-1 1 0 0 0,0-1-1 0 0,0 0 1 0 0,0 1 0 0 0,0-1-1 0 0,0 0 1 0 0,0 1 0 0 0,0-1-1 0 0,0 0-7 0 0,0-1 11 0 0,0 0-1 0 0,0 0 1 0 0,1 1-1 0 0,-1-1 0 0 0,0 0 1 0 0,1 0-1 0 0,-1 1 0 0 0,1-1 1 0 0,0 0-11 0 0,4-6 9 0 0,-4 7-9 0 0,0-1 0 0 0,0 1 0 0 0,-1-1 0 0 0,1 1 1 0 0,0-1-1 0 0,-1 1 0 0 0,1-1 0 0 0,0 1 0 0 0,-1-1 0 0 0,0 0 0 0 0,1 1 0 0 0,-1-1 0 0 0,0 0 1 0 0,0 0-1 0 0,3-16 0 0 0,1 7 0 0 0,3-7 14 0 0,-5 2 25 0 0,-2 16-38 0 0,-1-1 0 0 0,1 1 0 0 0,0-1 0 0 0,0 1 0 0 0,0-1 0 0 0,0 1 0 0 0,0-1 0 0 0,0 1 0 0 0,0-1 0 0 0,0 1 0 0 0,0-1 0 0 0,1 1 0 0 0,-1 0 0 0 0,0-1 0 0 0,0 1 0 0 0,0-1 0 0 0,0 1 0 0 0,1-1 0 0 0,-1 1 1 0 0,0-1-1 0 0,0 1 0 0 0,1 0 0 0 0,-1-1 0 0 0,0 1 0 0 0,1 0 0 0 0,-1-1 0 0 0,0 1 0 0 0,1 0 0 0 0,-1-1 0 0 0,1 1 0 0 0,-1 0 0 0 0,1-1-1 0 0,9-6 42 0 0,-2-4-9 0 0,-3 3 6 0 0,0 1 1 0 0,0 0-1 0 0,1 0 1 0 0,0 1-1 0 0,6-6-39 0 0,-3 5-27 0 0,-6 5 13 0 0,-1 1 1 0 0,0 0 0 0 0,1 0 0 0 0,-1 0 0 0 0,1 0-1 0 0,-1 0 1 0 0,1 0 0 0 0,-1 1 0 0 0,1-1 0 0 0,0 1 0 0 0,-1 0-1 0 0,1 0 1 0 0,1 0 13 0 0,13 4-45 0 0,8 9 6 0 0,-3-2 57 0 0,-6-3 82 0 0,-12-6-74 0 0,1 1-1 0 0,-1 0 1 0 0,-1 0-1 0 0,1 0 1 0 0,0 1 0 0 0,0 0-26 0 0,14 16 23 0 0,-9-10-60 0 0,-1-2-43 0 0,0 0 26 0 0,-5-5 31 0 0,1 0 1 0 0,-1 0-1 0 0,0 1 1 0 0,0-1-1 0 0,-1 1 1 0 0,1 0 22 0 0,2 6-9 0 0,-4-7 22 0 0,0-1 0 0 0,0 0 0 0 0,0 0 0 0 0,0 0 0 0 0,1 1 0 0 0,-1-1 0 0 0,1 0 0 0 0,0-1 0 0 0,0 1-13 0 0,5 6 53 0 0,-3-5-31 0 0,-1 0 1 0 0,0 0-1 0 0,0 1 1 0 0,0-1-1 0 0,0 1 1 0 0,-1 0-23 0 0,4 9 16 0 0,0-8-16 0 0,-5-5 0 0 0,-1 0 0 0 0,1 0 0 0 0,-1 0 0 0 0,0 1 0 0 0,1-1 0 0 0,-1 0 0 0 0,1 1 0 0 0,-1-1 0 0 0,0 0 0 0 0,1 1 0 0 0,-1-1 0 0 0,0 1 0 0 0,1-1 0 0 0,-1 0 0 0 0,0 1 0 0 0,0-1 0 0 0,0 1 0 0 0,1-1 0 0 0,-1 1 0 0 0,0-1 0 0 0,0 1 0 0 0,0-1 0 0 0,0 1 0 0 0,0-1 0 0 0,0 1 0 0 0,0-1 0 0 0,0 1 0 0 0,0-1 0 0 0,0 1 0 0 0,0-1 0 0 0,0 1 0 0 0,0-1 0 0 0,2 16 0 0 0,12 0 0 0 0,-5-7-15 0 0,-3-5-36 0 0,-3-3-72 0 0,-1 1 44 0 0,1-1 28 0 0,0 0 35 0 0,2 1 22 0 0,-2-1-49 0 0,-1 1-60 0 0,0-1-90 0 0,0 1-55 0 0,0-1-95 0 0,1 1-112 0 0,-2-1 182 0 0,0 1-34 0 0,-1-2-38 0 0,0 0-48 0 0,0 0-43 0 0,0 0-38 0 0,0 0-137 0 0,0 0-36 0 0,0 0-1425 0 0</inkml:trace>
  <inkml:trace contextRef="#ctx0" brushRef="#br0" timeOffset="1089.33">1483 348 4208 0 0,'-5'-1'46'0'0,"4"1"-37"0"0,0-1 1 0 0,0 1-1 0 0,0 0 0 0 0,0 0 0 0 0,0 0 1 0 0,-1 0-1 0 0,1 0 0 0 0,0 0 0 0 0,0 0 1 0 0,0 0-1 0 0,-1 0-9 0 0,-1 6 55 0 0,7 5 6 0 0,-4-10-61 0 0,1-1 0 0 0,-1 0 0 0 0,0 1 0 0 0,0-1 1 0 0,0 0-1 0 0,1 1 0 0 0,-1-1 0 0 0,0 0 0 0 0,0 1 0 0 0,0-1 1 0 0,0 0-1 0 0,0 1 0 0 0,1-1 0 0 0,-1 0 0 0 0,0 1 0 0 0,0-1 0 0 0,0 1 1 0 0,0-1-1 0 0,0 0 0 0 0,0 1 0 0 0,0-1 0 0 0,-1 1 0 0 0,1-1 1 0 0,0 0-1 0 0,0 1 0 0 0,0-1 0 0 0,0 0 0 0 0,0 1 0 0 0,0-1 1 0 0,-1 0-1 0 0,1 1 0 0 0,0-1 0 0 0,0 0 0 0 0,-1 1 0 0 0,1-1 0 0 0,0 0 1 0 0,0 0-1 0 0,-1 1 0 0 0,1-1 0 0 0,0 0 0 0 0,-1 0 0 0 0,1 0 1 0 0,0 1-1 0 0,-1-1 0 0 0,1 0 0 0 0,0 0 0 0 0,-1 0 0 0 0,1 0 0 0 0,-1 0 0 0 0,-4 4 76 0 0,2-1 40 0 0,1 1 36 0 0,2-4-129 0 0,-1 0 0 0 0,1 1 0 0 0,0-1 0 0 0,0 1 0 0 0,0-1 1 0 0,-1 0-1 0 0,1 1 0 0 0,0-1 0 0 0,0 0 0 0 0,-1 1 0 0 0,1-1 0 0 0,0 0 0 0 0,-1 0 0 0 0,1 1 0 0 0,0-1 0 0 0,-1 0 0 0 0,1 0 0 0 0,-1 0 0 0 0,1 1 0 0 0,0-1 0 0 0,-1 0 0 0 0,1 0 0 0 0,-1 0 0 0 0,1 0 0 0 0,0 0 0 0 0,-1 0 0 0 0,1 0 0 0 0,-1 0 0 0 0,1 0 0 0 0,-1 0 0 0 0,1 0-23 0 0,-5 3 576 0 0,1 0-450 0 0,0 1 43 0 0,-23 23 929 0 0,22-21-919 0 0,2-2-56 0 0,-1 6 103 0 0,0 0-55 0 0,-2 4 0 0 0,4-10-129 0 0,0 0 0 0 0,0-1 0 0 0,0 1 0 0 0,-1 0 0 0 0,1-1 0 0 0,-1 0 0 0 0,-1 1-42 0 0,-1 3 23 0 0,1-1 48 0 0,2-4-25 0 0,2 1 1 0 0,-1-1-1 0 0,0 0 0 0 0,0 1 1 0 0,1-1-1 0 0,-1 0 0 0 0,1 1 1 0 0,0 1-47 0 0,-1 8 121 0 0,0-1-15 0 0,-5 0-21 0 0,-1 3 45 0 0,6 0 61 0 0,1 12-1 0 0,0-23-124 0 0,0-3-2 0 0,0 0 1 0 0,0 0 6 0 0,0 0 1 0 0,2 0 0 0 0,59 0 192 0 0,-61 0-263 0 0,1 0 1 0 0,-1 0 0 0 0,1 0 0 0 0,-1 0 0 0 0,1 0-1 0 0,-1 0 1 0 0,1 0 0 0 0,-1 0 0 0 0,1 0 0 0 0,-1 0-1 0 0,1 0 1 0 0,-1 0 0 0 0,1 0 0 0 0,-1-1-1 0 0,1 1 1 0 0,-1 0 0 0 0,1 0 0 0 0,-1 0 0 0 0,0-1-1 0 0,1 1 1 0 0,-1 0 0 0 0,1-1 0 0 0,-1 1 0 0 0,0 0-1 0 0,1-1 1 0 0,-1 1 0 0 0,0 0 0 0 0,1-1 0 0 0,-1 1-1 0 0,0-1 1 0 0,0 1 0 0 0,1-1-2 0 0,3-6 7 0 0,7 2-7 0 0,-6-5 0 0 0,6 4-22 0 0,-6-7-82 0 0,21-18-122 0 0,-20 19 118 0 0,0-2-79 0 0,1 1-48 0 0,7-18-374 0 0,-7 12 301 0 0,-3 9 184 0 0,-1 1 64 0 0,2-3-131 0 0,0 3 42 0 0,2-7-116 0 0,-5 0 29 0 0,1-6-5 0 0,7-9-145 0 0,-7 11 173 0 0,-3 5 31 0 0,0 2 76 0 0,1-3 48 0 0,-1 10 53 0 0,0 0 0 0 0,-1 0 0 0 0,1 0 0 0 0,-1 0 0 0 0,-1-2 5 0 0,-4-7-24 0 0,5 12 21 0 0,0 0-1 0 0,0 0 1 0 0,0 0 0 0 0,0 0 0 0 0,0-1 0 0 0,1 1-1 0 0,-1 0 1 0 0,1 0 0 0 0,0-4 3 0 0,0-4 0 0 0,0 4 0 0 0,1 0 0 0 0,-2 0 0 0 0,1 0 0 0 0,-1 0 0 0 0,-1-5 0 0 0,-4-3 0 0 0,5 12 0 0 0,0-1 0 0 0,0 1 0 0 0,0 0 0 0 0,0-1 0 0 0,0 1 0 0 0,1 0 0 0 0,-1-1 0 0 0,1-1 0 0 0,0-8 21 0 0,0 0 34 0 0,0-40 335 0 0,0 51-191 0 0,0 2 8 0 0,0 0 3 0 0,0 0 13 0 0,0 0 8 0 0,0 0 1 0 0,0 0-2 0 0,0 0-6 0 0,0 0-6 0 0,0 0-2 0 0,3 5 10 0 0,1 5-118 0 0,0 4 64 0 0,0 2 74 0 0,-3 2 82 0 0,1-6-114 0 0,3-3-53 0 0,1 4-3 0 0,-1 16 69 0 0,1-14-117 0 0,0 3 42 0 0,-5-1 44 0 0,0-9-85 0 0,0 0 0 0 0,1 0 0 0 0,-1 0 0 0 0,1 0 0 0 0,4 7-111 0 0,-6-12 27 0 0,4 10 184 0 0,-4 4-9 0 0,2 3-2 0 0,2-4-35 0 0,-2-10-80 0 0,0 1 0 0 0,0 0 0 0 0,-1-1 0 0 0,0 1 0 0 0,0 0 0 0 0,-1 0-85 0 0,0 26 350 0 0,0 47 544 0 0,0-52-616 0 0,0-3-89 0 0,0-2-51 0 0,0 1-65 0 0,0-1-77 0 0,0-23-186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56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16 5936 0 0,'-4'0'42'0'0,"2"0"-19"0"0,-2 0 23 0 0,-4 0 55 0 0,-6 0 83 0 0,7 0-145 0 0,5 0-24 0 0,0 0 1 0 0,0 0 0 0 0,0 0 0 0 0,-1 0-1 0 0,1 0 1 0 0,0-1 0 0 0,0 1-1 0 0,0 0 1 0 0,0-1 0 0 0,-1 0-16 0 0,-4-3 42 0 0,-4-4 21 0 0,10 8-58 0 0,1 0 0 0 0,0 0 0 0 0,-1 0-1 0 0,1 0 1 0 0,-1-1 0 0 0,1 1 0 0 0,0 0 0 0 0,-1 0-1 0 0,1 0 1 0 0,-1 0 0 0 0,1 0 0 0 0,0 0 0 0 0,-1 0-1 0 0,1 0 1 0 0,-1 0 0 0 0,1 0 0 0 0,0 0-1 0 0,-1 0 1 0 0,1 1 0 0 0,-1-1 0 0 0,1 0 0 0 0,0 0-1 0 0,-1 0 1 0 0,1 0 0 0 0,0 1 0 0 0,-1-1-1 0 0,1 0-4 0 0,-5 7 192 0 0,5-7-176 0 0,0 1 1 0 0,0-1-1 0 0,-1 1 1 0 0,1-1-1 0 0,0 1 1 0 0,0-1-1 0 0,-1 0 1 0 0,1 1-1 0 0,-1-1 1 0 0,1 0-1 0 0,0 1 0 0 0,-1-1 1 0 0,1 0-1 0 0,-1 0 1 0 0,1 1-1 0 0,0-1 1 0 0,-1 0-1 0 0,1 0 1 0 0,-1 0-1 0 0,1 1 1 0 0,-1-1-1 0 0,1 0 1 0 0,-1 0-1 0 0,1 0 1 0 0,-1 0-1 0 0,1 0 1 0 0,-1 0-1 0 0,1 0 1 0 0,-1 0-1 0 0,1 0 1 0 0,-1 0-1 0 0,0 0-16 0 0,-5-1 176 0 0,-10 2 215 0 0,9 1-170 0 0,5 3-105 0 0,-1 1-39 0 0,-10-1 35 0 0,8-2-105 0 0,-1 2 70 0 0,3-2-11 0 0,0-1 0 0 0,1 1 0 0 0,0-1-1 0 0,-1 1 1 0 0,1 0 0 0 0,-1 2-66 0 0,-2 8 308 0 0,-6-8 11 0 0,5 6-26 0 0,-1 3-98 0 0,5-10-126 0 0,-5 9 130 0 0,1-2-44 0 0,3-3-58 0 0,2-4-25 0 0,-1 0 1 0 0,2 0 0 0 0,-1 1 0 0 0,0-1 0 0 0,1 0 0 0 0,0 1-1 0 0,0-1 1 0 0,0 1 0 0 0,1 3-73 0 0,0 8 241 0 0,-1-7-108 0 0,0 1-37 0 0,0 18 65 0 0,0-27-158 0 0,0-1 0 0 0,0 1-1 0 0,0-1 1 0 0,0 1 0 0 0,0-1 0 0 0,0 1-1 0 0,0-1 1 0 0,0 1 0 0 0,0-1 0 0 0,0 1-1 0 0,0-1 1 0 0,0 1 0 0 0,0-1-1 0 0,0 1 1 0 0,1-1 0 0 0,-1 0 0 0 0,0 1-1 0 0,0-1 1 0 0,0 1 0 0 0,1-1-1 0 0,-1 1 1 0 0,0-1 0 0 0,1 0 0 0 0,-1 1-1 0 0,0-1 1 0 0,1 0 0 0 0,-1 1 0 0 0,1-1-1 0 0,-1 0 1 0 0,0 1 0 0 0,1-1-1 0 0,0 0-2 0 0,5 5 32 0 0,0 8-21 0 0,4 0 1 0 0,-4-9 40 0 0,1-4-37 0 0,-2 1 4 0 0,2 3-7 0 0,0 0 71 0 0,-5-3-49 0 0,0-1 1 0 0,-1 1-1 0 0,1 0 0 0 0,0 0 1 0 0,0-1-1 0 0,-1 1 0 0 0,1-1 1 0 0,0 0-1 0 0,0 0 0 0 0,0 1 1 0 0,1-1-35 0 0,8-3 119 0 0,36-21 395 0 0,-31 16-345 0 0,-13 6-144 0 0,1 0 0 0 0,-1-1 1 0 0,0 1-1 0 0,0-1 0 0 0,0 0 0 0 0,0 0 1 0 0,-1 0-26 0 0,3-2 34 0 0,-1 1 1 0 0,0-1-1 0 0,1 1 1 0 0,3-2-35 0 0,-1 2 24 0 0,8-8 45 0 0,-6-3 4 0 0,-7 12-62 0 0,0 1-1 0 0,0-1 1 0 0,-1 1-1 0 0,2 0 1 0 0,-1-1-1 0 0,0 1 1 0 0,0 0-1 0 0,1 0 1 0 0,-1 1-1 0 0,1-1 1 0 0,-1 0-1 0 0,1 1 1 0 0,0 0-1 0 0,-1-1 1 0 0,2 1-11 0 0,3-2 25 0 0,-4 0-24 0 0,0 0 0 0 0,-1 0 0 0 0,1 0 0 0 0,-1 0 0 0 0,1 0 0 0 0,-1 0 0 0 0,0-1 0 0 0,0 1 0 0 0,-1-1 0 0 0,2-2-1 0 0,0-1 1 0 0,2-25-1 0 0,6 19-15 0 0,-9 11-54 0 0,-2 2 1 0 0,0 0 4 0 0,0 0 0 0 0,0 0-6 0 0,-2 0-20 0 0,1 0 87 0 0,1 0 0 0 0,-1-1 0 0 0,1 1 0 0 0,-1 0 0 0 0,1 1 0 0 0,-1-1 0 0 0,1 0 0 0 0,0 0 0 0 0,-1 0 0 0 0,1 0 0 0 0,-1 0 0 0 0,1 0 0 0 0,-1 0 1 0 0,1 1-1 0 0,-1-1 0 0 0,1 0 0 0 0,0 0 0 0 0,-1 1 0 0 0,1-1 0 0 0,0 0 0 0 0,-1 1 0 0 0,1-1 0 0 0,0 0 0 0 0,-1 1 0 0 0,1-1 0 0 0,0 0 0 0 0,-1 1 0 0 0,1-1 1 0 0,0 1 2 0 0,-1 14-15 0 0,1 0-2 0 0,-3-4-22 0 0,-7 11 25 0 0,7 1 37 0 0,3-21-10 0 0,0 0 0 0 0,0 0 0 0 0,0-1 0 0 0,1 1 0 0 0,-1 0-1 0 0,1 0 1 0 0,-1 0 0 0 0,1 0 0 0 0,0 0 0 0 0,-1-1 0 0 0,1 1 0 0 0,0 0 0 0 0,1 1-13 0 0,-1-2 11 0 0,0 1-1 0 0,0-1 1 0 0,0 1-1 0 0,-1-1 1 0 0,1 1-1 0 0,0-1 1 0 0,-1 1-1 0 0,1-1 1 0 0,-1 1 0 0 0,0-1-1 0 0,0 1 1 0 0,1 0-1 0 0,-1 1-10 0 0,2 15-3 0 0,7 2-79 0 0,-7-16 61 0 0,4 6-101 0 0,-1-5 78 0 0,0 1 22 0 0,16 41 6 0 0,-17-41 29 0 0,3 0-71 0 0,4 0-78 0 0,5 2-127 0 0,-10-5 129 0 0,10 0-176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57.3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143 411 6880 0 0,'0'0'157'0'0,"0"0"23"0"0,0 0 11 0 0,-3 0-31 0 0,-10 0-128 0 0,4 0-18 0 0,2 2 38 0 0,1 2 57 0 0,-1 3 124 0 0,4-5 73 0 0,1 0-103 0 0,-1-2-65 0 0,0 0-61 0 0,0 0-24 0 0,1 1 59 0 0,-3 12 316 0 0,-8 4-106 0 0,1-2-45 0 0,8 1-33 0 0,1-1-10 0 0,-9 1-5 0 0,-1 1-28 0 0,10-2-17 0 0,1 0-31 0 0,-4 1-55 0 0,0-1-35 0 0,4 2 31 0 0,2 59 386 0 0,0-73-379 0 0,0-3 23 0 0,0 0 11 0 0,3 2 1 0 0,-2-1-118 0 0,0 0-6 0 0,0 0 1 0 0,0 0 0 0 0,0 0-1 0 0,0 0 1 0 0,0 0 0 0 0,0 0-1 0 0,1 0 1 0 0,-1-1 0 0 0,0 1-1 0 0,0 0 1 0 0,1-1 0 0 0,0 1-13 0 0,5 0 72 0 0,0-1 38 0 0,-5 0-87 0 0,0 0 1 0 0,0-1-1 0 0,-1 1 1 0 0,1-1-1 0 0,0 1 0 0 0,-1-1 1 0 0,1 0-1 0 0,0 1 1 0 0,-1-1-1 0 0,1 0 1 0 0,0-1-24 0 0,6-3 20 0 0,5 0 46 0 0,-8-6-2 0 0,7 5-13 0 0,-11 6-51 0 0,0-1 1 0 0,0 1 0 0 0,0-1 0 0 0,0 1 0 0 0,0-1-1 0 0,0 1 1 0 0,0-1 0 0 0,0 0 0 0 0,-1 1 0 0 0,1-1 0 0 0,0 0-1 0 0,0 0 1 0 0,0 0 0 0 0,-1 0 0 0 0,1 0 0 0 0,0 0-1 0 0,3-10 0 0 0,-3 10 0 0 0,-1 0 1 0 0,0 0-1 0 0,1 0 1 0 0,-1 0 0 0 0,1-1-1 0 0,-1 1 1 0 0,1 0-1 0 0,0 0 1 0 0,-1 0 0 0 0,1 1-1 0 0,0-1 1 0 0,0 0-1 0 0,0 0 1 0 0,0 0-1 0 0,-1 0 1 0 0,1 1 0 0 0,0-1-1 0 0,1 0 0 0 0,10-8 26 0 0,-9 0-57 0 0,1-2-21 0 0,9 1-87 0 0,-12 8 128 0 0,0 1 0 0 0,0-1-1 0 0,0 1 1 0 0,0-1 0 0 0,0 0 0 0 0,0 1-1 0 0,0-1 1 0 0,-1 0 0 0 0,1 0 0 0 0,-1 1-1 0 0,1-2 12 0 0,2-7-71 0 0,2-1-43 0 0,2-2-33 0 0,10-25-313 0 0,-13 25 332 0 0,-3 0 34 0 0,-1 7-13 0 0,0-3-24 0 0,0 2 35 0 0,0-10-124 0 0,0 8 100 0 0,0-4-106 0 0,0 6 106 0 0,0-12-133 0 0,0-3 71 0 0,0-12 10 0 0,0 1 84 0 0,0 25 74 0 0,-1 1 1 0 0,0-1-1 0 0,-1 0 1 0 0,1 1-1 0 0,-2-2 14 0 0,1 1-4 0 0,0 1 0 0 0,1-1-1 0 0,0 0 1 0 0,0 1 0 0 0,0-2 4 0 0,1 1 0 0 0,-1 0 1 0 0,0 0-1 0 0,0 0 1 0 0,-1 1-1 0 0,-1-2 0 0 0,1 2-2 0 0,0-1-1 0 0,1 0 0 0 0,0 1 1 0 0,0-1-1 0 0,0-1 3 0 0,1-8 18 0 0,0-14-121 0 0,0 17 84 0 0,0-2 74 0 0,0 8 24 0 0,0-1 44 0 0,0 1 53 0 0,0 0 59 0 0,-2 11-158 0 0,-9 8 2 0 0,11-11-74 0 0,0 0 0 0 0,0 0 0 0 0,-1 0 1 0 0,1 1-1 0 0,0-1 0 0 0,0 0 0 0 0,0 1 0 0 0,-1-1 0 0 0,1 0 0 0 0,0 0 0 0 0,0 1 1 0 0,0-1-1 0 0,0 0 0 0 0,0 1 0 0 0,0-1 0 0 0,0 0 0 0 0,0 1 0 0 0,-1-1 0 0 0,1 0 1 0 0,0 0-1 0 0,0 1 0 0 0,0-1 0 0 0,1 0 0 0 0,-1 1 0 0 0,0-1 0 0 0,0 0-5 0 0,-1 7 50 0 0,0 18 120 0 0,1-22-137 0 0,0 0-1 0 0,0 0 0 0 0,0-1 1 0 0,1 1-1 0 0,-1 0 0 0 0,1 0 1 0 0,0-1-1 0 0,0 2-32 0 0,6 10 118 0 0,-6-12-90 0 0,0 1 0 0 0,0 0-1 0 0,0 0 1 0 0,0 0 0 0 0,-1 1 0 0 0,1-1 0 0 0,-1 2-28 0 0,0 6 86 0 0,0 4 34 0 0,1-10-90 0 0,-1 0 0 0 0,0-1 1 0 0,1 1-1 0 0,0 0 1 0 0,0-1-1 0 0,0 1 1 0 0,1-1-1 0 0,-1 1 0 0 0,1-1 1 0 0,0 0-1 0 0,2 4-30 0 0,-1-5 31 0 0,-1 1 0 0 0,0-1 0 0 0,-1 1 0 0 0,1 0 0 0 0,0 0 0 0 0,-1 1-31 0 0,1 1 40 0 0,-2 0 1 0 0,1-1 0 0 0,0 1 0 0 0,-1 0 0 0 0,-1 5-41 0 0,1 3 72 0 0,0-6-19 0 0,1-1 1 0 0,0 0 0 0 0,1 0 0 0 0,-1 0 0 0 0,1 0 0 0 0,3 6-54 0 0,-4-8 33 0 0,3 12 125 0 0,-5 4-20 0 0,1-12-70 0 0,0-7-52 0 0,0 0 0 0 0,0-1 0 0 0,0 1 0 0 0,0 0 0 0 0,1-1 0 0 0,-1 1 0 0 0,0 0 0 0 0,1-1 0 0 0,0 1 0 0 0,-1-1 0 0 0,1 1 0 0 0,0-1 0 0 0,0 1 0 0 0,0-1-16 0 0,5 12 100 0 0,-4-3-22 0 0,-1 0 1 0 0,0 0-1 0 0,-1 0 1 0 0,0 0 0 0 0,-1 8-79 0 0,1 6 44 0 0,0-8-21 0 0,0 0 35 0 0,0-11-64 0 0,0-1-88 0 0,0-2-84 0 0,0-1 45 0 0,0 0-36 0 0,0-1-37 0 0,0 1-35 0 0,0 0-338 0 0,0-1 75 0 0,0 0-49 0 0,0 0-660 0 0,0 0-525 0 0,0 0-998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57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221 490 6880 0 0,'0'0'157'0'0,"0"0"23"0"0,0 0 11 0 0,-2-3-31 0 0,1 2-158 0 0,0 1 0 0 0,1-1 0 0 0,-1 0 0 0 0,0 1 0 0 0,0-1 1 0 0,1 1-1 0 0,-1-1 0 0 0,0 1 0 0 0,0-1 0 0 0,0 1 0 0 0,0-1 0 0 0,0 1 1 0 0,0 0-1 0 0,1-1 0 0 0,-1 1-2 0 0,-8 4 16 0 0,4 0 45 0 0,4-3 119 0 0,-1 0-34 0 0,-1 1 57 0 0,0-2-61 0 0,-2-1-45 0 0,4 1-24 0 0,1 0-5 0 0,-5 0 260 0 0,1 0-73 0 0,1 1-61 0 0,1-1-52 0 0,0 2 3 0 0,1 1-33 0 0,-1 1-9 0 0,0-1 25 0 0,-12 2 181 0 0,10-2-204 0 0,-1 1 0 0 0,0-1 0 0 0,1 1 0 0 0,0 0 0 0 0,-3 3-105 0 0,-8 13 274 0 0,10-10-142 0 0,4-7-105 0 0,0-1 1 0 0,0 0-1 0 0,0 0 1 0 0,-1 0-1 0 0,1 1 0 0 0,-1-1 1 0 0,1 0-1 0 0,-1-1 1 0 0,0 1-28 0 0,-14 16 179 0 0,-1 9-13 0 0,3-6-15 0 0,10-15-98 0 0,1 0 1 0 0,0-1-1 0 0,0 1 0 0 0,-1 6-53 0 0,-5 26 168 0 0,6-16-45 0 0,1-1-1 0 0,1 16-122 0 0,1-26 20 0 0,2 19 65 0 0,-1-28-77 0 0,-1 0 0 0 0,1 0 0 0 0,0 0-1 0 0,0 0 1 0 0,-1 0 0 0 0,2 0 0 0 0,-1-1 0 0 0,0 1 0 0 0,0 0 0 0 0,0-1 0 0 0,1 1 0 0 0,0 0-8 0 0,11 14 70 0 0,-10-11-53 0 0,-3-4-13 0 0,0-1 0 0 0,0 1 1 0 0,1 0-1 0 0,-1-1 0 0 0,0 1 0 0 0,1 0 1 0 0,-1-1-1 0 0,1 1 0 0 0,-1-1 0 0 0,1 1 1 0 0,-1-1-1 0 0,0 1 0 0 0,1-1 0 0 0,0 1 1 0 0,-1-1-1 0 0,1 0 0 0 0,-1 1 0 0 0,1-1 1 0 0,0 0-1 0 0,-1 1 0 0 0,1-1 0 0 0,0 0-4 0 0,4 3 18 0 0,3 1 12 0 0,-7-3-22 0 0,1 0-1 0 0,-1 0 1 0 0,0 0 0 0 0,1 0-1 0 0,-1 0 1 0 0,1-1-1 0 0,0 1 1 0 0,-1-1-1 0 0,1 1 1 0 0,-1-1-1 0 0,1 0 1 0 0,0 1-1 0 0,-1-1 1 0 0,1 0-8 0 0,5 0 33 0 0,-4 0-22 0 0,-1 0 0 0 0,0 0 0 0 0,0 0 0 0 0,0 0 0 0 0,0 0 0 0 0,1 0 0 0 0,-1-1 0 0 0,0 1 1 0 0,0-1-1 0 0,1 0-11 0 0,13-12 73 0 0,-9 5-36 0 0,-4 5-28 0 0,0 0 1 0 0,0-1-1 0 0,1 1 0 0 0,-1 0 0 0 0,1 1 0 0 0,0-1-9 0 0,7-1 37 0 0,-10 3-35 0 0,1 1 0 0 0,-1-1-1 0 0,0 0 1 0 0,1 1 0 0 0,-1-1 0 0 0,1 0 0 0 0,-1 0 0 0 0,0 0 0 0 0,0 0-1 0 0,1 0 1 0 0,-1 0 0 0 0,0 0 0 0 0,0-1 0 0 0,0 1 0 0 0,0 0 0 0 0,0-1-2 0 0,8-19 0 0 0,0-3 0 0 0,-7 21-2 0 0,0 0 1 0 0,0-1 0 0 0,-1 0-1 0 0,0 1 1 0 0,0-1 0 0 0,0 0-1 0 0,0 1 1 0 0,0-1 0 0 0,0-4 1 0 0,-1-3-39 0 0,0-3-33 0 0,1 5 34 0 0,0 1 0 0 0,1 0 0 0 0,-1 0 0 0 0,1 0 0 0 0,4-7 38 0 0,-6 13-10 0 0,2-2-21 0 0,-2 0 0 0 0,1 1 0 0 0,0-1 1 0 0,-1 0-1 0 0,1 1 0 0 0,-1-1 0 0 0,0-3 31 0 0,-1-1-44 0 0,-1 0 1 0 0,1 0-1 0 0,-1 0 0 0 0,-2-3 44 0 0,-1-8-78 0 0,3 4-47 0 0,0-1 1 0 0,2 1 0 0 0,-1 0 0 0 0,3-8 124 0 0,-2-3-151 0 0,0-22 77 0 0,0 1-37 0 0,0-170-557 0 0,0 150 527 0 0,0 1 87 0 0,0 65 57 0 0,0-1 1 0 0,1 1 0 0 0,-1-1-1 0 0,0 0 1 0 0,0 1-1 0 0,1-1 1 0 0,-1 1 0 0 0,1-1-1 0 0,-1 1 1 0 0,2-2-4 0 0,6-8 122 0 0,-5 9 66 0 0,-3 2 18 0 0,0 0-16 0 0,0 0-71 0 0,0 0-30 0 0,0 20 101 0 0,0 3-34 0 0,0 22 85 0 0,0-7-65 0 0,2-13-75 0 0,4 5 0 0 0,0 1 3 0 0,-4-7 1 0 0,-3 5 39 0 0,1 21 88 0 0,4-21-116 0 0,1-5-4 0 0,-3-18-59 0 0,0 0 0 0 0,-1 0 0 0 0,0 1 0 0 0,0-1 0 0 0,0 5-53 0 0,-3 25 248 0 0,2 19 112 0 0,4-20-180 0 0,2-20-115 0 0,0 3 22 0 0,-5-1 20 0 0,-1 46 161 0 0,0-18-163 0 0,1-38-128 0 0,-1-5 6 0 0,0 0-1 0 0,0 0 1 0 0,0 1-1 0 0,0-1 1 0 0,0 0-1 0 0,-1 0 1 0 0,1 0-1 0 0,-1 0 1 0 0,1 0 0 0 0,-1 1 17 0 0,-12 13-128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59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7976 0 0,'0'3'174'0'0,"0"1"-99"0"0,-1-2-37 0 0,1 1 1 0 0,0-1-1 0 0,0 0 1 0 0,1 1-1 0 0,-1-1 0 0 0,0 0 1 0 0,1 1-1 0 0,-1-1 0 0 0,2 2-38 0 0,7 18 171 0 0,-5 1-112 0 0,-4-21-61 0 0,0 1 1 0 0,0 0-1 0 0,0-1 1 0 0,0 1 0 0 0,1-1-1 0 0,-1 1 1 0 0,1 0-1 0 0,0-1 1 0 0,0 1-1 0 0,0-1 1 0 0,0 0-1 0 0,1 2 2 0 0,3 8 18 0 0,-3 10 51 0 0,1 1 208 0 0,3 1 45 0 0,-4-16-160 0 0,0-1-1 0 0,-1 0 0 0 0,0 1 0 0 0,0 4-161 0 0,-1 45 681 0 0,0 76 790 0 0,0-87-880 0 0,0 2 140 0 0,0-24-314 0 0,0 0 40 0 0,-2-19-192 0 0,0-3-133 0 0,1-1-80 0 0,-1 1-57 0 0,-2 4-73 0 0,3-4 92 0 0,0 0 46 0 0,0 0 57 0 0,0 0 91 0 0,1 1 103 0 0,0-1 119 0 0,-1-1-164 0 0,1 0 37 0 0,0-23-216 0 0,0-16-1 0 0,0 36-81 0 0,1 1 0 0 0,-1-1 0 0 0,0 0 0 0 0,0 1-1 0 0,1-1 1 0 0,-1 1 0 0 0,1-1 0 0 0,-1 0 0 0 0,1 1 0 0 0,0-1 0 0 0,-1 1 0 0 0,1 0 0 0 0,1-2-5 0 0,-1 2 0 0 0,0-1 0 0 0,0 0 0 0 0,0 1 1 0 0,0-1-1 0 0,-1 0 0 0 0,1 0 0 0 0,0 0 0 0 0,-1 0 1 0 0,0 0-1 0 0,1 0 0 0 0,-1 1 0 0 0,0-1 0 0 0,0-2 0 0 0,0 2 0 0 0,0-1-1 0 0,0 1 0 0 0,0-1 0 0 0,0 1 0 0 0,1 0 0 0 0,-1-1 0 0 0,1 1 0 0 0,-1 0 0 0 0,1-1 0 0 0,0 1 0 0 0,0 0 0 0 0,0 0 0 0 0,0-1 0 0 0,0 1 0 0 0,0 0 0 0 0,1 0 0 0 0,-1 1 0 0 0,1-1 0 0 0,0-1 1 0 0,5-6-43 0 0,2-6-85 0 0,-8 12 89 0 0,1 0 0 0 0,0-1 0 0 0,0 1 0 0 0,1 0 0 0 0,-1 0 0 0 0,2-1 39 0 0,15-15-170 0 0,6-7 20 0 0,-18 22 53 0 0,2 5 76 0 0,-6 0 7 0 0,2-1 4 0 0,2 0 0 0 0,12 0-62 0 0,-18 0 68 0 0,0 0 0 0 0,0 0 0 0 0,0 0 0 0 0,0 0 0 0 0,-1 0 0 0 0,1 0 0 0 0,0 1 0 0 0,0-1 0 0 0,0 0 0 0 0,0 1 0 0 0,-1-1 0 0 0,1 1 0 0 0,0-1 0 0 0,0 1 0 0 0,-1-1 0 0 0,1 1 1 0 0,0 0-1 0 0,-1-1 0 0 0,1 1 0 0 0,-1 0 0 0 0,1-1 0 0 0,0 1 4 0 0,9 21-40 0 0,-4-6 12 0 0,-1-8 7 0 0,-4-7 19 0 0,0 1-1 0 0,0-1 1 0 0,0 1 0 0 0,0-1-1 0 0,-1 1 1 0 0,1-1 0 0 0,0 1-1 0 0,-1-1 1 0 0,0 1 0 0 0,1 0-1 0 0,-1-1 1 0 0,0 1 0 0 0,0 0 0 0 0,1-1 2 0 0,-1 1 0 0 0,0 0 0 0 0,0 0 0 0 0,1-1 0 0 0,-1 1 0 0 0,1 0 0 0 0,-1 0 0 0 0,1-1 0 0 0,0 1 0 0 0,0-1 0 0 0,0 1 0 0 0,1 0 0 0 0,-2-1 0 0 0,1 0 0 0 0,0 0 0 0 0,-1 0 0 0 0,1 0 0 0 0,-1 0 0 0 0,1 0 0 0 0,-1 0 0 0 0,1 0 0 0 0,-1 0 0 0 0,0 0 0 0 0,1 0 0 0 0,-1 0 0 0 0,0 0 0 0 0,0 0 0 0 0,0 1 0 0 0,0-1 0 0 0,0 0 0 0 0,0 0 0 0 0,0 0 0 0 0,0 0 0 0 0,0 0 0 0 0,-1 0 0 0 0,1 0 0 0 0,0 1 0 0 0,-6 6 0 0 0,0 1 0 0 0,5 24 0 0 0,1 11-11 0 0,0-39 9 0 0,0-1-46 0 0,2 2-105 0 0,5 4-283 0 0,-5-8 358 0 0,0 0 59 0 0,0 1-354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59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0 220 7568 0 0,'26'13'166'0'0,"-20"-10"29"0"0,-4-3 14 0 0,3 0-44 0 0,19 0-108 0 0,-17 0-67 0 0,8 0 10 0 0,-5-3 95 0 0,-2-2 79 0 0,-3 2-18 0 0,0 1 35 0 0,8-1 284 0 0,1 0 11 0 0,-4-2-98 0 0,-2 0-131 0 0,-3 2-154 0 0,5-2 192 0 0,11-9 502 0 0,-16 8-604 0 0,-1 0-60 0 0,-2 1-70 0 0,1-1 41 0 0,5 1 4 0 0,-3 2-78 0 0,2-1 27 0 0,9-13 132 0 0,-12 13-163 0 0,-2 0-35 0 0,3-9 34 0 0,2 10 14 0 0,-7 3-39 0 0,1 0 1 0 0,-1 0 0 0 0,0 0 0 0 0,0 0-1 0 0,0 0 1 0 0,1 0 0 0 0,-1 0 0 0 0,0 0-1 0 0,0 0 1 0 0,0 0 0 0 0,0 0 0 0 0,1-1-1 0 0,-1 1 1 0 0,0 0 0 0 0,0 0 0 0 0,0 0-1 0 0,0 0 1 0 0,1 0 0 0 0,-1 0 0 0 0,0 0-1 0 0,0-1 1 0 0,0 1 0 0 0,0 0 0 0 0,0 0 0 0 0,0 0-1 0 0,0 0 1 0 0,1-1 0 0 0,-1 1 0 0 0,0 0-1 0 0,0 0 1 0 0,0 0 0 0 0,0 0 0 0 0,0-1-1 0 0,0 1 1 0 0,0 0 0 0 0,0 0-1 0 0,1-27 61 0 0,-1 25-60 0 0,-1-32 55 0 0,0 32-54 0 0,1 0 0 0 0,0 0 1 0 0,-1 1-1 0 0,1-1 0 0 0,-1 0 0 0 0,0 0 0 0 0,0 1 0 0 0,1-1 1 0 0,-1 0-1 0 0,0 1 0 0 0,-1-1 0 0 0,1 1 0 0 0,-1-1-2 0 0,-3-1 43 0 0,4 3-42 0 0,1 0-1 0 0,-1 0 1 0 0,0 0 0 0 0,1 0-1 0 0,-1 0 1 0 0,0 0 0 0 0,0-1 0 0 0,1 1-1 0 0,-1 0 1 0 0,1 0 0 0 0,-1 0-1 0 0,0-1 1 0 0,1 1 0 0 0,-1 0 0 0 0,0-1-1 0 0,-1-6 0 0 0,2 7 0 0 0,0 0 0 0 0,0-1 0 0 0,0 1 0 0 0,0 0 0 0 0,0 0 0 0 0,0 0 0 0 0,0 0 0 0 0,0 0 0 0 0,0-1 0 0 0,0 1 0 0 0,0 0 0 0 0,0 0 0 0 0,0 0 0 0 0,0 0 0 0 0,0 0 0 0 0,0-1 0 0 0,0 1 0 0 0,0 0 0 0 0,-1 0 0 0 0,1 0 0 0 0,0 0 0 0 0,0 0 0 0 0,0 0 0 0 0,0-1 0 0 0,0 1 0 0 0,0 0 0 0 0,0 0 0 0 0,0 0 0 0 0,0 0 0 0 0,-1 0 0 0 0,1 0 0 0 0,0 0 0 0 0,0 0 0 0 0,0 0 0 0 0,0 0 0 0 0,0 0 0 0 0,-1 0 0 0 0,1-1 0 0 0,0 1 0 0 0,0 0 0 0 0,0 0 0 0 0,0 0 0 0 0,0 0 0 0 0,-1 0 0 0 0,1 0 0 0 0,0 0 0 0 0,0 0 0 0 0,0 1 0 0 0,0-1 0 0 0,-1 0 0 0 0,-26 11 0 0 0,14-5 0 0 0,8 4 0 0 0,-6-5 0 0 0,6 6 0 0 0,-5-6 0 0 0,3 6 0 0 0,7-10 0 0 0,-1 0 0 0 0,1 0 0 0 0,-1 0 0 0 0,1 0 0 0 0,-1 0 0 0 0,1 0 0 0 0,-1 0 0 0 0,0 0 0 0 0,1 0 0 0 0,-1 0 0 0 0,0 0 0 0 0,0-1 0 0 0,0 1 0 0 0,0 0 0 0 0,0 0 0 0 0,0-1 0 0 0,0 1 0 0 0,0-1 0 0 0,0 1 0 0 0,0-1 0 0 0,0 1 0 0 0,0 0 0 0 0,0 0 1 0 0,0-1-1 0 0,0 1 0 0 0,0 0 0 0 0,0 0 0 0 0,0 0 0 0 0,0 0 0 0 0,0 0 0 0 0,1 10-2 0 0,1 1 25 0 0,-6 4 44 0 0,-6-3 29 0 0,7-7 28 0 0,4 1-76 0 0,-1-1-4 0 0,-4 2 23 0 0,-1 2 44 0 0,4 6 38 0 0,2 9 14 0 0,0-8 22 0 0,2-12-31 0 0,4 4-47 0 0,0-1 0 0 0,-1 1-1 0 0,0 0 1 0 0,0 1-107 0 0,-5-10 1 0 0,0 6 43 0 0,1 1 6 0 0,3-2 78 0 0,7 6-24 0 0,-6-7 13 0 0,2-3-79 0 0,-1-1-11 0 0,7 11 47 0 0,-6-8 23 0 0,2-3-72 0 0,-7-1-5 0 0,9 2 23 0 0,13-1 1 0 0,-14-3 25 0 0,-5-8-29 0 0,1 7-139 0 0,10-2 98 0 0,-10 4-53 0 0,-1-1-94 0 0,-2 2 26 0 0,-1-1-38 0 0,1 1-46 0 0,-1-1-48 0 0,-2 1-39 0 0,1 0-56 0 0,0-1-48 0 0,-1 1-43 0 0,1-2-540 0 0,1 1-97 0 0,2 0-754 0 0,5 1-1040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59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8640 0 0,'0'0'197'0'0,"0"0"24"0"0,3 3 17 0 0,7 10-38 0 0,-5 0-160 0 0,2-8-40 0 0,-7-5 0 0 0,1 0 0 0 0,-1 0 0 0 0,1 0 0 0 0,-1 1 0 0 0,0-1 0 0 0,1 0 0 0 0,-1 1 0 0 0,1-1 0 0 0,-1 0 0 0 0,0 1 0 0 0,1-1 0 0 0,-1 1 0 0 0,0-1 0 0 0,0 0 0 0 0,1 1 0 0 0,-1-1 0 0 0,0 1 0 0 0,0-1 0 0 0,0 1 0 0 0,1-1 0 0 0,-1 1 0 0 0,0-1 0 0 0,0 1 0 0 0,0-1 0 0 0,0 1 0 0 0,0-1 0 0 0,0 1 0 0 0,0-1 0 0 0,0 1 0 0 0,0-1 0 0 0,0 1 0 0 0,-1 0 0 0 0,1 6 30 0 0,0 1 56 0 0,0 0 47 0 0,0 1 37 0 0,0 3 94 0 0,0 21 571 0 0,0-21-513 0 0,0-3-93 0 0,0-2-81 0 0,3 3 331 0 0,-1-4-379 0 0,2 1 60 0 0,1 7 157 0 0,-4-10-180 0 0,1 0 0 0 0,0 0 0 0 0,0 0 0 0 0,0 0-1 0 0,1-1 1 0 0,0 2-137 0 0,0-2 318 0 0,-2 0-116 0 0,0 0-73 0 0,-1 1-65 0 0,0 0-13 0 0,1-2 51 0 0,1 2 26 0 0,6 13 184 0 0,-3-9-178 0 0,2-5-65 0 0,-6-3-67 0 0,-1 0 0 0 0,0 0-1 0 0,0 0 1 0 0,0 0 0 0 0,1 0-1 0 0,-1 0 1 0 0,0 0 0 0 0,0 1 0 0 0,0-1-1 0 0,1 0 1 0 0,-1 0 0 0 0,0 0-1 0 0,0 0 1 0 0,0 0 0 0 0,0 0 0 0 0,1 0-1 0 0,-1 1 1 0 0,0-1 0 0 0,0 0 0 0 0,0 0-1 0 0,0 0 1 0 0,0 0 0 0 0,0 0-1 0 0,1 1 1 0 0,-1-1 0 0 0,0 0 0 0 0,0 0-1 0 0,0 0 1 0 0,0 1 0 0 0,0-1-1 0 0,0 0 1 0 0,0 0-2 0 0,1 9 52 0 0,0 6 35 0 0,-1-12-20 0 0,2 0-25 0 0,9 7-90 0 0,-9-7-44 0 0,-2-3 25 0 0,0 0-70 0 0,0 0-79 0 0,0 0 63 0 0,0 0-36 0 0,0 0-39 0 0,0 0-36 0 0,0 0-361 0 0,0 0 84 0 0,0 0-50 0 0,0 0-698 0 0,0 0-552 0 0,0 0-1048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0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15 126 7016 0 0,'-2'0'201'0'0,"1"0"-193"0"0,1 0-1 0 0,-1 0 1 0 0,1 0-1 0 0,0 0 1 0 0,-1 0 0 0 0,1 0-1 0 0,-1 1 1 0 0,1-1-1 0 0,-1 0 1 0 0,1 0 0 0 0,-1 0-1 0 0,1 0 1 0 0,0 1-1 0 0,-1-1 1 0 0,1 0 0 0 0,-1 0-1 0 0,1 1 1 0 0,0-1-1 0 0,-1 0 1 0 0,1 0-1 0 0,0 1 1 0 0,-1-1 0 0 0,1 0-1 0 0,0 1 1 0 0,0-1-1 0 0,-1 1-7 0 0,1 1 4 0 0,-1-1-1 0 0,1 1 1 0 0,0 0-1 0 0,-1 0 1 0 0,1 0-1 0 0,0 0 1 0 0,0 0-1 0 0,0 0 0 0 0,1 0 1 0 0,-1-1-1 0 0,0 1 1 0 0,1 2-4 0 0,1 2 30 0 0,1 3-47 0 0,1 7-20 0 0,-3-10 61 0 0,1-1 36 0 0,-2 0 24 0 0,1 0 37 0 0,-1 1 44 0 0,0-1 49 0 0,0 14 625 0 0,0 9 475 0 0,0-27-1282 0 0,0-1 0 0 0,0 1 0 0 0,0-1 0 0 0,0 1 0 0 0,0-1 0 0 0,0 1 0 0 0,0-1 0 0 0,0 1 0 0 0,0-1-1 0 0,0 1 1 0 0,0-1 0 0 0,0 1 0 0 0,0-1 0 0 0,1 1 0 0 0,-1-1 0 0 0,0 1 0 0 0,0-1 0 0 0,1 1 0 0 0,-1-1 0 0 0,0 0 0 0 0,0 1 0 0 0,1-1 0 0 0,-1 1 0 0 0,0-1 0 0 0,1 0 0 0 0,-1 1 0 0 0,0-1-1 0 0,1 0 1 0 0,-1 1 0 0 0,1-1 0 0 0,-1 0 0 0 0,1 0-32 0 0,6 5 501 0 0,-2 8 267 0 0,5 0-22 0 0,-8-11-427 0 0,-1-1-74 0 0,0 1-64 0 0,-1 0-53 0 0,0 0-31 0 0,0 0-44 0 0,-1 3 14 0 0,1-4-7 0 0,0 1 60 0 0,0 1-57 0 0,0-1 118 0 0,1 0 95 0 0,-1 0 76 0 0,1-1 140 0 0,1 0 763 0 0,0-2-667 0 0,-1 0-335 0 0,-1 0-37 0 0,1 0-1 0 0,1 0-98 0 0,-2-1-109 0 0,1 1-91 0 0,0-1-103 0 0,0 1-114 0 0,2-3 320 0 0,-3 3-20 0 0,0 1 1 0 0,0 0 0 0 0,0 0-1 0 0,0 0 1 0 0,0 0 0 0 0,0 0-1 0 0,1 0 1 0 0,-1-1 0 0 0,0 1 0 0 0,0 0-1 0 0,0 0 1 0 0,0 0 0 0 0,0 0-1 0 0,0 0 1 0 0,0-1 0 0 0,0 1-1 0 0,0 0 1 0 0,0 0 0 0 0,0 0-1 0 0,0 0 1 0 0,0 0 0 0 0,0-1-1 0 0,-1 1 1 0 0,1 0 0 0 0,0 0-1 0 0,0 0 1 0 0,0 0 0 0 0,0 0-1 0 0,0-1 1 0 0,0 1 0 0 0,0 0-1 0 0,0 0 1 0 0,0 0 0 0 0,0 0 0 0 0,-1 0-1 0 0,1 0 1 0 0,0 0 0 0 0,0 0-1 0 0,0-1 1 0 0,0 1 0 0 0,0 0-1 0 0,-12-22 32 0 0,11 20-32 0 0,0 0 0 0 0,1 0 0 0 0,-1 0 0 0 0,1 0 0 0 0,0 0 0 0 0,-1 0 0 0 0,1 0 0 0 0,0 0 0 0 0,0 0 0 0 0,0 0 0 0 0,1 0 0 0 0,-1-8 0 0 0,0 6 0 0 0,-1 0 0 0 0,1 0 0 0 0,-1 0 0 0 0,0 0 0 0 0,0 0 0 0 0,0 0 0 0 0,0 1 0 0 0,-1-1 0 0 0,0 0 0 0 0,-1-2 0 0 0,2 4 0 0 0,0-1 0 0 0,1 1 0 0 0,-1 0 0 0 0,1-1 0 0 0,-1 1 0 0 0,1-1 0 0 0,0 1 0 0 0,0-1 0 0 0,0 1 0 0 0,0-1 0 0 0,0 1 0 0 0,1-1 0 0 0,-1 1 0 0 0,1-1 0 0 0,0 1 0 0 0,0 0 0 0 0,0-1 0 0 0,0 1 0 0 0,0 0 0 0 0,1-1 0 0 0,3-12 0 0 0,-4 11 0 0 0,0-1 0 0 0,0 1-1 0 0,-1 0 1 0 0,0-1-1 0 0,0 0 1 0 0,0-1 0 0 0,0-5-16 0 0,0 9 6 0 0,0 0-1 0 0,0 1 1 0 0,1-1 0 0 0,-1 0 0 0 0,0 1-1 0 0,1-1 1 0 0,-1 1 0 0 0,1-1 0 0 0,0 0-1 0 0,-1 1 1 0 0,1 0 0 0 0,0-1 0 0 0,0 1-1 0 0,0-1 11 0 0,4-6-46 0 0,-2 3 21 0 0,-3 4 18 0 0,0 1 1 0 0,0-1-1 0 0,1 1 1 0 0,-1-1 0 0 0,0 0-1 0 0,1 1 1 0 0,-1-1-1 0 0,0 1 1 0 0,1-1 0 0 0,-1 1-1 0 0,1-1 1 0 0,-1 1-1 0 0,1-1 1 0 0,-1 1-1 0 0,1-1 1 0 0,-1 1 0 0 0,1 0-1 0 0,0-1 1 0 0,-1 1-1 0 0,1 0 1 0 0,0-1 0 0 0,0 1 6 0 0,4-2-27 0 0,3-4-6 0 0,5-7-81 0 0,-10 9 71 0 0,0 1-1 0 0,0 0 1 0 0,0 0-1 0 0,1 0 0 0 0,2-2 44 0 0,-4 5-5 0 0,-1-1-1 0 0,1 0 0 0 0,-1 1 0 0 0,1-1 0 0 0,-1 1 0 0 0,1-1 0 0 0,-1 1 0 0 0,1-1 1 0 0,0 1-1 0 0,-1 0 0 0 0,2 0 6 0 0,3 0-27 0 0,-4 0 22 0 0,-1 1 0 0 0,1-1 0 0 0,0 0 0 0 0,-1 0 0 0 0,1 0 0 0 0,0-1 0 0 0,-1 1 0 0 0,1 0 0 0 0,0 0 0 0 0,-1-1 0 0 0,1 1 0 0 0,1-2 5 0 0,0-5-34 0 0,-3 7 33 0 0,0 0 1 0 0,0 0-1 0 0,0 0 0 0 0,0-1 0 0 0,0 1 1 0 0,0 0-1 0 0,0 0 0 0 0,0 0 0 0 0,0-1 1 0 0,0 1-1 0 0,0 0 0 0 0,0 0 0 0 0,0 0 1 0 0,0 0-1 0 0,1-1 0 0 0,-1 1 0 0 0,0 0 1 0 0,0 0-1 0 0,0 0 0 0 0,0 0 0 0 0,0 0 1 0 0,0 0-1 0 0,1-1 0 0 0,-1 1 0 0 0,0 0 0 0 0,0 0 1 0 0,0 0-1 0 0,0 0 0 0 0,1 0 0 0 0,-1 0 1 0 0,0 0-1 0 0,0 0 0 0 0,0 0 0 0 0,1 0 1 0 0,-1 0-1 0 0,0 0 1 0 0,27-2-16 0 0,-11 5-39 0 0,1 6-111 0 0,-9-4 33 0 0,-8-5 96 0 0,3-1-98 0 0,0 1-298 0 0,-3 0 327 0 0,0 0 6 0 0,0 0-16 0 0,0 0-41 0 0,0 0-12 0 0,0 0-41 0 0,0 0-47 0 0,0 0-53 0 0,0 0-57 0 0,0 0-53 0 0,0 0-46 0 0,0 0-42 0 0,0 0-147 0 0,0 0-41 0 0,0 0-178 0 0,0 0-481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0.5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9728 0 0,'1'0'-127'0'0,"0"0"96"0"0,0 0 60 0 0,0 0 38 0 0,2 0 233 0 0,-2 0-217 0 0,0 0-85 0 0,-1 0-44 0 0,1 0-37 0 0,0 0-26 0 0,-1 0-37 0 0,1 0-40 0 0,0 0-45 0 0,-1 0-48 0 0,1 0-51 0 0,0 0-55 0 0,0 0-59 0 0,-1 0-857 0 0,0 0-750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4.8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5136 0 0,'0'0'149'0'0,"0"0"-35"0"0,0 2 3 0 0,0 12 446 0 0,0-2-12 0 0,0 18 794 0 0,0-20-970 0 0,0-1-41 0 0,0 0-81 0 0,0-1-53 0 0,0 0-63 0 0,0 0-71 0 0,1 1 107 0 0,0-2-48 0 0,1 0-21 0 0,2 2-2 0 0,0-1-1 0 0,-2-1 0 0 0,0 1 20 0 0,-2 0 48 0 0,0 15 202 0 0,0 38 484 0 0,0-34-417 0 0,0-19-293 0 0,0-1-38 0 0,0 3 14 0 0,0 10 95 0 0,0-11-103 0 0,0 3 49 0 0,0-8-103 0 0,0 4 7 0 0,0-3-3 0 0,0 2 54 0 0,0 3 82 0 0,0 27 177 0 0,0-15-178 0 0,0-5 21 0 0,0-5 74 0 0,0-6 94 0 0,0-11 116 0 0,0-5-355 0 0,0 0-40 0 0,-1-8 23 0 0,5-4-44 0 0,2 9-70 0 0,-1 4-43 0 0,-3-6-35 0 0,-2 10 40 0 0,1-1 0 0 0,0 1 0 0 0,0 0 0 0 0,0 0 0 0 0,2-4 21 0 0,3-11-40 0 0,-3-1 37 0 0,-4 16 3 0 0,2 0 0 0 0,-1 1 0 0 0,0-1 0 0 0,1 1 0 0 0,0-1 0 0 0,0 0 0 0 0,0 1 0 0 0,1 0 0 0 0,0-1 0 0 0,-1 1 0 0 0,1 0 0 0 0,2-3 0 0 0,-1 3 0 0 0,0-1 0 0 0,-1 1 0 0 0,0-1 0 0 0,0 1 0 0 0,0-1 0 0 0,0-2 0 0 0,0 2 0 0 0,-1 0 0 0 0,1 1 0 0 0,0-1 0 0 0,1 0 0 0 0,-1 1 0 0 0,2-2 0 0 0,9-13 0 0 0,1 1 0 0 0,1 1 0 0 0,6-5 0 0 0,-14 14-7 0 0,-5 5-1 0 0,1 1-1 0 0,-1-1 1 0 0,1 1-1 0 0,0-1 1 0 0,0 1-1 0 0,0 0 1 0 0,0 0-1 0 0,1 0 9 0 0,10-1-1 0 0,18 3-59 0 0,-31 0 57 0 0,0 0 1 0 0,1 0-1 0 0,-1 0 1 0 0,0 0 0 0 0,1 0-1 0 0,-1 1 1 0 0,0-1-1 0 0,0 0 1 0 0,1 1 0 0 0,-1-1-1 0 0,0 1 1 0 0,0-1-1 0 0,0 1 1 0 0,0 0 0 0 0,1-1-1 0 0,-1 1 1 0 0,0 0-1 0 0,0 0 1 0 0,0 0 0 0 0,-1 0-1 0 0,1 0 1 0 0,0 0-1 0 0,0 0 1 0 0,0 0 0 0 0,0 1 2 0 0,1 3-7 0 0,-2-5 7 0 0,1 1-1 0 0,-1 0 1 0 0,0-1 0 0 0,1 1 0 0 0,-1-1 0 0 0,0 1-1 0 0,1 0 1 0 0,-1-1 0 0 0,0 1 0 0 0,1-1-1 0 0,-1 1 1 0 0,1-1 0 0 0,-1 1 0 0 0,1-1 0 0 0,0 1-1 0 0,-1-1 1 0 0,1 0 0 0 0,-1 1 0 0 0,1-1 0 0 0,0 0-1 0 0,-1 0 1 0 0,1 1 0 0 0,4 1 0 0 0,-3-1 0 0 0,-1 1 0 0 0,1-1 0 0 0,-1 0 0 0 0,1 1 0 0 0,-1-1 0 0 0,0 1 0 0 0,0-1 0 0 0,0 1 0 0 0,0 0 0 0 0,0 0 0 0 0,0-1 0 0 0,0 1 0 0 0,0 1 0 0 0,9 26 0 0 0,-8-23 0 0 0,0 0-5 0 0,1 0 1 0 0,-1-1-1 0 0,1 1 1 0 0,1-1-1 0 0,-1 0 5 0 0,-1-2-3 0 0,0 0 0 0 0,0 0 0 0 0,0 1-1 0 0,0-1 1 0 0,-1 0 0 0 0,0 1 0 0 0,0-1 0 0 0,1 1-1 0 0,-2-1 1 0 0,1 1 0 0 0,0-1 0 0 0,-1 1 0 0 0,0 3 3 0 0,1-3 0 0 0,-1 0 0 0 0,0 0 0 0 0,1 0 0 0 0,0 0 0 0 0,0 0 0 0 0,0 0 0 0 0,1-1 0 0 0,-1 1 0 0 0,1 0 0 0 0,1 2 0 0 0,-2-4 0 0 0,0 0 0 0 0,0 1 0 0 0,-1-1 0 0 0,1 0 0 0 0,-1 1 0 0 0,1-1 0 0 0,-1 0 0 0 0,0 1 0 0 0,0-1 0 0 0,0 3 0 0 0,1 12 0 0 0,5-4-3 0 0,-5-12 4 0 0,0 0 0 0 0,0 1 0 0 0,-1-1 0 0 0,1 1 0 0 0,0-1 0 0 0,-1 1 0 0 0,1-1 0 0 0,-1 1 0 0 0,0-1 0 0 0,1 1 0 0 0,-1-1 0 0 0,0 1 0 0 0,0 0-1 0 0,0 9 30 0 0,-1-8-27 0 0,1 1 0 0 0,0-1 1 0 0,0 1-1 0 0,1-1 1 0 0,-1 1-1 0 0,1-1 1 0 0,0 4-4 0 0,10 3 0 0 0,-10-7 0 0 0,-1 0 0 0 0,1 0 0 0 0,-1-1 0 0 0,1 1 0 0 0,-1 0 0 0 0,0 0 0 0 0,0 1 0 0 0,0-4 0 0 0,2 29-1 0 0,-1-27 2 0 0,-1-1 0 0 0,1 1 0 0 0,-1-1 0 0 0,1 1 0 0 0,0-1 0 0 0,0 1 0 0 0,0-1 0 0 0,0 1 0 0 0,0-1 0 0 0,0 0 0 0 0,1 1-1 0 0,0 1-636 0 0,-1-1 98 0 0,0 1 100 0 0,-2 3-656 0 0,1-4 593 0 0,0 0 38 0 0,-1-1-72 0 0,1 5-1337 0 0,0 3-1069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58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0 4536 0 0,'0'0'133'0'0,"0"0"-28"0"0,0 0 9 0 0,0 0 54 0 0,0 0 159 0 0,0 0 291 0 0,-2 3 22 0 0,-5 5-242 0 0,2 7 116 0 0,4-7-227 0 0,1 1 63 0 0,-1-2-67 0 0,1 0 52 0 0,0 0 5 0 0,-1 8 50 0 0,-1 0-91 0 0,-2-2-77 0 0,0-2-62 0 0,2-5-91 0 0,-1 5 128 0 0,2-2-40 0 0,1 5 21 0 0,0-2-46 0 0,1 9 59 0 0,-3-6-30 0 0,-3 1 0 0 0,3-10-83 0 0,1 1 1 0 0,-1 0-1 0 0,1-1 1 0 0,0 1-1 0 0,0 0 1 0 0,1 0-79 0 0,1 19 232 0 0,-1-16-120 0 0,1 1 0 0 0,-2 0 0 0 0,1 0 0 0 0,-1-1 0 0 0,-2 5-112 0 0,-1 2 129 0 0,2-11-64 0 0,0 1 0 0 0,0-1 0 0 0,1 1 0 0 0,0 0 0 0 0,0 0 1 0 0,1-1-66 0 0,0 33 420 0 0,0-1-114 0 0,0 2-113 0 0,0 4-111 0 0,0-40-66 0 0,1 0-1 0 0,-1 0 1 0 0,1 0 0 0 0,0 0 0 0 0,0-1-1 0 0,0 1 1 0 0,1 0 0 0 0,-1 0-1 0 0,1-1 1 0 0,1 4-16 0 0,1 5 65 0 0,-3-6-45 0 0,-1-1 1 0 0,0 1-1 0 0,0 0 0 0 0,-1 3-20 0 0,0 7 96 0 0,1-13-48 0 0,0-3-89 0 0,0 0-84 0 0,0 0-81 0 0,0 0 59 0 0,0 0-36 0 0,0 0-36 0 0,0 0-36 0 0,0 0-347 0 0,0 0 80 0 0,0 0-47 0 0,0 0-673 0 0,0 0-531 0 0,0 0-1007 0 0</inkml:trace>
  <inkml:trace contextRef="#ctx0" brushRef="#br0" timeOffset="352.22">0 348 6056 0 0,'0'0'176'0'0,"1"0"-46"0"0,1 0-15 0 0,1-1-15 0 0,1 0 57 0 0,6-3 530 0 0,-6 1-428 0 0,0 0-102 0 0,-2 2-127 0 0,0 0-41 0 0,14-1 488 0 0,-1-1-69 0 0,-7-1-238 0 0,0-1 36 0 0,12-6 270 0 0,-6 5-240 0 0,-1 3-114 0 0,-10 2-101 0 0,-1 1-1 0 0,0-1 1 0 0,1 1-1 0 0,-1-1 1 0 0,0 0-1 0 0,0 0 1 0 0,0 0-1 0 0,0 0 1 0 0,0 0-1 0 0,0 0 1 0 0,0-1-1 0 0,0 1 1 0 0,0-1-1 0 0,0 0-20 0 0,11-9 138 0 0,2 0-38 0 0,16-6 15 0 0,-4 6-13 0 0,16-4-102 0 0,-24 4 13 0 0,-15 8-13 0 0,0 0-1 0 0,0 1 1 0 0,1-1-1 0 0,-1 1 1 0 0,3-1 0 0 0,13-2 92 0 0,-12 4-67 0 0,-1-1-34 0 0,2-1-87 0 0,-2 0-88 0 0,-3 1 49 0 0,-1 0-34 0 0,2-1-209 0 0,-1-1-113 0 0,1 1-264 0 0,-1 0-96 0 0,3 1-444 0 0,2 1-739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53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348 127 5696 0 0,'0'0'132'0'0,"0"0"17"0"0,0-3 10 0 0,0-10-47 0 0,0 4-63 0 0,0-5-42 0 0,0 8 67 0 0,0 4 61 0 0,0 2 156 0 0,0 0 266 0 0,0 0 19 0 0,-3-3-21 0 0,1 1-493 0 0,-1-2 103 0 0,-13-11 615 0 0,13 12-655 0 0,1 1-47 0 0,-1-1 280 0 0,1 3-85 0 0,-9 0-32 0 0,9 0-7 0 0,-1 0-13 0 0,-8 0-44 0 0,9 0-17 0 0,-1 0-6 0 0,-4 2-60 0 0,2 3 4 0 0,-2 2 72 0 0,-5-5 52 0 0,5-1-138 0 0,2 5-2 0 0,-3 1 17 0 0,-4-5 12 0 0,11-2-107 0 0,1 0 0 0 0,-1 0 0 0 0,0 0 0 0 0,1 0 0 0 0,-1 0 0 0 0,0 0 0 0 0,1 0 0 0 0,-1 0 0 0 0,0 1 0 0 0,1-1 0 0 0,-1 0 0 0 0,0 0 0 0 0,1 1 0 0 0,-1-1 0 0 0,1 0-4 0 0,-6 11 12 0 0,2-10-5 0 0,1 1 15 0 0,-5 13 13 0 0,-2 3 35 0 0,6-11-42 0 0,4-5-19 0 0,0 3 12 0 0,0-4-18 0 0,0-1 1 0 0,0 1 0 0 0,0 0-1 0 0,0-1 1 0 0,0 1 0 0 0,0 0-1 0 0,0-1 1 0 0,0 1 0 0 0,0 0 0 0 0,0-1-1 0 0,-1 1 1 0 0,1 0 0 0 0,0-1-1 0 0,-1 1 1 0 0,1-1 0 0 0,0 1-1 0 0,-1 0 1 0 0,1-1 0 0 0,-1 1-1 0 0,1-1 1 0 0,-1 1 0 0 0,1-1 0 0 0,-1 0-1 0 0,1 1 1 0 0,-1-1 0 0 0,0 1-4 0 0,1-1 3 0 0,-1 0 1 0 0,1 1 0 0 0,-1-1-1 0 0,1 1 1 0 0,-1-1 0 0 0,1 1-1 0 0,-1-1 1 0 0,1 1 0 0 0,-1-1 0 0 0,1 1-1 0 0,0-1 1 0 0,-1 1 0 0 0,1 0-1 0 0,0-1 1 0 0,-1 1 0 0 0,1-1-1 0 0,0 1 1 0 0,0 0 0 0 0,0-1-1 0 0,0 1 1 0 0,0 0 0 0 0,-1 0 0 0 0,1-1-1 0 0,0 1 1 0 0,0 0 0 0 0,1-1-4 0 0,-1 24 61 0 0,0 29-58 0 0,0-52-3 0 0,0 1 0 0 0,0 0 0 0 0,0-1 0 0 0,0 1 0 0 0,0 0 0 0 0,1-1 0 0 0,-1 1 0 0 0,1 0 0 0 0,-1-1 0 0 0,1 1 0 0 0,0-1 0 0 0,0 1 0 0 0,-1-1 0 0 0,2 1 0 0 0,4 11 0 0 0,-6-11 1 0 0,1 1 0 0 0,-1 0 1 0 0,1 0-1 0 0,-1 0 0 0 0,0 0 1 0 0,0 0-1 0 0,-1 0-1 0 0,1 2 12 0 0,0-1 1 0 0,0 1-1 0 0,0-1 1 0 0,0 1-1 0 0,1-1 0 0 0,0 1 1 0 0,1 3-13 0 0,2 2 53 0 0,3 8 73 0 0,-5 1 39 0 0,-2-4-56 0 0,0 23 131 0 0,1-26-204 0 0,1-1-43 0 0,3 4 28 0 0,-3-12-17 0 0,-1 0 0 0 0,0 0-1 0 0,0 1 1 0 0,0-1-1 0 0,0 0 1 0 0,-1 0-1 0 0,1 0 1 0 0,-1 1 0 0 0,0 2-4 0 0,2 12 2 0 0,3 0 52 0 0,-3-13-23 0 0,0 1-1 0 0,0 0 0 0 0,-1 0 0 0 0,0-1 1 0 0,0 5-31 0 0,-2 9 101 0 0,1 5 4 0 0,3-4-66 0 0,4-7-24 0 0,-6-12-10 0 0,-1 1 0 0 0,1-1 1 0 0,0 1-1 0 0,0-1 0 0 0,-1 1 1 0 0,1-1-1 0 0,-1 1 0 0 0,1-1 1 0 0,-1 1-1 0 0,0-1 0 0 0,0 1 1 0 0,0-1-1 0 0,0 1-5 0 0,0 30 15 0 0,0-19 2 0 0,0-11 64 0 0,-2 1-5 0 0,-9 8-10 0 0,9-9-28 0 0,2-2-96 0 0,0 0-10 0 0,0 0 14 0 0,0 0-28 0 0,0-2-132 0 0,0 1 46 0 0,0 0 38 0 0,0 0 33 0 0,0-2-32 0 0,0-1-17 0 0,0 3 26 0 0,0-2-476 0 0,0 3-4 0 0</inkml:trace>
  <inkml:trace contextRef="#ctx0" brushRef="#br0" timeOffset="371.52">1 490 4952 0 0,'0'0'108'0'0,"0"0"17"0"0,0 0 11 0 0,0 0-34 0 0,0 0 16 0 0,0 0 66 0 0,0 0 179 0 0,0 0 329 0 0,2 0 32 0 0,12 1 49 0 0,4-1 77 0 0,-6 0-368 0 0,-3-1-181 0 0,-5 0-196 0 0,0-1-36 0 0,4-3 138 0 0,2 0 78 0 0,3 2 67 0 0,-5 3-162 0 0,7 0 193 0 0,-6-2-156 0 0,-1-3-98 0 0,18-6 187 0 0,-15 6-242 0 0,7-2 50 0 0,1 6 15 0 0,-14 0-120 0 0,1 0 0 0 0,0 0 0 0 0,-1 0-1 0 0,1 0 1 0 0,3-2-19 0 0,-4 1 15 0 0,1 0 0 0 0,-1 1 0 0 0,1 0 1 0 0,-1 0-1 0 0,4 0-15 0 0,-7 1 1 0 0,0 0 0 0 0,-1 0 0 0 0,1 0 0 0 0,0-1 0 0 0,-1 1 1 0 0,1 0-1 0 0,0-1 0 0 0,-1 1 0 0 0,1-1 0 0 0,-1 0 0 0 0,1 1 1 0 0,-1-1-1 0 0,1 0 0 0 0,-1 0-1 0 0,12-5 0 0 0,-9 5-122 0 0,-1 0 105 0 0,1 0 67 0 0,7 1 129 0 0,-8 0-158 0 0,1 0-38 0 0,-1 0-52 0 0,1 0-66 0 0,0 0-79 0 0,0 0-92 0 0,-2 0 90 0 0,1 0-35 0 0,-1 0-38 0 0,0 0-39 0 0,1 0-43 0 0,-1 0-44 0 0,1 0-46 0 0,-1 0-50 0 0,9 0-1024 0 0,7 0-882 0 0</inkml:trace>
  <inkml:trace contextRef="#ctx0" brushRef="#br0" timeOffset="2281.38">805 1 9968 0 0,'0'0'292'0'0,"0"0"0"0"0,0 0-221 0 0,0 0-54 0 0,0 0-79 0 0,0 0-46 0 0,0 0-10 0 0</inkml:trace>
  <inkml:trace contextRef="#ctx0" brushRef="#br0" timeOffset="1405.41">1642 380 6880 0 0,'0'0'157'0'0,"0"0"23"0"0,0 0 11 0 0,-3-3-31 0 0,-8-8-70 0 0,9 9 138 0 0,-1 1-79 0 0,0 0-48 0 0,-1 1-38 0 0,0 0-9 0 0,2-1 29 0 0,-1-1 19 0 0,-2-1-7 0 0,-2-1 39 0 0,2 2 40 0 0,-1 0 74 0 0,2 2-76 0 0,0 0 37 0 0,0 0-126 0 0,-2 0 48 0 0,-3 0 171 0 0,-17 0 520 0 0,19 0-615 0 0,1 0-56 0 0,1 3 163 0 0,-6 7-21 0 0,8-7-151 0 0,1-2-52 0 0,0-1-34 0 0,-1-1-30 0 0,0 0-8 0 0,1 1 28 0 0,-1 1 30 0 0,0 1 49 0 0,-7 9 36 0 0,4-7-53 0 0,1-4-72 0 0,0 1-13 0 0,5 0-19 0 0,-1-1 0 0 0,1 1 0 0 0,0 0 1 0 0,-1-1-1 0 0,1 1 0 0 0,0 0 0 0 0,0-1 1 0 0,-1 1-1 0 0,1 0 0 0 0,0-1 1 0 0,0 1-1 0 0,0 0 0 0 0,0-1 0 0 0,0 1 1 0 0,0 0-5 0 0,0-1 1 0 0,0 0-1 0 0,0 0 1 0 0,0 0 0 0 0,0 0 0 0 0,0 0 0 0 0,0 0 0 0 0,0 0 0 0 0,0 0 0 0 0,0 0 0 0 0,0 1 0 0 0,0-1 0 0 0,0 0 0 0 0,0 0 0 0 0,0 0 0 0 0,0 0 0 0 0,0 0 0 0 0,0 0-1 0 0,0 0 1 0 0,0 0 0 0 0,0 0 0 0 0,0 0 0 0 0,0 1 0 0 0,0-1 0 0 0,0 0 0 0 0,0 0 0 0 0,0 0 0 0 0,0 0 0 0 0,0 0 0 0 0,0 0 0 0 0,0 0 0 0 0,0 0 0 0 0,0 0-1 0 0,0 0 1 0 0,0 0 0 0 0,-1 0 0 0 0,1 0 0 0 0,0 0 0 0 0,0 0 0 0 0,0 0 0 0 0,0 0 0 0 0,0 0 0 0 0,0 1 0 0 0,0-1 0 0 0,0 0 0 0 0,0 0 0 0 0,0 0 0 0 0,0 0 0 0 0,-1 0-1 0 0,1 0 1 0 0,0 0 0 0 0,0 0 0 0 0,0-1 0 0 0,0 1 0 0 0,0 0 0 0 0,0 0 0 0 0,0 0 0 0 0,0 0-1 0 0,-1 0 1 0 0,0 0-1 0 0,1 0 1 0 0,-1 0 0 0 0,0 0 0 0 0,0 0-1 0 0,1 1 1 0 0,-1-1 0 0 0,0 0-1 0 0,1 0 1 0 0,-1 0 0 0 0,1 1-1 0 0,-1-1 1 0 0,0 0 0 0 0,1 1 0 0 0,-1-1-1 0 0,1 1 0 0 0,-1 0 0 0 0,1 1 0 0 0,-1-1 0 0 0,1 0 0 0 0,0 0 0 0 0,-1 1 0 0 0,1-1 0 0 0,0 0 0 0 0,0 1 0 0 0,0-1 0 0 0,0 0 0 0 0,0 1 0 0 0,1-1 0 0 0,-1 0 0 0 0,0 1 0 0 0,0-1 0 0 0,1 0 0 0 0,-1 0 0 0 0,1 1 0 0 0,3 0 0 0 0,-1-1 0 0 0,6 15 0 0 0,-9-15 0 0 0,1 0 0 0 0,0-1 0 0 0,0 1 0 0 0,-1 0 0 0 0,1 0 0 0 0,0 0 0 0 0,0 0 0 0 0,0-1 0 0 0,0 1 0 0 0,-1 0 0 0 0,1-1 0 0 0,0 1 0 0 0,0-1 0 0 0,1 1 0 0 0,-1-1 0 0 0,0 1 0 0 0,10 5 0 0 0,-6 5 10 0 0,7-5 45 0 0,-11-6-49 0 0,0 1 0 0 0,0-1 0 0 0,0 1-1 0 0,0-1 1 0 0,0 1 0 0 0,0-1 0 0 0,0 1 0 0 0,0 0 0 0 0,-1 0 0 0 0,1-1 0 0 0,0 1 0 0 0,0 0 0 0 0,0 0 0 0 0,-1 0 0 0 0,1 0 0 0 0,0 0-6 0 0,3 10 67 0 0,-3-10-60 0 0,-1 0 0 0 0,0 0 0 0 0,1 0 0 0 0,-1 0 0 0 0,1 1 0 0 0,-1-1 0 0 0,1 0-1 0 0,0 0 1 0 0,-1 0 0 0 0,1-1 0 0 0,0 1 0 0 0,0 0 0 0 0,0 0 0 0 0,0 0 0 0 0,-1 0 0 0 0,1-1 0 0 0,0 1 0 0 0,1 0-7 0 0,4 2 46 0 0,6 3 17 0 0,4 5-24 0 0,-14-10-35 0 0,-1 0-1 0 0,0 1 1 0 0,0-1 0 0 0,0 0 0 0 0,0 1 0 0 0,0-1 0 0 0,0 1 0 0 0,0-1 0 0 0,-1 1 0 0 0,1 0-4 0 0,1 12 63 0 0,-2-14-60 0 0,0 1 0 0 0,0-1 0 0 0,0 1 0 0 0,0-1 0 0 0,0 1 0 0 0,0-1 0 0 0,0 1 0 0 0,0-1 0 0 0,0 1 0 0 0,0-1 0 0 0,0 1 0 0 0,0-1 0 0 0,1 1 0 0 0,-1-1 0 0 0,0 1 0 0 0,0-1 0 0 0,0 1 0 0 0,1-1 0 0 0,-1 0-1 0 0,0 1 1 0 0,0-1 0 0 0,1 1 0 0 0,-1-1 0 0 0,0 0 0 0 0,1 1 0 0 0,-1-1 0 0 0,1 0 0 0 0,-1 1 0 0 0,0-1 0 0 0,1 0 0 0 0,-1 0 0 0 0,1 1-3 0 0,6 3 47 0 0,8 25 97 0 0,-13-24-123 0 0,-1 0 39 0 0,-1 23 399 0 0,0-21-375 0 0,-3-2 110 0 0,-7 8 13 0 0,5 0 8 0 0,-2-8-65 0 0,6-5-141 0 0,1 1-1 0 0,0-1 1 0 0,-1 0-1 0 0,1 0 1 0 0,0 0-1 0 0,-1 1 0 0 0,1-1 1 0 0,0 0-1 0 0,-1 0 1 0 0,1 1-1 0 0,0-1 1 0 0,-1 0-1 0 0,1 1 1 0 0,0-1-1 0 0,0 0 1 0 0,-1 1-1 0 0,1-1 1 0 0,0 1-1 0 0,0-1 1 0 0,0 0-1 0 0,0 1 1 0 0,0-1-1 0 0,-1 1 1 0 0,1-1-1 0 0,0 0 1 0 0,0 1-1 0 0,0-1 0 0 0,0 1 1 0 0,0-1-1 0 0,0 1 1 0 0,0-1-9 0 0,0 0 2 0 0,1 0 0 0 0,-1 0 0 0 0,0 1 0 0 0,0-1 0 0 0,0 0 0 0 0,0 0 1 0 0,0 0-1 0 0,0 0 0 0 0,0 0 0 0 0,0 0 0 0 0,0 0 0 0 0,0 0 0 0 0,0 0 0 0 0,0 0 0 0 0,0 1 1 0 0,0-1-1 0 0,0 0 0 0 0,0 0 0 0 0,0 0 0 0 0,0 0 0 0 0,-1 0 0 0 0,1 0 0 0 0,0 0 0 0 0,0 0 0 0 0,0 0 1 0 0,0 0-1 0 0,0 0 0 0 0,0 0 0 0 0,0 1 0 0 0,0-1 0 0 0,0 0 0 0 0,0 0 0 0 0,0 0 0 0 0,0 0 1 0 0,0 0-1 0 0,0 0 0 0 0,0 0 0 0 0,-1 0 0 0 0,1 0 0 0 0,0 0 0 0 0,0 0 0 0 0,0 0 0 0 0,0 0 1 0 0,0 0-1 0 0,0 0 0 0 0,0 0 0 0 0,0 0 0 0 0,0 0 0 0 0,0 0 0 0 0,-1 0 0 0 0,1 0 0 0 0,0 0 0 0 0,0 0 1 0 0,0 0-1 0 0,0 0 0 0 0,0 0 0 0 0,0 0-2 0 0,-2 0 12 0 0,0 1 1 0 0,0-1-1 0 0,0 1 0 0 0,1-1 1 0 0,-1 1-1 0 0,0 0 0 0 0,1-1 1 0 0,-1 1-1 0 0,0 0 1 0 0,1 0-1 0 0,-1 1 0 0 0,1-1 1 0 0,-1 0-1 0 0,1 0 0 0 0,0 1 1 0 0,-1 0-13 0 0,-6 5 45 0 0,-1-1-37 0 0,-7-4 2 0 0,-15-2 44 0 0,9 0-57 0 0,15 0-30 0 0,4 0-45 0 0,1-2-34 0 0,-9-9-153 0 0,10 10-229 0 0,0-1 63 0 0,0 1 55 0 0,1-1 47 0 0,-1 1 4 0 0,1-1 35 0 0,1-2-561 0 0,-1 3 455 0 0,0 0-164 0 0,0 0 160 0 0,0-1-1421 0 0,0 2-1031 0 0</inkml:trace>
  <inkml:trace contextRef="#ctx0" brushRef="#br0" timeOffset="1725.85">2083 127 6648 0 0,'0'0'149'0'0,"0"0"23"0"0,0 0 12 0 0,0 0 33 0 0,0 0 115 0 0,0 0 55 0 0,0 3 12 0 0,1 3-272 0 0,2 0 45 0 0,9 10 468 0 0,-3-7-266 0 0,-5-2-199 0 0,0 10 195 0 0,-4 1-55 0 0,-1-3-88 0 0,1 1-70 0 0,0 29 345 0 0,0-32-387 0 0,0-1 25 0 0,0-4-44 0 0,0 13 84 0 0,0-11-78 0 0,0-2-10 0 0,0 1 33 0 0,-2 6 42 0 0,-5 9 166 0 0,2-3-28 0 0,3-7-139 0 0,2 0 54 0 0,0-4-82 0 0,0 16 115 0 0,0-18-165 0 0,0 2 37 0 0,0 51 403 0 0,0-20-236 0 0,0-7-108 0 0,0 1-68 0 0,-3-19-40 0 0,-10 9 53 0 0,12-25-140 0 0,2 2-63 0 0,-1 3-80 0 0,0-5 70 0 0,0 0-62 0 0,-1 0-77 0 0,0 0 66 0 0,1 0-34 0 0,-1 0-39 0 0,0 0-35 0 0,-1 0-361 0 0,0 0 86 0 0,0 0-49 0 0,-1 0-696 0 0,1 0-546 0 0,2 0-1040 0 0</inkml:trace>
  <inkml:trace contextRef="#ctx0" brushRef="#br0" timeOffset="2014.65">1736 411 6296 0 0,'0'0'184'0'0,"3"0"-6"0"0,2 0-148 0 0,35 0 4 0 0,-21 1 146 0 0,12-1 56 0 0,-5-4-36 0 0,-14-2 32 0 0,-2 1 59 0 0,5 3 89 0 0,-9 2-266 0 0,1 0 34 0 0,33 0 668 0 0,-29 0-641 0 0,-2 0-93 0 0,10 0 145 0 0,-3 0-37 0 0,2 0-1 0 0,11 0 42 0 0,-28 0-230 0 0,0 0 0 0 0,0 0-1 0 0,0 0 1 0 0,0 0 0 0 0,1 0 0 0 0,-1 0-1 0 0,0 0 1 0 0,0-1 0 0 0,0 1 0 0 0,0 0-1 0 0,0-1 1 0 0,0 1 0 0 0,0-1 0 0 0,0 1 0 0 0,0-1-1 0 0,0 0 1 0 0,1 0-1 0 0,10-5-1 0 0,-7 5 1 0 0,-1 0 0 0 0,1 0-1 0 0,0 1 1 0 0,0-1 0 0 0,2 2 0 0 0,9-1 0 0 0</inkml:trace>
  <inkml:trace contextRef="#ctx0" brushRef="#br0" timeOffset="672.34">632 458 6896 0 0,'0'6'52'0'0,"0"12"317"0"0,3-10-269 0 0,1 0 82 0 0,-1-3-19 0 0,0 0 36 0 0,0 9 298 0 0,-3 1 142 0 0,0 23 932 0 0,0-27-1125 0 0,0 0-41 0 0,0 2-21 0 0,0 0-88 0 0,0-1-108 0 0,0-6-141 0 0,0 1-33 0 0,3 8 53 0 0,7-1-44 0 0,-8-12 31 0 0,-2-2-28 0 0,0 0-75 0 0,0 0-36 0 0,0 0-138 0 0,0 0-22 0 0</inkml:trace>
  <inkml:trace contextRef="#ctx0" brushRef="#br0" timeOffset="953.14">837 380 6504 0 0,'0'2'141'0'0,"0"-1"-131"0"0,0-1 0 0 0,0 1 0 0 0,0-1 0 0 0,0 1 0 0 0,0 0 0 0 0,0-1-1 0 0,1 1 1 0 0,-1-1 0 0 0,0 1 0 0 0,0-1 0 0 0,0 1 0 0 0,1-1 0 0 0,-1 1 0 0 0,0-1 0 0 0,1 1 0 0 0,-1-1 0 0 0,1 1-1 0 0,-1-1 1 0 0,0 1 0 0 0,1-1 0 0 0,-1 0 0 0 0,1 1 0 0 0,-1-1 0 0 0,1 1-10 0 0,0-1 10 0 0,-1 0 1 0 0,1 1-1 0 0,0-1 1 0 0,-1 1-1 0 0,1-1 0 0 0,-1 1 1 0 0,1-1-1 0 0,-1 1 1 0 0,1 0-1 0 0,-1-1 1 0 0,0 1-1 0 0,1-1 1 0 0,-1 1-1 0 0,0 0 0 0 0,1 0 1 0 0,-1-1-1 0 0,0 1 1 0 0,0 0-1 0 0,1-1 1 0 0,-1 1-1 0 0,0 0 0 0 0,0 0 1 0 0,0-1-1 0 0,0 1 1 0 0,0 0-11 0 0,0 0 1 0 0,0-1 1 0 0,0 1-1 0 0,0 0 1 0 0,0 0-1 0 0,0-1 1 0 0,0 1 0 0 0,0 0-1 0 0,0-1 1 0 0,0 1-1 0 0,1 0 1 0 0,-1-1-1 0 0,0 1 1 0 0,0-1-1 0 0,1 1 1 0 0,-1 0-1 0 0,0-1 1 0 0,1 1-1 0 0,-1-1 1 0 0,1 1 0 0 0,-1-1-1 0 0,1 1 1 0 0,-1-1-1 0 0,1 1 1 0 0,-1-1-1 0 0,1 0 1 0 0,0 1-2 0 0,-1-1-1 0 0,1 1 1 0 0,-1-1 0 0 0,1 0 0 0 0,-1 1-1 0 0,1-1 1 0 0,-1 1 0 0 0,1-1-1 0 0,-1 1 1 0 0,1-1 0 0 0,-1 1-1 0 0,0 0 1 0 0,1-1 0 0 0,-1 1-1 0 0,0-1 1 0 0,1 1 0 0 0,-1 0 0 0 0,0-1-1 0 0,0 1 1 0 0,0 0 0 0 0,0-1-1 0 0,1 1 1 0 0,-1 0 0 0 0,0-1-1 0 0,0 1 1 0 0,0 0 0 0 0,0 0 0 0 0,-1 6 30 0 0,1 1 55 0 0,0-1 47 0 0,0 1 34 0 0,0-3 12 0 0,0-1 1 0 0,0 1-1 0 0,1-1 1 0 0,0 1-1 0 0,0 2-178 0 0,6 6 462 0 0,-3-4-35 0 0,-2 3 76 0 0,-1-6-273 0 0,0-1-36 0 0,1 1 3 0 0,2 1 58 0 0,2 5 177 0 0,-4 0-45 0 0,-2-5-143 0 0,0-1-83 0 0,0-1-58 0 0,0 6 76 0 0,0-2-1 0 0,0-3-9 0 0,0 2 67 0 0,0-1-81 0 0,0 3 36 0 0,0 2 41 0 0,0 0 44 0 0,0 1 48 0 0,0-1 53 0 0,0 0 56 0 0,0-3 61 0 0,0-6-222 0 0,0-3-6 0 0,0 0-22 0 0,0 0-10 0 0,0 0-3 0 0,0 0-19 0 0,0 0-84 0 0,0 0-37 0 0,0 0-10 0 0,-3-3-14 0 0,-7-10-38 0 0,7-3 51 0 0,3-8 16 0 0,0-31-21 0 0,0 53-65 0 0,0-1 0 0 0,1 0 0 0 0,-1 1 0 0 0,0-1 1 0 0,1 1-1 0 0,-1-1 0 0 0,1 1 0 0 0,0 0 0 0 0,0-1 0 0 0,0 1 0 0 0,1-2-10 0 0,4-12 82 0 0,-4 0 26 0 0,0-3 24 0 0,5 3-60 0 0,3 2-65 0 0,3 0-74 0 0,-5 4-16 0 0,1-6-84 0 0,0 2 27 0 0,-3 5 77 0 0,1 3 39 0 0,1 0 37 0 0,5 1-13 0 0,-8-5 0 0 0,9 4-17 0 0,1-6-107 0 0,-13 10 107 0 0,-1 1 1 0 0,0 0-1 0 0,1-1 1 0 0,-1 1-1 0 0,1 0 1 0 0,-1 0-1 0 0,1 0 1 0 0,-1 0-1 0 0,1 0 1 0 0,0 0-1 0 0,0 0 1 0 0,-1 1-1 0 0,1-1 1 0 0,0 1-1 0 0,0-1 1 0 0,0 1-1 0 0,0 0 1 0 0,0 0 16 0 0,5 0-270 0 0,1 0 50 0 0,14 0-360 0 0,-13 0 293 0 0,-4 0 75 0 0,1 0-41 0 0,-2 0 3 0 0,1 0-42 0 0,0 0-47 0 0,1 0-53 0 0,-1 0-59 0 0,1 0-64 0 0,0 0-70 0 0,0 0-76 0 0,20 0-633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0:51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6824 0 0,'0'0'149'0'0,"0"0"23"0"0,0 0 13 0 0,0 0 31 0 0,0 0 80 0 0,0 0 31 0 0,0 0 8 0 0,0 0 19 0 0,0 0 78 0 0,0 0 31 0 0,0 0 8 0 0,0 0-15 0 0,0 0-68 0 0,0 0-32 0 0,0 0-4 0 0,0 0-16 0 0,0 3-70 0 0,3 9-51 0 0,7 2 24 0 0,-7-11-75 0 0,-2-1-60 0 0,0 1-37 0 0,-1 1-33 0 0,0 0-8 0 0,0-2 27 0 0,5 6 54 0 0,1 2 45 0 0,-3 4 37 0 0,-4-2-19 0 0,1-9-131 0 0,-1 0 0 0 0,1 0 0 0 0,0 0 0 0 0,0 1 0 0 0,1-1 0 0 0,-1 0 0 0 0,1 0 0 0 0,-1 0 0 0 0,1 1 0 0 0,0-1-39 0 0,4 5 74 0 0,-4-7-57 0 0,0 1-1 0 0,0-1 0 0 0,0 1 0 0 0,0-1 0 0 0,-1 1 0 0 0,1-1 1 0 0,-1 1-1 0 0,1 0 0 0 0,-1-1 0 0 0,1 1 0 0 0,-1 0 0 0 0,0-1 1 0 0,0 1-1 0 0,0 0 0 0 0,0 0-16 0 0,1 2 28 0 0,-1 0 0 0 0,1 0 1 0 0,-1 0-1 0 0,1 0 0 0 0,0 0 0 0 0,0 0 1 0 0,1 0-1 0 0,-1-1 0 0 0,1 1 1 0 0,2 2-29 0 0,-1 9 118 0 0,-3 6-12 0 0,-1-12-50 0 0,2 20 177 0 0,1-20-151 0 0,-1 0-1 0 0,1 0 1 0 0,1 0 0 0 0,1 5-82 0 0,0 3 143 0 0,-4-8-109 0 0,0 2-26 0 0,-1-1-17 0 0,1 26-114 0 0,0 7 19 0 0,0-40 107 0 0,0-1-1 0 0,0 1 1 0 0,0 0 0 0 0,1 0 0 0 0,-1-1 0 0 0,1 1 0 0 0,-1 0-1 0 0,1-1 1 0 0,0 1 0 0 0,0-1 0 0 0,1 1 0 0 0,-1 0-3 0 0,0-1 10 0 0,0 0 1 0 0,0 0 0 0 0,0 1-1 0 0,0-1 1 0 0,0 0-1 0 0,-1 1 1 0 0,1-1 0 0 0,-1 0-1 0 0,1 1 1 0 0,-1-1 0 0 0,0 1-1 0 0,0 0-10 0 0,1 13 86 0 0,-1-12-51 0 0,1 0 0 0 0,-1 1 0 0 0,0-1 0 0 0,0 1 0 0 0,-1-1 0 0 0,1 0 0 0 0,-1 1 0 0 0,0-1 1 0 0,-1 4-36 0 0,-8 5 108 0 0,7-9-21 0 0,2 0-46 0 0,2 3-10 0 0,-1-6-18 0 0,0 1 66 0 0,0-2 1 0 0,0 0 0 0 0,0 0 0 0 0,0 0 0 0 0,0 0-1 0 0,0 0-6 0 0,0 0-1 0 0,0 0 0 0 0,0-2 15 0 0,-1-14 242 0 0,0 4-176 0 0,1 1-55 0 0,1-1-62 0 0,3 2-68 0 0,0 2-21 0 0,-3 7 39 0 0,0-1 0 0 0,0 1 0 0 0,0 0 0 0 0,0-1 0 0 0,0 0 0 0 0,-1 1 0 0 0,1-1 0 0 0,-1 1 1 0 0,1-1-1 0 0,-1 1 0 0 0,0-1 0 0 0,1 0 0 0 0,-1 1 0 0 0,0-1 14 0 0,-1-11-95 0 0,1 9 82 0 0,0 0 0 0 0,-1 0-1 0 0,2 0 1 0 0,-1 0 0 0 0,0 0-1 0 0,1 0 1 0 0,0 1 0 0 0,0-3 13 0 0,2-5-11 0 0,4-8-6 0 0,-1 4-22 0 0,-1 7 29 0 0,1-2-18 0 0,-4-4-42 0 0,-2 14 68 0 0,0-1 0 0 0,0 1 0 0 0,0-1 0 0 0,0 1-1 0 0,0-1 1 0 0,0 1 0 0 0,0-1 0 0 0,0 1 0 0 0,0-1 0 0 0,0 1 0 0 0,0-1-1 0 0,0 1 1 0 0,0 0 0 0 0,0-1 0 0 0,1 1 0 0 0,-1-1 0 0 0,0 1 0 0 0,0-1-1 0 0,1 1 1 0 0,-1-1 0 0 0,0 1 0 0 0,1 0 0 0 0,-1-1 0 0 0,0 1 0 0 0,1 0-1 0 0,-1-1 1 0 0,0 1 0 0 0,1 0 0 0 0,-1-1 0 0 0,1 1 0 0 0,-1 0 0 0 0,1-1 2 0 0,5-3-24 0 0,0-9-77 0 0,-3 7 43 0 0,2 1 0 0 0,-1 0 0 0 0,0 0 1 0 0,1 0-1 0 0,5-4 58 0 0,6-6-77 0 0,-5 4 45 0 0,-5 8-71 0 0,3 3 81 0 0,-6 1 7 0 0,28-1 3 0 0,-23 0 12 0 0,-6-1 0 0 0,0 1 0 0 0,0 0 0 0 0,0 0 0 0 0,0 0 0 0 0,1 0 0 0 0,-1 1 0 0 0,0-1 0 0 0,0 1 0 0 0,0-1 0 0 0,1 1 1 0 0,13 13-2 0 0,0-1 1 0 0,-11-11 0 0 0,-5-2 0 0 0,1 1-1 0 0,-1-1 1 0 0,1 0 0 0 0,0 0 0 0 0,-1 1 0 0 0,1-1-1 0 0,0 0 1 0 0,-1 1 0 0 0,1-1 0 0 0,-1 1 0 0 0,1-1-1 0 0,-1 1 1 0 0,1-1 0 0 0,-1 1 0 0 0,0-1-1 0 0,1 1 1 0 0,-1 0 0 0 0,0-1 0 0 0,1 1 0 0 0,-1-1-1 0 0,0 1 1 0 0,1 0 0 0 0,1 4-7 0 0,11 19-48 0 0,0-1 50 0 0,-7 9-48 0 0,-2-24 44 0 0,-3-7 9 0 0,0 1 0 0 0,0-1 0 0 0,0 1 0 0 0,0-1-1 0 0,0 1 1 0 0,-1-1 0 0 0,1 1 0 0 0,-1-1 0 0 0,1 1 0 0 0,-1 0 0 0 0,0-1 0 0 0,0 1 0 0 0,1 0 0 0 0,-1 0 0 0 0,0-1 0 0 0,0 1 0 0 0,0 0 0 0 0,0 0 0 0 0,1-1 0 0 0,-1 1 0 0 0,1 0 0 0 0,-1 0 0 0 0,1-1 0 0 0,0 1 0 0 0,0-1 0 0 0,0 1 0 0 0,-1 0 0 0 0,2-1-1 0 0,-1 1 1 0 0,0-1 0 0 0,-1 1 0 0 0,1-1 0 0 0,0 1 0 0 0,0 0 0 0 0,-1-1 0 0 0,1 1 0 0 0,-1 0 0 0 0,1 0 0 0 0,-1-1 0 0 0,0 1 0 0 0,0 0 0 0 0,0 0 1 0 0,0 61-1 0 0,-2-47 0 0 0,-11 0 0 0 0,11-15 0 0 0,1 0 0 0 0,0 1 0 0 0,0-1 0 0 0,-1 0 0 0 0,1 1 0 0 0,0-1 0 0 0,0 1 0 0 0,0-1 0 0 0,0 1 0 0 0,1-1 0 0 0,-1 1 0 0 0,0-1 0 0 0,1 1 0 0 0,-1 0 0 0 0,1 0 0 0 0,-1-1 0 0 0,1 1 0 0 0,0 0 0 0 0,0 0 0 0 0,0-1 0 0 0,0-1 0 0 0,0 1 0 0 0,0-1 0 0 0,0 1 0 0 0,0-1 0 0 0,0 1 0 0 0,0-1 0 0 0,0 1 0 0 0,0-1 0 0 0,0 0 0 0 0,0 1 0 0 0,0-1 0 0 0,0 1 0 0 0,0-1 0 0 0,0 1 0 0 0,-1-1 0 0 0,1 1 0 0 0,0-1 0 0 0,0 1 0 0 0,-1-1 0 0 0,1 0 0 0 0,0 1 0 0 0,-1-1 0 0 0,1 1 0 0 0,0-1 0 0 0,-1 0 0 0 0,1 1 0 0 0,-1-1 0 0 0,1 0 0 0 0,0 0 0 0 0,-1 1 0 0 0,0-1 0 0 0,-5 4 0 0 0,1 7 0 0 0,-6-6 0 0 0,7 2 3 0 0,3-7-1 0 0,1 1-1 0 0,0-1 1 0 0,0 1 0 0 0,-1-1 0 0 0,1 0-1 0 0,0 1 1 0 0,-1-1 0 0 0,1 1 0 0 0,0-1 0 0 0,-1 0-1 0 0,1 0 1 0 0,0 1 0 0 0,-1-1 0 0 0,1 0-1 0 0,-1 1 1 0 0,1-1 0 0 0,-1 0 0 0 0,1 0-1 0 0,-1 0 1 0 0,1 0 0 0 0,-1 1 0 0 0,1-1 0 0 0,-1 0-1 0 0,1 0 1 0 0,-1 0 0 0 0,1 0 0 0 0,-1 0-1 0 0,1 0 1 0 0,-1 0 0 0 0,1 0 0 0 0,-1 0 0 0 0,1-1-3 0 0,-1 1 3 0 0,0 0 0 0 0,1 0 0 0 0,-1 0-1 0 0,0 0 1 0 0,0 0 0 0 0,1 0 0 0 0,-1 1-1 0 0,0-1 1 0 0,1 0 0 0 0,-1 0 0 0 0,0 0-1 0 0,1 1 1 0 0,-1-1 0 0 0,1 0-1 0 0,-1 1 1 0 0,0-1 0 0 0,1 1 0 0 0,-1-1-1 0 0,1 0 1 0 0,-1 1 0 0 0,1-1 0 0 0,-1 1-1 0 0,1-1 1 0 0,0 1 0 0 0,-1 0-1 0 0,1-1-1 0 0,-1 1 2 0 0,1-1-1 0 0,0 1 0 0 0,-1 0 0 0 0,1-1 0 0 0,-1 1 1 0 0,1-1-1 0 0,-1 0 0 0 0,1 1 0 0 0,-1-1 0 0 0,1 1 1 0 0,-1-1-1 0 0,0 0 0 0 0,1 1 0 0 0,-1-1 0 0 0,1 0 1 0 0,-1 1-1 0 0,0-1 0 0 0,1 0 0 0 0,-1 0 0 0 0,0 0 1 0 0,1 0-1 0 0,-1 0 0 0 0,0 0 0 0 0,1 0 0 0 0,-1 0 1 0 0,0 0-3 0 0,-15 3 1 0 0,8 2 1 0 0,7-4 3 0 0,-1 0 0 0 0,1 0-1 0 0,0-1 1 0 0,-1 1 0 0 0,1 0 0 0 0,-1-1-1 0 0,0 1 1 0 0,1-1 0 0 0,-1 1 0 0 0,1-1 0 0 0,-1 1-1 0 0,0-1 1 0 0,1 0 0 0 0,-1 0-4 0 0,-30 0 21 0 0,31 0-18 0 0,0 0 0 0 0,1 0 0 0 0,-1 0 0 0 0,0 0 0 0 0,0 0 0 0 0,0 0 0 0 0,0 0 1 0 0,0 0-1 0 0,1-1 0 0 0,-1 1 0 0 0,0 0 0 0 0,0-1 0 0 0,0 1 0 0 0,0-1-3 0 0,-3-5 13 0 0,3 5-11 0 0,1 1-1 0 0,0-1 1 0 0,0 1-1 0 0,-1 0 1 0 0,1-1 0 0 0,0 1-1 0 0,-1-1 1 0 0,1 1-1 0 0,0 0 1 0 0,-1-1-1 0 0,1 1 1 0 0,0 0 0 0 0,-1-1-1 0 0,1 1 1 0 0,-1 0-1 0 0,1 0 1 0 0,-1 0 0 0 0,1-1-1 0 0,-1 1 1 0 0,1 0-1 0 0,-1 0 1 0 0,1 0 0 0 0,-1 0-1 0 0,1 0 1 0 0,-1 0-1 0 0,1 0 1 0 0,-1 0-1 0 0,1 0 1 0 0,-1 0 0 0 0,1 0-1 0 0,-1 0 1 0 0,1 0-2 0 0,-9 0 7 0 0,-11 0 71 0 0,20 0-77 0 0,0 0 0 0 0,-1 0-1 0 0,1 0 1 0 0,0 0 0 0 0,0 0 0 0 0,0 0-1 0 0,0 0 1 0 0,0 0 0 0 0,0 0 0 0 0,0 0-1 0 0,0 0 1 0 0,0 0 0 0 0,0 0 0 0 0,-1 0-1 0 0,1 0 1 0 0,0 0 0 0 0,0 0 0 0 0,0 0-1 0 0,0 0 1 0 0,0 0 0 0 0,0 0 0 0 0,0 0-1 0 0,0 0 1 0 0,0 0 0 0 0,0 0 0 0 0,0 0-1 0 0,-1 0 1 0 0,1 0 0 0 0,0 0 0 0 0,0 0-1 0 0,0 0 1 0 0,0 0 0 0 0,0 0 0 0 0,0-1-1 0 0,0 1 1 0 0,0 0 0 0 0,0 0 0 0 0,0 0-1 0 0,0 0 1 0 0,0 0 0 0 0,0 0 0 0 0,0 0-1 0 0,0 0 1 0 0,0 0 0 0 0,0 0 0 0 0,0-1-1 0 0,0 1 1 0 0,0 0 0 0 0,0 0 0 0 0,0 0-1 0 0,0 0 1 0 0,0 0 0 0 0,0 0 0 0 0,0 0-1 0 0,0 0 1 0 0,0 0 0 0 0,0 0-1 0 0,0-11-3 0 0,0 11 2 0 0,0 0 0 0 0,0 0 0 0 0,0 0 0 0 0,0 0 0 0 0,0 0 1 0 0,0-1-1 0 0,0 1 0 0 0,0 0 0 0 0,0 0 0 0 0,0 0 0 0 0,0 0 0 0 0,0 0 0 0 0,0 0 0 0 0,0 0 0 0 0,0 0 0 0 0,0 0 0 0 0,0 0 0 0 0,0-1 0 0 0,0 1 0 0 0,0 0 1 0 0,0 0-1 0 0,0 0 0 0 0,0 0 0 0 0,0 0 0 0 0,0 0 0 0 0,0 0 0 0 0,0 0 0 0 0,0 0 0 0 0,0 0 0 0 0,0 0 0 0 0,0 0 0 0 0,-1 0 0 0 0,1-1 0 0 0,0 1 0 0 0,0 0 0 0 0,0 0 1 0 0,0 0-1 0 0,0 0 0 0 0,0 0 0 0 0,0 0 0 0 0,0 0 0 0 0,0 0 0 0 0,0 0 0 0 0,0 0 0 0 0,-1 0 0 0 0,1 0 0 0 0,0 0 0 0 0,0 0 0 0 0,0 0 0 0 0,0 0 0 0 0,0 0 1 0 0,0 0-1 0 0,0 0 0 0 0,0 0 0 0 0,0 0 0 0 0,0 0 0 0 0,-1 0 1 0 0,1 0-1 0 0,-1 0 0 0 0,0 0 0 0 0,1 0 0 0 0,-1 0 0 0 0,0 0 0 0 0,1 0 1 0 0,-1 0-1 0 0,0 0 0 0 0,1 0 0 0 0,-1-1 0 0 0,0 1 0 0 0,1 0 0 0 0,-1-1 0 0 0,0 1 0 0 0,1 0 1 0 0,-1-1 0 0 0,1 0 0 0 0,0 0 0 0 0,-1 1 0 0 0,1-1 0 0 0,0 0 0 0 0,0 0 0 0 0,-1 0 0 0 0,1 1 0 0 0,0-1 0 0 0,0 0 0 0 0,0 0 0 0 0,0 0 0 0 0,0 0 0 0 0,0 0 0 0 0,0-3-21 0 0,0 2 43 0 0,0 0-3 0 0,0-2-56 0 0,0-2-48 0 0,0-5-69 0 0,0 8 3 0 0,0 3-17 0 0,3 0 0 0 0,7 0-3 0 0,-7 0-10 0 0,-3 0-3 0 0,0 0 0 0 0,0 0 64 0 0,0 0 12 0 0,0 0-38 0 0,0 0-120 0 0,0 0-225 0 0,0 0 270 0 0,0 0 106 0 0,0 0-34 0 0,0 0-8 0 0,0 0-35 0 0,0 0-40 0 0,0 0-45 0 0,0 0-48 0 0,0 0-45 0 0,0 0-41 0 0,0 0-34 0 0,0 0-129 0 0,0 0-34 0 0,0 0-1337 0 0</inkml:trace>
  <inkml:trace contextRef="#ctx0" brushRef="#br0" timeOffset="1492.59">710 522 6648 0 0,'0'0'149'0'0,"0"2"23"0"0,0 3-33 0 0,0-1-37 0 0,0 5 13 0 0,0-1-83 0 0,0 13-55 0 0,0-14 46 0 0,0 0 38 0 0,0 1 81 0 0,0-1 98 0 0,-2 5 102 0 0,-4 0 61 0 0,0 1-1 0 0,4-2-60 0 0,2 2 12 0 0,0 8 89 0 0,0-11-219 0 0,0 0 72 0 0,0 2 103 0 0,-2-2-178 0 0,-4 0-45 0 0,1-2-42 0 0,3 2 15 0 0,1-4-78 0 0,1 2-34 0 0,0-3-42 0 0,0-2-57 0 0,0 0-16 0 0,0 7-2 0 0,0-7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1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7024 0 0,'0'2'157'0'0,"0"-1"-151"0"0,-1-1 0 0 0,1 0 0 0 0,0 1-1 0 0,0-1 1 0 0,0 0 0 0 0,0 1 0 0 0,0-1 0 0 0,0 0 0 0 0,0 1 0 0 0,0-1-1 0 0,0 0 1 0 0,0 1 0 0 0,0-1 0 0 0,1 0 0 0 0,-1 1 0 0 0,0-1-1 0 0,0 0 1 0 0,0 1 0 0 0,0-1 0 0 0,0 0 0 0 0,1 1 0 0 0,-1-1-1 0 0,0 0 1 0 0,0 0 0 0 0,1 1 0 0 0,-1-1 0 0 0,0 0 0 0 0,0 0 0 0 0,1 1-1 0 0,-1-1 1 0 0,0 0 0 0 0,1 0 0 0 0,-1 0 0 0 0,0 0 0 0 0,0 1-1 0 0,1-1 1 0 0,-1 0-6 0 0,1 0 9 0 0,-1 0-1 0 0,0 0 0 0 0,1 0 1 0 0,-1 0-1 0 0,1 1 0 0 0,-1-1 0 0 0,0 0 1 0 0,1 0-1 0 0,-1 1 0 0 0,0-1 1 0 0,1 0-1 0 0,-1 0 0 0 0,0 1 1 0 0,0-1-1 0 0,1 0 0 0 0,-1 1 1 0 0,0-1-1 0 0,0 0 0 0 0,1 1 1 0 0,-1-1-1 0 0,0 1-8 0 0,1 2 26 0 0,0 0-1 0 0,-1 0 1 0 0,1 1 0 0 0,-1-1-1 0 0,1 0 1 0 0,-1 0 0 0 0,-1 3-26 0 0,2-4 0 0 0,-1-1 0 0 0,0 1 1 0 0,0 0-1 0 0,1 0 0 0 0,-1 0 1 0 0,1-1-1 0 0,-1 1 1 0 0,1 0-1 0 0,0-1 0 0 0,-1 1 1 0 0,1-1-1 0 0,0 1 0 0 0,0 0 0 0 0,2 2 41 0 0,0 2 51 0 0,-1 0 66 0 0,-2 1 85 0 0,0 0 21 0 0,0-5-171 0 0,0 1-1 0 0,0-1 1 0 0,0 0-1 0 0,0 0 1 0 0,0 0-1 0 0,0 0 1 0 0,1 1 0 0 0,-1-1-1 0 0,1 0 1 0 0,0 1-93 0 0,4 5 290 0 0,-4-7-236 0 0,0 1 1 0 0,0-1-1 0 0,-1 0 1 0 0,1 1-1 0 0,0-1 0 0 0,0 1 1 0 0,-1 0-1 0 0,1-1 1 0 0,-1 1-1 0 0,0-1 0 0 0,1 1 1 0 0,-1 0-1 0 0,0-1 1 0 0,0 1-55 0 0,0 1 74 0 0,2 30 818 0 0,2-19-528 0 0,-1-8-229 0 0,1-1-40 0 0,-1-2 149 0 0,-2 1-110 0 0,-1 0-67 0 0,-1 1-36 0 0,1-3 49 0 0,0 32 593 0 0,0-28-582 0 0,0-1-55 0 0,0-2 130 0 0,0-3-4 0 0,0 0-2 0 0,0 0 0 0 0,0 0 0 0 0,0 0 0 0 0,0 0 0 0 0,0 0 0 0 0,0 0 5 0 0,0 0 22 0 0,0 0 5 0 0,0 0 0 0 0,0 0-22 0 0,0 0-82 0 0,0-3-8 0 0,-1-6-20 0 0,-4 2-16 0 0,-2-6-3 0 0,6 8-20 0 0,0 1 0 0 0,1-1 0 0 0,-1 0 0 0 0,1 0 0 0 0,0-3-21 0 0,-1-3 53 0 0,1 7-46 0 0,0 1 1 0 0,0 0 0 0 0,0 0-1 0 0,0 0 1 0 0,0-1-1 0 0,0 1 1 0 0,1 0 0 0 0,0 0-1 0 0,0 0 1 0 0,0-1-8 0 0,4-4 9 0 0,-4 7-9 0 0,-1-1 0 0 0,1 1 0 0 0,0-1 0 0 0,0 1 1 0 0,0-1-1 0 0,-1 1 0 0 0,1-1 0 0 0,-1 1 0 0 0,1-1 0 0 0,-1 0 0 0 0,0 1 0 0 0,1-1 0 0 0,-1 0 1 0 0,0 1-1 0 0,-1-12 0 0 0,1 9 0 0 0,0 0 0 0 0,0 0 0 0 0,0 0 0 0 0,0 0 0 0 0,0 0 0 0 0,1 0 0 0 0,0 0 0 0 0,0-1 0 0 0,4-6 0 0 0,-4 8 0 0 0,1 0 0 0 0,-1 0 0 0 0,0 0 0 0 0,0 0 0 0 0,0-1 0 0 0,-1 1 0 0 0,1 0 0 0 0,-1 0 0 0 0,1-3 0 0 0,1-10 0 0 0,11-2 0 0 0,1-9 0 0 0,-12 9 0 0 0,1 2 0 0 0,7 3-12 0 0,-2 5-67 0 0,-3 4 50 0 0,-2 0 5 0 0,0 2-32 0 0,-3 2-19 0 0,1 0-134 0 0,0 0 57 0 0,0 0 48 0 0,0 0 41 0 0,1 0 24 0 0,0 0 78 0 0,-1 0-82 0 0,0 0-64 0 0,0 0-93 0 0,0 0-116 0 0,0 0 108 0 0,0 0-39 0 0,-1 0-40 0 0,1 0-44 0 0,-1 0-14 0 0,0 0-48 0 0,0 0-43 0 0,0 0-38 0 0,0 0-137 0 0,0 0-36 0 0,0 0-1425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1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7688 0 0,'3'3'166'0'0,"7"7"29"0"0,-7-6-12 0 0,-2-1-82 0 0,-1 1-52 0 0,-1 1-33 0 0,1-2 28 0 0,1 8-4 0 0,6 1-37 0 0,-2-4-8 0 0,-3 2 23 0 0,-2-4 48 0 0,0-6-66 0 0,1 3 75 0 0,-1-1 0 0 0,1 0 0 0 0,0 0 1 0 0,-1 0-1 0 0,1 1 0 0 0,0-1 0 0 0,0 0 1 0 0,1 2-76 0 0,5 11 501 0 0,-8-7-64 0 0,-6-4-79 0 0,2 0-60 0 0,3 6-84 0 0,2 3 52 0 0,0-10-12 0 0,0 0-34 0 0,-3 9-132 0 0,-7 2-64 0 0,6-6-17 0 0,6 0-63 0 0,-2-8 49 0 0,0 2-91 0 0,0-2 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1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3712 0 0,'0'0'83'0'0,"0"0"11"0"0,0 0 9 0 0,3 0-16 0 0,10 0-70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2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17 6448 0 0,'0'0'141'0'0,"0"0"23"0"0,0 0 13 0 0,-3 0-19 0 0,-10-2-126 0 0,4-5-17 0 0,5 3 42 0 0,2 3 122 0 0,0 0-37 0 0,-1 0 49 0 0,0 1-82 0 0,-2 3 11 0 0,4-3-20 0 0,1 0-99 0 0,-5 11 493 0 0,-8-6-26 0 0,-7 10-54 0 0,16-11-309 0 0,0 0 0 0 0,0 0 0 0 0,0 1 1 0 0,1-1-1 0 0,-3 5-105 0 0,1 0 161 0 0,1-3-53 0 0,-2-1-28 0 0,-4 2-3 0 0,3-3-26 0 0,6-3-38 0 0,0 0-1 0 0,0-1 1 0 0,0 1-1 0 0,0 0 1 0 0,0 0 0 0 0,0 0-1 0 0,0 0 1 0 0,0 0-1 0 0,0 0 1 0 0,0 0-1 0 0,0 0 1 0 0,1 0 0 0 0,-1 0-1 0 0,1 0 1 0 0,-1 1-1 0 0,0-1 1 0 0,1 0 0 0 0,0 0-1 0 0,-1 1 1 0 0,1-1-1 0 0,0 0 1 0 0,0 1 0 0 0,0-1-1 0 0,-1 0 1 0 0,1 1-13 0 0,-4 19 194 0 0,2-15-166 0 0,-5 19 113 0 0,3 5 88 0 0,4-6-75 0 0,0-4-104 0 0,3-14-2 0 0,10 4-14 0 0,-6-7 6 0 0,-7-3-35 0 0,0 0 1 0 0,1 1-1 0 0,-1-1 0 0 0,1 0 1 0 0,-1 0-1 0 0,1 0 0 0 0,-1 0 1 0 0,1 1-1 0 0,-1-1 0 0 0,0 0 1 0 0,1 0-1 0 0,-1 1 0 0 0,0-1 1 0 0,1 0-1 0 0,-1 1 0 0 0,0-1 1 0 0,1 0-1 0 0,-1 1 0 0 0,0-1 1 0 0,0 1-1 0 0,1-1 1 0 0,-1 0-1 0 0,0 1 0 0 0,0-1 1 0 0,0 1-1 0 0,1-1 0 0 0,-1 1 1 0 0,0-1-1 0 0,0 1 0 0 0,0-1 1 0 0,0 1-1 0 0,0-1 0 0 0,0 1 1 0 0,0-1-1 0 0,0 0 0 0 0,0 1-5 0 0,0 2 114 0 0,7-3 49 0 0,0 0-36 0 0,23 0 319 0 0,-27 0-248 0 0,0-3-71 0 0,13-7-17 0 0,-14 10-98 0 0,0-1 1 0 0,0-1-1 0 0,1 1 1 0 0,-1 0-1 0 0,0 0 1 0 0,0-1-1 0 0,0 1 1 0 0,0-1-1 0 0,-1 0 1 0 0,1 1-1 0 0,0-1 1 0 0,0-1-13 0 0,3-13 31 0 0,8 1 49 0 0,-11 13-73 0 0,-1 1 1 0 0,0-1 0 0 0,1 1 0 0 0,-1-1 0 0 0,0 0 0 0 0,0 1-1 0 0,0-1 1 0 0,0 0 0 0 0,0 0 0 0 0,0 1 0 0 0,0-2-8 0 0,1-26 22 0 0,-3 20-6 0 0,1 6-12 0 0,0 0 0 0 0,-1 0 0 0 0,1 0 0 0 0,0 0 0 0 0,0 0 0 0 0,1 0 0 0 0,-1 0 0 0 0,1 0 0 0 0,0 0 0 0 0,-1 0 0 0 0,2 0-4 0 0,2-5 0 0 0,-3 7 3 0 0,0-1 1 0 0,0 1-1 0 0,0-1 1 0 0,0 1 0 0 0,0-1-1 0 0,-1 1 1 0 0,1-1-1 0 0,-1 1 1 0 0,1-1-1 0 0,-1 0 1 0 0,0 1-1 0 0,1-1 1 0 0,-1 0-1 0 0,0 0 1 0 0,0 0-4 0 0,0-23-27 0 0,0 12 104 0 0,0 12-110 0 0,0-4-99 0 0,0-1 17 0 0,0-2-42 0 0,0 12 142 0 0,-1 5-52 0 0,4 7-88 0 0,2-8 74 0 0,6 18-173 0 0,-8-19 244 0 0,-1 0-7 0 0,0-1 0 0 0,0 0 0 0 0,-1 0 0 0 0,0 1 0 0 0,0-1 0 0 0,0 1 0 0 0,-1 4 17 0 0,1-5-7 0 0,0-1 0 0 0,-1 1 0 0 0,2-1 0 0 0,-1 1 1 0 0,2 3 5 0 0,-1-4-2 0 0,0 1-1 0 0,-1-1 0 0 0,0 1 0 0 0,0-1 1 0 0,0 5 3 0 0,-2 26 0 0 0,0-25 0 0 0,1 0 0 0 0,0 1 0 0 0,0-1 0 0 0,1 0 0 0 0,3 10 0 0 0,1-5-3 0 0,-4-13 5 0 0,0 0-1 0 0,0-1 1 0 0,0 1 0 0 0,0 0-1 0 0,-1 0 1 0 0,1 0-1 0 0,-1 0 1 0 0,0 0 0 0 0,1 1-1 0 0,-1-1 1 0 0,-1 0 0 0 0,1 0-1 0 0,-1 2-1 0 0,-4 10 58 0 0,3-11-44 0 0,1-1 1 0 0,0 0 0 0 0,0 1-1 0 0,0-1 1 0 0,0 1 0 0 0,1-1-1 0 0,-1 1 1 0 0,1-1 0 0 0,0 1-15 0 0,0 0 19 0 0,0 1 0 0 0,0-1 0 0 0,1 0 0 0 0,-1 1 1 0 0,2 2-20 0 0,1 1 37 0 0,2 5 42 0 0,-10 13 96 0 0,-1 6 79 0 0,6-22-128 0 0,-2-1-36 0 0,-4 7 57 0 0,2-8-70 0 0,2-1 2 0 0,1 0 16 0 0,0 2 35 0 0,0 0 18 0 0,-1-1-45 0 0,-2-1-21 0 0,-5 0-8 0 0,1 1-1 0 0,4-1 7 0 0,2 0 22 0 0,1 3 43 0 0,1-9-128 0 0,0 0 1 0 0,-1 0-1 0 0,1 0 1 0 0,0 0 0 0 0,0 0-1 0 0,-1 0 1 0 0,1-1-1 0 0,0 1 1 0 0,-1 0 0 0 0,1 0-1 0 0,-1 0 1 0 0,1 0-1 0 0,-1 0 1 0 0,0-1 0 0 0,1 1-1 0 0,-1 0 1 0 0,0 0-1 0 0,1-1 1 0 0,-1 1 0 0 0,0-1-1 0 0,0 1 1 0 0,0-1-1 0 0,1 1 1 0 0,-1-1 0 0 0,0 1-1 0 0,0-1 1 0 0,0 0-18 0 0,-15 11 197 0 0,13-8-152 0 0,0 0 1 0 0,0 0 0 0 0,-1-1 0 0 0,1 1 0 0 0,-1-1 0 0 0,-1 1-46 0 0,-24 6 174 0 0,-1-5-75 0 0,-3-4-46 0 0,24 0-42 0 0,2 0 11 0 0,-8 0 12 0 0,5-3-49 0 0,5 1-2 0 0,-9-6-104 0 0,13 7 107 0 0,0 1 0 0 0,0-1 0 0 0,0 1 0 0 0,1-1 0 0 0,-1 1 0 0 0,0-1 0 0 0,0 0 0 0 0,1 0 0 0 0,-1 1 0 0 0,1-1 0 0 0,-1 0 0 0 0,1 0 0 0 0,-1 0 0 0 0,1 0 0 0 0,-1 1 0 0 0,1-1 0 0 0,0 0 0 0 0,-1 0 0 0 0,1 0 0 0 0,0 0 0 0 0,0 0 1 0 0,0-1 13 0 0,0-3-60 0 0,0-1-50 0 0,1-2-71 0 0,-1 1-45 0 0,-1-2-89 0 0,-2-3-205 0 0,-10-4-148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4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 7080 0 0,'26'13'157'0'0,"-21"-11"23"0"0,-5-2 13 0 0,0 2-177 0 0,0 0-1 0 0,0-1 0 0 0,0 1 1 0 0,0-1-1 0 0,-1 1 0 0 0,1-1 0 0 0,-1 1 1 0 0,1-1-1 0 0,-1 1 0 0 0,0 0-15 0 0,0-1 4 0 0,1 0 0 0 0,-1 0 0 0 0,0 0 0 0 0,1 0 0 0 0,-1 0 0 0 0,0 0 0 0 0,0-1 1 0 0,0 1-1 0 0,0 0 0 0 0,0 0 0 0 0,0-1 0 0 0,0 1 0 0 0,0-1-4 0 0,-4 3-4 0 0,-2 2-11 0 0,3 1 62 0 0,2-1 6 0 0,-4 4 169 0 0,-1 0 44 0 0,-22 19 675 0 0,10-11-318 0 0,12-10-391 0 0,3-4-123 0 0,1 0-1 0 0,0 1 0 0 0,0-1 1 0 0,0 1-1 0 0,0-1 1 0 0,1 1-109 0 0,-7 13 457 0 0,1-1-69 0 0,1-1-58 0 0,-1 0-51 0 0,5-5-75 0 0,3 15 198 0 0,0-10-88 0 0,0-14-308 0 0,0-1 0 0 0,0 1 1 0 0,0-1-1 0 0,0 1 0 0 0,0-1 0 0 0,0 0 0 0 0,0 1 0 0 0,0-1 0 0 0,0 1 0 0 0,1-1 0 0 0,-1 0 0 0 0,0 1 1 0 0,0-1-1 0 0,0 1 0 0 0,0-1 0 0 0,1 0 0 0 0,-1 1 0 0 0,0-1 0 0 0,0 0 0 0 0,1 1 0 0 0,-1-1 0 0 0,0 0 1 0 0,1 1-1 0 0,-1-1 0 0 0,0 0 0 0 0,1 0 0 0 0,-1 1 0 0 0,0-1 0 0 0,1 0 0 0 0,-1 0 0 0 0,1 0-6 0 0,6 5 103 0 0,-3 2 0 0 0,-1-2-4 0 0,2-4 10 0 0,4-1 74 0 0,51 0 561 0 0,-47-2-604 0 0,-2-4-89 0 0,-3 1-38 0 0,15-6 46 0 0,-15 6-58 0 0,-3 3-1 0 0,6-3 10 0 0,5-19 33 0 0,3-7-21 0 0,-9 12 27 0 0,-8 3-25 0 0,-2 9-1 0 0,1 5-20 0 0,-1 0 1 0 0,0 0 0 0 0,0-1-1 0 0,0 1 1 0 0,0 0 0 0 0,-1 0-1 0 0,1 0 1 0 0,-1 0 0 0 0,1 0 0 0 0,-1-1-4 0 0,-4-6 0 0 0,4 8 0 0 0,0 0 0 0 0,0-1 0 0 0,0 1 0 0 0,0-1 0 0 0,1 1 0 0 0,-1-1 0 0 0,0 1 0 0 0,1-1 0 0 0,-1 1 0 0 0,1-1 0 0 0,0 0 0 0 0,0 1 0 0 0,0-1 0 0 0,-1 0 0 0 0,-1-11-35 0 0,-4 3-100 0 0,1 1-15 0 0,2 3-3 0 0,-3-6-87 0 0,4 8 117 0 0,0 1-60 0 0,1 0-43 0 0,0 0-76 0 0,0 1 53 0 0,0 0-38 0 0,0-1-388 0 0,1 1 183 0 0,-1 1-37 0 0,-1-2-611 0 0,-2 1-588 0 0,-5 1-977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5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111 205 6832 0 0,'-29'0'120'0'0,"22"0"-33"0"0,17 0 98 0 0,-4 0-60 0 0,0 0-78 0 0,5 0-91 0 0,9 0-153 0 0,-11 0 146 0 0,0 0 66 0 0,1 0 100 0 0,-1 0 98 0 0,-5 0-60 0 0,0 0 36 0 0,0 0 37 0 0,1 0 42 0 0,-1 0 43 0 0,0 0 47 0 0,-4-2 196 0 0,0-3-322 0 0,-2 3-86 0 0,-5 4 43 0 0,2 1-64 0 0,-3 0 76 0 0,3-2-4 0 0,-2-1 65 0 0,3 0-151 0 0,2 0-61 0 0,-1 0-1 0 0,1 0 1 0 0,0 0 0 0 0,-1 0-1 0 0,1 0 1 0 0,0 1-1 0 0,-1-1 1 0 0,1 1 0 0 0,-2 0-50 0 0,2 0 34 0 0,-18 10 315 0 0,12-3-147 0 0,7-2-111 0 0,-2 0 23 0 0,-8 4-8 0 0,11-10-103 0 0,0 1 0 0 0,0-1 0 0 0,-1 0 0 0 0,1 1 1 0 0,0-1-1 0 0,-1 0 0 0 0,1 1 0 0 0,0-1 1 0 0,-1 0-1 0 0,1 0 0 0 0,0 1 0 0 0,-1-1 0 0 0,1 0 1 0 0,-1 0-1 0 0,1 0 0 0 0,-1 0 0 0 0,1 0 0 0 0,0 0 1 0 0,-1 1-1 0 0,1-1 0 0 0,-1 0 0 0 0,1 0 1 0 0,-1 0-1 0 0,1 0 0 0 0,0-1 0 0 0,-1 1 0 0 0,0 0-3 0 0,-3 1 18 0 0,3 0-18 0 0,1 0 0 0 0,-1 0 0 0 0,1-1 0 0 0,0 1 0 0 0,0 0 0 0 0,-1 0 0 0 0,1 0 0 0 0,0 0 0 0 0,0-1 0 0 0,0 1 0 0 0,0 0 0 0 0,0 0 0 0 0,0 0 0 0 0,0 0 0 0 0,-3 15 0 0 0,2-13-1 0 0,-4 11-1 0 0,5-13 2 0 0,0-1 1 0 0,0 1 0 0 0,0 0 0 0 0,0 0 0 0 0,1-1 0 0 0,-1 1-1 0 0,0 0 1 0 0,0-1 0 0 0,1 1 0 0 0,-1 0 0 0 0,1-1 0 0 0,-1 1-1 0 0,0-1 1 0 0,1 1 0 0 0,-1-1 0 0 0,1 1 0 0 0,0-1 0 0 0,-1 1-1 0 0,4 5 52 0 0,-3 1-40 0 0,0-1 0 0 0,1-1 12 0 0,1 2-1 0 0,0-1-1 0 0,1 0 1 0 0,0 0-1 0 0,-1-1 1 0 0,2 1 0 0 0,0 0-23 0 0,-1-1 20 0 0,0 1 0 0 0,0 0 1 0 0,0-1-1 0 0,-1 2 0 0 0,1-1 1 0 0,-1 1-21 0 0,-1-2 6 0 0,-1-3 6 0 0,0 1 0 0 0,0-1 1 0 0,-1 0-1 0 0,1 1 0 0 0,-1-1 1 0 0,1 0-1 0 0,-1 1 0 0 0,0-1 1 0 0,0 1-1 0 0,0 1-12 0 0,1 13 70 0 0,0-15-56 0 0,0 0 0 0 0,0 0-1 0 0,0 0 1 0 0,0 0 0 0 0,0 0 0 0 0,1 0 0 0 0,-1 0 0 0 0,1 0-1 0 0,-1-1 1 0 0,2 2-14 0 0,8 11 118 0 0,-8 0-13 0 0,-3 2 49 0 0,0 21 148 0 0,0-24-158 0 0,0 1 62 0 0,0 1 74 0 0,0-15-273 0 0,0 1 1 0 0,0 0-1 0 0,0-1 1 0 0,0 1 0 0 0,0 0-1 0 0,0-1 1 0 0,0 1 0 0 0,0-1-1 0 0,-1 1 1 0 0,1 0 0 0 0,0-1-1 0 0,0 1 1 0 0,-1 0-1 0 0,1-1 1 0 0,0 1 0 0 0,-1-1-1 0 0,1 1 1 0 0,0-1 0 0 0,-1 1-1 0 0,1 0-7 0 0,-10 0 140 0 0,10-1-131 0 0,-1 0 0 0 0,0 0 0 0 0,0 0 0 0 0,0-1 0 0 0,1 2 0 0 0,-1-1 0 0 0,0 0 0 0 0,0 0 0 0 0,1 0 0 0 0,-1 0 0 0 0,0 0 0 0 0,0 1 0 0 0,1-1 0 0 0,-1 0 0 0 0,0 1 0 0 0,0-1 0 0 0,1 0 0 0 0,-1 1 0 0 0,0-1 0 0 0,1 1-9 0 0,-5 6 93 0 0,5-7-87 0 0,0 0 0 0 0,0 1 0 0 0,-1-1-1 0 0,1 1 1 0 0,0-1 0 0 0,-1 0 0 0 0,1 1-1 0 0,0-1 1 0 0,-1 1 0 0 0,1-1-1 0 0,0 0 1 0 0,-1 1 0 0 0,1-1 0 0 0,-1 0-1 0 0,1 0 1 0 0,0 1 0 0 0,-1-1 0 0 0,1 0-1 0 0,-1 0 1 0 0,1 0 0 0 0,-1 0 0 0 0,1 0-1 0 0,-1 1 1 0 0,1-1 0 0 0,-1 0-1 0 0,1 0 1 0 0,-1 0 0 0 0,1 0 0 0 0,-1 0-1 0 0,1-1 1 0 0,-1 1 0 0 0,0 0-6 0 0,-10 0 73 0 0,-10 0 84 0 0,-10 0-92 0 0,30 0-62 0 0,1 0 0 0 0,-1 0 0 0 0,0 0 0 0 0,0 0 0 0 0,1 0 0 0 0,-1 0 0 0 0,0-1 0 0 0,0 1 0 0 0,1 0 1 0 0,-1 0-1 0 0,0-1 0 0 0,0 1 0 0 0,1 0 0 0 0,-1-1 0 0 0,0 0-3 0 0,-3-3 3 0 0,-1-1-49 0 0,-3 2-77 0 0,3 1-108 0 0,3-1 196 0 0,0 2-21 0 0,1-1-22 0 0,0 0-39 0 0,0 1-15 0 0,0-1-39 0 0,0 0-41 0 0,0 1-49 0 0,0-1 4 0 0,1 0-39 0 0,-1 1-42 0 0,1-1-45 0 0,-1 0-48 0 0,1 0-51 0 0,0 0-54 0 0,0 0-56 0 0,0-5-1209 0 0,0-2-1018 0 0</inkml:trace>
  <inkml:trace contextRef="#ctx0" brushRef="#br0" timeOffset="318.87">632 0 5848 0 0,'0'0'168'0'0,"-1"0"-43"0"0,-1 0-12 0 0,-2 0 34 0 0,-2 0 114 0 0,3 0 215 0 0,3 3 18 0 0,0 1-312 0 0,0 11 619 0 0,-1-9-635 0 0,0-4-132 0 0,1 0-43 0 0,-2 1 98 0 0,-1 2-11 0 0,-2 2 29 0 0,3-2 39 0 0,1 1 72 0 0,0-2-65 0 0,1 0 34 0 0,0 7 40 0 0,0-1-62 0 0,-1-7-102 0 0,1 1-1 0 0,-1 0 1 0 0,0 0 0 0 0,0-1-1 0 0,0 1 1 0 0,-1 0-63 0 0,-4 9 220 0 0,6-11-197 0 0,-1-1 1 0 0,1 0 0 0 0,-1 1 0 0 0,1-1-1 0 0,0 1 1 0 0,0-1 0 0 0,-1 0 0 0 0,1 1-1 0 0,0-1 1 0 0,0 1-24 0 0,-2 17 189 0 0,-2-9-113 0 0,-3 9 54 0 0,5-1 3 0 0,2-3-105 0 0,1-4-77 0 0,-1 0 0 0 0,-1 0 0 0 0,1 0 0 0 0,-3 6 49 0 0,-2-2-40 0 0,1-5 28 0 0,2-2 37 0 0,0 0 27 0 0,2 1 36 0 0,0 32 73 0 0,0 60 407 0 0,0-70-449 0 0,0-1-73 0 0,-1-22-13 0 0,-4 4 126 0 0,2-8-157 0 0,1 0-47 0 0,0 0-40 0 0,1 1-47 0 0,0 2-55 0 0,1 1-63 0 0,-1 3-69 0 0,1-10 48 0 0,0 1-45 0 0,0 0-39 0 0,0-1-35 0 0,0 1-116 0 0,0 0-35 0 0,0 4-1200 0 0</inkml:trace>
  <inkml:trace contextRef="#ctx0" brushRef="#br0" timeOffset="579.6">253 347 8952 0 0,'15'0'61'0'0,"0"0"35"0"0,55 0 505 0 0,-49 0-473 0 0,0 0-78 0 0,-13 0-53 0 0,0-1 1 0 0,0 0-1 0 0,-1 0 1 0 0,1-1-1 0 0,1-1 3 0 0,13-2 13 0 0,3 3 36 0 0,-10 1 35 0 0,0-2 49 0 0,29-11 417 0 0,-22 7-276 0 0,-8 3-132 0 0,18-2 170 0 0,-16 2-155 0 0,-9 2-79 0 0,-1 0-1 0 0,1 0 1 0 0,0 1 0 0 0,-1 0 0 0 0,1 1 0 0 0,0-1-78 0 0,-3 1 37 0 0,-1 0 1 0 0,1 0-1 0 0,-1-1 0 0 0,1 0 1 0 0,-1 1-1 0 0,1-1 1 0 0,-1 0-1 0 0,0-1 1 0 0,1 1-38 0 0,11-5 80 0 0,11 1-3 0 0,-20 2-76 0 0,-2 1-55 0 0,-1 0-34 0 0,-1 1-55 0 0,1 0-67 0 0,0-1-81 0 0,0 2 18 0 0,-1-1-47 0 0,1 1-40 0 0,0-1-36 0 0,0 1-119 0 0,1 0-36 0 0,7 0-1223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3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4264 0 0,'0'0'125'0'0,"2"0"-3"0"0,12 0-97 0 0,-6 0 1 0 0,-3 0 69 0 0,-3 0 102 0 0,-2 0 232 0 0,0 0 396 0 0,0 0 36 0 0,3 0-29 0 0,2 0-479 0 0,1 0-37 0 0,-4 0 276 0 0,-2 0-14 0 0,3 0-38 0 0,4 0-249 0 0,9 0 291 0 0,-8 0-366 0 0,-2 0-60 0 0,-1 0-95 0 0,-3 0 154 0 0,1 0-30 0 0,0 0-195 0 0,0 0 47 0 0,9 0 213 0 0,-6 0-183 0 0,-3 0-66 0 0,1 0-41 0 0,-1 0-58 0 0,1 0-70 0 0,-1 0-80 0 0,1 0-92 0 0,-4 0 171 0 0</inkml:trace>
  <inkml:trace contextRef="#ctx0" brushRef="#br0" timeOffset="670.83">301 111 6392 0 0,'5'0'141'0'0,"16"0"23"0"0,-16 0 12 0 0,-2 3-24 0 0,1 1-131 0 0,8 8 102 0 0,-6-6-7 0 0,-2 1 47 0 0,1 6 262 0 0,2-9-152 0 0,-2 0 30 0 0,-4 9 6 0 0,-1-10-218 0 0,0 1-32 0 0,0 2-4 0 0,0-1 72 0 0,0-2-29 0 0,0 0 34 0 0,0 2 41 0 0,0 0 47 0 0,0-4-233 0 0,0 1 43 0 0,0 3 92 0 0,0 0 69 0 0,1 17 593 0 0,1-15-534 0 0,3 1-67 0 0,1 2 69 0 0,-4 4 60 0 0,-1-2-44 0 0,-2 27 602 0 0,0-33-717 0 0,0-3-36 0 0,-3 0-25 0 0,1 2 84 0 0,9 3-40 0 0,-5-8-132 0 0,1 4 183 0 0,-1 0-97 0 0,-2 4-20 0 0,1-8-44 0 0,0 2 109 0 0,-2-2-27 0 0,0 0-78 0 0,-2 0-23 0 0,2 0 25 0 0,0 0 44 0 0,-2 0 65 0 0,4-2-67 0 0,0 2-74 0 0,0-1 4 0 0,0 0 1 0 0,0 1 0 0 0,0-1 0 0 0,0 0 0 0 0,1 1-1 0 0,-1-1 1 0 0,0 0 0 0 0,0 1 0 0 0,0-1 0 0 0,0 0-1 0 0,1 1 1 0 0,-1-1 0 0 0,0 0 0 0 0,1 1 0 0 0,-1-1-5 0 0,11-4 73 0 0,-8-6-13 0 0,-3-13-15 0 0,-1 14-5 0 0,1 4-30 0 0,0 4-5 0 0,0 1 0 0 0,-1-1-1 0 0,1 0 1 0 0,0 1 0 0 0,1-1-1 0 0,-1 0 1 0 0,0 1 0 0 0,0-1 0 0 0,1 0-1 0 0,-1 1 1 0 0,1-1 0 0 0,0-1-5 0 0,3 1 8 0 0,2-4 5 0 0,-5 2-5 0 0,0 0 0 0 0,0 0 0 0 0,-1-1-1 0 0,1 1 1 0 0,-1 0 0 0 0,0 0 0 0 0,-1-2-8 0 0,1 1 10 0 0,0-1 1 0 0,0 0-1 0 0,1 1 0 0 0,-1-1 1 0 0,2-2-11 0 0,13-28 64 0 0,-4 7-53 0 0,-8 17-18 0 0,-3 8-1 0 0,1 0 0 0 0,0 0 0 0 0,0 1 0 0 0,1-1-1 0 0,-1 0 1 0 0,1 1 0 0 0,0-1 0 0 0,0 1 0 0 0,1-2 8 0 0,4-7-2 0 0,2-1-51 0 0,0 0-44 0 0,-7 11 61 0 0,0-1 0 0 0,0 1 0 0 0,0 0 0 0 0,0 0 0 0 0,1 0 0 0 0,-1 0 0 0 0,1 0 0 0 0,2-1 36 0 0,5-2-136 0 0,-8 4 108 0 0,1 0 0 0 0,-1 0 0 0 0,0 0 0 0 0,0 0 0 0 0,0-1 0 0 0,0 1 0 0 0,0-1 0 0 0,0 0 0 0 0,0 0 28 0 0,0 0-21 0 0,-1 1 9 0 0,0 0 1 0 0,0 0-1 0 0,1 0 1 0 0,-1 0-1 0 0,0 0 1 0 0,0 0-1 0 0,0 0 1 0 0,1 0-1 0 0,-1 0 1 0 0,1 1-1 0 0,-1-1 1 0 0,1 0 11 0 0,11 0-85 0 0,9 1-59 0 0,-13 0 81 0 0,6 2-8 0 0,-14-2 67 0 0,0 1 1 0 0,0 0 0 0 0,0 0 0 0 0,0-1-1 0 0,0 1 1 0 0,0 0 0 0 0,0 0-1 0 0,0 0 1 0 0,0 0 0 0 0,-1 0 0 0 0,1 0-1 0 0,0 0 1 0 0,-1 0 0 0 0,1 1 0 0 0,-1-1-1 0 0,1 0 1 0 0,-1 0 0 0 0,1 1 3 0 0,3 8-47 0 0,1-2 33 0 0,6 18 12 0 0,-9-20 2 0 0,1 1 0 0 0,-1 0 0 0 0,0-1 0 0 0,-1 1 0 0 0,0 0 0 0 0,0 0 0 0 0,0 0 0 0 0,-1 0 0 0 0,0-5-1 0 0,0 1 1 0 0,1-1 0 0 0,-1 1 0 0 0,0-1 0 0 0,1 0 0 0 0,-1 1 0 0 0,1-1-1 0 0,0 0 1 0 0,0 1 0 0 0,-1-1 0 0 0,2 0 0 0 0,-1 1 0 0 0,0-1 2 0 0,0 0 0 0 0,1 1 0 0 0,-1 0 0 0 0,-1-1-1 0 0,1 1 1 0 0,0 0 0 0 0,-1-1 0 0 0,1 1 0 0 0,-1 0 0 0 0,0-1 0 0 0,0 1 0 0 0,0 1-2 0 0,4 18 88 0 0,5 0 51 0 0,-8-19-113 0 0,0 0 0 0 0,0 0 0 0 0,-1 0 0 0 0,1 0 0 0 0,-1-1 1 0 0,0 1-1 0 0,1 0 0 0 0,-1 0 0 0 0,-1 0 0 0 0,1 3-26 0 0,-1 9 116 0 0,1-13-121 0 0,0 9 72 0 0,0 21 299 0 0,0-19-235 0 0,0-10-3 0 0,0-3 0 0 0,0 0 0 0 0,0 0 0 0 0,0 0 0 0 0,0 0 0 0 0,0 0-7 0 0,0 0-29 0 0,0 0-17 0 0,9-1 39 0 0,-8 0-113 0 0,-1 1 0 0 0,1 0 1 0 0,-1 0-1 0 0,0 0 0 0 0,1-1 0 0 0,-1 1 1 0 0,0 0-1 0 0,1 0 0 0 0,-1-1 0 0 0,0 1 1 0 0,1 0-1 0 0,-1-1 0 0 0,0 1 0 0 0,0-1 1 0 0,1 1-1 0 0,-1 0 0 0 0,0-1 0 0 0,0 1 1 0 0,0-1-1 0 0,1 1 0 0 0,-1 0 1 0 0,0-1-1 0 0,0 1 0 0 0,0-1 0 0 0,0 1 1 0 0,0-1-1 0 0,0 1 0 0 0,0-1 0 0 0,0 1 1 0 0,0 0-1 0 0,0-1 0 0 0,0 1-1 0 0,2-6 43 0 0,0 5-40 0 0,-1 0 1 0 0,0 0 0 0 0,0 0-1 0 0,0-1 1 0 0,0 1-1 0 0,0-1 1 0 0,0 1-1 0 0,0-1 1 0 0,-1 1-1 0 0,1-1 1 0 0,-1 1 0 0 0,1-1-1 0 0,-1 1 1 0 0,1-1-1 0 0,-1 0 1 0 0,0 1-1 0 0,0-1 1 0 0,1-1-4 0 0,-1 2 1 0 0,0-1-1 0 0,0 0 1 0 0,0 1 0 0 0,1-1 0 0 0,-1 1-1 0 0,0-1 1 0 0,1 0 0 0 0,0 1 0 0 0,-1-1-1 0 0,1 1 1 0 0,0-1 0 0 0,0 1-1 0 0,0-1 1 0 0,0 1-1 0 0,4-7 1 0 0,4-12-2 0 0,-3 8-8 0 0,0 0 0 0 0,7-10 9 0 0,-3 0-69 0 0,-1 1-42 0 0,3 4-69 0 0,7 0-58 0 0,10-11-120 0 0,-16 10 190 0 0,-11 9 95 0 0,-2 9 71 0 0,0-1 0 0 0,0 1 1 0 0,0 0-1 0 0,0 0 0 0 0,0 0 1 0 0,0-1-1 0 0,0 1 0 0 0,0 0 1 0 0,0 0-1 0 0,0 0 0 0 0,0-1 1 0 0,0 1-1 0 0,0 0 0 0 0,1 0 0 0 0,-1 0 1 0 0,0-1-1 0 0,0 1 0 0 0,0 0 1 0 0,0 0-1 0 0,0 0 0 0 0,0 0 1 0 0,1-1-1 0 0,-1 1 0 0 0,0 0 1 0 0,0 0-1 0 0,0 0 0 0 0,0 0 1 0 0,1 0-1 0 0,-1 0 0 0 0,0-1 1 0 0,0 1-1 0 0,0 0 0 0 0,1 0 1 0 0,-1 0-1 0 0,0 0 0 0 0,0 0 1 0 0,1 0-1 0 0,-1 0 2 0 0,10-1-91 0 0,10 1-86 0 0,-17 0 170 0 0,-1-1 1 0 0,0 1 1 0 0,0 0 0 0 0,-1 0-1 0 0,1 0 1 0 0,0 0 0 0 0,0 1-1 0 0,0-1 1 0 0,0 0 0 0 0,-1 1 0 0 0,1-1-1 0 0,1 1 6 0 0,2 10-28 0 0,6-5-46 0 0,-10-5 70 0 0,0-1 0 0 0,1 1-1 0 0,-1-1 1 0 0,0 1 0 0 0,0-1 0 0 0,0 1 0 0 0,-1-1 0 0 0,1 1 0 0 0,0 0 0 0 0,0 0 0 0 0,0-1 0 0 0,0 1 0 0 0,-1 0-1 0 0,1 0 1 0 0,0 0 0 0 0,0 0 4 0 0,4 12-10 0 0,1-8 10 0 0,-5-5 0 0 0,-1 0 0 0 0,1 1 0 0 0,-1-1 0 0 0,1 0 0 0 0,-1 0 0 0 0,0 1 0 0 0,1-1 0 0 0,-1 0 0 0 0,0 1 0 0 0,1-1 0 0 0,-1 1 0 0 0,0-1 0 0 0,1 0 0 0 0,-1 1 0 0 0,0-1 0 0 0,0 1 0 0 0,1-1 0 0 0,-1 1 0 0 0,0-1 0 0 0,0 1 0 0 0,0-1 0 0 0,0 1 0 0 0,0-1 0 0 0,0 1 0 0 0,0-1 0 0 0,0 1 0 0 0,0-1 0 0 0,0 1 0 0 0,0-1 0 0 0,0 1 0 0 0,0-1 0 0 0,0 1 0 0 0,0 1 2 0 0,0-1 1 0 0,0 1-1 0 0,1 0 0 0 0,-1-1 1 0 0,0 1-1 0 0,1-1 1 0 0,-1 1-1 0 0,1 0 1 0 0,0-1-1 0 0,-1 1 1 0 0,1-1-1 0 0,0 0 1 0 0,0 1-1 0 0,0-1-2 0 0,4 7 35 0 0,11 24 160 0 0,-11 0-5 0 0,0-24-174 0 0,-4-7-11 0 0,0 0 0 0 0,0 1 1 0 0,0-1-1 0 0,-1 1 1 0 0,1-1-1 0 0,0 1 0 0 0,-1-1 1 0 0,1 1-1 0 0,-1 0 0 0 0,1-1 1 0 0,-1 1-1 0 0,0 0 1 0 0,0-1-1 0 0,0 1-5 0 0,0 0 7 0 0,0 0 0 0 0,1-1 1 0 0,-1 1-1 0 0,0 0 0 0 0,1-1 0 0 0,-1 1 1 0 0,1 0-1 0 0,0-1 0 0 0,-1 1 1 0 0,1 0-1 0 0,0-1 0 0 0,0 1 0 0 0,0-1 1 0 0,0 0-8 0 0,3 7-7 0 0,-2-3-24 0 0,-1-1-81 0 0,-1-2-83 0 0,0-1 51 0 0,0 0-34 0 0,0-1 178 0 0,0 1-218 0 0,0-1-35 0 0,0 1-352 0 0,0-1 79 0 0,0 0-50 0 0,0 0-686 0 0,0 0-549 0 0,0 0-1038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5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9816 0 0,'0'0'222'0'0,"0"2"30"0"0,0 29 212 0 0,0-24-402 0 0,0 0-38 0 0,-3 9-24 0 0,-2-8 35 0 0,-1 2 111 0 0,4 3 118 0 0,2 10 752 0 0,0-17-709 0 0,0 0-33 0 0,0 0-44 0 0,0 1-51 0 0,0 2-60 0 0,0 0-70 0 0,0 3-78 0 0,0 2-87 0 0,0-13-86 0 0,0 0-33 0 0,0-1-327 0 0,0 1 73 0 0,0-1-47 0 0,0 0-637 0 0,0 0-510 0 0,0 0-967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2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5064 0 0,'0'0'108'0'0,"0"0"17"0"0,0 0 14 0 0,2 0-10 0 0,11 3-102 0 0,-11-3-27 0 0,-1 1 0 0 0,0 0 0 0 0,0 0 0 0 0,0 0 0 0 0,0 0 0 0 0,0 0 0 0 0,0 0 0 0 0,0 0 0 0 0,0 0 0 0 0,0 0 0 0 0,-1 0 0 0 0,2 1 0 0 0,0 5 8 0 0,-1-4 20 0 0,1 0 33 0 0,1 0 66 0 0,0-2 38 0 0,1 1 77 0 0,-4-1-210 0 0,0-1-1 0 0,1 1 0 0 0,-1-1 1 0 0,0 1-1 0 0,1-1 1 0 0,-1 1-1 0 0,0-1 1 0 0,0 1-1 0 0,1 0 0 0 0,-1-1 1 0 0,0 1-1 0 0,0-1 1 0 0,0 1-1 0 0,0 0 1 0 0,0-1-1 0 0,0 1 0 0 0,0-1 1 0 0,0 1-1 0 0,0 0 1 0 0,0-1-32 0 0,0 6 261 0 0,2 0-35 0 0,4 6 326 0 0,0 1-13 0 0,-4-2-75 0 0,0 1 16 0 0,3-3-88 0 0,1 4 34 0 0,-4 0-114 0 0,-1 11 278 0 0,-1-9-244 0 0,0-6-147 0 0,1-2-65 0 0,0-1-37 0 0,5 6 213 0 0,-1-2-4 0 0,-3 4 52 0 0,-2-2-176 0 0,0-5-69 0 0,0 0 0 0 0,0 0 0 0 0,0 0-1 0 0,1-1 1 0 0,1 6-113 0 0,5 4 279 0 0,2 5 113 0 0,-7-15-340 0 0,5 18 193 0 0,-4-9-76 0 0,-2 1 40 0 0,1-5-67 0 0,4 1-1 0 0,-5-10-125 0 0,0-1 1 0 0,0 1-1 0 0,-1-1 0 0 0,1 1 1 0 0,0 0-1 0 0,0-1 0 0 0,-1 1 1 0 0,1 0-1 0 0,-1 0 0 0 0,0-1 1 0 0,0 1-1 0 0,1 0 1 0 0,-1 0-17 0 0,-1 10 104 0 0,0 8 122 0 0,3-5 100 0 0,-3-15-219 0 0,-2 0-46 0 0,-6 0 27 0 0,6 0 39 0 0,3 0 1 0 0,0 0 0 0 0,-3-5 12 0 0,-1 1-77 0 0,0 0-18 0 0,12-1 75 0 0,-7 3-104 0 0,0 0-1 0 0,0 1 0 0 0,-1-1 1 0 0,1 0-1 0 0,-1 0 0 0 0,0 1 0 0 0,1-1 1 0 0,-1 0-1 0 0,0 0 0 0 0,0 0 1 0 0,0 0-1 0 0,0 1 0 0 0,0-1 0 0 0,0 0 1 0 0,-1-1-16 0 0,0-1 25 0 0,1 0 1 0 0,0 0-1 0 0,0 0 1 0 0,0 0-1 0 0,1 0 1 0 0,-1 0-1 0 0,2-1-25 0 0,0-1 22 0 0,1-1 0 0 0,1 2 0 0 0,-1-1 0 0 0,3-3-22 0 0,-2 4-1 0 0,0-1 1 0 0,-1 0-1 0 0,1 0 1 0 0,-1 0-1 0 0,-1 0 0 0 0,2-3 1 0 0,-4 7-5 0 0,17-54-76 0 0,-10 39 23 0 0,3 0-47 0 0,-3 8-19 0 0,0 0-1 0 0,1 1 1 0 0,0-1 0 0 0,6-4 124 0 0,5-4-168 0 0,-8 8 94 0 0,8 3-90 0 0,16 5-103 0 0,-21 1 217 0 0,-4 3-3 0 0,-8-1 46 0 0,0 0 1 0 0,0 0 0 0 0,-1 0-1 0 0,1 0 1 0 0,-1 0 0 0 0,1 0-1 0 0,-1 0 1 0 0,0 0 0 0 0,0 0-1 0 0,0 1 7 0 0,2 2-20 0 0,6 19-18 0 0,0-3-4 0 0,5-5 28 0 0,-13-15 14 0 0,1 1 0 0 0,0-1 0 0 0,-1 1 0 0 0,1 0 0 0 0,-1 0 0 0 0,0 0 0 0 0,1 0 0 0 0,-1 0 0 0 0,0 0 1 0 0,0 1-1 0 0,4 23-11 0 0,-2-19-7 0 0,0 0 0 0 0,1 0 0 0 0,3 6 18 0 0,3 3 1 0 0,21 63-1 0 0,-28-63 0 0 0,-3 13-14 0 0,0-27-51 0 0,0-2 6 0 0,0 0-75 0 0,0 0-84 0 0,0 0 62 0 0,0 0-37 0 0,0 0-40 0 0,0 0-39 0 0,0 0-370 0 0,0 0 85 0 0,0 0-52 0 0,0 0-719 0 0,0 0-569 0 0,0 0-1078 0 0</inkml:trace>
  <inkml:trace contextRef="#ctx0" brushRef="#br0" timeOffset="377.65">679 0 5672 0 0,'0'0'165'0'0,"0"0"-45"0"0,0 0-8 0 0,0 0 39 0 0,3 0 125 0 0,7 0 230 0 0,-10 0-496 0 0,0 0-1 0 0,0 0 0 0 0,1 0 0 0 0,-1 0 1 0 0,0 0-1 0 0,0 0 0 0 0,0 0 0 0 0,0 0 0 0 0,0 0 1 0 0,0 0-1 0 0,0 0 0 0 0,0 0 0 0 0,0 0 0 0 0,0 0 1 0 0,1 0-1 0 0,-1 0 0 0 0,0 0 0 0 0,0 0 1 0 0,0 0-1 0 0,0 0 0 0 0,0 0 0 0 0,0 0 0 0 0,0 0 1 0 0,0 0-1 0 0,0 0 0 0 0,0 1 0 0 0,0-1 1 0 0,0 0-1 0 0,1 0 0 0 0,-1 0 0 0 0,0 0 0 0 0,0 0 1 0 0,0 0-1 0 0,0 0 0 0 0,0 0 0 0 0,0 0 0 0 0,0 0 1 0 0,0 0-1 0 0,0 0 0 0 0,0 1 0 0 0,0-1 1 0 0,0 0-1 0 0,0 0 0 0 0,0 0 0 0 0,0 0 0 0 0,0 0 1 0 0,0 0-1 0 0,0 0 0 0 0,0 0 0 0 0,0 0 0 0 0,0 0 1 0 0,0 1-1 0 0,0-1 0 0 0,0 0 0 0 0,0 0 1 0 0,0 0-1 0 0,0 0-9 0 0,3 11 444 0 0,7 3 82 0 0,-8-13-448 0 0,0 1 0 0 0,-1 0 0 0 0,1 0 0 0 0,0 0 0 0 0,-1 0 0 0 0,0 0 0 0 0,1 1 0 0 0,-1-1 0 0 0,1 2-78 0 0,-1 13 353 0 0,-1-3-44 0 0,1-7-101 0 0,2 0 54 0 0,8 6 145 0 0,-9-11-351 0 0,0 0 1 0 0,-1-1-1 0 0,1 1 1 0 0,-1 0-1 0 0,1 0 0 0 0,-1 0 1 0 0,0 0-1 0 0,0 0 0 0 0,1 2-56 0 0,0 3 110 0 0,-1 1 33 0 0,0 23 398 0 0,-2-18-352 0 0,1-5-99 0 0,0-1-48 0 0,0 0 33 0 0,0 6 64 0 0,0 13 64 0 0,0-11-57 0 0,0-8-76 0 0,0 7 21 0 0,0 15 152 0 0,0 41 441 0 0,0-50-514 0 0,0 0-50 0 0,0-18-49 0 0,0 1 4 0 0,0 1-93 0 0,0-2-88 0 0,0 1-82 0 0,0-2 49 0 0,0-1-34 0 0,0 1-38 0 0,0 0-35 0 0,0 0-340 0 0,0-1 76 0 0,0 0-48 0 0,0 0-665 0 0,0 0-528 0 0,0 0-1004 0 0</inkml:trace>
  <inkml:trace contextRef="#ctx0" brushRef="#br0" timeOffset="639.37">553 174 7136 0 0,'0'0'165'0'0,"0"0"22"0"0,0 0 6 0 0,2 0-28 0 0,17 0-103 0 0,2 0-91 0 0,-16 0 106 0 0,-2 0 9 0 0,1 0 42 0 0,1 0 48 0 0,2 0 55 0 0,1-2 27 0 0,1-2-44 0 0,5-3 49 0 0,4 5-25 0 0,-5 2-44 0 0,-6-1-60 0 0,2-2 36 0 0,2 0-39 0 0,3-2 92 0 0,-2 2 4 0 0,0 2 42 0 0,3 0 97 0 0,-10 1-319 0 0,2 0 7 0 0,-1 0-2 0 0,4 0 43 0 0,6 0 67 0 0,7-4-119 0 0,-17 2-86 0 0,-1 0-82 0 0,1-1-112 0 0,-4 2 67 0 0,1 0-40 0 0,-1 0-47 0 0,0 1-42 0 0,2-1-406 0 0,1 1-286 0 0,0 0-657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6.8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4864 0 0,'2'2'108'0'0,"10"7"0"0"0,3-4 44 0 0,-10-3-39 0 0,1 5-76 0 0,-2-1 22 0 0,-2-2-5 0 0,-1-1 70 0 0,-1 2 92 0 0,0 1 172 0 0,0-1-54 0 0,1-2-168 0 0,0-1-85 0 0,0-1-69 0 0,5 4 317 0 0,-5-5-310 0 0,-1 0 0 0 0,0 0-1 0 0,1 1 1 0 0,-1-1 0 0 0,1 0-1 0 0,-1 0 1 0 0,1 1 0 0 0,-1-1-1 0 0,0 0 1 0 0,1 1 0 0 0,-1-1-1 0 0,0 1 1 0 0,0-1-1 0 0,1 0 1 0 0,-1 1 0 0 0,0-1-1 0 0,0 1 1 0 0,1-1 0 0 0,-1 1-1 0 0,0-1 1 0 0,0 1 0 0 0,0-1-1 0 0,0 1 1 0 0,0-1 0 0 0,0 1-1 0 0,0-1 1 0 0,0 1 0 0 0,0-1-1 0 0,0 1 1 0 0,0-1 0 0 0,0 1-1 0 0,0 0-18 0 0,-2 10 289 0 0,-4 1 32 0 0,0 1-4 0 0,4-2-36 0 0,0 0-3 0 0,-4 2 34 0 0,0-1-1 0 0,4-1-34 0 0,2 0-37 0 0,0-2-80 0 0,0 16 125 0 0,-1-8-51 0 0,-5 1-48 0 0,0-3-51 0 0,3 7 88 0 0,3 38 362 0 0,0-32-369 0 0,0 12 119 0 0,0-3-68 0 0,0 7-11 0 0,0 27 62 0 0,0-67-304 0 0,0 0 0 0 0,1 0 0 0 0,-1 0 0 0 0,1 0 0 0 0,0 3-14 0 0,2 1 24 0 0,-2-7-22 0 0,-1 0 0 0 0,0 0 0 0 0,1 0-1 0 0,-1 0 1 0 0,0-1 0 0 0,0 1 0 0 0,1 0 0 0 0,-1 0 0 0 0,0 0 0 0 0,0 0 0 0 0,0 0 0 0 0,0 0 0 0 0,0 0 0 0 0,0 0 0 0 0,-1 0 0 0 0,1 0 0 0 0,0 0-1 0 0,0 0 1 0 0,-1 0 0 0 0,1-1 0 0 0,0 1 0 0 0,-1 0 0 0 0,1 0 0 0 0,-1 0 0 0 0,1 0 0 0 0,-1-1 0 0 0,0 1-2 0 0,1 0 0 0 0,-2 2 44 0 0,1 1-105 0 0,1 0 100 0 0,0-1 20 0 0,0 0 35 0 0,0 2 41 0 0,0 2 49 0 0,-3-19-128 0 0,-7-3-30 0 0,7 9 26 0 0,3-3-49 0 0,1 6 6 0 0,-1 1-5 0 0,0 0 0 0 0,0 1 1 0 0,0-1-1 0 0,1 0 0 0 0,-1 0 0 0 0,1 1 0 0 0,-1-1 0 0 0,1 0 0 0 0,0 1 0 0 0,0-1 0 0 0,-1 0 0 0 0,1 1 1 0 0,1-1-5 0 0,-1 1 4 0 0,0-1 0 0 0,-1 1 0 0 0,1-1 0 0 0,0 1 0 0 0,0-1 0 0 0,-1 0 0 0 0,1 0 0 0 0,-1 1 0 0 0,1-1 1 0 0,-1 0-1 0 0,0 0 0 0 0,0 1 0 0 0,0-1-4 0 0,0 0 3 0 0,1 0 0 0 0,-1 1-1 0 0,0-1 1 0 0,0 0 0 0 0,1 1 0 0 0,-1-1 0 0 0,1 1 0 0 0,-1-1-1 0 0,1 0 1 0 0,0 1 0 0 0,0 0 0 0 0,0-1 0 0 0,0 1 0 0 0,0-1-3 0 0,4-6 3 0 0,5-16-177 0 0,-5 13 62 0 0,1-1-34 0 0,2 3 25 0 0,22-8-226 0 0,-24 14 271 0 0,5-2-58 0 0,1-1-11 0 0,-1-4 2 0 0,-10 9 142 0 0,13-9-28 0 0,3 8-18 0 0,-6 2 41 0 0,23 0-84 0 0,-33 0 86 0 0,1 0 0 0 0,0 0 1 0 0,-1 0-1 0 0,1 1 0 0 0,0-1 0 0 0,-1 1 1 0 0,1-1-1 0 0,-1 1 0 0 0,1-1 0 0 0,-1 1 0 0 0,1 0 1 0 0,-1 0-1 0 0,1 0 0 0 0,-1 0 4 0 0,7 4 0 0 0,-3-3 1 0 0,-4-2-3 0 0,0 1 0 0 0,-1-1 0 0 0,1 0 0 0 0,-1 1 0 0 0,1-1 0 0 0,0 0 0 0 0,-1 1 1 0 0,1-1-1 0 0,-1 0 0 0 0,1 1 0 0 0,-1-1 0 0 0,1 1 0 0 0,-1-1 0 0 0,1 1 0 0 0,-1 0 0 0 0,0-1 0 0 0,1 1 0 0 0,-1-1 0 0 0,0 1 0 0 0,1 0 0 0 0,-1-1 0 0 0,0 1 2 0 0,3 4-12 0 0,-3-4 12 0 0,1 0-1 0 0,0 0 0 0 0,-1 0 1 0 0,1 0-1 0 0,0 0 0 0 0,0-1 1 0 0,0 1-1 0 0,-1 0 0 0 0,1 0 0 0 0,0-1 1 0 0,0 1-1 0 0,0-1 0 0 0,0 1 1 0 0,0-1-1 0 0,0 1 0 0 0,1-1 1 0 0,9 7 1 0 0,-6 3-12 0 0,6-5-32 0 0,5 24 33 0 0,-14-13 10 0 0,-4 0 0 0 0,-14 15 10 0 0,15-29-6 0 0,0 0 1 0 0,0 0-1 0 0,0 0 0 0 0,0-1 0 0 0,0 1 1 0 0,-1 0-1 0 0,1-1 0 0 0,-1 0 0 0 0,1 1 0 0 0,-2 0-4 0 0,-24 24 85 0 0,19-21-20 0 0,-6 0-50 0 0,-2 1 13 0 0,4-1 23 0 0,4 0-37 0 0,6-4-8 0 0,1 0 0 0 0,0 0-1 0 0,-1 0 1 0 0,1-1 0 0 0,-1 1 0 0 0,1 0 0 0 0,-1-1 0 0 0,0 1-1 0 0,1-1 1 0 0,-1 1 0 0 0,0-1 0 0 0,1 0 0 0 0,-1 0 0 0 0,0 0-6 0 0,1 0 1 0 0,-1 0 0 0 0,0 1 0 0 0,1-1 0 0 0,-1 0 0 0 0,0 1 0 0 0,1-1 0 0 0,-1 1 1 0 0,1-1-1 0 0,-1 1 0 0 0,1-1 0 0 0,-1 1 0 0 0,1 0 0 0 0,-1 1-1 0 0,-12 4 6 0 0,0-4 26 0 0,5-2-89 0 0,5 0-14 0 0,1 0-5 0 0,0 0-37 0 0,0 0-42 0 0,-1 0-52 0 0,2 0-10 0 0,-1 0-45 0 0,1 0-49 0 0,-1 0-54 0 0,1 0-59 0 0,0 0-62 0 0,0 0-67 0 0,0 0-72 0 0,-5 0-927 0 0,-2 0-882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07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32 363 7072 0 0,'0'0'202'0'0,"3"3"1"0"0,-2-2-191 0 0,4 5 16 0 0,-4-6-28 0 0,-1 1 0 0 0,1 0 0 0 0,-1-1 0 0 0,1 1 0 0 0,-1 0 1 0 0,1 0-1 0 0,-1-1 0 0 0,0 1 0 0 0,1 0 0 0 0,-1 0 0 0 0,0 0 0 0 0,1 0 0 0 0,-1-1 0 0 0,0 1 1 0 0,0 0-1 0 0,0 0 0 0 0,0 0 0 0 0,0 0 0 0 0,0 0 0 0 0,0 0 0 0 0,0-1 0 0 0,0 1 0 0 0,-1 0 1 0 0,1 0-1 0 0,0 0 0 0 0,-1 0 0 0 0,-4 8 9 0 0,2-5 39 0 0,1 1 53 0 0,0 1 70 0 0,1-1 88 0 0,4 0 379 0 0,-2-4-577 0 0,-1 1-1 0 0,1-1 0 0 0,-1 0 1 0 0,1 0-1 0 0,-1 0 0 0 0,1 1 1 0 0,-1-1-1 0 0,1 0 0 0 0,-1 1 1 0 0,0-1-1 0 0,0 0 0 0 0,0 1 1 0 0,0-1-1 0 0,0 0 0 0 0,0 1 1 0 0,0-1-1 0 0,0 1 0 0 0,-1-1 1 0 0,1 0-1 0 0,0 0 0 0 0,-1 1 1 0 0,1-1-1 0 0,-1 1-60 0 0,-2 11 401 0 0,1 0-34 0 0,2-10 19 0 0,-2-1-40 0 0,-4 4-234 0 0,1-1-36 0 0,2-3 36 0 0,3 1-14 0 0,0 8-8 0 0,0-9-88 0 0,0-1-80 0 0,-1 0-72 0 0,0 0-106 0 0,0 0 32 0 0,-1 0-47 0 0,1 1-41 0 0,-1-1-36 0 0,0 2-436 0 0,-1-1-83 0 0,1 0-608 0 0,2-1-844 0 0</inkml:trace>
  <inkml:trace contextRef="#ctx0" brushRef="#br0" timeOffset="338.92">427 1 7400 0 0,'-7'0'58'0'0,"-11"0"-36"0"0,12 0 40 0 0,3 0 80 0 0,2 0-29 0 0,1 0 34 0 0,2 0-18 0 0,-1 0 147 0 0,2 2 233 0 0,8 7-51 0 0,4-5 112 0 0,-13-3-360 0 0,-4 1-24 0 0,1-1-155 0 0,1 0 0 0 0,-1 0-1 0 0,0 0 1 0 0,1 0-1 0 0,-1 1 1 0 0,1-1-1 0 0,-1 0 1 0 0,1 0 0 0 0,0 1-1 0 0,0-1 1 0 0,-1 0-1 0 0,1 0 1 0 0,0 1 0 0 0,0-1-1 0 0,0 0 1 0 0,0 0-1 0 0,1 1 1 0 0,-1-1 0 0 0,0 0-1 0 0,0 0 1 0 0,1 1-1 0 0,-1-1 1 0 0,1 0 0 0 0,0 1-31 0 0,2 12 285 0 0,-1 1 35 0 0,-5 1-14 0 0,-3-3-78 0 0,1-1-54 0 0,5-11-158 0 0,0 0-1 0 0,-1 1 0 0 0,1-1 1 0 0,0 0-1 0 0,0 1 0 0 0,0-1 1 0 0,0 0-1 0 0,0 1 0 0 0,0-1 1 0 0,0 0-1 0 0,0 1 0 0 0,1-1 1 0 0,-1 0-1 0 0,0 1-15 0 0,6 13 166 0 0,-5-13-150 0 0,0 0 0 0 0,0-1 0 0 0,0 1 0 0 0,-1 0 0 0 0,1 0 0 0 0,-1 0 0 0 0,1 0 0 0 0,-1 0 0 0 0,0 0 0 0 0,1 0 0 0 0,-1 0 0 0 0,0 0 0 0 0,-1 0 0 0 0,1 0 0 0 0,0-1 1 0 0,0 1-1 0 0,-1 1-16 0 0,-4 13 100 0 0,3-9-50 0 0,0-1 0 0 0,1 1-1 0 0,0 0 1 0 0,0-1 0 0 0,0 1-1 0 0,1 0-49 0 0,0 6 81 0 0,1 7 62 0 0,-5-3 19 0 0,2-12-127 0 0,-6 26 167 0 0,5-7-39 0 0,3-16-75 0 0,-1-1 0 0 0,0 0 0 0 0,0 0 0 0 0,-1 0 0 0 0,0 0 0 0 0,-2 6-88 0 0,2-8 56 0 0,-1 8 151 0 0,1-2-50 0 0,3 0-43 0 0,-1 0-34 0 0,1 2-11 0 0,-3 7-12 0 0,-2-12-48 0 0,0 5-6 0 0,8 2-3 0 0,3 12 12 0 0,-7-26-5 0 0,0 1 0 0 0,0-1 0 0 0,0 1 0 0 0,0-1 0 0 0,0 1 1 0 0,-1-1-1 0 0,1 1 0 0 0,0-1 0 0 0,-1 1 0 0 0,0-1 0 0 0,1 1-7 0 0,-5 6 35 0 0,4-6-29 0 0,0-1 1 0 0,0 1-1 0 0,0-1 0 0 0,0 0 1 0 0,1 1-1 0 0,-1 0 0 0 0,0-1 0 0 0,1 1 1 0 0,-1-1-1 0 0,1 1 0 0 0,0 0 0 0 0,0-1 1 0 0,0 1-1 0 0,-1 0-6 0 0,1 43 123 0 0,3-40-47 0 0,-2-5-72 0 0,-1 0 1 0 0,1 1 0 0 0,-1-1 0 0 0,1 1 0 0 0,-1-1-1 0 0,1 0 1 0 0,-1 1 0 0 0,0-1 0 0 0,1 1 0 0 0,-1-1-1 0 0,1 1 1 0 0,-1-1 0 0 0,0 1 0 0 0,0-1 0 0 0,1 1 0 0 0,-1-1-1 0 0,0 1 1 0 0,0 0 0 0 0,0-1 0 0 0,1 1 0 0 0,-1-1-1 0 0,0 1 1 0 0,0 0 0 0 0,0-1-5 0 0,-3 1 26 0 0,-2-1-83 0 0,3 0-36 0 0,1 0-56 0 0,1 0-33 0 0</inkml:trace>
  <inkml:trace contextRef="#ctx0" brushRef="#br0" timeOffset="511.41">174 458 8520 0 0,'0'0'190'0'0,"0"0"28"0"0,0 0 11 0 0,3 0-21 0 0,0 1-159 0 0,-2-1-45 0 0,24-14-14 0 0,-17 11 66 0 0,1 2 93 0 0,0 0 39 0 0,12 3 321 0 0,-13-2-312 0 0,0 0-48 0 0,12 1 385 0 0,-5-1-218 0 0,0 0-59 0 0,0-1-61 0 0,-1-1-59 0 0,1-4 21 0 0,-12 5-124 0 0,0 0 1 0 0,0-1-1 0 0,0 1 0 0 0,0 1 0 0 0,0-1 0 0 0,1 0 0 0 0,-1 1 0 0 0,0 0 0 0 0,4 0-34 0 0,-1-1 28 0 0,0 0 0 0 0,0 0 0 0 0,1 0 0 0 0,-1 0 0 0 0,1-1-28 0 0,18-5 67 0 0,-16 6-40 0 0,1 1 0 0 0,-1-1 0 0 0,8 2-27 0 0,15-1 16 0 0,-4-4-33 0 0,-24 3 35 0 0,0-1-52 0 0,0 1-49 0 0,-1 0-47 0 0,1-1-102 0 0,0 1-68 0 0,0-1-60 0 0,0 1-54 0 0,0 0-48 0 0,0 1-41 0 0,7-1-604 0 0,2 1-438 0 0,5 0-879 0 0</inkml:trace>
  <inkml:trace contextRef="#ctx0" brushRef="#br0" timeOffset="891.95">995 379 6056 0 0,'0'0'176'0'0,"0"0"65"0"0,0 0 147 0 0,0 0 57 0 0,-3 0 17 0 0,-6 0-164 0 0,1 0 43 0 0,-8 0 300 0 0,-21 0 950 0 0,26 0-1147 0 0,0 0-50 0 0,3 1-242 0 0,1 1-34 0 0,-7 8 133 0 0,11-7-25 0 0,1 0-25 0 0,-7 4-124 0 0,8-6-73 0 0,0-1 1 0 0,-1 1-1 0 0,1 0 1 0 0,0-1-1 0 0,-1 1 1 0 0,1-1 0 0 0,-1 1-1 0 0,1-1 1 0 0,0 0-1 0 0,-1 1 1 0 0,-1-1-5 0 0,3 0 1 0 0,0 0 0 0 0,0 0 0 0 0,0 0 0 0 0,0 0 0 0 0,0 0 0 0 0,0 0 0 0 0,0 0 1 0 0,0 0-1 0 0,0 0 0 0 0,-1 0 0 0 0,1 0 0 0 0,0 0 0 0 0,0 0 0 0 0,0 0 0 0 0,0 0 1 0 0,0 0-1 0 0,0 0 0 0 0,0 0 0 0 0,0 0 0 0 0,0 0 0 0 0,0 0 0 0 0,0 0 0 0 0,-1 0 1 0 0,1 0-1 0 0,0 0 0 0 0,0 0 0 0 0,0 0 0 0 0,0 0 0 0 0,0 0 0 0 0,0 0 0 0 0,0 0 1 0 0,0 0-1 0 0,0 0 0 0 0,0 0 0 0 0,0 1 0 0 0,0-1 0 0 0,0 0 0 0 0,0 0 0 0 0,0 0 1 0 0,0 0-1 0 0,0 0 0 0 0,0 0 0 0 0,0 0 0 0 0,0 0 0 0 0,0 0 0 0 0,0 0 0 0 0,0 1 1 0 0,0-1-1 0 0,0 0 0 0 0,0 0 0 0 0,0 0 0 0 0,0 0 0 0 0,0 0 0 0 0,0 0 0 0 0,0 0 1 0 0,0 0-1 0 0,0 0-1 0 0,0 1 1 0 0,0 0 0 0 0,0-1 0 0 0,0 1 0 0 0,0 0 0 0 0,0 0 0 0 0,0-1 0 0 0,-1 1 0 0 0,1 0 0 0 0,0-1 0 0 0,0 1 0 0 0,-1 0 0 0 0,1-1 0 0 0,0 1 1 0 0,0-1-1 0 0,-1 1-1 0 0,-7 4 0 0 0,16 8 10 0 0,5 12 44 0 0,-10-18-54 0 0,-1-3 0 0 0,-1 2 0 0 0,-1 15 0 0 0,-1-9 0 0 0,1-8 0 0 0,0 1 0 0 0,0-1 0 0 0,1 1 0 0 0,-1-1 0 0 0,1 1 0 0 0,0 1 0 0 0,2 3-2 0 0,0 2 34 0 0,-9 3 42 0 0,6-14-72 0 0,0 1 3 0 0,-1 0 1 0 0,1 0-1 0 0,0 0 0 0 0,0 0 0 0 0,0 0 0 0 0,-1 0 0 0 0,1 0 0 0 0,0 0 1 0 0,0 0-1 0 0,0 0 0 0 0,0 0 0 0 0,1 0 0 0 0,-1 0 0 0 0,0 0 0 0 0,0 0 1 0 0,1 0-1 0 0,-1 0 0 0 0,0 0 0 0 0,1 0 0 0 0,-1 0 0 0 0,1 0 0 0 0,-1 0 1 0 0,1-1-1 0 0,0 1 0 0 0,0 0-5 0 0,0 1 9 0 0,0 0 0 0 0,0-1 0 0 0,0 1 0 0 0,0 0 0 0 0,-1 0 0 0 0,1 0 0 0 0,0 0-1 0 0,-1 0 1 0 0,0 0 0 0 0,1 0 0 0 0,-1 0 0 0 0,0 0-9 0 0,0 4-2 0 0,0 3 46 0 0,0 34 386 0 0,-2-38-276 0 0,-9 13 38 0 0,6-10-105 0 0,0 1 51 0 0,0-3-3 0 0,-1 1 43 0 0,4-5-155 0 0,-2 3 99 0 0,-10 8 300 0 0,9-9-324 0 0,1-2-45 0 0,-10 5 70 0 0,-3 2-40 0 0,15-8-73 0 0,0-1 0 0 0,0 1-1 0 0,0-1 1 0 0,0 1 0 0 0,0-1-1 0 0,0 0 1 0 0,0 0 0 0 0,0 0-1 0 0,0 0 1 0 0,0 0 0 0 0,0 0-10 0 0,-9-1 27 0 0,-33 1 45 0 0,41 0-76 0 0,0 0 0 0 0,1 0 1 0 0,-1 0-1 0 0,1-1 1 0 0,-1 1-1 0 0,0-1 1 0 0,1 0-1 0 0,-3 0 4 0 0,-13-11-93 0 0,-1 0-87 0 0,16 10 181 0 0,0 1-59 0 0,1 0-55 0 0,-1 0-52 0 0,0-1-121 0 0,1 1-76 0 0,-1 0-68 0 0,1 0-61 0 0,-1-1-56 0 0,1 0-47 0 0,-1 0-42 0 0,0-1-33 0 0,-3-3-1151 0 0,-4-4-1032 0 0</inkml:trace>
  <inkml:trace contextRef="#ctx0" brushRef="#br0" timeOffset="1152.17">127 190 9152 0 0,'0'0'208'0'0,"0"0"33"0"0,0 0 14 0 0,0 0 9 0 0,0 0 34 0 0,0 0 20 0 0,0 0 2 0 0,0 0-31 0 0,0 0-128 0 0,0 0-53 0 0,0 0-10 0 0,2 0-18 0 0,9 0-54 0 0,-8 0-7 0 0,-3 0-136 0 0,0 0-70 0 0,0 0-18 0 0</inkml:trace>
  <inkml:trace contextRef="#ctx0" brushRef="#br0" timeOffset="1711.72">1152 868 11144 0 0,'0'0'248'0'0,"0"0"34"0"0,0 0 22 0 0,0 0-29 0 0,0 0-130 0 0,0 0-56 0 0,0 0 88 0 0,3 0 160 0 0,4 0-94 0 0,-4 0-154 0 0,0 0 38 0 0,-3 0-435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13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349 190 5784 0 0,'13'-13'132'0'0,"-10"10"-2"0"0,-2-1-56 0 0,-2-5-16 0 0,1 7-12 0 0,-3-14 87 0 0,1 12-83 0 0,0 0-36 0 0,-6-13-97 0 0,3 9 104 0 0,2 4 38 0 0,0 0 45 0 0,-1-1 56 0 0,0 1 64 0 0,0 0-108 0 0,0-1 68 0 0,-4-4 242 0 0,-7-5 324 0 0,6 8-399 0 0,1 1-62 0 0,2 4-147 0 0,-1 0-53 0 0,-8 1 168 0 0,-1 0 61 0 0,0 0 73 0 0,0 0 87 0 0,3 3-74 0 0,3 2-86 0 0,2 0-125 0 0,0-1-48 0 0,-2 1-5 0 0,-7 2-5 0 0,-6-2 23 0 0,12 8-3 0 0,2-5-85 0 0,-2 3 42 0 0,2 2 33 0 0,-4 3 24 0 0,1 0 7 0 0,8-1-17 0 0,4-13-142 0 0,0 0 0 0 0,0-1 1 0 0,0 1-1 0 0,0-1 0 0 0,-1 1 1 0 0,1-1-1 0 0,-1 1 1 0 0,1-1-1 0 0,-1 1 0 0 0,0-1 1 0 0,0 1-1 0 0,1-1 0 0 0,-1 0-17 0 0,-6 13 111 0 0,5 9 49 0 0,2-18-35 0 0,0 1-18 0 0,0 2-74 0 0,0 23 236 0 0,2-26-179 0 0,2-2-68 0 0,0 0 41 0 0,18 12 395 0 0,-16-11-395 0 0,-2-2-101 0 0,3 1 153 0 0,0-2-54 0 0,8-2-44 0 0,-10 0 2 0 0,3 1 14 0 0,10-1 6 0 0,-17 0-35 0 0,0 0 0 0 0,0 0 0 0 0,0 0 0 0 0,0 0 1 0 0,0 0-1 0 0,0 0 0 0 0,-1 0 0 0 0,1 0 0 0 0,0 0 1 0 0,-1 0-1 0 0,1 0 0 0 0,-1 0 0 0 0,1 0-4 0 0,12-15 27 0 0,11-9 56 0 0,-12 14-56 0 0,-3 2-10 0 0,-7 7-13 0 0,0 0 1 0 0,-1-1-1 0 0,1 1 1 0 0,0-1 0 0 0,-1 1-1 0 0,1-1 1 0 0,-1 0 0 0 0,0 0-1 0 0,0 0 1 0 0,0 1 0 0 0,0-1-1 0 0,0 0 1 0 0,-1 0 0 0 0,1 0-1 0 0,-1 0 1 0 0,0 0 0 0 0,0 0-1 0 0,0 0 1 0 0,0 0 0 0 0,0 0-1 0 0,-1 0 1 0 0,0-1-5 0 0,1-1 6 0 0,-1 0 0 0 0,1 0 0 0 0,0 0 0 0 0,0-1 0 0 0,1 1 0 0 0,-1 0 0 0 0,1 0 0 0 0,2-5-6 0 0,-2 7 4 0 0,0 1-1 0 0,-1 0-1 0 0,1 1 0 0 0,0-1 0 0 0,-1 0 1 0 0,1 0-1 0 0,-1 0 0 0 0,0 1 0 0 0,0-1 1 0 0,1 0-1 0 0,-1 0 0 0 0,0 0 0 0 0,-1 0 0 0 0,1 1 1 0 0,0-1-1 0 0,0 0 0 0 0,-1 0 0 0 0,1 0 1 0 0,-1 1-1 0 0,0-1 0 0 0,1 0 0 0 0,-1 1 1 0 0,0-1-3 0 0,0 1 0 0 0,1 0 0 0 0,0 0 0 0 0,0 0 0 0 0,-1 0 0 0 0,1 0 0 0 0,0 0 0 0 0,0 0 0 0 0,0 0 0 0 0,0 0 0 0 0,0 0 0 0 0,0 0 0 0 0,0 0 0 0 0,1 0 0 0 0,-1 0 0 0 0,0 0 0 0 0,1 1 0 0 0,-1-1 0 0 0,0 0 0 0 0,1 0 0 0 0,-1 0 0 0 0,1 0 0 0 0,-1 0 0 0 0,1 1 0 0 0,-1-1 0 0 0,1 0 0 0 0,0 1 0 0 0,0-1 0 0 0,3-6 0 0 0,-1-9 0 0 0,-1 1-14 0 0,-1 13 9 0 0,0 1-1 0 0,0 0 0 0 0,-1 0 1 0 0,1 0-1 0 0,0 0 0 0 0,0 0 1 0 0,0 0-1 0 0,0 0 0 0 0,0 0 1 0 0,0 0-1 0 0,1 1 0 0 0,0-2 6 0 0,13 0-88 0 0,-4 2 26 0 0,11 0 13 0 0,-10 0 5 0 0,6 0-38 0 0,-18 5 27 0 0,0 15 37 0 0,-1 33-36 0 0,5-23 52 0 0,2-15-2 0 0,-5-12-1 0 0,0 0-1 0 0,0 1 1 0 0,0-1-1 0 0,0 1 0 0 0,0-1 1 0 0,0 1-1 0 0,-1-1 1 0 0,0 1-1 0 0,0 0 6 0 0,0 89 36 0 0,0-53 6 0 0,0 4 60 0 0,0 2 84 0 0,0-43-158 0 0,0 0 0 0 0,0 0 0 0 0,-1 1 0 0 0,1-1 0 0 0,-1 0 0 0 0,0 0 0 0 0,-1 2-28 0 0,-6 13 172 0 0,6-8-49 0 0,2 1 55 0 0,0 0 47 0 0,0-10-202 0 0,0 0 1 0 0,0 0 0 0 0,0 0-1 0 0,0 0 1 0 0,0 0 0 0 0,-1 0 0 0 0,1-1-1 0 0,0 1 1 0 0,-1 0 0 0 0,1 0-1 0 0,-1 0 1 0 0,1 0 0 0 0,-1 0-1 0 0,1-1 1 0 0,-1 1 0 0 0,0 0-24 0 0,-5 5 132 0 0,-24 14 335 0 0,16-11-292 0 0,2-3-69 0 0,3-2-68 0 0,5-3 9 0 0,0 1 0 0 0,0 0-1 0 0,1 0 1 0 0,-1 0 0 0 0,-2 2-47 0 0,-12 7 130 0 0,16-10-119 0 0,0 0-1 0 0,0-1 1 0 0,-1 1-1 0 0,1 0 1 0 0,0-1-1 0 0,-1 0 1 0 0,1 1-1 0 0,-3-1-10 0 0,3 0 9 0 0,1-1-1 0 0,-1 1 1 0 0,0 0-1 0 0,0 0 1 0 0,0-1-1 0 0,0 1 1 0 0,0-1-1 0 0,-1-1-8 0 0,-6-1 39 0 0,2 2 16 0 0,-11-1 123 0 0,-8 2-147 0 0,21 0-22 0 0,1 0-1 0 0,0 0 1 0 0,-1 0-1 0 0,1-1 1 0 0,-3 0-9 0 0,-1-2 3 0 0,1-1 1 0 0,1 1-1 0 0,-7-5-3 0 0,-3-1 0 0 0,8 6-15 0 0,2-1 49 0 0,4-1-108 0 0,2 1-11 0 0,0-1-40 0 0,-1 1-119 0 0,0 0 113 0 0,-1-1 79 0 0,-2-2 70 0 0,1 2-18 0 0,2 2-28 0 0,-2-2-103 0 0,2 1-89 0 0,0 2 62 0 0,1-1-37 0 0,0-1-222 0 0,0 2 162 0 0,0 0-36 0 0,1-1-36 0 0,0 1-39 0 0,0-1-40 0 0,0 1-44 0 0,12-14-1031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15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521 11 7368 0 0,'-69'0'131'0'0,"50"0"-49"0"0,-6 0 57 0 0,2 0 58 0 0,22 0-190 0 0,1 0 0 0 0,0 0 0 0 0,-1 0 0 0 0,1 0 0 0 0,0 0 0 0 0,-1 0 0 0 0,1 0 0 0 0,0 0 0 0 0,0 0 0 0 0,-1 0 0 0 0,1 0 0 0 0,0 0 0 0 0,-1 0 0 0 0,1 0 0 0 0,0-1 0 0 0,-1 1 0 0 0,1 0 0 0 0,0 0 0 0 0,0 0 0 0 0,-1 0 0 0 0,1-1 0 0 0,0 1 0 0 0,0 0-1 0 0,-1 0 1 0 0,1-1 0 0 0,0 1-7 0 0,0 0 0 0 0,-1-1 3 0 0,1 1-1 0 0,-1-1 1 0 0,0 0-1 0 0,0 1 1 0 0,1-1-1 0 0,-1 1 1 0 0,0-1-1 0 0,0 1 1 0 0,0-1-1 0 0,0 1 1 0 0,0-1-1 0 0,1 1 1 0 0,-1 0-1 0 0,0 0 1 0 0,0-1-3 0 0,-10 6 0 0 0,6-2 0 0 0,-4 0 18 0 0,5-3 46 0 0,4 0-64 0 0,-2 0 135 0 0,1 0 153 0 0,-1-3 257 0 0,-7-4-53 0 0,6 8-200 0 0,1 5 43 0 0,2-6-326 0 0,0 0-1 0 0,0 0 1 0 0,1 0-1 0 0,-1 1 1 0 0,0-1 0 0 0,0 0-1 0 0,0 0 1 0 0,0 0-1 0 0,0 0 1 0 0,0 0 0 0 0,0 0-1 0 0,0 0 1 0 0,0 0 0 0 0,0 0-1 0 0,0 0 1 0 0,0 1-1 0 0,0-1 1 0 0,0 0 0 0 0,-1 0-1 0 0,1 0 1 0 0,0 0-1 0 0,0 0 1 0 0,0 0 0 0 0,0 0-1 0 0,0 0 1 0 0,0 0-1 0 0,0 0 1 0 0,0 0 0 0 0,0 1-1 0 0,0-1 1 0 0,0 0-1 0 0,0 0 1 0 0,0 0 0 0 0,0 0-1 0 0,0 0 1 0 0,0 0 0 0 0,-1 0-1 0 0,1 0 1 0 0,0 0-1 0 0,0 0 1 0 0,0 0 0 0 0,0 0-1 0 0,0 0 1 0 0,0 0-1 0 0,0 0 1 0 0,0 0 0 0 0,0 0-1 0 0,0 0 1 0 0,-1 0-1 0 0,1 0 1 0 0,0 0 0 0 0,0 0-1 0 0,0 0 1 0 0,0 0-1 0 0,0 0 1 0 0,0 0 0 0 0,0 0-9 0 0,-4 0 222 0 0,-4 0 266 0 0,0 0-60 0 0,0 0-60 0 0,1 1-58 0 0,1 1-59 0 0,0 0-58 0 0,0 2-57 0 0,1 0-56 0 0,3-3 81 0 0,1 0-39 0 0,-3 1 29 0 0,0-2-87 0 0,-1-1-54 0 0,2 1 62 0 0,3-1-64 0 0,-1 1 1 0 0,1 0-1 0 0,-1 0 1 0 0,1 0 0 0 0,-1 0-1 0 0,1 0 1 0 0,-1 0-1 0 0,1 0 1 0 0,-1 0 0 0 0,1 0-1 0 0,-1 0 1 0 0,1 0-1 0 0,-1 0 1 0 0,1 0 0 0 0,-1 1-1 0 0,1-1 1 0 0,-1 0 0 0 0,1 0-1 0 0,-1 1 1 0 0,1-1-1 0 0,0 0 1 0 0,-1 0 0 0 0,1 1-1 0 0,-1-1 1 0 0,1 0-1 0 0,0 1 1 0 0,-1-1 0 0 0,1 1-1 0 0,0-1 1 0 0,-1 0-1 0 0,1 1 1 0 0,0-1 0 0 0,0 1-1 0 0,-1-1 1 0 0,1 1-1 0 0,0-1 1 0 0,0 1 0 0 0,0-1-1 0 0,0 1 1 0 0,0-1 0 0 0,0 1-1 0 0,0-1 1 0 0,0 1-1 0 0,0-1 1 0 0,0 1 0 0 0,0 0-9 0 0,-3 4 172 0 0,-3 1-118 0 0,-11 11-5 0 0,9-8 6 0 0,-3 4-41 0 0,-5 18-14 0 0,14-15 0 0 0,1-4 0 0 0,1-9 0 0 0,-1 0 0 0 0,1 0 0 0 0,0 1 0 0 0,0-1 0 0 0,1 0 0 0 0,-1 0 0 0 0,1 0 0 0 0,-1 1 0 0 0,1-1 0 0 0,0 0 0 0 0,26 45 82 0 0,-27-47-78 0 0,1 0 1 0 0,-1 1-1 0 0,0-1 0 0 0,1 0 0 0 0,-1 1 0 0 0,0-1 1 0 0,0 1-1 0 0,0-1 0 0 0,0 0 0 0 0,0 2-4 0 0,3 15 12 0 0,0-8-12 0 0,10 25 0 0 0,-11-31 0 0 0,0 0 0 0 0,0 0 0 0 0,-1 0 0 0 0,1 1 0 0 0,-1-1 0 0 0,0 1 0 0 0,0-1 0 0 0,0 1 0 0 0,-1 0 0 0 0,0-1 0 0 0,0 1 0 0 0,0-1 0 0 0,0 2 0 0 0,0 17-17 0 0,0 1 81 0 0,0 0 72 0 0,0-1 65 0 0,-1-20-174 0 0,1-1 1 0 0,0 0 0 0 0,-1 1 0 0 0,0-1 0 0 0,1 0 0 0 0,-1 0 0 0 0,0 0-1 0 0,0 1 1 0 0,0-1 0 0 0,0 0 0 0 0,-1 0 0 0 0,0 1-28 0 0,-16 16 260 0 0,0-9-7 0 0,0-6 44 0 0,7-4-151 0 0,-22 0 161 0 0,17 0-137 0 0,0 0-96 0 0,0-2-60 0 0,9-3-77 0 0,-3-3 80 0 0,5 3-27 0 0,1 1-47 0 0,1 2-21 0 0,-1 0-41 0 0,2 1-17 0 0,-1 0-39 0 0,-1 0-43 0 0,1 1-48 0 0,3 0 15 0 0,-1 0-39 0 0,0 0-395 0 0,0-1 94 0 0,1 1-55 0 0,-2-2-760 0 0,-2-2-601 0 0,-5-5-1139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15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 7792 0 0,'0'-13'230'0'0,"0"12"-226"0"0,0 1 0 0 0,0 0 0 0 0,0 0-1 0 0,0 0 1 0 0,0 0 0 0 0,0 0 0 0 0,0 0-1 0 0,0 0 1 0 0,0 0 0 0 0,0 0 0 0 0,0 0-1 0 0,0-1 1 0 0,0 1 0 0 0,0 0 0 0 0,0 0-1 0 0,0 0 1 0 0,0 0 0 0 0,0 0 0 0 0,0 0-1 0 0,0 0 1 0 0,0 0 0 0 0,0 0 0 0 0,0 0-1 0 0,0 0 1 0 0,0-1 0 0 0,0 1-1 0 0,0 0 1 0 0,0 0 0 0 0,0 0 0 0 0,0 0-1 0 0,0 0 1 0 0,-1 0 0 0 0,1 0 0 0 0,0 0-1 0 0,0 0 1 0 0,0 0 0 0 0,0 0 0 0 0,0 0-1 0 0,0 0 1 0 0,0 0 0 0 0,0 0 0 0 0,0 0-1 0 0,0 0 1 0 0,0 0 0 0 0,-1 0 0 0 0,1 0-1 0 0,0 0 1 0 0,0 0 0 0 0,0 0 0 0 0,0 0-1 0 0,0 0 1 0 0,0 0 0 0 0,0 0 0 0 0,0 0-1 0 0,0 0 1 0 0,0 0 0 0 0,-1 0-4 0 0,-16 0 182 0 0,12 0-34 0 0,1 0-13 0 0,1 0 309 0 0,3 0 11 0 0,0 0-23 0 0,0 0-102 0 0,0 0-46 0 0,0 0-10 0 0,0 0-4 0 0,0 0-4 0 0,0 0-2 0 0,0 0 0 0 0,0 0-20 0 0,0 0-84 0 0,0 0-38 0 0,0 0-8 0 0,0 0-101 0 0,0 0-85 0 0,0 0-78 0 0,0 0-112 0 0,0 0-131 0 0,0 0-118 0 0,0 0 64 0 0,0 0-44 0 0,0 0-584 0 0,0 0-466 0 0,0 0-882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13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8464 0 0,'26'0'190'0'0,"-21"0"28"0"0,-5 0 10 0 0,0 3-26 0 0,2 5-158 0 0,4 4-40 0 0,-1-4-10 0 0,-1-1 27 0 0,-1 0 43 0 0,0-1 46 0 0,0-1 48 0 0,0 2 101 0 0,-2-5-169 0 0,-1 0 1 0 0,1-1-1 0 0,-1 1 1 0 0,1 0-1 0 0,-1 0 1 0 0,0 0-1 0 0,0 0 1 0 0,0 0-1 0 0,0 0 1 0 0,0 0-1 0 0,0 1-90 0 0,-1-2 91 0 0,1 1 0 0 0,0 0 0 0 0,0 0 0 0 0,0 0-1 0 0,0 0 1 0 0,1 0 0 0 0,-1 0 0 0 0,0 0 0 0 0,1 0-1 0 0,-1-1 1 0 0,1 2-91 0 0,4 5 263 0 0,2 5 131 0 0,-5-2-81 0 0,0 2 53 0 0,3-3-87 0 0,-4-9-241 0 0,0 1 0 0 0,0 0 0 0 0,0-1 0 0 0,0 1 0 0 0,-1 0-1 0 0,1 0 1 0 0,0 0 0 0 0,-1-1 0 0 0,1 1 0 0 0,-1 0 0 0 0,0 0 0 0 0,0 0 0 0 0,0 2-38 0 0,0-1 41 0 0,0 1 0 0 0,1 0-1 0 0,-1-1 1 0 0,1 1 0 0 0,0-1 0 0 0,0 3-41 0 0,8 9 207 0 0,-6-12-68 0 0,-2-1-55 0 0,0 1-37 0 0,-1 1-37 0 0,0 0-10 0 0,1-2 31 0 0,4 6 12 0 0,1 2 2 0 0,-5 0 5 0 0,0 7 37 0 0,-1-14-21 0 0,0-1-13 0 0,0 9-58 0 0,0-9-49 0 0,0-2-77 0 0,0 0-81 0 0,0 0 60 0 0,0 0-35 0 0,0 0-39 0 0,0 0-36 0 0,0 0-357 0 0,0 0 82 0 0,0 0-49 0 0,0 0-692 0 0,0 0-548 0 0,0 0-1040 0 0</inkml:trace>
  <inkml:trace contextRef="#ctx0" brushRef="#br0" timeOffset="282.77">300 33 6768 0 0,'6'3'33'0'0,"18"9"78"0"0,-23-12-102 0 0,-1 1 0 0 0,1-1-1 0 0,0 1 1 0 0,0 0 0 0 0,0-1 0 0 0,0 1 0 0 0,-1 0 0 0 0,1-1 0 0 0,0 1-1 0 0,-1 0 1 0 0,1 0 0 0 0,-1 0 0 0 0,1 0 0 0 0,-1-1 0 0 0,1 1 0 0 0,-1 0 0 0 0,1 0-1 0 0,-1 0 1 0 0,0 0 0 0 0,0 0-9 0 0,-1 4 69 0 0,-1-1-1 0 0,1 1 1 0 0,-1-1-1 0 0,-1 0 1 0 0,-1 3-69 0 0,2-5 13 0 0,-6 8 13 0 0,7-9-26 0 0,1 0 0 0 0,0 0-1 0 0,-1 0 1 0 0,1-1-1 0 0,0 1 1 0 0,0 0 0 0 0,0 0-1 0 0,0 0 1 0 0,-1 0-1 0 0,1 0 1 0 0,1 0 0 0 0,-1 0-1 0 0,0 0 1 0 0,0 0-1 0 0,0 0 1 0 0,0 0 0 0 0,1 0-1 0 0,-1 0 1 0 0,1 1 0 0 0,5 11-20 0 0,0-2 41 0 0,-5-1 68 0 0,0 17 536 0 0,4-2 80 0 0,5-3 61 0 0,5-1 45 0 0,-5-11-439 0 0,0 8 312 0 0,-5-7-343 0 0,2 0-63 0 0,6 12 239 0 0,-7-14-42 0 0,0-3-113 0 0,3 0-44 0 0,3 0 8 0 0,3 1 73 0 0,-13-4-22 0 0,-2-3-7 0 0,0 0-16 0 0,0 0-56 0 0,0 0-30 0 0,0 0-4 0 0,3 0-18 0 0,9-3-83 0 0,2-7-21 0 0,-10 4 6 0 0,-4 1-89 0 0,1 0-20 0 0,6 1 10 0 0,-7 3-48 0 0,1 1 0 0 0,-1 0 1 0 0,1 0-1 0 0,-1-1 0 0 0,0 1 1 0 0,1 0-1 0 0,-1-1 0 0 0,1 1 1 0 0,-1 0-1 0 0,0-1 0 0 0,1 1 0 0 0,-1 0 1 0 0,0-1-1 0 0,0 1 0 0 0,1-1 1 0 0,-1 1-1 0 0,0-1 0 0 0,0 1 1 0 0,0-1-1 0 0,1 1 0 0 0,-1 0 0 0 0,0-1 1 0 0,0 1-1 0 0,0-1 0 0 0,0 1 1 0 0,0-1-1 0 0,0 1 0 0 0,0-1 1 0 0,0 1-1 0 0,0-1 0 0 0,0 1 0 0 0,-1-1-1 0 0,1-6 31 0 0,0 4-26 0 0,0 1 0 0 0,0 0 0 0 0,0 0 0 0 0,0 0 0 0 0,0 0 0 0 0,1-1 0 0 0,-1 1 0 0 0,0 0 0 0 0,1 0-1 0 0,0-1-4 0 0,4-5 0 0 0,-4 7 0 0 0,0-1 0 0 0,0 1 0 0 0,0-1 0 0 0,-1 1 0 0 0,1-1 0 0 0,0 1 0 0 0,-1-1 0 0 0,1 1 0 0 0,-1-1 0 0 0,1 0 0 0 0,-1 1 0 0 0,0-1 0 0 0,0 0 0 0 0,0 1 0 0 0,0-44 0 0 0,0 43 0 0 0,0 0 0 0 0,0 1 0 0 0,0-1 0 0 0,1 0 0 0 0,-1 1 0 0 0,0-1 0 0 0,1 0 0 0 0,-1 1 0 0 0,1-1 0 0 0,0 1 0 0 0,-1-1 0 0 0,1 1 0 0 0,0-1 0 0 0,0 1 0 0 0,5-12 0 0 0,-4-4 1 0 0,-3 15-3 0 0,1 0-1 0 0,0-1 1 0 0,0 1-1 0 0,1-1 1 0 0,-1 1-1 0 0,0 0 1 0 0,1-1-1 0 0,-1 1 1 0 0,1 0-1 0 0,1-3 3 0 0,2-3-46 0 0,1-2-50 0 0,1-6-34 0 0,5-10-22 0 0,-6 14 37 0 0,0 8-67 0 0,1-1-55 0 0,-1-6-175 0 0,-3 10 329 0 0,0-1-118 0 0,1 0-108 0 0,1 1-99 0 0,-1-1-89 0 0,1 0-80 0 0,-1 0-70 0 0,1 1-60 0 0,0-1-643 0 0,2-1-542 0 0,4 3-1066 0 0</inkml:trace>
  <inkml:trace contextRef="#ctx0" brushRef="#br0" timeOffset="671.74">931 159 5904 0 0,'-7'0'54'0'0,"3"-1"38"0"0,4 0-88 0 0,0 1 1 0 0,0 0-1 0 0,0 0 1 0 0,0 0 0 0 0,0 0-1 0 0,0 0 1 0 0,0 0-1 0 0,0 0 1 0 0,0 0 0 0 0,0 0-1 0 0,0 0 1 0 0,0 0-1 0 0,0 0 1 0 0,0 0-1 0 0,0 0 1 0 0,-1-1 0 0 0,1 1-1 0 0,0 0 1 0 0,0 0-1 0 0,0 0 1 0 0,0 0 0 0 0,0 0-1 0 0,0 0 1 0 0,0 0-1 0 0,0 0 1 0 0,0 0-1 0 0,0 0 1 0 0,0-1 0 0 0,0 1-1 0 0,0 0 1 0 0,1 0-1 0 0,-1 0 1 0 0,0 0 0 0 0,0 0-1 0 0,0 0 1 0 0,0 0-1 0 0,0 0 1 0 0,0 0-1 0 0,0 0 1 0 0,0 0 0 0 0,0-1-1 0 0,0 1 1 0 0,0 0-1 0 0,0 0 1 0 0,0 0 0 0 0,0 0-1 0 0,0 0 1 0 0,0 0-1 0 0,1 0 1 0 0,-1 0-1 0 0,0 0 1 0 0,0 0-5 0 0,10-6 255 0 0,-2 2-192 0 0,-4 2-86 0 0,0 0-48 0 0,3-1 51 0 0,-1 0 71 0 0,1 0 44 0 0,-5 2-35 0 0,1 0 1 0 0,-1-1-1 0 0,0 1 1 0 0,0 0-1 0 0,0-1 1 0 0,0 1 0 0 0,0-1-1 0 0,0 0 1 0 0,0 0-1 0 0,0 0 1 0 0,0 0-61 0 0,1-5 182 0 0,-3 6-165 0 0,0 1 0 0 0,0-1 0 0 0,1 1 0 0 0,-1-1 0 0 0,0 1 1 0 0,0-1-1 0 0,0 1 0 0 0,1-1 0 0 0,-1 1 0 0 0,0 0 0 0 0,1-1 0 0 0,-1 1 1 0 0,0-1-1 0 0,1 1 0 0 0,-1 0 0 0 0,1-1 0 0 0,-1 1 0 0 0,0 0 0 0 0,1 0 1 0 0,-1-1-1 0 0,1 1 0 0 0,-1 0 0 0 0,1 0 0 0 0,-1 0 0 0 0,1-1 0 0 0,-1 1 1 0 0,1 0-1 0 0,-1 0 0 0 0,1 0 0 0 0,-1 0 0 0 0,1 0 0 0 0,-1 0 0 0 0,1 0 1 0 0,-1 0-1 0 0,1 0 0 0 0,-1 0 0 0 0,1 1 0 0 0,-1-1-17 0 0,13 0 391 0 0,-10 0-9 0 0,2-3-4 0 0,19-11-8 0 0,-8 2-70 0 0,-14 9-12 0 0,-2 1-6 0 0,0-9-16 0 0,0 11-262 0 0,0 0 0 0 0,0 0-1 0 0,0 0 1 0 0,0 0 0 0 0,0 0 0 0 0,0 0-1 0 0,0-1 1 0 0,0 1 0 0 0,0 0 0 0 0,0 0-1 0 0,0 0 1 0 0,0 0 0 0 0,0 0-1 0 0,0 0 1 0 0,0 0 0 0 0,0 0 0 0 0,0 0-1 0 0,0 0 1 0 0,0-1 0 0 0,0 1-1 0 0,0 0 1 0 0,0 0 0 0 0,0 0 0 0 0,1 0-1 0 0,-1 0 1 0 0,0 0 0 0 0,0 0-1 0 0,0 0 1 0 0,0 0 0 0 0,0 0 0 0 0,0 0-1 0 0,0 0 1 0 0,0 0 0 0 0,0-1 0 0 0,0 1-1 0 0,0 0 1 0 0,0 0 0 0 0,0 0-1 0 0,0 0 1 0 0,1 0 0 0 0,-1 0 0 0 0,0 0-1 0 0,0 0 1 0 0,0 0 0 0 0,0 0-1 0 0,0 0 1 0 0,0 0 0 0 0,0 0 0 0 0,0 0-1 0 0,0 0 1 0 0,0 0 0 0 0,1 0-1 0 0,-1 0 1 0 0,0 0 0 0 0,0 0 0 0 0,0 0-1 0 0,0 0-3 0 0,1 1 9 0 0,-1-1-1 0 0,0 0 1 0 0,1 0-1 0 0,-1-1 1 0 0,1 1-1 0 0,-1 0 0 0 0,1 0 1 0 0,-1 0-1 0 0,1 0 1 0 0,-1 0-1 0 0,1 0 1 0 0,-1-1-1 0 0,1 1 1 0 0,-1 0-1 0 0,0 0 1 0 0,1 0-1 0 0,-1-1 0 0 0,1 1 1 0 0,-1 0-1 0 0,0-1 1 0 0,1 1-1 0 0,-1 0 1 0 0,0-1-1 0 0,0 1 1 0 0,1-1-1 0 0,-1 1 0 0 0,0 0 1 0 0,0-1-1 0 0,1 1 1 0 0,-1-1-9 0 0,1-16 248 0 0,-1 13-183 0 0,0 1 147 0 0,-2 4-25 0 0,0-1-80 0 0,-1-1-52 0 0,-2-1-8 0 0,4 1 4 0 0,-3-5 93 0 0,3 5-135 0 0,1 1-1 0 0,0-1 1 0 0,0 1-1 0 0,-1 0 0 0 0,1-1 1 0 0,0 1-1 0 0,-1-1 1 0 0,1 1-1 0 0,0 0 1 0 0,-1-1-1 0 0,1 1 0 0 0,0 0 1 0 0,-1-1-1 0 0,1 1 1 0 0,-1 0-1 0 0,1 0 1 0 0,-1 0-1 0 0,1-1 1 0 0,-1 1-1 0 0,1 0 0 0 0,0 0 1 0 0,-1 0-1 0 0,1 0 1 0 0,-1 0-1 0 0,1 0 1 0 0,-1 0-1 0 0,1 0 1 0 0,-1 0-1 0 0,1 0 0 0 0,-1 0 1 0 0,1 0-1 0 0,-1 0-8 0 0,-6 0 80 0 0,6 0-56 0 0,-1-1 0 0 0,0 1 1 0 0,1 0-1 0 0,-1 0 0 0 0,0 0 0 0 0,1 1 0 0 0,-1-1 0 0 0,0 0 0 0 0,1 1 0 0 0,-1-1 0 0 0,1 1 1 0 0,-2 0-25 0 0,-2 5 116 0 0,5-5-111 0 0,0-1 0 0 0,0 1 0 0 0,-1-1 0 0 0,1 0 0 0 0,0 1 0 0 0,-1-1 0 0 0,1 1 0 0 0,0-1 0 0 0,-1 0 0 0 0,1 1 0 0 0,0-1 0 0 0,-1 0 0 0 0,1 1 0 0 0,-1-1 0 0 0,1 0 0 0 0,0 0 0 0 0,-1 1 0 0 0,1-1 0 0 0,-1 0 0 0 0,1 0 0 0 0,-1 0 0 0 0,1 0 0 0 0,-1 0 0 0 0,1 0 0 0 0,-1 0 0 0 0,1 0 0 0 0,-1 0 0 0 0,1 0 0 0 0,-1 0 0 0 0,1 0 0 0 0,-1 0 0 0 0,0 0-5 0 0,0 0 7 0 0,-1 0 1 0 0,0 0 0 0 0,0 1-1 0 0,1-1 1 0 0,-1 1 0 0 0,0-1 0 0 0,0 1-1 0 0,1 0 1 0 0,-1-1 0 0 0,1 1-1 0 0,-1 0 1 0 0,1 0 0 0 0,-1 0 0 0 0,1 0-1 0 0,-1 0 1 0 0,1 1 0 0 0,0-1-1 0 0,0 0 1 0 0,-1 1-8 0 0,-14 11 86 0 0,5-8 20 0 0,-3 2 12 0 0,5-2-36 0 0,1 0 0 0 0,-1 0 0 0 0,-3 4-82 0 0,-4 5 136 0 0,7-1-42 0 0,2 5 6 0 0,7-15-86 0 0,-1-1-1 0 0,1 1 1 0 0,-1-1 0 0 0,0 1 0 0 0,0-1 0 0 0,0 0 0 0 0,0 0-1 0 0,-1 1 1 0 0,1-1 0 0 0,0 0 0 0 0,-1 0 0 0 0,0 0 0 0 0,1 0-14 0 0,-1-1 11 0 0,1 0 0 0 0,0 0 0 0 0,-1 0 0 0 0,1 1 1 0 0,0-1-1 0 0,0 1 0 0 0,0-1 0 0 0,0 0 0 0 0,0 1 1 0 0,1-1-1 0 0,-1 1 0 0 0,0 0 0 0 0,1-1 0 0 0,-1 1 1 0 0,1 0-1 0 0,-1-1 0 0 0,1 1 0 0 0,0 0 0 0 0,0-1 1 0 0,0 1-12 0 0,0 0 12 0 0,0 0 0 0 0,-1 0 0 0 0,1 0 0 0 0,0-1 0 0 0,-1 1 0 0 0,1 0 0 0 0,-1 0 0 0 0,0-1 1 0 0,1 1-1 0 0,-1-1 0 0 0,0 1 0 0 0,0-1 0 0 0,0 1-12 0 0,0 0 11 0 0,0-1-1 0 0,0 1 1 0 0,0-1-1 0 0,0 1 1 0 0,1 0-1 0 0,-1-1 1 0 0,1 1-1 0 0,-1 0 1 0 0,1-1 0 0 0,-1 1-1 0 0,1 0 1 0 0,0 0-1 0 0,0 0-10 0 0,0 3 3 0 0,0-3 8 0 0,-1 1 1 0 0,1-1-1 0 0,0 1 1 0 0,0-1 0 0 0,1 0-1 0 0,-1 1 1 0 0,1-1 0 0 0,-1 1-1 0 0,1-1 1 0 0,0 0-12 0 0,14 27 131 0 0,-1-23-67 0 0,2 7 1 0 0,-15-12-61 0 0,0 0 0 0 0,0 1 0 0 0,1-1 0 0 0,-1 0 0 0 0,0 0 0 0 0,1 0 0 0 0,-1 0 0 0 0,1 0 0 0 0,-1 0 0 0 0,1 0 0 0 0,0-1 0 0 0,-1 1 0 0 0,1 0 0 0 0,0-1 0 0 0,-1 0 0 0 0,1 1 0 0 0,0-1 0 0 0,0 0 0 0 0,0 0-4 0 0,10 0 41 0 0,6-1 0 0 0,2 5-38 0 0,-12 0-65 0 0,4 2-32 0 0,-3-4-13 0 0,0-1-27 0 0,0-3-51 0 0,-6 1 181 0 0,3-1-73 0 0,0 0-109 0 0,1 0-123 0 0,-3 1 105 0 0,-1 0-37 0 0,1 0-36 0 0,0 0-41 0 0,-1 0-39 0 0,1 1-44 0 0,-1-1-44 0 0,1 1-46 0 0,0 0-47 0 0,-1-1-50 0 0,5 1-1184 0 0,2 0-1000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11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380 237 5528 0 0,'0'0'124'0'0,"0"0"17"0"0,0 0 11 0 0,0 3-20 0 0,0 5-107 0 0,0 13 63 0 0,0 9 772 0 0,0 1-58 0 0,0 2-71 0 0,0 0-89 0 0,0 0-105 0 0,0-2-121 0 0,0-16-259 0 0,0-1-35 0 0,0 0-39 0 0,0-1-41 0 0,1 7 187 0 0,5-2-46 0 0,0-3-67 0 0,-5-10-68 0 0,-1 0-1 0 0,1 0 0 0 0,-1 0 0 0 0,0 0 0 0 0,-1 5-47 0 0,1-5 55 0 0,-1 0-1 0 0,1 1 1 0 0,1-1-1 0 0,-1 0 1 0 0,1 0-1 0 0,0 0 1 0 0,1 5-55 0 0,8 14 101 0 0,-9-23-197 0 0,0 1 34 0 0,0 0 23 0 0,0 0 77 0 0,-1 0 46 0 0,1 1 295 0 0,-1-2-275 0 0,0 0-88 0 0,-1-1-33 0 0,1 1-41 0 0,0-1-46 0 0,0 1-46 0 0,0-1-55 0 0,0 1-61 0 0,-1 0-66 0 0,1-1-72 0 0,0 1-79 0 0,0 0-83 0 0,0 0-89 0 0,0-1-849 0 0,0 0-861 0 0</inkml:trace>
  <inkml:trace contextRef="#ctx0" brushRef="#br0" timeOffset="685.91">1 174 7368 0 0,'0'0'165'0'0,"0"0"22"0"0,3 0 10 0 0,7 0-53 0 0,1 0-76 0 0,0 0-51 0 0,16 0-33 0 0,-10 0 70 0 0,-15 0-18 0 0,0 0 0 0 0,0 0 0 0 0,0-1 1 0 0,0 1-1 0 0,0-1 0 0 0,-1 1 0 0 0,1-1 0 0 0,0 0 1 0 0,1 0-37 0 0,14-9 257 0 0,-14 7-210 0 0,0 1-1 0 0,1 0 1 0 0,-1 1 0 0 0,0-1 0 0 0,1 1 0 0 0,2-2-47 0 0,25-2 288 0 0,1-5-100 0 0,0 4-42 0 0,-5-1-61 0 0,24-5 63 0 0,-22 5-107 0 0,-16 4-38 0 0,7 0 27 0 0,-1-2 1 0 0,14-5-31 0 0,-23 6 0 0 0,-7 2 0 0 0,0 1 0 0 0,0 0 0 0 0,0-1 0 0 0,0 1 0 0 0,0 1 0 0 0,0-1 0 0 0,1 1 0 0 0,-1-1 0 0 0,0 1 0 0 0,3 0 0 0 0,0 0 2 0 0,-1-1 0 0 0,1 0 1 0 0,-1 0-1 0 0,1 0 1 0 0,0-1-3 0 0,15-5-49 0 0,-18 7 35 0 0,11-3-168 0 0,-2 3-46 0 0,-9 0 168 0 0,-1 0-1 0 0,1 0 1 0 0,0 0 0 0 0,-1 0-1 0 0,1 0 1 0 0,0-1-1 0 0,-1 1 1 0 0,3-2 60 0 0,19-8-330 0 0,-14 7-38 0 0,-5 3 268 0 0,1 0-53 0 0,6-1-183 0 0,24 1-584 0 0,-24 2 643 0 0,-2 1 77 0 0,-4 1 106 0 0,-4-2 96 0 0,-1 1 39 0 0,-1 0-200 0 0,6-4 66 0 0,-3 1 34 0 0,3 0 2 0 0,6 1 10 0 0,8-1-85 0 0,-18 0 131 0 0,0 0-1 0 0,-1 0 1 0 0,1 1-1 0 0,-1-1 1 0 0,1 0-1 0 0,0 1 0 0 0,-1-1 1 0 0,1 1-1 0 0,-1 0 1 0 0,1 0-1 0 0,-1-1 1 0 0,1 1-1 0 0,-1 0 0 0 0,1 0 2 0 0,6 4 0 0 0,23 11 14 0 0,-18-11 45 0 0,-7 6 0 0 0,5-5 145 0 0,-10-5-186 0 0,0-1-1 0 0,0 0 1 0 0,0 1-1 0 0,0-1 0 0 0,0 1 1 0 0,0 0-1 0 0,0-1 1 0 0,0 1-1 0 0,0 0 1 0 0,0-1-1 0 0,-1 1 1 0 0,1 0-1 0 0,0 0 1 0 0,0 0-1 0 0,-1 0 1 0 0,1 0-18 0 0,0 1 35 0 0,-1 0 0 0 0,1 0 1 0 0,-1 0-1 0 0,1 0 0 0 0,-1 0 1 0 0,0 0-1 0 0,0 0 0 0 0,0 0 0 0 0,0 0 1 0 0,0 0-1 0 0,0 0-35 0 0,0 8 113 0 0,0-6-93 0 0,0 0 0 0 0,1 0 1 0 0,-1 0-1 0 0,1 0 0 0 0,0 0 0 0 0,1 0 0 0 0,-1 0 0 0 0,1-1 0 0 0,-1 1 0 0 0,3 2-20 0 0,-3-3 11 0 0,0 0 0 0 0,-1-1 0 0 0,1 1-1 0 0,-1 0 1 0 0,1 0 0 0 0,-1 0 0 0 0,0 0-1 0 0,0 0 1 0 0,0 0 0 0 0,0 0-1 0 0,-1 1-10 0 0,0 7 76 0 0,1 2 60 0 0,-1-3 0 0 0,1 0 68 0 0,2-2-13 0 0,0 1 56 0 0,7 10 128 0 0,2 7 46 0 0,-7-10-170 0 0,-9 0-49 0 0,0 2-5 0 0,7-2 17 0 0,-1-11-167 0 0,2 2 30 0 0,-1 0 0 0 0,0 0-1 0 0,0 0 1 0 0,-1 0 0 0 0,0 0 0 0 0,0 6-77 0 0,-1 5 138 0 0,0 27 272 0 0,0-32-312 0 0,0-11-77 0 0,0 0 0 0 0,0 0 0 0 0,0-1 1 0 0,0 1-1 0 0,1 0 0 0 0,-1-1 0 0 0,1 1 0 0 0,-1-1 1 0 0,1 1-1 0 0,-1 0 0 0 0,1-1 0 0 0,0 1 0 0 0,0-1 1 0 0,0 1-22 0 0,5 10 144 0 0,-4-2-70 0 0,-1 1 38 0 0,0 4 62 0 0,-2 7 135 0 0,1-6-35 0 0,0-13-50 0 0,0-3 0 0 0,0 0-7 0 0,0 0-29 0 0,0 0-17 0 0,2 2-3 0 0,9 9-8 0 0,-9-9-35 0 0,-2-2-18 0 0,0 0-3 0 0,3-2-4 0 0,0-1-77 0 0,16-16 156 0 0,-12 14-153 0 0,3 1 30 0 0,-7 3-31 0 0,-1 0 0 0 0,0 0 1 0 0,1-1-1 0 0,-1 1 0 0 0,0 0 1 0 0,0-1-1 0 0,0 1 0 0 0,0-1 1 0 0,0 0-26 0 0,5-5 109 0 0,-3 4-50 0 0,-1-1 1 0 0,0 1 0 0 0,0 0 0 0 0,0-1 0 0 0,0 1 0 0 0,0-2-60 0 0,1-2 109 0 0,0 1-53 0 0,5-2-57 0 0,2-5-95 0 0,0-16-128 0 0,1 11 79 0 0,-8 11 88 0 0,1-1-32 0 0,3-6-115 0 0,-5 10 154 0 0,0 0-1 0 0,0 0 1 0 0,0 0 0 0 0,1 0 0 0 0,-1 0 0 0 0,1 1-1 0 0,2-2 51 0 0,-2 2-43 0 0,0 0-1 0 0,-1-1 0 0 0,1 1 0 0 0,-1-1 0 0 0,1 0 0 0 0,-1 0 0 0 0,1-2 44 0 0,-1-1-50 0 0,-3 6 46 0 0,0 1 1 0 0,0-1 0 0 0,0 1-1 0 0,1 0 1 0 0,-1-1 0 0 0,0 1-1 0 0,0-1 1 0 0,1 1-1 0 0,-1-1 1 0 0,0 1 0 0 0,0 0-1 0 0,1-1 1 0 0,-1 1 0 0 0,1-1-1 0 0,-1 1 1 0 0,0 0-1 0 0,1-1 1 0 0,-1 1 0 0 0,1 0-1 0 0,-1 0 1 0 0,1-1 0 0 0,-1 1-1 0 0,1 0 1 0 0,-1 0-1 0 0,1 0 1 0 0,-1 0 0 0 0,1 0-1 0 0,-1 0 1 0 0,1 0 0 0 0,-1 0-1 0 0,1-1 1 0 0,-1 2-1 0 0,1-1 1 0 0,-1 0 0 0 0,1 0-1 0 0,-1 0 1 0 0,1 0 0 0 0,-1 0 3 0 0,16-3-72 0 0,-3-7 1 0 0,-7 6 10 0 0,4 5 52 0 0,-10-1 3 0 0,5 3-47 0 0,-4-2 48 0 0,1 1 0 0 0,-1-1 0 0 0,0 0 0 0 0,0 1 0 0 0,0-1 0 0 0,0 1 0 0 0,0 0 0 0 0,0-1 0 0 0,-1 1 0 0 0,1 0 0 0 0,0-1 0 0 0,-1 1 0 0 0,1 0 0 0 0,-1 0 0 0 0,0 0 5 0 0,3 6-43 0 0,4 10 26 0 0,-5-12 4 0 0,-1 0-1 0 0,0 0 0 0 0,0 0 1 0 0,0-1-1 0 0,-1 6 14 0 0,1 5-44 0 0,-1-12 43 0 0,1 1 0 0 0,-1-1 0 0 0,0 1 0 0 0,0-1 0 0 0,0 0 0 0 0,-1 1 0 0 0,0-1 0 0 0,1 0 0 0 0,-3 4 1 0 0,-1 0 0 0 0,3-6 0 0 0,0-1 0 0 0,0 0 0 0 0,0 1 0 0 0,0-1 0 0 0,0 1 0 0 0,1-1 0 0 0,-1 1 0 0 0,1 0 0 0 0,-1-1 0 0 0,1 1 0 0 0,0-1 0 0 0,-1 1 0 0 0,1 0 0 0 0,0 0 0 0 0,0 8-1 0 0,0 14 39 0 0,0-14-111 0 0,0-7-45 0 0,0-3 34 0 0,0 0 15 0 0,0 0-34 0 0,0 0-16 0 0,0 0-36 0 0,0 0-39 0 0,0 0-46 0 0,0 0-48 0 0,0 0-45 0 0,0 0-41 0 0,0 0-35 0 0,0 0-121 0 0,0 0-35 0 0,0 0-1250 0 0</inkml:trace>
  <inkml:trace contextRef="#ctx0" brushRef="#br0" timeOffset="1012.82">1358 269 7112 0 0,'18'0'68'0'0,"1"1"1"0"0,8 2-69 0 0,-6 0 77 0 0,4 3 46 0 0,-12-3-39 0 0,-10-3-58 0 0,-1 0 0 0 0,1 1 0 0 0,0 0 0 0 0,-1-1 0 0 0,1 1 0 0 0,-1 0 0 0 0,1 0 0 0 0,0 1-26 0 0,5 7 77 0 0,-6 6-47 0 0,-2-14-30 0 0,0-1 0 0 0,0 1 0 0 0,0-1 0 0 0,0 1 0 0 0,0-1 0 0 0,0 1 0 0 0,0-1 0 0 0,0 1 0 0 0,0-1 0 0 0,0 1 0 0 0,0-1 0 0 0,0 1 0 0 0,1-1 0 0 0,-1 1 0 0 0,0-1 0 0 0,0 1 0 0 0,0-1 0 0 0,1 0 0 0 0,-1 1 0 0 0,0-1 0 0 0,0 1 0 0 0,1-1 0 0 0,-1 0 0 0 0,0 1 0 0 0,1-1 0 0 0,-1 0 0 0 0,1 1 0 0 0,-1-1 0 0 0,0 0 0 0 0,1 1 0 0 0,-1-1 0 0 0,1 0 0 0 0,6 5 0 0 0,-4-1 19 0 0,0 2 40 0 0,1 2 40 0 0,-1-2 44 0 0,-1-1 17 0 0,4 26 888 0 0,0-21-726 0 0,8 3 88 0 0,-11-10-287 0 0,0 0 0 0 0,0 0-1 0 0,0 0 1 0 0,-1 0 0 0 0,3 4-123 0 0,-1 1 238 0 0,-3 2 34 0 0,0-2-59 0 0,1-1-50 0 0,2 0-17 0 0,2 0 5 0 0,-5-7-143 0 0,-1 1 0 0 0,0-1 1 0 0,0 0-1 0 0,1 0 0 0 0,-1 1 0 0 0,0-1 0 0 0,0 0 1 0 0,0 0-1 0 0,1 1 0 0 0,-1-1 0 0 0,0 0 0 0 0,0 1 1 0 0,0-1-1 0 0,0 0 0 0 0,0 0 0 0 0,0 1 0 0 0,0-1 1 0 0,0 0-1 0 0,0 1 0 0 0,0-1 0 0 0,0 0 0 0 0,0 1 1 0 0,0-1-1 0 0,0 0 0 0 0,0 1 0 0 0,0-1-8 0 0,0 5 22 0 0,0 2 66 0 0,0 12 182 0 0,0-13-216 0 0,0-1-33 0 0,0-4-20 0 0,0-1 0 0 0,0 1 0 0 0,0-1 1 0 0,0 1-1 0 0,0-1 0 0 0,-1 1 0 0 0,1-1 0 0 0,1 1 0 0 0,-1-1 1 0 0,0 1-1 0 0,0-1 0 0 0,0 1 0 0 0,0-1 0 0 0,0 1 0 0 0,0-1 0 0 0,0 1 1 0 0,1-1-1 0 0,-1 1 0 0 0,0-1 0 0 0,0 0 0 0 0,1 1 0 0 0,-1-1 1 0 0,0 1-1 0 0,1-1 0 0 0,-1 0 0 0 0,0 1 0 0 0,1-1 0 0 0,-1 0 1 0 0,1 1-1 0 0,-1-1 0 0 0,1 0 0 0 0,-1 0 0 0 0,1 1 0 0 0,-1-1 0 0 0,0 0 1 0 0,1 0-1 0 0,-1 0 0 0 0,1 0-1 0 0,6 4 20 0 0,6 6-35 0 0,-10-7-107 0 0,-3-3 35 0 0,0 0 20 0 0,0 0-34 0 0,1 0-14 0 0,-1 0-34 0 0,1 0-39 0 0,-1 0-43 0 0,1 0-46 0 0,0 0-45 0 0,0 0-38 0 0,1 0-33 0 0,-1 0-118 0 0,1 0-32 0 0,3 0-1205 0 0</inkml:trace>
  <inkml:trace contextRef="#ctx0" brushRef="#br0" timeOffset="1325.67">1926 222 6992 0 0,'0'0'157'0'0,"0"0"23"0"0,0 0 12 0 0,-3-3-27 0 0,-10-8-131 0 0,9 10-14 0 0,0 0 35 0 0,-5 0 139 0 0,-24 1 632 0 0,25 1-646 0 0,0-1-83 0 0,-4 3 55 0 0,-2 7 12 0 0,11-6-24 0 0,2 0-74 0 0,2 4-21 0 0,-1-8-26 0 0,0 2 95 0 0,-2 1-2 0 0,-9 8 25 0 0,11-11-133 0 0,0 0 1 0 0,0 0-1 0 0,0 0 0 0 0,0 0 0 0 0,-1 0 1 0 0,1 0-1 0 0,0 0 0 0 0,0 0 1 0 0,0 0-1 0 0,0 0 0 0 0,0 0 0 0 0,0 0 1 0 0,0 0-1 0 0,0 1 0 0 0,0-1 1 0 0,-1 0-1 0 0,1 0 0 0 0,0 0 0 0 0,0 0 1 0 0,0 0-1 0 0,0 0 0 0 0,0 0 0 0 0,0 0 1 0 0,0 1-1 0 0,0-1 0 0 0,0 0 1 0 0,0 0-1 0 0,0 0 0 0 0,0 0 0 0 0,0 0 1 0 0,0 0-1 0 0,0 1 0 0 0,0-1 1 0 0,0 0-1 0 0,0 0 0 0 0,0 0 0 0 0,0 0 1 0 0,0 0-1 0 0,0 0 0 0 0,0 0 1 0 0,0 1-1 0 0,1-1 0 0 0,-1 0 0 0 0,0 0 1 0 0,0 0-1 0 0,0 0 0 0 0,0 0 0 0 0,0 0 1 0 0,0 0-1 0 0,0 0 0 0 0,0 0 1 0 0,0 0-1 0 0,1 1 0 0 0,-1-1 0 0 0,0 0 1 0 0,0 0-1 0 0,0 0-4 0 0,10 14 312 0 0,-7-2-29 0 0,0-7-19 0 0,9 14-170 0 0,-10-15-92 0 0,0 0 0 0 0,0 0 0 0 0,1 0 0 0 0,-1-1 0 0 0,4 4-2 0 0,-4-4-10 0 0,1 0 0 0 0,-1 0 0 0 0,0 0 0 0 0,0 1 0 0 0,0-1 0 0 0,1 2 10 0 0,-2-2-19 0 0,1 1 1 0 0,0-1 0 0 0,0 0 0 0 0,1 0 0 0 0,-1 0-1 0 0,1 1 19 0 0,5 3-45 0 0,-6-5 31 0 0,0 0 1 0 0,1 0 0 0 0,-1 0-1 0 0,0 1 1 0 0,0-1 0 0 0,-1 1 0 0 0,1-1-1 0 0,0 1 1 0 0,-1-1 0 0 0,1 3 13 0 0,2 7 6 0 0,-3-8 10 0 0,0 0 0 0 0,0 0-1 0 0,1 0 1 0 0,-1 0 0 0 0,1 0-1 0 0,0-1 1 0 0,0 1 0 0 0,1 0-16 0 0,-1 0 17 0 0,0 0 1 0 0,0 1 0 0 0,0-1 0 0 0,-1 1 0 0 0,0-1-1 0 0,1 1 1 0 0,-1 1-18 0 0,4 15 96 0 0,1-8 33 0 0,-1-4 15 0 0,-3 3 43 0 0,-2 51 837 0 0,-2-48-793 0 0,1-14-205 0 0,0 1-1 0 0,0-1 1 0 0,0 0 0 0 0,-1 1 0 0 0,1-1 0 0 0,0 0 0 0 0,0 0 0 0 0,-1 0-1 0 0,1 0 1 0 0,-1 0 0 0 0,1 0 0 0 0,-1 0 0 0 0,1 0 0 0 0,-1 0 0 0 0,0 0-26 0 0,-11 6 206 0 0,0 3 89 0 0,-1 0-111 0 0,-1-7-115 0 0,14-3-68 0 0,-1 0 0 0 0,0 0 0 0 0,1 1 1 0 0,-1-1-1 0 0,0 0 0 0 0,1 1 0 0 0,-1-1 0 0 0,1 1 1 0 0,-1 0-1 0 0,1-1 0 0 0,-1 1 0 0 0,1 0 0 0 0,-1 0 0 0 0,1 0 1 0 0,0 0-1 0 0,-1 0 0 0 0,1 0 0 0 0,-1 1-1 0 0,2-2 2 0 0,0 1 0 0 0,0-1-1 0 0,0 0 1 0 0,-1 0-1 0 0,1 1 1 0 0,0-1 0 0 0,-1 0-1 0 0,1 0 1 0 0,0 0 0 0 0,0 0-1 0 0,-1 1 1 0 0,1-1 0 0 0,0 0-1 0 0,-1 0 1 0 0,1 0-1 0 0,0 0 1 0 0,-1 0 0 0 0,1 0-1 0 0,0 0 1 0 0,-1 0 0 0 0,1 0-1 0 0,0 0 1 0 0,0 0 0 0 0,-1 0-1 0 0,1 0 1 0 0,-1 0-2 0 0,-25 0 11 0 0,15 0-41 0 0,4-1-78 0 0,3 1-81 0 0,2-1 51 0 0,0 0-35 0 0,0 0-172 0 0,0-1-82 0 0,1 0-70 0 0,0 0-59 0 0,0 0-161 0 0,0 1-45 0 0,-3-1-957 0 0,-5 1-972 0 0</inkml:trace>
  <inkml:trace contextRef="#ctx0" brushRef="#br0" timeOffset="1605.44">1500 1 8656 0 0,'-82'0'250'0'0,"61"0"-45"0"0,18 0-141 0 0,5 0-20 0 0,36 0 17 0 0,-35 0 21 0 0,-1 0 28 0 0,40 0 200 0 0,-36 2-228 0 0,-6-1-72 0 0,4 3 2 0 0,-1-2-103 0 0,0 0-82 0 0,1 0-115 0 0,-1-1-59 0 0,1 0-112 0 0,-1-1 182 0 0,-1 0-33 0 0,0 0-35 0 0,1 0-38 0 0,8 0-819 0 0,7 0-689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22.3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350 49 5400 0 0,'0'0'6'0'0,"-1"-1"1"0"0,1 1-1 0 0,0-1 0 0 0,0 1 1 0 0,0-1-1 0 0,0 0 0 0 0,0 1 1 0 0,0-1-1 0 0,0 1 1 0 0,0-1-1 0 0,0 1 0 0 0,0-1 1 0 0,1 1-1 0 0,-1-1 0 0 0,0 1 1 0 0,0-1-1 0 0,0 1 0 0 0,1-1 1 0 0,-1 1-1 0 0,0-1 1 0 0,0 1-1 0 0,1-1 0 0 0,-1 1 1 0 0,1 0-1 0 0,-1-1 0 0 0,0 1 1 0 0,1-1-1 0 0,-1 1 0 0 0,1 0 1 0 0,-1 0-1 0 0,1-1 1 0 0,-1 1-1 0 0,1 0 0 0 0,-1 0 1 0 0,1-1-1 0 0,-1 1 0 0 0,1 0 1 0 0,-1 0-1 0 0,1 0 1 0 0,-1 0-1 0 0,1 0 0 0 0,-1 0 1 0 0,1 0-1 0 0,-1 0 0 0 0,1 0 1 0 0,-1 0-1 0 0,1 0 0 0 0,-1 0 1 0 0,1 0-7 0 0,10 0 32 0 0,-16 0-12 0 0,-1-2 53 0 0,3 0 44 0 0,-2-1-20 0 0,2 0-15 0 0,0 1 9 0 0,0 1 25 0 0,0 0 50 0 0,0 1 21 0 0,0-1 52 0 0,-1 1 58 0 0,0 0 67 0 0,1 0-136 0 0,-10 0 275 0 0,3-3-63 0 0,6-4-113 0 0,3 7-307 0 0,1 0 1 0 0,0-1 0 0 0,0 1-1 0 0,-1-1 1 0 0,1 1 0 0 0,0-1-1 0 0,-1 1 1 0 0,1 0 0 0 0,0-1-1 0 0,-1 1 1 0 0,1 0 0 0 0,0-1-1 0 0,-1 1 1 0 0,1 0-1 0 0,-1 0 1 0 0,1-1 0 0 0,-1 1-1 0 0,1 0 1 0 0,-1 0 0 0 0,1 0-1 0 0,-1 0 1 0 0,1-1 0 0 0,-1 1-1 0 0,1 0 1 0 0,-1 0 0 0 0,1 0-1 0 0,-1 0 1 0 0,1 0 0 0 0,-1 0-1 0 0,1 0 1 0 0,0 1 0 0 0,-1-1-21 0 0,-10-1 398 0 0,-3 1 120 0 0,5 0-223 0 0,1 1-125 0 0,2 1-103 0 0,-2 3 78 0 0,7-4-118 0 0,-1 0 0 0 0,1 0 0 0 0,0 0 0 0 0,-1 0 0 0 0,1-1 0 0 0,-1 1 0 0 0,0 0 0 0 0,1-1 0 0 0,-1 1 0 0 0,1-1 0 0 0,-1 0 1 0 0,0 0-1 0 0,1 1 0 0 0,-1-1-27 0 0,-5-1 95 0 0,4 1-64 0 0,1 0 0 0 0,0 0-1 0 0,0 0 1 0 0,0 0 0 0 0,0 0 0 0 0,0 1 0 0 0,-1-1 0 0 0,1 1 0 0 0,0-1 0 0 0,-1 1-31 0 0,-26 15 341 0 0,27-12-291 0 0,-4 3 31 0 0,-4-4-21 0 0,9-3-53 0 0,0 0 0 0 0,0 0-1 0 0,0 0 1 0 0,0 1 0 0 0,0-1-1 0 0,1 0 1 0 0,-1 1 0 0 0,0-1-1 0 0,0 1 1 0 0,0-1 0 0 0,0 1 0 0 0,1-1-1 0 0,-1 1 1 0 0,0-1 0 0 0,1 1-1 0 0,-1 0 1 0 0,0-1 0 0 0,1 1-1 0 0,-1 0 1 0 0,1 0 0 0 0,-1 0-1 0 0,1-1 1 0 0,-1 1 0 0 0,1 0 0 0 0,0 0-1 0 0,-1 0-6 0 0,-12 15 32 0 0,0-4 5 0 0,8-8-34 0 0,0 1-1 0 0,1-1 1 0 0,0 1 0 0 0,-1 0 0 0 0,1 0 0 0 0,0 2-3 0 0,-28 56 0 0 0,27-50 0 0 0,-2-9 0 0 0,2 0 0 0 0,4 9 0 0 0,0 9 0 0 0,0-8 0 0 0,1 1 0 0 0,0 0 0 0 0,1-1 0 0 0,2 11 0 0 0,4-11 0 0 0,-6-13 0 0 0,-1 0 0 0 0,1 1 0 0 0,0-1 0 0 0,0 1 0 0 0,-1-1 0 0 0,1 1 0 0 0,-1-1 0 0 0,0 1 0 0 0,1-1 0 0 0,-1 1 0 0 0,0-1 0 0 0,0 1 0 0 0,0 0 0 0 0,0-1 0 0 0,1 1 0 0 0,-1 0 0 0 0,0 0 0 0 0,1 0 0 0 0,-1-1 0 0 0,0 1 0 0 0,1 0 0 0 0,0-1 0 0 0,0 1 0 0 0,-1 0 0 0 0,1-1 0 0 0,0 1 0 0 0,0-1 0 0 0,0 1 0 0 0,0-1 0 0 0,0 1 0 0 0,0-1 0 0 0,0 1 0 0 0,-1 0 0 0 0,1-1 0 0 0,0 1 0 0 0,-1 0 0 0 0,0 0 0 0 0,1-1 0 0 0,-1 1 0 0 0,0 0 0 0 0,0 0 0 0 0,0 1 0 0 0,1 1 0 0 0,-1-1 0 0 0,1 0 0 0 0,-1 0 0 0 0,1 1 0 0 0,0-1 0 0 0,0 0 0 0 0,0 0 0 0 0,2 2 0 0 0,1 6 0 0 0,1 4-1 0 0,-4-11 0 0 0,0 0 0 0 0,1 0 0 0 0,-1 0 0 0 0,1 0 0 0 0,0-1 1 0 0,-1 1-1 0 0,2-1 0 0 0,-1 1 0 0 0,0-1 0 0 0,1 0 0 0 0,0 0 0 0 0,-1 0 1 0 0,3 1 0 0 0,7 16-31 0 0,-12-19 29 0 0,1 1 0 0 0,0 0 0 0 0,-1 0 1 0 0,1-1-1 0 0,0 1 0 0 0,0-1 1 0 0,0 1-1 0 0,0-1 0 0 0,1 1 1 0 0,-1-1-1 0 0,0 0 0 0 0,1 0 0 0 0,-1 0 1 0 0,1 1-1 0 0,-1-1 0 0 0,1 0 1 0 0,1 0 1 0 0,1 0 0 0 0,1 0 0 0 0,-1 0 0 0 0,1-1 0 0 0,-1 0 0 0 0,1 0 0 0 0,1 0 0 0 0,5 0 0 0 0,-8 0-2 0 0,-1 0 1 0 0,0 1 0 0 0,0-1-1 0 0,0 1 1 0 0,1-1 0 0 0,-1 1 0 0 0,0 0-1 0 0,0 0 1 0 0,0 0 0 0 0,1 1 1 0 0,-1-1-2 0 0,-1 0 0 0 0,0 0 1 0 0,1 0-1 0 0,-1 0 0 0 0,1-1 1 0 0,-1 1-1 0 0,0-1 0 0 0,1 1 1 0 0,0-1-1 0 0,-1 1 0 0 0,1-1 0 0 0,-1 0 1 0 0,1 0-1 0 0,-1 0 0 0 0,1 0 1 0 0,0 0-1 0 0,-1 0 0 0 0,1 0 1 0 0,-1 0-1 0 0,1-1 0 0 0,-1 1 1 0 0,1-1-1 0 0,-1 1 0 0 0,1-1 2 0 0,17-10-10 0 0,-10 9 10 0 0,8-3 10 0 0,-11-1 5 0 0,0 0 0 0 0,-1-1 1 0 0,0 1-1 0 0,0-1 0 0 0,-1 0 0 0 0,4-7-15 0 0,3-4 65 0 0,13-19 82 0 0,-16 26-108 0 0,-1-3 13 0 0,0-4-18 0 0,-7 15-30 0 0,1 0 1 0 0,0 0-1 0 0,0 1 1 0 0,0-1 0 0 0,0 0-1 0 0,1 1 1 0 0,-1-1-1 0 0,1 1 1 0 0,-1 0 0 0 0,1-1-1 0 0,0 1 1 0 0,0-1-5 0 0,1 0 5 0 0,0 0 1 0 0,0 0-1 0 0,-1 0 0 0 0,1-1 1 0 0,-1 1-1 0 0,0-1 1 0 0,0 0-1 0 0,0 0 0 0 0,-1 0 1 0 0,1 0-1 0 0,-1 0 0 0 0,0 0 1 0 0,1-3-6 0 0,3-15 5 0 0,6 1-5 0 0,-6-8 10 0 0,1 14 14 0 0,-5 12-20 0 0,0 0-1 0 0,0 0 0 0 0,0 0 0 0 0,0 0 1 0 0,0-1-1 0 0,0 1 0 0 0,-1 0 0 0 0,0 0 1 0 0,0-4-4 0 0,1 3 0 0 0,-1 0 0 0 0,1 0 0 0 0,-1 0 0 0 0,1 0 0 0 0,0 1 0 0 0,0-1 0 0 0,1 0 0 0 0,-1 0 0 0 0,1 1 0 0 0,2-3 0 0 0,-3 1 0 0 0,0 0 0 0 0,0 1 0 0 0,-1-1 0 0 0,1 0 0 0 0,-1 0 0 0 0,0 0 0 0 0,0 1 0 0 0,0-1 0 0 0,-1-3 0 0 0,0-2 0 0 0,1-40 64 0 0,-2 34-64 0 0,-9 3 10 0 0,8 11 44 0 0,3 4-1 0 0,0 27-42 0 0,0-17-11 0 0,-1-9 0 0 0,1 0 0 0 0,0 1 0 0 0,0-1 0 0 0,0 0 0 0 0,0 0 0 0 0,1 0 0 0 0,-1 1 0 0 0,1-1 0 0 0,0 0 0 0 0,0 0 0 0 0,4 5 0 0 0,-4-6 3 0 0,0-1 1 0 0,0 1-1 0 0,0-1 1 0 0,-1 1 0 0 0,1-1-1 0 0,0 1 1 0 0,-1-1-1 0 0,1 1 1 0 0,-1-1-1 0 0,1 1 1 0 0,-1 0-1 0 0,0-1 1 0 0,0 1-1 0 0,0 0 1 0 0,0 1-4 0 0,0 6 8 0 0,-1-5-1 0 0,1 0-1 0 0,0-1 0 0 0,0 1 0 0 0,0 0 0 0 0,0-1 0 0 0,1 1 1 0 0,-1-1-1 0 0,1 1 0 0 0,1 1-6 0 0,2 5 10 0 0,3 9 11 0 0,-5-1 43 0 0,-2-10-47 0 0,1-1 0 0 0,0 1 0 0 0,1-1 0 0 0,1 6-17 0 0,4 16 35 0 0,-5-9 22 0 0,-3-4-19 0 0,1-9-18 0 0,0 1 1 0 0,0 0-1 0 0,1 0 0 0 0,0-1 1 0 0,0 2-21 0 0,4 8 32 0 0,-3-11-16 0 0,0 1 0 0 0,-1 0 0 0 0,1-1 1 0 0,-2 1-1 0 0,1 0 0 0 0,-1 0-16 0 0,0 53 143 0 0,3-38-71 0 0,2-10-36 0 0,-3-9-32 0 0,-1-1 0 0 0,0 0 0 0 0,0 1 0 0 0,0-1 0 0 0,-1 1 0 0 0,1-1 1 0 0,-1 1-1 0 0,1 0 0 0 0,-1-1 0 0 0,0 1 0 0 0,0-1 0 0 0,0 2-4 0 0,0 32 57 0 0,0-20-5 0 0,0-4 33 0 0,0-2 60 0 0,0-7-119 0 0,0-3-148 0 0,0 0-38 0 0,0 0 73 0 0,0 0-56 0 0,0 0-73 0 0,0 0 66 0 0,0 0-34 0 0,0 0-37 0 0,0 0-33 0 0,0 0-345 0 0,0 0 81 0 0,0 0-46 0 0,0 0-664 0 0,0 0-525 0 0,0 0-994 0 0</inkml:trace>
  <inkml:trace contextRef="#ctx0" brushRef="#br0" timeOffset="552.17">902 444 7136 0 0,'-1'8'126'0'0,"1"-7"-86"0"0,0 1 0 0 0,-1-1 0 0 0,1 0-1 0 0,0 0 1 0 0,-1 0 0 0 0,1 0 0 0 0,-1 0-1 0 0,0 0 1 0 0,1 0 0 0 0,-1 0-1 0 0,0 0 1 0 0,0 1-40 0 0,-3 1 102 0 0,0-1-63 0 0,-5 1-19 0 0,2-3 51 0 0,7 0-70 0 0,-1 0 59 0 0,-1 0 0 0 0,0 0 1 0 0,1 1-1 0 0,-1-1 1 0 0,0 0-1 0 0,1 1 0 0 0,-1-1 1 0 0,1 1-1 0 0,-1 0 0 0 0,1-1 1 0 0,-1 1-1 0 0,1 0 1 0 0,-1 0-1 0 0,1 0 0 0 0,0 0 1 0 0,-1 0-1 0 0,1 0 0 0 0,-1 1-60 0 0,1 0 312 0 0,-1-1-71 0 0,0 0-62 0 0,1-1-52 0 0,-1 0-31 0 0,0 0-43 0 0,-3-1 6 0 0,3 1-8 0 0,1 0 55 0 0,-5 0 63 0 0,-1 0 25 0 0,7 0-189 0 0,0 0-1 0 0,0 0 1 0 0,0 0 0 0 0,-1 0-1 0 0,1 0 1 0 0,0 0-1 0 0,0 0 1 0 0,0 0 0 0 0,0 0-1 0 0,0 0 1 0 0,0 0 0 0 0,0 0-1 0 0,0 0 1 0 0,0 0-1 0 0,0 0 1 0 0,-1 0 0 0 0,1 0-1 0 0,0 0 1 0 0,0 0 0 0 0,0 0-1 0 0,0 0 1 0 0,0 0 0 0 0,0 0-1 0 0,0 0 1 0 0,0 0-1 0 0,0 0 1 0 0,0 0 0 0 0,0 0-1 0 0,0 0 1 0 0,-1 0 0 0 0,1 0-1 0 0,0 0 1 0 0,0 1-1 0 0,0-1 1 0 0,0 0 0 0 0,0 0-1 0 0,0 0 1 0 0,0 0 0 0 0,0 0-1 0 0,0 0 1 0 0,0 0 0 0 0,0 0-1 0 0,0 0 1 0 0,0 0-1 0 0,0 0 1 0 0,0 1 0 0 0,0-1-1 0 0,0 0 1 0 0,0 0 0 0 0,0 0-1 0 0,0 0 1 0 0,0 0-1 0 0,0 0 1 0 0,0 0 0 0 0,0 0-1 0 0,0 0 1 0 0,0 1-5 0 0,-2 8 190 0 0,-3 1-44 0 0,-6 3 13 0 0,-2-3-49 0 0,8-8-81 0 0,4-2-22 0 0,0 0-1 0 0,1 1 0 0 0,-1-1 1 0 0,1 0-1 0 0,-1 1 1 0 0,0-1-1 0 0,1 0 1 0 0,-1 1-1 0 0,1-1 1 0 0,-1 1-1 0 0,1-1 1 0 0,-1 1-1 0 0,1-1 1 0 0,-1 1-1 0 0,1-1 1 0 0,-1 1-1 0 0,1 0 1 0 0,0-1-1 0 0,0 1 1 0 0,-1-1-1 0 0,1 1 1 0 0,0 0-7 0 0,-3 4 26 0 0,-6 11 64 0 0,0 0-30 0 0,1 2-36 0 0,3 8 35 0 0,-1-15-44 0 0,5-10-13 0 0,0 0 0 0 0,1-1 0 0 0,-1 1 0 0 0,1 0 0 0 0,-1 0 0 0 0,1-1 0 0 0,-1 1 0 0 0,1 0 0 0 0,0 0 0 0 0,-1 0 0 0 0,1 0 0 0 0,0 0 1 0 0,0-1-1 0 0,0 1 0 0 0,0 0 0 0 0,-1 0 0 0 0,1 0 0 0 0,0 0 0 0 0,1 0 0 0 0,-1 0 0 0 0,0 0 0 0 0,0-1 0 0 0,0 1 0 0 0,0 0 0 0 0,1 0 0 0 0,-1 0-2 0 0,2 3 1 0 0,0-1 0 0 0,0 1 0 0 0,-1 0 0 0 0,1 0 0 0 0,-1-1 0 0 0,0 1 0 0 0,0 0 1 0 0,-1 0-1 0 0,1 0 0 0 0,-1 3-1 0 0,0-5 0 0 0,0 0 0 0 0,1 0 0 0 0,-1 0 0 0 0,0 0 0 0 0,1 0 0 0 0,-1 0 0 0 0,1-1 0 0 0,-1 1 0 0 0,1 0 0 0 0,0 0 0 0 0,0 0 0 0 0,0-1 0 0 0,1 2 0 0 0,-1-1 0 0 0,0-1 0 0 0,-1 1 0 0 0,1-1 0 0 0,0 1 0 0 0,-1-1 0 0 0,1 1 0 0 0,0-1 0 0 0,-1 1 0 0 0,0-1 0 0 0,1 1 0 0 0,-1 0 0 0 0,0-1 0 0 0,0 2 0 0 0,0-1 0 0 0,0-1 0 0 0,0 1 0 0 0,1 0 0 0 0,-1-1 0 0 0,1 1 0 0 0,-1 0 0 0 0,1-1 1 0 0,-1 1-1 0 0,1-1 0 0 0,0 1 0 0 0,-1-1 0 0 0,1 1 0 0 0,0-1 0 0 0,0 1 0 0 0,4 6 9 0 0,1 7 34 0 0,4-1-7 0 0,-7-12 56 0 0,0-1-33 0 0,4 0-1 0 0,-2 0-14 0 0,2 3 8 0 0,5 3 31 0 0,-12-6-78 0 0,0-1-1 0 0,1 0 1 0 0,-1 0-1 0 0,0 0 1 0 0,1 0-1 0 0,-1 0 1 0 0,1 0-1 0 0,-1 1 1 0 0,0-1 0 0 0,1 0-1 0 0,-1 0 1 0 0,1 0-1 0 0,-1 0 1 0 0,0 0-1 0 0,1 0 1 0 0,-1-1-1 0 0,1 1 1 0 0,-1 0-1 0 0,0 0 1 0 0,1 0-1 0 0,-1 0 1 0 0,0 0-1 0 0,1-1 1 0 0,-1 1 0 0 0,0 0-1 0 0,1 0 1 0 0,-1-1-5 0 0,5-5 126 0 0,-5 5-117 0 0,0 1 1 0 0,0-1 0 0 0,1 1-1 0 0,-1 0 1 0 0,0-1-1 0 0,1 1 1 0 0,-1-1 0 0 0,0 1-1 0 0,1 0 1 0 0,-1-1-1 0 0,0 1 1 0 0,1 0 0 0 0,-1 0-1 0 0,1-1 1 0 0,-1 1-1 0 0,1 0 1 0 0,-1 0 0 0 0,0-1-1 0 0,1 1 1 0 0,-1 0-1 0 0,1 0 1 0 0,-1 0 0 0 0,1 0-1 0 0,-1 0 1 0 0,1 0-1 0 0,-1 0 1 0 0,1 0 0 0 0,-1 0-1 0 0,1 0 1 0 0,-1 0-1 0 0,1 0 1 0 0,0 0-10 0 0,0 0 22 0 0,1 0 0 0 0,-1 0-1 0 0,1 0 1 0 0,-1-1 0 0 0,1 1 0 0 0,-1 0-1 0 0,1-1 1 0 0,-1 1 0 0 0,0-1 0 0 0,1 0 0 0 0,-1 1-1 0 0,0-1 1 0 0,0 0 0 0 0,1 0 0 0 0,-1 0 0 0 0,0 0-1 0 0,0 0 1 0 0,0 0 0 0 0,0 0 0 0 0,0 0 0 0 0,0 0-1 0 0,0-1 1 0 0,-1 1 0 0 0,1 0 0 0 0,0-1-1 0 0,-1 1 1 0 0,1 0 0 0 0,0-1 0 0 0,-1 1-22 0 0,1-3 49 0 0,1 1 0 0 0,0 0 0 0 0,0 1 0 0 0,0-1 0 0 0,0 0 1 0 0,1-1-50 0 0,0 0 58 0 0,0 0 1 0 0,0 1 0 0 0,-1-1-1 0 0,0 0 1 0 0,0-1-1 0 0,0 1 1 0 0,0 0 0 0 0,0-2-59 0 0,3-6 103 0 0,1 1-54 0 0,-1 3 10 0 0,-4 7-42 0 0,0 0-1 0 0,0 0 1 0 0,0-1-1 0 0,0 1 1 0 0,0-1-1 0 0,0 1 0 0 0,-1-1 1 0 0,1 1-1 0 0,0-1 1 0 0,-1 1-1 0 0,0-1 1 0 0,1 0-1 0 0,-1 1 1 0 0,0-1-1 0 0,0 0 1 0 0,0 0-17 0 0,2-10 112 0 0,3 3-41 0 0,2-4-17 0 0,-6 3-33 0 0,0 1 1 0 0,0-1-1 0 0,-1 1 1 0 0,0-1-1 0 0,0-1-21 0 0,-1-4 40 0 0,1-50 58 0 0,-2 49-55 0 0,-9 0-32 0 0,9 7-26 0 0,1 5-37 0 0,1 4 52 0 0,0-2-108 0 0,-2 1-125 0 0,2 1 233 0 0,-1 0-30 0 0,0 0 1 0 0,1 0 0 0 0,-1 0-1 0 0,0 0 1 0 0,1 0 0 0 0,-1 0-1 0 0,0 0 1 0 0,1 0 0 0 0,-1 0-1 0 0,0-1 1 0 0,1 1 0 0 0,-1 0-1 0 0,0-1 1 0 0,1 1 0 0 0,-1 0 29 0 0,1-1-32 0 0,-1 0 0 0 0,1 0 0 0 0,0 1 0 0 0,-1-1 0 0 0,1 0 0 0 0,0 0 0 0 0,0 0 0 0 0,0 0 0 0 0,0 1 0 0 0,-1-1 0 0 0,1 0 0 0 0,0 0 0 0 0,0 0 0 0 0,1 0 32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26.4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33 8928 0 0,'0'0'264'0'0,"0"0"-8"0"0,0 0-126 0 0,0 0 74 0 0,-3-3 55 0 0,-8-7 12 0 0,19 8 417 0 0,-1-2-288 0 0,-1 0-134 0 0,-1 0-83 0 0,-3 3-122 0 0,-1 0-43 0 0,7-2 262 0 0,0 2-52 0 0,2 1-46 0 0,0 1-40 0 0,4-1 7 0 0,-12 0-166 0 0,8 0 2 0 0,3 0 108 0 0,-6 0-78 0 0,3 0-70 0 0,-3 0-20 0 0,1 0-43 0 0,1 0-47 0 0,1 0-55 0 0,-6 0-191 0 0,-1 0-116 0 0,-1 1 69 0 0,1-1-44 0 0,1 2-594 0 0,3 2-469 0 0,2 5-892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5.9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4656 0 0,'0'0'133'0'0,"0"2"-5"0"0,0 8 16 0 0,0 1 60 0 0,0-1 50 0 0,0 0 42 0 0,0 6 228 0 0,0 23 785 0 0,0-25-880 0 0,0 1-31 0 0,0 0-91 0 0,2-4-50 0 0,4 0 33 0 0,0 3 21 0 0,-4 0-30 0 0,-2-7-189 0 0,0 1 34 0 0,0 36 606 0 0,1-35-611 0 0,1-1-37 0 0,1 6 53 0 0,5 22 169 0 0,-7-22-163 0 0,0 3 51 0 0,-1 10 1 0 0,0-14-120 0 0,1-1 1 0 0,1 1-1 0 0,0 0 1 0 0,1 2-76 0 0,2 1 94 0 0,0 2 35 0 0,5 19 65 0 0,1 6 31 0 0,0-16 4 0 0,-7-19-149 0 0,-2-6-62 0 0,-2-1-1 0 0,1 1 1 0 0,0-1 0 0 0,0 1-1 0 0,0-1 1 0 0,-1 1-1 0 0,1-1 1 0 0,-1 1-1 0 0,1-1 1 0 0,-1 1 0 0 0,0 0-1 0 0,1-1 1 0 0,-1 1-1 0 0,0 0-17 0 0,0 2 44 0 0,0 0-1 0 0,0-1 1 0 0,0 1-1 0 0,1 0 1 0 0,0 0-1 0 0,0-1 1 0 0,0 1-44 0 0,8 11 139 0 0,-6-13-55 0 0,-3-2-13 0 0,0 0 18 0 0,0 0-1 0 0,0 0-9 0 0,0 0-7 0 0,0 0 13 0 0,2 0-26 0 0,-1 0-58 0 0,0 0 1 0 0,-1 0-1 0 0,1 0 1 0 0,0 0-1 0 0,-1 0 0 0 0,1 0 1 0 0,0 0-1 0 0,-1 0 1 0 0,1-1-1 0 0,0 1 1 0 0,-1 0-1 0 0,1 0 0 0 0,-1-1 1 0 0,1 1-1 0 0,0 0-1 0 0,-1-1 4 0 0,1 0 0 0 0,-1 0 0 0 0,0 1-1 0 0,1-1 1 0 0,-1 0 0 0 0,0 0 0 0 0,0 0 0 0 0,0 0 0 0 0,0 1-1 0 0,1-1 1 0 0,-1 0 0 0 0,0 0 0 0 0,0 0 0 0 0,-1-1-4 0 0,0-14 54 0 0,1 12-52 0 0,-1 0 1 0 0,1-1-1 0 0,0 1 0 0 0,0 0 0 0 0,1-1 1 0 0,-1 1-1 0 0,1-1 0 0 0,0 1 0 0 0,1-4-2 0 0,3 0 21 0 0,-4 7-18 0 0,0 0 1 0 0,0-1-1 0 0,0 1 0 0 0,-1-1 0 0 0,1 1 0 0 0,0-1 0 0 0,-1 1 0 0 0,1-1 0 0 0,-1 0 0 0 0,0 1 0 0 0,1-1 0 0 0,-1 0 0 0 0,0 1 0 0 0,0-1-3 0 0,0-9 30 0 0,0 7-25 0 0,0 1 0 0 0,0-1-1 0 0,0 1 1 0 0,0-1 0 0 0,0 1 0 0 0,1-1 0 0 0,1-2-5 0 0,8-5 43 0 0,-8-3-36 0 0,-2 0-27 0 0,4 0-40 0 0,-1 9 37 0 0,1 0 0 0 0,0 0 0 0 0,0 0 0 0 0,0 0 1 0 0,1 1-1 0 0,-1 0 0 0 0,3-2 23 0 0,0 0-14 0 0,1 1 0 0 0,0-1 0 0 0,1 1 0 0 0,0 0 14 0 0,7-5-48 0 0,-1 7 36 0 0,-5 2 12 0 0,-1 2 0 0 0,20 12 0 0 0,-19-8-4 0 0,-8-4-1 0 0,1 0-1 0 0,-1 0 1 0 0,0 0-1 0 0,0 1 0 0 0,0-1 1 0 0,0 1-1 0 0,0-1 1 0 0,0 1-1 0 0,0 0 6 0 0,14 11-10 0 0,-11-11 9 0 0,-4-1 1 0 0,-1-1 0 0 0,1 0-1 0 0,0 0 1 0 0,-1 1 0 0 0,1-1 0 0 0,-1 0 0 0 0,1 1-1 0 0,-1-1 1 0 0,1 1 0 0 0,0-1 0 0 0,-1 1 0 0 0,0-1 0 0 0,1 1-1 0 0,-1-1 1 0 0,1 1 0 0 0,-1-1 0 0 0,1 1 0 0 0,-1 0-1 0 0,0-1 1 0 0,0 1 0 0 0,1-1 0 0 0,-1 1 0 0 0,2 4-6 0 0,9 9-30 0 0,-9-13 34 0 0,0 1 0 0 0,0 0 0 0 0,-1 0 0 0 0,1-1 0 0 0,-1 1 0 0 0,0 0 0 0 0,1 0 0 0 0,-1 1 1 0 0,1 1 1 0 0,3 22 0 0 0,1-13 0 0 0,-5-12 0 0 0,0 1 0 0 0,0-1 0 0 0,0 1 0 0 0,-1-1 0 0 0,1 1 0 0 0,-1-1 0 0 0,1 1 0 0 0,-1-1 0 0 0,0 1 0 0 0,1-1 0 0 0,-1 1 0 0 0,0-1 0 0 0,0 1 0 0 0,0 43 0 0 0,0-44 1 0 0,0-1 0 0 0,0 1 0 0 0,0 0 1 0 0,0 0-1 0 0,0-1 0 0 0,0 1 1 0 0,0 0-1 0 0,0 0 0 0 0,0-1 0 0 0,0 1 1 0 0,0 0-1 0 0,-1 0 0 0 0,1-1 1 0 0,0 1-1 0 0,-1 0 0 0 0,1 0 0 0 0,-1-1 1 0 0,1 1-1 0 0,0-1 0 0 0,-1 1 1 0 0,0 0-1 0 0,1-1 0 0 0,-1 1 0 0 0,1-1 1 0 0,-1 1-1 0 0,1-1 0 0 0,-1 1-1 0 0,0-1 1 0 0,1 0 0 0 0,-1 1 1 0 0,1-1-1 0 0,-1 1 0 0 0,1-1 0 0 0,-1 0 0 0 0,1 1 0 0 0,-1-1 0 0 0,1 1 0 0 0,0-1 0 0 0,-1 1 0 0 0,1-1 0 0 0,0 1 0 0 0,-1 0 1 0 0,1-1-1 0 0,0 1 0 0 0,0-1 0 0 0,0 1 0 0 0,-1 0 0 0 0,1-1 0 0 0,0 1 0 0 0,0 0 0 0 0,0-1 0 0 0,0 1 0 0 0,0-1 0 0 0,0 1 1 0 0,0 0-2 0 0,-2 15 14 0 0,-11-1 58 0 0,8-11-43 0 0,1-1 0 0 0,0 1 1 0 0,-1-2-1 0 0,1 1 0 0 0,-1 0 0 0 0,0-1 0 0 0,0 0 0 0 0,-2 1-29 0 0,-13 6 113 0 0,12-4-72 0 0,7-4-37 0 0,0-1 0 0 0,-1 1 0 0 0,1 0 0 0 0,-1 0 0 0 0,1 0 1 0 0,-1-1-1 0 0,1 1 0 0 0,-1-1 0 0 0,0 1 0 0 0,1-1 0 0 0,-1 0 0 0 0,0 1 0 0 0,1-1 0 0 0,-1 0-4 0 0,-1 0-69 0 0,-3 0-75 0 0,0 0 66 0 0,0 0 56 0 0,0 0 47 0 0,-5 0 125 0 0,-14 0 369 0 0,17 0-414 0 0,0 0-71 0 0,3 0-58 0 0,0 0-38 0 0,0 0-46 0 0,-1 0-49 0 0,0 0-73 0 0,-1 0-71 0 0,1 0-76 0 0,-1 0-83 0 0,-1 0-91 0 0,1 0-95 0 0,-1 0-105 0 0,-1 0-108 0 0,3 0-987 0 0,-4 0-1056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26.7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9272 0 0,'0'3'208'0'0,"0"-2"-129"0"0,0-1-43 0 0,0 2-40 0 0,0 0-74 0 0,0-1 108 0 0,0 1 56 0 0,0-1 54 0 0,0 0 73 0 0,0 0 85 0 0,0 1 99 0 0,2-2 71 0 0,6 0-130 0 0,1 0-58 0 0,21 0 471 0 0,-15 0-387 0 0,-7 0-103 0 0,1 0 48 0 0,-1 0-62 0 0,0 0-96 0 0,2 0-56 0 0,3 0-27 0 0,-10 0-48 0 0,-1 0-10 0 0,0 0 0 0 0,0 0-1 0 0,0 0 1 0 0,0-1 0 0 0,0 1 0 0 0,0-1 0 0 0,-1 1-1 0 0,1-1 1 0 0,0 0 0 0 0,0 1 0 0 0,0-1 0 0 0,-1 0 0 0 0,2-1-10 0 0,-1 1 6 0 0,-1 0 0 0 0,1 0 0 0 0,-1 0 0 0 0,0 1 0 0 0,1-1 1 0 0,0 0-1 0 0,-1 1 0 0 0,1-1 0 0 0,-1 1 0 0 0,1 0 1 0 0,0 0-1 0 0,-1-1 0 0 0,2 1-6 0 0,2 0-45 0 0,3 0 70 0 0,4-1 63 0 0,-7 1-97 0 0,-1 1-42 0 0,0-1-32 0 0,0 1-46 0 0,0 0-53 0 0,0 0-61 0 0,-2 0 32 0 0,1 0-35 0 0,2 1-339 0 0,-1 0 77 0 0,0 0-48 0 0,2 0-657 0 0,-2 1-515 0 0,-3-3-977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27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484 16 6824 0 0,'0'0'149'0'0,"0"0"23"0"0,0 0 13 0 0,0 0 33 0 0,0 0 87 0 0,0 0 42 0 0,0 0 5 0 0,0 0 28 0 0,0 0 118 0 0,-3 0 57 0 0,-7 0 12 0 0,7 0-38 0 0,3 0-365 0 0,0 0 39 0 0,-2 0 93 0 0,-2 0-191 0 0,0 0 42 0 0,-7 0 251 0 0,7-1-283 0 0,1 0-35 0 0,0 0-60 0 0,-1-1 61 0 0,0-1-7 0 0,-3-1 30 0 0,1 2 33 0 0,0 1 61 0 0,-1 0 108 0 0,-23 1 190 0 0,0 0-92 0 0,-7 0-6 0 0,-20 0 104 0 0,55 0-493 0 0,1 0 5 0 0,-1 0-1 0 0,1 0 0 0 0,-1 1 1 0 0,1-1-1 0 0,-1 0 0 0 0,0 1 1 0 0,1-1-1 0 0,-1 1 0 0 0,1 0 1 0 0,0-1-1 0 0,-1 1 0 0 0,1 0 1 0 0,-1 0-14 0 0,-11 5 84 0 0,-10 0 34 0 0,12 4-38 0 0,-13-5-25 0 0,17-1-35 0 0,-1-1 0 0 0,0 1 1 0 0,1 0-1 0 0,0 1 0 0 0,0 0 1 0 0,0 0-1 0 0,1 0 0 0 0,-1 1 1 0 0,-2 4-21 0 0,-22 26 52 0 0,9 1-44 0 0,21-35-6 0 0,0 0 1 0 0,1 1-1 0 0,-1-1 1 0 0,1 1 0 0 0,-1-1-1 0 0,1 0 1 0 0,0 1 0 0 0,0-1-1 0 0,0 1 1 0 0,0 1-3 0 0,-1 15 27 0 0,-9 10-16 0 0,7-23-11 0 0,1 1 0 0 0,-1 0 0 0 0,2 0 0 0 0,-1 0 0 0 0,1 0 0 0 0,-1 2 0 0 0,7 12 0 0 0,-2-10 0 0 0,2 20 0 0 0,6 1 0 0 0,-7-15 0 0 0,-3-9 0 0 0,1 0 0 0 0,0-1 0 0 0,1 1 0 0 0,0-1 0 0 0,0 1 0 0 0,1 0 0 0 0,-1 0 0 0 0,0 0 0 0 0,-1 0 0 0 0,1 3 0 0 0,-2-5 0 0 0,0-1 0 0 0,1 1 0 0 0,-1-1 0 0 0,1 0 0 0 0,1 1 0 0 0,-1-1 0 0 0,1 0 0 0 0,0 0 0 0 0,0-1 0 0 0,0 1 0 0 0,1 0 0 0 0,3 3 0 0 0,3 3 0 0 0,-5-5 0 0 0,1 0 0 0 0,0-1 0 0 0,0 0 0 0 0,0 0 0 0 0,3 2 0 0 0,17 11-8 0 0,-9-5 26 0 0,0-1 0 0 0,1-1 0 0 0,1-1 0 0 0,5 2-18 0 0,-14-8 0 0 0,1 0 0 0 0,0 1 0 0 0,5 4 0 0 0,1 0 0 0 0,-10-6-79 0 0,11-1-1 0 0,-11-2 4 0 0,1-1-82 0 0,-1 1-110 0 0,-2 0 36 0 0,-1-1-60 0 0,0 1-69 0 0,-1 0-75 0 0,-1 0 84 0 0,0 0-51 0 0,-1 0-46 0 0,1 0-41 0 0,0 0-142 0 0,0 0-41 0 0,0 0-172 0 0,1 0-465 0 0</inkml:trace>
  <inkml:trace contextRef="#ctx0" brushRef="#br0" timeOffset="447.18">894 631 5528 0 0,'0'0'124'0'0,"0"0"17"0"0,0 0 11 0 0,0 0-42 0 0,-2 0 9 0 0,0 0-84 0 0,1 0 34 0 0,-2 0 152 0 0,-1 0 71 0 0,-5 0 470 0 0,7 0-562 0 0,-1 0-40 0 0,1 0-39 0 0,1 0-99 0 0,-4-2 642 0 0,-5-9-135 0 0,8 9-265 0 0,0 1-72 0 0,0 1-58 0 0,0-1-48 0 0,-1 1-29 0 0,-1 1 5 0 0,3-1 2 0 0,1 0 4 0 0,-3 0 364 0 0,1 0-102 0 0,1 0-311 0 0,0 0-1 0 0,1 1 0 0 0,-1-1 1 0 0,0 0-1 0 0,1 0 1 0 0,-1 0-1 0 0,0 0 0 0 0,1 1 1 0 0,-1-1-1 0 0,1 0 1 0 0,-1 1-1 0 0,0-1 0 0 0,1 0 1 0 0,-1 1-1 0 0,1-1 0 0 0,-1 1 1 0 0,1-1-1 0 0,-1 0 1 0 0,1 1-1 0 0,0-1 0 0 0,-1 1 1 0 0,1 0-1 0 0,-1-1-18 0 0,1 1 17 0 0,0-1 0 0 0,-1 1 0 0 0,1 0 0 0 0,-1-1 0 0 0,1 1 0 0 0,0-1 0 0 0,-1 0 0 0 0,1 1 0 0 0,-1-1 0 0 0,1 1 0 0 0,-1-1 0 0 0,0 0 0 0 0,1 1 0 0 0,-1-1 0 0 0,1 0 0 0 0,-1 0 0 0 0,0 1 0 0 0,1-1 0 0 0,-1 0 0 0 0,0 0 0 0 0,1 0 0 0 0,-1 0 0 0 0,0 0-17 0 0,-4 3 189 0 0,-5 11-17 0 0,7 1-29 0 0,1-4-40 0 0,-4 1-7 0 0,5-10-86 0 0,0-1 0 0 0,0 1 0 0 0,0 0-1 0 0,0-1 1 0 0,1 1 0 0 0,-1 0 0 0 0,1-1 0 0 0,-1 1 0 0 0,1 0 0 0 0,-1 0 0 0 0,1-1 0 0 0,0 1 0 0 0,0 0-10 0 0,0 5 36 0 0,1-5-25 0 0,-1 0 0 0 0,0 1 0 0 0,0-1 0 0 0,0 0 0 0 0,-1 0 0 0 0,1 0 0 0 0,0 0 0 0 0,-1 1 0 0 0,0-1 0 0 0,0 1-11 0 0,-3 3 11 0 0,3-5-11 0 0,0 0 0 0 0,1-1 0 0 0,-1 1 0 0 0,1 0 1 0 0,-1 0-1 0 0,1 0 0 0 0,-1-1 0 0 0,1 1 0 0 0,-1 0 0 0 0,1 0 0 0 0,-1 0 0 0 0,1 0 0 0 0,0 0 0 0 0,0 0 1 0 0,0 0-1 0 0,-1 0 0 0 0,1 0 0 0 0,0 0 0 0 0,0 0 0 0 0,0 0 0 0 0,0-1 0 0 0,1 1 0 0 0,-1 0 0 0 0,0 0 0 0 0,0 0 1 0 0,1 0-1 0 0,-1 0 0 0 0,2 3-1 0 0,12 21 55 0 0,-8-20-44 0 0,-5-5-10 0 0,-1 0 0 0 0,1 0 0 0 0,-1 0 0 0 0,0 1 0 0 0,1-1 0 0 0,-1 0 0 0 0,1 1 0 0 0,-1-1 0 0 0,0 0 0 0 0,1 1 0 0 0,-1-1 0 0 0,0 1 0 0 0,1-1 0 0 0,-1 0 0 0 0,0 1 0 0 0,0-1 0 0 0,0 1 0 0 0,1-1 0 0 0,-1 1 0 0 0,0-1 0 0 0,0 1 0 0 0,0-1 0 0 0,0 1 0 0 0,0-1 1 0 0,0 1-1 0 0,0-1 0 0 0,0 1 0 0 0,0-1 0 0 0,0 1 0 0 0,0-1 0 0 0,0 1 0 0 0,0 0 0 0 0,0-1 0 0 0,0 1 0 0 0,-1-1 0 0 0,1 1 0 0 0,0-1 0 0 0,0 1 0 0 0,0-1 0 0 0,0 1 0 0 0,0-1 0 0 0,0 1 0 0 0,0-1 0 0 0,0 1 0 0 0,1-1 0 0 0,-1 1 0 0 0,0-1 0 0 0,0 1 0 0 0,0-1 0 0 0,0 1 0 0 0,1-1 0 0 0,-1 0 0 0 0,0 1 0 0 0,0-1 0 0 0,1 1 0 0 0,-1-1 0 0 0,0 0 0 0 0,1 1 0 0 0,-1-1 0 0 0,1 0 0 0 0,-1 1 0 0 0,0-1 0 0 0,1 0 0 0 0,-1 1 0 0 0,1-1 0 0 0,-1 0 0 0 0,1 0 0 0 0,-1 0 0 0 0,1 1 0 0 0,-1-1 0 0 0,1 0 0 0 0,6 3 0 0 0,6 7 12 0 0,-5-6 79 0 0,-1-5-60 0 0,-6 1-21 0 0,4-3 62 0 0,11-6 20 0 0,-14 8-74 0 0,0 0 0 0 0,1 0-1 0 0,-1 0 1 0 0,0-1-1 0 0,0 1 1 0 0,0 0 0 0 0,0-1-1 0 0,0 1 1 0 0,-1-1-1 0 0,1 0 1 0 0,0 0 0 0 0,0 0-18 0 0,11-24 197 0 0,0 0-62 0 0,8-17 26 0 0,-20 39-149 0 0,0-1 0 0 0,0 1 0 0 0,0 0 0 0 0,0-1-1 0 0,-1 1 1 0 0,0 0 0 0 0,0-1 0 0 0,0 1 0 0 0,-1-4-12 0 0,0-8 50 0 0,1 13-48 0 0,-2-30 15 0 0,2 31-15 0 0,0 0 0 0 0,-1 0 0 0 0,1 0 0 0 0,-1 1 0 0 0,0-1 0 0 0,1 0 0 0 0,-1 0 0 0 0,0 1 0 0 0,0-1 1 0 0,0 1-1 0 0,0-1 0 0 0,0 0 0 0 0,-1 0-2 0 0,-2-3-134 0 0,3-2 68 0 0,0 1 7 0 0,-2 1-16 0 0,1 2-47 0 0,1 1-5 0 0,-1 0-51 0 0,1 0-62 0 0,0 0-71 0 0,0 1 3 0 0,1-1-46 0 0,-1 0-43 0 0,1 1-37 0 0,0-1-128 0 0,-1 0-36 0 0,1-4-1325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25.4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7200 0 0,'0'0'165'0'0,"0"0"22"0"0,0 0 6 0 0,0 2-28 0 0,0 5-113 0 0,0 10-78 0 0,0-10 95 0 0,0-3 9 0 0,0 0 36 0 0,0 0 43 0 0,0 1 49 0 0,3 5 52 0 0,2-1-58 0 0,-4-7-172 0 0,0 0 0 0 0,0-1 0 0 0,0 1 0 0 0,0 0 0 0 0,-1 0 1 0 0,1 0-1 0 0,0 0 0 0 0,-1 0 0 0 0,0 0 0 0 0,1-1 1 0 0,-1 1-1 0 0,0 1-28 0 0,0-1 14 0 0,0 0 1 0 0,1-1 0 0 0,-1 1 0 0 0,0 0-1 0 0,1-1 1 0 0,-1 1 0 0 0,1-1 0 0 0,-1 1-1 0 0,1 0 1 0 0,0-1 0 0 0,0 1 0 0 0,-1-1-1 0 0,1 0 1 0 0,0 1-15 0 0,4 6 62 0 0,3 10 82 0 0,0 7-24 0 0,-3-8-56 0 0,6 4 32 0 0,-8-8-49 0 0,1 3 38 0 0,7 0 57 0 0,-9-14-121 0 0,-1-1-1 0 0,1 1 0 0 0,-1 0 1 0 0,0 0-1 0 0,1 0 1 0 0,-1 0-1 0 0,0 0 0 0 0,0 0-20 0 0,0 2 23 0 0,0-1 1 0 0,0 1-1 0 0,0-1 0 0 0,-1 1 0 0 0,0 0 0 0 0,1 0-23 0 0,1 11 80 0 0,8 11 124 0 0,-5 14 52 0 0,1-17-70 0 0,-4-16-109 0 0,0-1 0 0 0,-1 0 0 0 0,0 0 0 0 0,0 0 1 0 0,0 5-78 0 0,-1-3 80 0 0,1-1 0 0 0,0 0 0 0 0,0 1 0 0 0,1-1 1 0 0,0 2-81 0 0,0-1 75 0 0,0 0 0 0 0,0 0 0 0 0,-1 0 0 0 0,0 0 0 0 0,-1 4-75 0 0,0 1 89 0 0,0 208 1126 0 0,0-217-1106 0 0,0 3-69 0 0,0 15-64 0 0,0-15 74 0 0,0-5 14 0 0,0-1 34 0 0,0-1 42 0 0,0-1 47 0 0,0-2 55 0 0,0-2 60 0 0,-2 0-189 0 0,1 3-111 0 0,-1 1 0 0 0,1 0-1 0 0,0-1 1 0 0,0 1 0 0 0,0-1 0 0 0,0 0 0 0 0,1 1 0 0 0,-1-1-1 0 0,0 0 1 0 0,1 1 0 0 0,-1-1 0 0 0,1 0 0 0 0,-1-1-2 0 0,0-31 4 0 0,1 29 1 0 0,-1-4 10 0 0,1 6-12 0 0,-1 0 1 0 0,1 0-1 0 0,0 0 1 0 0,0 0-1 0 0,0 0 1 0 0,0 0-1 0 0,1 0 1 0 0,0 0-1 0 0,-1 0 1 0 0,1 0 0 0 0,0 0-4 0 0,4-5 0 0 0,6-18 0 0 0,-9 20 0 0 0,-1 0 0 0 0,1 0 0 0 0,1 0 0 0 0,-1 0 0 0 0,1 1 0 0 0,0-1 0 0 0,0 0 0 0 0,0 1 0 0 0,4-4 0 0 0,9-7 0 0 0,2 1 0 0 0,14-5-72 0 0,12-5 72 0 0,-43 25-2 0 0,0-1 1 0 0,0 1 0 0 0,0 0-1 0 0,0 0 1 0 0,0 0 0 0 0,0-1-1 0 0,0 1 1 0 0,0 0 0 0 0,0 0-1 0 0,0 1 1 0 0,0-1 0 0 0,0 0 0 0 0,0 0-1 0 0,0 0 1 0 0,0 1 0 0 0,-1-1-1 0 0,1 0 1 0 0,0 1 0 0 0,0-1-1 0 0,0 1 1 0 0,0-1 0 0 0,0 1-1 0 0,-1-1 1 0 0,1 1 0 0 0,0-1 0 0 0,-1 1-1 0 0,1 0 2 0 0,6 3-18 0 0,26 8-25 0 0,-29-11 35 0 0,0 0 0 0 0,0 0 1 0 0,0 0-1 0 0,-1 1 0 0 0,1 0 1 0 0,0 0-1 0 0,0 0 0 0 0,-1 0 1 0 0,1 0-1 0 0,-1 1 0 0 0,2 1 8 0 0,12 14-10 0 0,-12-11 10 0 0,1-1 0 0 0,0 0 0 0 0,0-1 0 0 0,0 1 0 0 0,1-1 0 0 0,3 2 0 0 0,-9-7 0 0 0,0 1 0 0 0,0-1 0 0 0,-1 1 0 0 0,1-1 0 0 0,0 0 0 0 0,0 1 0 0 0,0-1 0 0 0,-1 1 0 0 0,1 0 0 0 0,0-1 0 0 0,-1 1 0 0 0,1 0 0 0 0,0-1 0 0 0,-1 1 0 0 0,1 0 0 0 0,-1 0 0 0 0,1 0 0 0 0,-1-1 0 0 0,1 1 0 0 0,-1 0 0 0 0,0 0 0 0 0,0 0 0 0 0,1 0 0 0 0,-1 0 0 0 0,0 0 0 0 0,0 0 0 0 0,3 9 0 0 0,8 1 0 0 0,-6 10 0 0 0,2-14 0 0 0,-6-6 0 0 0,-1-1 0 0 0,1 0 0 0 0,-1 1 0 0 0,1-1 0 0 0,-1 0 0 0 0,0 1 0 0 0,1-1 0 0 0,-1 0 0 0 0,0 1 0 0 0,1-1 0 0 0,-1 1 0 0 0,0-1 0 0 0,0 1 0 0 0,1-1 0 0 0,-1 0 0 0 0,0 1 0 0 0,0-1 0 0 0,0 1 0 0 0,0-1 0 0 0,0 1 0 0 0,1-1 0 0 0,-1 1 0 0 0,0-1 0 0 0,0 1 0 0 0,0-1 0 0 0,0 1 0 0 0,-1 0 0 0 0,1-1 0 0 0,0 1 0 0 0,3 14 0 0 0,0-9 0 0 0,2 4 0 0 0,-10 2 0 0 0,5-10 0 0 0,-1-1 0 0 0,0 1 0 0 0,0-1 0 0 0,1 1 0 0 0,-1 0 0 0 0,1 0 0 0 0,-1-1 0 0 0,1 1 0 0 0,0 0 0 0 0,-1 1 0 0 0,1-3 1 0 0,0 1 0 0 0,0 0 0 0 0,0 0 0 0 0,0-1 1 0 0,0 1-1 0 0,0 0 0 0 0,0-1 0 0 0,0 1 0 0 0,0 0 1 0 0,-1-1-1 0 0,1 1 0 0 0,0-1 0 0 0,0 1 0 0 0,-1 0 1 0 0,1-1-1 0 0,0 1 0 0 0,-1-1 0 0 0,1 1 0 0 0,-1-1 0 0 0,1 1 1 0 0,-1-1-1 0 0,1 1 0 0 0,-1-1 0 0 0,1 1 0 0 0,-1-1 1 0 0,0 1-2 0 0,1-1 1 0 0,-1 0 1 0 0,1 1 0 0 0,-1-1-1 0 0,1 1 1 0 0,-1-1 0 0 0,1 0-1 0 0,-1 1 1 0 0,1 0 0 0 0,-1-1-1 0 0,1 1 1 0 0,0-1 0 0 0,-1 1-1 0 0,1-1 1 0 0,0 1 0 0 0,-1 0-1 0 0,1-1 1 0 0,0 1 0 0 0,0 0-1 0 0,0-1 1 0 0,0 1 0 0 0,-1 0 0 0 0,1-1-1 0 0,0 1 1 0 0,0 0 0 0 0,0-1-1 0 0,0 1-1 0 0,1 0 1 0 0,-1-1 0 0 0,0 1 0 0 0,0-1 1 0 0,0 1-1 0 0,0-1 0 0 0,0 1 0 0 0,0-1 0 0 0,0 1 0 0 0,0-1 0 0 0,0 1 0 0 0,0-1 0 0 0,0 1 0 0 0,0-1 0 0 0,0 1 0 0 0,0-1 0 0 0,-1 1 0 0 0,1-1 1 0 0,0 0-1 0 0,0 1 0 0 0,-1-1 0 0 0,1 1 0 0 0,0-1 0 0 0,0 0 0 0 0,-1 1 0 0 0,1-1 0 0 0,0 1 0 0 0,-1-1 0 0 0,1 0 0 0 0,-1 0 0 0 0,1 1 0 0 0,0-1 1 0 0,-1 0-1 0 0,1 0 0 0 0,-1 1 0 0 0,1-1 0 0 0,-1 0 0 0 0,1 0 0 0 0,-1 0 0 0 0,1 0 0 0 0,-1 0 0 0 0,1 1 0 0 0,-1-1 0 0 0,1 0 0 0 0,-1 0 1 0 0,1 0-1 0 0,0 0 0 0 0,-1-1 0 0 0,1 1 0 0 0,-1 0-1 0 0,-1 0 1 0 0,1 0 0 0 0,-1 0 0 0 0,0 0 0 0 0,1 1 1 0 0,-1-1-1 0 0,0 0 0 0 0,1 1 0 0 0,-1-1 0 0 0,1 1 0 0 0,-1 0-1 0 0,-14 9 43 0 0,15-9-42 0 0,-1-1 0 0 0,0 1 0 0 0,1-1 0 0 0,-1 1 0 0 0,0-1 0 0 0,1 0 0 0 0,-1 0 0 0 0,0 0 0 0 0,1 0 1 0 0,-1 0-2 0 0,-2 0 0 0 0,0 0 0 0 0,0 1 0 0 0,0 0 0 0 0,0 0 0 0 0,0 0 0 0 0,0 0 0 0 0,1 0 0 0 0,-1 1 0 0 0,0 0 0 0 0,-2 1 0 0 0,0-2 10 0 0,6-1-8 0 0,-1 0 0 0 0,0 0 0 0 0,1 0 0 0 0,-1 0 0 0 0,0 0 1 0 0,1 0-1 0 0,-1 0 0 0 0,1 0 0 0 0,-1 0 0 0 0,0 0 0 0 0,1 1 0 0 0,-1-1 0 0 0,1 0 0 0 0,-1 0 0 0 0,1 1 0 0 0,-1-1 0 0 0,1 0 0 0 0,-1 1 0 0 0,1-1 0 0 0,-1 1 0 0 0,1-1-2 0 0,-2 2 1 0 0,1-1 0 0 0,-1 0 0 0 0,1 0 0 0 0,-1 0 0 0 0,0 0 0 0 0,1 0 0 0 0,-1 0-1 0 0,0 0 1 0 0,0-1 0 0 0,0 1 0 0 0,0-1 0 0 0,0 1 0 0 0,1-1 0 0 0,-1 1 0 0 0,-1-1-1 0 0,-20 0-50 0 0,17 0 19 0 0,6 0 29 0 0,0 0 0 0 0,0 0-1 0 0,-1 0 1 0 0,1 0 0 0 0,0 0-1 0 0,0 0 1 0 0,0 0-1 0 0,0 0 1 0 0,0 0 0 0 0,0 0-1 0 0,0 0 1 0 0,0 0 0 0 0,0 0-1 0 0,0 0 1 0 0,-1 0 0 0 0,1 0-1 0 0,0 0 1 0 0,0 0 0 0 0,0 0-1 0 0,0 0 1 0 0,0 0 0 0 0,0 0-1 0 0,0 0 1 0 0,0 1 0 0 0,0-1-1 0 0,0 0 1 0 0,0 0 0 0 0,0 0-1 0 0,-1 0 1 0 0,1 0 0 0 0,0 0-1 0 0,0 0 1 0 0,0 0 0 0 0,0 0-1 0 0,0 0 1 0 0,0 0 0 0 0,0 0-1 0 0,0 0 1 0 0,0 0 0 0 0,0 1-1 0 0,0-1 1 0 0,0 0 0 0 0,0 0-1 0 0,0 0 1 0 0,0 0 0 0 0,0 0-1 0 0,0 0 1 0 0,0 0 0 0 0,0 0-1 0 0,0 0 1 0 0,0 0 0 0 0,0 1-1 0 0,0-1 1 0 0,0 0 0 0 0,0 0-1 0 0,0 0 1 0 0,0 0 2 0 0,0 1-8 0 0,0-1 1 0 0,0 1-1 0 0,0-1 1 0 0,0 1-1 0 0,0-1 1 0 0,0 1-1 0 0,0-1 0 0 0,0 0 1 0 0,0 1-1 0 0,0-1 1 0 0,0 1-1 0 0,-1-1 1 0 0,1 1-1 0 0,0-1 1 0 0,0 1-1 0 0,0-1 0 0 0,-1 1 1 0 0,1-1-1 0 0,0 0 1 0 0,-1 1-1 0 0,1-1 1 0 0,0 0-1 0 0,-1 1 1 0 0,1-1-1 0 0,-1 0 0 0 0,1 1 1 0 0,0-1-1 0 0,-1 0 1 0 0,1 0-1 0 0,-1 1 1 0 0,1-1-1 0 0,-1 0 1 0 0,1 0-1 0 0,-1 0 0 0 0,1 0 1 0 0,-1 0-1 0 0,1 0 1 0 0,-1 0-1 0 0,1 0 1 0 0,-1 0-1 0 0,1 0 1 0 0,-1 0 7 0 0,-2 0-180 0 0,3 0-84 0 0,-2 0-38 0 0,-2 0 165 0 0,1 0-33 0 0,1 0-58 0 0,0 0-109 0 0,1 0-126 0 0,0 0-113 0 0,1 0 83 0 0,0 0-43 0 0,0 0-626 0 0,0 0-491 0 0,0 0-934 0 0</inkml:trace>
  <inkml:trace contextRef="#ctx0" brushRef="#br0" timeOffset="452.13">852 616 5960 0 0,'0'0'132'0'0,"0"0"17"0"0,-2 3 12 0 0,2-3-161 0 0,-2 1 16 0 0,1 0 0 0 0,0 0 0 0 0,0 1 0 0 0,0-1 0 0 0,0 1 0 0 0,0-1 0 0 0,0 1 0 0 0,0-1 0 0 0,0 2-16 0 0,-4 21 30 0 0,-2-18-15 0 0,1-1 55 0 0,1 0-59 0 0,2 1 93 0 0,1 0 23 0 0,0-1 36 0 0,0 7 238 0 0,0 15 505 0 0,2-18-636 0 0,0 0-44 0 0,0 1-42 0 0,-2 1-68 0 0,-3 1 1 0 0,4-11-101 0 0,-1 1-1 0 0,2 0 1 0 0,-1-1 0 0 0,0 1 0 0 0,0 0 0 0 0,0 0 0 0 0,1 0 0 0 0,-1 0 0 0 0,1-1 0 0 0,0 1 0 0 0,-1 0 0 0 0,1 0 0 0 0,0 2-16 0 0,0 6 51 0 0,-2 16 71 0 0,2-23-100 0 0,0-1 0 0 0,1 1-1 0 0,-1-1 1 0 0,0 1 0 0 0,1-1-1 0 0,0 1 1 0 0,-1-1 0 0 0,2 2-22 0 0,3 4 54 0 0,-4-6-41 0 0,0-1 0 0 0,0 1 1 0 0,-1-1-1 0 0,1 1 0 0 0,0-1 0 0 0,-1 1 1 0 0,1-1-1 0 0,0 1 0 0 0,-1-1 1 0 0,0 1-1 0 0,1 0 0 0 0,-1-1 0 0 0,0 1 1 0 0,0 0-14 0 0,3 24 215 0 0,-3-24-199 0 0,1 0 0 0 0,-1-1 1 0 0,1 1-1 0 0,0-1 0 0 0,-1 1 1 0 0,1-1-1 0 0,0 1 0 0 0,0-1 1 0 0,0 1-1 0 0,0-1 0 0 0,1 1-16 0 0,1 0 183 0 0,-1-2 17 0 0,9 0 7 0 0,-8 0-3 0 0,-1 0-18 0 0,5 0-92 0 0,5 0 53 0 0,-9 0-99 0 0,1 0-1 0 0,0 0 1 0 0,-1-1 0 0 0,1 1-1 0 0,-1-1 1 0 0,1 0-48 0 0,12-9 264 0 0,-9 2-80 0 0,0-2 51 0 0,6-16 130 0 0,5-11 46 0 0,-14 23-261 0 0,-4-8 33 0 0,-1 10-86 0 0,1 11-83 0 0,0-1 0 0 0,0 0 0 0 0,-1 0-1 0 0,1 0 1 0 0,-1 1 0 0 0,1-1 0 0 0,-1 0 0 0 0,1 1-1 0 0,-1-1 1 0 0,0 0 0 0 0,0 1 0 0 0,0-1-1 0 0,0 1-13 0 0,0-1 6 0 0,0 1 0 0 0,0-1 0 0 0,0 0-1 0 0,1 1 1 0 0,-1-1 0 0 0,0 1-1 0 0,1-1 1 0 0,-1 0 0 0 0,1 0-1 0 0,0 1 1 0 0,-1-1 0 0 0,1 0 0 0 0,0 0-6 0 0,-2-14 58 0 0,-12 0-3 0 0,-1 3-44 0 0,-5 3-3 0 0,8 5-54 0 0,9 3-65 0 0,1 1 70 0 0,-7 0 95 0 0,5 1-91 0 0,2 0-44 0 0,-1 1-61 0 0,1-1-60 0 0,-1 0-77 0 0,0 0-90 0 0,0 0-100 0 0,2 0 159 0 0,0 0-46 0 0,0 0-40 0 0,0 0-35 0 0,-1 0-126 0 0,0 0-35 0 0,-3 0-1307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24.1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1 253 7696 0 0,'0'0'225'0'0,"0"0"59"0"0,0 0 99 0 0,2 0 38 0 0,5 0-36 0 0,0 0 40 0 0,30 0 1715 0 0,-25 0-1563 0 0,0 0-101 0 0,-4 0-218 0 0,1 0-84 0 0,-1 0-97 0 0,0 0-110 0 0,8-1 317 0 0,-2-1-63 0 0,-1-2-55 0 0,-1 0-47 0 0,-6 2-69 0 0,7-1 174 0 0,1 2-42 0 0,-2 1-43 0 0,0 1-41 0 0,0 0-32 0 0,9-1 126 0 0,-2 0-66 0 0,3 0-31 0 0,16 0 1 0 0,-15 0-72 0 0,-12-3 19 0 0,12-8-32 0 0,-4 9-1 0 0,0 2 38 0 0,-9 0-64 0 0,-5-3-85 0 0,5-7 1 0 0,-7 7-45 0 0,0 2 42 0 0,7 2-190 0 0,-10-1 242 0 0,3 0-512 0 0,-3 0 315 0 0,0 0 125 0 0,0 0-34 0 0,0 0-6 0 0,0 0-36 0 0,0 0-39 0 0,0 0-44 0 0,0 0-49 0 0,0 0-45 0 0,0 0-39 0 0,0 0-35 0 0,0 0-129 0 0,0 0-34 0 0,0 0-1347 0 0</inkml:trace>
  <inkml:trace contextRef="#ctx0" brushRef="#br0" timeOffset="353.96">237 1 8328 0 0,'0'0'241'0'0,"0"0"0"0"0,0 0-177 0 0,-2 3-37 0 0,2-3-27 0 0,-7 7 25 0 0,3-1 30 0 0,3-4-78 0 0,1 0 54 0 0,-1 1 49 0 0,1-1 40 0 0,-1 4 192 0 0,1 10 806 0 0,0-9-709 0 0,0-2-182 0 0,0-3-169 0 0,0 0-43 0 0,3 10 363 0 0,1-3-68 0 0,3 4 26 0 0,-6-3-146 0 0,0-1 0 0 0,0 0 0 0 0,-1 1 0 0 0,0-1 0 0 0,-1 5-190 0 0,1 3 206 0 0,0 0-44 0 0,1-2-61 0 0,1-4-75 0 0,4 2 45 0 0,-5-11-61 0 0,0-1 1 0 0,0 0 0 0 0,0 1 0 0 0,-1-1 0 0 0,1 1-1 0 0,-1-1 1 0 0,1 1 0 0 0,-1-1 0 0 0,0 1-1 0 0,1 0 1 0 0,-1-1 0 0 0,0 1 0 0 0,0-1-11 0 0,-1 12 73 0 0,1-9-62 0 0,0 0 1 0 0,0 0-1 0 0,0 0 0 0 0,0 0 1 0 0,1 0-1 0 0,-1 0 0 0 0,1-1 1 0 0,1 3-12 0 0,0 0 10 0 0,0 1-1 0 0,0-1 0 0 0,0 1 1 0 0,0 0-1 0 0,-1 0 1 0 0,0 0-1 0 0,-1 0 1 0 0,1 0-10 0 0,-1-3-56 0 0,0 0-85 0 0,0-1-90 0 0,0 0-93 0 0,0 0-98 0 0,0 1-102 0 0,0 0-106 0 0,0 0-110 0 0,0 1-114 0 0,0-1-871 0 0,0 5-988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32.4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6952 0 0,'0'-2'201'0'0,"0"-3"-80"0"0,0-1 35 0 0,0 4 7 0 0,0 2 122 0 0,0 0 231 0 0,0 0 18 0 0,0 0 18 0 0,0 0 66 0 0,0 0 29 0 0,0 0 8 0 0,0 0-272 0 0,0 0-157 0 0,0 0-40 0 0,2-3 41 0 0,9-7 100 0 0,-9 7-20 0 0,-2 3-18 0 0,0 0-62 0 0,0 0-31 0 0,0 0-4 0 0,0 0-16 0 0,0 0-67 0 0,0 0-28 0 0,0 0-7 0 0,3 0-14 0 0,8 0-38 0 0,-9 0 6 0 0,-2 0-96 0 0,3 0-48 0 0,-1 0 80 0 0,0 0-16 0 0,-1 0-23 0 0,1 0-38 0 0,-1 0-17 0 0,1 0-40 0 0,-1 0-44 0 0,1 0-50 0 0,0 0-55 0 0,-1 0-49 0 0,1 0-44 0 0,-1 0-40 0 0,1 0-134 0 0,0 0-38 0 0,0 0-162 0 0,2 0-435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33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16 316 4744 0 0,'0'0'135'0'0,"0"0"-27"0"0,0-2 12 0 0,0-3 57 0 0,-2 1 39 0 0,2 4-182 0 0,0-1 0 0 0,-1 1 0 0 0,1-1 0 0 0,0 1 1 0 0,-1 0-1 0 0,1-1 0 0 0,-1 1 0 0 0,1 0 0 0 0,-1 0 1 0 0,1-1-1 0 0,-1 1 0 0 0,1 0 0 0 0,-1 0 0 0 0,1 0 0 0 0,-1 0 1 0 0,1-1-1 0 0,-1 1 0 0 0,1 0 0 0 0,-1 0 0 0 0,1 0 1 0 0,-1 0-1 0 0,0 0-34 0 0,1 0 11 0 0,0 0 1 0 0,0 0 0 0 0,0 0-1 0 0,0 1 1 0 0,0-1-1 0 0,0 0 1 0 0,0 0-1 0 0,0 0 1 0 0,-1 0 0 0 0,1 0-1 0 0,0 0 1 0 0,0 0-1 0 0,0 0 1 0 0,0 0-1 0 0,0 0 1 0 0,0 0 0 0 0,0 0-1 0 0,0-1 1 0 0,0 1-1 0 0,0 0 1 0 0,-1 0 0 0 0,1 0-1 0 0,0 0 1 0 0,0 0-1 0 0,0 0 1 0 0,0 0-1 0 0,0 0 1 0 0,0 0 0 0 0,0 0-1 0 0,0 0 1 0 0,0 0-1 0 0,0 0 1 0 0,0 0-1 0 0,0 0 1 0 0,0 0 0 0 0,0 0-1 0 0,0-1 1 0 0,0 1-1 0 0,-1 0 1 0 0,1 0 0 0 0,0 0-1 0 0,0 0 1 0 0,0 0-1 0 0,0 0 1 0 0,0 0-1 0 0,0 0 1 0 0,0 0 0 0 0,0 0-1 0 0,0-1 1 0 0,0 1-1 0 0,0 0 1 0 0,0 0-1 0 0,0 0 1 0 0,0 0 0 0 0,1 0-1 0 0,-1 0 1 0 0,0 0-12 0 0,0-9 568 0 0,0 0-62 0 0,0-1-58 0 0,0 1-53 0 0,0-1-48 0 0,0 0-43 0 0,0 1-39 0 0,0 1-34 0 0,2 3 119 0 0,9-6-39 0 0,-9 8-98 0 0,0 1-78 0 0,-2-1-49 0 0,0-1-43 0 0,0 0-9 0 0,1 2 34 0 0,31-61 1020 0 0,-24 51-896 0 0,5 0-36 0 0,-10 10-114 0 0,0-1 0 0 0,0 0-1 0 0,-1 0 1 0 0,1 0 0 0 0,0-1-1 0 0,1-2-41 0 0,-2 2 41 0 0,-2 3-31 0 0,0 0 0 0 0,1 1 0 0 0,-1-1 0 0 0,0 0 0 0 0,1 1 0 0 0,-1-1 0 0 0,0 1 0 0 0,1-1-1 0 0,-1 0 1 0 0,1 1 0 0 0,-1-1 0 0 0,1 1 0 0 0,-1 0 0 0 0,1-1 0 0 0,-1 1 0 0 0,1-1 0 0 0,0 1 0 0 0,-1 0 0 0 0,1-1 0 0 0,-1 1-1 0 0,1 0 1 0 0,0-1-10 0 0,4-1 35 0 0,27-24 121 0 0,-1 10-39 0 0,1 11-106 0 0,-24 0-11 0 0,-7 4 0 0 0,0 0 0 0 0,1 0 0 0 0,-1 0 0 0 0,1 0 0 0 0,-1 1 0 0 0,1-1 0 0 0,0 1 0 0 0,-1-1 0 0 0,1 1 0 0 0,-1-1 0 0 0,1 1 0 0 0,0 0 0 0 0,-1 0 0 0 0,1 0 0 0 0,14 2 0 0 0,0 11 0 0 0,0 1 0 0 0,-3-9 0 0 0,-8 5 0 0 0,6-4 0 0 0,4 22 0 0 0,6 20 0 0 0,-18-44 0 0 0,-1 0 0 0 0,-1 0 0 0 0,1 1 0 0 0,-1-1 0 0 0,1 1 0 0 0,-1-1 0 0 0,0 1 0 0 0,-1-1 0 0 0,1 1 0 0 0,-1-1 0 0 0,0 1 0 0 0,0 0 0 0 0,-1 0 0 0 0,1 2 0 0 0,0-5 0 0 0,0 0 0 0 0,0 0 0 0 0,0 1 0 0 0,0-1 0 0 0,0 0 0 0 0,1 0 0 0 0,-1 0 0 0 0,0 0 0 0 0,1 0 0 0 0,0 1 0 0 0,4 4 0 0 0,-5-6 0 0 0,1 0 0 0 0,0-1 0 0 0,-1 1 0 0 0,1 0 0 0 0,-1 0 0 0 0,1-1 0 0 0,-1 1 0 0 0,1 0 0 0 0,-1 0 0 0 0,1 0 0 0 0,-1 0 0 0 0,0 0 0 0 0,1 0 0 0 0,-1 0 0 0 0,0 0 0 0 0,0 0 0 0 0,0-1 0 0 0,0 1 0 0 0,0 0 0 0 0,0 0 0 0 0,0 0 0 0 0,0 0 0 0 0,0 0 0 0 0,0 0 0 0 0,-1 0 0 0 0,1 0 0 0 0,0 0 0 0 0,-3 3 5 0 0,1 0-1 0 0,1 1 1 0 0,-1-1 0 0 0,1 0 0 0 0,-1 1 0 0 0,1-1 0 0 0,0 1 0 0 0,1-1 0 0 0,-1 1 0 0 0,1 0 0 0 0,0-1 0 0 0,0 1 0 0 0,0 0-5 0 0,0-3 0 0 0,0-1 0 0 0,0 1 0 0 0,0-1 0 0 0,0 1 0 0 0,-1 0 0 0 0,1-1 0 0 0,-1 1 0 0 0,1-1 0 0 0,-1 1 0 0 0,0-1 0 0 0,0 0 0 0 0,1 1 0 0 0,-1-1 0 0 0,-6 12 0 0 0,6 4 0 0 0,1-15 0 0 0,0 1 0 0 0,0-1 0 0 0,0 1 0 0 0,0-1 0 0 0,0 0 0 0 0,0 1 0 0 0,-1-1 0 0 0,0 0 0 0 0,1 1 0 0 0,-2 1 0 0 0,-8 14 0 0 0,4 9 10 0 0,-7-1 39 0 0,0 0-44 0 0,8 1 5 0 0,-6-6 33 0 0,8-8-34 0 0,3-11-9 0 0,-1 0 0 0 0,1 1 0 0 0,-1-1 1 0 0,0 0-1 0 0,1 0 0 0 0,-1 0 0 0 0,0 1 0 0 0,-1-1 0 0 0,1 0 0 0 0,0 0 0 0 0,0 0 0 0 0,-1 0 0 0 0,1-1 1 0 0,-1 1-1 0 0,-1 2 0 0 0,0 0 0 0 0,0 0 0 0 0,1 0 0 0 0,0 0 0 0 0,-1 0 0 0 0,2 0 0 0 0,-1 0 0 0 0,0 2 0 0 0,-9 17 0 0 0,9-19 0 0 0,0 0 0 0 0,0 0 0 0 0,0 0 0 0 0,0 0 0 0 0,1 0 0 0 0,-2 4 0 0 0,3-5 0 0 0,-1 0 0 0 0,0 0 0 0 0,0-1 0 0 0,0 1 0 0 0,0 0 0 0 0,-1-1 0 0 0,1 1 0 0 0,-1-1 0 0 0,1 0 0 0 0,-1 1 0 0 0,0-1 0 0 0,0 1 0 0 0,-11 9 0 0 0,8-8 2 0 0,0 0-1 0 0,0 1 1 0 0,1 0 0 0 0,0 0 0 0 0,0 0-1 0 0,-1 2-1 0 0,0 3 30 0 0,4-7-27 0 0,0-1-1 0 0,0 0 1 0 0,0 0 0 0 0,0 0-1 0 0,-1 1 1 0 0,1-1-1 0 0,-1 0 1 0 0,1-1 0 0 0,-1 1-3 0 0,0 0 0 0 0,1-1 0 0 0,-1 1 0 0 0,1-1 0 0 0,0 1 0 0 0,0 0 0 0 0,-1-1 0 0 0,1 1 0 0 0,0 0 0 0 0,0 2 0 0 0,-2 1 0 0 0,1 0 0 0 0,-1-1 0 0 0,0 1 0 0 0,0 0 0 0 0,-1-1 0 0 0,0 0 0 0 0,1 0 0 0 0,-1 0 0 0 0,-2 1 0 0 0,-7 10 0 0 0,8-2 0 0 0,-6-7 0 0 0,6 4 0 0 0,5-9 0 0 0,-1-1 1 0 0,0 0 0 0 0,1 1 0 0 0,-1-1 0 0 0,0 0 0 0 0,1 0 0 0 0,-1 0 0 0 0,0 1 0 0 0,1-1-1 0 0,-1 0 1 0 0,0 0 0 0 0,1 0 0 0 0,-1 0 0 0 0,0 0 0 0 0,1 0-1 0 0,0 0 0 0 0,-3 0 69 0 0,3 0 22 0 0,3 0-22 0 0,7 0-45 0 0,-7 0 35 0 0,-1 0 16 0 0,0 0-68 0 0,0-1 0 0 0,0 1 1 0 0,-1-1-1 0 0,1 1 0 0 0,0-1 1 0 0,0 1-1 0 0,-1-1 1 0 0,1 0-1 0 0,0 0 0 0 0,-1 0 1 0 0,1 0-1 0 0,-1 0 0 0 0,0 0 1 0 0,1 0-1 0 0,0-1-7 0 0,1-1 77 0 0,0 2-34 0 0,7 2-11 0 0,-8-1-6 0 0,10 1 42 0 0,-9-1-47 0 0,0 0 0 0 0,0 0 1 0 0,1 0-1 0 0,-1 0 0 0 0,0 0 1 0 0,0 0-1 0 0,0-1 0 0 0,1 0 1 0 0,-1 1-1 0 0,0-2-21 0 0,5-2 53 0 0,-6 3-41 0 0,-1 0 0 0 0,1 0 0 0 0,-1 0 0 0 0,1 0 0 0 0,-1 0 0 0 0,1 1 1 0 0,-1-1-1 0 0,1 1 0 0 0,-1-1 0 0 0,1 1 0 0 0,0 0 0 0 0,-1 0 0 0 0,1-1 1 0 0,0 1-13 0 0,5 1 51 0 0,-5-1-37 0 0,0 0 0 0 0,0 0 0 0 0,1 0 0 0 0,-1 0 0 0 0,0 0-1 0 0,0-1 1 0 0,0 1 0 0 0,0-1 0 0 0,0 1 0 0 0,1-1-14 0 0,6-4 36 0 0,-8 4-28 0 0,0 0 0 0 0,1 0-1 0 0,-1 0 1 0 0,1 0 0 0 0,-1 1 0 0 0,1-1 0 0 0,-1 0 0 0 0,1 1-1 0 0,0 0 1 0 0,-1-1 0 0 0,1 1 0 0 0,-1 0 0 0 0,1 0 0 0 0,0 0-8 0 0,13 0 69 0 0,5 0-15 0 0,6-3-25 0 0,-14-3 14 0 0,-11 5-36 0 0,1 0 0 0 0,-1 0 1 0 0,1 0-1 0 0,-1 1 0 0 0,1-1 0 0 0,0 0 1 0 0,-1 1-1 0 0,1 0 0 0 0,0-1 1 0 0,-1 1-1 0 0,1 0 0 0 0,0 0 1 0 0,-1 0-1 0 0,1 0-7 0 0,24 0 77 0 0,48 0 175 0 0,-50 0-201 0 0,-6 0 19 0 0,-14 0-45 0 0,8 0 6 0 0,14 0 40 0 0,-23 0 7 0 0,-3 0 0 0 0,0 0-6 0 0,0 0-5 0 0,3 0-9 0 0,38 0-114 0 0,-29 0-52 0 0,-3 0-20 0 0,5 0-67 0 0,2 0-121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37.3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443 126 6192 0 0,'1'0'60'0'0,"6"-1"-97"0"0,-4 1 97 0 0,-2-1 11 0 0,0 1 36 0 0,-1 0 42 0 0,0-1 50 0 0,-11-12-168 0 0,0-11 126 0 0,10 22-77 0 0,-3-1-1 0 0,2 0 254 0 0,-1 1 10 0 0,-1-2-221 0 0,-2-3 153 0 0,-13-8 498 0 0,12 13-585 0 0,1 1-58 0 0,6 1-124 0 0,0 0 1 0 0,0 0 0 0 0,0 0-1 0 0,0 0 1 0 0,0 0-1 0 0,-1 0 1 0 0,1 0 0 0 0,0 0-1 0 0,0 0 1 0 0,0 0 0 0 0,0 0-1 0 0,0 0 1 0 0,0 0-1 0 0,0 0 1 0 0,0 0 0 0 0,0 0-1 0 0,0 0 1 0 0,-1 0-1 0 0,1 0 1 0 0,0 0 0 0 0,0 0-1 0 0,0 0 1 0 0,0 0 0 0 0,0 0-1 0 0,0 0 1 0 0,0 0-1 0 0,0 0 1 0 0,0 0 0 0 0,0-1-1 0 0,0 1 1 0 0,0 0 0 0 0,0 0-1 0 0,-1 0 1 0 0,1 0-1 0 0,0 0 1 0 0,0 0 0 0 0,0 0-1 0 0,0 0 1 0 0,0 0 0 0 0,0 0-1 0 0,0 0 1 0 0,0-1-1 0 0,0 1 1 0 0,0 0 0 0 0,0 0-1 0 0,0 0 1 0 0,0 0-1 0 0,0 0 1 0 0,0 0 0 0 0,0 0-1 0 0,0 0 1 0 0,0 0 0 0 0,0 0-1 0 0,0-1 1 0 0,0 1-1 0 0,0 0 1 0 0,0 0-7 0 0,0-8 100 0 0,-3 2 38 0 0,-3-1 121 0 0,-3 2 41 0 0,-12 2 328 0 0,7 3-269 0 0,7 0-224 0 0,2-2 137 0 0,3 0-229 0 0,1 1-29 0 0,1 0 1 0 0,-1 0-1 0 0,0 1 1 0 0,0-1-1 0 0,0 0 0 0 0,1 0 1 0 0,-1 1-1 0 0,0-1 0 0 0,0 1 1 0 0,0-1-1 0 0,0 1 0 0 0,0-1 1 0 0,0 1-1 0 0,0-1 0 0 0,-1 1 1 0 0,1 0-1 0 0,0 0 0 0 0,0 0 1 0 0,0 0-1 0 0,0-1 0 0 0,0 1 1 0 0,0 1-1 0 0,-1-1 1 0 0,1 0-1 0 0,0 0 0 0 0,0 0 1 0 0,0 0-1 0 0,-1 1-14 0 0,-22 10 161 0 0,18-9-40 0 0,1 0-39 0 0,-1-2-13 0 0,1-1-46 0 0,4 1-21 0 0,0 0-1 0 0,0 0 1 0 0,0 0-1 0 0,0 0 1 0 0,0 0 0 0 0,1 0-1 0 0,-1 0 1 0 0,0 0-1 0 0,0 0 1 0 0,0 0 0 0 0,0 1-1 0 0,0-1 1 0 0,1 0-1 0 0,-1 0 1 0 0,0 1-2 0 0,-47 25 120 0 0,17-21-109 0 0,25-2-11 0 0,0 0 0 0 0,0 0 0 0 0,0 1 0 0 0,0-1 0 0 0,0 1 0 0 0,0 1 0 0 0,0-1 0 0 0,-9 10 0 0 0,1-9 0 0 0,9 5 0 0 0,-5-4 0 0 0,4 7 0 0 0,-7 2 0 0 0,0 1 0 0 0,8-3 0 0 0,-6-7 0 0 0,11-6 0 0 0,0 1 0 0 0,-1 0 0 0 0,1 0 0 0 0,0 0 0 0 0,-1-1 0 0 0,1 1 0 0 0,0 0 0 0 0,0 0 0 0 0,0 0 0 0 0,0 0 0 0 0,0-1 0 0 0,0 1 0 0 0,0 0 0 0 0,0 1 0 0 0,2 14 0 0 0,12-1 0 0 0,1-1 0 0 0,-2-9 0 0 0,-7 5 0 0 0,-6-9 0 0 0,1-1 0 0 0,0 1 0 0 0,0-1 0 0 0,0 0 0 0 0,-1 0 0 0 0,1 1 0 0 0,0-1 0 0 0,0 0 0 0 0,0 0 0 0 0,0 0 0 0 0,-1 0 0 0 0,1 0 0 0 0,0 0 0 0 0,0 0 0 0 0,0 0 0 0 0,15 3 0 0 0,-13-1 0 0 0,1-1 0 0 0,-1 1 0 0 0,1 0 0 0 0,0-1 0 0 0,0 0 0 0 0,-1 0 0 0 0,1 0 0 0 0,0 0 0 0 0,0-1 0 0 0,3 1 0 0 0,-4-1 0 0 0,0 0 0 0 0,0 1 0 0 0,0-1 0 0 0,0 1 0 0 0,0 0 0 0 0,0 0 0 0 0,0 0 0 0 0,0 0 0 0 0,0 1 0 0 0,-1-1 0 0 0,1 1 0 0 0,-1 0 0 0 0,3 1 0 0 0,-3-1 0 0 0,1 0 0 0 0,0 0 0 0 0,0-1 0 0 0,0 1 0 0 0,0-1 0 0 0,0 0 0 0 0,1 1 0 0 0,8 0 0 0 0,-8-1 0 0 0,0 0 0 0 0,-1 0 0 0 0,1 0 0 0 0,0 1 0 0 0,0-1 0 0 0,-1 1 0 0 0,1 0 0 0 0,-1 0 0 0 0,2 1 0 0 0,-1-1 0 0 0,-1 0 0 0 0,1 0 0 0 0,0 0 0 0 0,0 0 0 0 0,0-1 0 0 0,2 1 0 0 0,4 0 0 0 0,-8-2 0 0 0,0 1 0 0 0,0-1 0 0 0,0 1 0 0 0,0-1 0 0 0,0 1 0 0 0,0 0 0 0 0,0 0 0 0 0,1 0 0 0 0,18 23 0 0 0,-14-18 0 0 0,1 0 0 0 0,0 0 0 0 0,1 0 0 0 0,3 1 0 0 0,-5-3 0 0 0,0 0 0 0 0,0 0 0 0 0,0 1 0 0 0,-1 0 0 0 0,0 1 0 0 0,0-1 0 0 0,0 1 0 0 0,0 0 0 0 0,0 2 0 0 0,1 3 7 0 0,-4-5 8 0 0,1 0 0 0 0,1 0 0 0 0,-1 0-1 0 0,4 4-14 0 0,-6-9 3 0 0,-1 1 0 0 0,1 0 0 0 0,-1 0 0 0 0,0 0 0 0 0,1 0 0 0 0,-1 0-1 0 0,0 0 1 0 0,0 2-3 0 0,5 21 97 0 0,-6-10 63 0 0,0 0-1 0 0,-1 9-159 0 0,0 4 191 0 0,1-20-106 0 0,0-3-12 0 0,0 0 1 0 0,0-1-1 0 0,0 1 0 0 0,-1-1 0 0 0,1 1 0 0 0,-2 2-73 0 0,1-5 25 0 0,0 0 1 0 0,0 0-1 0 0,0 0 0 0 0,0 0 0 0 0,0 0 1 0 0,0-1-1 0 0,0 1 0 0 0,-1 0 1 0 0,-1 1-26 0 0,-10 13 193 0 0,11-11-140 0 0,2-5-40 0 0,-1 1 0 0 0,1 0 1 0 0,0-1-1 0 0,-1 1 0 0 0,1-1 0 0 0,0 1 1 0 0,-1 0-1 0 0,1-1 0 0 0,-1 1 1 0 0,1-1-1 0 0,0 1 0 0 0,-1-1 0 0 0,0 1 1 0 0,1-1-1 0 0,-1 0 0 0 0,1 1 1 0 0,-1-1-1 0 0,1 1 0 0 0,-1-1 0 0 0,0 0 1 0 0,1 0-1 0 0,-1 1-13 0 0,-4 1 54 0 0,4-1-41 0 0,0-1 1 0 0,0 1 0 0 0,-1 0 0 0 0,2 0 0 0 0,-1 0 0 0 0,0 0 0 0 0,0 0-1 0 0,0-1 1 0 0,0 2 0 0 0,1-1 0 0 0,-1 0 0 0 0,0 0 0 0 0,1 0-1 0 0,-1 0 1 0 0,1 0-14 0 0,-1 0 9 0 0,1 0 0 0 0,0 0 0 0 0,-1-1-1 0 0,1 1 1 0 0,0 0 0 0 0,-1-1 0 0 0,1 1 0 0 0,-1 0-1 0 0,1-1 1 0 0,-1 1 0 0 0,1 0 0 0 0,-1-1 0 0 0,1 1-1 0 0,-1-1 1 0 0,0 1 0 0 0,1-1 0 0 0,-1 1 0 0 0,0-1-1 0 0,1 0 1 0 0,-1 1 0 0 0,0-1 0 0 0,0 0-1 0 0,1 0 1 0 0,-1 1 0 0 0,0-1 0 0 0,0 0 0 0 0,0 0-1 0 0,1 0 1 0 0,-2 0-9 0 0,1 0 13 0 0,-1 0 0 0 0,0 0 0 0 0,1 1 0 0 0,-1-1 0 0 0,0 0 0 0 0,1 1 0 0 0,-1-1-1 0 0,1 1 1 0 0,-1 0 0 0 0,0-1 0 0 0,1 1 0 0 0,0 0 0 0 0,-1 0 0 0 0,1 0-13 0 0,-7 4 41 0 0,-24 11 32 0 0,30-15-71 0 0,-1-1 1 0 0,1 1-1 0 0,0 0 1 0 0,-1-1-1 0 0,1 0 1 0 0,-1 1-1 0 0,1-1 1 0 0,-1 0-1 0 0,1 0 1 0 0,-1-1-1 0 0,1 1 1 0 0,0 0-3 0 0,-1-1 3 0 0,1 1 1 0 0,-1 0 0 0 0,1-1 0 0 0,-1 1-1 0 0,1 1 1 0 0,-1-1 0 0 0,1 0 0 0 0,-1 0-1 0 0,1 1 1 0 0,0 0 0 0 0,-1-1 0 0 0,1 1-4 0 0,-6 4 0 0 0,7-4 0 0 0,-1 0 0 0 0,1 0 0 0 0,-1 0 0 0 0,1-1 0 0 0,-1 1 0 0 0,1 0 0 0 0,-1-1 0 0 0,1 1 0 0 0,-1-1 0 0 0,0 1 0 0 0,1-1 0 0 0,-1 0 0 0 0,0 0 0 0 0,0 0 0 0 0,-13-2 0 0 0,7-3-3 0 0,-5-2 5 0 0,-1 6-76 0 0,7 1-15 0 0,-6-1 18 0 0,9-1-9 0 0,2-1-1 0 0,1 0-34 0 0,0-1-42 0 0,1-2-49 0 0,-1 2 67 0 0,-2-2-118 0 0,1 5 138 0 0,0 0-44 0 0,1 0-43 0 0,-1-1-65 0 0,1 1-76 0 0,-1-1-87 0 0,1 0-101 0 0,1 0-113 0 0,-1-1-123 0 0,1 1 335 0 0,0 0-36 0 0,0-4-1232 0 0,0-4-960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37.8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 1 6272 0 0,'0'0'141'0'0,"0"0"23"0"0,0 2 11 0 0,1-1-165 0 0,-1 0-1 0 0,0-1 1 0 0,0 1 0 0 0,-1 0 0 0 0,1 0-1 0 0,0-1 1 0 0,0 1 0 0 0,0 0 0 0 0,0-1 0 0 0,-1 1-1 0 0,1-1 1 0 0,0 1 0 0 0,0 0 0 0 0,-1-1-1 0 0,1 1-9 0 0,-1-1 7 0 0,1 1-1 0 0,-1-1 0 0 0,0 0 0 0 0,1 1 1 0 0,-1-1-1 0 0,0 0 0 0 0,1 0 0 0 0,-1 0 0 0 0,0 0 1 0 0,1 1-1 0 0,-1-1 0 0 0,0 0 0 0 0,1 0 1 0 0,-1 0-1 0 0,0 0-6 0 0,1 0 0 0 0,-3 0 191 0 0,0 0-32 0 0,-3 0 76 0 0,0 0-64 0 0,-4 0 113 0 0,7 0-132 0 0,3 0-145 0 0,0-1 0 0 0,0 1 1 0 0,-1 0-1 0 0,1 0 0 0 0,0 0 1 0 0,0 0-1 0 0,0 0 0 0 0,0 0 0 0 0,0 0 1 0 0,0 0-1 0 0,0 0 0 0 0,0 0 1 0 0,0 0-1 0 0,0 0 0 0 0,-1 0 1 0 0,1 0-1 0 0,0 0 0 0 0,0 0 0 0 0,0 0 1 0 0,0 0-1 0 0,0 1 0 0 0,0-1 1 0 0,0 0-1 0 0,0 0 0 0 0,0 0 0 0 0,0 0 1 0 0,0 0-1 0 0,-1 0 0 0 0,1 0 1 0 0,0 0-1 0 0,0 0 0 0 0,0 0 1 0 0,0 0-1 0 0,0 0 0 0 0,0 0 0 0 0,0 0 1 0 0,0 0-1 0 0,0 1 0 0 0,0-1 1 0 0,0 0-1 0 0,0 0 0 0 0,0 0 1 0 0,0 0-1 0 0,0 0 0 0 0,0 0 0 0 0,0 0 1 0 0,0 0-1 0 0,0 0 0 0 0,0 0 1 0 0,0 1-1 0 0,0-1 0 0 0,0 0 1 0 0,0 0-1 0 0,0 0 0 0 0,0 0 0 0 0,0 0 1 0 0,0 0-8 0 0,0 2 47 0 0,0 3 100 0 0,0 9 329 0 0,-1-10-361 0 0,0 0-44 0 0,-4 5 61 0 0,3-8-105 0 0,2 0 0 0 0,-1 1 0 0 0,0-1 0 0 0,0 1 0 0 0,0-1 0 0 0,1 1 0 0 0,-1 0 0 0 0,1-1 0 0 0,-1 1 0 0 0,1 0 0 0 0,-1 1-27 0 0,-1 2 153 0 0,-11 16 60 0 0,5-7-87 0 0,2-7-73 0 0,3-1 64 0 0,2 1-74 0 0,0-1-9 0 0,-4 2 11 0 0,4-7-40 0 0,0 1-1 0 0,0-1 0 0 0,1 0 1 0 0,-1 1-1 0 0,0-1 1 0 0,1 1-1 0 0,-1 0 1 0 0,0-1-1 0 0,1 1 1 0 0,0-1-1 0 0,-1 1 1 0 0,1 0-1 0 0,0-1 1 0 0,0 1-5 0 0,-1 10 38 0 0,1-9-31 0 0,0 0 1 0 0,0 1-1 0 0,0-1 1 0 0,0 0-1 0 0,0 0 1 0 0,0 1-1 0 0,1-1 1 0 0,0 0-1 0 0,0 0 1 0 0,0 1-8 0 0,1 1 11 0 0,1 1-10 0 0,1 1 30 0 0,2 6 33 0 0,-3-8-36 0 0,-3-3-20 0 0,1-1 0 0 0,-1 1 0 0 0,1-1 0 0 0,-1 1 1 0 0,1-1-1 0 0,0 0 0 0 0,0 1 0 0 0,-1-1 0 0 0,1 0 0 0 0,0 0 1 0 0,0 0-1 0 0,0 0 0 0 0,0 0 0 0 0,1 0 0 0 0,-1 0 0 0 0,0 0 1 0 0,0 0-1 0 0,1 0 0 0 0,-1 0 0 0 0,0-1 0 0 0,1 1 0 0 0,-1 0 0 0 0,1-1 1 0 0,0 1-9 0 0,7 0 36 0 0,-8-1-15 0 0,1 0 0 0 0,-1 1-1 0 0,1-1 1 0 0,-1 1-1 0 0,1 0 1 0 0,-1-1 0 0 0,0 1-1 0 0,1 0 1 0 0,-1 0-1 0 0,1 1-20 0 0,2 2 58 0 0,0-1 122 0 0,0-3-90 0 0,6-3-15 0 0,-9 3-40 0 0,7-5 62 0 0,2-1 37 0 0,1 4 44 0 0,-6-1 45 0 0,8-7 1 0 0,-8 7-164 0 0,-4 3-46 0 0,-1 0 1 0 0,1-1 0 0 0,0 1-1 0 0,-1 0 1 0 0,1 0 0 0 0,-1-1-1 0 0,1 1 1 0 0,-1-1 0 0 0,1 1-1 0 0,0-1 1 0 0,-1 1-1 0 0,1-1 1 0 0,-1 1 0 0 0,0-1-1 0 0,1 1 1 0 0,-1-1 0 0 0,1 1-1 0 0,-1-1 1 0 0,0 0-1 0 0,0 1 1 0 0,1-1 0 0 0,-1 0-15 0 0,2-4 58 0 0,3-2 35 0 0,3-2 123 0 0,0 0 22 0 0,-3 2-111 0 0,-3 0-63 0 0,-1-1-53 0 0,-1-14 110 0 0,0-3-5 0 0,1 17-105 0 0,-1 6-11 0 0,0 0 1 0 0,0 0-1 0 0,0 0 0 0 0,0 0 0 0 0,0-1 1 0 0,-1 1-1 0 0,1 0 0 0 0,-1 0 0 0 0,1 0 1 0 0,-1-1-1 0 0,-12-13 0 0 0,-11-8-2 0 0,21 21-6 0 0,-2 1-4 0 0,-1 2-17 0 0,2 0 15 0 0,1-1-27 0 0,0-1-26 0 0,1 0-40 0 0,-3-2 12 0 0,-8-3 29 0 0,7 6-17 0 0,-1 0-89 0 0,3 1 41 0 0,0 0-35 0 0,0 0-41 0 0,-1 0-44 0 0,-8 0-218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1:35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1 174 5840 0 0,'0'-2'45'0'0,"0"-3"-51"0"0,0 2 52 0 0,0 1 77 0 0,0-1 110 0 0,0 3-124 0 0,2 0-7 0 0,3 0 37 0 0,1 0 118 0 0,-3 0 217 0 0,-3 0 20 0 0,0 0 10 0 0,0 0 34 0 0,2 0 20 0 0,9 0 2 0 0,-9 0-34 0 0,1 0-139 0 0,5-1-186 0 0,1-1-62 0 0,11-7 113 0 0,-18 7-199 0 0,5 0 240 0 0,0 0-107 0 0,-1 2-61 0 0,3 1-25 0 0,-4 0-23 0 0,-2-1 8 0 0,26 0 397 0 0,-13 0-222 0 0,-13 0-68 0 0,2 0-6 0 0,5 0-94 0 0,22 0 42 0 0,-28 0-128 0 0,-1 0 0 0 0,1 0-1 0 0,-1 0 1 0 0,0-1 0 0 0,1 1 0 0 0,1-2-6 0 0,6-8 53 0 0,-10 9-51 0 0,0 1-1 0 0,0-1 1 0 0,0 1-1 0 0,0-1 0 0 0,0 1 1 0 0,0 0-1 0 0,0 0 1 0 0,0 0-1 0 0,0 0 1 0 0,0-1-1 0 0,1 1 1 0 0,-1 0-1 0 0,0 1 0 0 0,1-1-1 0 0,12 0 54 0 0,28 0 22 0 0,-40 0-74 0 0,0 0 0 0 0,0 0 1 0 0,0-1-1 0 0,-1 1 1 0 0,1-1-1 0 0,0 1 1 0 0,-1-1-1 0 0,1 1 1 0 0,0-1-1 0 0,-1 0 1 0 0,1 0-1 0 0,-1 0 1 0 0,1 0-3 0 0,0 0 2 0 0,-1 0 0 0 0,1 0 1 0 0,-1 0-1 0 0,1 1 1 0 0,-1-1-1 0 0,1 0 1 0 0,0 1-1 0 0,0-1 1 0 0,-1 1-1 0 0,1 0 1 0 0,0-1-1 0 0,0 1 1 0 0,0 0-3 0 0,2 0 4 0 0,1 0 0 0 0,0 0 0 0 0,-1 0 0 0 0,1 0 0 0 0,-1 1 0 0 0,1 0 0 0 0,0 0 0 0 0,-1 0 0 0 0,0 1 1 0 0,1-1-1 0 0,-1 1 0 0 0,0 0 0 0 0,1 0-4 0 0,-1 1 6 0 0,2-3-2 0 0,15 0-3 0 0,-13 0-6 0 0,0 0-64 0 0,0 0-66 0 0,-3 0-67 0 0,-2 0-221 0 0,-3 0 245 0 0,0 0-12 0 0,0 0-47 0 0,0 0-99 0 0,0 0-115 0 0,0 0-103 0 0,-1 0 83 0 0,1-1-39 0 0,-2-1-592 0 0,-2-2-427 0 0,-5-5-951 0 0</inkml:trace>
  <inkml:trace contextRef="#ctx0" brushRef="#br0" timeOffset="478.8">206 1 6704 0 0,'0'0'149'0'0,"0"0"23"0"0,0 0 12 0 0,0 0-60 0 0,0 0-11 0 0,0 0 40 0 0,0 0 128 0 0,0 0 233 0 0,0 0 20 0 0,0 0-40 0 0,0 0-347 0 0,0 2 26 0 0,0 0-150 0 0,0 2 65 0 0,0 2 142 0 0,-1 1 24 0 0,2 11 394 0 0,-1-7-328 0 0,0-7-223 0 0,1 0-37 0 0,0-1-45 0 0,0-1-52 0 0,9 11 213 0 0,-7-10-34 0 0,-2 1-65 0 0,-1 0-42 0 0,-1 1-25 0 0,1-3 30 0 0,0 43 326 0 0,2-37-252 0 0,1-3-74 0 0,5 14 29 0 0,-6-9 12 0 0,-2 3 66 0 0,0 10-33 0 0,0 44 355 0 0,1-65-457 0 0,-1-1 0 0 0,0 1 0 0 0,0 0 0 0 0,1 0 0 0 0,-1-1-1 0 0,1 1 1 0 0,-1 0 0 0 0,1 0 0 0 0,0-1 0 0 0,-1 1 0 0 0,1-1 0 0 0,0 1 0 0 0,0-1-12 0 0,0 1 13 0 0,0-1-1 0 0,0 1 0 0 0,0 0 0 0 0,0-1 0 0 0,0 1 1 0 0,-1 0-1 0 0,1-1 0 0 0,-1 1 0 0 0,1 0 1 0 0,-1 0-1 0 0,0-1 0 0 0,0 1 0 0 0,0 0-12 0 0,0 9 36 0 0,0 1 54 0 0,0 25 361 0 0,0-21-296 0 0,0-8-104 0 0,0 0-44 0 0,3-3 57 0 0,0-2-51 0 0,-2-1-16 0 0,2 5 22 0 0,6 10 48 0 0,-7-12-71 0 0,1-1 35 0 0,4 3-70 0 0,7 6-81 0 0,-14-13 120 0 0,-2-2-40 0 0,0 1-13 0 0,1-1-23 0 0,-1 1-38 0 0,0 0-18 0 0,1 0-39 0 0,-1 0-45 0 0,1 0-50 0 0,-1 0-49 0 0,1 0-49 0 0,-1 1-43 0 0,1 0-38 0 0,-1-1-133 0 0,0 1-37 0 0,0 0-162 0 0,-2 0-431 0 0,4 0 1109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2:45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80 5840 0 0,'0'0'132'0'0,"0"0"17"0"0,0 0 11 0 0,-3-2-21 0 0,-4-5-95 0 0,1 3 22 0 0,1 2 21 0 0,-1-1 172 0 0,1-5 223 0 0,2 3-334 0 0,-5-4 196 0 0,1 6-85 0 0,1 0-6 0 0,1 0 35 0 0,1-4 72 0 0,3 7-337 0 0,1-1-1 0 0,0 1 1 0 0,0-1 0 0 0,-1 1-1 0 0,1-1 1 0 0,0 1 0 0 0,0 0-1 0 0,-1-1 1 0 0,1 1 0 0 0,-1 0-1 0 0,1-1 1 0 0,0 1 0 0 0,-1 0-1 0 0,1-1 1 0 0,-1 1 0 0 0,1 0-1 0 0,-1 0 1 0 0,1 0 0 0 0,0-1-1 0 0,-1 1 1 0 0,1 0 0 0 0,-1 0 0 0 0,1 0-1 0 0,-1 0 1 0 0,1 0 0 0 0,-1 0-1 0 0,1 0 1 0 0,-1 0 0 0 0,1 0-1 0 0,-1 0 1 0 0,1 0 0 0 0,-1 0-23 0 0,-9-1 328 0 0,2-2-49 0 0,2-1-46 0 0,1-1-43 0 0,3 3-42 0 0,1 2 27 0 0,-4 0 77 0 0,4 0-280 0 0,-1-1 36 0 0,-2 1 43 0 0,0 0 36 0 0,-13 0 298 0 0,10 1-247 0 0,0 1-58 0 0,-1 3-25 0 0,6-4-44 0 0,1 0 0 0 0,0 0-1 0 0,-1 0 1 0 0,1 0 0 0 0,-1-1 0 0 0,1 1 0 0 0,-1-1 0 0 0,0 1 0 0 0,1-1-1 0 0,-1 1 1 0 0,0-1 0 0 0,1 0 0 0 0,-1 0 0 0 0,0 0-11 0 0,2 0 1 0 0,-1 0 1 0 0,1 0-1 0 0,-1 0 1 0 0,1 0-1 0 0,-1 0 1 0 0,1 0-1 0 0,-1 0 1 0 0,1 0-1 0 0,-1 0 0 0 0,1 0 1 0 0,-1 0-1 0 0,1 0 1 0 0,-1 0-1 0 0,1 1 1 0 0,-1-1-1 0 0,1 0 1 0 0,0 0-1 0 0,-1 0 1 0 0,1 1-1 0 0,-1-1 0 0 0,1 0 1 0 0,-1 1-1 0 0,1-1 1 0 0,0 0-1 0 0,-1 1 1 0 0,1-1-1 0 0,0 0 1 0 0,-1 1-1 0 0,1-1 1 0 0,0 1-1 0 0,0-1 0 0 0,-1 1-1 0 0,-3 6 33 0 0,-7-1-11 0 0,10-6-19 0 0,0 1 0 0 0,0-1-1 0 0,0 1 1 0 0,0-1 0 0 0,0 1-1 0 0,0-1 1 0 0,0 1 0 0 0,0 0-1 0 0,0-1 1 0 0,0 1 0 0 0,0 0-1 0 0,0 0 1 0 0,1 0 0 0 0,-1 0-1 0 0,0 0 1 0 0,1 0-3 0 0,-3 4 6 0 0,3-4-6 0 0,0-1 0 0 0,-1 1 0 0 0,1-1 1 0 0,0 1-1 0 0,0 0 0 0 0,-1-1 0 0 0,1 1 0 0 0,-1-1 1 0 0,1 1-1 0 0,-1-1 0 0 0,1 1 0 0 0,-1-1 0 0 0,1 1 1 0 0,-1-1-1 0 0,1 1 0 0 0,-1-1 0 0 0,1 0 0 0 0,-1 1 0 0 0,0-1 1 0 0,1 0-1 0 0,-1 1 0 0 0,0-1 0 0 0,-4 2 1 0 0,1 0 2 0 0,0 3-7 0 0,-6 17 58 0 0,4-14-43 0 0,1 1-9 0 0,3 22-4 0 0,2-31 0 0 0,-1 1 1 0 0,1 0-1 0 0,0-1 1 0 0,1 1 0 0 0,-1 0-1 0 0,0-1 1 0 0,0 1 0 0 0,0 0-1 0 0,0-1 1 0 0,0 1-1 0 0,1 0 1 0 0,-1-1 0 0 0,0 1-1 0 0,1 0 1 0 0,-1-1-1 0 0,0 1 1 0 0,1-1 0 0 0,-1 1-1 0 0,1-1 1 0 0,-1 1 0 0 0,1-1-1 0 0,-1 1 1 0 0,1-1-1 0 0,-1 1 1 0 0,1-1 0 0 0,-1 0 1 0 0,1 1-2 0 0,0-1 1 0 0,-1 0-1 0 0,1 1 1 0 0,-1-1 0 0 0,1 1-1 0 0,-1-1 1 0 0,1 1 0 0 0,-1-1-1 0 0,1 1 1 0 0,-1-1-1 0 0,0 1 1 0 0,1 0 0 0 0,-1-1-1 0 0,0 1 1 0 0,1 0-1 0 0,-1-1 1 0 0,0 1 0 0 0,0 0-1 0 0,0-1 1 0 0,0 1 0 0 0,0 0-1 0 0,0-1 1 0 0,1 1-1 0 0,-1 0 1 0 0,-1-1 0 0 0,1 1 1 0 0,0 6 0 0 0,0-6 0 0 0,0 0 0 0 0,0 0 0 0 0,0 0 0 0 0,-1-1 0 0 0,1 1 0 0 0,0 0 0 0 0,0 0 0 0 0,0 0 0 0 0,1 0 0 0 0,-1 0 0 0 0,0 0 0 0 0,0 0 0 0 0,0 0 0 0 0,1 0 0 0 0,-1 0 0 0 0,1 0 0 0 0,-1-1 0 0 0,0 1 0 0 0,1 0 0 0 0,-1 0 0 0 0,1 0 0 0 0,0-1 0 0 0,-1 1 0 0 0,1 0 0 0 0,0-1 0 0 0,-1 1 0 0 0,1 0 0 0 0,0-1 0 0 0,0 1 0 0 0,-1-1 0 0 0,1 1 0 0 0,0-1 0 0 0,0 0 0 0 0,0 1 0 0 0,0-1 0 0 0,0 0 0 0 0,4 2 0 0 0,-2 1 0 0 0,21 21 0 0 0,-8-8-23 0 0,1-1 1 0 0,1 0 0 0 0,7 2 22 0 0,-16-10-20 0 0,0 1 0 0 0,0-1 0 0 0,-1 1 0 0 0,5 7 20 0 0,5 3 3 0 0,-17-16-3 0 0,1 0 0 0 0,-1 0 0 0 0,1 0 0 0 0,-1 0 0 0 0,0 0 0 0 0,0 0 0 0 0,0 0 0 0 0,0 1 0 0 0,0-1 0 0 0,0 0 0 0 0,-1 1 0 0 0,1 1 0 0 0,3 9 0 0 0,9-3 12 0 0,-12-9-8 0 0,1 1 0 0 0,-1-1 1 0 0,0 1-1 0 0,0 0 0 0 0,0-1 1 0 0,-1 1-1 0 0,1 0 0 0 0,0-1 1 0 0,-1 1-1 0 0,1 0 0 0 0,-1 0-4 0 0,9 20 85 0 0,-4-14-51 0 0,-4-6-31 0 0,-1-1 1 0 0,1 0-1 0 0,0 1 1 0 0,0-1-1 0 0,0 1 1 0 0,-1-1-1 0 0,1 1 0 0 0,-1 0 1 0 0,1-1-1 0 0,-1 1 1 0 0,0-1-1 0 0,1 1 1 0 0,-1 0-1 0 0,0 0-3 0 0,0 46 122 0 0,0-23 12 0 0,0-24-128 0 0,0-1 0 0 0,0 0 0 0 0,0 1-1 0 0,0-1 1 0 0,0 0 0 0 0,0 1-1 0 0,0-1 1 0 0,0 0 0 0 0,0 1 0 0 0,0-1-1 0 0,0 0 1 0 0,0 0 0 0 0,0 1 0 0 0,0-1-1 0 0,-1 0 1 0 0,1 1 0 0 0,0-1 0 0 0,0 0-1 0 0,0 0 1 0 0,0 1 0 0 0,-1-1 0 0 0,1 0-1 0 0,0 0 1 0 0,0 1 0 0 0,-1-1 0 0 0,1 0-6 0 0,-9 16 172 0 0,8-13-148 0 0,0-1 1 0 0,0 0-1 0 0,-1 0 0 0 0,1 0 1 0 0,0 0-1 0 0,-1 0 1 0 0,1 0-1 0 0,-1 0 1 0 0,1 0-1 0 0,-1-1 0 0 0,0 1 1 0 0,-1 0-25 0 0,-2 1 44 0 0,5-3-33 0 0,-1 0 1 0 0,0 0-1 0 0,1 1 0 0 0,-1-1 0 0 0,0 0 0 0 0,1 1 0 0 0,-1-1 0 0 0,1 0 1 0 0,-1 1-1 0 0,1-1 0 0 0,-1 1 0 0 0,1-1 0 0 0,-1 1 0 0 0,1-1 0 0 0,-1 1 1 0 0,1 0-1 0 0,0-1 0 0 0,-1 1 0 0 0,1-1 0 0 0,0 1 0 0 0,0 0 1 0 0,-1 0-12 0 0,-1 4 45 0 0,1-4-28 0 0,0 1 1 0 0,0-1 0 0 0,0 0 0 0 0,-1 1 0 0 0,1-1 0 0 0,0 0-1 0 0,-1 0 1 0 0,1 0 0 0 0,0 0 0 0 0,-1 0 0 0 0,1 0 0 0 0,-1 0-1 0 0,0 0 1 0 0,0 0-18 0 0,-11 5 153 0 0,0 5 93 0 0,11-10-230 0 0,1 0 0 0 0,-1 0 0 0 0,1 0 0 0 0,0 0 0 0 0,-1 0 0 0 0,0 0 0 0 0,1 0 0 0 0,-1 0 0 0 0,0-1 0 0 0,1 1 0 0 0,-1-1 0 0 0,0 1 0 0 0,0-1-16 0 0,-20 2 85 0 0,21-2-84 0 0,1 0 1 0 0,-1 0-1 0 0,1-1 1 0 0,0 1-1 0 0,-1 0 0 0 0,1 0 1 0 0,-1 0-1 0 0,1 0 1 0 0,-1 0-1 0 0,1 0 1 0 0,-1 0-1 0 0,1 1 0 0 0,-1-1 1 0 0,1 0-1 0 0,-1 0 1 0 0,1 0-1 0 0,0 0 1 0 0,-1 1-1 0 0,1-1 0 0 0,-1 0 1 0 0,1 0-1 0 0,0 0 1 0 0,-1 1-1 0 0,1-1 1 0 0,0 0-1 0 0,-1 1 1 0 0,1-1-1 0 0,0 0 0 0 0,-1 1 1 0 0,1-1-1 0 0,0 1 1 0 0,0-1-1 0 0,-1 0 1 0 0,1 1-1 0 0,0-1 0 0 0,0 1 1 0 0,0-1-1 0 0,0 1-1 0 0,0-1 4 0 0,0 1-1 0 0,0-1 1 0 0,0 0 0 0 0,0 1-1 0 0,0-1 1 0 0,0 1 0 0 0,1-1-1 0 0,-1 0 1 0 0,0 1-1 0 0,0-1 1 0 0,1 0 0 0 0,-1 1-1 0 0,0-1 1 0 0,0 0 0 0 0,1 0-1 0 0,-1 1 1 0 0,0-1-1 0 0,1 0 1 0 0,-1 0 0 0 0,0 1-1 0 0,1-1 1 0 0,-1 0 0 0 0,0 0-1 0 0,1 0 1 0 0,-1 0-1 0 0,1 1 1 0 0,-1-1 0 0 0,0 0-1 0 0,1 0 1 0 0,-1 0 0 0 0,1 0-4 0 0,-25-3 22 0 0,22 2-16 0 0,0 0-1 0 0,0 0 1 0 0,1 0 0 0 0,-1 0-1 0 0,0 0 1 0 0,1 0-1 0 0,-1 0 1 0 0,0-1 0 0 0,1 1-1 0 0,-1-1-5 0 0,-11-11 78 0 0,9 5-61 0 0,6 0-103 0 0,-2 8 76 0 0,0-3-178 0 0,0 3 135 0 0,0 0-11 0 0,0 0-20 0 0,0 0-40 0 0,0 0-15 0 0,0 0-40 0 0,0 0-45 0 0,0 0-50 0 0,0 0-55 0 0,0 0-50 0 0,0 0-46 0 0,0 0-38 0 0,0 0-137 0 0,0 0-39 0 0,0 0-166 0 0,0 0-443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6.8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4624 0 0,'0'0'133'0'0,"0"0"-18"0"0,0 0-154 0 0,0 0-34 0 0,0 0 32 0 0,0 0 118 0 0,0 0 14 0 0,0 0-10 0 0,0 0-1 0 0,0 0 17 0 0,0 0 73 0 0,0 0 28 0 0,0 0 9 0 0,0 0 37 0 0,0 0-102 0 0,0 0 112 0 0,0 0 211 0 0,0 0 14 0 0,0 0-42 0 0,0 0-314 0 0,0 0 11 0 0,0 0 42 0 0,0 0-14 0 0,0 0-13 0 0,0 0-44 0 0,0 0-17 0 0,0 0-6 0 0,0 0 3 0 0,0 0 23 0 0,0 0 11 0 0,0 0 1 0 0,0 0 5 0 0,0 0 23 0 0,0 0 11 0 0,0 0 1 0 0,0 0-2 0 0,0 0-4 0 0,0 0-2 0 0,0 0 0 0 0,0 0-3 0 0,0 0-10 0 0,0 0-3 0 0,0 0 0 0 0,0 0 1 0 0,0 0 6 0 0,0 0 1 0 0,0 0 0 0 0,0 0-7 0 0,0 0-28 0 0,0 0-11 0 0,3 0-2 0 0,7 0-2 0 0,-8 0-99 0 0,-2 0-37 0 0,1 0-34 0 0,-1 0-20 0 0,0 0-33 0 0,0 0-41 0 0,0 0-44 0 0,0 0-47 0 0,0 0-45 0 0,0 0-39 0 0,0 0-35 0 0,0 0-114 0 0,0 0-34 0 0,0 0-1176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2:46.2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32 5472 0 0,'0'0'124'0'0,"0"3"17"0"0,0-3-132 0 0,0 1 0 0 0,0-1-1 0 0,0 1 1 0 0,0-1 0 0 0,0 1 0 0 0,0 0-1 0 0,-1-1 1 0 0,1 1 0 0 0,0-1 0 0 0,0 1-1 0 0,-1-1 1 0 0,1 1 0 0 0,0-1 0 0 0,0 1-1 0 0,-1-1 1 0 0,1 1 0 0 0,-1-1 0 0 0,1 1-1 0 0,0-1 1 0 0,-1 0 0 0 0,1 1 0 0 0,-1-1-1 0 0,1 0 1 0 0,-1 1-9 0 0,-5 4 81 0 0,3 6-69 0 0,3 4-42 0 0,0-2 87 0 0,0 1 79 0 0,0 0 69 0 0,0-1 60 0 0,0 2 51 0 0,0 15 431 0 0,0-30-736 0 0,0 0 1 0 0,0 1-1 0 0,0-1 1 0 0,0 1-1 0 0,0-1 0 0 0,0 0 1 0 0,0 1-1 0 0,0-1 1 0 0,0 1-1 0 0,0-1 1 0 0,1 1-1 0 0,-1-1 0 0 0,0 0 1 0 0,0 1-1 0 0,0-1 1 0 0,0 0-1 0 0,1 1 1 0 0,-1-1-1 0 0,0 0 0 0 0,1 1 1 0 0,-1-1-1 0 0,0 0 1 0 0,0 1-1 0 0,1-1 1 0 0,-1 0-1 0 0,0 0 1 0 0,1 1-1 0 0,-1-1 0 0 0,1 0 1 0 0,-1 0-1 0 0,1 1-11 0 0,5 3 188 0 0,0 7 78 0 0,4-6-2 0 0,-5 2-92 0 0,-5-7-161 0 0,0 1 0 0 0,0-1 1 0 0,0 0-1 0 0,1 1 0 0 0,-1-1 0 0 0,0 1 1 0 0,1-1-1 0 0,-1 0 0 0 0,0 1 0 0 0,1-1 1 0 0,-1 0-1 0 0,1 1 0 0 0,-1-1 0 0 0,0 0 1 0 0,1 0-1 0 0,-1 1 0 0 0,1-1 0 0 0,-1 0 1 0 0,1 0-1 0 0,-1 0 0 0 0,1 0 0 0 0,-1 1 1 0 0,1-1-1 0 0,-1 0 0 0 0,1 0 0 0 0,-1 0 1 0 0,1 0-1 0 0,-1 0 0 0 0,1 0 0 0 0,-1 0 0 0 0,1-1 1 0 0,0 1-12 0 0,3 0 88 0 0,1 0 34 0 0,19 0 592 0 0,-18 0-557 0 0,-1 0-82 0 0,1-2 255 0 0,7-9 20 0 0,0 6 2 0 0,-8-6-14 0 0,6 6-55 0 0,-6-3-79 0 0,3-9 31 0 0,-6 13-159 0 0,-1-2 14 0 0,-1 2-47 0 0,1 1 17 0 0,0 1 24 0 0,2-1 43 0 0,7-8 3 0 0,-7 8-25 0 0,-2-1-47 0 0,-2-5-16 0 0,1 7-9 0 0,0-27 163 0 0,-3 24-100 0 0,-7-9-16 0 0,4-1-54 0 0,-1 5-12 0 0,1 4-42 0 0,6 6 28 0 0,-6-6-86 0 0,-1-1-119 0 0,4 1-215 0 0,3-7-25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2:47.2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5792 0 0,'0'0'166'0'0,"3"0"-6"0"0,2 0-126 0 0,3 0 47 0 0,-1 0 63 0 0,-1 0 77 0 0,-3 0 255 0 0,-1 0 18 0 0,2-1-360 0 0,-1 1 41 0 0,7-5 492 0 0,-6 3-429 0 0,-1-1-88 0 0,-2 2-124 0 0,1-1-40 0 0,0 1 257 0 0,0 0-65 0 0,0 0-54 0 0,0 1-45 0 0,0 0-26 0 0,2 0-2 0 0,-3 1 2 0 0,-1-1 6 0 0,6 0 200 0 0,-1 0-85 0 0,0 0-53 0 0,8-1 39 0 0,-10-1-42 0 0,1-4 45 0 0,0 1-30 0 0,1 3-24 0 0,3 2 60 0 0,-5 0-123 0 0,-2 0-41 0 0,2 0 41 0 0,4 0 71 0 0,5 0 103 0 0,-9 0-156 0 0,-3 0-35 0 0,0 0-146 0 0,0 0-67 0 0,0 0-10 0 0,0 0-4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2:47.6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6016 0 0,'0'0'133'0'0,"0"0"23"0"0,0 0 11 0 0,0 0-53 0 0,0 0 1 0 0,0 0 52 0 0,0 0 153 0 0,0 0 277 0 0,0 0 19 0 0,0 0-31 0 0,0 0-396 0 0,0 0 52 0 0,0 0 119 0 0,0 0-10 0 0,0 0-15 0 0,0 0-47 0 0,0 0-21 0 0,0 0-3 0 0,0 0-6 0 0,0 0-22 0 0,0 0-10 0 0,3 0-2 0 0,7 0-12 0 0,-7 0-52 0 0,-3 0-28 0 0,2 0-4 0 0,11-3-22 0 0,1-7-96 0 0,-12 7-42 0 0,1 3 97 0 0,1 0 6 0 0,8 0-15 0 0,-8 0 36 0 0,2 0 111 0 0,-3 0-48 0 0,-1 0 43 0 0,8 0-136 0 0,-2 0-105 0 0,-3-1-109 0 0,-1 0-112 0 0,-2-1-113 0 0,-1 1-117 0 0,-1-1-119 0 0,0 0-122 0 0,-1 0 192 0 0,1 0-54 0 0,0 0-1073 0 0,0 1-956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2:57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4176 0 0,'0'2'91'0'0,"0"25"125"0"0,0-27-215 0 0,0 0 1 0 0,0 0 0 0 0,0 0 0 0 0,0 0 0 0 0,0 0-1 0 0,0 0 1 0 0,0 0 0 0 0,0 0 0 0 0,0 0 0 0 0,0 1 0 0 0,0-1-1 0 0,0 0 1 0 0,0 0 0 0 0,0 0 0 0 0,0 0 0 0 0,0 0 0 0 0,0 0-1 0 0,0 0 1 0 0,0 0 0 0 0,0 0 0 0 0,0 0 0 0 0,0 1-1 0 0,0-1 1 0 0,0 0 0 0 0,0 0 0 0 0,0 0 0 0 0,1 0 0 0 0,-1 0-1 0 0,0 0 1 0 0,0 0 0 0 0,0 0 0 0 0,0 0 0 0 0,0 0 0 0 0,0 0-1 0 0,0 0 1 0 0,0 0 0 0 0,0 0 0 0 0,0 0 0 0 0,0 0 0 0 0,0 0-1 0 0,1 0 1 0 0,-1 0 0 0 0,0 0 0 0 0,0 0 0 0 0,0 1-1 0 0,0-1 1 0 0,0 0 0 0 0,0 0 0 0 0,0-1 0 0 0,0 1 0 0 0,0 0-1 0 0,0 0 1 0 0,1 0 0 0 0,-1 0 0 0 0,0 0 0 0 0,0 0 0 0 0,0 0-2 0 0,0 0 0 0 0,1 0 0 0 0,-1 0 1 0 0,1 0-1 0 0,-1 0 1 0 0,1 0-1 0 0,-1 0 1 0 0,0 0-1 0 0,1 0 1 0 0,-1 0-1 0 0,1 0 1 0 0,-1 0-1 0 0,1 1 1 0 0,-1-1-1 0 0,0 0 1 0 0,1 0-1 0 0,-1 0 1 0 0,1 0-1 0 0,-1 1 0 0 0,0-1 1 0 0,1 0-1 0 0,-1 0 1 0 0,0 1-1 0 0,1-1 1 0 0,-1 0-1 0 0,0 1 1 0 0,0-1-1 0 0,1 0 1 0 0,-1 1-1 0 0,0-1 1 0 0,0 1-1 0 0,1-1 1 0 0,-1 0-1 0 0,0 1 0 0 0,0-1 1 0 0,0 1-1 0 0,0-1 1 0 0,0 1-1 0 0,0-1 1 0 0,0 0-1 0 0,0 1 1 0 0,0-1-1 0 0,0 1 1 0 0,0-1-1 0 0,0 1 1 0 0,0-1-1 0 0,0 0 1 0 0,0 1-1 0 0,0 1-1 0 0,0 0 1 0 0,0 0 0 0 0,0-1 0 0 0,1 1 0 0 0,-1 0 0 0 0,0 0 0 0 0,1-1 0 0 0,0 1 0 0 0,0 1 0 0 0,1 0 39 0 0,1 2-54 0 0,-1-1-6 0 0,0-1 37 0 0,-1-1 33 0 0,0 1 45 0 0,0 0 26 0 0,-1 0 46 0 0,1 1 53 0 0,-1 0 59 0 0,0 5 110 0 0,0 14 328 0 0,0-13-382 0 0,0-5-112 0 0,0 0 40 0 0,0 1 46 0 0,0-1 53 0 0,0 0-156 0 0,1-2-52 0 0,1 2-19 0 0,2 1 13 0 0,0 2 43 0 0,-1-2 9 0 0,-2 1 46 0 0,0 0 98 0 0,2 7 75 0 0,0-10-265 0 0,0 1-47 0 0,1-1-105 0 0,-2-1 107 0 0,-1 0-42 0 0,-2 6 29 0 0,1-8-70 0 0,0 1 213 0 0,0 1 33 0 0,0-1-215 0 0,0-1-19 0 0,0 0-4 0 0,0 2 20 0 0,0 2 28 0 0,0 4 48 0 0,0-1-6 0 0,0-1-84 0 0,0-1-43 0 0,0-4-34 0 0,0-2 85 0 0,0 0 45 0 0,0 0 11 0 0,0 0-1 0 0,0 0-4 0 0,0 0-2 0 0,0 0 0 0 0,0 0 5 0 0,0 0 22 0 0,0 0 5 0 0,0-2 0 0 0,1 2-125 0 0,-1-1 1 0 0,0 1 0 0 0,0-1-1 0 0,0 1 1 0 0,0 0-1 0 0,0-1 1 0 0,0 1 0 0 0,0 0-1 0 0,0-1 1 0 0,0 1 0 0 0,0 0-1 0 0,0-1 1 0 0,0 1 0 0 0,0 0-1 0 0,-1-1 1 0 0,1 1-1 0 0,0 0 1 0 0,0-1 0 0 0,0 1-1 0 0,0 0 1 0 0,0-1 0 0 0,-1 1-1 0 0,1 0 1 0 0,0 0 0 0 0,0-1-1 0 0,-1 1 1 0 0,1 0-1 0 0,0 0 1 0 0,0-1 0 0 0,-1 1-1 0 0,1 0 1 0 0,0 0 0 0 0,-1 0-1 0 0,1 0 1 0 0,0-1 0 0 0,-1 1-1 0 0,1 0-3 0 0,0 0 5 0 0,-1 0-1 0 0,1 0 1 0 0,-1 0 0 0 0,1 0-1 0 0,0-1 1 0 0,-1 1-1 0 0,1 0 1 0 0,0 0-1 0 0,-1-1 1 0 0,1 1 0 0 0,0 0-1 0 0,-1 0 1 0 0,1-1-1 0 0,0 1 1 0 0,-1 0-1 0 0,1-1 1 0 0,0 1 0 0 0,0 0-1 0 0,0-1 1 0 0,-1 1-1 0 0,1 0 1 0 0,0-1-5 0 0,-1-2 6 0 0,0 0 1 0 0,1 0-1 0 0,-1-1 0 0 0,1 1 1 0 0,0 0-1 0 0,-1 0 1 0 0,2-3-7 0 0,-4-10 0 0 0,-1 10 5 0 0,-4-6 17 0 0,8 12-21 0 0,0 0 0 0 0,0-1 0 0 0,0 1 0 0 0,0-1 0 0 0,0 1 0 0 0,-1 0 0 0 0,1-1-1 0 0,0 1 1 0 0,0-1 0 0 0,0 1 0 0 0,0 0 0 0 0,0-1 0 0 0,0 1 0 0 0,0-1 0 0 0,0 1 0 0 0,0 0 0 0 0,0-1 0 0 0,1 1 0 0 0,-1-1 0 0 0,0 1 0 0 0,0 0 0 0 0,0-1 0 0 0,0 1 0 0 0,1 0 0 0 0,-1-1 0 0 0,0 1 0 0 0,0-1-1 0 0,7-3 12 0 0,-7 4-12 0 0,1 0 0 0 0,-1-1 0 0 0,1 1 0 0 0,-1 0 0 0 0,1 0 0 0 0,-1-1 0 0 0,0 1 0 0 0,1 0 0 0 0,-1-1 0 0 0,0 1 0 0 0,1-1 0 0 0,-1 1-1 0 0,0 0 1 0 0,1-1 0 0 0,-1 1 0 0 0,0-1 0 0 0,0 1 0 0 0,0-1 0 0 0,1 1 0 0 0,-1-1 0 0 0,0 1 0 0 0,0-1 0 0 0,0 1 0 0 0,0-1 0 0 0,0 1 0 0 0,0-1 0 0 0,0 1 0 0 0,0-1 0 0 0,0 1 0 0 0,0-1 0 0 0,0 1 0 0 0,0-1 0 0 0,0-46 0 0 0,0 46 0 0 0,0 0 0 0 0,0 1 0 0 0,0-1 0 0 0,0 0 0 0 0,0 1 0 0 0,0-1 0 0 0,0 0 0 0 0,0 1 0 0 0,0-1 0 0 0,0 0 0 0 0,1 1 0 0 0,-1-1 0 0 0,0 0 0 0 0,1 1 0 0 0,-1-1 0 0 0,0 1 0 0 0,1-1 0 0 0,-1 1 0 0 0,1-1 0 0 0,-1 1 0 0 0,1-1 0 0 0,-1 1 0 0 0,1-1 0 0 0,-1 1 0 0 0,1-1 0 0 0,0 1 0 0 0,-1 0 0 0 0,1-1 0 0 0,-1 1 0 0 0,1-1 0 0 0,-1 1 0 0 0,1-1 0 0 0,-1 1 0 0 0,1-1 0 0 0,-1 1 0 0 0,1-1 0 0 0,-1 1 0 0 0,0-1 0 0 0,1 1 0 0 0,-1-1 0 0 0,0 0 0 0 0,1 1 0 0 0,-1-1 0 0 0,0 0 0 0 0,0 1 0 0 0,0-1 0 0 0,0 0 0 0 0,0 1 0 0 0,1-1 0 0 0,-1 0 0 0 0,0 1 0 0 0,0-1 0 0 0,-1 0 0 0 0,2-1-1 0 0,-1 1 1 0 0,0-1 0 0 0,0 0-1 0 0,1 0 1 0 0,-1 1 0 0 0,1-1 0 0 0,-1 0-1 0 0,1 1 1 0 0,0-1 0 0 0,0 0-1 0 0,0 1 1 0 0,0-1 0 0 0,0 1 0 0 0,0 0-1 0 0,0-1 1 0 0,0 1 0 0 0,0 0-1 0 0,1-1 1 0 0,-1 1 0 0 0,12-15 34 0 0,-8 5 62 0 0,1-1 30 0 0,-2 7-40 0 0,2-1 42 0 0,-2 1-71 0 0,8-7-31 0 0,-5 6-63 0 0,-1 2-36 0 0,1 1-38 0 0,-1 0 30 0 0,-4 1-64 0 0,-2 0 38 0 0,1 0-36 0 0,-1-1-42 0 0,0 0-48 0 0,0 0-209 0 0,0 0-111 0 0,1 1 78 0 0,-1 0-42 0 0,2-1-606 0 0,2 1-474 0 0,5 1-904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2:57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6880 0 0,'0'0'157'0'0,"0"0"23"0"0,0 0 11 0 0,3 2-31 0 0,7 11-128 0 0,-7 3-32 0 0,-3-9 32 0 0,0 0 54 0 0,0 4 98 0 0,0 9 306 0 0,3-15-73 0 0,-2-3-363 0 0,0-1-1 0 0,1 1 1 0 0,-1 0-1 0 0,0 0 1 0 0,0-1-1 0 0,0 1 1 0 0,-1 0-1 0 0,1 0 1 0 0,0 0-1 0 0,-1 0 1 0 0,1 0-1 0 0,-1 0 1 0 0,1 2-54 0 0,0 13 374 0 0,-1 2 72 0 0,0-7-94 0 0,0-6-314 0 0,0-1 59 0 0,0 7 191 0 0,0-6-190 0 0,2 0-20 0 0,9 4-50 0 0,-8-4 45 0 0,-3 4-57 0 0,0-10-8 0 0,0 3 73 0 0,0-3-5 0 0,0 0-10 0 0,0 0-80 0 0,0 0-29 0 0,0 0-33 0 0,0 0-18 0 0,0 0-34 0 0,0 0-37 0 0,0 0-43 0 0,0 0-46 0 0,0 0-43 0 0,0 0-38 0 0,0 0-34 0 0,0 0-110 0 0,0 0-33 0 0,0 0-1138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2:57.5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17 4632 0 0,'0'0'101'0'0,"0"0"22"0"0,-3 0 5 0 0,3 0-121 0 0,-1 0 0 0 0,0 0 0 0 0,0 0 0 0 0,1 0 0 0 0,-1 0 1 0 0,0-1-1 0 0,1 1 0 0 0,-1 0 0 0 0,0 0 0 0 0,1 0 0 0 0,-1-1 0 0 0,0 1 0 0 0,1 0 0 0 0,-1-1 1 0 0,1 1-8 0 0,-1-1 1 0 0,1 1 1 0 0,-1-1-1 0 0,1 0 1 0 0,0 0-1 0 0,0 0 1 0 0,-1 1-1 0 0,1-1 1 0 0,0 0-1 0 0,0 0 1 0 0,0 0-1 0 0,0 0 1 0 0,0 0-1 0 0,0 1 1 0 0,0-2-2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2:59.8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4928 0 0,'0'0'141'0'0,"0"3"-6"0"0,0-3-133 0 0,0 1 0 0 0,0 0-1 0 0,0 0 1 0 0,0-1 0 0 0,0 1 0 0 0,1 0 0 0 0,-1-1 0 0 0,0 1 0 0 0,0 0 0 0 0,0-1-1 0 0,1 1 1 0 0,-1 0 0 0 0,0-1 0 0 0,1 1 0 0 0,-1-1-2 0 0,5 3 9 0 0,0 0 58 0 0,-2 3 118 0 0,-10 0 208 0 0,4-3-77 0 0,5 1-172 0 0,0-1 0 0 0,0 0 0 0 0,1 0 0 0 0,0 0 0 0 0,-1 0 0 0 0,4 1-144 0 0,-3 0 182 0 0,-1-3 13 0 0,-1 0-36 0 0,0 2 65 0 0,0 0-82 0 0,-1 1-74 0 0,0 0-15 0 0,1-2 58 0 0,3 7 135 0 0,5 6 196 0 0,-1-1-48 0 0,-3-5-234 0 0,-4-6-112 0 0,-1-1 1 0 0,1 0-1 0 0,0 1 0 0 0,-1-1 0 0 0,0 1 0 0 0,0-1 0 0 0,1 1 0 0 0,-1-1 0 0 0,-1 1 0 0 0,1-1 0 0 0,0 1 0 0 0,-1-1-48 0 0,1 0 45 0 0,0 1-1 0 0,-1-1 0 0 0,1 1 1 0 0,0-1-1 0 0,0 1 1 0 0,1-1-1 0 0,-1 1 0 0 0,0-1 1 0 0,1 0-1 0 0,0 1 0 0 0,-1-1 1 0 0,1 0-45 0 0,10 12 256 0 0,-9-12-69 0 0,-1 1-68 0 0,0 0-43 0 0,-1 1-40 0 0,0 0-11 0 0,1-2 30 0 0,9 11 132 0 0,-7-9-31 0 0,-2 0-81 0 0,-2 4-14 0 0,1-8-38 0 0,0 13 144 0 0,0 7 224 0 0,0-13-248 0 0,0 0-44 0 0,0-4-3 0 0,0-3-6 0 0,0 0-10 0 0,0 0 39 0 0,0 0 16 0 0,0 0 1 0 0,0 0-11 0 0,0 0-44 0 0,0-3-26 0 0,0 1-62 0 0,0 0 21 0 0,-1-1 0 0 0,1 0 0 0 0,1 1 0 0 0,-1-1 0 0 0,0 1 0 0 0,0-1 0 0 0,1 0 0 0 0,0 1 0 0 0,0-2-14 0 0,12-11 58 0 0,-12 13-52 0 0,1 1-1 0 0,-1-1 1 0 0,1 1-1 0 0,-1-1 1 0 0,0 0-1 0 0,0 1 1 0 0,0-1-1 0 0,0 0 0 0 0,0 0 1 0 0,0 0-6 0 0,4-27 11 0 0,0 11-12 0 0,-3 13 8 0 0,0 0 1 0 0,-1 0-1 0 0,1 1 0 0 0,1-1 0 0 0,-1 1 0 0 0,1 0 0 0 0,-1 0 0 0 0,1 0 1 0 0,1-1-8 0 0,19-19 0 0 0,-19 21 0 0 0,1 1 0 0 0,8-3 0 0 0,-12 1 0 0 0,1 1 0 0 0,13-6 0 0 0,-2-1-12 0 0,-7 7-36 0 0,7 6 36 0 0,3 10-6 0 0,-15-12 7 0 0,1 1-1 0 0,-1 0 1 0 0,1 0-1 0 0,-1 0 1 0 0,0 0-1 0 0,0 0 1 0 0,1 0-1 0 0,-1 0 1 0 0,-1 0-1 0 0,1 0 1 0 0,0 1-1 0 0,0-1 1 0 0,-1 0-1 0 0,0 0 1 0 0,1 1-1 0 0,-1-1 1 0 0,0 0-1 0 0,0 1 1 0 0,0-1-1 0 0,0 0 1 0 0,-1 1 11 0 0,1-1-1 0 0,1 0 0 0 0,-1 0 0 0 0,0-1 0 0 0,0 1 0 0 0,1 0 0 0 0,-1 0 0 0 0,1-1 0 0 0,0 1 0 0 0,-1 0-1 0 0,1-1 1 0 0,0 1 0 0 0,0-1 0 0 0,0 1 1 0 0,0-1 0 0 0,0 1-1 0 0,0-1 0 0 0,0 1 0 0 0,0 0 0 0 0,-1-1 1 0 0,1 1-1 0 0,-1 0 0 0 0,1-1 0 0 0,-1 1 0 0 0,1 0 1 0 0,-1 0-1 0 0,0 0 0 0 0,0-1 1 0 0,0 1-4 0 0,0 0 0 0 0,1 0 0 0 0,-1 0 0 0 0,0-1 0 0 0,1 1 0 0 0,-1 0 0 0 0,1 0 0 0 0,-1-1 0 0 0,1 1 0 0 0,0-1 0 0 0,0 1 0 0 0,0 0 0 0 0,0-1 4 0 0,0 1 0 0 0,0-1 0 0 0,0 1 0 0 0,0-1 0 0 0,-1 1 0 0 0,1 0-1 0 0,0-1 1 0 0,-1 1 0 0 0,1 0 0 0 0,-1 0 0 0 0,0-1 0 0 0,1 1 0 0 0,-1 0 0 0 0,0 0 0 0 0,0 45 10 0 0,0-36 21 0 0,0 7 6 0 0,0-15 33 0 0,0-3-2 0 0,0 0-4 0 0,0 0 6 0 0,0 0 29 0 0,0 0 12 0 0,0 0 1 0 0,0 0-7 0 0,3 0-38 0 0,-3 0-66 0 0,0 0 0 0 0,1 0 0 0 0,-1 0 0 0 0,1 0 0 0 0,-1 0 0 0 0,1 0 0 0 0,-1 0 1 0 0,1 0-1 0 0,-1 0 0 0 0,1-1 0 0 0,-1 1 0 0 0,1 0 0 0 0,-1 0 0 0 0,0 0 1 0 0,1-1-1 0 0,-1 1 0 0 0,1 0 0 0 0,-1 0 0 0 0,0-1 0 0 0,1 1 0 0 0,-1 0 0 0 0,0-1 1 0 0,1 1-1 0 0,-1 0 0 0 0,0-1 0 0 0,1 1 0 0 0,-1-1 0 0 0,0 1 0 0 0,0 0-1 0 0,1-15 37 0 0,-1 12-32 0 0,0 1 1 0 0,0 0-1 0 0,0 0 1 0 0,0 0-1 0 0,0-1 1 0 0,0 1-1 0 0,1 0 1 0 0,-1 0-1 0 0,1 0 0 0 0,-1 0 1 0 0,1-1-6 0 0,4-5 9 0 0,6-18 46 0 0,-7 16-44 0 0,-2 7-11 0 0,-1 0 0 0 0,1 0 0 0 0,-1-1 0 0 0,0 1 0 0 0,-1 0 0 0 0,1 0 0 0 0,0-1 0 0 0,-1 1 0 0 0,0-3 0 0 0,0 5 2 0 0,0-1 0 0 0,1 0 1 0 0,-1 1-1 0 0,0-1 0 0 0,1 1 1 0 0,-1-1-1 0 0,1 0 1 0 0,-1 1-1 0 0,1-1 0 0 0,0 1 1 0 0,0-1-1 0 0,-1 1 1 0 0,1 0-1 0 0,0-1-2 0 0,4-6 20 0 0,1-5-9 0 0,4 8-11 0 0,-5-6 0 0 0,-4 11-2 0 0,0-1 1 0 0,-1 1 0 0 0,1 0 0 0 0,-1-1 0 0 0,1 1 0 0 0,0 0 0 0 0,-1 0 0 0 0,1 0 0 0 0,0-1 0 0 0,-1 1 0 0 0,1 0 0 0 0,0 0 0 0 0,-1 0 0 0 0,1 0 0 0 0,0 0 1 0 0,2 0-82 0 0,-3 0-14 0 0,2 3 19 0 0,2 0 43 0 0,-3-2 32 0 0,-1-1 0 0 0,1 0-1 0 0,-1 1 1 0 0,1-1-1 0 0,-1 1 1 0 0,1-1-1 0 0,-1 1 1 0 0,0-1-1 0 0,1 1 1 0 0,-1-1 0 0 0,0 1-1 0 0,1-1 1 0 0,-1 1-1 0 0,0-1 1 0 0,0 1-1 0 0,1 0 1 0 0,-1 0 2 0 0,2 31-93 0 0,-2-30 88 0 0,1-1 0 0 0,-1 1 0 0 0,0 0 0 0 0,0 0 0 0 0,1-1 0 0 0,-1 1 0 0 0,1 0 0 0 0,0-1 0 0 0,-1 1 0 0 0,1 0 0 0 0,0-1 0 0 0,0 1 0 0 0,0-1 5 0 0,0 1 0 0 0,0-1 0 0 0,0 1 0 0 0,0 0 0 0 0,0-1 0 0 0,-1 1 0 0 0,1 0 0 0 0,-1-1 0 0 0,1 1 0 0 0,-1 0 0 0 0,1 0 0 0 0,-1-1 0 0 0,0 1 0 0 0,0 0 0 0 0,0 4 0 0 0,0-4 0 0 0,-1 0 0 0 0,1-1 0 0 0,0 1 0 0 0,0 0 0 0 0,0-1 0 0 0,1 1 0 0 0,-1 0 0 0 0,0-1 0 0 0,1 1 0 0 0,-1 0 0 0 0,1-1 0 0 0,0 2 0 0 0,9 2 0 0 0,-9-4 0 0 0,-1 0 0 0 0,0 0 0 0 0,1-1 0 0 0,-1 1 0 0 0,0 0 0 0 0,1 0 0 0 0,-1 0 0 0 0,0-1 0 0 0,0 1 0 0 0,0 0 0 0 0,0 0 0 0 0,0 0 0 0 0,0 0 0 0 0,0 0 0 0 0,0 15 0 0 0,0-10-30 0 0,0-3-76 0 0,0-1-81 0 0,0-1 51 0 0,0 0-35 0 0,0 0-36 0 0,0 0-35 0 0,0-1-333 0 0,0 1 75 0 0,0-1-47 0 0,0 0-646 0 0,0 0-507 0 0,0 0-962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0.2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96 1 4656 0 0,'0'0'133'0'0,"-3"2"-5"0"0,-10 9-101 0 0,4-9-14 0 0,5-2 37 0 0,2 0 51 0 0,1 0 118 0 0,1 0 190 0 0,0 0 8 0 0,0 3-9 0 0,0 1-269 0 0,0-2-80 0 0,1 1 0 0 0,-1-1 0 0 0,0 0 0 0 0,-1 1 0 0 0,1-1 0 0 0,0 0 0 0 0,-1 1 0 0 0,1-1-1 0 0,-2 2-58 0 0,-2 3 138 0 0,-4 6 127 0 0,10-2-21 0 0,-1-9-200 0 0,-1-1 0 0 0,1 0 0 0 0,0 1 0 0 0,-1-1 0 0 0,1 1 0 0 0,-1-1 0 0 0,1 1 0 0 0,-1-1 1 0 0,0 1-1 0 0,0-1 0 0 0,0 1 0 0 0,0-1 0 0 0,0 2-44 0 0,-3 8 339 0 0,-4 4 104 0 0,2-7-219 0 0,4-7-186 0 0,0 1 0 0 0,0-1 0 0 0,0 0 0 0 0,0 1 0 0 0,1-1-1 0 0,-1 1 1 0 0,0 0 0 0 0,1-1 0 0 0,0 1 0 0 0,-1-1 0 0 0,1 1 0 0 0,0 0-1 0 0,0-1 1 0 0,0 1-38 0 0,0 5 122 0 0,0-5-82 0 0,0 1-1 0 0,0-1 1 0 0,0 0-1 0 0,0 0 0 0 0,0 0 1 0 0,-1 0-1 0 0,1 1 1 0 0,0-1-1 0 0,-1 0 0 0 0,0 1-39 0 0,-4 5 121 0 0,-1 2 44 0 0,4 3 39 0 0,2-7-121 0 0,0 1 54 0 0,-2 5 248 0 0,-2-7-160 0 0,1-4-161 0 0,-1 0-46 0 0,1-1 172 0 0,3 0-4 0 0,0 0-6 0 0,3 3-18 0 0,-1-2-135 0 0,0 1 1 0 0,0-1-1 0 0,0 1 0 0 0,0-1 0 0 0,0 0 0 0 0,1 0 0 0 0,-1 0 0 0 0,1 0 1 0 0,-1 0-1 0 0,1-1-27 0 0,-1 1 25 0 0,1 0 0 0 0,-1-1 0 0 0,0 0 1 0 0,0 0-1 0 0,0 0 0 0 0,1 0 0 0 0,-1 0 0 0 0,0 0 0 0 0,0 0 1 0 0,0-1-1 0 0,1 1 0 0 0,-1-1 0 0 0,0 1 0 0 0,0-1 1 0 0,0 0-26 0 0,11-9 193 0 0,-10 7-68 0 0,-2 0-38 0 0,0 0-12 0 0,-2 1-45 0 0,2-1-9 0 0,2 1 28 0 0,6 0 15 0 0,-8 2-57 0 0,0 0-1 0 0,0-1 1 0 0,0 1 0 0 0,0 0 0 0 0,0 0 0 0 0,0-1-1 0 0,0 1 1 0 0,0 0 0 0 0,0-1 0 0 0,-1 1 0 0 0,1-1-1 0 0,0 1 1 0 0,0-1 0 0 0,0 1-7 0 0,-1-1 6 0 0,1 1 0 0 0,-1-1-1 0 0,0 1 1 0 0,1-1 0 0 0,-1 0 0 0 0,0 1 0 0 0,0-1 0 0 0,1 0-1 0 0,-1 1 1 0 0,0-1 0 0 0,0 1 0 0 0,0-1 0 0 0,0 0 0 0 0,0 0 0 0 0,0 1-1 0 0,0-1 1 0 0,0 0-6 0 0,0-5 49 0 0,0 4-35 0 0,0 1 0 0 0,0-1 0 0 0,0 0 0 0 0,0 1 0 0 0,0-1 0 0 0,0 0 0 0 0,0 1 0 0 0,0-1 0 0 0,1 0 0 0 0,-1 1 1 0 0,1-1-1 0 0,0-1-14 0 0,6-1 46 0 0,-7 4-45 0 0,0 0 1 0 0,1-1-1 0 0,-1 1 0 0 0,1 0 0 0 0,-1 0 1 0 0,1-1-1 0 0,-1 1 0 0 0,0 0 0 0 0,1-1 1 0 0,-1 1-1 0 0,0-1 0 0 0,1 1 0 0 0,-1 0 1 0 0,0-1-1 0 0,0 1 0 0 0,1-1 0 0 0,-1 1 1 0 0,0-1-1 0 0,0 1 0 0 0,0-1 0 0 0,0 1 1 0 0,0-1-1 0 0,1 1 0 0 0,-1-1 0 0 0,0 1 1 0 0,0-1-1 0 0,0 1 0 0 0,0-1 0 0 0,0 1 1 0 0,0-1-1 0 0,-1 1 0 0 0,1-1-1 0 0,0-38 113 0 0,0-1-68 0 0,-2 29-20 0 0,-4 6-111 0 0,2 2-41 0 0,3 2 111 0 0,1 0 0 0 0,0 1 0 0 0,-1-1-1 0 0,1 0 1 0 0,0 1 0 0 0,-1-1 0 0 0,1 0 0 0 0,0 0-1 0 0,0 1 1 0 0,0-1 0 0 0,-1 0 0 0 0,1 0-1 0 0,0 1 1 0 0,0-1 0 0 0,0 0 16 0 0,0-5-143 0 0,0 4 53 0 0,0 1-37 0 0,0-1-14 0 0,0 1-36 0 0,0 0-43 0 0,0 0-47 0 0,0 1-52 0 0,0-1-47 0 0,0 1-42 0 0,0-1-37 0 0,0 1-130 0 0,0 0-37 0 0,0 0-1351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0.7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 16 5264 0 0,'0'0'116'0'0,"0"0"17"0"0,0 0 12 0 0,-2 0-14 0 0,-16 0 55 0 0,13 0 0 0 0,2 0-82 0 0,0 0 385 0 0,3 0 21 0 0,0 0-4 0 0,0 0-20 0 0,-3-3-6 0 0,-7-7 0 0 0,7 7-203 0 0,3 3-125 0 0,0 0-43 0 0,0 0-2 0 0,0 0 13 0 0,0 0-21 0 0,0 0-7 0 0,0 0-18 0 0,-2 3-8 0 0,-9 7-2 0 0,8-4-11 0 0,6 7-29 0 0,9 13 122 0 0,-11-16-74 0 0,2 1 7 0 0,-3-11-78 0 0,12 24 150 0 0,2-3 95 0 0,-11-18-55 0 0,-2 1-85 0 0,-1 0-52 0 0,-1 1-26 0 0,1-3 37 0 0,2 12 111 0 0,4-4-82 0 0,-5-9-85 0 0,0 1-1 0 0,-1 0 1 0 0,1-1 0 0 0,0 1 0 0 0,0-1-1 0 0,-1 1 1 0 0,1 0 0 0 0,-1 0 0 0 0,1-1-1 0 0,-1 1 1 0 0,0 0 0 0 0,0 0 0 0 0,0 0-9 0 0,0 4 0 0 0,0 1 63 0 0,0 18 296 0 0,0-16-277 0 0,1-9-76 0 0,-1 1 0 0 0,0-1 0 0 0,0 1 0 0 0,0-1 0 0 0,0 1 0 0 0,0 0 0 0 0,0-1 1 0 0,0 1-1 0 0,0-1 0 0 0,0 1 0 0 0,0-1 0 0 0,0 1 0 0 0,0-1 0 0 0,0 1 0 0 0,-1-1 0 0 0,1 1 1 0 0,0-1-1 0 0,0 1 0 0 0,0-1 0 0 0,-1 0 0 0 0,1 1 0 0 0,0-1 0 0 0,-1 1 0 0 0,1-1 1 0 0,0 0-1 0 0,-1 1 0 0 0,1-1 0 0 0,-1 0 0 0 0,1 1 0 0 0,0-1 0 0 0,-1 0 0 0 0,1 1 0 0 0,-1-1 1 0 0,1 0-1 0 0,-1 0 0 0 0,1 0 0 0 0,-1 0 0 0 0,1 1 0 0 0,-1-1 0 0 0,1 0 0 0 0,-1 0 0 0 0,1 0 1 0 0,-1 0-1 0 0,1 0 0 0 0,-1 0 0 0 0,0 0-6 0 0,-1 0 159 0 0,-1 2 1 0 0,1 0-142 0 0,-2 2 42 0 0,-11 12 234 0 0,10-11-218 0 0,2-3 68 0 0,1-2-24 0 0,-5 0-73 0 0,2 0-34 0 0,0 0-36 0 0,1 0-36 0 0,1 0-37 0 0,0 0-37 0 0,1 0-38 0 0,0 0-38 0 0,1 0-39 0 0,-1 0-40 0 0,1 0-40 0 0,0 0-40 0 0,0 0-42 0 0,-1 0-42 0 0,0 0-42 0 0,0 0-43 0 0,0 0-1136 0 0,2 0-962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1.9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48 6392 0 0,'3'3'141'0'0,"8"7"23"0"0,-9-7 12 0 0,1-3-24 0 0,-3 0-150 0 0,1 0 0 0 0,0 0 0 0 0,0 0 0 0 0,-1 0 0 0 0,1 0 0 0 0,0 0 0 0 0,-1 0 0 0 0,1 0 1 0 0,0 0-1 0 0,-1 1 0 0 0,1-1 0 0 0,-1 0 0 0 0,1 1 0 0 0,0-1 0 0 0,-1 0-2 0 0,3 6 7 0 0,0-1 42 0 0,-1-3 39 0 0,2 0-6 0 0,-1 0 13 0 0,-1 0 18 0 0,-1 0-9 0 0,-1 0 34 0 0,1 2 40 0 0,-1 1 48 0 0,0 7 90 0 0,2-1-61 0 0,2-1-54 0 0,3-1-45 0 0,-5-7-11 0 0,-1 0-38 0 0,-1 2 19 0 0,-3 5-23 0 0,3-8-54 0 0,-6 12 146 0 0,4-9-150 0 0,1-1 0 0 0,0 0 0 0 0,0 0 0 0 0,1 1 0 0 0,-1-1 0 0 0,1 1 0 0 0,-1-1-45 0 0,1 8 137 0 0,0 1 54 0 0,-3 3 57 0 0,2-13-216 0 0,0 0-1 0 0,-1 1 0 0 0,1-1 1 0 0,-1-1-1 0 0,1 1 0 0 0,-1 0 1 0 0,-1 1-32 0 0,2-3 7 0 0,1 1 0 0 0,-1-1 0 0 0,0 1 1 0 0,1-1-1 0 0,-1 0 0 0 0,1 1 1 0 0,-1 0-1 0 0,1-1 0 0 0,-1 1 0 0 0,1-1 1 0 0,-1 1-1 0 0,1-1 0 0 0,0 1 0 0 0,-1 0 1 0 0,1-1-1 0 0,0 1 0 0 0,0 0 0 0 0,-1 0 1 0 0,1-1-1 0 0,0 1 0 0 0,0 0 1 0 0,0-1-1 0 0,0 1 0 0 0,0 0 0 0 0,0 0 1 0 0,0-1-1 0 0,0 1 0 0 0,0 0 0 0 0,0 0 1 0 0,0-1-1 0 0,1 1 0 0 0,-1 0 0 0 0,0-1 1 0 0,0 1-1 0 0,1 0 0 0 0,-1-1 0 0 0,1 1-7 0 0,0 1 24 0 0,0 1-1 0 0,0-1 0 0 0,-1 0 0 0 0,1 0 1 0 0,0 0-1 0 0,-1 0 0 0 0,0 1 0 0 0,1-1 1 0 0,-1 0-1 0 0,0 2-23 0 0,-1 13 86 0 0,0 13 89 0 0,1-25-132 0 0,0 0 0 0 0,1-1 0 0 0,0 1 0 0 0,-1 0 0 0 0,3 3-43 0 0,-1-2 23 0 0,5 18 127 0 0,-3 6 120 0 0,-2-19-162 0 0,4-1-47 0 0,-6-9-59 0 0,1 0 1 0 0,0 0 0 0 0,-1 0-1 0 0,1 0 1 0 0,0 0-1 0 0,-1 0 1 0 0,1 0 0 0 0,-1 0-1 0 0,0 0 1 0 0,1 0-1 0 0,-1 0 1 0 0,0 0 0 0 0,0 0-1 0 0,0 0 1 0 0,0 0 0 0 0,0 1-1 0 0,0-1 1 0 0,0 0-1 0 0,0 0 1 0 0,0 0 0 0 0,0 0-1 0 0,0 0 1 0 0,-1 0 0 0 0,1 1-3 0 0,-4 4 27 0 0,-4 6 13 0 0,8-12-39 0 0,0 0 0 0 0,0 1 0 0 0,0-1 0 0 0,-1 1 0 0 0,1-1 0 0 0,0 0 1 0 0,0 1-1 0 0,0-1 0 0 0,0 1 0 0 0,0-1 0 0 0,0 0 0 0 0,0 1 0 0 0,0-1 0 0 0,0 1 1 0 0,0-1-1 0 0,0 0 0 0 0,0 1 0 0 0,0-1 0 0 0,1 1 0 0 0,-1-1 0 0 0,0 0 0 0 0,0 1 0 0 0,0-1 1 0 0,0 0-1 0 0,1 1 0 0 0,-1-1 0 0 0,0 1-1 0 0,7 3 54 0 0,-6-4-51 0 0,-1 1 0 0 0,0-1 1 0 0,1 0-1 0 0,-1 0 0 0 0,0 0 1 0 0,1 1-1 0 0,-1-1 0 0 0,0 0 1 0 0,1 1-1 0 0,-1-1 0 0 0,0 0 1 0 0,1 0-1 0 0,-1 1 0 0 0,0-1 1 0 0,0 1-1 0 0,1-1 0 0 0,-1 0 1 0 0,0 1-1 0 0,0-1 0 0 0,0 0 1 0 0,0 1-1 0 0,0-1 1 0 0,1 1-1 0 0,-1-1 0 0 0,0 1 1 0 0,0-1-1 0 0,0 0 0 0 0,0 1 1 0 0,0-1-1 0 0,0 1 0 0 0,-1-1-3 0 0,-1 6 66 0 0,-9 4-2 0 0,9-7 5 0 0,2-1 16 0 0,-1 5-40 0 0,-4-5 67 0 0,1-6-16 0 0,3-1-79 0 0,1 5-13 0 0,1 0 0 0 0,-1 0 0 0 0,0-1 0 0 0,0 1 0 0 0,1 0 0 0 0,-1 0 0 0 0,0 0 0 0 0,0-1 0 0 0,1 1 0 0 0,-1 0 0 0 0,0 0 0 0 0,1 0 0 0 0,-1 0 0 0 0,0 0 0 0 0,0 0 0 0 0,1 0 0 0 0,-1 0 0 0 0,0-1 0 0 0,1 1 0 0 0,-1 0 0 0 0,0 0 0 0 0,1 0 0 0 0,-1 1 0 0 0,0-1 0 0 0,1 0 0 0 0,-1 0-4 0 0,3 0 98 0 0,-3-3-22 0 0,0 1-68 0 0,0 1-1 0 0,1-1 1 0 0,-1 0-1 0 0,1 1 0 0 0,-1-1 1 0 0,1 0-1 0 0,0 1 1 0 0,-1-1-1 0 0,1 1 1 0 0,0-1-1 0 0,0 1 0 0 0,0-1 1 0 0,0 1-1 0 0,1 0 1 0 0,-1-1-1 0 0,0 1 1 0 0,1 0-8 0 0,12-17 56 0 0,-9 5-45 0 0,8 5 1 0 0,3-15 36 0 0,-11 16-46 0 0,1 0 1 0 0,0 0 0 0 0,0 1 0 0 0,5-5-3 0 0,2-1 1 0 0,3-1-12 0 0,-3 7-32 0 0,-8-4 22 0 0,-4 9 17 0 0,0 1 0 0 0,-1 0 1 0 0,1-1-1 0 0,-1 1 0 0 0,1 0 1 0 0,0 0-1 0 0,-1 0 0 0 0,1-1 0 0 0,0 1 1 0 0,-1 0-1 0 0,1 0 0 0 0,0 0 0 0 0,-1 0 1 0 0,1 0-1 0 0,0 0 4 0 0,-1 0 0 0 0,6 0-56 0 0,-3 0 33 0 0,1 0 24 0 0,5 0-39 0 0,0 0-15 0 0,-9 0 51 0 0,1 0 1 0 0,-1 0 0 0 0,0 0 0 0 0,0 0 0 0 0,0 0 0 0 0,0 0 0 0 0,0 0 0 0 0,0 0-1 0 0,0 0 1 0 0,0 0 0 0 0,0 0 0 0 0,0 0 0 0 0,1 0 0 0 0,-1 0 0 0 0,0 0 0 0 0,0 0-1 0 0,0 0 1 0 0,0 0 0 0 0,0 0 0 0 0,0 0 0 0 0,0 0 0 0 0,0 0 0 0 0,0 0 0 0 0,0 0 0 0 0,0 0-1 0 0,1 0 1 0 0,-1 0 0 0 0,0 0 0 0 0,0 1 0 0 0,0-1 0 0 0,0 0 0 0 0,0 0 0 0 0,0 0-1 0 0,0 0 1 0 0,0 0 0 0 0,0 0 0 0 0,0 0 0 0 0,0 0 0 0 0,0 0 0 0 0,0 0 0 0 0,0 0-1 0 0,0 1 1 0 0,0-1 0 0 0,0 0 0 0 0,0 0 0 0 0,0 0 0 0 0,0 0 0 0 0,0 0 0 0 0,0 0-1 0 0,0 0 1 0 0,0 0 0 0 0,0 0 0 0 0,0 0 0 0 0,0 1 0 0 0,0-1 0 0 0,0 0 0 0 0,0 0 1 0 0,0 1-1 0 0,0 0-1 0 0,0 1 1 0 0,1-1 0 0 0,-1 0 0 0 0,0 1 0 0 0,1-1 0 0 0,-1 0 0 0 0,1 0 0 0 0,-1 1 0 0 0,1-1 0 0 0,-1 0 0 0 0,1 0 0 0 0,0 0 0 0 0,0 0 0 0 0,-1 0 0 0 0,1 0 0 0 0,0 0 0 0 0,0 0 0 0 0,0 0 0 0 0,0 0 0 0 0,0 0 0 0 0,1-1 0 0 0,-1 1 1 0 0,6 2-23 0 0,-7-3 22 0 0,1 0 0 0 0,-1 1-1 0 0,1-1 1 0 0,-1 0 0 0 0,1 0 0 0 0,-1 0-1 0 0,1 1 1 0 0,-1-1 0 0 0,0 0-1 0 0,1 1 1 0 0,-1-1 0 0 0,1 0 0 0 0,-1 1-1 0 0,0-1 1 0 0,1 0 0 0 0,-1 1 0 0 0,0-1-1 0 0,1 1 1 0 0,-1-1 0 0 0,0 1-1 0 0,0-1 1 0 0,0 0 0 0 0,1 1 0 0 0,-1-1-1 0 0,0 1 1 0 0,0-1 0 0 0,0 1 0 0 0,0-1-1 0 0,0 1 1 0 0,0-1 0 0 0,0 1 0 0 0,0-1-1 0 0,0 1 1 0 0,0 0 0 0 0,0-1-1 0 0,0 1 1 0 0,0-1 0 0 0,0 1 1 0 0,0 0-4 0 0,0 1 1 0 0,0 0-1 0 0,0-1 1 0 0,1 1-1 0 0,-1-1 1 0 0,0 1-1 0 0,1 0 0 0 0,0-1 1 0 0,-1 1-1 0 0,1-1 1 0 0,0 1-1 0 0,0-1 1 0 0,0 1-1 0 0,0-1 1 0 0,0 0-1 0 0,0 1 0 0 0,0-1 1 0 0,1 0 3 0 0,1 6-51 0 0,-3 2 52 0 0,-1-6-4 0 0,1 13 3 0 0,-2-1 0 0 0,-11 12 1 0 0,12-25 0 0 0,1-1 0 0 0,-1 0 0 0 0,1 0-1 0 0,-1 0 1 0 0,0 1 0 0 0,1-1 0 0 0,-1 0-1 0 0,0 0 1 0 0,0 0 0 0 0,0 0 0 0 0,0 0-1 0 0,0 0 0 0 0,-8 7 43 0 0,-4 3-22 0 0,0-6 22 0 0,8 2-30 0 0,5-7-11 0 0,0 1-1 0 0,0-1 1 0 0,0 0-1 0 0,-1 1 1 0 0,1-1 0 0 0,0 1-1 0 0,-1-1 1 0 0,1 0-1 0 0,0 1 1 0 0,-1-1 0 0 0,1 0-1 0 0,-1 1 1 0 0,1-1-1 0 0,0 0 1 0 0,-1 0-1 0 0,1 1 1 0 0,-1-1 0 0 0,1 0-1 0 0,-1 0 1 0 0,1 0-1 0 0,-1 1 1 0 0,1-1 0 0 0,-1 0-1 0 0,1 0 1 0 0,-1 0-1 0 0,1 0 1 0 0,-1 0 0 0 0,1 0-1 0 0,-1 0 1 0 0,1 0-1 0 0,-1 0 1 0 0,0-1-2 0 0,-5 1 13 0 0,-13 1 75 0 0,13 1-86 0 0,-10 8 56 0 0,3-7-30 0 0,8-3-169 0 0,0-1 46 0 0,-6-3-80 0 0,7 2 72 0 0,1 0-80 0 0,2 0 47 0 0,-1 1-35 0 0,1 0 13 0 0,0 0-282 0 0,0 0-109 0 0,1 1 78 0 0,0-1-42 0 0,0 1-601 0 0,0 0-473 0 0,0 0-899 0 0</inkml:trace>
  <inkml:trace contextRef="#ctx0" brushRef="#br0" timeOffset="267.97">489 348 6824 0 0,'0'0'149'0'0,"0"0"23"0"0,0 2 13 0 0,0 5-89 0 0,0 2-10 0 0,14 20-70 0 0,-13-25-33 0 0,0 0 38 0 0,1 5 120 0 0,-2 3 160 0 0,-1 6 304 0 0,0-2 24 0 0,1 17 323 0 0,0 1-96 0 0,0-12-364 0 0,0-3-80 0 0,0-19-408 0 0,0 0 0 0 0,0 0 0 0 0,0 0 1 0 0,0 0-1 0 0,0 0 0 0 0,0 0 1 0 0,0 1-1 0 0,0-1 0 0 0,0 0 0 0 0,0 0 1 0 0,0 0-1 0 0,0 0 0 0 0,0 0 1 0 0,0 0-1 0 0,0 0 0 0 0,0 0 0 0 0,0 0 1 0 0,0 0-1 0 0,0 1 0 0 0,0-1 1 0 0,0 0-1 0 0,0 0 0 0 0,0 0 0 0 0,0 0 1 0 0,0 0-1 0 0,0 0 0 0 0,0 0 0 0 0,1 0 1 0 0,-1 0-1 0 0,0 0 0 0 0,0 0 1 0 0,0 0-1 0 0,0 0 0 0 0,0 0 0 0 0,0 1 1 0 0,0-1-1 0 0,0 0 0 0 0,0 0 1 0 0,0 0-1 0 0,0 0 0 0 0,0 0 0 0 0,1 0 1 0 0,-1 0-1 0 0,0 0 0 0 0,0 0 1 0 0,0 0-1 0 0,0 0 0 0 0,0 0 0 0 0,0 0 1 0 0,0 0-1 0 0,0 0 0 0 0,0 0 0 0 0,0 0 1 0 0,1 0-1 0 0,-1 0 0 0 0,0 0 1 0 0,0 0-5 0 0,10 0 160 0 0,-7 0-38 0 0,-3 3-27 0 0,0-1-41 0 0,0 6 19 0 0,0-6 17 0 0,0-2-8 0 0,0 0-2 0 0,0 0-32 0 0,0 0-124 0 0,0 0 2 0 0,0 0 9 0 0,0 0-34 0 0,0 0-17 0 0,0 0-35 0 0,0 0-40 0 0,0 0-45 0 0,0 0-50 0 0,0 0-44 0 0,0 0-41 0 0,0 0-35 0 0,0 0-121 0 0,0 0-34 0 0,0 0-1246 0 0</inkml:trace>
  <inkml:trace contextRef="#ctx0" brushRef="#br0" timeOffset="1512.45">347 1 6216 0 0,'0'0'133'0'0,"0"0"23"0"0,0 0 15 0 0,0 0-51 0 0,0 0-10 0 0,0 0 78 0 0,0 0 40 0 0,0 0 274 0 0,0 0 11 0 0,0 0-30 0 0,0 0-334 0 0,0 0 34 0 0,0 0 81 0 0,0 0-10 0 0,0 0-24 0 0,0 0-88 0 0,0 0-40 0 0,0 0-6 0 0,0 0-6 0 0,0 0-20 0 0,0 0-6 0 0,3 0 5 0 0,-2 0-104 0 0,0 0 35 0 0,3 0 132 0 0,-2 0-172 0 0,-1 0-30 0 0,0 0-44 0 0,1 0-52 0 0,-1 0-60 0 0,-1 0-4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7.3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7280 0 0,'0'0'209'0'0,"0"-3"-5"0"0,0-3-137 0 0,0 2 33 0 0,0 2 101 0 0,0 1 234 0 0,0 0-70 0 0,0-1-83 0 0,0 1-72 0 0,0 1-63 0 0,0-1-55 0 0,0 0-37 0 0,0 0-16 0 0,0-1-9 0 0,0 2 25 0 0,0-1 47 0 0,0 0 123 0 0,0 0-64 0 0,0 1 37 0 0,0-1 42 0 0,0 0 45 0 0,0 0 50 0 0,0 0 53 0 0,2 1 241 0 0,9 0-11 0 0,-9 0-14 0 0,-2 0-52 0 0,0 0-28 0 0,0 0-4 0 0,0 0-38 0 0,0 0-335 0 0,0 0 33 0 0,0 0 80 0 0,0 0-17 0 0,0 0-25 0 0,0 0-89 0 0,0 0-38 0 0,-2 0-10 0 0,2 0-81 0 0,-1 0 5 0 0,0 0-1 0 0,1 0 1 0 0,-1 0-1 0 0,0 0 1 0 0,1 0-1 0 0,-1 0 1 0 0,0 1-1 0 0,1-1 0 0 0,-1 0 1 0 0,0 0-1 0 0,1 0 1 0 0,-1 1-1 0 0,0-1 1 0 0,1 0-1 0 0,-1 1-4 0 0,1 0 1 0 0,-1-1 0 0 0,1 1 0 0 0,0 0 0 0 0,-1 0 0 0 0,1 0 0 0 0,0-1 0 0 0,0 1 0 0 0,0 0 0 0 0,-1 0 0 0 0,1 0 0 0 0,0 0 0 0 0,0-1 0 0 0,0 1-1 0 0,1 1 0 0 0,-1 17 0 0 0,2-9-93 0 0,1-7-100 0 0,1-3-106 0 0,0 0 6 0 0,-4-1 275 0 0,0 1 0 0 0,0 0 1 0 0,0 0-1 0 0,0 0 0 0 0,0 0 1 0 0,0 0-1 0 0,0 0 0 0 0,0 0 1 0 0,1 0-1 0 0,-1 0 0 0 0,0 0 1 0 0,0 0-1 0 0,0 0 0 0 0,0 0 1 0 0,0 0-1 0 0,0 0 0 0 0,0 0 1 0 0,0 0-1 0 0,0 0 0 0 0,0 0 0 0 0,1 0 1 0 0,-1 1-1 0 0,0-1 0 0 0,0 0 1 0 0,0 0-1 0 0,0 0 0 0 0,0 0 1 0 0,0 0-1 0 0,0 0 0 0 0,0 0 1 0 0,0 0-1 0 0,0 0 0 0 0,0 0 1 0 0,0 0-1 0 0,0 0 0 0 0,0 0 1 0 0,0 0-1 0 0,0 1 0 0 0,0-1 0 0 0,1 0 1 0 0,-1 0-1 0 0,0 0 0 0 0,0 0 1 0 0,0 0-1 0 0,0 0 0 0 0,0 0 1 0 0,0 0-1 0 0,0 0 0 0 0,0 0 1 0 0,0 1-1 0 0,0-1 0 0 0,0 0 1 0 0,0 0-1 0 0,-1 0 0 0 0,1 0 1 0 0,0 0-1 0 0,0 0 18 0 0,0 13-1065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2.6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0 6072 0 0,'0'0'133'0'0,"0"0"23"0"0,0 0 12 0 0,0 0 33 0 0,0 3 114 0 0,0 23 424 0 0,0-23-375 0 0,0 2-51 0 0,0 18 190 0 0,0 1-75 0 0,0 1-65 0 0,0 1-60 0 0,0 0-50 0 0,0-1-42 0 0,0 23 111 0 0,0-46-302 0 0,0 0 0 0 0,0 0 0 0 0,-1 0 0 0 0,1 0 0 0 0,0 0 0 0 0,-1 0 0 0 0,1 0 0 0 0,-1 0 0 0 0,0-1 0 0 0,0 1 0 0 0,0 0 0 0 0,1 0 0 0 0,-3 1-20 0 0,-2 8 136 0 0,3 0-16 0 0,2 44 425 0 0,0 1-38 0 0,0-1-44 0 0,0-2-50 0 0,0-51-349 0 0,0 1 1 0 0,0-2-118 0 0,0-1 34 0 0,0 1 32 0 0,0 0 50 0 0,0 1 33 0 0,0-1-66 0 0,0 0-50 0 0,0 0-58 0 0,0 0-43 0 0,0 0-62 0 0,0 1-70 0 0,0-1-81 0 0,0-1 34 0 0,0 0-48 0 0,0 0-42 0 0,0 0-38 0 0,0 0-126 0 0,0 0-36 0 0,0 0-1310 0 0</inkml:trace>
  <inkml:trace contextRef="#ctx0" brushRef="#br0" timeOffset="273.7">0 221 5904 0 0,'0'0'169'0'0,"3"0"2"0"0,6 0 180 0 0,-1 0-62 0 0,-2 0-57 0 0,0 0-49 0 0,-1 0-27 0 0,-1 0-44 0 0,0 0 7 0 0,3 0 56 0 0,-4 0-82 0 0,0 0 49 0 0,0 0 39 0 0,2 0 64 0 0,1 0 77 0 0,1 0 88 0 0,0 0-359 0 0,-1 0 58 0 0,0 0 49 0 0,0 0 42 0 0,5 0 276 0 0,15 0 749 0 0,-18 0-914 0 0,0 0-72 0 0,-3 0-141 0 0,0 0-39 0 0,1 0-44 0 0,-1 0-48 0 0,1 0-64 0 0,1 0-68 0 0,0 0-74 0 0,0 0-81 0 0,0 0-86 0 0,1 0-94 0 0,0 0-99 0 0,1 0-105 0 0,-9 0-818 0 0,0 0-872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1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1 6824 0 0,'29'0'321'0'0,"-27"0"-136"0"0,-4 2-21 0 0,-11 9-130 0 0,2-8-34 0 0,14-3 10 0 0,-1 2 28 0 0,-3 2 29 0 0,-1 2 34 0 0,-4 6 142 0 0,6-11-218 0 0,-1 0 0 0 0,1 1 1 0 0,0-1-1 0 0,0 0 0 0 0,-1 0 0 0 0,1 1 1 0 0,0-1-1 0 0,0 0 0 0 0,0 1 0 0 0,1-1 0 0 0,-1 0 1 0 0,0 0-1 0 0,0 1 0 0 0,1-1 0 0 0,-1 0 1 0 0,1 0-1 0 0,-1 1-25 0 0,5 6 137 0 0,2 6 135 0 0,-6-13-247 0 0,-1 0-1 0 0,0 0 1 0 0,1 1 0 0 0,-1-1 0 0 0,0 0 0 0 0,0 1-1 0 0,0-1 1 0 0,0 0 0 0 0,0 1 0 0 0,0-1-1 0 0,0 0 1 0 0,0 1 0 0 0,0-1 0 0 0,-1 0 0 0 0,1 0-1 0 0,0 1 1 0 0,-1-1 0 0 0,1 0 0 0 0,-1 0-25 0 0,-4 6 124 0 0,-1 4 77 0 0,5-10-188 0 0,1 0 1 0 0,0-1-1 0 0,0 1 0 0 0,0 0 1 0 0,0-1-1 0 0,-1 1 0 0 0,1 0 1 0 0,0-1-1 0 0,0 1 0 0 0,1 0 1 0 0,-1 0-1 0 0,0-1 0 0 0,0 1 1 0 0,0 0-1 0 0,0-1 0 0 0,1 1 1 0 0,-1 0-1 0 0,0 0-13 0 0,9 17 217 0 0,-8-15-186 0 0,0 0 0 0 0,-1 0 0 0 0,1 0 0 0 0,0 0 0 0 0,-1 0 1 0 0,0 0-1 0 0,1 3-31 0 0,-1-5 23 0 0,-1 1 1 0 0,1 0-1 0 0,0 0 1 0 0,0 0-1 0 0,-1 0 1 0 0,1 0-1 0 0,-1-1 1 0 0,0 1-1 0 0,1 0 1 0 0,-1 0-1 0 0,-1 1-23 0 0,-2 8 148 0 0,12 7 87 0 0,-6-7-128 0 0,0 6 57 0 0,-2-14-115 0 0,0 0 1 0 0,0 0 0 0 0,0 0 0 0 0,0 0 0 0 0,0 1 0 0 0,-1-1 0 0 0,0 0 0 0 0,1 0 0 0 0,-2 2-50 0 0,-3 3 73 0 0,4-7-62 0 0,0 0-1 0 0,0 1 1 0 0,0-1-1 0 0,1 1 1 0 0,-1-1 0 0 0,0 1-1 0 0,1-1 1 0 0,-1 1-1 0 0,1 0 1 0 0,-1-1 0 0 0,1 1-1 0 0,0 0 1 0 0,0-1-1 0 0,0 1-10 0 0,0 5 38 0 0,0-5-27 0 0,0 1 0 0 0,0-1 0 0 0,0 0 0 0 0,0 0 0 0 0,0 0 0 0 0,0 0 0 0 0,-1 1 0 0 0,1-1 0 0 0,-1 0 0 0 0,0 1-11 0 0,-2 3 6 0 0,-7 14 56 0 0,10-20-59 0 0,-1 1-1 0 0,1 0 0 0 0,0 0 1 0 0,0-1-1 0 0,-1 1 0 0 0,1 0 0 0 0,0 0 1 0 0,0-1-1 0 0,0 1 0 0 0,0 0 1 0 0,0 0-1 0 0,0-1 0 0 0,1 1 0 0 0,-1 0 1 0 0,0 0-1 0 0,0-1 0 0 0,0 1 1 0 0,1 0-1 0 0,-1 0 0 0 0,0-1 0 0 0,1 1 1 0 0,-1 0-1 0 0,1-1 0 0 0,-1 1 1 0 0,1-1-3 0 0,3 4 30 0 0,-4-4-29 0 0,0 0 0 0 0,0 0 0 0 0,0 0 0 0 0,0 0 0 0 0,0 1 0 0 0,1-1 0 0 0,-1 0 0 0 0,0 0 0 0 0,0 0 0 0 0,0 0 0 0 0,0 0 0 0 0,0 0 0 0 0,0 0 0 0 0,0 0 0 0 0,1 1 1 0 0,-1-1-1 0 0,0 0 0 0 0,0 0 0 0 0,0 0 0 0 0,0 0 0 0 0,0 0 0 0 0,0 0 0 0 0,0 1 0 0 0,0-1 0 0 0,0 0 0 0 0,0 0 0 0 0,0 0 0 0 0,0 0 0 0 0,0 0 0 0 0,0 1 0 0 0,0-1 0 0 0,0 0 0 0 0,0 0 0 0 0,0 0 0 0 0,0 0 0 0 0,0 1 0 0 0,0-1 0 0 0,0 0 0 0 0,0 0 0 0 0,0 0 0 0 0,0 0 0 0 0,0 0 0 0 0,-1 0 0 0 0,1 1 0 0 0,0-1 0 0 0,0 0 0 0 0,0 0 0 0 0,0 0 0 0 0,0 0 0 0 0,0 0 0 0 0,0 0-1 0 0,-5 9 14 0 0,2 4 66 0 0,0-8 0 0 0,0-1-94 0 0,0-1-76 0 0,1-1-72 0 0,0 0-107 0 0,1-1-124 0 0,0 0-111 0 0,0-1 65 0 0,1 0-41 0 0,0 0-571 0 0,0 0-453 0 0,0 0-862 0 0</inkml:trace>
  <inkml:trace contextRef="#ctx0" brushRef="#br0" timeOffset="292.05">0 316 5456 0 0,'16'0'215'0'0,"-4"0"-100"0"0,-2 0-51 0 0,-1 0-40 0 0,-7 0 22 0 0,0 0 0 0 0,-1 0-1 0 0,1 0 1 0 0,0-1-1 0 0,-1 1 1 0 0,1 0-1 0 0,-1-1 1 0 0,1 0 0 0 0,0 1-1 0 0,-1-1 1 0 0,0 0-1 0 0,1 0 1 0 0,-1 0-1 0 0,1 0-45 0 0,6-4 241 0 0,1 1 78 0 0,3-2 60 0 0,1-2-93 0 0,1 1-118 0 0,7 0 29 0 0,5-1 20 0 0,-8-2-24 0 0,-13 7-144 0 0,1 1-1 0 0,-1-1 1 0 0,1 1 0 0 0,0 0 0 0 0,0 1-1 0 0,5-2-48 0 0,-5 2 34 0 0,0 0 0 0 0,-1-1-1 0 0,1 0 1 0 0,0 0 0 0 0,-1 0-1 0 0,5-3-33 0 0,-1 0 85 0 0,-1 0-1 0 0,1 1 0 0 0,6-3-84 0 0,7-1 93 0 0,-15 6-93 0 0,6 1 138 0 0,-9 1-153 0 0,-1 0-67 0 0,1 0-99 0 0,-2 0 45 0 0,0 0-34 0 0,-1 0-34 0 0,1 0-36 0 0,1 0-330 0 0,1 0-235 0 0,1 0-538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2:58.1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126 301 4384 0 0,'0'0'127'0'0,"0"0"-28"0"0,0 0 0 0 0,0 0 39 0 0,0 0 120 0 0,-3 0 223 0 0,2 0-441 0 0,-2 0 108 0 0,1 0 20 0 0,-1-1 39 0 0,-2 1 203 0 0,-7 0 634 0 0,8 1-763 0 0,0-1-45 0 0,2 0-77 0 0,-1 1-59 0 0,2 0-72 0 0,-1-1-82 0 0,-2 7 313 0 0,3-6-244 0 0,1-1-1 0 0,0 0 1 0 0,0 1-1 0 0,0-1 1 0 0,-1 0-1 0 0,1 1 1 0 0,0-1-1 0 0,0 0 1 0 0,-1 1-1 0 0,1-1 1 0 0,0 0-1 0 0,-1 1 1 0 0,1-1 0 0 0,0 0-1 0 0,-1 0 1 0 0,1 1-1 0 0,0-1 1 0 0,-1 0-1 0 0,1 0 1 0 0,-1 0-1 0 0,1 0 1 0 0,0 0-1 0 0,-1 0 1 0 0,1 1-1 0 0,-1-1 1 0 0,1 0-1 0 0,0 0 1 0 0,-1 0-1 0 0,1 0 1 0 0,-1 0-1 0 0,1-1-14 0 0,-6 4 338 0 0,0 7-115 0 0,2-2-112 0 0,-1 3-56 0 0,-9 5-44 0 0,13-15-11 0 0,0 0 1 0 0,0 0-1 0 0,-1 0 1 0 0,1 1-1 0 0,0-1 1 0 0,0 0-1 0 0,0 1 1 0 0,0-1 0 0 0,0 1-1 0 0,1-1 1 0 0,-1 1-1 0 0,0 0 1 0 0,1-1-1 0 0,-1 1 1 0 0,1 0-1 0 0,-1-1 1 0 0,1 1-1 0 0,0 0 1 0 0,0-1-1 0 0,0 1 0 0 0,0 0 4 0 0,0 0-1 0 0,-1-1 1 0 0,1 1 0 0 0,0 0-1 0 0,-1-1 1 0 0,1 1-1 0 0,-1 0 1 0 0,1-1-1 0 0,-1 1 1 0 0,0-1-1 0 0,1 1 1 0 0,-1-1 0 0 0,0 0-1 0 0,0 1 1 0 0,0-1-1 0 0,0 0 1 0 0,-1 1-1 0 0,1-1-3 0 0,0-1 1 0 0,1 0 0 0 0,0 0 0 0 0,0 0-1 0 0,0 1 1 0 0,0-1 0 0 0,0 0 0 0 0,0 0-1 0 0,0 0 1 0 0,-1 0 0 0 0,1 0 0 0 0,0 0-1 0 0,0 0 1 0 0,0 0 0 0 0,0 0 0 0 0,0 0-1 0 0,0 1 1 0 0,0-1 0 0 0,0 0 0 0 0,0 0-1 0 0,0 0 1 0 0,0 0 0 0 0,0 0 0 0 0,0 0-1 0 0,0 0 1 0 0,0 1 0 0 0,0-1 0 0 0,0 0-1 0 0,0 0 1 0 0,0 0 0 0 0,0 0 0 0 0,0 0-1 0 0,0 0 1 0 0,0 0 0 0 0,0 1 0 0 0,0-1-1 0 0,0 0 1 0 0,0 0 0 0 0,0 0 0 0 0,0 0-1 0 0,0 0 1 0 0,0 0 0 0 0,0 0 0 0 0,0 1-1 0 0,0-1 1 0 0,0 0 0 0 0,0 0 0 0 0,0 0-1 0 0,0 0 1 0 0,1 0 0 0 0,-1 0 0 0 0,0 0-1 0 0,0 0 1 0 0,0 0 0 0 0,0 0 0 0 0,0 0-1 0 0,0 0 1 0 0,1 1-1 0 0,9 12 21 0 0,-7 0 33 0 0,-3 5 10 0 0,0-17-64 0 0,0 0 0 0 0,-1 0 0 0 0,1 0 0 0 0,1 0 0 0 0,-1-1 0 0 0,0 1 0 0 0,0 0 0 0 0,0 0 0 0 0,0 0 0 0 0,1 0 0 0 0,-1-1 0 0 0,0 1 0 0 0,1 0 0 0 0,-1 0 0 0 0,1 0 1 0 0,-1-1-1 0 0,1 0 1 0 0,0 1 0 0 0,-1-1 0 0 0,1 0 0 0 0,0 0 0 0 0,-1 1 0 0 0,1-1 0 0 0,0 0 0 0 0,-1 0-1 0 0,1 0 1 0 0,0 0 0 0 0,-1 0 0 0 0,1 0 0 0 0,0 0-1 0 0,-1 0 0 0 0,5 3 53 0 0,6 7-26 0 0,-9-7 46 0 0,1-3 42 0 0,-3 0-107 0 0,1 0-1 0 0,0 0 0 0 0,-1 0 1 0 0,1 0-1 0 0,-1-1 1 0 0,1 1-1 0 0,-1 0 1 0 0,1 0-1 0 0,0 0 1 0 0,-1 0-1 0 0,1-1 1 0 0,-1 1-1 0 0,1 0 1 0 0,-1-1-1 0 0,1 1 1 0 0,-1 0-1 0 0,0-1 1 0 0,1 1-1 0 0,-1-1 1 0 0,1 1-1 0 0,-1 0 1 0 0,0-1-1 0 0,1 1 1 0 0,-1-1-8 0 0,1 0 8 0 0,-1 0-1 0 0,1 1 1 0 0,-1-1 0 0 0,0 1 0 0 0,1-1 0 0 0,0 1 0 0 0,-1-1 0 0 0,1 1 0 0 0,-1-1 0 0 0,1 1 0 0 0,0-1 0 0 0,-1 1-1 0 0,1 0 1 0 0,0-1 0 0 0,-1 1 0 0 0,1 0 0 0 0,0 0 0 0 0,-1-1 0 0 0,1 1 0 0 0,0 0 0 0 0,0 0 0 0 0,-1 0 0 0 0,1 0-1 0 0,0 0 1 0 0,0 0-8 0 0,-1 0 5 0 0,1 0-1 0 0,-1 0 0 0 0,1 0 0 0 0,-1 0 0 0 0,1 1 1 0 0,-1-1-1 0 0,1 0 0 0 0,-1-1 0 0 0,1 1 0 0 0,-1 0 1 0 0,1 0-1 0 0,-1 0 0 0 0,1 0 0 0 0,-1 0 0 0 0,1 0 1 0 0,-1-1-1 0 0,1 1 0 0 0,-1 0 0 0 0,0 0 1 0 0,1-1-1 0 0,-1 1 0 0 0,1 0 0 0 0,-1-1 0 0 0,0 1 1 0 0,1 0-1 0 0,-1-1 0 0 0,0 1 0 0 0,1 0 0 0 0,-1-1 1 0 0,0 1-1 0 0,0-1 0 0 0,1 0-4 0 0,3-5 63 0 0,9 1 33 0 0,0-6-6 0 0,-9 4-21 0 0,-4-2-66 0 0,-1 7 9 0 0,1 1-9 0 0,0 1-1 0 0,0-1 0 0 0,0 1 0 0 0,0-1 0 0 0,0 1 0 0 0,0-1 1 0 0,0 1-1 0 0,0-1 0 0 0,0 1 0 0 0,0-1 0 0 0,0 1 0 0 0,0-1 1 0 0,0 1-1 0 0,0-1 0 0 0,1 1 0 0 0,-1-1 0 0 0,0 1 1 0 0,0 0-1 0 0,0-1 0 0 0,1 1 0 0 0,-1-1 0 0 0,0 1 0 0 0,1 0 1 0 0,-1-1-1 0 0,0 1 0 0 0,1-1 0 0 0,-1 1 0 0 0,1 0 1 0 0,-1 0-1 0 0,0-1 0 0 0,1 1 0 0 0,0 0-2 0 0,5-5 14 0 0,0-8 29 0 0,7-16-20 0 0,-12 20 41 0 0,-2 2 8 0 0,1 5 58 0 0,0 2-8 0 0,0 0-41 0 0,0 0-96 0 0,0 0-51 0 0,1 3-93 0 0,-1 2 72 0 0,0-1 64 0 0,1 0-22 0 0,12 11-93 0 0,-11-13 135 0 0,0 0 1 0 0,-1 0 0 0 0,0 0 0 0 0,1-1-1 0 0,-1 1 1 0 0,0 0 0 0 0,0 1-1 0 0,0-1 1 0 0,0 0 0 0 0,-1 0 0 0 0,1 0-1 0 0,0 1 1 0 0,-1 0 2 0 0,2 18-30 0 0,-3-7-26 0 0,1 0-40 0 0,0-12 86 0 0,0 0 1 0 0,1 0 0 0 0,-1-1 0 0 0,0 1 0 0 0,1 0-1 0 0,-1 0 1 0 0,1-1 0 0 0,0 1 0 0 0,-1 0-1 0 0,1-1 1 0 0,0 1 0 0 0,0-1 0 0 0,0 1 9 0 0,0-1-6 0 0,0 1 1 0 0,0-1-1 0 0,0 1 1 0 0,0 0-1 0 0,-1-1 0 0 0,1 1 1 0 0,-1 0-1 0 0,1 0 1 0 0,-1-1-1 0 0,1 1 1 0 0,-1 0-1 0 0,0 0 1 0 0,0 0 5 0 0,0 0 0 0 0,0 0 0 0 0,0 1 0 0 0,0-1 0 0 0,1 1 0 0 0,-1-1 0 0 0,1 0 0 0 0,-1 1 0 0 0,1-1 0 0 0,0 0 0 0 0,0 1 0 0 0,0-1 0 0 0,1 0 0 0 0,-1 1 0 0 0,0-1 0 0 0,0 1 0 0 0,0-1 0 0 0,0 1 0 0 0,0 0 0 0 0,-1-1 0 0 0,1 1 0 0 0,-1 0 0 0 0,1-1 0 0 0,-1 1 0 0 0,0 0 0 0 0,0 0 0 0 0,0 27 54 0 0,0 48 237 0 0,0-76-274 0 0,0-1 1 0 0,-1 1-1 0 0,1-1 1 0 0,0 1-1 0 0,-1 0 1 0 0,1-1-1 0 0,0 1 1 0 0,-1-1-1 0 0,0 1 1 0 0,1-1-1 0 0,-1 0 1 0 0,0 1-1 0 0,0-1-17 0 0,-5 12 116 0 0,0 14 69 0 0,2-17-71 0 0,-12 19 331 0 0,7-18-285 0 0,7-9-114 0 0,0 1 1 0 0,0 0 0 0 0,0 0 0 0 0,0 0 0 0 0,1 0-1 0 0,-1 1-46 0 0,-6 10 148 0 0,-2-5-48 0 0,3-6-47 0 0,7-3-47 0 0,-1 0 0 0 0,1 1 0 0 0,-1-1-1 0 0,1 0 1 0 0,0 0 0 0 0,-1 0 0 0 0,1 0 0 0 0,-1 1-1 0 0,1-1 1 0 0,0 0 0 0 0,-1 0 0 0 0,1 1-1 0 0,-1-1 1 0 0,1 0 0 0 0,0 1 0 0 0,-1-1-1 0 0,1 0 1 0 0,0 1 0 0 0,0-1 0 0 0,-1 1-1 0 0,1-1 1 0 0,0 0 0 0 0,0 1 0 0 0,0-1 0 0 0,-1 1-1 0 0,1-1 1 0 0,0 1 0 0 0,0-1 0 0 0,0 1-1 0 0,0-1 1 0 0,0 1 0 0 0,0-1 0 0 0,0 1-1 0 0,0-1 1 0 0,0 0 0 0 0,0 1-6 0 0,0-1 3 0 0,0 0-1 0 0,0 0 1 0 0,0 0 0 0 0,0 0-1 0 0,0 1 1 0 0,0-1 0 0 0,0 0 0 0 0,0 0-1 0 0,0 0 1 0 0,0 0 0 0 0,0 0-1 0 0,0 0 1 0 0,0 0 0 0 0,0 0 0 0 0,0 0-1 0 0,0 0 1 0 0,0 1 0 0 0,0-1-1 0 0,0 0 1 0 0,0 0 0 0 0,0 0 0 0 0,0 0-1 0 0,0 0 1 0 0,0 0 0 0 0,0 0-1 0 0,0 0 1 0 0,0 0 0 0 0,0 0 0 0 0,0 0-1 0 0,0 0 1 0 0,0 0 0 0 0,0 1-1 0 0,-1-1 1 0 0,1 0 0 0 0,0 0 0 0 0,0 0-1 0 0,0 0 1 0 0,0 0 0 0 0,0 0-1 0 0,0 0 1 0 0,0 0 0 0 0,0 0 0 0 0,0 0-1 0 0,0 0 1 0 0,0 0 0 0 0,-1 0-1 0 0,1 0 1 0 0,0 0 0 0 0,0 0 0 0 0,0 0-1 0 0,0 0 1 0 0,0 0 0 0 0,0 0-1 0 0,0 0 1 0 0,0 0 0 0 0,0 0 0 0 0,-1 0-3 0 0,-11 3 149 0 0,-2 7 22 0 0,14-10-169 0 0,0 0 0 0 0,0 0 1 0 0,0 0-1 0 0,0 0 0 0 0,0 0 1 0 0,0 1-1 0 0,0-1 0 0 0,0 0 1 0 0,0 0-1 0 0,0 0 0 0 0,-1 0 1 0 0,1 0-1 0 0,0 0 0 0 0,0 0 1 0 0,0 0-1 0 0,0 0 0 0 0,0 0 1 0 0,0 1-1 0 0,0-1 0 0 0,0 0 1 0 0,-1 0-1 0 0,1 0 0 0 0,0 0 1 0 0,0 0-1 0 0,0 0 0 0 0,0 0 1 0 0,0 0-1 0 0,0 0 0 0 0,0 0 1 0 0,-1 0-1 0 0,1 0 0 0 0,0 0 1 0 0,0 0-1 0 0,0 0 0 0 0,0 0 1 0 0,0 0-1 0 0,0 0 0 0 0,-1 0 1 0 0,1 0-1 0 0,0-1 0 0 0,0 1 1 0 0,0 0-1 0 0,0 0 0 0 0,0 0 1 0 0,0 0-1 0 0,0 0 1 0 0,0 0-1 0 0,0 0 0 0 0,-1 0 1 0 0,1 0-1 0 0,0 0 0 0 0,0-1 1 0 0,0 1-1 0 0,0 0 0 0 0,0 0 1 0 0,0 0-1 0 0,0 0-2 0 0,-13-11 27 0 0,0 9-43 0 0,13 2 14 0 0,-1 0 0 0 0,1 0 1 0 0,0 0-1 0 0,0 0 1 0 0,0 0-1 0 0,0 0 1 0 0,0 0-1 0 0,0 0 0 0 0,0 0 1 0 0,0 0-1 0 0,0 0 1 0 0,0 0-1 0 0,0 0 1 0 0,-1 0-1 0 0,1 0 1 0 0,0 0-1 0 0,0 0 0 0 0,0 0 1 0 0,0 0-1 0 0,0 0 1 0 0,0 0-1 0 0,0 0 1 0 0,0 0-1 0 0,0 0 0 0 0,0 0 1 0 0,0-1-1 0 0,-1 1 1 0 0,1 0-1 0 0,0 0 1 0 0,0 0-1 0 0,0 0 0 0 0,0 0 1 0 0,0 0-1 0 0,0 0 1 0 0,0 0-1 0 0,0 0 1 0 0,0 0-1 0 0,0 0 0 0 0,0 0 1 0 0,0 0-1 0 0,0-1 1 0 0,0 1-1 0 0,0 0 1 0 0,0 0-1 0 0,0 0 0 0 0,0 0 1 0 0,0 0-1 0 0,0 0 1 0 0,0 0-1 0 0,0 0 1 0 0,0 0-1 0 0,0 0 1 0 0,0-1-1 0 0,0 1 0 0 0,0 0 1 0 0,0 0-1 0 0,0 0 2 0 0,0-5-80 0 0,-5-5 18 0 0,4 8-2 0 0,-1-1-58 0 0,1 1-12 0 0,-1-1-47 0 0,1 1-55 0 0,0 0-62 0 0,0 1-6 0 0,1-1-47 0 0,-1 0-42 0 0,1 1-36 0 0,0-1-128 0 0,-1 0-36 0 0,1-4-1313 0 0</inkml:trace>
  <inkml:trace contextRef="#ctx0" brushRef="#br0" timeOffset="448.83">363 80 6016 0 0,'0'0'133'0'0,"0"0"23"0"0,0 0 11 0 0,2 2-27 0 0,4 6-113 0 0,-5-7-27 0 0,0 1 0 0 0,0 0 0 0 0,0 0 0 0 0,-1 0 0 0 0,1 0 0 0 0,0 0-1 0 0,-1 0 1 0 0,0 0 0 0 0,1 1 0 0 0,0 14 67 0 0,-1-15-30 0 0,0-1 0 0 0,0 1 0 0 0,0 0-1 0 0,0-1 1 0 0,1 1 0 0 0,-1-1 0 0 0,1 1 0 0 0,-1-1-1 0 0,1 1 1 0 0,0-1 0 0 0,0 0 0 0 0,-1 1 0 0 0,1-1-37 0 0,6 12 289 0 0,-2 14 158 0 0,1-12-139 0 0,-2-2-72 0 0,-1 6 41 0 0,-3-2 56 0 0,0 0-41 0 0,0 16 196 0 0,0 58 702 0 0,2-77-1011 0 0,4-1 10 0 0,0-1-22 0 0,-4-1-18 0 0,-2-7-28 0 0,0 0-43 0 0,0 1-30 0 0,0 2-34 0 0,1 3-20 0 0,-1-4 35 0 0,0-1 40 0 0,0 0 59 0 0,0-1 36 0 0,0 1 62 0 0,-1-1 74 0 0,1 0 82 0 0,2-7-254 0 0,9-7 7 0 0,-8 6-18 0 0,-2 1-52 0 0,-2-6-26 0 0,1 6-11 0 0,0 2-26 0 0,0-1-1 0 0,0 0 1 0 0,0 1 0 0 0,1-1-1 0 0,-1 0 1 0 0,1 1 0 0 0,-1-1-1 0 0,1 1 1 0 0,-1-1 0 0 0,1 1-1 0 0,0-1 1 0 0,0 1 0 0 0,0-1-1 0 0,0 1-1 0 0,4-7 10 0 0,13-29 44 0 0,27-53-54 0 0,-40 77 0 0 0,-4 13 0 0 0,0 0 0 0 0,-1-1 0 0 0,1 1 0 0 0,0 0 0 0 0,0-1 0 0 0,0 1 0 0 0,0 0 0 0 0,-1 0 0 0 0,1 0 0 0 0,0 0 0 0 0,0-1 0 0 0,0 1 0 0 0,0 1 0 0 0,0-1 0 0 0,5 0 3 0 0,4 0-37 0 0,-9 0 27 0 0,-1 0 1 0 0,1 0-1 0 0,0 0 1 0 0,-1 0-1 0 0,1 0 1 0 0,0 0-1 0 0,-1 1 1 0 0,1-1-1 0 0,0 0 1 0 0,-1 0 0 0 0,1 1-1 0 0,0-1 1 0 0,-1 1-1 0 0,1-1 1 0 0,-1 0-1 0 0,1 1 1 0 0,-1-1-1 0 0,1 1 1 0 0,-1-1-1 0 0,1 1 1 0 0,-1-1-1 0 0,1 1 1 0 0,-1 0 6 0 0,4 6-20 0 0,-3-6 19 0 0,17 33-120 0 0,-10-24 133 0 0,-6-6 67 0 0,-1-1-35 0 0,-1 6-12 0 0,-1-6-7 0 0,4 10 28 0 0,2-3-58 0 0,-4-8-5 0 0,0-1 0 0 0,0 1 1 0 0,0-1-1 0 0,0 1 0 0 0,-1 0 0 0 0,1-1 0 0 0,0 1 0 0 0,-1 0 1 0 0,0 0-1 0 0,1-1 0 0 0,-1 1 0 0 0,0 0 0 0 0,0 0 10 0 0,0 2-26 0 0,0 0-1 0 0,0-1 0 0 0,1 1 1 0 0,-1 0-1 0 0,1 0 0 0 0,0-1 1 0 0,0 1 26 0 0,3 4-20 0 0,1-1 41 0 0,-2-4 70 0 0,-2 0-41 0 0,-2 6-11 0 0,1-6-10 0 0,0 10 63 0 0,0-8-33 0 0,0 6-66 0 0,0-11 6 0 0,0 0-1 0 0,0 0 1 0 0,0 0-1 0 0,0 0 1 0 0,0 0-1 0 0,0 1 1 0 0,0-1-1 0 0,0 0 1 0 0,0 0-1 0 0,0 0 1 0 0,0 0-1 0 0,0 0 1 0 0,0 0-1 0 0,0 0 1 0 0,0 0-1 0 0,0 0 1 0 0,0 0-1 0 0,0 1 1 0 0,0-1-1 0 0,0 0 1 0 0,0 0-1 0 0,0 0 1 0 0,0 0-1 0 0,0 0 1 0 0,0 0-1 0 0,0 0 1 0 0,0 0-1 0 0,0 0 1 0 0,0 0-1 0 0,0 0 1 0 0,0 0-1 0 0,1 0 1 0 0,-1 0-1 0 0,0 1 1 0 0,0-1-1 0 0,0 0 1 0 0,0 0-1 0 0,0 0 1 0 0,0 0-1 0 0,0 0 1 0 0,0 0-1 0 0,0 0 1 0 0,0 0-1 0 0,0 0 1 0 0,1 0-1 0 0,-1 0 1 0 0,0 0-1 0 0,0 0 1 0 0,0 0-1 0 0,0 0 1 0 0,0 0-1 0 0,0 0 1 0 0,0 0-1 0 0,0 0 1 0 0,0 0-1 0 0,0 0 1 0 0,1 0 1 0 0,-1 0-92 0 0,1 0 53 0 0,0 0 71 0 0,1 0 110 0 0,-1 0-108 0 0,0 0-54 0 0,0 0-89 0 0,1 0-73 0 0,-1 0-101 0 0,2 0-119 0 0,-2 0 151 0 0,0 0-36 0 0,13 0-161 0 0</inkml:trace>
  <inkml:trace contextRef="#ctx0" brushRef="#br0" timeOffset="755">962 1 5840 0 0,'0'0'132'0'0,"0"0"17"0"0,0 0 11 0 0,0 3 32 0 0,0 13 173 0 0,0 25 611 0 0,3-33-630 0 0,2 3-204 0 0,-1 2 73 0 0,-1 3 75 0 0,-2 5 80 0 0,-1-5-205 0 0,0 29 315 0 0,0-33-366 0 0,0 6 89 0 0,0 12 63 0 0,0-21-176 0 0,0 3 39 0 0,0 11 73 0 0,0 40 422 0 0,0-41-472 0 0,0-20-139 0 0,0 0-1 0 0,1 0 0 0 0,-1-1 0 0 0,0 1 1 0 0,1 0-1 0 0,0 0 0 0 0,-1 0 0 0 0,1 0 1 0 0,0 0-1 0 0,0-1 0 0 0,0 1 1 0 0,1 1-13 0 0,-1-2 9 0 0,-1 0 1 0 0,1 1-1 0 0,0-1 1 0 0,0 1-1 0 0,-1-1 1 0 0,1 1-1 0 0,-1-1 1 0 0,1 1-1 0 0,-1-1 1 0 0,0 1-1 0 0,1 0 1 0 0,-1-1-10 0 0,0 2 78 0 0,0 0-4 0 0,0-2-114 0 0,0 1 33 0 0,0 0 49 0 0,0 6 111 0 0,0-5-148 0 0,0 0-44 0 0,0-1-47 0 0,0 1-56 0 0,0-1-68 0 0,0 0-77 0 0,0-2 22 0 0,0 0-44 0 0,0 0-40 0 0,0 0-35 0 0,0 0-115 0 0,0 0-35 0 0,0 0-1187 0 0</inkml:trace>
  <inkml:trace contextRef="#ctx0" brushRef="#br0" timeOffset="1000.35">836 238 6216 0 0,'0'0'133'0'0,"0"0"23"0"0,0 0 15 0 0,0-3-15 0 0,0 3-155 0 0,0-1 0 0 0,0 1 1 0 0,0-1-1 0 0,0 1 0 0 0,0-1 0 0 0,0 1 1 0 0,0-1-1 0 0,0 1 0 0 0,0 0 0 0 0,0-1 1 0 0,0 1-1 0 0,0-1 0 0 0,0 1 0 0 0,1 0 1 0 0,-1-1-1 0 0,0 1 0 0 0,0-1 1 0 0,0 1-1 0 0,1 0 0 0 0,-1-1 0 0 0,0 1 1 0 0,1 0-1 0 0,-1-1 0 0 0,0 1 0 0 0,1 0 1 0 0,-1-1-1 0 0,0 1 0 0 0,1 0 0 0 0,-1 0 1 0 0,0 0-1 0 0,1-1 0 0 0,-1 1 0 0 0,1 0 1 0 0,-1 0-1 0 0,0 0 0 0 0,1 0 0 0 0,-1 0 1 0 0,1 0-1 0 0,-1 0 0 0 0,1 0 1 0 0,-1 0-1 0 0,1 0 0 0 0,-1 0 0 0 0,0 0 1 0 0,1 0-1 0 0,-1 0 0 0 0,1 0-1 0 0,8-1 70 0 0,1-2 75 0 0,-4 0-57 0 0,33-16 538 0 0,-21 10-433 0 0,13-18 58 0 0,-11 17-139 0 0,21-14-44 0 0,-36 20-71 0 0,-1 1-32 0 0,-2 2-25 0 0,1-1-39 0 0,-1 0-48 0 0,0 1-57 0 0,1 0-195 0 0,0 0-107 0 0,1 1-206 0 0,2-1-471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7.1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7512 0 0,'0'0'166'0'0,"0"0"29"0"0,0 0 13 0 0,0-3-29 0 0,0 2-177 0 0,0 1 1 0 0,0-1-1 0 0,0 0 0 0 0,0 1 1 0 0,0-1-1 0 0,0 0 1 0 0,0 1-1 0 0,0-1 0 0 0,0 0 1 0 0,1 1-1 0 0,-1-1 1 0 0,0 0-1 0 0,1 1 0 0 0,-1-1 1 0 0,0 0-3 0 0,7-1 16 0 0,-3 2 42 0 0,3-1 326 0 0,0 0-94 0 0,-1-1-40 0 0,1-3-1 0 0,5 0 67 0 0,-7 3-167 0 0,1 2 45 0 0,0 0-46 0 0,13 0 346 0 0,-11 0-312 0 0,-1 0-69 0 0,-3 0-68 0 0,-1 0 96 0 0,0 0-28 0 0,7 0-7 0 0,-7 0-2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7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6448 0 0,'0'0'141'0'0,"0"0"23"0"0,0 0 13 0 0,0 3-19 0 0,0 7-70 0 0,0-8 3 0 0,3-1 103 0 0,4-1-90 0 0,1 0 49 0 0,28 0 765 0 0,-24 0-724 0 0,-6 0-140 0 0,1 0-34 0 0,9 0-20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8.6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48 6448 0 0,'3'2'141'0'0,"8"9"23"0"0,-9-8-40 0 0,0-1-42 0 0,-2 1-27 0 0,0 0-27 0 0,1 2 18 0 0,9 0-14 0 0,6 24-32 0 0,-15-26 30 0 0,0 0 57 0 0,0 0 46 0 0,-1 1 41 0 0,1 3 210 0 0,-2 10 638 0 0,1-12-686 0 0,0 0-78 0 0,0 5 258 0 0,0-1-69 0 0,0 3 22 0 0,0 5 163 0 0,1-8-268 0 0,5-3 58 0 0,-2-3-169 0 0,-1 1 70 0 0,-2 1-45 0 0,0 2 64 0 0,-1 3 60 0 0,0-7-17 0 0,0-3-62 0 0,0 0-31 0 0,0 0-4 0 0,0 0-3 0 0,0 0-12 0 0,0 0-7 0 0,0 0-2 0 0,0 0-13 0 0,0 0-48 0 0,0 0-19 0 0,0 0-7 0 0,0-3-17 0 0,0 1-142 0 0,0-52 217 0 0,0 47-221 0 0,0-19 29 0 0,0 24-41 0 0,0 1 1 0 0,0-1 0 0 0,0 0-1 0 0,0 0 1 0 0,0 1 0 0 0,1-1-1 0 0,-1 1 1 0 0,1-1 0 0 0,-1 0-1 0 0,1 1 1 0 0,0-1 0 0 0,0 1-1 0 0,-1-1 1 0 0,2 1-3 0 0,4-12 27 0 0,-4 1-19 0 0,-2 12-8 0 0,1-1 1 0 0,-1 0-1 0 0,0 0 0 0 0,0 0 0 0 0,0 0 0 0 0,1 0 0 0 0,-1 0 0 0 0,0 0 0 0 0,1 0 0 0 0,-1 1 0 0 0,1-1 0 0 0,-1 0 0 0 0,1 0 0 0 0,0 0 1 0 0,-1 1-1 0 0,1-1 0 0 0,0 0 0 0 0,-1 1 0 0 0,1-1 0 0 0,0 1 0 0 0,0-1 0 0 0,-1 1 0 0 0,1-1 0 0 0,0 1 0 0 0,0-1 0 0 0,0 1 0 0 0,0 0 0 0 0,0-1 0 0 0,1 0 0 0 0,-1 0 0 0 0,0 0 0 0 0,0-1 0 0 0,1 1 0 0 0,-1 0 0 0 0,0 0 0 0 0,0-1 0 0 0,-1 1 0 0 0,1 0 0 0 0,0-1 0 0 0,0 1 0 0 0,-1-1 0 0 0,1 0 0 0 0,0 0 0 0 0,0 0 0 0 0,-1 1 0 0 0,1-1 0 0 0,0 0 0 0 0,0 1 0 0 0,0-1 0 0 0,0 1 0 0 0,0 0 0 0 0,0-1 0 0 0,0 1 0 0 0,1 0 0 0 0,-1-1 0 0 0,0 1 0 0 0,2-1 0 0 0,8-2 0 0 0,-10 4 0 0 0,0-1 0 0 0,0 1 0 0 0,0-1 0 0 0,0 1 0 0 0,0-1 0 0 0,0 1 0 0 0,0-1 0 0 0,0 0 0 0 0,0 1 0 0 0,0-1 0 0 0,0 0 0 0 0,0 0 0 0 0,0 1 0 0 0,0-1 0 0 0,-1 0 0 0 0,1 0 0 0 0,0 0 0 0 0,0-1 0 0 0,0-3 0 0 0,0 1 0 0 0,15-5 0 0 0,-13 7-41 0 0,2-1 63 0 0,2-2 28 0 0,-4 4-70 0 0,-1 0-36 0 0,1 0-26 0 0,-1 1-37 0 0,1 0-45 0 0,1 0-50 0 0,-2 2-172 0 0,1 0 319 0 0,-2 0-11 0 0,1-1-23 0 0,0 0-40 0 0,-1 1-16 0 0,1-2-40 0 0,0 1-46 0 0,-1 0-51 0 0,1 0 6 0 0,-1-1-43 0 0,1 1-45 0 0,-1-1-49 0 0,1 1-52 0 0,-1-1-55 0 0,1 0-57 0 0,0 0-62 0 0,0 0-1327 0 0,-2 0-1118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8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0 112 7688 0 0,'0'0'166'0'0,"0"0"29"0"0,0 2 14 0 0,0 3-44 0 0,0 19-108 0 0,0-15-27 0 0,0-2 54 0 0,0-1 47 0 0,0-1 37 0 0,0-1 94 0 0,0 3 573 0 0,0-4-507 0 0,0 0-89 0 0,0 1-75 0 0,3-2 384 0 0,7 9-17 0 0,-7-9-3 0 0,-3-2-16 0 0,0 0-67 0 0,0 0-28 0 0,0 0-7 0 0,0 0-17 0 0,0 0-62 0 0,0 0-31 0 0,0 0-4 0 0,0 0-19 0 0,0 0-78 0 0,0 0-37 0 0,0-2-8 0 0,0-2-104 0 0,0-11 150 0 0,1 10-167 0 0,1 2-39 0 0,4-1 20 0 0,-5 4-11 0 0,-1 0-1 0 0,1-1 1 0 0,-1 1-1 0 0,0 0 0 0 0,1 0 1 0 0,-1-1-1 0 0,1 1 0 0 0,-1 0 1 0 0,0-1-1 0 0,1 1 1 0 0,-1-1-1 0 0,0 1 0 0 0,0 0 1 0 0,1-1-1 0 0,-1 1 0 0 0,0-1 1 0 0,0 1-1 0 0,1-1 1 0 0,-1 1-1 0 0,0-1 0 0 0,0 1 1 0 0,0-1-1 0 0,0 1 0 0 0,0-1 1 0 0,0 1-1 0 0,0-1 1 0 0,0 1-1 0 0,0-1 0 0 0,0 1 1 0 0,0-1-1 0 0,0 1 1 0 0,0-1-4 0 0,0-1 8 0 0,0 1 0 0 0,0-1 0 0 0,1 0 0 0 0,-1 0 0 0 0,0 1 0 0 0,1-1-1 0 0,-1 0 1 0 0,1 1 0 0 0,0-1 0 0 0,0 1 0 0 0,-1-1 0 0 0,1 1 0 0 0,0-1-1 0 0,1 1-6 0 0,2-7 3 0 0,6-15 48 0 0,1-1-37 0 0,2 8 34 0 0,3 1-36 0 0,0 1-12 0 0,15-1 0 0 0,-18 9 0 0 0,-8 0-4 0 0,-2 1-28 0 0,8 3-42 0 0,1 2-57 0 0,12 1-180 0 0,-23-1 299 0 0,-1 0 0 0 0,1 0 0 0 0,-1 0 0 0 0,1 0-1 0 0,-1 0 1 0 0,1 1 0 0 0,-1-1 0 0 0,1 0 0 0 0,-1 0 0 0 0,1 1 0 0 0,-1-1 0 0 0,1 0 0 0 0,-1 1 0 0 0,0-1-1 0 0,1 0 1 0 0,-1 1 0 0 0,0-1 0 0 0,1 1 0 0 0,-1-1 0 0 0,0 0 0 0 0,1 1 0 0 0,-1-1 0 0 0,0 1-1 0 0,0-1 1 0 0,0 1 0 0 0,1-1 0 0 0,-1 1 0 0 0,0-1 0 0 0,0 1 0 0 0,0-1 0 0 0,0 1 0 0 0,0 0 0 0 0,0-1 12 0 0,0 2-175 0 0,3-1-149 0 0,10-1-275 0 0,3 0-15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9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6536 0 0,'0'0'141'0'0,"0"0"23"0"0,0 0 13 0 0,0 2-19 0 0,2 34 557 0 0,0-27-385 0 0,2-3-33 0 0,1 4-38 0 0,-4-6-102 0 0,0 0 42 0 0,-1 11 526 0 0,0-6-269 0 0,0-3-218 0 0,1-2-104 0 0,1-1-76 0 0,5 1 241 0 0,-7-4-282 0 0,1 0 0 0 0,-1 1 0 0 0,0-1 0 0 0,1 0 0 0 0,-1 1 0 0 0,1-1 0 0 0,-1 0 0 0 0,0 1 0 0 0,1-1 0 0 0,-1 0 0 0 0,0 1 0 0 0,1-1 0 0 0,-1 0 0 0 0,0 1 0 0 0,0-1 0 0 0,1 1 0 0 0,-1-1 0 0 0,0 1 0 0 0,0-1 0 0 0,0 1 0 0 0,1-1 0 0 0,-1 1 0 0 0,0-1 0 0 0,0 1 0 0 0,0-1 0 0 0,0 1 0 0 0,0-1 1 0 0,0 1-1 0 0,0-1 0 0 0,0 1 0 0 0,0-1 0 0 0,-1 1-17 0 0,2 7 118 0 0,2-1 51 0 0,10 9 447 0 0,-6-8-372 0 0,-4-4-163 0 0,-1 0-39 0 0,1 10 124 0 0,-3-14-164 0 0,0 0 1 0 0,0 0 0 0 0,0 0 0 0 0,0 0 0 0 0,0 0-1 0 0,0 0 1 0 0,0 0 0 0 0,0 0 0 0 0,0 0-1 0 0,0 0 1 0 0,0 0 0 0 0,0 1 0 0 0,0-1 0 0 0,0 0-1 0 0,0 0 1 0 0,0 0 0 0 0,0 0 0 0 0,0 0-1 0 0,0 0 1 0 0,0 0 0 0 0,0 0 0 0 0,0 0 0 0 0,0 0-1 0 0,0 1 1 0 0,0-1 0 0 0,0 0 0 0 0,0 0 0 0 0,0 0-1 0 0,0 0 1 0 0,0 0 0 0 0,0 0 0 0 0,0 0-1 0 0,0 0 1 0 0,1 0 0 0 0,-1 0 0 0 0,0 0 0 0 0,0 0-1 0 0,0 0 1 0 0,0 0 0 0 0,0 0 0 0 0,0 0-1 0 0,0 0 1 0 0,0 0 0 0 0,0 0 0 0 0,0 0 0 0 0,1 0-1 0 0,-1 0 1 0 0,0 0 0 0 0,0 0 0 0 0,0 0 0 0 0,0 0-1 0 0,0 0 1 0 0,0 0 0 0 0,0 0 0 0 0,0 0-1 0 0,0 0 1 0 0,0 0-3 0 0,13 3 135 0 0,1 7-20 0 0,-9-6-7 0 0,1-4-64 0 0,-1 2-12 0 0,-2 3 18 0 0,-3-4-48 0 0,0-1 0 0 0,0 0 1 0 0,0 1-1 0 0,1-1 0 0 0,-1 1 0 0 0,0-1 1 0 0,0 0-1 0 0,0 1 0 0 0,0-1 0 0 0,1 0 1 0 0,-1 0-1 0 0,0 1 0 0 0,0-1 0 0 0,1 0 0 0 0,-1 1 1 0 0,0-1-1 0 0,1 0 0 0 0,-1 0 0 0 0,0 0 1 0 0,1 1-1 0 0,-1-1 0 0 0,0 0 0 0 0,1 0 1 0 0,-1 0-1 0 0,0 0 0 0 0,1 0 0 0 0,-1 1 1 0 0,0-1-1 0 0,1 0 0 0 0,-1 0 0 0 0,1 0 1 0 0,-1 0-1 0 0,0 0 0 0 0,1 0 0 0 0,-1 0 0 0 0,1-1 1 0 0,-1 1-1 0 0,0 0 0 0 0,1 0 0 0 0,-1 0 1 0 0,0 0-1 0 0,1 0 0 0 0,-1 0 0 0 0,0-1 1 0 0,1 1-1 0 0,-1 0 0 0 0,0 0 0 0 0,1-1 1 0 0,-1 1-3 0 0,8-5 34 0 0,-7 4-26 0 0,1 0 0 0 0,-1 0 0 0 0,1 1-1 0 0,-1-1 1 0 0,1 0 0 0 0,-1 0 0 0 0,1 1 0 0 0,-1-1 0 0 0,1 1-1 0 0,0 0 1 0 0,-1-1 0 0 0,1 1 0 0 0,0 0 0 0 0,0 0-8 0 0,-2 0 4 0 0,1 0 0 0 0,0 0 0 0 0,-1 0 0 0 0,1 0 0 0 0,0 0 0 0 0,-1 0-1 0 0,1 0 1 0 0,0 0 0 0 0,-1-1 0 0 0,1 1 0 0 0,0 0 0 0 0,-1 0 0 0 0,1-1 0 0 0,-1 1 0 0 0,1 0 0 0 0,0-1 0 0 0,-1 1 0 0 0,1-1 0 0 0,-1 1 0 0 0,1-1 0 0 0,-1 1 0 0 0,1-1 0 0 0,-1 1 0 0 0,0-1 0 0 0,1 1 0 0 0,-1-1-4 0 0,1 0 4 0 0,-1 1 0 0 0,0-1-1 0 0,1 1 1 0 0,-1-1 0 0 0,1 1 0 0 0,-1-1-1 0 0,1 1 1 0 0,-1-1 0 0 0,1 1-1 0 0,-1 0 1 0 0,1-1 0 0 0,0 1-1 0 0,-1 0 1 0 0,1-1 0 0 0,-1 1 0 0 0,1 0-1 0 0,0 0 1 0 0,-1-1 0 0 0,1 1-1 0 0,0 0 1 0 0,-1 0 0 0 0,1 0-1 0 0,0 0 1 0 0,0 0 0 0 0,-1 0 0 0 0,1 0-4 0 0,0 0 2 0 0,-1 0 1 0 0,1 0 0 0 0,-1 1-1 0 0,1-1 1 0 0,-1 0 0 0 0,1 0-1 0 0,-1 0 1 0 0,1 0 0 0 0,-1 0-1 0 0,1-1 1 0 0,-1 1 0 0 0,0 0-1 0 0,1 0 1 0 0,-1 0 0 0 0,1 0-1 0 0,-1 0 1 0 0,1-1 0 0 0,-1 1 0 0 0,1 0-1 0 0,-1 0 1 0 0,0-1 0 0 0,1 1-1 0 0,-1 0 1 0 0,1-1 0 0 0,-1 1-1 0 0,0-1 1 0 0,1 1 0 0 0,-1 0-1 0 0,0-1 1 0 0,0 1 0 0 0,1-1-1 0 0,-1 1-2 0 0,4-7 32 0 0,8 0-8 0 0,-11 7-21 0 0,0 0 0 0 0,0-1 1 0 0,0 1-1 0 0,0-1 0 0 0,0 1 1 0 0,0-1-1 0 0,0 0 1 0 0,0 1-1 0 0,-1-1 0 0 0,1 0 1 0 0,0 0-1 0 0,0 1 0 0 0,0-1 1 0 0,-1 0-1 0 0,1 0 0 0 0,0 0-3 0 0,1-4 6 0 0,-2 4-3 0 0,1 0-1 0 0,-1 1 1 0 0,0-1 0 0 0,0 0-1 0 0,1 1 1 0 0,-1-1-1 0 0,1 1 1 0 0,-1-1 0 0 0,0 1-1 0 0,1-1 1 0 0,-1 1 0 0 0,1-1-1 0 0,-1 1 1 0 0,1-1 0 0 0,0 1-1 0 0,-1-1 1 0 0,1 1 0 0 0,-1 0-1 0 0,1-1 1 0 0,0 1 0 0 0,-1 0-1 0 0,1 0-2 0 0,4-3 16 0 0,-4 3-15 0 0,0-1-1 0 0,0 1 1 0 0,0-1-1 0 0,0 0 1 0 0,-1 1-1 0 0,1-1 1 0 0,0 0-1 0 0,0 1 1 0 0,-1-1-1 0 0,1 0 1 0 0,0 0-1 0 0,-1 0 1 0 0,1 0-1 0 0,-1 0 1 0 0,1 0-1 0 0,-1 0 1 0 0,0 0-1 0 0,1 0 1 0 0,-1 0-1 0 0,0 0 1 0 0,0 0-1 0 0,1 0 1 0 0,-1 0-1 0 0,0 0 1 0 0,0 0-1 0 0,0-1 0 0 0,0 0 1 0 0,0-1 1 0 0,0 1-1 0 0,1 0 1 0 0,-1 0-1 0 0,1-1 0 0 0,0 1 1 0 0,0 0-1 0 0,0-1-1 0 0,-1 3 1 0 0,12-24 42 0 0,-5 12-65 0 0,0 4-40 0 0,-4 2-39 0 0,-3-4 54 0 0,-1 10 34 0 0,1 0 11 0 0,0 0 0 0 0,0 0 0 0 0,0 0 0 0 0,0 0 1 0 0,0 0-1 0 0,0-1 0 0 0,0 1 0 0 0,0 0 0 0 0,0 0 0 0 0,0 0 0 0 0,0 0 0 0 0,0 0 1 0 0,0 0-1 0 0,0 0 0 0 0,0 0 0 0 0,0 0 0 0 0,0 0 0 0 0,0-1 0 0 0,0 1 0 0 0,0 0 1 0 0,0 0-1 0 0,0 0 0 0 0,1 0 0 0 0,-1 0 0 0 0,0 0 0 0 0,0 0 0 0 0,0 0 1 0 0,0 0-1 0 0,0 0 0 0 0,0 0 0 0 0,0 0 0 0 0,0 0 0 0 0,0-1 0 0 0,0 1 0 0 0,0 0 1 0 0,0 0-1 0 0,0 0 0 0 0,0 0 0 0 0,1 0 0 0 0,-1 0 0 0 0,0 0 0 0 0,0 0 0 0 0,0 0 1 0 0,0 0-1 0 0,0 0 0 0 0,0 0 0 0 0,0 0 0 0 0,0 0 0 0 0,0 0 0 0 0,0 0 0 0 0,1 0 1 0 0,-1 0-1 0 0,0 0 0 0 0,0 0 0 0 0,0 0 0 0 0,0 0 0 0 0,0 0 2 0 0,11 0-118 0 0,-9 0-2 0 0,-2 0 9 0 0,3 0 31 0 0,0 0 51 0 0,-2 0 28 0 0,3 0-30 0 0,4 0-45 0 0,7 0-66 0 0,-14 0 140 0 0,0 0 1 0 0,0 0-1 0 0,-1 0 0 0 0,1 0 0 0 0,0 0 1 0 0,-1 1-1 0 0,1-1 0 0 0,0 0 0 0 0,-1 0 0 0 0,1 0 1 0 0,0 1-1 0 0,-1-1 0 0 0,1 0 0 0 0,-1 1 1 0 0,1-1 1 0 0,-1 1-6 0 0,1 0 0 0 0,-1-1 0 0 0,0 1 1 0 0,1 0-1 0 0,-1 0 0 0 0,0 0 1 0 0,0-1-1 0 0,1 1 0 0 0,-1 0 0 0 0,0 0 1 0 0,0 0-1 0 0,0 0 0 0 0,0 0 1 0 0,0 0 5 0 0,2 13-72 0 0,3-4 49 0 0,-3-9 23 0 0,-2 1-1 0 0,1-1 1 0 0,0 1 0 0 0,0 0 0 0 0,0-1 0 0 0,-1 1 0 0 0,1 0 0 0 0,-1-1 0 0 0,1 1 0 0 0,-1 0 0 0 0,0 0 0 0 0,0 0 0 0 0,0-1 0 0 0,0 1-1 0 0,1 0 1 0 0,-1 0 0 0 0,0 0 0 0 0,0-1 0 0 0,1 1 0 0 0,-1 0 0 0 0,1 0-1 0 0,0-1 1 0 0,-1 1 0 0 0,1-1 0 0 0,0 1 0 0 0,0 0 0 0 0,0-1 0 0 0,0 1 2 0 0,0-1-1 0 0,0 1 1 0 0,0-1 0 0 0,0 1 0 0 0,-1 0-1 0 0,1-1 1 0 0,0 1 0 0 0,-1 0 0 0 0,0 0 0 0 0,1-1-1 0 0,-1 1 1 0 0,0 0 0 0 0,0 0-2 0 0,0 31 191 0 0,0-6-83 0 0,2-8 8 0 0,4-4-29 0 0,0 1 9 0 0,-4 3 37 0 0,-2-6-64 0 0,0 10 118 0 0,0 1 20 0 0,0-11-102 0 0,0 3 54 0 0,1-3-38 0 0,0-4-25 0 0,1 0 0 0 0,0 0 1 0 0,0 0-1 0 0,3 5-96 0 0,-4-12 22 0 0,-1-1 0 0 0,0 1 0 0 0,1 0 0 0 0,-1-1 0 0 0,0 1-1 0 0,0 0 1 0 0,0-1 0 0 0,0 1 0 0 0,0 0 0 0 0,0-1-22 0 0,-1 2 25 0 0,0 0-1 0 0,1-1 1 0 0,-1 1-1 0 0,0-1 1 0 0,0 1-1 0 0,-1-1 0 0 0,1 1-24 0 0,-3 5 89 0 0,0 10 107 0 0,5-1-59 0 0,0 0-27 0 0,-5 0 39 0 0,3-12-124 0 0,-7 17 132 0 0,6-18-107 0 0,1 0-1 0 0,-1 0 0 0 0,0 0 1 0 0,-1 0-1 0 0,1-1 0 0 0,0 1 0 0 0,-4 2-49 0 0,-9 11 206 0 0,-15 14 131 0 0,28-29-312 0 0,0-1 1 0 0,1 1-1 0 0,-1-1 0 0 0,0 0 0 0 0,-1 1 1 0 0,1-1-1 0 0,0 0 0 0 0,0 0 0 0 0,0 0 0 0 0,-1-1 1 0 0,1 1-1 0 0,0-1 0 0 0,-1 1 0 0 0,-1-1-25 0 0,3 0 17 0 0,-1 1 0 0 0,1-1-1 0 0,-1 0 1 0 0,1 0-1 0 0,-1 1 1 0 0,1-1-1 0 0,-1 1 1 0 0,1-1-1 0 0,-1 1 1 0 0,1 0-1 0 0,-1-1 1 0 0,1 1-1 0 0,0 0-16 0 0,-13 6 104 0 0,-2-6-10 0 0,-1-1 6 0 0,6 4 3 0 0,4 0-41 0 0,6-3-54 0 0,1 0 0 0 0,-1-1 0 0 0,0 1 0 0 0,0 0 0 0 0,1-1 0 0 0,-1 1 0 0 0,0-1 0 0 0,0 1 0 0 0,0-1 0 0 0,0 0 0 0 0,0 1 0 0 0,0-1 0 0 0,0 0 0 0 0,1 1 0 0 0,-1-1 0 0 0,0 0 0 0 0,0 0 0 0 0,0 0 0 0 0,0 0 0 0 0,0 0 0 0 0,0 0 0 0 0,0 0 0 0 0,0-1 0 0 0,0 1 0 0 0,0 0 0 0 0,0 0 0 0 0,0-1-8 0 0,-12-5 62 0 0,10 5-51 0 0,0 0 1 0 0,-1 0-1 0 0,1 0 1 0 0,-1 0-1 0 0,1 0 1 0 0,-1 1 0 0 0,1 0-1 0 0,-1 0-11 0 0,-15-1 64 0 0,18 1-62 0 0,1 0 0 0 0,-1 1 0 0 0,1-1 0 0 0,0 0 0 0 0,-1 0 0 0 0,1 0 0 0 0,-1 0 0 0 0,1 0 0 0 0,-1 0 0 0 0,1 0-1 0 0,-1-1 1 0 0,1 1 0 0 0,-1 0 0 0 0,1 0 0 0 0,-1 0 0 0 0,1 0 0 0 0,-1-1 0 0 0,1 1 0 0 0,-1 0 0 0 0,1 0-1 0 0,0-1 1 0 0,-1 1 0 0 0,1 0 0 0 0,-1-1 0 0 0,1 1 0 0 0,0 0 0 0 0,-1-1 0 0 0,1 1 0 0 0,0-1 0 0 0,0 1 0 0 0,-1-1-1 0 0,1 1-1 0 0,-4-7 3 0 0,-7 2 9 0 0,5-6 33 0 0,5 10-44 0 0,1 0 0 0 0,-1 0 0 0 0,1-1 0 0 0,-1 1 0 0 0,1 0 0 0 0,-1 1 0 0 0,1-1 0 0 0,-1 0 0 0 0,0 0 0 0 0,0 0 0 0 0,0 0 0 0 0,1 0 0 0 0,-1 1-1 0 0,0-1 1 0 0,0 0 0 0 0,0 1-1 0 0,-6-4 0 0 0,6 4 1 0 0,1 0 1 0 0,-1 0-1 0 0,1 0 1 0 0,-1 0-1 0 0,1-1 1 0 0,-1 1-1 0 0,1 0 0 0 0,-1 0 1 0 0,1-1-1 0 0,0 1 1 0 0,-1 0-1 0 0,1-1 0 0 0,-1 1 1 0 0,1 0-1 0 0,0-1 1 0 0,0 1-1 0 0,-1-1 0 0 0,1 1 1 0 0,0 0-1 0 0,-1-1 1 0 0,1 1-1 0 0,0-1 1 0 0,0 1-1 0 0,0-1 0 0 0,0 1 1 0 0,-1-1-1 0 0,1 1 1 0 0,0-1-1 0 0,0 1 0 0 0,0-1 1 0 0,0 1-1 0 0,0-1 1 0 0,0 1-1 0 0,0-1 0 0 0,0 1 1 0 0,1-1-1 0 0,-1 1 1 0 0,0-1-2 0 0,0 1-1 0 0,0-1 1 0 0,0 1-1 0 0,0-1 1 0 0,0 1-1 0 0,0 0 1 0 0,0-1-1 0 0,0 1 1 0 0,0-1-1 0 0,0 1 1 0 0,0-1-1 0 0,0 1 1 0 0,0-1-1 0 0,0 1 1 0 0,0 0-1 0 0,0-1 1 0 0,-1 1-1 0 0,1-1 1 0 0,0 1-1 0 0,0 0 1 0 0,0-1-1 0 0,-1 1 1 0 0,1 0-1 0 0,0-1 1 0 0,-1 1 0 0 0,-9 7-124 0 0,9-6-40 0 0,0-3 69 0 0,1-1 45 0 0,-1-4 1 0 0,1 5 1 0 0,0-1-99 0 0,0-1 64 0 0,0 0 40 0 0,0-4 3 0 0,0 4-4 0 0,0-1-109 0 0,0 3 23 0 0,0-1-46 0 0,0-1-168 0 0,0 2 125 0 0,0 0-35 0 0,0 0-37 0 0,0 0-39 0 0,0 0-43 0 0,0-1-45 0 0,0 3 26 0 0,0-1-54 0 0,0-1-48 0 0,0 1-41 0 0,0 0-155 0 0,0-1-41 0 0,0 0-187 0 0,0-2-502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7.7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284 79 5456 0 0,'0'0'158'0'0,"0"0"-36"0"0,0 0-1 0 0,0 0 49 0 0,0 0 149 0 0,0-2 272 0 0,0-3-373 0 0,0 0 184 0 0,-1-6 750 0 0,-1 7-800 0 0,0 2-97 0 0,0 1-177 0 0,0 0-40 0 0,0 1-45 0 0,0 0-50 0 0,-1 0 435 0 0,1 0-23 0 0,-25 0 320 0 0,25 0-354 0 0,-1 0-62 0 0,-11 1-23 0 0,-1 2-53 0 0,2 1-48 0 0,1 0-42 0 0,8-3-71 0 0,-8 4 78 0 0,8-4-41 0 0,1 1-1 0 0,0 0 0 0 0,0 0 1 0 0,0 0-1 0 0,0 0 0 0 0,1 0 0 0 0,-1 1-58 0 0,-7 6 143 0 0,6-5-106 0 0,-7 5 49 0 0,-4-4-1 0 0,0 2 15 0 0,6 4 12 0 0,7-8-85 0 0,0 0 1 0 0,-1 1 0 0 0,0-1 0 0 0,1 0 0 0 0,-1 0-1 0 0,-3 1-27 0 0,3-1 23 0 0,0 0 0 0 0,0 0 0 0 0,0 0 0 0 0,1 0 0 0 0,-1 0 0 0 0,-1 3-23 0 0,-17 41 256 0 0,16-37-218 0 0,4-8-29 0 0,0 0 1 0 0,0 0-1 0 0,0 0 1 0 0,0 0-1 0 0,1 0 0 0 0,-1 0 1 0 0,1 1-1 0 0,-1-1-9 0 0,0 38 112 0 0,1-30-85 0 0,3 6 33 0 0,-1-12-48 0 0,1 0 0 0 0,0-1 1 0 0,0 1-1 0 0,0-1 0 0 0,0 0 1 0 0,1 0-13 0 0,4 5 14 0 0,8 8 78 0 0,-9-8-50 0 0,-4-6-19 0 0,2 1 6 0 0,-3-3-20 0 0,-1 1 0 0 0,1 0 0 0 0,-1-1 0 0 0,1 1 0 0 0,0-1 0 0 0,-1 0 0 0 0,1 1 0 0 0,0-1 0 0 0,1 0-9 0 0,11-2 45 0 0,-13 2-41 0 0,1-1-1 0 0,0 1 1 0 0,0 0-1 0 0,-1-1 1 0 0,1 1-1 0 0,0 0 1 0 0,0 0-1 0 0,0 0 1 0 0,-1 0-1 0 0,1 1 1 0 0,0-1-1 0 0,0 0 1 0 0,-1 1-1 0 0,1 0 1 0 0,0-1-1 0 0,-1 1 1 0 0,1 0-4 0 0,4 2-37 0 0,-4-2 18 0 0,-1 0 1 0 0,1 0-1 0 0,0 0 0 0 0,0 0 1 0 0,0 0-1 0 0,0-1 1 0 0,-1 1-1 0 0,1-1 0 0 0,0 1 1 0 0,0-1-1 0 0,0 0 0 0 0,0 1 1 0 0,0-1-1 0 0,0 0 0 0 0,0 0 1 0 0,1-1-1 0 0,-1 1 1 0 0,0 0-1 0 0,0-1 19 0 0,4-2-99 0 0,-2 1-38 0 0,-1 1 1 0 0,-1-1-53 0 0,1 1-61 0 0,0 0-72 0 0,-1 0 13 0 0,1 1-45 0 0,0-1-41 0 0,-1 1-36 0 0,2-1-126 0 0,-1 1-36 0 0,2 0-154 0 0,1 0-415 0 0,-5 0 1054 0 0</inkml:trace>
  <inkml:trace contextRef="#ctx0" brushRef="#br0" timeOffset="487.02">552 32 7256 0 0,'0'0'165'0'0,"3"-3"22"0"0,7-7 7 0 0,-10 9-59 0 0,-2 0-68 0 0,-5-2-40 0 0,6 3 27 0 0,-1-4 72 0 0,1-3 143 0 0,1 7-269 0 0,0 0 9 0 0,0 0 0 0 0,0 0-1 0 0,0 0 1 0 0,0 0 0 0 0,0 0 0 0 0,0 0 0 0 0,0 0 0 0 0,0-1 0 0 0,0 1 0 0 0,0 0 0 0 0,0 0-1 0 0,0 0 1 0 0,0 0 0 0 0,0 0 0 0 0,0 0 0 0 0,0 0 0 0 0,0 0 0 0 0,0 0 0 0 0,0 0 0 0 0,0-1-1 0 0,0 1 1 0 0,0 0 0 0 0,0 0 0 0 0,0 0 0 0 0,0 0 0 0 0,0 0 0 0 0,0 0 0 0 0,0 0 0 0 0,0 0-1 0 0,0 0 1 0 0,0 0 0 0 0,0 0 0 0 0,0 0 0 0 0,0 0 0 0 0,-1 0 0 0 0,1-1 0 0 0,0 1-1 0 0,0 0 1 0 0,0 0 0 0 0,0 0 0 0 0,0 0 0 0 0,0 0 0 0 0,0 0 0 0 0,0 0 0 0 0,0 0 0 0 0,0 0-1 0 0,-1 0 1 0 0,1 0 0 0 0,0 0 0 0 0,0 0 0 0 0,0 0 0 0 0,0 0 0 0 0,0 0 0 0 0,0 0 0 0 0,0 0-1 0 0,0 0 1 0 0,0 1-9 0 0,-5-2 176 0 0,-12 3 515 0 0,12 2-393 0 0,3 4-64 0 0,2-8-228 0 0,0 0-1 0 0,0 0 1 0 0,0 0-1 0 0,0 0 1 0 0,0 0-1 0 0,0 0 1 0 0,0 0 0 0 0,0 0-1 0 0,0 0 1 0 0,0 1-1 0 0,0-1 1 0 0,0 0-1 0 0,0 0 1 0 0,0 0 0 0 0,0 0-1 0 0,0 0 1 0 0,0 0-1 0 0,0 0 1 0 0,0 0-1 0 0,0 0 1 0 0,0 0-1 0 0,0 1 1 0 0,0-1 0 0 0,0 0-1 0 0,0 0 1 0 0,-1 0-1 0 0,1 0 1 0 0,0 0-1 0 0,0 0 1 0 0,0 0 0 0 0,0 0-1 0 0,0 0 1 0 0,0 0-1 0 0,0 0 1 0 0,0 0-1 0 0,0 0 1 0 0,0 0 0 0 0,0 0-1 0 0,0 0 1 0 0,-1 0-1 0 0,1 0 1 0 0,0 0-1 0 0,0 1 1 0 0,0-1 0 0 0,0 0-1 0 0,0 0 1 0 0,0 0-1 0 0,0 0 1 0 0,0 0-1 0 0,0 0 1 0 0,0-1 0 0 0,-1 1-1 0 0,1 0 1 0 0,0 0-1 0 0,0 0 1 0 0,0 0-1 0 0,0 0-5 0 0,-12 3 286 0 0,-2 7 31 0 0,11-7-121 0 0,0-2-72 0 0,0 0-45 0 0,-1-1-41 0 0,1 0-10 0 0,0 1 34 0 0,2-1-45 0 0,0 1-1 0 0,0 0 1 0 0,1-1 0 0 0,-1 1 0 0 0,0 0 0 0 0,0 0 0 0 0,0 0 0 0 0,1-1-1 0 0,-1 1 1 0 0,0 0 0 0 0,1 0 0 0 0,-1 0 0 0 0,1 0 0 0 0,-1 0 0 0 0,1 0 0 0 0,-1 1-17 0 0,-5 9 222 0 0,-5-5-76 0 0,10-5-138 0 0,0-1-1 0 0,0 1 1 0 0,0-1-1 0 0,0 1 1 0 0,0-1-1 0 0,0 1 1 0 0,0 0-1 0 0,0-1 1 0 0,0 1-1 0 0,0 0 1 0 0,0 0-1 0 0,1-1 1 0 0,-1 1-1 0 0,0 0 1 0 0,0 0-1 0 0,1 0-7 0 0,-5 10 72 0 0,4-9-57 0 0,0 0 1 0 0,0 1 0 0 0,0-1-1 0 0,-1 0 1 0 0,1 0-1 0 0,-1 0 1 0 0,1 0 0 0 0,-1 0-1 0 0,0 0-15 0 0,0 0 18 0 0,1-1 0 0 0,-1 1 0 0 0,0 0 0 0 0,1 0 0 0 0,0 0 0 0 0,-1 0 0 0 0,0 2-18 0 0,-1 11 112 0 0,3-14-99 0 0,0 1 0 0 0,0 0 0 0 0,0-1 0 0 0,-1 1 0 0 0,1-1 0 0 0,0 1 0 0 0,-1 0 0 0 0,0-1 0 0 0,1 1 0 0 0,-1-1 0 0 0,0 1 0 0 0,0-1 0 0 0,0 0 0 0 0,0 1-13 0 0,-4 6 55 0 0,5-7-50 0 0,-11 24 168 0 0,11-24-167 0 0,0 0 0 0 0,0 0 0 0 0,0 0 0 0 0,0-1-1 0 0,0 1 1 0 0,0 0 0 0 0,0 0 0 0 0,0 0 0 0 0,0 0 0 0 0,0-1 0 0 0,1 1 0 0 0,-1 0 0 0 0,0 0 0 0 0,0-1 0 0 0,1 1 0 0 0,-1 0 0 0 0,1 0 0 0 0,-1-1 0 0 0,0 1 0 0 0,1 0 0 0 0,-1-1 0 0 0,1 1 0 0 0,0 0-6 0 0,2 2 83 0 0,-2 1-38 0 0,-2 5-21 0 0,1-7-2 0 0,0 0-12 0 0,0 1 0 0 0,1-1 0 0 0,-1 0 0 0 0,1 0 0 0 0,-1 0 1 0 0,1 0-1 0 0,0 0 0 0 0,0 0 0 0 0,0 0 0 0 0,0 0 0 0 0,1 0 0 0 0,-1 0 0 0 0,0 0 0 0 0,1 0 0 0 0,-1-1 0 0 0,1 1 0 0 0,0 0-10 0 0,11 7 36 0 0,3-7 31 0 0,44-2 317 0 0,-54-2-287 0 0,15-12-2 0 0,5-4-20 0 0,-24 17-71 0 0,-1 0 0 0 0,0 0 0 0 0,0 0 1 0 0,0 0-1 0 0,0 0 0 0 0,-1-1 0 0 0,1 1 0 0 0,0 0 0 0 0,0-1 1 0 0,-1 1-1 0 0,1 0 0 0 0,-1-1 0 0 0,1 1 0 0 0,-1-1 1 0 0,1 1-1 0 0,-1-1 0 0 0,0 1 0 0 0,0-2-4 0 0,3-2 59 0 0,2-1-50 0 0,-3 5-4 0 0,0 0 1 0 0,0-1-1 0 0,0 0 0 0 0,0 1 1 0 0,-1-1-1 0 0,1 0 0 0 0,-1 0 1 0 0,0 0-1 0 0,1 0 0 0 0,-1 0 1 0 0,0 0-1 0 0,0-1 0 0 0,0 1 1 0 0,0 0-1 0 0,-1-1 1 0 0,1 1-1 0 0,-1 0 0 0 0,1-2-5 0 0,-1 2 4 0 0,0 1 0 0 0,0-1 0 0 0,0 0 0 0 0,1 1 0 0 0,-1-1 0 0 0,1 1-1 0 0,-1-1 1 0 0,1 0 0 0 0,-1 1 0 0 0,1-1 0 0 0,0 1 0 0 0,0-1 0 0 0,0 1 0 0 0,0 0-4 0 0,4-7 9 0 0,7-17 45 0 0,-8 18-54 0 0,-2-9 10 0 0,1 0 33 0 0,7 3-48 0 0,-7 11-82 0 0,-3 2-37 0 0,0 0 16 0 0,0 0 11 0 0,-8 0-20 0 0,2 4 34 0 0,5-2 70 0 0,1 1 0 0 0,-1 0-1 0 0,1 0 1 0 0,0-1 0 0 0,0 1 0 0 0,0 0 0 0 0,0 2 13 0 0,0 14-88 0 0,0-8 66 0 0,-1-8 16 0 0,1 1-1 0 0,0 0 0 0 0,0-1 0 0 0,0 1 0 0 0,1 0 0 0 0,-1 0 0 0 0,1-1 1 0 0,1 4 6 0 0,14 22 0 0 0,-5-22 0 0 0,-10-7 0 0 0,0 0 0 0 0,0 1 0 0 0,0-1 0 0 0,0 1 0 0 0,0-1 0 0 0,0 1 0 0 0,0 0 0 0 0,0-1 0 0 0,0 1 0 0 0,0 0 0 0 0,-1 0 0 0 0,1 0 0 0 0,0-1 0 0 0,0 1 0 0 0,-1 0 0 0 0,1 1 0 0 0,8 13 2 0 0,-6-13-2 0 0,1-1-14 0 0,0 6-22 0 0,-4-7 33 0 0,1 0 0 0 0,-1 1 0 0 0,0-1 0 0 0,0 1 0 0 0,1-1 0 0 0,-1 1 0 0 0,0-1 0 0 0,1 0 0 0 0,-1 1 0 0 0,0-1 0 0 0,1 0 0 0 0,-1 1 0 0 0,1-1 0 0 0,-1 0 0 0 0,0 0 0 0 0,1 1 0 0 0,-1-1 0 0 0,1 0 0 0 0,-1 0 0 0 0,1 0 0 0 0,-1 0 0 0 0,1 0 0 0 0,-1 1 0 0 0,1-1 0 0 0,-1 0 0 0 0,1 0 0 0 0,-1 0 0 0 0,1 0 0 0 0,-1 0 0 0 0,1-1 0 0 0,-1 1 0 0 0,1 0 3 0 0,1 0 31 0 0,0 0-34 0 0,0 0-34 0 0,0 0-35 0 0,0 0-36 0 0,0 0-36 0 0,0 0-38 0 0,0 0-37 0 0,0 0-39 0 0,0 0-40 0 0,0 0-39 0 0,0 0-41 0 0,0 0-42 0 0,0 0-41 0 0,0 0-44 0 0,0 0-43 0 0,4 0-1148 0 0,4 0-965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06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270 1 5528 0 0,'0'0'124'0'0,"0"0"17"0"0,0 0 11 0 0,-3 0-20 0 0,-5 0-107 0 0,-13 0 35 0 0,18 0-25 0 0,0 0 44 0 0,-1 0 65 0 0,-6 0 365 0 0,6 1-325 0 0,1 0-79 0 0,2 0-83 0 0,-4 5 236 0 0,5-5-242 0 0,0-1-1 0 0,-1 1 0 0 0,1-1 1 0 0,0 0-1 0 0,0 1 0 0 0,-1-1 1 0 0,1 1-1 0 0,0-1 0 0 0,-1 0 1 0 0,1 1-1 0 0,0-1 0 0 0,-1 0 1 0 0,1 1-1 0 0,-1-1 0 0 0,1 0 1 0 0,-1 0-1 0 0,1 0 0 0 0,-1 1 1 0 0,1-1-1 0 0,0 0 0 0 0,-1 0 1 0 0,1 0-1 0 0,-1 0 0 0 0,1 0 1 0 0,-1 0-1 0 0,1 0 0 0 0,-1 0 1 0 0,1 0-1 0 0,-1 0 0 0 0,1 0 1 0 0,-1 0-1 0 0,0 0-15 0 0,-10 1 323 0 0,9 0-252 0 0,0-1 1 0 0,0 1-1 0 0,1 0 1 0 0,-1 0-1 0 0,0 0 1 0 0,1 0-1 0 0,-1 0 0 0 0,1 1 1 0 0,0-1-1 0 0,-1 0 1 0 0,1 1-1 0 0,-1 0-71 0 0,0 0 68 0 0,-19 12 269 0 0,-4 2 0 0 0,13-1-186 0 0,7-5-41 0 0,4-7-87 0 0,0-1 1 0 0,0 0-1 0 0,0 0 1 0 0,0 1 0 0 0,-1-1-1 0 0,1 0 1 0 0,-1 0-1 0 0,1 0 1 0 0,-1 0-24 0 0,-1 0 38 0 0,1 1 1 0 0,-1 1-1 0 0,1-1 1 0 0,0 0-1 0 0,0 1 0 0 0,0 0-38 0 0,0 0 35 0 0,0-1 0 0 0,0 0 0 0 0,0 1 0 0 0,0-1 0 0 0,0 0 0 0 0,-2 1-35 0 0,2-2 20 0 0,1-1 1 0 0,-1 1 0 0 0,0 0 0 0 0,1 0-1 0 0,-1 0 1 0 0,1 0 0 0 0,-1 2-21 0 0,-1 10 124 0 0,2 2-19 0 0,-5-1-33 0 0,-1 2-4 0 0,6 1 34 0 0,0-14-86 0 0,1 0 1 0 0,-1 0-1 0 0,1 0 1 0 0,-1 0-1 0 0,0 0 1 0 0,0 0-1 0 0,-1-1 1 0 0,1 1-1 0 0,-1 0 1 0 0,-2 2-17 0 0,3-3 9 0 0,1-1 0 0 0,-1 1-1 0 0,0 0 1 0 0,1 0 0 0 0,0 0 0 0 0,-1 0 0 0 0,1 0 0 0 0,0 0-1 0 0,0 0 1 0 0,1 2-9 0 0,0 11 24 0 0,-2-8-5 0 0,1-5-14 0 0,-1 0 0 0 0,1 0 1 0 0,0 0-1 0 0,0 0 0 0 0,0 0 1 0 0,1 0-1 0 0,-1 0 0 0 0,1 0 1 0 0,-1 0-1 0 0,1 0 0 0 0,0 0-5 0 0,4 6 23 0 0,-4-8-19 0 0,0 1 0 0 0,0-1 0 0 0,0 1 0 0 0,0-1 0 0 0,0 1 0 0 0,-1-1 0 0 0,1 1 0 0 0,-1 0 0 0 0,1-1 0 0 0,-1 1 0 0 0,1 1-4 0 0,1 3 53 0 0,9 7-23 0 0,-6-3 54 0 0,-1-4-37 0 0,0-5-14 0 0,1 0 5 0 0,3 5 16 0 0,1-1 2 0 0,3-3 1 0 0,9-2 39 0 0,-5 0-555 0 0,-6 0 65 0 0,0 0-164 0 0,-7 0-588 0 0,-1 0 737 0 0,2 0-72 0 0,2 0-1026 0 0,4 0-852 0 0</inkml:trace>
  <inkml:trace contextRef="#ctx0" brushRef="#br0" timeOffset="327.45">396 269 5520 0 0,'-2'0'158'0'0,"-5"1"-40"0"0,0 1-13 0 0,3 0 16 0 0,-3 7 39 0 0,5-6-74 0 0,1 0 49 0 0,1 0 1 0 0,-1 0 41 0 0,1 0 46 0 0,0 0 54 0 0,-3-1 180 0 0,-5 12-125 0 0,4 1-80 0 0,0-1-63 0 0,-2-1 55 0 0,5-12-208 0 0,0 0 0 0 0,0 1 0 0 0,1-1 0 0 0,-1 1 1 0 0,0-1-1 0 0,1 1 0 0 0,-1-1 0 0 0,1 1 0 0 0,0-1 0 0 0,-1 1 0 0 0,1-1 1 0 0,0 1-1 0 0,0 0-36 0 0,-2 9 176 0 0,-4 1-3 0 0,0 1-21 0 0,4-2-13 0 0,2 5 71 0 0,-1-11-143 0 0,0-1 0 0 0,1 0 1 0 0,0 1-1 0 0,0-1 0 0 0,1 0 1 0 0,-1 1-1 0 0,1-1 0 0 0,0 0 1 0 0,1 4-68 0 0,9 5 204 0 0,-9-10-18 0 0,1 0-8 0 0,7 7-2 0 0,-7-7 12 0 0,0-3 49 0 0,57 0 818 0 0,-59 0-1038 0 0,0 0 1 0 0,-1 0-1 0 0,1 0 1 0 0,0-1 0 0 0,0 1-1 0 0,0 0 1 0 0,-1 0-1 0 0,1 0 1 0 0,0-1 0 0 0,0 1-1 0 0,-1 0 1 0 0,1-1 0 0 0,0 1-1 0 0,-1-1 1 0 0,1 1-1 0 0,0-1 1 0 0,-1 1 0 0 0,1-1-1 0 0,-1 1 1 0 0,1-1-1 0 0,-1 0 1 0 0,1 1 0 0 0,-1-1-1 0 0,1 0 1 0 0,-1 1-1 0 0,0-1 1 0 0,1 0 0 0 0,-1 0-1 0 0,0 0-17 0 0,5-7 165 0 0,4 1-39 0 0,-3 4-38 0 0,-5 3-80 0 0,-1 0-1 0 0,1-1 1 0 0,-1 1-1 0 0,0 0 1 0 0,1 0-1 0 0,-1 0 1 0 0,1 0-1 0 0,-1-1 1 0 0,1 1-1 0 0,-1 0 1 0 0,0 0-1 0 0,1-1 1 0 0,-1 1-1 0 0,0 0 1 0 0,1-1-1 0 0,-1 1 1 0 0,0 0-1 0 0,1-1 1 0 0,-1 1-1 0 0,0-1 1 0 0,0 1-1 0 0,1 0 1 0 0,-1-1-1 0 0,0 1 1 0 0,0-1-1 0 0,0 1 1 0 0,0-1 0 0 0,0 1-1 0 0,0-1 1 0 0,1 1-1 0 0,-1-1 1 0 0,0 1-1 0 0,0 0 1 0 0,-1-1-1 0 0,1 1 1 0 0,0-1-8 0 0,3-4 160 0 0,11-16 25 0 0,-2-3-122 0 0,-12 24-63 0 0,1-1 4 0 0,-1 0-1 0 0,1 0 1 0 0,-1 1 0 0 0,1-1 0 0 0,-1 0 0 0 0,0 0 0 0 0,1 0 0 0 0,-1 0 0 0 0,0 0 0 0 0,0 0 0 0 0,0 0 0 0 0,0 0 0 0 0,0 0 0 0 0,0 0 0 0 0,0 0 0 0 0,0 0 0 0 0,0-1-4 0 0,-1-30 73 0 0,1 8-49 0 0,0 24-23 0 0,0 0 1 0 0,0-1 0 0 0,0 1 0 0 0,0 0 0 0 0,0 0 0 0 0,0-1-1 0 0,0 1 1 0 0,0 0 0 0 0,0-1 0 0 0,0 1 0 0 0,0 0 0 0 0,0-1 0 0 0,0 1-1 0 0,0 0 1 0 0,0-1 0 0 0,-1 1 0 0 0,1 0 0 0 0,0 0 0 0 0,0-1-1 0 0,0 1 1 0 0,-1 0 0 0 0,1-1 0 0 0,0 1 0 0 0,0 0 0 0 0,0 0 0 0 0,-1 0-2 0 0,0-2-1 0 0,0 1 1 0 0,0 0 0 0 0,-1-1 0 0 0,1 1 0 0 0,0-1 0 0 0,0 1 0 0 0,1-1 0 0 0,-1 0 0 0 0,0 1 0 0 0,0-1 0 0 0,1 0-1 0 0,-1 0 1 0 0,1 1 0 0 0,-1-1 0 0 0,1-1 0 0 0,-3-2-53 0 0,3 4 18 0 0,-2-1 44 0 0,0-2 29 0 0,-1 2-88 0 0,1 0-91 0 0,0 1 23 0 0,0 0-37 0 0,1 0-165 0 0,-1 1 99 0 0,0 0 51 0 0,-3 0-133 0 0,4 1 147 0 0,0-1-82 0 0,0 0-105 0 0,0 0 30 0 0,1 0-43 0 0,-1 0-39 0 0,1 0-34 0 0,0 0-124 0 0,0 0-33 0 0,0 0-1288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9.1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32 6648 0 0,'0'0'149'0'0,"0"0"23"0"0,0 0 12 0 0,-1 0-57 0 0,-1-2-3 0 0,-2-2 50 0 0,-2-3 157 0 0,4 6-94 0 0,1 0-41 0 0,-2-1 90 0 0,2 2-172 0 0,0 0-33 0 0,-1 0-19 0 0,1 0-14 0 0,-2 0 29 0 0,2 0-15 0 0,0-1 35 0 0,-1-2 105 0 0,0-1 7 0 0,0 1-24 0 0,0 1-33 0 0,-3 1 124 0 0,2 1-85 0 0,-2 0 46 0 0,-21 0 493 0 0,7 0-307 0 0,4 0-167 0 0,8 0-174 0 0,0 0-37 0 0,2 2 90 0 0,4-1-120 0 0,0 1-5 0 0,0-1 1 0 0,0 0 0 0 0,0 0 0 0 0,-1 0 0 0 0,1-1 0 0 0,0 1-1 0 0,0 0 1 0 0,-1 0 0 0 0,0 0-11 0 0,-6 1 67 0 0,-2-1 52 0 0,9-1-117 0 0,-1 0 0 0 0,0 0 0 0 0,0 1 0 0 0,1-1 0 0 0,-1 1-1 0 0,0 0 1 0 0,1 0 0 0 0,-1-1 0 0 0,0 1 0 0 0,1 0 0 0 0,-1 0 0 0 0,1 0 0 0 0,-1 1-1 0 0,1-1 1 0 0,-1 1-2 0 0,-3 2 45 0 0,-1-4-35 0 0,1 1-11 0 0,0 9 1 0 0,-5-4 0 0 0,9-6 0 0 0,1 1 0 0 0,-1 0 0 0 0,1 0 0 0 0,0 0 0 0 0,0-1 0 0 0,-1 1 0 0 0,1 0 0 0 0,0 0 0 0 0,0 0 0 0 0,0 0 0 0 0,0-1 0 0 0,0 1 0 0 0,0 0 0 0 0,0 1 0 0 0,2 28 53 0 0,3-21-35 0 0,1-1-17 0 0,-1 5-17 0 0,6-7-48 0 0,-6 7 48 0 0,8 3 16 0 0,-5-9 0 0 0,-5-3 0 0 0,0-1 0 0 0,0 0 0 0 0,1 0 0 0 0,-1 0 0 0 0,1 0 0 0 0,0-1 0 0 0,1 1 0 0 0,-5-3 0 0 0,1 0 0 0 0,0 1 0 0 0,-1-1 0 0 0,1 0 0 0 0,0 0 0 0 0,-1 1 0 0 0,1-1 0 0 0,-1 1 0 0 0,1-1 0 0 0,-1 1 0 0 0,1-1 0 0 0,-1 1 0 0 0,1-1 0 0 0,-1 1 0 0 0,1-1 0 0 0,-1 1 0 0 0,0-1 0 0 0,1 1 0 0 0,-1 0 0 0 0,0-1 0 0 0,1 1 0 0 0,-1 0 0 0 0,2 4 0 0 0,1-2 0 0 0,-1 1 0 0 0,0-1 0 0 0,1 0 0 0 0,0 0 0 0 0,0 0 0 0 0,2 2 0 0 0,-2-3 0 0 0,0 1 0 0 0,0 0 0 0 0,0 0 0 0 0,0 0 0 0 0,-1 0 0 0 0,2 3 0 0 0,1 5 8 0 0,-4-9 1 0 0,0 0 0 0 0,0 0 0 0 0,0 1 0 0 0,1-1 1 0 0,-1 0-1 0 0,1 0 0 0 0,-1 0 0 0 0,1 0 0 0 0,0 0-9 0 0,10 13 83 0 0,2 11 141 0 0,-11-20-173 0 0,-1 0-9 0 0,-1 2 40 0 0,-1 15 242 0 0,-1-13-212 0 0,1-3-57 0 0,1-6-38 0 0,-1 1 0 0 0,0 0 0 0 0,0-1 0 0 0,0 1 1 0 0,0 0-1 0 0,0-1 0 0 0,0 1 0 0 0,-1 0 0 0 0,1-1 1 0 0,-1 1-1 0 0,1-1 0 0 0,-1 2-17 0 0,-10 3 156 0 0,6 7 11 0 0,-6 0 1 0 0,8-11-61 0 0,1 0-37 0 0,-1-2-26 0 0,0 0-26 0 0,-1 1 20 0 0,-2 10 61 0 0,-23 4 87 0 0,18-12-138 0 0,2-1-29 0 0,-18 9 57 0 0,23-9-63 0 0,-2-1-9 0 0,-15-1-6 0 0,10-3-39 0 0,5-3-59 0 0,6 6 91 0 0,-1-1-1 0 0,1 1 0 0 0,0-1 1 0 0,-1 1-1 0 0,1-1 0 0 0,0 1 1 0 0,-1 0-1 0 0,1-1 0 0 0,-1 1 1 0 0,1-1-1 0 0,-1 1 0 0 0,1 0 1 0 0,-1 0-1 0 0,1-1 1 0 0,-1 1-1 0 0,1 0 0 0 0,-1 0 1 0 0,1-1-1 0 0,-1 1 0 0 0,0 0 1 0 0,1 0-1 0 0,-1 0 0 0 0,1 0 1 0 0,-1 0 9 0 0,-1 0-115 0 0,1-1-47 0 0,1 1-68 0 0,0-1 73 0 0,0 0-33 0 0,0 1-35 0 0,0-1-34 0 0,0-2-348 0 0,0 2 85 0 0,0-1-46 0 0,0-1-667 0 0,0 1-522 0 0,0 1-996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14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301 1 5264 0 0,'0'0'116'0'0,"0"0"17"0"0,0 0 12 0 0,0 0 50 0 0,0 0-34 0 0,0 0 34 0 0,0 0 237 0 0,-3 0 15 0 0,0 0-326 0 0,-1 1 35 0 0,-6 3 430 0 0,7-1-378 0 0,-1-1-76 0 0,3 0-109 0 0,0-1-35 0 0,-1 0 197 0 0,0 0-43 0 0,-1 1 39 0 0,-1-2-93 0 0,-1-1-51 0 0,2 1 58 0 0,3-1-85 0 0,-1 1 0 0 0,1 0 0 0 0,-1 0 0 0 0,1 0 0 0 0,-1 0 0 0 0,1 0 0 0 0,-1 0 0 0 0,1 0 0 0 0,-1 0 0 0 0,1 0 0 0 0,-1 0 0 0 0,1 0-1 0 0,-1 1 1 0 0,1-1 0 0 0,-1 0 0 0 0,1 0 0 0 0,0 0 0 0 0,-1 1 0 0 0,1-1 0 0 0,-1 0 0 0 0,1 0 0 0 0,-1 1 0 0 0,1-1 0 0 0,0 0 0 0 0,-1 1 0 0 0,1-1-1 0 0,0 1 1 0 0,-1-1 0 0 0,1 0 0 0 0,0 1 0 0 0,0-1 0 0 0,-1 1-10 0 0,-3 6 130 0 0,-7-1 54 0 0,10-5-172 0 0,0-1 0 0 0,0 0 0 0 0,0 1 0 0 0,0-1 0 0 0,0 1 0 0 0,0 0 0 0 0,0-1 0 0 0,0 1 0 0 0,0 0 0 0 0,0-1-1 0 0,0 1 1 0 0,0 0 0 0 0,1 0 0 0 0,-1 0 0 0 0,0 0 0 0 0,1 0-12 0 0,-5 9 96 0 0,4-7-78 0 0,0-1 0 0 0,0 0 0 0 0,0 1 0 0 0,-1-1 0 0 0,1 0 0 0 0,-1 0 0 0 0,1 0-1 0 0,-1 0 1 0 0,0 0-18 0 0,-14 17 116 0 0,0 10-6 0 0,1-1-24 0 0,1-6-5 0 0,-4 6-1 0 0,1 0 5 0 0,3-6 7 0 0,2-2 10 0 0,1 1 1 0 0,0 3-103 0 0,-3 3 67 0 0,12-22-66 0 0,-1 0 1 0 0,1 0-1 0 0,0 1 1 0 0,1-1 0 0 0,-1 0-1 0 0,1 1 1 0 0,0-1-1 0 0,0 1 1 0 0,1 0 0 0 0,0 3-2 0 0,-1-2 5 0 0,1 1 1 0 0,-1-1-1 0 0,-1 0 1 0 0,1 0 0 0 0,-2 3-6 0 0,1-2 9 0 0,0 0 0 0 0,0 0 1 0 0,1 0-1 0 0,0 0 0 0 0,1 3-9 0 0,0 110 107 0 0,0-114-99 0 0,1 0 0 0 0,-1-1 1 0 0,1 1-1 0 0,1-1 0 0 0,-1 1 1 0 0,2 3-9 0 0,2 6 27 0 0,-1 2-13 0 0,-2-11 2 0 0,-1 1-1 0 0,2-1 1 0 0,-1 1 0 0 0,1-1-1 0 0,0 1-15 0 0,11 21 64 0 0,-7-12 1 0 0,1-1 1 0 0,4 4-66 0 0,-9-14 12 0 0,1-1 0 0 0,-1 0-1 0 0,1-1 1 0 0,0 1 0 0 0,1-1 0 0 0,-1 1 0 0 0,1-1 0 0 0,4 2-12 0 0,27 20 3 0 0,-12-4 47 0 0,-20-19-102 0 0,0 0 45 0 0,9 4 140 0 0,-10-6-121 0 0,0-1-27 0 0,1 1-34 0 0,0-1-50 0 0,0 0-59 0 0,0 0-69 0 0,1 0-79 0 0,-4 0 50 0 0,1 0-42 0 0,1 0-406 0 0,1 0-286 0 0,2 0-655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14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2 4896 0 0,'0'0'108'0'0,"0"0"17"0"0,0 0 10 0 0,-2 0-22 0 0,-1-1-116 0 0,-6 0 109 0 0,3 1-4 0 0,1 1 36 0 0,0 0 41 0 0,1 1 42 0 0,3 0-192 0 0,0-1 0 0 0,-1 0 1 0 0,1 0-1 0 0,-1 0 0 0 0,1 0 1 0 0,-1 0-1 0 0,1 0 0 0 0,-1 0 1 0 0,0 0-1 0 0,1-1 0 0 0,-1 1 1 0 0,0-1-1 0 0,0 1 0 0 0,1-1 1 0 0,-2 1-30 0 0,-2 1 190 0 0,-11 8 20 0 0,13-9-180 0 0,1 0-1 0 0,0 0 0 0 0,0 0 0 0 0,0 0 1 0 0,0 1-1 0 0,0-1 0 0 0,0 1 1 0 0,0-1-1 0 0,0 1 0 0 0,0 0 0 0 0,1-1 1 0 0,-1 2-30 0 0,-3 8 130 0 0,4-9-102 0 0,0 0 0 0 0,0 0 0 0 0,0 1 1 0 0,-1-1-1 0 0,1 0 0 0 0,-1 0 0 0 0,1 0 1 0 0,-1 0-1 0 0,0 0-28 0 0,-1 1 46 0 0,0 0 1 0 0,1 1-1 0 0,-1-1 0 0 0,1 1 1 0 0,0 0-1 0 0,-1 0-46 0 0,-5 16 157 0 0,4-4-54 0 0,3-1-33 0 0,-1 3 60 0 0,-4-2-30 0 0,0 0 27 0 0,4 2 52 0 0,2 40 225 0 0,2-39-273 0 0,4-3-46 0 0,0-1-12 0 0,-4 1 34 0 0,-2-14-93 0 0,0-1 0 0 0,0 1 1 0 0,1 0-1 0 0,-1 0 0 0 0,0-1 0 0 0,1 1 1 0 0,0 0-1 0 0,-1-1 0 0 0,1 1 1 0 0,0 0-1 0 0,0-1 0 0 0,0 1 0 0 0,0-1 1 0 0,0 0-1 0 0,0 1 0 0 0,0-1 0 0 0,1 0 1 0 0,-1 1-1 0 0,1-1-14 0 0,11 15 161 0 0,-11-11-118 0 0,-2-4-32 0 0,0 0 0 0 0,1-1-1 0 0,-1 1 1 0 0,0-1 0 0 0,1 1 0 0 0,-1 0 0 0 0,0-1-1 0 0,1 1 1 0 0,-1-1 0 0 0,1 1 0 0 0,-1-1-1 0 0,1 1 1 0 0,-1-1 0 0 0,1 1 0 0 0,-1-1 0 0 0,1 0-1 0 0,0 1 1 0 0,-1-1 0 0 0,1 0 0 0 0,-1 1 0 0 0,1-1-1 0 0,0 0-10 0 0,4 3 48 0 0,3 2 45 0 0,2 0 50 0 0,4-2 45 0 0,-7-3-68 0 0,17 0 188 0 0,-15 0-145 0 0,1 0 78 0 0,-9 0-224 0 0,0 0 1 0 0,0 0 0 0 0,0-1 0 0 0,0 1 0 0 0,1 0 0 0 0,-1-1-1 0 0,0 1 1 0 0,0 0 0 0 0,0-1 0 0 0,0 1 0 0 0,0-1-1 0 0,1 0-17 0 0,10-10 147 0 0,5-2-14 0 0,-12 10-106 0 0,-4 3-21 0 0,0 0 1 0 0,-1 0-1 0 0,1-1 0 0 0,-1 1 0 0 0,1 0 0 0 0,0-1 0 0 0,-1 1 1 0 0,1 0-1 0 0,-1-1 0 0 0,1 1 0 0 0,-1-1 0 0 0,1 1 0 0 0,-1-1 1 0 0,1 1-1 0 0,-1-1 0 0 0,0 1 0 0 0,1-1 0 0 0,-1 0 0 0 0,0 1 1 0 0,1-1-1 0 0,-1 0 0 0 0,0 0-6 0 0,3-4 24 0 0,2-3 18 0 0,-4 7-35 0 0,-1 0 1 0 0,1-1 0 0 0,0 1 0 0 0,0-1 0 0 0,0 1 0 0 0,-1-1 0 0 0,1 1-1 0 0,-1-1 1 0 0,1 0 0 0 0,-1 1 0 0 0,0-1 0 0 0,1 1 0 0 0,-1-1 0 0 0,0 0-8 0 0,0-18 68 0 0,0-5-8 0 0,2 7-11 0 0,4-1-36 0 0,-1 9-11 0 0,-5 9-2 0 0,1 0 0 0 0,-1 0 0 0 0,0 0 0 0 0,0 0 0 0 0,1 0 0 0 0,-1 0 0 0 0,0 0 0 0 0,0 0 0 0 0,0-1 0 0 0,0 1 0 0 0,0 0 0 0 0,-1 0 0 0 0,1 0 0 0 0,0 0 0 0 0,0 0 0 0 0,-1 0 0 0 0,1 0 0 0 0,0 0 0 0 0,-1 0 0 0 0,1 0 0 0 0,-1 0 0 0 0,0 1 0 0 0,1-1 1 0 0,-1-1-1 0 0,-6-9 9 0 0,7 7-1 0 0,-1 0 0 0 0,0-1 1 0 0,1 1-1 0 0,0 0 0 0 0,0-4-8 0 0,0 4 5 0 0,0 0-1 0 0,0-1 1 0 0,-1 1 0 0 0,1 0-1 0 0,-2-4-4 0 0,-1 0 22 0 0,-2-1 0 0 0,1 1 0 0 0,-1-1-1 0 0,-1 0-21 0 0,2 2 14 0 0,0 0 0 0 0,0 0-1 0 0,-3-8-13 0 0,-2-10 79 0 0,5 20-70 0 0,-1 1-5 0 0,-8-9-72 0 0,10 10-48 0 0,3 3 46 0 0,0 0-53 0 0,0 0-63 0 0,0 0-105 0 0,0 0-123 0 0,0 0-110 0 0,0 0 72 0 0,0 0-41 0 0,0 0-583 0 0,0 0-460 0 0,0 0-873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15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6824 0 0,'0'0'149'0'0,"0"0"23"0"0,0 0 13 0 0,0 0 14 0 0,0 0 8 0 0,0 0 1 0 0,0 0 0 0 0,0 0-3 0 0,0 0-12 0 0,0 0-7 0 0,0 0-2 0 0,0 3 1 0 0,0 23 206 0 0,0-23-191 0 0,0 0 5 0 0,0 8 76 0 0,0 0-35 0 0,0 12 152 0 0,0 0-109 0 0,0 0-88 0 0,0 6-45 0 0,0 50 80 0 0,0-47-80 0 0,0-30-148 0 0,0-1 0 0 0,0 1 0 0 0,0 0 0 0 0,0-1 0 0 0,1 1 0 0 0,-1 0 0 0 0,1-1 1 0 0,-1 1-1 0 0,1 0 0 0 0,-1-1 0 0 0,1 1 0 0 0,0-1 0 0 0,0 1 0 0 0,0-1-8 0 0,5 12 55 0 0,-2 14 43 0 0,-5 25 175 0 0,1-23-92 0 0,-1-21-131 0 0,2 2-19 0 0,3-4 4 0 0,5 4 41 0 0,-9-10-237 0 0,1 1 73 0 0,-1-1 61 0 0,0 0 50 0 0,0 1 63 0 0,1 1 291 0 0,-1-1-253 0 0,0 0-83 0 0,0-1-100 0 0,0 1-18 0 0,0-1-38 0 0,0 1-42 0 0,0-1-46 0 0,0 1-49 0 0,0 0-55 0 0,0-1-58 0 0,0 1-61 0 0,0-1 78 0 0,0 1-35 0 0,0-1-37 0 0,0 1-39 0 0,0-1-1137 0 0,0 0-916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16.2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5472 0 0,'0'0'124'0'0,"0"0"17"0"0,0 0 10 0 0,0-2-25 0 0,0 1-124 0 0,0 0 0 0 0,0 1 0 0 0,0-1-1 0 0,0 0 1 0 0,0 1 0 0 0,0-1-1 0 0,0 0 1 0 0,0 1 0 0 0,0-1-1 0 0,1 0 1 0 0,-1 1 0 0 0,0-1-1 0 0,1 0 1 0 0,-1 1 0 0 0,0-1-2 0 0,7-1 11 0 0,-1 2 28 0 0,-2 0-3 0 0,-1 0 90 0 0,1 0 48 0 0,5 0 424 0 0,-5 0-380 0 0,-2 0-117 0 0,-1 0-41 0 0,0 0-51 0 0,0 0-61 0 0,2 0 354 0 0,-3 0-12 0 0,3 2-2 0 0,10 9 5 0 0,0-6 22 0 0,-8 2-92 0 0,-5-7-210 0 0,0 1 1 0 0,0-1-1 0 0,0 0 0 0 0,1 1 1 0 0,-1-1-1 0 0,0 0 1 0 0,0 1-1 0 0,1-1 1 0 0,-1 0-1 0 0,0 1 1 0 0,0-1-1 0 0,1 0 1 0 0,-1 0-1 0 0,1 1 0 0 0,-1-1 1 0 0,0 0-1 0 0,1 0 1 0 0,-1 0-1 0 0,0 1 1 0 0,1-1-1 0 0,-1 0 1 0 0,1 0-1 0 0,-1 0 1 0 0,0 0-1 0 0,1 0 0 0 0,-1 0 1 0 0,1 0-1 0 0,-1 0 1 0 0,1 0-1 0 0,-1 0 1 0 0,1 0-14 0 0,4 3 304 0 0,-1 1-204 0 0,0-1-32 0 0,0 1 0 0 0,-1 0 0 0 0,1 0 0 0 0,-1 0 0 0 0,1 2-68 0 0,1 7 200 0 0,2-8-75 0 0,-7-5-114 0 0,1 1 1 0 0,0-1-1 0 0,0 1 0 0 0,-1 0 1 0 0,1-1-1 0 0,0 1 1 0 0,-1 0-1 0 0,1 0 0 0 0,-1-1 1 0 0,1 1-1 0 0,-1 0 0 0 0,1 0 1 0 0,-1 0-1 0 0,0 0 1 0 0,0 0-1 0 0,1 0 0 0 0,-1 0 1 0 0,0 0-1 0 0,0 0-11 0 0,11 18 97 0 0,1 0 16 0 0,-11-16-94 0 0,0-1 0 0 0,0 0 0 0 0,0 1 0 0 0,-1-1 0 0 0,1 0 0 0 0,-1 1 0 0 0,1-1 0 0 0,-1 1 0 0 0,0 0-19 0 0,0-1 10 0 0,0 1-1 0 0,0-1 1 0 0,0 1-1 0 0,0-1 1 0 0,1 0 0 0 0,-1 1-1 0 0,0-1 1 0 0,1 0-1 0 0,0 1 1 0 0,0-1-1 0 0,0 0 1 0 0,0 0-1 0 0,0 0 1 0 0,0 0-1 0 0,0 0 1 0 0,1 0 0 0 0,-1 0-1 0 0,1 0 1 0 0,0 1-10 0 0,-1-2 6 0 0,1 0 1 0 0,-1 0 0 0 0,0 0 0 0 0,0 0 0 0 0,0 1 0 0 0,0-1 0 0 0,0 0 0 0 0,0 1 0 0 0,0-1 0 0 0,0 0 0 0 0,-1 1 0 0 0,1-1 0 0 0,0 1 0 0 0,-1-1 0 0 0,1 1 0 0 0,-1-1 0 0 0,0 1 0 0 0,1 0 0 0 0,-1-1 0 0 0,0 1 0 0 0,0-1 0 0 0,0 1 0 0 0,0 0-7 0 0,0 3 23 0 0,1 1 0 0 0,0-1 0 0 0,0 1 0 0 0,0-1 1 0 0,2 3-24 0 0,-1-2 24 0 0,0 0 1 0 0,-1-1 0 0 0,1 1 0 0 0,-1 0 0 0 0,-1 3-25 0 0,0 36 175 0 0,0-42-165 0 0,-1 14 82 0 0,-5 1-17 0 0,0-3-19 0 0,1 16 64 0 0,-5 1 32 0 0,4-3 9 0 0,-4-8 6 0 0,4 0-37 0 0,4-13-76 0 0,0-1-1 0 0,0 0 0 0 0,0 0 1 0 0,-3 3-54 0 0,-8 17 151 0 0,3-5 41 0 0,-1-1-1 0 0,-2 1-191 0 0,5-8 136 0 0,2 5 24 0 0,-1 1 32 0 0,-3-7-22 0 0,-4-1 5 0 0,0 2-46 0 0,11-11-106 0 0,0 0-1 0 0,1 0 1 0 0,-1 0-1 0 0,1 0 1 0 0,0 0 0 0 0,0 0-23 0 0,-14 29 193 0 0,11-19-90 0 0,-2-8-31 0 0,7-5-68 0 0,-1 0 1 0 0,1 0-1 0 0,-1 1 0 0 0,1-1 1 0 0,0 0-1 0 0,-1 0 1 0 0,1 0-1 0 0,0 1 0 0 0,-1-1 1 0 0,1 0-1 0 0,0 1 0 0 0,0-1 1 0 0,-1 0-1 0 0,1 1 1 0 0,0-1-1 0 0,0 0 0 0 0,-1 1 1 0 0,1-1-1 0 0,0 1 0 0 0,0-1 1 0 0,0 0-1 0 0,0 1 1 0 0,0-1-1 0 0,0 1 0 0 0,-1-1 1 0 0,1 0-1 0 0,0 1 0 0 0,0-1 1 0 0,0 1-1 0 0,1-1 1 0 0,-1 1-5 0 0,0 1 100 0 0,0-2-18 0 0,0 0-8 0 0,0 0-2 0 0,0 0-2 0 0,0 0 1 0 0,0 0 14 0 0,0 0-15 0 0,0 0-1 0 0,0 0 16 0 0,0-2-26 0 0,0 1-238 0 0,0 1 57 0 0,0 0 51 0 0,0-1 44 0 0,0 1 65 0 0,0-1 77 0 0,0-1 439 0 0,0 2-468 0 0,0-1-35 0 0,0 1-45 0 0,0-1-57 0 0,0 1-68 0 0,0-1-79 0 0,0 1-55 0 0,0-1-79 0 0,0 1-87 0 0,0-1-95 0 0,0 0-102 0 0,0 0-110 0 0,0 1-119 0 0,0-1-125 0 0,0 1-950 0 0,0 0-1093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14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1 5384 0 0,'0'0'116'0'0,"0"0"17"0"0,0 0 12 0 0,-3 0-14 0 0,-13 0-122 0 0,7 3 44 0 0,3 3 153 0 0,6-5-193 0 0,0-1 1 0 0,0 0-1 0 0,-1 1 1 0 0,1-1 0 0 0,0 1-1 0 0,0-1 1 0 0,-1 0-1 0 0,1 1 1 0 0,0-1-1 0 0,-1 0 1 0 0,1 1 0 0 0,-1-1-1 0 0,1 0 1 0 0,0 1-1 0 0,-1-1 1 0 0,1 0 0 0 0,-1 0-1 0 0,1 0 1 0 0,-1 0-1 0 0,1 1 1 0 0,-1-1 0 0 0,1 0-1 0 0,0 0 1 0 0,-1 0-1 0 0,1 0 1 0 0,-1 0 0 0 0,1 0-1 0 0,-1 0 1 0 0,1 0-1 0 0,-1 0 1 0 0,1 0 0 0 0,-1 0-1 0 0,0-1-13 0 0,-12 1 367 0 0,13 0-361 0 0,0 0 1 0 0,0 0-1 0 0,0 0 1 0 0,0 0-1 0 0,0 0 1 0 0,0 0-1 0 0,0 0 0 0 0,0 0 1 0 0,-1 0-1 0 0,1 0 1 0 0,0 0-1 0 0,0 0 1 0 0,0 0-1 0 0,0 0 1 0 0,0 0-1 0 0,0 0 1 0 0,0 0-1 0 0,0 0 0 0 0,0 0 1 0 0,0 0-1 0 0,-1 0 1 0 0,1 0-1 0 0,0 0 1 0 0,0 0-1 0 0,0 1 1 0 0,0-1-1 0 0,0 0 1 0 0,0 0-1 0 0,0 0 0 0 0,0 0 1 0 0,0 0-1 0 0,0 0 1 0 0,0 0-1 0 0,0 0 1 0 0,0 0-1 0 0,0 0 1 0 0,0 0-1 0 0,0 0 1 0 0,0 0-1 0 0,-1 1 0 0 0,1-1 1 0 0,0 0-1 0 0,0 0 1 0 0,0 0-1 0 0,0 0 1 0 0,0 0-1 0 0,0 0 1 0 0,0 0-1 0 0,0 0 1 0 0,0 0-1 0 0,0 0 0 0 0,0 1 1 0 0,0-1-1 0 0,1 0 1 0 0,-1 0-1 0 0,0 0 1 0 0,0 0-7 0 0,0 1 24 0 0,-1-1 1 0 0,1 1-1 0 0,0 0 1 0 0,0 0-1 0 0,0-1 0 0 0,-1 1 1 0 0,1 0-1 0 0,0-1 1 0 0,-1 1-1 0 0,1 0 1 0 0,0-1-1 0 0,-1 1 0 0 0,1-1 1 0 0,-1 1-1 0 0,1 0 1 0 0,-1-1-1 0 0,1 1 1 0 0,-1-1-1 0 0,1 0 1 0 0,-1 1-1 0 0,0-1 0 0 0,1 1 1 0 0,-1-1-1 0 0,0 0 1 0 0,1 1-1 0 0,-1-1 1 0 0,0 0-25 0 0,-8 5 244 0 0,2 4-44 0 0,6-7-120 0 0,1 2-30 0 0,0 0 8 0 0,-1-1 39 0 0,0-1 47 0 0,-2 1 79 0 0,-23 24 309 0 0,24-25-353 0 0,0 1-67 0 0,2 0-44 0 0,0 1-45 0 0,0 0-9 0 0,-1-2 34 0 0,-4 6 32 0 0,4-7-63 0 0,0 1 1 0 0,0-1-1 0 0,0 1 1 0 0,1-1-1 0 0,-1 1 0 0 0,0-1 1 0 0,1 1-1 0 0,-1-1 1 0 0,1 1-1 0 0,-1 0 0 0 0,1-1 1 0 0,0 1-1 0 0,0 0 1 0 0,0 0-18 0 0,0 1 47 0 0,0 1 1 0 0,0 0 0 0 0,-1 0-1 0 0,1 0 1 0 0,-1-1 0 0 0,0 1 0 0 0,0 0-48 0 0,-8 10 178 0 0,6-10-10 0 0,2 0-85 0 0,4 6-19 0 0,-2-9-34 0 0,14 28 241 0 0,-8-25-187 0 0,-2-1-6 0 0,-4 2-2 0 0,0 4 44 0 0,-2-9-115 0 0,1 1-1 0 0,0-1 0 0 0,0 1 1 0 0,0-1-1 0 0,1 1 0 0 0,-1-1 0 0 0,0 0 1 0 0,0 1-1 0 0,0-1 0 0 0,0 1 1 0 0,0-1-1 0 0,0 1 0 0 0,1-1 1 0 0,-1 1-1 0 0,0-1 0 0 0,0 0 0 0 0,1 1 1 0 0,-1-1-1 0 0,0 1 0 0 0,1-1 1 0 0,-1 0-1 0 0,0 0 0 0 0,1 1 1 0 0,-1-1-1 0 0,1 0 0 0 0,-1 1 1 0 0,0-1-1 0 0,1 0 0 0 0,-1 0 0 0 0,1 0-4 0 0,16 2 129 0 0,-13-2-96 0 0,-1 0 70 0 0,0 0 1 0 0,23 0 102 0 0,-21-3-110 0 0,0-2-48 0 0,11-10 128 0 0,-10 9-132 0 0,-3 0 81 0 0,-2-1-76 0 0,0 1-9 0 0,4-2 13 0 0,-4 7-42 0 0,0 0 0 0 0,0-1-1 0 0,-1 1 1 0 0,1-1 0 0 0,0 1 0 0 0,-1-1 0 0 0,1 1 0 0 0,0-1 0 0 0,-1 0-1 0 0,0 1 1 0 0,1-1 0 0 0,-1 1 0 0 0,0-1 0 0 0,0 0-11 0 0,0 0 2 0 0,0 0 0 0 0,0 1-1 0 0,1-1 1 0 0,-1 0 0 0 0,1 0 0 0 0,-1 1-1 0 0,1-1 1 0 0,-1 0 0 0 0,1 1 0 0 0,0-1 0 0 0,0 0-1 0 0,0 1 1 0 0,0-1-2 0 0,0 1 0 0 0,0-1 0 0 0,0 1-1 0 0,0-1 1 0 0,-1 0-1 0 0,1 1 1 0 0,0-1 0 0 0,-1 0-1 0 0,1 1 1 0 0,-1-1 0 0 0,0 0-1 0 0,1 0 1 0 0,-1 1 0 0 0,0-1 0 0 0,0-12-27 0 0,0 5-50 0 0,0 1-50 0 0,0 1-74 0 0,0 0-36 0 0,0 1-74 0 0,0 0-84 0 0,0-1-93 0 0,0 6 197 0 0,0-1-41 0 0,0-1-437 0 0,0-1-295 0 0,0-1-689 0 0</inkml:trace>
  <inkml:trace contextRef="#ctx0" brushRef="#br0" timeOffset="341.36">269 158 5400 0 0,'0'3'158'0'0,"0"7"-34"0"0,0 1-67 0 0,0 28-55 0 0,0-25 51 0 0,0-12 30 0 0,3 1 92 0 0,-2-2-83 0 0,0 0-20 0 0,0 1-40 0 0,5 5-42 0 0,-5-4 84 0 0,0 1 100 0 0,0-1 32 0 0,0 0 84 0 0,-1 0 96 0 0,0 1 110 0 0,0 7-80 0 0,0-8-6 0 0,0-3-22 0 0,0 0-10 0 0,0 0-2 0 0,0 0-2 0 0,0 0-4 0 0,0 0-2 0 0,0 0 0 0 0,0 0-16 0 0,0 0-67 0 0,3-3-28 0 0,7-8-7 0 0,-7 8-54 0 0,-2 0-91 0 0,-1-1-60 0 0,-1-1-37 0 0,1 2 42 0 0,0-26 226 0 0,2 24-142 0 0,9-9 4 0 0,-8-1-18 0 0,-3 13-106 0 0,0 0 1 0 0,0 1 0 0 0,0-1-1 0 0,1 0 1 0 0,-1 0 0 0 0,1 1-1 0 0,-1-1 1 0 0,1 0 0 0 0,0 1-1 0 0,-1-1 1 0 0,1 0 0 0 0,0 1-1 0 0,0-1-14 0 0,5-8 51 0 0,-4-3-36 0 0,-2 6-15 0 0,0 4 0 0 0,0 1 0 0 0,0 0 0 0 0,0 0 0 0 0,0 0 0 0 0,0 0 0 0 0,0-1 0 0 0,1 1 0 0 0,-1 0 0 0 0,1 0 0 0 0,0-1 0 0 0,15-29 0 0 0,-3 17 0 0 0,0-1 0 0 0,-12 11 0 0 0,1 0 0 0 0,13-3 0 0 0,-7 3-3 0 0,5-2 5 0 0,1 5-61 0 0,5 2 44 0 0,-12 0-20 0 0,-5 0-151 0 0,1 0-38 0 0,0 0 209 0 0,0 0-122 0 0,0 0-128 0 0,-1 0 83 0 0,0 0-34 0 0,0 0-35 0 0,0 0-34 0 0,0 0-37 0 0,0 0-35 0 0,-1 0-38 0 0,1 0-37 0 0,-1 0-39 0 0,0 0-39 0 0,1 0-1068 0 0,-1 0-894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23.0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9184 0 0,'0'3'208'0'0,"0"1"-119"0"0,0-2-44 0 0,0 0 0 0 0,0 1 0 0 0,0-1 1 0 0,0 0-1 0 0,0 1 0 0 0,0-1 0 0 0,1 0 0 0 0,-1 1 1 0 0,2 1-46 0 0,3 4 126 0 0,0 2-29 0 0,-2 3-64 0 0,-3 2-41 0 0,0 15 7 0 0,2-14 84 0 0,2-9 10 0 0,-1-1 38 0 0,2 3 152 0 0,-3 3 81 0 0,-2-2-135 0 0,0 0 43 0 0,0 38 1159 0 0,0-31-1030 0 0,0-3-185 0 0,0-7-161 0 0,0 0-41 0 0,0-1-46 0 0,0 1-49 0 0,0 0-56 0 0,0-1-59 0 0,0-5-8 0 0,0-1-34 0 0,0 1-328 0 0,0 0 74 0 0,0-1-46 0 0,0 0-639 0 0,0 0-503 0 0,0 0-958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24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128 395 6120 0 0,'13'0'176'0'0,"-11"0"-41"0"0,-2 0-4 0 0,0 0 51 0 0,0-3 158 0 0,0-7 289 0 0,0 7 19 0 0,-2 0-13 0 0,-9-7-83 0 0,9 7-38 0 0,2 3-8 0 0,0 0-32 0 0,-3 0-122 0 0,-4 1-163 0 0,-1 2 162 0 0,-1 4-37 0 0,1 1-193 0 0,-5 2-50 0 0,8-7-52 0 0,5-3-17 0 0,-1 0 1 0 0,0 0-1 0 0,1 1 1 0 0,-1-1-1 0 0,1 0 1 0 0,-1 1-1 0 0,0-1 1 0 0,1 0-1 0 0,-1 1 1 0 0,1-1-1 0 0,-1 1 1 0 0,1-1-1 0 0,-1 1 0 0 0,1-1 1 0 0,0 1-1 0 0,-1 0 1 0 0,1-1-1 0 0,-1 1 1 0 0,1-1-1 0 0,0 1 1 0 0,0 0-1 0 0,-1 0-2 0 0,-1 4 11 0 0,-24 26 175 0 0,21-20-130 0 0,4-9-46 0 0,0 0 0 0 0,0 0 0 0 0,0 1 1 0 0,-1-1-1 0 0,1 0 0 0 0,-1 0 1 0 0,1 0-1 0 0,-1 0 0 0 0,0 0-10 0 0,1-1 1 0 0,-1 1 0 0 0,0 0-1 0 0,1 0 1 0 0,0 0-1 0 0,-1 0 1 0 0,1 0 0 0 0,0 0-1 0 0,0 0 1 0 0,0 0 0 0 0,1 0-1 0 0,-1 1 1 0 0,0-1 0 0 0,1 0-1 0 0,-1 0 1 0 0,1 1-1 0 0,0-1 1 0 0,0 0 0 0 0,0 1-1 0 0,0-1 1 0 0,0 0 0 0 0,0 1-1 0 0,2 6 22 0 0,4-3 67 0 0,-6-5-82 0 0,1-1-1 0 0,0 1 1 0 0,-1-1-1 0 0,1 1 1 0 0,-1-1-1 0 0,1 1 1 0 0,0-1 0 0 0,-1 1-1 0 0,0 0 1 0 0,1-1-1 0 0,-1 1 1 0 0,1 0-1 0 0,-1-1 1 0 0,0 1-1 0 0,1 0 1 0 0,-1-1-1 0 0,0 1 1 0 0,0 0-1 0 0,0 0 1 0 0,0-1-1 0 0,1 1 1 0 0,-1 0-1 0 0,0 0 1 0 0,0 0 0 0 0,0-1-1 0 0,-1 1 1 0 0,1 0-7 0 0,1 6 63 0 0,6 7 184 0 0,-4-11-200 0 0,-1 0-36 0 0,1-1 133 0 0,0 1-24 0 0,-3-3-119 0 0,11 9 28 0 0,-11-8-30 0 0,1-1 1 0 0,-1 0 0 0 0,1 1 0 0 0,-1-1 0 0 0,1 0-1 0 0,-1 0 1 0 0,0 1 0 0 0,1-1 0 0 0,-1 0 0 0 0,1 0-1 0 0,-1 0 1 0 0,1 0 0 0 0,-1 0 0 0 0,1 0 0 0 0,-1 0-1 0 0,1 0 1 0 0,-1 0 0 0 0,1 0 0 0 0,0 0 0 0 0,-1 0-1 0 0,1 0 1 0 0,-1 0 0 0 0,1 0 0 0 0,-1 0 0 0 0,0 0-1 0 0,1-1 1 0 0,-1 1 0 0 0,1 0 0 0 0,-1 0 0 0 0,1-1 0 0 0,3-5-3 0 0,-3 5 4 0 0,-1 1-1 0 0,0-1 1 0 0,0 1-1 0 0,1 0 1 0 0,-1-1-1 0 0,0 1 1 0 0,0-1-1 0 0,1 1 1 0 0,-1 0-1 0 0,1-1 1 0 0,-1 1-1 0 0,0 0 1 0 0,1-1-1 0 0,-1 1 1 0 0,1 0-1 0 0,-1 0 1 0 0,1 0-1 0 0,-1-1 1 0 0,0 1-1 0 0,1 0 0 0 0,-1 0 1 0 0,1 0-1 0 0,-1 0 1 0 0,1 0-1 0 0,-1 0 1 0 0,1 0-1 0 0,-1 0 1 0 0,1 0-1 0 0,-1 0 1 0 0,1 0-1 0 0,-1 0 1 0 0,1 0-1 0 0,13-3 37 0 0,8-12 65 0 0,-4-4-7 0 0,-11 9-70 0 0,-5 5-25 0 0,-2 4 0 0 0,1 1 0 0 0,-1-1 0 0 0,0 0 0 0 0,1 1 0 0 0,-1-1 0 0 0,0 0 0 0 0,1 1 0 0 0,-1-1 0 0 0,0 1 0 0 0,1-1 0 0 0,-1 1 0 0 0,1-1 0 0 0,-1 1 0 0 0,1-1 0 0 0,0 1 0 0 0,-1 0 0 0 0,1-1 0 0 0,-1 1 0 0 0,1 0 0 0 0,0-1 0 0 0,-1 1 0 0 0,1 0 0 0 0,4-3 0 0 0,-2 2 0 0 0,-1-1 0 0 0,0 0 0 0 0,0 0 0 0 0,0 0 0 0 0,0 0 0 0 0,0 0 0 0 0,0 0 0 0 0,0 0 0 0 0,-1-1 0 0 0,1 1 0 0 0,-1-1 0 0 0,0 1 0 0 0,0-1 0 0 0,1 0 0 0 0,-2 1 0 0 0,1-1 0 0 0,0 0 0 0 0,0-1 0 0 0,0 0 0 0 0,1 1 0 0 0,0-1 0 0 0,-1 0 0 0 0,1 1 0 0 0,0 0 0 0 0,1-1 0 0 0,2-2 0 0 0,-4 5 0 0 0,1-1 0 0 0,-1 0 0 0 0,0 0 0 0 0,1 0 0 0 0,-1 0 0 0 0,0 0 0 0 0,0 0 0 0 0,0 0 0 0 0,0 0 0 0 0,0 0 0 0 0,-1 0 0 0 0,1 0 0 0 0,0-1 0 0 0,0-32 0 0 0,-2 17 0 0 0,2 12 0 0 0,-1 1 0 0 0,1 0 0 0 0,0 0 0 0 0,1 0 0 0 0,1-4 0 0 0,-1 3 0 0 0,-1 0 0 0 0,1 0 0 0 0,-1 1 0 0 0,0-1 0 0 0,0 0 0 0 0,-1-1 0 0 0,0 1 8 0 0,-1 0 1 0 0,0-1 0 0 0,0 1-1 0 0,0 0 1 0 0,-2-5-9 0 0,-3-12 37 0 0,3 0-32 0 0,2 0 0 0 0,0 0 0 0 0,2-18-5 0 0,0-7 1 0 0,-1 25-12 0 0,0-12-36 0 0,0 35 48 0 0,0 0 0 0 0,0 0 0 0 0,0 0 0 0 0,0 0 0 0 0,0 0 0 0 0,1 0 0 0 0,-1-1 0 0 0,0 1 0 0 0,0 0 1 0 0,0 0-1 0 0,0 0 0 0 0,0 0 0 0 0,0 0 0 0 0,0 0 0 0 0,0 0 0 0 0,-1 0 0 0 0,1 0 0 0 0,0 0 0 0 0,0-1 0 0 0,0 1 0 0 0,0 0 0 0 0,0 0 0 0 0,0 0 0 0 0,0 0 0 0 0,0 0 0 0 0,0 0 0 0 0,0 0 0 0 0,0 0 0 0 0,0 0 0 0 0,0 0 0 0 0,0 0 0 0 0,0 0 0 0 0,0 0 0 0 0,0-1 0 0 0,0 1 0 0 0,-1 0 0 0 0,1 0 0 0 0,0 0 0 0 0,0 0 0 0 0,0 0 0 0 0,0 0 0 0 0,0 0 0 0 0,0 0 1 0 0,0 0-1 0 0,0 0 0 0 0,0 0 0 0 0,0 0 0 0 0,-1 0 0 0 0,1 0 0 0 0,0 0 0 0 0,0 0 0 0 0,0 0 0 0 0,0 0 0 0 0,0 0 0 0 0,0 0 0 0 0,0 0 0 0 0,0 0-1 0 0,-1 0 1 0 0,1 0 0 0 0,0 0 0 0 0,0 0-1 0 0,-1 0 1 0 0,1 0 0 0 0,0 0 0 0 0,0 0 0 0 0,-1 0 0 0 0,1 0 0 0 0,0 0 0 0 0,0 0-1 0 0,-1 0 1 0 0,1 0 0 0 0,0 0 0 0 0,0 0 0 0 0,-1 1 0 0 0,1-1 0 0 0,0 0 0 0 0,0 0-1 0 0,-1 0 1 0 0,1 0 0 0 0,0 0 0 0 0,0 1 0 0 0,0-1 0 0 0,-1 0 0 0 0,1 0 0 0 0,0 0-1 0 0,0 0 1 0 0,0 1 0 0 0,0-1-1 0 0,2 7 43 0 0,3 3 29 0 0,-3 2 54 0 0,-2 11 101 0 0,-1-16-178 0 0,1-1 1 0 0,0 1-1 0 0,0 0 0 0 0,0-1 0 0 0,1 1 0 0 0,0-1 1 0 0,1 1-50 0 0,8 14 193 0 0,-4 8 6 0 0,-2-12-99 0 0,-2-11-49 0 0,0 1-1 0 0,0-1 1 0 0,-1 1-1 0 0,0 0 1 0 0,0-1 0 0 0,-1 1-51 0 0,0-2 37 0 0,0 0 1 0 0,0-1 0 0 0,1 1-1 0 0,-1-1 1 0 0,1 1 0 0 0,0-1-1 0 0,1 1 1 0 0,-1-1 0 0 0,1 1-1 0 0,0-1 1 0 0,0 0 0 0 0,2 3-38 0 0,6 12 197 0 0,-5-4-47 0 0,-3-10-109 0 0,0 0 1 0 0,-1-1 0 0 0,2 1-1 0 0,-1 0 1 0 0,0-1 0 0 0,2 2-42 0 0,-2-3 19 0 0,0 1-1 0 0,0-1 1 0 0,0 0 0 0 0,0 1-1 0 0,-1-1 1 0 0,1 1 0 0 0,-1 0-19 0 0,1 13 103 0 0,0-6-31 0 0,4 2-31 0 0,-5-12-37 0 0,0 1 0 0 0,0-1 0 0 0,0 1 0 0 0,-1-1 0 0 0,1 1 0 0 0,0 0 0 0 0,-1-1 0 0 0,1 1 1 0 0,-1 0-1 0 0,0 0 0 0 0,1-1 0 0 0,-1 1 0 0 0,0 0-4 0 0,0 0 1 0 0,0 0 0 0 0,0 0 0 0 0,0-1 0 0 0,1 1 0 0 0,-1 0 0 0 0,1 0 0 0 0,-1-1 0 0 0,1 1 0 0 0,0 0 0 0 0,0-1 0 0 0,0 1 0 0 0,0-1 0 0 0,0 1-1 0 0,0-1-2 0 0,0 1 0 0 0,0-1 0 0 0,-1 1 0 0 0,1 0 0 0 0,0-1 0 0 0,-1 1 0 0 0,1 0 0 0 0,-1-1 0 0 0,1 1 0 0 0,-1 0 0 0 0,0 0 0 0 0,0 0-1 0 0,1 0 3 0 0,-2 1-74 0 0,1 0 60 0 0,0 6 36 0 0,0-5-72 0 0,1-2-65 0 0,-1 1-45 0 0,0-1-74 0 0,1-1-86 0 0,0 0-97 0 0,0 0 37 0 0,0 0-59 0 0,0-1-55 0 0,0 0-46 0 0,1 1-160 0 0,0-1-47 0 0,0 0-193 0 0,1 0-521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28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0 8176 0 0,'0'0'182'0'0,"0"0"29"0"0,0 0 13 0 0,0 0 47 0 0,0 0-113 0 0,0 0 122 0 0,0 0 228 0 0,0 0 18 0 0,3 0-33 0 0,3 1-307 0 0,0 1-41 0 0,8 8 164 0 0,-11-6-71 0 0,-2-1-107 0 0,-1 1-65 0 0,-1 1-35 0 0,1-2 46 0 0,1 8 100 0 0,6 1 18 0 0,-1 1-5 0 0,-4-2-20 0 0,-2 8 130 0 0,0 34 251 0 0,0-41-400 0 0,0 1 41 0 0,0-7-131 0 0,1-1-1 0 0,0 1 1 0 0,0-1 0 0 0,0 0-1 0 0,2 4-60 0 0,-1-3 62 0 0,0-1 0 0 0,-1 1 0 0 0,0 0 0 0 0,0 0 1 0 0,0 3-63 0 0,0 7 146 0 0,0-3-39 0 0,0-4-30 0 0,0 0-1 0 0,1 0 1 0 0,1 0 0 0 0,1 5-77 0 0,0 3 151 0 0,-4 3-20 0 0,-1-10-69 0 0,2 16 95 0 0,-1-23-137 0 0,0 0 0 0 0,1 0 1 0 0,-1 0-1 0 0,1 0 0 0 0,0 0 0 0 0,0 0 0 0 0,1 3-20 0 0,4 7 86 0 0,-5-11-71 0 0,0 0 0 0 0,-1 0 0 0 0,1-1 0 0 0,-1 1 0 0 0,0 0 0 0 0,1 0 0 0 0,-1 0 0 0 0,0 0 0 0 0,0 0 0 0 0,-1 0 1 0 0,1 1-16 0 0,0 7 48 0 0,0-7-35 0 0,0 0 0 0 0,0 0-1 0 0,0-1 1 0 0,0 1 0 0 0,1 0 0 0 0,-1 0-1 0 0,2 1-12 0 0,5 3 73 0 0,-7-6-70 0 0,1-1 0 0 0,-1 0 1 0 0,1 1-1 0 0,-1-1 0 0 0,0 0 0 0 0,1 1 0 0 0,-1-1 0 0 0,0 0 0 0 0,1 1 0 0 0,-1-1 0 0 0,0 1 0 0 0,1-1 0 0 0,-1 1 0 0 0,0-1 0 0 0,0 1 0 0 0,0-1 0 0 0,1 0 0 0 0,-1 1 0 0 0,0-1 0 0 0,0 1 0 0 0,0-1 0 0 0,0 1 1 0 0,0 0-1 0 0,0-1 0 0 0,0 1 0 0 0,0-1 0 0 0,0 1 0 0 0,0-1 0 0 0,0 1-3 0 0,0 2-79 0 0,0 0 55 0 0,0 3 68 0 0,0 7 162 0 0,0-9-204 0 0,0 1-68 0 0,0-2-69 0 0,0 1-87 0 0,0-1-105 0 0,0 0-119 0 0,0-3 198 0 0,0 0-38 0 0,0 0-386 0 0,-1 0 93 0 0,1-1-51 0 0,-2-1-743 0 0,-2-1-357 0 0,-1-2-68 0 0,1 0 304 0 0</inkml:trace>
  <inkml:trace contextRef="#ctx0" brushRef="#br0" timeOffset="355.83">1 253 7688 0 0,'0'0'166'0'0,"0"0"29"0"0,0 0 14 0 0,2 0-25 0 0,5 0-107 0 0,5 6 37 0 0,-7-3 5 0 0,2 0 101 0 0,-4-1-59 0 0,1-2 41 0 0,1 1 45 0 0,0-1 52 0 0,8 1 167 0 0,2-1 56 0 0,22 1 583 0 0,-25-1-767 0 0,0 0-34 0 0,-3 0-85 0 0,0-1-38 0 0,-2-1-44 0 0,-1 1-50 0 0,8-6 212 0 0,-5 3-24 0 0,3 2 36 0 0,-2 2-106 0 0,0 0-70 0 0,14 0 110 0 0,-9-3-49 0 0,-5-1-39 0 0,2-3-23 0 0,5 6-54 0 0,-15 1-74 0 0,1 1 0 0 0,-1-1 0 0 0,1-1 0 0 0,-1 1-1 0 0,0 0 1 0 0,1 0 0 0 0,-1-1 0 0 0,0 0 0 0 0,1 1 0 0 0,1-2-6 0 0,4-3 29 0 0,4-1 15 0 0,2 4-59 0 0,-11 2-35 0 0,0 0 45 0 0,5 1 26 0 0,-2-1-39 0 0,-1 0-50 0 0,0 0-69 0 0,-1-1-47 0 0,0 1-77 0 0,0-1-89 0 0,-1-1-102 0 0,-2 1 115 0 0,1 0-52 0 0,0 0-46 0 0,-1 0-40 0 0,1-1-141 0 0,0 1-39 0 0,0-1-169 0 0,2-2-455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27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6392 0 0,'0'0'141'0'0,"0"3"23"0"0,0-2-152 0 0,0-1 0 0 0,0 1-1 0 0,0 0 1 0 0,0-1 0 0 0,0 1 0 0 0,0 0-1 0 0,0-1 1 0 0,0 1 0 0 0,0 0-1 0 0,1-1 1 0 0,-1 1 0 0 0,0 0 0 0 0,1-1-1 0 0,-1 1 1 0 0,0-1-12 0 0,11 6 152 0 0,-9-1-118 0 0,-1 3 61 0 0,-1 0 67 0 0,2 0 84 0 0,3 0 15 0 0,1 2 119 0 0,-4 3 105 0 0,0-1-67 0 0,3-3-103 0 0,1 4-4 0 0,-4-6-222 0 0,-2 1 43 0 0,0 9 228 0 0,-1-13-248 0 0,1 0-1 0 0,-1 0 1 0 0,1 0-1 0 0,1 0 1 0 0,-1 0 0 0 0,1 0-1 0 0,-1 0 1 0 0,1 0-1 0 0,0 0 1 0 0,1 1-112 0 0,2 2 160 0 0,2 4 67 0 0,-3 5 53 0 0,-3-13-230 0 0,0 0 0 0 0,0 0 0 0 0,1 0 0 0 0,-1 0-1 0 0,1 0 1 0 0,0 0 0 0 0,1 3-50 0 0,6 12 307 0 0,-5-9-96 0 0,-2 20 453 0 0,-2-19-495 0 0,1-5-107 0 0,0-1-62 0 0,0 2 99 0 0,0-4-16 0 0,0-1-8 0 0,0 0-46 0 0,0 0-55 0 0,0 2-110 0 0,0-2 153 0 0,0 0 63 0 0,0 0 62 0 0,0 0 79 0 0,0 1 95 0 0,0-1 110 0 0,2-1-342 0 0,-2 0-84 0 0,1 0 4 0 0,0 0 1 0 0,-1 0 0 0 0,1 0 0 0 0,0 0 0 0 0,-1 0 0 0 0,1 0 0 0 0,0 0 0 0 0,-1 0 0 0 0,1 0-1 0 0,0-1 1 0 0,-1 1 0 0 0,1 0 0 0 0,-1-1 0 0 0,1 1 0 0 0,0 0-5 0 0,-1-2 11 0 0,1 1-1 0 0,0-1 1 0 0,-1 0 0 0 0,1 1 0 0 0,-1-1-1 0 0,1 0 1 0 0,-1 0 0 0 0,0 1 0 0 0,0-1-1 0 0,0 0 1 0 0,0 0 0 0 0,0 0 0 0 0,0 1-1 0 0,0-1 1 0 0,-1 0 0 0 0,1 0-11 0 0,0 0 20 0 0,-1-1 0 0 0,1 0 0 0 0,0 0-1 0 0,0 1 1 0 0,0-1 0 0 0,0 0 0 0 0,1 0 0 0 0,-1 1 0 0 0,1-1 0 0 0,0-1-20 0 0,4-4 53 0 0,-4 7-42 0 0,0-1 0 0 0,0 1-1 0 0,-1 0 1 0 0,1-1 0 0 0,0 1 0 0 0,0-1 0 0 0,-1 0 0 0 0,1 1 0 0 0,-1-1-1 0 0,0 1 1 0 0,1-1 0 0 0,-1 0 0 0 0,0 1 0 0 0,0-1-11 0 0,0-1 1 0 0,0 0 0 0 0,1 0 0 0 0,-1 1 0 0 0,0-1 1 0 0,1 0-1 0 0,0 0 0 0 0,0 1 0 0 0,0-1 0 0 0,0 1 0 0 0,0-1 1 0 0,0 1-1 0 0,1-1 0 0 0,-1 1 0 0 0,1 0 0 0 0,0-1 0 0 0,-1 1-1 0 0,12-17 1 0 0,-8 8-6 0 0,-4 9-3 0 0,0 0 1 0 0,0-1-1 0 0,0 1 0 0 0,0 0 1 0 0,1 0-1 0 0,-1 0 0 0 0,1 0 1 0 0,-1 0-1 0 0,1 0 8 0 0,4-4-4 0 0,-3 3-4 0 0,-1 1 1 0 0,1-1-1 0 0,0 0 1 0 0,0 1-1 0 0,0 0 1 0 0,0 0-1 0 0,1 0 1 0 0,-1 0-1 0 0,1 0 1 0 0,-1 0-1 0 0,1 1 1 0 0,2-1 7 0 0,5-1 0 0 0,23-10 17 0 0,-26 8 17 0 0,-7 4-26 0 0,1 0 0 0 0,-1 0 0 0 0,1 1 0 0 0,-1-1 0 0 0,1 0 0 0 0,-1 0 0 0 0,1 1 0 0 0,-1-1 0 0 0,1 1 0 0 0,0 0 0 0 0,-1-1 0 0 0,1 1 0 0 0,0 0 1 0 0,0 0-9 0 0,2 0 0 0 0,1-1 1 0 0,0 1 0 0 0,-1 1 0 0 0,1-1 0 0 0,-1 1 0 0 0,1 0 0 0 0,-1 0 0 0 0,1 0 0 0 0,-1 0 0 0 0,1 1 0 0 0,-1 0 0 0 0,0 0 0 0 0,1 0-1 0 0,10 1-21 0 0,1-1-73 0 0,-13 0 70 0 0,0 0 0 0 0,0 0 1 0 0,0 0-1 0 0,-1 0 0 0 0,1 0 0 0 0,-1 1 0 0 0,1-1 1 0 0,-1 1-1 0 0,0 0 0 0 0,2 2 24 0 0,5 10-75 0 0,2 3 43 0 0,2-2 82 0 0,-5-9 3 0 0,-5-4-22 0 0,1 0 1 0 0,-1 0-1 0 0,0 1 1 0 0,0-1-1 0 0,0 1 1 0 0,-1 0-32 0 0,3 6 76 0 0,-1 0-35 0 0,-2-6-40 0 0,0 0 1 0 0,-1 0-1 0 0,0 1 0 0 0,0-1 1 0 0,0 0-1 0 0,0 1 0 0 0,-1-1 1 0 0,1 3-2 0 0,-1-5-1 0 0,0 0 1 0 0,0-1 0 0 0,0 1 0 0 0,1 0 0 0 0,-1 0 0 0 0,0 0 0 0 0,1 0 0 0 0,0 0 0 0 0,-1 0 0 0 0,1-1 0 0 0,0 1 0 0 0,0 0 0 0 0,1 1 0 0 0,3 6-18 0 0,-3 5-34 0 0,-2 25-182 0 0,0-26 231 0 0,0-5 104 0 0,0-5 18 0 0,0-3-58 0 0,0 0-49 0 0,0 0-40 0 0,0 0-65 0 0,0 2-110 0 0,0-2 30 0 0,1 0 62 0 0,-1 1 55 0 0,0-1 45 0 0,0 1 86 0 0,0 2 270 0 0,0-2-289 0 0,0 0-66 0 0,0 0-37 0 0,1-1-37 0 0,-1 1-42 0 0,0 0-47 0 0,-1-1-70 0 0,1 1-67 0 0,0-1-73 0 0,0 1-78 0 0,0-1-85 0 0,0 1-92 0 0,0-1-97 0 0,-1 0-105 0 0,1 0-1017 0 0,0 0-1052 0 0</inkml:trace>
  <inkml:trace contextRef="#ctx0" brushRef="#br0" timeOffset="439.4">711 237 6056 0 0,'0'0'176'0'0,"2"0"-4"0"0,6 1-138 0 0,-3 7-34 0 0,-2-1 2 0 0,4 2 15 0 0,-1-5 47 0 0,5 1 205 0 0,-10-5-231 0 0,0 0 0 0 0,0 1 0 0 0,1-1 0 0 0,-1 0 0 0 0,0 1 0 0 0,0 0 0 0 0,0-1 0 0 0,0 1 0 0 0,0 0 0 0 0,0-1 0 0 0,0 1 0 0 0,-1 0 0 0 0,1 0 0 0 0,0 0 0 0 0,0 0 0 0 0,-1 0 0 0 0,1 0 0 0 0,0 0-38 0 0,-1 0 42 0 0,1 0-1 0 0,-1 0 1 0 0,0 0-1 0 0,1 0 0 0 0,-1 0 1 0 0,1-1-1 0 0,-1 1 1 0 0,1 0-1 0 0,-1 0 0 0 0,1-1 1 0 0,-1 1-1 0 0,1 0 1 0 0,0 0-1 0 0,-1-1 0 0 0,1 1 1 0 0,0-1-1 0 0,0 1 1 0 0,0-1-1 0 0,-1 1 0 0 0,1-1 1 0 0,0 0-1 0 0,0 1 1 0 0,0-1-1 0 0,0 0 0 0 0,0 1 1 0 0,0-1-1 0 0,0 0 1 0 0,0 0-1 0 0,0 0 0 0 0,-1 0 1 0 0,1 0-1 0 0,0 0 1 0 0,0 0-1 0 0,0 0 0 0 0,0-1 1 0 0,1 1-42 0 0,4 0 179 0 0,-5 0-147 0 0,0 0-1 0 0,-1 0 1 0 0,1 0 0 0 0,0 0 0 0 0,-1 0 0 0 0,1 0 0 0 0,0 0 0 0 0,-1 0 0 0 0,1 1 0 0 0,0-1-1 0 0,-1 0 1 0 0,1 0 0 0 0,0 1 0 0 0,-1-1 0 0 0,1 0 0 0 0,-1 1 0 0 0,1-1 0 0 0,-1 1-1 0 0,1-1 1 0 0,-1 1 0 0 0,1-1 0 0 0,-1 1 0 0 0,1-1 0 0 0,-1 1 0 0 0,1-1 0 0 0,-1 1-32 0 0,0 0 31 0 0,1-1 0 0 0,-1 1 1 0 0,1-1-1 0 0,-1 1 0 0 0,0-1 1 0 0,1 1-1 0 0,-1-1 0 0 0,1 1 1 0 0,0-1-1 0 0,-1 0 0 0 0,1 1 1 0 0,-1-1-1 0 0,1 0 1 0 0,0 1-1 0 0,-1-1 0 0 0,1 0 1 0 0,0 0-1 0 0,-1 1 0 0 0,1-1 1 0 0,0 0-1 0 0,-1 0 0 0 0,1 0 1 0 0,0 0-1 0 0,-1 0 0 0 0,1 0 1 0 0,0 0-32 0 0,15 1 521 0 0,-12-1-375 0 0,1 1 0 0 0,-1-1 0 0 0,0 0 1 0 0,1 0-1 0 0,-1 0 0 0 0,0-1 0 0 0,1 0 1 0 0,-1 0-1 0 0,4-1-146 0 0,5-8 339 0 0,-10 7-121 0 0,0 2-80 0 0,0 0-50 0 0,1 1-46 0 0,-1 0-9 0 0,-1-1 36 0 0,14-12 201 0 0,0 0-66 0 0,-3 8-38 0 0,-11 1-111 0 0,-1 1-9 0 0,4 0 22 0 0,6-3 56 0 0,-10 6-122 0 0,-1-1-1 0 0,1 0 1 0 0,0 0 0 0 0,0 1-1 0 0,0-1 1 0 0,0 0 0 0 0,-1 0-1 0 0,1 0 1 0 0,0 0 0 0 0,-1 0 0 0 0,1 1-1 0 0,0-2 1 0 0,-1 1 0 0 0,1 0-1 0 0,-1 0 1 0 0,0 0-2 0 0,7-10 0 0 0,3 6 0 0 0,-4-6 12 0 0,4 6 36 0 0,-9 4-48 0 0,-1 0 1 0 0,0 0 0 0 0,1 1 0 0 0,-1-1 0 0 0,0 0 0 0 0,1 0 0 0 0,-1 0-1 0 0,0 1 1 0 0,0-1 0 0 0,0 0 0 0 0,0 0 0 0 0,0 0 0 0 0,0 0 0 0 0,0 0-1 0 0,0-31 0 0 0,0 16 0 0 0,-3 1 0 0 0,3 13-2 0 0,-1 1 1 0 0,0 0 0 0 0,0 0 0 0 0,0 0 0 0 0,0 0 0 0 0,0 0 0 0 0,0 0 0 0 0,0 0 0 0 0,0 0-1 0 0,0 0 1 0 0,0 1 0 0 0,-1-2 1 0 0,-11-3-65 0 0,9-2 16 0 0,0 3 6 0 0,-1 2-5 0 0,-3 2-33 0 0,-1 2 24 0 0,-2 4 21 0 0,2-1 21 0 0,-4 0-49 0 0,8 6 37 0 0,-6-5-13 0 0,9-5 39 0 0,1-1-1 0 0,0 1 1 0 0,0-1-1 0 0,0 1 1 0 0,0-1-1 0 0,0 1 1 0 0,0-1-1 0 0,0 1 1 0 0,1 0-1 0 0,-1 0 1 0 0,0-1-1 0 0,0 1 1 0 0,0 0-1 0 0,1 0 0 0 0,-1 0 1 0 0,0 0 1 0 0,1 0-2 0 0,0 0-1 0 0,-1 0 1 0 0,1 0 0 0 0,-1 0 0 0 0,1 0 0 0 0,-1 0-1 0 0,1-1 1 0 0,-1 1 0 0 0,0 0 0 0 0,1 0-1 0 0,-1-1 1 0 0,0 1 0 0 0,0 0 0 0 0,0-1-1 0 0,1 1 1 0 0,-1-1 0 0 0,0 1 0 0 0,0-1-1 0 0,0 1 1 0 0,0-1 0 0 0,0 0 0 0 0,0 1 0 0 0,0-1-1 0 0,0 0 3 0 0,0 0 0 0 0,0 0 0 0 0,0 1 0 0 0,0-1 0 0 0,0 0 0 0 0,0 1 0 0 0,0-1 0 0 0,0 1 0 0 0,0-1 0 0 0,1 1 0 0 0,-1-1 0 0 0,0 1 0 0 0,0 0 0 0 0,0-1 0 0 0,1 1 0 0 0,-1 0 0 0 0,0 0 0 0 0,1-1 1 0 0,-1 1-1 0 0,1 0 0 0 0,-1 0 0 0 0,1 0 0 0 0,-1 0 0 0 0,1 0 0 0 0,-1 0 0 0 0,-2 7-1 0 0,-22 43 11 0 0,11-18 41 0 0,10-13-3 0 0,5 8 137 0 0,0-10-78 0 0,-1-17-98 0 0,0 1 0 0 0,0 0 0 0 0,0-1 0 0 0,1 1 1 0 0,-1 0-1 0 0,1-1 0 0 0,-1 1 0 0 0,1-1 0 0 0,0 1 1 0 0,-1-1-1 0 0,1 1 0 0 0,0-1 0 0 0,0 1 0 0 0,0-1-9 0 0,4 7 32 0 0,0 3 12 0 0,1 1-22 0 0,4-1 66 0 0,20 19 35 0 0,-18-18-96 0 0,-5-8 73 0 0,2-5-81 0 0,-7 1-5 0 0,6 0-40 0 0,-1 0 33 0 0,27 0 160 0 0,-23 0-191 0 0,-5 0-28 0 0,0 0-34 0 0,0 0-39 0 0,0 0-45 0 0,-1 0-50 0 0,1 0-56 0 0,-4 0 52 0 0,-1 0-35 0 0,2 0-352 0 0,0 0 83 0 0,-1-1-49 0 0,3-1-680 0 0,1-2-537 0 0,4-5-1020 0 0,-10 9 2814 0 0</inkml:trace>
  <inkml:trace contextRef="#ctx0" brushRef="#br0" timeOffset="748.88">1279 95 6968 0 0,'0'0'157'0'0,"0"0"23"0"0,0 0 11 0 0,2 3-31 0 0,11 10-128 0 0,4 4 30 0 0,-8-8 102 0 0,-6-5 18 0 0,-2 1 135 0 0,3 7 136 0 0,3-4-127 0 0,7 0 279 0 0,1 0 27 0 0,-8 0-301 0 0,-3-1-28 0 0,0-1-73 0 0,0-1-26 0 0,3 0 18 0 0,2 3 51 0 0,2 8 351 0 0,2-7-256 0 0,2 0 41 0 0,-8-2-156 0 0,-3 0 45 0 0,1 3 150 0 0,0 1 32 0 0,6-1-123 0 0,30 14 197 0 0,-31-19-408 0 0,0 0 35 0 0,2 4 1 0 0,0 3-45 0 0,-11-10-116 0 0,1 0 0 0 0,-1 0-1 0 0,1 0 1 0 0,0-1 0 0 0,-1 1 0 0 0,1 0 0 0 0,0-1 0 0 0,0 0 0 0 0,0 1-1 0 0,0-1 1 0 0,0 0 0 0 0,1 0 0 0 0,-1 0 0 0 0,0 0 0 0 0,0 0 0 0 0,1-1-1 0 0,0 1-20 0 0,3 2 126 0 0,-3 0-95 0 0,3 3 1 0 0,11 11 57 0 0,-14-15 0 0 0,-3-2-1 0 0,0 0-35 0 0,0 0-109 0 0,2 0-12 0 0,0 0 23 0 0,2 0 82 0 0,-2 0-88 0 0,0 0-107 0 0,0 0 25 0 0,-1 0-42 0 0,-1-2-342 0 0,0 1 490 0 0,0-1-34 0 0,0 1-35 0 0,0-1-35 0 0,0 0-35 0 0,0 1-38 0 0,0-1-37 0 0,0 0-37 0 0,0 0-40 0 0,0 0-39 0 0,0 0-40 0 0,0 0-41 0 0,0 0-42 0 0,0 1-42 0 0,0 0-43 0 0,0 0-43 0 0,0-1-1282 0 0,0 1-1064 0 0</inkml:trace>
  <inkml:trace contextRef="#ctx0" brushRef="#br0" timeOffset="1025.06">1641 63 6160 0 0,'0'0'133'0'0,"0"0"23"0"0,0 0 13 0 0,0 3-18 0 0,1 9-53 0 0,-1 0 117 0 0,0-2 90 0 0,0-6-134 0 0,-1-2-77 0 0,-1 0-66 0 0,-9 3 297 0 0,5 6 67 0 0,5-9-363 0 0,1-1 1 0 0,0 0 0 0 0,-1 0 0 0 0,1 0-1 0 0,-1 0 1 0 0,0 0 0 0 0,1 0 0 0 0,-1-1 0 0 0,0 1-1 0 0,1 0 1 0 0,-1 0 0 0 0,0 0 0 0 0,0-1-1 0 0,0 1 1 0 0,0 0 0 0 0,0 0-30 0 0,-6 2 189 0 0,6-3-164 0 0,1 0 1 0 0,-1 1 0 0 0,0-1 0 0 0,1 0 0 0 0,-1 1 0 0 0,1-1-1 0 0,-1 1 1 0 0,0-1 0 0 0,1 1 0 0 0,-1-1 0 0 0,1 1 0 0 0,0-1-1 0 0,-1 1 1 0 0,1-1 0 0 0,-1 1 0 0 0,1 0 0 0 0,0-1 0 0 0,-1 1-1 0 0,1 0 1 0 0,0-1 0 0 0,0 1 0 0 0,-1 0 0 0 0,1-1 0 0 0,0 1 0 0 0,0 0-1 0 0,0 0 1 0 0,0 0-26 0 0,-1 1 34 0 0,-3 8 104 0 0,-2 0 38 0 0,-9 10 259 0 0,-23 19 557 0 0,25-26-664 0 0,3 2-21 0 0,6-1-60 0 0,0-1-31 0 0,-9-3 152 0 0,6 0-243 0 0,1 4 54 0 0,5-10-115 0 0,-1 0 0 0 0,1 0 0 0 0,-1 0 0 0 0,-1 0 0 0 0,1-1 0 0 0,0 1 0 0 0,-1-1 0 0 0,0 1-64 0 0,-3 2 107 0 0,-10 11 230 0 0,12-12-278 0 0,1-1-60 0 0,-2 11 107 0 0,-8 1-9 0 0,-3 0-26 0 0,7-7-43 0 0,5-5-38 0 0,2-2-56 0 0,1-1-45 0 0,1-1-174 0 0,0 0 132 0 0,0 0 59 0 0,0 0-37 0 0,0 0-12 0 0,0 0-36 0 0,0 0-43 0 0,0 0-47 0 0,0 0-51 0 0,0 0-47 0 0,0 0-42 0 0,0 0-36 0 0,0 0-131 0 0,0 0-37 0 0,0 0-1350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25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 5640 0 0,'0'13'124'0'0,"0"-10"17"0"0,0-3 12 0 0,0 0-41 0 0,0 0 2 0 0,0 0 51 0 0,0 0 150 0 0,0 0 274 0 0,0 0 19 0 0,0 0-11 0 0,0 0-70 0 0,0 0-30 0 0,0 2-7 0 0,0 14 289 0 0,0 1-106 0 0,0 1-97 0 0,0 0-91 0 0,0 0-79 0 0,0 0-73 0 0,0-1-64 0 0,0-2-54 0 0,0-5-70 0 0,2-2-40 0 0,0 0-19 0 0,2 0-4 0 0,2 8 69 0 0,-5-8-58 0 0,0 2 37 0 0,-2 14 106 0 0,0 29 204 0 0,5-24-236 0 0,2-14-61 0 0,-5-12-113 0 0,1 1 0 0 0,-1-1-1 0 0,0 0 1 0 0,0 1 0 0 0,-1-1 0 0 0,1 0 0 0 0,-1 1 0 0 0,0 1-30 0 0,0 2 58 0 0,0 6 48 0 0,0 13 57 0 0,0-11-46 0 0,0-8-62 0 0,0-3-146 0 0,0 0 44 0 0,0 5 63 0 0,0 2 141 0 0,0 9 196 0 0,0-12-219 0 0,0 1-35 0 0,0 2-57 0 0,0-2-115 0 0,0-4-9 0 0,0-1-35 0 0,0 3-165 0 0,0 0-121 0 0,0-3 151 0 0,0-1-36 0 0,0 0-38 0 0,0 0-39 0 0,0-4-7 0 0,0 0-53 0 0,0 0-47 0 0,0 0-41 0 0,0-1-149 0 0,0 1-41 0 0,0-2-179 0 0,0 0-485 0 0</inkml:trace>
  <inkml:trace contextRef="#ctx0" brushRef="#br0" timeOffset="596.43">0 427 7976 0 0,'0'0'174'0'0,"0"0"29"0"0,0 0 14 0 0,3 0-26 0 0,2 0-255 0 0,0 0 63 0 0,0 0 55 0 0,1 0 44 0 0,6 0 160 0 0,15 0 484 0 0,-14-2-455 0 0,3-5-17 0 0,-5 1-102 0 0,-1 2-23 0 0,4-2-20 0 0,9-9 107 0 0,0 1-30 0 0,-9 7-131 0 0,9-1 66 0 0,4-2-9 0 0,23-8 48 0 0,-31 7-160 0 0,-15 8-5 0 0,0 0 0 0 0,1 1 0 0 0,-1-1 0 0 0,1 1 0 0 0,1-1-11 0 0,12 2 8 0 0,-5 1-35 0 0,4-4-66 0 0,40-22-273 0 0,-38 18 70 0 0,-1-2-110 0 0,-1 1-120 0 0,-14 7 430 0 0,-1 1-1 0 0,0 0 0 0 0,1 0 1 0 0,-1 1-1 0 0,1-1 1 0 0,-1 1-1 0 0,1-1 1 0 0,-1 1-1 0 0,1 0 97 0 0,0 0-425 0 0,-3 0 29 0 0,0 0 4 0 0,0 0 33 0 0,0 2 142 0 0,0 0 183 0 0,1 0 0 0 0,-1 0 0 0 0,0-1 0 0 0,1 1 0 0 0,0 0 0 0 0,-1-1 0 0 0,1 1 0 0 0,0 0 0 0 0,0-1 0 0 0,0 1 1 0 0,1 0 33 0 0,0 2-36 0 0,0 0 43 0 0,1 8-21 0 0,-3 0 63 0 0,-1-10-35 0 0,1 0-1 0 0,0-1 1 0 0,0 1 0 0 0,0 0-1 0 0,0 0 1 0 0,1 0-1 0 0,-1 0 1 0 0,0 0-1 0 0,1 0 1 0 0,-1 0-1 0 0,1 0-13 0 0,4 6 46 0 0,1 2 54 0 0,-3 4 97 0 0,-3 4 18 0 0,0-1 50 0 0,0 0 44 0 0,0 1 38 0 0,0 2 111 0 0,0 1 35 0 0,0 44 1087 0 0,0-62-1524 0 0,0 0 1 0 0,0 1-1 0 0,1-1 1 0 0,-1 0-1 0 0,1 0 1 0 0,0 0 0 0 0,1 2-57 0 0,6 13 306 0 0,-6-5 6 0 0,-2-10-6 0 0,0 2-16 0 0,0-2-273 0 0,0 2 52 0 0,0 26 483 0 0,0-28-362 0 0,0-3-39 0 0,0 3-20 0 0,0 7-3 0 0,0-7 0 0 0,0-3-2 0 0,0 0-4 0 0,0 0-2 0 0,3-1-21 0 0,-1 1-40 0 0,4 0-5 0 0,-4 1-9 0 0,-1-1-43 0 0,-1 0 1 0 0,0 0-1 0 0,0 0 1 0 0,0 0-1 0 0,0 0 1 0 0,0 0-1 0 0,0 0 1 0 0,0 0-1 0 0,0 0 1 0 0,0 0-1 0 0,0 0 1 0 0,1 0-1 0 0,-1 0 1 0 0,0 0-1 0 0,0 0 1 0 0,0 0-1 0 0,0 0 1 0 0,0 0-1 0 0,0 0 1 0 0,0 0-1 0 0,0 0 1 0 0,0 0-1 0 0,0 0 1 0 0,0 0-1 0 0,1 0 1 0 0,-1 0-1 0 0,0-1 1 0 0,0 1-1 0 0,0 0 1 0 0,0 0-1 0 0,0 0 1 0 0,0 0-1 0 0,0 0 1 0 0,0 0-1 0 0,0 0 1 0 0,0 0-1 0 0,0 0 1 0 0,0 0-1 0 0,0 0 1 0 0,0 0-1 0 0,0-1 1 0 0,0 1 0 0 0,0 0-1 0 0,0 0 1 0 0,0 0-1 0 0,0 0 1 0 0,0 0-1 0 0,0 0 1 0 0,0 0-1 0 0,0 0 1 0 0,0 0-1 0 0,0 0 1 0 0,0-1-1 0 0,0 1 1 0 0,0 0-1 0 0,0 0 1 0 0,0 0-3 0 0,0-2 30 0 0,1 0 1 0 0,-1 1 0 0 0,0-1-1 0 0,1 0 1 0 0,0 1 0 0 0,-1-1-1 0 0,1 0 1 0 0,0 1 0 0 0,0-1-1 0 0,0 0 1 0 0,1 0-31 0 0,0-2 24 0 0,0 0-44 0 0,-1 2 24 0 0,0 1 0 0 0,-1-1 1 0 0,0 0-1 0 0,1 0 0 0 0,-1 0 1 0 0,0 0-1 0 0,0 0 0 0 0,0 0 0 0 0,0 1 1 0 0,0-1-1 0 0,0-1-4 0 0,0 1 3 0 0,-1 0 0 0 0,1 0 1 0 0,0 0-1 0 0,0 0 0 0 0,0 0 0 0 0,1 0 1 0 0,-1 0-1 0 0,0 0 0 0 0,1 1 0 0 0,-1-1 1 0 0,1-1-4 0 0,2-3-1 0 0,0 0-2 0 0,0 0 1 0 0,1 0 0 0 0,-1 0 0 0 0,1 0 0 0 0,1 0 0 0 0,-1 1 2 0 0,-1 2-15 0 0,-1 0 1 0 0,0 1-1 0 0,0-1 0 0 0,0 0 1 0 0,-1 0-1 0 0,2-2 15 0 0,5-9-74 0 0,4 0-46 0 0,1 3 42 0 0,0 6-22 0 0,-9-2 28 0 0,-3 7 68 0 0,-1-1-1 0 0,0 1 0 0 0,0-1 1 0 0,1 1-1 0 0,-1 0 0 0 0,0-1 0 0 0,0 1 1 0 0,1-1-1 0 0,-1 1 0 0 0,1 0 1 0 0,-1 0-1 0 0,0-1 0 0 0,1 1 0 0 0,-1 0 1 0 0,1-1-1 0 0,-1 1 0 0 0,1 0 1 0 0,-1 0-1 0 0,0 0 0 0 0,1 0 0 0 0,-1-1 1 0 0,1 1-1 0 0,-1 0 0 0 0,1 0 1 0 0,-1 0-1 0 0,1 0 0 0 0,-1 0 0 0 0,1 0 1 0 0,-1 0-1 0 0,1 0 0 0 0,-1 0 1 0 0,1 1 4 0 0,14 2-88 0 0,-1 7 52 0 0,-8-6-37 0 0,1-4 47 0 0,-1 1 11 0 0,-5 0 15 0 0,0-1-1 0 0,-1 1 0 0 0,1 0 1 0 0,0-1-1 0 0,0 1 0 0 0,0 0 0 0 0,0 0 1 0 0,-1 0-1 0 0,1 0 0 0 0,0 0 1 0 0,-1 0-1 0 0,1 0 0 0 0,-1 0 1 0 0,1 0-1 0 0,-1 0 0 0 0,1 0 1 0 0,5 10 1 0 0,7-5-1 0 0,-4 2-4 0 0,8 21-62 0 0,-14-22 61 0 0,2 6-38 0 0,6-7 33 0 0,-6 7 10 0 0,-2-9-11 0 0,0 0 1 0 0,1 0 0 0 0,-1 0-1 0 0,1 0 1 0 0,1 1 10 0 0,-1-1-27 0 0,-2-3-373 0 0,-1 0 45 0 0,2 0-246 0 0,0 0 111 0 0,2-2-542 0 0,-4 1 677 0 0,0-1-49 0 0,-1 1 37 0 0,2 0-1354 0 0,-1 0-979 0 0</inkml:trace>
  <inkml:trace contextRef="#ctx0" brushRef="#br0" timeOffset="902.78">1057 569 7280 0 0,'0'0'209'0'0,"3"2"-5"0"0,-1 1-126 0 0,1-1-47 0 0,3 1-52 0 0,10 3-102 0 0,-10-5 145 0 0,0 0 61 0 0,-1-1 61 0 0,1-1 80 0 0,-1-1 94 0 0,0 0 107 0 0,40-20 1221 0 0,5-3 194 0 0,-18-2-800 0 0,-22 23-694 0 0,1-2 17 0 0,-1-2-82 0 0,-6 5-181 0 0,0 0 0 0 0,-1 0-1 0 0,1 0 1 0 0,0 1 0 0 0,2-1-100 0 0,11-6 284 0 0,-11 6-201 0 0,7-2 145 0 0,-8-6-127 0 0,2 7-83 0 0,-7 4-16 0 0,0-1 0 0 0,1 1 0 0 0,-1 0 0 0 0,1 0 0 0 0,-1-1 0 0 0,1 1-1 0 0,-1 0 1 0 0,0-1 0 0 0,1 1 0 0 0,-1 0 0 0 0,0-1 0 0 0,1 1 0 0 0,-1-1 0 0 0,0 1 0 0 0,0 0 0 0 0,1-1 0 0 0,-1 1 0 0 0,0-1 0 0 0,0 1 0 0 0,0-1 0 0 0,0 1 0 0 0,0-1 0 0 0,1 1 0 0 0,-1-1 0 0 0,0 1 0 0 0,0-1 0 0 0,0 1 0 0 0,0-1 0 0 0,0 1 0 0 0,-1-1 0 0 0,1 1 0 0 0,0-1-2 0 0,0 0 3 0 0,0 0 0 0 0,0 0-1 0 0,0 1 1 0 0,1-1 0 0 0,-1 0 0 0 0,0 0 0 0 0,0 1-1 0 0,1-1 1 0 0,-1 0 0 0 0,0 0 0 0 0,1 1-1 0 0,-1-1 1 0 0,1 0 0 0 0,-1 1 0 0 0,1-1-1 0 0,-1 1 1 0 0,1-1 0 0 0,-1 1 0 0 0,1-1-1 0 0,-1 0 1 0 0,1 1 0 0 0,0 0-3 0 0,-1-1 3 0 0,1 1 1 0 0,-1 0-1 0 0,1 0 1 0 0,-1-1-1 0 0,0 1 1 0 0,1 0-1 0 0,-1-1 1 0 0,0 1-1 0 0,1 0 1 0 0,-1-1-1 0 0,0 1 1 0 0,1-1-1 0 0,-1 1 1 0 0,0 0-1 0 0,0-1 0 0 0,0 1 1 0 0,1-1-1 0 0,-1 1 1 0 0,0-1-1 0 0,0 1 1 0 0,0 0-1 0 0,0-1 1 0 0,0 1-1 0 0,0-1 1 0 0,0 1-1 0 0,0-1 1 0 0,0 1-1 0 0,0-1 1 0 0,0 1-1 0 0,0-1 0 0 0,0 1 1 0 0,0-1-1 0 0,0 1 1 0 0,-1-1-1 0 0,1 1 1 0 0,0 0-1 0 0,0-1 1 0 0,0 1-1 0 0,-1-1-3 0 0,-9-12 74 0 0,7 11 3 0 0,1-1 23 0 0,1 3-98 0 0,-10-10 93 0 0,11 10-91 0 0,-1 0 0 0 0,1-1 0 0 0,-1 1 1 0 0,1 0-1 0 0,0 0 0 0 0,-1-1 0 0 0,1 1 0 0 0,-1 0 1 0 0,1 0-1 0 0,-1 0 0 0 0,1 0 0 0 0,-1-1 0 0 0,1 1 0 0 0,-1 0 1 0 0,1 0-1 0 0,-1 0 0 0 0,1 0 0 0 0,-1 0 0 0 0,1 0 1 0 0,-1 0-1 0 0,1 0 0 0 0,-1 1 0 0 0,1-1 0 0 0,-1 0 1 0 0,1 0-1 0 0,-1 0 0 0 0,1 0 0 0 0,-1 1 0 0 0,1-1 1 0 0,-1 0-6 0 0,-3 7 69 0 0,4-7-66 0 0,-1 1 0 0 0,1-1 0 0 0,0 1 0 0 0,0-1 0 0 0,-1 1-1 0 0,1-1 1 0 0,0 0 0 0 0,-1 1 0 0 0,1-1 0 0 0,0 0 0 0 0,-1 1-1 0 0,1-1 1 0 0,-1 0 0 0 0,1 0 0 0 0,-1 1 0 0 0,1-1 0 0 0,0 0-1 0 0,-1 0 1 0 0,1 0 0 0 0,-1 1 0 0 0,1-1 0 0 0,-1 0 0 0 0,1 0-1 0 0,-1 0 1 0 0,1 0 0 0 0,-1 0 0 0 0,1 0 0 0 0,-1 0 0 0 0,1 0 0 0 0,-1 0-1 0 0,1 0 1 0 0,-1 0-2 0 0,-1 0 5 0 0,0 0 1 0 0,1 0-1 0 0,-1 0 0 0 0,1 0 1 0 0,-1 1-1 0 0,0-1 0 0 0,1 1 1 0 0,-1 0-1 0 0,1-1 0 0 0,-1 1 1 0 0,1 0-1 0 0,-1 0 0 0 0,1 0 1 0 0,-1 0-6 0 0,-6 4 12 0 0,3-3 3 0 0,5-2-13 0 0,-1 1 1 0 0,0-1-1 0 0,1 0 1 0 0,-1 0-1 0 0,0 1 1 0 0,1-1-1 0 0,-1 0 0 0 0,1 1 1 0 0,-1-1-1 0 0,1 1 1 0 0,-1-1-1 0 0,1 1 0 0 0,-1-1 1 0 0,1 1-1 0 0,-1-1 1 0 0,1 1-1 0 0,0 0 1 0 0,-1-1-1 0 0,1 1 0 0 0,0-1 1 0 0,0 1-1 0 0,-1 0-2 0 0,-1 4-2 0 0,-24 27 2 0 0,24-28 6 0 0,0 0-1 0 0,0 0 0 0 0,1 0 0 0 0,-1 1 0 0 0,1-1 0 0 0,0 2-5 0 0,0-1 8 0 0,0-1 1 0 0,0 0-1 0 0,0 1 0 0 0,-1-1 0 0 0,0 0 1 0 0,0 2-10 0 0,-3 2 34 0 0,4-7-25 0 0,0 1 0 0 0,0-1 0 0 0,0 0 0 0 0,0 1 0 0 0,1-1 0 0 0,-1 1 0 0 0,0 0 0 0 0,1-1 0 0 0,-1 1 0 0 0,1-1-1 0 0,0 1 1 0 0,0 0 0 0 0,-1-1 0 0 0,1 1-8 0 0,0 8 46 0 0,0-7-33 0 0,-1 0 1 0 0,1 0-1 0 0,0 0 0 0 0,0 0 1 0 0,0-1-1 0 0,0 1 0 0 0,1 0 1 0 0,-1 0-1 0 0,1 0 0 0 0,0-1 0 0 0,0 2-13 0 0,10 1 64 0 0,-5 6-13 0 0,-6-10-49 0 0,1 0 0 0 0,-1 1 0 0 0,1-1-1 0 0,-1 0 1 0 0,1 0 0 0 0,-1 0 0 0 0,1-1 0 0 0,0 1 0 0 0,-1 0-1 0 0,1 0 1 0 0,0 0 0 0 0,0 0 0 0 0,0-1 0 0 0,0 1 0 0 0,0 0-1 0 0,0 0-1 0 0,30 14 144 0 0,-28-14-134 0 0,0 0 0 0 0,0 0-1 0 0,0 0 1 0 0,0-1-1 0 0,0 1 1 0 0,1-1 0 0 0,-1 0-1 0 0,0 0 1 0 0,0 0-1 0 0,0 0 1 0 0,0-1-1 0 0,0 1 1 0 0,0-1 0 0 0,0 0-1 0 0,0 0 1 0 0,0 0-1 0 0,0 0 1 0 0,0 0-1 0 0,-1-1-9 0 0,2 0 6 0 0,1 1 0 0 0,-1-1 0 0 0,0 1 0 0 0,0 0 0 0 0,1 0 0 0 0,-1 1 0 0 0,1-1-6 0 0,1 1-26 0 0,6-5 69 0 0,-9 3-84 0 0,0 1-43 0 0,0-1-61 0 0,0 0-75 0 0,1 1-89 0 0,0 0-43 0 0,-1 0-73 0 0,1 1-66 0 0,0-1-56 0 0,3 0-529 0 0,0 0-98 0 0,6-3-950 0 0,6-5-1208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30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0 299 5848 0 0,'0'0'168'0'0,"3"0"-3"0"0,21 1-129 0 0,-11-1-23 0 0,-8-3 95 0 0,-3-1 53 0 0,0 1 45 0 0,0 0 97 0 0,-2 3-264 0 0,1-1 0 0 0,-1 1 0 0 0,1 0 0 0 0,-1-1 0 0 0,1 1 1 0 0,0 0-1 0 0,-1-1 0 0 0,1 1 0 0 0,-1 0 0 0 0,1 0 0 0 0,-1 0 0 0 0,1 0 0 0 0,0-1 0 0 0,-1 1 0 0 0,1 0 0 0 0,0 0 0 0 0,-1 0 0 0 0,1 0 0 0 0,-1 0 0 0 0,1 1-39 0 0,6-1 392 0 0,-5 0-261 0 0,1 0-1 0 0,-1 0 1 0 0,0 0-1 0 0,0 0 1 0 0,0 0-1 0 0,0 0 1 0 0,0-1-1 0 0,1 1 1 0 0,-1-1-1 0 0,1 0-130 0 0,5-4 364 0 0,4-1 220 0 0,-1 4-108 0 0,-6 2-276 0 0,-1-1-49 0 0,-1 0 5 0 0,4-3 152 0 0,-4 1-144 0 0,0 0 64 0 0,2 0 89 0 0,2-1 110 0 0,7-1-89 0 0,-7 3-180 0 0,2-1 57 0 0,-3 1-22 0 0,0-1 50 0 0,0 0-56 0 0,20-11 639 0 0,-18 8-591 0 0,-1 0-51 0 0,-4 3-77 0 0,0 0-1 0 0,1 1 1 0 0,-1 0 0 0 0,0-1 0 0 0,1 1 0 0 0,1-1-107 0 0,14-5 360 0 0,-9 4-216 0 0,0 0-44 0 0,18-12 240 0 0,-22 5-242 0 0,7 6-30 0 0,-8 2-38 0 0,-1-1-1 0 0,1 0 1 0 0,-1 0-1 0 0,0 0 0 0 0,1-1-29 0 0,-3 3-5 0 0,5-6 64 0 0,-2 3-48 0 0,-1 2-1 0 0,-1-3 83 0 0,-4-4-36 0 0,1 10-45 0 0,0-2 84 0 0,-4-2-6 0 0,0 0-34 0 0,3 3-47 0 0,0-1 0 0 0,0 1 1 0 0,0-1-1 0 0,1 1 0 0 0,-1-1 0 0 0,0 0 0 0 0,1 1 1 0 0,-1-1-1 0 0,1 0 0 0 0,0 0 0 0 0,0 1 0 0 0,-1-1-9 0 0,-1-4 64 0 0,0 4-52 0 0,-17-16 98 0 0,11 12-88 0 0,-8 3 58 0 0,11 4-51 0 0,3-1-9 0 0,-22-14 27 0 0,23 14-47 0 0,-1 0 0 0 0,1-1 0 0 0,0 1 0 0 0,0 0 0 0 0,0 0 0 0 0,0 0 0 0 0,0 0 0 0 0,0 0 0 0 0,0 0 0 0 0,0 0 0 0 0,-1 0 0 0 0,1 0 0 0 0,0 0 0 0 0,0 1 0 0 0,0-1 0 0 0,0 0 0 0 0,0 1 0 0 0,0-1 0 0 0,0 1 0 0 0,0-1 0 0 0,0 1 0 0 0,0 0 0 0 0,0-1 0 0 0,0 1 0 0 0,0 0 0 0 0,-1 0 0 0 0,1 0 0 0 0,-1 0 0 0 0,1 0 0 0 0,-1 0 0 0 0,0-1 0 0 0,1 1 0 0 0,-1-1 0 0 0,0 1 0 0 0,0-1 0 0 0,-1 0 0 0 0,1 0 0 0 0,0 0 0 0 0,-1 0 0 0 0,1 0 0 0 0,0 0 0 0 0,-1 0 0 0 0,1 0 0 0 0,0 1 0 0 0,-1-1 0 0 0,1 1 0 0 0,0-1 0 0 0,0 1 0 0 0,-1 0 0 0 0,1 0 0 0 0,0 0 0 0 0,0 0 0 0 0,0 0 0 0 0,0 1 0 0 0,0-1 0 0 0,1 1 0 0 0,-1-1 0 0 0,0 1 0 0 0,-14 11-14 0 0,11-10-3 0 0,5-3 14 0 0,-1 0 0 0 0,0 0 0 0 0,1 1 0 0 0,-1-1 0 0 0,0 0 0 0 0,1 1 1 0 0,-1-1-1 0 0,1 1 0 0 0,-1-1 0 0 0,1 0 0 0 0,-1 1 0 0 0,1-1 0 0 0,-1 1 1 0 0,1 0-1 0 0,-1-1 0 0 0,1 1 0 0 0,0-1 0 0 0,-1 1 0 0 0,1 0 0 0 0,0-1 1 0 0,-1 1-1 0 0,1 0 3 0 0,-2 4-4 0 0,-1-1-4 0 0,0 0 0 0 0,0 1 0 0 0,-1-1 1 0 0,1-1-1 0 0,-1 1 0 0 0,0 0 0 0 0,-2 1 8 0 0,0 0 1 0 0,1 0-1 0 0,-1 0 0 0 0,1 1 0 0 0,-4 5 0 0 0,3 2 0 0 0,0 0 0 0 0,1 0 0 0 0,-4 13 0 0 0,6-17 0 0 0,3-9 0 0 0,-4 12 1 0 0,0 0 0 0 0,1 0-1 0 0,0 0 1 0 0,0 7-1 0 0,2 14 57 0 0,1 21-26 0 0,0-35 14 0 0,0-3 46 0 0,2 3 28 0 0,5-1-29 0 0,-3-7-38 0 0,9 23 259 0 0,-6-20-131 0 0,-6-12-157 0 0,1 1 21 0 0,0 0 0 0 0,1 0 1 0 0,-1 0-1 0 0,1 0 0 0 0,-1-1 1 0 0,1 1-1 0 0,0-1 0 0 0,0 1 0 0 0,3 1-44 0 0,7 1 200 0 0,-11-1-125 0 0,4 2 50 0 0,18 0 75 0 0,-12 0-76 0 0,-10-5-106 0 0,-1 0 1 0 0,1-1-1 0 0,-1 1 1 0 0,1 0-1 0 0,-1 0 1 0 0,1-1-1 0 0,0 1 1 0 0,-1-1-1 0 0,1 0 1 0 0,-1 1 0 0 0,1-1-1 0 0,0 0 1 0 0,0 0-1 0 0,0 0-18 0 0,18 0 143 0 0,34 0 289 0 0,-36 0-344 0 0,0 0-54 0 0,-10-1-7 0 0,0 0 0 0 0,0-1 0 0 0,0 1-1 0 0,0-2 1 0 0,3 0-27 0 0,14-5 10 0 0,-12 5-7 0 0,0-1 0 0 0,0 0 0 0 0,4-3-3 0 0,-4 0-19 0 0,1-2-42 0 0,-2-1-57 0 0,-5 3-18 0 0,4-1 56 0 0,-6 4 16 0 0,0 1-66 0 0,0 0-98 0 0,-2 1 22 0 0,0 1-59 0 0,0-1-66 0 0,0 0-76 0 0,-1 1-60 0 0,0-1-72 0 0,0 0-65 0 0,0 1-57 0 0,0-1-194 0 0,0 0-56 0 0,1 0-235 0 0,0-2-634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9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9184 0 0,'0'0'208'0'0,"0"0"33"0"0,0 0 14 0 0,2 0-42 0 0,5 0-193 0 0,-3 3 55 0 0,-3 1 45 0 0,-1 1 35 0 0,0-3-98 0 0,0 0-1 0 0,1 0 0 0 0,-1 0 0 0 0,0-1 0 0 0,0 1 0 0 0,1 0 1 0 0,-1 0-1 0 0,1-1 0 0 0,0 2-56 0 0,4 5 209 0 0,1 2 90 0 0,-4 4 36 0 0,-2 1-96 0 0,0 5-37 0 0,3 5-39 0 0,3-12-56 0 0,-5-11-95 0 0,0-1 1 0 0,0 0 0 0 0,0 1-1 0 0,-1-1 1 0 0,1 1-1 0 0,-1-1 1 0 0,1 1-1 0 0,-1-1 1 0 0,1 1 0 0 0,-1-1-1 0 0,0 1 1 0 0,0 0-1 0 0,0-1-12 0 0,0 28 162 0 0,0-4-49 0 0,0 5-56 0 0,0 10-65 0 0,0-38-90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23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350 300 6592 0 0,'-3'0'149'0'0,"2"0"-125"0"0,-1 0 0 0 0,0-1 0 0 0,1 1-1 0 0,-1-1 1 0 0,0 1 0 0 0,1-1 0 0 0,-1 1-1 0 0,1-1 1 0 0,-1 0 0 0 0,1 0 0 0 0,-2-1-24 0 0,-5-3 93 0 0,-4-1 38 0 0,1 1-82 0 0,2 0-45 0 0,-7 3-4 0 0,16 2 0 0 0,-1 0 0 0 0,0 0 0 0 0,0 0 0 0 0,0 0 0 0 0,0 0 0 0 0,0 0 0 0 0,1 0 0 0 0,-1-1 0 0 0,0 1 0 0 0,0 0 0 0 0,0 0 0 0 0,1-1 0 0 0,-1 1 0 0 0,0 0 0 0 0,0-1 0 0 0,-1-3 3 0 0,-4-3 64 0 0,-5 5 97 0 0,-1-1 35 0 0,-2-3 107 0 0,5 1-16 0 0,-3 3 66 0 0,5 2-93 0 0,-2-1-38 0 0,-11 0 174 0 0,17 1-342 0 0,1 0 0 0 0,-1 0 0 0 0,0 1 0 0 0,1-1-1 0 0,-1 0 1 0 0,1 1 0 0 0,-1 0 0 0 0,0-1 0 0 0,0 2-57 0 0,-8 4 191 0 0,-1 1-36 0 0,-1 0-41 0 0,2-1-48 0 0,6-4-39 0 0,4-1-20 0 0,1-1-1 0 0,-1 0 1 0 0,0 0-1 0 0,1 1 1 0 0,-1-1-1 0 0,1 0 1 0 0,-1 1-1 0 0,0-1 1 0 0,1 1-1 0 0,-1-1 1 0 0,1 1 0 0 0,-1-1-1 0 0,1 1 1 0 0,0-1-1 0 0,-1 1 1 0 0,1-1-1 0 0,-1 1 1 0 0,1 0-1 0 0,0-1 1 0 0,-1 1-1 0 0,1-1 1 0 0,0 1-7 0 0,-3 4 29 0 0,-23 27 245 0 0,-5 31 374 0 0,29-59-589 0 0,1 1 0 0 0,0-1 0 0 0,1 0 0 0 0,-1 0 0 0 0,1 1 0 0 0,0-1 0 0 0,0 1 0 0 0,0-1 0 0 0,1 4-59 0 0,0 8 189 0 0,-1-2-20 0 0,-1-7-79 0 0,1 0 0 0 0,0-1-1 0 0,1 1 1 0 0,-1 0 0 0 0,2 3-90 0 0,-2-9 12 0 0,1 0 1 0 0,-1 0 0 0 0,0 0 0 0 0,1 0 0 0 0,-1 0-1 0 0,1 0 1 0 0,-1 0 0 0 0,1 0 0 0 0,-1 0 0 0 0,1 0 0 0 0,0 0-1 0 0,-1 0 1 0 0,1-1 0 0 0,0 1 0 0 0,0 0 0 0 0,0 0-1 0 0,0-1 1 0 0,0 1 0 0 0,0 0 0 0 0,-1-1 0 0 0,2 1-1 0 0,-1-1 1 0 0,0 1 0 0 0,0-1 0 0 0,0 0 0 0 0,0 0 0 0 0,0 1-1 0 0,0-1 1 0 0,0 0 0 0 0,0 0 0 0 0,0 0 0 0 0,1 0-13 0 0,3 3 188 0 0,6 7 4 0 0,-8-7-26 0 0,1-2-74 0 0,0-1-45 0 0,1-1-25 0 0,-3 1 33 0 0,10 0 89 0 0,-9 1-103 0 0,0-1 0 0 0,0 0 0 0 0,1 0 0 0 0,-1 0 0 0 0,0 0 0 0 0,0-1 0 0 0,1 1 0 0 0,-1-1 0 0 0,0 0 0 0 0,0 0-41 0 0,16-9 172 0 0,-10 8-124 0 0,8-4 25 0 0,-6-5-19 0 0,0 0 10 0 0,4 4 13 0 0,2-1-15 0 0,28-21 157 0 0,-33 21-164 0 0,-10 6-36 0 0,1 1 1 0 0,0-1-1 0 0,-1-1 1 0 0,1 1-1 0 0,-1 0 1 0 0,0 0-1 0 0,0-1 1 0 0,0 0-1 0 0,0 1 1 0 0,1-3-20 0 0,4-8 36 0 0,-4 6-43 0 0,0 3-13 0 0,0 0 0 0 0,-1 1 1 0 0,1-1-1 0 0,1 1 1 0 0,-1 0-1 0 0,1 0 20 0 0,3-5-34 0 0,10-8-24 0 0,-9 9 40 0 0,-6 4 25 0 0,0-2-10 0 0,3-8 3 0 0,2 8 3 0 0,-6 5-1 0 0,-1 0 0 0 0,1-1 0 0 0,-1 1 1 0 0,0 0-1 0 0,1 0 0 0 0,-1-1 0 0 0,0 1 0 0 0,1 0 0 0 0,-1 0 0 0 0,0-1 0 0 0,0 1 0 0 0,1 0 0 0 0,-1-1 0 0 0,0 1 0 0 0,0 0 0 0 0,1-1 1 0 0,-1 1-1 0 0,0-1 0 0 0,0 1 0 0 0,0 0 0 0 0,0-1 0 0 0,1 1 0 0 0,-1-1 0 0 0,0 1 0 0 0,0 0 0 0 0,0-1 0 0 0,0 1 0 0 0,0-1 0 0 0,0 1 0 0 0,0-1 1 0 0,0 1-3 0 0,0 0 1 0 0,0 0 1 0 0,0 0-1 0 0,0 0 1 0 0,-1-1-1 0 0,1 1 0 0 0,0 0 1 0 0,0 0-1 0 0,0 0 1 0 0,0 0-1 0 0,0 0 1 0 0,0 0-1 0 0,0 0 1 0 0,0 0-1 0 0,0 0 1 0 0,0 0-1 0 0,0-1 1 0 0,0 1-1 0 0,1 0 1 0 0,-1 0-1 0 0,0 0 1 0 0,0 0-1 0 0,0 0 1 0 0,0 0-1 0 0,0 0 1 0 0,0 0-1 0 0,0 0 1 0 0,0 0-1 0 0,0 0 1 0 0,0-1-1 0 0,0 1 1 0 0,0 0-1 0 0,0 0 1 0 0,0 0-1 0 0,0 0 1 0 0,0 0-1 0 0,0 0 1 0 0,1 0-1 0 0,-1 0 1 0 0,0 0-1 0 0,0 0 1 0 0,0 0-1 0 0,0 0 1 0 0,0 0-1 0 0,0 0 1 0 0,0 0-1 0 0,0 0 1 0 0,0 0-1 0 0,0 0 1 0 0,1 0-1 0 0,-1 0 1 0 0,0 0-1 0 0,0 0 1 0 0,0 0-1 0 0,0 0 1 0 0,0 0-1 0 0,0 0 1 0 0,0 0-2 0 0,11 0 95 0 0,-9 0-31 0 0,-2 0-134 0 0,0 0-52 0 0,0 0-8 0 0,3 3 8 0 0,-2-2 114 0 0,1 1 1 0 0,-1-1-1 0 0,0 1 1 0 0,0-1-1 0 0,0 1 1 0 0,0 0-1 0 0,-1-1 1 0 0,1 1-1 0 0,0 0 1 0 0,-1 0-1 0 0,1-1 1 0 0,-1 1-1 0 0,1 1 8 0 0,0 31-169 0 0,-1-32 157 0 0,0 0 3 0 0,0 0 0 0 0,1-1 1 0 0,-1 1-1 0 0,0 0 0 0 0,1-1 0 0 0,-1 1 1 0 0,1-1-1 0 0,-1 1 0 0 0,1 0 0 0 0,0-1 1 0 0,-1 1-1 0 0,1-1 0 0 0,0 0 1 0 0,0 1-1 0 0,0-1 0 0 0,0 0 0 0 0,1 0 1 0 0,-1 1 8 0 0,2 3-60 0 0,-3-2 59 0 0,-1-1 0 0 0,1 1 0 0 0,0-1 0 0 0,1 1 0 0 0,-1-1 0 0 0,0 1 0 0 0,1-1 0 0 0,-1 1 1 0 0,1-1-1 0 0,0 1 0 0 0,0-1 0 0 0,0 0 0 0 0,0 0 0 0 0,0 1 0 0 0,0-1 0 0 0,1 1 1 0 0,-1-3 2 0 0,-1 1-1 0 0,1 0 0 0 0,-1 0 1 0 0,1 0-1 0 0,-1 0 0 0 0,1 0 0 0 0,-1 0 1 0 0,1 0-1 0 0,-1 0 0 0 0,0 0 1 0 0,0-1-1 0 0,1 1 0 0 0,-1 1 1 0 0,0-1-1 0 0,0 0 0 0 0,0 0-1 0 0,2 5 90 0 0,9 4 0 0 0,-6-6-20 0 0,1-4-60 0 0,-1 1-27 0 0,-1 6-37 0 0,-4-7 50 0 0,1 1 0 0 0,-1-1 0 0 0,0 1 0 0 0,0-1 0 0 0,1 0 0 0 0,-1 1 0 0 0,0-1 0 0 0,1 1 0 0 0,-1-1 0 0 0,0 0 1 0 0,1 1-1 0 0,-1-1 0 0 0,1 0 0 0 0,-1 0 0 0 0,0 1 0 0 0,1-1 0 0 0,-1 0 0 0 0,1 0 0 0 0,-1 0 0 0 0,1 1 0 0 0,-1-1 0 0 0,1 0 0 0 0,-1 0 0 0 0,1 0 0 0 0,-1 0 0 0 0,1 0 1 0 0,-1 0-1 0 0,1 0 0 0 0,-1 0 0 0 0,1 0 0 0 0,-1 0 0 0 0,1 0 4 0 0,15 0-95 0 0,-3 0-45 0 0,-10 0-20 0 0,-3 0 72 0 0,0 0-57 0 0,1 0-72 0 0,0 0 65 0 0,-1 0-32 0 0,1 0-37 0 0,0 0-34 0 0,2 0-346 0 0,-1 0 82 0 0,0 0-46 0 0,2 0-666 0 0,3 0-525 0 0,2 0-996 0 0</inkml:trace>
  <inkml:trace contextRef="#ctx0" brushRef="#br0" timeOffset="473.28">902 332 7632 0 0,'0'0'166'0'0,"0"0"29"0"0,0 0 14 0 0,0-3-25 0 0,0-4-121 0 0,0 4-12 0 0,0 1 72 0 0,0 1 143 0 0,0 1 237 0 0,-2 0 10 0 0,-9 0-12 0 0,8 0-70 0 0,3 0-30 0 0,-2 3-7 0 0,0-1-303 0 0,-17 16 412 0 0,15-15-437 0 0,0 0-41 0 0,-1-1 7 0 0,4-1-25 0 0,1-1 1 0 0,-1 0-1 0 0,0 0 1 0 0,1 1-1 0 0,-1-1 1 0 0,1 0-1 0 0,-1 1 1 0 0,0-1 0 0 0,1 1-1 0 0,-1-1 1 0 0,1 0-1 0 0,-1 1 1 0 0,1 0-1 0 0,0-1 1 0 0,-1 1-1 0 0,1-1 1 0 0,-1 1-1 0 0,1-1 1 0 0,0 1 0 0 0,0 0-1 0 0,-1-1 1 0 0,1 1-8 0 0,-2 4 31 0 0,-5 8 68 0 0,-11 25 203 0 0,17-35-279 0 0,0 1 1 0 0,0-1-1 0 0,1 0 0 0 0,-1 1 0 0 0,1-1 0 0 0,0 3-23 0 0,-2 7 115 0 0,-2-5-16 0 0,3-7-89 0 0,0 0 0 0 0,1-1 1 0 0,-1 1-1 0 0,1 0 0 0 0,-1 0 0 0 0,1-1 0 0 0,-1 1 0 0 0,1 0 1 0 0,-1 0-1 0 0,1 0 0 0 0,0 0 0 0 0,0 0 0 0 0,-1 0 0 0 0,1 0-10 0 0,-2 15 136 0 0,1 12 74 0 0,1-9-137 0 0,0-18-71 0 0,0 0 1 0 0,0-1-1 0 0,0 1 0 0 0,0 0 1 0 0,0 0-1 0 0,0 0 1 0 0,0 0-1 0 0,0 0 0 0 0,0-1 1 0 0,1 1-1 0 0,-1 0 0 0 0,0 0 1 0 0,1 0-1 0 0,-1 0-2 0 0,14 4 112 0 0,-1 6 18 0 0,-11-9-2 0 0,1 1 0 0 0,11 7-1 0 0,-13-10-115 0 0,0 1 0 0 0,1 0 0 0 0,-1-1 0 0 0,0 1 0 0 0,1-1 0 0 0,-1 0 0 0 0,1 0 0 0 0,-1 1 0 0 0,1-1 0 0 0,-1 0 0 0 0,1 0 0 0 0,-1 0 0 0 0,1 0 0 0 0,-1-1 0 0 0,1 1 1 0 0,-1 0-1 0 0,1 0 0 0 0,-1-1 0 0 0,0 1 0 0 0,2-1-12 0 0,26-15 206 0 0,-24 5-124 0 0,5 6-2 0 0,-4-8 13 0 0,-4 9-54 0 0,0 1-1 0 0,1 0 1 0 0,0 0 0 0 0,-1 0 0 0 0,1 0-1 0 0,3-2-38 0 0,-3 2 43 0 0,0 1 0 0 0,0-1 0 0 0,0 0 1 0 0,-1 0-1 0 0,1-1 0 0 0,1-1-43 0 0,0-8 117 0 0,1 5-64 0 0,20-19-47 0 0,-8 6-22 0 0,-7-1-116 0 0,-6-2-114 0 0,-4-3-114 0 0,-2 2 167 0 0,-7-5 57 0 0,7 24 115 0 0,-1-8-45 0 0,3-2 31 0 0,-2-1 17 0 0,0 12 4 0 0,0 0 0 0 0,-1 0 0 0 0,1 0 0 0 0,-1 0 0 0 0,-2-1 14 0 0,-7-13-17 0 0,6 5-6 0 0,1 0-1 0 0,1 0 1 0 0,0 0-1 0 0,0-4 24 0 0,1 4-22 0 0,-1 1-1 0 0,0 0 1 0 0,0 0-1 0 0,-3-2 23 0 0,2-17-10 0 0,-5 19-1 0 0,8 11-10 0 0,4 1-1 0 0,-2 1 22 0 0,1 0-1 0 0,0 0 0 0 0,-1 0 0 0 0,1 0 1 0 0,0 1-1 0 0,-1-1 0 0 0,1 0 1 0 0,0 0-1 0 0,-1 0 0 0 0,1 0 0 0 0,0 1 1 0 0,-1-1-1 0 0,1 0 0 0 0,0 1 1 0 0,-1-1 0 0 0,1 1 0 0 0,-1 0 0 0 0,0-1 0 0 0,1 1 0 0 0,-1 0 0 0 0,0 0 0 0 0,0 0 0 0 0,1-1 0 0 0,-1 1 0 0 0,0 0 0 0 0,0 0 0 0 0,0 0 0 0 0,0 0 0 0 0,0 0 0 0 0,0 0 0 0 0,0 1 0 0 0,0-1 0 0 0,0 1 0 0 0,0 0 0 0 0,1-1 0 0 0,-1 1 0 0 0,1-1 0 0 0,-1 1 0 0 0,1-1 0 0 0,-1 1 0 0 0,1-1 0 0 0,0 0 0 0 0,0 1 0 0 0,0-1 0 0 0,5 12 16 0 0,-4 5 29 0 0,-3-15-32 0 0,1 0 1 0 0,0 1-1 0 0,1-1 1 0 0,-1 0-1 0 0,1 1 1 0 0,-1-1-1 0 0,1 0 1 0 0,0 1-14 0 0,2 2 38 0 0,0 0 0 0 0,0 0 0 0 0,1 0 1 0 0,2 2-39 0 0,-2-2 37 0 0,0-1 0 0 0,-1 1 0 0 0,0 0 0 0 0,0 0 0 0 0,0 0 0 0 0,0 3-37 0 0,0 22 136 0 0,-3-27-106 0 0,0 1 1 0 0,0-1-1 0 0,0 0 0 0 0,1 0 1 0 0,1 4-31 0 0,5 8 113 0 0,7 3 2 0 0,-1-1-2 0 0,-5-2-4 0 0,-3 10 15 0 0,11 11 102 0 0,-3-13-127 0 0,0-3-22 0 0,-8-10-34 0 0,1 1-20 0 0,4-1 55 0 0,-8-9-72 0 0,-1 0 1 0 0,0 0 0 0 0,1 0 0 0 0,-1 0 0 0 0,0 0 0 0 0,0 1 0 0 0,0-1 0 0 0,0 0 0 0 0,-1 1 0 0 0,1-1-1 0 0,0 1 1 0 0,-1-1 0 0 0,0 1 0 0 0,0-1 0 0 0,0 1 0 0 0,0-1 0 0 0,0 1-7 0 0,0-3 1 0 0,0 0 0 0 0,0 0 0 0 0,0 0 0 0 0,0 0 0 0 0,0 0-1 0 0,0 0 1 0 0,0 1 0 0 0,0-1 0 0 0,0 0 0 0 0,0 0 0 0 0,0 0 0 0 0,0 0 0 0 0,0 0 0 0 0,0 0 0 0 0,0 0 0 0 0,0 0 0 0 0,0 0 0 0 0,0 0 0 0 0,0 1 0 0 0,0-1-1 0 0,0 0 1 0 0,0 0 0 0 0,0 0 0 0 0,0 0 0 0 0,0 0 0 0 0,0 0 0 0 0,0 0 0 0 0,0 0 0 0 0,0 0 0 0 0,1 0 0 0 0,-1 0 0 0 0,0 0 0 0 0,0 0 0 0 0,0 0 0 0 0,0 1 0 0 0,0-1-1 0 0,0 0 1 0 0,0 0 0 0 0,0 0 0 0 0,0 0 0 0 0,0 0 0 0 0,0 0 0 0 0,1 0 0 0 0,-1 0 0 0 0,0 0 0 0 0,0 0 0 0 0,0 0 0 0 0,0 0 0 0 0,0 0 0 0 0,0 0 0 0 0,0 0-1 0 0,0 0 1 0 0,0 0 0 0 0,0 0 0 0 0,1 0 0 0 0,-1 0 0 0 0,0 0-1 0 0,1 0-77 0 0,-1 0 52 0 0,1 0 45 0 0,1 0 144 0 0,-1 0-120 0 0,0 0-56 0 0,0 0-73 0 0,0 0-71 0 0,1 0-92 0 0,-1 0-110 0 0,0 0 133 0 0,0 0-33 0 0,-1 0-103 0 0,0 0-58 0 0,0 0-51 0 0,0 0-46 0 0,0 0-154 0 0,0 0-45 0 0,0 0-185 0 0,0 0-499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21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16 7640 0 0,'0'0'224'0'0,"0"3"-12"0"0,0 2-176 0 0,0-5-35 0 0,0 0-1 0 0,0 1 1 0 0,-1-1 0 0 0,1 1-1 0 0,0-1 1 0 0,0 0-1 0 0,0 1 1 0 0,-1-1-1 0 0,1 0 1 0 0,0 1 0 0 0,0-1-1 0 0,-1 0 1 0 0,1 1-1 0 0,0-1 1 0 0,0 0 0 0 0,-1 0-1 0 0,1 1 1 0 0,0-1-1 0 0,-1 0 1 0 0,1 0 0 0 0,-1 1-1 0 0,-6 0 64 0 0,5-1 48 0 0,2 2 127 0 0,-3 10 168 0 0,-8 3 70 0 0,10-14-251 0 0,0 1-51 0 0,0 0-43 0 0,1 0-37 0 0,0 2 24 0 0,0 1-48 0 0,1-4-19 0 0,-1 0 42 0 0,-1 12 330 0 0,1 8 284 0 0,3-5-263 0 0,0-8-341 0 0,1 3 69 0 0,-1 1 41 0 0,0 3 51 0 0,-2 2 62 0 0,-2-7-198 0 0,1 10 117 0 0,3-3 17 0 0,2-6-140 0 0,2 7 84 0 0,-6-9-94 0 0,-1 1 38 0 0,0-2-45 0 0,-1 14 102 0 0,5-7-14 0 0,4 3-11 0 0,-7-16-154 0 0,0 1 0 0 0,0 0 1 0 0,0 1-1 0 0,-1-1 0 0 0,1 0 0 0 0,-1 0 1 0 0,0 2-30 0 0,2 9 134 0 0,5 0-11 0 0,-7-13-112 0 0,1 0 1 0 0,0 1 0 0 0,0-1-1 0 0,0 1 1 0 0,-1-1-1 0 0,1 1 1 0 0,-1-1 0 0 0,1 1-1 0 0,-1-1 1 0 0,0 1-1 0 0,1 0 1 0 0,-1-1 0 0 0,0 2-12 0 0,-1 10 78 0 0,1 3 6 0 0,14 18 16 0 0,-13-30-85 0 0,0-1-1 0 0,0 1 0 0 0,-1-1 1 0 0,1 1-1 0 0,-1-1 0 0 0,0 1 1 0 0,0-1-1 0 0,0 1 0 0 0,-1 1-14 0 0,1 3 17 0 0,0-5 57 0 0,0-3-27 0 0,0 2-84 0 0,0 9 7 0 0,0-9-15 0 0,0-2-60 0 0,0 0-41 0 0,0 0-146 0 0,0 0-264 0 0,0 0-18 0 0</inkml:trace>
  <inkml:trace contextRef="#ctx0" brushRef="#br0" timeOffset="309.97">0 95 6992 0 0,'0'0'157'0'0,"0"0"23"0"0,3 2 12 0 0,10 9-27 0 0,3-8-131 0 0,-11-3-32 0 0,15 0 74 0 0,-9-1 82 0 0,-11 1-139 0 0,1 0 1 0 0,-1 0-1 0 0,1 0 1 0 0,-1-1-1 0 0,0 1 1 0 0,1 0-1 0 0,-1 0 1 0 0,1 0-1 0 0,-1 0 1 0 0,0-1-1 0 0,1 1 1 0 0,-1 0-1 0 0,1 0 1 0 0,-1-1-1 0 0,0 1 1 0 0,0 0-1 0 0,1-1 1 0 0,-1 1-1 0 0,0 0 1 0 0,1-1-1 0 0,-1 1 1 0 0,0-1-20 0 0,6-6 232 0 0,-3 5-35 0 0,2 1-37 0 0,4 0 28 0 0,1 1-43 0 0,5-1 113 0 0,-2-5 10 0 0,-4 1-9 0 0,6 3 55 0 0,-4 2-132 0 0,-4 1-59 0 0,0-1 0 0 0,0 0-1 0 0,0-1 1 0 0,0 1 0 0 0,5-3-123 0 0,3-3 245 0 0,6-3 66 0 0,27-5 78 0 0,-18 6-231 0 0,3-2-103 0 0,-23 6-26 0 0,-7 2-24 0 0,0 1 0 0 0,0 0 0 0 0,0 0 0 0 0,0 0 0 0 0,1 0 0 0 0,-1 0 0 0 0,0 1 1 0 0,0-1-1 0 0,1 1 0 0 0,1 0-5 0 0,4-1 22 0 0,13-4 86 0 0,-14 2-101 0 0,1 1-49 0 0,0-1-72 0 0,0 2-96 0 0,-1 0-116 0 0,-4 1-70 0 0,0 0-111 0 0,-1 0 66 0 0,0 0-42 0 0,4 0-571 0 0,3 0-452 0 0,9 0-856 0 0</inkml:trace>
  <inkml:trace contextRef="#ctx0" brushRef="#br0" timeOffset="771.35">789 79 6536 0 0,'0'13'141'0'0,"0"-10"23"0"0,0-3 13 0 0,0 2-19 0 0,0 2-132 0 0,0 11-17 0 0,3-5 62 0 0,2-2 81 0 0,0 3 149 0 0,-2 2 110 0 0,0 0 12 0 0,2-3-84 0 0,0-1-107 0 0,0 0 54 0 0,-2 0-54 0 0,1 1-10 0 0,0 5 39 0 0,1 2 14 0 0,6 4 131 0 0,-6 8-38 0 0,-1-15-197 0 0,4 9 139 0 0,5 21 287 0 0,-10-30-439 0 0,-2-1-42 0 0,-1-3 40 0 0,2-2-40 0 0,0 0-14 0 0,3 3 9 0 0,-1-1 14 0 0,-1 0 29 0 0,0-2-41 0 0,0 1-18 0 0,0 1 4 0 0,1 0 6 0 0,-3-7-58 0 0,-1 0 1 0 0,1 0-1 0 0,-1-1 0 0 0,0 1 0 0 0,0 0 1 0 0,1 0-1 0 0,-2-1 0 0 0,1 3-47 0 0,0-4 34 0 0,0 1 0 0 0,0 0 0 0 0,0 0 0 0 0,0 0 0 0 0,0 0-1 0 0,0 0 1 0 0,0-1 0 0 0,1 1 0 0 0,-1 0 0 0 0,1 0 0 0 0,0 1-34 0 0,4 5 85 0 0,-4-6-71 0 0,0-1 0 0 0,0 1 0 0 0,0-1 0 0 0,-1 1 0 0 0,1-1 0 0 0,0 1 0 0 0,-1-1 0 0 0,1 1 0 0 0,-1-1 0 0 0,1 1 0 0 0,-1 0 0 0 0,0-1 0 0 0,0 1 0 0 0,0 0-14 0 0,0 5 61 0 0,0 9 158 0 0,0-12-177 0 0,0-2-34 0 0,0 0 96 0 0,0-2 0 0 0,0 0 4 0 0,0 0 17 0 0,0 0 10 0 0,0 0 1 0 0,0 0-4 0 0,0 0-18 0 0,0 0-8 0 0,0-2-2 0 0,0-27 50 0 0,0-18-39 0 0,0 45-110 0 0,0 0 0 0 0,1 1-1 0 0,-1-1 1 0 0,0 1 0 0 0,0-1 0 0 0,1 1 0 0 0,-1-1 0 0 0,1 1-1 0 0,0-1 1 0 0,-1 1 0 0 0,1-1 0 0 0,0 1 0 0 0,0 0-5 0 0,5-13 14 0 0,-4-2 13 0 0,-3 13-24 0 0,1 1 0 0 0,0 0-1 0 0,0-1 1 0 0,0 1-1 0 0,1-1 1 0 0,-1 1 0 0 0,1 0-1 0 0,-1-1 1 0 0,1 1-1 0 0,1-2-2 0 0,24-44 0 0 0,-24 43 0 0 0,-1 5 0 0 0,-1-1 0 0 0,0 0 0 0 0,0 1 0 0 0,1-1 0 0 0,-1 1 0 0 0,0-1 0 0 0,1 0 0 0 0,-1 1 0 0 0,1-1 0 0 0,-1 1 0 0 0,1-1 0 0 0,-1 1 0 0 0,1-1 0 0 0,-1 1 0 0 0,1 0 0 0 0,-1-1 0 0 0,1 1 0 0 0,-1 0 0 0 0,1-1 0 0 0,0 1 0 0 0,-1 0 0 0 0,1-1 1 0 0,4-1-2 0 0,8-9-9 0 0,-6 8-42 0 0,2 3 54 0 0,-6 1-6 0 0,6 0-6 0 0,6 7-77 0 0,-8-4 86 0 0,9-2-39 0 0,-15-2 38 0 0,0 0 1 0 0,0 0-1 0 0,-1 0 0 0 0,1 0 0 0 0,0 0 0 0 0,0 0 1 0 0,0 1-1 0 0,0-1 0 0 0,-1 0 0 0 0,1 0 0 0 0,0 1 1 0 0,0-1-1 0 0,0 0 0 0 0,-1 1 0 0 0,1-1 2 0 0,5 13-53 0 0,9 6-23 0 0,-7-10 48 0 0,-5-5 39 0 0,2 7-11 0 0,-5-10 0 0 0,0 0 0 0 0,1 0 0 0 0,-1 0 0 0 0,0 0 0 0 0,1 1 0 0 0,0-1 0 0 0,-1 0 0 0 0,1 0 0 0 0,0 0 0 0 0,-1-1 0 0 0,1 1 0 0 0,0 0 0 0 0,0 0 0 0 0,0 0 0 0 0,0 0 0 0 0,0-1 0 0 0,0 1 0 0 0,0 0 0 0 0,4 1 0 0 0,-4-2 0 0 0,0 1 0 0 0,-1-1 0 0 0,1 0 0 0 0,-1 1 0 0 0,1-1 0 0 0,0 0 0 0 0,-1 1 0 0 0,1-1 0 0 0,-1 1 0 0 0,1-1 0 0 0,-1 0 0 0 0,1 1 0 0 0,-1 0 0 0 0,1-1 0 0 0,-1 1 0 0 0,0-1 0 0 0,1 1 0 0 0,-1-1 0 0 0,0 1 0 0 0,1 0 0 0 0,-1-1 0 0 0,0 1 0 0 0,3 4 0 0 0,12 27 0 0 0,-1-16 0 0 0,-1-3-14 0 0,-11-11-52 0 0,-2-2 3 0 0,0 0-21 0 0,0 0-57 0 0,0 0-143 0 0,3 0-260 0 0,10 0-28 0 0</inkml:trace>
  <inkml:trace contextRef="#ctx0" brushRef="#br0" timeOffset="1093">1373 521 6992 0 0,'0'0'157'0'0,"0"0"23"0"0,3 2 12 0 0,10 9-27 0 0,2-8-69 0 0,-14-3-84 0 0,6 0 178 0 0,2 0 40 0 0,25 1 805 0 0,-21-5-624 0 0,-5-1-239 0 0,-7 4-142 0 0,0 0 0 0 0,1 0-1 0 0,-1 0 1 0 0,1 1 0 0 0,-1-1-1 0 0,1 0 1 0 0,-1 1 0 0 0,1-1-1 0 0,0 1 1 0 0,-1 0 0 0 0,1-1-1 0 0,0 1 1 0 0,-1 0 0 0 0,1 0-30 0 0,9-2 176 0 0,2-4 34 0 0,-5 1-78 0 0,-3 2-7 0 0,1 1-11 0 0,1-1 13 0 0,-2 0 18 0 0,0-1 61 0 0,1-2 111 0 0,-2 1-175 0 0,8-7 79 0 0,1 2-106 0 0,-6 7-76 0 0,-7 3-36 0 0,1 0 0 0 0,-1 0 0 0 0,1 0-1 0 0,-1 0 1 0 0,1-1 0 0 0,-1 1 0 0 0,1 0 0 0 0,-1 0-1 0 0,0-1 1 0 0,1 1 0 0 0,-1 0 0 0 0,1-1 0 0 0,-1 1-1 0 0,0 0 1 0 0,1-1 0 0 0,-1 1 0 0 0,0-1 0 0 0,1 1-1 0 0,-1-1 1 0 0,0 1 0 0 0,0-1 0 0 0,0 1 0 0 0,1 0-1 0 0,-1-1 1 0 0,0 1 0 0 0,0-1 0 0 0,0 1 0 0 0,0-1-1 0 0,0 1 1 0 0,0-1 0 0 0,0 0 0 0 0,0 1 0 0 0,0-1-1 0 0,0 1 1 0 0,0-1 0 0 0,0 1 0 0 0,0-1 0 0 0,0 1-3 0 0,-1-1 1 0 0,1 1 1 0 0,0-1-1 0 0,0 1 1 0 0,0-1 0 0 0,0 1-1 0 0,0-1 1 0 0,0 1-1 0 0,0-1 1 0 0,0 1 0 0 0,0-1-1 0 0,0 1 1 0 0,0-1-1 0 0,0 1 1 0 0,1-1 0 0 0,-1 1-1 0 0,0-1 1 0 0,0 1-1 0 0,0-1 1 0 0,1 1 0 0 0,-1 0-1 0 0,0-1 1 0 0,1 1 0 0 0,-1-1-1 0 0,0 1 1 0 0,1 0-1 0 0,-1-1 1 0 0,0 1 0 0 0,1 0-1 0 0,-1-1 1 0 0,1 1-1 0 0,-1 0 1 0 0,1 0 0 0 0,-1-1-1 0 0,0 1 1 0 0,1 0-1 0 0,-1 0 1 0 0,1 0 0 0 0,-1 0-2 0 0,7-3 3 0 0,-5 2-3 0 0,-1 0 0 0 0,0 0 0 0 0,0 1 0 0 0,0-1 0 0 0,0 0 0 0 0,0 0 0 0 0,0 0 0 0 0,0 0 0 0 0,0 0 0 0 0,0 0 0 0 0,-1-1 0 0 0,2 0 0 0 0,0-1 0 0 0,-1-3 0 0 0,-2-16 0 0 0,1-7 64 0 0,0 29-63 0 0,0 0 0 0 0,0 0 0 0 0,0 0 0 0 0,0 0 0 0 0,0-1 0 0 0,0 1 0 0 0,0 0 1 0 0,0 0-1 0 0,0 0 0 0 0,0 0 0 0 0,0 0 0 0 0,0 0 0 0 0,0 0 0 0 0,0 0 0 0 0,0 0 1 0 0,0 0-1 0 0,0-1 0 0 0,0 1 0 0 0,0 0 0 0 0,0 0 0 0 0,0 0 0 0 0,0 0 0 0 0,0 0 1 0 0,0 0-1 0 0,0 0 0 0 0,0 0 0 0 0,0 0 0 0 0,0 0 0 0 0,0 0 0 0 0,0 0 0 0 0,0-1 1 0 0,0 1-1 0 0,0 0 0 0 0,-1 0 0 0 0,1 0 0 0 0,0 0 0 0 0,0 0 0 0 0,0 0 0 0 0,0 0 1 0 0,0 0-1 0 0,0 0 0 0 0,0 0 0 0 0,0 0 0 0 0,0 0 0 0 0,0 0 0 0 0,-1 0 0 0 0,1 0 1 0 0,0 0-1 0 0,0 0 0 0 0,0 0 0 0 0,0 0 0 0 0,0 0 0 0 0,0 0 0 0 0,0 0 0 0 0,0 0 1 0 0,0 0-1 0 0,0 0-1 0 0,-1 0 4 0 0,0 0 0 0 0,1 0 0 0 0,-1 0 0 0 0,0 0 0 0 0,1 0 0 0 0,-1 0 1 0 0,0-1-1 0 0,1 1 0 0 0,-1 0 0 0 0,1 0 0 0 0,-1-1 0 0 0,0 1 0 0 0,1-1 1 0 0,-1 1-1 0 0,1 0 0 0 0,-1-1 0 0 0,1 1 0 0 0,-1-1 0 0 0,1 1 0 0 0,0-1 1 0 0,-1 1-1 0 0,1-1 0 0 0,-1 0-4 0 0,-4-4 27 0 0,-3 3-40 0 0,6 2-76 0 0,2 2-2 0 0,0-1 90 0 0,0-1-1 0 0,0 0 1 0 0,0 1-1 0 0,0-1 1 0 0,0 1 0 0 0,0-1-1 0 0,0 0 1 0 0,0 1 0 0 0,0-1-1 0 0,0 1 1 0 0,0-1 0 0 0,0 0-1 0 0,-1 1 1 0 0,1-1-1 0 0,0 1 1 0 0,0-1 0 0 0,0 0-1 0 0,0 1 1 0 0,-1-1 0 0 0,1 0-1 0 0,0 1 1 0 0,0-1 0 0 0,-1 0-1 0 0,1 1 1 0 0,0-1-1 0 0,-1 0 1 0 0,1 0 0 0 0,0 1-1 0 0,-1-1 1 0 0,1 0 0 0 0,0 0-1 0 0,-1 1 1 0 0,1-1 0 0 0,-1 0-1 0 0,1 0 1 0 0,0 0-1 0 0,-1 0 1 0 0,1 0 0 0 0,-1 0-1 0 0,1 0 1 0 0,-1 0 0 0 0,1 0-1 0 0,0 0 1 0 0,-1 0 0 0 0,1 0-1 0 0,-1 0 1 0 0,1 0-1 0 0,0 0 1 0 0,-1 0 1 0 0,0-1-1 0 0,0 1 1 0 0,0 0-1 0 0,1 0 0 0 0,-1 0 0 0 0,0 0 0 0 0,0 0 1 0 0,0 1-1 0 0,0-1 0 0 0,1 0 0 0 0,-1 0 1 0 0,0 0-1 0 0,0 1 0 0 0,0-1 0 0 0,1 0 1 0 0,-1 1-1 0 0,0-1 0 0 0,0 1 0 0 0,1-1 1 0 0,-1 1 0 0 0,-5 9 0 0 0,0-5 0 0 0,5-5 0 0 0,1 0 0 0 0,0 1 0 0 0,-1-1 0 0 0,1 0 0 0 0,-1 0 0 0 0,1 1 0 0 0,0-1 0 0 0,-1 0 0 0 0,1 1 0 0 0,-1-1 0 0 0,1 0 0 0 0,0 1 0 0 0,0-1 0 0 0,-1 1 0 0 0,1-1 0 0 0,0 1 0 0 0,0-1 0 0 0,-1 1 0 0 0,1-1 0 0 0,0 0 0 0 0,0 1 0 0 0,0-1 0 0 0,0 1 0 0 0,0-1 0 0 0,0 1 0 0 0,0-1 0 0 0,0 1 0 0 0,0-1 0 0 0,0 1 0 0 0,0-1 0 0 0,0 1 0 0 0,0 0 0 0 0,0 1-1 0 0,0-1 1 0 0,0 1 0 0 0,0 0 0 0 0,-1 0 0 0 0,1-1-1 0 0,-1 1 1 0 0,1 0 0 0 0,-1 0 0 0 0,0-1 0 0 0,0 1-1 0 0,0-1 1 0 0,0 1 0 0 0,0 0 0 0 0,0-1 1 0 0,0 1 0 0 0,0-1 0 0 0,1 1 0 0 0,-1-1 0 0 0,0 1 0 0 0,1 0 0 0 0,-1-1 0 0 0,1 1 0 0 0,-1 0 0 0 0,1 0 0 0 0,0-1 0 0 0,0 1 0 0 0,-1 0-1 0 0,2 5 21 0 0,-1-5-16 0 0,0 1-1 0 0,0-1 0 0 0,0 0 0 0 0,0 0 1 0 0,0 0-1 0 0,-1 0 0 0 0,1 1 1 0 0,0-1-1 0 0,-1 0 0 0 0,0 1-4 0 0,0-2 3 0 0,1 0-1 0 0,-1-1 0 0 0,1 1 0 0 0,-1 0 0 0 0,1 0 0 0 0,-1 0 0 0 0,1 0 0 0 0,-1-1 0 0 0,1 1 0 0 0,0 0 0 0 0,-1 0 0 0 0,1 0 0 0 0,0 0 0 0 0,0 0 0 0 0,0 0 0 0 0,0 0 0 0 0,0 0 0 0 0,0 0 0 0 0,0 0 0 0 0,0 0 0 0 0,0 0 0 0 0,0 0 0 0 0,1 0 0 0 0,-1 0 0 0 0,0 0 0 0 0,1-1 0 0 0,-1 1 0 0 0,1 0 0 0 0,-1 0 0 0 0,1 0 0 0 0,-1 0 0 0 0,1 0-2 0 0,0 0 1 0 0,0 1 4 0 0,-1 0 0 0 0,1 0 1 0 0,-1-1-1 0 0,0 1 1 0 0,1 0-1 0 0,-1 0 1 0 0,0 0-1 0 0,0 0 0 0 0,0-1 1 0 0,0 1-1 0 0,0 1-5 0 0,-1-1 8 0 0,1 0-1 0 0,0 0 0 0 0,0 0 1 0 0,0 0-1 0 0,0 0 0 0 0,0 0 0 0 0,1 0 1 0 0,-1 0-1 0 0,1 0 0 0 0,-1 0 1 0 0,1 1-8 0 0,15 26 69 0 0,-3-24-44 0 0,-5 0 4 0 0,-7-4-25 0 0,1 0 1 0 0,-1 0-1 0 0,1-1 0 0 0,-1 1 0 0 0,1 0 0 0 0,-1-1 0 0 0,1 1 0 0 0,-1-1 0 0 0,1 1 0 0 0,0-1 1 0 0,-1 1-1 0 0,1-1 0 0 0,0 0 0 0 0,0 0-4 0 0,45 0 127 0 0,-40-1-148 0 0,-2-2 88 0 0,-4 1-69 0 0,0 0-42 0 0,1 0-53 0 0,0 1-71 0 0,1-1-83 0 0,-1 1 10 0 0,1 0-50 0 0,0 1-44 0 0,-1-1-39 0 0,4 0-469 0 0,-1 0-89 0 0,-1-4-657 0 0,-3-4-910 0 0</inkml:trace>
  <inkml:trace contextRef="#ctx0" brushRef="#br0" timeOffset="1515.39">1846 347 6688 0 0,'0'0'197'0'0,"3"3"-16"0"0,-2-2-165 0 0,0 0-14 0 0,0 0 0 0 0,0 0 0 0 0,0 0 1 0 0,0 0-1 0 0,0 1 0 0 0,0-1 0 0 0,0 0 1 0 0,-1 0-1 0 0,1 1 0 0 0,0-1 0 0 0,-1 1 1 0 0,1 0-3 0 0,-3 9 85 0 0,-2-3 67 0 0,2-5 55 0 0,4-1 61 0 0,2 6 169 0 0,-3-6-449 0 0,-1 1 83 0 0,1 1 68 0 0,-1 0 55 0 0,0 2 105 0 0,1 9 469 0 0,2-7-383 0 0,-1-5-224 0 0,1 2-15 0 0,1 2 55 0 0,-3-5-88 0 0,0 1 42 0 0,0 0 16 0 0,-1 0 47 0 0,1 1 52 0 0,-1 0 61 0 0,1 2-62 0 0,1 0-41 0 0,2 1 6 0 0,2 0 77 0 0,-4-4 22 0 0,0 0-117 0 0,-2-1-73 0 0,-1 1-68 0 0,-1 0-26 0 0,3-1 48 0 0,0 1 62 0 0,1-1 101 0 0,9 9 40 0 0,-9-8-10 0 0,-2-3-8 0 0,0 0-20 0 0,0 0-8 0 0,0 0-4 0 0,0 0-2 0 0,0 0 0 0 0,0 0-1 0 0,0 0 1 0 0,0 0-18 0 0,0-3-78 0 0,0-16 13 0 0,0 12-95 0 0,0-1 39 0 0,0-13-12 0 0,3 10-8 0 0,2-1-44 0 0,7-17 65 0 0,0 12-103 0 0,-9 14-30 0 0,0-1 0 0 0,0 0 0 0 0,0 0 0 0 0,-1 0 0 0 0,2-3 23 0 0,11-16-82 0 0,-1 12 93 0 0,-1 6 67 0 0,-8-2-24 0 0,-5 7-51 0 0,0-1 0 0 0,0 1-1 0 0,1-1 1 0 0,-1 1 0 0 0,0 0 0 0 0,1-1-1 0 0,-1 1 1 0 0,0-1 0 0 0,1 1 0 0 0,-1 0-1 0 0,0-1 1 0 0,1 1 0 0 0,-1 0 0 0 0,1 0 0 0 0,-1-1-1 0 0,1 1 1 0 0,-1 0 0 0 0,0 0 0 0 0,1 0-1 0 0,-1-1 1 0 0,1 1 0 0 0,-1 0 0 0 0,1 0-1 0 0,-1 0 1 0 0,1 0 0 0 0,-1 0 0 0 0,1 0-1 0 0,-1 0 1 0 0,1 0 0 0 0,-1 0 0 0 0,1 0-1 0 0,0 1-2 0 0,1-2 2 0 0,-1 1-1 0 0,1 0 0 0 0,0-1 0 0 0,0 1 0 0 0,-1-1 1 0 0,1 1-1 0 0,0-1 0 0 0,-1 0 0 0 0,1 0 0 0 0,-1 0 1 0 0,2 0-2 0 0,-2 0 0 0 0,0 0 0 0 0,-1 0-1 0 0,1 1 1 0 0,0-1 0 0 0,0 1 0 0 0,0-1 0 0 0,0 1 0 0 0,0-1 0 0 0,0 1 0 0 0,0 0 0 0 0,1-1 0 0 0,-1 1 0 0 0,0 0 0 0 0,0 0 0 0 0,0 0 0 0 0,0 0 0 0 0,0 0 0 0 0,0 0 0 0 0,0 0 0 0 0,0 0 0 0 0,1 0 0 0 0,-1 1-1 0 0,0-1 1 0 0,0 0 0 0 0,7 5 0 0 0,-6-4 0 0 0,-1 0 0 0 0,0 0 0 0 0,1 0 0 0 0,-1 0 0 0 0,1-1 0 0 0,-1 1 0 0 0,1 0 0 0 0,0-1 0 0 0,-1 0 0 0 0,1 1 0 0 0,-1-1 0 0 0,1 0 0 0 0,0 0 0 0 0,0 1 0 0 0,-1-1 0 0 0,1 0 0 0 0,0 0 0 0 0,-1 0 0 0 0,1 0 0 0 0,0 1 0 0 0,-1-1 0 0 0,1 1 0 0 0,-1 0 0 0 0,1-1 0 0 0,-1 1 0 0 0,1 0 0 0 0,-1 0 0 0 0,1 0 0 0 0,-1 0 0 0 0,7 4 0 0 0,-3-3 3 0 0,2 2-45 0 0,-3 3-76 0 0,-1-2 54 0 0,0 0-26 0 0,1 1-1 0 0,0-1 1 0 0,0-1 0 0 0,1 1-1 0 0,0-1 1 0 0,1 2 90 0 0,7 6-170 0 0,-5-4 135 0 0,0-2 47 0 0,-3-4 10 0 0,-4-2-15 0 0,-1 0 0 0 0,1 1 0 0 0,0-1 0 0 0,-1 0 0 0 0,1 1 0 0 0,-1-1 0 0 0,1 0 1 0 0,0 1-1 0 0,-1-1 0 0 0,1 1 0 0 0,-1-1 0 0 0,1 1 0 0 0,-1-1 0 0 0,0 1 0 0 0,1-1 0 0 0,-1 1 0 0 0,1-1 0 0 0,-1 1 1 0 0,0 0-1 0 0,1-1 0 0 0,-1 1 0 0 0,0 0-7 0 0,3 4 26 0 0,10 11 61 0 0,0 0-70 0 0,-8-1-17 0 0,6-2 27 0 0,-6-7 117 0 0,-1-1-88 0 0,-2-2-41 0 0,0-1 32 0 0,0-1 40 0 0,1 1 60 0 0,-2-2-297 0 0,0 1 37 0 0,0-1-16 0 0,0 0 95 0 0,2 0 113 0 0,-1 0-91 0 0,-1 0-33 0 0,-1-1-36 0 0,1 1-43 0 0,1 0-52 0 0,-1 0-58 0 0,0 0-67 0 0,1 0-73 0 0,-1 0-82 0 0,0 0 65 0 0,0 0-55 0 0,0 0-52 0 0,1 0-43 0 0,-1 0-159 0 0,1 0-43 0 0,0 0-191 0 0,2 0-513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36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8032 0 0,'0'0'182'0'0,"0"0"29"0"0,0 0 12 0 0,3 0-37 0 0,14 0-148 0 0,-10 1-49 0 0,-5 1 10 0 0,-2-2-4 0 0,1 1 1 0 0,-1 0 0 0 0,0 0 0 0 0,1 0-1 0 0,-1-1 1 0 0,0 1 0 0 0,0 0-1 0 0,0 0 1 0 0,1 0 0 0 0,-1 0 0 0 0,0-1-1 0 0,0 1 1 0 0,0 0 0 0 0,0 1 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36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0 6880 0 0,'0'0'157'0'0,"0"0"23"0"0,-2 0 11 0 0,-11 0-31 0 0,-10 0-125 0 0,13 0 44 0 0,5 0 63 0 0,-2 0 82 0 0,2 3 258 0 0,-7 6-44 0 0,-3-5 98 0 0,10-1-199 0 0,1 1-236 0 0,-2 2 106 0 0,-9 13 337 0 0,12-12-418 0 0,2-1-43 0 0,-1-1 167 0 0,-5 4-109 0 0,2 6 135 0 0,4 5-12 0 0,1-4-145 0 0,0-13-103 0 0,-1 7 44 0 0,1 29 277 0 0,3-27-228 0 0,-2-10-94 0 0,1 0 0 0 0,-1 1-1 0 0,1-1 1 0 0,0 0 0 0 0,-1 0-1 0 0,1 0 1 0 0,0 0 0 0 0,0-1-1 0 0,0 1 1 0 0,0 0 0 0 0,1-1-1 0 0,-1 0 1 0 0,0 1 0 0 0,1-1-1 0 0,-1 0 1 0 0,1 0 0 0 0,-1 0-1 0 0,1 0 1 0 0,0-1-15 0 0,2 3 112 0 0,6 7 15 0 0,-8-7 1 0 0,2-3 0 0 0,-1-1-44 0 0,-4 1-78 0 0,1 0 0 0 0,-1-1 0 0 0,1 1 0 0 0,-1 0 0 0 0,0 0 0 0 0,1-1 1 0 0,-1 1-1 0 0,0 0 0 0 0,1 0 0 0 0,-1-1 0 0 0,0 1 0 0 0,1 0 0 0 0,-1-1 0 0 0,0 1 1 0 0,0-1-1 0 0,1 1 0 0 0,-1 0 0 0 0,0-1 0 0 0,0 1 0 0 0,0-1 0 0 0,0 1 0 0 0,0-1 1 0 0,1 1-1 0 0,-1 0 0 0 0,0-1 0 0 0,0 1 0 0 0,0-1 0 0 0,0 1 0 0 0,0-1 0 0 0,0 1 0 0 0,-1-1 1 0 0,1 1-7 0 0,0 0 2 0 0,0 0 1 0 0,0 0-1 0 0,0 0 1 0 0,0 0-1 0 0,0-1 1 0 0,0 1-1 0 0,0 0 1 0 0,0 0-1 0 0,0 0 1 0 0,0 0-1 0 0,0 0 1 0 0,0 0-1 0 0,0 0 1 0 0,0 0-1 0 0,0 0 1 0 0,0 0 0 0 0,0-1-1 0 0,0 1 1 0 0,0 0-1 0 0,0 0 1 0 0,0 0-1 0 0,0 0 1 0 0,0 0-1 0 0,0 0 1 0 0,1 0-1 0 0,-1 0 1 0 0,0 0-1 0 0,0 0 1 0 0,0 0-1 0 0,0 0 1 0 0,0-1-1 0 0,0 1 1 0 0,0 0-1 0 0,0 0 1 0 0,0 0 0 0 0,0 0-1 0 0,0 0 1 0 0,0 0-1 0 0,0 0 1 0 0,1 0-1 0 0,-1 0 1 0 0,0 0-1 0 0,0 0 1 0 0,0 0-1 0 0,0 0 1 0 0,0 0-1 0 0,0 0 1 0 0,0 0-1 0 0,0 0 1 0 0,0 0-1 0 0,0 0 1 0 0,1 0-1 0 0,-1 0 1 0 0,0 0 0 0 0,0 0-1 0 0,0 0 1 0 0,0 0-3 0 0,1 0 12 0 0,8 0 75 0 0,0-1-52 0 0,2-2-42 0 0,-10 3 3 0 0,0-1 0 0 0,0 1 1 0 0,0-1-1 0 0,0 0 0 0 0,0 1 0 0 0,-1-1 0 0 0,1 0 0 0 0,0 1 0 0 0,0-1 0 0 0,-1 0 1 0 0,1 0-1 0 0,0 0 0 0 0,-1 0 0 0 0,1 0 4 0 0,4-13-65 0 0,-1 13 43 0 0,-1 0 4 0 0,6-15 4 0 0,2 0 57 0 0,-9 0-32 0 0,-1 7-11 0 0,-1 0 0 0 0,-14-20 0 0 0,9 18-9 0 0,5 10 6 0 0,0 0-1 0 0,-1 0 1 0 0,1 0 0 0 0,0 0 0 0 0,-1 0-1 0 0,0-1 1 0 0,1 1 0 0 0,-1 0 0 0 0,0 1 0 0 0,1-1-1 0 0,-1 0 1 0 0,0 0 0 0 0,0 0 0 0 0,0 0 0 0 0,0 1-1 0 0,0-1 1 0 0,0 0 0 0 0,0 0 3 0 0,-4-1-2 0 0,-2-2-81 0 0,5 1-5 0 0,0-1-35 0 0,-1-1 10 0 0,1 1-8 0 0,-5-10-191 0 0,1 3-91 0 0,5 10 372 0 0,0 1 1 0 0,0 0 0 0 0,0-1-1 0 0,1 1 1 0 0,-1 0 0 0 0,0 0 0 0 0,0-1-1 0 0,0 1 1 0 0,0 0 0 0 0,1 0-1 0 0,-1 0 1 0 0,0 0 0 0 0,0 0 0 0 0,-1 0 30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37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7080 0 0,'0'0'157'0'0,"0"0"23"0"0,0 0 13 0 0,0 0 15 0 0,0 2 15 0 0,0 13 151 0 0,0 0-43 0 0,0 1-38 0 0,0 0-33 0 0,0 22 259 0 0,0 15 111 0 0,1-38-409 0 0,4 0-27 0 0,-4-13-170 0 0,-1 0 0 0 0,1 1 0 0 0,0-1-1 0 0,-1 0 1 0 0,1 0 0 0 0,-1 0 0 0 0,0 0 0 0 0,0 1-24 0 0,-4 21 226 0 0,3-21-192 0 0,0 0-1 0 0,0 0 0 0 0,0 0 1 0 0,1 0-1 0 0,-1 0 1 0 0,1 0-1 0 0,0 0 0 0 0,0 0 1 0 0,0 0-1 0 0,1 1 1 0 0,-1 1-34 0 0,4 9 133 0 0,4 22 211 0 0,-7-22-173 0 0,0 3 59 0 0,-1 12 112 0 0,0 10 91 0 0,0 0-53 0 0,0 0-52 0 0,0 0-53 0 0,0-37-182 0 0,0-2 10 0 0,0 0 1 0 0,0 0 0 0 0,0 0 0 0 0,0 0 0 0 0,0 0 0 0 0,0 0-4 0 0,0-2-18 0 0,-1 1-79 0 0,1 1 0 0 0,0-1 0 0 0,0 1 0 0 0,0-1 1 0 0,0 1-1 0 0,0 0 0 0 0,0-1 0 0 0,1 1 0 0 0,-1-1 0 0 0,0 1 0 0 0,0 0 0 0 0,0-1 0 0 0,0 1 0 0 0,0-1 0 0 0,1 1 0 0 0,-1 0 0 0 0,0-1 0 0 0,0 1 1 0 0,1 0-1 0 0,-1-1 0 0 0,0 1 0 0 0,0 0 0 0 0,1-1 0 0 0,-1 1 0 0 0,0 0 0 0 0,1 0 0 0 0,-1-1 0 0 0,0 1 0 0 0,1 0 0 0 0,-1 0 0 0 0,1 0-3 0 0,6-5 51 0 0,6-20 18 0 0,-11 21-66 0 0,-1 2-4 0 0,0 0 1 0 0,0-1 0 0 0,-1 1 0 0 0,1 0-1 0 0,-1 0 1 0 0,0 0 0 0 0,1-1 0 0 0,-1 1 0 0 0,0 0-1 0 0,0-1 1 0 0,-1 0 0 0 0,3-11 13 0 0,8 3 30 0 0,-5-12-32 0 0,-3 19-18 0 0,-1-1 1 0 0,1 1 0 0 0,-1 1 0 0 0,1-1 0 0 0,0 0 0 0 0,0 0 0 0 0,1 1 0 0 0,-1-1 0 0 0,1 1-1 0 0,0 0 1 0 0,0 0 0 0 0,0-1 6 0 0,8 0-18 0 0,-9 3 11 0 0,0 0 0 0 0,1-1 0 0 0,-1 1 0 0 0,0 0 0 0 0,0 0 0 0 0,0-1 0 0 0,0 0 0 0 0,0 1 0 0 0,0-1 7 0 0,3-3-17 0 0,1 1 0 0 0,0 0-1 0 0,-1 1 1 0 0,2-1 0 0 0,-1 1 0 0 0,1 0 17 0 0,-2 0-6 0 0,-4 2 1 0 0,0 1 1 0 0,0-1 0 0 0,0 1 0 0 0,0-1 0 0 0,0 1-1 0 0,0 0 1 0 0,0-1 0 0 0,0 1 0 0 0,1 0-1 0 0,-1 0 1 0 0,0 0 0 0 0,0 0 0 0 0,0 0 0 0 0,0 0-1 0 0,0 0 1 0 0,1 0 4 0 0,27 1-92 0 0,-28-1 90 0 0,1 0 1 0 0,0 1 0 0 0,-1-1 0 0 0,1 0-1 0 0,0 1 1 0 0,-1-1 0 0 0,1 1 0 0 0,-1-1 0 0 0,1 1-1 0 0,-1 0 1 0 0,1 0 0 0 0,-1 0 0 0 0,1-1-1 0 0,-1 2 2 0 0,7 2-9 0 0,5 2-34 0 0,-7 4 33 0 0,5-3 10 0 0,-10-7 0 0 0,0 0 0 0 0,0 1 0 0 0,0-1 0 0 0,0 1 0 0 0,0 0 0 0 0,0-1 0 0 0,0 1 0 0 0,0-1 0 0 0,0 1 0 0 0,-1 0 0 0 0,1 0 0 0 0,0 0 0 0 0,0-1 0 0 0,-1 1 0 0 0,1 0 0 0 0,0 1 0 0 0,4 13-11 0 0,8 1-42 0 0,-11-14 47 0 0,-1-1 1 0 0,1 1 0 0 0,-1-1-1 0 0,0 1 1 0 0,0-1 0 0 0,1 1-1 0 0,-1 0 1 0 0,0 0 0 0 0,0 0-1 0 0,-1 0 6 0 0,1 1-2 0 0,0 1 0 0 0,0 0 0 0 0,-1 0 0 0 0,0 0 0 0 0,0 3 2 0 0,0-7 0 0 0,0 10 0 0 0,1-8 0 0 0,-1 0 0 0 0,0 0 0 0 0,0 0 0 0 0,0 0 0 0 0,-1 0 0 0 0,1 0 0 0 0,0 0 0 0 0,-1 0 0 0 0,1 0 0 0 0,-1 0 0 0 0,0 0 0 0 0,-3 6 0 0 0,3-7 0 0 0,0 1 0 0 0,0-1 0 0 0,0 1 0 0 0,0-1 0 0 0,0 1 0 0 0,1-1 0 0 0,-1 1 0 0 0,1-1 0 0 0,-1 1 0 0 0,1 0 0 0 0,0-1 0 0 0,-1 1 0 0 0,1 0 0 0 0,0 0 0 0 0,0-2-1 0 0,1 1 1 0 0,-1-1 0 0 0,0 1 0 0 0,0-1 0 0 0,0 1 0 0 0,0-1 0 0 0,0 1 0 0 0,0-1 0 0 0,0 1 0 0 0,0-1 0 0 0,-1 1 0 0 0,1-1 0 0 0,0 1 0 0 0,0-1 0 0 0,0 0 0 0 0,0 1-1 0 0,-1-1 1 0 0,1 1 0 0 0,0-1 0 0 0,0 1 0 0 0,-1-1 0 0 0,1 0 0 0 0,0 1 0 0 0,-1-1 0 0 0,1 1 0 0 0,0-1 0 0 0,-1 0 0 0 0,1 0 0 0 0,-1 1 0 0 0,1-1 0 0 0,-1 0 0 0 0,1 1 0 0 0,-7 3 16 0 0,3 3 28 0 0,3-7-40 0 0,1 0 0 0 0,0 1 0 0 0,0-1 0 0 0,-1 1 0 0 0,1-1 0 0 0,0 1 0 0 0,0-1 0 0 0,-1 0 0 0 0,1 1 0 0 0,-1-1 0 0 0,1 0 0 0 0,0 1 0 0 0,-1-1-1 0 0,1 0 1 0 0,-1 0 0 0 0,1 1 0 0 0,-1-1 0 0 0,1 0 0 0 0,0 0 0 0 0,-1 0 0 0 0,1 0 0 0 0,-1 1 0 0 0,1-1 0 0 0,-1 0 0 0 0,1 0 0 0 0,-1 0 0 0 0,1 0 0 0 0,-1 0 0 0 0,1 0 0 0 0,-1 0 0 0 0,1-1 0 0 0,-1 1-4 0 0,0 0 4 0 0,1 0 1 0 0,-1 0-1 0 0,1 0 0 0 0,-1 0 1 0 0,1 0-1 0 0,-1 0 0 0 0,1 0 1 0 0,-1 0-1 0 0,1 0 0 0 0,-1 0 1 0 0,1 0-1 0 0,-1 0 0 0 0,1 0 1 0 0,-1 0-1 0 0,1 1 0 0 0,-1-1 1 0 0,1 0-1 0 0,0 0 0 0 0,-1 1 1 0 0,1-1-1 0 0,-1 0 0 0 0,1 0 1 0 0,0 1-1 0 0,-1-1 0 0 0,1 0 1 0 0,-1 1-1 0 0,1-1 0 0 0,0 1 1 0 0,0-1-1 0 0,-1 1 0 0 0,1-1 1 0 0,0 1-5 0 0,-5 5 68 0 0,-8 0 18 0 0,0 4-56 0 0,6-6 28 0 0,-2-5-55 0 0,7 1 6 0 0,-25 0 42 0 0,13 0-48 0 0,4 0-55 0 0,0 0-60 0 0,5-3-102 0 0,2 1 144 0 0,1 0-16 0 0,0-1-59 0 0,0 1-81 0 0,0 1-105 0 0,2 0 101 0 0,-1 0-35 0 0,0 1-356 0 0,1-1 87 0 0,-1 1-48 0 0,-1 0-682 0 0,-2 0-537 0 0,-5 0-1018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38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10304 0 0,'0'0'233'0'0,"0"0"39"0"0,3 0 15 0 0,4 1-125 0 0,-1 1-84 0 0,1 3-41 0 0,-2 5-25 0 0,2 1-13 0 0,-2-8 11 0 0,0-1 65 0 0,9 23 747 0 0,-12-21-663 0 0,1 5 221 0 0,-2 1-48 0 0,-1 0-42 0 0,-1 0-39 0 0,-1 11 168 0 0,2-19-383 0 0,0 0 0 0 0,0 0 0 0 0,1 0 1 0 0,-1 0-1 0 0,0-1 0 0 0,1 1 0 0 0,-1 0 0 0 0,1 0 1 0 0,0 0-37 0 0,0-1 13 0 0,4 14 213 0 0,-10 0-83 0 0,4-14-139 0 0,1 0 7 0 0,-1 1 0 0 0,0 0 1 0 0,1-1-1 0 0,0 1 0 0 0,-1 0 0 0 0,1 0 0 0 0,0-1 0 0 0,0 1 0 0 0,0 0 1 0 0,0 0-1 0 0,0-1 0 0 0,0 1 0 0 0,1 0 0 0 0,-1 0 0 0 0,1-1 0 0 0,-1 1 1 0 0,1 0-12 0 0,10 19 76 0 0,-11-20-75 0 0,1-1-1 0 0,-1 1 1 0 0,1-1-1 0 0,-1 1 1 0 0,0 0-1 0 0,1-1 1 0 0,-1 1-1 0 0,0 0 0 0 0,1-1 1 0 0,-1 1-1 0 0,0 0 1 0 0,0 0-1 0 0,0-1 1 0 0,0 1-1 0 0,0 0 1 0 0,1 0-1 0 0,-1-1 0 0 0,-1 1 1 0 0,1 0-1 0 0,0 0 0 0 0,-1 8 9 0 0,0 10 33 0 0,1-19-204 0 0,0 1 61 0 0,0 0 52 0 0,0-1 44 0 0,0 2 90 0 0,0 0 277 0 0,0-1-300 0 0,0 0-65 0 0,0-1-39 0 0,0 1-37 0 0,0-1-40 0 0,0 1-46 0 0,0-1-69 0 0,0 1-65 0 0,0-1-71 0 0,0 1-77 0 0,0 0-82 0 0,0 0-90 0 0,0-1-96 0 0,0 1-100 0 0,0-1-1011 0 0,0 0-1040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38.3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8664 0 0,'0'0'197'0'0,"0"0"24"0"0,3 0 18 0 0,27 0-55 0 0,-15 0-121 0 0,-15 0-63 0 0,1 0 0 0 0,-1 0 0 0 0,1-1 0 0 0,-1 1 0 0 0,1 0 0 0 0,-1 0 0 0 0,1 0 0 0 0,-1 0 0 0 0,1 1 0 0 0,-1-1 0 0 0,0 0 0 0 0,1 0 0 0 0,-1 0 0 0 0,1 0 0 0 0,-1 0 0 0 0,1 1 0 0 0,-1-1 0 0 0,1 0 0 0 0,-1 0 0 0 0,1 1 0 0 0,-1-1 0 0 0,0 0 0 0 0,1 0 0 0 0,-1 1 0 0 0,0-1 0 0 0,1 1 0 0 0,-1-1 0 0 0,0 0 0 0 0,1 1 0 0 0,-1-1 0 0 0,0 1 0 0 0,1 0 0 0 0,3 5 0 0 0,-3-6 0 0 0,-1 1 0 0 0,1-1 0 0 0,0 1 0 0 0,0-1 0 0 0,0 0 0 0 0,0 0 0 0 0,-1 1 0 0 0,1-1 0 0 0,0 0 0 0 0,0 0 0 0 0,0 0 0 0 0,0 0 0 0 0,-1 0 0 0 0,2 0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39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33 8088 0 0,'1'0'79'0'0,"6"-1"-123"0"0,-5 1 65 0 0,-1 0 37 0 0,0 0 35 0 0,0-1 47 0 0,-1 1 56 0 0,0-1 63 0 0,-6-4-329 0 0,1 0 35 0 0,-5-3 58 0 0,2 2 107 0 0,1 2 82 0 0,0 2 118 0 0,-10 2 541 0 0,9 1-587 0 0,0-1-66 0 0,-30 0 780 0 0,29 0-772 0 0,1 0-68 0 0,0 0-35 0 0,0 0-45 0 0,0 0-52 0 0,7 0-23 0 0,1 0 0 0 0,-1 0-1 0 0,1 0 1 0 0,-1 0 0 0 0,1 0-1 0 0,-1 0 1 0 0,1 0 0 0 0,-1 0-1 0 0,1 0 1 0 0,-1 0 0 0 0,1 0 0 0 0,-1 0-1 0 0,1 1 1 0 0,-1-1 0 0 0,1 0-1 0 0,-1 0 1 0 0,1 0 0 0 0,0 1-1 0 0,-1-1 1 0 0,1 0 0 0 0,-1 0-1 0 0,1 1 1 0 0,-1-1 0 0 0,1 0-1 0 0,0 1 1 0 0,-1-1 0 0 0,1 1-1 0 0,0-1 1 0 0,0 0 0 0 0,-1 1 0 0 0,1-1-1 0 0,0 1-2 0 0,-5 6 20 0 0,-5-2 44 0 0,5 5-32 0 0,-6-4 32 0 0,11-6-64 0 0,-1 1 0 0 0,1-1 0 0 0,0 1 0 0 0,-1 0 0 0 0,1-1 0 0 0,0 1 0 0 0,0 0 0 0 0,0-1 0 0 0,-1 1 0 0 0,1 0 0 0 0,0-1 0 0 0,0 1 0 0 0,0 0 0 0 0,0-1 0 0 0,0 1 0 0 0,0 4-64 0 0,0 40 48 0 0,0-44 16 0 0,0-1 0 0 0,0 1 0 0 0,0 0 0 0 0,0 0 0 0 0,0-1 0 0 0,0 1 0 0 0,1 0 0 0 0,-1-1 0 0 0,0 1 0 0 0,0 0 0 0 0,0-1 0 0 0,1 1 0 0 0,-1-1 0 0 0,0 1 0 0 0,1 0 0 0 0,-1-1 0 0 0,0 1 0 0 0,1-1 0 0 0,-1 1 0 0 0,1-1 0 0 0,-1 1 0 0 0,1-1 0 0 0,-1 1 0 0 0,1-1 0 0 0,0 0 0 0 0,-1 1 0 0 0,1-1 0 0 0,-1 1 0 0 0,1-1 0 0 0,0 0 0 0 0,-1 1 0 0 0,1-1 0 0 0,-1 1 0 0 0,0-1 0 0 0,1 1 0 0 0,-1-1 0 0 0,1 1 0 0 0,-1 0 0 0 0,0-1 0 0 0,1 1 0 0 0,-1-1 0 0 0,0 1 0 0 0,0 0 0 0 0,1-1 0 0 0,-1 1 0 0 0,0 0 0 0 0,0-1 0 0 0,0 1 0 0 0,0 0 0 0 0,0-1 0 0 0,0 1 0 0 0,0 0 0 0 0,0 0 0 0 0,0-1 0 0 0,0 1 0 0 0,0-1 0 0 0,0 1 0 0 0,0-1 0 0 0,0 1 0 0 0,0-1 0 0 0,0 1 0 0 0,0-1 0 0 0,0 1 0 0 0,0-1 0 0 0,0 1 0 0 0,0-1 0 0 0,0 1 0 0 0,0-1 0 0 0,1 0 0 0 0,-1 1 0 0 0,0-1 0 0 0,0 1 0 0 0,0-1 0 0 0,1 1 0 0 0,-1-1 0 0 0,0 0 0 0 0,1 1 0 0 0,-1-1 0 0 0,0 1 0 0 0,1-1 0 0 0,-1 0 0 0 0,1 0 0 0 0,-1 1 0 0 0,0-1 0 0 0,1 0 0 0 0,0 1 0 0 0,5 3 0 0 0,0 12 0 0 0,-5-13 0 0 0,0-1 0 0 0,0 1 0 0 0,0 0 0 0 0,1 0 0 0 0,-1-1 0 0 0,1 1 0 0 0,0-1 0 0 0,0 1 0 0 0,13 7 0 0 0,-10-5-1 0 0,-2 0-1 0 0,1 1 1 0 0,0 0 0 0 0,-1-1 0 0 0,0 2 1 0 0,0-1 6 0 0,1 1-1 0 0,0 0 0 0 0,0-1 1 0 0,0 0-1 0 0,3 2-5 0 0,-2-3 41 0 0,-1 1 1 0 0,1-1 0 0 0,-1 1-1 0 0,2 5-41 0 0,1 0 45 0 0,-1-2-6 0 0,-5-8-28 0 0,0 0-1 0 0,0 1 1 0 0,0-1 0 0 0,0 0-1 0 0,0 1 1 0 0,0-1-1 0 0,-1 1 1 0 0,1-1-1 0 0,0 1 1 0 0,-1-1-1 0 0,0 1 1 0 0,1 0-1 0 0,-1-1 1 0 0,0 1-1 0 0,0 0 1 0 0,0-1-1 0 0,0 2-10 0 0,4 20 137 0 0,5-1 68 0 0,-8-21-180 0 0,-1 1 0 0 0,1 0 0 0 0,-1 0 0 0 0,1-1 0 0 0,-1 1 0 0 0,0 0 0 0 0,0-1 0 0 0,0 1 0 0 0,0 0 0 0 0,0 0 0 0 0,0-1 0 0 0,-1 1 0 0 0,1 0 0 0 0,0 0 0 0 0,-1-1 0 0 0,1 1 0 0 0,-1-1 0 0 0,0 1 0 0 0,0 0 0 0 0,0-1 0 0 0,1 1 0 0 0,-1-1 0 0 0,0 0 0 0 0,-1 1 0 0 0,1-1 0 0 0,-1 2-25 0 0,-1-1 217 0 0,2 1-79 0 0,0 0-49 0 0,1 1-43 0 0,0 0-9 0 0,-1-2 34 0 0,0 0-27 0 0,-1 0 1 0 0,0 0 0 0 0,1 0-1 0 0,-1-1 1 0 0,0 1 0 0 0,0 0-1 0 0,0-1 1 0 0,-1 0 0 0 0,1 1-1 0 0,0-1 1 0 0,-1 0-45 0 0,-10 6 186 0 0,6-4-95 0 0,-9 5 152 0 0,0 0-45 0 0,12-7-141 0 0,0 0 0 0 0,0 0 0 0 0,-1 0 0 0 0,1-1 0 0 0,-1 0 0 0 0,1 0 0 0 0,0 0 0 0 0,-1 0 0 0 0,-3-1-57 0 0,-8 0 164 0 0,0 1-79 0 0,6 0-38 0 0,-3 0-21 0 0,7 0-11 0 0,1-2 33 0 0,-5-9-25 0 0,4 7 22 0 0,1 4-41 0 0,0-1-28 0 0,0-12-129 0 0,4 12 294 0 0,0-1-58 0 0,0 1-54 0 0,0-1-54 0 0,-1 1-52 0 0,1-1-50 0 0,-1 0-47 0 0,1 0-48 0 0,-1 0-44 0 0,0 1-43 0 0,0-1-41 0 0,1 0-40 0 0,-1 0-38 0 0,0 1-36 0 0,-1-2-565 0 0,2 1 363 0 0,-1 1-40 0 0,0-1-1256 0 0,2 1-1114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38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1 7968 0 0,'0'0'233'0'0,"3"0"-9"0"0,0 0-170 0 0,-2 0-106 0 0,3 0 88 0 0,5 0 104 0 0,-3 0-16 0 0,3 0 42 0 0,17 0 733 0 0,-26 0-892 0 0,0 0 1 0 0,0 0-1 0 0,0 0 1 0 0,0 0-1 0 0,0 0 1 0 0,0 0-1 0 0,1 0 1 0 0,-1 0-1 0 0,0 0 1 0 0,0 0-1 0 0,0 0 1 0 0,0 0-1 0 0,0 0 1 0 0,0 0-1 0 0,0 0 1 0 0,0 0-1 0 0,0 0 1 0 0,0 0-1 0 0,1 0 1 0 0,-1 0-1 0 0,0 0 1 0 0,0 0-1 0 0,0 0 1 0 0,0 0-1 0 0,0 0 1 0 0,0 0-1 0 0,0 0 1 0 0,0 0-1 0 0,0 0 1 0 0,0 0-1 0 0,0 0 1 0 0,0 0-1 0 0,0 0 1 0 0,0 0 0 0 0,1 1-1 0 0,-1-1 1 0 0,0 0-1 0 0,0 0 1 0 0,0 0-1 0 0,0 0 1 0 0,0 0-1 0 0,0 0 1 0 0,0 0-1 0 0,0 0 1 0 0,0 0-1 0 0,0 0 1 0 0,0 1-1 0 0,0-1 1 0 0,0 0-1 0 0,0 0 1 0 0,0 0-1 0 0,0 0 1 0 0,0 0-1 0 0,0 0 1 0 0,0 0-1 0 0,0 0 1 0 0,0 0-8 0 0,0 13 272 0 0,2-2-50 0 0,-1-9-189 0 0,-1-1 0 0 0,1 1 0 0 0,0 0 1 0 0,-1-1-1 0 0,1 1 0 0 0,0-1 1 0 0,0 1-1 0 0,0-1 0 0 0,0 1 0 0 0,2 0-33 0 0,-1 2 219 0 0,-1-1-91 0 0,0 1-54 0 0,-2 2-32 0 0,0-1 51 0 0,1 3-9 0 0,0 3 57 0 0,0 27 488 0 0,0-21-396 0 0,0-8-136 0 0,0 0-45 0 0,0 51 494 0 0,-1-43-324 0 0,-5 1-52 0 0,0-3-52 0 0,4 0 6 0 0,0 33 313 0 0,3-28-274 0 0,-1-7-78 0 0,1-1-40 0 0,1 6 95 0 0,4-4-37 0 0,-5-13-95 0 0,0 1 1 0 0,0-1-1 0 0,-1 0 0 0 0,1 1 0 0 0,-1-1 1 0 0,1 1-1 0 0,-1-1 0 0 0,1 1 0 0 0,-1-1 0 0 0,0 1 1 0 0,0 0-1 0 0,0-1 0 0 0,0 1 0 0 0,0-1 1 0 0,0 1-1 0 0,0-1 0 0 0,0 1 0 0 0,-1-1 1 0 0,1 2-9 0 0,-7 11 52 0 0,6-13-48 0 0,0 0-1 0 0,1 1 0 0 0,-1-1 1 0 0,0 0-1 0 0,1 1 1 0 0,-1-1-1 0 0,1 0 1 0 0,-1 1-1 0 0,1-1 1 0 0,-1 1-1 0 0,1-1 1 0 0,0 1-1 0 0,0-1 1 0 0,0 1-1 0 0,0-1 1 0 0,0 1-1 0 0,0-1 1 0 0,0 1-1 0 0,1-1 1 0 0,-1 1-1 0 0,0-1 1 0 0,1 1-1 0 0,-1-1 1 0 0,1 1-4 0 0,10 11 24 0 0,-8-7 31 0 0,-4 4-45 0 0,1-10-5 0 0,0 5 38 0 0,0 1-47 0 0,0-1-47 0 0,0-3-55 0 0,0-2-126 0 0,0 0-223 0 0,0 0-22 0 0</inkml:trace>
  <inkml:trace contextRef="#ctx0" brushRef="#br0" timeOffset="352.37">0 237 8928 0 0,'3'0'200'0'0,"-1"0"-130"0"0,1 0-63 0 0,-1 0 69 0 0,0 0-1 0 0,0 0 35 0 0,0 0 41 0 0,1 0 46 0 0,12-2-155 0 0,-4-3-46 0 0,-8 4 7 0 0,0 0 0 0 0,0-1 1 0 0,0 1-1 0 0,0 0 1 0 0,1 1-1 0 0,-1-1 1 0 0,0 0-1 0 0,0 1 0 0 0,3 0-3 0 0,9-2 105 0 0,2-4-2 0 0,-2 1-27 0 0,4 3 13 0 0,-2 2 9 0 0,-5-4 9 0 0,-10 3-88 0 0,1-1 7 0 0,1 1 1 0 0,-1-1 0 0 0,0 1 0 0 0,1-1-1 0 0,-1 1 1 0 0,1 0 0 0 0,0 1 0 0 0,-1-1-1 0 0,1 0 1 0 0,0 1 0 0 0,-1 0 0 0 0,3 0-27 0 0,3 0 60 0 0,0-1 1 0 0,-1 0-1 0 0,8-2-60 0 0,14-4 153 0 0,-26 6-133 0 0,1 0 28 0 0,1 0-1 0 0,0 1 1 0 0,-1-1-1 0 0,5 1-47 0 0,-5 0 48 0 0,1 0 0 0 0,-1 0 0 0 0,1-1 0 0 0,3 0-48 0 0,8-4 95 0 0,-11 3-52 0 0,1 0 0 0 0,-1 1 0 0 0,1-1-1 0 0,0 2 1 0 0,-1-1 0 0 0,1 1-43 0 0,18 0 23 0 0,13 0-108 0 0,-6 0 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36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395 128 6968 0 0,'0'-3'157'0'0,"0"0"-128"0"0,0-1 70 0 0,0-10 208 0 0,0 10-242 0 0,0 0-34 0 0,-3-12 1 0 0,-4 9 9 0 0,-1 3 87 0 0,2 1 13 0 0,1-1 46 0 0,0-6 350 0 0,-9 4 21 0 0,8 2-306 0 0,-4-4 216 0 0,1-1 25 0 0,2 5-208 0 0,0 1-100 0 0,-1 2-68 0 0,0 1 81 0 0,1-3-35 0 0,1 0-2 0 0,-2-4 33 0 0,7 6-48 0 0,-1 0-33 0 0,-2-1 31 0 0,0 2-73 0 0,-1 1-35 0 0,3 0 50 0 0,-1-1-29 0 0,1 0 1 0 0,0 1-1 0 0,0-1 1 0 0,-1 1-1 0 0,1 0 1 0 0,0-1-1 0 0,0 1 1 0 0,0 0-1 0 0,0 0 1 0 0,-1 1-58 0 0,-7 3 203 0 0,0-3-85 0 0,5 1 62 0 0,3-1-155 0 0,-16 16 207 0 0,12-9-165 0 0,-4 12 49 0 0,0 1-35 0 0,-2-5-38 0 0,12-16-40 0 0,-1-1 0 0 0,1 0 0 0 0,0 0 0 0 0,0 0 0 0 0,0 1 0 0 0,-1-1 0 0 0,1 0 0 0 0,0 1 0 0 0,0-1 0 0 0,0 0 0 0 0,0 0 1 0 0,0 1-1 0 0,-1-1 0 0 0,1 0 0 0 0,0 1 0 0 0,0-1 0 0 0,0 0 0 0 0,0 1 0 0 0,0-1 0 0 0,0 0 0 0 0,0 1 0 0 0,0-1 0 0 0,0 0 0 0 0,0 1 1 0 0,0-1-1 0 0,0 0-3 0 0,-1 10 46 0 0,0-1 0 0 0,-1 1 0 0 0,-1-1 0 0 0,-3 8-46 0 0,2 4 87 0 0,5-4-38 0 0,0-5-24 0 0,-2 17 3 0 0,0-15 5 0 0,1 0 1 0 0,0 0-1 0 0,1 0 0 0 0,2 12-33 0 0,2-11 9 0 0,-3-8 4 0 0,0-1 0 0 0,-1 0 1 0 0,0 1-1 0 0,0-1 0 0 0,0 1 0 0 0,-1 5-13 0 0,2-4 17 0 0,-1 1 0 0 0,1 0 0 0 0,1-1 0 0 0,0 1 0 0 0,0-1-1 0 0,3 5-16 0 0,3 12 27 0 0,-8-23-18 0 0,0-1-7 0 0,-1 1 0 0 0,1-1 1 0 0,-1 0-1 0 0,0 1 0 0 0,1-1 0 0 0,-1 0 1 0 0,0 1-1 0 0,0-1 0 0 0,0 1 0 0 0,0-1 1 0 0,0 0-1 0 0,0 2-2 0 0,-1 8 47 0 0,1 10 70 0 0,0-18-109 0 0,0-2 14 0 0,0 4-44 0 0,0 3-38 0 0,0 6-50 0 0,0-14-35 0 0,0 0 36 0 0,0 1-12 0 0,0-1 105 0 0,0 1 80 0 0,-1 0 56 0 0,1 0 228 0 0,0 1-201 0 0,0-2-122 0 0,0 1-58 0 0,0 0-70 0 0,0-1-84 0 0,0 1-43 0 0,0 0-74 0 0,0-1-83 0 0,0 1-90 0 0,0 0-98 0 0,0-1-106 0 0,1 1-113 0 0,-1-1-120 0 0,0 0-845 0 0,0 0-998 0 0</inkml:trace>
  <inkml:trace contextRef="#ctx0" brushRef="#br0" timeOffset="352.53">0 364 8232 0 0,'0'0'182'0'0,"0"0"29"0"0,0 0 14 0 0,3 0-27 0 0,21 0-157 0 0,-6 0-13 0 0,0-1 100 0 0,-2-5-31 0 0,0-1 5 0 0,2 6 38 0 0,-6 1-69 0 0,-3 0-11 0 0,-1 0 0 0 0,0 0 0 0 0,0-1-1 0 0,8-1-59 0 0,15-9 146 0 0,30-4 135 0 0,-44 11-189 0 0,-4 4-39 0 0,4-2 9 0 0,-2-3 2 0 0,-11 3-51 0 0,-1 1-1 0 0,0 0 1 0 0,1 0-1 0 0,-1 0 0 0 0,1 1 1 0 0,-1-1-1 0 0,1 1 0 0 0,-1-1 1 0 0,1 1-13 0 0,28 0 16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9.8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10136 0 0,'0'0'230'0'0,"0"0"30"0"0,0 0 19 0 0,0 0-201 0 0,0 0-101 0 0,0 0-79 0 0,0 0-103 0 0,0 0-122 0 0,0 0-108 0 0,0 0 49 0 0,1-1-40 0 0,0 0-513 0 0,3-4-413 0 0,5-3-780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35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32 5640 0 0,'0'0'124'0'0,"0"-3"17"0"0,0 3-131 0 0,0-1 1 0 0,0 0-1 0 0,0 1 0 0 0,0-1 0 0 0,0 0 0 0 0,0 1 1 0 0,0-1-1 0 0,0 0 0 0 0,-1 1 0 0 0,1-1 1 0 0,0 0-1 0 0,0 1 0 0 0,-1-1 0 0 0,1 0 0 0 0,0 1-10 0 0,-1-1 10 0 0,0 1 0 0 0,0 0 0 0 0,0-1 0 0 0,1 1 0 0 0,-1 0-1 0 0,0 0 1 0 0,0-1 0 0 0,0 1 0 0 0,0 0 0 0 0,1 0-1 0 0,-1 0 1 0 0,0 0 0 0 0,0 0 0 0 0,-1 0-10 0 0,-18 0 196 0 0,15 0 0 0 0,1 0-87 0 0,2 0 404 0 0,-1 0 21 0 0,0 0-346 0 0,-10 0 200 0 0,3 3-91 0 0,5 7 12 0 0,-2-5-114 0 0,7-5-183 0 0,-1 0 0 0 0,1 0 0 0 0,-1 1 0 0 0,1-1 0 0 0,0 0-1 0 0,-1 1 1 0 0,1-1 0 0 0,-1 0 0 0 0,1 1 0 0 0,0-1 0 0 0,-1 0 0 0 0,1 1 0 0 0,0-1 0 0 0,0 1 0 0 0,-1-1 0 0 0,1 1 0 0 0,0-1 0 0 0,0 0 0 0 0,0 1 0 0 0,-1-1 0 0 0,1 1 0 0 0,0-1 0 0 0,0 1 0 0 0,0-1 0 0 0,0 1 0 0 0,0-1 0 0 0,0 1 0 0 0,0-1 0 0 0,0 1 0 0 0,0-1 0 0 0,0 1 0 0 0,1 0-12 0 0,-1-1 8 0 0,0 1 1 0 0,0-1 0 0 0,0 1 0 0 0,0-1-1 0 0,0 1 1 0 0,0-1 0 0 0,0 1 0 0 0,0-1-1 0 0,0 1 1 0 0,0-1 0 0 0,0 1-1 0 0,0-1 1 0 0,-1 1 0 0 0,1-1 0 0 0,0 1-1 0 0,0-1 1 0 0,0 0 0 0 0,-1 1-1 0 0,1-1 1 0 0,0 1 0 0 0,0-1 0 0 0,-1 1-1 0 0,1-1 1 0 0,0 0 0 0 0,-1 1 0 0 0,1-1-1 0 0,-1 0 1 0 0,1 1 0 0 0,0-1-1 0 0,-1 0 1 0 0,1 0 0 0 0,-1 1-9 0 0,-6 3 119 0 0,2 4 21 0 0,-3 9 24 0 0,6-13-106 0 0,-30 59 883 0 0,31-60-880 0 0,0 0 0 0 0,1 1 0 0 0,-1-1 0 0 0,0 0 0 0 0,1 0 0 0 0,0 0 0 0 0,0 1 0 0 0,0-1 0 0 0,0 0 0 0 0,1 1-61 0 0,-1 8 217 0 0,2-1-15 0 0,5 3 3 0 0,-1-3-36 0 0,-5-3-19 0 0,2-3 68 0 0,2 1-94 0 0,-3-3-66 0 0,1-1 0 0 0,-1 1 0 0 0,1-1 0 0 0,-1 0 1 0 0,1 0-1 0 0,0 0 0 0 0,0 0-58 0 0,-1-1 35 0 0,-1 0 0 0 0,1 0 0 0 0,0-1-1 0 0,0 1 1 0 0,0-1 0 0 0,-1 1 0 0 0,1-1 0 0 0,0 0 0 0 0,0 0 0 0 0,1 0-35 0 0,11 0 97 0 0,-5 0-48 0 0,5 0-5 0 0,-4 0 30 0 0,4-2-42 0 0,1-11 32 0 0,-1-3-48 0 0,-9 3-16 0 0,5 7 0 0 0,-8 4 0 0 0,-1 0 0 0 0,1 0 0 0 0,-1 0 0 0 0,0-1 0 0 0,0 1 0 0 0,0 0 0 0 0,0-1 0 0 0,0 0 0 0 0,0 1 0 0 0,-1-1 0 0 0,1 1 0 0 0,0 0 0 0 0,1-1 0 0 0,-1 1 0 0 0,0 0 0 0 0,1 0 0 0 0,-1-1 0 0 0,10-2 0 0 0,-6-8 0 0 0,9-12-55 0 0,-14 25 46 0 0,-1-4-19 0 0,1 4 26 0 0,0 0 1 0 0,0 0 0 0 0,0 0-1 0 0,0 0 1 0 0,0 0 0 0 0,0-1-1 0 0,0 1 1 0 0,0 0 0 0 0,0 0-1 0 0,0 0 1 0 0,0 0 0 0 0,0 0 0 0 0,0 0-1 0 0,0 0 1 0 0,0 0 0 0 0,0 0-1 0 0,0 0 1 0 0,0-1 0 0 0,0 1-1 0 0,0 0 1 0 0,0 0 0 0 0,0 0-1 0 0,0 0 1 0 0,0 0 0 0 0,0 0 0 0 0,0 0-1 0 0,1 0 1 0 0,-1 0 0 0 0,0 0-1 0 0,0 0 1 0 0,0 0 0 0 0,0 0-1 0 0,0-1 1 0 0,0 1 0 0 0,0 0-1 0 0,0 0 1 0 0,0 0 0 0 0,0 0-1 0 0,0 0 1 0 0,0 0 0 0 0,1 0 0 0 0,-1 0-1 0 0,0 0 1 0 0,0 0 0 0 0,0 0-1 0 0,0 0 1 0 0,0 0 0 0 0,0 0-1 0 0,0 0 1 0 0,0 0 0 0 0,0 0-1 0 0,0 0 1 0 0,1 0 0 0 0,-1 0 0 0 0,0 0-1 0 0,0 0 1 0 0,0 0 1 0 0,10 0-65 0 0,-7 0 1 0 0,-3 0 0 0 0,0 0 0 0 0,3 3 0 0 0,7 8 0 0 0,-7-7 1 0 0,-2-1 34 0 0,-2 5 19 0 0,1-8 5 0 0,0 9 76 0 0,0-2-10 0 0,2-2 34 0 0,12 9-23 0 0,-7-8-45 0 0,-3-1-37 0 0,-2-1 17 0 0,0 5-19 0 0,-2-5-30 0 0,0-4 42 0 0,0 3-86 0 0,0-3-98 0 0,0 0-158 0 0,0 0-8 0 0</inkml:trace>
  <inkml:trace contextRef="#ctx0" brushRef="#br0" timeOffset="247.22">459 16 7856 0 0,'0'0'174'0'0,"0"0"29"0"0,0 3 13 0 0,0-3-209 0 0,0 1-1 0 0,0 0 1 0 0,0-1 0 0 0,0 1-1 0 0,0-1 1 0 0,0 1 0 0 0,1-1-1 0 0,-1 1 1 0 0,0 0 0 0 0,0-1-1 0 0,0 1 1 0 0,1-1 0 0 0,-1 1-1 0 0,0-1 1 0 0,1 1-1 0 0,-1-1 1 0 0,0 0 0 0 0,1 1-1 0 0,-1-1 1 0 0,1 1 0 0 0,-1-1-1 0 0,1 0 1 0 0,-1 1 0 0 0,1-1-7 0 0,0 1 2 0 0,-1-1 1 0 0,1 0-1 0 0,0 1 1 0 0,-1-1-1 0 0,1 1 1 0 0,-1 0-1 0 0,1-1 1 0 0,-1 1-1 0 0,1-1 1 0 0,-1 1-1 0 0,0 0 1 0 0,1-1-1 0 0,-1 1 1 0 0,0 0 0 0 0,1-1-1 0 0,-1 1 1 0 0,0 0-1 0 0,0-1 1 0 0,1 1-1 0 0,-1 0 1 0 0,0 0-1 0 0,0-1 1 0 0,0 1-1 0 0,0 0 1 0 0,0 0-3 0 0,0 8 13 0 0,2-2 34 0 0,3 1 75 0 0,1 2 118 0 0,-3 3 83 0 0,-3-10-245 0 0,0 14 335 0 0,1-1-83 0 0,3-3-98 0 0,4-1-112 0 0,-6-9 27 0 0,-1 0-66 0 0,0 1-42 0 0,-2 1-24 0 0,0-2 26 0 0,1 13 51 0 0,3 0-20 0 0,7-3 15 0 0,-7-9-16 0 0,-2 0-40 0 0,-2 3-40 0 0,1-7 9 0 0,0 3-50 0 0,3-3-79 0 0,7 0-136 0 0,-7 0-20 0 0,-3 0-3 0 0</inkml:trace>
  <inkml:trace contextRef="#ctx0" brushRef="#br0" timeOffset="585.79">696 95 8496 0 0,'2'0'190'0'0,"9"0"28"0"0,-11 0-214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1 0 0 0,0-1 0 0 0,0 0 0 0 0,0 0 0 0 0,0 0 0 0 0,0 0 0 0 0,0 0 0 0 0,0 0 0 0 0,0 0 0 0 0,1 0 0 0 0,-1 0 0 0 0,0 0 0 0 0,0 0 0 0 0,0 0 0 0 0,0 1 0 0 0,0-1 0 0 0,0 0 0 0 0,0 0 0 0 0,0 0 0 0 0,0 0 0 0 0,0 0 0 0 0,0 0 0 0 0,0 0 0 0 0,0 0 0 0 0,0 0 0 0 0,-1 0 0 0 0,1 1 0 0 0,0-1-4 0 0,3 13 202 0 0,10 3-160 0 0,-6-9-22 0 0,-2 0 41 0 0,-2 0 42 0 0,-2 1 45 0 0,2-3 200 0 0,10 5 4 0 0,-7-7-205 0 0,2 2 177 0 0,-7 3 66 0 0,-1-5 142 0 0,0-3 11 0 0,3 0-23 0 0,8 0-100 0 0,-9 0-42 0 0,-2 0-8 0 0,0 0-2 0 0,0 0 0 0 0,0 0 0 0 0,0 0 0 0 0,0 0-30 0 0,0 0-123 0 0,0 0-58 0 0,0-3-11 0 0,0-10-27 0 0,0 9-114 0 0,1-27 16 0 0,3 19-26 0 0,10-23 62 0 0,-13 33-56 0 0,0-1 0 0 0,0 0 1 0 0,0 0-1 0 0,1 1 1 0 0,-1-1-1 0 0,1 1 0 0 0,0-1 1 0 0,0 1-3 0 0,11-6 1 0 0,-7-3 0 0 0,-5 10 0 0 0,-1 0 0 0 0,1 0 0 0 0,-1 0 0 0 0,1 0 0 0 0,-1 0 0 0 0,1 0 0 0 0,-1 0 0 0 0,1 0 0 0 0,0 0 0 0 0,0 0 0 0 0,-1 0 0 0 0,1 0 0 0 0,0 1 0 0 0,0-1 0 0 0,0 0 0 0 0,0 1 0 0 0,5-1 1 0 0,1 0-10 0 0,-1-3-53 0 0,-3 1 42 0 0,13-13-89 0 0,-6 9 109 0 0,5 4-1 0 0,-4 3-1 0 0,7 0-59 0 0,-15 0 12 0 0,-3 0-14 0 0,0 0-41 0 0,0 0-104 0 0,3 0-187 0 0,-1 1 360 0 0,0-1-43 0 0,-1 0-41 0 0,1 1-40 0 0,0-1-37 0 0,0 1-35 0 0,2 1-329 0 0,-1 0-115 0 0,0 0-99 0 0,0 0-83 0 0,-1 1-67 0 0,0-1-903 0 0,-1-2-1031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34.3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32 111 7080 0 0,'0'0'157'0'0,"0"0"23"0"0,0 0 13 0 0,-3 3-22 0 0,2-2-163 0 0,0 0-1 0 0,0 1 1 0 0,0-1-1 0 0,0 1 1 0 0,0-1-1 0 0,0 1 1 0 0,0-1 0 0 0,0 1-1 0 0,0 1-7 0 0,-2 12 78 0 0,4 3 80 0 0,0 0 42 0 0,-1-15-142 0 0,-1 1-1 0 0,1 0 1 0 0,-1 0-1 0 0,1 0 1 0 0,-1 0-1 0 0,0 1-57 0 0,-3 4 84 0 0,-1 2 43 0 0,1 1 49 0 0,3 3 52 0 0,4 1 55 0 0,0-9-209 0 0,0 4 60 0 0,1 2 37 0 0,-2 1 42 0 0,-1 4 43 0 0,-1-6-146 0 0,0-8-69 0 0,-1 1 0 0 0,1-1 0 0 0,0 0 0 0 0,1 1 0 0 0,-1-1 0 0 0,1 0 1 0 0,0 0-1 0 0,0 1 0 0 0,0-1 0 0 0,1 0 0 0 0,-1 0 0 0 0,1 0 0 0 0,0 0 0 0 0,0-1 0 0 0,1 2-41 0 0,4 7 81 0 0,-2 2 37 0 0,-2 2 39 0 0,-2 2 42 0 0,0-7-94 0 0,6 2 11 0 0,-2-5-50 0 0,7 15 137 0 0,-8-15-157 0 0,-2 5-10 0 0,-2-10 28 0 0,0-3-36 0 0,0 0-48 0 0,0 0-50 0 0,0 0-103 0 0,0 0-184 0 0,0 0-24 0 0,0 0-3 0 0</inkml:trace>
  <inkml:trace contextRef="#ctx0" brushRef="#br0" timeOffset="293.77">32 64 4928 0 0,'0'0'141'0'0,"3"-3"-6"0"0,15-8-109 0 0,-2 1-15 0 0,-6 2 52 0 0,-3 2 60 0 0,0 1 61 0 0,1 2 58 0 0,2 2 51 0 0,3-2 135 0 0,-1-3-78 0 0,-11 5-313 0 0,0 0 0 0 0,1 0 0 0 0,-1 1 0 0 0,1-1 0 0 0,-1 0 0 0 0,0 1 1 0 0,1-1-1 0 0,-1 1 0 0 0,1-1 0 0 0,0 1 0 0 0,-1 0 0 0 0,1-1 0 0 0,-1 1 0 0 0,1 0 0 0 0,-1 0 1 0 0,1 0-1 0 0,0 0 0 0 0,-1 1 0 0 0,1-1 0 0 0,-1 0 0 0 0,1 1 0 0 0,-1-1 0 0 0,1 1 0 0 0,0-1-37 0 0,6 5 155 0 0,-7-4-123 0 0,1 0 1 0 0,-1 0-1 0 0,1 0 1 0 0,-1 0-1 0 0,1 0 1 0 0,-1-1-1 0 0,1 1 1 0 0,-1-1-1 0 0,1 1 1 0 0,0-1-1 0 0,-1 0 1 0 0,1 0-1 0 0,0 1 1 0 0,-1-1-33 0 0,14 3 145 0 0,-2 5-53 0 0,11 15 18 0 0,-12-10-44 0 0,-10-10-56 0 0,1 0 0 0 0,-1 1 1 0 0,1-1-1 0 0,-1 1 0 0 0,0-1 0 0 0,-1 1 0 0 0,1 0 1 0 0,-1 0-1 0 0,1 0 0 0 0,-1 0 0 0 0,0 2-10 0 0,11 27 120 0 0,-7-25-80 0 0,-4-7-30 0 0,0 0 0 0 0,0 1 0 0 0,-1-1-1 0 0,1 1 1 0 0,0-1 0 0 0,-1 1 0 0 0,1 0-1 0 0,0-1 1 0 0,-1 1 0 0 0,0 0 0 0 0,1-1-1 0 0,-1 1 1 0 0,0 0 0 0 0,0-1 0 0 0,0 2-10 0 0,0 13 53 0 0,0 2 34 0 0,0 40 253 0 0,0-56-330 0 0,0-1 1 0 0,0 1 0 0 0,-1 0 0 0 0,1-1-1 0 0,0 1 1 0 0,-1 0 0 0 0,0-1 0 0 0,1 1-1 0 0,-1-1 1 0 0,0 1 0 0 0,1-1 0 0 0,-1 1-1 0 0,0-1 1 0 0,0 1-11 0 0,-4 6 51 0 0,0 5 60 0 0,-6-8 1 0 0,6 6-3 0 0,-6-6-10 0 0,6 8-3 0 0,-6 0 0 0 0,11-12-93 0 0,-1-1 1 0 0,1 0 0 0 0,-1 1 0 0 0,1-1 0 0 0,-1 0 0 0 0,0 1-1 0 0,1-1 1 0 0,-1 0 0 0 0,1 0 0 0 0,-1 1 0 0 0,0-1-1 0 0,1 0 1 0 0,-1 0 0 0 0,0 0 0 0 0,1 0 0 0 0,-1 0 0 0 0,0 0-1 0 0,1 0 1 0 0,-1 0 0 0 0,0 0 0 0 0,1 0 0 0 0,-1 0-1 0 0,0-1 1 0 0,1 1-4 0 0,-3 0 5 0 0,-10 0-19 0 0,-6 0-52 0 0,14 0 43 0 0,2-1-57 0 0,0 0-61 0 0,1 0-91 0 0,1 0 32 0 0,1 0-40 0 0,-1-2-343 0 0,0 0-104 0 0,-1 1-70 0 0,-2 0-525 0 0,-5 1-725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1.5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7512 0 0,'0'0'166'0'0,"0"0"29"0"0,0 0 13 0 0,0 0 7 0 0,0 0 1 0 0,0 2 0 0 0,-1 2-134 0 0,1-1-42 0 0,0-1-1 0 0,0 0 0 0 0,0 1 0 0 0,0-1 1 0 0,0 0-1 0 0,1 1 0 0 0,-1-1 0 0 0,1 0 1 0 0,0 2-40 0 0,4 4 121 0 0,-1-1-41 0 0,-1-1 32 0 0,-2 0 52 0 0,-1 1 91 0 0,3 4-62 0 0,2-2-71 0 0,-4-7-102 0 0,0-1 0 0 0,0 1 1 0 0,0 0-1 0 0,-1 0 0 0 0,1 0 1 0 0,0-1-1 0 0,-1 1 0 0 0,1 0 0 0 0,-1 0 1 0 0,1 0-1 0 0,-1 0 0 0 0,0 1-20 0 0,0 4 68 0 0,0-5-46 0 0,-1 0 1 0 0,1 1-1 0 0,0-1 1 0 0,1 0-1 0 0,-1 0 0 0 0,0 0 1 0 0,1 0-1 0 0,-1 1 1 0 0,1-1-1 0 0,0 1-22 0 0,8 13 159 0 0,-5-10-48 0 0,0 1 1 0 0,-1 0 0 0 0,3 7-112 0 0,-1 9 168 0 0,3-14-20 0 0,-8-9-141 0 0,1 0 0 0 0,-1 0-1 0 0,0 0 1 0 0,1 1 0 0 0,-1-1-1 0 0,0 0 1 0 0,1 0 0 0 0,-1 1 0 0 0,0-1-1 0 0,1 0 1 0 0,-1 1 0 0 0,0-1-1 0 0,0 0 1 0 0,0 1 0 0 0,1-1-1 0 0,-1 1 1 0 0,0-1 0 0 0,0 0-1 0 0,0 1 1 0 0,0-1 0 0 0,0 1 0 0 0,0-1-1 0 0,0 0 1 0 0,0 1 0 0 0,1-1-1 0 0,-2 1 1 0 0,1-1 0 0 0,0 1-7 0 0,3 4 168 0 0,8 5-2 0 0,-9-7-48 0 0,1-2-43 0 0,0 0-27 0 0,1-1-24 0 0,2 1 33 0 0,7 9 103 0 0,-10-7-4 0 0,-1-3-18 0 0,2 0-90 0 0,15-1 247 0 0,-13-1-254 0 0,2-3 18 0 0,-6 4-47 0 0,-1 0 1 0 0,0 1-1 0 0,1-1 1 0 0,-1 0-1 0 0,1 0 1 0 0,-1 1-1 0 0,1-1 1 0 0,0 1-1 0 0,-1-1 1 0 0,1 1-1 0 0,0-1 1 0 0,-1 1-1 0 0,1 0 1 0 0,0 0-13 0 0,-1 0 7 0 0,-1 0 0 0 0,1 0 0 0 0,0 0 0 0 0,0 0 1 0 0,-1 0-1 0 0,1 0 0 0 0,0-1 0 0 0,0 1 1 0 0,-1 0-1 0 0,1 0 0 0 0,0-1 0 0 0,-1 1 0 0 0,1-1 1 0 0,0 1-1 0 0,-1 0 0 0 0,1-1 0 0 0,-1 1 1 0 0,1-1-1 0 0,0 1 0 0 0,-1-1-7 0 0,6-9 64 0 0,5-5-48 0 0,3-1-6 0 0,-9 3 33 0 0,5 7-32 0 0,6-23-1 0 0,-11 14 33 0 0,6-1-32 0 0,-11 15-11 0 0,0 1 0 0 0,0-1-1 0 0,1 1 1 0 0,-1-1 0 0 0,0 1 0 0 0,0-1 0 0 0,1 1 0 0 0,-1-1 0 0 0,0 1 0 0 0,1 0 0 0 0,-1-1 0 0 0,1 1 0 0 0,-1-1 0 0 0,0 1 0 0 0,1 0 0 0 0,-1-1 0 0 0,1 1 0 0 0,-1 0 0 0 0,1 0 0 0 0,-1-1 0 0 0,1 1 0 0 0,-1 0 0 0 0,1 0 0 0 0,-1 0 0 0 0,0 1 0 0 0,0-1 0 0 0,1 0 0 0 0,-1 0 0 0 0,0 0 0 0 0,1 0 1 0 0,-1 0-1 0 0,0 1 0 0 0,0-1 0 0 0,1 0 0 0 0,-1 0 0 0 0,0 0 0 0 0,0 1 0 0 0,0-1 0 0 0,1 0 0 0 0,-1 0 0 0 0,0 1 0 0 0,0-1 0 0 0,0 0 0 0 0,0 1 0 0 0,0-1 0 0 0,1 0 0 0 0,3 20-14 0 0,-4-19 8 0 0,0 1 0 0 0,0-1 0 0 0,0 1 0 0 0,0-1 0 0 0,0 1-1 0 0,1-1 1 0 0,-1 1 0 0 0,0-1 0 0 0,1 1 0 0 0,-1-1 0 0 0,1 0 0 0 0,-1 1-1 0 0,1-1 1 0 0,0 0 0 0 0,0 1 0 0 0,0-1 6 0 0,11 22-86 0 0,-7-15 75 0 0,-4-7 11 0 0,-1 1 0 0 0,1-1 0 0 0,0 1 0 0 0,0-1 0 0 0,0 1 0 0 0,-1-1 0 0 0,1 1 0 0 0,-1-1 0 0 0,1 1 0 0 0,-1 0 0 0 0,0-1 0 0 0,1 1 1 0 0,-1 0-1 0 0,0 0 0 0 0,0-1 0 0 0,0 1 1 0 0,0 0 0 0 0,0-1 0 0 0,1 1 0 0 0,-1-1-1 0 0,1 1 1 0 0,-1 0 0 0 0,1-1 0 0 0,-1 1 0 0 0,1-1 0 0 0,0 1-1 0 0,0-1 1 0 0,0 1 0 0 0,0-1 0 0 0,0 0 0 0 0,0 1-1 0 0,0-1 1 0 0,1 0-1 0 0,1 2 70 0 0,-1 0-2 0 0,9 7-2 0 0,-7-7 10 0 0,0-2-39 0 0,3-2-4 0 0,-6 1-21 0 0,1 0 68 0 0,-2 0 8 0 0,5 0 32 0 0,0 0-41 0 0,14 0 106 0 0,-19 0-183 0 0,0 0 1 0 0,0 0 0 0 0,0 0 0 0 0,0 0-1 0 0,1 0 1 0 0,-1 0 0 0 0,0 0-1 0 0,0 0 1 0 0,0 0 0 0 0,0 0 0 0 0,0 0-1 0 0,0 0 1 0 0,0 0 0 0 0,0 0 0 0 0,0 0-1 0 0,0 0 1 0 0,1 0 0 0 0,-1 0 0 0 0,0 0-1 0 0,0 0 1 0 0,0 0 0 0 0,0 0-1 0 0,0 0 1 0 0,0 0 0 0 0,0 0 0 0 0,0 0-1 0 0,0 0 1 0 0,0 0 0 0 0,0-1 0 0 0,0 1-1 0 0,1 0 1 0 0,-1 0 0 0 0,0 0 0 0 0,0 0-1 0 0,0 0 1 0 0,0 0 0 0 0,0 0 0 0 0,0 0-1 0 0,0 0 1 0 0,0 0 0 0 0,0 0-1 0 0,0 0 1 0 0,0-1 0 0 0,0 1 0 0 0,0 0-1 0 0,0 0 1 0 0,0 0 0 0 0,0 0 0 0 0,0 0-1 0 0,0 0 1 0 0,0 0 0 0 0,0 0 0 0 0,0 0-1 0 0,0 0 1 0 0,0-1 0 0 0,0 1 0 0 0,0 0-3 0 0,0 0 14 0 0,0-1 1 0 0,0 0 0 0 0,0 1 0 0 0,0-1-1 0 0,0 1 1 0 0,0-1 0 0 0,0 1 0 0 0,1-1-1 0 0,-1 1 1 0 0,0-1 0 0 0,0 0 0 0 0,0 1 0 0 0,1-1-1 0 0,-1 1 1 0 0,0-1 0 0 0,1 1 0 0 0,-1 0-1 0 0,1-1 1 0 0,-1 1 0 0 0,0-1 0 0 0,1 1 0 0 0,-1 0-1 0 0,1-1 1 0 0,0 1-15 0 0,0-1 18 0 0,-1 1 1 0 0,1 0-1 0 0,-1-1 0 0 0,1 1 1 0 0,-1-1-1 0 0,1 1 0 0 0,-1-1 0 0 0,1 0 1 0 0,-1 1-1 0 0,1-1 0 0 0,-1 1 1 0 0,1-1-1 0 0,-1 0 0 0 0,0 1 1 0 0,0-1-1 0 0,1 0 0 0 0,-1 0 0 0 0,0 1 1 0 0,0-1-1 0 0,0 0 0 0 0,0 0 1 0 0,1 1-1 0 0,-1-1 0 0 0,0 0 1 0 0,-1 0-19 0 0,2-5 117 0 0,1 2-36 0 0,3-1-2 0 0,-4 4-78 0 0,0 1-1 0 0,-1-1 1 0 0,1 1-1 0 0,-1 0 0 0 0,1-1 1 0 0,-1 1-1 0 0,1-1 1 0 0,-1 1-1 0 0,0-1 0 0 0,1 0 1 0 0,-1 1-1 0 0,1-1 0 0 0,-1 1 1 0 0,0-1-1 0 0,0 0 1 0 0,1 1-1 0 0,-1-1 0 0 0,0 0 1 0 0,0 1-1 0 0,0-1 1 0 0,0 0-1 0 0,0 1 0 0 0,0-1 1 0 0,0 0-1 0 0,0 1 1 0 0,0-1-1 0 0,0-9-2 0 0,0-28-68 0 0,0 32 69 0 0,1 4 6 0 0,-1 1-1 0 0,0-1 1 0 0,0 0-1 0 0,0 1 0 0 0,0-1 1 0 0,0 0-1 0 0,-1 1 1 0 0,1-1-1 0 0,0 1 1 0 0,-1-1-1 0 0,1 0 1 0 0,-1-1-5 0 0,-6-1 6 0 0,7 4-8 0 0,-1 0 0 0 0,1-1 1 0 0,-1 1-1 0 0,1 0 0 0 0,-1 0 0 0 0,1-1 0 0 0,0 1 0 0 0,-1 0 0 0 0,1-1 0 0 0,0 1 0 0 0,-1-1 0 0 0,1 1 0 0 0,0 0 0 0 0,0-1 0 0 0,-1 1 0 0 0,1-1 0 0 0,0 1 0 0 0,0-1 0 0 0,0 1 0 0 0,-1-1 0 0 0,1 1 0 0 0,0-1 0 0 0,0 1 0 0 0,0-1 1 0 0,0 1-1 0 0,0-1 0 0 0,0 1 0 0 0,0-1 0 0 0,0 1 0 0 0,0-1 0 0 0,0 1 0 0 0,0-1 2 0 0,1-5-13 0 0,-2-10-33 0 0,-1 9-67 0 0,-5 3-119 0 0,7 4 211 0 0,-1-1 1 0 0,1 1 0 0 0,0 0 0 0 0,-1 0 0 0 0,1-1 0 0 0,-1 1 0 0 0,1 0 0 0 0,0-1 0 0 0,-1 1-1 0 0,1 0 1 0 0,0-1 0 0 0,-1 1 0 0 0,1-1 0 0 0,0 1 0 0 0,-1-1 0 0 0,1 1 0 0 0,0 0-1 0 0,0-1 1 0 0,0 1 0 0 0,0-1 0 0 0,-1 1 0 0 0,1-1 0 0 0,0 1 0 0 0,0-1 0 0 0,0 1 0 0 0,0-1-1 0 0,0 1 1 0 0,0-1 0 0 0,0 1 0 0 0,0-1 0 0 0,0 1 0 0 0,1-1 20 0 0,-1-3-149 0 0,0 1 2 0 0,0 1-19 0 0,0 0-61 0 0,0 1-73 0 0,0 0-88 0 0,0 0 51 0 0,0 0-47 0 0,0 1-41 0 0,0 0-37 0 0,0-1-133 0 0,0 1-36 0 0,0 0-1387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1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7968 0 0,'0'0'233'0'0,"0"3"-9"0"0,0 10-213 0 0,0-3 39 0 0,2 3 143 0 0,4 2 359 0 0,-1-5-302 0 0,0 1 140 0 0,-1-3-93 0 0,3 1 80 0 0,-5-6 124 0 0,-2 0-11 0 0,0-2-359 0 0,0 1-42 0 0,0 1-6 0 0,0 5 41 0 0,0-6-34 0 0,0 1 56 0 0,0-1 47 0 0,0 1 70 0 0,0-1 86 0 0,0 1 96 0 0,3-1-349 0 0,7 9-65 0 0,-7-9 22 0 0,-3 4-136 0 0,0 2-10 0 0,0-6-56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2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6968 0 0,'0'14'157'0'0,"0"-12"23"0"0,3 1 11 0 0,-2-2-173 0 0,0 0-1 0 0,0 1 1 0 0,0-1 0 0 0,0 0 0 0 0,0 1-1 0 0,0-1 1 0 0,0 1 0 0 0,0 0 0 0 0,0 1-18 0 0,4 23 32 0 0,2-14-47 0 0,-2 0 29 0 0,-3 1 56 0 0,-2-1 48 0 0,3-2 60 0 0,1 1 55 0 0,2 0 50 0 0,-3-3-56 0 0,-2-2-58 0 0,-1 2-21 0 0,-2 1 8 0 0,1 2-1 0 0,1-4-11 0 0,1 0 22 0 0,2 1 60 0 0,1-1-21 0 0,2 4 102 0 0,0 5 77 0 0,-4-10-300 0 0,2 5 109 0 0,-1 2 60 0 0,0 1 65 0 0,-2 2 66 0 0,-1-15-368 0 0,0-1 0 0 0,-1 1 1 0 0,1-1-1 0 0,0 1 0 0 0,0-1 1 0 0,0 1-1 0 0,0-1 0 0 0,0 1 1 0 0,0-1-1 0 0,0 1 0 0 0,0-1 1 0 0,1 1-1 0 0,-1-1 0 0 0,0 1 1 0 0,0-1-1 0 0,0 1 1 0 0,0-1-1 0 0,1 1 0 0 0,-1-1 1 0 0,0 1-1 0 0,0-1 0 0 0,1 1 1 0 0,-1-1-1 0 0,0 0 0 0 0,1 1 1 0 0,-1-1-1 0 0,1 0 0 0 0,-1 1 1 0 0,0-1-1 0 0,1 0 0 0 0,-1 1 1 0 0,1-1-1 0 0,-1 0 0 0 0,1 0 1 0 0,-1 0-1 0 0,1 1 0 0 0,-1-1 1 0 0,1 0-1 0 0,-1 0 1 0 0,1 0-1 0 0,-1 0 0 0 0,1 0 1 0 0,-1 0-1 0 0,1 0 0 0 0,-1 0 1 0 0,1 0-17 0 0,-1 0 5 0 0,0 0 0 0 0,0 0 0 0 0,0 0 1 0 0,0 0-1 0 0,1 0 0 0 0,-1 0 1 0 0,0 0-1 0 0,0 0 0 0 0,0 0 0 0 0,0 0 1 0 0,0 0-1 0 0,0 0 0 0 0,0 0 1 0 0,0 0-1 0 0,0 0 0 0 0,0 0 0 0 0,1 0 1 0 0,-1 0-1 0 0,0 0 0 0 0,0 0 1 0 0,0 0-1 0 0,0 0 0 0 0,0 0 0 0 0,0 0 1 0 0,0 0-1 0 0,0 0 0 0 0,0 0 1 0 0,0 0-1 0 0,0 0 0 0 0,0 0 0 0 0,1 0 1 0 0,-1 1-1 0 0,0-1 0 0 0,0 0 1 0 0,0 0-1 0 0,0 0 0 0 0,0 0 0 0 0,0 0 1 0 0,0 0-1 0 0,0 0 0 0 0,0 0 1 0 0,0 0-1 0 0,0 0 0 0 0,0 0 0 0 0,0 1 1 0 0,0-1-1 0 0,0 0 0 0 0,0 0 1 0 0,0 0-1 0 0,0 0 0 0 0,0 0 0 0 0,0 0 1 0 0,0 0-1 0 0,0 0 0 0 0,0 0 1 0 0,0 0-1 0 0,0 1-5 0 0,0 0-131 0 0,0 1 65 0 0,0 0 59 0 0,0 0 51 0 0,0 1 69 0 0,0-1 53 0 0,0 2 87 0 0,0 0 196 0 0,0 0 198 0 0,0-4-281 0 0,0-1-192 0 0,0-1-58 0 0,0-2-71 0 0,0 0-83 0 0,0 2 42 0 0,0 0 0 0 0,0 0 0 0 0,0 1 0 0 0,1-1 0 0 0,-1 0 0 0 0,1 0 0 0 0,-1 1 0 0 0,1-1 0 0 0,0 0 0 0 0,0 1 0 0 0,0-1 0 0 0,-1 1 0 0 0,2-1-4 0 0,-1 1 2 0 0,0-1 0 0 0,-1 1 0 0 0,1-1 0 0 0,0 0 0 0 0,0 1 0 0 0,-1-1 1 0 0,1 0-1 0 0,-1 0 0 0 0,1 1 0 0 0,-1-1 0 0 0,0 0 0 0 0,0 0 1 0 0,0 0-3 0 0,0 0 0 0 0,0 0 0 0 0,0-1 0 0 0,0 1 0 0 0,0 0 0 0 0,0-1 0 0 0,0 1 0 0 0,1 0 0 0 0,-1-1 0 0 0,1 1 0 0 0,-1 0 0 0 0,1 0 0 0 0,0 0 0 0 0,0-1 0 0 0,0 1 0 0 0,0 0 0 0 0,1 0 0 0 0,-1 0 0 0 0,0 1 0 0 0,1-1 0 0 0,-1 0 0 0 0,1 0 0 0 0,11-14-15 0 0,-10 11-1 0 0,-3 5 11 0 0,0-1-1 0 0,1 0 1 0 0,-1 1-1 0 0,0-1 0 0 0,0 1 1 0 0,1-1-1 0 0,-1 0 1 0 0,1 1-1 0 0,-1-1 1 0 0,1 1-1 0 0,-1-1 0 0 0,1 1 1 0 0,-1-1-1 0 0,1 1 1 0 0,-1 0-1 0 0,1-1 0 0 0,-1 1 1 0 0,1-1-1 0 0,0 1 1 0 0,-1 0-1 0 0,1 0 0 0 0,0-1 6 0 0,4-1-22 0 0,12-12-72 0 0,-16 13 84 0 0,0 0 0 0 0,0-1 0 0 0,1 1 0 0 0,-1 0 0 0 0,0 0 0 0 0,1 0 0 0 0,-1 0 0 0 0,1 0 0 0 0,-1 0 0 0 0,1 0 0 0 0,0 1 0 0 0,-1-1 0 0 0,1 1 0 0 0,-1-1 0 0 0,1 1 0 0 0,0-1 0 0 0,1 1 10 0 0,2-3-88 0 0,-4 2 77 0 0,13-9-56 0 0,-14 10 67 0 0,1 0-1 0 0,0-1 1 0 0,0 1-1 0 0,-1 0 0 0 0,1 0 1 0 0,0 0-1 0 0,0 0 1 0 0,-1 0-1 0 0,1 0 0 0 0,0 0 1 0 0,0 0-1 0 0,-1 0 1 0 0,1 0-1 0 0,0 1 0 0 0,-1-1 1 0 0,1 0-1 0 0,0 0 1 0 0,0 1 0 0 0,2 1-5 0 0,12 7 13 0 0,1 6-65 0 0,-3-7 35 0 0,3 13-26 0 0,-6-14 36 0 0,-10-7 12 0 0,0 1 0 0 0,1-1 0 0 0,-1 0 0 0 0,1 1 0 0 0,-1-1 0 0 0,0 0 0 0 0,1 0 0 0 0,-1 1 0 0 0,0-1 0 0 0,1 1 0 0 0,-1-1 0 0 0,0 0 0 0 0,1 1 0 0 0,-1-1 0 0 0,0 1 0 0 0,0-1 0 0 0,0 1 0 0 0,1-1 0 0 0,-1 0 0 0 0,0 1 0 0 0,0-1 0 0 0,0 1 0 0 0,0-1 0 0 0,0 1 0 0 0,0-1 0 0 0,0 1 0 0 0,0-1 0 0 0,0 1 0 0 0,0-1 0 0 0,0 1 0 0 0,0-1 0 0 0,0 1 0 0 0,0 1 0 0 0,0 0 0 0 0,0-1 0 0 0,0 1 0 0 0,1 0 0 0 0,-1 0 0 0 0,1-1 0 0 0,-1 1 0 0 0,1 0 0 0 0,0-1 0 0 0,-1 1 0 0 0,1 0 0 0 0,0-1 0 0 0,0 1 0 0 0,0-1 0 0 0,0 1 0 0 0,0-1 0 0 0,0 1 0 0 0,0 0 0 0 0,0-1 0 0 0,-1 1 0 0 0,1 0 0 0 0,-1-1 0 0 0,1 1 0 0 0,-1 0 0 0 0,0 0 0 0 0,0-1 0 0 0,0 1 0 0 0,0 4 0 0 0,0-5 0 0 0,13 24 0 0 0,-7-12 0 0 0,2-8 0 0 0,-16 6-23 0 0,5-8-89 0 0,3-3-17 0 0,0 0 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3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12360 0 0,'0'0'364'0'0,"0"0"-133"0"0,0 0-106 0 0,0 0-80 0 0,0 0-115 0 0,0 0-87 0 0,0 0 35 0 0,0 0-32 0 0,0 0-35 0 0,0 0-33 0 0,0 0-311 0 0,0 0 68 0 0,0-1-45 0 0,0 0-608 0 0,0-4-482 0 0,0-4-913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4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1 222 5840 0 0,'0'0'132'0'0,"2"-3"17"0"0,0 2-132 0 0,-1 0-1 0 0,0 0 1 0 0,0 0 0 0 0,1 0-1 0 0,-1 0 1 0 0,0 0-1 0 0,1 0 1 0 0,-1 0-1 0 0,1 0 1 0 0,-1 1 0 0 0,1-1-1 0 0,0 1 1 0 0,-1-1-1 0 0,1 1 1 0 0,-1 0 0 0 0,1-1-1 0 0,0 1 1 0 0,0 0-17 0 0,14-3 28 0 0,-10 0-3 0 0,0-2 44 0 0,6-8 159 0 0,-9 9-120 0 0,1 1-1 0 0,-1 0 0 0 0,0 0 0 0 0,1 0 0 0 0,2-2-107 0 0,5 1 324 0 0,0-1-3 0 0,-4-4-75 0 0,-2 0-68 0 0,-2 1-53 0 0,-2 7-110 0 0,-1 0 0 0 0,1 1 0 0 0,-1-1-1 0 0,1 0 1 0 0,-1 0 0 0 0,1 0-1 0 0,0 0 1 0 0,-1 1 0 0 0,1-1 0 0 0,0 0-1 0 0,0 0 1 0 0,-1 1 0 0 0,1-1 0 0 0,0 1-1 0 0,0-1 1 0 0,0 1 0 0 0,1-1-15 0 0,8-1 145 0 0,-10 2-142 0 0,0 1 0 0 0,0-1 1 0 0,0 0-1 0 0,0 0 0 0 0,0 0 1 0 0,0 0-1 0 0,1 0 0 0 0,-1 0 0 0 0,0 0 1 0 0,0 0-1 0 0,0 0 0 0 0,0 0 1 0 0,0 0-1 0 0,0 0 0 0 0,0 0 0 0 0,0 0 1 0 0,0 0-1 0 0,0 0 0 0 0,1 0 1 0 0,-1 0-1 0 0,0-1 0 0 0,0 1 1 0 0,0 0-1 0 0,0 0 0 0 0,0 0 0 0 0,0 0 1 0 0,0 0-1 0 0,0 0 0 0 0,0 0 1 0 0,0 0-1 0 0,0 0 0 0 0,0 0 1 0 0,0 0-1 0 0,0 0 0 0 0,1 0 0 0 0,-1 0 1 0 0,0 0-1 0 0,0-1 0 0 0,0 1 1 0 0,0 0-1 0 0,0 0 0 0 0,0 0 1 0 0,0 0-1 0 0,0 0 0 0 0,0 0 0 0 0,0 0 1 0 0,0 0-1 0 0,0 0 0 0 0,0 0 1 0 0,0-1-1 0 0,0 1 0 0 0,0 0 1 0 0,0 0-1 0 0,0 0 0 0 0,0 0 0 0 0,0 0 1 0 0,0 0-4 0 0,1-9 95 0 0,5-2 2 0 0,-5 9-82 0 0,0 1 0 0 0,0-1 0 0 0,0 0 0 0 0,0 0 0 0 0,-1 1 0 0 0,1-1 0 0 0,0 0 0 0 0,-1 0 0 0 0,1 0 0 0 0,-1 0 0 0 0,0 0 0 0 0,0-1-15 0 0,0-8 74 0 0,0-9 32 0 0,0 15-61 0 0,0-7-44 0 0,0 7 32 0 0,0 0 57 0 0,0 0 87 0 0,-2 5-63 0 0,-8 0-43 0 0,-1 0 35 0 0,-2 0 33 0 0,-1 0 35 0 0,1 3-100 0 0,12-3-70 0 0,0 1 0 0 0,0 0 0 0 0,0-1 1 0 0,1 1-1 0 0,-1 0 0 0 0,0 0 1 0 0,0-1-1 0 0,1 1 0 0 0,-1 0 0 0 0,0 0 1 0 0,1 0-1 0 0,-1 0 0 0 0,1 0 0 0 0,-1 0 1 0 0,1 0-1 0 0,-1 1-4 0 0,-5 9 50 0 0,-5-6 121 0 0,6 3-18 0 0,-3 9 24 0 0,5-13-120 0 0,-12 28 416 0 0,13-28-379 0 0,1 0 0 0 0,1 0 1 0 0,-1 1-1 0 0,0-1 0 0 0,1 0 0 0 0,0 1 1 0 0,0-1-1 0 0,0 1 0 0 0,1 3-94 0 0,0 8 268 0 0,-1 22 272 0 0,0-26-392 0 0,0 1-45 0 0,0-12-97 0 0,0-1 0 0 0,0 1 0 0 0,0 0 0 0 0,0 0 0 0 0,1 0 0 0 0,-1-1 0 0 0,0 1 1 0 0,0 0-1 0 0,1 0 0 0 0,-1-1 0 0 0,0 1 0 0 0,1 0 0 0 0,-1 0 0 0 0,0-1 0 0 0,1 1 0 0 0,-1-1 1 0 0,1 1-1 0 0,0 0 0 0 0,-1-1 0 0 0,1 1 0 0 0,-1-1 0 0 0,1 1 0 0 0,0-1 0 0 0,-1 1 1 0 0,1-1-1 0 0,0 0 0 0 0,0 1 0 0 0,-1-1 0 0 0,2 0-6 0 0,-1 1 6 0 0,0-1 1 0 0,0 1-1 0 0,0-1 0 0 0,0 1 1 0 0,0 0-1 0 0,0 0 0 0 0,0-1 0 0 0,0 1 1 0 0,0 0-1 0 0,0 0 0 0 0,0 0 1 0 0,0 0-1 0 0,0 0 0 0 0,-1 0 1 0 0,1 0-7 0 0,1 4 19 0 0,-1-4-15 0 0,-1 0 1 0 0,0-1-1 0 0,0 1 0 0 0,1 0 1 0 0,-1-1-1 0 0,0 1 0 0 0,1-1 1 0 0,-1 1-1 0 0,1-1 0 0 0,-1 1 1 0 0,1-1-1 0 0,-1 1 0 0 0,1-1 1 0 0,-1 1-1 0 0,1-1 0 0 0,-1 1 1 0 0,1-1-1 0 0,0 0 0 0 0,-1 1 1 0 0,1-1-1 0 0,-1 0 0 0 0,1 0-4 0 0,4 3 18 0 0,3 2 12 0 0,-6-4-24 0 0,-1 0 0 0 0,1 0 1 0 0,-1-1-1 0 0,1 1 0 0 0,-1 0 0 0 0,1-1 0 0 0,-1 1 1 0 0,1 0-1 0 0,-1-1 0 0 0,1 0 0 0 0,0 1 0 0 0,-1-1 1 0 0,1 0-1 0 0,0 0-6 0 0,8 0 117 0 0,-3 0-79 0 0,-1 0-46 0 0,0 0-45 0 0,-2 0-32 0 0,1 0-43 0 0,0 0-49 0 0,0 0-54 0 0,-1 0-6 0 0,0 0-44 0 0,-1 0-48 0 0,1 0-50 0 0,0 0-54 0 0,-1 0-56 0 0,0 0-60 0 0,0 0-63 0 0,6 0-1122 0 0,1 0-997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5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32 8520 0 0,'0'1'80'0'0,"2"-1"-62"0"0,5 1-92 0 0,-5-2 103 0 0,-2-2 105 0 0,-1 1-12 0 0,-1 0 45 0 0,0-1 50 0 0,-1-1 58 0 0,1 2-145 0 0,1 2 149 0 0,1-3 249 0 0,0 3-499 0 0,0-1-1 0 0,0 0 1 0 0,0 1-1 0 0,0-1 1 0 0,0 1 0 0 0,0-1-1 0 0,0 1 1 0 0,0-1-1 0 0,0 1 1 0 0,0-1 0 0 0,-1 1-1 0 0,1-1 1 0 0,0 1-1 0 0,0-1 1 0 0,-1 1 0 0 0,1-1-1 0 0,0 1 1 0 0,0-1-1 0 0,-1 1-28 0 0,0 0 38 0 0,0-1 0 0 0,0 1-1 0 0,0-1 1 0 0,0 1 0 0 0,0 0-1 0 0,0-1 1 0 0,0 1 0 0 0,0 0-1 0 0,0 0 1 0 0,0 0 0 0 0,0 0-1 0 0,0 0 1 0 0,0 0 0 0 0,0 0-38 0 0,-23 0 462 0 0,19 0-22 0 0,2 0-6 0 0,0 0-332 0 0,-6 0 178 0 0,7 0-237 0 0,0 0-1 0 0,0 0 1 0 0,1 1-1 0 0,-1-1 1 0 0,0 1 0 0 0,1-1-1 0 0,-1 1 1 0 0,1-1-1 0 0,-1 1 1 0 0,0 0-1 0 0,0 0-42 0 0,-5 4 210 0 0,0 2 82 0 0,-12 5 54 0 0,5-4-181 0 0,2 1-54 0 0,6-3-48 0 0,-10 11 206 0 0,12-12-216 0 0,1-1-52 0 0,-13 27 183 0 0,14-15-114 0 0,2-15-68 0 0,0 0 0 0 0,0-1 0 0 0,0 1 0 0 0,0 0 0 0 0,0 0 0 0 0,0 0 0 0 0,0 0 0 0 0,-1 0 0 0 0,1-1 0 0 0,0 1 1 0 0,0 0-1 0 0,-1 0 0 0 0,1 0 0 0 0,0-1 0 0 0,-1 1-2 0 0,-6 4 36 0 0,7-5-35 0 0,0 0 0 0 0,-1 0 1 0 0,1 1-1 0 0,-1-1 1 0 0,1 0-1 0 0,0 0 0 0 0,-1 1 1 0 0,1-1-1 0 0,-1 1 0 0 0,1-1 1 0 0,0 0-1 0 0,-1 1 1 0 0,1-1-1 0 0,0 1 0 0 0,0-1 1 0 0,-1 0-1 0 0,1 1 0 0 0,0-1 1 0 0,0 1-1 0 0,0-1 1 0 0,0 1-1 0 0,0-1 0 0 0,-1 1 1 0 0,1-1-1 0 0,0 1 1 0 0,0-1-1 0 0,0 1 0 0 0,0-1 1 0 0,0 1-1 0 0,1-1 0 0 0,-1 1 1 0 0,0 0-2 0 0,0 0 5 0 0,-1 1 1 0 0,1 0 0 0 0,0 0-1 0 0,-1-1 1 0 0,1 1 0 0 0,-1 0-1 0 0,0-1 1 0 0,0 1 0 0 0,1 0-1 0 0,-1-1 1 0 0,-1 2-6 0 0,1-2 0 0 0,0-1 0 0 0,1 1 0 0 0,-1 0 1 0 0,1 0-1 0 0,-1 0 0 0 0,1 0 0 0 0,-1 0 0 0 0,1 0 1 0 0,-1 0-1 0 0,1 0 0 0 0,0 0 0 0 0,0 0 0 0 0,-1 1 1 0 0,1-1-1 0 0,0 0 0 0 0,0 0 0 0 0,0 0 0 0 0,0 0 1 0 0,0 0-1 0 0,0 0 0 0 0,1 0 0 0 0,-1 1 0 0 0,0-1 1 0 0,1 0-1 0 0,9 12 10 0 0,-6-6 42 0 0,-5 2-54 0 0,1-6 6 0 0,0 12-4 0 0,3 1 0 0 0,12 13 0 0 0,-2-24 0 0 0,-9-3-86 0 0,0 1 55 0 0,4 5 97 0 0,-3-3-51 0 0,-1-2-85 0 0,0 0-66 0 0,0-1-91 0 0,-1-1-45 0 0,1 0-89 0 0,1 0-98 0 0,0-1-111 0 0,-4 0 231 0 0,0 0-48 0 0,0 0-44 0 0,1 0-37 0 0,-1 0-136 0 0,1 0-38 0 0,4 0-1412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5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7856 0 0,'0'0'174'0'0,"0"0"29"0"0,0 0 13 0 0,0 0 25 0 0,0 0 79 0 0,0 0 31 0 0,-3 0 8 0 0,0 0-234 0 0,1 0-67 0 0,0 0 1 0 0,0-1-1 0 0,0 1 1 0 0,1 1-1 0 0,-1-1 1 0 0,0 0 0 0 0,0 0-1 0 0,0 1 1 0 0,1-1-1 0 0,-1 1 1 0 0,-1 0-59 0 0,-2 9 415 0 0,-6-3-20 0 0,2-3-167 0 0,2 4-33 0 0,5-3-97 0 0,2-5-76 0 0,0 1 0 0 0,-1 0 0 0 0,1-1 0 0 0,0 1 0 0 0,-1-1 0 0 0,1 1 1 0 0,0 0-1 0 0,-1-1 0 0 0,1 1 0 0 0,-1-1 0 0 0,1 1 0 0 0,-1-1 0 0 0,1 1 0 0 0,-1-1 0 0 0,1 0 0 0 0,-1 1 0 0 0,0-1 0 0 0,1 1 0 0 0,-1-1 0 0 0,1 0 0 0 0,-1 0 0 0 0,0 1-22 0 0,-4 1 87 0 0,-5 6 95 0 0,6 8 162 0 0,4-14-299 0 0,0 1 0 0 0,0-1-1 0 0,-1 0 1 0 0,1 1 0 0 0,-1-1-1 0 0,0 0 1 0 0,1 0 0 0 0,-1 1-45 0 0,-13 20 341 0 0,6-8-126 0 0,3-6-105 0 0,5-7-79 0 0,-1 1-1 0 0,0-1 1 0 0,1 0 0 0 0,-1 1-1 0 0,1-1 1 0 0,0 0 0 0 0,0 1-1 0 0,0-1 1 0 0,0 2-31 0 0,1 0 60 0 0,-1-4-57 0 0,0 0 0 0 0,0 0-1 0 0,-1 0 1 0 0,1 0 0 0 0,0 0-1 0 0,0 1 1 0 0,0-1 0 0 0,0 0-1 0 0,0 0 1 0 0,0 0 0 0 0,0 0 0 0 0,0 0-1 0 0,0 0 1 0 0,0 0 0 0 0,0 0-1 0 0,0 0 1 0 0,0 0 0 0 0,0 1-1 0 0,1-1 1 0 0,-1 0 0 0 0,0 0-1 0 0,0 0 1 0 0,0 0 0 0 0,0 0-1 0 0,0 0 1 0 0,0 0 0 0 0,0 0 0 0 0,0 0-1 0 0,0 0 1 0 0,0 0 0 0 0,0 0-1 0 0,0 1 1 0 0,0-1 0 0 0,0 0-1 0 0,0 0 1 0 0,0 0 0 0 0,1 0-1 0 0,-1 0 1 0 0,0 0 0 0 0,0 0 0 0 0,0 0-1 0 0,0 0 1 0 0,0 0 0 0 0,0 0-1 0 0,0 0 1 0 0,0 0 0 0 0,0 0-1 0 0,0 0 1 0 0,1 0 0 0 0,-1 0-1 0 0,0 0 1 0 0,0 0 0 0 0,0 0 0 0 0,0 0-1 0 0,0 0 1 0 0,0 0 0 0 0,0 0-3 0 0,1 0 5 0 0,-1-1 1 0 0,1 1 0 0 0,-1 0 0 0 0,0 0-1 0 0,1 0 1 0 0,-1 0 0 0 0,1 0-1 0 0,-1 1 1 0 0,1-1 0 0 0,-1 0 0 0 0,1 0-1 0 0,-1 0 1 0 0,0 0 0 0 0,1 0 0 0 0,-1 0-1 0 0,1 1 1 0 0,-1-1 0 0 0,0 0 0 0 0,1 0-1 0 0,-1 1 1 0 0,0-1 0 0 0,1 0 0 0 0,-1 1-1 0 0,0-1 1 0 0,1 0 0 0 0,-1 1-1 0 0,0-1 1 0 0,0 0 0 0 0,1 1 0 0 0,-1-1-1 0 0,0 1 1 0 0,0-1-6 0 0,1 9 129 0 0,2-6-57 0 0,8 8 1 0 0,-6-8 22 0 0,2-2-60 0 0,-1 0-6 0 0,7 9 51 0 0,-9-7-6 0 0,0-2-37 0 0,6-4-10 0 0,-9 2-13 0 0,30-14 130 0 0,-15 1-74 0 0,-9 7-38 0 0,-4 3-25 0 0,0 1 1 0 0,1 0-1 0 0,-1 0 0 0 0,1 0 1 0 0,-1 0-1 0 0,1 0-7 0 0,1 1 12 0 0,-4 2-10 0 0,0 0 0 0 0,-1-1 0 0 0,1 1 0 0 0,0 0 0 0 0,-1-1 0 0 0,1 1 0 0 0,-1 0 0 0 0,1-1 0 0 0,-1 1 0 0 0,1-1 0 0 0,-1 1 0 0 0,1-1 0 0 0,-1 1-1 0 0,1-1 1 0 0,-1 1 0 0 0,1-1 0 0 0,-1 1 0 0 0,0-1 0 0 0,1 0 0 0 0,-1 1 0 0 0,0-1 0 0 0,0 0-2 0 0,3-4-1 0 0,23-26 1 0 0,-21 20-1 0 0,-4 9 0 0 0,0 0-1 0 0,0-1 0 0 0,0 1 0 0 0,0 0 1 0 0,1 0-1 0 0,-1 0 0 0 0,1 0 0 0 0,0 0 1 0 0,-1 0 1 0 0,1 1-8 0 0,-1 0 0 0 0,0 0 0 0 0,1-1 0 0 0,-1 1 0 0 0,0 0 0 0 0,0-1 0 0 0,0 1 0 0 0,0-1 0 0 0,0 1 0 0 0,-1-1 0 0 0,1 1 0 0 0,0-1 0 0 0,-1 1 0 0 0,1-1 1 0 0,-1 0-1 0 0,1 1 0 0 0,-1-1 0 0 0,0 0 0 0 0,0 0 0 0 0,0 0 8 0 0,0 1-8 0 0,0-1 0 0 0,1 0 0 0 0,-1 1 0 0 0,0-1-1 0 0,1 0 1 0 0,-1 1 0 0 0,1-1 0 0 0,-1 1 0 0 0,1-1 0 0 0,0 1 0 0 0,-1-1 0 0 0,1 1 0 0 0,0-1 0 0 0,0 1 0 0 0,0 0 0 0 0,0-1 0 0 0,1 1 0 0 0,-1 0 8 0 0,2-2-72 0 0,-3 3 0 0 0,0 0-6 0 0,0 0-22 0 0,0 0-10 0 0,0 0-2 0 0,0 0 6 0 0,0 0 29 0 0,0 3 22 0 0,0 4 43 0 0,-1-3 4 0 0,1-1-1 0 0,0 1 1 0 0,0 0 0 0 0,0-1 0 0 0,0 1 0 0 0,1-1 0 0 0,-1 1 0 0 0,1-1 0 0 0,1 2 8 0 0,24 43-64 0 0,-17-33 22 0 0,7-3 36 0 0,-9-8 11 0 0,11 12 53 0 0,2-1 14 0 0,2-4-117 0 0,-17-8 8 0 0,-4-3-122 0 0,0 1 61 0 0,0-1 53 0 0,-1 0 44 0 0,1 1 90 0 0,2-1 257 0 0,-2 0-300 0 0,-1 0-71 0 0,1 0-100 0 0,0 0 17 0 0,-1 0-35 0 0,1 0-38 0 0,0 0-41 0 0,-1 0-45 0 0,1 0-48 0 0,0 0-216 0 0,1 0-110 0 0,-1 0-120 0 0,0 0 332 0 0,0 0-33 0 0,3 0-1270 0 0,5 0-986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6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6824 0 0,'3'3'149'0'0,"7"7"23"0"0,-7-8-35 0 0,0 0-50 0 0,0-1-32 0 0,1-1-30 0 0,2 0 20 0 0,-5 1-43 0 0,0-1-1 0 0,-1 1 0 0 0,1-1 1 0 0,0 1-1 0 0,0 0 0 0 0,0-1 1 0 0,-1 1-1 0 0,1 0 0 0 0,0 0 1 0 0,0 0-1 0 0,-1-1 0 0 0,1 1 1 0 0,-1 0-1 0 0,1 0 0 0 0,-1 0 1 0 0,1 0-1 0 0,-1 0 0 0 0,0 0 0 0 0,1 0 1 0 0,-1 0-1 0 0,0 0 0 0 0,0 0 1 0 0,0 0-1 0 0,0 0 0 0 0,0 0 1 0 0,0 1-2 0 0,0 1 0 0 0,1-1-1 0 0,-1 0 1 0 0,0 1 0 0 0,1-1 0 0 0,-1 0 0 0 0,1 0 0 0 0,0 1 0 0 0,0-1 0 0 0,6 7 19 0 0,-3-5 51 0 0,-4-4-70 0 0,1 2 186 0 0,0-1-36 0 0,0 1 58 0 0,-1 1-81 0 0,-1 0-63 0 0,0 0 24 0 0,1-1 82 0 0,1 0 90 0 0,0 0-78 0 0,1-1 39 0 0,8 10 354 0 0,-7-9-353 0 0,-3-2-38 0 0,0 0 146 0 0,0 0-12 0 0,0 0-114 0 0,0 0-24 0 0,0 0 60 0 0,0 0 199 0 0,0 0 366 0 0,0 0 26 0 0,0 0-341 0 0,0 0-201 0 0,0 0-51 0 0,0 0 50 0 0,0 0 123 0 0,0 0-24 0 0,0 0-23 0 0,0 0-84 0 0,0 0-38 0 0,0 0-9 0 0,0 0-17 0 0,0 0-66 0 0,0-2-29 0 0,0 0-107 0 0,0 0-1 0 0,1 1 1 0 0,-1-1-1 0 0,0 1 1 0 0,1-1-1 0 0,-1 1 1 0 0,1-1-1 0 0,0 1 0 0 0,0-1 1 0 0,-1 1-1 0 0,1-1 1 0 0,0 1-14 0 0,0-1 11 0 0,0 1 0 0 0,0-1 0 0 0,0 0 1 0 0,0 0-1 0 0,0 0 0 0 0,0 1 0 0 0,-1-1 0 0 0,1 0 1 0 0,-1 0-1 0 0,0 0 0 0 0,1 0 0 0 0,-1-1-11 0 0,0 2 4 0 0,0 1 0 0 0,0-1-1 0 0,0 0 1 0 0,0 1 0 0 0,0-1 0 0 0,0 0 0 0 0,0 1-1 0 0,0-1 1 0 0,0 0 0 0 0,1 1 0 0 0,-1-1-1 0 0,0 0 1 0 0,0 1 0 0 0,1-1 0 0 0,-1 0 0 0 0,1 1-1 0 0,-1-1 1 0 0,0 1 0 0 0,1-1 0 0 0,-1 1 0 0 0,1-1-1 0 0,-1 1 1 0 0,1-1 0 0 0,-1 1 0 0 0,1 0-1 0 0,0-1-3 0 0,-1 1 4 0 0,1-1-1 0 0,-1 1 0 0 0,1 0 0 0 0,-1-1 1 0 0,1 1-1 0 0,-1-1 0 0 0,1 1 0 0 0,-1-1 1 0 0,1 1-1 0 0,-1-1 0 0 0,0 1 0 0 0,1-1 1 0 0,-1 0-1 0 0,0 1 0 0 0,1-1 0 0 0,-1 0 1 0 0,0 1-1 0 0,0-1 0 0 0,0 0 0 0 0,1 1 1 0 0,-1-1-1 0 0,0 0 0 0 0,0 1 0 0 0,0-1 1 0 0,0 0-1 0 0,0 0-3 0 0,-1 1 1 0 0,1-1-1 0 0,0 0 1 0 0,0 0 0 0 0,0 0 0 0 0,0 0-1 0 0,1 0 1 0 0,-1 1 0 0 0,0-1 0 0 0,0 0-1 0 0,0 0 1 0 0,1 0 0 0 0,-1 1 0 0 0,0-1-1 0 0,1-1 0 0 0,12-3 0 0 0,3-5 0 0 0,-3 4 0 0 0,-7-4 0 0 0,7 4 0 0 0,0-4-18 0 0,-10 7-61 0 0,1 2 35 0 0,5 2 12 0 0,-7-1 7 0 0,6 0-26 0 0,0 0-117 0 0,-4 0 37 0 0,-1 0-33 0 0,1 0-35 0 0,-2 0-35 0 0,1 0-738 0 0,-3 0-46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51.2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9672 0 0,'0'0'282'0'0,"0"0"-2"0"0,0 0-209 0 0,0-3-43 0 0,0-10-17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6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 6592 0 0,'0'0'149'0'0,"0"0"23"0"0,0 0 11 0 0,0 3-30 0 0,0 5-166 0 0,0-2 38 0 0,0 4 118 0 0,0 4 632 0 0,0-12-660 0 0,0 0-56 0 0,2 3 517 0 0,0-3-505 0 0,-1-1-1 0 0,0 0 1 0 0,0 1 0 0 0,0-1-1 0 0,0 1 1 0 0,0-1-1 0 0,-1 1 1 0 0,1 0 0 0 0,0-1-1 0 0,-1 1 1 0 0,1 0-1 0 0,-1 0 1 0 0,1 0-71 0 0,0 5 288 0 0,-1 0 67 0 0,0 1 86 0 0,0 1 110 0 0,0-2-92 0 0,1-2-234 0 0,0-1-83 0 0,5 2 77 0 0,-4-5-138 0 0,-1 1 39 0 0,1 0 56 0 0,-1 0 72 0 0,0 0-35 0 0,0 1 44 0 0,-1 0 49 0 0,0 1 54 0 0,0 7-72 0 0,0-9-12 0 0,0-2-52 0 0,0 0-28 0 0,0 0-4 0 0,0 0 5 0 0,0 0 23 0 0,0 0 11 0 0,0 0 1 0 0,0 0-17 0 0,0 0-65 0 0,0 0-29 0 0,0 0-8 0 0,0-2-19 0 0,0-24 37 0 0,0-40-22 0 0,0 65-109 0 0,0 1 0 0 0,0-1 1 0 0,0 1-1 0 0,0-1 0 0 0,0 1 1 0 0,0-1-1 0 0,0 1 0 0 0,0-1 1 0 0,0 1-1 0 0,0-1 0 0 0,0 1 1 0 0,0-1-1 0 0,0 1 0 0 0,0-1 1 0 0,1 1-1 0 0,-1-1 0 0 0,0 1 1 0 0,0-1-1 0 0,1 1 0 0 0,-1 0 1 0 0,0-1-1 0 0,0 1 0 0 0,1-1 1 0 0,-1 1-1 0 0,0 0 0 0 0,1-1 1 0 0,-1 1-1 0 0,1 0 0 0 0,-1-1 1 0 0,0 1-1 0 0,1 0 0 0 0,0 0 0 0 0,5-5 0 0 0,10-24 0 0 0,-5 7 0 0 0,-8 17 0 0 0,2 1 0 0 0,8-12 0 0 0,-11 11 0 0 0,-2 4-1 0 0,1 1 1 0 0,-1-1 0 0 0,0 0 0 0 0,0 1-1 0 0,1-1 1 0 0,-1 1 0 0 0,0-1 0 0 0,1 0-1 0 0,-1 1 1 0 0,1-1 0 0 0,-1 1 0 0 0,1-1-1 0 0,-1 1 1 0 0,1-1 0 0 0,-1 1 0 0 0,1 0-1 0 0,0-1 1 0 0,-1 1 0 0 0,1 0-1 0 0,-1-1 1 0 0,1 1 0 0 0,0 0 0 0 0,4-3-8 0 0,3-1-23 0 0,2-2-46 0 0,4 3-61 0 0,-14 3 128 0 0,1 0-1 0 0,0 0 0 0 0,-1 0 0 0 0,1 0 1 0 0,0 0-1 0 0,-1 0 0 0 0,1 0 0 0 0,0 0 1 0 0,-1 0-1 0 0,1 0 0 0 0,0-1 0 0 0,-1 1 0 0 0,1 0 1 0 0,0-1-1 0 0,-1 1 0 0 0,1 0 0 0 0,-1-1 1 0 0,1 1-1 0 0,-1-1 0 0 0,1 1 0 0 0,-1-1 0 0 0,1 1 1 0 0,-1-1-1 0 0,1 1 0 0 0,-1-1 0 0 0,0 0 11 0 0,1 1-13 0 0,-1-1 1 0 0,1 1-1 0 0,-1-1 0 0 0,0 1 0 0 0,1-1 0 0 0,-1 1 0 0 0,1-1 0 0 0,-1 1 1 0 0,1-1-1 0 0,0 1 0 0 0,-1 0 0 0 0,1-1 0 0 0,-1 1 0 0 0,1 0 0 0 0,0-1 0 0 0,-1 1 1 0 0,1 0-1 0 0,0 0 0 0 0,-1 0 0 0 0,1 0 0 0 0,0-1 0 0 0,-1 1 0 0 0,1 0 1 0 0,0 0-1 0 0,-1 0 0 0 0,1 1 13 0 0,8-2-242 0 0,8-1-206 0 0,-13 1 282 0 0,1-1-39 0 0,-3 0 25 0 0,1 1-34 0 0,-1-1-39 0 0,1-1-44 0 0,-2 2-228 0 0,0 0-120 0 0,0 1 98 0 0,-1 0-46 0 0,2 0-689 0 0,2 0-538 0 0,5 0-1024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7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8384 0 0,'0'0'242'0'0,"0"0"5"0"0,0 3-92 0 0,0 1-49 0 0,0 5 133 0 0,3 7 181 0 0,2-8-206 0 0,0 2 91 0 0,-2 3 83 0 0,-3-7-54 0 0,0-1-48 0 0,0 0-43 0 0,0 0-37 0 0,0 5 160 0 0,0 13 312 0 0,0-14-363 0 0,2 5 96 0 0,4-4-81 0 0,-1-2-95 0 0,-2-1-9 0 0,1-1-47 0 0,1 5 76 0 0,-1-4-130 0 0,-1 0-10 0 0,-3-6-103 0 0,0-1-1 0 0,0 0 1 0 0,0 1-1 0 0,0-1 1 0 0,1 1-1 0 0,-1-1 0 0 0,0 1 1 0 0,0-1-1 0 0,1 0 1 0 0,-1 1-1 0 0,0-1 1 0 0,0 1-1 0 0,1-1 0 0 0,-1 0 1 0 0,0 1-1 0 0,1-1 1 0 0,-1 0-1 0 0,0 0 0 0 0,1 1 1 0 0,-1-1-1 0 0,1 0 1 0 0,-1 0-1 0 0,1 1 1 0 0,-1-1-1 0 0,0 0 0 0 0,1 0 1 0 0,-1 0-1 0 0,1 0 1 0 0,-1 0-1 0 0,1 0 0 0 0,-1 0 1 0 0,1 0-1 0 0,-1 0 1 0 0,1 0-1 0 0,-1 0 1 0 0,1 0-12 0 0,1 0 241 0 0,1 3-61 0 0,-2-2-162 0 0,1 0 1 0 0,-1 0-1 0 0,0 0 0 0 0,1 0 1 0 0,-1 0-1 0 0,1 0 0 0 0,0 0 1 0 0,-1 0-1 0 0,1-1 0 0 0,0 1 1 0 0,-1 0-1 0 0,1-1 0 0 0,1 0-18 0 0,11 2 146 0 0,3-2 37 0 0,-11 0-107 0 0,1 0-33 0 0,-4 0-28 0 0,-1 1-1 0 0,0-1 0 0 0,0 0 1 0 0,0-1-1 0 0,0 1 0 0 0,1 0 0 0 0,-1 0 1 0 0,0-1-1 0 0,0 0 0 0 0,1 0-14 0 0,3-2 27 0 0,1 0 3 0 0,11-6 52 0 0,-1-4-10 0 0,-5-3-43 0 0,-6 3 14 0 0,0 8-33 0 0,-5 5-10 0 0,-1 0 0 0 0,1-1 0 0 0,-1 1 0 0 0,0 0 0 0 0,1 0 0 0 0,-1-1 0 0 0,1 1 0 0 0,-1 0 0 0 0,0-1 0 0 0,1 1 0 0 0,-1-1 0 0 0,0 1 0 0 0,0 0 0 0 0,1-1 0 0 0,-1 1 0 0 0,0-1 0 0 0,0 1 0 0 0,1-1 0 0 0,-1 1 0 0 0,0-1 0 0 0,0 1 0 0 0,0-1 0 0 0,0 1 0 0 0,0-1 0 0 0,0 1 0 0 0,0-1 0 0 0,0 1 0 0 0,0-1 0 0 0,0 1 0 0 0,0 0 0 0 0,0-1 0 0 0,0 0 0 0 0,0-6 0 0 0,-1 5 0 0 0,1 0 0 0 0,0 0 0 0 0,0-1 0 0 0,0 1 0 0 0,1 0 0 0 0,-1 0 0 0 0,0 0 0 0 0,1 0 0 0 0,-1 0 0 0 0,1-1 0 0 0,10-13 0 0 0,-8 0 0 0 0,-4 11 0 0 0,1 3 0 0 0,14-23 0 0 0,-12 12-17 0 0,-2 13 16 0 0,0 0-1 0 0,0 0 1 0 0,0 0-1 0 0,0 0 1 0 0,0 0 0 0 0,0 0-1 0 0,0 0 1 0 0,0 0-1 0 0,0-1 1 0 0,0 1-1 0 0,0 0 1 0 0,0 0 0 0 0,0 0-1 0 0,0 0 1 0 0,0 0-1 0 0,0 0 1 0 0,0 0-1 0 0,0 0 1 0 0,0 0 0 0 0,0 0-1 0 0,0 0 1 0 0,0-1-1 0 0,0 1 1 0 0,0 0-1 0 0,0 0 1 0 0,1 0 0 0 0,-1 0-1 0 0,0 0 1 0 0,0 0-1 0 0,0 0 1 0 0,0 0-1 0 0,0 0 1 0 0,0 0 0 0 0,0 0-1 0 0,0 0 1 0 0,0 0-1 0 0,0 0 1 0 0,0 0-1 0 0,0 0 1 0 0,0 0 0 0 0,1-1-1 0 0,-1 1 1 0 0,0 0-1 0 0,0 0 1 0 0,0 0-1 0 0,0 0 1 0 0,0 0 0 0 0,0 0-1 0 0,0 0 1 0 0,0 0-1 0 0,0 0 1 0 0,1 0-1 0 0,-1 1 1 0 0,0-1 0 0 0,0 0-1 0 0,0 0 1 0 0,0 0 1 0 0,1 0-34 0 0,1 0 36 0 0,1-1 10 0 0,-1 1-56 0 0,0 1-55 0 0,1-1-80 0 0,-3 2 106 0 0,-1 5 59 0 0,2 2-8 0 0,12 20-43 0 0,-8-18 21 0 0,6 7 4 0 0,-11-18 38 0 0,1 0 1 0 0,-1 1-1 0 0,0-1 0 0 0,0 0 1 0 0,0 0-1 0 0,1 1 0 0 0,-1-1 1 0 0,0 0-1 0 0,0 0 0 0 0,0 1 1 0 0,0-1-1 0 0,0 0 1 0 0,1 1-1 0 0,-1-1 0 0 0,0 0 1 0 0,0 1-1 0 0,0-1 0 0 0,0 0 1 0 0,0 0-1 0 0,0 1 0 0 0,0-1 1 0 0,0 0-1 0 0,0 1 0 0 0,0-1 1 0 0,0 0-1 0 0,0 1 2 0 0,0 37-18 0 0,0-18-34 0 0,0-19 51 0 0,0 1 0 0 0,0-1 0 0 0,0 1 0 0 0,1 0 0 0 0,-1-1 0 0 0,0 1 0 0 0,1-1 0 0 0,0 1 0 0 0,-1-1 0 0 0,1 1 0 0 0,0-1 0 0 0,-1 0 0 0 0,1 1 1 0 0,6 11 1 0 0,-6 4-1 0 0,-1-13 0 0 0,0-1 0 0 0,0 0 0 0 0,1 1 0 0 0,-1-1 0 0 0,0 0 0 0 0,1 0 0 0 0,0 1 0 0 0,0-1 0 0 0,2 6 1 0 0,0-1 1 0 0,-1 1 0 0 0,0 0 0 0 0,-1 0 0 0 0,0-1 0 0 0,0 1 0 0 0,-1 9-2 0 0,1 6 44 0 0,0 11 47 0 0,-1-28-56 0 0,0 0 1 0 0,0 0 0 0 0,-1 0-1 0 0,0 0 1 0 0,-1 4-36 0 0,-9 10 105 0 0,6 6 13 0 0,-1-12-2 0 0,5-12-85 0 0,-1 1 0 0 0,1-1 0 0 0,0 0 0 0 0,1 1 0 0 0,-1-1 0 0 0,0 0 0 0 0,1 1 0 0 0,0 1-31 0 0,0-3 20 0 0,0-1 1 0 0,0 1-1 0 0,-1 0 0 0 0,1-1 1 0 0,0 1-1 0 0,0 0 0 0 0,-1-1 1 0 0,1 1-1 0 0,-1-1 0 0 0,0 1 1 0 0,1 0-1 0 0,-1-1 0 0 0,0 1 1 0 0,0-1-1 0 0,-1 1-20 0 0,-2 6 95 0 0,-5 9 145 0 0,-13 26 301 0 0,19-40-492 0 0,1 1 1 0 0,0-1 0 0 0,-1 0 0 0 0,0 0-1 0 0,0-1 1 0 0,0 1 0 0 0,0 0 0 0 0,0-1 0 0 0,-1 0-1 0 0,-2 2-49 0 0,-7 1 224 0 0,7 6-6 0 0,-2-6-68 0 0,-8 4 14 0 0,11-7-112 0 0,3-1-19 0 0,-1-1-1 0 0,0 1 0 0 0,0 0 0 0 0,0-1 0 0 0,1 1 0 0 0,-1-1 0 0 0,0 0 0 0 0,0 0 0 0 0,0 0 1 0 0,0-1-1 0 0,0 1-32 0 0,-12-1 132 0 0,8 2-121 0 0,4-1-1 0 0,0 0 1 0 0,0 1 0 0 0,-1-1-1 0 0,1-1 1 0 0,0 1 0 0 0,0 0-1 0 0,0-1 1 0 0,0 1-1 0 0,-1-1 1 0 0,0 0-11 0 0,3-3 14 0 0,0 1 0 0 0,-15-6 26 0 0,-13-7 49 0 0,29 16-85 0 0,-1-1-1 0 0,1 0 1 0 0,0 1-1 0 0,-1-1 0 0 0,1 0 1 0 0,0 1-1 0 0,0-1 0 0 0,0 0 1 0 0,0 1-1 0 0,-1-1 1 0 0,1 0-1 0 0,0 1 0 0 0,0-1 1 0 0,0 0-1 0 0,0 1-3 0 0,0-7-101 0 0,-1 2 38 0 0,-5-2-27 0 0,2 5 13 0 0,1-3-83 0 0,2 1-15 0 0,1-3-72 0 0,0-4-163 0 0,0 9-7 0 0,0 2-44 0 0,0 0 228 0 0,0 0-160 0 0,0 0-303 0 0,0 0 535 0 0,0 0 24 0 0,0 0-10 0 0,0 0-40 0 0,0 0-6 0 0,0 0-42 0 0,0 0-46 0 0,0 0-52 0 0,0 0-57 0 0,0 0-52 0 0,0 0-47 0 0,0 0-40 0 0,0 0-152 0 0,0 0-41 0 0,0 0-182 0 0,0 0-496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3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6824 0 0,'0'0'149'0'0,"0"0"23"0"0,0 0 13 0 0,-3 0-21 0 0,-10 2-88 0 0,7 3-6 0 0,-1 1 76 0 0,7-6-146 0 0,-3 3 270 0 0,0-1 2 0 0,2-1-239 0 0,0 1 1 0 0,0-1 0 0 0,0 1 0 0 0,0-1-1 0 0,0 1 1 0 0,0-1 0 0 0,0 1-1 0 0,0 0 1 0 0,1-1 0 0 0,-1 1-1 0 0,1 0 1 0 0,-1-1 0 0 0,1 2-34 0 0,-1 4 143 0 0,0 0 38 0 0,1 1 50 0 0,0 1 62 0 0,0-2-45 0 0,0 9 213 0 0,0 1-60 0 0,0-2-83 0 0,0-3-104 0 0,1-3 7 0 0,1-2-56 0 0,3 3 46 0 0,-4-8-191 0 0,0-1 1 0 0,0 1-1 0 0,0 0 1 0 0,0-1 0 0 0,-1 1-1 0 0,1 0 1 0 0,-1-1-1 0 0,1 1 1 0 0,-1 0 0 0 0,1 0-1 0 0,-1 0 1 0 0,0-1-1 0 0,0 1 1 0 0,0 1-21 0 0,0 11 90 0 0,0 30 215 0 0,3-29-209 0 0,3-3-3 0 0,-6-12-83 0 0,1 1 0 0 0,0 0 0 0 0,-1 0 1 0 0,1 0-1 0 0,-1 0 0 0 0,1 0 0 0 0,-1 0 0 0 0,1 0 0 0 0,-1 0 0 0 0,0 0 0 0 0,0 0 0 0 0,1 0 0 0 0,-1 0 1 0 0,0 0-1 0 0,0 0 0 0 0,0 0 0 0 0,0 0 0 0 0,0 0 0 0 0,0 0 0 0 0,0 0 0 0 0,-1 0 0 0 0,1 0 0 0 0,0 0 1 0 0,-1 1-11 0 0,-1 4 31 0 0,-1 2 44 0 0,1 1-1 0 0,-1-1 0 0 0,1 7-74 0 0,1-12 11 0 0,1-1 0 0 0,0 1-1 0 0,0 0 1 0 0,0 0 0 0 0,0 0-1 0 0,1-1 1 0 0,-1 1 0 0 0,1 0-1 0 0,0 0-10 0 0,5 8 46 0 0,-6-10-42 0 0,1 0 0 0 0,0-1 1 0 0,-1 1-1 0 0,1 0 0 0 0,-1 0 1 0 0,1 0-1 0 0,-1 0 0 0 0,1 0 0 0 0,-1 0 1 0 0,0 0-1 0 0,0 0 0 0 0,1 0 0 0 0,-1 0 1 0 0,0 0-1 0 0,0 0 0 0 0,0 0 0 0 0,0 1 1 0 0,0-1-1 0 0,0 0 0 0 0,0 0 0 0 0,-1 0 1 0 0,1 0-1 0 0,0 0 0 0 0,-1 1-4 0 0,-3 5 10 0 0,3-5-9 0 0,0-1 0 0 0,0 1 0 0 0,1 0 0 0 0,-1-1-1 0 0,0 1 1 0 0,0 0 0 0 0,1 0 0 0 0,-1-1 0 0 0,1 1-1 0 0,0 0 1 0 0,-1 0 0 0 0,1 0 0 0 0,0 0 0 0 0,0-1-1 0 0,0 1 1 0 0,0 0 0 0 0,0 0 0 0 0,1 0 0 0 0,0 1-1 0 0,3 5 23 0 0,-3-6-20 0 0,0-1-1 0 0,0 1 1 0 0,0-1 0 0 0,0 0-1 0 0,0 1 1 0 0,-1 0-1 0 0,1-1 1 0 0,-1 1 0 0 0,1-1-1 0 0,-1 1 1 0 0,0 0-1 0 0,1-1 1 0 0,-1 1 0 0 0,0 0-3 0 0,0 8 3 0 0,0-2 47 0 0,2 5-39 0 0,9 3-11 0 0,-8-3-42 0 0,-3-10-47 0 0,0-3-42 0 0,0 0-187 0 0,0 0-30 0 0</inkml:trace>
  <inkml:trace contextRef="#ctx0" brushRef="#br0" timeOffset="292.58">0 332 7344 0 0,'0'0'165'0'0,"0"0"22"0"0,0 0 9 0 0,3 0-20 0 0,15 1-150 0 0,-6-1 41 0 0,2 1 85 0 0,-13-1-119 0 0,1 0 0 0 0,0 0-1 0 0,-1-1 1 0 0,1 1 0 0 0,-1-1 0 0 0,1 1-1 0 0,-1-1 1 0 0,1 1 0 0 0,1-2-33 0 0,5-3 129 0 0,-7 4-95 0 0,1 0-1 0 0,-1 1 1 0 0,1-1-1 0 0,-1 0 1 0 0,1 0 0 0 0,-1 1-1 0 0,1-1 1 0 0,0 1-1 0 0,-1-1 1 0 0,1 1-1 0 0,1-1-33 0 0,3-1 187 0 0,-5 1-172 0 0,0 0 0 0 0,0 0 0 0 0,1 0 0 0 0,-1 0-1 0 0,0 0 1 0 0,1 0 0 0 0,-1 0 0 0 0,1 1 0 0 0,-1-1 0 0 0,1 0-15 0 0,26-1 165 0 0,-24 2-138 0 0,0-1 0 0 0,1 1-1 0 0,-1 0 1 0 0,1-1 0 0 0,-1 0 0 0 0,0 0-27 0 0,0-1 26 0 0,1 0 1 0 0,-1 1 0 0 0,-1-2-1 0 0,1 1 1 0 0,2-2-27 0 0,-3 2 12 0 0,-1 0 0 0 0,1 1 0 0 0,0-1-1 0 0,0 1 1 0 0,0-1 0 0 0,0 1 0 0 0,1 0-12 0 0,14-3 53 0 0,-10 2-28 0 0,-1 0-1 0 0,1 0 1 0 0,-1 0-1 0 0,0-1 1 0 0,1-1-25 0 0,-2 2 3 0 0,-1 0 0 0 0,1 0 1 0 0,0 0-1 0 0,-1 0 0 0 0,1 1 1 0 0,5-1-4 0 0,-6 2-1 0 0,0-1 1 0 0,0 0-1 0 0,0 0 1 0 0,-1-1 0 0 0,1 1-1 0 0,0-1 1 0 0,-1 0-1 0 0,1 0 1 0 0,-1-1 0 0 0,2 0 0 0 0,-1 0-6 0 0,1 0 1 0 0,-1 1 0 0 0,1 0 0 0 0,0 0 0 0 0,0 0-1 0 0,5 0 6 0 0,-5 1-14 0 0,0-1 0 0 0,-1 1-1 0 0,1-1 1 0 0,0 0 0 0 0,-1-1-1 0 0,5-2 15 0 0,-2-1-69 0 0,-4 3-67 0 0,-1-1-77 0 0,-1 3 62 0 0,-1-1-36 0 0,2-1-256 0 0,0 0-109 0 0,1 0-219 0 0,1-2-519 0 0,-4 4 996 0 0</inkml:trace>
  <inkml:trace contextRef="#ctx0" brushRef="#br0" timeOffset="651.66">600 111 7224 0 0,'3'3'165'0'0,"7"7"22"0"0,-7-7-51 0 0,-2 0-47 0 0,0-1-28 0 0,-2 1-31 0 0,1 0-17 0 0,1-1 23 0 0,10 3-1 0 0,-8 0-35 0 0,0 0 0 0 0,0 1 0 0 0,-1-1 0 0 0,0 0 0 0 0,1 1 0 0 0,-1 7 6 0 0,1 0 36 0 0,2-3 51 0 0,0 1 58 0 0,1 16 157 0 0,4-6 4 0 0,-6-9-164 0 0,0 4 80 0 0,7 3 85 0 0,-10-17-280 0 0,1 1 21 0 0,0-1-1 0 0,-1 1 0 0 0,1 0 0 0 0,-1 0 0 0 0,1 1 1 0 0,-1 0-54 0 0,2 7 170 0 0,-3 1 82 0 0,3 8 34 0 0,2-8-67 0 0,0 4 42 0 0,1 10 109 0 0,0-13-129 0 0,-1-4-18 0 0,-3 3 39 0 0,-2-7-118 0 0,0-1-37 0 0,0 3 13 0 0,0 11 89 0 0,0-13-102 0 0,0 0 46 0 0,0 0 37 0 0,0 0 61 0 0,0-1 72 0 0,0 1 83 0 0,-3-5-149 0 0,-2 1-139 0 0,5-1-113 0 0,0 0-1 0 0,0 0 0 0 0,-1 0 0 0 0,1 0 1 0 0,0 0-1 0 0,0 0 0 0 0,-1 0 1 0 0,1 0-1 0 0,0 0 0 0 0,0 0 0 0 0,-1 0 1 0 0,1 1-1 0 0,0-1 0 0 0,0 0 1 0 0,0 0-1 0 0,-1 0 0 0 0,1 0 1 0 0,0 1-1 0 0,0-1 0 0 0,0 0 0 0 0,0 0 1 0 0,-1 1-1 0 0,1-1 0 0 0,0 0 1 0 0,0 0-1 0 0,0 1-4 0 0,-1 1 94 0 0,0 1 74 0 0,1 0-6 0 0,-1 0 49 0 0,-2-6-105 0 0,-7-7-33 0 0,6 3 15 0 0,5-2-86 0 0,-1 6 9 0 0,2-27 46 0 0,4 21-62 0 0,-1 1 7 0 0,2-5 51 0 0,-2 3-69 0 0,0-1-35 0 0,2-2-45 0 0,5-6-94 0 0,-10 16 149 0 0,1 0-1 0 0,-1 1 0 0 0,0-1 0 0 0,1 1 0 0 0,0-1 0 0 0,-1 1 0 0 0,1 0 0 0 0,2-1 42 0 0,-3 2-15 0 0,0 0-1 0 0,0 0 1 0 0,-1 1-1 0 0,1-1 1 0 0,0 1-1 0 0,0-1 1 0 0,0 1-1 0 0,-1 0 1 0 0,1 0-1 0 0,1-1 16 0 0,-1 1-8 0 0,-1 0 0 0 0,1 0 0 0 0,0 0 0 0 0,-1 0-1 0 0,1-1 1 0 0,0 1 0 0 0,-1-1 0 0 0,1 0 0 0 0,-1 1 0 0 0,1-1 0 0 0,-1 0-1 0 0,1 0 1 0 0,-1 0 0 0 0,0 0 0 0 0,1 0 0 0 0,-1 0 0 0 0,0 0 0 0 0,1-1 8 0 0,6-1-74 0 0,1 6 80 0 0,-8-3-10 0 0,7 5 3 0 0,-6-4-3 0 0,-1 0 0 0 0,1 0-1 0 0,-1 0 1 0 0,0 0 0 0 0,1-1 0 0 0,0 1-1 0 0,-1-1 1 0 0,1 1 0 0 0,-1-1 0 0 0,1 1-1 0 0,0-1 1 0 0,-1 0 0 0 0,1 0 0 0 0,0 0 4 0 0,1 1-6 0 0,-1-1 1 0 0,1 1 0 0 0,-1 0 0 0 0,1-1-1 0 0,-1 1 1 0 0,1 0 0 0 0,-1 1 0 0 0,0-1-1 0 0,1 0 1 0 0,-1 1 0 0 0,0-1 0 0 0,0 1-1 0 0,0 0 1 0 0,1 0 5 0 0,0 1-13 0 0,1 1-1 0 0,-1-1 1 0 0,0 1 0 0 0,0 0 0 0 0,0 0-1 0 0,2 4 14 0 0,1 5-21 0 0,0-9-9 0 0,-1 0 15 0 0,-4 0-20 0 0,0 5-34 0 0,-1-7 34 0 0,0 0 1 0 0,1-1 0 0 0,-1 1 0 0 0,1 0 0 0 0,-1 0 0 0 0,1-1 0 0 0,0 1 0 0 0,0 0-1 0 0,-1-1 1 0 0,1 1 0 0 0,1-1 0 0 0,-1 1 0 0 0,0-1 0 0 0,0 0 0 0 0,1 1 34 0 0,-1 0-456 0 0,0-1 59 0 0,0 1 53 0 0,-1-1 43 0 0,1 1 6 0 0,-1-1 33 0 0,-1 4-503 0 0,1-4 411 0 0,0 0-150 0 0,0-1 143 0 0,0 2-1274 0 0,0-1-923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42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 7224 0 0,'0'0'165'0'0,"0"0"22"0"0,0 0 7 0 0,2 2-23 0 0,21 22-123 0 0,-19-15 54 0 0,-2-4-8 0 0,1 2 45 0 0,9 17 411 0 0,1 2 60 0 0,-7-13-286 0 0,21 19 412 0 0,-14-4-35 0 0,-5-9-274 0 0,-3-4-136 0 0,0-1-86 0 0,-1-6-18 0 0,-1-1-47 0 0,1-2-21 0 0,3 1-3 0 0,4 5 46 0 0,-10-10-147 0 0,0 0 1 0 0,-1 0 0 0 0,1 1 0 0 0,-1-1 0 0 0,1 0 0 0 0,-1 1-1 0 0,0-1 1 0 0,1 0 0 0 0,-1 1 0 0 0,0-1 0 0 0,0 0 0 0 0,0 1 0 0 0,0-1-1 0 0,0 2-15 0 0,0 8 136 0 0,3 4 63 0 0,0-5-93 0 0,3 10 64 0 0,1-5-9 0 0,0 0-41 0 0,-6-12-92 0 0,0 1 0 0 0,0-1 0 0 0,0 1 0 0 0,0-1 0 0 0,-1 1 0 0 0,1 0 0 0 0,-1 2-28 0 0,0 11 113 0 0,0 30 45 0 0,0-46-156 0 0,0 0 0 0 0,0-1 0 0 0,0 1 0 0 0,0 0 0 0 0,0-1 0 0 0,0 1 1 0 0,0 0-1 0 0,0-1 0 0 0,-1 1 0 0 0,1 0 0 0 0,0-1 0 0 0,0 1 1 0 0,-1 0-1 0 0,1-1 0 0 0,0 1 0 0 0,-1-1 0 0 0,1 1 0 0 0,0-1 0 0 0,-1 1 1 0 0,1-1-1 0 0,-1 1 0 0 0,1-1 0 0 0,-1 1 0 0 0,0-1 0 0 0,1 1 1 0 0,-1-1-3 0 0,1 0 1 0 0,-1 1 0 0 0,0-1 0 0 0,1 1 0 0 0,-1-1 1 0 0,1 0-1 0 0,-1 1 0 0 0,1-1 0 0 0,0 1 1 0 0,-1 0-1 0 0,1-1 0 0 0,-1 1 0 0 0,1-1 1 0 0,0 1-1 0 0,-1 0 0 0 0,1-1 0 0 0,0 1 0 0 0,0-1 1 0 0,0 1-1 0 0,-1 0 0 0 0,1-1 0 0 0,0 1 1 0 0,0 0-1 0 0,0 0 0 0 0,0-1 0 0 0,0 1 1 0 0,0 0-2 0 0,0 1 4 0 0,0 0 0 0 0,-1 1 0 0 0,1-1 0 0 0,-1 0 1 0 0,0 0-1 0 0,1 0 0 0 0,-1 0 0 0 0,0 1 0 0 0,-1-1 0 0 0,1 0-4 0 0,0 0 2 0 0,0 0 0 0 0,0-1 0 0 0,0 1 0 0 0,0 0 0 0 0,1 0 0 0 0,-1 0 0 0 0,1 0-1 0 0,-1 0 1 0 0,1 1-2 0 0,0 0-52 0 0,0-3-40 0 0,-1 0-65 0 0,-1 0-162 0 0,0 0 185 0 0,-1 0 15 0 0,2 0 64 0 0,-1 0-38 0 0,1 0-29 0 0,-1 0-46 0 0,0 0-55 0 0,-1 0-63 0 0,-10 0-328 0 0</inkml:trace>
  <inkml:trace contextRef="#ctx0" brushRef="#br0" timeOffset="423.51">1 300 6272 0 0,'0'0'141'0'0,"0"0"23"0"0,0 0 11 0 0,2 0-29 0 0,9 0-76 0 0,-9 0 132 0 0,1-2 52 0 0,11-7 4 0 0,-10 8-184 0 0,0 0 1 0 0,-1 0-1 0 0,1 0 0 0 0,0 1 0 0 0,0 0 0 0 0,-1 0 0 0 0,2 0-74 0 0,6-2 183 0 0,0-4 27 0 0,3 0 12 0 0,0 4-30 0 0,-11 2-157 0 0,0 0-1 0 0,0-1 1 0 0,0 1 0 0 0,0-1 0 0 0,0 1 0 0 0,0-1-1 0 0,2-1-34 0 0,13-6 197 0 0,-16 7-169 0 0,0 0-1 0 0,0 1 1 0 0,0-1 0 0 0,0 1 0 0 0,0 0 0 0 0,0-1-1 0 0,0 1 1 0 0,0 0 0 0 0,0 0 0 0 0,0 1 0 0 0,0-1-28 0 0,9 0 88 0 0,-6 0-67 0 0,1-1 0 0 0,-1 0 0 0 0,1 0 0 0 0,-1-1 0 0 0,4-1-21 0 0,-3 1 15 0 0,-1 1 1 0 0,1-1-1 0 0,-1 1 0 0 0,1 0 1 0 0,3 0-16 0 0,-7 1 1 0 0,0 0 1 0 0,0 0-1 0 0,0 0 1 0 0,0 0-1 0 0,0-1 1 0 0,0 1-1 0 0,0-1 1 0 0,-1 0 0 0 0,1 1-1 0 0,0-1 1 0 0,0 0-1 0 0,-1 0 1 0 0,3-1-2 0 0,-3 1-1 0 0,0 0 1 0 0,1 0 0 0 0,-1 1-1 0 0,1-1 1 0 0,-1 0 0 0 0,1 1 0 0 0,-1-1-1 0 0,1 1 1 0 0,-1-1 0 0 0,1 1-1 0 0,0 0 1 0 0,-1 0 0 0 0,2 0 0 0 0,3 0-28 0 0,-1 0-56 0 0,0 0-47 0 0,0 0-55 0 0,-1 0-54 0 0,0 0-59 0 0,0-1-58 0 0,0 1-62 0 0,-1-1-64 0 0,-1 0-65 0 0,2-3-667 0 0,-3-5-691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1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1 7400 0 0,'0'0'216'0'0,"-3"2"-11"0"0,-1 4-291 0 0,1 0 104 0 0,0 0 88 0 0,2 1 72 0 0,0 5 216 0 0,0 10 318 0 0,1-20-647 0 0,0 4 101 0 0,-1-2-48 0 0,-4 5 122 0 0,0-3-25 0 0,1-1-46 0 0,1 2 59 0 0,-8 14 92 0 0,9-15-95 0 0,0-1-67 0 0,2 0-37 0 0,1 1-32 0 0,-1 2-18 0 0,-2-1 31 0 0,-3 1-1 0 0,4-7-78 0 0,0 0-1 0 0,0 1 0 0 0,0-1 0 0 0,1 1 0 0 0,-1-1 1 0 0,0 1-1 0 0,1-1 0 0 0,-1 1 0 0 0,1 0 0 0 0,0-1 1 0 0,-1 1-1 0 0,1 0 0 0 0,0-1 0 0 0,0 1-22 0 0,0 0 41 0 0,-1 1 0 0 0,1-1 0 0 0,-1 0 0 0 0,1 0 0 0 0,-1 1 0 0 0,0-1 0 0 0,0 0 0 0 0,0 0 0 0 0,0 0 0 0 0,-1 1-41 0 0,-3 7 168 0 0,3 0-74 0 0,2-8 4 0 0,0-2-30 0 0,0 3-4 0 0,0 1-68 0 0,0-1-78 0 0,0-1-75 0 0,0 0-111 0 0,0-1-129 0 0,0 0-117 0 0,0-1 66 0 0,0 0-44 0 0,0 0-588 0 0,0 0-469 0 0,0 0-892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1.9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5072 0 0,'0'0'144'0'0,"0"2"1"0"0,0 12 80 0 0,0-7-110 0 0,0 3 92 0 0,0-8-111 0 0,0 0 38 0 0,0 0 28 0 0,0 1 48 0 0,0 0 58 0 0,0 2 66 0 0,0-1-117 0 0,2 0-34 0 0,0 2 43 0 0,1 0-40 0 0,4 7 202 0 0,-5-1-52 0 0,-2 35 982 0 0,0-46-1294 0 0,0-1 1 0 0,0 1-1 0 0,0 0 0 0 0,0-1 0 0 0,0 1 0 0 0,0 0 0 0 0,0-1 0 0 0,0 1 0 0 0,0 0 0 0 0,1-1 0 0 0,-1 1 0 0 0,0 0 1 0 0,0-1-1 0 0,1 1 0 0 0,-1-1 0 0 0,1 1 0 0 0,-1 0 0 0 0,0-1 0 0 0,1 1 0 0 0,-1-1 0 0 0,1 1 0 0 0,-1-1 0 0 0,1 0 0 0 0,-1 1 1 0 0,1-1-1 0 0,0 1-24 0 0,-1-1 23 0 0,1 0 1 0 0,-1 1-1 0 0,1-1 1 0 0,-1 1-1 0 0,1-1 1 0 0,-1 1 0 0 0,1-1-1 0 0,-1 1 1 0 0,1-1-1 0 0,-1 1 1 0 0,1-1-1 0 0,-1 1 1 0 0,0 0-1 0 0,0-1 1 0 0,1 1-1 0 0,-1-1 1 0 0,0 1 0 0 0,0 0-1 0 0,0-1 1 0 0,1 1-1 0 0,-1 0 1 0 0,0 0-1 0 0,0-1 1 0 0,0 1-1 0 0,0 0 1 0 0,0-1-24 0 0,0 2 36 0 0,0 13 317 0 0,1 4 287 0 0,1-10-361 0 0,1-2-84 0 0,0-2-133 0 0,1-1-68 0 0,-2-1 200 0 0,-2-3-8 0 0,0 0-12 0 0,0 0-36 0 0,3 0-12 0 0,8 0-4 0 0,-9 0-9 0 0,1 0-28 0 0,3 0-42 0 0,-3 0-26 0 0,0 1-1 0 0,1-1 0 0 0,-1 0 0 0 0,0 0 0 0 0,0-1 1 0 0,0 1-1 0 0,1 0 0 0 0,-1-1 0 0 0,0 0 1 0 0,1 0-17 0 0,1-10 22 0 0,-3 10-15 0 0,0-1 0 0 0,0 1-1 0 0,1 0 1 0 0,-1 0 0 0 0,0 0-1 0 0,1 0 1 0 0,-1 0 0 0 0,1 0-7 0 0,0 0 6 0 0,-1 0 1 0 0,0 0 0 0 0,1 0-1 0 0,-1 0 1 0 0,0 0 0 0 0,1 0-1 0 0,-1-1 1 0 0,0 0-7 0 0,3-8 11 0 0,-3 8-11 0 0,1 1 0 0 0,-1-1 0 0 0,0 1 0 0 0,0 0 0 0 0,1 0 0 0 0,-1 0 0 0 0,1 0 0 0 0,-1 0 0 0 0,1 1 0 0 0,-1-1 0 0 0,1 0 0 0 0,-1 0 0 0 0,0 0 0 0 0,1-1 0 0 0,-1 1 0 0 0,0 0 0 0 0,0-1 0 0 0,2-5 0 0 0,-4 7 0 0 0,0-1 0 0 0,0 1 0 0 0,0 0 0 0 0,0 0 0 0 0,0 0 0 0 0,0-1 0 0 0,0 1 0 0 0,0 0 0 0 0,0 0 0 0 0,0 0 0 0 0,0 0 0 0 0,0-1 0 0 0,0 1 0 0 0,0 0 0 0 0,1 0 0 0 0,-1 0 0 0 0,0 0 0 0 0,0-1 0 0 0,0 1 0 0 0,0 0 0 0 0,0 0 0 0 0,0 0 0 0 0,1 0 0 0 0,-1 0 0 0 0,0 0 0 0 0,0 0 0 0 0,0-1 0 0 0,0 1 0 0 0,1 0 0 0 0,-1 0 0 0 0,0 0 0 0 0,0 0 0 0 0,0 0 0 0 0,0 0 0 0 0,1 0 0 0 0,-1 0 0 0 0,27-1 0 0 0,-27 0 0 0 0,1 1 0 0 0,-1 0 0 0 0,1 0 0 0 0,-1 0 0 0 0,1 0 0 0 0,-1 0 0 0 0,1 0 0 0 0,-1 0 0 0 0,1 0 0 0 0,-1 0 0 0 0,1 0 0 0 0,-1 0 0 0 0,1 0 0 0 0,-1 1 0 0 0,1-1 0 0 0,-1 0 0 0 0,1 0 0 0 0,-1 0 0 0 0,1 1 0 0 0,-1-1 0 0 0,0 0 0 0 0,1 1 0 0 0,-1-1 0 0 0,1 0 0 0 0,-1 1 0 0 0,0-1 0 0 0,1 0 0 0 0,-1 1 0 0 0,0-1 0 0 0,1 1 0 0 0,-1-1 0 0 0,0 1 0 0 0,0-1 0 0 0,0 1 0 0 0,1-1 0 0 0,-1 0 0 0 0,0 1 0 0 0,0-1 0 0 0,3 7 0 0 0,29 57-72 0 0,-17-33 72 0 0,-1-15 22 0 0,-1-3 93 0 0,-9-10 24 0 0,0-2-71 0 0,3-2-9 0 0,-7 1-38 0 0,6-3 140 0 0,4-8 72 0 0,-7 9-40 0 0,0 1-69 0 0,0 0-44 0 0,1 1-39 0 0,-1 0-9 0 0,0-1 32 0 0,-2 1-46 0 0,0-1 1 0 0,0 0-1 0 0,0 0 1 0 0,0 0-1 0 0,0 0 1 0 0,0 1-1 0 0,0-1 1 0 0,0 0-1 0 0,0-1 1 0 0,-1 1 0 0 0,1 0-1 0 0,0 0 1 0 0,-1 0-1 0 0,1 0 1 0 0,-1-1-1 0 0,1 1 1 0 0,-1 0-1 0 0,1 0 1 0 0,-1-1 0 0 0,0 1-1 0 0,0 0 1 0 0,0-1-1 0 0,0 1-18 0 0,3-4 134 0 0,0 2-97 0 0,-1 1-17 0 0,1-5 33 0 0,5-10 82 0 0,-3 9-96 0 0,-4 6-36 0 0,0 1-1 0 0,0 0 1 0 0,-1-1-1 0 0,1 1 1 0 0,0-1-1 0 0,-1 1 1 0 0,1-1-1 0 0,0 0 1 0 0,-1 1-1 0 0,0-1 1 0 0,1 0-1 0 0,-1 1 1 0 0,0-1-1 0 0,0 0-2 0 0,0-61 1 0 0,-2 50-26 0 0,-4 2-61 0 0,1 1-78 0 0,2-3-92 0 0,3 9 176 0 0,0 2-2 0 0,0 0-21 0 0,0 0-40 0 0,-1 1-15 0 0,1-1-42 0 0,-1 1-47 0 0,1-1-53 0 0,-1 0-52 0 0,0 1-50 0 0,0-1-47 0 0,-1 1-40 0 0,1-1-144 0 0,-1 0-39 0 0,0 0-175 0 0,-1-2-469 0 0,2 4 1208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3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80 5192 0 0,'0'-3'151'0'0,"0"-1"-98"0"0,0-8 38 0 0,-3 2-58 0 0,-7 4-33 0 0,4-7 0 0 0,0 4 25 0 0,2 5 67 0 0,2 2 148 0 0,1 1-40 0 0,0-1 97 0 0,0-1-82 0 0,1 2-140 0 0,1-1-5 0 0,-1-1 52 0 0,-1 2-46 0 0,1 0 34 0 0,-1 1-54 0 0,0 0-1 0 0,1-1 1 0 0,-1 1-1 0 0,1 0 0 0 0,-1-1 1 0 0,0 1-1 0 0,1 0 0 0 0,-1 0 1 0 0,0 0-1 0 0,1 0 1 0 0,-1 0-1 0 0,0 0 0 0 0,0 0 1 0 0,1 0-1 0 0,-1 0-55 0 0,-1 0 492 0 0,1 0-196 0 0,1 0-42 0 0,0 0 68 0 0,0 0 158 0 0,0 0-21 0 0,-2 0-19 0 0,-5 0-201 0 0,-3 5 270 0 0,6-2-329 0 0,1 0-64 0 0,0 1-104 0 0,0 4 170 0 0,-3 2 11 0 0,0 4 12 0 0,5-12-174 0 0,0 0 0 0 0,1-1 0 0 0,-1 1 0 0 0,1 0 0 0 0,0 0 0 0 0,0 0 0 0 0,0 0 0 0 0,0 0 0 0 0,0 0 0 0 0,0 0 0 0 0,0 1-31 0 0,0-1 30 0 0,1-1 0 0 0,-1 1 0 0 0,0 0 0 0 0,0 0 0 0 0,-1 0 0 0 0,1 0 0 0 0,0 0-1 0 0,0 0 1 0 0,-1 0 0 0 0,0-1 0 0 0,0 2-30 0 0,-5 11 140 0 0,5-12-109 0 0,0 1 0 0 0,0 0-1 0 0,0 0 1 0 0,0 0 0 0 0,1 1 0 0 0,-1-1 0 0 0,1 2-31 0 0,-1 6 91 0 0,1 4 36 0 0,0-6-61 0 0,-1-6-45 0 0,1 0 0 0 0,0 0 1 0 0,0 0-1 0 0,0 0 1 0 0,0 0-1 0 0,0 0 0 0 0,1-1 1 0 0,-1 1-1 0 0,1 0 1 0 0,0 0-1 0 0,0 1-21 0 0,4 4 51 0 0,-4-7-40 0 0,0 0-1 0 0,0 1 1 0 0,0-1-1 0 0,-1 1 1 0 0,1-1 0 0 0,0 1-1 0 0,-1-1 1 0 0,1 1 0 0 0,-1 0-1 0 0,0-1 1 0 0,1 1 0 0 0,-1 0-1 0 0,0-1 1 0 0,0 1 0 0 0,0 1-11 0 0,0 0 12 0 0,0 0 0 0 0,0-1 1 0 0,0 1-1 0 0,1 0 0 0 0,-1 0 1 0 0,1 0-1 0 0,0 1-12 0 0,5 1 20 0 0,-2-3-8 0 0,1 12 47 0 0,-2-10-47 0 0,1 0 0 0 0,-1 0 1 0 0,0 0-1 0 0,1 0 0 0 0,2 0-12 0 0,-2 1 31 0 0,1-2 48 0 0,2-2-50 0 0,-1 0-6 0 0,2 4 7 0 0,-6-4-24 0 0,-1 0 0 0 0,0 0 1 0 0,1-1-1 0 0,-1 1 0 0 0,1 0 0 0 0,-1-1 0 0 0,1 1 1 0 0,0-1-1 0 0,-1 1 0 0 0,1-1 0 0 0,0 1 0 0 0,-1-1 1 0 0,1 0-1 0 0,0 0-6 0 0,2 0-130 0 0,1 0 106 0 0,0 0 71 0 0,5 0 151 0 0,-3 0-151 0 0,-4 0-83 0 0,0 0-57 0 0,1 0-69 0 0,-1 0-82 0 0,-1 0 13 0 0,1 0-52 0 0,-1 0-57 0 0,0 0-62 0 0,1 0-67 0 0,-1 0-69 0 0,0 0-76 0 0,1 0-80 0 0,3 0-1066 0 0,4 0-1013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3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7424 0 0,'3'0'8'0'0,"14"1"79"0"0,-1 0 54 0 0,-15-1-116 0 0,1 1 1 0 0,0-1 0 0 0,0 1-1 0 0,0-1 1 0 0,0 1-1 0 0,0 0 1 0 0,-1-1-1 0 0,1 1 1 0 0,0 0-1 0 0,-1 0 1 0 0,1 1-1 0 0,0-1 1 0 0,0 1-26 0 0,0 1 137 0 0,-1 0-72 0 0,0 1-48 0 0,-2 1-41 0 0,0-2 37 0 0,1-1-14 0 0,1-1 1 0 0,-1 1-1 0 0,0 0 1 0 0,0-1-1 0 0,1 1 1 0 0,-1-1-1 0 0,1 1 1 0 0,-1-1-1 0 0,1 1 1 0 0,0-1-1 0 0,-1 1 1 0 0,1-1-1 0 0,1 2 1 0 0,4 10 19 0 0,-4 1 49 0 0,-1-4 57 0 0,-1-1 18 0 0,0 2 69 0 0,-1-3-15 0 0,-1 1 56 0 0,-3 2-31 0 0,1-1-24 0 0,1-2-16 0 0,2 0 25 0 0,0 3 68 0 0,1 72 1159 0 0,0-54-1030 0 0,0-2-92 0 0,1-15-125 0 0,-1 1 0 0 0,2-1 1 0 0,0 0-1 0 0,0 1 0 0 0,1-1 1 0 0,3 9-188 0 0,2 6 332 0 0,-5-8-77 0 0,1-3-12 0 0,0 1 41 0 0,0-1-39 0 0,-2-9-119 0 0,0 0 0 0 0,0 0 1 0 0,-1-1-1 0 0,0 1 0 0 0,0 3-126 0 0,-1 1 245 0 0,1-2-33 0 0,2 8 118 0 0,1-3-110 0 0,3-2-94 0 0,-5-10-88 0 0,-1 0 0 0 0,0-1-1 0 0,0 1 1 0 0,0 0-1 0 0,0 0 1 0 0,0 0-1 0 0,0 0 1 0 0,0 2-38 0 0,-1-3 14 0 0,0-1 1 0 0,0 1 0 0 0,0 0 0 0 0,0-1 0 0 0,-1 1-1 0 0,1 0 1 0 0,0-1 0 0 0,0 1 0 0 0,-1 0 0 0 0,1-1-1 0 0,0 1 1 0 0,-1-1 0 0 0,1 1 0 0 0,-1 0 0 0 0,1-1-1 0 0,-1 1 1 0 0,1-1 0 0 0,-1 1 0 0 0,1-1-1 0 0,-1 1-14 0 0,1-1 205 0 0,2 1-85 0 0,0 0-57 0 0,3 1-52 0 0,-2-2 0 0 0,-2 1 31 0 0,0-1-36 0 0,-1 0-1 0 0,1 1 0 0 0,0-1 0 0 0,-1 0 1 0 0,1 1-1 0 0,-1-1 0 0 0,1 0 1 0 0,-1 1-1 0 0,1-1 0 0 0,-1 1 0 0 0,1-1 1 0 0,-1 1-1 0 0,0-1 0 0 0,1 1 0 0 0,-1-1 1 0 0,0 1-1 0 0,1-1 0 0 0,-1 1 0 0 0,0 0 1 0 0,0-1-1 0 0,0 1 0 0 0,1-1 0 0 0,-1 1 1 0 0,0 0-1 0 0,0-1 0 0 0,0 1 0 0 0,0-1 1 0 0,0 1-1 0 0,0 0 0 0 0,0-1 0 0 0,0 1 1 0 0,0 0-1 0 0,0-1 0 0 0,-1 1 0 0 0,1-1 1 0 0,0 1-1 0 0,0 0 0 0 0,-1-1 0 0 0,1 1 1 0 0,0-1-1 0 0,0 1 0 0 0,-1-1 0 0 0,1 1 1 0 0,-1-1-1 0 0,1 1 0 0 0,-1-1 0 0 0,1 1 1 0 0,-1-1-1 0 0,1 1 0 0 0,-1-1 0 0 0,1 0-5 0 0,-3 3 132 0 0,3-3 16 0 0,3 0-20 0 0,0 0-55 0 0,4 0 30 0 0,-4 0 47 0 0,-3 0-12 0 0,0-3-2 0 0,0 3-130 0 0,0-1 0 0 0,0 1 0 0 0,0 0-1 0 0,0-1 1 0 0,0 1 0 0 0,0-1-1 0 0,0 1 1 0 0,0-1 0 0 0,0 1 0 0 0,0 0-1 0 0,0-1 1 0 0,1 1 0 0 0,-1-1-1 0 0,0 1 1 0 0,0 0 0 0 0,0-1-1 0 0,1 1 1 0 0,-1 0 0 0 0,0-1 0 0 0,0 1-1 0 0,1 0 1 0 0,-1-1 0 0 0,0 1-1 0 0,1 0 1 0 0,-1 0 0 0 0,0-1 0 0 0,1 1-1 0 0,-1 0 1 0 0,0 0 0 0 0,1-1-1 0 0,-1 1-5 0 0,7-5 83 0 0,-2-8-17 0 0,22-18 24 0 0,-23 20-70 0 0,-3 10-18 0 0,-1 0 1 0 0,0-1 0 0 0,1 1 0 0 0,-1 0 0 0 0,1 0-1 0 0,-1 0 1 0 0,1 0 0 0 0,0 0 0 0 0,-1 0-1 0 0,1 0 1 0 0,0 0 0 0 0,0 1 0 0 0,0-1 0 0 0,0 0-1 0 0,-1 0 1 0 0,1 0 0 0 0,0 1 0 0 0,1-1-3 0 0,10-4 10 0 0,-3 1-10 0 0,17-21 0 0 0,-24 23 0 0 0,0 0 0 0 0,0 1 0 0 0,0-1 0 0 0,-1 1 0 0 0,1 0 0 0 0,0 0 0 0 0,1 0 0 0 0,-1 0 0 0 0,0 0 0 0 0,0 0 0 0 0,0 0 0 0 0,1 1 0 0 0,-1-1 0 0 0,0 1 0 0 0,0-1 0 0 0,1 1 0 0 0,-1 0 0 0 0,0 0 0 0 0,1 0 0 0 0,-1 0 0 0 0,1 1 0 0 0,13 1-13 0 0,0 7-59 0 0,-6-5 35 0 0,-8-3 35 0 0,-1-1-1 0 0,0 1 1 0 0,0-1-1 0 0,1 1 1 0 0,-1 0-1 0 0,0 0 1 0 0,0-1-1 0 0,0 1 1 0 0,0 0-1 0 0,0 0 1 0 0,0 0-1 0 0,0 0 3 0 0,8 8-58 0 0,2 10 41 0 0,-9-15 5 0 0,1 0 1 0 0,-1 0 0 0 0,0-1 0 0 0,1 1-1 0 0,2 3 12 0 0,3 0-7 0 0,-6-6 7 0 0,0 1 1 0 0,0 0-1 0 0,0-1 1 0 0,-1 1-1 0 0,1 0 1 0 0,0 0-1 0 0,-1 0 0 0 0,1 0 1 0 0,-1 0-1 0 0,0 0 1 0 0,0 1-1 0 0,0-1 1 0 0,0 0-1 0 0,0 1 1 0 0,0-1-1 0 0,-1 1 0 0 0,1-1 0 0 0,2 4 60 0 0,7 4 12 0 0,-7-7-32 0 0,-3-3-134 0 0,0 0-60 0 0,0 0-7 0 0,0 0-40 0 0,0 0-147 0 0,5 0-62 0 0,-3 0 301 0 0,7 0-63 0 0,-7 0 100 0 0,0 1-55 0 0,1-1-71 0 0,-2 1-36 0 0,1 0-75 0 0,0 0-88 0 0,-1 0-98 0 0,0 1-111 0 0,0 0-123 0 0,-1-1 315 0 0,0 0-35 0 0,0 0-36 0 0,0 0-38 0 0,0 1-1614 0 0,0-1-1206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4.0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3 7688 0 0,'0'0'166'0'0,"0"0"29"0"0,0 0 14 0 0,0 0-67 0 0,0 0-20 0 0,0 0 37 0 0,0 0 126 0 0,-2 0 231 0 0,-5 3-156 0 0,-8 15 586 0 0,9-11-662 0 0,1 0-36 0 0,-1-1-51 0 0,0-2-66 0 0,-1-1 16 0 0,7-3-132 0 0,-1 0 0 0 0,1 0-1 0 0,0 1 1 0 0,-1-1 0 0 0,1 0 0 0 0,-1 0-1 0 0,1 0 1 0 0,-1 1 0 0 0,1-1 0 0 0,0 0-1 0 0,-1 0 1 0 0,1 1 0 0 0,-1-1 0 0 0,1 0-1 0 0,0 1 1 0 0,-1-1 0 0 0,1 0 0 0 0,0 1-1 0 0,0-1 1 0 0,-1 1 0 0 0,1-1 0 0 0,0 0-1 0 0,0 1 1 0 0,0-1 0 0 0,-1 1 0 0 0,1-1-1 0 0,0 1 1 0 0,0-1 0 0 0,0 1 0 0 0,0-1-1 0 0,0 0 1 0 0,0 1 0 0 0,0-1 0 0 0,0 1 0 0 0,0-1-1 0 0,0 1-14 0 0,-2 4 322 0 0,0-4-311 0 0,0 1 44 0 0,-2 3 111 0 0,-9 8 322 0 0,10-10-381 0 0,0-1-50 0 0,2 0 71 0 0,-1 0-35 0 0,1 2 14 0 0,3 4-17 0 0,-2-8-56 0 0,0 2 96 0 0,0 0-38 0 0,0 1-3 0 0,0-1-85 0 0,0 1-73 0 0,0-3 91 0 0,0 1 48 0 0,0 0 68 0 0,0-1 84 0 0,0 1 101 0 0,0 0 117 0 0,0-2-439 0 0,0 1 1 0 0,0-1-1 0 0,0 0 1 0 0,0 1-1 0 0,0-1 1 0 0,0 0-1 0 0,0 1 1 0 0,0-1-1 0 0,0 0 1 0 0,1 1-1 0 0,-1-1 1 0 0,0 0 0 0 0,1 1-1 0 0,-1-1 1 0 0,0 0-2 0 0,1 1 3 0 0,0 0 0 0 0,-1-1 0 0 0,1 1 0 0 0,0 0 0 0 0,0-1 0 0 0,0 1 0 0 0,0 0 1 0 0,-1 0-1 0 0,1 0 0 0 0,0 0 0 0 0,0-1 0 0 0,0 1 0 0 0,0 0 0 0 0,-1 1 1 0 0,2-1-4 0 0,13-3 23 0 0,1-10 31 0 0,-11 9-36 0 0,-1-1 0 0 0,5-20 20 0 0,2-1 5 0 0,-10 23-42 0 0,-1 1 0 0 0,1 0 1 0 0,-1-1-1 0 0,1 1 0 0 0,-1-1 0 0 0,0 1 1 0 0,0-1-1 0 0,0 1 0 0 0,0-2-1 0 0,0-7-19 0 0,2 16-24 0 0,0-3 42 0 0,-1 0 1 0 0,1 1-1 0 0,-1-1 0 0 0,0 0 0 0 0,1 1 0 0 0,-1-1 1 0 0,0 1-1 0 0,-1-1 0 0 0,1 1 0 0 0,0 0 0 0 0,-1-1 1 0 0,1 1-1 0 0,-1 0 0 0 0,0 0 1 0 0,0 47 0 0 0,0-42 0 0 0,0 1 0 0 0,0 0 0 0 0,1 0 1 0 0,0 2-1 0 0,9 13 0 0 0,-8-15 0 0 0,-1 1 0 0 0,0 0 0 0 0,-1-1 0 0 0,0 1 0 0 0,-1 1 0 0 0,1 3 0 0 0,0-12 0 0 0,0 0 0 0 0,0 0 0 0 0,0-1 0 0 0,1 1 0 0 0,-1 0 0 0 0,0-1 0 0 0,1 1 0 0 0,-1-1 0 0 0,1 1 0 0 0,0 0 1 0 0,-1-1-1 0 0,1 1 0 0 0,0-1 0 0 0,0 1 0 0 0,5 10 25 0 0,-5 5 49 0 0,0-3 20 0 0,2 0 73 0 0,8 4 40 0 0,-6 9 2 0 0,1-12-64 0 0,-5-12-114 0 0,1 0 1 0 0,-1 1 0 0 0,0-1 0 0 0,-1 1-1 0 0,1-1 1 0 0,0 1 0 0 0,-1-1 0 0 0,0 1-1 0 0,0 0-31 0 0,2 17 143 0 0,4 4-9 0 0,0 2 11 0 0,-4-3 15 0 0,-2-2-59 0 0,0 79 384 0 0,0-99-476 0 0,0 0 0 0 0,0-1 1 0 0,0 1-1 0 0,-1 0 0 0 0,1-1 0 0 0,-1 1 0 0 0,1 0 0 0 0,-1-1 0 0 0,0 1 0 0 0,1-1 0 0 0,-1 1 0 0 0,0-1 0 0 0,0 0 0 0 0,0 1-9 0 0,-4 6 67 0 0,0 3 107 0 0,-6 7 218 0 0,9-15-70 0 0,1-3-136 0 0,-1 0-90 0 0,-8-3-10 0 0,0-2-61 0 0,9 4-25 0 0,-1 0 0 0 0,0 0-1 0 0,0 0 1 0 0,1 0 0 0 0,-1 1 0 0 0,0-1 0 0 0,0 0-1 0 0,0 1 1 0 0,0 0 0 0 0,0-1 0 0 0,0 1-1 0 0,-1 0 1 0 0,2 0 1 0 0,-1 0 0 0 0,0-1 0 0 0,1 1 0 0 0,-1 0 0 0 0,0-1 0 0 0,1 1 0 0 0,-1-1 0 0 0,1 1-1 0 0,-1-1 1 0 0,1 0 0 0 0,-1 1 0 0 0,1-1 0 0 0,-1 0 0 0 0,1 0 0 0 0,0 0 0 0 0,-1 0 0 0 0,1-1-1 0 0,-1 1 0 0 0,-3-3 71 0 0,-2 3-57 0 0,1 0-3 0 0,-2-3 21 0 0,7 3-28 0 0,-1 0 1 0 0,1 0-1 0 0,-1 0 1 0 0,1 0-1 0 0,-1 0 1 0 0,1 1-1 0 0,-1-1 0 0 0,1 1 1 0 0,-1-1-1 0 0,0 1 1 0 0,1 0-1 0 0,-1-1 0 0 0,0 1 1 0 0,0 0-5 0 0,2 0 2 0 0,-1 1 0 0 0,1-1 0 0 0,-1 0 0 0 0,1 0 0 0 0,-1 0 0 0 0,1 0 0 0 0,-1 0 0 0 0,1 0 0 0 0,-1 0 0 0 0,1 0 0 0 0,-1-1 0 0 0,1 1 0 0 0,0 0 0 0 0,-1 0 0 0 0,1 0 0 0 0,-1 0 0 0 0,1-1-1 0 0,-1 1 1 0 0,1 0 0 0 0,-1 0 0 0 0,1-1 0 0 0,0 1 0 0 0,-1 0 0 0 0,1-1 0 0 0,0 1 0 0 0,-1 0 0 0 0,1-1 0 0 0,0 1 0 0 0,-1-1 0 0 0,1 1 0 0 0,0-1 0 0 0,-1 1-2 0 0,-3-7 17 0 0,-7 1 20 0 0,10 5-40 0 0,0 1-1 0 0,0-1 1 0 0,0 1-1 0 0,0-1 1 0 0,0 1-1 0 0,0-1 1 0 0,0 1-1 0 0,0-1 1 0 0,0 0-1 0 0,0 0 1 0 0,0 1-1 0 0,1-1 1 0 0,-1 0-1 0 0,0 0 1 0 0,1 0-1 0 0,-1 0 4 0 0,-15-31-227 0 0,13 25 91 0 0,2-1-61 0 0,1 2 16 0 0,-1 0-50 0 0,2 1-7 0 0,-1 0-48 0 0,0 0-52 0 0,0 0-59 0 0,1 1-24 0 0,-1 0-58 0 0,0 0-63 0 0,0 0-66 0 0,0 2 193 0 0,0 1-50 0 0,0-1-45 0 0,0 1-39 0 0,0-1-154 0 0,0 0-39 0 0,0 0-186 0 0,0-2-505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4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9384 0 0,'0'0'208'0'0,"0"0"33"0"0,0 0 16 0 0,0 0-106 0 0,2 0-78 0 0,2-1-40 0 0,-4 1-34 0 0,8 5 25 0 0,9 4 52 0 0,-11-7 65 0 0,1-1 161 0 0,-7-2-292 0 0,1 1 0 0 0,-1 0 0 0 0,0 0 0 0 0,0 0 0 0 0,0 0 0 0 0,0 0 0 0 0,0 0 0 0 0,0 0-1 0 0,0 0 1 0 0,0 0 0 0 0,0 0 0 0 0,0 0 0 0 0,1 0 0 0 0,-1 0 0 0 0,0 0 0 0 0,0 0 0 0 0,0 0 0 0 0,0 0 0 0 0,0 0 0 0 0,0 0 0 0 0,0 0 0 0 0,0 1 0 0 0,0-1 0 0 0,0 0 0 0 0,0 0-1 0 0,1 0 1 0 0,-1 0 0 0 0,0 0 0 0 0,0 0 0 0 0,0 0 0 0 0,0 0 0 0 0,0 0 0 0 0,0 0 0 0 0,0 0 0 0 0,0 0 0 0 0,0 0 0 0 0,0 0 0 0 0,0 1 0 0 0,0-1 0 0 0,0 0 0 0 0,0 0 0 0 0,0 0-1 0 0,0 0 1 0 0,0 0 0 0 0,0 0 0 0 0,0 0 0 0 0,0 0 0 0 0,0 0 0 0 0,0 0 0 0 0,0 1 0 0 0,0-1 0 0 0,0 0 0 0 0,0 0 0 0 0,0 0 0 0 0,0 0 0 0 0,0 0 0 0 0,0 0-10 0 0,2 9 406 0 0,2-1-70 0 0,3 7 70 0 0,-4 3-90 0 0,-3 17 327 0 0,-1-2 18 0 0,4-14-311 0 0,4-6-82 0 0,-2-2 10 0 0,-3-1-56 0 0,-1 10 223 0 0,2-9-204 0 0,0-4-97 0 0,3 0-67 0 0,-4-5 80 0 0,-2-2-12 0 0,0 0-14 0 0,0 0-54 0 0,0 0-51 0 0,0 0-46 0 0,0 0-50 0 0,0 0-103 0 0,0 0-184 0 0,0 0 265 0 0,0 0 1 0 0,0 0-18 0 0,0 0-42 0 0,0 0-14 0 0,0 0-42 0 0,0 0-47 0 0,0 0-54 0 0,0 0-59 0 0,0 0-52 0 0,0 0-49 0 0,0 0-42 0 0,0 0-148 0 0,0 0-41 0 0,0 0-181 0 0,0 0-483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51.8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9184 0 0,'0'0'208'0'0,"0"0"33"0"0,0 0 14 0 0,0 0 22 0 0,0 0 90 0 0,0 0 38 0 0,0 0 10 0 0,0 2-18 0 0,0 13-66 0 0,0 0-42 0 0,0 16 185 0 0,0 7-38 0 0,0 21 102 0 0,0-51-528 0 0,1-1 1 0 0,0 1-1 0 0,1-1 1 0 0,1 6-11 0 0,0-5-1 0 0,-1 0 0 0 0,-1 1 0 0 0,0-1 1 0 0,1 8 0 0 0,-2 32 15 0 0,0-19 66 0 0,2-8 15 0 0,11 7-6 0 0,1 1-31 0 0,-14-28-192 0 0,0 0 35 0 0,1 1-7 0 0,-1-1 102 0 0,1 0 77 0 0,-1 0 49 0 0,0 0 226 0 0,1 0-193 0 0,-1 0-119 0 0,0 0-51 0 0,0 0-62 0 0,-1 0-74 0 0,1 1-52 0 0,0 0-75 0 0,0 0-83 0 0,0 0-90 0 0,0 1-98 0 0,0 0-107 0 0,0 1-114 0 0,0 0-122 0 0,0-4-818 0 0,0 0-971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5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0 159 5696 0 0,'0'0'132'0'0,"0"0"17"0"0,3 0 10 0 0,1 0-39 0 0,21 0-80 0 0,-18 0-44 0 0,8 0 4 0 0,-6-3 34 0 0,-1-2 29 0 0,2 0 58 0 0,4 2 41 0 0,-6 2-123 0 0,-1-1 51 0 0,0-3 67 0 0,2-3 130 0 0,0 0-8 0 0,-2 3-130 0 0,-2 3-15 0 0,1-1-21 0 0,1 0 1 0 0,-2 0 31 0 0,0-1 74 0 0,-2 1-63 0 0,0 0 38 0 0,3-2 70 0 0,5-6 269 0 0,-4 1-95 0 0,-3 0 5 0 0,-3-1 91 0 0,-1 10-550 0 0,0-1 72 0 0,0 0 62 0 0,0-1 51 0 0,0-3 270 0 0,0-8 756 0 0,0 9-899 0 0,0 2-81 0 0,0 1-138 0 0,0 0-46 0 0,0 1-51 0 0,0 0-58 0 0,0 1 81 0 0,0 0 0 0 0,0-1 0 0 0,0 1 0 0 0,0 0 0 0 0,0 0 0 0 0,0 0-1 0 0,0 0 1 0 0,0 0 0 0 0,0 0 0 0 0,0 0 0 0 0,0 0 0 0 0,0 0 0 0 0,0 0 0 0 0,0-1-1 0 0,0 1 1 0 0,0 0 0 0 0,0 0 0 0 0,0 0 0 0 0,0 0 0 0 0,0 0 0 0 0,0 0 0 0 0,0 0-1 0 0,0 0 1 0 0,0 0 0 0 0,0 0 0 0 0,0 0 0 0 0,0 0 0 0 0,0-1 0 0 0,0 1 0 0 0,0 0-1 0 0,0 0 1 0 0,0 0 0 0 0,0 0 0 0 0,-1 0 0 0 0,1 0 0 0 0,0 0 0 0 0,0 0 0 0 0,0 0-1 0 0,0 0 1 0 0,0 0 0 0 0,0 0 0 0 0,0 0 0 0 0,0 0 0 0 0,0 0 0 0 0,0 0 0 0 0,0 0-1 0 0,-1 0 1 0 0,1 0 0 0 0,0 0 0 0 0,0 0 0 0 0,0 0 0 0 0,0 0 0 0 0,0 0 0 0 0,0 0-1 0 0,0 0 1 0 0,0 0 0 0 0,0 0-3 0 0,-4 0 59 0 0,1 0-32 0 0,1 0 0 0 0,-1 0 0 0 0,1 0 0 0 0,0 0 0 0 0,-1 0 0 0 0,1 0 0 0 0,0 1 0 0 0,0-1 0 0 0,-2 2-27 0 0,-25 13 252 0 0,23-4-148 0 0,6-10-98 0 0,-1 0-1 0 0,1-1 1 0 0,0 1 0 0 0,-1 0 0 0 0,1 0-1 0 0,-1 0 1 0 0,1 0 0 0 0,-1 0 0 0 0,1-1-1 0 0,-1 1 1 0 0,0 0 0 0 0,1 0 0 0 0,-1-1-1 0 0,0 1 1 0 0,0-1 0 0 0,0 1 0 0 0,1 0-1 0 0,-1-1 1 0 0,0 1 0 0 0,0-1-1 0 0,0 0 1 0 0,0 1-6 0 0,-11 2 35 0 0,9-2-29 0 0,1-1 0 0 0,-1 1 0 0 0,0 0 1 0 0,1-1-1 0 0,-1 1 0 0 0,1 1 0 0 0,-1-1 1 0 0,1 0-1 0 0,-1 1 0 0 0,1-1 0 0 0,0 1 1 0 0,0-1-1 0 0,0 1 0 0 0,0 0 1 0 0,0 0-1 0 0,0 0 0 0 0,0 0 0 0 0,1 1 1 0 0,-2 1-7 0 0,0 1 17 0 0,3-4-12 0 0,0-1 1 0 0,0 1-1 0 0,-1-1 1 0 0,1 1-1 0 0,0 0 1 0 0,-1-1-1 0 0,1 1 1 0 0,0-1-1 0 0,-1 1 1 0 0,1-1 0 0 0,-1 1-1 0 0,1-1 1 0 0,-1 1-1 0 0,1-1 1 0 0,-1 1-1 0 0,0-1 1 0 0,1 0-1 0 0,-1 1 1 0 0,1-1-1 0 0,-1 0 1 0 0,0 1 0 0 0,0-1-6 0 0,-4 2 19 0 0,3 1 0 0 0,-1 0 0 0 0,0 0 0 0 0,1 0 0 0 0,-1 0 0 0 0,1 0 0 0 0,0 0 0 0 0,0 1 0 0 0,0-1 0 0 0,0 1 0 0 0,0 2-19 0 0,-2 1 37 0 0,2 0-11 0 0,1 0 48 0 0,2 18 250 0 0,-1-19-232 0 0,2-1 29 0 0,0-4-108 0 0,-1 0-1 0 0,0 1 1 0 0,0-1-1 0 0,0 0 1 0 0,0 1-1 0 0,0-1 1 0 0,0 0-1 0 0,0 1 1 0 0,-1-1-1 0 0,1 1 1 0 0,0 0-1 0 0,-1-1 1 0 0,1 1-1 0 0,-1-1 1 0 0,0 1-1 0 0,0 0 1 0 0,1-1 0 0 0,-1 2-13 0 0,0-2 7 0 0,0 0 1 0 0,0 0 0 0 0,0-1 0 0 0,0 1 0 0 0,0 0-1 0 0,1 0 1 0 0,-1 0 0 0 0,0 0 0 0 0,1 0 0 0 0,-1-1-1 0 0,0 1 1 0 0,1 0 0 0 0,-1 0 0 0 0,1-1 0 0 0,-1 1 0 0 0,1 0-1 0 0,0-1 1 0 0,-1 1 0 0 0,1 0 0 0 0,0-1 0 0 0,-1 1-1 0 0,1-1-7 0 0,21 10 128 0 0,-6-3-27 0 0,-5-1-39 0 0,2 1-35 0 0,10 6-10 0 0,-15-10 26 0 0,1-1-34 0 0,9-4-67 0 0,14-8-182 0 0,-22 7 169 0 0,-7 2 69 0 0,0 0-56 0 0,0-1-53 0 0,0 1-50 0 0,-1 0-48 0 0,0 0-44 0 0,1 0-41 0 0,-1 0-40 0 0,1-1-332 0 0,1 0-94 0 0,0 1-78 0 0,0-1-64 0 0,7 0-1008 0 0,7 2-1085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5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48 6952 0 0,'0'0'201'0'0,"0"-2"-4"0"0,0-5-131 0 0,0 3 36 0 0,0 2 104 0 0,-3 1 239 0 0,-1 1-178 0 0,1-1-34 0 0,-2-4 384 0 0,2 1-192 0 0,1 2-169 0 0,0 1 42 0 0,-3-1 183 0 0,-2 2 114 0 0,3 0-395 0 0,1 0-111 0 0,1 0 0 0 0,0 0 1 0 0,-1 0-1 0 0,1 0 0 0 0,0 0 0 0 0,-1-1 0 0 0,1 1 0 0 0,0-1 1 0 0,-2 0-90 0 0,-4-4 233 0 0,6 4-190 0 0,1 0 1 0 0,-1 0 0 0 0,1 0-1 0 0,0 1 1 0 0,-1-1-1 0 0,0 0 1 0 0,1 1 0 0 0,-1-1-1 0 0,1 1 1 0 0,-1 0 0 0 0,0-1-1 0 0,1 1 1 0 0,-1 0 0 0 0,0 0-44 0 0,-36 0 799 0 0,13 0-333 0 0,17 1-382 0 0,1 1 36 0 0,-9 11 317 0 0,8-6-266 0 0,0-1-90 0 0,6-6-71 0 0,1 1 0 0 0,0 0-1 0 0,-1-1 1 0 0,1 0 0 0 0,-1 1 0 0 0,1-1-1 0 0,0 0 1 0 0,-1 1 0 0 0,1-1 0 0 0,-1 0 0 0 0,1 0-1 0 0,-1-1-9 0 0,1 1 5 0 0,0 0 0 0 0,1 0 0 0 0,-1 0 0 0 0,0 0 0 0 0,0 0 0 0 0,1 0 0 0 0,-1 0 0 0 0,0 1 0 0 0,1-1-1 0 0,-1 0 1 0 0,0 0 0 0 0,1 0 0 0 0,-1 1 0 0 0,0-1 0 0 0,1 0 0 0 0,-1 1 0 0 0,0-1 0 0 0,1 1-5 0 0,-3 2 12 0 0,1-1 0 0 0,-1 1 0 0 0,1 0 0 0 0,0 1 0 0 0,0-1 0 0 0,0 0 0 0 0,0 3-12 0 0,-3 2 23 0 0,4-7-20 0 0,0 1-1 0 0,0-1 1 0 0,0 1-1 0 0,0-1 1 0 0,1 1 0 0 0,-1-1-1 0 0,1 1 1 0 0,-1-1-1 0 0,1 1 1 0 0,-1 0 0 0 0,1-1-1 0 0,0 1 1 0 0,0 0 0 0 0,0 0-3 0 0,0-1 0 0 0,-1 1 0 0 0,1 0 0 0 0,0 0 0 0 0,-1-1 0 0 0,1 1 0 0 0,-1 0 0 0 0,1 0 0 0 0,-1-1 0 0 0,0 1 0 0 0,1-1 0 0 0,-1 1 0 0 0,0 0 0 0 0,0-1 0 0 0,0 1 0 0 0,0-1 0 0 0,0 1 0 0 0,0-1 0 0 0,0 1 0 0 0,1 0 0 0 0,-1-1 0 0 0,0 1 0 0 0,1 0 0 0 0,0 0 0 0 0,-1-1 0 0 0,1 1 0 0 0,0 0 0 0 0,0 0 0 0 0,0 9 3 0 0,-1-5 7 0 0,1-1 0 0 0,1 1 0 0 0,-1 0 0 0 0,1-1 0 0 0,0 3-10 0 0,4 9 10 0 0,-3-11-1 0 0,0 1 0 0 0,-1-1 0 0 0,1 1 0 0 0,-1 0 0 0 0,-1-1 0 0 0,1 1-9 0 0,1 14 8 0 0,4-1-47 0 0,-4-15 10 0 0,-1 0 0 0 0,0 0 1 0 0,1 0-1 0 0,-2 1 0 0 0,1 4 29 0 0,-1-9-15 0 0,0 1 0 0 0,1 0 0 0 0,-1 0 1 0 0,0 0-1 0 0,1 0 0 0 0,-1 0 0 0 0,1 0 0 0 0,-1 0 0 0 0,1 0 0 0 0,0-1 0 0 0,0 1 0 0 0,0 0 0 0 0,1 1 15 0 0,3 6-25 0 0,-3 5 76 0 0,-2-9 23 0 0,0 7-61 0 0,0-8 57 0 0,0-1 5 0 0,0-1 34 0 0,0 1 39 0 0,0-1 45 0 0,-3-2-121 0 0,-9 3-16 0 0,-2 7-27 0 0,7-6 35 0 0,-2-5-59 0 0,7 1 6 0 0,-22 0 106 0 0,14 0-145 0 0,4 0-41 0 0,0 0-49 0 0,0 0-59 0 0,0 0-70 0 0,1 0-19 0 0,1 0-60 0 0,-1 0-66 0 0,1 0-72 0 0,0 0-78 0 0,1 0-82 0 0,-1 0-90 0 0,1 0-93 0 0,-1 0-1157 0 0,3 0-1116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4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2 159 8328 0 0,'0'2'241'0'0,"0"10"-118"0"0,-1 14 33 0 0,1-24-148 0 0,0 1 0 0 0,0-1 0 0 0,0 1 0 0 0,1-1 0 0 0,-1 1 0 0 0,1-1 0 0 0,0 0 0 0 0,0 2-8 0 0,2 3 28 0 0,1 0 55 0 0,-1-1 47 0 0,1 1 43 0 0,0 1 83 0 0,1 0 43 0 0,0 2 106 0 0,3 5 259 0 0,7 11 503 0 0,-10-18-815 0 0,-1 1-37 0 0,0-1-88 0 0,0-1-40 0 0,0 1-44 0 0,0 0-52 0 0,1 2 66 0 0,-1 1 84 0 0,1 2 138 0 0,-4-9-242 0 0,1-1 0 0 0,0 1 0 0 0,0-1 0 0 0,0 0 0 0 0,0 0 0 0 0,0 0 0 0 0,3 3-137 0 0,8 10 552 0 0,-11-13-616 0 0,-1 0 91 0 0,1-1 78 0 0,-1 0 65 0 0,1 0 47 0 0,0-1 38 0 0,7 1 1071 0 0,-5-1-1001 0 0,1-1-102 0 0,-2 0-160 0 0,0-1-40 0 0,2 1 71 0 0,-1 0 34 0 0,7-5 377 0 0,-8 3-325 0 0,0-1-72 0 0,0 0-112 0 0,0 0 126 0 0,-2 1-44 0 0,-1-1-28 0 0,0 0-32 0 0,0 1-12 0 0,1 0 29 0 0,3-1 8 0 0,3-2 27 0 0,-2-19 24 0 0,1 9-73 0 0,-5 12-16 0 0,0-1 1 0 0,0 1 0 0 0,0 0-1 0 0,0-1 1 0 0,0 1 0 0 0,-1-1-1 0 0,1 0 1 0 0,-1 1 0 0 0,0-1-6 0 0,0-50 15 0 0,0 29 34 0 0,0 23-48 0 0,0 1 0 0 0,1-1-1 0 0,-1 0 1 0 0,0 0 0 0 0,1 1 0 0 0,-1-1 0 0 0,1 0 0 0 0,-1 0 0 0 0,1 1 0 0 0,0-1 0 0 0,0 1-1 0 0,0-1 1 0 0,0 1-1 0 0,0-1 0 0 0,0 1 0 0 0,0-1 0 0 0,0 0 0 0 0,-1 1 0 0 0,1-1 0 0 0,0 0 0 0 0,-1 1 0 0 0,1-1 0 0 0,-1 0 0 0 0,0 0 0 0 0,1 1-1 0 0,-1-1 1 0 0,0 0 0 0 0,0-5 0 0 0,-1 5 0 0 0,1-1 0 0 0,0 1 0 0 0,0 0 0 0 0,0 0 0 0 0,1 0 0 0 0,-1 0 0 0 0,0 0 0 0 0,1-1 0 0 0,-1 1 0 0 0,1-1 0 0 0,4-5 0 0 0,-4 7-2 0 0,0 0 0 0 0,0-1 0 0 0,0 1 0 0 0,0-1 0 0 0,0 1 0 0 0,-1-1 0 0 0,1 0 0 0 0,-1 1 0 0 0,1-1 0 0 0,-1 1 0 0 0,0-1 0 0 0,0 0 0 0 0,1 1 0 0 0,-1-1 2 0 0,0-7-44 0 0,0-1-98 0 0,0-2-112 0 0,0-2-187 0 0,0 12 154 0 0,0 1-287 0 0,2-1-524 0 0,2-2 664 0 0,-1 1 67 0 0,-1 1-23 0 0,0 0-106 0 0,-1 1-124 0 0,0 0-111 0 0,-1 1 124 0 0,0 0-42 0 0,0 0-738 0 0,0 0-562 0 0,0 0-1080 0 0</inkml:trace>
  <inkml:trace contextRef="#ctx0" brushRef="#br0" timeOffset="1058.24">34 1 11144 0 0,'0'0'248'0'0,"0"0"34"0"0,0 0 22 0 0,0 0-29 0 0,0 0-147 0 0,0 0 45 0 0,0 0 34 0 0,0 0 8 0 0,0 0-166 0 0,0 0-102 0 0,0 0-87 0 0,0 0 28 0 0,0 0-34 0 0,0 0-35 0 0,0 0-35 0 0,0 0-306 0 0,0 0 63 0 0,0 0-46 0 0,0 0-606 0 0,0 0-485 0 0,0 0-916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2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7512 0 0,'0'0'166'0'0,"0"0"29"0"0,3 0 13 0 0,10 3-29 0 0,-4 4-144 0 0,0 9-37 0 0,-2-3 18 0 0,0-5 32 0 0,2 4 182 0 0,5 21 433 0 0,-10-23-498 0 0,-2-4-108 0 0,1 3 133 0 0,-1-1-46 0 0,1 2 24 0 0,7 13 104 0 0,-4-9-70 0 0,-1 0 0 0 0,0 0-1 0 0,-2 0 1 0 0,1 1 0 0 0,-1 1-202 0 0,5 23 525 0 0,-3-23-291 0 0,-3-9-116 0 0,0-1-1 0 0,-1 1 1 0 0,0 0-1 0 0,0-1 1 0 0,0 1 0 0 0,-1 0-118 0 0,2 10 247 0 0,4 5 167 0 0,0 1-21 0 0,-4-6-191 0 0,2 8 132 0 0,5-3 81 0 0,-8-19-363 0 0,0-1 1 0 0,0 0-1 0 0,-1 1 1 0 0,1-1-1 0 0,-1 1 1 0 0,0-1-1 0 0,0 1 1 0 0,1 0-53 0 0,-2 23 364 0 0,0-14-147 0 0,1-10-66 0 0,0 1-30 0 0,1 3-62 0 0,0-3 92 0 0,5-7 271 0 0,-2-3-158 0 0,-2 1-170 0 0,-1 1-95 0 0,0 0-93 0 0,-2-2 103 0 0,1 4 0 0 0,0 1 0 0 0,0 0 0 0 0,0 0 1 0 0,0 0-1 0 0,0 0 0 0 0,1-1 0 0 0,-1 1 1 0 0,1 0-1 0 0,-1 0 0 0 0,1-1-9 0 0,10-15 59 0 0,-6-9-49 0 0,6 6-10 0 0,-8 9 0 0 0,-2 8 0 0 0,0 0 0 0 0,0 0 0 0 0,1 0 0 0 0,0 0 0 0 0,-1 0 0 0 0,1 1 0 0 0,0-1 0 0 0,1 0 0 0 0,7-19 1 0 0,-1 3-16 0 0,4 3-37 0 0,-6 9 40 0 0,-4 4-5 0 0,0 1 0 0 0,0 0 0 0 0,1 0 0 0 0,-1 0 0 0 0,1 0 0 0 0,0 1 17 0 0,28-14-156 0 0,-32 15 153 0 0,1 1 0 0 0,0 0 0 0 0,0 0 0 0 0,0-1 0 0 0,0 1-1 0 0,0 0 1 0 0,0 0 0 0 0,0 0 0 0 0,-1 0 0 0 0,1 0-1 0 0,0 0 1 0 0,0 0 0 0 0,0 1 0 0 0,0-1 0 0 0,0 0-1 0 0,0 0 1 0 0,-1 1 0 0 0,1-1 0 0 0,0 0 0 0 0,0 1-1 0 0,0-1 1 0 0,-1 1 0 0 0,1-1 0 0 0,0 1 3 0 0,18 17-69 0 0,-12-10 49 0 0,9 10-47 0 0,-6 5 10 0 0,-8-19 46 0 0,-1 1 0 0 0,1-1 0 0 0,0 0 0 0 0,1 0-1 0 0,-1 0 1 0 0,1 0 0 0 0,-1 0 0 0 0,2 1 11 0 0,-1-2-2 0 0,0 1-1 0 0,0 0 1 0 0,0 0 0 0 0,0 0-1 0 0,-1 0 1 0 0,1 1 2 0 0,9 17 1 0 0,1 4-1 0 0,-13-25 0 0 0,0 0 0 0 0,0 0 0 0 0,1 0 0 0 0,-1 0 0 0 0,0-1 0 0 0,1 1 0 0 0,-1 0 0 0 0,0 0 0 0 0,1 0 0 0 0,-1 0 0 0 0,1 0 0 0 0,-1-1 0 0 0,1 1 0 0 0,0 0 0 0 0,-1 0 0 0 0,1-1 0 0 0,0 1 0 0 0,-1-1 0 0 0,2 1 0 0 0,4 4 0 0 0,-6-4 0 0 0,1-1 0 0 0,-1 1 0 0 0,0 0 0 0 0,1 0 0 0 0,-1 0 0 0 0,0-1 0 0 0,0 1 0 0 0,1 0 0 0 0,-1 0 0 0 0,0 0 0 0 0,0 0 0 0 0,0-1 0 0 0,0 1 0 0 0,0 0 0 0 0,0 0-1 0 0,2 15 2 0 0,12 9-7 0 0,-14-25 1 0 0,-1 4-19 0 0,1-2-153 0 0,0-2-53 0 0,0 0 114 0 0,0 0-53 0 0,0 0-75 0 0,0 0 76 0 0,0 0-35 0 0,0 0-38 0 0,0 0-38 0 0,0 0-374 0 0,0 0 91 0 0,0 0-50 0 0,0 0-719 0 0,0 0-566 0 0,0 0-1074 0 0</inkml:trace>
  <inkml:trace contextRef="#ctx0" brushRef="#br0" timeOffset="249.73">694 411 7856 0 0,'0'0'174'0'0,"0"3"29"0"0,0 0-131 0 0,0 12 146 0 0,3-7-107 0 0,4-5-75 0 0,-7-3-36 0 0,1 0 0 0 0,-1 0 0 0 0,0 0 0 0 0,0 0 0 0 0,0 0 0 0 0,0 0 0 0 0,1 0 0 0 0,-1 1 0 0 0,0-1 0 0 0,0 0 0 0 0,0 0 0 0 0,1 0 0 0 0,-1 0 0 0 0,0 0 0 0 0,0 0 0 0 0,0 0 0 0 0,0 0 0 0 0,0 0 0 0 0,1 1 0 0 0,-1-1 0 0 0,0 0 0 0 0,0 0-1 0 0,0 0 1 0 0,0 0 0 0 0,0 0 0 0 0,0 1 0 0 0,0-1 0 0 0,0 0 0 0 0,1 0 0 0 0,-1 0 0 0 0,0 1 0 0 0,0-1 0 0 0,0 0 0 0 0,0 0 0 0 0,0 0 0 0 0,0 1 0 0 0,1 25 51 0 0,-1-16 77 0 0,0 9 273 0 0,0-19-396 0 0,0 0 0 0 0,0 0 1 0 0,0 1-1 0 0,0-1 0 0 0,0 0 0 0 0,0 0 0 0 0,0 0 0 0 0,0 0 1 0 0,0 0-1 0 0,0 0 0 0 0,0 0 0 0 0,0 0 0 0 0,0 0 0 0 0,0 0 1 0 0,0 1-1 0 0,0-1 0 0 0,0 0 0 0 0,0 0 0 0 0,0 0 0 0 0,0 0 1 0 0,0 0-1 0 0,0 0 0 0 0,0 0 0 0 0,0 0 0 0 0,0 0 0 0 0,0 0 1 0 0,0 0-1 0 0,1 0 0 0 0,-1 1 0 0 0,0-1 0 0 0,0 0 0 0 0,0 0 1 0 0,0 0-1 0 0,0 0 0 0 0,0 0 0 0 0,0 0 0 0 0,0 0 1 0 0,0 0-1 0 0,0 0 0 0 0,0 0 0 0 0,0 0 0 0 0,1 0 0 0 0,-1 0 1 0 0,0 0-1 0 0,0 0 0 0 0,0 0 0 0 0,0 0 0 0 0,0 0 0 0 0,0 0 1 0 0,0 0-1 0 0,0 0 0 0 0,0 0 0 0 0,0 0 0 0 0,1 0 0 0 0,-1 0 1 0 0,0 0-1 0 0,0 0-5 0 0,6 0 167 0 0,-2 2-88 0 0,-2 3-40 0 0,-1 4-28 0 0,-1 4-33 0 0,0-11-84 0 0</inkml:trace>
  <inkml:trace contextRef="#ctx0" brushRef="#br0" timeOffset="436.55">584 64 7344 0 0,'0'0'216'0'0,"3"0"-11"0"0,26 0-109 0 0,-24 0-112 0 0,-1 1-71 0 0,-1-1-67 0 0,0 2-101 0 0,1 0-117 0 0,-1 0-100 0 0,0 1-193 0 0,3 3-439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9.0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331 49 6336 0 0,'0'0'141'0'0,"0"0"23"0"0,0 0 11 0 0,-2 0-29 0 0,-2 0-122 0 0,2 0-24 0 0,1 0 1 0 0,-1 0-1 0 0,0 0 1 0 0,0 0-1 0 0,0 0 1 0 0,0 0 0 0 0,1 0-1 0 0,-1-1 1 0 0,0 1-1 0 0,0-1 1 0 0,-1 0-1 0 0,-2-9 0 0 0,0 7 9 0 0,0 0 58 0 0,0-4 179 0 0,5 7-225 0 0,0 0 0 0 0,-1-1 0 0 0,1 1 0 0 0,0 0 0 0 0,0-1 0 0 0,-1 1 0 0 0,1 0 0 0 0,0-1-1 0 0,0 1 1 0 0,-1 0 0 0 0,1-1 0 0 0,0 1 0 0 0,-1 0 0 0 0,1 0 0 0 0,0-1 0 0 0,-1 1 0 0 0,1 0 0 0 0,0 0 0 0 0,-1 0-1 0 0,1-1 1 0 0,-1 1 0 0 0,1 0 0 0 0,-1 0 0 0 0,1 0 0 0 0,0 0 0 0 0,-1 0 0 0 0,1 0 0 0 0,-1 0 0 0 0,1 0 0 0 0,0 0-1 0 0,-1 0-20 0 0,-4-2 526 0 0,-6-9-30 0 0,9 10-323 0 0,1 0-41 0 0,-3-1 34 0 0,0 2-90 0 0,-1 1-51 0 0,3-1 65 0 0,-4 0 113 0 0,1 0-35 0 0,-5 0 82 0 0,1 0-95 0 0,-12 0 128 0 0,11 0-116 0 0,5 3 34 0 0,-12 8 8 0 0,-1-1-7 0 0,6 1 15 0 0,3-3-193 0 0,3-3-23 0 0,1 0-1 0 0,-1 0 1 0 0,2 1-1 0 0,-1-1 1 0 0,-2 5-1 0 0,2 1 0 0 0,4-9 0 0 0,0 0 0 0 0,0 1 0 0 0,0-1 0 0 0,-1 0 0 0 0,1 0 0 0 0,-1 0 0 0 0,1 0 0 0 0,-1 0 0 0 0,0 0 0 0 0,-2 3 11 0 0,-1 1 0 0 0,2-1 0 0 0,-1 1 0 0 0,0 0 1 0 0,1 1-1 0 0,0 0-11 0 0,0-2-3 0 0,-9 30 40 0 0,8-25-21 0 0,-1 27-5 0 0,3-31-11 0 0,0 0 0 0 0,0 1 0 0 0,0 0 0 0 0,0-1 0 0 0,1 1 0 0 0,0 0 0 0 0,0 0 0 0 0,1 0 0 0 0,0 56 64 0 0,0-61-60 0 0,0 0 1 0 0,0-1 0 0 0,1 1-1 0 0,-1 0 1 0 0,0-1 0 0 0,1 1-1 0 0,-1-1 1 0 0,1 1-1 0 0,0-1 1 0 0,0 1 0 0 0,-1-1-1 0 0,1 1 1 0 0,0-1 0 0 0,0 1-5 0 0,4 6 63 0 0,0 3 26 0 0,-5-10-80 0 0,0 0 0 0 0,1 0 0 0 0,-1 0-1 0 0,1 0 1 0 0,-1 0 0 0 0,1 0 0 0 0,-1 0 0 0 0,1 0-1 0 0,0 0 1 0 0,0 0 0 0 0,-1 0 0 0 0,1 0 0 0 0,0 0-1 0 0,0 0 1 0 0,0-1 0 0 0,0 1 0 0 0,0 0 0 0 0,1 0-9 0 0,3 1 30 0 0,2 2 94 0 0,-3 3 70 0 0,-2-2-104 0 0,6 4 141 0 0,13 3 254 0 0,-12-7-305 0 0,-2-2-62 0 0,10 1 9 0 0,13-4-65 0 0,-14-1-17 0 0,14-3 165 0 0,-6-3-78 0 0,-18 5-112 0 0,12-5 89 0 0,13-7 45 0 0,-30 13-145 0 0,18-12 75 0 0,8-16-14 0 0,-10 11-27 0 0,-9 11-35 0 0,-6 5-2 0 0,0 0-1 0 0,1 0 1 0 0,-1 0 0 0 0,0 0-1 0 0,0-1 1 0 0,0 1-1 0 0,-1-1 1 0 0,1 1-1 0 0,-1-1 1 0 0,1-1-6 0 0,1-9 10 0 0,-2 11-6 0 0,-1-1 1 0 0,1 1 0 0 0,-1 0 0 0 0,1-1 0 0 0,0 1 0 0 0,0 0-1 0 0,0 0 1 0 0,0 0 0 0 0,0 0 0 0 0,0 0 0 0 0,1 0 0 0 0,-1 0-1 0 0,1 0 1 0 0,0 0-5 0 0,-1 0 4 0 0,1 1 0 0 0,-1-1 0 0 0,1 0 0 0 0,-1 0-1 0 0,0 0 1 0 0,0 0 0 0 0,0 0 0 0 0,0-1 0 0 0,0 1-1 0 0,0 0 1 0 0,0 0 0 0 0,-1-1 0 0 0,1 1 0 0 0,-1-1-4 0 0,3-10 26 0 0,13-23-12 0 0,-14 30-6 0 0,0-1-21 0 0,0 0-1 0 0,0 1 0 0 0,0-1 0 0 0,-1 0 0 0 0,0 0 0 0 0,0 0 1 0 0,-1 0 13 0 0,0-4 0 0 0,0 8 0 0 0,-1-1 0 0 0,1 1 0 0 0,1-1 0 0 0,-1 1 0 0 0,0-1 0 0 0,1 1 0 0 0,1-4 0 0 0,5-1 0 0 0,-7 8 0 0 0,1 0 0 0 0,-1-1 0 0 0,1 1 0 0 0,-1 0 0 0 0,0-1 0 0 0,1 1 0 0 0,-1 0 0 0 0,1-1 0 0 0,-1 1 0 0 0,0 0 0 0 0,0-1 0 0 0,1 1 0 0 0,-1-1 0 0 0,0 1 0 0 0,0-1 0 0 0,0 1 0 0 0,1-1 0 0 0,-1 1 0 0 0,0-1 0 0 0,0 1 0 0 0,0-1 0 0 0,0 1 0 0 0,0-1 0 0 0,0 1 0 0 0,0-1 0 0 0,0 1 0 0 0,0-1 0 0 0,0 1 0 0 0,0-1 0 0 0,0 0 0 0 0,0 0 0 0 0,0 0 0 0 0,0 1 0 0 0,0-1 0 0 0,0 0 0 0 0,0 0 0 0 0,0 0 0 0 0,-1 0 0 0 0,1 1 0 0 0,0-1 0 0 0,0 0 0 0 0,-1 0 0 0 0,1 0 0 0 0,-1 0 0 0 0,1 1 0 0 0,-1-1 1 0 0,0 1 0 0 0,1 0-1 0 0,-1-1 1 0 0,0 1 0 0 0,1 0 0 0 0,-1 0-1 0 0,0-1 1 0 0,1 1 0 0 0,-1 0-1 0 0,0 0 1 0 0,1 0 0 0 0,-1 0-1 0 0,0 0 1 0 0,1 0-1 0 0,0 0 1 0 0,-1 0 0 0 0,1 0-1 0 0,0 0 1 0 0,0 0 0 0 0,0 0 0 0 0,0 0-1 0 0,0 0 1 0 0,0 0 0 0 0,0 0 0 0 0,0 0-1 0 0,0 0 1 0 0,0 0 0 0 0,-1 0 0 0 0,1 0-1 0 0,0 0 1 0 0,0 0 0 0 0,0 0 0 0 0,0 0-1 0 0,0 0 1 0 0,0 0 0 0 0,0 0 0 0 0,0 0-1 0 0,0 0 1 0 0,0 0 0 0 0,0 0 0 0 0,-1 0-1 0 0,1 1 1 0 0,0-1 0 0 0,0 0 0 0 0,0 0-1 0 0,0 0 1 0 0,0 0 0 0 0,0 0 0 0 0,0 0-1 0 0,0 0 1 0 0,0 0 0 0 0,0 0 0 0 0,0 0-1 0 0,0 0 1 0 0,0 0 0 0 0,0 0 0 0 0,0 1-1 0 0,0-1 1 0 0,0 0 0 0 0,0 0 0 0 0,0 0-1 0 0,0 0 1 0 0,0 0 0 0 0,0 0 0 0 0,0 0-1 0 0,0 0 1 0 0,0 0 0 0 0,0 1 0 0 0,0-1-1 0 0,0 0 1 0 0,0 0 0 0 0,0 0-1 0 0,2 29 12 0 0,-2-28-13 0 0,1 0 1 0 0,-1 0 0 0 0,1 0 0 0 0,-1-1 0 0 0,1 1 0 0 0,-1 0 0 0 0,1 0-1 0 0,0 0 1 0 0,-1-1 0 0 0,1 1 0 0 0,0 0 0 0 0,-1-1 0 0 0,2 1 0 0 0,5 6 1 0 0,1 1-1 0 0,-1-1 0 0 0,-1 1 0 0 0,0 1 0 0 0,0-1 0 0 0,0 1 0 0 0,0 3 0 0 0,6 7 0 0 0,-9-15 0 0 0,0 1 0 0 0,0-1 0 0 0,-1 1 0 0 0,1 0 0 0 0,0 3 0 0 0,1 4 0 0 0,-3-8 0 0 0,0 0 0 0 0,0 0 0 0 0,0 0 0 0 0,1 0 0 0 0,0 0 0 0 0,0-1 0 0 0,0 1 0 0 0,0 0 0 0 0,5 9 1 0 0,-1 0 1 0 0,-1 0 0 0 0,4 13-2 0 0,-7-17 9 0 0,1 9 81 0 0,0 0 80 0 0,-2-12-118 0 0,3 2-9 0 0,-1-3 11 0 0,0 2 43 0 0,1 2 63 0 0,4 2-49 0 0,6 11-24 0 0,-13-20-86 0 0,0 0 0 0 0,0 0 0 0 0,0 1 0 0 0,0-1 0 0 0,-1 0 0 0 0,1 0 0 0 0,0 1 0 0 0,-1-1 1 0 0,0 2-2 0 0,0-3 0 0 0,0 0 0 0 0,0 0 0 0 0,0-1 0 0 0,0 1 0 0 0,0 0 0 0 0,0-1 0 0 0,1 1 0 0 0,-1 0 0 0 0,0-1 0 0 0,0 1 0 0 0,0 0 0 0 0,1-1 0 0 0,-1 1 0 0 0,0-1 0 0 0,1 1 0 0 0,-1 0 0 0 0,0-1 0 0 0,1 1 0 0 0,-1-1 0 0 0,1 1 0 0 0,-1-1 0 0 0,1 1 0 0 0,-1-1 0 0 0,1 0 0 0 0,-1 1 0 0 0,1-1 0 0 0,0 1 0 0 0,-1-1 0 0 0,1 0 0 0 0,-1 1 0 0 0,1-1 0 0 0,0 1 0 0 0,-1-1 0 0 0,0 1 0 0 0,1-1 0 0 0,-1 1 0 0 0,1-1 0 0 0,-1 1 0 0 0,0 0 0 0 0,1-1 0 0 0,-1 1 0 0 0,0-1 0 0 0,0 1 0 0 0,1 0 0 0 0,-1-1 0 0 0,0 1 0 0 0,0 0 0 0 0,0-1 0 0 0,0 1 0 0 0,0 0 0 0 0,0-1 0 0 0,0 1 0 0 0,0 0 0 0 0,0 0 0 0 0,0 0 0 0 0,0 0 0 0 0,0-1 0 0 0,0 1 0 0 0,0 0 0 0 0,0 0 0 0 0,0 0 0 0 0,0 0 0 0 0,0 0 0 0 0,-1-1 0 0 0,1 1 0 0 0,0 0 0 0 0,-1 0 0 0 0,0 0 0 0 0,1 0 0 0 0,-1-1 0 0 0,0 0 0 0 0,0 1 0 0 0,1-1 0 0 0,-1 0 0 0 0,0 0 0 0 0,0 1 0 0 0,0-1 0 0 0,0 0 0 0 0,1 0 0 0 0,-1 0 0 0 0,0 0 0 0 0,0 0 0 0 0,-1 0 0 0 0,-11 0-16 0 0,11 0-22 0 0,2 0-36 0 0,0 0-181 0 0,0 0-26 0 0,0 0 210 0 0,0 0-4 0 0,0 0-20 0 0,0 0-39 0 0,0 0-15 0 0,0 0-41 0 0,0 0-45 0 0,0 0-52 0 0,0 0-56 0 0,0 0-51 0 0,0 0-46 0 0,0 0-40 0 0,0 0-141 0 0,0 0-40 0 0,0 0-170 0 0,0 0-459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9.3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9184 0 0,'0'3'208'0'0,"0"7"33"0"0,0-10-236 0 0,0 0-1 0 0,0 0 0 0 0,0 1 1 0 0,0-1-1 0 0,0 0 1 0 0,0 0-1 0 0,0 0 1 0 0,0 0-1 0 0,0 0 1 0 0,0 0-1 0 0,0 0 1 0 0,0 0-1 0 0,0 0 1 0 0,0 0-1 0 0,0 1 1 0 0,0-1-1 0 0,0 0 0 0 0,0 0 1 0 0,0 0-1 0 0,0 0 1 0 0,0 0-1 0 0,0 0 1 0 0,0 0-1 0 0,0 0 1 0 0,0 0-1 0 0,0 0 1 0 0,0 0-1 0 0,0 1 1 0 0,0-1-1 0 0,0 0 1 0 0,0 0-1 0 0,0 0 0 0 0,0 0 1 0 0,0 0-1 0 0,1 0 1 0 0,-1 0-1 0 0,0 0 1 0 0,0 0-1 0 0,0 0 1 0 0,0 0-1 0 0,0 0 1 0 0,0 0-1 0 0,0 0 1 0 0,0 0-1 0 0,0 0 1 0 0,0 0-1 0 0,0 0 0 0 0,1 0 1 0 0,-1 0-1 0 0,0 0 1 0 0,0 0-1 0 0,0 0 1 0 0,0 0-1 0 0,0 0 1 0 0,0 0-1 0 0,0 0 1 0 0,0 0-5 0 0,1 0 5 0 0,-1 0 0 0 0,1 0 0 0 0,0 0 0 0 0,-1 0 0 0 0,1 0 0 0 0,-1 0 0 0 0,1 0 0 0 0,-1 1 0 0 0,1-1 0 0 0,-1 0 0 0 0,1 0 0 0 0,-1 0 0 0 0,0 1 0 0 0,1-1 0 0 0,-1 0 0 0 0,1 1 0 0 0,-1-1 0 0 0,1 0 0 0 0,-1 1 0 0 0,0-1 0 0 0,1 1 0 0 0,-1-1 0 0 0,0 0 0 0 0,1 1 0 0 0,-1-1 0 0 0,0 1 0 0 0,0-1 0 0 0,0 1 0 0 0,1-1 0 0 0,-1 1 0 0 0,0-1 0 0 0,0 1 0 0 0,0 0-5 0 0,1 23 82 0 0,-1-12-73 0 0,1-1 39 0 0,4-8 103 0 0,2 2 96 0 0,-1 5 205 0 0,1 4-91 0 0,-5-9-219 0 0,1 7 230 0 0,-3 0-90 0 0,0-8-185 0 0,3 2 135 0 0,7 4-10 0 0,-7-6-41 0 0,-2 0-102 0 0,-2 4-57 0 0,1-8-2 0 0,0 3 53 0 0,2-1 12 0 0,2 2-86 0 0,-1-1-84 0 0,-1-1-79 0 0,0 0-116 0 0,-1-1 89 0 0,-1-1-34 0 0,1 1-311 0 0,-1-1 68 0 0,1 0-45 0 0,-1 0-610 0 0,0 0-486 0 0,0 0-918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03.4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665 554 5672 0 0,'0'0'165'0'0,"0"0"-43"0"0,0 0-3 0 0,0 0 47 0 0,0 0 144 0 0,-3 0 266 0 0,-7 0 22 0 0,7 0-22 0 0,3 0-100 0 0,-3 3-42 0 0,-7 7-8 0 0,8-7-133 0 0,0 0-111 0 0,1 0-70 0 0,1 1-69 0 0,0-1-15 0 0,0-1 52 0 0,-5 5 53 0 0,-3 2 151 0 0,-5 8 224 0 0,11-10-391 0 0,1 1-52 0 0,-1 3 94 0 0,-4 1 22 0 0,0 1-7 0 0,4-2-27 0 0,1 1-24 0 0,1-9-94 0 0,0 0-1 0 0,0 0 0 0 0,0 1 0 0 0,0-1 0 0 0,0 0 1 0 0,0 0-1 0 0,1 1 0 0 0,0-1 0 0 0,-1 0 1 0 0,2 0-29 0 0,2 6 57 0 0,-3-8-44 0 0,0 0 0 0 0,0 1 0 0 0,0-1 0 0 0,0 1 0 0 0,0-1 0 0 0,-1 1 0 0 0,1-1 0 0 0,-1 1 0 0 0,1-1 1 0 0,-1 1-1 0 0,0 0 0 0 0,1-1 0 0 0,-1 1 0 0 0,0 0-13 0 0,0-2 5 0 0,-1 1 0 0 0,1-1 0 0 0,0 1 0 0 0,0-1 0 0 0,0 1 0 0 0,0-1 0 0 0,0 1 0 0 0,0-1 0 0 0,0 1 0 0 0,0-1 0 0 0,1 1 0 0 0,-1-1 0 0 0,0 1 0 0 0,0-1 0 0 0,0 1 0 0 0,0-1 1 0 0,1 1-1 0 0,-1-1 0 0 0,0 1 0 0 0,0-1 0 0 0,1 0 0 0 0,-1 1 0 0 0,0-1 0 0 0,1 1 0 0 0,-1-1 0 0 0,0 0 0 0 0,1 1 0 0 0,-1-1 0 0 0,1 0 0 0 0,-1 0 0 0 0,0 1 0 0 0,1-1-5 0 0,6 4 79 0 0,-2 7 55 0 0,6-6 62 0 0,-9-2-121 0 0,0 1-5 0 0,1 1 69 0 0,2-4 7 0 0,4-1 98 0 0,-7 0-217 0 0,2 1 50 0 0,10-2 168 0 0,-5-1-150 0 0,-4-2-66 0 0,2-2 70 0 0,3-3 68 0 0,14-15 286 0 0,-17 16-326 0 0,-1 2-52 0 0,-2 2-51 0 0,9-9 114 0 0,-11 10-39 0 0,0 1-36 0 0,-2-1-23 0 0,0-2-24 0 0,1 0 15 0 0,4-3-11 0 0,-4 6-19 0 0,0 1 0 0 0,0-1-1 0 0,0 1 1 0 0,-1 0 0 0 0,1-1 0 0 0,0 0 0 0 0,-1 1 0 0 0,1-1 0 0 0,-1 1 0 0 0,1-1 0 0 0,-1 0 0 0 0,0 1 0 0 0,0-1 0 0 0,0 0-1 0 0,0-4 19 0 0,1 4-16 0 0,-1 0 0 0 0,0 1 0 0 0,0-1 0 0 0,0 0 0 0 0,0 1-1 0 0,0-1 1 0 0,-1 0 0 0 0,1 1 0 0 0,0-1 0 0 0,-1 1 0 0 0,1-1 0 0 0,-1-1-3 0 0,-6-1 0 0 0,7 4 0 0 0,-1-1 0 0 0,1 1 0 0 0,-1 0 0 0 0,1 0 0 0 0,-1-1 0 0 0,1 1 0 0 0,0 0 0 0 0,-1-1 0 0 0,1 1 0 0 0,0 0 0 0 0,-1-1 0 0 0,1 1 0 0 0,0-1 0 0 0,0 1 0 0 0,-1-1 0 0 0,1 1 0 0 0,0 0 0 0 0,0-1 0 0 0,0 1 0 0 0,-1-1 0 0 0,1 1 0 0 0,0-1 0 0 0,0 1 0 0 0,0-1 0 0 0,0 1 0 0 0,0-1 0 0 0,0 1 0 0 0,0-1 0 0 0,0 1 0 0 0,0-1 0 0 0,0 1 0 0 0,0-1 0 0 0,0-6-23 0 0,-1 6 24 0 0,1 0 1 0 0,0 1 0 0 0,-1-1 0 0 0,1 0-1 0 0,-1 1 1 0 0,1-1 0 0 0,-1 0 0 0 0,1 1-1 0 0,-1-1 1 0 0,1 1 0 0 0,-1-1 0 0 0,1 1-1 0 0,-1-1 1 0 0,0 1 0 0 0,1-1-1 0 0,-1 1-1 0 0,-4-3-31 0 0,1 0-36 0 0,-1 0-48 0 0,0-1-61 0 0,-1 0-73 0 0,-7-7-103 0 0,0 6-26 0 0,9-2 82 0 0,3 7 275 0 0,1-1 0 0 0,0 1 0 0 0,0 0 0 0 0,-1-1 0 0 0,1 1-1 0 0,0-1 1 0 0,-1 1 0 0 0,1 0 0 0 0,0-1 0 0 0,-1 1 0 0 0,1 0-1 0 0,0-1 1 0 0,-1 1 0 0 0,1 0 0 0 0,-1-1 0 0 0,1 1 0 0 0,-1 0 0 0 0,1 0-1 0 0,-1 0 1 0 0,1 0 0 0 0,-1-1 0 0 0,1 1 0 0 0,-1 0 0 0 0,1 0 0 0 0,-1 0-1 0 0,1 0 1 0 0,-1 0 0 0 0,1 0 0 0 0,-1 0 0 0 0,1 0 0 0 0,0 0 0 0 0,-1 1 21 0 0,-15-1-512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01.0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7024 0 0,'0'0'157'0'0,"0"0"23"0"0,0 0 12 0 0,0 0 44 0 0,0 0-95 0 0,0 0 113 0 0,0 0 211 0 0,0 0 14 0 0,0 2-30 0 0,0 9-128 0 0,0-9-53 0 0,3 1-10 0 0,6 11 4 0 0,-8-10-185 0 0,0 0-1 0 0,0-1 1 0 0,-1 1 0 0 0,1 0 0 0 0,-1 0 0 0 0,0-1 0 0 0,0 2-77 0 0,2 8 230 0 0,4-3-53 0 0,-5-8-158 0 0,0-1 0 0 0,0 1 1 0 0,-1 0-1 0 0,1-1 0 0 0,0 1 1 0 0,-1 0-1 0 0,1-1 0 0 0,-1 1 1 0 0,1 0-1 0 0,-1 0 1 0 0,0-1-1 0 0,1 1 0 0 0,-1 0-19 0 0,3 28 156 0 0,10 10-33 0 0,0-2 5 0 0,-8-7 32 0 0,1-15-44 0 0,-5-13-89 0 0,0 0 1 0 0,0 1-1 0 0,0-1 0 0 0,0 0 1 0 0,0 1-1 0 0,-1-1 0 0 0,1 1 1 0 0,-1 1-28 0 0,2 13 149 0 0,5 1-31 0 0,-3-9-49 0 0,-4-10-69 0 0,8 23 183 0 0,-6-14-117 0 0,1-1 0 0 0,-2 1 1 0 0,1 0-1 0 0,-1 0-66 0 0,0 6 126 0 0,0 3 60 0 0,-2-9-108 0 0,0 12 87 0 0,5-6 9 0 0,7 3-35 0 0,-6 8-31 0 0,1-12-40 0 0,-5-13-57 0 0,0 0 0 0 0,0 1 0 0 0,0-1 0 0 0,-1 1 0 0 0,1-1 0 0 0,-1 1 0 0 0,1-1 0 0 0,-1 1 0 0 0,0-1 0 0 0,1 1 0 0 0,-1-1 0 0 0,0 1 1 0 0,0 0-12 0 0,0 42 380 0 0,-3-38-255 0 0,-7 4-10 0 0,7-7-3 0 0,3-3 0 0 0,0 0-3 0 0,0 0-12 0 0,0 0-7 0 0,0 0-2 0 0,0 0-2 0 0,0 0-4 0 0,0 0-5 0 0,0 0-10 0 0,0-3-14 0 0,0-44-42 0 0,0 47-11 0 0,0-3 0 0 0,0 0 0 0 0,0 0 0 0 0,0 0 0 0 0,1 1-1 0 0,-1-1 1 0 0,1 0 0 0 0,0-1 1 0 0,6-4-1 0 0,-6 8 0 0 0,-1 0 0 0 0,1-1 0 0 0,-1 1 0 0 0,0 0 0 0 0,1-1 0 0 0,-1 1 0 0 0,0 0 0 0 0,1-1 0 0 0,-1 1 0 0 0,0-1 0 0 0,1 1 0 0 0,-1 0 0 0 0,0-1 0 0 0,0 1 0 0 0,1-1 0 0 0,-1 1 0 0 0,0-1 0 0 0,0 1 0 0 0,0-1 0 0 0,0 1 0 0 0,0-1 0 0 0,0 1 0 0 0,0-1 0 0 0,0 1 0 0 0,0-1 0 0 0,0 1 0 0 0,0-1 0 0 0,0 1 0 0 0,0-1 0 0 0,0 0 0 0 0,0 0 0 0 0,0 1 0 0 0,0-1 0 0 0,0 0 0 0 0,1 0 0 0 0,-1 0 0 0 0,0 1 0 0 0,0-1 0 0 0,1 0 0 0 0,-1 0 0 0 0,0 1 0 0 0,1-1 0 0 0,-1 0 0 0 0,0 1 0 0 0,1-1 0 0 0,-1 0 0 0 0,1 1 0 0 0,0-1 0 0 0,-1 1 0 0 0,1-1 0 0 0,-1 1 0 0 0,1-1 0 0 0,0 1 0 0 0,-1-1 0 0 0,1 1 0 0 0,0 0 0 0 0,0-1 0 0 0,-1 1 0 0 0,2 0 0 0 0,-1-1 0 0 0,0 1 0 0 0,0-1 0 0 0,0 0 0 0 0,0 1 0 0 0,0-1 0 0 0,0 0 0 0 0,0 0 0 0 0,0 1 0 0 0,0-1 0 0 0,0 0 0 0 0,0 0 0 0 0,0 0 0 0 0,0 0 0 0 0,-1 0 0 0 0,1-1 0 0 0,4-11 0 0 0,6 8 0 0 0,-5-6 0 0 0,-5 10 0 0 0,-1 0 0 0 0,0 0 0 0 0,1 0 0 0 0,-1 0 0 0 0,1 0 0 0 0,0 0 0 0 0,-1 0 0 0 0,1 0 0 0 0,0 0 0 0 0,-1 0 0 0 0,1 0 0 0 0,0 1 0 0 0,0-1 0 0 0,0 0 0 0 0,0 1 0 0 0,0-1 0 0 0,31-15 0 0 0,-1 0 0 0 0,-26 15 0 0 0,0 0 0 0 0,-1 0 0 0 0,1 0 0 0 0,0 1 0 0 0,0-1 0 0 0,-1 1 0 0 0,1 1 0 0 0,0-1 0 0 0,2 1 0 0 0,4 0 0 0 0,-9-1 0 0 0,0 0 0 0 0,0 0 0 0 0,0 0 0 0 0,-1 0 0 0 0,1 1 0 0 0,0-1 0 0 0,0 1 0 0 0,0 0 0 0 0,0-1 0 0 0,0 1 0 0 0,-1 0 0 0 0,1 0 0 0 0,1 1 0 0 0,-2-1 0 0 0,1 0 0 0 0,-1 0 0 0 0,1-1 0 0 0,-1 1 0 0 0,1 0 0 0 0,-1-1 0 0 0,1 1 0 0 0,-1-1 0 0 0,1 1 0 0 0,0-1 0 0 0,-1 0 0 0 0,1 0 0 0 0,1 0 0 0 0,-2 0 0 0 0,-1 0 0 0 0,1 0 0 0 0,0 1 0 0 0,0-1 0 0 0,-1 0 0 0 0,1 0 0 0 0,0 0 0 0 0,0 1 0 0 0,0-1 0 0 0,-1 0 0 0 0,1 0 0 0 0,0 1 0 0 0,-1-1 0 0 0,1 1 0 0 0,0-1 0 0 0,-1 1 0 0 0,1-1 0 0 0,-1 1 0 0 0,1-1 0 0 0,0 1 0 0 0,-1 0 0 0 0,1-1 0 0 0,-1 1 0 0 0,0 0 0 0 0,1-1 0 0 0,-1 1 0 0 0,0 0 0 0 0,1 0 0 0 0,-1 0 0 0 0,1 0 0 0 0,-1 0 0 0 0,1 0 0 0 0,-1 1 0 0 0,1-1 0 0 0,0 0 0 0 0,-1 0 0 0 0,1 0 0 0 0,0 0 0 0 0,0 0 0 0 0,0-1 0 0 0,0 1 0 0 0,0 0 0 0 0,0 0 0 0 0,0 0 0 0 0,0-1 0 0 0,10 5 0 0 0,-10-5 0 0 0,1 1 0 0 0,-1-1 0 0 0,1 1 0 0 0,-1 0 0 0 0,0 0 0 0 0,1-1 0 0 0,-1 1 0 0 0,0 0 0 0 0,0 0 0 0 0,1 0 0 0 0,-1 0 0 0 0,0 1 0 0 0,0-1 0 0 0,0 0 0 0 0,0 0 0 0 0,0 1 0 0 0,6 10-1 0 0,-3-6-17 0 0,-1 0 0 0 0,2 0-1 0 0,-1-1 1 0 0,4 5 18 0 0,8 8-30 0 0,0 11-50 0 0,-3 0-16 0 0,-10-15 1 0 0,-1 0 94 0 0,-2-10 31 0 0,-1 0 0 0 0,1 0 0 0 0,0 0 0 0 0,-1 0 1 0 0,0 0-1 0 0,0 1 0 0 0,0-2 0 0 0,-2 5-30 0 0,-1-2 26 0 0,1-1-35 0 0,2-5 11 0 0,1 1-1 0 0,0-1 1 0 0,0 0 0 0 0,-1 0-1 0 0,1 1 1 0 0,0-1 0 0 0,0 0-1 0 0,-1 0 1 0 0,1 0 0 0 0,0 0-1 0 0,0 0 1 0 0,-1 1 0 0 0,1-1-1 0 0,0 0 1 0 0,-1 0-1 0 0,1 0 1 0 0,0 0 0 0 0,-1 0-1 0 0,1 0 1 0 0,0 0 0 0 0,-1 0-1 0 0,1 0 1 0 0,0 0 0 0 0,-1 0-1 0 0,1 0 1 0 0,0 0-2 0 0,-52 0 63 0 0,14 0 9 0 0,37 0-72 0 0,0 0 1 0 0,0 0 0 0 0,0 0 0 0 0,0 0-1 0 0,-1 0 1 0 0,1 0 0 0 0,0 0 0 0 0,0 1-1 0 0,0-1 1 0 0,0 0 0 0 0,0 1 0 0 0,0-1-1 0 0,0 1 1 0 0,0-1 0 0 0,0 1 0 0 0,0 0-1 0 0,-1 0 0 0 0,-10 5 11 0 0,7-5 0 0 0,1 0-1 0 0,-1 0 1 0 0,0-1-1 0 0,0 1 0 0 0,-2-1-10 0 0,0 0 0 0 0,5 0-8 0 0,0 0 1 0 0,0 0-1 0 0,-1 0 0 0 0,1 0 0 0 0,0 0 0 0 0,0 0 0 0 0,0-1 1 0 0,0 1-1 0 0,0-1 0 0 0,-1 0 8 0 0,-5-4-37 0 0,-5-2-23 0 0,2 6-14 0 0,2 0-25 0 0,4-5-91 0 0,1 0 23 0 0,-7-1-81 0 0,9 7 227 0 0,1-1 0 0 0,0 1 0 0 0,0-1 1 0 0,0 1-1 0 0,0-1 0 0 0,0 1 0 0 0,0-1 0 0 0,1 0 1 0 0,-1 1-1 0 0,0-1 0 0 0,0 0 0 0 0,0 0 0 0 0,1 0 0 0 0,-1 0 1 0 0,0 1-1 0 0,0-2 21 0 0,1 0-123 0 0,0-2 78 0 0,0 2 19 0 0,0 0-23 0 0,-1 1-24 0 0,1-1-39 0 0,-1 1-17 0 0,0 0-39 0 0,0-1-43 0 0,0 1-49 0 0,1 0 118 0 0,-1 1 35 0 0,0-1-15 0 0,1 0 100 0 0,-1 1 139 0 0,0-1-5 0 0,1 0-66 0 0,-1 1-42 0 0,1-1-45 0 0,-1 1-36 0 0,0-1-46 0 0,1 0-54 0 0,-1 1-60 0 0,0-1-12 0 0,1 0-51 0 0,-1 0-55 0 0,0 1-59 0 0,0-1-64 0 0,0-1-66 0 0,0 1-72 0 0,-1 0-75 0 0,-1-2-533 0 0,-1-1-39 0 0,-2-2-391 0 0</inkml:trace>
  <inkml:trace contextRef="#ctx0" brushRef="#br0" timeOffset="312.44">710 584 7080 0 0,'0'0'157'0'0,"0"0"23"0"0,0 0 13 0 0,1 1-60 0 0,1 1-11 0 0,2 2 42 0 0,2 5 136 0 0,-3-2-73 0 0,-3-7-202 0 0,0 1 0 0 0,0-1 0 0 0,1 1 0 0 0,-1-1 0 0 0,0 0 0 0 0,0 1 0 0 0,0-1 0 0 0,1 1 0 0 0,-1-1 0 0 0,0 1 0 0 0,0-1 0 0 0,1 0 0 0 0,-1 1 0 0 0,0-1 0 0 0,1 0 0 0 0,-1 1 0 0 0,0-1 0 0 0,1 0 0 0 0,-1 0 0 0 0,1 1 0 0 0,-1-1 0 0 0,0 0 0 0 0,1 0 0 0 0,-1 0 0 0 0,1 1 0 0 0,-1-1 0 0 0,1 0 0 0 0,-1 0 0 0 0,1 0 0 0 0,-1 0 0 0 0,0 0 0 0 0,1 0 0 0 0,-1 0 0 0 0,1 0 0 0 0,-1 0 0 0 0,1 0-25 0 0,-1 0 10 0 0,0 0 0 0 0,0 0 0 0 0,0 0 0 0 0,0 0 0 0 0,0 0 0 0 0,0 0 0 0 0,1 0 1 0 0,-1 0-1 0 0,0 0 0 0 0,0 0 0 0 0,0 0 0 0 0,0 0 0 0 0,0 0 0 0 0,0 0 0 0 0,0 0 0 0 0,0 0 0 0 0,0 0 1 0 0,0 0-1 0 0,1 0 0 0 0,-1 0 0 0 0,0 0 0 0 0,0 0 0 0 0,0 0 0 0 0,0 0 0 0 0,0 0 0 0 0,0 0 1 0 0,0 0-1 0 0,0 0 0 0 0,0 0 0 0 0,0 0 0 0 0,0 0 0 0 0,0 0 0 0 0,0 1 0 0 0,1-1 0 0 0,-1 0 0 0 0,0 0 1 0 0,0 0-1 0 0,0 0 0 0 0,0 0 0 0 0,0 0 0 0 0,0 0 0 0 0,0 0 0 0 0,0 0 0 0 0,0 0 0 0 0,0 0 1 0 0,0 1-1 0 0,0-1 0 0 0,0 0 0 0 0,0 0 0 0 0,0 0 0 0 0,0 0 0 0 0,0 0 0 0 0,0 0 0 0 0,0 0 0 0 0,0 0 1 0 0,0 0-1 0 0,0 1-10 0 0,1 16 708 0 0,5-2-102 0 0,4-2-80 0 0,4 2-61 0 0,-7-8-242 0 0,-1-1-61 0 0,-4-3-103 0 0,0 0 0 0 0,0 0 0 0 0,0 0 0 0 0,0 0 0 0 0,0 0 0 0 0,0 2-59 0 0,1 6 191 0 0,-2-3-33 0 0,0 0 49 0 0,0 1 47 0 0,6 3 42 0 0,0 3 79 0 0,-9-4-36 0 0,-9 3 93 0 0,9-12-184 0 0,2-2-112 0 0,0 4-21 0 0,0-2-45 0 0,0-2-22 0 0,0 6-24 0 0,0 2 32 0 0,0 4 55 0 0,0 1-65 0 0,0-10-99 0 0,0-3 26 0 0,0 0-23 0 0,0 0-26 0 0,0 0-45 0 0,0 0-20 0 0,0 0-46 0 0,0 0-50 0 0,0 0-57 0 0,0 0-62 0 0,0 0-58 0 0,0 0-50 0 0,0 0-44 0 0,0 0-152 0 0,0 0-44 0 0,0 0-184 0 0,0 0-490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3:59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1 221 8032 0 0,'0'0'182'0'0,"0"0"29"0"0,0 0 12 0 0,0 0 25 0 0,0 0 101 0 0,0 0 47 0 0,2 0 11 0 0,3 1-285 0 0,1-1 58 0 0,4 1 140 0 0,16-1 506 0 0,-19-2-615 0 0,0 0-48 0 0,1-3 4 0 0,2-1 63 0 0,3 4 55 0 0,66 2 1371 0 0,-71-1-1508 0 0,-2-1-39 0 0,4-3 23 0 0,-9 4-119 0 0,1 0-1 0 0,-1 0 0 0 0,1 0 0 0 0,0 0 1 0 0,-1 1-1 0 0,1-1 0 0 0,0 1 1 0 0,0-1-1 0 0,-1 1 0 0 0,1-1 0 0 0,0 1 1 0 0,0 0-1 0 0,0 0-12 0 0,9 0 57 0 0,22 0 35 0 0,3 0-69 0 0,-22 0-46 0 0,-7 0-22 0 0,1 0-34 0 0,0 0-40 0 0,1 0-48 0 0,-3-1 117 0 0,-1-1-40 0 0,0-3-193 0 0,-2 1-13 0 0,-2 3 262 0 0,0 1 0 0 0,-1-1 1 0 0,1 1-1 0 0,0 0 0 0 0,-1-1 0 0 0,1 1 0 0 0,0 0 1 0 0,0 0-1 0 0,-1-1 0 0 0,1 1 0 0 0,0 0 1 0 0,0 0-1 0 0,-1 0 0 0 0,1 0 0 0 0,0 0 34 0 0,12 0-576 0 0,-10 0-6 0 0</inkml:trace>
  <inkml:trace contextRef="#ctx0" brushRef="#br0" timeOffset="336.59">111 1 6384 0 0,'0'0'184'0'0,"0"0"49"0"0,0 0 82 0 0,0 0 33 0 0,0 0 4 0 0,0 0-10 0 0,0 0-38 0 0,0 0-14 0 0,0 0-2 0 0,0 0-2 0 0,0 0-6 0 0,0 0-6 0 0,0 0-2 0 0,0 2 8 0 0,-1 10 24 0 0,1-7-192 0 0,-1 0-1 0 0,1 0 1 0 0,0-1 0 0 0,0 1 0 0 0,1 0 0 0 0,-1 0 0 0 0,1-1-1 0 0,0 1 1 0 0,1 1-112 0 0,3 2 139 0 0,1 4 90 0 0,-4 2-43 0 0,1 8 44 0 0,7 1 54 0 0,-6-12-142 0 0,-4 6-24 0 0,1 2-20 0 0,0-15-76 0 0,6 21 108 0 0,1-7 27 0 0,-2-5-84 0 0,-5-10-58 0 0,1 0 0 0 0,-1 1 0 0 0,0-1 0 0 0,-1 1 0 0 0,1-1 0 0 0,-1 1 0 0 0,1-1 0 0 0,-1 1-15 0 0,0 15 82 0 0,0-17-74 0 0,0 0 0 0 0,1 0 1 0 0,-1 0-1 0 0,0-1 1 0 0,1 1-1 0 0,-1 0 1 0 0,1-1-1 0 0,0 1 1 0 0,-1 0-1 0 0,1-1 0 0 0,0 1 1 0 0,0-1-1 0 0,0 1-8 0 0,0-1 4 0 0,0 1 0 0 0,0 0 0 0 0,0-1 0 0 0,0 1 0 0 0,-1-1 0 0 0,1 1-1 0 0,-1 0 1 0 0,1 0 0 0 0,-1-1 0 0 0,1 1 0 0 0,-1 0 0 0 0,0 0 0 0 0,0 0-4 0 0,-1 3 19 0 0,2-3-6 0 0,3 4 18 0 0,5 12 39 0 0,-4-2-59 0 0,-1-10-41 0 0,-1-3-76 0 0,-1-1-80 0 0,-1-1 50 0 0,0 0-34 0 0,-1-1 170 0 0,1 1-207 0 0,-1-1-35 0 0,1 1-332 0 0,-1 0 75 0 0,1-1-48 0 0,-1 0-646 0 0,0 0-510 0 0,0 0-968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04.3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7256 0 0,'0'0'165'0'0,"0"0"22"0"0,0 0 7 0 0,2 0-23 0 0,2 1-146 0 0,-4-1-27 0 0,8-5 24 0 0,9-4 52 0 0,-5 4 215 0 0,-1-1 144 0 0,-5 1-173 0 0,-4 4-28 0 0,-1 0-43 0 0,1 0-39 0 0,-1 0-33 0 0,0 1-15 0 0,1 0-34 0 0,2 0 11 0 0,0 0-24 0 0,-2-1 67 0 0,6-4 81 0 0,4-1 86 0 0,-1 4-65 0 0,-10 2-206 0 0,0 0 0 0 0,-1 0 0 0 0,1 0 0 0 0,0 0 0 0 0,-1 0 0 0 0,1 0 0 0 0,0 0 0 0 0,-1-1 1 0 0,1 1-1 0 0,0 0 0 0 0,-1 0 0 0 0,1-1 0 0 0,0 1 0 0 0,-1 0 0 0 0,1-1 0 0 0,-1 1 0 0 0,1 0 1 0 0,-1-1-1 0 0,1 1 0 0 0,-1-1 0 0 0,1 1 0 0 0,-1-1 0 0 0,1 1 0 0 0,-1-1 0 0 0,1 1 0 0 0,-1-1-18 0 0,5-4 192 0 0,6 2-66 0 0,2 3-21 0 0,9 0 88 0 0,-6 0-110 0 0,2 0-57 0 0,8 0-52 0 0,-26 0 23 0 0,0 0-1 0 0,1 0 1 0 0,-1 0-1 0 0,1 0 1 0 0,-1 0-1 0 0,1 0 1 0 0,-1 0-1 0 0,1 0 1 0 0,-1 0-1 0 0,1 0 1 0 0,-1 0 0 0 0,1 0-1 0 0,-1 0 1 0 0,1 0-1 0 0,-1 0 1 0 0,1 1-1 0 0,-1-1 1 0 0,1 0-1 0 0,-1 0 1 0 0,1 1 0 0 0,-1-1-1 0 0,0 0 1 0 0,1 1-1 0 0,-1-1 1 0 0,0 0-1 0 0,1 1 1 0 0,-1-1-1 0 0,0 1 1 0 0,1-1 0 0 0,-1 0-1 0 0,0 1 1 0 0,0 0 3 0 0,5 5-69 0 0,-2-4 13 0 0,0-1-39 0 0,1 0-82 0 0,-1 0-113 0 0,0 1-95 0 0,0 1-103 0 0,-1-2 68 0 0,0 1-40 0 0,1 1-541 0 0,-1-1-426 0 0,-1-1-812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54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8432 0 0,'6'6'9'0'0,"-2"0"89"0"0,-1 1 53 0 0,0 10 259 0 0,-3-3-240 0 0,2 4-119 0 0,9 8-60 0 0,-8-10-3 0 0,-3-8 23 0 0,3 0 38 0 0,1 1 89 0 0,3 12 56 0 0,-6-11-50 0 0,0 1 91 0 0,-1-4-65 0 0,0 1 42 0 0,0 1-86 0 0,0 17 65 0 0,0-14-65 0 0,0 1-110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04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6000 0 0,'0'0'174'0'0,"0"0"-37"0"0,0 0 9 0 0,0 0 70 0 0,0 0 199 0 0,0 0 363 0 0,3 0 29 0 0,-1 1-610 0 0,0-1-56 0 0,0 0 5 0 0,2 3 83 0 0,-3-2-97 0 0,0 1 70 0 0,0 0 55 0 0,-1 0 92 0 0,0 0 106 0 0,0 0-182 0 0,0-1 33 0 0,3-1 279 0 0,4 0-170 0 0,0 0-41 0 0,0 0-37 0 0,1 0-35 0 0,4 0 95 0 0,-1 0-58 0 0,0 0-45 0 0,-1 0-33 0 0,-7 0 23 0 0,-3 0-50 0 0,5 0-18 0 0,-1 0-208 0 0,2 1 77 0 0,15-1 209 0 0,-15-2-233 0 0,-1 1-38 0 0,3-4-14 0 0,-6 4-8 0 0,-1 0 0 0 0,1 0 0 0 0,-1 0 0 0 0,1 0 0 0 0,-1 1-1 0 0,1-1 1 0 0,-1 0 0 0 0,1 1 0 0 0,-1 0 0 0 0,1-1 0 0 0,0 1-1 0 0,-1 0 1 0 0,1 0 0 0 0,0-1-1 0 0,30 1 54 0 0,-29 0-120 0 0,1 0 44 0 0,9 0 50 0 0,-7 0-73 0 0,1 0-106 0 0,-4 0 20 0 0,0 0-45 0 0,0 0-79 0 0,1 0-72 0 0,-1 0-81 0 0,0 0-87 0 0,0 0-98 0 0,0 0-104 0 0,-1 0-115 0 0,1 0-122 0 0,3 0-889 0 0,3 0-1030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02.0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0 443 8232 0 0,'0'0'182'0'0,"0"0"29"0"0,0 0 14 0 0,3 0-27 0 0,0 0-166 0 0,12 0-20 0 0,-10-1 17 0 0,-2 0 39 0 0,0-5 151 0 0,-1 1 82 0 0,2 2 41 0 0,3-1-38 0 0,7-3 221 0 0,-10 5-317 0 0,4 0 142 0 0,0 2-40 0 0,0-1-45 0 0,0-1-45 0 0,0-3-24 0 0,4-1 140 0 0,2 4-61 0 0,-5 3-135 0 0,12-1 123 0 0,-6-4-48 0 0,-8 0-117 0 0,-5 2-78 0 0,-1 2 0 0 0,1-1 0 0 0,-1 0 0 0 0,1 0 0 0 0,-1 0 0 0 0,1 1 0 0 0,-1-1 0 0 0,1 1 0 0 0,0-1 0 0 0,-1 1 0 0 0,1 0 0 0 0,0-1 0 0 0,-1 1 0 0 0,1 0 0 0 0,1 0-20 0 0,60 0 312 0 0,-18 0-256 0 0,-35 0-79 0 0,-2 0-39 0 0,4 0-160 0 0,-4 0-83 0 0,6 0-487 0 0,-8 0 593 0 0,1 0 50 0 0,6 0-419 0 0</inkml:trace>
  <inkml:trace contextRef="#ctx0" brushRef="#br0" timeOffset="305.11">79 80 7224 0 0,'0'0'209'0'0,"0"0"30"0"0,0 0-25 0 0,0 0-12 0 0,0 0-2 0 0,0 3 13 0 0,0 2-57 0 0,0 24 668 0 0,-1-24-706 0 0,-1-2-61 0 0,0-1 21 0 0,-2 3 99 0 0,0 0-44 0 0,3-5-121 0 0,1 1 0 0 0,0 0 0 0 0,0-1 0 0 0,-1 1 0 0 0,1-1 0 0 0,0 1 0 0 0,0 0 0 0 0,0 0 0 0 0,-1-1 0 0 0,1 1 0 0 0,0 0 0 0 0,0-1 0 0 0,0 1 0 0 0,0 0 0 0 0,0-1 0 0 0,0 1 0 0 0,1 0 0 0 0,-1-1 0 0 0,0 1 0 0 0,0 0 0 0 0,0-1 0 0 0,1 1 0 0 0,-1 0 0 0 0,0-1 0 0 0,1 1-12 0 0,9 10 352 0 0,-8-5-267 0 0,-1 3 65 0 0,0 1 30 0 0,-1 21 403 0 0,-1-18-359 0 0,1-3-69 0 0,0-3-60 0 0,2 7 176 0 0,4 0 14 0 0,0-3-36 0 0,-4 0-30 0 0,0 3 51 0 0,4-4-64 0 0,-1 0-78 0 0,-2 4-92 0 0,-4-10-31 0 0,1-2-6 0 0,0 0 1 0 0,0 1 0 0 0,0-1 0 0 0,0 0-1 0 0,0 0 1 0 0,1 0 0 0 0,-1 0 0 0 0,1 0-1 0 0,-1 0 1 0 0,1 0 0 0 0,0 0 0 0 0,0 0-1 0 0,0 0 1 0 0,0 0 0 0 0,11 13 79 0 0,-2-5 1 0 0,-7-7 0 0 0,-3-1-14 0 0,3 12-52 0 0,-1-11 5 0 0,0-1-39 0 0,-1 0-28 0 0,1 0-38 0 0,0-1-21 0 0,-1 0-38 0 0,1 0-42 0 0,0 0-47 0 0,-1-1 0 0 0,1 1-39 0 0,-1-1-43 0 0,1 1-44 0 0,-1-1-47 0 0,1 0-51 0 0,-1 0-53 0 0,1 0-56 0 0,0 0-1149 0 0,-1 0-970 0 0</inkml:trace>
  <inkml:trace contextRef="#ctx0" brushRef="#br0" timeOffset="8631.51">836 33 5640 0 0,'0'0'124'0'0,"0"0"17"0"0,0 0 12 0 0,-2 3-15 0 0,-1-1-122 0 0,-2 3 22 0 0,2-2 17 0 0,1-1 77 0 0,1-1 153 0 0,1-1 259 0 0,0 0 22 0 0,0 0-26 0 0,0 0-118 0 0,0 0-50 0 0,0 0-10 0 0,0 0-20 0 0,0 0-74 0 0,0 0-38 0 0,0 0-6 0 0,0 0-18 0 0,0 0-72 0 0,0 0-36 0 0,-2-3-8 0 0,-11-7-2 0 0,6 7-51 0 0,7 3-34 0 0,-1 0 1 0 0,1-1 0 0 0,-1 1 0 0 0,1 0 0 0 0,-1 0 0 0 0,1 0 0 0 0,-1 0-1 0 0,1-1 1 0 0,0 1 0 0 0,-1 0 0 0 0,1 0 0 0 0,0-1 0 0 0,-1 1 0 0 0,1 0-1 0 0,0-1 1 0 0,-1 1 0 0 0,1 0 0 0 0,0-1 0 0 0,-1 1 0 0 0,1-1 0 0 0,0 1 0 0 0,0 0-1 0 0,0-1 1 0 0,-1 1 0 0 0,1-1 0 0 0,0 1 0 0 0,0-1 0 0 0,0 1 0 0 0,0-1-1 0 0,0 1 1 0 0,0-1 0 0 0,0 1 0 0 0,0 0 0 0 0,0-1 0 0 0,0 1 0 0 0,0-1-4 0 0,0 1 1 0 0,0 0 1 0 0,0 0-1 0 0,0 0 1 0 0,0 0-1 0 0,0 0 1 0 0,0-1-1 0 0,0 1 1 0 0,0 0 0 0 0,0 0-1 0 0,0 0 1 0 0,0 0-1 0 0,0 0 1 0 0,0 0-1 0 0,0 0 1 0 0,0 0-1 0 0,0 0 1 0 0,0 0-1 0 0,0-1 1 0 0,0 1 0 0 0,0 0-1 0 0,0 0 1 0 0,0 0-1 0 0,0 0 1 0 0,0 0-1 0 0,0 0 1 0 0,0 0-1 0 0,0 0 1 0 0,0 0-1 0 0,0 0 1 0 0,-1 0 0 0 0,1 0-1 0 0,0 0 1 0 0,0-1-1 0 0,0 1 1 0 0,0 0-1 0 0,0 0 1 0 0,0 0-1 0 0,0 0 1 0 0,0 0-1 0 0,0 0 1 0 0,0 0-1 0 0,0 0 1 0 0,-1 0 0 0 0,1 0-1 0 0,0 0 1 0 0,0 0-1 0 0,0 0 1 0 0,0 0-1 0 0,0 0 1 0 0,0 0-1 0 0,0 0 1 0 0,0 0-1 0 0,0 0 1 0 0,0 0 0 0 0,-1 0-1 0 0,1 0 1 0 0,0 0-2 0 0,0 0 5 0 0,-1 0 0 0 0,0 0 0 0 0,1 0 0 0 0,-1 0 1 0 0,0 0-1 0 0,1 0 0 0 0,-1-1 0 0 0,0 1 0 0 0,1 0 0 0 0,-1 0 1 0 0,1-1-1 0 0,-1 1 0 0 0,1 0 0 0 0,-1-1 0 0 0,1 1 1 0 0,-1-1-1 0 0,1 1 0 0 0,-1-1 0 0 0,1 1 0 0 0,-1-1 0 0 0,1 1 1 0 0,0-1-1 0 0,-1 0-5 0 0,1 1 4 0 0,-1-1 0 0 0,1 1 0 0 0,0-1 1 0 0,-1 1-1 0 0,1-1 0 0 0,-1 1 0 0 0,1-1 0 0 0,-1 1 1 0 0,1 0-1 0 0,-1-1 0 0 0,1 1 0 0 0,-1-1 1 0 0,1 1-1 0 0,-1 0 0 0 0,0 0 0 0 0,1-1 0 0 0,-1 1 1 0 0,0 0-1 0 0,1 0 0 0 0,-1 0 0 0 0,0 0 0 0 0,1 0 1 0 0,-1 0-5 0 0,-2 0 64 0 0,3 0 2 0 0,0 0 12 0 0,-8-2 59 0 0,-5 3-37 0 0,0 0-44 0 0,0 1-45 0 0,-3 11-11 0 0,3 3 0 0 0,8 0 0 0 0,-8 0 0 0 0,10-13 0 0 0,0 0 0 0 0,1 0 0 0 0,0 1 0 0 0,0 0 0 0 0,0-1 0 0 0,0 1 0 0 0,0 0 0 0 0,1 0 0 0 0,0 0 1 0 0,-1 0-1 0 0,1 2 0 0 0,-11 27-13 0 0,8-26-9 0 0,3-5 19 0 0,0-1 1 0 0,0 1-1 0 0,0-1 1 0 0,0 1-1 0 0,0-1 0 0 0,1 1 1 0 0,-1-1-1 0 0,1 1 1 0 0,-1 0-1 0 0,1-1 1 0 0,0 1-1 0 0,-1 0 1 0 0,1-1-1 0 0,0 1 1 0 0,0 1 2 0 0,0 70 0 0 0,0-58 0 0 0,0-11 0 0 0,0 0 0 0 0,0 0 0 0 0,0 0 0 0 0,0 0 0 0 0,1 0 0 0 0,0 0 0 0 0,0 1 0 0 0,5 10 9 0 0,-5-12-2 0 0,0 0 0 0 0,0 1 0 0 0,0-1 0 0 0,0 1 0 0 0,0-1 1 0 0,-1 1-1 0 0,1-1 0 0 0,-1 1 0 0 0,0 0-7 0 0,0-1 6 0 0,0 1-1 0 0,1-1 1 0 0,-1 1-1 0 0,1-1 1 0 0,0 1 0 0 0,0-1-1 0 0,0 1 1 0 0,0-1-1 0 0,1 1-5 0 0,3 11 55 0 0,1 11 15 0 0,0-13-32 0 0,-5-12-34 0 0,0 1 0 0 0,-1-1-1 0 0,1 1 1 0 0,0-1 0 0 0,-1 1 0 0 0,1-1 0 0 0,-1 1 0 0 0,1-1-1 0 0,-1 1 1 0 0,0-1 0 0 0,1 1 0 0 0,-1-1 0 0 0,0 1-4 0 0,2 17 116 0 0,7 0-18 0 0,-7-15-74 0 0,4 6 108 0 0,-1-4-79 0 0,0-1-10 0 0,-1 6 45 0 0,-3-10-78 0 0,-1 0 0 0 0,0 1-1 0 0,1-1 1 0 0,-1 0-1 0 0,1 0 1 0 0,-1 0 0 0 0,1 0-1 0 0,0 0 1 0 0,-1 0 0 0 0,1 0-1 0 0,0 0 1 0 0,0-1-1 0 0,-1 1 1 0 0,1 0 0 0 0,0 0-1 0 0,0-1 1 0 0,0 1 0 0 0,1 0-10 0 0,19 10 185 0 0,-10-6-94 0 0,-7-3-39 0 0,1-1 46 0 0,14-1 339 0 0,-11 0-290 0 0,-2 0-91 0 0,-1 0-66 0 0,2 0 76 0 0,-5 0-44 0 0,0 0 0 0 0,0 0 0 0 0,1 0 0 0 0,-1 0 1 0 0,0 0-1 0 0,0 0 0 0 0,0-1 0 0 0,0 1 0 0 0,0-1 1 0 0,1 0-23 0 0,21-12 189 0 0,0 0-44 0 0,7 7 18 0 0,-26 3-145 0 0,0-1 0 0 0,-1 1 1 0 0,0-1-1 0 0,0 0 0 0 0,1-2-18 0 0,-3 4-2 0 0,1-1 13 0 0,-3 3-71 0 0,3-2-40 0 0,7-9-145 0 0,-7 6-13 0 0,-3-8-4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13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395 111 5784 0 0,'0'0'132'0'0,"0"0"17"0"0,0 0 10 0 0,0 0-54 0 0,0 0-8 0 0,0 0 37 0 0,0 0 115 0 0,0 0 215 0 0,0 0 15 0 0,0 0-7 0 0,0 0-34 0 0,0-2-12 0 0,0-9-2 0 0,0 8 4 0 0,0 1 17 0 0,0-2-287 0 0,1 3-90 0 0,-1-1 1 0 0,0 0-1 0 0,0 0 0 0 0,0 0 1 0 0,0 0-1 0 0,-1 1 1 0 0,1-1-1 0 0,0 0 1 0 0,-1 0-1 0 0,1 0 1 0 0,-1 0-69 0 0,-6-1 247 0 0,1 0-86 0 0,-1-1-57 0 0,0-2-2 0 0,7 6-102 0 0,-4-6 133 0 0,4 1-83 0 0,-1 0-15 0 0,-6 0 32 0 0,7 5-63 0 0,-1 0 0 0 0,1 0 0 0 0,0 0 0 0 0,-1-1 0 0 0,1 1 0 0 0,0 0 0 0 0,-1 0 0 0 0,1-1 0 0 0,0 1 0 0 0,-1 0 0 0 0,1-1 0 0 0,0 1 0 0 0,0 0 0 0 0,-1-1 0 0 0,1 1 0 0 0,0 0 0 0 0,0-1 0 0 0,0 1 0 0 0,-1-1 0 0 0,1 1 0 0 0,0 0 0 0 0,0-1 0 0 0,0 1 0 0 0,0-1 0 0 0,0 1 0 0 0,0 0 0 0 0,0-1 1 0 0,0 1-1 0 0,0-1 0 0 0,0 1 0 0 0,0-1-4 0 0,-3-4 96 0 0,2 4-83 0 0,-1-1 0 0 0,1 1 1 0 0,-1 0-1 0 0,1 0 0 0 0,-1 0 1 0 0,0 0-1 0 0,1 1 0 0 0,-1-1 1 0 0,0 0-1 0 0,0 1 0 0 0,0-1 1 0 0,-1 1-14 0 0,-16-2 185 0 0,17 2-26 0 0,2 0 1 0 0,-6 0-2 0 0,3 0-153 0 0,-2 0 41 0 0,-29 0 361 0 0,21 2-295 0 0,3 4-76 0 0,-1-1-72 0 0,-2-2-71 0 0,11-3 94 0 0,1 0 0 0 0,-1 0 0 0 0,0 0 0 0 0,1 1 0 0 0,-1-1 1 0 0,0 0-1 0 0,1 1 0 0 0,-1 0 0 0 0,1-1 0 0 0,-1 1 0 0 0,1 0 0 0 0,-1 0 0 0 0,1 0 0 0 0,-1 0 13 0 0,-6 4-38 0 0,-2-1 20 0 0,8-3 18 0 0,1-1 0 0 0,0 0 0 0 0,0 1 0 0 0,0-1 0 0 0,0 1 0 0 0,0-1 0 0 0,0 1 0 0 0,0 0 0 0 0,0-1 0 0 0,0 1 0 0 0,0 0 0 0 0,0 0 0 0 0,0 0 0 0 0,1 0 0 0 0,-1-1 0 0 0,0 1 0 0 0,0 0 0 0 0,0 1 0 0 0,-3 9 0 0 0,4-10 0 0 0,-1 0 1 0 0,1 0 0 0 0,-1 1-1 0 0,1-1 1 0 0,-1 0 0 0 0,1 0-1 0 0,-1 0 1 0 0,1 0 0 0 0,-1 0-1 0 0,0 0 1 0 0,0 0 0 0 0,0-1-1 0 0,1 1 1 0 0,-1 0 0 0 0,0 0-1 0 0,0-1 1 0 0,0 1 0 0 0,-1 0-1 0 0,-8 4 39 0 0,7-4-24 0 0,1 0 0 0 0,0 0 0 0 0,0 0 0 0 0,-1 0-1 0 0,1 1 1 0 0,0-1 0 0 0,0 1 0 0 0,1 0 0 0 0,-1-1-15 0 0,-12 12 78 0 0,-7 8 48 0 0,11-7-91 0 0,5-4-35 0 0,4-7 0 0 0,0-1 0 0 0,0 0 0 0 0,0 0 0 0 0,-1 0 0 0 0,1 1 0 0 0,0-1 0 0 0,-1 0 0 0 0,0-1 0 0 0,0 1 0 0 0,1 0 0 0 0,0-1 0 0 0,0 0 0 0 0,-1 0 0 0 0,1 0 0 0 0,0 0 0 0 0,0 1 0 0 0,0-1 0 0 0,0 0 0 0 0,0 1 0 0 0,1-1 0 0 0,-1 1 0 0 0,0-1 0 0 0,1 1 0 0 0,-1-1 0 0 0,1 1 0 0 0,-1-1 0 0 0,1 1 0 0 0,0-1 0 0 0,0 1 0 0 0,0 0 0 0 0,0-1 0 0 0,0 1 0 0 0,0 0 0 0 0,-1 5 0 0 0,0 0 0 0 0,-1 0 0 0 0,1 0 0 0 0,-2 0 0 0 0,0 2 0 0 0,2-5 0 0 0,0 1 0 0 0,0-1 0 0 0,0 1 0 0 0,0-1 0 0 0,1 3 0 0 0,0 109 0 0 0,1-108 0 0 0,0 0 0 0 0,0 0 0 0 0,1 0 0 0 0,0 0 0 0 0,3 7 0 0 0,-4-12 0 0 0,2 15 22 0 0,-1 1 42 0 0,12 5 14 0 0,-1-4 6 0 0,-9-9-29 0 0,-3-9-42 0 0,0 0 0 0 0,0 0 1 0 0,1 1-1 0 0,-1-1 1 0 0,0 0-1 0 0,1 0 1 0 0,-1 0-1 0 0,1 0 1 0 0,0 0-14 0 0,9 9 74 0 0,-4-4-20 0 0,0 0 1 0 0,1 0 0 0 0,0 0-1 0 0,5 2-54 0 0,-10-7 23 0 0,1 0-1 0 0,0 0 1 0 0,-1 0-1 0 0,1-1 1 0 0,0 0-1 0 0,0 0 1 0 0,0 0-23 0 0,22 2 166 0 0,-8-3-31 0 0,-1 0-40 0 0,35 0 122 0 0,-26 0-76 0 0,-21 0-124 0 0,0 0 1 0 0,0-1 0 0 0,-1 0 0 0 0,1 1 0 0 0,0-1-1 0 0,-1-1 1 0 0,1 1 0 0 0,-1-1 0 0 0,1 0 0 0 0,-1 0 0 0 0,3-2-18 0 0,17-8 106 0 0,-3 5-50 0 0,-17 6-49 0 0,1 0 1 0 0,-1-1-1 0 0,1 1 1 0 0,-1-1-1 0 0,0 0 1 0 0,0-1 0 0 0,0 1-1 0 0,0 0 1 0 0,0-1-1 0 0,0 0 1 0 0,3-3-8 0 0,-2 1 1 0 0,0 0 0 0 0,1 1 1 0 0,0 0-1 0 0,5-3-1 0 0,0 0-24 0 0,-7 5-88 0 0,1-1 50 0 0,0 0 32 0 0,3-1 28 0 0,-2 0-15 0 0,-1 2-31 0 0,-2 0-29 0 0,0 0-42 0 0,0 0-20 0 0,0 0-41 0 0,0 0-48 0 0,-1 0-53 0 0,0 0 3 0 0,0 0-43 0 0,0 0-48 0 0,0 0-49 0 0,-1 0-53 0 0,1 0-56 0 0,-1-1-59 0 0,0 1-63 0 0,1-4-1200 0 0,-1-4-1046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13.9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6824 0 0,'0'0'149'0'0,"0"0"23"0"0,0 0 13 0 0,0 2-21 0 0,0 11-130 0 0,0-3-15 0 0,2-4 52 0 0,3 0 77 0 0,1 1 170 0 0,-6-7-318 0 0,3 3 606 0 0,-3 0 24 0 0,0 3-317 0 0,3 0-58 0 0,0 0-10 0 0,4 2 48 0 0,-6-6-39 0 0,1 0-68 0 0,-2 0-57 0 0,1 0-46 0 0,-1 0-28 0 0,-1 3 5 0 0,0-4 1 0 0,1-1 5 0 0,0 3 128 0 0,0 0-38 0 0,0 2 61 0 0,0 0-94 0 0,1 8-13 0 0,1-8 0 0 0,0-2-46 0 0,1 2-16 0 0,1 2 12 0 0,-2-2 42 0 0,0 1 64 0 0,-2 2 101 0 0,0-2-76 0 0,0 28 619 0 0,0-17-614 0 0,0 5-96 0 0,0-12-100 0 0,0-7-66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15.0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8840 0 0,'0'0'197'0'0,"0"0"24"0"0,0 0 19 0 0,0 0 32 0 0,0 0 80 0 0,0 0 31 0 0,0 0 8 0 0,0 0-10 0 0,0 0-44 0 0,0 0-17 0 0,0 0-6 0 0,0 0-12 0 0,0 0-39 0 0,0 0-20 0 0,0 0-3 0 0,0 0-7 0 0,0 0-28 0 0,0 0-11 0 0,0 0-2 0 0,0 0-10 0 0,0 0-38 0 0,0 0-16 0 0,0 0-6 0 0,0 0-12 0 0,0 3-47 0 0,0-2-62 0 0,1-1 1 0 0,-1 1-1 0 0,-1 0 1 0 0,1-1-1 0 0,0 1 1 0 0,0 0-1 0 0,0-1 1 0 0,0 1-1 0 0,0 0 1 0 0,-1-1-1 0 0,1 1 1 0 0,0 0 0 0 0,0-1-1 0 0,-1 1 1 0 0,1 0-2 0 0,-1-1 3 0 0,1 0 1 0 0,-1 1 0 0 0,0-1 0 0 0,1 0 0 0 0,-1 0 0 0 0,0 1 0 0 0,1-1 0 0 0,-1 0 0 0 0,0 0 0 0 0,1 0 0 0 0,-1 0-1 0 0,0 0 1 0 0,1 0 0 0 0,-1 0 0 0 0,0 0-4 0 0,-1 0 34 0 0,2 0-126 0 0,0 0 21 0 0,0 0-63 0 0,0 0-78 0 0,0 0 62 0 0,0 0-34 0 0,0 0-38 0 0,0 0-35 0 0,0 0-352 0 0,0 0 82 0 0,0 0-49 0 0,0 0-678 0 0,0 0-537 0 0,0 0-1018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16.1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17 285 5296 0 0,'0'0'116'0'0,"0"0"17"0"0,0 0 12 0 0,0-3 39 0 0,-3-5 34 0 0,-2 3 33 0 0,4 5-228 0 0,1-1 0 0 0,-1 1 0 0 0,1 0 0 0 0,-1-1 0 0 0,1 1 0 0 0,-1-1 0 0 0,1 1 0 0 0,-1-1 0 0 0,1 1 0 0 0,0-1 0 0 0,-1 1 0 0 0,1-1 0 0 0,0 1 1 0 0,-1-1-1 0 0,1 0 0 0 0,0 1 0 0 0,0-1 0 0 0,-1 0 0 0 0,1 1 0 0 0,0-1 0 0 0,0 1 0 0 0,0-1 0 0 0,0 0-23 0 0,0-2 379 0 0,0 1 86 0 0,0 1-466 0 0,0 0 45 0 0,0-2 76 0 0,0 1 54 0 0,0-10 544 0 0,1 7-452 0 0,0 2-151 0 0,0 1-44 0 0,9-11 317 0 0,-7 10-153 0 0,-2 0-87 0 0,-1 1-57 0 0,-1-1-49 0 0,0 0-1 0 0,1 1 48 0 0,1 0 56 0 0,1-1 86 0 0,-1 2-180 0 0,2-2 36 0 0,2-4 52 0 0,-3 3-57 0 0,-1 1 20 0 0,0-1 41 0 0,-1-1 51 0 0,1 0 62 0 0,0-3-34 0 0,4 5-44 0 0,2-2-38 0 0,-2-3-5 0 0,3-8 14 0 0,-6 11-101 0 0,0 1-30 0 0,-2-5 134 0 0,1-2 100 0 0,2 6-146 0 0,8-1 68 0 0,-10 6-162 0 0,0-1 0 0 0,0 1 0 0 0,0-1-1 0 0,0 1 1 0 0,0-1 0 0 0,0 1 0 0 0,0-1-1 0 0,0 0 1 0 0,0 1 0 0 0,0-1 0 0 0,-1 0-1 0 0,1 0 1 0 0,0 0 0 0 0,0 0 0 0 0,-1 0-1 0 0,1 0-11 0 0,4-12 156 0 0,6 8-10 0 0,-6-6-2 0 0,8 6-10 0 0,0-6-39 0 0,-7 8-6 0 0,1 2-57 0 0,-1 0-6 0 0,9-9 34 0 0,-1 7-38 0 0,-6 3 21 0 0,15 3-32 0 0,-10 3-11 0 0,-11-5 0 0 0,-1 0 0 0 0,0 0 0 0 0,1-1 0 0 0,-1 1 0 0 0,1-1 0 0 0,-1 1 0 0 0,1-1 0 0 0,-1 1 0 0 0,1-1 0 0 0,0 0 0 0 0,-1 1 0 0 0,1-1 0 0 0,-1 0 0 0 0,0 0 0 0 0,0 0 0 0 0,0 0 0 0 0,0 0 0 0 0,0 0 0 0 0,0 0 0 0 0,-1 0 0 0 0,1 0 0 0 0,0 0 0 0 0,0 0 0 0 0,0 1 0 0 0,0-1 0 0 0,-1 0 0 0 0,1 1 0 0 0,1-1 0 0 0,3 14 0 0 0,8 1 0 0 0,0 1 0 0 0,-8-3 0 0 0,2-8 0 0 0,-7-5 0 0 0,1 0 0 0 0,-1 0 0 0 0,1 1 0 0 0,-1-1 0 0 0,0 0 0 0 0,1 0 0 0 0,-1 1 0 0 0,1-1 0 0 0,-1 0 0 0 0,0 1 0 0 0,1-1 0 0 0,-1 1 0 0 0,0-1 0 0 0,0 0 0 0 0,1 1 0 0 0,-1-1 0 0 0,0 1 0 0 0,0-1 0 0 0,0 1 0 0 0,1-1 0 0 0,-1 1 0 0 0,0-1 0 0 0,0 1 0 0 0,0-1 0 0 0,0 1 0 0 0,0-1 0 0 0,0 1 0 0 0,0-1 0 0 0,0 1 0 0 0,0-1 0 0 0,0 1 0 0 0,-1 0 0 0 0,1 80 64 0 0,0-20 0 0 0,0-60-62 0 0,0 1 1 0 0,0 0 0 0 0,0 0 0 0 0,-1-1 0 0 0,1 1-1 0 0,-1 0 1 0 0,1 0 0 0 0,-1-1 0 0 0,0 1 0 0 0,0-1 0 0 0,0 1-1 0 0,0-1 1 0 0,0 1 0 0 0,0-1 0 0 0,0 1 0 0 0,0-1 0 0 0,0 0-1 0 0,-2 1-2 0 0,2-1 2 0 0,-1 1 0 0 0,1-1 0 0 0,0 1-1 0 0,-1-1 1 0 0,1 1 0 0 0,0 0 0 0 0,0 0 0 0 0,0-1-1 0 0,0 1 1 0 0,0 0 0 0 0,1 0 0 0 0,-1 0-1 0 0,0 0 1 0 0,1 0 0 0 0,0 0 0 0 0,-1 0-1 0 0,1 0 1 0 0,0 1-2 0 0,0 0 3 0 0,0-1 0 0 0,0 1 0 0 0,0-1-1 0 0,0 0 1 0 0,0 1 0 0 0,-1-1 0 0 0,1 0 0 0 0,-1 1-1 0 0,0-1 1 0 0,0 0 0 0 0,1 0 0 0 0,-2 1 0 0 0,1-1 0 0 0,0 0-1 0 0,0 0 1 0 0,-1 0 0 0 0,1 0 0 0 0,-1 0 0 0 0,0 0-3 0 0,0 1 0 0 0,0 0 1 0 0,0-1 0 0 0,0 1 0 0 0,0 0 0 0 0,0 1-1 0 0,1-1 1 0 0,-1 0 0 0 0,1 0 0 0 0,0 1 0 0 0,0-1 0 0 0,0 1-1 0 0,1 1 0 0 0,-1-1 7 0 0,0 0-1 0 0,0 0 0 0 0,-1 0 0 0 0,1 0 0 0 0,-1 0 1 0 0,1 0-1 0 0,-2 1-6 0 0,0 0 2 0 0,0-1 0 0 0,1 0 0 0 0,0 1 0 0 0,0 0 0 0 0,0 0-1 0 0,0 1-1 0 0,0-1 0 0 0,1 0 0 0 0,-1 0 0 0 0,0 0 0 0 0,-1-1 0 0 0,1 1 0 0 0,-2 1 0 0 0,-4 5 0 0 0,0 1 0 0 0,0 1 0 0 0,0-1 0 0 0,-5 13 0 0 0,12-21 5 0 0,0 0 1 0 0,0-1-1 0 0,-1 1 1 0 0,0-1-1 0 0,0 1 1 0 0,0-1 0 0 0,0 0-1 0 0,0 0 1 0 0,-1 0-1 0 0,1 0 1 0 0,-1 0-1 0 0,-2 2-5 0 0,-1 0-2 0 0,2 1 2 0 0,-1-1 0 0 0,2 1 0 0 0,-1 0 0 0 0,0 0 0 0 0,1 0 0 0 0,0 1 0 0 0,0-1 0 0 0,1-1 0 0 0,2-5 0 0 0,-1 1 0 0 0,1-1 0 0 0,0 1 0 0 0,0 0 0 0 0,-1-1 0 0 0,1 1 0 0 0,-1-1 0 0 0,1 1 0 0 0,0 0 0 0 0,-1-1 0 0 0,1 1 0 0 0,-1-1 0 0 0,1 1 0 0 0,-1-1 0 0 0,0 0 0 0 0,1 1 0 0 0,-1-1 0 0 0,1 0 0 0 0,-1 1 0 0 0,0-1 0 0 0,1 0 0 0 0,-1 1 0 0 0,-4 1 0 0 0,0 0 0 0 0,2 3 0 0 0,-8 17 0 0 0,1-9 10 0 0,12-11 69 0 0,6-1-52 0 0,-8-1-13 0 0,3 0 65 0 0,-3 0 8 0 0,3-3 1 0 0,0 1-69 0 0,0 0 1 0 0,0 1 0 0 0,0-1 0 0 0,0 1 0 0 0,0 0 0 0 0,1 0 0 0 0,-1 0-1 0 0,1 0 1 0 0,-1 0 0 0 0,0 1 0 0 0,1-1 0 0 0,-1 1 0 0 0,1 0 0 0 0,-1 0-1 0 0,4 1-19 0 0,-5-1 7 0 0,3-3 53 0 0,-3 2-56 0 0,0-1 1 0 0,0 1 0 0 0,0 0 0 0 0,0-1 0 0 0,0 1-1 0 0,0 0 1 0 0,1 0 0 0 0,-1 0 0 0 0,0 1 0 0 0,1-1-1 0 0,-1 1 1 0 0,1-1 0 0 0,-1 1 0 0 0,1 0 0 0 0,-1 0 0 0 0,1 0-1 0 0,-1 0 1 0 0,1 0-5 0 0,-1 0 4 0 0,0 0 0 0 0,0 0 0 0 0,0-1 0 0 0,-1 1 0 0 0,1 0 0 0 0,0-1 0 0 0,0 0 0 0 0,-1 1 0 0 0,1-1 0 0 0,-1 0 0 0 0,1 0 0 0 0,0 0 0 0 0,-1 0-4 0 0,1 0 0 0 0,-1 0 0 0 0,1 0 0 0 0,-1 1 0 0 0,1-1 1 0 0,0 0-1 0 0,-1 0 0 0 0,1 1 0 0 0,0-1 0 0 0,0 1 0 0 0,-1 0 0 0 0,1 0 0 0 0,0-1 1 0 0,0 1-1 0 0,14 0 0 0 0,-12-1 0 0 0,1 0 0 0 0,-1 1 0 0 0,0 0 0 0 0,1 0 0 0 0,-1 1 0 0 0,0-1 0 0 0,1 1 0 0 0,-1 0 0 0 0,4 1 0 0 0,8 8 0 0 0,-15-9 0 0 0,1 0 0 0 0,0-1 0 0 0,-1 0 0 0 0,1 1 0 0 0,0-1 0 0 0,-1 0 0 0 0,1 0 0 0 0,0 0 0 0 0,-1 0 0 0 0,1 0 0 0 0,43 0 0 0 0,-39 1-56 0 0,-1 0 57 0 0,7 5 114 0 0,-6-3-130 0 0,-2-1-44 0 0,-1-1-47 0 0,2 0-123 0 0,-2 0 71 0 0,0-1-34 0 0,-1 0-38 0 0,-1 0-39 0 0,2 0-370 0 0,0 0 83 0 0,-1 0-52 0 0,3 0-722 0 0,1 0-571 0 0,4 0-1083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18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316 112 6072 0 0,'0'0'133'0'0,"0"0"23"0"0,0 0 12 0 0,2 0-23 0 0,-1 0-143 0 0,0 0 0 0 0,0 0 0 0 0,-1 0 0 0 0,1 0 0 0 0,0 0 0 0 0,-1 0 0 0 0,1 0 0 0 0,0 0 0 0 0,-1 0 0 0 0,1-1 0 0 0,0 1 0 0 0,-1 0 0 0 0,1-1 0 0 0,-1 1 0 0 0,1 0-2 0 0,1-7 14 0 0,-1 3 36 0 0,-1 2 153 0 0,0-1-64 0 0,0 1-39 0 0,1-1-38 0 0,-1 0-15 0 0,0 2 57 0 0,0-1 85 0 0,-1 1-46 0 0,1 0 38 0 0,-3 1 237 0 0,3 0-401 0 0,-1 0 0 0 0,1 0 0 0 0,-1 0 0 0 0,1 0 0 0 0,-1 0 0 0 0,1 0-1 0 0,-1 0 1 0 0,1 0 0 0 0,-1 0 0 0 0,1-1 0 0 0,-1 1 0 0 0,1 0 0 0 0,-1 0-1 0 0,1 0 1 0 0,-1-1 0 0 0,1 1 0 0 0,0 0 0 0 0,-1 0 0 0 0,1-1 0 0 0,-1 1-1 0 0,1 0 1 0 0,0-1 0 0 0,-1 1 0 0 0,1-1 0 0 0,0 1 0 0 0,-1 0 0 0 0,1-1-1 0 0,0 1 1 0 0,0-1 0 0 0,0 1 0 0 0,-1-1 0 0 0,1 1 0 0 0,0-1 0 0 0,0 1-1 0 0,0 0 1 0 0,0-1 0 0 0,0 1 0 0 0,0-1 0 0 0,0 1 0 0 0,0-1 0 0 0,0 1-1 0 0,0-1-16 0 0,-3-5 338 0 0,-7-4-13 0 0,7 7-45 0 0,0 1-21 0 0,-11-9 13 0 0,0 8-19 0 0,13 4-234 0 0,0-1 0 0 0,0 0 0 0 0,1 0 1 0 0,-1 0-1 0 0,0-1 0 0 0,1 1 0 0 0,-1 0 0 0 0,0 0 0 0 0,1 0 1 0 0,-1 0-1 0 0,0-1 0 0 0,1 1 0 0 0,-1 0 0 0 0,1 0 0 0 0,-1-1 1 0 0,0 1-1 0 0,1-1 0 0 0,-1 1 0 0 0,1-1 0 0 0,-1 1 0 0 0,1 0 1 0 0,-1-1-1 0 0,1 0 0 0 0,0 1 0 0 0,-1-1 0 0 0,1 1-19 0 0,-1-1 20 0 0,1 0 1 0 0,0 1-1 0 0,-1-1 0 0 0,1 1 1 0 0,-1-1-1 0 0,1 1 0 0 0,-1-1 1 0 0,1 1-1 0 0,-1 0 0 0 0,1-1 1 0 0,-1 1-1 0 0,0-1 0 0 0,1 1 1 0 0,-1 0-1 0 0,1 0 0 0 0,-1-1 1 0 0,0 1-1 0 0,1 0 0 0 0,-1 0 1 0 0,0 0-1 0 0,1 0 0 0 0,-1 0 1 0 0,0 0-1 0 0,1 0 0 0 0,-1 0 1 0 0,0 0-21 0 0,-1 0 46 0 0,1 0 0 0 0,-1-1 0 0 0,1 1 0 0 0,-1 0 1 0 0,1 0-1 0 0,-1-1 0 0 0,1 1 0 0 0,-1-1 0 0 0,1 1 1 0 0,0-1-1 0 0,-1 0-46 0 0,-4-3 160 0 0,2 2-110 0 0,0 0-58 0 0,-5-2 83 0 0,-2 3 68 0 0,0 1 67 0 0,-2 1 65 0 0,3 0 3 0 0,-1-1 44 0 0,-5 0-185 0 0,-10 0-15 0 0,20 3-69 0 0,3 0-47 0 0,1-2-2 0 0,-22 10-3 0 0,9 2-1 0 0,-10 12 5 0 0,23-23-32 0 0,-6 6-59 0 0,-2 2-5 0 0,7-5 23 0 0,3 9 44 0 0,1 9-10 0 0,0-3 60 0 0,5-9 6 0 0,-1-5-56 0 0,-2-3-29 0 0,0-1-11 0 0,6 8 4 0 0,4 3 87 0 0,9 9 94 0 0,-19-19-111 0 0,0-1 0 0 0,1 0 0 0 0,-1 1 0 0 0,0-1 0 0 0,0 0 0 0 0,2 0-10 0 0,-1-1 1 0 0,-1 1-1 0 0,0 0 1 0 0,1 0-1 0 0,-1 1 1 0 0,0-1 0 0 0,1 2-1 0 0,0-1 0 0 0,0 0 0 0 0,0 0 0 0 0,0-1 0 0 0,0 1 0 0 0,1-1 0 0 0,-1 0 0 0 0,14 11 0 0 0,-13-8 0 0 0,1-1 0 0 0,-1 1 0 0 0,1-1 0 0 0,0 0 0 0 0,0-1 0 0 0,0 1 0 0 0,-1-1 0 0 0,0 1 0 0 0,0 0 0 0 0,3 3 0 0 0,11 11 0 0 0,-13-13 0 0 0,0 0 0 0 0,0 1 0 0 0,0 0 0 0 0,-1 1 0 0 0,0-1 0 0 0,3 5 0 0 0,-4-1 0 0 0,-3-8 0 0 0,0 1 0 0 0,1-1 0 0 0,-1 0 0 0 0,0 0 0 0 0,0 0 0 0 0,1 0 0 0 0,0 0 0 0 0,-1 0 0 0 0,1 0 0 0 0,1 2 0 0 0,0-1 1 0 0,0 1 0 0 0,0 0 0 0 0,-1 0 0 0 0,1 2-1 0 0,6 11 35 0 0,-6-12-10 0 0,0 0-2 0 0,-3-2-16 0 0,0 5 41 0 0,0 8 66 0 0,0-6-62 0 0,0 4-21 0 0,0-1 38 0 0,0-4 55 0 0,0-1 58 0 0,0 1 94 0 0,-3-9-48 0 0,-7 0-19 0 0,-17-1 209 0 0,14 2-286 0 0,8 0-104 0 0,2 1-33 0 0,-1 4 5 0 0,4-5 0 0 0,-1-1 0 0 0,1 1 0 0 0,0-1 0 0 0,0 0 0 0 0,-1 1 0 0 0,1-1 0 0 0,0 1 0 0 0,-1-1 0 0 0,1 0 0 0 0,0 1 0 0 0,-1-1 0 0 0,1 0 0 0 0,-1 1 0 0 0,1-1 0 0 0,-1 0 0 0 0,1 0 0 0 0,0 1 0 0 0,-1-1 0 0 0,1 0 0 0 0,-1 0 0 0 0,1 0 0 0 0,-1 0 0 0 0,1 0 0 0 0,-1 0 0 0 0,1 0 0 0 0,-1 0 0 0 0,1 0 0 0 0,-1 0 0 0 0,1 0 0 0 0,-1 0 0 0 0,1 0 0 0 0,-1 0 0 0 0,-31 0 0 0 0,27 1 0 0 0,3-2 0 0 0,-22-12 0 0 0,13 8-1 0 0,-7-6-10 0 0,12 8-37 0 0,-4 3 10 0 0,1 0-131 0 0,2-3 39 0 0,7 3 121 0 0,-1-1 1 0 0,1 1-1 0 0,0-1 0 0 0,0 1 1 0 0,-1-1-1 0 0,1 1 0 0 0,0-1 1 0 0,0 1-1 0 0,0-1 1 0 0,0 1-1 0 0,-1-1 0 0 0,1 1 1 0 0,0-1-1 0 0,0 1 0 0 0,0-1 1 0 0,0 0-1 0 0,0 1 1 0 0,1-1 8 0 0,-1-1-116 0 0,0 2-6 0 0,0 0-58 0 0,0 0-169 0 0,0-3-310 0 0,-1 2 614 0 0,1 1 0 0 0,0-1-1 0 0,1 0 1 0 0,-1 0 0 0 0,0 1-1 0 0,0-1 1 0 0,0 0 0 0 0,0 1-1 0 0,0-1 1 0 0,1 0 0 0 0,-1 1-1 0 0,0-1 1 0 0,0 1 0 0 0,1-1-1 0 0,-1 0 46 0 0,1 1-49 0 0,0 0 0 0 0,-1-1 0 0 0,1 1 0 0 0,0 0 0 0 0,0-1 0 0 0,0 1 0 0 0,0 0 0 0 0,-1 0 0 0 0,1 0 0 0 0,0 0 0 0 0,0 0 0 0 0,0 0 0 0 0,0 0 0 0 0,0 0 49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18.4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1 8808 0 0,'0'0'197'0'0,"0"0"24"0"0,0 0 19 0 0,0 0 46 0 0,0 0 136 0 0,0 0 61 0 0,0 0 12 0 0,0 0-25 0 0,0 0-106 0 0,0 0-48 0 0,0 0-10 0 0,-2 2-10 0 0,-9 9-32 0 0,11-11-260 0 0,0 0 1 0 0,0 0-1 0 0,0 0 0 0 0,-1 0 1 0 0,1 0-1 0 0,0 0 1 0 0,0 0-1 0 0,0 0 1 0 0,0 0-1 0 0,0 0 1 0 0,0 0-1 0 0,0 1 1 0 0,0-1-1 0 0,0 0 1 0 0,0 0-1 0 0,-1 0 1 0 0,1 0-1 0 0,0 0 0 0 0,0 0 1 0 0,0 0-1 0 0,0 0 1 0 0,0 1-1 0 0,0-1 1 0 0,0 0-1 0 0,0 0 1 0 0,0 0-1 0 0,0 0 1 0 0,0 0-1 0 0,0 0 1 0 0,0 1-1 0 0,0-1 1 0 0,0 0-1 0 0,0 0 0 0 0,0 0 1 0 0,0 0-1 0 0,0 0 1 0 0,0 0-1 0 0,0 0 1 0 0,0 1-1 0 0,0-1 1 0 0,0 0-1 0 0,1 0 1 0 0,-1 0-1 0 0,0 0 1 0 0,0 0-1 0 0,0 0 1 0 0,0 0-1 0 0,0 0 1 0 0,0 0-1 0 0,0 1 0 0 0,0-1 1 0 0,0 0-1 0 0,0 0 1 0 0,1 0-1 0 0,-1 0 1 0 0,0 0-1 0 0,0 0-4 0 0,8 11 169 0 0,-4 2 95 0 0,-3 22 385 0 0,-1-31-585 0 0,0 13 56 0 0,0 3 58 0 0,0 0 55 0 0,0-1 52 0 0,0-17-261 0 0,0-1 0 0 0,0 1 1 0 0,1 0-1 0 0,-1-1 1 0 0,0 1-1 0 0,1-1 1 0 0,-1 1-1 0 0,1-1 1 0 0,-1 1-1 0 0,2 0-24 0 0,6 9 168 0 0,-5-7-74 0 0,-2-1-44 0 0,-2 6-25 0 0,1-6 0 0 0,0 26 123 0 0,0-27-62 0 0,0-2 2 0 0,0 3 0 0 0,0-2-146 0 0,0 0 43 0 0,0 0 57 0 0,0 0 126 0 0,0 1-171 0 0,0 0-58 0 0,0 1-57 0 0,0 2-75 0 0,0 0-86 0 0,0 3-100 0 0,0-8 10 0 0,0 0-59 0 0,0 0-52 0 0,0 0-47 0 0,0 0-156 0 0,0 0-45 0 0,0 0-191 0 0,0 0-507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4:16.6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0 285 5224 0 0,'0'0'151'0'0,"0"0"39"0"0,0 0 65 0 0,0 0 29 0 0,3 0 4 0 0,6 0 558 0 0,-1 0-93 0 0,1 0-88 0 0,0 0-82 0 0,1 0-76 0 0,-1 0-70 0 0,0 0-63 0 0,1 0-58 0 0,1 0-5 0 0,0 0-63 0 0,1 0-55 0 0,-1 0-43 0 0,3 0-12 0 0,24 0 149 0 0,-21 0-137 0 0,-16 0-144 0 0,1 0-1 0 0,-1-1 0 0 0,1 1 1 0 0,-1 0-1 0 0,1 0 0 0 0,0-1 1 0 0,-1 1-1 0 0,1-1 0 0 0,-1 0 1 0 0,0 1-1 0 0,1-1 0 0 0,-1 0 1 0 0,0 0-6 0 0,13-5 20 0 0,-10 5-4 0 0,-1 0 0 0 0,1 1 0 0 0,0-1 0 0 0,0 1 0 0 0,3 0-16 0 0,12 0 77 0 0,-14 1-67 0 0,0-1 0 0 0,0 0 1 0 0,0 0-1 0 0,1-1 0 0 0,-1 1 1 0 0,0-1-1 0 0,0-1-10 0 0,3-5 18 0 0,-7 7-17 0 0,-1-1 0 0 0,0 1 0 0 0,0-1 0 0 0,1 1 1 0 0,-1 0-1 0 0,0-1 0 0 0,1 1 0 0 0,-1 0 0 0 0,1-1 0 0 0,-1 1 0 0 0,0 0 0 0 0,1-1 0 0 0,-1 1 0 0 0,1 0 0 0 0,-1 0 0 0 0,1 0 0 0 0,-1-1 0 0 0,1 1 1 0 0,-1 0-1 0 0,1 0 0 0 0,-1 0 0 0 0,1 0 0 0 0,-1 0 0 0 0,1 0 0 0 0,-1 0 0 0 0,1 0 0 0 0,-1 0 0 0 0,1 0 0 0 0,0 0-1 0 0,13-2-94 0 0,-8-2-41 0 0,-3 2 38 0 0,-1 1-34 0 0,0-1-40 0 0,-1 0-45 0 0,1 1-190 0 0,-2 0-108 0 0,1 1 71 0 0,-1 0-41 0 0,0-1-570 0 0,0 1-449 0 0,0 0-855 0 0</inkml:trace>
  <inkml:trace contextRef="#ctx0" brushRef="#br0" timeOffset="402.03">95 1 6992 0 0,'0'0'157'0'0,"0"0"23"0"0,0 0 12 0 0,0 0 15 0 0,0 0 34 0 0,0 0 14 0 0,0 0 1 0 0,0 0 20 0 0,0 0 84 0 0,0 2 37 0 0,3 10-37 0 0,9 9 293 0 0,-4-8-316 0 0,-5-6-218 0 0,0-2-45 0 0,-1 14 278 0 0,-2-18-317 0 0,0 0-1 0 0,0 1 1 0 0,0-1-1 0 0,0 1 1 0 0,1-1-1 0 0,-1 0 1 0 0,0 1-1 0 0,1-1 0 0 0,-1 0 1 0 0,1 1-35 0 0,3 6 122 0 0,8 19 201 0 0,-8-17-243 0 0,3 9 55 0 0,-5-1 41 0 0,-3-8-94 0 0,1 10 86 0 0,4-3 25 0 0,0-6-102 0 0,3 7 66 0 0,-5 1 37 0 0,-2-16-164 0 0,0 0 0 0 0,0 0 0 0 0,1 0-1 0 0,-1 0 1 0 0,1 0 0 0 0,0 0 0 0 0,1 2-30 0 0,6 13 173 0 0,-4-3-13 0 0,-5 6-21 0 0,1-12-74 0 0,0 54 572 0 0,2-58-513 0 0,-1-3-110 0 0,1-1-1 0 0,-1 0 1 0 0,0 1 0 0 0,0-1 0 0 0,0 1 0 0 0,0-1-1 0 0,0 1 1 0 0,0 0 0 0 0,0-1 0 0 0,0 2-14 0 0,0 2-12 0 0,-1 1-47 0 0,0-6-29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04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413 65 5192 0 0,'0'0'151'0'0,"0"3"-5"0"0,0 3-101 0 0,0-2 14 0 0,0-2 60 0 0,0-1 137 0 0,0-1 226 0 0,0 0 20 0 0,0 0 4 0 0,0 0 13 0 0,0 0 8 0 0,0 0 1 0 0,0 0-14 0 0,0 2-56 0 0,0-1-293 0 0,0 0-90 0 0,0-1-66 0 0,0 1-35 0 0,0 1-138 0 0,0-1 138 0 0,0 0 82 0 0,0-1 14 0 0,0 1 36 0 0,0-1 22 0 0,0 1 35 0 0,0 0 39 0 0,0-1 43 0 0,0 1 44 0 0,0 0 50 0 0,0 0 53 0 0,0-1 55 0 0,-2 0-261 0 0,-5-1-76 0 0,-3-4 191 0 0,5 3-199 0 0,2-1-55 0 0,-1 1-77 0 0,-9-3 136 0 0,7-5-2 0 0,-4 4 4 0 0,5-4 17 0 0,-9 4 10 0 0,1-4 1 0 0,11 8-41 0 0,-1 0-35 0 0,-4 1-7 0 0,1 1-15 0 0,-41-27 290 0 0,30 23-112 0 0,-13 5 162 0 0,14 0-164 0 0,15-1-209 0 0,1 0 0 0 0,-1 0 0 0 0,0-1 0 0 0,1 1 0 0 0,-1 0 0 0 0,1 0 0 0 0,-1 0 0 0 0,1 1 0 0 0,-1-1 0 0 0,1 0 0 0 0,-1 0 0 0 0,1 0 0 0 0,-1 0 0 0 0,1 0 0 0 0,-1 1 0 0 0,1-1 0 0 0,0 0 0 0 0,-1 0 0 0 0,1 1 0 0 0,-1-1 0 0 0,1 0 0 0 0,0 1 0 0 0,-1-1 0 0 0,1 0 0 0 0,-1 1 0 0 0,1-1 0 0 0,0 1 0 0 0,0-1 0 0 0,-1 1-5 0 0,-7 6 79 0 0,-13-2 11 0 0,21-5-87 0 0,0 1 0 0 0,-1-1 1 0 0,1 0-1 0 0,-1 1 1 0 0,1-1-1 0 0,-1 1 0 0 0,1-1 1 0 0,0 1-1 0 0,-1-1 1 0 0,1 0-1 0 0,0 1 0 0 0,0-1 1 0 0,-1 1-1 0 0,1-1 1 0 0,0 1-1 0 0,0-1 0 0 0,0 1 1 0 0,-1 0-4 0 0,0 3 25 0 0,-2 1-10 0 0,0-1 1 0 0,-1 0-1 0 0,1 0 0 0 0,0 0 1 0 0,-1-1-1 0 0,0 1 0 0 0,-2 0-15 0 0,2-1 8 0 0,1 1 0 0 0,-1-1 0 0 0,0 1-1 0 0,1 0 1 0 0,0-1 0 0 0,0 2 0 0 0,-1 0-8 0 0,-15 43 0 0 0,15-39 0 0 0,1 1 0 0 0,-1 0 0 0 0,2 0 0 0 0,-1 0 0 0 0,1-1 0 0 0,-1 0 0 0 0,0 1 0 0 0,-4 7 0 0 0,0-1 16 0 0,2-1 0 0 0,0 1 0 0 0,0-1 0 0 0,2 2-16 0 0,-1-1 0 0 0,2-3 0 0 0,0 1 0 0 0,1-1 0 0 0,0 0 0 0 0,1 1 0 0 0,2 8 0 0 0,-1 18 0 0 0,-1-1 0 0 0,0-36 0 0 0,0 0 0 0 0,0 0 0 0 0,0 0 0 0 0,1-1 0 0 0,-1 1 0 0 0,0 0 0 0 0,1 0 0 0 0,0-1 0 0 0,0 1 0 0 0,0 0 0 0 0,0-1 0 0 0,1 3 0 0 0,0-3 0 0 0,-1 0 0 0 0,0 1 0 0 0,0-1 0 0 0,-1 0 0 0 0,1 1 0 0 0,0-1 0 0 0,-1 1 0 0 0,1-1 0 0 0,-1 1 0 0 0,0-1 0 0 0,0 1 0 0 0,0 1 0 0 0,0 3 0 0 0,0-4 0 0 0,-1 0 0 0 0,1-1 0 0 0,0 1 0 0 0,0 0 0 0 0,1 0 0 0 0,-1 0 0 0 0,1 0 0 0 0,-1 0 0 0 0,1 0 0 0 0,0 0 0 0 0,0-1 0 0 0,0 1 0 0 0,0 0 0 0 0,1 0 0 0 0,-1-1 0 0 0,1 1 0 0 0,0-1 0 0 0,1 2 0 0 0,28 27 0 0 0,-19-18-2 0 0,6 6 13 0 0,-16-17-5 0 0,0-1-1 0 0,0 1 0 0 0,0 0 1 0 0,0-1-1 0 0,0 0 1 0 0,0 1-1 0 0,1-1 1 0 0,0 0-6 0 0,24 4 11 0 0,-14 2-11 0 0,-12-6 0 0 0,0 0 0 0 0,1-1 0 0 0,-1 1 0 0 0,1 0 0 0 0,-1-1 0 0 0,1 1 0 0 0,-1-1 0 0 0,1 1 0 0 0,-1-1 0 0 0,1 0 0 0 0,0 0 0 0 0,-1 0 0 0 0,1 0 0 0 0,40 0 0 0 0,-21 0-32 0 0,-5-1-117 0 0,2-6-29 0 0,-7 2 63 0 0,-8 4 100 0 0,0 0-53 0 0,0 0-50 0 0,0 0-46 0 0,-1 0-45 0 0,0-1-42 0 0,1 1-39 0 0,-1 0-36 0 0,1 0-323 0 0,1-1-89 0 0,0 0-73 0 0,0 1-60 0 0,7-1-975 0 0,7 1-1044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55.4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10304 0 0,'0'0'233'0'0,"0"0"39"0"0,0 0 15 0 0,3 0-7 0 0,-3 0-270 0 0,0 0 0 0 0,1 0 0 0 0,-1 0 1 0 0,1 0-1 0 0,-1 0 0 0 0,1 0 0 0 0,-1 0 1 0 0,0 0-1 0 0,1 0 0 0 0,-1 0 0 0 0,1 0 1 0 0,-1 0-1 0 0,0 1 0 0 0,1-1 0 0 0,-1 0 1 0 0,0 0-1 0 0,1 0 0 0 0,-1 1 1 0 0,1-1-1 0 0,-1 0 0 0 0,0 0 0 0 0,0 1 1 0 0,1-1-1 0 0,-1 0 0 0 0,0 1 0 0 0,1-1 1 0 0,-1 0-1 0 0,0 1 0 0 0,0-1 0 0 0,0 1 1 0 0,1-1-11 0 0,3 7 162 0 0,7-2 70 0 0,-6 3-54 0 0,4 9 11 0 0,-7-13-132 0 0,-2-2-32 0 0,1 0 1 0 0,0 0-1 0 0,-1 0 1 0 0,0 0-1 0 0,1 0 1 0 0,-1 0-1 0 0,0 0 1 0 0,0 0 0 0 0,0 0-1 0 0,0 0 1 0 0,0 0-26 0 0,-1 8 95 0 0,1 31 161 0 0,0 61 459 0 0,0-72-544 0 0,0-3-59 0 0,2 1 23 0 0,4 3 0 0 0,0-1-5 0 0,-4-6 0 0 0,-3 2 16 0 0,1-15-70 0 0,-1 0 0 0 0,1 0 1 0 0,1-1-1 0 0,0 1 1 0 0,2 4-77 0 0,2 0 86 0 0,1 3 22 0 0,-4-1 8 0 0,-2-1-39 0 0,0 29 170 0 0,0-32-189 0 0,1 4 31 0 0,5 0-22 0 0,0-1-19 0 0,-4-6 9 0 0,-1 2 1 0 0,-1-1-1 0 0,1 0 1 0 0,-2 6-58 0 0,1-2 48 0 0,-1-1 13 0 0,3 23 130 0 0,-2-35-179 0 0,0 0-1 0 0,1 0 1 0 0,-1 0-1 0 0,1 0 1 0 0,-1 0-1 0 0,1 0 1 0 0,0 0-1 0 0,0 0 1 0 0,0 0-1 0 0,0-1 1 0 0,0 1-1 0 0,0 0 1 0 0,2 1-13 0 0,-1-1 81 0 0,-2-2-1 0 0,0 0-6 0 0,0 0-1 0 0,0 0 0 0 0,0 0-1 0 0,0 0-6 0 0,0 0-1 0 0,1-5 14 0 0,-1 0-50 0 0,-1-1-6 0 0,4-9 48 0 0,2 7-29 0 0,-4 6-34 0 0,0 1 0 0 0,0 0 1 0 0,0-1-1 0 0,-1 1 1 0 0,1-1-1 0 0,0 0 0 0 0,-1 1 1 0 0,1-1-1 0 0,-1 1 0 0 0,0-1 1 0 0,1 0-1 0 0,-1 1 0 0 0,0-1 1 0 0,0 0-8 0 0,0-10 10 0 0,-1 9-9 0 0,1 0 1 0 0,0 0-1 0 0,0 0 0 0 0,0-1 0 0 0,0 1 0 0 0,1 0 0 0 0,-1 0 0 0 0,1 0 0 0 0,0-1 0 0 0,0 1-1 0 0,9-16 43 0 0,-4-7-33 0 0,-4 21-10 0 0,0-1 0 0 0,0 1 0 0 0,1 0 0 0 0,0 0 0 0 0,0 0 0 0 0,10-3-21 0 0,-5-1-18 0 0,3-3-46 0 0,2 4-24 0 0,26-13-177 0 0,1 0 42 0 0,-38 20 236 0 0,0 0-1 0 0,0 1 0 0 0,0-1 0 0 0,0 1 1 0 0,0 0-1 0 0,0-1 0 0 0,0 1 0 0 0,0 0 1 0 0,0 0-1 0 0,0 0 0 0 0,0 1 9 0 0,8-1-12 0 0,-10 0 12 0 0,4 0-11 0 0,0 0-1 0 0,0 0 0 0 0,0 1 1 0 0,0-1-1 0 0,2 2 12 0 0,8 4-40 0 0,-13-5 37 0 0,0 0 0 0 0,1 0-1 0 0,-1-1 1 0 0,1 1 0 0 0,-1 0 0 0 0,1-1 0 0 0,-1 1-1 0 0,1-1 1 0 0,-1 0 0 0 0,1 1 0 0 0,-1-1 0 0 0,1 0-1 0 0,0 0 4 0 0,0 0-10 0 0,1 1 0 0 0,-1-1 0 0 0,0 1 0 0 0,1-1 0 0 0,-1 1 0 0 0,0 0 0 0 0,1 0 0 0 0,-1 0 0 0 0,0 0 0 0 0,0 1 0 0 0,0-1 0 0 0,0 1 0 0 0,2 1 10 0 0,-2-1-6 0 0,1 0 0 0 0,-1 0 0 0 0,1 0 1 0 0,-1 1-1 0 0,0-1 0 0 0,0 1 0 0 0,0-1 0 0 0,-1 1 1 0 0,1 0-1 0 0,0 0 0 0 0,-1 0 0 0 0,0 0 0 0 0,0 0 1 0 0,0 0-1 0 0,0 0 0 0 0,0 0 0 0 0,0 3 6 0 0,-1-4-1 0 0,0-1 0 0 0,1 1 0 0 0,-1 0 0 0 0,1 0 0 0 0,-1 0 0 0 0,1 0 0 0 0,0 0 0 0 0,0-1 0 0 0,0 1 0 0 0,0 0 1 0 0,1 1-1 0 0,-1-1-1 0 0,0 0 1 0 0,0 1 0 0 0,0-1 0 0 0,0 0 0 0 0,0 1 0 0 0,0-1 0 0 0,-1 2 1 0 0,0-3-4 0 0,0 0 0 0 0,0 1 1 0 0,0-1-1 0 0,0 0 0 0 0,0 1 1 0 0,0-1-1 0 0,-1 0 0 0 0,1 0 0 0 0,0 1 1 0 0,-1-1-1 0 0,1 0 0 0 0,-1 1 4 0 0,-4 6-9 0 0,4-7 9 0 0,0 1 0 0 0,0-1 0 0 0,0 1 0 0 0,1-1-1 0 0,-1 1 1 0 0,0-1 0 0 0,1 1 0 0 0,-1-1 0 0 0,1 1 0 0 0,-1 0 0 0 0,1-1 0 0 0,0 1 0 0 0,0 0-1 0 0,0 0 2 0 0,0-1-2 0 0,-1 1 1 0 0,1 0 0 0 0,0 0 0 0 0,-1-1 0 0 0,1 1 0 0 0,-1 0 0 0 0,1-1 0 0 0,-1 1 0 0 0,0 0 0 0 0,0-1 0 0 0,1 1 0 0 0,-1-1 0 0 0,0 1 0 0 0,-1-1 0 0 0,1 1 0 0 0,0-1 0 0 0,0 0 0 0 0,-1 0 0 0 0,1 1 0 0 0,-12 14 12 0 0,11-11 4 0 0,-4 6 17 0 0,2-8-27 0 0,0 0 1 0 0,0-1-1 0 0,-1 1 1 0 0,1-1 0 0 0,-1 0-7 0 0,-20 13 83 0 0,2-1 43 0 0,6-5-14 0 0,3-2-47 0 0,11-6-61 0 0,0 0-1 0 0,0 0 0 0 0,0-1 0 0 0,1 1 0 0 0,-1-1 0 0 0,0 0 1 0 0,0 0-1 0 0,0 0 0 0 0,0 0 0 0 0,-3 0-3 0 0,-9-1 38 0 0,-14 1-25 0 0,-19 0 48 0 0,26-4-101 0 0,6-3-54 0 0,12 5 56 0 0,-4-3-184 0 0,1-1-87 0 0,6 4 211 0 0,0 1-34 0 0,0 0-43 0 0,-2 0-56 0 0,2 0-49 0 0,-1 0-46 0 0,0 1-40 0 0,1 0-37 0 0,-1-1-160 0 0,0 0-45 0 0,-1 0-701 0 0,1-4-678 0 0,2-4-1127 0 0</inkml:trace>
  <inkml:trace contextRef="#ctx0" brushRef="#br0" timeOffset="516.53">632 174 8232 0 0,'0'0'182'0'0,"0"0"29"0"0,0 0 14 0 0,3 0-27 0 0,5 0-132 0 0,-3-2-12 0 0,1-2 76 0 0,1-3 149 0 0,-7 7-279 0 0,2-1 292 0 0,0 0-77 0 0,0 0-62 0 0,0 1-52 0 0,0 0-31 0 0,4 2 8 0 0,-5-1-15 0 0,0-1 36 0 0,12 11 407 0 0,-11-10-339 0 0,0 0-40 0 0,1 1 31 0 0,1-2-86 0 0,1-1-52 0 0,-2 0 64 0 0,5 2 51 0 0,0 0-34 0 0,10 6 81 0 0,-7-2-78 0 0,26 10 371 0 0,-14-2-223 0 0,-5-2-125 0 0,-2 0-104 0 0,19 7 28 0 0,-29-16-47 0 0,-1 0 0 0 0,0 1 1 0 0,1 0-1 0 0,-1 0 0 0 0,-1 0 1 0 0,1 1-1 0 0,0 0 0 0 0,1 1-4 0 0,7 7 37 0 0,-8-8-32 0 0,0 1-1 0 0,-1-1 1 0 0,0 1-1 0 0,1 0 1 0 0,-1 0-1 0 0,0 2-4 0 0,-1-2 13 0 0,-3-4-11 0 0,0-1 0 0 0,1 1 0 0 0,-1 0 0 0 0,0-1 1 0 0,0 1-1 0 0,1 0 0 0 0,-1-1 0 0 0,1 1 0 0 0,-1-1 0 0 0,1 1 0 0 0,-1-1 0 0 0,1 1 1 0 0,-1-1-1 0 0,1 1 0 0 0,-1-1 0 0 0,1 0 0 0 0,-1 1 0 0 0,1-1 0 0 0,0 0 1 0 0,-1 1-1 0 0,1-1 0 0 0,0 0-2 0 0,4 3 4 0 0,-4-3 0 0 0,0 1-1 0 0,0 0 1 0 0,0 0-1 0 0,1-1 1 0 0,-1 1 0 0 0,0 0-1 0 0,0 0 1 0 0,-1 0-1 0 0,1 1 1 0 0,0-1-1 0 0,0 0 1 0 0,0 1-4 0 0,2 14 11 0 0,-3-3-1 0 0,0-13-9 0 0,0 0 0 0 0,0 0 0 0 0,-1 0-1 0 0,1 0 1 0 0,0 0 0 0 0,0 0 0 0 0,0 0-1 0 0,0 0 1 0 0,0 0 0 0 0,0 1-1 0 0,0-1 1 0 0,0 0 0 0 0,0 0 0 0 0,0 0-1 0 0,0 0 1 0 0,0 0 0 0 0,0 0 0 0 0,0 0-1 0 0,1 0 1 0 0,-1 0 0 0 0,0 0 0 0 0,0 1-1 0 0,0-1 1 0 0,0 0 0 0 0,0 0 0 0 0,0 0-1 0 0,0 0 1 0 0,0 0 0 0 0,0 0 0 0 0,0 0-1 0 0,0 0 1 0 0,0 0 0 0 0,0 0 0 0 0,0 0-1 0 0,0 0 1 0 0,0 0 0 0 0,1 0 0 0 0,-1 0-1 0 0,0 0 1 0 0,0 0 0 0 0,0 0 0 0 0,0 1-1 0 0,0-1 1 0 0,0 0 0 0 0,0 0 0 0 0,0 0-1 0 0,0 0 1 0 0,0 0 0 0 0,1 0 0 0 0,-1 0-1 0 0,0 0 1 0 0,0-1 0 0 0,0 1 0 0 0,0 0-1 0 0,0 0 1 0 0,0 0 0 0 0,0 0-1 0 0,0 0 0 0 0,1 0 1 0 0,0 0-1 0 0,-1 0 1 0 0,1 0 0 0 0,0 0-1 0 0,-1 0 1 0 0,1 1 0 0 0,0-1 0 0 0,-1 0-1 0 0,1 0 1 0 0,0 0 0 0 0,-1 1-1 0 0,1-1 1 0 0,0 0 0 0 0,-1 1 0 0 0,1-1-1 0 0,-1 1 0 0 0,1-1 1 0 0,-1 1 0 0 0,0 0 0 0 0,1 0-1 0 0,-1 0 1 0 0,0-1 0 0 0,0 1 0 0 0,0 0-1 0 0,1 0 1 0 0,-1 0 0 0 0,0 0 0 0 0,0 0-1 0 0,0-1 1 0 0,-1 2-1 0 0,1 6 20 0 0,0 13 174 0 0,0-18-114 0 0,0-3 4 0 0,-2 0 17 0 0,1 0-97 0 0,1-1 1 0 0,-1 1-1 0 0,1 0 1 0 0,-1 0-1 0 0,1 0 0 0 0,-1 0 1 0 0,1 0-1 0 0,-1 1 1 0 0,1-1-1 0 0,-1 0 0 0 0,1 0 1 0 0,-1 0-1 0 0,1 0 1 0 0,-1 1-1 0 0,1-1 0 0 0,-1 0 1 0 0,1 0-1 0 0,-1 1 1 0 0,1-1-1 0 0,0 0 0 0 0,-1 1 1 0 0,1-1-1 0 0,0 0 1 0 0,-1 1-1 0 0,1-1-4 0 0,-1 13 173 0 0,2 4-24 0 0,-5-4-94 0 0,-9 3-55 0 0,0 0 10 0 0,10-12 2 0 0,3-3-10 0 0,0 0 0 0 0,0-1 0 0 0,-1 1 0 0 0,1 0 0 0 0,0-1 0 0 0,-1 1 0 0 0,1-1 0 0 0,-1 1 0 0 0,1 0 0 0 0,0-1 0 0 0,-1 1 0 0 0,1-1 0 0 0,-1 0-1 0 0,1 1 1 0 0,-1-1 0 0 0,0 1 0 0 0,1-1 0 0 0,-1 0 0 0 0,1 1 0 0 0,-1-1 0 0 0,0 0 0 0 0,0 1-2 0 0,-4 1-1 0 0,4-1 1 0 0,0-1-1 0 0,0 1 1 0 0,1 0 0 0 0,-1-1 0 0 0,0 1 0 0 0,0 0 0 0 0,0 0 0 0 0,1 0 0 0 0,-1 0 0 0 0,0 0 0 0 0,1 0 0 0 0,-1 0 0 0 0,1 0 0 0 0,-1 0 0 0 0,1 0 0 0 0,-1 0 0 0 0,-5 10 11 0 0,-5-4 29 0 0,10-7-39 0 0,0 0 0 0 0,0 1-1 0 0,0-1 1 0 0,0 1 0 0 0,0-1 0 0 0,0 1 0 0 0,0 0 0 0 0,0-1 0 0 0,0 1-1 0 0,0 0 1 0 0,0 0 0 0 0,0 0 0 0 0,1-1 0 0 0,-1 1 0 0 0,0 0 0 0 0,1 1-1 0 0,-3 3 0 0 0,3-5 1 0 0,0 1-1 0 0,-1 0 0 0 0,1-1 0 0 0,0 1 1 0 0,0-1-1 0 0,-1 1 0 0 0,1 0 0 0 0,-1-1 1 0 0,1 1-1 0 0,-1-1 0 0 0,1 1 0 0 0,-1-1 1 0 0,1 1-1 0 0,-1-1 0 0 0,1 0 0 0 0,-1 1 1 0 0,1-1-1 0 0,-1 0 0 0 0,0 1 1 0 0,1-1-1 0 0,-1 0 0 0 0,0 1 0 0 0,-4 1 8 0 0,-26 24 138 0 0,19-21-91 0 0,1 1 2 0 0,6-2 3 0 0,-2 2 40 0 0,-7 5 38 0 0,0-8-12 0 0,13-4-118 0 0,0 1 1 0 0,0 0 0 0 0,0 0 0 0 0,0 0 0 0 0,0 0 0 0 0,1 1 0 0 0,-1-1-1 0 0,0 0 1 0 0,0 0 0 0 0,0 0 0 0 0,0 1 0 0 0,1-1 0 0 0,-1 0 0 0 0,-1 1-9 0 0,-3 10 77 0 0,5-11-72 0 0,-1 0-1 0 0,0 1 1 0 0,1-1 0 0 0,-1 0-1 0 0,0 1 1 0 0,1-1 0 0 0,-1 0 0 0 0,0 0-1 0 0,1 0 1 0 0,-1 0 0 0 0,0 0-1 0 0,1 0 1 0 0,-1 0 0 0 0,0 0 0 0 0,1 0-5 0 0,-3 0 70 0 0,3 0-43 0 0,0 0-47 0 0,0 0-75 0 0,0 0-55 0 0,0 0-221 0 0,0 0-26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07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7488 0 0,'0'0'217'0'0,"0"3"-6"0"0,0 1-177 0 0,2 2-24 0 0,4-3 1 0 0,-1-1 68 0 0,8 23 799 0 0,-10-21-708 0 0,-1 12 437 0 0,1 0-28 0 0,0-10-422 0 0,13 24 675 0 0,-6-19-545 0 0,-1 2-2 0 0,-2 6 55 0 0,-1 0 21 0 0,3-7-35 0 0,2 4 68 0 0,-6 0-94 0 0,-4-14-263 0 0,-1 1 0 0 0,1-1 1 0 0,0 1-1 0 0,-1-1 0 0 0,1 1 0 0 0,0-1 1 0 0,1 0-1 0 0,-1 0 0 0 0,0 0 0 0 0,1 1 1 0 0,-1-1-1 0 0,1-1 0 0 0,0 2-37 0 0,0-2 37 0 0,0 1-1 0 0,-1 0 1 0 0,1 1 0 0 0,0-1-1 0 0,-1 0 1 0 0,0 0-1 0 0,1 1 1 0 0,-1 0-37 0 0,0-1 20 0 0,-1-1 0 0 0,1 0 0 0 0,-1 1 0 0 0,0-1 1 0 0,0 0-1 0 0,1 1 0 0 0,-1-1 0 0 0,0 1 0 0 0,0-1 0 0 0,-1 0 0 0 0,1 1 0 0 0,0-1 0 0 0,0 0 0 0 0,-1 1 1 0 0,1-1-1 0 0,0 0 0 0 0,-1 1 0 0 0,0 0-20 0 0,-3 4 103 0 0,-4 6 84 0 0,8-12-178 0 0,0 1 0 0 0,0-1 0 0 0,0 0 0 0 0,0 1 0 0 0,-1-1 0 0 0,1 1 0 0 0,0-1 0 0 0,0 0 0 0 0,0 1 0 0 0,0-1 0 0 0,0 1 0 0 0,0-1 0 0 0,0 0 1 0 0,0 1-1 0 0,0-1 0 0 0,0 1 0 0 0,0-1 0 0 0,1 0 0 0 0,-1 1 0 0 0,0-1 0 0 0,0 0 0 0 0,0 1 0 0 0,0-1 0 0 0,1 1 0 0 0,-1-1 0 0 0,0 0 1 0 0,0 1-10 0 0,14 4 280 0 0,-1 6-32 0 0,-11-9-130 0 0,-2 1-50 0 0,0-3-65 0 0,0 1 0 0 0,0 0 1 0 0,0-1-1 0 0,0 1 0 0 0,1-1 0 0 0,-1 1 0 0 0,0-1 0 0 0,0 1 0 0 0,0 0 0 0 0,0-1 1 0 0,1 1-1 0 0,-1-1 0 0 0,0 1 0 0 0,0-1 0 0 0,1 1 0 0 0,-1-1 0 0 0,1 1-3 0 0,3 1 70 0 0,2-1 35 0 0,-4-1 105 0 0,-2 0-3 0 0,0 0-5 0 0,0-20 196 0 0,0 0-110 0 0,0 0-112 0 0,0 4-120 0 0,0 14-43 0 0,0 0-1 0 0,0 1 1 0 0,0-1-1 0 0,0 0 1 0 0,-1 1-1 0 0,1-1 1 0 0,0 0-1 0 0,-1 1 1 0 0,0-1-1 0 0,1 1 1 0 0,-1-1-1 0 0,0 1 1 0 0,0-1-1 0 0,0 0-12 0 0,-5-10 43 0 0,2-11-101 0 0,5-16-115 0 0,1 25 66 0 0,1 0 1 0 0,0 0-1 0 0,3-3 107 0 0,-3 0-127 0 0,-3 4 49 0 0,2-4-16 0 0,8-4-40 0 0,2 3 37 0 0,-5 9 48 0 0,-6 7 35 0 0,1 0-1 0 0,0 0 1 0 0,-1 0-1 0 0,1 1 1 0 0,0-1-1 0 0,0 0 0 0 0,0 1 1 0 0,1-1-1 0 0,-1 1 1 0 0,0 0-1 0 0,0 0 1 0 0,1-1 14 0 0,0 1-19 0 0,0 0 0 0 0,0-1 0 0 0,-1 1 0 0 0,1-1 0 0 0,-1 0 1 0 0,3-2 18 0 0,5-4-29 0 0,-8 7 14 0 0,0 0 1 0 0,1-1 0 0 0,-1 1 0 0 0,0 0 0 0 0,1 0 0 0 0,-1 1-1 0 0,1-1 1 0 0,0 0 0 0 0,-1 1 0 0 0,1 0 0 0 0,0-1 0 0 0,-1 1-1 0 0,2 0 15 0 0,13 5-48 0 0,22 18-62 0 0,-15-1 74 0 0,-16-15 35 0 0,-5-4-1 0 0,1 0 1 0 0,-1 0-1 0 0,0 1 0 0 0,0-1 1 0 0,-1 1-1 0 0,1 0 2 0 0,9 20-53 0 0,8 15 53 0 0,-15-7 0 0 0,0-24 0 0 0,-4-7 0 0 0,0 1 0 0 0,0-1 0 0 0,0 1 0 0 0,-1-1 0 0 0,1 1 0 0 0,0-1 0 0 0,-1 1 0 0 0,1-1 0 0 0,-1 1 0 0 0,0 0 0 0 0,1-1 0 0 0,-1 1 0 0 0,0 0 0 0 0,0-1 0 0 0,2 10-8 0 0,2-8 20 0 0,-4-3-12 0 0,1 0 1 0 0,-1 0-1 0 0,0 0 1 0 0,1 0-1 0 0,-1 1 1 0 0,0-1-1 0 0,1 0 1 0 0,-1 0-1 0 0,0 0 1 0 0,1 1-1 0 0,-1-1 1 0 0,0 0-1 0 0,1 0 1 0 0,-1 1-1 0 0,0-1 1 0 0,0 0-1 0 0,0 0 1 0 0,1 1-1 0 0,-1-1 0 0 0,0 0 1 0 0,0 1-1 0 0,0-1 1 0 0,0 0-1 0 0,1 1 0 0 0,0 3-6 0 0,-1 0-1 0 0,1-1 0 0 0,0 1 1 0 0,-1 0-1 0 0,0 0 1 0 0,0 3 6 0 0,0 4-123 0 0,0-9 41 0 0,0-2-67 0 0,0 0-81 0 0,0 1 68 0 0,0-1-36 0 0,0 0-41 0 0,0 0-36 0 0,0 0-377 0 0,0 0 90 0 0,0 0-52 0 0,0 0-723 0 0,0 0-570 0 0,0 0-1083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07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10536 0 0,'2'0'233'0'0,"-1"0"-222"0"0,-1-1 0 0 0,0 1-1 0 0,1 0 1 0 0,-1 0 0 0 0,1 0 0 0 0,-1 0 0 0 0,1 0-1 0 0,-1 0 1 0 0,1 1 0 0 0,-1-1 0 0 0,0 0 0 0 0,1 0 0 0 0,-1 0-1 0 0,1 0 1 0 0,-1 0 0 0 0,0 1 0 0 0,1-1 0 0 0,-1 0-1 0 0,1 0 1 0 0,-1 1 0 0 0,0-1 0 0 0,1 0 0 0 0,-1 0-1 0 0,0 1 1 0 0,0-1 0 0 0,1 0 0 0 0,-1 1 0 0 0,0-1 0 0 0,0 1-1 0 0,1-1 1 0 0,-1 0 0 0 0,0 1 0 0 0,0-1 0 0 0,0 1-1 0 0,0-1 1 0 0,0 0 0 0 0,1 1 0 0 0,-1-1 0 0 0,0 1-1 0 0,0-1 1 0 0,0 1 0 0 0,0-1 0 0 0,0 1 0 0 0,0-1 0 0 0,-1 0-1 0 0,1 1 1 0 0,0 0-11 0 0,0 0 35 0 0,0 1 0 0 0,0 0 0 0 0,1 0 0 0 0,-1 0 0 0 0,0-1 0 0 0,1 1 0 0 0,-1 0 0 0 0,1-1 0 0 0,0 2-35 0 0,4 5 73 0 0,-4-7-71 0 0,0 1 0 0 0,0-1 0 0 0,0 1 0 0 0,-1-1 0 0 0,1 1 0 0 0,0-1 0 0 0,-1 1 0 0 0,1 0 0 0 0,-1-1 0 0 0,1 1 0 0 0,-1 0 1 0 0,0-1-1 0 0,0 1 0 0 0,0 0 0 0 0,0 0-2 0 0,0 1-3 0 0,0 1 1 0 0,0-1-1 0 0,1 0 1 0 0,-1 0 0 0 0,1 0-1 0 0,-1 0 1 0 0,2 2 2 0 0,3 4 27 0 0,2 0 41 0 0,-3-5 2 0 0,-1 1 38 0 0,2 2 109 0 0,-2 0 42 0 0,6 8 304 0 0,-2-6-258 0 0,-4-6-257 0 0,0 0 73 0 0,2 3 150 0 0,8 6 464 0 0,-9-9-573 0 0,0-1-69 0 0,9 4 317 0 0,-11-3-259 0 0,4 4 91 0 0,-4-6-195 0 0,1-1 1 0 0,-1 1 0 0 0,1-1-1 0 0,-1 1 1 0 0,1-1 0 0 0,-1 0-1 0 0,2 0-47 0 0,1 0 312 0 0,-2 0-7 0 0,1 0-188 0 0,8 0 96 0 0,1-3-52 0 0,4-7 18 0 0,10-5 88 0 0,-11 11-133 0 0,-10 2-46 0 0,4-12-7 0 0,-7-1-1 0 0,-3 3-25 0 0,1 9-46 0 0,-1-1 1 0 0,0 1-1 0 0,0 0 0 0 0,0 0 0 0 0,0 0 0 0 0,-1-1 1 0 0,1 1-1 0 0,-1 0 0 0 0,0 0 0 0 0,0-1-9 0 0,-5-4 6 0 0,1-1 11 0 0,4-2-61 0 0,0-8-68 0 0,1 16-184 0 0,0 0 107 0 0,-1 0 90 0 0,0 1 72 0 0,1 0 53 0 0,-1 0 33 0 0,-2-3 219 0 0,2 2-194 0 0,0 2-63 0 0,0-1-39 0 0,0 1-47 0 0,0-1-55 0 0,0 1-66 0 0,0-1-74 0 0,1 0-82 0 0,-1 0-93 0 0,1 0 90 0 0,-1 1-48 0 0,1-1-50 0 0,0 1-53 0 0,-1-1-56 0 0,1 0-58 0 0,0 0-61 0 0,0 0-63 0 0,0-2-1281 0 0,0-5-1138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08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0 190 6272 0 0,'0'0'141'0'0,"3"0"23"0"0,4 0 133 0 0,15 0-243 0 0,-16-1-27 0 0,0 0 46 0 0,0-2 83 0 0,5-6 261 0 0,-9 7-58 0 0,1 2 11 0 0,23 0 484 0 0,-23 0-414 0 0,-1 0 5 0 0,25 0 502 0 0,-27 0-939 0 0,0 0 1 0 0,0 0-1 0 0,0 0 0 0 0,0 0 1 0 0,0 0-1 0 0,0 0 1 0 0,0 0-1 0 0,0 0 0 0 0,1 0 1 0 0,-1 0-1 0 0,0 0 1 0 0,0 0-1 0 0,0 0 1 0 0,0 0-1 0 0,0 0 0 0 0,0 0 1 0 0,0 0-1 0 0,0 0 1 0 0,0 0-1 0 0,0 0 0 0 0,1 0 1 0 0,-1 0-1 0 0,0 0 1 0 0,0 0-1 0 0,0 0 1 0 0,0 0-1 0 0,0 0 0 0 0,0-1 1 0 0,0 1-1 0 0,0 0 1 0 0,0 0-1 0 0,0 0 1 0 0,0 0-1 0 0,0 0 0 0 0,0 0 1 0 0,0 0-1 0 0,0 0 1 0 0,1 0-1 0 0,-1 0 0 0 0,0 0 1 0 0,0 0-1 0 0,0-1 1 0 0,0 1-1 0 0,0 0 1 0 0,0 0-1 0 0,0 0 0 0 0,0 0 1 0 0,0 0-1 0 0,0 0 1 0 0,0 0-1 0 0,0 0 1 0 0,0 0-1 0 0,0 0 0 0 0,0-1 1 0 0,0 1-1 0 0,-1 0 1 0 0,1 0-9 0 0,0-10 473 0 0,0 10-465 0 0,0-1 0 0 0,0 1-1 0 0,0 0 1 0 0,0 0 0 0 0,0 0 0 0 0,0 0 0 0 0,0 0-1 0 0,0 0 1 0 0,0 0 0 0 0,0 0 0 0 0,0 0 0 0 0,0 0 0 0 0,0-1-1 0 0,0 1 1 0 0,0 0 0 0 0,0 0 0 0 0,0 0 0 0 0,0 0-1 0 0,0 0 1 0 0,0 0 0 0 0,0 0 0 0 0,0 0 0 0 0,0 0-1 0 0,0 0 1 0 0,1 0 0 0 0,-1-1 0 0 0,0 1 0 0 0,0 0 0 0 0,0 0-1 0 0,0 0 1 0 0,0 0 0 0 0,0 0 0 0 0,0 0 0 0 0,0 0-1 0 0,0 0 1 0 0,0 0 0 0 0,0 0 0 0 0,0 0 0 0 0,0 0-1 0 0,1 0 1 0 0,-1 0 0 0 0,0 0 0 0 0,0 0 0 0 0,0 0 0 0 0,0 0-1 0 0,0 0 1 0 0,0 0 0 0 0,0 0 0 0 0,0 0 0 0 0,0 0-1 0 0,0 0 1 0 0,1 0 0 0 0,-1 0 0 0 0,0 0 0 0 0,0 0-1 0 0,0 0 1 0 0,0 0-8 0 0,1 0 21 0 0,-1 0-1 0 0,1 0 1 0 0,-1 0 0 0 0,1 0-1 0 0,-1 0 1 0 0,0 0 0 0 0,1 0-1 0 0,-1 0 1 0 0,1 0-1 0 0,-1 0 1 0 0,1-1 0 0 0,-1 1-1 0 0,1 0 1 0 0,-1 0-1 0 0,1 0 1 0 0,-1-1 0 0 0,1 1-1 0 0,-1 0 1 0 0,0-1-1 0 0,1 1 1 0 0,-1 0 0 0 0,0-1-1 0 0,1 1 1 0 0,-1 0-1 0 0,0-1 1 0 0,1 1 0 0 0,-1-1-1 0 0,0 1 1 0 0,0 0-1 0 0,0-1 1 0 0,1 1 0 0 0,-1-1-1 0 0,0 1 1 0 0,0-1-1 0 0,0 1 1 0 0,0-1 0 0 0,0 1-1 0 0,0-1 1 0 0,0 1-1 0 0,0-1 1 0 0,0 1 0 0 0,0-1-21 0 0,0-2 249 0 0,0 3-112 0 0,8-1 54 0 0,-2-3-65 0 0,-2-2-39 0 0,2-7-24 0 0,-1 0 7 0 0,0 5 31 0 0,6 3 27 0 0,-6-8 0 0 0,-4 11-112 0 0,0 1 0 0 0,0-1 0 0 0,0 1 1 0 0,0 0-1 0 0,0-1 0 0 0,1 1 0 0 0,-1 0 1 0 0,2-2-17 0 0,-2 2 12 0 0,1 0 0 0 0,-1 0-1 0 0,0 0 1 0 0,0-1 0 0 0,0 1 0 0 0,1-1 0 0 0,-1 1 0 0 0,-1-1 0 0 0,2 0-12 0 0,-1-1 14 0 0,0 0 0 0 0,0 0 0 0 0,0 0 0 0 0,-1-1 0 0 0,1 1-1 0 0,-1 0 1 0 0,0-1 0 0 0,0 1 0 0 0,0 0-14 0 0,0-1 39 0 0,-1-1-24 0 0,1-2-10 0 0,1 4 58 0 0,-5 4 17 0 0,-5-1-76 0 0,6-1 8 0 0,-19 2 75 0 0,9 3-47 0 0,13-4-40 0 0,-1 1 0 0 0,1-1 1 0 0,-1 0-1 0 0,1 1 0 0 0,-1-1 0 0 0,1 1 0 0 0,-1-1 0 0 0,1 1 0 0 0,-1-1 1 0 0,1 1-1 0 0,-1-1 0 0 0,1 1 0 0 0,0 0 0 0 0,-1-1 0 0 0,1 1 0 0 0,0-1 0 0 0,0 1 1 0 0,0 0-1 0 0,-1-1 0 0 0,1 1 0 0 0,0 0 0 0 0,0 1 0 0 0,-1-1 0 0 0,1 0 0 0 0,-1 0 1 0 0,1 0-1 0 0,-1 0 0 0 0,1 0 0 0 0,-1 0 0 0 0,0 0 0 0 0,1 0 1 0 0,-2 0-1 0 0,-8 4 0 0 0,7 0 0 0 0,0 0 0 0 0,0 1 0 0 0,0-1 0 0 0,1 0 0 0 0,0 1 0 0 0,-3 20 0 0 0,-11 11 0 0 0,13-29-6 0 0,1-2 17 0 0,0 0 1 0 0,0 0-1 0 0,1 0 1 0 0,0 1-1 0 0,0-1 1 0 0,0 1-1 0 0,1 4-11 0 0,0 18 73 0 0,0 0 86 0 0,0-27-138 0 0,0 0 1 0 0,0-1-1 0 0,-1 1 0 0 0,1 0 0 0 0,0 0 0 0 0,-1 0 0 0 0,0-1 1 0 0,1 1-1 0 0,-1 0 0 0 0,0-1 0 0 0,0 2-21 0 0,0-2 14 0 0,1 0 1 0 0,-1 0-1 0 0,1 0 0 0 0,-1 1 0 0 0,1-1 0 0 0,-1 0 1 0 0,1 0-1 0 0,0 1 0 0 0,0-1 0 0 0,-1 0 1 0 0,1 1-15 0 0,5 14 122 0 0,-1 0-6 0 0,-2-3 3 0 0,-2-12-102 0 0,0 1 0 0 0,0 0-1 0 0,1 0 1 0 0,-1-1 0 0 0,0 1 0 0 0,1 0 0 0 0,0 0 0 0 0,-1-1-1 0 0,1 1 1 0 0,0-1 0 0 0,0 1 0 0 0,0 0 0 0 0,0-1-17 0 0,0 1 16 0 0,0-1 1 0 0,0 1-1 0 0,-1-1 1 0 0,1 1-1 0 0,0 0 1 0 0,-1-1-1 0 0,1 1 1 0 0,-1 0-1 0 0,1 0 1 0 0,-1-1-1 0 0,0 1 1 0 0,1 0-1 0 0,-1 0-16 0 0,-1-2 6 0 0,1 1 0 0 0,0-1-1 0 0,0 1 1 0 0,0-1 0 0 0,0 1 0 0 0,0-1 0 0 0,0 1-1 0 0,0-1 1 0 0,0 1 0 0 0,0-1 0 0 0,0 1-1 0 0,1-1 1 0 0,-1 1 0 0 0,0-1 0 0 0,0 1-1 0 0,0-1 1 0 0,0 1 0 0 0,1-1 0 0 0,-1 0 0 0 0,0 1-1 0 0,1-1 1 0 0,-1 1 0 0 0,0-1 0 0 0,1 0-1 0 0,-1 1 1 0 0,0-1 0 0 0,1 0 0 0 0,-1 1 0 0 0,1-1-1 0 0,-1 0 1 0 0,0 0 0 0 0,1 1-6 0 0,6 3 88 0 0,-1 7 42 0 0,-5-10-122 0 0,-1 0 1 0 0,0 1-1 0 0,1-1 0 0 0,-1 0 1 0 0,1 0-1 0 0,0 0 1 0 0,-1-1-1 0 0,1 1 1 0 0,0 0-1 0 0,-1 0 0 0 0,1 0 1 0 0,0 0-1 0 0,0-1 1 0 0,0 1-1 0 0,0 0 0 0 0,0 0-8 0 0,3 0 26 0 0,1 0 0 0 0,-1 0 0 0 0,0-1 0 0 0,1 1 0 0 0,-1-1 0 0 0,0 0 0 0 0,1 0 0 0 0,-1 0 0 0 0,4-1-26 0 0,8 0 66 0 0,-3 2-55 0 0,8-1 7 0 0,-5-3 25 0 0,-6-1-6 0 0,1 1-93 0 0,1 0-77 0 0,0-1-64 0 0,7-1-211 0 0,7-3-308 0 0,-8 6-134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05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79 395 5064 0 0,'13'0'108'0'0,"-10"0"17"0"0,-3 0 14 0 0,-3 2-10 0 0,-7 12-102 0 0,4-1-27 0 0,-4-8 0 0 0,7 0 9 0 0,1 0 56 0 0,-5 0 159 0 0,7-5-203 0 0,-1 0 0 0 0,1 1-1 0 0,-1-1 1 0 0,1 0 0 0 0,-1 0 0 0 0,1 1-1 0 0,0-1 1 0 0,-1 0 0 0 0,1 1 0 0 0,0-1 0 0 0,-1 0-1 0 0,1 1 1 0 0,0-1 0 0 0,-1 1 0 0 0,1-1-1 0 0,0 1 1 0 0,0-1 0 0 0,0 1 0 0 0,-1-1-1 0 0,1 1 1 0 0,0-1 0 0 0,0 0 0 0 0,0 1-1 0 0,0-1 1 0 0,0 1 0 0 0,0-1 0 0 0,0 1-1 0 0,0-1 1 0 0,0 1 0 0 0,0-1 0 0 0,0 1-1 0 0,0 0-20 0 0,-2 12 443 0 0,-4-3-89 0 0,1-2-119 0 0,0 4 76 0 0,1-4-94 0 0,-3 1 51 0 0,7-8-253 0 0,0-1-1 0 0,0 0 0 0 0,-1 0 0 0 0,1 0 0 0 0,0 1 1 0 0,0-1-1 0 0,0 0 0 0 0,0 1 0 0 0,-1-1 0 0 0,1 0 1 0 0,0 0-1 0 0,0 1 0 0 0,0-1 0 0 0,0 0 0 0 0,0 1 1 0 0,0-1-1 0 0,0 0 0 0 0,0 1 0 0 0,0-1 1 0 0,0 0-1 0 0,0 1 0 0 0,0-1 0 0 0,0 0 0 0 0,0 1 1 0 0,0-1-1 0 0,0 0-14 0 0,0 7 127 0 0,1 13 142 0 0,-5-2 4 0 0,2-13-230 0 0,-3 10 130 0 0,4-10-88 0 0,0 0 1 0 0,-1 0 0 0 0,2 0 0 0 0,-1 0 0 0 0,0 0 0 0 0,1 5-86 0 0,3 4 126 0 0,2 1 45 0 0,-3-12-135 0 0,-1 1 1 0 0,0-1 0 0 0,0 0-1 0 0,0 1 1 0 0,0-1 0 0 0,-1 0 0 0 0,1 1-1 0 0,-1 1-36 0 0,0-3 24 0 0,0-1-1 0 0,0 1 0 0 0,0 0 0 0 0,0-1 1 0 0,1 1-1 0 0,-1 0 0 0 0,1-1 0 0 0,-1 1 1 0 0,1 0-1 0 0,0 1-23 0 0,9 9 166 0 0,-8-11-148 0 0,-1 1 0 0 0,1-1-1 0 0,-1 1 1 0 0,1-1 0 0 0,-1 1-1 0 0,0 0 1 0 0,0 0 0 0 0,0 0-1 0 0,0-1 1 0 0,0 1 0 0 0,0 0-18 0 0,1 11 74 0 0,-2-12-63 0 0,0 1 0 0 0,1-1 1 0 0,-1 1-1 0 0,0-1 0 0 0,0 1 1 0 0,1-1-1 0 0,-1 1 0 0 0,1-1 1 0 0,0 1-1 0 0,-1-1 0 0 0,1 1 1 0 0,0-1-1 0 0,0 0 0 0 0,-1 0 1 0 0,1 1-1 0 0,0-1 0 0 0,1 0 1 0 0,-1 0-1 0 0,0 0 0 0 0,0 0 1 0 0,1 1-12 0 0,61 29 648 0 0,-61-30-624 0 0,0 0 1 0 0,0-1 0 0 0,0 1 0 0 0,-1-1-1 0 0,1 1 1 0 0,0-1 0 0 0,0 1 0 0 0,2-1-25 0 0,15-3 144 0 0,-12 1-66 0 0,1-1 1 0 0,-1 0-1 0 0,6-3-78 0 0,-7 2 56 0 0,-1 1-13 0 0,1-1 0 0 0,-1 0 1 0 0,-1-1-1 0 0,1 1 0 0 0,0-1 1 0 0,0-1-44 0 0,7-7 99 0 0,-8 9-68 0 0,-1-1 1 0 0,0 1-1 0 0,0-1 1 0 0,0 1 0 0 0,0-1-1 0 0,-1 0 1 0 0,0 0-1 0 0,1-1-31 0 0,6-14 92 0 0,-7 15-82 0 0,0 1 1 0 0,0-1 0 0 0,0 1 0 0 0,-1-1 0 0 0,1-1-11 0 0,0-29 18 0 0,-2 31-13 0 0,0-1-1 0 0,0 1 1 0 0,0-1 0 0 0,0 0 0 0 0,-1 1 0 0 0,0-1 0 0 0,0 1 0 0 0,0-1 0 0 0,-1 1 0 0 0,1-1 0 0 0,-1 1 0 0 0,0 0 0 0 0,0-1-5 0 0,-7-18 0 0 0,-1 2 0 0 0,-5 3-37 0 0,7 10-40 0 0,2-1-44 0 0,3 2 10 0 0,-2-3-76 0 0,1 4-34 0 0,1 2-76 0 0,2 2 98 0 0,-1-1-39 0 0,0 1 6 0 0,0 1-33 0 0,0-1-36 0 0,0 0-39 0 0,0 0-40 0 0,-1 0-44 0 0,0 0-46 0 0,0 0-49 0 0,-7-4-1024 0 0,-8-3-872 0 0,18 8 2344 0 0</inkml:trace>
  <inkml:trace contextRef="#ctx0" brushRef="#br0" timeOffset="448.92">489 442 8464 0 0,'0'0'190'0'0,"0"3"28"0"0,0 12-92 0 0,0 23 143 0 0,1-27-213 0 0,1-2-35 0 0,4 5-39 0 0,0-3 37 0 0,-5-1 60 0 0,-1-9-34 0 0,0 1 0 0 0,0-1 0 0 0,0 1 0 0 0,1-1 0 0 0,-1 1 0 0 0,1 0 0 0 0,-1-1 0 0 0,1 0 0 0 0,-1 1 0 0 0,1-1 0 0 0,0 1 0 0 0,0-1 0 0 0,0 0-45 0 0,5 13 352 0 0,-1 12 191 0 0,9 0 204 0 0,-7-13-407 0 0,-1 1-83 0 0,-4-3-95 0 0,0-3-8 0 0,1-3-23 0 0,1-2 8 0 0,3 1 37 0 0,-6-3-150 0 0,0-1-1 0 0,0 1 0 0 0,0 0 1 0 0,0-1-1 0 0,0 1 1 0 0,0 0-1 0 0,0 0 0 0 0,-1-1 1 0 0,1 1-1 0 0,0 0 1 0 0,-1 0-1 0 0,1 0 0 0 0,0 0 1 0 0,-1 0-1 0 0,1 1-25 0 0,2 13 327 0 0,-3-14-312 0 0,-1-1 0 0 0,1 1-1 0 0,0-1 1 0 0,0 1 0 0 0,0-1 0 0 0,0 1-1 0 0,0-1 1 0 0,0 1 0 0 0,0-1-1 0 0,0 1 1 0 0,0-1 0 0 0,0 1 0 0 0,0-1-1 0 0,1 1 1 0 0,-1-1 0 0 0,0 1 0 0 0,0-1-1 0 0,0 1 1 0 0,1-1 0 0 0,-1 1-1 0 0,0-1 1 0 0,1 0 0 0 0,-1 1 0 0 0,0-1-1 0 0,1 1 1 0 0,-1-1 0 0 0,0 0 0 0 0,1 1-1 0 0,-1-1 1 0 0,1 0 0 0 0,-1 0-1 0 0,1 1 1 0 0,-1-1 0 0 0,1 0 0 0 0,-1 0-1 0 0,0 0 1 0 0,1 1 0 0 0,-1-1-1 0 0,1 0 1 0 0,0 0 0 0 0,-1 0 0 0 0,1 0-1 0 0,-1 0 1 0 0,1 0 0 0 0,-1 0 0 0 0,1 0-15 0 0,-1 0 4 0 0,0 0 1 0 0,0 0 0 0 0,0 0 0 0 0,0 0 0 0 0,0 0 0 0 0,0 0 0 0 0,1 0 0 0 0,-1 0 0 0 0,0 0 0 0 0,0 0 0 0 0,0 0 0 0 0,0 0 0 0 0,0 0 0 0 0,0 0 0 0 0,0 0 0 0 0,0 0-1 0 0,0 0 1 0 0,0 0 0 0 0,1 0 0 0 0,-1 0 0 0 0,0 0 0 0 0,0 0 0 0 0,0 0 0 0 0,0 0 0 0 0,0 0 0 0 0,0 0 0 0 0,0 0 0 0 0,0 0 0 0 0,0 0 0 0 0,0 0 0 0 0,0 0-1 0 0,0 0 1 0 0,0 0 0 0 0,0 1 0 0 0,1-1 0 0 0,-1 0 0 0 0,0 0 0 0 0,0 0 0 0 0,0 0 0 0 0,0 0 0 0 0,0 0 0 0 0,0 0 0 0 0,0 0 0 0 0,0 0 0 0 0,0 0 0 0 0,0 0 0 0 0,0 1-1 0 0,0-1 1 0 0,0 0 0 0 0,0 0 0 0 0,0 0 0 0 0,0 0 0 0 0,0 0 0 0 0,0 0 0 0 0,0 0 0 0 0,0 0 0 0 0,0 0-5 0 0,0 1 110 0 0,0 0-52 0 0,0-1-46 0 0,0 1-60 0 0,0 1-71 0 0,0-1 91 0 0,0 0 81 0 0,0 1 104 0 0,0-1 77 0 0,0 0 111 0 0,0 0-125 0 0,0-1 36 0 0,0 1 36 0 0,0 0 40 0 0,2-1-196 0 0,-1 0-130 0 0,-1 0-1 0 0,0 0 0 0 0,1 0 0 0 0,-1 0 0 0 0,1 0 0 0 0,-1 0 0 0 0,1 0 0 0 0,-1 0 0 0 0,0-1 0 0 0,1 1 0 0 0,-1 0 0 0 0,1 0 0 0 0,-1 0 0 0 0,0 0 0 0 0,1 0 0 0 0,-1-1 1 0 0,0 1-1 0 0,1 0 0 0 0,-1 0 0 0 0,0-1 0 0 0,1 1 0 0 0,-1 0 0 0 0,0-1 0 0 0,1 1 0 0 0,-1 0 0 0 0,0-1 0 0 0,0 1 0 0 0,1 0 0 0 0,-1-1 0 0 0,0 1 0 0 0,0-1-5 0 0,5-6 57 0 0,1 3-15 0 0,-1 0 2 0 0,-3-9 0 0 0,-2-94 129 0 0,0 57-154 0 0,1 43-21 0 0,0 1 0 0 0,0 0 0 0 0,1 0-1 0 0,0 0 1 0 0,0 0 0 0 0,0 0 0 0 0,1 0-1 0 0,0 1 1 0 0,2-5 2 0 0,2-3-40 0 0,-5-2 29 0 0,-2 14 10 0 0,0 0 0 0 0,0 0 0 0 0,0 0 0 0 0,0 1 0 0 0,0-1 0 0 0,0 0 0 0 0,1 0 0 0 0,-1 0 1 0 0,0 0-1 0 0,0 1 0 0 0,1-1 0 0 0,-1 0 0 0 0,0 0 0 0 0,1 0 0 0 0,-1 0 1 0 0,13-4-53 0 0,1-5 29 0 0,-8 6-28 0 0,3 5 48 0 0,-6-1-6 0 0,9 0-27 0 0,-9-1 28 0 0,0 1 0 0 0,0 0 0 0 0,1 0 0 0 0,-1 0 0 0 0,0 0 0 0 0,0 0 0 0 0,0 1 1 0 0,1 0-1 0 0,-1 0 0 0 0,0 0 9 0 0,4 2-7 0 0,23 14-59 0 0,-22-8 61 0 0,-3 2 1 0 0,-5-10 1 0 0,0 0 0 0 0,1 0 0 0 0,-1 0 0 0 0,1 0 0 0 0,-1 0 0 0 0,1 0-1 0 0,-1 0 1 0 0,1 0 0 0 0,0 0 0 0 0,-1 0 0 0 0,1 0 0 0 0,0 0 0 0 0,0 0 0 0 0,0-1 0 0 0,0 1 0 0 0,0 0 0 0 0,0 0-1 0 0,0 0 4 0 0,6 2-7 0 0,-4-2 6 0 0,0 0 0 0 0,0 0 0 0 0,-1 1 0 0 0,1-1 0 0 0,0 1 0 0 0,-1 0 0 0 0,1 0 0 0 0,-1 0 0 0 0,0 0 0 0 0,0 0 0 0 0,0 0 0 0 0,0 0 0 0 0,0 1 0 0 0,0-1 0 0 0,0 2 1 0 0,3 9-43 0 0,2-9 33 0 0,-7-3 10 0 0,1-1 0 0 0,-1 0 0 0 0,1 0 0 0 0,-1 1 0 0 0,0-1 0 0 0,1 0 0 0 0,-1 0 0 0 0,1 1 0 0 0,-1-1 0 0 0,0 1 0 0 0,1-1 0 0 0,-1 0 0 0 0,0 1 0 0 0,0-1 0 0 0,1 1 0 0 0,-1-1 0 0 0,0 1 0 0 0,0-1 0 0 0,0 0 0 0 0,1 1 0 0 0,-1-1 0 0 0,0 1 0 0 0,0-1 0 0 0,0 1 0 0 0,0-1 0 0 0,0 1 0 0 0,0-1 0 0 0,0 1 0 0 0,0-1-1 0 0,0 1 1 0 0,0-1 0 0 0,0 1 0 0 0,0 1 0 0 0,0 0 0 0 0,0-1 0 0 0,0 1 0 0 0,0 0 0 0 0,1-1 0 0 0,-1 1 0 0 0,1-1 0 0 0,0 1 0 0 0,-1-1 0 0 0,1 1 0 0 0,0-1 0 0 0,0 1 0 0 0,0-1 0 0 0,0 1 0 0 0,4 6 0 0 0,-3 8 0 0 0,-2-12 2 0 0,2 18-6 0 0,-2-22 5 0 0,0 0-1 0 0,0 1 1 0 0,0-1-1 0 0,0 0 1 0 0,0 1-1 0 0,0-1 1 0 0,1 0 0 0 0,-1 1-1 0 0,0-1 1 0 0,0 0-1 0 0,0 1 1 0 0,1-1-1 0 0,-1 0 1 0 0,0 1-1 0 0,0-1 1 0 0,1 0 0 0 0,-1 0-1 0 0,0 1 1 0 0,1-1-1 0 0,-1 0 1 0 0,0 0-1 0 0,1 0 1 0 0,-1 1-1 0 0,0-1 1 0 0,1 0-1 0 0,-1 0 1 0 0,1 0 0 0 0,-1 0-1 0 0,0 0 1 0 0,1 0-1 0 0,-1 0 1 0 0,0 0-1 0 0,1 0 1 0 0,-1 0-1 0 0,1 0 1 0 0,-1 0-1 0 0,0 0 1 0 0,1 0 0 0 0,-1 0-1 0 0,0 0 1 0 0,1 0-1 0 0,-1-1 1 0 0,0 1-1 0 0,1 0 1 0 0,-1 0-1 0 0,0 0 1 0 0,1-1-1 0 0,-1 1 0 0 0,0 1-134 0 0,-1 2 51 0 0,2 6-85 0 0,-1-7 45 0 0,1-1-52 0 0,-1 0-77 0 0,1 0 79 0 0,0 0-36 0 0,0-1-39 0 0,0 1-38 0 0,1 2-385 0 0,0-2 94 0 0,-1 1-51 0 0,2 1-738 0 0,-1-1-577 0 0,-1-1-1100 0 0</inkml:trace>
  <inkml:trace contextRef="#ctx0" brushRef="#br0" timeOffset="903.99">1373 0 8496 0 0,'0'0'190'0'0,"0"0"28"0"0,0 0 10 0 0,0 3-26 0 0,0 72 1132 0 0,0-58-977 0 0,1-6-98 0 0,5 2 32 0 0,1-1 3 0 0,-6-1-31 0 0,-1 0-27 0 0,0-3-75 0 0,0 14 161 0 0,0-10-115 0 0,0 1 55 0 0,4 12 82 0 0,3 1-110 0 0,1-1-119 0 0,-4-8-56 0 0,-2-11-30 0 0,0 1 0 0 0,0-1 1 0 0,-1 1-1 0 0,0 0 0 0 0,0 0 1 0 0,-1-1-30 0 0,-1 20 124 0 0,0-17-65 0 0,1 0 0 0 0,0 0 1 0 0,0 0-1 0 0,1 0 0 0 0,0 0 1 0 0,2 3-60 0 0,2 4 116 0 0,-3-13-91 0 0,-1 0 0 0 0,0 1 1 0 0,0-1-1 0 0,0 0 0 0 0,-1 1 1 0 0,1-1-1 0 0,-1 1 0 0 0,1 1-25 0 0,-1 38 281 0 0,0 87 432 0 0,0-127-649 0 0,0-3-42 0 0,0 0-52 0 0,0 0-62 0 0,0 0-127 0 0,0 0-226 0 0,0 0 334 0 0,0 0 9 0 0,0 0-14 0 0,0 0-38 0 0,0 0-11 0 0,0 0-38 0 0,0 0-44 0 0,0 0-50 0 0,0 0-53 0 0,0 0-50 0 0,0 0-44 0 0,0 0-39 0 0,0 0-139 0 0,0 0-38 0 0,0 0-169 0 0,0 0-456 0 0</inkml:trace>
  <inkml:trace contextRef="#ctx0" brushRef="#br0" timeOffset="1475.72">1120 521 5784 0 0,'0'0'132'0'0,"0"0"17"0"0,0 0 10 0 0,3 0 38 0 0,9 1 144 0 0,-7-1-198 0 0,-1 1 0 0 0,1-1-1 0 0,0 0 1 0 0,0 0 0 0 0,-1-1-1 0 0,1 1 1 0 0,0-1 0 0 0,0 0-1 0 0,0-1-142 0 0,3-2 196 0 0,3-1 95 0 0,4-1 72 0 0,-4 2-195 0 0,0 1-11 0 0,-3 0-15 0 0,-1 0 17 0 0,1 0 52 0 0,11-8 158 0 0,-7 8-201 0 0,4-2 69 0 0,3-5 56 0 0,-10 4-184 0 0,8-1 120 0 0,5-3 75 0 0,-7 1-130 0 0,-6 3-90 0 0,-4 2-15 0 0,1 0-1 0 0,-1 1 0 0 0,1-1 1 0 0,0 1-1 0 0,4-2-68 0 0,3 2 64 0 0,-10 3-55 0 0,-1-1 0 0 0,0 1 0 0 0,1-1 0 0 0,-1 1 0 0 0,0-1 0 0 0,0 0-1 0 0,0 0 1 0 0,0 0 0 0 0,0-1 0 0 0,0 1 0 0 0,0 0 0 0 0,0-1-1 0 0,0 1 1 0 0,0-1-9 0 0,0 0 9 0 0,0 0-1 0 0,1 0 1 0 0,-1 1 0 0 0,0-1-1 0 0,1 1 1 0 0,-1-1-1 0 0,1 1 1 0 0,0 0-1 0 0,-1 0 1 0 0,1 0-1 0 0,0 0 1 0 0,0 0-9 0 0,2 0 4 0 0,-1 0 1 0 0,0-1-1 0 0,0 1 1 0 0,1-1-1 0 0,-1 0 1 0 0,3-3-5 0 0,-4 3 1 0 0,0 0 0 0 0,0 1 0 0 0,0-1 0 0 0,0 1-1 0 0,0-1 1 0 0,0 1 0 0 0,1 0 0 0 0,-1 0 0 0 0,1 0 0 0 0,-1 0 0 0 0,4 1-1 0 0,1-3 14 0 0,7-5-101 0 0,-9 6 30 0 0,-1-1-87 0 0,-1 0 38 0 0,2-2-150 0 0,-5 3 97 0 0,0 0-60 0 0,0 1-103 0 0,0 0 52 0 0,-1 0-41 0 0,1 1-415 0 0,0-1-283 0 0,-1 1-661 0 0</inkml:trace>
  <inkml:trace contextRef="#ctx0" brushRef="#br0" timeOffset="1779.02">1688 395 8264 0 0,'3'0'182'0'0,"-3"0"-173"0"0,1 0 0 0 0,-1 0 0 0 0,1 0 0 0 0,-1 0-1 0 0,1 0 1 0 0,-1 0 0 0 0,0 0 0 0 0,1 0 0 0 0,-1 0-1 0 0,1 1 1 0 0,-1-1 0 0 0,1 0 0 0 0,-1 0-1 0 0,1 1 1 0 0,-1-1 0 0 0,0 0 0 0 0,1 0 0 0 0,-1 1-1 0 0,0-1 1 0 0,1 0-9 0 0,3 15 166 0 0,-1-4-72 0 0,4 7 104 0 0,-12-2-158 0 0,9-4-40 0 0,-3-11 0 0 0,0 1 0 0 0,0-1 0 0 0,0 1 0 0 0,-1 0 0 0 0,1-1 0 0 0,-1 1 0 0 0,1 0 0 0 0,-1 0 0 0 0,0-1 0 0 0,1 2 0 0 0,-2 4 29 0 0,1 0 43 0 0,0-1 45 0 0,1 0 47 0 0,1 0 50 0 0,3 2 91 0 0,1 2 140 0 0,-4-4-180 0 0,-2 2 36 0 0,1-1 3 0 0,1-1-82 0 0,0-1-64 0 0,1 0-47 0 0,-2-3-87 0 0,0-1 0 0 0,0 1 0 0 0,0-1 0 0 0,0 1 0 0 0,-1 0 0 0 0,1-1 0 0 0,0 1 0 0 0,-1 0 0 0 0,0 0 0 0 0,1-1 1 0 0,-1 1-1 0 0,0 0 0 0 0,0 0-24 0 0,0 2 45 0 0,0-1 0 0 0,0 1 1 0 0,1 0-1 0 0,-1 0 1 0 0,1 0-1 0 0,0-1 1 0 0,0 1-46 0 0,8 11 140 0 0,-9-15-137 0 0,1 0-1 0 0,-1 0 0 0 0,0 0 0 0 0,0 0 1 0 0,0 0-1 0 0,0 0 0 0 0,0 0 0 0 0,0 0 1 0 0,0 0-1 0 0,0 0 0 0 0,1 0 1 0 0,-1 0-1 0 0,0 0 0 0 0,0 1 0 0 0,0-1 1 0 0,0 0-1 0 0,0 0 0 0 0,0 0 0 0 0,0 0 1 0 0,0 0-1 0 0,0 0 0 0 0,0 0 0 0 0,0 1 1 0 0,0-1-1 0 0,0 0 0 0 0,0 0 1 0 0,0 0-1 0 0,0 0 0 0 0,0 0 0 0 0,0 0 1 0 0,0 0-1 0 0,0 1 0 0 0,0-1 0 0 0,0 0 1 0 0,0 0-1 0 0,0 0 0 0 0,0 0 0 0 0,0 0 1 0 0,0 0-1 0 0,0 0 0 0 0,0 1 1 0 0,0-1-1 0 0,0 0 0 0 0,0 0 0 0 0,0 0 1 0 0,0 0-1 0 0,-1 0 0 0 0,1 0 0 0 0,0 0 1 0 0,0 0-1 0 0,0 0 0 0 0,0 1 1 0 0,0-1-1 0 0,0 0 0 0 0,0 0 0 0 0,0 0 1 0 0,-1 0-3 0 0,1 0 8 0 0,-1 1 1 0 0,0 0-1 0 0,1 0 1 0 0,-1-1-1 0 0,0 1 1 0 0,1 0-1 0 0,-1 0 1 0 0,1 0-1 0 0,-1-1 1 0 0,1 1-1 0 0,0 0 1 0 0,-1 0 0 0 0,1 0-1 0 0,0 0 1 0 0,-1 0-9 0 0,3 5 12 0 0,0-4-47 0 0,-1 0-35 0 0,1 1-77 0 0,-1 0-83 0 0,0-2 46 0 0,0 1-32 0 0,-1 1-305 0 0,1-1 65 0 0,-1 0-45 0 0,0 1-597 0 0,0-1-474 0 0,0-1-898 0 0</inkml:trace>
  <inkml:trace contextRef="#ctx0" brushRef="#br0" timeOffset="1780.02">1704 316 6592 0 0,'0'0'149'0'0,"0"0"23"0"0,0 0 11 0 0,0 0-141 0 0,0 0-85 0 0,1 0-72 0 0,1 0-99 0 0,-1 0-114 0 0,2 0-99 0 0,0 0-182 0 0,3 0-409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09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6384 0 0,'0'0'184'0'0,"0"3"-6"0"0,0-3-176 0 0,0 1 0 0 0,0 0 0 0 0,0-1 0 0 0,0 1 0 0 0,-1-1-1 0 0,1 1 1 0 0,0 0 0 0 0,0-1 0 0 0,-1 1 0 0 0,1-1 0 0 0,0 1-1 0 0,-1-1 1 0 0,1 1 0 0 0,-1 0 0 0 0,1-1 0 0 0,-1 0 0 0 0,1 1-1 0 0,-1-1 1 0 0,1 1 0 0 0,-1-1 0 0 0,1 0-2 0 0,-7 9 1 0 0,8 0 39 0 0,4-1 47 0 0,1 2 79 0 0,-4 3 51 0 0,-1-2-72 0 0,-1-3-36 0 0,3 15 143 0 0,1-14-118 0 0,2 3 110 0 0,-2-2-6 0 0,0 0-53 0 0,-1 2-13 0 0,0 4 27 0 0,0 1 10 0 0,1-6-27 0 0,6 10 205 0 0,-6-8-205 0 0,0 3 78 0 0,7 3 66 0 0,-5-7-176 0 0,0 2 106 0 0,-2-5-2 0 0,0-1 0 0 0,0 1 0 0 0,3 2-254 0 0,-1 0 162 0 0,5 7 101 0 0,-10-17-224 0 0,0 1-1 0 0,0-1 0 0 0,1 0 1 0 0,-1 1-1 0 0,0-1 0 0 0,1 0 1 0 0,-1 0-1 0 0,1 0 0 0 0,1 1-38 0 0,7 3 222 0 0,-1-1-45 0 0,3 5 38 0 0,-1 2-12 0 0,-8-9-168 0 0,-1 0 1 0 0,1 0-1 0 0,0 0 1 0 0,0 0-1 0 0,0 0 1 0 0,0 0-1 0 0,0-1 1 0 0,0 0-1 0 0,0 0 1 0 0,2 1-36 0 0,13 0 230 0 0,-9 0-108 0 0,3 4 16 0 0,4 1 30 0 0,-5-9-15 0 0,7-6 32 0 0,-15 7-154 0 0,0 0-1 0 0,0 0 1 0 0,0 0-1 0 0,0 1 1 0 0,0-1-1 0 0,0 1 1 0 0,2 0-31 0 0,-3 0 22 0 0,0 0 1 0 0,0 0-1 0 0,0 0 1 0 0,0-1 0 0 0,0 1-1 0 0,-1 0 1 0 0,1-1 0 0 0,0 1-1 0 0,0-1 1 0 0,0 0-23 0 0,-1 0 13 0 0,0 1 0 0 0,0-1-1 0 0,0 0 1 0 0,0 1 0 0 0,-1-1 0 0 0,1 0 0 0 0,0 0 0 0 0,0 1-1 0 0,-1-1 1 0 0,1 0 0 0 0,0 0 0 0 0,-1 0 0 0 0,1-1-13 0 0,1-3 47 0 0,-2 5-37 0 0,1-1 0 0 0,-1 0 0 0 0,0 1 1 0 0,1-1-1 0 0,-1 0 0 0 0,0 1 0 0 0,1-1 1 0 0,-1 1-1 0 0,1-1 0 0 0,-1 1 0 0 0,0-1 0 0 0,1 1 1 0 0,0-1-1 0 0,-1 1 0 0 0,1-1 0 0 0,-1 1 1 0 0,1 0-1 0 0,-1-1 0 0 0,1 1 0 0 0,0 0 1 0 0,-1-1-1 0 0,1 1-10 0 0,4-2 39 0 0,-3 1-22 0 0,0-1 0 0 0,-1 1 0 0 0,1 0 0 0 0,-1 0 1 0 0,1-1-1 0 0,-1 1 0 0 0,0-1 0 0 0,0 0 0 0 0,1 1 1 0 0,-1-1-1 0 0,0 0 0 0 0,0 0 0 0 0,-1 1 0 0 0,2-3-17 0 0,8-29 154 0 0,-6 17-135 0 0,3 3-4 0 0,-6 12-9 0 0,0-1 0 0 0,-1 1-1 0 0,1-1 1 0 0,0 1 0 0 0,-1-1 0 0 0,1 1 0 0 0,-1-1-1 0 0,1 1 1 0 0,-1-1 0 0 0,0 1 0 0 0,0-1 0 0 0,1 1 0 0 0,-1-1-6 0 0,0-43 26 0 0,0 43-22 0 0,0 1 0 0 0,0-1-1 0 0,-1 0 1 0 0,1 0 0 0 0,0 0-1 0 0,-1 1 1 0 0,1-1 0 0 0,-1 0-1 0 0,1 1 1 0 0,-1-1 0 0 0,0 0 0 0 0,0 1-1 0 0,0-1 1 0 0,0 0-4 0 0,0 0 0 0 0,0 1 0 0 0,0-1 0 0 0,0 1 0 0 0,0-1 0 0 0,1 0 1 0 0,-1 1-1 0 0,0-1 0 0 0,1 0 0 0 0,0 0 0 0 0,-1 1 0 0 0,1-1 0 0 0,0 0 0 0 0,0 0 1 0 0,0 0-1 0 0,-1-11-15 0 0,0 8 32 0 0,0-1 0 0 0,-1 1 0 0 0,0-1 0 0 0,-2-4-17 0 0,-1-1-19 0 0,-3 0-71 0 0,0 1-101 0 0,4 6 168 0 0,0-2-90 0 0,1 1-91 0 0,0-1-88 0 0,0 0-85 0 0,1-1-85 0 0,-1 2-83 0 0,1-1-80 0 0,1 2 106 0 0,0 1-42 0 0,-1 0-44 0 0,1 1-41 0 0,-1-3-1187 0 0,2 4-1035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11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8032 0 0,'0'0'233'0'0,"0"0"52"0"0,0 0 71 0 0,0 0 27 0 0,0 0 8 0 0,0 0 9 0 0,0 0 33 0 0,0 0 14 0 0,0 0 1 0 0,0 0-10 0 0,0 0-38 0 0,0 2-14 0 0,2 6-65 0 0,9 0 76 0 0,-10-7-350 0 0,1 0-1 0 0,-1 0 1 0 0,0 0 0 0 0,1 0 0 0 0,-1 0 0 0 0,0 0 0 0 0,1 0 0 0 0,-1 1-1 0 0,0-1 1 0 0,0 1-47 0 0,0-1 34 0 0,-1 0-1 0 0,1 0 0 0 0,-1 1 0 0 0,1-1 0 0 0,-1 0 1 0 0,1 0-1 0 0,-1 1 0 0 0,0-1 0 0 0,0 0 0 0 0,0 0 1 0 0,0 2-34 0 0,1 5 217 0 0,2-1-52 0 0,3-1-18 0 0,6 1 11 0 0,4 4 34 0 0,-6 0-5 0 0,10 23 129 0 0,-5-8-84 0 0,-3-7-17 0 0,-5-6-112 0 0,8 27 203 0 0,-8-17-177 0 0,-2 6 35 0 0,6-8-17 0 0,-6 11-10 0 0,-3-22-102 0 0,2 8 46 0 0,-1 0 1 0 0,-1 0-1 0 0,0 7-81 0 0,-2-7 86 0 0,-1-10-33 0 0,1-1 1 0 0,0 1-1 0 0,1-1 1 0 0,0 0-1 0 0,1 4-53 0 0,2 5 93 0 0,-2-9-47 0 0,0-1-1 0 0,0 1 0 0 0,-1-1 1 0 0,0 1-1 0 0,-1 0 1 0 0,1 0-46 0 0,-1-1 44 0 0,1 0 0 0 0,0 0 1 0 0,0-1-1 0 0,0 1 0 0 0,1 0 1 0 0,0 0-45 0 0,0-1 48 0 0,-1 0 0 0 0,1 0 0 0 0,-1 0 0 0 0,0 0 0 0 0,0 5-48 0 0,-1-4 62 0 0,0 40 395 0 0,0-28-227 0 0,0-5-15 0 0,0-1 61 0 0,0-10-92 0 0,-1 1-74 0 0,0-2-40 0 0,1 1-19 0 0,0-1-52 0 0,1 1 10 0 0,-1 3 72 0 0,0 1 67 0 0,1 3 100 0 0,-1-6-166 0 0,0-3-8 0 0,0 0-2 0 0,0 0-1 0 0,-1-11-6 0 0,0 9-65 0 0,0 0 1 0 0,0 0-1 0 0,0 0 1 0 0,0 1-1 0 0,0-1 1 0 0,-1 0-1 0 0,1 0 1 0 0,-1 1-1 0 0,1-1 1 0 0,-1 1-1 0 0,1-1 6 0 0,-12-13 37 0 0,10-1-43 0 0,3 0-82 0 0,0 3-119 0 0,-3 8-51 0 0,0 2 150 0 0,1 0-35 0 0,1 2 2 0 0,-1 0-52 0 0,1-1-60 0 0,0 1-70 0 0,0 0 6 0 0,1 1-47 0 0,-1-1-43 0 0,1 1-40 0 0,-1 0-285 0 0,1 0-65 0 0,0 0-52 0 0,0 0-37 0 0,0 0-331 0 0,0 0-34 0 0,0 0-2605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09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1 347 7800 0 0,'2'3'-2'0'0,"2"0"37"0"0,2 2 86 0 0,7 10 241 0 0,-9-9-285 0 0,1 7 108 0 0,5-8-147 0 0,-4 8-38 0 0,7 3-20 0 0,-5-7 41 0 0,0 0 56 0 0,-1 6 104 0 0,-5-8-76 0 0,2 4 133 0 0,-2-5-65 0 0,1 0 46 0 0,2 3 63 0 0,3 6 231 0 0,1-1-38 0 0,-5-5-262 0 0,-3-7-159 0 0,0 0 1 0 0,-1 0-1 0 0,1 0 0 0 0,-1 0 0 0 0,0-1 1 0 0,0 1-1 0 0,0 0 0 0 0,1 0 1 0 0,-2 0-1 0 0,1 0 0 0 0,0 1-54 0 0,0-1 55 0 0,-1 0 0 0 0,1 0-1 0 0,0 0 1 0 0,0 0 0 0 0,1 0-1 0 0,-1-1 1 0 0,0 1 0 0 0,0 0-1 0 0,1 0 1 0 0,0 0 0 0 0,0 1-55 0 0,9 10 454 0 0,-7-10 24 0 0,-3-1 2 0 0,0-1-453 0 0,0-1 0 0 0,0 1 0 0 0,0-1 0 0 0,0 1 0 0 0,0 0 0 0 0,-1-1 1 0 0,1 1-1 0 0,0-1 0 0 0,0 1 0 0 0,0-1 0 0 0,-1 1 0 0 0,1 0 0 0 0,0-1 0 0 0,0 1 1 0 0,-1-1-1 0 0,1 1 0 0 0,0-1-27 0 0,-1 0 23 0 0,1 1 0 0 0,-1-1 0 0 0,1 0 0 0 0,-1 1 0 0 0,1-1 0 0 0,-1 0 0 0 0,0 0 0 0 0,1 1 0 0 0,-1-1 0 0 0,1 0 0 0 0,-1 0 0 0 0,1 0 0 0 0,-1 0 0 0 0,0 0 0 0 0,1 0 0 0 0,-1 0 0 0 0,1 0-23 0 0,-3 0 356 0 0,3 4-148 0 0,-1-1-40 0 0,0 2 61 0 0,0-2-133 0 0,-1 0-38 0 0,-4 5 42 0 0,4-5-11 0 0,-1 0 137 0 0,3-3-8 0 0,0 0-19 0 0,1-5-77 0 0,-2 1-48 0 0,1 3-69 0 0,-1 1 1 0 0,1-1-1 0 0,0 1 0 0 0,-1-1 1 0 0,1 1-1 0 0,-1-1 0 0 0,1 1 0 0 0,0 0 1 0 0,-1-1-1 0 0,1 1 0 0 0,-1 0 1 0 0,1-1-1 0 0,-1 1 0 0 0,1 0 1 0 0,-1 0-1 0 0,0 0 0 0 0,1-1 0 0 0,-1 1 1 0 0,1 0-1 0 0,-1 0 0 0 0,1 0 1 0 0,-1 0-1 0 0,1 0 0 0 0,-1 0 0 0 0,0 0-5 0 0,-2 0 91 0 0,1-3-22 0 0,1 2-63 0 0,-1 0-1 0 0,1 0 1 0 0,0 0-1 0 0,0-1 1 0 0,0 1-1 0 0,1-1 0 0 0,-1 1 1 0 0,0-1-1 0 0,1 1 1 0 0,-1-1-1 0 0,0-1-5 0 0,-1-26 84 0 0,1 20-72 0 0,1 6-11 0 0,-1 1-1 0 0,1-1 0 0 0,0 0 1 0 0,0 0-1 0 0,0 0 1 0 0,0 0-1 0 0,1 0 0 0 0,-1 0 1 0 0,1 0-1 0 0,0 0 0 0 0,0-1 0 0 0,1 1 0 0 0,0 0 0 0 0,0-1 0 0 0,-1 0 0 0 0,1 1 0 0 0,-1-1 0 0 0,0 0 0 0 0,0 1 0 0 0,-1-1 0 0 0,1 0 0 0 0,-1 0 0 0 0,0-3 0 0 0,3-18-8 0 0,-3 23 4 0 0,1 0 0 0 0,0 0 0 0 0,0 0 0 0 0,0 0 0 0 0,0 0 0 0 0,0 0 0 0 0,0 1-1 0 0,0-1 1 0 0,1 0 0 0 0,-1 1 0 0 0,1-1 4 0 0,1-2-5 0 0,0 0 0 0 0,0 0 0 0 0,0 0 0 0 0,-1 0 0 0 0,2-2 5 0 0,-3 3-6 0 0,1 0-1 0 0,-1 0 0 0 0,1 0 0 0 0,0 1 1 0 0,0-1-1 0 0,0 1 0 0 0,0-1 1 0 0,0 1-1 0 0,0 0 0 0 0,1 0 1 0 0,-1 0-1 0 0,1 0 0 0 0,0-1 7 0 0,8-2-39 0 0,1 1 20 0 0,2-1 2 0 0,2-2-28 0 0,6 0 39 0 0,-17 5-2 0 0,1 1 1 0 0,-1 0-1 0 0,1 0 0 0 0,-1 0 1 0 0,1 1-1 0 0,-1 0 0 0 0,1 0 1 0 0,0 0-1 0 0,-1 1 0 0 0,5 1 8 0 0,-3 1-4 0 0,0 0 0 0 0,0 0-1 0 0,6 5 5 0 0,3 1-40 0 0,-6-4 30 0 0,-8-4 10 0 0,1 0 0 0 0,-1 0 0 0 0,0 0 0 0 0,0 0 0 0 0,0 1 0 0 0,1-1 0 0 0,-2 1 0 0 0,1 0-1 0 0,0-1 1 0 0,1 2-3 0 0,0-1-1 0 0,0 0 0 0 0,-1 0 0 0 0,1-1 0 0 0,0 1 0 0 0,2 0 4 0 0,-3-1-3 0 0,-1 0 0 0 0,1-1-1 0 0,0 1 1 0 0,0 0 0 0 0,0 1 0 0 0,-1-1 0 0 0,1 0 0 0 0,0 0 0 0 0,-1 1 0 0 0,1-1 0 0 0,-1 1 0 0 0,0-1 0 0 0,1 2 2 0 0,3 7 1 0 0,-4-7-1 0 0,0-1 0 0 0,0 0 0 0 0,0 0 0 0 0,0 1 0 0 0,1-1-1 0 0,-1 0 1 0 0,1 0 0 0 0,0 0 0 0 0,-1 0 1 0 0,13 13-43 0 0,-12 1 32 0 0,1 0 11 0 0,7-3 11 0 0,-7-8 32 0 0,-3-1-136 0 0,0-1 37 0 0,0 3 32 0 0,0-2 97 0 0,0 1 201 0 0,0-5-242 0 0,0 1-75 0 0,0-1-92 0 0,0 0 17 0 0,0 1-35 0 0,0-1-41 0 0,0 1-43 0 0,0 0-47 0 0,0 0-50 0 0,0 0-54 0 0,0 0-57 0 0,0-1 83 0 0,0 0-52 0 0,0 0-46 0 0,0 0-41 0 0,0 0-146 0 0,0 0-40 0 0,0 0-176 0 0,0 0-475 0 0</inkml:trace>
  <inkml:trace contextRef="#ctx0" brushRef="#br0" timeOffset="345.17">774 0 8840 0 0,'0'0'197'0'0,"0"0"24"0"0,0 0 19 0 0,0 0 22 0 0,0 0 35 0 0,0 0 14 0 0,0 3 1 0 0,0 0-199 0 0,0 2 51 0 0,0 5 281 0 0,0-6-317 0 0,1-1-38 0 0,0 1-70 0 0,4 4 138 0 0,2 4 114 0 0,-5-1-32 0 0,-2-8-173 0 0,0 0 0 0 0,0 0 1 0 0,1 0-1 0 0,-1 0 0 0 0,1 0 0 0 0,0 0 0 0 0,0 0 0 0 0,0 0 0 0 0,1 1-67 0 0,15 24 508 0 0,-12-21-371 0 0,0 0 1 0 0,-1 0-1 0 0,0 1 1 0 0,1 1-138 0 0,14 35 306 0 0,10 25 140 0 0,-17-29-216 0 0,-7-18-52 0 0,-1 6 11 0 0,2 7 57 0 0,0-7 3 0 0,5 4 19 0 0,-6-1-118 0 0,0-14-96 0 0,-3-11-25 0 0,0 1-1 0 0,-1 0 0 0 0,1 0 1 0 0,-2 0-1 0 0,1 3-28 0 0,-1-8 11 0 0,0-1 0 0 0,0 1 0 0 0,0 0 0 0 0,-1 0 0 0 0,1 0 0 0 0,0 0 0 0 0,-1 0 0 0 0,0 0 0 0 0,1 0 0 0 0,-1-1 0 0 0,0 1 0 0 0,0 0 0 0 0,-1 1-11 0 0,1-2 11 0 0,0 1 0 0 0,0-1 1 0 0,0 0-1 0 0,1 1 0 0 0,-1-1 0 0 0,1 1 1 0 0,-1 0-1 0 0,1-1 0 0 0,-1 1 1 0 0,1-1-1 0 0,0 1 0 0 0,0 0 0 0 0,0 1-11 0 0,-1-2 16 0 0,1 1 1 0 0,0 0-1 0 0,0-1 0 0 0,-1 1 0 0 0,1 0 0 0 0,-1 0 0 0 0,1-1 0 0 0,-1 1 0 0 0,0-1 0 0 0,1 1 0 0 0,-1-1 0 0 0,0 1 0 0 0,0-1 0 0 0,0 1-16 0 0,-4 5-2 0 0,5-6 6 0 0,0-1-1 0 0,-1 1 0 0 0,1 0 1 0 0,0-1-1 0 0,0 1 1 0 0,0 0-1 0 0,0 0 1 0 0,-1-1-1 0 0,1 1 0 0 0,0 0 1 0 0,0 0-1 0 0,0-1 1 0 0,1 1-1 0 0,-1 0 1 0 0,0-1-1 0 0,0 1 0 0 0,0 0 1 0 0,0 0-1 0 0,1-1 1 0 0,-1 1-1 0 0,0 0-3 0 0,11 15 79 0 0,-10-14-133 0 0,0 1 47 0 0,-1 0 49 0 0,-2 1 115 0 0,0-2-156 0 0,0-2-45 0 0,0 1-40 0 0,1-1-47 0 0,-1 0-55 0 0,0 0-61 0 0,0 0-69 0 0,2 0 202 0 0,0 0 9 0 0,0 0-15 0 0,0 0-41 0 0,0-1-11 0 0,0 1-42 0 0,0-1-46 0 0,0 1-53 0 0,0-1-57 0 0,0 0-53 0 0,0 0-47 0 0,0 0-41 0 0,0-1-148 0 0,0 0-40 0 0,0 0-180 0 0,0-1-483 0 0</inkml:trace>
  <inkml:trace contextRef="#ctx0" brushRef="#br0" timeOffset="1035.66">600 410 7280 0 0,'0'0'165'0'0,"0"0"22"0"0,0 0 9 0 0,3-2-20 0 0,1-3-151 0 0,8-7 78 0 0,-5 6-10 0 0,-1 2 36 0 0,5-1 129 0 0,1 1-51 0 0,8-3 104 0 0,-3 2-99 0 0,-15 4-183 0 0,0 1 0 0 0,0-1 0 0 0,0-1 0 0 0,-1 1 0 0 0,1 0 0 0 0,0 0 0 0 0,-1 0 0 0 0,1-1 0 0 0,-1 1 0 0 0,1-1-29 0 0,-1 0 27 0 0,1 1-1 0 0,-1 0 0 0 0,1-1 1 0 0,-1 1-1 0 0,1 0 0 0 0,0 0 1 0 0,-1 0-1 0 0,1 0 0 0 0,0 0 1 0 0,0 0-27 0 0,24-4 264 0 0,-10-2-53 0 0,5-2 96 0 0,8-2-57 0 0,0 6-2 0 0,-8-5-16 0 0,-8 6-147 0 0,-9 3-59 0 0,0 0 1 0 0,0 0-1 0 0,0-1 0 0 0,-1 1 1 0 0,1-1-1 0 0,0 0 0 0 0,-1 0 1 0 0,1-1-27 0 0,1 1 23 0 0,-1 0 0 0 0,0 0 0 0 0,1 0 0 0 0,-1 1 0 0 0,1-1 1 0 0,-1 1-1 0 0,3 0-23 0 0,13-4 83 0 0,-7-2-34 0 0,-11 6-46 0 0,-1 1 0 0 0,1-1 1 0 0,-1 0-1 0 0,0 1 0 0 0,1-1 0 0 0,-1 0 0 0 0,1 1 1 0 0,-1 0-1 0 0,1-1 0 0 0,0 1 0 0 0,-1 0 0 0 0,1 0 1 0 0,-1 0-4 0 0,18 0 70 0 0,-3 0-60 0 0,13 0-10 0 0,-24 0 0 0 0,-4-1 1 0 0,0 1-1 0 0,0 0 0 0 0,0 0 1 0 0,0 0-1 0 0,0 0 0 0 0,0 0 0 0 0,0 0 1 0 0,0 0-1 0 0,0 0 0 0 0,0 0 1 0 0,0 1-1 0 0,0-1 0 0 0,0 0 0 0 0,0 1 1 0 0,0-1-1 0 0,0 0 0 0 0,0 1 1 0 0,0-1-1 0 0,0 1 0 0 0,-1 0 1 0 0,1-1-1 0 0,0 1 0 0 0,0 0 0 0 0,-1-1 1 0 0,1 1-1 0 0,0 0 0 0 0,-1 0 1 0 0,1 0-1 0 0,-1-1 0 0 0,1 1 0 0 0,-1 0 1 0 0,1 0-1 0 0,-1 0 0 0 0,1 0 0 0 0,-1 0 3 0 0,1 0 0 0 0,0 0-1 0 0,-1 0 1 0 0,1 0 0 0 0,0 0 0 0 0,0 0-1 0 0,0-1 1 0 0,-1 1 0 0 0,1 0-1 0 0,0-1 1 0 0,0 1 0 0 0,0-1-1 0 0,0 1 1 0 0,0-1 0 0 0,0 1 0 0 0,1-1-3 0 0,9 7 10 0 0,-5 4-10 0 0,-5-10 0 0 0,-1 0 0 0 0,1 0 0 0 0,-1 0 0 0 0,1 0 0 0 0,-1 0 0 0 0,1 0 0 0 0,0 0 0 0 0,-1 0 0 0 0,1 0 0 0 0,0 0 0 0 0,0-1 0 0 0,-1 1 0 0 0,1 0 0 0 0,0 0 0 0 0,0-1 0 0 0,0 1 0 0 0,4 2 0 0 0,-4-3 0 0 0,0 0 0 0 0,-1 0 0 0 0,1 1 0 0 0,0-1 0 0 0,-1 0 0 0 0,1 1 0 0 0,-1-1 0 0 0,1 0 0 0 0,-1 1 0 0 0,1-1 0 0 0,-1 1 0 0 0,1-1 0 0 0,-1 1 0 0 0,1-1 0 0 0,-1 1 0 0 0,1-1 0 0 0,-1 1 0 0 0,0 0 0 0 0,1-1 0 0 0,-1 1 0 0 0,0 0 0 0 0,0 0 0 0 0,3 4 0 0 0,-1-2 1 0 0,0 1 1 0 0,-1-1 0 0 0,1 1 0 0 0,-1 0-1 0 0,0-1 1 0 0,0 1 0 0 0,0 0-1 0 0,0 0 1 0 0,-1 0 0 0 0,1 3-2 0 0,-1-5 9 0 0,0 0-1 0 0,0 0 1 0 0,0-1-1 0 0,1 1 1 0 0,-1 0 0 0 0,0 0-1 0 0,1 0 1 0 0,-1-1 0 0 0,1 1-1 0 0,0 0 1 0 0,0-1-1 0 0,-1 1 1 0 0,1-1 0 0 0,1 2-9 0 0,-1-2 7 0 0,0 1 0 0 0,0-1 1 0 0,0 1-1 0 0,-1-1 0 0 0,1 1 0 0 0,0 0 1 0 0,-1 0-1 0 0,1-1 0 0 0,-1 1 1 0 0,0 0-1 0 0,1 0 0 0 0,-1-1 0 0 0,0 1 1 0 0,0 1-8 0 0,0 9 58 0 0,0 0 38 0 0,0 14 189 0 0,0-8-29 0 0,0 0 35 0 0,0 42 738 0 0,0-35-626 0 0,3-10-234 0 0,7-1-22 0 0,-8-12-17 0 0,-2 1-24 0 0,0-2 55 0 0,0 0-61 0 0,0 0-59 0 0,0 0-60 0 0,0 1-58 0 0,0 0-57 0 0,0 0-57 0 0,0 0-55 0 0,0 0-56 0 0,0 0-53 0 0,0 0-54 0 0,0 0-53 0 0,0 0-51 0 0,0 0-52 0 0,0-1-49 0 0,0 0-50 0 0,0 1-1202 0 0,0-1-1061 0 0</inkml:trace>
  <inkml:trace contextRef="#ctx0" brushRef="#br0" timeOffset="1348.13">1152 126 7920 0 0,'0'0'174'0'0,"-2"0"29"0"0,-9 0 13 0 0,9 0 5 0 0,2 0-5 0 0,0 0-6 0 0,0-2-2 0 0,0 1-197 0 0,0 0 1 0 0,0 1-1 0 0,0-1 1 0 0,0 0-1 0 0,0 0 1 0 0,0 1 0 0 0,0-1-1 0 0,0 0 1 0 0,0 1-1 0 0,1-1 1 0 0,-1 1-1 0 0,0-1 1 0 0,1 0-1 0 0,-1 1 1 0 0,0-1-12 0 0,4-1-4 0 0,-1 2-99 0 0,-1-1-85 0 0,-1 1 48 0 0,0 0-34 0 0,-1 0-38 0 0,1 0-35 0 0,0 0-335 0 0,-1 0-236 0 0,0 0-543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23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 5616 0 0,'0'0'124'0'0,"0"0"17"0"0,0 0 11 0 0,0 0 20 0 0,0 0 57 0 0,0 2 25 0 0,0-1-237 0 0,0 0-1 0 0,0-1 1 0 0,-1 1 0 0 0,1 0-1 0 0,0 0 1 0 0,0-1 0 0 0,-1 1-1 0 0,1 0 1 0 0,0-1 0 0 0,-1 1 0 0 0,1 0-1 0 0,0-1 1 0 0,-1 1 0 0 0,1-1-1 0 0,-1 1 1 0 0,1-1 0 0 0,-1 1 0 0 0,0-1-1 0 0,1 1 1 0 0,-1-1 0 0 0,1 1-1 0 0,-1-1 1 0 0,0 0 0 0 0,1 1-1 0 0,-1-1 1 0 0,0 0 0 0 0,0 0-17 0 0,-8 6 149 0 0,2 2-45 0 0,6-6-60 0 0,1 2-21 0 0,0 0 6 0 0,0-1 28 0 0,-2 0 30 0 0,0 0 49 0 0,-7 6 8 0 0,7-6-112 0 0,-1-1-1 0 0,1 1 0 0 0,1 0 0 0 0,-1 0 0 0 0,0 0 0 0 0,1 0 0 0 0,0 0 0 0 0,-2 3-31 0 0,1 5 127 0 0,1 3 58 0 0,-1 0-50 0 0,-4 7 119 0 0,0 3 30 0 0,4-7-126 0 0,0 0-1 0 0,-4 7 137 0 0,0-3-27 0 0,4-7-128 0 0,4 0 41 0 0,4-1 15 0 0,0-1-5 0 0,-4 2-20 0 0,-2 9 52 0 0,0-22-216 0 0,0-1 0 0 0,0 0 0 0 0,0 1 0 0 0,0-1-1 0 0,0 0 1 0 0,0 1 0 0 0,0-1 0 0 0,0 0-1 0 0,0 1 1 0 0,0-1 0 0 0,0 0 0 0 0,0 1 0 0 0,0-1-1 0 0,0 0 1 0 0,0 1 0 0 0,1-1 0 0 0,-1 0 0 0 0,0 0-1 0 0,0 1 1 0 0,0-1 0 0 0,1 0 0 0 0,-1 0 0 0 0,0 1-1 0 0,0-1 1 0 0,0 0 0 0 0,1 0-6 0 0,9 11 121 0 0,-7-8-32 0 0,-2 0-35 0 0,-2 6 14 0 0,1-8-51 0 0,0-1-14 0 0,0 0-1 0 0,0 0 0 0 0,0 0 0 0 0,0 0 0 0 0,0 0 1 0 0,0 0-1 0 0,0 0 0 0 0,0 0 0 0 0,0 0 0 0 0,0 1 0 0 0,0-1 1 0 0,0 0-1 0 0,0 0 0 0 0,0 0 0 0 0,0 0 0 0 0,0 0 1 0 0,0 0-1 0 0,0 0 0 0 0,0 0 0 0 0,0 0 0 0 0,0 0 1 0 0,0 1-1 0 0,0-1 0 0 0,0 0 0 0 0,0 0 0 0 0,0 0 1 0 0,0 0-1 0 0,0 0 0 0 0,0 0 0 0 0,0 0 0 0 0,0 0 1 0 0,0 0-1 0 0,0 0 0 0 0,1 0 0 0 0,-1 0 0 0 0,0 0 1 0 0,0 0-1 0 0,0 0 0 0 0,0 0 0 0 0,0 0 0 0 0,0 0 1 0 0,0 0-1 0 0,0 1 0 0 0,0-1 0 0 0,0 0 0 0 0,1 0 1 0 0,-1 0-1 0 0,0 0 0 0 0,0 0 0 0 0,0 0 0 0 0,0-1 1 0 0,0 1-1 0 0,0 0 0 0 0,0 0 0 0 0,0 0 0 0 0,0 0 1 0 0,0 0-3 0 0,11 0 128 0 0,-8 0 0 0 0,-3 0 9 0 0,2-2 39 0 0,11-9 16 0 0,-8 9-140 0 0,-4 2-39 0 0,0-1 1 0 0,-1 1-1 0 0,1 0 0 0 0,0-1 0 0 0,-1 1 0 0 0,1 0 0 0 0,-1-1 0 0 0,1 1 0 0 0,-1-1 0 0 0,1 1 0 0 0,-1 0 0 0 0,1-1 0 0 0,-1 0 1 0 0,1 1-1 0 0,-1-1 0 0 0,1 1 0 0 0,-1-1 0 0 0,0 1 0 0 0,1-1 0 0 0,-1 0 0 0 0,0 1 0 0 0,0-1-13 0 0,3-4 48 0 0,13-24 225 0 0,-6 24-151 0 0,-3-6-13 0 0,2-10 6 0 0,-8 17-92 0 0,0-1 0 0 0,-1 1 1 0 0,1-1-1 0 0,-1 1 0 0 0,0-1 0 0 0,0-2-23 0 0,0-4 69 0 0,2-2 6 0 0,3 4-48 0 0,-4 7-27 0 0,0 0 0 0 0,0 1 0 0 0,0-1 0 0 0,0 0 0 0 0,-1 0 1 0 0,1 1-1 0 0,0-1 0 0 0,-1 0 0 0 0,1 0 0 0 0,-1 0 0 0 0,0 0 0 0 0,0 0 1 0 0,0-2-1 0 0,0-2 0 0 0,-1-1 0 0 0,-1 0 0 0 0,1 1 0 0 0,-1-1 0 0 0,-1-2 0 0 0,1 4 0 0 0,1 1 0 0 0,0-1 0 0 0,0 0 0 0 0,0 0 0 0 0,1-2 0 0 0,0-9-3 0 0,0-6 5 0 0,-3 10-65 0 0,-2 4-68 0 0,-1-2-143 0 0,4-4-124 0 0,2-2-95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24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64 9168 0 0,'1'0'11'0'0,"-1"1"1"0"0,0-1 0 0 0,0 1-1 0 0,0-1 1 0 0,0 1-1 0 0,0-1 1 0 0,0 1-1 0 0,0-1 1 0 0,0 1 0 0 0,0-1-1 0 0,0 1 1 0 0,0-1-1 0 0,0 1 1 0 0,-1-1 0 0 0,1 1-1 0 0,0-1 1 0 0,0 1-1 0 0,0-1 1 0 0,-1 1 0 0 0,1-1-1 0 0,0 0 1 0 0,0 1-1 0 0,-1-1 1 0 0,1 1 0 0 0,0-1-1 0 0,-1 0 1 0 0,1 1-1 0 0,-1-1 1 0 0,1 0 0 0 0,-1 1-1 0 0,1-1 1 0 0,0 0-1 0 0,-1 0 1 0 0,1 1-1 0 0,-1-1 1 0 0,1 0 0 0 0,-1 0-1 0 0,1 0 1 0 0,-1 0-1 0 0,1 0 1 0 0,-1 0 0 0 0,1 0-1 0 0,-1 0 1 0 0,1 0-1 0 0,-1 0 1 0 0,0 0-12 0 0,-1 1 68 0 0,2 1-40 0 0,0 22-9 0 0,0-8 58 0 0,0 20 294 0 0,0-34-347 0 0,0 0 1 0 0,0 0-1 0 0,0-1 0 0 0,1 1 1 0 0,-1 0-1 0 0,1 0 1 0 0,-1-1-1 0 0,1 1 1 0 0,0 0-1 0 0,0-1 1 0 0,-1 1-1 0 0,1-1 0 0 0,0 1-24 0 0,5 8 210 0 0,-4 4 80 0 0,-2-7-130 0 0,0-5-107 0 0,0 0 0 0 0,0 0 0 0 0,0 0 0 0 0,0 0 0 0 0,0 1 0 0 0,0-1 0 0 0,1 0-1 0 0,-1 0 1 0 0,1 0 0 0 0,0 1-53 0 0,4 6 149 0 0,1 2 69 0 0,-4-2-43 0 0,1-4 81 0 0,7 6 12 0 0,-8-9-87 0 0,-1 0-48 0 0,0 2 21 0 0,-2 3-11 0 0,1-6-94 0 0,0-1-43 0 0,0 0 0 0 0,0 0 0 0 0,0 0 0 0 0,0 0 0 0 0,0 0 0 0 0,0 0 0 0 0,0 0 0 0 0,0 0 0 0 0,0 0 0 0 0,0 0 0 0 0,0 1 0 0 0,0-1 0 0 0,0 0 0 0 0,0 0 0 0 0,0 0 0 0 0,0 0 0 0 0,0 0 0 0 0,0 0 0 0 0,0 0 0 0 0,0 0 0 0 0,0 0 0 0 0,0 0 0 0 0,0 1 0 0 0,0-1 0 0 0,0 0 0 0 0,0 0 1 0 0,0 0-1 0 0,0 0 0 0 0,0 0 0 0 0,0 0 0 0 0,0 0 0 0 0,0 0 0 0 0,1 0 0 0 0,-1 0 0 0 0,0 0 0 0 0,0 0 0 0 0,0 0 0 0 0,0 0 0 0 0,0 0 0 0 0,0 0 0 0 0,0 0 0 0 0,0 0 0 0 0,0 0 0 0 0,0 0 0 0 0,1 0 0 0 0,-1 0 0 0 0,0 0 0 0 0,0 0 0 0 0,0 0 0 0 0,0 0 0 0 0,0 0 0 0 0,0 0 0 0 0,0 0 0 0 0,0 0 1 0 0,0 0-1 0 0,0 0 0 0 0,1 0-6 0 0,2 0 120 0 0,4 3 86 0 0,-5 1-83 0 0,-2 0 51 0 0,1 1 91 0 0,1-2-1 0 0,9 7-23 0 0,-8-7-119 0 0,1-2-57 0 0,5-2-31 0 0,-7 1-2 0 0,11 0 66 0 0,-10 0-8 0 0,0 0-20 0 0,3 0-35 0 0,22 0 24 0 0,-20-3-9 0 0,-3-7-24 0 0,6 4 17 0 0,-6-4-22 0 0,5 5 22 0 0,6-24-32 0 0,0-3 42 0 0,-15 30-52 0 0,-1-1 0 0 0,1 1 0 0 0,0 0-1 0 0,-1-1 1 0 0,0 1 0 0 0,1-1 0 0 0,-1 1 0 0 0,0-1 0 0 0,-1 1 0 0 0,1-1 0 0 0,0 1-1 0 0,-1-1 0 0 0,1 1 1 0 0,0 0 0 0 0,-1-1 0 0 0,1 1 0 0 0,0-1 0 0 0,0 1 0 0 0,1-1 0 0 0,-1 1 0 0 0,0-1 0 0 0,1 1-1 0 0,0 0 1 0 0,-1-1 0 0 0,1 1-1 0 0,5-6 21 0 0,-1-1 4 0 0,-3-21-17 0 0,-2 28-8 0 0,0 0 0 0 0,0 0 0 0 0,0 1 0 0 0,-1-1 0 0 0,1 0 0 0 0,-1 0 0 0 0,1 1 0 0 0,-1-1 0 0 0,0 0 0 0 0,0 1 0 0 0,0-1 0 0 0,0 1 0 0 0,0-1 0 0 0,0 1 0 0 0,0-1 0 0 0,0 0 0 0 0,1 1 0 0 0,-1-1 0 0 0,0 1 0 0 0,1-1 0 0 0,-1 0 0 0 0,1 0 0 0 0,-1 1 0 0 0,1-1 0 0 0,0 0 0 0 0,0 0 0 0 0,-1 0 0 0 0,2-4 0 0 0,-1 4 0 0 0,0 1 0 0 0,0-1 0 0 0,0 0 0 0 0,0 1 0 0 0,0-1 0 0 0,0 0 0 0 0,0 1 0 0 0,-1-1 0 0 0,1 0 0 0 0,0 1 0 0 0,-1-1 0 0 0,0-1 0 0 0,-6-1 0 0 0,7 4 0 0 0,-1 0 0 0 0,1-1 0 0 0,0 1 0 0 0,-1 0 0 0 0,1-1 0 0 0,-1 1 0 0 0,1 0 0 0 0,0-1 0 0 0,-1 1 0 0 0,1 0 0 0 0,0-1 0 0 0,-1 1 0 0 0,1 0 0 0 0,0-1 0 0 0,0 1 0 0 0,-1-1 0 0 0,1 1 0 0 0,0-1 0 0 0,0 1 0 0 0,0-1 0 0 0,-1 1 0 0 0,1-1 0 0 0,0 1 0 0 0,0-1 0 0 0,0 1 0 0 0,0-1 0 0 0,0 1 0 0 0,0-1 0 0 0,0 1 0 0 0,0-1 0 0 0,0 1 0 0 0,1-1 0 0 0,-1 0-2 0 0,0 0 0 0 0,0 1 1 0 0,0-1-1 0 0,0 0 1 0 0,0 1-1 0 0,-1-1 0 0 0,1 0 1 0 0,0 0-1 0 0,0 1 1 0 0,0-1-1 0 0,-1 0 1 0 0,1 1-1 0 0,0-1 0 0 0,-1 0 1 0 0,1 1-1 0 0,-1-1 1 0 0,1 0-1 0 0,-1 1 1 0 0,1-1-1 0 0,-1 1 0 0 0,1-1 1 0 0,-1 1-1 0 0,1-1 1 0 0,-1 1-1 0 0,0 0 2 0 0,1-1-4 0 0,-1 1 0 0 0,1 0 0 0 0,-1-1 0 0 0,1 1 0 0 0,-1-1 0 0 0,1 1 0 0 0,-1 0 0 0 0,1-1 0 0 0,0 1 0 0 0,-1-1 0 0 0,1 1 0 0 0,0-1 0 0 0,-1 1 0 0 0,1-1 0 0 0,0 1 0 0 0,0-1 0 0 0,0 1 0 0 0,-1-1 0 0 0,1 1 0 0 0,0-1 0 0 0,0 0 0 0 0,0 1 0 0 0,0-1 0 0 0,0 0 4 0 0,0-1-57 0 0,0 1-18 0 0,0 1-52 0 0,0 0-130 0 0,0 0-237 0 0,0 0 269 0 0,0 0 107 0 0,0 0-37 0 0,0 0-9 0 0,0 0-38 0 0,0 0-43 0 0,0 0-47 0 0,0 0-52 0 0,0 0-49 0 0,0 0-42 0 0,0 0-37 0 0,0 0-137 0 0,0 0-37 0 0,0 0-1420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24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6992 0 0,'0'0'157'0'0,"0"0"23"0"0,0 0 12 0 0,0 0 48 0 0,0 0-93 0 0,0 0 122 0 0,0 3 227 0 0,0 7 15 0 0,0-7-213 0 0,0-3-127 0 0,0 0-36 0 0,0 3 22 0 0,0 3-63 0 0,0 22 435 0 0,0-24-447 0 0,0 0-38 0 0,0-2 76 0 0,2 1-6 0 0,7 8-31 0 0,-5 4-42 0 0,-1-9 17 0 0,8 7-26 0 0,-6 0-129 0 0,-3-11 113 0 0,-1-1-51 0 0,1 0-51 0 0,0 0-54 0 0,-1-1-40 0 0,0 1-50 0 0,0 0-50 0 0,0 0-52 0 0,0 0-53 0 0,0 1-55 0 0,-1 0-55 0 0,0 1-57 0 0,0-1-773 0 0,0-2-752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53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0 253 5072 0 0,'0'0'144'0'0,"3"0"1"0"0,6-1-112 0 0,2-6-30 0 0,-2 2-8 0 0,1 0-5 0 0,3-1 14 0 0,-4-1 73 0 0,-3 1 37 0 0,3-1 134 0 0,4 1 223 0 0,-7-4 10 0 0,7 5-18 0 0,0-6-101 0 0,-10 9-131 0 0,0 0-85 0 0,0 2-53 0 0,1 0-48 0 0,-1 0-11 0 0,-1-1 39 0 0,0 0-50 0 0,-1 0-1 0 0,0 1 1 0 0,0-1 0 0 0,0 0 0 0 0,0 0 0 0 0,0 0 0 0 0,0 0-1 0 0,0 0 1 0 0,0-1 0 0 0,0 1 0 0 0,-1 0 0 0 0,1 0 0 0 0,0-1-1 0 0,-1 1-22 0 0,1 0 10 0 0,-1 0 0 0 0,0 1 1 0 0,0-1-1 0 0,1 0 0 0 0,-1 1 0 0 0,0-1 0 0 0,1 0 0 0 0,-1 1 0 0 0,1-1 0 0 0,-1 1 0 0 0,1-1 0 0 0,-1 1 0 0 0,1-1 0 0 0,-1 1 0 0 0,1-1 0 0 0,-1 1 0 0 0,1-1 0 0 0,0 1 0 0 0,-1 0 0 0 0,1-1 0 0 0,0 1 0 0 0,-1 0 0 0 0,1 0 0 0 0,0-1 0 0 0,0 1 0 0 0,-1 0 0 0 0,1 0-10 0 0,-1 0 3 0 0,0 0-1 0 0,1 0 0 0 0,-1 0 0 0 0,0 0 0 0 0,0 0 0 0 0,0 0 0 0 0,0 0 0 0 0,0 0 1 0 0,0 0-1 0 0,0 0 0 0 0,0 0 0 0 0,0 0 0 0 0,0 0 0 0 0,1 0 0 0 0,-1 0 0 0 0,0 0 1 0 0,0 0-1 0 0,0 0 0 0 0,0 0 0 0 0,0 0 0 0 0,0 0 0 0 0,0 0 0 0 0,0 0 0 0 0,0 0 1 0 0,0 0-1 0 0,0 0 0 0 0,1 0 0 0 0,-1 0 0 0 0,0 0 0 0 0,0 0 0 0 0,0-1 1 0 0,0 1-1 0 0,0 0 0 0 0,0 0 0 0 0,0 0 0 0 0,0 0 0 0 0,0 0 0 0 0,0 0 0 0 0,0 0 1 0 0,0 0-1 0 0,0 0 0 0 0,0 0 0 0 0,0 0 0 0 0,0-1 0 0 0,0 1 0 0 0,0 0 0 0 0,0 0 1 0 0,0 0-1 0 0,0 0 0 0 0,0 0 0 0 0,0 0 0 0 0,0 0 0 0 0,0 0 0 0 0,0 0 0 0 0,0 0 1 0 0,0-1-1 0 0,0 1-2 0 0,0-2-4 0 0,0-2 57 0 0,0-4 127 0 0,0-12 372 0 0,0 15-435 0 0,0 2-63 0 0,0 1 278 0 0,0-1 41 0 0,-1-4-213 0 0,-6 2 218 0 0,-2 4-1 0 0,2 1-217 0 0,2 0-126 0 0,0 2 112 0 0,-6 9-12 0 0,6-7-24 0 0,-2-3-76 0 0,1-1-8 0 0,4 1-19 0 0,1 0 0 0 0,0 0 1 0 0,0 0-1 0 0,-1 1 0 0 0,1-1 1 0 0,0 0-1 0 0,0 1 0 0 0,0-1 1 0 0,0 0-1 0 0,0 1 0 0 0,0-1 1 0 0,1 1-1 0 0,-1-1 0 0 0,0 2-6 0 0,1-1 3 0 0,-1-1 0 0 0,0 1 0 0 0,1 0 0 0 0,-1-1 0 0 0,0 1 0 0 0,0-1 0 0 0,0 0 0 0 0,0 1 0 0 0,0-1 0 0 0,0 0 0 0 0,-1 0 0 0 0,1 0 1 0 0,0 1-1 0 0,-2-1-4 0 0,2 0 4 0 0,0-1-1 0 0,1 0 1 0 0,-1 1 0 0 0,0-1 0 0 0,0 0 0 0 0,0 1 0 0 0,0-1 0 0 0,1 1 0 0 0,-1-1 0 0 0,0 1-1 0 0,0 0 1 0 0,1-1 0 0 0,-1 1 0 0 0,0 0 0 0 0,1-1 0 0 0,-1 1 0 0 0,1 0 0 0 0,-1 0 0 0 0,1 0-1 0 0,-1 0 1 0 0,1-1 0 0 0,0 1 0 0 0,-1 0 0 0 0,1 0 0 0 0,0 0 0 0 0,0 0 0 0 0,0 0 0 0 0,0 0-1 0 0,0 0 1 0 0,0 0 0 0 0,0 0 0 0 0,0 0 0 0 0,0 0 0 0 0,0 0 0 0 0,0-1 0 0 0,0 2-4 0 0,1 5 30 0 0,-2-5-19 0 0,1 0 0 0 0,0 0 0 0 0,-1 0-1 0 0,1 1 1 0 0,-1-1 0 0 0,0 0-1 0 0,0 0 1 0 0,0 0 0 0 0,0 0 0 0 0,-1 2-11 0 0,1-3 6 0 0,0 0 1 0 0,0 0-1 0 0,0 1 0 0 0,1-1 1 0 0,-1 1-1 0 0,0-1 1 0 0,1 1-1 0 0,-1-1 0 0 0,1 1 1 0 0,0-1-1 0 0,-1 1 1 0 0,1-1-1 0 0,0 1 0 0 0,0 0 1 0 0,0-1-1 0 0,0 1 1 0 0,0-1-1 0 0,0 1 1 0 0,1-1-1 0 0,-1 1 0 0 0,0 0 1 0 0,1-1-1 0 0,0 1 1 0 0,-1 0-7 0 0,5 6 30 0 0,-4-7-26 0 0,0 0-1 0 0,0 1 1 0 0,0-1-1 0 0,0 1 1 0 0,-1-1-1 0 0,1 1 1 0 0,0-1-1 0 0,-1 1 1 0 0,1 0-1 0 0,-1-1 1 0 0,0 1 0 0 0,0 0-1 0 0,0-1 1 0 0,1 1-4 0 0,-1 0 7 0 0,0-1 1 0 0,0 1-1 0 0,0-1 1 0 0,0 1-1 0 0,0-1 1 0 0,1 1-1 0 0,-1-1 1 0 0,1 0-1 0 0,-1 1 1 0 0,1-1-1 0 0,-1 1 1 0 0,1-1 0 0 0,0 1-8 0 0,9 6 35 0 0,-5-5-31 0 0,-4-3-1 0 0,0 0-1 0 0,-1 0 0 0 0,1 0 0 0 0,-1 1 0 0 0,1-1 0 0 0,0 1 0 0 0,-1-1 0 0 0,1 0 1 0 0,-1 1-1 0 0,1-1 0 0 0,-1 1 0 0 0,1-1 0 0 0,-1 1 0 0 0,1-1 0 0 0,-1 1 0 0 0,0-1 1 0 0,1 1-1 0 0,-1 0 0 0 0,0-1 0 0 0,1 1 0 0 0,-1 0 0 0 0,0 0-2 0 0,3 3 13 0 0,-1 1-4 0 0,2-1-10 0 0,19 6 68 0 0,-16-6-37 0 0,-5-3-27 0 0,-1 0 0 0 0,0 0 0 0 0,1 0 0 0 0,-1 0 1 0 0,1 0-1 0 0,-1-1 0 0 0,1 1 0 0 0,-1 0 0 0 0,1-1 1 0 0,-1 0-1 0 0,1 1 0 0 0,0-1 0 0 0,-1 0 0 0 0,1 0 1 0 0,0 0-1 0 0,-1 0 0 0 0,1 0 0 0 0,0 0 0 0 0,-1 0 0 0 0,1 0 1 0 0,-1-1-1 0 0,1 1 0 0 0,0-1 0 0 0,0 0-3 0 0,1-1-58 0 0,2-1 77 0 0,2-1 41 0 0,-5 3-86 0 0,1 0-44 0 0,0 0-32 0 0,0 1-49 0 0,1-1-55 0 0,0 1-64 0 0,-2 0-151 0 0,0 0-114 0 0,0 0 73 0 0,1-1-42 0 0,1 0-596 0 0,3-4-470 0 0,2-4-892 0 0</inkml:trace>
  <inkml:trace contextRef="#ctx0" brushRef="#br0" timeOffset="343.91">363 96 5904 0 0,'0'0'132'0'0,"0"0"17"0"0,3 2 11 0 0,7 11-21 0 0,-7 3-111 0 0,-2-6-15 0 0,1-4 36 0 0,3 2 79 0 0,0 2 126 0 0,-2 4 94 0 0,-3-9-161 0 0,1 0-54 0 0,5 7 118 0 0,-1-4-37 0 0,-3-2 29 0 0,-1 0 56 0 0,0 1 110 0 0,-1-1-136 0 0,0 0-44 0 0,0 14 390 0 0,0-11-326 0 0,0-3-85 0 0,0-1 33 0 0,0 1 66 0 0,0 0 59 0 0,0 1 70 0 0,0-1 80 0 0,-3-4-151 0 0,-8 9-12 0 0,9-9-7 0 0,2-2-2 0 0,0 0-14 0 0,0 0-54 0 0,-3-2-20 0 0,-7-9-6 0 0,7 8-56 0 0,2 0-90 0 0,1-1-60 0 0,1-2-39 0 0,-1 4 44 0 0,-3-13 74 0 0,-7 1 14 0 0,7 10-23 0 0,2 0-59 0 0,4-5-22 0 0,-2 8-14 0 0,4-7 22 0 0,-4 6-33 0 0,0 1 1 0 0,0-1 0 0 0,-1 1-1 0 0,1-1 1 0 0,0 1 0 0 0,0-1 0 0 0,-1 1-1 0 0,1-1 1 0 0,-1 1 0 0 0,0-1-1 0 0,1 0 1 0 0,-1 1 0 0 0,0-1 0 0 0,0 0-9 0 0,1-19 73 0 0,0 18-73 0 0,-1 0 1 0 0,0 0-1 0 0,1 1 1 0 0,0-1-1 0 0,0 0 1 0 0,-1 1-1 0 0,2-1 1 0 0,-1 1-1 0 0,0-1 1 0 0,0 1-1 0 0,1 0 1 0 0,-1-1 0 0 0,2 0-1 0 0,10-7 10 0 0,-10-2 13 0 0,-3 11-22 0 0,0-1 1 0 0,0 1-1 0 0,1-1 1 0 0,-1 1-1 0 0,0-1 1 0 0,1 1-1 0 0,-1 0 1 0 0,1-1 0 0 0,0 1-1 0 0,-1-1 1 0 0,1 1-1 0 0,0 0 1 0 0,0 0-1 0 0,0-1 1 0 0,0 1-1 0 0,0 0 1 0 0,0 0-1 0 0,0 0 1 0 0,0 0 0 0 0,1-1-2 0 0,22-7 0 0 0,-3 0 0 0 0,-7-2-9 0 0,-1 1-33 0 0,-9 7 19 0 0,0-1 1 0 0,0 1-1 0 0,0 0 1 0 0,0 0-1 0 0,0 1 1 0 0,1 0 0 0 0,2-2 22 0 0,3 1-3 0 0,-1-1-63 0 0,5-1-125 0 0,-1-1-74 0 0,7-3-243 0 0,-7 5 219 0 0,5 1-325 0 0</inkml:trace>
  <inkml:trace contextRef="#ctx0" brushRef="#br0" timeOffset="708.52">915 17 8032 0 0,'0'0'182'0'0,"0"0"29"0"0,-2 0 12 0 0,-22 0-97 0 0,12 1-53 0 0,6-5-48 0 0,1-2 26 0 0,2 1 114 0 0,-8 3 124 0 0,6 2-82 0 0,0 2 44 0 0,-9 4 596 0 0,9-3-557 0 0,0-1-56 0 0,0 0-80 0 0,0-1-105 0 0,1-1 127 0 0,1 0-33 0 0,-3 0 62 0 0,2 0-89 0 0,-7 0 61 0 0,7 0-61 0 0,4 0-113 0 0,0 0 1 0 0,0 0-1 0 0,0 0 0 0 0,0 0 0 0 0,0 0 0 0 0,0 0 1 0 0,-1 0-1 0 0,1 0 0 0 0,0 0 0 0 0,0 0 0 0 0,0 0 0 0 0,0 0 1 0 0,0 0-1 0 0,0 0 0 0 0,0 0 0 0 0,0 0 0 0 0,0 0 1 0 0,0 0-1 0 0,-1 0 0 0 0,1 0 0 0 0,0 0 0 0 0,0 0 0 0 0,0 0 1 0 0,0 0-1 0 0,0 0 0 0 0,0 0 0 0 0,0 0 0 0 0,0 0 1 0 0,0 0-1 0 0,0 0 0 0 0,0 0 0 0 0,0 0 0 0 0,0 0 0 0 0,0 0 1 0 0,-1 1-1 0 0,1-1 0 0 0,0 0 0 0 0,0 0 0 0 0,0 0 1 0 0,0 0-1 0 0,0 0 0 0 0,0 0 0 0 0,0 0 0 0 0,0 0 0 0 0,0 0 1 0 0,0 0-1 0 0,0 0 0 0 0,0 1 0 0 0,0-1 0 0 0,0 0 1 0 0,0 0-1 0 0,0 0 0 0 0,0 0 0 0 0,0 0 0 0 0,0 0 0 0 0,0 0 1 0 0,0 0-4 0 0,1 1 6 0 0,-1-1 0 0 0,0 1 1 0 0,0-1-1 0 0,0 1 1 0 0,0-1-1 0 0,0 1 0 0 0,-1-1 1 0 0,1 1-1 0 0,0-1 0 0 0,0 1 1 0 0,0-1-1 0 0,0 1 1 0 0,0-1-1 0 0,-1 1 0 0 0,1-1 1 0 0,0 0-1 0 0,0 1 0 0 0,-1-1 1 0 0,1 1-1 0 0,0-1 1 0 0,-1 0-1 0 0,1 1 0 0 0,0-1 1 0 0,-1 0-1 0 0,1 1 1 0 0,-1-1-1 0 0,1 0 0 0 0,-1 0 1 0 0,1 1-1 0 0,0-1 0 0 0,-1 0 1 0 0,1 0-1 0 0,-1 0 1 0 0,1 0-1 0 0,-1 1 0 0 0,1-1 1 0 0,-1 0-1 0 0,1 0 0 0 0,-1 0 1 0 0,1 0-1 0 0,-1 0 1 0 0,0 0-7 0 0,1-1 1 0 0,0 1 1 0 0,0 0 0 0 0,0 0 0 0 0,0 0 0 0 0,0 0 0 0 0,0 0 0 0 0,0 0 0 0 0,0 0-1 0 0,0 0 1 0 0,-1 0 0 0 0,1 0 0 0 0,0 0 0 0 0,0 0 0 0 0,0 0 0 0 0,0 0 0 0 0,0 0-1 0 0,0 0 1 0 0,0 0 0 0 0,0 0 0 0 0,0 0 0 0 0,0 0 0 0 0,-1 1 0 0 0,1-1 0 0 0,0 0-1 0 0,0 0 1 0 0,0 0 0 0 0,0 0 0 0 0,0 0 0 0 0,0 0 0 0 0,0 0 0 0 0,0 0-1 0 0,0 0 1 0 0,0 0 0 0 0,0 0 0 0 0,0 0 0 0 0,0 0 0 0 0,0 0 0 0 0,0 1 0 0 0,0-1-1 0 0,0 0 1 0 0,0 0 0 0 0,-1 0 0 0 0,1 0 0 0 0,0 0 0 0 0,0 0 0 0 0,0 0 0 0 0,0 0-1 0 0,0 0 1 0 0,0 0 0 0 0,0 1 0 0 0,0-1 0 0 0,1 0 0 0 0,-1 0 0 0 0,0 0 0 0 0,0 0-1 0 0,0 0 1 0 0,0 0-2 0 0,-2 19 23 0 0,3-16-23 0 0,13 20-1 0 0,-12-18 1 0 0,-2-5 0 0 0,1 1 0 0 0,-1 0 0 0 0,0-1 0 0 0,1 1 0 0 0,-1 0 0 0 0,0-1 0 0 0,1 1 0 0 0,-1-1 0 0 0,1 1 0 0 0,-1-1 0 0 0,0 1 0 0 0,1-1 0 0 0,-1 1 0 0 0,1-1 0 0 0,0 1 0 0 0,-1-1 0 0 0,1 0 0 0 0,-1 1 0 0 0,1-1 0 0 0,0 0 0 0 0,-1 1 0 0 0,1-1 0 0 0,4 2 0 0 0,-3-1 0 0 0,-1 0 0 0 0,0 0 0 0 0,1 0 0 0 0,-1 1 0 0 0,0-1 0 0 0,0 0 0 0 0,0 1 0 0 0,0-1 0 0 0,0 0 0 0 0,0 1 0 0 0,0-1 0 0 0,-1 1 0 0 0,1-1 0 0 0,0 2 0 0 0,0-1 0 0 0,-1-1 0 0 0,1 1 0 0 0,0 0 0 0 0,-1-1 0 0 0,1 1 0 0 0,0-1 0 0 0,0 0 0 0 0,0 1 0 0 0,0-1 0 0 0,1 0 0 0 0,-1 0 0 0 0,0 0 0 0 0,0 1 0 0 0,2-1 0 0 0,7 4 0 0 0,-7-4 0 0 0,-1 0 0 0 0,0 0 0 0 0,0 0 0 0 0,0 1 0 0 0,1-1 0 0 0,-1 1 0 0 0,-1-1 0 0 0,1 1 0 0 0,0 0 0 0 0,1 0 0 0 0,0 1 0 0 0,0-1 0 0 0,1 0 0 0 0,-1 0 0 0 0,0 0 0 0 0,2 0 0 0 0,-2 0 0 0 0,1 0 0 0 0,-1 0 0 0 0,1 0 0 0 0,-1 0 0 0 0,0 1 0 0 0,1 0 0 0 0,3 5 0 0 0,-3-5 0 0 0,-1 0 0 0 0,0 0 0 0 0,0 1 0 0 0,0-1 0 0 0,0 1 0 0 0,0 0 0 0 0,28 59 0 0 0,-28-50 9 0 0,-3-1 39 0 0,0-8-13 0 0,-3 1 41 0 0,-7 8 6 0 0,7-6-33 0 0,3-7-43 0 0,-1 1 1 0 0,1-1-1 0 0,0 1 0 0 0,0-1 1 0 0,0 1-1 0 0,0-1 0 0 0,-1 0 1 0 0,1 1-1 0 0,0-1 1 0 0,0 1-1 0 0,-1-1 0 0 0,1 0 1 0 0,0 1-1 0 0,0-1 0 0 0,-1 0 1 0 0,1 1-1 0 0,-1-1 0 0 0,1 0 1 0 0,0 1-1 0 0,-1-1 0 0 0,1 0 1 0 0,-1 0-1 0 0,1 0 0 0 0,0 1 1 0 0,-1-1-1 0 0,1 0 0 0 0,-1 0 1 0 0,1 0-1 0 0,-1 0 1 0 0,1 0-1 0 0,-1 0 0 0 0,1 0 1 0 0,-1 0-1 0 0,1 0 0 0 0,-1 0 1 0 0,1 0-7 0 0,-5 3 152 0 0,-9 7-12 0 0,1-5-51 0 0,9 2-45 0 0,4-7-41 0 0,-1 1 0 0 0,1-1-1 0 0,0 1 1 0 0,0-1 0 0 0,-1 1-1 0 0,1-1 1 0 0,0 0 0 0 0,-1 1-1 0 0,1-1 1 0 0,0 0 0 0 0,-1 1 0 0 0,1-1-1 0 0,-1 0 1 0 0,1 1 0 0 0,0-1-1 0 0,-1 0 1 0 0,1 0 0 0 0,-1 0-1 0 0,1 1 1 0 0,-1-1 0 0 0,1 0 0 0 0,-1 0-1 0 0,1 0 1 0 0,-1 0 0 0 0,1 0-1 0 0,-1 0 1 0 0,1 0 0 0 0,-1 0-1 0 0,1 0 1 0 0,-1 0 0 0 0,1 0 0 0 0,-1 0-3 0 0,-13 2 39 0 0,4 3-52 0 0,9-3 2 0 0,-1-2 0 0 0,1 1 1 0 0,-1 0-1 0 0,0 0 0 0 0,1 0 0 0 0,-1-1 1 0 0,0 1-1 0 0,1-1 0 0 0,-1 1 0 0 0,0-1 1 0 0,0 0-1 0 0,1 0 0 0 0,-1 0 11 0 0,-4 0-81 0 0,4 0 10 0 0,0 0-37 0 0,1 0-17 0 0,-1 0-38 0 0,0 0-43 0 0,1 0-49 0 0,-1 0-52 0 0,1 0-48 0 0,-1 0-44 0 0,0 0-37 0 0,1 0-130 0 0,-1 0-37 0 0,-4 0-1336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26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 7200 0 0,'0'3'165'0'0,"0"-3"-158"0"0,0 0-1 0 0,0 1 1 0 0,0-1 0 0 0,0 1-1 0 0,0-1 1 0 0,0 1 0 0 0,0-1-1 0 0,0 0 1 0 0,0 1 0 0 0,0-1-1 0 0,0 1 1 0 0,0-1 0 0 0,0 0-1 0 0,0 1 1 0 0,-1-1 0 0 0,1 1-1 0 0,0-1 1 0 0,0 0 0 0 0,0 1 0 0 0,-1-1-1 0 0,1 0 1 0 0,0 1 0 0 0,0-1-1 0 0,-1 0 1 0 0,1 0 0 0 0,0 1-1 0 0,-1-1 1 0 0,1 0 0 0 0,0 0-1 0 0,-1 1 1 0 0,1-1 0 0 0,0 0-1 0 0,-1 0 1 0 0,1 0 0 0 0,-1 0-1 0 0,1 1 1 0 0,0-1 0 0 0,-1 0-1 0 0,1 0 1 0 0,-1 0 0 0 0,1 0-1 0 0,-1 0 1 0 0,1 0 0 0 0,0 0-1 0 0,-1 0 1 0 0,1 0 0 0 0,-1-1-1 0 0,1 1 1 0 0,-1 0-7 0 0,0 0 11 0 0,1 0 1 0 0,-1 0-1 0 0,0 0 1 0 0,0 0-1 0 0,0 0 1 0 0,0 0-1 0 0,1 0 1 0 0,-1 0-1 0 0,0 0 1 0 0,0 1-1 0 0,0-1 1 0 0,0 0-1 0 0,1 0 1 0 0,-1 1-1 0 0,0-1 1 0 0,0 1-1 0 0,1-1 1 0 0,-1 1-1 0 0,0-1-11 0 0,0 4 39 0 0,-1-1-38 0 0,-13 6-7 0 0,8-5 31 0 0,0 2 44 0 0,-2 2 55 0 0,-3 6 103 0 0,-1-1 0 0 0,11-11-151 0 0,0 1 1 0 0,0-1-1 0 0,0 1 0 0 0,0 0 1 0 0,1 0-1 0 0,-2 3-76 0 0,-4 10 258 0 0,2-4-120 0 0,0-2-92 0 0,-5 9 106 0 0,5-3-36 0 0,1-3-36 0 0,-6 8 82 0 0,5 5-22 0 0,-6-5-10 0 0,6 5-2 0 0,-1-13-48 0 0,5-12-65 0 0,0 1 0 0 0,0-1 0 0 0,0 1 0 0 0,1-1-1 0 0,-1 1 1 0 0,0-1 0 0 0,1 1 0 0 0,0 0 0 0 0,-1-1-1 0 0,1 1 1 0 0,0 0 0 0 0,0-1 0 0 0,0 1 0 0 0,0 0-15 0 0,0 0 6 0 0,0 16 100 0 0,0-16-82 0 0,0 1 1 0 0,0-1-1 0 0,1 1 0 0 0,-1-1 0 0 0,1 1 0 0 0,-1-1 1 0 0,1 1-1 0 0,0-1 0 0 0,0 0 0 0 0,0 1 1 0 0,0-1-1 0 0,0 0 0 0 0,0 0 0 0 0,1 0 1 0 0,0 1-25 0 0,0 0 96 0 0,0-1-32 0 0,-2 1-21 0 0,0 0-20 0 0,1 2 27 0 0,0-5-41 0 0,-1 0 0 0 0,1 1 0 0 0,-1-1 0 0 0,1 0 0 0 0,0 1 0 0 0,-1-1 0 0 0,1 0 0 0 0,0 0 0 0 0,-1 0 0 0 0,1 0 0 0 0,0 0 0 0 0,-1 0 1 0 0,1 0-1 0 0,0 0 0 0 0,0 0-9 0 0,1 0 142 0 0,0 1 13 0 0,0-1-71 0 0,8 0-17 0 0,-8-1-19 0 0,14 0 135 0 0,-2-1-47 0 0,-1-2-40 0 0,-1 0-36 0 0,-7 2-39 0 0,22-9 163 0 0,3-7-36 0 0,-23 13-122 0 0,8-9 30 0 0,0-7-33 0 0,-13 16-9 0 0,1 1-1 0 0,-1 0 1 0 0,1 0-1 0 0,0 0 1 0 0,4-3-14 0 0,-5 4 7 0 0,1 0 0 0 0,-1-1 0 0 0,0 1-1 0 0,1-1 1 0 0,-1 0 0 0 0,-1 1 0 0 0,1-1 0 0 0,-1 0 0 0 0,1 0 0 0 0,-1 0 0 0 0,0-2-7 0 0,11-27 3 0 0,-7 25-3 0 0,-4 7 0 0 0,0-1 0 0 0,-1 1 0 0 0,1-1 0 0 0,0 1 0 0 0,0-1 0 0 0,-1 1 0 0 0,1-1 0 0 0,-1 1 0 0 0,1-1 0 0 0,-1 0 0 0 0,0 1 0 0 0,1-1 0 0 0,-1 0 0 0 0,0 1 0 0 0,0-36 1 0 0,0-3 50 0 0,0 38-115 0 0,0 4-12 0 0,0 0 74 0 0,0 0 1 0 0,1-1-1 0 0,-1 1 0 0 0,0-1 1 0 0,1 1-1 0 0,-1-1 1 0 0,1 1-1 0 0,0-1 1 0 0,-1 1-1 0 0,1-1 1 0 0,0 1-1 0 0,0-1 2 0 0,0 1-5 0 0,0-1 0 0 0,0 1 1 0 0,0 0-1 0 0,0 0 0 0 0,0-1 0 0 0,-1 1 1 0 0,1 0-1 0 0,-1 0 0 0 0,1 0 0 0 0,-1 0 0 0 0,0 0 1 0 0,1 1 4 0 0,1 13-12 0 0,3-8 12 0 0,-4-7 0 0 0,0 1 0 0 0,0-1 0 0 0,0 0 0 0 0,0 1 0 0 0,-1-1 0 0 0,1 1 0 0 0,-1 0 0 0 0,1-1 0 0 0,-1 1 0 0 0,1-1 0 0 0,-1 1 0 0 0,0 0 0 0 0,0-1 0 0 0,0 1 0 0 0,3 14 0 0 0,10 0 0 0 0,-11-15-1 0 0,-1 0 0 0 0,0 1 0 0 0,1-1 0 0 0,-1 0 0 0 0,0 1 0 0 0,0-1 0 0 0,0 1 0 0 0,0-1 0 0 0,0 1 0 0 0,0 0 0 0 0,-1-1 0 0 0,1 1 0 0 0,-1 0 0 0 0,1 0 0 0 0,-1 0 1 0 0,1-1-1 0 0,-1 2 1 0 0,0-1-79 0 0,3 1-9 0 0,-1-1 86 0 0,0 0-26 0 0,0-1-24 0 0,-1 0-33 0 0,1 0-17 0 0,-1 0-33 0 0,1 0-37 0 0,0 0-42 0 0,-1 0 1 0 0,1-1-34 0 0,-1 1-38 0 0,1-1-39 0 0,-1 1-42 0 0,1-1-44 0 0,-1 0-48 0 0,1 0-49 0 0,0 0-1035 0 0,-1 0-877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26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206 202 6992 0 0,'0'0'157'0'0,"0"0"23"0"0,0 0 12 0 0,-3 0-27 0 0,-10 0-131 0 0,-3 2-34 0 0,14 0 21 0 0,-1 0 39 0 0,-4 5 145 0 0,-12 9 462 0 0,8-12-322 0 0,1 2 18 0 0,-1 2-84 0 0,-2 4-4 0 0,8-8-180 0 0,0 1-1 0 0,1-1 1 0 0,0 1-1 0 0,-1 0 1 0 0,1 0-1 0 0,0 2-94 0 0,-1 4 168 0 0,4-9-134 0 0,0 0 0 0 0,0 1 0 0 0,0-1 0 0 0,-1 0 0 0 0,1 0 0 0 0,-1 0 0 0 0,1 0 0 0 0,-1 0 0 0 0,0 0-34 0 0,-7 9 147 0 0,-1 7 128 0 0,-2 3-39 0 0,10-18-213 0 0,0 0 0 0 0,0 0 1 0 0,1 1-1 0 0,-1-1 0 0 0,1 1 0 0 0,0-1 0 0 0,0 1-23 0 0,-1 5 89 0 0,1 1 1 0 0,0-1 0 0 0,1 0-1 0 0,0 3-89 0 0,0-10 10 0 0,0-1 0 0 0,0 1-1 0 0,0 0 1 0 0,1-1-1 0 0,-1 1 1 0 0,1 0 0 0 0,-1-1-1 0 0,1 1 1 0 0,0-1-1 0 0,-1 1 1 0 0,1-1 0 0 0,0 1-1 0 0,0-1 1 0 0,0 1-10 0 0,4 6 39 0 0,0 5 41 0 0,0-11-36 0 0,4 5 16 0 0,-9-6-55 0 0,0-1 0 0 0,0 0 0 0 0,1 1 0 0 0,-1-1 0 0 0,0 1 0 0 0,0-1 0 0 0,0 1 0 0 0,0-1 0 0 0,0 0 0 0 0,0 1-1 0 0,0-1 1 0 0,0 1 0 0 0,0-1 0 0 0,0 0 0 0 0,-1 1 0 0 0,1-1 0 0 0,0 1 0 0 0,0-1 0 0 0,0 0 0 0 0,0 1 0 0 0,-1-1-5 0 0,5 0 88 0 0,7 0-65 0 0,-10 0-6 0 0,78 0 303 0 0,-78 0-315 0 0,1 0 0 0 0,-1 0 0 0 0,0 0 0 0 0,1 0 0 0 0,-1 0 0 0 0,0 0 0 0 0,0-1 1 0 0,1 1-1 0 0,-1-1 0 0 0,0 1 0 0 0,0-1 0 0 0,0 1 0 0 0,1-1 0 0 0,-1 1 0 0 0,0-1 1 0 0,0 0-1 0 0,0 0 0 0 0,0 0 0 0 0,0 1 0 0 0,0-1 0 0 0,-1 0 0 0 0,1 0 0 0 0,0 0 0 0 0,0-1 1 0 0,0 0-6 0 0,1-3 16 0 0,-1 5-14 0 0,-1-1 0 0 0,0 1 0 0 0,0-1 0 0 0,1 0 0 0 0,-1 1 0 0 0,0-1 1 0 0,1 0-1 0 0,-1 1 0 0 0,1-1 0 0 0,-1 1 0 0 0,1-1 0 0 0,-1 1 0 0 0,1-1 0 0 0,-1 1 1 0 0,1 0-1 0 0,-1-1 0 0 0,1 1 0 0 0,0 0 0 0 0,-1-1 0 0 0,1 1 0 0 0,-1 0 0 0 0,1-1-2 0 0,4-1 2 0 0,-1 0-3 0 0,0-1 1 0 0,0 0-1 0 0,0 0 1 0 0,0 0 0 0 0,-1 0-1 0 0,0-1 1 0 0,2 0 0 0 0,-3 2 1 0 0,-1 0 0 0 0,1 0 0 0 0,-1 0 0 0 0,1-1 0 0 0,-1 1 0 0 0,1 0 0 0 0,-1-1 0 0 0,0 1 0 0 0,0-1-1 0 0,-1 1 1 0 0,1-1 0 0 0,0 1 0 0 0,-1-1 0 0 0,1 1-1 0 0,-1 0 3 0 0,0 0-1 0 0,0 1 1 0 0,0-1 0 0 0,1 0-1 0 0,-1 1 1 0 0,0-1-1 0 0,1 1 1 0 0,-1-1-1 0 0,1 1 1 0 0,0-1-1 0 0,0 1 1 0 0,-1-1 0 0 0,2 0-3 0 0,-1 0 1 0 0,0 1 1 0 0,0-1-1 0 0,0 0 1 0 0,0 0-1 0 0,0 1 1 0 0,-1-1-1 0 0,1 0 1 0 0,-1 0-1 0 0,1 0 1 0 0,-1 0 0 0 0,0 0-1 0 0,0 0 1 0 0,0-1-2 0 0,1-19 8 0 0,0-24 42 0 0,-1 40-32 0 0,0 0 1 0 0,-1-1-1 0 0,0 1 0 0 0,0 0 0 0 0,0-1-18 0 0,-5-8 97 0 0,5 12-75 0 0,-1-1 1 0 0,1 1-1 0 0,0 0 0 0 0,1-1 0 0 0,-1 1 0 0 0,0 0 0 0 0,1-1 1 0 0,0-1-23 0 0,-2-13 104 0 0,-5-1-75 0 0,3 9-26 0 0,-12-27-3 0 0,11 11-20 0 0,-2 10-57 0 0,-2-5-66 0 0,6 13 134 0 0,-5-21-168 0 0,6 17 192 0 0,2-2 101 0 0,0 10-74 0 0,-1 1-36 0 0,1 1-79 0 0,0 2-43 0 0,0 4-100 0 0,0 4-15 0 0,1-2 156 0 0,0-1 93 0 0,0-1 98 0 0,3 4-116 0 0,8 18 0 0 0,-9-15-1 0 0,10 23-12 0 0,-3-16-40 0 0,-4 9 29 0 0,4-6-19 0 0,-5 5 33 0 0,11 11 63 0 0,-13-27-45 0 0,10 25-5 0 0,-8-27-3 0 0,-4-7 0 0 0,0 0 0 0 0,0 1 0 0 0,-1-1 0 0 0,1 1 0 0 0,0-1 0 0 0,0 1 0 0 0,-1-1 0 0 0,1 1 0 0 0,-1 0 0 0 0,0-1 0 0 0,1 1 0 0 0,-1 0 0 0 0,0-1 0 0 0,0 1 0 0 0,0 0 0 0 0,0-1 0 0 0,0 1 0 0 0,1 0 0 0 0,-1-1 0 0 0,0 1 0 0 0,1 0 0 0 0,-1-1 0 0 0,1 1 0 0 0,0-1 0 0 0,0 1 0 0 0,-1-1 0 0 0,1 1 0 0 0,0-1 0 0 0,0 1 0 0 0,4 6 0 0 0,0 3 0 0 0,6 7-11 0 0,-8-12-70 0 0,-3 3 24 0 0,0-9 46 0 0,0 3-85 0 0,0-3 22 0 0,0 0 10 0 0,0 0-35 0 0,0 0-15 0 0,1 0-35 0 0,-1 0-40 0 0,1 0-45 0 0,0 0-48 0 0,0 0-44 0 0,0 0-40 0 0,0 0-34 0 0,1 0-120 0 0,0 0-34 0 0,3 0-1227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27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190 327 6296 0 0,'-4'0'52'0'0,"1"0"-39"0"0,0 0 42 0 0,-4 0 76 0 0,-5 0 111 0 0,10 0-90 0 0,1 0 175 0 0,-2 0 294 0 0,-3-1-239 0 0,-8 1 168 0 0,4 0-215 0 0,3 1-93 0 0,2 1-47 0 0,0 9 193 0 0,-8-6-17 0 0,-5 8 4 0 0,1 6-76 0 0,5-6-95 0 0,8-9-134 0 0,1-1 0 0 0,0 2 0 0 0,0-1 0 0 0,1 0 1 0 0,-1 0-1 0 0,1 1 0 0 0,0 0 0 0 0,0-1 0 0 0,0 3-70 0 0,-2 9 161 0 0,2-1-63 0 0,0 4 78 0 0,-4-3-46 0 0,0-1-32 0 0,4 1 22 0 0,2-1-28 0 0,0 15 30 0 0,0-12-22 0 0,0-16-87 0 0,1 0 0 0 0,-1 0-1 0 0,0 0 1 0 0,1 0 0 0 0,-1 0-1 0 0,1-1 1 0 0,0 1 0 0 0,-1 0-1 0 0,1 0 1 0 0,0 0 0 0 0,0-1-1 0 0,1 2-12 0 0,-1-2 12 0 0,0 1-1 0 0,0-1 1 0 0,-1 0-1 0 0,1 1 1 0 0,0-1-1 0 0,-1 1 0 0 0,1-1 1 0 0,-1 1-1 0 0,0 0 1 0 0,1-1-1 0 0,-1 1 1 0 0,0 0-12 0 0,3 3 90 0 0,0-2-64 0 0,3 3 2 0 0,11 11 57 0 0,-14-14-11 0 0,1-2-33 0 0,5-2-16 0 0,-7 1-4 0 0,0 0-8 0 0,0 0-1 0 0,0-1 0 0 0,-1 1 1 0 0,1 0-1 0 0,0-1 1 0 0,-1 1-1 0 0,1-1 0 0 0,0 0 1 0 0,-1 1-1 0 0,1-1 1 0 0,-1 0-1 0 0,1 0 0 0 0,-1 0 1 0 0,1 0-13 0 0,5-3 21 0 0,25-12 122 0 0,-28 13-125 0 0,-3 3-13 0 0,0 0-1 0 0,-1 0 1 0 0,1-1 0 0 0,0 1-1 0 0,-1 0 1 0 0,1-1-1 0 0,-1 1 1 0 0,1 0-1 0 0,0-1 1 0 0,-1 1 0 0 0,1-1-1 0 0,-1 1 1 0 0,0-1-1 0 0,1 1 1 0 0,-1-1-1 0 0,1 0 1 0 0,-1 1 0 0 0,0-1-1 0 0,1 1 1 0 0,-1-1-1 0 0,0 0 1 0 0,1 0-5 0 0,1-4 13 0 0,24-26 52 0 0,-22 24-58 0 0,-1 0-1 0 0,-1-1 1 0 0,1 1 0 0 0,-1 0 0 0 0,0-1 0 0 0,-1 0-1 0 0,0 1 1 0 0,0-1 0 0 0,-1 0 0 0 0,0 0 0 0 0,0-6-7 0 0,0-44 53 0 0,0 54-48 0 0,0 1-1 0 0,-1 0 1 0 0,1 0 0 0 0,-1-1 0 0 0,1 1-1 0 0,-1 0 1 0 0,0 0 0 0 0,0 0 0 0 0,-2-3-5 0 0,-3-9 21 0 0,5 9-18 0 0,1 1-1 0 0,-1-1 1 0 0,1 0 0 0 0,0-3-3 0 0,-3-22 10 0 0,-7-1 33 0 0,4 1-32 0 0,-4-4-11 0 0,5-7 10 0 0,-6 8 33 0 0,6 5-32 0 0,-1 14-11 0 0,5 11 0 0 0,0 1 0 0 0,-1 0 0 0 0,1 0 0 0 0,1-1 0 0 0,-1 1 0 0 0,0-1 0 0 0,1 1 0 0 0,0-2 0 0 0,0-14-15 0 0,0 1-37 0 0,0-11-53 0 0,0 29 104 0 0,0-1 0 0 0,-1 1 0 0 0,1-1 0 0 0,0 1 0 0 0,0 0 0 0 0,0-1 0 0 0,0 1 0 0 0,0-1 0 0 0,0 1 0 0 0,0-1 0 0 0,0 1 0 0 0,1-1 0 0 0,-1 1 0 0 0,0 0 0 0 0,0-1 0 0 0,0 1 1 0 0,0-1-1 0 0,1 1 0 0 0,-1 0 0 0 0,0-1 0 0 0,0 1 0 0 0,1 0 0 0 0,-1-1 0 0 0,0 1 1 0 0,2 0-4 0 0,-1 1 0 0 0,0 0 0 0 0,0 0 1 0 0,0 0-1 0 0,0 0 0 0 0,0 0 0 0 0,0 0 0 0 0,0 1 1 0 0,-1-1-1 0 0,1 0 0 0 0,0 0 0 0 0,-1 1 0 0 0,1-1 0 0 0,-1 0 1 0 0,1 1-1 0 0,0 0 4 0 0,10 29-69 0 0,-10-27 48 0 0,1 14-35 0 0,1 1 42 0 0,12 38 10 0 0,-12-38 9 0 0,2-1 0 0 0,1 0 1 0 0,0 0-1 0 0,4 7-5 0 0,-2-2 98 0 0,0 1 1 0 0,-1 5-99 0 0,1-11 30 0 0,6 17 5 0 0,-12-27-22 0 0,1 0 0 0 0,1 0-1 0 0,0 0 1 0 0,1 2-13 0 0,-3-7 7 0 0,0 1 0 0 0,0-1 0 0 0,0 1 0 0 0,0 0-1 0 0,-1 0 1 0 0,0 0 0 0 0,1 0 0 0 0,-1 0-7 0 0,2 9 9 0 0,23 40 81 0 0,-24-37-129 0 0,-2-2-24 0 0,4 0-57 0 0,6 2-30 0 0,-7 0-2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27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0 176 6048 0 0,'0'0'133'0'0,"0"0"23"0"0,0 0 11 0 0,3 0-27 0 0,4 0-196 0 0,1 0 67 0 0,0 0 59 0 0,0 0 51 0 0,7 0 208 0 0,-2 0 20 0 0,18 0 521 0 0,-22 0-635 0 0,0 0-38 0 0,4-3 79 0 0,-3-2-60 0 0,-2 0-62 0 0,-1 2-8 0 0,-1 0-34 0 0,5-2 44 0 0,13-5 100 0 0,-6-1-102 0 0,-5 8-82 0 0,-10 3-59 0 0,-1-1 0 0 0,0 1 0 0 0,0-1 0 0 0,1 0 0 0 0,-1 0 0 0 0,0 1 0 0 0,0-1 0 0 0,0-1 0 0 0,0 1 0 0 0,0 0 0 0 0,0 0 0 0 0,0-1 0 0 0,0 1 0 0 0,0-1-13 0 0,1 0 21 0 0,-1-1 0 0 0,1 1 0 0 0,0 1 0 0 0,0-1 0 0 0,0 0 0 0 0,1 0-21 0 0,-2 1 11 0 0,0 1 1 0 0,0-1-1 0 0,0 0 0 0 0,0 0 1 0 0,-1 0-1 0 0,1-1 0 0 0,0 1 1 0 0,-1 0-1 0 0,1-1 1 0 0,-1 1-1 0 0,0-1 0 0 0,1 1 1 0 0,0-2-12 0 0,3-13 16 0 0,-4 15-16 0 0,-1 0 0 0 0,1 0 0 0 0,0 0 0 0 0,0 0 0 0 0,0 0 0 0 0,0 0 0 0 0,0 0 0 0 0,0 0 0 0 0,0 0 0 0 0,0 0 0 0 0,0 0 0 0 0,1 0 0 0 0,11-4 13 0 0,-13 5-10 0 0,1-1-1 0 0,-1 1 1 0 0,0-1-1 0 0,0 1 1 0 0,1-1-1 0 0,-1 1 1 0 0,0-1 0 0 0,0 1-1 0 0,0-1 1 0 0,0 1-1 0 0,0-1 1 0 0,0 1-1 0 0,0-1 1 0 0,0 1-1 0 0,0-1 1 0 0,0 1 0 0 0,0-1-1 0 0,0 1 1 0 0,0-1-1 0 0,0 1 1 0 0,-1-1-1 0 0,1 1 1 0 0,0-1 0 0 0,0 1-1 0 0,0-1 1 0 0,-1 1-3 0 0,-9-13 81 0 0,7 11-65 0 0,1-1-1 0 0,0 1 1 0 0,-1 1-1 0 0,1-1 1 0 0,-1 0-1 0 0,0 1 1 0 0,1-1 0 0 0,-1 1-1 0 0,0 0 1 0 0,-3-1-16 0 0,-11 0 26 0 0,0 7-40 0 0,9 0-16 0 0,7-4 21 0 0,-1 0-1 0 0,1 0 1 0 0,-1-1 0 0 0,1 1-1 0 0,-1 0 1 0 0,1 0-1 0 0,-1-1 1 0 0,1 1 0 0 0,-1-1-1 0 0,0 0 1 0 0,1 1-1 0 0,-1-1 1 0 0,0 0 0 0 0,0 0 9 0 0,1 0-4 0 0,-1 0 0 0 0,0 1 0 0 0,0-1 0 0 0,1 0 0 0 0,-1 1 0 0 0,0-1 0 0 0,0 1 0 0 0,1 0 0 0 0,-1-1 0 0 0,1 1 0 0 0,-1 0 0 0 0,1 0 0 0 0,-1 0 0 0 0,1 0 0 0 0,-1 1 0 0 0,1-1 0 0 0,0 0 0 0 0,0 0 0 0 0,-1 1 4 0 0,-14 11-12 0 0,9-10 11 0 0,4-2 2 0 0,0 1 1 0 0,1-1-1 0 0,-1 0 0 0 0,0 1 0 0 0,1-1 1 0 0,-1 1-1 0 0,1 0 0 0 0,-1 0 1 0 0,1 0-1 0 0,0 0 0 0 0,0 1 0 0 0,0-1 1 0 0,0 0-1 0 0,0 1 0 0 0,0 0-1 0 0,-2 8 58 0 0,3-9-44 0 0,0 0 1 0 0,0 0 0 0 0,-1 1-1 0 0,1-1 1 0 0,0 0 0 0 0,-1 0-1 0 0,0 0 1 0 0,1 0 0 0 0,-1 0-15 0 0,-6 7 59 0 0,2 3-37 0 0,0 2-35 0 0,-1 6-54 0 0,5-15 38 0 0,1-1 0 0 0,0 0 1 0 0,0-1 0 0 0,0 1-1 0 0,1 0 1 0 0,0 0 0 0 0,-1 2 28 0 0,2 11-28 0 0,0-8 71 0 0,-1-1 52 0 0,3-2-42 0 0,8 7-42 0 0,-2 3 0 0 0,-9-16-10 0 0,0 0 0 0 0,1 0 0 0 0,-1 0 0 0 0,0 0 0 0 0,0 0-1 0 0,0 1 1 0 0,1-1 0 0 0,-1 0 0 0 0,0 0 0 0 0,0 0 0 0 0,0 0 0 0 0,1 0 0 0 0,-1 0 0 0 0,0 0-1 0 0,0 0 1 0 0,0 0 0 0 0,1 0 0 0 0,-1 0 0 0 0,0 0 0 0 0,0 0 0 0 0,0 0 0 0 0,1 0 0 0 0,-1 0-1 0 0,0 0 1 0 0,0 0 0 0 0,1 0 0 0 0,-1 0 0 0 0,0 0-1 0 0,6-1 17 0 0,6 0-7 0 0,-4 1-10 0 0,0 0 0 0 0,0 0 0 0 0,0 1 1 0 0,8 1-1 0 0,-3 3 0 0 0,-12-4 0 0 0,1 0 0 0 0,0 0 0 0 0,-1 0 0 0 0,1 0 0 0 0,0-1 0 0 0,0 1 0 0 0,0-1 0 0 0,0 1 0 0 0,0-1 0 0 0,0 0 0 0 0,0 1 0 0 0,-1-1 0 0 0,1 0 0 0 0,0-1 0 0 0,0 1 0 0 0,0 0 0 0 0,0 0 0 0 0,0-1 0 0 0,0 1 0 0 0,3-2-1 0 0,21-6-33 0 0,3 5-39 0 0,-20 2 63 0 0,-2 1-73 0 0,1-1-67 0 0,-1 0-62 0 0,0-1-55 0 0,0 1-48 0 0,0-1-43 0 0,-1 1-35 0 0,4-2-244 0 0,-1 1-45 0 0,5 0-639 0 0,6 2-751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28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159 427 6968 0 0,'-3'0'157'0'0,"-23"0"214"0"0,20 2-211 0 0,-7 9-128 0 0,0-6-32 0 0,10 0 8 0 0,1 1 46 0 0,-5-4 101 0 0,1 1 9 0 0,2-1-41 0 0,-1 2 53 0 0,-13 13 551 0 0,10-9-448 0 0,2-1-85 0 0,4-3-146 0 0,0-1-42 0 0,-3 7 206 0 0,1-1-33 0 0,-5 3 48 0 0,7-10-192 0 0,0 0-1 0 0,1-1 1 0 0,0 1 0 0 0,-1 0 0 0 0,1 0 0 0 0,0 0 0 0 0,0 0 0 0 0,0 0 0 0 0,0 1-1 0 0,1-1 1 0 0,-1 0 0 0 0,0 0 0 0 0,1 2-35 0 0,-1 31 387 0 0,1-21-251 0 0,0-10-114 0 0,0 1 43 0 0,0 20 422 0 0,0-19-418 0 0,0-1-107 0 0,0-5 37 0 0,0 0 0 0 0,0 0 1 0 0,0 0-1 0 0,0 0 0 0 0,0 0 0 0 0,0 0 1 0 0,0 0-1 0 0,0 0 0 0 0,0 0 0 0 0,0 1 1 0 0,0-1-1 0 0,0 0 0 0 0,0 0 0 0 0,0 0 1 0 0,0 0-1 0 0,0 0 0 0 0,0 0 0 0 0,0 0 1 0 0,0 0-1 0 0,0 0 0 0 0,0 0 0 0 0,0 1 1 0 0,0-1-1 0 0,0 0 0 0 0,0 0 0 0 0,0 0 1 0 0,0 0-1 0 0,0 0 0 0 0,0 0 1 0 0,0 0-1 0 0,0 0 0 0 0,0 0 0 0 0,0 0 1 0 0,0 0-1 0 0,1 0 0 0 0,-1 0 0 0 0,0 0 1 0 0,0 0-1 0 0,0 0 0 0 0,0 0 0 0 0,0 0 1 0 0,0 0-1 0 0,0 1 0 0 0,0-1 0 0 0,0 0 1 0 0,0 0-1 0 0,1 0 0 0 0,-1 0 0 0 0,0 0 1 0 0,0 0-1 0 0,0-1 0 0 0,0 1 0 0 0,0 0 1 0 0,0 0-1 0 0,0 0 0 0 0,0 0 0 0 0,0 0 1 0 0,10 1-8 0 0,18 0 7 0 0,-27-1 5 0 0,1 0 1 0 0,-1 0-1 0 0,1 0 0 0 0,0 0 1 0 0,-1-1-1 0 0,1 1 0 0 0,-1 0 1 0 0,1-1-1 0 0,-1 1 0 0 0,1-1 1 0 0,-1 1-1 0 0,1-1-4 0 0,3-6 15 0 0,-5 7-13 0 0,0-1 0 0 0,0 1 1 0 0,1-1-1 0 0,-1 1 0 0 0,0 0 1 0 0,0-1-1 0 0,1 1 1 0 0,-1-1-1 0 0,1 1 0 0 0,-1 0 1 0 0,0-1-1 0 0,1 1 0 0 0,-1 0 1 0 0,1 0-1 0 0,-1-1 1 0 0,0 1-1 0 0,1 0 0 0 0,-1 0 1 0 0,1 0-1 0 0,-1-1 0 0 0,1 1 1 0 0,-1 0-1 0 0,1 0 1 0 0,-1 0-1 0 0,1 0 0 0 0,-1 0 1 0 0,1 0-1 0 0,-1 0 0 0 0,1 0 1 0 0,-1 0-1 0 0,1 0 1 0 0,0 1-3 0 0,0-2 4 0 0,1 1 1 0 0,0 0-1 0 0,-1 0 1 0 0,1 0 0 0 0,0-1-1 0 0,-1 1 1 0 0,1-1-1 0 0,-1 0 1 0 0,1 1 0 0 0,-1-1-1 0 0,1 0 1 0 0,-1 0-1 0 0,1 0 1 0 0,-1 0-5 0 0,7-4 32 0 0,3 1-14 0 0,-9 3-12 0 0,0 0-1 0 0,0 0 1 0 0,1-1 0 0 0,-1 1-1 0 0,0 0 1 0 0,0-1 0 0 0,0 1-1 0 0,0-1 1 0 0,0 0-6 0 0,11-10 10 0 0,-8 7-10 0 0,0 1 0 0 0,-1 0 0 0 0,1-1 1 0 0,-1 0-1 0 0,0 0 0 0 0,0-2 0 0 0,8-19 133 0 0,8-25-133 0 0,-11 29 11 0 0,-7 18-11 0 0,-1 0 0 0 0,1 0 0 0 0,-1 0 0 0 0,0 1 0 0 0,0-1 0 0 0,-1 0 0 0 0,1 0 0 0 0,-1-1 0 0 0,0 1 0 0 0,0-2 0 0 0,1-9 0 0 0,-1 6 0 0 0,1-1 0 0 0,-2 1 0 0 0,1-1 0 0 0,-1 0 0 0 0,-1-1 0 0 0,0 7-5 0 0,0-1 0 0 0,0 1 0 0 0,-1-1 1 0 0,0 1-1 0 0,-1-2 5 0 0,-7-13-36 0 0,4-2 23 0 0,-1 0 0 0 0,-11-18 13 0 0,-12-40-120 0 0,27 70 117 0 0,1 1 0 0 0,0-1-1 0 0,1 0 1 0 0,0 0 3 0 0,0 2 0 0 0,1 1 1 0 0,-1-1-1 0 0,0 1 1 0 0,-1 0-1 0 0,1 0 1 0 0,-4-4-1 0 0,-7-9 0 0 0,10 3 0 0 0,4 16 0 0 0,-1-1 0 0 0,0 1 1 0 0,0-1-1 0 0,0 1 0 0 0,0-1 1 0 0,0 1-1 0 0,0-1 0 0 0,0 1 0 0 0,0-1 1 0 0,0 1-1 0 0,0-1 0 0 0,0 1 1 0 0,0-1-1 0 0,0 1 0 0 0,-1-1 1 0 0,1 1-1 0 0,0-1 0 0 0,0 1 1 0 0,-1-1-1 0 0,1 1 0 0 0,0 0 1 0 0,0-1-1 0 0,-1 1 0 0 0,1-1 1 0 0,0 1-1 0 0,-1 0 0 0 0,1-1 1 0 0,-1 1-1 0 0,1 0 0 0 0,0-1 1 0 0,-1 1-1 0 0,1 0 0 0 0,-1 0 0 0 0,1-1 1 0 0,-1 1-1 0 0,1 0 0 0 0,-1 0 1 0 0,1 0-1 0 0,-1 0 0 0 0,1 0 1 0 0,-1 0-1 0 0,1 0 0 0 0,-1 0 1 0 0,1 0-1 0 0,-1 0 0 0 0,0 0 0 0 0,1 0 2 0 0,0 0-1 0 0,0 0 0 0 0,0 0 0 0 0,0 0 0 0 0,0 0 1 0 0,0-1-1 0 0,0 1 0 0 0,0 0 0 0 0,-1 0 0 0 0,1 0 1 0 0,0 0-1 0 0,0 0 0 0 0,0 0 0 0 0,0 0 1 0 0,0 0-1 0 0,0 1 0 0 0,0-1 0 0 0,0 0 0 0 0,0 0 1 0 0,0 0-1 0 0,-1 0 0 0 0,1 0 0 0 0,0 0 1 0 0,0 0-1 0 0,0 0 0 0 0,0 0 0 0 0,0 0 0 0 0,0 0 1 0 0,0 0-1 0 0,0 0 0 0 0,0 0 0 0 0,0 0 0 0 0,0 0 1 0 0,0 0-1 0 0,0 0 0 0 0,0 1 0 0 0,0-1 1 0 0,0 0-1 0 0,0 0 0 0 0,-1 0 0 0 0,1 0 0 0 0,0 0 1 0 0,0 0-1 0 0,0 0 0 0 0,0 0 0 0 0,0 0 0 0 0,0 0 1 0 0,0 1-1 0 0,0-1 0 0 0,0 0 0 0 0,0 0 1 0 0,0 0-1 0 0,0 0 0 0 0,1 0 0 0 0,-1 0 0 0 0,0 0 1 0 0,0 0-2 0 0,-1 39 82 0 0,0-33-72 0 0,1 0 1 0 0,0 0 0 0 0,0-1 0 0 0,0 1-1 0 0,1 0 1 0 0,0 0 0 0 0,1 4-11 0 0,9 13 85 0 0,-7-2-33 0 0,-3-14-29 0 0,0 1-1 0 0,0-1 0 0 0,1 0 0 0 0,1 1 0 0 0,-1-1 1 0 0,2 2-23 0 0,15 28 102 0 0,1 0 124 0 0,4 18-226 0 0,-9-20 112 0 0,1-1 0 0 0,3 2-112 0 0,14 12 104 0 0,-20-32-12 0 0,-1 2 0 0 0,7 13-92 0 0,-16-24 22 0 0,0-1 0 0 0,0 0 0 0 0,1 0 0 0 0,0 0 0 0 0,1 0 0 0 0,4 4-22 0 0,-3-3-43 0 0,-2-1 51 0 0,2 13 123 0 0,-4-10-128 0 0,0-4-47 0 0,0 0-41 0 0,2 1-107 0 0,2 1-109 0 0,-5-6 104 0 0,1 1-33 0 0,1 1-319 0 0,-1-1 72 0 0,0 1-45 0 0,1 1-623 0 0,-1 3-496 0 0,-2 2-943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30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1 175 7200 0 0,'0'0'165'0'0,"0"0"22"0"0,2 0 6 0 0,-1 0-187 0 0,0 0 0 0 0,-1 0 0 0 0,1 0 0 0 0,-1 0 0 0 0,1 0 0 0 0,-1 0 0 0 0,1-1 0 0 0,0 1-1 0 0,-1 0 1 0 0,1 0 0 0 0,-1-1 0 0 0,1 1 0 0 0,-1 0 0 0 0,1 0 0 0 0,-1-1 0 0 0,1 1 0 0 0,-1-1 0 0 0,0 1 0 0 0,1 0 0 0 0,-1-1 0 0 0,1 1 0 0 0,-1-1-1 0 0,0 1 1 0 0,1-1-6 0 0,-1 0 3 0 0,1 1-1 0 0,-1-1 0 0 0,1 0 0 0 0,-1 1 1 0 0,1-1-1 0 0,-1 1 0 0 0,1-1 0 0 0,-1 1 1 0 0,1-1-1 0 0,-1 1 0 0 0,1-1 0 0 0,0 1 1 0 0,-1 0-1 0 0,1-1 0 0 0,0 1 0 0 0,0 0 1 0 0,-1 0-1 0 0,1 0 0 0 0,0-1 0 0 0,-1 1 1 0 0,1 0-1 0 0,0 0 0 0 0,0 0 1 0 0,-1 0-1 0 0,1 0-2 0 0,14 0 27 0 0,-3-2 57 0 0,-2-3 61 0 0,1-4 64 0 0,-3 2 41 0 0,1 1 36 0 0,-4 4-62 0 0,2 2 32 0 0,-2-3 227 0 0,-5 3-483 0 0,4-4 149 0 0,2-5 34 0 0,-3 4-110 0 0,-3 4-56 0 0,0 1 0 0 0,1-1 0 0 0,-1 0 0 0 0,0 1 1 0 0,0-1-1 0 0,1 1 0 0 0,-1-1 0 0 0,1 0 0 0 0,-1 1 0 0 0,1-1 0 0 0,-1 1 1 0 0,1-1-1 0 0,-1 1 0 0 0,1-1 0 0 0,-1 1 0 0 0,1 0 0 0 0,-1-1 0 0 0,1 1 1 0 0,0 0-1 0 0,-1-1 0 0 0,1 1 0 0 0,0 0-17 0 0,4-3 68 0 0,-2 2-37 0 0,1-2 38 0 0,10-11 272 0 0,-9 9-223 0 0,-2 2-75 0 0,-1 0 73 0 0,0 1-39 0 0,-2-1-25 0 0,0 0-25 0 0,1-2 25 0 0,6 1 23 0 0,-3 1-25 0 0,-2-2 34 0 0,-2-4 76 0 0,0 9-150 0 0,0-1 0 0 0,0 0 0 0 0,0 1 0 0 0,0-1 0 0 0,0 0 0 0 0,-1 1 0 0 0,1-1 0 0 0,0 1 0 0 0,0-1 0 0 0,-1 0 0 0 0,1 1 0 0 0,0-1 0 0 0,-1 1 0 0 0,1-1 0 0 0,-1 1 0 0 0,1-1 0 0 0,0 1 0 0 0,-1-1 0 0 0,1 1 0 0 0,-1-1 0 0 0,1 1 0 0 0,-1 0 0 0 0,0-1-10 0 0,1 1 11 0 0,-1 0 1 0 0,1-1-1 0 0,-1 1 0 0 0,1-1 1 0 0,-1 1-1 0 0,1-1 0 0 0,-1 1 1 0 0,1-1-1 0 0,-1 1 0 0 0,1-1 1 0 0,0 1-1 0 0,-1-1 0 0 0,1 1 1 0 0,0-1-1 0 0,-1 0 0 0 0,1 1 1 0 0,0-1-1 0 0,0 1 0 0 0,0-1 1 0 0,0 0-1 0 0,-1 1 0 0 0,1-1 1 0 0,0 0-12 0 0,0 1 3 0 0,0 0 0 0 0,0 0 0 0 0,0 0 0 0 0,1 0 0 0 0,-1 0 0 0 0,0 0 0 0 0,0-1 0 0 0,0 1 0 0 0,0 0 0 0 0,0 0 0 0 0,0 0 0 0 0,0 0 0 0 0,0 0 1 0 0,0 0-1 0 0,0 0 0 0 0,0 0 0 0 0,0 0 0 0 0,-1 0 0 0 0,1-1 0 0 0,0 1 0 0 0,0 0 0 0 0,0 0 0 0 0,0 0 0 0 0,0 0 0 0 0,0 0 0 0 0,0 0 0 0 0,0 0 0 0 0,0 0 0 0 0,0 0 1 0 0,0 0-1 0 0,0 0 0 0 0,0 0 0 0 0,0 0 0 0 0,0-1 0 0 0,0 1 0 0 0,0 0 0 0 0,-1 0 0 0 0,1 0 0 0 0,0 0 0 0 0,0 0 0 0 0,0 0 0 0 0,0 0 0 0 0,0 0 0 0 0,0 0 1 0 0,0 0-1 0 0,0 0 0 0 0,0 0 0 0 0,0 0 0 0 0,-1 0 0 0 0,1 0 0 0 0,0 0 0 0 0,0 0 0 0 0,0 0 0 0 0,0 0 0 0 0,0 0 0 0 0,0 0 0 0 0,0 0-3 0 0,-4 0 60 0 0,2 0-35 0 0,1 0 0 0 0,-1 0 0 0 0,0 0 1 0 0,0 0-1 0 0,0 0 0 0 0,0 0 1 0 0,1 1-1 0 0,-1-1 0 0 0,0 0 0 0 0,0 1 1 0 0,-1 0-26 0 0,-1 6 117 0 0,4-7-111 0 0,-1 1 1 0 0,1-1 0 0 0,0 0-1 0 0,0 1 1 0 0,0-1 0 0 0,-1 1-1 0 0,1-1 1 0 0,0 0 0 0 0,-1 0-1 0 0,1 1 1 0 0,0-1 0 0 0,-1 0-1 0 0,1 1 1 0 0,0-1 0 0 0,-1 0-1 0 0,1 0 1 0 0,0 0 0 0 0,-1 1 0 0 0,1-1-1 0 0,0 0 1 0 0,-1 0 0 0 0,1 0-1 0 0,-1 0 1 0 0,1 0 0 0 0,-1 0-1 0 0,1 0 1 0 0,0 0 0 0 0,-1 0-1 0 0,1 0 1 0 0,-1 0 0 0 0,1 0-7 0 0,-6 3 104 0 0,-31 34 68 0 0,14-14-124 0 0,21-21-46 0 0,1 0 0 0 0,-1 0 1 0 0,1 0-1 0 0,0 0 0 0 0,-1 0 0 0 0,1 0 1 0 0,0 0-1 0 0,0 0 0 0 0,0 0 1 0 0,1 1-1 0 0,-1-1 0 0 0,1 0 1 0 0,-1 0-1 0 0,1 1-2 0 0,-3 10 34 0 0,-4 0 16 0 0,6-11-42 0 0,0-1 1 0 0,1 0-1 0 0,-1 1 0 0 0,0-1 0 0 0,1 1 1 0 0,-1-1-1 0 0,1 1 0 0 0,-1-1 1 0 0,1 1-1 0 0,0-1 0 0 0,0 1 0 0 0,-1 0 1 0 0,1-1-9 0 0,0 1 12 0 0,0 1 0 0 0,-1-1 0 0 0,1 0 0 0 0,-1 0 0 0 0,1 0 0 0 0,-1 0 0 0 0,0 1 0 0 0,0-1 0 0 0,0 0 1 0 0,-1 1-14 0 0,1-2 6 0 0,0 1-1 0 0,0-1 1 0 0,0 0-1 0 0,1 1 1 0 0,-1-1-1 0 0,0 1 0 0 0,1-1 1 0 0,-1 1-1 0 0,1-1 1 0 0,-1 1-1 0 0,1-1 0 0 0,0 1 1 0 0,0 0-1 0 0,0-1 1 0 0,0 1-1 0 0,0-1 0 0 0,0 1 1 0 0,0 0-1 0 0,1-1 1 0 0,-1 1-1 0 0,0-1 0 0 0,1 1 1 0 0,-1-1-1 0 0,1 1-4 0 0,2 4 10 0 0,1 2 2 0 0,5 10 60 0 0,-8-17-68 0 0,-1 0 0 0 0,1 0 0 0 0,0 0 0 0 0,0 0 0 0 0,0 0 0 0 0,-1 0-1 0 0,1 0 1 0 0,0 0 0 0 0,0-1 0 0 0,0 1 0 0 0,0 0 0 0 0,1-1 0 0 0,-1 1 0 0 0,0-1 0 0 0,0 1 0 0 0,0-1 0 0 0,0 1 0 0 0,1-1 0 0 0,-1 0 0 0 0,0 1 0 0 0,0-1 0 0 0,1 0 0 0 0,-1 0 0 0 0,0 0 0 0 0,0 0 0 0 0,1 0 0 0 0,-1 0 0 0 0,1-1-4 0 0,1 1 10 0 0,-1 0 1 0 0,1 0-1 0 0,-1 0 0 0 0,1 0 0 0 0,-1 1 0 0 0,1-1 0 0 0,-1 1 1 0 0,1-1-1 0 0,-1 1 0 0 0,1 0-10 0 0,-1 0 4 0 0,0 0 0 0 0,-1 0 0 0 0,1-1 0 0 0,0 1 1 0 0,0 0-1 0 0,-1-1 0 0 0,1 0 0 0 0,0 1 0 0 0,0-1 0 0 0,0 0 0 0 0,0 0 1 0 0,-1 0-1 0 0,1 0 0 0 0,0 0 0 0 0,0 0 0 0 0,0-1 0 0 0,-1 1 1 0 0,1-1-1 0 0,0 1 0 0 0,0-1 0 0 0,-1 1 0 0 0,1-1-4 0 0,2-1 10 0 0,13-2-14 0 0,9 4 117 0 0,-15 0-89 0 0,0 1-54 0 0,0 0-82 0 0,0-2-109 0 0,-6 0 62 0 0,0 0-38 0 0,-1 0-86 0 0,1 0-57 0 0,-1-1-51 0 0,0 1-44 0 0,3-2-496 0 0,1 0-92 0 0,5 1-750 0 0,6 2-1003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30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0 5960 0 0,'-13'0'132'0'0,"11"0"17"0"0,2 0 12 0 0,-3 3-17 0 0,-8 10-114 0 0,10-10-10 0 0,0 2 38 0 0,0 4 147 0 0,0 0 52 0 0,2 12 427 0 0,0-14-453 0 0,-1-1-54 0 0,0 5 165 0 0,-1-1-46 0 0,0 4 68 0 0,1-10-257 0 0,0 0 0 0 0,0 0 0 0 0,1 0 0 0 0,-1 0 0 0 0,1 0 1 0 0,0 0-1 0 0,0 2-107 0 0,4 7 170 0 0,4 11 246 0 0,-1 0 14 0 0,-3-12-237 0 0,-3-3 2 0 0,-1-1-39 0 0,0 6 67 0 0,0 5 19 0 0,0-15-198 0 0,8 26 207 0 0,-3-16-77 0 0,2 4 7 0 0,-7-15-151 0 0,0 0 1 0 0,0 0 0 0 0,0 0-1 0 0,-1 0 1 0 0,1 0-1 0 0,-1 0 1 0 0,0 2-31 0 0,2 14 212 0 0,5-1-34 0 0,-3-7-73 0 0,-3-8-70 0 0,6 15 233 0 0,4-5-86 0 0,3 7-39 0 0,-2 2-49 0 0,-10-17-72 0 0,1 11 29 0 0,-3-15-50 0 0,0-1 0 0 0,0 1-1 0 0,0 0 1 0 0,0 0 0 0 0,0 0 0 0 0,0 0 0 0 0,0 0 0 0 0,0-1 0 0 0,0 1-1 0 0,1 0 1 0 0,-1 0 0 0 0,0 0 0 0 0,1-1 0 0 0,-1 1 0 0 0,1 0-1 0 0,9 4 12 0 0,-5 6 36 0 0,6-6-36 0 0,-9 2-23 0 0,-1-3-29 0 0,-1-2-70 0 0,0-2-49 0 0,0 0-228 0 0,0 0-28 0 0,0 0-7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31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32 7248 0 0,'-3'-3'209'0'0,"-10"-8"-5"0"0,-3 9-161 0 0,8 1-37 0 0,1-1 48 0 0,-1-3 95 0 0,2 0 54 0 0,6 5-196 0 0,0-1 1 0 0,0 1-1 0 0,0 0 1 0 0,0 0-1 0 0,0 0 1 0 0,0 0-1 0 0,0 0 1 0 0,0 0 0 0 0,0 0-1 0 0,0 0 1 0 0,0-1-1 0 0,-1 1 1 0 0,1 0-1 0 0,0 0 1 0 0,0 0-1 0 0,0 0 1 0 0,0 0-1 0 0,0 0 1 0 0,0 0-1 0 0,0 0 1 0 0,0 0-1 0 0,-1 0 1 0 0,1 0 0 0 0,0 0-1 0 0,0 0 1 0 0,0 0-1 0 0,0 0 1 0 0,0 0-1 0 0,0 0 1 0 0,0 0-1 0 0,-1 0 1 0 0,1 0-1 0 0,0 0 1 0 0,0 0-1 0 0,0 0 1 0 0,0 0-1 0 0,0 0 1 0 0,0 0 0 0 0,-1 0-1 0 0,1 0 1 0 0,0 0-1 0 0,0 0 1 0 0,0 0-1 0 0,0 0 1 0 0,0 0-1 0 0,0 0 1 0 0,0 1-1 0 0,0-1 1 0 0,0 0-1 0 0,-1 0 1 0 0,1 0-1 0 0,0 0 1 0 0,0 0-1 0 0,0 0 1 0 0,0 0 0 0 0,0 0-1 0 0,0 1-7 0 0,-10 9 439 0 0,7-7-158 0 0,0-2-104 0 0,1-1-64 0 0,-1-1-63 0 0,0 0-14 0 0,1 1 52 0 0,-1 1 59 0 0,1 1 95 0 0,-4 2-106 0 0,-5 2 110 0 0,-7 4 135 0 0,10-1-208 0 0,4 2 1 0 0,3-9-137 0 0,0 0 0 0 0,0 1 0 0 0,-1-1 0 0 0,1 0-1 0 0,0 0 1 0 0,-1 0 0 0 0,1 0 0 0 0,-1 0 0 0 0,0 0-37 0 0,-6 5 119 0 0,-4 5 31 0 0,3 0-49 0 0,-22 52 289 0 0,29-60-360 0 0,1 0 1 0 0,0 0-1 0 0,1 1 1 0 0,-1-1 0 0 0,1 0-1 0 0,0 1 1 0 0,0-1 0 0 0,0 0-1 0 0,1 4-30 0 0,0 9 66 0 0,-1 2-29 0 0,0 6 70 0 0,0-22-34 0 0,3 0 81 0 0,7 7 118 0 0,-5-7 0 0 0,8-3-104 0 0,-7 0-81 0 0,-4 0-61 0 0,6 0-51 0 0,8 0 57 0 0,-14 0-23 0 0,0-1 0 0 0,0 1 1 0 0,0 0-1 0 0,-1-1 1 0 0,1 1-1 0 0,0-1 1 0 0,0 0-1 0 0,-1 0 0 0 0,1 1 1 0 0,0-1-1 0 0,-1 0 1 0 0,1 0-1 0 0,-1-1 1 0 0,1 1-1 0 0,-1 0 0 0 0,1 0 1 0 0,-1-1-1 0 0,0 0-9 0 0,15-10 49 0 0,-11 9-40 0 0,-4 3-7 0 0,0 0 0 0 0,-1 0 0 0 0,1-1 0 0 0,0 1 0 0 0,-1 0 0 0 0,1-1 0 0 0,-1 1 0 0 0,1 0 0 0 0,-1-1 0 0 0,1 1 0 0 0,-1-1 0 0 0,1 1-1 0 0,-1-1 1 0 0,1 1 0 0 0,-1-1 0 0 0,1 0 0 0 0,-1 1 0 0 0,0-1 0 0 0,1 1 0 0 0,-1-1 0 0 0,0 0 0 0 0,0 0-2 0 0,3-4 2 0 0,23-26-2 0 0,-21 18 0 0 0,6 7 0 0 0,5-22 0 0 0,-11-4 0 0 0,0 24 0 0 0,-4 7 0 0 0,0-1 0 0 0,0 1 0 0 0,-1-1 0 0 0,1 1 0 0 0,0-1 0 0 0,0 1 0 0 0,-1-1 0 0 0,1 1 0 0 0,-1-1 0 0 0,0 0 0 0 0,1 1 0 0 0,-1-1 0 0 0,0 0 0 0 0,0 0 0 0 0,0-29 0 0 0,0 18-14 0 0,0 10-52 0 0,1 5 36 0 0,0 0-12 0 0,-1 0 33 0 0,-2 8 0 0 0,2 6-52 0 0,0-15 57 0 0,0 1 0 0 0,0 0 0 0 0,1 0 1 0 0,-1 0-1 0 0,1-1 0 0 0,-1 1 0 0 0,1 0 0 0 0,-1-1 1 0 0,1 1-1 0 0,0 0 0 0 0,0-1 0 0 0,0 1 0 0 0,0-1 4 0 0,0 1-1 0 0,0-1 0 0 0,0 1 0 0 0,0-1-1 0 0,-1 1 1 0 0,1 0 0 0 0,0-1 0 0 0,-1 1 0 0 0,1 0-1 0 0,-1 0 1 0 0,0-1 0 0 0,1 1 0 0 0,-1 0 0 0 0,0 0 1 0 0,0 14 0 0 0,2 0 0 0 0,12-1 0 0 0,-1 1 10 0 0,-8-3 21 0 0,5-7-84 0 0,-9-6-82 0 0,0 1 38 0 0,0 0 0 0 0,0 1 117 0 0,-1-1 42 0 0,1 0 72 0 0,0 1 116 0 0,-1-1-161 0 0,1 0-116 0 0,0 0-33 0 0,-1-1-37 0 0,1 0-83 0 0,0 1-74 0 0,1-1-83 0 0,-1 0-92 0 0,1 0-99 0 0,0 1-110 0 0,0-1-118 0 0,-1 0 331 0 0,1 0-33 0 0,2 0-1193 0 0,5 0-939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32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 5208 0 0,'0'0'116'0'0,"0"0"17"0"0,0 2 11 0 0,0-1-139 0 0,0 0-1 0 0,0-1 1 0 0,0 1-1 0 0,0-1 1 0 0,-1 1-1 0 0,1-1 1 0 0,0 1-1 0 0,0 0 1 0 0,0-1-1 0 0,-1 1 1 0 0,1-1-1 0 0,0 1 1 0 0,0-1-1 0 0,-1 1 1 0 0,1-1-1 0 0,0 1 0 0 0,-1-1 1 0 0,1 0-1 0 0,-1 1 1 0 0,1-1-1 0 0,-1 1 1 0 0,1-1-1 0 0,0 0 1 0 0,-1 1-5 0 0,0-1 2 0 0,0 1-1 0 0,1-1 1 0 0,-1 1 0 0 0,1-1-1 0 0,-1 1 1 0 0,0-1 0 0 0,1 1 0 0 0,0-1-1 0 0,-1 1 1 0 0,1-1 0 0 0,-1 1 0 0 0,1 0-1 0 0,0-1 1 0 0,-1 1 0 0 0,1 0-1 0 0,0 0 1 0 0,0-1 0 0 0,-1 1 0 0 0,1 0-1 0 0,0-1 1 0 0,0 1 0 0 0,0 0-1 0 0,0 0 1 0 0,0-1 0 0 0,0 1-2 0 0,-2 13 19 0 0,-3-5 41 0 0,-1 2 53 0 0,3 5 52 0 0,3-9-78 0 0,0 1 36 0 0,0 36 617 0 0,1-35-615 0 0,1 0-36 0 0,2 7 81 0 0,-1-10-96 0 0,-2 1 0 0 0,1 0 0 0 0,-1-1 0 0 0,0 1 1 0 0,0 0-1 0 0,-1 0-74 0 0,-1 19 238 0 0,1 16 163 0 0,4-16-68 0 0,0-9-127 0 0,-2-11-103 0 0,0 1 1 0 0,0-1 0 0 0,-1 1-1 0 0,0 0 1 0 0,-1 0 0 0 0,1-1-104 0 0,-2 10 202 0 0,1-9-78 0 0,0 1 1 0 0,0 0-1 0 0,1 0 0 0 0,0-1 1 0 0,0 3-125 0 0,3 4 182 0 0,1 7 85 0 0,-2-6-57 0 0,-2-1 20 0 0,0 3 73 0 0,-1-13-261 0 0,0 0 0 0 0,1 0 0 0 0,-1 0 1 0 0,1 0-1 0 0,0 0 0 0 0,1 0 0 0 0,-1-1 1 0 0,1 1-1 0 0,-1 0 0 0 0,3 2-42 0 0,1 25 326 0 0,0-23-270 0 0,-4-6-46 0 0,0-1 0 0 0,0 1 0 0 0,-1-1-1 0 0,1 0 1 0 0,0 1 0 0 0,0 0 0 0 0,-1-1 0 0 0,1 1 0 0 0,-1-1 0 0 0,0 1 0 0 0,1 0 0 0 0,-1-1-1 0 0,0 1 1 0 0,0 0-10 0 0,0 5 74 0 0,0 5 13 0 0,1-6 26 0 0,1-4 10 0 0,1 1 59 0 0,1-2 72 0 0,2-1 87 0 0,-4-2-215 0 0,9-9-50 0 0,-7 4 12 0 0,-5-2-70 0 0,1 7-5 0 0,-1-5-5 0 0,1 5-2 0 0,0-1-1 0 0,0 1 1 0 0,0 0 0 0 0,0 0-1 0 0,0 0 1 0 0,1 0-1 0 0,-1 0 1 0 0,1-1-1 0 0,-1 1 1 0 0,1-1-6 0 0,4-5 9 0 0,-4 7-6 0 0,0 0 0 0 0,0-1-1 0 0,0 1 1 0 0,0-1 0 0 0,-1 1 0 0 0,1-1-1 0 0,-1 1 1 0 0,1-1 0 0 0,-1 0 0 0 0,1 1 0 0 0,-1-1-1 0 0,0 0 1 0 0,0 1 0 0 0,0-1-3 0 0,4-29-165 0 0,-2 23 68 0 0,1 1 1 0 0,0-1-1 0 0,0 0 0 0 0,4-6 97 0 0,3-2-127 0 0,3 0-63 0 0,-10 13 69 0 0,-2 1 37 0 0,0-1 12 0 0,-2 1 43 0 0,2-2 11 0 0,2 2-26 0 0,6 0-10 0 0,-8 2 50 0 0,-1 0 0 0 0,1 0 1 0 0,0 0-1 0 0,-1 0 0 0 0,1 0 0 0 0,0 0 1 0 0,-1 0-1 0 0,1 0 0 0 0,0-1 1 0 0,-1 1-1 0 0,1 0 0 0 0,0 0 0 0 0,-1-1 1 0 0,1 1-1 0 0,-1 0 0 0 0,1-1 1 0 0,-1 1-1 0 0,1 0 0 0 0,-1-1 0 0 0,1 1 1 0 0,-1-1-1 0 0,1 1 0 0 0,-1-1 1 0 0,1 1-1 0 0,-1-1 0 0 0,0 1 0 0 0,1-1 1 0 0,-1 0-1 0 0,0 1 0 0 0,0-1 1 0 0,1 1-1 0 0,-1-1 0 0 0,0 0 1 0 0,0 1-1 0 0,0-1 0 0 0,0 0 0 0 0,0 1 1 0 0,0-1-1 0 0,0 0 4 0 0,0 0-4 0 0,0 1 0 0 0,0-1-1 0 0,0 0 1 0 0,0 1 0 0 0,0-1 0 0 0,0 1-1 0 0,0-1 1 0 0,0 0 0 0 0,0 1 0 0 0,0-1 0 0 0,0 1-1 0 0,0-1 1 0 0,1 0 0 0 0,-1 1 0 0 0,0-1 0 0 0,0 1-1 0 0,1-1 1 0 0,-1 1 0 0 0,0-1 0 0 0,1 1 0 0 0,-1-1-1 0 0,1 1 1 0 0,-1-1 0 0 0,1 0 4 0 0,1 1-9 0 0,1-1 0 0 0,-1 1-1 0 0,1 0 1 0 0,0-1 0 0 0,-1 1 0 0 0,1 0 0 0 0,2 1 9 0 0,12-1-7 0 0,-12 3-36 0 0,6 10 33 0 0,-6-3 10 0 0,-5-8 0 0 0,1 1 0 0 0,1-1 0 0 0,-1 0 0 0 0,0 0 0 0 0,1 0 0 0 0,-1 1 0 0 0,1-2 0 0 0,-1 1 0 0 0,1 0 0 0 0,11 14 0 0 0,-11-12 0 0 0,-1 0 0 0 0,-1 0 0 0 0,1 0 0 0 0,0 0-1 0 0,-1 0 1 0 0,0 0 0 0 0,0 0 0 0 0,0 0 0 0 0,0 0 0 0 0,-1 2 0 0 0,0 14 61 0 0,1-8-40 0 0,0 23 72 0 0,-1-33-90 0 0,1-1 0 0 0,0 1 0 0 0,0-1-1 0 0,-1 0 1 0 0,1 1 0 0 0,0-1 0 0 0,-1 0-1 0 0,0 1 1 0 0,1-1 0 0 0,-1 0-1 0 0,0 0 1 0 0,1 1 0 0 0,-1-1 0 0 0,0 0-1 0 0,0 0 1 0 0,0 0 0 0 0,0 0-1 0 0,0 0 1 0 0,0 0 0 0 0,-1 0 0 0 0,1-1-3 0 0,-12 6 0 0 0,8 4 41 0 0,-8-5 164 0 0,-1 6 37 0 0,14-11-233 0 0,0 1 0 0 0,0-1 0 0 0,0 0 1 0 0,-1 0-1 0 0,1 0 0 0 0,0 1 0 0 0,0-1 0 0 0,-1 0 1 0 0,1 0-1 0 0,0 0 0 0 0,-1 0 0 0 0,1 0 1 0 0,0 1-1 0 0,0-1 0 0 0,-1 0 0 0 0,1 0 1 0 0,0 0-1 0 0,-1 0 0 0 0,1 0 0 0 0,0 0 0 0 0,-1 0 1 0 0,1 0-1 0 0,0 0 0 0 0,-1 0 0 0 0,1 0 1 0 0,0 0-10 0 0,-6-1 68 0 0,-6 0 17 0 0,3 1-71 0 0,1 2-52 0 0,1 0-59 0 0,-2 3-25 0 0,9-5 116 0 0,0 0 0 0 0,0 1 0 0 0,0-1 0 0 0,0 0-1 0 0,-1 0 1 0 0,1 0 0 0 0,0 0 0 0 0,0 0-1 0 0,0 0 1 0 0,0 0 0 0 0,0 0 0 0 0,0 0 0 0 0,-1 1-1 0 0,1-1 1 0 0,0 0 0 0 0,0 0 0 0 0,0 0 0 0 0,0 0-1 0 0,0 0 1 0 0,-1 0 0 0 0,1 0 0 0 0,0 0-1 0 0,0 0 1 0 0,0 0 0 0 0,0 0 0 0 0,0 0 0 0 0,-1 0-1 0 0,1 0 1 0 0,0 0 0 0 0,0 0 0 0 0,0-1 0 0 0,0 1-1 0 0,0 0 1 0 0,-1 0 0 0 0,1 0 0 0 0,0 0-1 0 0,0 0 1 0 0,0 0 0 0 0,0 0 0 0 0,0 0 0 0 0,0 0-1 0 0,0 0 1 0 0,-1-1 0 0 0,1 1 0 0 0,0 0-1 0 0,0 0 1 0 0,0 0 0 0 0,0 0 0 0 0,0 0 0 0 0,0-1-1 0 0,0 1 7 0 0,-4-4-131 0 0,3 4 110 0 0,1-1-1 0 0,-1 1 0 0 0,0 0 1 0 0,0-1-1 0 0,0 1 1 0 0,1 0-1 0 0,-1 0 0 0 0,0 0 1 0 0,0 0-1 0 0,0-1 0 0 0,0 1 1 0 0,0 0-1 0 0,1 0 1 0 0,-2 1 21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32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10656 0 0,'0'0'241'0'0,"0"3"38"0"0,0-3-267 0 0,0 0 0 0 0,0 1 0 0 0,0-1 0 0 0,0 1 1 0 0,0-1-1 0 0,0 1 0 0 0,0-1 0 0 0,0 0 0 0 0,0 1 0 0 0,0-1 1 0 0,0 1-1 0 0,1-1 0 0 0,-1 0 0 0 0,0 1 0 0 0,0-1 0 0 0,0 1 1 0 0,1-1-1 0 0,-1 0 0 0 0,0 1 0 0 0,0-1 0 0 0,1 0 1 0 0,-1 1-1 0 0,0-1 0 0 0,1 0 0 0 0,-1 0 0 0 0,0 1 0 0 0,1-1 1 0 0,-1 0-1 0 0,0 0 0 0 0,1 0 0 0 0,-1 1-12 0 0,7 3 168 0 0,-4 2-104 0 0,-1-1-36 0 0,9 0-17 0 0,-6 8-11 0 0,-3-10-57 0 0,0 0 58 0 0,1 0 48 0 0,1 1 34 0 0,8 9 312 0 0,-8-7-264 0 0,1 7 203 0 0,5-8-28 0 0,-4 8-122 0 0,4 1-50 0 0,-7-12-8 0 0,-3 1-12 0 0,0 23 30 0 0,0-23-80 0 0,0-1-11 0 0,0 9-69 0 0,0-8-128 0 0,0-3-73 0 0,0 0 91 0 0,0 0 42 0 0,0 0-35 0 0,0 0-13 0 0,0 0-36 0 0,0 0-41 0 0,0 0-45 0 0,0 0-50 0 0,0 0-46 0 0,0 0-40 0 0,0 0-36 0 0,0 0-125 0 0,0 0-35 0 0,0 0-1295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52.3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1 332 5496 0 0,'0'0'124'0'0,"0"0"17"0"0,2 2 11 0 0,11 11-39 0 0,-6-8-69 0 0,-4-1-48 0 0,-1 5 25 0 0,5 5 56 0 0,-3-8 60 0 0,3 6 200 0 0,-2 15 290 0 0,1-15-225 0 0,-1-2 1 0 0,-3 4 65 0 0,-2 0-201 0 0,0 26 507 0 0,0-29-577 0 0,0-2-53 0 0,0-1 28 0 0,0-1-35 0 0,0 4 53 0 0,3 10 108 0 0,2-5-50 0 0,0-4-47 0 0,-2 8 57 0 0,-3-8-40 0 0,0-1-66 0 0,0 13 150 0 0,1-11-78 0 0,6 0 28 0 0,-1 0-6 0 0,-5 1-34 0 0,-1 9 51 0 0,0-18-20 0 0,0-5-3 0 0,0 0-10 0 0,0 0-39 0 0,0 0-20 0 0,0 0-3 0 0,0 0-18 0 0,0 0-66 0 0,0 0-6 0 0,0-5-12 0 0,0 3-62 0 0,0-1 0 0 0,1 1 0 0 0,-1-1-1 0 0,0 1 1 0 0,1-1 0 0 0,-1 1 0 0 0,1-2-4 0 0,6-1 34 0 0,-3 2-15 0 0,1-12 5 0 0,-1 4-7 0 0,-2 8-14 0 0,-1 0 1 0 0,0 0 0 0 0,0 0 0 0 0,0 0-1 0 0,0 0 1 0 0,0 0 0 0 0,-1-1-1 0 0,1 1 1 0 0,-1 0 0 0 0,0-3-4 0 0,1-2 3 0 0,0 0 0 0 0,0 0 0 0 0,1 0 0 0 0,0 0 0 0 0,2-3-3 0 0,3-14 38 0 0,-1 10-29 0 0,-5 12-9 0 0,1 0 0 0 0,-1 0 1 0 0,0 0-1 0 0,0-1 0 0 0,-1 1 0 0 0,1 0 0 0 0,-1 0 0 0 0,0-1 1 0 0,1-2-1 0 0,1-16 9 0 0,11-3 42 0 0,-2 2-31 0 0,-10 19-13 0 0,1-1 0 0 0,0 1 0 0 0,0 0 0 0 0,0 0 0 0 0,1 0 0 0 0,-1 0 0 0 0,1 0 0 0 0,1-1-7 0 0,3-5 0 0 0,-1-1-35 0 0,-5 9 25 0 0,0 0 0 0 0,0 0 0 0 0,0 0-1 0 0,0 1 1 0 0,0-1 0 0 0,0 0-1 0 0,1 1 1 0 0,-1-1 0 0 0,0 0-1 0 0,1 1 1 0 0,-1 0 0 0 0,1-1 0 0 0,0 0 10 0 0,16-7-73 0 0,-4 3 66 0 0,-10 5-3 0 0,-1 0 0 0 0,1 0 0 0 0,-1 1 0 0 0,1-1 0 0 0,-1 1 0 0 0,1 0 0 0 0,0 0 0 0 0,2 1 10 0 0,4 2 8 0 0,-5 7-20 0 0,6-3-21 0 0,-10-7 32 0 0,0 0-1 0 0,0 1 0 0 0,0-1 0 0 0,0 1 1 0 0,0-1-1 0 0,0 1 0 0 0,0 0 0 0 0,0-1 1 0 0,0 1-1 0 0,0 0 0 0 0,0 0 1 0 0,-1 0-1 0 0,1-1 0 0 0,0 1 0 0 0,-1 0 1 0 0,1 1 1 0 0,31 61 60 0 0,-31-60-59 0 0,0-1 0 0 0,-1 1 0 0 0,1 0 0 0 0,-1 0 0 0 0,1 0 0 0 0,-1 0 0 0 0,0 0 0 0 0,0 0 0 0 0,0 0 0 0 0,0 0 0 0 0,-1 1-1 0 0,0 4 1 0 0,1 0-164 0 0,0-1 53 0 0,0 0 45 0 0,0-1 40 0 0,0 6 58 0 0,0-1 70 0 0,0 24 395 0 0,0-19-374 0 0,0-8-118 0 0,0 0-51 0 0,0 1-62 0 0,0 0-71 0 0,0-1-48 0 0,0 0-72 0 0,0 1-79 0 0,0-1-84 0 0,0 2-93 0 0,0-1-99 0 0,0 1-106 0 0,0 0-114 0 0,0-10-936 0 0,0 0-1028 0 0</inkml:trace>
  <inkml:trace contextRef="#ctx0" brushRef="#br0" timeOffset="272.55">695 0 8032 0 0,'0'0'182'0'0,"0"0"29"0"0,0 0 12 0 0,0 3-37 0 0,0 1-161 0 0,0 8 88 0 0,1-5-10 0 0,1-1 42 0 0,6 12 195 0 0,-7-15-283 0 0,0 0 0 0 0,0 0 0 0 0,-1 1 0 0 0,1-1 1 0 0,-1 1-1 0 0,1-1 0 0 0,-1 3-57 0 0,-1 9 181 0 0,1 9 54 0 0,3 0-65 0 0,8 8 18 0 0,-6-1-10 0 0,0-14-88 0 0,1 5 78 0 0,-4 2 66 0 0,-2 12 256 0 0,0-1-59 0 0,0 1-52 0 0,0 0-47 0 0,0 0-40 0 0,0-1-35 0 0,0 35 176 0 0,3-51-343 0 0,2-6-53 0 0,-4-11-33 0 0,1 0 1 0 0,-1 1-1 0 0,0-1 0 0 0,-1 1 0 0 0,1-1 1 0 0,0 1-1 0 0,-1-1 0 0 0,1 1 0 0 0,-1-1 0 0 0,0 1 1 0 0,0 1-5 0 0,0 3-57 0 0,0-2 63 0 0,0 10 202 0 0,0-8-152 0 0,0-2-66 0 0,0 0-47 0 0,0 2-69 0 0,0 1-80 0 0,0 1-95 0 0,0 2-110 0 0,0-11 95 0 0,0 0-51 0 0,0 0-45 0 0,0 0-39 0 0,0 0-135 0 0,0 0-39 0 0,0 0-162 0 0,0 0-435 0 0</inkml:trace>
  <inkml:trace contextRef="#ctx0" brushRef="#br0" timeOffset="535.29">553 395 9152 0 0,'0'0'208'0'0,"0"0"33"0"0,3 0 14 0 0,-2 0-240 0 0,1-1 0 0 0,-1 1-1 0 0,0 0 1 0 0,1 0 0 0 0,-1-1 0 0 0,1 1 0 0 0,-1-1 0 0 0,0 1 0 0 0,1-1 0 0 0,-1 0 0 0 0,0 0 0 0 0,1 0-15 0 0,10-5 57 0 0,5 3-37 0 0,0 1-2 0 0,1-4 37 0 0,2 1 47 0 0,1 2 47 0 0,-11 2-29 0 0,-1 0 0 0 0,0 0 0 0 0,0-1 0 0 0,0 0 0 0 0,0-1-120 0 0,-2 1 100 0 0,0 1 1 0 0,-1 0-1 0 0,1 0 0 0 0,6 0-100 0 0,-8 1 48 0 0,1-1 0 0 0,-1 1 0 0 0,1-1 0 0 0,-1-1 0 0 0,1 1 0 0 0,1-2-48 0 0,-2 2 37 0 0,0-1-1 0 0,0 1 0 0 0,1 0 1 0 0,-1 0-1 0 0,1 0 1 0 0,1 1-37 0 0,5 0 52 0 0,0 1-22 0 0,-3-1-62 0 0,-1-2-45 0 0,1 0-63 0 0,1-3-7 0 0,0 1 9 0 0,-1 2 6 0 0,-1 0-22 0 0,2 2-52 0 0,19 0-202 0 0</inkml:trace>
  <inkml:trace contextRef="#ctx0" brushRef="#br0" timeOffset="822.08">1011 568 6272 0 0,'2'0'182'0'0,"14"0"-30"0"0,-4 0-88 0 0,10 0-70 0 0,-17 0 38 0 0,1 0 37 0 0,-5 0-4 0 0,1 0-1 0 0,0 0 1 0 0,0-1-1 0 0,0 1 1 0 0,-1 0-1 0 0,1-1 1 0 0,0 0-1 0 0,-1 1 1 0 0,1-1-1 0 0,0 0 1 0 0,-1 0-1 0 0,1 0 1 0 0,-1 0-65 0 0,9-4 460 0 0,-3 3-185 0 0,0 1 42 0 0,0 2 5 0 0,6-1 149 0 0,-2-3-96 0 0,-2-2-165 0 0,3-2 140 0 0,-1 6-62 0 0,-4 0-99 0 0,0-1-43 0 0,3-3 53 0 0,5-2 8 0 0,-7 6-94 0 0,6-2 51 0 0,-4-2-37 0 0,-2 0-48 0 0,5-1 27 0 0,-8-4-36 0 0,8 5-6 0 0,3-6-11 0 0,-9 8-44 0 0,-7 3-9 0 0,1 0 0 0 0,-1 0 1 0 0,1 0-1 0 0,-1 0 0 0 0,1-1 1 0 0,-1 1-1 0 0,0 0 0 0 0,1 0 1 0 0,-1-1-1 0 0,1 1 0 0 0,-1 0 1 0 0,0 0-1 0 0,1-1 0 0 0,-1 1 1 0 0,0 0-1 0 0,1-1 1 0 0,-1 1-1 0 0,0 0 0 0 0,1-1 1 0 0,-1 1-1 0 0,0-1 0 0 0,0 1 1 0 0,0-1-1 0 0,1 1 0 0 0,-1 0 1 0 0,0-1-1 0 0,0 1 0 0 0,0-1 1 0 0,0 1-1 0 0,0-1 1 0 0,0 1-1 0 0,0-1 0 0 0,0 1 1 0 0,0-1-1 0 0,0 1 0 0 0,0-1 0 0 0,3-4 43 0 0,7-8-19 0 0,-10 12-21 0 0,1 0 0 0 0,-1 0-1 0 0,0 0 1 0 0,0 0 0 0 0,0 0 0 0 0,0 0 0 0 0,0-1 0 0 0,0 1-1 0 0,0 0 1 0 0,0 0 0 0 0,0 0 0 0 0,0 0 0 0 0,-1 0 0 0 0,1 0-1 0 0,0 0 1 0 0,-1 0 0 0 0,1 0 0 0 0,-1 0 0 0 0,1 0 0 0 0,-1 0-1 0 0,0 1 1 0 0,1-1 0 0 0,-1 0 0 0 0,0 0 0 0 0,1 0 0 0 0,-1 1-1 0 0,0-1 1 0 0,0 0-3 0 0,0 0 4 0 0,-5-3 63 0 0,1 4-51 0 0,0-1-9 0 0,0-6 16 0 0,5 7-22 0 0,0-1 0 0 0,0 1 0 0 0,0-1 0 0 0,-1 1 0 0 0,1 0 0 0 0,0-1 0 0 0,-1 1 0 0 0,1 0 0 0 0,0-1 0 0 0,-1 1 0 0 0,1 0 0 0 0,-1-1-1 0 0,1 1 1 0 0,0 0 0 0 0,-1-1 0 0 0,1 1 0 0 0,-1 0 0 0 0,1 0 0 0 0,-1 0 0 0 0,1 0 0 0 0,-1-1 0 0 0,1 1 0 0 0,-1 0 0 0 0,1 0 0 0 0,-1 0 0 0 0,1 0 0 0 0,-1 0 0 0 0,1 0 0 0 0,-1 0 0 0 0,1 0 0 0 0,-1 0 0 0 0,0 1-1 0 0,-48-1 0 0 0,43 0 0 0 0,1 1 0 0 0,0-1 0 0 0,0 1 0 0 0,-1 1 0 0 0,1-1 0 0 0,0 1 0 0 0,0 0 0 0 0,1 0 0 0 0,-1 0 0 0 0,0 1 0 0 0,1 0 0 0 0,-1 0 0 0 0,1 0 0 0 0,-4 3 0 0 0,5-3 0 0 0,0-1 1 0 0,0 1-1 0 0,0-1 1 0 0,0 0-1 0 0,-1 0 1 0 0,0 0-1 0 0,0 0-3 0 0,1 0 1 0 0,-1 0-1 0 0,1 0 1 0 0,0 0-1 0 0,0 0 1 0 0,-1 2 2 0 0,-8 7-40 0 0,8-8 38 0 0,1 0 0 0 0,-1 0 0 0 0,1 0 0 0 0,0 0 0 0 0,0 1 0 0 0,0-1 0 0 0,0 1 0 0 0,1 0 0 0 0,0 0 0 0 0,-1 1 2 0 0,0 8 0 0 0,3-11 0 0 0,-1 0 0 0 0,1 1 0 0 0,-1-1 0 0 0,0 0 0 0 0,1 0 0 0 0,-1 1 0 0 0,0-1 0 0 0,0 0 0 0 0,-1 0 0 0 0,1 0 0 0 0,0 0 0 0 0,-1 0 0 0 0,1-1 0 0 0,-1 1 0 0 0,0 0 0 0 0,0 1-1 0 0,1-1 1 0 0,-1 0 0 0 0,1 1 0 0 0,-1-1 0 0 0,1 1 0 0 0,0-1 0 0 0,0 1 0 0 0,0-1 0 0 0,0 1 0 0 0,1 0-1 0 0,-1-1 1 0 0,1 1 0 0 0,-1 1 0 0 0,0 8-29 0 0,1 0 0 0 0,1 11 29 0 0,0 2-55 0 0,-1-23 25 0 0,0-1 0 0 0,0 1 0 0 0,1-1 0 0 0,-1 1 0 0 0,0 0-1 0 0,1-1 1 0 0,-1 1 0 0 0,1-1 0 0 0,0 1 0 0 0,0 0 0 0 0,-1-1 0 0 0,1 0 0 0 0,0 1 0 0 0,0-1 30 0 0,4 7-154 0 0,-3-4 56 0 0,-1-1-6 0 0,-1-1-21 0 0,1 0-48 0 0,0-1-60 0 0,-1 1-74 0 0,1-2 40 0 0,0 1-39 0 0,2 0-405 0 0,0-1-274 0 0,3 0-640 0 0</inkml:trace>
  <inkml:trace contextRef="#ctx0" brushRef="#br0" timeOffset="1272.31">1531 395 5696 0 0,'0'0'132'0'0,"-2"0"17"0"0,0 0-124 0 0,0 0 0 0 0,0 1-1 0 0,0-1 1 0 0,1 1 0 0 0,-1-1 0 0 0,0 1 0 0 0,1 0-1 0 0,-1-1 1 0 0,0 1 0 0 0,1 0 0 0 0,-2 1-25 0 0,-4 3 46 0 0,2-3-46 0 0,4-2 0 0 0,0 1 0 0 0,1-1 0 0 0,-1 0 0 0 0,0 0 0 0 0,1 1 0 0 0,-1-1 0 0 0,1 1 0 0 0,-1-1 0 0 0,1 0 0 0 0,-1 1 0 0 0,1-1 0 0 0,-1 1 0 0 0,1-1 0 0 0,-1 1 0 0 0,1 0 0 0 0,-1-1 0 0 0,1 1 0 0 0,0-1 0 0 0,-1 1 0 0 0,1 0 0 0 0,0-1 0 0 0,0 1 0 0 0,-3 4 0 0 0,-4 3 29 0 0,-1-4 63 0 0,2-1 11 0 0,1 1 33 0 0,0 9 257 0 0,-22 18 404 0 0,22-20-550 0 0,-2 4 14 0 0,4-9-161 0 0,-1 5 135 0 0,3 2-36 0 0,1 1-36 0 0,1-2-35 0 0,0-2-19 0 0,-1-3-20 0 0,0-5-50 0 0,-1 0 1 0 0,1 0-1 0 0,0 0 0 0 0,0 0 0 0 0,1 0 1 0 0,-1 1-1 0 0,0-1 0 0 0,1 0 0 0 0,-1 0 1 0 0,1 0-1 0 0,0 0 0 0 0,0 0 0 0 0,-1 0 0 0 0,2 1-39 0 0,3 3 150 0 0,2 2 35 0 0,4 5-40 0 0,-8-6-85 0 0,-3-7-54 0 0,0 1-1 0 0,0-1 0 0 0,0 1 1 0 0,1-1-1 0 0,-1 1 0 0 0,0-1 1 0 0,0 1-1 0 0,1-1 0 0 0,-1 1 0 0 0,0-1 1 0 0,1 0-1 0 0,-1 1 0 0 0,0-1 1 0 0,1 1-1 0 0,-1-1 0 0 0,0 0 0 0 0,1 0 1 0 0,-1 1-1 0 0,1-1 0 0 0,-1 0 1 0 0,1 0-1 0 0,-1 1 0 0 0,1-1 1 0 0,-1 0-1 0 0,1 0 0 0 0,-1 0 0 0 0,1 0 1 0 0,-1 0-1 0 0,1 0 0 0 0,-1 0 1 0 0,1 0-1 0 0,-1 0 0 0 0,1 0 1 0 0,-1 0-1 0 0,1 0 0 0 0,-1 0 0 0 0,1 0 1 0 0,-1 0-6 0 0,15 3 62 0 0,-1 7-36 0 0,-14-10-25 0 0,0 0-1 0 0,0 0 1 0 0,0 0 0 0 0,0 1 0 0 0,0-1 0 0 0,1 0 0 0 0,-1 0-1 0 0,0 0 1 0 0,0 0 0 0 0,0 0 0 0 0,0 0 0 0 0,0 0 0 0 0,0 0-1 0 0,0 0 1 0 0,0 0 0 0 0,0 1 0 0 0,0-1 0 0 0,1 0 0 0 0,-1 0 0 0 0,0 0-1 0 0,0 0 1 0 0,0 0 0 0 0,0 0 0 0 0,0 0 0 0 0,0 0 0 0 0,1 0-1 0 0,-1 0 1 0 0,0 0 0 0 0,0 0 0 0 0,0 0 0 0 0,0 0 0 0 0,0 0-1 0 0,0 0 1 0 0,0 0 0 0 0,1 0 0 0 0,-1 0 0 0 0,0 0 0 0 0,0 0-1 0 0,0 0 1 0 0,0 0 0 0 0,0 0 0 0 0,0-1 0 0 0,0 1 0 0 0,1 0 0 0 0,-1 0-1 0 0,0 0 1 0 0,0 0 0 0 0,0 0 0 0 0,0 0 0 0 0,0 0 0 0 0,0 0-1 0 0,0 0 1 0 0,0 0 0 0 0,0-1 0 0 0,0 1 0 0 0,0 0 0 0 0,0 0-1 0 0,15-10 41 0 0,-3 7 63 0 0,-7 0 17 0 0,8-10-7 0 0,0-3-21 0 0,19-47 43 0 0,-32 62-128 0 0,1-1 1 0 0,0 0-1 0 0,-1 0 0 0 0,0 1 1 0 0,1-1-1 0 0,-1 0 0 0 0,0 0 1 0 0,0 1-1 0 0,0-2-8 0 0,1-5 39 0 0,0 3-44 0 0,4-3 26 0 0,-4 6-18 0 0,0 1-1 0 0,0-1 0 0 0,0 1 0 0 0,-1-1 1 0 0,1 1-1 0 0,0-1 0 0 0,-1 1 1 0 0,1-1-1 0 0,-1 1 0 0 0,1-1 1 0 0,-1 0-1 0 0,0 1 0 0 0,0-1 1 0 0,0 0-3 0 0,-1-7 0 0 0,2-1 0 0 0,12-18 0 0 0,-10 15-12 0 0,-3 11-12 0 0,3 4 0 0 0,7 11 12 0 0,-5 0 12 0 0,-1-11 0 0 0,3 4 0 0 0,-6 1 0 0 0,1 1 0 0 0,-2-1 0 0 0,1 1 0 0 0,-1 0 0 0 0,0-1 0 0 0,-1 4 0 0 0,1 6 0 0 0,0 91-4 0 0,0-37 31 0 0,0-12 38 0 0,0 1 55 0 0,-1-54-81 0 0,1 1-1 0 0,-1 0 1 0 0,0-1 0 0 0,0 1 0 0 0,-1-1 0 0 0,-1 4-39 0 0,-2 6 88 0 0,1 3 17 0 0,4-15-73 0 0,-1 1 0 0 0,0 0-1 0 0,-1 0 1 0 0,1-1 0 0 0,-1 1-1 0 0,0-1 1 0 0,0 1 0 0 0,-1 0-32 0 0,-6 10 102 0 0,2 4 4 0 0,6-14-74 0 0,-1 0 0 0 0,0-1 0 0 0,0 1 0 0 0,0 0 0 0 0,-1-1 0 0 0,-1 2-32 0 0,-5 8 106 0 0,-1 0 0 0 0,0-1 0 0 0,-8 7-106 0 0,15-17 27 0 0,0 1 0 0 0,0 0-1 0 0,0 0 1 0 0,1 0 0 0 0,-2 3-27 0 0,3-4 7 0 0,0-1 1 0 0,-1 1-1 0 0,0 0 1 0 0,1 0-1 0 0,-1-1 1 0 0,0 1-1 0 0,0-1 1 0 0,-1 0-1 0 0,1 1 1 0 0,0-1-1 0 0,-1 0 0 0 0,0 0 1 0 0,0 0-8 0 0,-29 14 40 0 0,22-13-97 0 0,6-3-2 0 0,0 0-57 0 0,1 0-42 0 0,-1-1-68 0 0,1 0-81 0 0,0 0-95 0 0,1 0 109 0 0,1 0-45 0 0,-1 0-40 0 0,0 0-35 0 0,0-1-121 0 0,1 0-35 0 0,-5-3-1258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34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11552 0 0,'0'0'334'0'0,"0"0"5"0"0,0 0-264 0 0,0 0-18 0 0,0 0 10 0 0,0 0-3 0 0,3 0-11 0 0,11 0-52 0 0,-9 0-30 0 0,-3 0-24 0 0,-1 0-36 0 0,-1 0-19 0 0,1 0-34 0 0,0 0-40 0 0,1 0-44 0 0,-1 0-50 0 0,-1 0-45 0 0,1 0-41 0 0,-1 0-34 0 0,0 0-120 0 0,0 0-34 0 0,0 0-1222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31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216 253 7920 0 0,'-26'-13'174'0'0,"20"10"29"0"0,6 3 13 0 0,-2 0-31 0 0,-5-1-153 0 0,-6-6-18 0 0,6 2 51 0 0,5 3 148 0 0,0 1-53 0 0,0 0-44 0 0,0 1-37 0 0,0 0-19 0 0,-5 3 79 0 0,6-2-59 0 0,-7 4 150 0 0,-2 0 98 0 0,-3-2 47 0 0,1-1-142 0 0,-1 4-17 0 0,1 0-49 0 0,4-4-12 0 0,3 0 58 0 0,3 0-192 0 0,1-1 1 0 0,0 0-1 0 0,-1 0 1 0 0,1 0-1 0 0,-1 0 1 0 0,1 0-1 0 0,-1 0 0 0 0,0 0 1 0 0,1 0-1 0 0,-1-1 1 0 0,0 1-1 0 0,1-1 0 0 0,-1 1 1 0 0,0-1-1 0 0,-1 0-21 0 0,-2 3 146 0 0,-8 10-16 0 0,12-12-124 0 0,0 0 0 0 0,0 0 0 0 0,0-1 0 0 0,0 1 0 0 0,1 0 0 0 0,-1 0 0 0 0,0 0 0 0 0,1 0-1 0 0,-1 0 1 0 0,0 0 0 0 0,1 1 0 0 0,-1-1 0 0 0,1 0 0 0 0,-1 1-6 0 0,5 9 53 0 0,1 1-10 0 0,-3-1 32 0 0,-2-10-75 0 0,0-1 1 0 0,0 0-1 0 0,0 1 1 0 0,0-1 0 0 0,0 1-1 0 0,0-1 1 0 0,0 1 0 0 0,0-1-1 0 0,0 0 1 0 0,0 1-1 0 0,0-1 1 0 0,0 1 0 0 0,1-1-1 0 0,-1 0 1 0 0,0 1-1 0 0,0-1 1 0 0,0 0 0 0 0,1 1-1 0 0,-1-1 1 0 0,0 0 0 0 0,0 1-1 0 0,1-1 1 0 0,-1 0-1 0 0,0 1 1 0 0,1-1 0 0 0,-1 0-1 0 0,0 0 1 0 0,1 1 0 0 0,-1-1-1 0 0,1 0 1 0 0,-1 0-1 0 0,7 5-3 0 0,-2 5 3 0 0,6-3-3 0 0,-10-7 4 0 0,1 1 0 0 0,-1-1 0 0 0,0 1-1 0 0,0-1 1 0 0,0 1 0 0 0,0-1 0 0 0,-1 1 0 0 0,1 0 0 0 0,0-1-1 0 0,0 1 1 0 0,0 0 0 0 0,0 0 0 0 0,-1 0 0 0 0,1 0-1 0 0,0 0 1 0 0,0 0-1 0 0,1 4 11 0 0,-2-5-6 0 0,0 1 0 0 0,1 0-1 0 0,-1-1 1 0 0,0 1-1 0 0,1 0 1 0 0,-1-1-1 0 0,0 1 1 0 0,1-1 0 0 0,-1 1-1 0 0,1-1 1 0 0,-1 1-1 0 0,1-1 1 0 0,-1 1 0 0 0,1-1-1 0 0,-1 1 1 0 0,1-1-1 0 0,0 0 1 0 0,-1 1 0 0 0,1-1-1 0 0,-1 0 1 0 0,1 1-1 0 0,0-1-4 0 0,4 2 22 0 0,2 2 11 0 0,-4-3-13 0 0,1 0 0 0 0,0 1-1 0 0,-1 0 1 0 0,0 0 0 0 0,1 0 0 0 0,-1 0 0 0 0,0 1 0 0 0,0-1 0 0 0,0 1 0 0 0,2 2-20 0 0,-3 0 19 0 0,-2-4-14 0 0,1-1-1 0 0,-1 1 1 0 0,0 0 0 0 0,0-1 0 0 0,1 1 0 0 0,-1 0-1 0 0,0-1 1 0 0,1 1 0 0 0,-1-1 0 0 0,1 1 0 0 0,-1-1-1 0 0,1 1 1 0 0,-1-1 0 0 0,1 1 0 0 0,-1-1 0 0 0,1 0-1 0 0,0 1 1 0 0,-1-1 0 0 0,1 0 0 0 0,-1 1-1 0 0,1-1 1 0 0,0 0-5 0 0,4 3 20 0 0,-4-3-14 0 0,0 1 1 0 0,0 0-1 0 0,0-1 0 0 0,0 1 1 0 0,0 0-1 0 0,0 0 1 0 0,0 0-1 0 0,0 0 1 0 0,0 0-1 0 0,-1 0 1 0 0,1 0-1 0 0,0 0 0 0 0,-1 0 1 0 0,1 1-7 0 0,2 10 120 0 0,-1-7 30 0 0,9 6 2 0 0,-8-9 0 0 0,-3 1 0 0 0,0 0-100 0 0,0-1-29 0 0,0 0 0 0 0,0 0 0 0 0,0 0 0 0 0,0 0 0 0 0,0-1-1 0 0,0 1 1 0 0,0 0 0 0 0,-1 0 0 0 0,1 0 0 0 0,-1-1 0 0 0,0 2-23 0 0,-6 2 102 0 0,3 0 12 0 0,3-2-36 0 0,0 3 36 0 0,-2-4 14 0 0,-10 9-11 0 0,0-6-53 0 0,9 2-51 0 0,3-7-11 0 0,1 1 0 0 0,0-1 0 0 0,0 0 0 0 0,-1 1-1 0 0,1-1 1 0 0,0 1 0 0 0,-1-1 0 0 0,1 0-1 0 0,0 1 1 0 0,-1-1 0 0 0,1 0 0 0 0,0 1 0 0 0,-1-1-1 0 0,1 0 1 0 0,-1 0 0 0 0,1 1 0 0 0,-1-1 0 0 0,1 0-1 0 0,-1 0 1 0 0,1 0 0 0 0,-1 0 0 0 0,1 1-1 0 0,-1-1 1 0 0,1 0 0 0 0,-1 0 0 0 0,1 0 0 0 0,-1 0-1 0 0,1 0 1 0 0,-1 0 0 0 0,1 0 0 0 0,-1-1 0 0 0,1 1-2 0 0,-3 0-178 0 0,0 0 69 0 0,0 0 59 0 0,0 0 48 0 0,-2 0 107 0 0,-6 0 333 0 0,8 0-353 0 0,0 0-69 0 0,1 0-50 0 0,-1 0-38 0 0,1 0-46 0 0,0 0-49 0 0,0 0-73 0 0,0 0-71 0 0,-1 0-76 0 0,1 0-85 0 0,-1 0-90 0 0,0 0-96 0 0,0 0-105 0 0,0 0-110 0 0,-3 0-889 0 0,-3 0-1000 0 0</inkml:trace>
  <inkml:trace contextRef="#ctx0" brushRef="#br0" timeOffset="279.02">468 0 10304 0 0,'14'0'233'0'0,"-12"0"39"0"0,-2 0 15 0 0,1 1-125 0 0,1 1-84 0 0,8 11-2 0 0,-7-3 44 0 0,-3 10 139 0 0,-1 1 4 0 0,5-9-164 0 0,0-4-21 0 0,-3-7-61 0 0,0 1 0 0 0,0-1 0 0 0,0 1 0 0 0,0-1 0 0 0,0 1 0 0 0,-1-1 0 0 0,1 1 1 0 0,-1-1-1 0 0,1 1 0 0 0,-1 0 0 0 0,0-1 0 0 0,1 1 0 0 0,-1 0 0 0 0,0 0 1 0 0,0 0-18 0 0,3 21 150 0 0,0-14-29 0 0,0 0-1 0 0,-1 0 0 0 0,0 1 1 0 0,0 4-121 0 0,-1 6 227 0 0,1-3-74 0 0,0-7-53 0 0,0-1-1 0 0,0 1 0 0 0,3 3-99 0 0,-2 4 166 0 0,-3 3-21 0 0,-1-10-70 0 0,2 11 101 0 0,-1-16-138 0 0,0 0 1 0 0,1 0-1 0 0,0 0 0 0 0,0-1 1 0 0,0 1-1 0 0,1 0 1 0 0,1 2-39 0 0,6 13 171 0 0,-3-3-65 0 0,-6-14-103 0 0,-1-1 0 0 0,1 1 1 0 0,0-1-1 0 0,-1 0 0 0 0,1 1 1 0 0,-1-1-1 0 0,1 0 0 0 0,-1 0 1 0 0,0 1-4 0 0,0 0 0 0 0,0-2 0 0 0,1 0 0 0 0,0 0 0 0 0,-1 0 0 0 0,1 0 0 0 0,0 0 0 0 0,0 0 0 0 0,0 0 0 0 0,0 0 0 0 0,0 0 0 0 0,0 0 0 0 0,0 0 0 0 0,0 0 0 0 0,0 0 0 0 0,0 0 0 0 0,1 0 0 0 0,-1-1 0 0 0,0 1 0 0 0,1 1 0 0 0,12 14 16 0 0,-12-15-12 0 0,0 0 1 0 0,1 0 0 0 0,-1 0 0 0 0,0 0 0 0 0,0 1-1 0 0,0-1 1 0 0,0 1 0 0 0,0-1 0 0 0,0 1 0 0 0,0-1-1 0 0,-1 1 1 0 0,1-1 0 0 0,0 1 0 0 0,-1 0 0 0 0,1-1-1 0 0,-1 1 1 0 0,0 0 0 0 0,0-1 0 0 0,1 1 0 0 0,-1 0-5 0 0,-1-1 2 0 0,1-1 0 0 0,0 1 0 0 0,0-1 0 0 0,0 1 0 0 0,0-1 1 0 0,0 1-1 0 0,0-1 0 0 0,0 1 0 0 0,0-1 0 0 0,0 1 1 0 0,0-1-1 0 0,0 1 0 0 0,0-1 0 0 0,1 1 0 0 0,-1-1 0 0 0,0 1 1 0 0,0-1-1 0 0,0 1 0 0 0,1-1 0 0 0,-1 0 0 0 0,0 1 0 0 0,1-1 1 0 0,-1 1-1 0 0,0-1 0 0 0,1 0 0 0 0,-1 1 0 0 0,0-1 1 0 0,1 0-1 0 0,-1 1 0 0 0,1-1 0 0 0,-1 0 0 0 0,1 0 0 0 0,-1 1 1 0 0,0-1-1 0 0,1 0 0 0 0,-1 0 0 0 0,1 0 0 0 0,-1 0-2 0 0,7 4 8 0 0,-6-4-5 0 0,0 0 0 0 0,0 1-1 0 0,-1-1 1 0 0,1 1 0 0 0,0-1-1 0 0,0 1 1 0 0,-1-1 0 0 0,1 1-1 0 0,-1 0 1 0 0,1-1 0 0 0,-1 1-1 0 0,1 0 1 0 0,-1-1 0 0 0,1 1-1 0 0,-1 0 1 0 0,1 0-3 0 0,-1-1-1 0 0,0 0 0 0 0,0 1 0 0 0,-1-1 1 0 0,1 0-1 0 0,0 0 0 0 0,0 0 0 0 0,0 0 0 0 0,0 1 0 0 0,-1-1 1 0 0,1 0-1 0 0,0 0 0 0 0,0 0 0 0 0,0 0 0 0 0,-1 0 1 0 0,1 0-1 0 0,0 0 0 0 0,0 1 0 0 0,0-1 0 0 0,-1 0 0 0 0,1 0 1 0 0,0 0-1 0 0,0 0 0 0 0,-1 0 0 0 0,1 0 0 0 0,0 0 1 0 0,0 0 0 0 0,0-1-41 0 0,4 2 24 0 0,-2 0-33 0 0,-1 0-63 0 0,0-1-84 0 0,-4 3 121 0 0,1-2-15 0 0,1 1-28 0 0,-1 0-55 0 0,0-1-129 0 0,2 0 107 0 0,-1 0-34 0 0,0 0-101 0 0,1-1-51 0 0,-1 1-43 0 0,1-1-40 0 0,0 0-136 0 0,0 0-39 0 0,-1 0-165 0 0,1 0-443 0 0</inkml:trace>
  <inkml:trace contextRef="#ctx0" brushRef="#br0" timeOffset="525.23">295 379 10152 0 0,'13'-13'298'0'0,"-10"10"-4"0"0,-3 3-232 0 0,2 0-23 0 0,2 0-30 0 0,-1 1-9 0 0,-1-1 0 0 0,0 0 1 0 0,1 0-1 0 0,-1-1 0 0 0,0 1 0 0 0,1 0 0 0 0,-1-1 0 0 0,0 1 1 0 0,2-2-1 0 0,0 0 6 0 0,-1 1 0 0 0,1-1 1 0 0,0 0-1 0 0,-1 1 1 0 0,1 0-1 0 0,0 0 0 0 0,0 0 1 0 0,0 0-1 0 0,0 1 1 0 0,3-1-7 0 0,-5 1 6 0 0,-1 0 0 0 0,1 0 1 0 0,0 0-1 0 0,-1 0 0 0 0,1 0 1 0 0,0-1-1 0 0,-1 1 0 0 0,1-1 0 0 0,-1 1 1 0 0,1-1-1 0 0,0 0 0 0 0,-1 0 1 0 0,1 0-1 0 0,-1 0-6 0 0,12-5 40 0 0,16 1 26 0 0,2-6 12 0 0,1 6 2 0 0,-1-5 0 0 0,1 4-14 0 0,-1-4-52 0 0,1 5-14 0 0,-1-6 0 0 0,-2 6-11 0 0,-27 4 6 0 0,0 0-1 0 0,0 0 1 0 0,0 0 0 0 0,-1 0-1 0 0,1 0 1 0 0,0 0 0 0 0,-1-1-1 0 0,1 1 1 0 0,-1-1 0 0 0,1 1 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28.9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 7344 0 0,'0'0'216'0'0,"0"0"37"0"0,0 0 32 0 0,0 0 17 0 0,0 0 2 0 0,0 0-8 0 0,0 0-32 0 0,0 0-10 0 0,0 0-4 0 0,0 2-17 0 0,0 13-50 0 0,0 23 153 0 0,0-26-188 0 0,0 0 52 0 0,1-4-52 0 0,0-1-38 0 0,1 0-15 0 0,2 1 3 0 0,2 9 89 0 0,-4-9-80 0 0,-2 2 38 0 0,0-6-124 0 0,0-1-1 0 0,1 1 1 0 0,0-1 0 0 0,-1 1-1 0 0,1-1 1 0 0,0 0-1 0 0,0 1 1 0 0,1 0-21 0 0,4 12 51 0 0,-1 10 15 0 0,1-10-20 0 0,-4-13-32 0 0,-1 0 1 0 0,0 0-1 0 0,0 1 0 0 0,0-1 0 0 0,-1 0 0 0 0,1 1 0 0 0,-1-1 1 0 0,1 2-15 0 0,0 14 85 0 0,6-1-18 0 0,-2-7-27 0 0,2 8 39 0 0,1-2-36 0 0,-4-9-30 0 0,0 0 1 0 0,-1-1 0 0 0,0 1-1 0 0,0 3-13 0 0,-1 8 48 0 0,-2-17-42 0 0,0-1 1 0 0,0 1 0 0 0,0 0 0 0 0,1-1 0 0 0,-1 1-1 0 0,1-1 1 0 0,-1 1 0 0 0,1-1 0 0 0,-1 1 0 0 0,1-1-1 0 0,0 1 1 0 0,0-1 0 0 0,0 2-7 0 0,6 10 65 0 0,-5 1 27 0 0,-2-6-80 0 0,0 15-97 0 0,0-22-53 0 0,0-1 51 0 0,0 1 46 0 0,0-1 36 0 0,0 1 75 0 0,0 1 233 0 0,0-1-251 0 0,0-1-54 0 0,0 1-99 0 0,0 0 0 0 0,0-1-38 0 0,0 1-58 0 0,0-1-54 0 0,0 1-60 0 0,0-1-65 0 0,0 1-70 0 0,0 0-75 0 0,0 0-80 0 0,0 0-86 0 0,0-1-852 0 0,0 0-875 0 0</inkml:trace>
  <inkml:trace contextRef="#ctx0" brushRef="#br0" timeOffset="315.84">0 285 6048 0 0,'0'0'133'0'0,"0"0"23"0"0,3 0 11 0 0,-1 0-139 0 0,1 0 1 0 0,-1 0-1 0 0,1 0 1 0 0,-1 0-1 0 0,1 0 1 0 0,-1 0-1 0 0,1-1 0 0 0,-1 0 1 0 0,1 1-1 0 0,-1-1 1 0 0,0 0-1 0 0,1 0 1 0 0,-1 0-1 0 0,0 0 1 0 0,0 0-1 0 0,1-1-28 0 0,4-2 215 0 0,3 2 100 0 0,-5-1 124 0 0,1-2-265 0 0,0 2-42 0 0,1 1-14 0 0,3 2 7 0 0,8-2 23 0 0,-2-1-7 0 0,-3-2-58 0 0,12-4 87 0 0,-2 1-43 0 0,-10 3-109 0 0,55-16 90 0 0,-61 18-81 0 0,10-6 95 0 0,-8 4-131 0 0,0 0-95 0 0,-4 2 3 0 0,0 1-38 0 0,0 0-45 0 0,1 0-48 0 0,-3 1 28 0 0,-1 0-34 0 0,4-2-322 0 0,1 0-228 0 0,4-2-522 0 0</inkml:trace>
  <inkml:trace contextRef="#ctx0" brushRef="#br0" timeOffset="720.83">537 48 6384 0 0,'0'3'184'0'0,"0"10"-6"0"0,2 3-140 0 0,3-8-36 0 0,2 4 0 0 0,-6-1 71 0 0,-1 4 318 0 0,0 4 71 0 0,0-8-197 0 0,1-2-90 0 0,1-2-56 0 0,3 4 156 0 0,3 4 190 0 0,1 0-34 0 0,-5-4-211 0 0,-2 7 54 0 0,-2-5-51 0 0,1-5-71 0 0,2 1 39 0 0,1 1-31 0 0,0 0-21 0 0,-1-2-17 0 0,-2 1 17 0 0,0 1 45 0 0,1 6 33 0 0,3 0 34 0 0,1-1-15 0 0,-1 12 41 0 0,2-14-112 0 0,-7-12-140 0 0,1 0 0 0 0,0 1 0 0 0,0-1 0 0 0,-1 1 0 0 0,1-1 0 0 0,0 1 0 0 0,-1-1 0 0 0,0 1 0 0 0,1-1 0 0 0,-1 1 1 0 0,0 0-1 0 0,0-1 0 0 0,0 1-25 0 0,0 2-63 0 0,0 0 56 0 0,0 1 50 0 0,0 0 44 0 0,0 1 67 0 0,0 1 44 0 0,0 0 82 0 0,0 2 189 0 0,0-2 174 0 0,0-6-293 0 0,0-4-190 0 0,0-1-58 0 0,0-3-72 0 0,0-3-83 0 0,0-1 78 0 0,-1 7-19 0 0,1 1-1 0 0,0 0 0 0 0,0 0 1 0 0,0-1-1 0 0,0 1 0 0 0,1 0 1 0 0,-1 0-1 0 0,1 0 0 0 0,0 0 1 0 0,0-1-6 0 0,9-14 0 0 0,-4-9-11 0 0,0 14-24 0 0,-1 4-24 0 0,-3-3-39 0 0,0 0-46 0 0,4-1 55 0 0,-3 10 76 0 0,-1 0 1 0 0,1 0 0 0 0,-1-1-1 0 0,1 2 1 0 0,0-1 0 0 0,0 0-1 0 0,0 0 1 0 0,1 1 0 0 0,-1 0-1 0 0,1 0 1 0 0,1-1 12 0 0,-3 2-12 0 0,0 0 0 0 0,0 0 0 0 0,0 1 1 0 0,0-1-1 0 0,0 1 0 0 0,0-1 0 0 0,0 1 0 0 0,2 0 12 0 0,3 0-15 0 0,-3-1-2 0 0,0 1 0 0 0,-1 0-1 0 0,1 0 1 0 0,-1 0 0 0 0,1 0-1 0 0,-1 1 1 0 0,1-1 0 0 0,-1 1-1 0 0,2 1 18 0 0,3 2-12 0 0,13 6-44 0 0,0 7-62 0 0,-12-9 103 0 0,-3-3 15 0 0,-1 0-1 0 0,0 1 1 0 0,0-1 0 0 0,0 1 0 0 0,2 4 0 0 0,-2 0 0 0 0,-4-7 0 0 0,0-1 0 0 0,0 0 0 0 0,0 0 0 0 0,1 0 0 0 0,-1 1 0 0 0,1-1 0 0 0,-1 0 0 0 0,1-1 0 0 0,0 1 0 0 0,5 6-9 0 0,7 6-68 0 0,-13-13 65 0 0,0 0 1 0 0,0 1-1 0 0,0-1 1 0 0,0 1 0 0 0,0-1-1 0 0,0 1 1 0 0,-1-1-1 0 0,1 1 1 0 0,0 0-1 0 0,-1-1 1 0 0,0 1 0 0 0,1 0-1 0 0,-1-1 1 0 0,0 1-1 0 0,0 1 12 0 0,1 1-115 0 0,-1 1 33 0 0,8 11-140 0 0,-5-12 100 0 0,-1 1-79 0 0,-1 0-112 0 0,0-2 105 0 0,-1-1-39 0 0,0 0-198 0 0,0-1-105 0 0,0-1 81 0 0,0 0-39 0 0,0 0-594 0 0,0 0-463 0 0,0 0-884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25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7080 0 0,'0'3'157'0'0,"0"-2"-132"0"0,1 1 0 0 0,-1 0 0 0 0,0-1 0 0 0,1 1 0 0 0,-1 0 0 0 0,1-1-1 0 0,0 1 1 0 0,0-1 0 0 0,-1 1 0 0 0,1-1 0 0 0,1 2-25 0 0,3 5 99 0 0,2 5 24 0 0,-2-1-55 0 0,-1-5-53 0 0,1 25-15 0 0,0-21 44 0 0,0 0 73 0 0,1 6 133 0 0,5 22 420 0 0,-10-19-301 0 0,-1-6-64 0 0,1-7-99 0 0,2 2 50 0 0,1 4-31 0 0,5 11 232 0 0,0 0-19 0 0,-5-11-247 0 0,0-1 50 0 0,-1-3-75 0 0,0 0-38 0 0,3 8 101 0 0,-2-7-37 0 0,2 2 31 0 0,1 4 78 0 0,-6-4-41 0 0,2 3-10 0 0,7-1 14 0 0,-7-11-22 0 0,-3-3-4 0 0,0 0-4 0 0,0 0-2 0 0,0 0 0 0 0,14-1 200 0 0,-2-1-119 0 0,-2-2-116 0 0,-1-2-113 0 0,-7 3 8 0 0,0 0-35 0 0,-2-4-10 0 0,1 1-13 0 0,4-2 11 0 0,-4 7-35 0 0,0 0-1 0 0,0-1 0 0 0,0 1 0 0 0,-1-1 1 0 0,1 1-1 0 0,0-1 0 0 0,-1 0 1 0 0,1 1-1 0 0,-1-1 0 0 0,1 1 1 0 0,-1-1-1 0 0,0 0 0 0 0,0 1 1 0 0,0-1-10 0 0,0 0 1 0 0,0 0 0 0 0,0 1 1 0 0,1-1-1 0 0,-1 1 1 0 0,0-1-1 0 0,1 0 1 0 0,-1 1-1 0 0,1-1 0 0 0,0 1 1 0 0,-1-1-1 0 0,1 1 1 0 0,0-1-1 0 0,1 0-1 0 0,-1 0 4 0 0,0 1 0 0 0,0-1 0 0 0,0 0 0 0 0,-1 1 0 0 0,1-1 0 0 0,0 0-1 0 0,-1 0 1 0 0,1 0 0 0 0,-1 0 0 0 0,1 0 0 0 0,-1 0 0 0 0,0 1 0 0 0,0-3-4 0 0,0 0 1 0 0,0 1 0 0 0,1-1 1 0 0,0 1-1 0 0,-1 0 0 0 0,1-1 1 0 0,0 1-1 0 0,0 0 0 0 0,1-2-1 0 0,4-11 1 0 0,-1-10-1 0 0,1 11 0 0 0,-5 12 0 0 0,1-1 0 0 0,-1 1 0 0 0,0 0 0 0 0,0-1 0 0 0,-1 1 0 0 0,1-1 0 0 0,-1 1 0 0 0,0-1 0 0 0,1 0 0 0 0,0-4 0 0 0,0-1 0 0 0,1 1 0 0 0,0 0 0 0 0,0 0 0 0 0,1 0 0 0 0,0 0 0 0 0,2-2 0 0 0,4-15 0 0 0,-1 3-39 0 0,5-4-142 0 0,-13 24 170 0 0,2 0 28 0 0,-1 0-39 0 0,2-2-121 0 0,2-1-129 0 0,6-6-500 0 0,-8 8 558 0 0,-2 2 118 0 0,0 0 49 0 0,1-1-751 0 0,-2 2-8 0 0</inkml:trace>
  <inkml:trace contextRef="#ctx0" brushRef="#br0" timeOffset="344.92">505 238 6648 0 0,'0'0'149'0'0,"0"0"23"0"0,0 0 12 0 0,3 0-25 0 0,5 0-129 0 0,10 0 36 0 0,-16-1 38 0 0,-2-1 120 0 0,0 1-208 0 0,0 1 1 0 0,0 0 0 0 0,0-1-1 0 0,0 1 1 0 0,0-1 0 0 0,0 1-1 0 0,0-1 1 0 0,0 1 0 0 0,0 0-1 0 0,1-1 1 0 0,-1 1-1 0 0,0-1 1 0 0,0 1 0 0 0,0-1-1 0 0,0 1 1 0 0,0 0 0 0 0,1-1-1 0 0,-1 1 1 0 0,0 0 0 0 0,0-1-1 0 0,1 1 1 0 0,-1 0-1 0 0,0-1 1 0 0,1 1 0 0 0,-1 0-1 0 0,0-1 1 0 0,1 1 0 0 0,-1 0-1 0 0,0 0 1 0 0,1-1 0 0 0,-1 1-1 0 0,1 0 1 0 0,-1 0-1 0 0,0 0 1 0 0,1 0 0 0 0,-1 0-1 0 0,1 0 1 0 0,-1 0 0 0 0,1-1-1 0 0,-1 1 1 0 0,1 0 0 0 0,-1 0-1 0 0,0 1 1 0 0,1-1 0 0 0,-1 0-1 0 0,1 0 1 0 0,-1 0-17 0 0,2 0 54 0 0,0 0 0 0 0,0 0 1 0 0,0 0-1 0 0,-1-1 0 0 0,1 1 1 0 0,0-1-1 0 0,0 1 0 0 0,-1-1 0 0 0,2 0-54 0 0,13-12 268 0 0,0 0-64 0 0,-5 8-67 0 0,-10 5-123 0 0,0 0 1 0 0,0-1-1 0 0,0 1 1 0 0,0-1-1 0 0,0 1 0 0 0,0-1 1 0 0,0 1-1 0 0,0-1 1 0 0,0 0-1 0 0,0 0 0 0 0,0 1 1 0 0,0-1-1 0 0,0 0 1 0 0,-1 0-1 0 0,1 0 1 0 0,0 0-1 0 0,0 0 0 0 0,0-1-14 0 0,3-8 164 0 0,-3 8-124 0 0,0-1-1 0 0,0 1 0 0 0,1 0 0 0 0,-1 0 1 0 0,0 0-1 0 0,1 0 0 0 0,-1 0 0 0 0,1 0 1 0 0,0 0-40 0 0,11-14 272 0 0,-8 3-8 0 0,6 8-32 0 0,-6-3-57 0 0,4-9 26 0 0,-7 13-137 0 0,-2 1-31 0 0,1 1 0 0 0,0 0 1 0 0,-1-1-1 0 0,1 1 0 0 0,-1-1 1 0 0,0 1-1 0 0,0-1 0 0 0,0 0-33 0 0,0-13 131 0 0,-1 10-88 0 0,-1 1 30 0 0,-9-6 39 0 0,8 9 15 0 0,3 2 1 0 0,-2 0 2 0 0,-9 0 13 0 0,9 0 8 0 0,-1 2 1 0 0,-10 9 0 0 0,8-9-112 0 0,4-2-29 0 0,1 1-1 0 0,-1-1 0 0 0,0 0 0 0 0,1 1 0 0 0,-1-1 0 0 0,1 0 0 0 0,-1 1 0 0 0,0-1 0 0 0,1 0 0 0 0,-1 1 1 0 0,1-1-1 0 0,-1 1 0 0 0,1-1 0 0 0,0 1 0 0 0,-1 0 0 0 0,1-1 0 0 0,-1 1 0 0 0,1-1 0 0 0,0 1 1 0 0,0 0-1 0 0,-1-1 0 0 0,1 1-10 0 0,-2 4 41 0 0,-8 11 89 0 0,-1 4 8 0 0,5-6-102 0 0,1 12-36 0 0,-11 11 12 0 0,14-29-4 0 0,-1-2 11 0 0,1 0 0 0 0,1 0-1 0 0,-1 1 1 0 0,1-1 0 0 0,0 0 0 0 0,0 1 0 0 0,1 4-19 0 0,0 12 62 0 0,0-12-12 0 0,0 3 54 0 0,0 1 72 0 0,3-2-85 0 0,10 3-14 0 0,3-2-8 0 0,-4-8-5 0 0,-1-1-39 0 0,-3-1-23 0 0,-3-2 4 0 0,-1-1 1 0 0,1 0 0 0 0,0-1 0 0 0,0 1 0 0 0,-1-1 0 0 0,1 0 0 0 0,0 0 0 0 0,0 0 0 0 0,2-1-7 0 0,4 0-32 0 0,-6 1-74 0 0,0 1 46 0 0,1 1 27 0 0,4 3 13 0 0,-5-2-70 0 0,-3-2-1 0 0,1 0-40 0 0,0 0-47 0 0,1 0-55 0 0,0 0-63 0 0,1-1-68 0 0,-2 0 42 0 0,-1 0-47 0 0,1 0-44 0 0,0 0-37 0 0,0 0-132 0 0,1 0-36 0 0,7 0-1368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23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7136 0 0,'0'0'208'0'0,"0"3"-10"0"0,1 0-179 0 0,0 1 34 0 0,7 11 324 0 0,-4-11-336 0 0,-2-1 123 0 0,-1-1-59 0 0,0 1-37 0 0,-1 1-32 0 0,0 0-3 0 0,1-2 26 0 0,4 6 84 0 0,0 2 82 0 0,-2 4 70 0 0,0-1 2 0 0,2-3-64 0 0,0-2-89 0 0,0 5 56 0 0,6-7-52 0 0,5 23 134 0 0,-11-18-152 0 0,-2-4-60 0 0,0-2 9 0 0,1 0 32 0 0,2 1 59 0 0,1 1-69 0 0,16 17 173 0 0,-9-13-153 0 0,0-6-41 0 0,-10 2-64 0 0,-1-2-18 0 0,11-4 57 0 0,-4-1-32 0 0,-7 0 35 0 0,-1 3 8 0 0,9 7-2 0 0,-6-20 0 0 0,-4 10-111 0 0,0-1-95 0 0,1 0-101 0 0,0 0-104 0 0,0 1-111 0 0,0-1-114 0 0,0 1-120 0 0,-1 1-123 0 0,-1-1-633 0 0,0 0-820 0 0</inkml:trace>
  <inkml:trace contextRef="#ctx0" brushRef="#br0" timeOffset="255.75">316 1 6392 0 0,'0'0'141'0'0,"0"0"23"0"0,0 0 12 0 0,3 0-24 0 0,-3 0-151 0 0,0 0 0 0 0,0 0 0 0 0,1 0 0 0 0,-1-1 1 0 0,0 1-1 0 0,0 0 0 0 0,1 0 0 0 0,-1 0 0 0 0,0 0 0 0 0,0 0 0 0 0,1 1 0 0 0,-1-1 0 0 0,0 0 0 0 0,0 0 0 0 0,1 0 1 0 0,-1 0-1 0 0,0 0 0 0 0,0 0 0 0 0,1 0 0 0 0,-1 0 0 0 0,0 1 0 0 0,0-1 0 0 0,0 0 0 0 0,1 0 0 0 0,-1 0 0 0 0,0 0 0 0 0,0 1 1 0 0,0-1-1 0 0,1 0 0 0 0,-1 0-1 0 0,-3 8-6 0 0,-2 3 20 0 0,3-1 32 0 0,3 24 654 0 0,0-9-271 0 0,-1-1-50 0 0,-1-1-69 0 0,-3-2-90 0 0,0-5-61 0 0,2-10-82 0 0,0 1 0 0 0,0 0 0 0 0,1-1 0 0 0,0 1 1 0 0,1 0-1 0 0,-1 0-77 0 0,2 8 143 0 0,-1-7-57 0 0,0-1-1 0 0,0 1 1 0 0,-1 0 0 0 0,0 0 0 0 0,0 1-86 0 0,0-6 30 0 0,-8 35 263 0 0,5-3-70 0 0,3-8-60 0 0,-6 5-11 0 0,1-2-15 0 0,5-6 1 0 0,1 39 175 0 0,0-21-151 0 0,0-8-77 0 0,0-2-61 0 0,0-30-24 0 0,0-1 0 0 0,0 1 0 0 0,-1 0 0 0 0,1-1 0 0 0,0 1 0 0 0,-1 0 0 0 0,1-1 0 0 0,-1 1 0 0 0,1 0 0 0 0,-1-1 0 0 0,0 1 0 0 0,1-1 0 0 0,-1 1 0 0 0,0-1 0 0 0,-5 12 0 0 0,4-6-43 0 0,0-1 45 0 0,1 17 119 0 0,2-11-119 0 0,-1-3-45 0 0,1 1-47 0 0,-1 2-58 0 0,0 1-68 0 0,0-10-163 0 0,0 0-110 0 0,0-1 61 0 0,0 0-41 0 0,0 1-559 0 0,0-1-446 0 0,0-1-844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44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0 206 4864 0 0,'0'0'141'0'0,"3"-3"-6"0"0,10-7-107 0 0,-2 6-7 0 0,-1 3 44 0 0,3-2 127 0 0,-12 3-172 0 0,0 0 1 0 0,0-1 0 0 0,0 1-1 0 0,-1-1 1 0 0,1 0 0 0 0,0 1-1 0 0,-1-1 1 0 0,1 0 0 0 0,0 1-1 0 0,-1-1 1 0 0,1 0 0 0 0,-1 0-1 0 0,1 1 1 0 0,-1-1 0 0 0,1-1-21 0 0,3-4 314 0 0,0 2-80 0 0,0 1-31 0 0,2 1 19 0 0,1 0 1 0 0,-3-1-14 0 0,0-2 31 0 0,0-1 81 0 0,3-3 47 0 0,9 0 282 0 0,-2 2-170 0 0,-7 0-220 0 0,-4 5-135 0 0,0-1-1 0 0,1 1 1 0 0,-1 0 0 0 0,0 0 0 0 0,0 0 0 0 0,2 0-125 0 0,7-5 311 0 0,0-2-93 0 0,-1-2 4 0 0,13-13 312 0 0,-15 11-299 0 0,-6 0-80 0 0,0 8-2 0 0,0 1-98 0 0,0 2-32 0 0,-1 0 26 0 0,0 0 28 0 0,1-1 46 0 0,-5 4 18 0 0,0-1-60 0 0,-2 0-38 0 0,-1-1-22 0 0,2 1 33 0 0,-10 0 134 0 0,10 0 4 0 0,1 0 0 0 0,-2 0-119 0 0,-9 0 59 0 0,1 3-36 0 0,3 1-29 0 0,0 1 0 0 0,0 1 0 0 0,0 0 0 0 0,1 0 0 0 0,0 0 1 0 0,-3 5-68 0 0,-6 5 113 0 0,12-12-74 0 0,0 1 0 0 0,0-1 1 0 0,0 1-1 0 0,1 1 0 0 0,0-1 0 0 0,0 1 0 0 0,0-1 0 0 0,0 1 0 0 0,1 0 0 0 0,0 1 1 0 0,0 0-40 0 0,-10 17 101 0 0,9-17-71 0 0,0 0 0 0 0,1 0 1 0 0,0 0-1 0 0,-2 4-30 0 0,1-1 24 0 0,3-7-17 0 0,-1 0 0 0 0,1 1 0 0 0,0-1 0 0 0,0 0 0 0 0,0 0 0 0 0,0 0 0 0 0,1 1 0 0 0,0-1 0 0 0,-1 3-7 0 0,1-5 10 0 0,0 1-1 0 0,0 0 1 0 0,-1 0-1 0 0,1-1 1 0 0,-1 1 0 0 0,1 0-1 0 0,-1-1 1 0 0,0 1-1 0 0,1 0 1 0 0,-2 0-10 0 0,-2 10 84 0 0,5-8-52 0 0,0 0 1 0 0,0 0-1 0 0,1 0 0 0 0,0 0 1 0 0,0-1-1 0 0,0 1 0 0 0,0 0 1 0 0,1-1-33 0 0,4 10 96 0 0,-2-2-26 0 0,-5-9-63 0 0,1-1-1 0 0,-1 0 1 0 0,0 0-1 0 0,1 0 1 0 0,0 0-1 0 0,-1 0 1 0 0,1 0-1 0 0,-1 0 1 0 0,1 0-1 0 0,0 0 1 0 0,0 0-1 0 0,-1 0 1 0 0,1-1-1 0 0,0 1 1 0 0,0 0 0 0 0,0 0-1 0 0,0-1 1 0 0,1 1-7 0 0,8 4 59 0 0,-7-4-48 0 0,-1 0 1 0 0,0 0-1 0 0,0 0 0 0 0,0 1 1 0 0,1-1-1 0 0,-1 1 0 0 0,-1-1 1 0 0,1 1-1 0 0,0 0-11 0 0,0-1 4 0 0,-1 1 0 0 0,1-1 1 0 0,-1 0-1 0 0,1 1 0 0 0,-1-1 0 0 0,1 0 1 0 0,0 0-1 0 0,0 0 0 0 0,-1 0 0 0 0,1-1 1 0 0,1 1-5 0 0,26 2 61 0 0,-10-2-75 0 0,9 5 111 0 0,-15-2-68 0 0,1-2-46 0 0,-5 0-32 0 0,0-1-39 0 0,-1-1-21 0 0,0-1-37 0 0,0 0-41 0 0,0 0-45 0 0,-4 0-65 0 0,0-1-60 0 0,0 1-52 0 0,0-1-47 0 0,0 1-43 0 0,0 0-33 0 0,3-2-603 0 0,6 1-784 0 0,6 2-1086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44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7568 0 0,'0'0'166'0'0,"0"0"29"0"0,0 0 14 0 0,0 0 33 0 0,0 0 86 0 0,0 3 37 0 0,0 1-222 0 0,-1-2-76 0 0,1 0 1 0 0,0 1 0 0 0,0-1-1 0 0,0 0 1 0 0,1 1 0 0 0,-1-1 0 0 0,1 0-1 0 0,-1 1 1 0 0,1 1-68 0 0,4 4 183 0 0,1 2 77 0 0,-4 3 64 0 0,-2 0-17 0 0,0-9-202 0 0,-1 0-1 0 0,1 0 1 0 0,0-1-1 0 0,1 1 1 0 0,-1 0 0 0 0,1 0-1 0 0,0 0 1 0 0,0 2-105 0 0,1-1 67 0 0,0 2 47 0 0,1 0 0 0 0,-2 0 0 0 0,1 0 0 0 0,-1 0 1 0 0,0 0-1 0 0,0 7-114 0 0,0-9 78 0 0,-1 0 1 0 0,1 1 0 0 0,0-1-1 0 0,0 0 1 0 0,1 1 0 0 0,0 0-79 0 0,4 14 192 0 0,-4 0-58 0 0,-3-7-53 0 0,1 8 62 0 0,4-5 15 0 0,0-5-86 0 0,3 7 44 0 0,-5 1 28 0 0,-2-15-114 0 0,0 0 1 0 0,1 0-1 0 0,0 0 1 0 0,0 0-1 0 0,0-1 1 0 0,0 1-1 0 0,0 0 1 0 0,1 0-1 0 0,0-1 1 0 0,1 3-31 0 0,0 4 53 0 0,-3 4-16 0 0,-1-12-30 0 0,1 0 0 0 0,0 0 0 0 0,0 0 0 0 0,0 0 0 0 0,0 0 0 0 0,0 0 0 0 0,1-1 0 0 0,-1 1 0 0 0,1 0 0 0 0,-1 0 0 0 0,1 1-7 0 0,10 10 32 0 0,-8-9 41 0 0,-2 0-38 0 0,-3 4-10 0 0,2-8-14 0 0,0 5 42 0 0,0 5-62 0 0,0-9 7 0 0,0-1 0 0 0,0 0 1 0 0,0 0-1 0 0,0 0 0 0 0,0 0 1 0 0,0 0-1 0 0,0 0 0 0 0,0 0 1 0 0,0 0-1 0 0,0 0 1 0 0,0 0-1 0 0,0 1 0 0 0,0-1 1 0 0,0 0-1 0 0,0 0 0 0 0,0 0 1 0 0,0 0-1 0 0,0 0 0 0 0,0 0 1 0 0,0 0-1 0 0,0 0 1 0 0,0 0-1 0 0,0 0 0 0 0,0 0 1 0 0,1 1-1 0 0,-1-1 0 0 0,0 0 1 0 0,0 0-1 0 0,0 0 0 0 0,0 0 1 0 0,0 0-1 0 0,0 0 1 0 0,0 0-1 0 0,0 0 0 0 0,0 0 1 0 0,0 0-1 0 0,0 0 0 0 0,0 0 1 0 0,0 0-1 0 0,1 0 0 0 0,-1 0 1 0 0,0 0-1 0 0,0 0 0 0 0,0 0 1 0 0,0 0-1 0 0,0 0 1 0 0,0 0-1 0 0,0 0 0 0 0,0 0 1 0 0,0 0-1 0 0,0 0 0 0 0,1 0 1 0 0,-1 0-1 0 0,0 0 0 0 0,0 0 1 0 0,0 0-1 0 0,0 0 2 0 0,6 0-68 0 0,-1 0-17 0 0,-3 0-56 0 0,-2 0-146 0 0,0 0-268 0 0,0 0-19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45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7344 0 0,'0'0'216'0'0,"-3"0"-11"0"0,-10 0-134 0 0,5 0-75 0 0,-1 0-63 0 0,5 0 107 0 0,2 0 26 0 0,-1 0 40 0 0,-1 0 46 0 0,0 0 56 0 0,-7 2 261 0 0,2 4-79 0 0,0-1-90 0 0,3-2-81 0 0,1-1-39 0 0,-3 1 78 0 0,7-2-239 0 0,0-1-1 0 0,0 1 0 0 0,0-1 0 0 0,1 1 1 0 0,-1 0-1 0 0,0-1 0 0 0,1 1 0 0 0,-1 0 0 0 0,0 0 1 0 0,1-1-1 0 0,-1 1 0 0 0,1 0 0 0 0,-1 0-18 0 0,-1 4 75 0 0,1-4-59 0 0,1 0 1 0 0,0-1 0 0 0,0 1-1 0 0,-1 0 1 0 0,1-1 0 0 0,0 1-1 0 0,-1-1 1 0 0,1 1-1 0 0,-1-1 1 0 0,1 1 0 0 0,-1-1-1 0 0,1 1 1 0 0,-1-1 0 0 0,1 1-1 0 0,-1-1 1 0 0,1 1 0 0 0,-1-1-1 0 0,1 0 1 0 0,-1 1 0 0 0,0-1-1 0 0,1 0 1 0 0,-1 0-17 0 0,-4 3 65 0 0,3-2-36 0 0,0 0 0 0 0,1 1 0 0 0,-1-1 0 0 0,1 0-1 0 0,-1 1 1 0 0,1 0 0 0 0,0-1 0 0 0,0 1 0 0 0,0 0 0 0 0,0 0 0 0 0,0-1 0 0 0,0 1 0 0 0,0 1-29 0 0,-1 0 41 0 0,1 0 0 0 0,-1 0 0 0 0,0 0 0 0 0,0 0 0 0 0,0 0 0 0 0,-1 0-41 0 0,1-1 29 0 0,1 0-1 0 0,-1 0 0 0 0,0 0 0 0 0,1 0 0 0 0,-1 0 1 0 0,1 0-1 0 0,-1 1-28 0 0,-1 12 170 0 0,3-13-150 0 0,0-1-1 0 0,0 1 0 0 0,0 0 0 0 0,-1-1 0 0 0,1 1 0 0 0,-1 0 1 0 0,1-1-1 0 0,-1 1 0 0 0,1-1 0 0 0,-1 1 0 0 0,0-1 1 0 0,0 1-1 0 0,0-1 0 0 0,0 0-19 0 0,-4 8 85 0 0,1-1 22 0 0,-8 15 132 0 0,10-17-198 0 0,1 2 38 0 0,1 15 239 0 0,1-13-208 0 0,-1-1-56 0 0,0-8-49 0 0,1 0-1 0 0,-1 0 1 0 0,0 0 0 0 0,1 0 0 0 0,-1 0 0 0 0,1 0 0 0 0,-1 0 0 0 0,1 0 0 0 0,-1 0 0 0 0,1 0 0 0 0,0 0 0 0 0,-1 0 0 0 0,1 0-5 0 0,9 10 92 0 0,-9-10-84 0 0,10 9 58 0 0,-6-6 0 0 0,1-4-50 0 0,-1 1-7 0 0,-5 0-5 0 0,0 0 0 0 0,1-1 1 0 0,-1 1-1 0 0,0-1 0 0 0,0 1 1 0 0,1 0-1 0 0,-1-1 0 0 0,0 1 0 0 0,0 0 1 0 0,0-1-1 0 0,0 1 0 0 0,0 0 0 0 0,0 0 1 0 0,0-1-1 0 0,0 1-4 0 0,0-1 1 0 0,0 0 0 0 0,0 0 0 0 0,0 0 1 0 0,0 0-1 0 0,0 0 0 0 0,0 0 0 0 0,0 1 0 0 0,0-1 0 0 0,0 0 1 0 0,0 0-1 0 0,0 0 0 0 0,0 0 0 0 0,0 0 0 0 0,0 0 0 0 0,0 0 1 0 0,0 0-1 0 0,0 0 0 0 0,0 0 0 0 0,0 1 0 0 0,0-1 0 0 0,0 0 1 0 0,0 0-1 0 0,0 0 0 0 0,0 0 0 0 0,0 0 0 0 0,0 0 1 0 0,0 0-1 0 0,0 0 0 0 0,0 0 0 0 0,1 0 0 0 0,-1 0 0 0 0,0 0 1 0 0,0 0-1 0 0,0 1 0 0 0,0-1 0 0 0,0 0 0 0 0,0 0 0 0 0,0 0 1 0 0,0 0-1 0 0,0 0 0 0 0,0 0 0 0 0,0 0 0 0 0,1 0 0 0 0,-1 0 1 0 0,0 0-1 0 0,0 0 0 0 0,0 0 0 0 0,0 0 0 0 0,0 0 0 0 0,0 0 1 0 0,0 0-1 0 0,0 0 0 0 0,0 0 0 0 0,0 0 0 0 0,1 0 0 0 0,-1 0 1 0 0,0 0-2 0 0,1-1 7 0 0,1 1 1 0 0,0 0-1 0 0,-1 0 1 0 0,1-1 0 0 0,-1 1-1 0 0,1-1 1 0 0,-1 0 0 0 0,1 1-1 0 0,-1-1 1 0 0,1 0-1 0 0,-1 0 1 0 0,0 0-8 0 0,1 0 9 0 0,0 0-1 0 0,0 0 1 0 0,-1 0-1 0 0,1 0 1 0 0,0 1-1 0 0,0-1 0 0 0,0 0 1 0 0,0 1-1 0 0,0 0 1 0 0,0-1-1 0 0,0 1 1 0 0,0 0-9 0 0,5 0 30 0 0,-6 0-21 0 0,1 0 1 0 0,0 1-1 0 0,-1-1 0 0 0,1 0 1 0 0,0-1-1 0 0,-1 1 1 0 0,1 0-1 0 0,0 0 0 0 0,-1-1 1 0 0,1 1-1 0 0,0-1 1 0 0,0 0-10 0 0,4-9 72 0 0,7 4-12 0 0,1-4-56 0 0,8-13 58 0 0,-11 12-44 0 0,-6 5-18 0 0,-1 1 0 0 0,0-1 0 0 0,-1 0 0 0 0,1 0 0 0 0,-1 0 0 0 0,0-1 0 0 0,0 1 0 0 0,2-25 0 0 0,0 23 0 0 0,-4 6 1 0 0,0 1-1 0 0,0 0 1 0 0,0-1 0 0 0,0 1 0 0 0,-1-1-1 0 0,1 1 1 0 0,-1-1 0 0 0,1 0 0 0 0,-1 1-1 0 0,1-1 1 0 0,-1 0 0 0 0,0 1-1 0 0,0-1 1 0 0,0 0-1 0 0,3-14 43 0 0,8 3-43 0 0,-9 11-57 0 0,-2 4-13 0 0,0 0 82 0 0,0 2-30 0 0,1 12-117 0 0,1-11 104 0 0,4-1 21 0 0,-5-4 10 0 0,-1 0 0 0 0,1 1 0 0 0,-1-1 0 0 0,1 0 0 0 0,-1 1 0 0 0,0-1 0 0 0,1 0 0 0 0,-1 1 0 0 0,0-1 0 0 0,1 0 0 0 0,-1 1 0 0 0,0-1 0 0 0,1 0 0 0 0,-1 1 0 0 0,0-1 0 0 0,0 1 0 0 0,1-1 0 0 0,-1 1 0 0 0,0-1 0 0 0,0 1 0 0 0,0-1 0 0 0,0 1 0 0 0,0-1 0 0 0,0 1 0 0 0,0-1 0 0 0,1 1 0 0 0,-2-1 0 0 0,1 1 0 0 0,0-1 0 0 0,0 1 0 0 0,0-1 0 0 0,0 1 0 0 0,0-1 0 0 0,0 1 0 0 0,0-1 0 0 0,0 1 0 0 0,0-1 0 0 0,0 1 0 0 0,-1-1 0 0 0,2 1 0 0 0,-1-1 0 0 0,0 1 0 0 0,0-1 0 0 0,0 1 0 0 0,0-1 0 0 0,0 1 0 0 0,0-1 0 0 0,0 1 0 0 0,1-1 0 0 0,-1 1 0 0 0,0-1 0 0 0,0 1 0 0 0,1-1 0 0 0,-1 0 0 0 0,0 1 0 0 0,1-1 0 0 0,-1 1 0 0 0,0-1 0 0 0,1 0 0 0 0,-1 1 0 0 0,0-1 0 0 0,1 0 0 0 0,-1 0 0 0 0,1 1 0 0 0,0-1 0 0 0,5 4 0 0 0,-1 7 0 0 0,9-6 0 0 0,1 8 0 0 0,1 0 0 0 0,-3-7 0 0 0,-7 4 0 0 0,4-4 0 0 0,-6 0-5 0 0,-3-5 2 0 0,-1-1 0 0 0,0 0 0 0 0,0 1 0 0 0,1-1 0 0 0,-1 1 0 0 0,0-1 0 0 0,1 0 0 0 0,-1 1 0 0 0,0-1 0 0 0,1 0 0 0 0,-1 1 0 0 0,0-1 0 0 0,1 0 0 0 0,-1 1 0 0 0,1-1 0 0 0,-1 0 0 0 0,1 0 0 0 0,-1 0 0 0 0,1 1 0 0 0,-1-1 0 0 0,1 0 0 0 0,-1 0 0 0 0,1 0 0 0 0,-1 0 0 0 0,1 0 0 0 0,-1 0 0 0 0,1 0 0 0 0,-1 0 1 0 0,1 0-1 0 0,-1 0 0 0 0,1 0 0 0 0,-1 0 3 0 0,3 0 17 0 0,0 0-44 0 0,-1 0-42 0 0,0 1-41 0 0,0 0-39 0 0,1-1-35 0 0,0 2-285 0 0,1 0-119 0 0,-2 0-101 0 0,1 1-85 0 0,-1-1-67 0 0,0 0-823 0 0,-1-2-945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47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0 8696 0 0,'0'0'197'0'0,"0"0"24"0"0,0 0 18 0 0,-3 0-34 0 0,0 1-268 0 0,-1-1 38 0 0,-3 4 71 0 0,0 0 106 0 0,0 2 75 0 0,-12 12 554 0 0,13-12-500 0 0,3-2-162 0 0,1-2-49 0 0,-3 3 156 0 0,1 0-78 0 0,2 0-50 0 0,0 0-48 0 0,0 0-19 0 0,-1-1 46 0 0,-8 2 120 0 0,6-4-98 0 0,-15 13 236 0 0,16-12-252 0 0,0 2 0 0 0,0-1 0 0 0,0 0 0 0 0,1 1 0 0 0,-3 3-83 0 0,1 4 159 0 0,-6 5 108 0 0,9-14-141 0 0,1 0-46 0 0,0 0-30 0 0,1 1-27 0 0,-1 2 34 0 0,-9 7 103 0 0,7-10-10 0 0,3-3-38 0 0,0 0-16 0 0,3 2-6 0 0,0 1-61 0 0,2 2 8 0 0,0 0 82 0 0,-4-4-32 0 0,2-1-38 0 0,6 0-10 0 0,-6-1-7 0 0,1 1-2 0 0,-2 1-17 0 0,0-1-1 0 0,0 0 1 0 0,1 0 0 0 0,-1 0 0 0 0,0-1-1 0 0,0 1 1 0 0,0 0 0 0 0,0-1-1 0 0,0 0 1 0 0,0 1 0 0 0,0-1 0 0 0,0 0-1 0 0,0 0 1 0 0,0 0-13 0 0,13-11 120 0 0,2 1-53 0 0,-6 6-46 0 0,5-8 59 0 0,-14 10-70 0 0,1 1 1 0 0,-1-1 0 0 0,-1 0 0 0 0,1 0 0 0 0,0 0 0 0 0,0-1-11 0 0,-1 2 2 0 0,-1 0 1 0 0,1 0-1 0 0,0 0 0 0 0,0 0 1 0 0,0 1-1 0 0,1-1 0 0 0,-1 0 1 0 0,0 1-1 0 0,1-1 1 0 0,-1 1-1 0 0,1-1 0 0 0,-1 1 1 0 0,2-1-3 0 0,10-3 0 0 0,-5-8 0 0 0,-7 12 2 0 0,0 0 1 0 0,0 0 0 0 0,0 0-1 0 0,0 0 1 0 0,0 0-1 0 0,0 1 1 0 0,0-1 0 0 0,0 0-1 0 0,0 1 1 0 0,1-1 0 0 0,-1 0-1 0 0,0 1 1 0 0,1 0-3 0 0,40-19 30 0 0,-27 16-30 0 0,-14 3 0 0 0,0 0 0 0 0,0 0 0 0 0,0 0 0 0 0,0 0 0 0 0,0 0 0 0 0,-1 0 0 0 0,1 1 0 0 0,0-1 0 0 0,0 0 0 0 0,0 0 0 0 0,0 0 0 0 0,-1 1 0 0 0,1-1 0 0 0,1 1 0 0 0,13 28 0 0 0,-14-27 0 0 0,0 0 0 0 0,-1-1 0 0 0,1 1 0 0 0,-1 0 0 0 0,0 0 0 0 0,0 0 0 0 0,1 0 0 0 0,-1 0 0 0 0,0 0 0 0 0,-1 0 0 0 0,1 1 0 0 0,0-1 0 0 0,0-1 0 0 0,-1 1 0 0 0,1 0 0 0 0,0 0 0 0 0,1 0 0 0 0,-1 0 0 0 0,0 0 0 0 0,1 0 0 0 0,-1 0 0 0 0,1-1 0 0 0,0 2 0 0 0,3 5 0 0 0,-2-7 0 0 0,-2 1 0 0 0,1-1 0 0 0,0 1 0 0 0,0-1 0 0 0,0 1 0 0 0,-1-1 0 0 0,1 1 0 0 0,-1 0 0 0 0,1-1 0 0 0,-1 1 0 0 0,0 0 0 0 0,1-1 0 0 0,-1 1 0 0 0,0 0 0 0 0,0 0 0 0 0,-1 4 15 0 0,0 0 1 0 0,0 0-1 0 0,0 0 1 0 0,-1 0-1 0 0,-1 3-15 0 0,2-4 21 0 0,-1 0 0 0 0,1 0 0 0 0,0 1 0 0 0,0-1 0 0 0,0 4-21 0 0,2 18 97 0 0,-1-21-75 0 0,1 1 0 0 0,-1-1 0 0 0,0 0-1 0 0,-1 0 1 0 0,0 0 0 0 0,0 0 0 0 0,-1 3-22 0 0,-3 6 59 0 0,3-12-46 0 0,1 1 0 0 0,0-1 0 0 0,0 0 0 0 0,0 1 0 0 0,0-1 1 0 0,1 1-1 0 0,0-1 0 0 0,-1 1 0 0 0,1 0-13 0 0,1 13 51 0 0,-2 12 36 0 0,1-28-79 0 0,-1 0-1 0 0,1 0 1 0 0,0 0-1 0 0,-1 0 0 0 0,1 0 1 0 0,-1 1-1 0 0,1-1 1 0 0,-1 0-1 0 0,0 0 0 0 0,1 0 1 0 0,-1 0-1 0 0,0-1 1 0 0,0 1-1 0 0,0 0 0 0 0,0 0 1 0 0,0 0-1 0 0,0-1 1 0 0,0 1-1 0 0,0 0 1 0 0,-1 0-8 0 0,1 0 11 0 0,-1 0 1 0 0,1 0 0 0 0,-1 1 0 0 0,1-1-1 0 0,-1 1 1 0 0,1-1 0 0 0,0 1 0 0 0,-1 0-1 0 0,1 0 1 0 0,0-1 0 0 0,0 1 0 0 0,1 0-1 0 0,-2 1-11 0 0,1 0 18 0 0,-1 0-1 0 0,1 0 0 0 0,-1 0 0 0 0,0 0 0 0 0,0 0 0 0 0,-1 0-17 0 0,-9 10 67 0 0,7-8-40 0 0,1 0 1 0 0,-1 0 0 0 0,1-1-1 0 0,-1 0 1 0 0,0 0-1 0 0,-2 1-27 0 0,-5 0 53 0 0,-5 6 38 0 0,16-11-88 0 0,1 0-1 0 0,0 1 0 0 0,0-1 1 0 0,0 0-1 0 0,-1 0 0 0 0,1 0 1 0 0,0 1-1 0 0,-1-1 0 0 0,1 0 1 0 0,0 0-1 0 0,0 0 0 0 0,-1 0 1 0 0,1 0-1 0 0,0 0 0 0 0,-1 1 0 0 0,1-1 1 0 0,0 0-1 0 0,-1 0 0 0 0,1 0 1 0 0,0 0-1 0 0,-1 0 0 0 0,1 0 1 0 0,0 0-1 0 0,-1 0 0 0 0,1 0 1 0 0,0-1-4 0 0,-9 1 6 0 0,-24 0 96 0 0,20 0-65 0 0,10 0-116 0 0,0-2-59 0 0,3 1-6 0 0,-1 1 41 0 0,1-1-3 0 0,-1 0 122 0 0,1 1 47 0 0,-1 0 74 0 0,0-1 54 0 0,1 0-94 0 0,-1 1-57 0 0,1-1-54 0 0,-1 1-49 0 0,1-1-56 0 0,-1 1-66 0 0,0-1-74 0 0,1 0-20 0 0,-1 0-62 0 0,0 1-68 0 0,0-1-73 0 0,0 0-78 0 0,0-1-83 0 0,0 1-88 0 0,-1 0-94 0 0,0-2-574 0 0,-2 0-48 0 0,-3-4-865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48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0 237 9040 0 0,'3'0'200'0'0,"14"1"-30"0"0,19-1 262 0 0,-25-1-335 0 0,-4-1-60 0 0,3-9-37 0 0,3 8 50 0 0,6 3 104 0 0,-8 0-28 0 0,0-2 126 0 0,-2-2-44 0 0,5-3 18 0 0,-1 4-62 0 0,2-1 57 0 0,1-7 32 0 0,-14 9-209 0 0,0 0 0 0 0,0 1 1 0 0,-1-1-1 0 0,1 1 0 0 0,0-1 0 0 0,1 1 0 0 0,0-1-44 0 0,12-1 269 0 0,-13 3-242 0 0,-1 0 1 0 0,1 0 0 0 0,0 0 0 0 0,-1-1-1 0 0,1 1 1 0 0,0-1 0 0 0,-1 1-1 0 0,1-1 1 0 0,-1 1 0 0 0,1-1 0 0 0,-1 0-1 0 0,1 0 1 0 0,-1 0 0 0 0,1 0 0 0 0,-1 0-1 0 0,0 0 1 0 0,1 0 0 0 0,-1-1-28 0 0,3-2 102 0 0,-1 0 1 0 0,0-1-1 0 0,0 1 1 0 0,2-6-103 0 0,8-10 355 0 0,-10 17-180 0 0,-2 0-63 0 0,0 0-40 0 0,-1-1-36 0 0,0 0-8 0 0,1 2 29 0 0,3-5 50 0 0,-3 5-84 0 0,0 1 0 0 0,0 0 1 0 0,0-1-1 0 0,0 1 1 0 0,-1-1-1 0 0,1 1 1 0 0,0-1-1 0 0,-1 1 0 0 0,1-1 1 0 0,-1 1-1 0 0,1-1 1 0 0,-1 0-1 0 0,0 1 1 0 0,0-1-1 0 0,0 0 0 0 0,0 1 1 0 0,0-1-1 0 0,0 0 1 0 0,0 1-1 0 0,-1-1 1 0 0,1 0-1 0 0,0 1 0 0 0,-1-1 1 0 0,0 0-24 0 0,-9-11 179 0 0,7 9-8 0 0,2 0-88 0 0,2-4-18 0 0,-1 8-40 0 0,0 0-23 0 0,0 0 0 0 0,0 0 1 0 0,0 0-1 0 0,0 0 0 0 0,0 0 1 0 0,0-1-1 0 0,0 1 0 0 0,0 0 1 0 0,0 0-1 0 0,0 0 0 0 0,0 0 1 0 0,0 0-1 0 0,0 0 0 0 0,0 0 1 0 0,0 0-1 0 0,0 0 0 0 0,0 0 1 0 0,0-1-1 0 0,0 1 0 0 0,0 0 1 0 0,0 0-1 0 0,0 0 0 0 0,0 0 1 0 0,0 0-1 0 0,0 0 0 0 0,0 0 1 0 0,0 0-1 0 0,0 0 0 0 0,0 0 1 0 0,0 0-1 0 0,0 0 0 0 0,-1-1 1 0 0,1 1-1 0 0,0 0 0 0 0,0 0 1 0 0,0 0-1 0 0,0 0 0 0 0,0 0 1 0 0,0 0-1 0 0,0 0 0 0 0,0 0 1 0 0,0 0-1 0 0,0 0 0 0 0,0 0 1 0 0,-1 0-1 0 0,1 0 0 0 0,0 0 1 0 0,0 0-1 0 0,0 0 0 0 0,0 0 1 0 0,0 0-1 0 0,0 0 0 0 0,0 0 1 0 0,0 0-1 0 0,0 0 1 0 0,0 0-1 0 0,-1 0-2 0 0,1 0 7 0 0,-1 0 1 0 0,0 0-1 0 0,1 0 1 0 0,-1 0-1 0 0,1 0 1 0 0,-1 0-1 0 0,0-1 1 0 0,1 1-1 0 0,-1 0 0 0 0,0 0 1 0 0,1-1-1 0 0,-1 1 1 0 0,1 0-1 0 0,-1-1 1 0 0,1 1-1 0 0,-1-1 1 0 0,1 1-1 0 0,-1-1 1 0 0,1 1-1 0 0,-1-1 1 0 0,1 1-1 0 0,0-1 0 0 0,-1 0-7 0 0,1 1 7 0 0,0-1 0 0 0,-1 1 0 0 0,1-1 0 0 0,-1 1 0 0 0,1-1 0 0 0,-1 1 0 0 0,1-1 0 0 0,-1 1 0 0 0,1 0 0 0 0,-1-1 0 0 0,1 1-1 0 0,-1-1 1 0 0,1 1 0 0 0,-1 0 0 0 0,0 0 0 0 0,1-1 0 0 0,-1 1 0 0 0,1 0 0 0 0,-1 0 0 0 0,0 0 0 0 0,1 0 0 0 0,-1 0 0 0 0,0 0-7 0 0,-4 2 72 0 0,4-1-68 0 0,0 1 0 0 0,-1-1 1 0 0,1 0-1 0 0,0 0 1 0 0,-1 0-1 0 0,1 0 1 0 0,-1 0-1 0 0,1-1 1 0 0,-1 1-1 0 0,1 0 0 0 0,-1-1 1 0 0,1 1-1 0 0,-1-1 1 0 0,0 1-1 0 0,1-1 1 0 0,-1 0-1 0 0,0 0 1 0 0,0 0-5 0 0,0 0 7 0 0,0 1 1 0 0,1-1 0 0 0,-1 0 0 0 0,0 1 0 0 0,0-1-1 0 0,1 1 1 0 0,-1-1 0 0 0,0 1 0 0 0,1 0 0 0 0,-1-1-1 0 0,0 1 1 0 0,1 0 0 0 0,-1 0 0 0 0,1 0 0 0 0,0 1-1 0 0,-1-1 1 0 0,1 0 0 0 0,0 0 0 0 0,-1 2-8 0 0,-16 12 49 0 0,16-14-48 0 0,-3 2 7 0 0,1 0 0 0 0,-1 1 0 0 0,1-1 0 0 0,0 1 0 0 0,-3 2-8 0 0,6-4 8 0 0,-1 0-1 0 0,1 0 1 0 0,0 0-1 0 0,0 1 1 0 0,0-1-1 0 0,0 0 1 0 0,0 0 0 0 0,0 1-1 0 0,0 0-7 0 0,-6 28 100 0 0,5-20-59 0 0,0-1-1 0 0,-1 1 1 0 0,-1 2-41 0 0,1-6 29 0 0,0 0 1 0 0,1-1-1 0 0,0 1 1 0 0,0 0-1 0 0,0 0 1 0 0,1 0-1 0 0,0 0 0 0 0,1 2-29 0 0,0-7 23 0 0,0 0-1 0 0,-1 0 0 0 0,1 0 1 0 0,0 0-1 0 0,-1 0 0 0 0,1 0 1 0 0,-1 0-1 0 0,0 0 0 0 0,0 0 1 0 0,1 0-1 0 0,-1 0 0 0 0,-1 0 1 0 0,1 0-23 0 0,-5 9 146 0 0,5-3-19 0 0,-2-3 68 0 0,-7 6-23 0 0,7-9-11 0 0,3-2-1 0 0,5 3-10 0 0,16 7-45 0 0,-10-4-4 0 0,-6 0-61 0 0,1-2-12 0 0,16 6 83 0 0,-15-8-81 0 0,0 0 0 0 0,0-1 0 0 0,0 1 0 0 0,0-2 0 0 0,0 1 0 0 0,1-1-30 0 0,14 1 96 0 0,-17-2-145 0 0,-1 1 34 0 0,11-7 94 0 0,-10 4-123 0 0,-3 2-17 0 0,1-1-35 0 0,0 1-39 0 0,0 1-47 0 0,1-1-52 0 0,-1 1-57 0 0,-1 0 17 0 0,0 0-44 0 0,-1 0-41 0 0,1 0-37 0 0,0-1-257 0 0,1 1-60 0 0,-1-1-49 0 0,0 0-33 0 0,5-3-1429 0 0,2-5-1264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50.0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 8328 0 0,'0'0'241'0'0,"0"0"0"0"0,0 0-131 0 0,0 0-36 0 0,0 0 87 0 0,0 0 173 0 0,-3 0 315 0 0,-3 1-254 0 0,0 4 81 0 0,5 1-182 0 0,1-1-68 0 0,0-1-7 0 0,0 1 35 0 0,0 3 158 0 0,1-1-151 0 0,2 1-40 0 0,6 3 129 0 0,-7-9-188 0 0,-1-1-37 0 0,0 3 31 0 0,-1 0-80 0 0,-1 1-44 0 0,1-2 57 0 0,2 8 131 0 0,3-2-41 0 0,1 5 5 0 0,-5 3-24 0 0,0-1-9 0 0,2-2 3 0 0,-2-12-134 0 0,2 6 62 0 0,-1 0 1 0 0,0 0-1 0 0,0 0 1 0 0,0 0-1 0 0,-1 8-82 0 0,1 1 174 0 0,4 1-33 0 0,-1-3-38 0 0,-3-8-41 0 0,-1 0 0 0 0,-1 1 0 0 0,1-1 1 0 0,-1 0-1 0 0,-1 5-62 0 0,1 11 132 0 0,3 0-33 0 0,1-6-37 0 0,-2-11-34 0 0,0 1 1 0 0,0 0 0 0 0,-1-1-1 0 0,0 1 1 0 0,0 0-1 0 0,-1 0-28 0 0,0-1 25 0 0,1-1-1 0 0,0 1 1 0 0,0 0 0 0 0,0 0-1 0 0,1 0 1 0 0,0 0-25 0 0,0-1 16 0 0,-1 0 0 0 0,1 0 1 0 0,-1 0-1 0 0,0 0 1 0 0,0 5-17 0 0,-1-8 3 0 0,0-1 1 0 0,0 1 0 0 0,0 0-1 0 0,0-1 1 0 0,0 1 0 0 0,1 0-1 0 0,-1-1 1 0 0,1 1-1 0 0,-1-1 1 0 0,1 1 0 0 0,0 0-1 0 0,0-1 1 0 0,0 0-1 0 0,0 1-3 0 0,5 11 51 0 0,-5-11-45 0 0,-1 0-1 0 0,1 1 1 0 0,-1-1 0 0 0,1 1-1 0 0,-1-1 1 0 0,0 1 0 0 0,0 0-1 0 0,0-1 1 0 0,0 1 0 0 0,0-1-6 0 0,-1 29 102 0 0,1-29-13 0 0,0-2-20 0 0,0 0-38 0 0,0 0-72 0 0,0 0-35 0 0,0 0-135 0 0,0 0 96 0 0,0 0-61 0 0,0 0-80 0 0,0 0 80 0 0,0 0-39 0 0,0 0-42 0 0,0 0-38 0 0,0 0-400 0 0,0 0 97 0 0,0 0-53 0 0,0 0-768 0 0,0 0-604 0 0,0 0-1147 0 0</inkml:trace>
  <inkml:trace contextRef="#ctx0" brushRef="#br0" timeOffset="279.9">0 174 8032 0 0,'0'0'233'0'0,"3"0"-9"0"0,14-1-177 0 0,-6-1 40 0 0,-4-1 41 0 0,-2 0 46 0 0,3-2 178 0 0,4 3 116 0 0,0 2-72 0 0,0 0-45 0 0,-1 0-43 0 0,1 0-36 0 0,12 0 177 0 0,0 0-96 0 0,-24 0-349 0 0,8 0 114 0 0,0-1 1 0 0,0 0-1 0 0,-1 0 0 0 0,1-1 0 0 0,1-1-118 0 0,-2 1 106 0 0,1 1-1 0 0,-1-1 1 0 0,1 1-1 0 0,0 0 1 0 0,1 1-106 0 0,18 0 330 0 0,0 0-71 0 0,-1 0-62 0 0,1 0-52 0 0,5 0-28 0 0,0 0-46 0 0,68 0 21 0 0,-96 0-92 0 0,0 0 0 0 0,0 1 0 0 0,0-1 0 0 0,-1 1 0 0 0,1 0 0 0 0,0 1 0 0 0,0-1 0 0 0,0 1 0 0 0,-1-1 0 0 0,3 3 0 0 0,10-2 11 0 0,-15-2-8 0 0,0 0-1 0 0,-1 0 1 0 0,1 0 0 0 0,0 0 0 0 0,0 0 0 0 0,0 0-1 0 0,0 0 1 0 0,-1 1 0 0 0,1-1 0 0 0,0 0 0 0 0,0 0-1 0 0,0 1 1 0 0,-1-1 0 0 0,1 0 0 0 0,0 1-3 0 0,4 12 11 0 0,6 0-27 0 0,-8-10-60 0 0,-3 4-20 0 0,0 8-63 0 0,0-8 4 0 0,0-4-127 0 0,0-3 139 0 0,0 0 55 0 0,0 0-35 0 0,0 0-12 0 0,0 0-35 0 0,0 0-41 0 0,0 0-45 0 0,0 0-48 0 0,0 0-45 0 0,0 0-41 0 0,0 0-35 0 0,0 0-124 0 0,0 0-35 0 0,0 0-1289 0 0</inkml:trace>
  <inkml:trace contextRef="#ctx0" brushRef="#br0" timeOffset="546.73">726 158 8520 0 0,'0'0'190'0'0,"0"0"28"0"0,3 3 11 0 0,5 8-44 0 0,-7-9-178 0 0,0-1-1 0 0,-1 0 1 0 0,1 1 0 0 0,-1-1-1 0 0,1 1 1 0 0,-1 0-1 0 0,0-1 1 0 0,1 1-1 0 0,-1-1 1 0 0,0 2-7 0 0,2 13 0 0 0,5-7 20 0 0,0 0 76 0 0,-3-2 19 0 0,4 5 155 0 0,-4-6-88 0 0,0 0 38 0 0,-1 1 44 0 0,1 1 50 0 0,0 0 56 0 0,-1 1 60 0 0,8 10 152 0 0,-3-6-200 0 0,-1 3 45 0 0,-2 12 125 0 0,-3-20-443 0 0,1-1 35 0 0,10 32 692 0 0,-8-27-602 0 0,-3-6-157 0 0,0-1-35 0 0,1 4 129 0 0,0-1-44 0 0,-1 1-16 0 0,2 1 8 0 0,-1 1 23 0 0,2 2 73 0 0,-1-3-58 0 0,-2-6-97 0 0,0 0 1 0 0,-1 0-1 0 0,0 0 1 0 0,0 0-1 0 0,0 0 1 0 0,0 4-61 0 0,0 3 113 0 0,-1 18 214 0 0,0-27-159 0 0,0-2 0 0 0,0 0-6 0 0,0 0-28 0 0,0 0-7 0 0,0 0-6 0 0,0 0-3 0 0,0 0-12 0 0,0 0-2 0 0,0 0 0 0 0,2 0-5 0 0,-1 0-95 0 0,-1 0 0 0 0,1 0-1 0 0,-1 0 1 0 0,1 0 0 0 0,-1 0-1 0 0,1 0 1 0 0,-1 0 0 0 0,1-1 0 0 0,-1 1-1 0 0,0 0 1 0 0,1 0 0 0 0,-1 0 0 0 0,1-1-1 0 0,-1 1 1 0 0,0 0 0 0 0,1-1-1 0 0,-1 1 1 0 0,0 0 0 0 0,1-1 0 0 0,-1 1-1 0 0,0 0 1 0 0,1-1 0 0 0,-1 1 0 0 0,0-1-4 0 0,4-15 82 0 0,-4-24 18 0 0,0 26-103 0 0,0 12 6 0 0,0 1-1 0 0,0-1 0 0 0,0 0 0 0 0,0 1 0 0 0,0-1 0 0 0,1 0 0 0 0,-1 1 0 0 0,1-1 0 0 0,-1 1 0 0 0,1-1 1 0 0,0 0-1 0 0,0 1 0 0 0,-1-1 0 0 0,2 1-2 0 0,4-12 30 0 0,-5-4-18 0 0,-1 14-12 0 0,0-1 0 0 0,0 1 0 0 0,0 0 0 0 0,1-1 0 0 0,-1 1 0 0 0,1 0 0 0 0,0 0 0 0 0,0-1 0 0 0,25-70-16 0 0,-20 57-58 0 0,-5 13 47 0 0,0 0-1 0 0,1 0 0 0 0,-1 0 1 0 0,1 0-1 0 0,0 1 0 0 0,2-4 28 0 0,2-4-73 0 0,0 1-35 0 0,-2 2-8 0 0,0 1-37 0 0,1 0-40 0 0,1 0-49 0 0,-1 3 34 0 0,6-8-159 0 0,-8 9 219 0 0,0 0-49 0 0,-1 1 21 0 0,0 0-39 0 0,0 1-45 0 0,-1-1-50 0 0,0 1 38 0 0,0 1-34 0 0,-1-1-399 0 0,1 1 107 0 0,0 0-48 0 0,0 0-747 0 0,4 0-581 0 0,4 0-1109 0 0</inkml:trace>
  <inkml:trace contextRef="#ctx0" brushRef="#br0" timeOffset="831.52">1231 332 4744 0 0,'0'0'135'0'0,"3"0"-2"0"0,10-3-105 0 0,-5-2-25 0 0,2 0 47 0 0,1 2 89 0 0,-6 1 53 0 0,5-9 0 0 0,-7 9-47 0 0,0 0-52 0 0,0 2-32 0 0,1-1-28 0 0,0 1-5 0 0,-2 0 21 0 0,3-4 46 0 0,2-1 36 0 0,20-22 397 0 0,-15 14-335 0 0,-4 5-93 0 0,-1 2-54 0 0,3-5-14 0 0,-6 6 33 0 0,-3-2-53 0 0,-1 1-2 0 0,11-7 81 0 0,-9 10 113 0 0,-2 0 2 0 0,0 0-87 0 0,0 1-57 0 0,0-2-7 0 0,0 3 3 0 0,-2-4 187 0 0,-9-6-42 0 0,9 8-13 0 0,2 3-4 0 0,0 0-6 0 0,-3 0-18 0 0,0 0-111 0 0,-15 1 304 0 0,15 0-313 0 0,1 0-35 0 0,-3 10 132 0 0,-7-5-10 0 0,11-6-120 0 0,0 1 0 0 0,0-1 0 0 0,0 1 0 0 0,0-1 0 0 0,0 1-1 0 0,0-1 1 0 0,0 1 0 0 0,0 0 0 0 0,1 0 0 0 0,-1-1 0 0 0,0 1 0 0 0,0 0 0 0 0,0 0 0 0 0,1 0 0 0 0,-1 0 0 0 0,0 0-9 0 0,-4 9 98 0 0,5-7-65 0 0,-2-1 1 0 0,1 0-1 0 0,0 0 0 0 0,0 1 0 0 0,-1-1 0 0 0,1 0 1 0 0,-1 0-1 0 0,1 0 0 0 0,-1 0-33 0 0,-9 14 238 0 0,7-1-44 0 0,0-2-55 0 0,-1 2 53 0 0,0-2-38 0 0,2 9 26 0 0,3-15-109 0 0,-1 1 0 0 0,0-1-1 0 0,0 0 1 0 0,-1 0-1 0 0,0 0 1 0 0,-2 6-71 0 0,2-8 42 0 0,-2 12 151 0 0,5 3-48 0 0,-1-10-78 0 0,2 8 78 0 0,5 1-33 0 0,-2-9-46 0 0,-2 0 15 0 0,0-2-33 0 0,11 23 29 0 0,-13-30-70 0 0,0 1-6 0 0,0 0 0 0 0,0-1-1 0 0,1 1 1 0 0,-1-1 0 0 0,1 1 0 0 0,0-1-1 0 0,-1 0 1 0 0,1 0 0 0 0,0 0 0 0 0,-1 0 0 0 0,1 0-1 0 0,0 0 1 0 0,1 0-1 0 0,0 1 2 0 0,0-1 0 0 0,0 1 0 0 0,0 0 0 0 0,0 0 1 0 0,0 0-1 0 0,0 1-2 0 0,13 10 48 0 0,0-10-36 0 0,-13-3-61 0 0,-1 0-102 0 0,-2 0-108 0 0,1 0-113 0 0,1 0-120 0 0,3 0-125 0 0,-2 0 260 0 0,2 0-34 0 0,1 0-34 0 0,1 0-34 0 0,-3 0-1121 0 0,5 0-908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48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8984 0 0,'0'0'200'0'0,"0"0"33"0"0,0 0 15 0 0,2 3-36 0 0,1 0-186 0 0,-1-2-17 0 0,22 11 40 0 0,-20-10-6 0 0,1 2 50 0 0,9 9 326 0 0,-10-8-295 0 0,-2-3-100 0 0,4 4 175 0 0,-2 0-36 0 0,1 5 51 0 0,-4-8-155 0 0,0 0 0 0 0,0 0 0 0 0,0 0 0 0 0,-1 0 0 0 0,0 1 0 0 0,0-1 0 0 0,0 0-59 0 0,0 5 162 0 0,0 1 42 0 0,0-1 42 0 0,0 0 65 0 0,-2 12 73 0 0,0-9-174 0 0,-2-4-81 0 0,-2 0-56 0 0,4-4 39 0 0,1 0-41 0 0,0 0-26 0 0,1 1-24 0 0,-1 2 30 0 0,-14 23 154 0 0,-1 5-114 0 0,15-33-88 0 0,0 0 1 0 0,0 0-1 0 0,1 0 1 0 0,-1 0-1 0 0,0 0 1 0 0,0 0-1 0 0,0 0 1 0 0,0 0 0 0 0,0 0-1 0 0,0 0 1 0 0,-1 0-1 0 0,0 0-3 0 0,-13 1-90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46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205 237 7696 0 0,'0'0'225'0'0,"-2"-2"-8"0"0,-2-2-263 0 0,-1 1 61 0 0,0 1 55 0 0,0 0 50 0 0,-1 1 46 0 0,-1 0 39 0 0,-6 0 305 0 0,12 1-480 0 0,1 0 0 0 0,-1 0 0 0 0,0 0 1 0 0,1 0-1 0 0,-1 0 0 0 0,0 0 0 0 0,0 1 0 0 0,1-1 0 0 0,-1 0 0 0 0,0 0 0 0 0,1 0 0 0 0,-1 1 0 0 0,1-1 0 0 0,-1 0 0 0 0,0 1 0 0 0,1-1 0 0 0,-1 0 0 0 0,1 1 0 0 0,-1-1 0 0 0,1 1 0 0 0,-1-1 0 0 0,1 1 0 0 0,-1-1 0 0 0,1 1 0 0 0,0 0 0 0 0,-1-1-30 0 0,-4 6 325 0 0,1-5-202 0 0,-3 0-34 0 0,0-1 20 0 0,5 0-76 0 0,0 0 0 0 0,0-1 0 0 0,0 2 0 0 0,-1-1 0 0 0,1 0 0 0 0,0 0 0 0 0,0 1 1 0 0,0-1-1 0 0,0 1 0 0 0,-1 0-33 0 0,-5 4 99 0 0,6-4-81 0 0,1 0 0 0 0,0-1-1 0 0,-1 1 1 0 0,1 0 0 0 0,-1 0 0 0 0,1-1 0 0 0,-1 1 0 0 0,0-1 0 0 0,1 1 0 0 0,-1-1-1 0 0,1 1 1 0 0,-1-1 0 0 0,0 0 0 0 0,0 0-18 0 0,0 0 30 0 0,0 1 1 0 0,-1-1-1 0 0,1 0 0 0 0,0 1 1 0 0,0 0-1 0 0,0 0 0 0 0,0 0 1 0 0,-1 0-1 0 0,1 0 0 0 0,0 0-30 0 0,-8 4 121 0 0,0-2-65 0 0,4-1 27 0 0,-4 9-3 0 0,7-6-14 0 0,3 8-42 0 0,2 14 32 0 0,-2-27-56 0 0,0 0 0 0 0,0 1 0 0 0,0-1 0 0 0,0 0 0 0 0,0 0 0 0 0,0 0-1 0 0,0 0 1 0 0,0 1 0 0 0,0-1 0 0 0,0 0 0 0 0,0 0 0 0 0,0 0 0 0 0,0 0 0 0 0,1 1 0 0 0,-1-1-1 0 0,0 0 1 0 0,0 0 0 0 0,0 0 0 0 0,0 0 0 0 0,0 0 0 0 0,0 0 0 0 0,1 1 0 0 0,-1-1 0 0 0,0 0 0 0 0,0 0-1 0 0,0 0 1 0 0,0 0 0 0 0,1 0 0 0 0,-1 0 0 0 0,0 0 0 0 0,0 0 0 0 0,0 0 0 0 0,1 0 0 0 0,-1 0 0 0 0,0 0-1 0 0,0 0 1 0 0,7 3 2 0 0,-1 11-2 0 0,-4-11 0 0 0,0 0 1 0 0,0 0 0 0 0,1 0 0 0 0,0 0-1 0 0,0 0 1 0 0,0-1 0 0 0,0 1-1 0 0,0-1 1 0 0,0 0 0 0 0,0 0 0 0 0,1 0-1 0 0,-1 0 1 0 0,1 0-1 0 0,18 10 55 0 0,-20-10-47 0 0,39 27 65 0 0,-21-10 0 0 0,3 5-4 0 0,5 3 67 0 0,13 14 119 0 0,-25-28-123 0 0,-11-11-92 0 0,-5-1-30 0 0,1-1 0 0 0,-1 0 0 0 0,1 0 0 0 0,0 1 0 0 0,-1-1 0 0 0,1 0 0 0 0,0 1 0 0 0,-1-1 0 0 0,1 1 0 0 0,-1-1 0 0 0,1 1 0 0 0,-1-1 0 0 0,1 1 0 0 0,-1-1 0 0 0,0 1 1 0 0,1-1-1 0 0,-1 1 0 0 0,0 0 0 0 0,1-1 0 0 0,-1 1 0 0 0,0-1 0 0 0,1 2-10 0 0,1 2 41 0 0,9 10 116 0 0,-9-12 23 0 0,-2-2 11 0 0,-2 3 1 0 0,-12 7 0 0 0,1-4 0 0 0,9 0-67 0 0,4-5-117 0 0,-1-1 0 0 0,1 1 0 0 0,0-1 0 0 0,0 0 0 0 0,-1 1 0 0 0,1-1 0 0 0,0 1 0 0 0,-1-1 1 0 0,1 0-1 0 0,0 1 0 0 0,-1-1 0 0 0,1 0 0 0 0,-1 0 0 0 0,1 1 0 0 0,0-1 0 0 0,-1 0 0 0 0,1 0 0 0 0,-1 1 0 0 0,1-1 0 0 0,-1 0 1 0 0,1 0-1 0 0,-1 0 0 0 0,1 0 0 0 0,-1 0 0 0 0,1 0 0 0 0,-1 0 0 0 0,1 0 0 0 0,-1 0 0 0 0,1 0 0 0 0,-1 0 0 0 0,1 0 1 0 0,-1 0-9 0 0,-13 2 149 0 0,4 4-78 0 0,9-5-67 0 0,-1 0 0 0 0,1 0 0 0 0,-1-1-1 0 0,0 1 1 0 0,1 0 0 0 0,-1-1 0 0 0,0 1-1 0 0,1-1 1 0 0,-1 1 0 0 0,0-1-1 0 0,0 0 1 0 0,0 0 0 0 0,0 1-4 0 0,-17-1-22 0 0,-22 0 160 0 0,27 0-180 0 0,2 0-88 0 0,-1 0-115 0 0,7 0 69 0 0,-1 0-39 0 0,0 0-43 0 0,0 0-47 0 0,-9 0-269 0 0</inkml:trace>
  <inkml:trace contextRef="#ctx0" brushRef="#br0" timeOffset="277.91">694 0 9728 0 0,'0'0'284'0'0,"0"0"1"0"0,0 0-136 0 0,0 1-60 0 0,3 1 88 0 0,7 9 160 0 0,-7-9-80 0 0,-2 1-94 0 0,0 0-58 0 0,-1 1-57 0 0,0 0-14 0 0,1-2 40 0 0,4 6 52 0 0,-4-7-103 0 0,0 1 1 0 0,-1-1-1 0 0,1 1 0 0 0,0-1 1 0 0,0 1-1 0 0,-1-1 0 0 0,1 1 0 0 0,-1-1 1 0 0,1 1-1 0 0,-1 0 0 0 0,0-1 1 0 0,1 1-1 0 0,-1 0 0 0 0,0 0-23 0 0,-1 10 162 0 0,1-8-105 0 0,0 0 0 0 0,0 0 0 0 0,0 0 0 0 0,0 0 0 0 0,1 0 0 0 0,-1 0 0 0 0,1 0 0 0 0,1 2-57 0 0,2 4 88 0 0,3 8 63 0 0,-5 1 42 0 0,-2 28 174 0 0,0 0-38 0 0,0 45 229 0 0,0-23-215 0 0,0 4-51 0 0,0 83 179 0 0,-3-151-391 0 0,0-2-71 0 0,-4 4-56 0 0,4-4-40 0 0,3-3-104 0 0,0 0-193 0 0,0 0-28 0 0</inkml:trace>
  <inkml:trace contextRef="#ctx0" brushRef="#br0" timeOffset="525.47">442 379 8032 0 0,'0'0'233'0'0,"3"0"-9"0"0,4 1-180 0 0,-3-1-44 0 0,0 0 0 0 0,-1 0 1 0 0,1 0-1 0 0,-1 0 0 0 0,1 0 1 0 0,-1-1-1 0 0,1 1 0 0 0,-1-1 1 0 0,2-1-1 0 0,3-2 21 0 0,2-2 64 0 0,4 3 63 0 0,1 4 97 0 0,10-1 66 0 0,-13-1-206 0 0,-1-1-39 0 0,5-3 18 0 0,-9 3-52 0 0,-1 0-1 0 0,1 1 1 0 0,0-1-1 0 0,-1 2 1 0 0,1-1-1 0 0,0 1-31 0 0,-1-1 31 0 0,1 1-1 0 0,-1-1 0 0 0,0 0 0 0 0,0-1 0 0 0,5-1-30 0 0,13-3 56 0 0,8 5-33 0 0,-23 1-24 0 0,1-1-1 0 0,-1 1 1 0 0,10-3 1 0 0,-9 1 0 0 0,8-2 0 0 0,0 1 0 0 0,0 1 0 0 0,7 0 0 0 0,14 2-56 0 0,0 0-107 0 0,-2 0-100 0 0,0 0-95 0 0,0 0-88 0 0,0 0-82 0 0,1 0-75 0 0,0 0-70 0 0,-25 0-488 0 0,6 0-660 0 0</inkml:trace>
  <inkml:trace contextRef="#ctx0" brushRef="#br0" timeOffset="877.27">1325 300 7368 0 0,'0'0'165'0'0,"0"0"22"0"0,0 0 10 0 0,-2 0-16 0 0,-5-1-144 0 0,-2 2-42 0 0,-1 3 25 0 0,-9 5 47 0 0,-12 7 886 0 0,26-14-778 0 0,-2 1 180 0 0,0 0 203 0 0,2 0-273 0 0,4-1-209 0 0,-1-1-33 0 0,1 1-40 0 0,0 1-44 0 0,-2 2 125 0 0,3-5-65 0 0,0 1 1 0 0,-1-1-1 0 0,1 1 1 0 0,0 0 0 0 0,0-1-1 0 0,-1 1 1 0 0,1-1-1 0 0,-1 1 1 0 0,1 0-1 0 0,-1-1 1 0 0,1 1-1 0 0,-1-1 1 0 0,1 1 0 0 0,-1-1-1 0 0,1 0 1 0 0,-1 1-1 0 0,1-1 1 0 0,-1 0-1 0 0,0 1 1 0 0,1-1 0 0 0,-1 0-1 0 0,0 1-19 0 0,-4 1 78 0 0,2 0-9 0 0,-1 1 0 0 0,1-1 0 0 0,0 1 1 0 0,0 0-1 0 0,0 0 0 0 0,-2 2-69 0 0,3-2 64 0 0,-1 0 0 0 0,0 0 0 0 0,0 0 0 0 0,0-1-1 0 0,0 1 1 0 0,-3 1-64 0 0,1-2 67 0 0,4-1-50 0 0,1-1-1 0 0,-1 0 1 0 0,0 0-1 0 0,1 1 1 0 0,-1-1-1 0 0,0 0 0 0 0,1 1 1 0 0,-1-1-1 0 0,1 1 1 0 0,-1-1-1 0 0,1 1 1 0 0,-1-1-1 0 0,1 1 1 0 0,-1-1-1 0 0,1 1 0 0 0,0-1 1 0 0,-1 1-1 0 0,1 0 1 0 0,0-1-1 0 0,-1 1 1 0 0,1 0-1 0 0,0 0-16 0 0,-3 3 65 0 0,-1 5 46 0 0,-3 3 72 0 0,5-1-33 0 0,2 2 9 0 0,0 20 324 0 0,0-24-367 0 0,0-1-42 0 0,3 5 21 0 0,-2-10-67 0 0,0-1 1 0 0,1 1-1 0 0,-1-1 0 0 0,1 0 1 0 0,-1 1-1 0 0,1-1 1 0 0,0 0-1 0 0,0 0 1 0 0,0 0-1 0 0,2 1-28 0 0,5 3 69 0 0,-5-5-42 0 0,0 0 1 0 0,1 0 0 0 0,-1 0 0 0 0,0-1 0 0 0,1 0 0 0 0,-1 1 0 0 0,0-1-1 0 0,1-1 1 0 0,3 0-28 0 0,8 0 78 0 0,16 1 10 0 0,-17-2-8 0 0,-14 1-74 0 0,1 0 1 0 0,-1 1 0 0 0,0-1-1 0 0,0 0 1 0 0,0 0 0 0 0,0 0-1 0 0,0 0 1 0 0,0 0 0 0 0,0 0-1 0 0,0 0 1 0 0,-1 0 0 0 0,1-1-7 0 0,5-11 28 0 0,4 7 20 0 0,6-23 17 0 0,-15 23-57 0 0,-1-1 1 0 0,4 2 38 0 0,-3 4-46 0 0,1 0 0 0 0,-1-1 0 0 0,0 1 1 0 0,0 0-1 0 0,0-1 0 0 0,0 1 0 0 0,0 0 0 0 0,-1-1 1 0 0,1 1-1 0 0,0-1 0 0 0,-1 0 0 0 0,1 1 0 0 0,-1-1 0 0 0,1 1 1 0 0,-1-1-1 0 0,0 0 0 0 0,0 1 0 0 0,0-2-1 0 0,0-2 12 0 0,0 3-1 0 0,14-23 20 0 0,-6 10-31 0 0,-7 14 0 0 0,-1 1 0 0 0,0 0-1 0 0,0 0 1 0 0,0 0 0 0 0,0 0 0 0 0,0 0 0 0 0,0 0-1 0 0,0 0 1 0 0,0 0 0 0 0,1-1 0 0 0,-1 1-1 0 0,0 0 1 0 0,0 0 0 0 0,0 0 0 0 0,0 0 0 0 0,0 0-1 0 0,0 0 1 0 0,1 0 0 0 0,-1 0 0 0 0,0 0 0 0 0,0 0-1 0 0,0 0 1 0 0,0 0 0 0 0,0 0 0 0 0,1 0 0 0 0,-1 0-1 0 0,0 0 1 0 0,0 0 0 0 0,0 0 0 0 0,0 0 0 0 0,0 0-1 0 0,0 0 1 0 0,1 0 0 0 0,-1 0 0 0 0,0 0 0 0 0,0 1 0 0 0,5 0-57 0 0,-5 1-9 0 0,-1 2 44 0 0,1-4 15 0 0,14 25-34 0 0,2 7 41 0 0,-11-19 0 0 0,6-8 0 0 0,-6 6 0 0 0,8-6-20 0 0,-9-3-116 0 0,-1 0 91 0 0,0 1 55 0 0,3 3 69 0 0,-4-4-73 0 0,1 0-35 0 0,-1 0-48 0 0,0 0-62 0 0,0-1 4 0 0,0 0-37 0 0,0 0-43 0 0,0 0-45 0 0,-1 0 4 0 0,1 0-37 0 0,0-1-39 0 0,-1 1-43 0 0,1-1-45 0 0,0 1-46 0 0,0-1-49 0 0,0 0-53 0 0,5 0-1196 0 0,2 0-1002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45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270 284 8656 0 0,'0'0'250'0'0,"-2"-3"4"0"0,-4-2-189 0 0,1-3-37 0 0,0-5-17 0 0,-1 10-1 0 0,1 1 65 0 0,2-2 36 0 0,2 1 34 0 0,-2-1 147 0 0,-8 2 189 0 0,1 0-105 0 0,2-1-55 0 0,2-1-47 0 0,1 0-39 0 0,3 2-15 0 0,1 1-51 0 0,-1 0-45 0 0,0 1-37 0 0,-2 0 12 0 0,-1 0-61 0 0,4 1 0 0 0,0-1 41 0 0,-12 0 191 0 0,1 0-63 0 0,-25 0 314 0 0,20 0-231 0 0,3 2-85 0 0,4 4-49 0 0,8-5-137 0 0,1 0 1 0 0,-1 0-1 0 0,1 0 1 0 0,-1-1 0 0 0,1 1-1 0 0,-1 0 1 0 0,0-1-1 0 0,0 1 1 0 0,1-1-1 0 0,-1 0 1 0 0,0 0-1 0 0,0 1 1 0 0,0-1-20 0 0,2 0 5 0 0,-1-1 0 0 0,1 1 0 0 0,-1 0 0 0 0,1 0 0 0 0,-1 0 0 0 0,1 0 0 0 0,-1 0 0 0 0,1 0 0 0 0,-1 0 0 0 0,1 0 0 0 0,-1 0 0 0 0,1 1 0 0 0,-1-1 0 0 0,1 0 0 0 0,-1 0 1 0 0,1 0-1 0 0,0 1 0 0 0,-1-1 0 0 0,1 0 0 0 0,-1 0 0 0 0,1 1 0 0 0,-1-1 0 0 0,1 0 0 0 0,0 1 0 0 0,-1-1 0 0 0,1 0 0 0 0,0 1 0 0 0,-1-1 0 0 0,1 1 0 0 0,0-1 0 0 0,0 0 0 0 0,-1 1-5 0 0,-3 6 74 0 0,-7-2 19 0 0,6 6-74 0 0,-2-8-17 0 0,7-3-1 0 0,0 0-1 0 0,-1 0 1 0 0,1 0-1 0 0,0 0 1 0 0,0 0-1 0 0,0 0 1 0 0,0 0-1 0 0,-1 0 1 0 0,1 0 0 0 0,0 0-1 0 0,0 0 1 0 0,0 0-1 0 0,0 0 1 0 0,-1 1-1 0 0,1-1 1 0 0,0 0-1 0 0,0 0 1 0 0,0 0 0 0 0,0 0-1 0 0,0 0 1 0 0,-1 0-1 0 0,1 1 1 0 0,0-1-1 0 0,0 0 1 0 0,0 0-1 0 0,0 0 1 0 0,0 0 0 0 0,0 1-1 0 0,0-1 1 0 0,0 0-1 0 0,0 0 1 0 0,0 0-1 0 0,-1 0 1 0 0,1 1-1 0 0,0-1 1 0 0,0 0-1 0 0,-1 27 42 0 0,0-15-42 0 0,1-9 0 0 0,0 0 0 0 0,0 0 0 0 0,0 0 0 0 0,0 1 0 0 0,0-1 0 0 0,0 0 0 0 0,1 0 0 0 0,0 0 0 0 0,-1 0 0 0 0,2 1 0 0 0,24 43 0 0 0,-24-42 0 0 0,-1-4 0 0 0,-1 0 0 0 0,0-1 0 0 0,0 1 0 0 0,1 0 0 0 0,-1-1 0 0 0,0 1 0 0 0,1-1 0 0 0,-1 1 0 0 0,1-1 0 0 0,-1 1 0 0 0,0-1 0 0 0,1 1 0 0 0,0-1 0 0 0,-1 1 0 0 0,1-1 0 0 0,-1 1 0 0 0,1-1 0 0 0,-1 0 0 0 0,1 1 0 0 0,0-1 0 0 0,-1 0 0 0 0,1 0 0 0 0,4 3 0 0 0,0 0 0 0 0,-1-1 0 0 0,0 2 0 0 0,0-1 0 0 0,0 0 0 0 0,0 1 0 0 0,-1 0 0 0 0,0 0 0 0 0,1 0 0 0 0,-1 0 0 0 0,-1 0 0 0 0,3 4 0 0 0,-2 5 0 0 0,-2-11 0 0 0,-1 1 0 0 0,0-1 0 0 0,1 0 0 0 0,0 1 0 0 0,0-1 0 0 0,0 0 0 0 0,0 0 0 0 0,0 0 0 0 0,0 0 0 0 0,0 0 0 0 0,1 0 0 0 0,-1 0 0 0 0,1 0 0 0 0,-1 0 0 0 0,7 5 0 0 0,-5-4 0 0 0,1 0 0 0 0,-1 1 0 0 0,0-1 0 0 0,0 1 0 0 0,0-1 0 0 0,-1 1 0 0 0,14 28 73 0 0,-13-22-44 0 0,-3 18 139 0 0,0-21-142 0 0,0-5 38 0 0,0 1 6 0 0,0-3-66 0 0,0 1 1 0 0,0-1-1 0 0,0 1 0 0 0,0-1 0 0 0,0 0 1 0 0,0 1-1 0 0,0-1 0 0 0,0 1 0 0 0,0-1 1 0 0,-1 1-1 0 0,1-1 0 0 0,0 0 0 0 0,0 1 1 0 0,0-1-1 0 0,0 1 0 0 0,-1-1 0 0 0,1 0 1 0 0,0 1-1 0 0,0-1 0 0 0,-1 0 0 0 0,1 1 1 0 0,0-1-1 0 0,0 0 0 0 0,-1 0 0 0 0,1 1 1 0 0,0-1-1 0 0,-1 0 0 0 0,1 0 0 0 0,-1 1 1 0 0,1-1-1 0 0,-1 0-4 0 0,-5 5 78 0 0,1 1-5 0 0,5-5-69 0 0,0-1 0 0 0,-1 1 1 0 0,1-1-1 0 0,0 0 1 0 0,0 1-1 0 0,-1-1 1 0 0,1 1-1 0 0,0-1 1 0 0,-1 0-1 0 0,1 1 1 0 0,0-1-1 0 0,-1 0 1 0 0,1 1-1 0 0,-1-1 1 0 0,1 0-1 0 0,-1 0 1 0 0,1 0-1 0 0,-1 1 0 0 0,1-1 1 0 0,0 0-1 0 0,-1 0 1 0 0,1 0-1 0 0,-1 0 1 0 0,1 0-1 0 0,-1 0 1 0 0,1 0-1 0 0,-1 0 1 0 0,1 0-1 0 0,-1 0 1 0 0,1 0-1 0 0,-1 0 1 0 0,0 0-5 0 0,0 0 5 0 0,0 0 0 0 0,0 0 0 0 0,0 0 0 0 0,-1 0 1 0 0,1 0-1 0 0,0 0 0 0 0,0 0 0 0 0,0 1 1 0 0,0-1-1 0 0,0 0 0 0 0,0 1 0 0 0,0-1 0 0 0,0 1 1 0 0,0 0-1 0 0,0-1 0 0 0,0 1 0 0 0,-1 0-5 0 0,-10 5 37 0 0,7-4-19 0 0,1-2 0 0 0,-1 1 0 0 0,0-1 0 0 0,0 1 1 0 0,-2-1-19 0 0,-22 0 2 0 0,27-1-35 0 0,-1-1-38 0 0,-7-8-139 0 0,-6-6-198 0 0,14 14 322 0 0,2 2 1 0 0,-1-1-16 0 0,1 1-40 0 0,0-1-13 0 0,0 1-38 0 0,0-1-46 0 0,0 0-49 0 0,0 1-55 0 0,0-1-50 0 0,0-1-45 0 0,0 1-39 0 0,0 0-139 0 0,0-1-39 0 0,0 0-168 0 0,0-2-452 0 0</inkml:trace>
  <inkml:trace contextRef="#ctx0" brushRef="#br0" timeOffset="301.36">523 0 10424 0 0,'26'0'233'0'0,"-21"0"39"0"0,-5 0 15 0 0,0 0-37 0 0,0 0-186 0 0,0 3-37 0 0,-2 3-14 0 0,-4-1 45 0 0,6-4-51 0 0,-1-1 1 0 0,1 0-1 0 0,0 0 0 0 0,-1 1 0 0 0,1-1 1 0 0,-1 0-1 0 0,1 1 0 0 0,0-1 1 0 0,-1 0-1 0 0,1 1 0 0 0,0-1 1 0 0,-1 1-1 0 0,1-1 0 0 0,0 1 0 0 0,-1-1 1 0 0,1 1-1 0 0,0-1 0 0 0,0 1 1 0 0,0-1-1 0 0,0 1 0 0 0,-1-1 0 0 0,1 1 1 0 0,0-1-1 0 0,0 1 0 0 0,0-1 1 0 0,0 1-1 0 0,0-1 0 0 0,0 1 0 0 0,0-1 1 0 0,0 1-1 0 0,1-1 0 0 0,-1 1 1 0 0,0-1-1 0 0,0 1 0 0 0,0-1 0 0 0,0 1 1 0 0,1-1-1 0 0,-1 1-7 0 0,5 7 87 0 0,-4-7-67 0 0,0 0 0 0 0,0 1 0 0 0,0-1-1 0 0,-1 1 1 0 0,1-1 0 0 0,0 1 0 0 0,-1-1-1 0 0,1 1 1 0 0,-1 0 0 0 0,0-1 0 0 0,1 1-1 0 0,-1 0 1 0 0,0-1 0 0 0,0 1-20 0 0,0 14 146 0 0,0 14 51 0 0,0-10-33 0 0,1-12-100 0 0,0 0 0 0 0,0 0 0 0 0,1 0 1 0 0,0 0-1 0 0,3 7-64 0 0,-4-12 15 0 0,1 12 119 0 0,-7 3-23 0 0,0-1-20 0 0,6-14-70 0 0,-1 1 0 0 0,1-1 0 0 0,0 0 0 0 0,0 1 0 0 0,0-1 0 0 0,0 0 0 0 0,1 0 0 0 0,-1 0 0 0 0,2 2-21 0 0,-1 0 36 0 0,1 0 0 0 0,-1 0 0 0 0,0 0 0 0 0,-1 0 0 0 0,1 1-36 0 0,1 13 71 0 0,-2 3 56 0 0,-2 50 396 0 0,1-51-376 0 0,0-2-32 0 0,-3 1 53 0 0,-3-4-56 0 0,4-13-100 0 0,1-1-1 0 0,0 0 0 0 0,1 1 1 0 0,-1-1-1 0 0,0 0 0 0 0,0 1 1 0 0,1-1-1 0 0,0 1 1 0 0,-1-1-1 0 0,1 1 0 0 0,0-1 1 0 0,0 1-1 0 0,0-1 0 0 0,1 1 1 0 0,-1-1-1 0 0,1 1 0 0 0,-1-1 1 0 0,2 2-12 0 0,8 20 27 0 0,-9-23-22 0 0,-1-1 0 0 0,0 1 0 0 0,1 0 0 0 0,-1 0 0 0 0,0 0 0 0 0,1 0 0 0 0,-1 0 0 0 0,0 0 0 0 0,0 0 0 0 0,0 0 0 0 0,0 0 0 0 0,0 0 0 0 0,0 0 0 0 0,0 0 0 0 0,0 0 0 0 0,-1 0 0 0 0,1 0 0 0 0,0 0-5 0 0,-9 12 44 0 0,9-12-42 0 0,-1-1-1 0 0,1 0 0 0 0,-1 1 0 0 0,1-1 0 0 0,0 0 0 0 0,-1 1 1 0 0,1-1-1 0 0,-1 0 0 0 0,1 1 0 0 0,0-1 0 0 0,0 1 0 0 0,-1-1 1 0 0,1 1-1 0 0,0-1 0 0 0,0 0 0 0 0,-1 1 0 0 0,1-1 0 0 0,0 1 0 0 0,0-1 1 0 0,0 1-1 0 0,0-1 0 0 0,0 1 0 0 0,0 0 0 0 0,0-1 0 0 0,0 1 1 0 0,0-1-1 0 0,0 1 0 0 0,0-1 0 0 0,0 1 0 0 0,0-1 0 0 0,0 1 1 0 0,0-1-1 0 0,1 1 0 0 0,-1-1 0 0 0,0 1 0 0 0,0-1 0 0 0,1 0 1 0 0,-1 1-1 0 0,0-1 0 0 0,1 1-1 0 0,4 5 45 0 0,-4-2-66 0 0,-3-2-84 0 0,0 0-104 0 0,1-1 57 0 0,0-1-35 0 0,0 1-43 0 0,0 0-37 0 0,0 0-370 0 0,1-1 84 0 0,0 0-52 0 0,0 0-715 0 0,0 0-564 0 0,0 0-1068 0 0</inkml:trace>
  <inkml:trace contextRef="#ctx0" brushRef="#br0" timeOffset="632.64">365 363 9992 0 0,'0'0'222'0'0,"0"-3"30"0"0,0 3-244 0 0,0-1-1 0 0,0 1 1 0 0,0-1-1 0 0,0 1 1 0 0,0-1-1 0 0,0 1 0 0 0,0-1 1 0 0,0 1-1 0 0,0-1 1 0 0,0 1-1 0 0,0-1 1 0 0,0 1-1 0 0,1 0 0 0 0,-1-1 1 0 0,0 1-1 0 0,0-1 1 0 0,0 1-1 0 0,1-1 1 0 0,-1 1-1 0 0,0 0 1 0 0,1-1-1 0 0,-1 1 0 0 0,0 0 1 0 0,1-1-1 0 0,-1 1 1 0 0,1 0-1 0 0,-1-1-7 0 0,14 1 233 0 0,-1 0-99 0 0,2-4-80 0 0,7-5 6 0 0,-11 6 19 0 0,1 2 36 0 0,3-1 98 0 0,-6-3-35 0 0,4-1 2 0 0,14 2 87 0 0,5 4-101 0 0,-24 1-129 0 0,0-1 0 0 0,0 0 0 0 0,0-1 0 0 0,3 0-37 0 0,13-10 122 0 0,-18 10-100 0 0,0 0 0 0 0,0 0 1 0 0,0 1-1 0 0,0-1 1 0 0,0 1-1 0 0,1 1-22 0 0,23-3 50 0 0,18-13 25 0 0,-14 4-6 0 0,-2 6-53 0 0,-1-6-28 0 0,-25 10-3 0 0,-1 0 0 0 0,1 1 0 0 0,-1-1 0 0 0,5 1 15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43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49 6824 0 0,'0'0'149'0'0,"0"0"23"0"0,0 0 13 0 0,0 0 49 0 0,0 0 151 0 0,0 0 60 0 0,0 3 17 0 0,0-2-439 0 0,0-1 0 0 0,0 1 0 0 0,0-1 0 0 0,0 1 0 0 0,0-1 0 0 0,0 1 0 0 0,0-1 0 0 0,0 1 0 0 0,1-1 0 0 0,-1 1 0 0 0,0-1 0 0 0,0 1 0 0 0,1-1 0 0 0,-1 1 0 0 0,0-1 0 0 0,0 1 0 0 0,1-1 0 0 0,-1 1-23 0 0,9 4 326 0 0,0 0-104 0 0,-2 4-48 0 0,-6-7-164 0 0,0 1 38 0 0,-1 0 49 0 0,1 3 99 0 0,-1 4 188 0 0,1-6-300 0 0,1 0-42 0 0,7 12 166 0 0,2 3 53 0 0,-5-4-122 0 0,-1 11 46 0 0,1-11-64 0 0,-5-12-96 0 0,1 1 1 0 0,-1-1 0 0 0,0 0 0 0 0,0 1 0 0 0,-1-1 0 0 0,1 1 0 0 0,-1-1 0 0 0,0 1 0 0 0,0 0-26 0 0,4 26 158 0 0,4-5-43 0 0,-6-20-95 0 0,2 12 72 0 0,-6 0-26 0 0,1 0 3 0 0,5 1 25 0 0,0-8-40 0 0,3 8 47 0 0,-5 1 34 0 0,-3-7-70 0 0,0 12 95 0 0,1-20-114 0 0,1 0 0 0 0,-1 0 0 0 0,1 0 0 0 0,0 0 1 0 0,1 3-47 0 0,1 2 41 0 0,1 3 38 0 0,2 9 81 0 0,-5-19-140 0 0,-1 0 1 0 0,0 1 0 0 0,1-1-1 0 0,-1 0 1 0 0,0 1 0 0 0,0-1 0 0 0,-1 1-1 0 0,1-1 1 0 0,0 0 0 0 0,-1 1-1 0 0,0-1 1 0 0,1 0 0 0 0,-2 2-21 0 0,0 0-31 0 0,-1 0 80 0 0,-1 1 54 0 0,2 0-89 0 0,1-1-54 0 0,1 2-55 0 0,-1 1-65 0 0,1 3-79 0 0,0-9 36 0 0,0-1-35 0 0,0 1-333 0 0,0-1 72 0 0,0 1-47 0 0,0-1-651 0 0,0 0-517 0 0,0 0-980 0 0</inkml:trace>
  <inkml:trace contextRef="#ctx0" brushRef="#br0" timeOffset="644.33">1 255 7744 0 0,'0'0'174'0'0,"0"0"29"0"0,0 0 12 0 0,2 0-35 0 0,4-1-164 0 0,0 1 0 0 0,-1-1 0 0 0,1 0 0 0 0,0 0 0 0 0,0-1-16 0 0,14-4 89 0 0,-17 4-62 0 0,14-1 104 0 0,-4 3-49 0 0,5-2 17 0 0,-14 1-64 0 0,0-1 0 0 0,0 0 0 0 0,0 0 0 0 0,0-1 0 0 0,1-1-35 0 0,-2 2 18 0 0,0 1 1 0 0,0-1-1 0 0,-1 0 0 0 0,1 1 1 0 0,1-1-1 0 0,-1 1 1 0 0,1 0-19 0 0,13-3 83 0 0,-5 1 27 0 0,1 0 1 0 0,10-6-111 0 0,94-38 114 0 0,-2 0-76 0 0,-73 26-26 0 0,-9 5-27 0 0,-11 8-34 0 0,-9 5-39 0 0,5-1-140 0 0,-16 3 184 0 0,-1 0 1 0 0,1 0 0 0 0,0 0-1 0 0,0 0 1 0 0,0 0 0 0 0,-1 0-1 0 0,1-1 1 0 0,0 0 43 0 0,13-9-334 0 0,-12 10 277 0 0,0 0 1 0 0,0 0-1 0 0,0 0 0 0 0,0 0 1 0 0,0 1-1 0 0,0 0 0 0 0,0-1 0 0 0,0 1 1 0 0,0 0-1 0 0,3 1 57 0 0,6-1-187 0 0,-1-2-10 0 0,3-5 50 0 0,-2 1 2 0 0,-3 4-42 0 0,-1 2-64 0 0,2 4-115 0 0,-9-4 369 0 0,0 1 0 0 0,0 0 0 0 0,0 0 0 0 0,0 0 0 0 0,0 0 0 0 0,0 0 1 0 0,0 0-1 0 0,0 0 0 0 0,0 0 0 0 0,0 0 0 0 0,0 0 0 0 0,0 1-3 0 0,3 11 162 0 0,-4-2 40 0 0,-7 12 333 0 0,2-12-286 0 0,2-6-184 0 0,2-3-15 0 0,1 0 0 0 0,-1 0 0 0 0,1 0 0 0 0,-1 0-1 0 0,1 0 1 0 0,0 0 0 0 0,0 0 0 0 0,0 0 0 0 0,0 0-1 0 0,0 0 1 0 0,0 0-50 0 0,1 8 194 0 0,-1 31 310 0 0,0 3 51 0 0,0 1 56 0 0,0-1 63 0 0,1-30-477 0 0,5 8 161 0 0,1 1-28 0 0,-6-9-187 0 0,-1 52 875 0 0,1-60-887 0 0,0-1-53 0 0,5 7 19 0 0,-3-6-2 0 0,-1-3-4 0 0,-1 1 43 0 0,1 2 128 0 0,-2 2 116 0 0,0 3-210 0 0,0-9-35 0 0,0-2-18 0 0,0 0-3 0 0,0 0 1 0 0,0 0 6 0 0,0 0 1 0 0,0 0 0 0 0,0-2-4 0 0,0-2-80 0 0,0 2-22 0 0,0 1 1 0 0,-1-1-1 0 0,1 0 1 0 0,1 0-1 0 0,-1 0 1 0 0,0 0-1 0 0,0 1 1 0 0,1-1-1 0 0,-1 0 1 0 0,1 0 0 0 0,0-1-15 0 0,9-2 96 0 0,-3-6-20 0 0,0-3-56 0 0,-5 10-20 0 0,3-6 3 0 0,-4 7 2 0 0,0 1 1 0 0,0 0 0 0 0,0 0-1 0 0,0 0 1 0 0,1-1-1 0 0,-1 1 1 0 0,1 0-1 0 0,0 1 1 0 0,-1-1-6 0 0,7-6 8 0 0,4-4-39 0 0,-3 0-47 0 0,-5 5 9 0 0,8-15-140 0 0,-11 20 193 0 0,1 1 0 0 0,-1-1 0 0 0,1 1 0 0 0,-1-1 0 0 0,1 1 0 0 0,0-1 0 0 0,-1 1 0 0 0,1 0 0 0 0,0 0 0 0 0,1-1 16 0 0,7-2-28 0 0,-8 3 22 0 0,1 0 0 0 0,-1-1 1 0 0,0 1-1 0 0,0 0 0 0 0,0 0 0 0 0,0-1 1 0 0,0 0-1 0 0,0 1 0 0 0,0-1 6 0 0,14-11-21 0 0,-12 10 6 0 0,1 3 9 0 0,3 0-28 0 0,9 0-44 0 0,-16 0 75 0 0,-1 0 0 0 0,1 0 0 0 0,0 1 0 0 0,0-1 0 0 0,-1 0 0 0 0,1 0 0 0 0,0 1 0 0 0,-1-1 0 0 0,1 0 0 0 0,0 1 0 0 0,-1-1 0 0 0,1 1 0 0 0,-1-1 0 0 0,1 0 0 0 0,0 1 0 0 0,-1-1 0 0 0,1 1 0 0 0,-1 0 0 0 0,0-1 0 0 0,1 1 0 0 0,-1-1 0 0 0,1 1 0 0 0,-1 0 0 0 0,0-1 0 0 0,1 1 0 0 0,-1 0 0 0 0,0 0 3 0 0,1 0-2 0 0,-1 0-1 0 0,1 1 1 0 0,0-1 0 0 0,-1 0 0 0 0,1 0-1 0 0,0 0 1 0 0,0 0 0 0 0,0 0 0 0 0,0 0-1 0 0,0 0 1 0 0,0 0 0 0 0,0 0 0 0 0,0 0 0 0 0,1 0 2 0 0,-1 0 0 0 0,1-1 0 0 0,-1 1 0 0 0,0 0 0 0 0,1 0 0 0 0,-1-1 0 0 0,0 1 0 0 0,0 0 0 0 0,1 0 0 0 0,-1 0 0 0 0,0 1 0 0 0,0-1 0 0 0,0 1 0 0 0,0 7-1 0 0,-1-8 1 0 0,-1-1-1 0 0,1 0 1 0 0,0 1 0 0 0,0-1-1 0 0,0 0 1 0 0,0 1-1 0 0,0-1 1 0 0,0 1-1 0 0,0-1 1 0 0,0 0-1 0 0,0 1 1 0 0,0-1-1 0 0,0 0 1 0 0,0 1-1 0 0,0-1 1 0 0,0 0-1 0 0,1 1 1 0 0,-1-1-1 0 0,0 1 1 0 0,0-1-1 0 0,0 0 1 0 0,0 0-1 0 0,1 1 1 0 0,-1-1 0 0 0,0 1 0 0 0,11 4-48 0 0,-6 5 24 0 0,6-4-55 0 0,-5 5-79 0 0,-5-10 145 0 0,-1 0 0 0 0,0 0 0 0 0,1 0 0 0 0,-1 0 0 0 0,1 0 0 0 0,0 0 0 0 0,-1 0 0 0 0,1 0 0 0 0,0 0 0 0 0,-1-1 0 0 0,1 1 0 0 0,0 0-1 0 0,0 0 1 0 0,0-1 0 0 0,0 1 0 0 0,0 0 13 0 0,12 2-206 0 0,-10-3 71 0 0,-3 0 18 0 0,0 1-93 0 0,0 1 45 0 0,0-1 39 0 0,0 0 32 0 0,0 1-26 0 0,0 2-4 0 0,0-2 12 0 0,0 0-421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41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142 215 6448 0 0,'0'0'141'0'0,"0"0"23"0"0,0 0 13 0 0,0-2-19 0 0,0-9-74 0 0,0 9 0 0 0,0 1 96 0 0,3-1 153 0 0,-3 1-245 0 0,1 1-35 0 0,0-1-27 0 0,0 1-43 0 0,1-2-55 0 0,0 1 58 0 0,-1 0 61 0 0,0-1 80 0 0,0 1 60 0 0,0 0 90 0 0,0-1 103 0 0,0 1 121 0 0,-2 2-327 0 0,1 1-52 0 0,0 0-14 0 0,0 1-64 0 0,0 1-16 0 0,-1-1 45 0 0,-4 5 45 0 0,-1 2 44 0 0,3 4 41 0 0,2 6 90 0 0,-3-2-40 0 0,-8 18 155 0 0,0 0-68 0 0,8-18-251 0 0,3-10-60 0 0,-1-1-1 0 0,0 1 1 0 0,-1-1 0 0 0,1 0-1 0 0,-2 1-28 0 0,-9 27 102 0 0,10-27-63 0 0,0 0 1 0 0,-1 0-1 0 0,1 0 0 0 0,-2 2-39 0 0,2-7 20 0 0,1 1-1 0 0,0-1 1 0 0,0 1 0 0 0,1 0-1 0 0,-1 0 1 0 0,1 0 0 0 0,0 0-1 0 0,0 0-19 0 0,-3 9 50 0 0,-6 8 51 0 0,4 5-12 0 0,0-12-35 0 0,5-13-46 0 0,0 0 1 0 0,0 1-1 0 0,1-1 0 0 0,-1 1 0 0 0,0-1 1 0 0,1 1-1 0 0,-1-1 0 0 0,1 1 1 0 0,0-1-1 0 0,0 1 0 0 0,-1-1 0 0 0,1 1 1 0 0,0 0-9 0 0,0 12 60 0 0,0 19 13 0 0,0-32-71 0 0,0-1-1 0 0,0 1 1 0 0,0 0 0 0 0,0-1 0 0 0,0 1-1 0 0,0 0 1 0 0,0-1 0 0 0,0 1 0 0 0,0 0-1 0 0,-1-1 1 0 0,1 1 0 0 0,0 0 0 0 0,0-1-1 0 0,-1 1 1 0 0,1-1 0 0 0,-1 1 0 0 0,1 0-1 0 0,0-1 1 0 0,-1 1 0 0 0,1-1 0 0 0,-1 1-1 0 0,1-1 1 0 0,-1 0 0 0 0,1 1 0 0 0,-1-1-1 0 0,0 1-1 0 0,1-1 1 0 0,-1 0 1 0 0,1 1-1 0 0,-1-1 0 0 0,0 1 0 0 0,1-1 0 0 0,0 1 0 0 0,-1-1 0 0 0,1 1 0 0 0,-1-1 1 0 0,1 1-1 0 0,-1-1 0 0 0,1 1 0 0 0,0 0 0 0 0,0-1 0 0 0,-1 1 0 0 0,1-1 0 0 0,0 1 1 0 0,0 0-1 0 0,0-1 0 0 0,-1 1 0 0 0,1 0 0 0 0,0 0 0 0 0,0-1 0 0 0,0 1 0 0 0,0 0 1 0 0,0-1-2 0 0,0 4-59 0 0,0-1-116 0 0,0 1-117 0 0,0 0-117 0 0,0 0-117 0 0,0 0-117 0 0,0 1-117 0 0,0-1-116 0 0,0-4-665 0 0,0 0-874 0 0</inkml:trace>
  <inkml:trace contextRef="#ctx0" brushRef="#br0" timeOffset="318.7">64 10 5984 0 0,'0'0'133'0'0,"0"0"23"0"0,0 0 11 0 0,2 0-27 0 0,11-3-112 0 0,3-3 13 0 0,-16 6-39 0 0,0 0 1 0 0,0 0-1 0 0,0 0 0 0 0,0 0 1 0 0,0 0-1 0 0,0 0 1 0 0,1 0-1 0 0,-1 0 1 0 0,0 0-1 0 0,0 0 0 0 0,0 0 1 0 0,0 0-1 0 0,0 0 1 0 0,0 0-1 0 0,0 0 1 0 0,0 0-1 0 0,0 0 0 0 0,0 0 1 0 0,0 0-1 0 0,1 0 1 0 0,-1 0-1 0 0,0 0 1 0 0,0 0-1 0 0,0 1 0 0 0,0-1 1 0 0,0 0-1 0 0,0 0 1 0 0,0 0-1 0 0,0 0 1 0 0,0 0-1 0 0,0 0 0 0 0,0 0 1 0 0,0 0-1 0 0,0 0 1 0 0,0 0-1 0 0,0 0 1 0 0,0 0-1 0 0,0 1 0 0 0,0-1 1 0 0,0 0-1 0 0,0 0 1 0 0,0 0-1 0 0,0 0 1 0 0,0 0-1 0 0,0 0 0 0 0,0 0 1 0 0,0 0-1 0 0,0 0 1 0 0,0 0-1 0 0,0 0 1 0 0,0 1-1 0 0,0-1-2 0 0,1 3 166 0 0,0-2-130 0 0,0 0 0 0 0,0-1 0 0 0,0 0 0 0 0,1 1 0 0 0,-1-1 0 0 0,0 0 0 0 0,0 1 0 0 0,1-1 0 0 0,-1 0 0 0 0,0 0 0 0 0,1 0 0 0 0,-1 0 0 0 0,0 0 1 0 0,0 0-1 0 0,2-1-36 0 0,-2 1 35 0 0,0 0 0 0 0,1-1 0 0 0,-1 1 0 0 0,0 0 0 0 0,0 0 1 0 0,1 0-1 0 0,-1 0 0 0 0,0 1 0 0 0,1-1 0 0 0,-1 0 0 0 0,0 0 1 0 0,0 1-1 0 0,0-1 0 0 0,1 1 0 0 0,0 0-35 0 0,2 5 172 0 0,-4-5-163 0 0,1-1 0 0 0,-1 1 0 0 0,0-1 0 0 0,0 0 0 0 0,1 1 0 0 0,-1-1 0 0 0,0 1 0 0 0,1-1 0 0 0,-1 0 0 0 0,0 1 0 0 0,1-1 0 0 0,-1 0 1 0 0,1 1-1 0 0,-1-1 0 0 0,0 0 0 0 0,1 0 0 0 0,-1 0 0 0 0,1 1 0 0 0,-1-1 0 0 0,1 0 0 0 0,-1 0 0 0 0,1 0 0 0 0,-1 0 0 0 0,1 0 0 0 0,-1 0 0 0 0,1 0 0 0 0,-1 0 0 0 0,1 0 0 0 0,-1 0 0 0 0,1 0 0 0 0,-1 0 0 0 0,1 0-9 0 0,13 2 171 0 0,-4 4-36 0 0,-2-1-39 0 0,-3-3-43 0 0,-5-1-39 0 0,1-1-1 0 0,0 0 0 0 0,-1 0 1 0 0,1 1-1 0 0,-1-1 0 0 0,1 0 1 0 0,0 1-1 0 0,-1-1 0 0 0,1 1 0 0 0,-1-1 1 0 0,1 1-1 0 0,-1-1 0 0 0,1 1 1 0 0,-1-1-1 0 0,1 1 0 0 0,-1-1 0 0 0,0 1 1 0 0,1 0-1 0 0,-1-1 0 0 0,0 1 1 0 0,0-1-1 0 0,1 1-13 0 0,1 4 54 0 0,0-1-1 0 0,0-1 0 0 0,0 0 0 0 0,1 1 0 0 0,-1-1 0 0 0,3 2-53 0 0,17 15 231 0 0,-15-14-161 0 0,0 0 0 0 0,-1 0 1 0 0,0 1-1 0 0,0 0 1 0 0,0 1-71 0 0,1 3 63 0 0,6 9 70 0 0,-1-6 7 0 0,-1-3 3 0 0,-9-8-120 0 0,0-1 1 0 0,0 0-1 0 0,0 1 1 0 0,0 0-1 0 0,-1-1 1 0 0,1 1-1 0 0,-1 0 1 0 0,1 0-1 0 0,-1 2-23 0 0,2 7 94 0 0,-3 1 42 0 0,0-10-117 0 0,1 0 1 0 0,-1 1 0 0 0,0-1 0 0 0,1 0-1 0 0,-1 0 1 0 0,1 0 0 0 0,0 0 0 0 0,0 0-1 0 0,0-1 1 0 0,0 1 0 0 0,1 0-1 0 0,-1 0 1 0 0,1-1 0 0 0,-1 1 0 0 0,2 1-20 0 0,7 17 104 0 0,-7-10-40 0 0,3 1 38 0 0,2 6 18 0 0,-7-15-101 0 0,0 0-1 0 0,0 0 1 0 0,-1 0-1 0 0,1 0 1 0 0,-1 1-1 0 0,1-1 1 0 0,-1 2-19 0 0,0-4 9 0 0,0 1 1 0 0,0-1-1 0 0,0 0 1 0 0,0 1 0 0 0,0-1-1 0 0,0 0 1 0 0,0 1-1 0 0,1-1 1 0 0,-1 0-1 0 0,0 1 1 0 0,1-1 0 0 0,-1 0-1 0 0,1 0 1 0 0,0 0-1 0 0,-1 1 1 0 0,1-1 0 0 0,0 0-10 0 0,6 11 59 0 0,-4 19-41 0 0,-3-30-17 0 0,0 1-1 0 0,0 0 1 0 0,0-1 0 0 0,1 1 0 0 0,-1 0 0 0 0,0-1 0 0 0,1 1 0 0 0,0 0 0 0 0,-1-1 0 0 0,1 1-1 0 0,0-1 1 0 0,0 0 0 0 0,0 1 0 0 0,0-1 0 0 0,0 1 0 0 0,0-1 0 0 0,0 0 0 0 0,1 1-1 0 0,0 0 76 0 0,-2-2-2 0 0,0 2-44 0 0,0 3 8 0 0,3 1-27 0 0,1-1-6 0 0,-1-1 59 0 0,-4-2 6 0 0,-1-1-55 0 0,0 0-45 0 0,0 0-61 0 0,0 1-78 0 0,1 1-95 0 0,1-3 117 0 0,0 0-52 0 0,-1 0-80 0 0,0 0 89 0 0,1 0-39 0 0,-1 0-42 0 0,0 0-39 0 0,-2 0-411 0 0,0 0-279 0 0,-2 0-651 0 0</inkml:trace>
  <inkml:trace contextRef="#ctx0" brushRef="#br0" timeOffset="575.54">158 515 6952 0 0,'0'0'201'0'0,"3"0"23"0"0,7 1-92 0 0,27-1 312 0 0,-24-4-285 0 0,-5-1-86 0 0,-6 4-57 0 0,-1 0 1 0 0,0 1-1 0 0,1-1 1 0 0,-1 0-1 0 0,1 0 1 0 0,-1 1-1 0 0,1-1 1 0 0,0 1-1 0 0,-1-1 1 0 0,1 1-1 0 0,0 0 1 0 0,-1-1-1 0 0,1 1 1 0 0,0 0-17 0 0,12-1 109 0 0,3-5-67 0 0,-1 0-28 0 0,16 1 39 0 0,-1-6-29 0 0,-13 7-5 0 0,-10 3-12 0 0,-1-1 0 0 0,1 0 0 0 0,-1-1 0 0 0,0 0 0 0 0,1 0-7 0 0,-3 0-3 0 0,1 1-1 0 0,-1-1 1 0 0,0 1 0 0 0,1 1 0 0 0,2-1 3 0 0,2 0-27 0 0,0 1 0 0 0,1 1 1 0 0,2 0 26 0 0</inkml:trace>
  <inkml:trace contextRef="#ctx0" brushRef="#br0" timeOffset="826.69">821 73 6648 0 0,'0'0'149'0'0,"0"0"23"0"0,0 0 12 0 0,0 0 12 0 0,0 0 25 0 0,0 0 17 0 0,0 3 2 0 0,2 5-67 0 0,3-4 37 0 0,-4-3-188 0 0,-1-1 0 0 0,1 0 0 0 0,-1 1 0 0 0,1-1 0 0 0,0 1-1 0 0,-1-1 1 0 0,1 1 0 0 0,-1 0 0 0 0,0-1 0 0 0,1 1-1 0 0,-1-1 1 0 0,1 1 0 0 0,-1 0 0 0 0,0-1 0 0 0,1 1 0 0 0,-1 0-1 0 0,0 0 1 0 0,0-1 0 0 0,0 1 0 0 0,0 0 0 0 0,1 0 0 0 0,-1-1-1 0 0,0 1 1 0 0,0 0 0 0 0,0 0-22 0 0,0 12 359 0 0,0-13-353 0 0,-1 0 1 0 0,1 0 0 0 0,0 0-1 0 0,0 0 1 0 0,0 0 0 0 0,0 0-1 0 0,0 0 1 0 0,0 1 0 0 0,0-1-1 0 0,0 0 1 0 0,0 0-1 0 0,0 0 1 0 0,0 0 0 0 0,0 0-1 0 0,0 0 1 0 0,0 0 0 0 0,0 0-1 0 0,0 0 1 0 0,0 0 0 0 0,0 1-1 0 0,1-1 1 0 0,-1 0 0 0 0,0 0-1 0 0,0 0 1 0 0,0 0-1 0 0,0 0 1 0 0,0 0 0 0 0,0 0-1 0 0,0 0 1 0 0,0 0 0 0 0,0 0-1 0 0,0 0 1 0 0,0 0 0 0 0,0 0-1 0 0,0 0 1 0 0,0 1 0 0 0,0-1-1 0 0,1 0 1 0 0,-1 0-1 0 0,0 0 1 0 0,0 0 0 0 0,0 0-1 0 0,0 0 1 0 0,0 0 0 0 0,0 0-1 0 0,0 0 1 0 0,0 0 0 0 0,0 0-1 0 0,0 0 1 0 0,1 0 0 0 0,-1 0-1 0 0,0 0 1 0 0,0 0-1 0 0,0 0 1 0 0,0 0 0 0 0,0 0-1 0 0,0-1-6 0 0,8 3 305 0 0,-4 2-106 0 0,-3 10 58 0 0,-2-6-130 0 0,2 0 52 0 0,0-2-16 0 0,1 0 45 0 0,1 1-35 0 0,0-2-38 0 0,1 6 47 0 0,-3-5-124 0 0,0 1 0 0 0,0 0 1 0 0,-1-1-1 0 0,0 1 0 0 0,0 3-58 0 0,0 5 55 0 0,-1-4 12 0 0,1 0 1 0 0,1 0-1 0 0,-1 0 0 0 0,3 6-67 0 0,2-2 66 0 0,1 3 26 0 0,-4-1 21 0 0,-3-8-62 0 0,1-5-33 0 0,0 0 0 0 0,-1-1 0 0 0,1 1 0 0 0,1 0 0 0 0,-1-1 0 0 0,1 1 0 0 0,-1-1 0 0 0,1 1 0 0 0,1 1-18 0 0,2 6 28 0 0,-3-9-17 0 0,1 1-1 0 0,-1 0 0 0 0,0 1 0 0 0,0-1 0 0 0,0 0 1 0 0,-1 0-1 0 0,1 0 0 0 0,-1 0 0 0 0,1 1 1 0 0,-1 1-11 0 0,0 87 146 0 0,0-91-144 0 0,-1-1-1 0 0,1 1 1 0 0,0-1 0 0 0,0 1-1 0 0,0-1 1 0 0,0 1-1 0 0,0-1 1 0 0,0 1 0 0 0,0-1-1 0 0,0 1 1 0 0,0-1-1 0 0,1 1 1 0 0,-1-1 0 0 0,0 1-1 0 0,0-1 1 0 0,0 1-1 0 0,0-1 1 0 0,1 1-1 0 0,-1-1 1 0 0,0 0 0 0 0,1 1-1 0 0,-1-1 1 0 0,0 1-1 0 0,1-1 1 0 0,-1 0 0 0 0,0 1-1 0 0,1-1 1 0 0,-1 0-1 0 0,1 1 1 0 0,-1-1 0 0 0,0 0-1 0 0,1 0-1 0 0,6 5 13 0 0,-7-4-9 0 0,1-1 0 0 0,-1 1 0 0 0,0 0 0 0 0,1 0-1 0 0,-1 0 1 0 0,0-1 0 0 0,0 1 0 0 0,0 0 0 0 0,1 0-1 0 0,-1 0 1 0 0,0 0 0 0 0,0 0 0 0 0,0-1 0 0 0,-1 2-4 0 0,1 11 21 0 0,0-11-81 0 0,0-1-40 0 0,0-1-149 0 0,0 0-27 0 0</inkml:trace>
  <inkml:trace contextRef="#ctx0" brushRef="#br0" timeOffset="1058.12">647 373 7800 0 0,'0'0'174'0'0,"0"0"29"0"0,0 0 13 0 0,3-3-31 0 0,6-3-149 0 0,6 1-36 0 0,4 3 23 0 0,-5 2 53 0 0,-11 0-49 0 0,-1 0-11 0 0,1 0 0 0 0,-1-1 0 0 0,0 1 0 0 0,0 0 1 0 0,0-1-1 0 0,0 0 0 0 0,0 1 0 0 0,0-1 0 0 0,1-1-16 0 0,16-10 91 0 0,1 1-18 0 0,35-5 30 0 0,-5 3-43 0 0,-42 11-54 0 0,-1 0 4 0 0,1 1-1 0 0,-1 0 1 0 0,1 1 0 0 0,7 0-10 0 0,16-2 15 0 0,-18-1-41 0 0,-5 0-65 0 0,-1 1-93 0 0,-4 1 46 0 0,0 0-38 0 0,0 0-26 0 0,1 1-34 0 0,2-1-319 0 0,2 0-226 0 0,3 1-518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33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0 8176 0 0,'0'0'182'0'0,"0"0"29"0"0,0 0 13 0 0,0 0 19 0 0,0 0 51 0 0,0 0 24 0 0,0 0 2 0 0,0 0 6 0 0,3 3 30 0 0,7 11 43 0 0,-7-2-48 0 0,-1-4 11 0 0,3 6-177 0 0,1 2 6 0 0,-1-4 29 0 0,3 6 43 0 0,-7-15-221 0 0,0 0 0 0 0,0 0 0 0 0,0 0 0 0 0,-1 0 0 0 0,1 0 1 0 0,-1 0-1 0 0,0 3-42 0 0,1 4 132 0 0,0-2-34 0 0,6 11 77 0 0,-3-9-72 0 0,1 3 59 0 0,2 8 50 0 0,-5-14-167 0 0,-1-1 0 0 0,0 0 0 0 0,0 1 0 0 0,0-1 0 0 0,0 1 0 0 0,-1 2-45 0 0,0-4 32 0 0,1 1 1 0 0,-1-1 0 0 0,2 1 0 0 0,-1-1-1 0 0,0 0 1 0 0,2 2-33 0 0,-2-2 32 0 0,1 1-1 0 0,-1-1 1 0 0,1 0 0 0 0,-2 1 0 0 0,1-1-1 0 0,0 3-31 0 0,-2 7 59 0 0,1-9-30 0 0,0 0 0 0 0,0 1 0 0 0,0-1 0 0 0,1 1 1 0 0,0-1-1 0 0,0 1-29 0 0,5 9 78 0 0,-5-13-60 0 0,1 0-1 0 0,-1 0 1 0 0,0 1 0 0 0,-1-1 0 0 0,1 0 0 0 0,0 1 0 0 0,-1-1 0 0 0,0 2-18 0 0,1 21 115 0 0,-1-22-96 0 0,1 0 1 0 0,-1 0-1 0 0,1-1 1 0 0,0 1-1 0 0,0 0 1 0 0,1-1 0 0 0,-1 1-1 0 0,1-1 1 0 0,1 4-20 0 0,2 7 69 0 0,-6-3-42 0 0,1-8-27 0 0,-1 1 0 0 0,1-1 0 0 0,0 1 0 0 0,1-1 0 0 0,-1 0 0 0 0,0 1 0 0 0,1-1 0 0 0,0 1 0 0 0,0-1 0 0 0,0 0 0 0 0,0 0 0 0 0,0 0 0 0 0,1 1 0 0 0,0-1 0 0 0,0 1 0 0 0,0-1 3 0 0,-1 5-4 0 0,-1 10 47 0 0,0-16-69 0 0,0-1-65 0 0,0-1-43 0 0,0 0-129 0 0,0 0-214 0 0,0 0-6 0 0</inkml:trace>
  <inkml:trace contextRef="#ctx0" brushRef="#br0" timeOffset="267.11">1 253 8520 0 0,'0'0'190'0'0,"0"0"28"0"0,0 0 11 0 0,2 0-21 0 0,3-1-174 0 0,4-1-25 0 0,-1-3 1 0 0,-7 4-3 0 0,0 0 0 0 0,1 0 0 0 0,-1 0 0 0 0,1 1 0 0 0,-1-1 0 0 0,1 0 0 0 0,-1 1 0 0 0,1-1 0 0 0,0 1 0 0 0,-1 0 0 0 0,1-1 0 0 0,0 1 0 0 0,-1 0 0 0 0,1 0-7 0 0,21-1 105 0 0,-19 1-89 0 0,0-1 0 0 0,1 1 0 0 0,-2-1 0 0 0,1-1 0 0 0,0 1 0 0 0,0 0 0 0 0,0-1 0 0 0,0 0 0 0 0,0 0-16 0 0,-2 1 9 0 0,1 0 0 0 0,-1 0 1 0 0,0 1-1 0 0,1-1 0 0 0,-1 1 0 0 0,0 0 0 0 0,1-1 0 0 0,-1 1 0 0 0,1 0 1 0 0,1 1-10 0 0,13-3 39 0 0,7-8 25 0 0,15 5-11 0 0,-28 2-165 0 0,-1 1 80 0 0,2-1 69 0 0,6-2 95 0 0,1 0-17 0 0,-6 2-150 0 0,-2 0-112 0 0,-5 2 22 0 0,-1 0-39 0 0,0 0-6 0 0,0 1-33 0 0,0-1-35 0 0,0 1-38 0 0,-1-1-40 0 0,1 1-42 0 0,1 0-45 0 0,-1 0-47 0 0,7 0-764 0 0,7 0-696 0 0</inkml:trace>
  <inkml:trace contextRef="#ctx0" brushRef="#br0" timeOffset="637.85">774 142 8176 0 0,'0'0'182'0'0,"0"0"29"0"0,0 0 13 0 0,-3 0-32 0 0,0 0-163 0 0,-15 1-12 0 0,13 1 26 0 0,0 4 108 0 0,5-5-138 0 0,0-1 0 0 0,0 1 1 0 0,0-1-1 0 0,-1 1 0 0 0,1-1 0 0 0,0 0 0 0 0,-1 1 1 0 0,1-1-1 0 0,0 0 0 0 0,-1 1 0 0 0,1-1 0 0 0,-1 0 1 0 0,1 1-1 0 0,0-1 0 0 0,-1 0 0 0 0,1 0 1 0 0,-1 1-1 0 0,1-1 0 0 0,-1 0 0 0 0,1 0 0 0 0,-1 0 1 0 0,1 0-1 0 0,-1 0 0 0 0,1 0 0 0 0,-1 0 0 0 0,1 1 1 0 0,-1-2-1 0 0,1 1 0 0 0,-1 0 0 0 0,1 0 0 0 0,-1 0 1 0 0,0 0-14 0 0,-5 0 137 0 0,4 0-96 0 0,1-1 0 0 0,-1 1 0 0 0,0 0 0 0 0,1 0 0 0 0,-1 0 0 0 0,1 1 1 0 0,-1-1-1 0 0,0 0 0 0 0,1 0 0 0 0,-1 1 0 0 0,0-1 0 0 0,0 2-41 0 0,-3 4 181 0 0,5-5-170 0 0,0-1 0 0 0,-1 1 0 0 0,1-1 0 0 0,0 0 0 0 0,0 1-1 0 0,-1-1 1 0 0,1 1 0 0 0,0-1 0 0 0,-1 0 0 0 0,1 1 0 0 0,0-1 0 0 0,-1 0 0 0 0,1 0 0 0 0,-1 1-1 0 0,1-1 1 0 0,-1 0 0 0 0,1 0 0 0 0,-1 1 0 0 0,1-1 0 0 0,0 0 0 0 0,-1 0 0 0 0,1 0 0 0 0,-1 0 0 0 0,1 0-1 0 0,-1 0 1 0 0,1 0 0 0 0,-1 0 0 0 0,1 0 0 0 0,-1 0 0 0 0,1 0 0 0 0,-1 0 0 0 0,0 0-11 0 0,-11-1 198 0 0,9 1-144 0 0,0 0 1 0 0,0-1-1 0 0,0 1 1 0 0,-1 1-1 0 0,1-1 1 0 0,0 0-1 0 0,0 1 0 0 0,0-1 1 0 0,-1 1-1 0 0,1 0-54 0 0,-16 10 226 0 0,-7-6-2 0 0,14 1-89 0 0,5-2-60 0 0,2-2 9 0 0,-1-1 22 0 0,-1-1 44 0 0,6 1-130 0 0,-1-1 0 0 0,0 0-1 0 0,0 1 1 0 0,1-1 0 0 0,-1 1 0 0 0,0 0-1 0 0,1-1 1 0 0,-1 1 0 0 0,0 0 0 0 0,1 0-1 0 0,-1 0 1 0 0,1 0 0 0 0,0 0-1 0 0,-1 1-19 0 0,-12 11 103 0 0,10-9-100 0 0,2-1 55 0 0,2 0-3 0 0,2 10-44 0 0,-1-12-11 0 0,0 1-1 0 0,1-1 1 0 0,-1 0 0 0 0,0 1 0 0 0,1-1 0 0 0,-1 0 0 0 0,0 0 0 0 0,1 0 0 0 0,-1 0 0 0 0,1 0 0 0 0,0 0 0 0 0,-1-1 0 0 0,1 1 0 0 0,1 0 0 0 0,-2 0 1 0 0,1-1-1 0 0,-1 1 1 0 0,1 0 0 0 0,-1-1 0 0 0,0 1 0 0 0,1 0 0 0 0,-1 0-1 0 0,0 0 1 0 0,0 0 0 0 0,1 0 0 0 0,-1 0 0 0 0,0 1-1 0 0,0-1 1 0 0,0 1-1 0 0,2 3 9 0 0,-3-4-7 0 0,0-1 0 0 0,0 1 0 0 0,1 0 0 0 0,-1-1 0 0 0,0 1 0 0 0,1 0 0 0 0,-1-1 0 0 0,1 1 0 0 0,-1-1 0 0 0,0 1 0 0 0,1-1 0 0 0,-1 1 0 0 0,1-1-1 0 0,0 1 1 0 0,-1-1 0 0 0,1 0 0 0 0,-1 1 0 0 0,1-1 0 0 0,0 0 0 0 0,-1 1 0 0 0,1-1 0 0 0,0 0-2 0 0,4 3 2 0 0,26 23 8 0 0,-15-21 33 0 0,0 8-32 0 0,-9-5-1 0 0,6 4 45 0 0,-4 0 46 0 0,-4 1 59 0 0,2-9-59 0 0,-7-3-95 0 0,0-1 1 0 0,1 0 0 0 0,-1 0-1 0 0,1 1 1 0 0,-1-1 0 0 0,1 0 0 0 0,-1 1-1 0 0,0-1 1 0 0,1 0 0 0 0,-1 1-1 0 0,0-1 1 0 0,1 0 0 0 0,-1 1-1 0 0,0-1 1 0 0,0 1 0 0 0,1-1-1 0 0,-1 1 1 0 0,0-1 0 0 0,0 1 0 0 0,0-1-1 0 0,0 1 1 0 0,0-1 0 0 0,1 1-1 0 0,-1-1 1 0 0,0 1 0 0 0,0-1-1 0 0,0 1 1 0 0,0-1 0 0 0,0 1 0 0 0,0-1-1 0 0,-1 1 1 0 0,1-1-7 0 0,0 4 31 0 0,0 1 82 0 0,0 0 43 0 0,0 10 378 0 0,0-9-339 0 0,0-3-105 0 0,0 0-37 0 0,0-1-45 0 0,0 0-55 0 0,0-2 49 0 0,0 0 0 0 0,0 0 1 0 0,0 0-1 0 0,0 1 0 0 0,0-1 0 0 0,0 0 0 0 0,0 0 0 0 0,0 0 0 0 0,0 0 0 0 0,0 0 1 0 0,0 0-1 0 0,0 0 0 0 0,0 0 0 0 0,0 0 0 0 0,0 0 0 0 0,0 1 0 0 0,0-1 1 0 0,0 0-1 0 0,0 0 0 0 0,0 0 0 0 0,0 0 0 0 0,0 0 0 0 0,0 0 0 0 0,0 0 0 0 0,0 0 1 0 0,0 0-1 0 0,0 0 0 0 0,0 0 0 0 0,0 0 0 0 0,0 1 0 0 0,0-1 0 0 0,0 0 0 0 0,0 0 1 0 0,-1 0-1 0 0,1 0 0 0 0,0 0 0 0 0,0 0 0 0 0,0 0 0 0 0,0 0 0 0 0,0 0 0 0 0,0 0 1 0 0,0 0-1 0 0,0 0 0 0 0,0 0 0 0 0,0 0 0 0 0,0 0 0 0 0,-1 0 0 0 0,1 0 1 0 0,0 0-1 0 0,0 0 0 0 0,0 0 0 0 0,0 0 0 0 0,0 0 0 0 0,0 0 0 0 0,0 0 0 0 0,0 0 1 0 0,0 0-3 0 0,-13 3 103 0 0,-2 9-11 0 0,13-11-83 0 0,1 1 0 0 0,0-1-1 0 0,-1 0 1 0 0,0 1 0 0 0,1-1-1 0 0,-1 0 1 0 0,0 0 0 0 0,0 0 0 0 0,0 0-1 0 0,1 0 1 0 0,-1 0 0 0 0,0-1 0 0 0,0 1-1 0 0,0-1 1 0 0,0 1 0 0 0,0-1 0 0 0,-1 0-9 0 0,-10 3 52 0 0,3 2-34 0 0,9-4-18 0 0,-1 0 0 0 0,0 0 1 0 0,1 0-1 0 0,-1-1 0 0 0,0 1 0 0 0,0 0 0 0 0,0-1 0 0 0,1 1 0 0 0,-1-1 0 0 0,0 1 0 0 0,0-1 0 0 0,0 0 1 0 0,-2 0-1 0 0,1 0-65 0 0,-6 0 58 0 0,5 0-47 0 0,0 0-86 0 0,2 0 25 0 0,0 0-38 0 0,-1 0-65 0 0,1 0-59 0 0,-1 0-64 0 0,0 0-73 0 0,1 0-78 0 0,-2 0-86 0 0,1 0-93 0 0,0 0-98 0 0,-8 0-1110 0 0,-7 0-1068 0 0</inkml:trace>
  <inkml:trace contextRef="#ctx0" brushRef="#br0" timeOffset="7144.89">947 489 10680 0 0,'0'0'241'0'0,"0"0"38"0"0,0 0 11 0 0,0 0-28 0 0,0 0-197 0 0,-2 0-37 0 0,0 0-27 0 0,1 1 0 0 0,-1-1 0 0 0,1 0 0 0 0,0 0 0 0 0,-1 1 0 0 0,1-1 0 0 0,-1 1-1 0 0,1 0 1 0 0,0-1 0 0 0,-1 1 0 0 0,0 0-1 0 0,-7 6-33 0 0,7-4-143 0 0,2-3-70 0 0,0 0 132 0 0,0 0-25 0 0,0 0-48 0 0,0 0-88 0 0,0 0-103 0 0,0 0-93 0 0,0 0 67 0 0,0 0-34 0 0,0 0-512 0 0,0 0-402 0 0,0 0-764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50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 6216 0 0,'0'0'133'0'0,"-3"0"23"0"0,0 0-100 0 0,1 0-31 0 0,0 0-1 0 0,0 0 1 0 0,0 0-1 0 0,0 0 1 0 0,1 0 0 0 0,-1 0-1 0 0,0 0 1 0 0,0 1 0 0 0,0-1-1 0 0,1 1 1 0 0,-2 0-25 0 0,-1 6 31 0 0,4-7-31 0 0,0 0 0 0 0,0 1 0 0 0,0-1 0 0 0,0 0 0 0 0,0 0 0 0 0,0 0 0 0 0,0 1 0 0 0,0-1-1 0 0,0 0 1 0 0,0 0 0 0 0,0 0 0 0 0,0 0 0 0 0,0 1 0 0 0,0-1 0 0 0,0 0 0 0 0,0 0 0 0 0,-1 0 0 0 0,1 0-1 0 0,0 0 1 0 0,0 1 0 0 0,0-1 0 0 0,0 0 0 0 0,0 0 0 0 0,-1 0 0 0 0,1 0 0 0 0,0 0 0 0 0,0 0-1 0 0,0 0 1 0 0,0 0 0 0 0,-1 0 0 0 0,1 1 0 0 0,0-1 0 0 0,0 0 0 0 0,0 0 0 0 0,0 0 0 0 0,-1 0 0 0 0,-8 1 19 0 0,-8-1 35 0 0,15 0-4 0 0,0 0 0 0 0,0 1 0 0 0,0-1 1 0 0,0 1-1 0 0,0-1 0 0 0,0 1 0 0 0,0-1 0 0 0,0 1 0 0 0,0 0 0 0 0,1 0 0 0 0,-1 0 0 0 0,0 1-50 0 0,-8 3 297 0 0,0-3 80 0 0,5 0 75 0 0,1 2-395 0 0,1-1 44 0 0,-5 5 139 0 0,-12 12 409 0 0,15-15-497 0 0,0 0-53 0 0,3-3-80 0 0,1-1-1 0 0,-1 1 0 0 0,1 0 1 0 0,-1 0-1 0 0,1 0 0 0 0,0 0 1 0 0,0 0-1 0 0,0 0-18 0 0,0 1 18 0 0,0 1 0 0 0,0-1 0 0 0,1 0-1 0 0,-1 1 1 0 0,1-1 0 0 0,0 1 0 0 0,0-1 0 0 0,0 1-18 0 0,0-3 7 0 0,0 1 0 0 0,0-1 0 0 0,0 1 0 0 0,-1 0 0 0 0,1-1 0 0 0,-1 1 0 0 0,1-1 0 0 0,-1 1 0 0 0,1-1 0 0 0,-1 1 0 0 0,0-1 0 0 0,0 1 0 0 0,0 0-7 0 0,0 0 4 0 0,0-1 0 0 0,0 1 0 0 0,0 0 0 0 0,0 0 0 0 0,0-1 0 0 0,1 1 0 0 0,-1 0 0 0 0,0 0 0 0 0,1 0 1 0 0,0 0-1 0 0,0 0 0 0 0,-1 0 0 0 0,1 1-4 0 0,0 17 52 0 0,0 34 134 0 0,0-38-152 0 0,0-14-26 0 0,0 0 0 0 0,1 0 0 0 0,-1 0 0 0 0,0 0 1 0 0,1 0-1 0 0,-1 0 0 0 0,1 0 0 0 0,0 0 0 0 0,0 0 1 0 0,0 0-1 0 0,0 0 0 0 0,0 0 0 0 0,0 0-8 0 0,4 7 68 0 0,-3 1 58 0 0,-2-7 62 0 0,3-1 4 0 0,15 16 29 0 0,-10-9-141 0 0,-2-5 38 0 0,1-4-75 0 0,-2 1-9 0 0,9 10 67 0 0,-14-11-96 0 0,0 0 0 0 0,0 0-1 0 0,0 0 1 0 0,1 1 0 0 0,-1-1 0 0 0,0 0-1 0 0,0 0 1 0 0,1 0 0 0 0,-1 1 0 0 0,0-1-1 0 0,1 0 1 0 0,-1 0 0 0 0,0 0 0 0 0,1 0 0 0 0,-1 0-1 0 0,0 0 1 0 0,0 0 0 0 0,1 0 0 0 0,-1 0-1 0 0,0 0 1 0 0,1 0 0 0 0,-1 0 0 0 0,0 0-1 0 0,1 0 1 0 0,-1 0 0 0 0,0 0-5 0 0,3 0 19 0 0,-1 0 0 0 0,1 0 1 0 0,0 0-1 0 0,-1 0 0 0 0,1-1 0 0 0,-1 1 1 0 0,1-1-20 0 0,3-6 85 0 0,-4 3-34 0 0,12-1 62 0 0,-9 3-96 0 0,-2-1-17 0 0,4-5 21 0 0,9-8 41 0 0,2-1-6 0 0,-11 11-42 0 0,-1 1 1 0 0,0-1-1 0 0,0 0 0 0 0,-1 0 0 0 0,0-1 0 0 0,3-3-14 0 0,-4-1 30 0 0,-3 9-27 0 0,0 0-1 0 0,0-1 1 0 0,1 1 0 0 0,-1 0-1 0 0,0 0 1 0 0,1 0-1 0 0,-1 0 1 0 0,1 0 0 0 0,0 0-3 0 0,-1 1 0 0 0,1 0 1 0 0,-1 0-1 0 0,0 0 1 0 0,0-1-1 0 0,0 1 1 0 0,0 0-1 0 0,0-1 1 0 0,0 1-1 0 0,0-1 1 0 0,0 1-1 0 0,0-1 1 0 0,-1 0 0 0 0,1 1-1 0 0,-1-1 1 0 0,1 1-1 0 0,-1-1 1 0 0,0 0-1 0 0,1 0 1 0 0,-1 1-1 0 0,0-1 0 0 0,0 0 4 0 0,0 0 0 0 0,0 0 0 0 0,0 0 0 0 0,1 1 0 0 0,-1-1 0 0 0,1 0 0 0 0,-1 1 0 0 0,1-1 0 0 0,0 0 0 0 0,0 1 0 0 0,0-1 0 0 0,-1 1 0 0 0,2-1-4 0 0,-1 0 0 0 0,0 1 0 0 0,-1-1 0 0 0,1 1 1 0 0,0-1-1 0 0,0 1 0 0 0,-1-1 0 0 0,1 0 0 0 0,-1 0 0 0 0,1 1 0 0 0,-1-1 0 0 0,0 0 0 0 0,0 0 1 0 0,0 0-1 0 0,0-45 0 0 0,1 46-1 0 0,-1 0 0 0 0,0 0 0 0 0,0 1 0 0 0,0-1 0 0 0,0 0 0 0 0,-1 0 1 0 0,1 0-1 0 0,0 0 0 0 0,0 0 0 0 0,0 1 0 0 0,-1-1 0 0 0,1 0 0 0 0,0 0 1 0 0,-1 0 0 0 0,0 0-5 0 0,1 1 1 0 0,-1 0 0 0 0,0-1 0 0 0,1 1-1 0 0,-1 0 1 0 0,1 0 0 0 0,-1 0-1 0 0,0-1 1 0 0,1 1 0 0 0,-1 0 0 0 0,0 0-1 0 0,0 0 1 0 0,1 0 0 0 0,-1 0 0 0 0,0 0 4 0 0,-1 0-90 0 0,2 3 10 0 0,0-3 79 0 0,0 1-1 0 0,0-1 0 0 0,0 0 1 0 0,0 1-1 0 0,0-1 1 0 0,0 0-1 0 0,0 1 0 0 0,0-1 1 0 0,0 0-1 0 0,0 1 0 0 0,0-1 1 0 0,0 0-1 0 0,0 1 1 0 0,0-1-1 0 0,0 0 0 0 0,0 1 1 0 0,-1-1-1 0 0,1 0 1 0 0,0 1-1 0 0,0-1 0 0 0,0 0 1 0 0,0 1-1 0 0,-1-1 0 0 0,1 0 1 0 0,0 0-1 0 0,0 1 1 0 0,-1-1-1 0 0,1 0 0 0 0,0 0 1 0 0,0 0-1 0 0,-1 1 1 0 0,1-1-1 0 0,0 0 0 0 0,-1 0 1 0 0,1 0-1 0 0,0 0 0 0 0,-1 0 2 0 0,1 1 0 0 0,-1-1 0 0 0,1 0-1 0 0,0 0 1 0 0,-1 0 0 0 0,1 0-1 0 0,0 1 1 0 0,-1-1 0 0 0,1 0-1 0 0,-1 0 1 0 0,1 0 0 0 0,0 1-1 0 0,0-1 1 0 0,-1 0-1 0 0,1 1 1 0 0,0-1 0 0 0,-1 0-1 0 0,1 1 1 0 0,0-1 0 0 0,0 0-1 0 0,0 1 1 0 0,-1 0 0 0 0,0 2 0 0 0,1 0 0 0 0,-1 0 0 0 0,0 0 0 0 0,1 0 0 0 0,0 1 1 0 0,0-1-1 0 0,0 3 0 0 0,0 9-11 0 0,3 1-32 0 0,7 0 33 0 0,-7 0 10 0 0,-1-1 0 0 0,25 33 0 0 0,-25-43-29 0 0,2 1 78 0 0,-3-5-52 0 0,1 1-72 0 0,0-1-3 0 0,0 0-33 0 0,0 0-26 0 0,1 0-37 0 0,0 1-223 0 0,0 0-113 0 0,-1 0 67 0 0,0 0-41 0 0,1 1-572 0 0,-3-3 1056 0 0,2 2-1506 0 0,-1-2-852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50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237 300 6448 0 0,'-2'0'141'0'0,"-17"0"90"0"0,12 0-126 0 0,-1 0 58 0 0,-82 0 1810 0 0,90 0-1958 0 0,-1 0 1 0 0,1 0-1 0 0,-1 0 1 0 0,1 0-1 0 0,-1 0 0 0 0,1 0 1 0 0,-1 0-1 0 0,1 0 0 0 0,-1 0 1 0 0,1 0-1 0 0,-1 0 0 0 0,1 0 1 0 0,-1 0-1 0 0,1 0 0 0 0,-1 1 1 0 0,1-1-1 0 0,-1 0 1 0 0,1 0-1 0 0,0 1 0 0 0,-1-1 1 0 0,1 0-1 0 0,-1 0 0 0 0,1 1 1 0 0,0-1-1 0 0,-1 0 0 0 0,1 1 1 0 0,0-1-1 0 0,-1 1 1 0 0,1-1-1 0 0,0 1 0 0 0,0-1 1 0 0,-1 1-16 0 0,-3 5 213 0 0,-9 0 109 0 0,6-2-250 0 0,0 2 105 0 0,-18 19 671 0 0,21-20-700 0 0,2-1-41 0 0,-4 8 140 0 0,1-2-105 0 0,0 0-58 0 0,0 21 113 0 0,3-27-179 0 0,0 1 0 0 0,0-1 0 0 0,0 0 0 0 0,1 1 0 0 0,-1-1 0 0 0,1 1 0 0 0,1-1 0 0 0,-1 1 0 0 0,0-1 0 0 0,1 1 0 0 0,0 0 0 0 0,0-1 0 0 0,1 2-18 0 0,-1 57 272 0 0,2-48-208 0 0,11 1 5 0 0,1-3 22 0 0,-10-10-2 0 0,-1-2-46 0 0,5-2-12 0 0,-8 1-18 0 0,12 0 109 0 0,-11 1-113 0 0,1-1 1 0 0,0 0 0 0 0,0 0 0 0 0,0 0 0 0 0,-1 0 0 0 0,1-1-1 0 0,0 1 1 0 0,0 0 0 0 0,-1-1 0 0 0,1 1 0 0 0,0-1 0 0 0,0 0-10 0 0,61-30 306 0 0,-61 29-298 0 0,1 0-1 0 0,0 0 1 0 0,-1 0 0 0 0,0 0-1 0 0,1 0 1 0 0,-1-1 0 0 0,0 1-1 0 0,0-1 1 0 0,0 1-1 0 0,-1-1 1 0 0,1 0 0 0 0,0 0-1 0 0,-1-1-7 0 0,2 0 18 0 0,-1 0 0 0 0,1 0 0 0 0,-1 0 1 0 0,1 0-1 0 0,2-2-18 0 0,0 1 3 0 0,-1-1 1 0 0,1 1 0 0 0,-1-1 0 0 0,2-5-4 0 0,2 0 1 0 0,-3 2 15 0 0,0 0 0 0 0,-1 0 0 0 0,0 0 0 0 0,1-2-16 0 0,0-6 0 0 0,-4 14 0 0 0,0 0 0 0 0,0 0 0 0 0,0 0 0 0 0,-1-1 0 0 0,0 1 0 0 0,0 0 0 0 0,0-1 0 0 0,0 1 0 0 0,2-15 10 0 0,4 6 17 0 0,-5 10-25 0 0,0 1 0 0 0,0-1 0 0 0,-1 1 0 0 0,1-1 0 0 0,0 1 0 0 0,-1-1-1 0 0,1 0 1 0 0,-1 1 0 0 0,0-1 0 0 0,1 0 0 0 0,-1 1 0 0 0,0-1 0 0 0,0 0 0 0 0,0 0-2 0 0,1-7 0 0 0,-1 5 0 0 0,0 0 0 0 0,0 1 0 0 0,0-1 0 0 0,0 0 0 0 0,0 1 0 0 0,-1-1 0 0 0,1 1 0 0 0,-1-1 0 0 0,-1-1 0 0 0,-24-69 0 0 0,21 38 0 0 0,-7 12 0 0 0,10 20 0 0 0,0 0 0 0 0,-1-1 0 0 0,1 1 0 0 0,1-1 0 0 0,-1 1 0 0 0,1-1 0 0 0,-1 1 0 0 0,1-1 0 0 0,1 0 0 0 0,-1-3 0 0 0,1-2 0 0 0,1 7 0 0 0,-1 1 0 0 0,0-1 0 0 0,0 0 0 0 0,0 0 0 0 0,0 0 0 0 0,0 0 0 0 0,-1 1 0 0 0,1-1 0 0 0,-1 0 0 0 0,0 0 0 0 0,0 0 0 0 0,-9-3 0 0 0,9 6 0 0 0,1-1 0 0 0,-1 0 0 0 0,1 0 0 0 0,0 0 0 0 0,0 1 0 0 0,-1-1 0 0 0,1 0 0 0 0,0 0 0 0 0,0 0 0 0 0,0 0 0 0 0,0 1 0 0 0,0-1 0 0 0,0 0 0 0 0,0-1 0 0 0,0-11-12 0 0,0 10-52 0 0,0 3-26 0 0,0 3 21 0 0,0-1 61 0 0,1 0 1 0 0,-1-1 0 0 0,0 1-1 0 0,1 0 1 0 0,0 0-1 0 0,-1-1 1 0 0,1 1-1 0 0,0 0 1 0 0,0-1-1 0 0,0 1 1 0 0,1 0 7 0 0,2 6 5 0 0,1 24-5 0 0,6-19 0 0 0,-9-12 0 0 0,0 1 0 0 0,0 0 0 0 0,-1 0 0 0 0,1 0 0 0 0,-1 0 0 0 0,0 0 0 0 0,1 0 0 0 0,-1 0 0 0 0,1 2 0 0 0,3 22 14 0 0,8 1 60 0 0,0-1 22 0 0,-7 0 1 0 0,9 11 110 0 0,-2 0-66 0 0,1-1-26 0 0,-12-17-45 0 0,-2-18-63 0 0,0 0-1 0 0,0 1 0 0 0,0-1 0 0 0,0 1 0 0 0,0-1 0 0 0,1 0 0 0 0,-1 1 0 0 0,1-1 0 0 0,-1 0 1 0 0,1 2-7 0 0,1 1 6 0 0,0 0 1 0 0,0 0 0 0 0,-1 0-1 0 0,1 1 1 0 0,-1-1 0 0 0,0 1-1 0 0,0-1 1 0 0,0 1 0 0 0,-1 0-1 0 0,0-1 1 0 0,1 1 0 0 0,-2-1-1 0 0,1 2-6 0 0,0 33 60 0 0,0 1-104 0 0,2-29-88 0 0,-2-9 94 0 0,1 0 1 0 0,0-1-1 0 0,0 1 1 0 0,0-1-1 0 0,0 1 1 0 0,0 0-1 0 0,0-1 0 0 0,0 0 1 0 0,0 1-1 0 0,1-1 38 0 0,1 2-326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51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144 426 5456 0 0,'0'0'158'0'0,"0"0"-33"0"0,0 0 9 0 0,0 0 62 0 0,0 0 180 0 0,-3-2 327 0 0,-7-9 29 0 0,7 9-31 0 0,0 2-145 0 0,-23 0 419 0 0,21 2-522 0 0,2 1-399 0 0,-1 1 33 0 0,-4 4 156 0 0,-11 11 314 0 0,13-13-410 0 0,1-1-47 0 0,4-4-81 0 0,0 0-1 0 0,-1 0 1 0 0,1 1 0 0 0,0-1 0 0 0,0 0-1 0 0,0 1 1 0 0,0-1 0 0 0,0 0 0 0 0,0 1-1 0 0,0 0 1 0 0,1-1 0 0 0,-1 1-1 0 0,0-1 1 0 0,1 1 0 0 0,-1 0 0 0 0,1-1-1 0 0,0 1 1 0 0,0 0 0 0 0,-1-1 0 0 0,1 2-19 0 0,0-2 18 0 0,0 1 0 0 0,0 0 0 0 0,0-1 1 0 0,-1 1-1 0 0,1-1 0 0 0,0 1 0 0 0,-1 0 1 0 0,0-1-1 0 0,1 1 0 0 0,-1-1 0 0 0,0 1 1 0 0,0-1-1 0 0,0 0 0 0 0,0 1-18 0 0,-4 6 82 0 0,-2 6 81 0 0,-2 4 25 0 0,6-4-35 0 0,3 8-22 0 0,1-14-74 0 0,-1 13 72 0 0,0 21 290 0 0,0-39-276 0 0,2 0 1 0 0,12 7-24 0 0,1-7-96 0 0,-1-3-3 0 0,-7-1 85 0 0,-1 0-40 0 0,7-5 6 0 0,-5 1-25 0 0,2 0 11 0 0,-8 4-49 0 0,1 0 0 0 0,-1 0 0 0 0,0 0 1 0 0,0-1-1 0 0,0 1 0 0 0,0-1 0 0 0,0 1 1 0 0,0-1-1 0 0,0 0-9 0 0,11-10 86 0 0,0 0-34 0 0,9-9-18 0 0,-15 14-35 0 0,0 0 1 0 0,0-1 0 0 0,3-6 0 0 0,-3 2 0 0 0,-3 6 0 0 0,0 0 0 0 0,0 0 0 0 0,0 1 0 0 0,5-5 0 0 0,6-10-3 0 0,-4-2-43 0 0,-8 17 21 0 0,9-30 8 0 0,-9 25 8 0 0,2-15-59 0 0,-5 18 10 0 0,0 0 1 0 0,0 0 0 0 0,0-1-1 0 0,-1 1 1 0 0,0 0 0 0 0,-2-4 57 0 0,-7-10-176 0 0,6 8 94 0 0,0-2 7 0 0,-7-4 56 0 0,9 15 19 0 0,0 0 0 0 0,0-1 0 0 0,0 1 0 0 0,0 0 0 0 0,1-1 0 0 0,0 1 0 0 0,0-2 0 0 0,-1 1 0 0 0,1-1 0 0 0,-1 1 0 0 0,0 0 0 0 0,0-1 0 0 0,-1 1 0 0 0,1 0 0 0 0,-2-1 0 0 0,-18-23 0 0 0,16 22 0 0 0,0-1 0 0 0,0 0 0 0 0,1 0 0 0 0,0-1 0 0 0,0 1 0 0 0,-1-4 0 0 0,5 9-1 0 0,1 0-1 0 0,-1 1 1 0 0,0-1-1 0 0,1 1 0 0 0,-1-1 1 0 0,0 1-1 0 0,-1 0 0 0 0,1 0 0 0 0,0-1 1 0 0,-1 1-1 0 0,1 0 0 0 0,-1 0 1 0 0,0 1-1 0 0,0-2 2 0 0,-2-2-47 0 0,-1-1 1 0 0,1 1-1 0 0,1-1 1 0 0,-1 0-1 0 0,1 0 1 0 0,0-1 46 0 0,0 1-18 0 0,2 0-18 0 0,0-1 88 0 0,0-5 105 0 0,-1 8-116 0 0,1 4-37 0 0,1-1 0 0 0,-1 1 0 0 0,0 0 0 0 0,1-1 0 0 0,-1 1 0 0 0,1 0 0 0 0,-1 0 0 0 0,0 0 0 0 0,1 0 0 0 0,-1-1 0 0 0,0 1 0 0 0,0 0 0 0 0,1 0 0 0 0,-1 0 0 0 0,0 0-4 0 0,-1 0-86 0 0,2 0-21 0 0,-3 3 26 0 0,3-3 81 0 0,-1 1-1 0 0,1-1 0 0 0,-1 1 0 0 0,0 0 0 0 0,1 0 0 0 0,-1-1 0 0 0,1 1 0 0 0,-1 0 0 0 0,1 0 0 0 0,-1 0 0 0 0,1 0 0 0 0,-1 0 0 0 0,1 0 0 0 0,0 0 0 0 0,0-1 0 0 0,-1 1 1 0 0,1 0-1 0 0,0 1 1 0 0,1 3 0 0 0,0 1 0 0 0,0-1 0 0 0,0 0 0 0 0,1 0 0 0 0,0 1 0 0 0,0-1 0 0 0,1 3 0 0 0,8 10 13 0 0,-6 8 40 0 0,6-5-23 0 0,-8-8 1 0 0,-2-9-23 0 0,0 0 0 0 0,1 0 0 0 0,-1 0 0 0 0,1 0 0 0 0,-1-1 0 0 0,1 1 0 0 0,0 0 1 0 0,1 0-9 0 0,12 23 86 0 0,6 19 127 0 0,-4-6-22 0 0,-4-17-97 0 0,8 8 59 0 0,-16-24-104 0 0,0 0-1 0 0,0 0 1 0 0,0 0 0 0 0,-1 0 0 0 0,-1 1 0 0 0,1 0 0 0 0,-1-1 0 0 0,0 2-49 0 0,2 22 184 0 0,5 3 6 0 0,-6-14-91 0 0,0 8 55 0 0,7 1 36 0 0,-9-24-141 0 0,1 0-1 0 0,-1 0 1 0 0,0 0 0 0 0,-1 1 0 0 0,1-1 0 0 0,-1 1-1 0 0,0-1 1 0 0,0 5-49 0 0,0 17 246 0 0,0-12-104 0 0,5 1-43 0 0,1-1 0 0 0,-6 2 43 0 0,-1-11-73 0 0,0-4-49 0 0,0-1 1 0 0,0 1-1 0 0,0 0 0 0 0,0-1 1 0 0,0 1-1 0 0,0 0 0 0 0,0-1 0 0 0,0 1 1 0 0,1 0-1 0 0,-1-1 0 0 0,1 1 0 0 0,0 1-20 0 0,10 2 152 0 0,-11-5-147 0 0,0 0-1 0 0,0 1 0 0 0,0-1 0 0 0,1 0 0 0 0,-1 1 0 0 0,0-1 0 0 0,0 0 0 0 0,0 1 0 0 0,0-1 0 0 0,0 0 0 0 0,0 1 1 0 0,0-1-1 0 0,0 0 0 0 0,0 1 0 0 0,0-1 0 0 0,0 0 0 0 0,0 1 0 0 0,0-1 0 0 0,0 0 0 0 0,0 1 0 0 0,0-1 0 0 0,0 0 0 0 0,0 1 1 0 0,0-1-1 0 0,0 0 0 0 0,0 1 0 0 0,-1-1 0 0 0,1 0 0 0 0,0 1 0 0 0,0-1 0 0 0,0 0-4 0 0,-1 1 1 0 0,1-1-1 0 0,0 0 1 0 0,0 0-1 0 0,0 0 1 0 0,0 0-1 0 0,-1 1 1 0 0,1-1 0 0 0,0 0-1 0 0,0 0 1 0 0,0 0-1 0 0,-1 0 1 0 0,1 0-1 0 0,0 1 1 0 0,0-1-1 0 0,-1 0 1 0 0,1 0 0 0 0,0 0-1 0 0,0 0 1 0 0,0 0-1 0 0,-1 0 1 0 0,1 0-1 0 0,0 0 1 0 0,0 0-1 0 0,-1 0 1 0 0,1 0 0 0 0,0 0-1 0 0,0 0 1 0 0,-1 0-1 0 0,1 0 1 0 0,0 0-1 0 0,0 0 1 0 0,-1 0-1 0 0,1-1 1 0 0,0 1-1 0 0,0 0 1 0 0,0 0 0 0 0,-1 0-1 0 0,1 0 1 0 0,0 0-1 0 0,0-1 1 0 0,0 1-1 0 0,-1 0 1 0 0,1 0-1 0 0,0 0 1 0 0,0-1 0 0 0,0 1-1 0 0,-4-10 23 0 0,2 5 93 0 0,-9-6 7 0 0,9 8-10 0 0,2 3-71 0 0,0 0-92 0 0,0 0-100 0 0,0 0-213 0 0,0 0-376 0 0,0 0-42 0 0,0 0-9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55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49 6216 0 0,'0'0'133'0'0,"0"0"23"0"0,0 0 15 0 0,0 0 51 0 0,0 0 152 0 0,0 0 66 0 0,0 0 9 0 0,0 0-12 0 0,0 0-70 0 0,0-2-30 0 0,0 1-445 0 0,0-1 91 0 0,0 1 78 0 0,0-1 65 0 0,0 0 49 0 0,0 0 39 0 0,0-10 939 0 0,0 8-872 0 0,0 1-95 0 0,-2 3 57 0 0,-9 0-3 0 0,8 0-14 0 0,3 0-56 0 0,0 0-30 0 0,0-3-27 0 0,0 0-47 0 0,0-4 20 0 0,0 4 14 0 0,0 3-17 0 0,-2 0-3 0 0,-6 0-27 0 0,-10 0 43 0 0,15 0-11 0 0,0 0-26 0 0,-21-1-48 0 0,23 1-11 0 0,1 0 0 0 0,-1 0 0 0 0,0 0 0 0 0,0-1 0 0 0,0 1 0 0 0,0 0 0 0 0,1 0 0 0 0,-1 0 0 0 0,0 0 0 0 0,0 1 0 0 0,0-1 0 0 0,0 0 0 0 0,1 0 0 0 0,-1 0 0 0 0,0 1 0 0 0,0-1 0 0 0,1 0 0 0 0,-1 1 0 0 0,0-1 0 0 0,0 1 0 0 0,0 0 0 0 0,0 3 0 0 0,-1-1-1 0 0,-13 5 12 0 0,6-3 12 0 0,8-4-20 0 0,-1 0 1 0 0,1 0 0 0 0,0 0 0 0 0,-1 0-1 0 0,0 0 1 0 0,1-1 0 0 0,-1 1 0 0 0,1-1 0 0 0,-1 1-1 0 0,0-1 1 0 0,-1 1-4 0 0,3-2 1 0 0,0 1 0 0 0,0 0 0 0 0,0 0-1 0 0,-1 0 1 0 0,1 0 0 0 0,0 0 0 0 0,0 0-1 0 0,0 0 1 0 0,0 0 0 0 0,0 0-1 0 0,0 0 1 0 0,0 0 0 0 0,0 0 0 0 0,0 0-1 0 0,0 0 1 0 0,-1 0 0 0 0,1 0 0 0 0,0 0-1 0 0,0 0 1 0 0,0 0 0 0 0,0 0 0 0 0,0 1-1 0 0,0-1 1 0 0,0 0 0 0 0,0 0 0 0 0,0 0-1 0 0,0 0 1 0 0,0 0 0 0 0,0 0 0 0 0,-1 0-1 0 0,1 0 1 0 0,0 0 0 0 0,0 0 0 0 0,0 0-1 0 0,0 0 1 0 0,0 0 0 0 0,0 0 0 0 0,0 1-1 0 0,0-1 1 0 0,0 0 0 0 0,0 0 0 0 0,0 0-1 0 0,0 0 1 0 0,0 0 0 0 0,0 0 0 0 0,0 0-1 0 0,0 0 1 0 0,0 0 0 0 0,0 0 0 0 0,0 1-1 0 0,0-1 1 0 0,0 0 0 0 0,0 0 0 0 0,0 0-1 0 0,0 0 1 0 0,0 0 0 0 0,0 0-1 0 0,0 1 1 0 0,0-1 0 0 0,1 0 0 0 0,-1 1 0 0 0,0-1 0 0 0,0 1 0 0 0,0-1 0 0 0,0 0 0 0 0,0 1 0 0 0,-1-1 1 0 0,1 1-1 0 0,0-1 0 0 0,0 1 0 0 0,0-1 0 0 0,0 0 0 0 0,0 1 0 0 0,0-1 0 0 0,-1 0 0 0 0,1 1 0 0 0,0-1 0 0 0,0 0 0 0 0,-1 1 0 0 0,1-1 0 0 0,0 0 0 0 0,0 1 0 0 0,-1-1 0 0 0,1 0 1 0 0,0 1-1 0 0,-1-1 0 0 0,1 0 0 0 0,0 0 0 0 0,-1 0 0 0 0,1 1 0 0 0,-1-1 0 0 0,1 0 0 0 0,0 0 0 0 0,-1 0 0 0 0,1 0 0 0 0,-1 0 0 0 0,1 0 0 0 0,0 0 0 0 0,-1 0 0 0 0,1 0 0 0 0,-1 0 1 0 0,1 0-1 0 0,-1 0 0 0 0,1 0 0 0 0,0 0 0 0 0,-1 0 0 0 0,1 0-1 0 0,-1-1 1 0 0,0 1 0 0 0,0 0 0 0 0,0 0 1 0 0,0 0-1 0 0,0 0 0 0 0,1 0 0 0 0,-1 1 0 0 0,0-1 1 0 0,0 0-1 0 0,0 0 0 0 0,1 0 0 0 0,-1 1 0 0 0,0-1 1 0 0,0 0-1 0 0,0 1 0 0 0,1-1 0 0 0,-1 1 0 0 0,0-1 1 0 0,0 1-2 0 0,-4 12 10 0 0,4-12-8 0 0,1 0 1 0 0,-1 0-1 0 0,0 0 0 0 0,0 0 0 0 0,1 0 0 0 0,-1 0 0 0 0,0 0 0 0 0,0 0 0 0 0,0 0 1 0 0,0 0-1 0 0,0-1 0 0 0,-1 1 0 0 0,1 0 0 0 0,0-1 0 0 0,0 1 0 0 0,0-1 1 0 0,0 1-1 0 0,-1-1 0 0 0,1 0 0 0 0,0 1 0 0 0,-1-1 0 0 0,1 0 0 0 0,0 0 0 0 0,0 0 1 0 0,-2 0-3 0 0,-1-1-2 0 0,-1 2 0 0 0,-4 15 22 0 0,-2-3 60 0 0,8-8 25 0 0,4 0-65 0 0,0 0-7 0 0,-5 1 61 0 0,0-3-86 0 0,3-2-7 0 0,1-1-1 0 0,-1 0 1 0 0,1 1 0 0 0,-1-1-1 0 0,1 1 1 0 0,0-1-1 0 0,-1 0 1 0 0,1 1-1 0 0,-1-1 1 0 0,1 1 0 0 0,0 0-1 0 0,-1-1 1 0 0,1 1-1 0 0,0-1 1 0 0,0 1-1 0 0,-1-1 1 0 0,1 1-1 0 0,-2 32-24 0 0,2-32 10 0 0,-1 1-1 0 0,1 0 1 0 0,0 0-1 0 0,-1 0 1 0 0,0 0-1 0 0,1 0 0 0 0,-1 0 1 0 0,0-1-1 0 0,0 1 1 0 0,-1 1 14 0 0,-1 4-65 0 0,11-1-22 0 0,-7-6 86 0 0,-1 1-1 0 0,0 0 1 0 0,1 0 0 0 0,-1 0 0 0 0,0-1-1 0 0,0 1 1 0 0,1 0 0 0 0,-1 0 0 0 0,0 0 0 0 0,0 0-1 0 0,0-1 1 0 0,0 1 0 0 0,0 0 0 0 0,0 1 1 0 0,0 14 0 0 0,2-1 0 0 0,9 1 0 0 0,-10-14 0 0 0,-1-1 0 0 0,1 0 0 0 0,0 1 0 0 0,0-1 0 0 0,-1 0 0 0 0,1 1 0 0 0,0-1 0 0 0,0 0 0 0 0,1 0 0 0 0,-1 0 0 0 0,0 0 0 0 0,1 0 0 0 0,8 1 0 0 0,1-1 0 0 0,5 9 0 0 0,0-7 0 0 0,-13-3 0 0 0,30-2 75 0 0,-32 2-68 0 0,1-1 1 0 0,0 1 0 0 0,0 0-1 0 0,0-1 1 0 0,0 0 0 0 0,-1 1-1 0 0,1-1 1 0 0,0 0 0 0 0,-1 0-1 0 0,1 0 1 0 0,-1 0 0 0 0,1 0-1 0 0,0-1-7 0 0,4-2 78 0 0,1 3-52 0 0,-1 0-11 0 0,-5 1-14 0 0,-1-1-1 0 0,1 0 1 0 0,0 1 0 0 0,0-1-1 0 0,0 0 1 0 0,0 0 0 0 0,-1 0-1 0 0,1 1 1 0 0,0-1 0 0 0,0 0-1 0 0,-1 0 1 0 0,1 0 0 0 0,-1 0-1 0 0,1 0 1 0 0,-1 0 0 0 0,0-1-1 0 0,7-9 0 0 0,4 5 0 0 0,-10 5 0 0 0,0 1 0 0 0,0-1 0 0 0,0 1 0 0 0,0-1 0 0 0,0 1 0 0 0,0-1 0 0 0,0 0 0 0 0,0 1 0 0 0,0-1 0 0 0,0 0 0 0 0,0 0 0 0 0,-1 1 0 0 0,1-1 0 0 0,0 0 0 0 0,-1 0 0 0 0,1 0 0 0 0,0-5-1 0 0,0-1 12 0 0,3 1 72 0 0,0 2-50 0 0,0 1-10 0 0,-1-1 0 0 0,1 0 1 0 0,-1 0-1 0 0,1 0 0 0 0,0-2-23 0 0,-2-9 14 0 0,-1 13-12 0 0,-1 0 0 0 0,0 0 1 0 0,0 0-1 0 0,1 1 1 0 0,-1-1-1 0 0,1 0 1 0 0,-1 0-1 0 0,1 1 1 0 0,0-1-1 0 0,-1 1 1 0 0,1-1-1 0 0,0 0 1 0 0,0 1-3 0 0,0-1 2 0 0,0 1 0 0 0,0-1 1 0 0,0 1-1 0 0,0-1 1 0 0,-1 0-1 0 0,1 1 1 0 0,0-1-1 0 0,-1 0 1 0 0,0 0-1 0 0,1 1 1 0 0,-1-1-1 0 0,0 0 1 0 0,0 0-3 0 0,0 2 0 0 0,0-1 0 0 0,0 1 0 0 0,0-1 0 0 0,0 1 0 0 0,0 0 0 0 0,0-1 0 0 0,-1 1 0 0 0,1-1 0 0 0,0 1 0 0 0,1-1 0 0 0,-1 1 0 0 0,0-1 0 0 0,0 1 0 0 0,0 0 0 0 0,0-1 0 0 0,0 1 0 0 0,0-1 0 0 0,0 1 0 0 0,1-1 0 0 0,-1 1 0 0 0,0 0 0 0 0,0-1 0 0 0,1 1 0 0 0,-1 0 0 0 0,0-1 0 0 0,1 1 0 0 0,-1 0 0 0 0,0-1 0 0 0,1 1 0 0 0,-1 0 0 0 0,0-1 0 0 0,1 1 0 0 0,-1 0 0 0 0,1 0 0 0 0,-1 0 0 0 0,1-1 0 0 0,-1 1 0 0 0,0 0 0 0 0,1 0 0 0 0,-1 0 0 0 0,1 0 0 0 0,-1-1 0 0 0,0 1 0 0 0,1 0 0 0 0,-1 0 0 0 0,0-1 0 0 0,0 1 0 0 0,1 0 0 0 0,-1 0 0 0 0,0-1 0 0 0,1 1 0 0 0,-1 0 0 0 0,0-1 0 0 0,0 1 0 0 0,0 0 0 0 0,1-1 0 0 0,-1 0 0 0 0,1-2-2 0 0,-1 0-1 0 0,1 0 1 0 0,0-1 0 0 0,-1 1 0 0 0,0 0 0 0 0,0-1 0 0 0,0 0 2 0 0,0-4-38 0 0,0-20-2 0 0,0 14-15 0 0,-3 1 43 0 0,-7 0 28 0 0,7 10 32 0 0,3 6-96 0 0,0 1 36 0 0,0-2 12 0 0,0 0-1 0 0,0 1 1 0 0,0-1-1 0 0,0 0 1 0 0,0 1-1 0 0,1-1 1 0 0,-1 0-1 0 0,1 1 1 0 0,0 1 0 0 0,4 4 0 0 0,-4-7 0 0 0,0 0 0 0 0,0 1 0 0 0,-1-1 0 0 0,1 1 0 0 0,0-1 0 0 0,0 1 0 0 0,-1-1 0 0 0,1 1 0 0 0,-1 0 0 0 0,0-1 0 0 0,1 1 0 0 0,-1 0 0 0 0,0-1 0 0 0,0 1 0 0 0,0 30 0 0 0,3-14 0 0 0,-1-12 4 0 0,6 24-6 0 0,-6-18 32 0 0,-1 1 35 0 0,-1-12-54 0 0,0 1 0 0 0,0 0 0 0 0,0-1 1 0 0,1 1-1 0 0,-1-1 0 0 0,1 1 0 0 0,-1 0 0 0 0,1-1 1 0 0,0 1-1 0 0,-1-1 0 0 0,1 1 0 0 0,0-1 0 0 0,0 0 1 0 0,0 1-12 0 0,4 6 50 0 0,4 11 65 0 0,-2-6-62 0 0,-5-7-16 0 0,-1 7-26 0 0,-1-3 42 0 0,-1 5 74 0 0,1-7-60 0 0,0-7-48 0 0,0 1-21 0 0,0 6 13 0 0,0 8 27 0 0,1-11-58 0 0,-1-2 14 0 0,0-1-30 0 0,0 1-29 0 0,-1-1-43 0 0,1-2-58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8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47 128 6656 0 0,'0'0'197'0'0,"0"0"-57"0"0,0 0-13 0 0,0 0 41 0 0,0 0 138 0 0,0 0 260 0 0,0 0 11 0 0,0 2-22 0 0,-1 16 0 0 0,0 12 143 0 0,2-14-408 0 0,3-1-57 0 0,-3-10-196 0 0,2 2 23 0 0,-1 0 0 0 0,0 0-1 0 0,0 0 1 0 0,-1 0 0 0 0,0 0 0 0 0,0 6-60 0 0,-2 3 93 0 0,1-9-28 0 0,0 1 0 0 0,0 0 0 0 0,1 0-1 0 0,0-1 1 0 0,0 3-65 0 0,4 6 116 0 0,-3-9-58 0 0,0-1-1 0 0,-1 1 1 0 0,1-1 0 0 0,-1 1 0 0 0,-1 0 0 0 0,1 0-58 0 0,-2 18 194 0 0,0-16-98 0 0,1 0-1 0 0,0 0 1 0 0,0 1-1 0 0,1-1 1 0 0,0 0 0 0 0,1 3-96 0 0,4 3 184 0 0,-5-12-145 0 0,0 0 1 0 0,1 1 0 0 0,-1-1-1 0 0,-1 1 1 0 0,1-1 0 0 0,0 1-1 0 0,-1-1 1 0 0,0 1 0 0 0,0 0-40 0 0,0 14 160 0 0,0 25 310 0 0,3-28-329 0 0,3-2 20 0 0,-5-12-147 0 0,0 1 1 0 0,0-1 0 0 0,0 1 0 0 0,-1-1 0 0 0,1 1 0 0 0,-1-1 0 0 0,1 1 0 0 0,-1-1 0 0 0,0 1 0 0 0,1-1-1 0 0,-1 1 1 0 0,0 0 0 0 0,0-1-15 0 0,0 47 208 0 0,0-20-130 0 0,0-25-4 0 0,0 0-15 0 0,0 7-38 0 0,0-7 33 0 0,0-3 10 0 0,0 0 5 0 0,0 0 16 0 0,0-1-51 0 0,0-1-42 0 0,-2-6-96 0 0,-3 4-53 0 0,4 3 140 0 0,1 1 0 0 0,-1-1 0 0 0,0 1 0 0 0,1 0 0 0 0,-1-1 0 0 0,1 0 0 0 0,-1 1 0 0 0,1-1 0 0 0,-1 1 0 0 0,1-1 1 0 0,0 0-1 0 0,-1 1 0 0 0,1-1 0 0 0,0 0 0 0 0,-1 1 0 0 0,1-1 0 0 0,0 0 0 0 0,0 1 0 0 0,-1-1 0 0 0,1 0 0 0 0,0 0 0 0 0,0 1 0 0 0,0-1 0 0 0,0 0 1 0 0,0 0 16 0 0,1-6-127 0 0,-1-5-176 0 0,-3 0-125 0 0,-2 4 140 0 0,-1-2-142 0 0,4 3 175 0 0,2-2-36 0 0,-2-6-56 0 0,-8-21-584 0 0,7 23 650 0 0,-1 0 51 0 0,-3-14-257 0 0,-6-24-368 0 0,7 21 376 0 0,3 6-12 0 0,2 2 93 0 0,0-10-157 0 0,-2 19 318 0 0,1 2 38 0 0,-2-3-24 0 0,2 0 57 0 0,-1-13-45 0 0,3 20 144 0 0,-1 0 0 0 0,0 1 0 0 0,0-1 0 0 0,0 1 0 0 0,-3-6 67 0 0,3 8-30 0 0,0 0-1 0 0,-1 0 0 0 0,2 0 1 0 0,-1 0-1 0 0,0 0 1 0 0,1 0-1 0 0,0 0 1 0 0,0-1-1 0 0,0 1 1 0 0,0 0-1 0 0,1-4 31 0 0,4-8-30 0 0,1-6 68 0 0,-4 0 58 0 0,0 3 31 0 0,5 3-66 0 0,-4 9-12 0 0,0-1 57 0 0,-2 1 11 0 0,-1-2 50 0 0,3-6 215 0 0,-3 14-351 0 0,1 0-1 0 0,-1 0 1 0 0,1 0-1 0 0,0 0 1 0 0,-1 0-1 0 0,1 0 1 0 0,0 0-1 0 0,0 1 1 0 0,-1-1-1 0 0,1 0 1 0 0,0 0-1 0 0,0 1 1 0 0,0-1-1 0 0,0 0 1 0 0,1 0-31 0 0,11-4 436 0 0,-8-6 17 0 0,3 6-90 0 0,9-3 64 0 0,-13 6-290 0 0,4-2 99 0 0,-2 1-39 0 0,7-4 115 0 0,-8 5-196 0 0,-1 0-56 0 0,2 1 73 0 0,-1 1 38 0 0,11 0 400 0 0,-10 0-353 0 0,-1 0-66 0 0,0 0-76 0 0,9 3 98 0 0,-4 3-43 0 0,-2-2-38 0 0,2 1 31 0 0,0-1-47 0 0,3 2-28 0 0,-9-4-47 0 0,0 0 0 0 0,0 0 0 0 0,0 0 0 0 0,0 1 0 0 0,0 0 0 0 0,-1-1 0 0 0,3 4-2 0 0,4 7 45 0 0,-6-3-41 0 0,0-1-1 0 0,-1 1 1 0 0,2 5-4 0 0,0 2 10 0 0,2 0 27 0 0,-6-15-34 0 0,1 1 0 0 0,-1 0 0 0 0,0-1 0 0 0,-1 1 0 0 0,1 0-1 0 0,0-1 1 0 0,-1 1 0 0 0,1 2-3 0 0,-1-1 7 0 0,0-1 0 0 0,-1 0-1 0 0,1 0 1 0 0,-1 0 0 0 0,1 0-1 0 0,-1 0 1 0 0,0 0-7 0 0,-3 7 9 0 0,-2 10 7 0 0,0-5 34 0 0,4-12-38 0 0,0 1 1 0 0,0 0 0 0 0,1-1 0 0 0,-1 1 0 0 0,1 0-1 0 0,0 0 1 0 0,0 0 0 0 0,1 0 0 0 0,-1 0 0 0 0,1 3-13 0 0,0-5 9 0 0,0 0 1 0 0,-1 1-1 0 0,1-1 1 0 0,0 1 0 0 0,-1-1-1 0 0,1 0 1 0 0,-1 1-1 0 0,0-1 1 0 0,0 0 0 0 0,0 0-1 0 0,0 1 1 0 0,-1 0-10 0 0,-8 18 85 0 0,0 3-13 0 0,1-11 25 0 0,-2-2-55 0 0,9-10-40 0 0,1 0 0 0 0,0 0 1 0 0,0 0-1 0 0,0 0 0 0 0,0 0 1 0 0,-1 1-1 0 0,2-1 0 0 0,-1 0 1 0 0,-1 2-3 0 0,-3 10 64 0 0,-6-8-32 0 0,6 6 32 0 0,-5-6-48 0 0,8-2-34 0 0,1-1-46 0 0,0 1-110 0 0,0-2 33 0 0,0 0-44 0 0,-1 1-230 0 0,0-2-117 0 0,0 1 68 0 0,0-1-44 0 0,-3 0-606 0 0,-1 0-486 0 0,-4 0-921 0 0</inkml:trace>
  <inkml:trace contextRef="#ctx0" brushRef="#br0" timeOffset="441.7">615 17 5456 0 0,'0'0'158'0'0,"-3"0"-4"0"0,3 0-148 0 0,-1 0 0 0 0,0 0 0 0 0,1 0 0 0 0,-1 0 0 0 0,0 0 0 0 0,0 0 0 0 0,1 0 0 0 0,-1 1 0 0 0,0-1 0 0 0,1 0 0 0 0,-1 0 0 0 0,1 1 0 0 0,-1-1 0 0 0,0 0 0 0 0,1 1-6 0 0,-2 3 96 0 0,1 2 106 0 0,1-6-202 0 0,0 0 6 0 0,0 0 1 0 0,0 0-1 0 0,0 1 1 0 0,0-1 0 0 0,0 0-1 0 0,0 0 1 0 0,0 0-1 0 0,0 0 1 0 0,0 0-1 0 0,0 0 1 0 0,0 0-1 0 0,0 0 1 0 0,0 0 0 0 0,0 0-1 0 0,0 1 1 0 0,0-1-1 0 0,0 0 1 0 0,0 0-1 0 0,0 0 1 0 0,0 0-1 0 0,0 0 1 0 0,0 0-1 0 0,0 0 1 0 0,0 0 0 0 0,0 0-1 0 0,0 0 1 0 0,0 0-1 0 0,0 0 1 0 0,0 1-1 0 0,0-1 1 0 0,0 0-1 0 0,0 0 1 0 0,0 0 0 0 0,-1 0-1 0 0,1 0 1 0 0,0 0-1 0 0,0 0 1 0 0,0 0-1 0 0,0 0 1 0 0,0 0-1 0 0,0 0 1 0 0,0 0-1 0 0,0 0 1 0 0,0 0 0 0 0,0 0-1 0 0,-1 0 1 0 0,1 0-1 0 0,0 0 1 0 0,0 0-1 0 0,0 0 1 0 0,0 0-1 0 0,0 0 1 0 0,0 0-1 0 0,0 0 1 0 0,0 0 0 0 0,0 0-1 0 0,0 0-6 0 0,-27 0 767 0 0,22 2-383 0 0,2 1-282 0 0,0 1 56 0 0,-8 7 397 0 0,7-6-358 0 0,1-2-89 0 0,1 0-95 0 0,-4 9 203 0 0,-4 5 113 0 0,5-9-79 0 0,2-3-187 0 0,-5 14 125 0 0,6-10-83 0 0,1 3 43 0 0,1 4 3 0 0,0 29 341 0 0,0-32-386 0 0,0 4 30 0 0,0 14 19 0 0,0-11-35 0 0,1-16-96 0 0,-1 1 0 0 0,1-1 1 0 0,0 0-1 0 0,0 0 1 0 0,0 1-1 0 0,1 1-24 0 0,21 44 277 0 0,-18-40-215 0 0,-4-8-44 0 0,1 1 0 0 0,-1-1-1 0 0,1 0 1 0 0,0 0 0 0 0,-1 0 0 0 0,1 0 0 0 0,0 0-1 0 0,0 0 1 0 0,1 0-18 0 0,5 3 103 0 0,1 0 1 0 0,-1 0-1 0 0,4 1-103 0 0,-7-3 43 0 0,1-1-5 0 0,2-1 81 0 0,15-1 428 0 0,-17-1-427 0 0,-2 1-38 0 0,0 0-39 0 0,-1-1 1 0 0,0 0 0 0 0,0 0 0 0 0,0 0 0 0 0,0 0 0 0 0,0-1 0 0 0,0 1 0 0 0,0-1-1 0 0,-1 0 1 0 0,1 0 0 0 0,0 0 0 0 0,-1 0 0 0 0,0 0 0 0 0,1-1 0 0 0,-1 1 0 0 0,2-3-44 0 0,6-12 183 0 0,-5 1-60 0 0,-5 14-108 0 0,0 1 1 0 0,0-1-1 0 0,0 0 1 0 0,1 0-1 0 0,-1 1 1 0 0,1-1-1 0 0,-1 0 1 0 0,1 0-1 0 0,0 1 1 0 0,-1-1-1 0 0,1 1 1 0 0,0-1-1 0 0,0 0-15 0 0,0 1 6 0 0,0-1 1 0 0,0 1-1 0 0,0-1 1 0 0,0 1-1 0 0,0-1 1 0 0,-1 0-1 0 0,1 1 1 0 0,-1-1-1 0 0,1 0 1 0 0,-1 0-1 0 0,0 1 0 0 0,0-1 1 0 0,0 0-7 0 0,1-13 48 0 0,-1 8-33 0 0,0 0-1 0 0,0 0 0 0 0,-1 0 1 0 0,0 0-1 0 0,0-4-14 0 0,-6-2 10 0 0,6 12-10 0 0,1-1 0 0 0,-1 1 0 0 0,0 0 0 0 0,0-1 0 0 0,1 1 0 0 0,-1-1 0 0 0,1 1 0 0 0,-1-1 0 0 0,1 1 0 0 0,0-1 1 0 0,0 0-1 0 0,0 1 0 0 0,0-1 0 0 0,0 1-1 0 0,-1-1 1 0 0,1 1 0 0 0,0-1 0 0 0,0 1 0 0 0,0-1 0 0 0,-1 1 0 0 0,1 0 0 0 0,-1-1 0 0 0,1 1 0 0 0,-1 0 0 0 0,0-1 0 0 0,1 1-1 0 0,-1 0 1 0 0,0-1 0 0 0,-8-8-35 0 0,2 3-31 0 0,1-2-49 0 0,3 4 25 0 0,1-1 5 0 0,-2-1-47 0 0,1 2-41 0 0,0 1-76 0 0,1 2 78 0 0,0-1-38 0 0,-1 0-257 0 0,0 0-116 0 0,1 1 83 0 0,-1-1-44 0 0,-2-1-635 0 0,-1-3-498 0 0,-3-2-949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56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5960 0 0,'0'0'132'0'0,"0"0"17"0"0,0 0 12 0 0,0 2 53 0 0,0 1-74 0 0,0 7 55 0 0,0-7-105 0 0,0 0 44 0 0,0 0-3 0 0,0-1 37 0 0,0 1 42 0 0,0-1 50 0 0,2 1 208 0 0,9 7-51 0 0,-9-8-195 0 0,-1 0-59 0 0,-1 0-50 0 0,1 0-40 0 0,-1 0-24 0 0,-1 3 5 0 0,1-4 1 0 0,0-1 3 0 0,0 4 161 0 0,0 0-41 0 0,1 2 76 0 0,1 0-83 0 0,3 0-48 0 0,-2-1-34 0 0,-1-2 13 0 0,0 6 144 0 0,-8-2 43 0 0,2-4-129 0 0,1 2 46 0 0,1 0-32 0 0,2 0 39 0 0,0 22 307 0 0,0-25-299 0 0,0 1-18 0 0,0 1-116 0 0,0 2-3 0 0,0 7 62 0 0,0-4 56 0 0,0-2 88 0 0,0-4-92 0 0,0 0 43 0 0,2-1-141 0 0,9 9-18 0 0,-9-9-8 0 0,-2-2-2 0 0,-2 0-12 0 0,-6 0-45 0 0,3 0 78 0 0,5 3 0 0 0,0 8-10 0 0,-1-17-22 0 0,1-3 12 0 0,14-21 13 0 0,-14 28-81 0 0,1 0 0 0 0,-1 0 0 0 0,1 1 0 0 0,-1-1 1 0 0,1 0-1 0 0,-1 0 0 0 0,0 0 0 0 0,0 0 1 0 0,0 0-1 0 0,0 0 0 0 0,-1-1-5 0 0,1 1-1 0 0,0 1 0 0 0,0-1 0 0 0,0 0 0 0 0,0 0 0 0 0,0 0 0 0 0,0 0 0 0 0,0 0 0 0 0,1 0 0 0 0,-1 0 0 0 0,1 0 0 0 0,0 0 1 0 0,9-12-65 0 0,-6 8-33 0 0,-4-3 77 0 0,-1 6 7 0 0,1 3 13 0 0,0-1 1 0 0,0 1-1 0 0,0-1 1 0 0,0 1 0 0 0,0-1-1 0 0,0 1 1 0 0,0-1 0 0 0,0 1-1 0 0,0-1 1 0 0,0 1 0 0 0,0-1-1 0 0,0 1 1 0 0,0-1-1 0 0,0 1 1 0 0,0-1 0 0 0,1 1-1 0 0,-1-1 1 0 0,0 1 0 0 0,0-1-1 0 0,1 1 1 0 0,-1 0 0 0 0,0-1-1 0 0,1 1 1 0 0,-1-1 0 0 0,0 1-1 0 0,1 0 1 0 0,-1 0-1 0 0,1-1 1 0 0,-1 1 0 0 0,0 0-1 0 0,1-1 1 0 0,0 1 0 0 0,5-4 10 0 0,-1-7 33 0 0,6 6-32 0 0,-6-6-11 0 0,-4 11-1 0 0,0 0 0 0 0,0-1 0 0 0,-1 1 0 0 0,1 0 1 0 0,0-1-1 0 0,0 1 0 0 0,0 0 0 0 0,-1 0 1 0 0,1 0-1 0 0,0 0 0 0 0,0-1 0 0 0,0 1 1 0 0,0 1-1 0 0,0-1 1 0 0,0 0-3 0 0,0 0 0 0 0,0-1 0 0 0,0 2 0 0 0,0-1 0 0 0,0 0 0 0 0,-1 0 0 0 0,1 0-1 0 0,0 0 1 0 0,0 0 0 0 0,0 1 0 0 0,0-1 0 0 0,-1 0 0 0 0,1 1 0 0 0,1-1 3 0 0,-1 5-7 0 0,-1 1-6 0 0,4-1-37 0 0,-1-1 41 0 0,3 2 4 0 0,16 16-53 0 0,-8-9 46 0 0,-1 3 12 0 0,-11-3 10 0 0,-2-11-7 0 0,0-2-80 0 0,0 0-47 0 0,0 0-178 0 0,0 0-16 0 0</inkml:trace>
  <inkml:trace contextRef="#ctx0" brushRef="#br0" timeOffset="278.78">253 174 8208 0 0,'0'0'234'0'0,"0"0"6"0"0,3 0-69 0 0,1 0-32 0 0,2 0 146 0 0,-3 0 264 0 0,-3 0 26 0 0,0 0-22 0 0,3 0-122 0 0,23 0 304 0 0,-23 0-398 0 0,-1-2-96 0 0,0 1-213 0 0,-1-1 0 0 0,1 1 0 0 0,0 0 0 0 0,-1 0 1 0 0,1 0-1 0 0,0 0 0 0 0,0 0 0 0 0,0 0 0 0 0,0 1 0 0 0,0-1 0 0 0,0 1-28 0 0,18-3 175 0 0,7 2-43 0 0,-13 1-119 0 0,-1 1-44 0 0,0-1-61 0 0,-1 1-67 0 0,-10-1 69 0 0,-1-1-46 0 0,0 0-62 0 0,0 0-105 0 0,-1 1 303 0 0,2-2-426 0 0,1 0-109 0 0,-1 0 73 0 0,0 1-40 0 0,2-2-591 0 0,3 1-464 0 0,2 1-882 0 0</inkml:trace>
  <inkml:trace contextRef="#ctx0" brushRef="#br0" timeOffset="613.38">600 1 6824 0 0,'0'0'149'0'0,"0"0"23"0"0,0 0 13 0 0,0 0 38 0 0,0 0 109 0 0,0 0 48 0 0,0 0 11 0 0,3 0-3 0 0,-2 0-240 0 0,-1 0-81 0 0,1 0-84 0 0,1 0-134 0 0,-1 0 126 0 0,0 0 73 0 0,0 0 111 0 0,1 0 103 0 0,-2 0-80 0 0,1 0 39 0 0,0 0 40 0 0,-1 0 46 0 0,1 0 46 0 0,0 0 52 0 0,-1 3-21 0 0,1 9-64 0 0,1-1-72 0 0,2-1-56 0 0,2-1-42 0 0,-6-9-145 0 0,0 0-1 0 0,1 0 0 0 0,-1 0 1 0 0,0 0-1 0 0,0 0 1 0 0,0 0-1 0 0,0 0 0 0 0,0 0 1 0 0,0 0-1 0 0,0 0 0 0 0,0 0 1 0 0,0 0-1 0 0,1 1 1 0 0,-1-1-1 0 0,0 0 0 0 0,0 0 1 0 0,0 0-1 0 0,0 0 0 0 0,0 0 1 0 0,0 0-1 0 0,0 0 1 0 0,0 1-1 0 0,0-1 0 0 0,0 0 1 0 0,0 0-1 0 0,0 0 0 0 0,0 0 1 0 0,0 0-1 0 0,0 0 1 0 0,0 0-1 0 0,0 1 0 0 0,0-1 1 0 0,0 0-1 0 0,0 0 0 0 0,0 0 1 0 0,0 0-1 0 0,0 0 0 0 0,0 0 1 0 0,0 0-1 0 0,0 1 1 0 0,0-1-1 0 0,0 0 0 0 0,0 0 1 0 0,0 0-1 0 0,-1 0 0 0 0,1 0 1 0 0,0 0-1 0 0,0 0 1 0 0,0 0-1 0 0,0 0 0 0 0,0 1 1 0 0,0-1-1 0 0,0 0 0 0 0,0 0 1 0 0,0 0-1 0 0,-1 0 1 0 0,1 0-5 0 0,-1 1 24 0 0,0 1 1 0 0,-1-1 0 0 0,1 0 0 0 0,0 1 0 0 0,0-1 0 0 0,0 1 0 0 0,0-1 0 0 0,1 1 0 0 0,-1 0-1 0 0,0-1 1 0 0,1 1 0 0 0,-1 0 0 0 0,1 0 0 0 0,-1 0 0 0 0,1 0-25 0 0,3 3 113 0 0,7 6-7 0 0,-7-8-20 0 0,-2 1-38 0 0,-2 5-18 0 0,1-7-4 0 0,-1 6 23 0 0,0 8 16 0 0,5-3 64 0 0,7 8-42 0 0,-7-10 28 0 0,-5 1-41 0 0,1-12-71 0 0,0 1 0 0 0,0-1 0 0 0,-1 1 0 0 0,1-1 0 0 0,0 1 0 0 0,0-1 0 0 0,0 1 0 0 0,0-1 0 0 0,0 1 0 0 0,0-1 0 0 0,0 0 0 0 0,0 1 0 0 0,0-1 0 0 0,1 1 0 0 0,-1-1 0 0 0,0 1 0 0 0,0-1 0 0 0,0 1 0 0 0,0-1 0 0 0,1 0 0 0 0,-1 1 0 0 0,0-1 0 0 0,1 1 0 0 0,-1-1 0 0 0,0 0-3 0 0,7 5 57 0 0,-7-5-53 0 0,1 0-1 0 0,-1 1 1 0 0,1-1 0 0 0,-1 0-1 0 0,0 0 1 0 0,1 1 0 0 0,-1-1 0 0 0,0 0-1 0 0,1 1 1 0 0,-1-1 0 0 0,0 0-1 0 0,1 1 1 0 0,-1-1 0 0 0,0 1 0 0 0,1-1-1 0 0,-1 1 1 0 0,0-1 0 0 0,0 1-1 0 0,0-1 1 0 0,0 0 0 0 0,1 1 0 0 0,-1-1-1 0 0,0 1 1 0 0,0-1 0 0 0,0 1-1 0 0,0-1 1 0 0,0 1 0 0 0,0-1-1 0 0,0 1 1 0 0,0-1 0 0 0,0 1 0 0 0,-1 0-4 0 0,1 0 12 0 0,0 1 1 0 0,1-1 0 0 0,-1 1 0 0 0,0 0 0 0 0,0-1 0 0 0,1 1 0 0 0,-1-1 0 0 0,1 1 0 0 0,-1-1 0 0 0,1 0-1 0 0,0 1 1 0 0,0-1 0 0 0,0 1-13 0 0,2 2 29 0 0,1 0-39 0 0,-2 1 64 0 0,-2 8-1 0 0,0 0-32 0 0,0-1-31 0 0,0-10-69 0 0,0 3-109 0 0,0-5-25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5:59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6336 0 0,'0'0'141'0'0,"0"0"23"0"0,0 0 11 0 0,0 0 14 0 0,0 0 55 0 0,0 0 20 0 0,0 0 7 0 0,0 0-13 0 0,0 3-56 0 0,0 2-109 0 0,0 11 243 0 0,0-13-263 0 0,0-1-42 0 0,3 4 268 0 0,7 8 65 0 0,-7-2-36 0 0,0-7-3 0 0,-2-4-304 0 0,0 0 0 0 0,0 1 0 0 0,0-1 0 0 0,0 0 0 0 0,0 1 0 0 0,0-1 0 0 0,0 1 0 0 0,0-1 0 0 0,-1 1 0 0 0,1-1 0 0 0,0 1 0 0 0,-1-1 0 0 0,1 1-1 0 0,-1 0 1 0 0,0-1 0 0 0,0 1 0 0 0,1 0 0 0 0,-1 0-21 0 0,1 9 110 0 0,6 2 10 0 0,-1-1 32 0 0,-5-1 14 0 0,-1-10-151 0 0,0 0 0 0 0,0-1 0 0 0,0 1 0 0 0,0 0 0 0 0,0-1 0 0 0,1 1-1 0 0,-1 0 1 0 0,0 0 0 0 0,0-1 0 0 0,0 1 0 0 0,1-1 0 0 0,-1 1 0 0 0,0 0-1 0 0,0-1 1 0 0,1 1 0 0 0,-1-1 0 0 0,1 1 0 0 0,-1 0 0 0 0,1-1 0 0 0,-1 1-1 0 0,0-1 1 0 0,1 0 0 0 0,0 1 0 0 0,-1-1 0 0 0,1 1 0 0 0,-1-1-15 0 0,1 0 14 0 0,0 1 1 0 0,-1-1 0 0 0,1 1 0 0 0,-1-1-1 0 0,1 1 1 0 0,-1-1 0 0 0,1 1-1 0 0,-1-1 1 0 0,0 1 0 0 0,1-1-1 0 0,-1 1 1 0 0,1-1 0 0 0,-1 1-1 0 0,0 0 1 0 0,0-1 0 0 0,1 1-1 0 0,-1 0 1 0 0,0-1 0 0 0,0 1-1 0 0,0 0 1 0 0,0-1 0 0 0,0 1-1 0 0,0 0 1 0 0,0-1 0 0 0,0 1-1 0 0,0 0-14 0 0,0 18 198 0 0,0 25 395 0 0,0-31-452 0 0,-2-8-19 0 0,-4 1-38 0 0,-12 12 308 0 0,15-15-340 0 0,1-1 164 0 0,-1 1-36 0 0,-10 8-144 0 0,-3-9-36 0 0,11-2-29 0 0,1 0-74 0 0,2 0-77 0 0,1 0 48 0 0,0 0-32 0 0,0 0-37 0 0,1 0-32 0 0,-1 0-324 0 0,1 0 72 0 0,-1 0-46 0 0,1 0-632 0 0,0 0-505 0 0,0 0-958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00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6336 0 0,'0'0'141'0'0,"0"0"23"0"0,0 0 11 0 0,3 0-29 0 0,-2 0-144 0 0,-1 0 0 0 0,1 0 0 0 0,0 0 0 0 0,-1 0 0 0 0,1 0 0 0 0,0 1 0 0 0,-1-1 0 0 0,1 0 0 0 0,0 0 0 0 0,-1 0 0 0 0,1 1 0 0 0,0-1 0 0 0,-1 0 0 0 0,1 1 0 0 0,-1-1-2 0 0,3 4 26 0 0,-2 1 44 0 0,-2 7 164 0 0,1-10-182 0 0,0 0-1 0 0,0 1 1 0 0,0-1 0 0 0,0 0 0 0 0,0 0 0 0 0,0 0-1 0 0,1 0 1 0 0,-1 0 0 0 0,1 0 0 0 0,0 1-52 0 0,4 5 209 0 0,0 2 99 0 0,-2 6 64 0 0,-3-13-314 0 0,0 0 0 0 0,0 0-1 0 0,1 0 1 0 0,-1 0 0 0 0,1 1-1 0 0,0-1 1 0 0,1 2-58 0 0,6 13 329 0 0,-5-11-164 0 0,-2 0-36 0 0,-1 7 56 0 0,1 2 18 0 0,10 5 99 0 0,-6 8-12 0 0,5 3-2 0 0,-4-3-3 0 0,4-8-12 0 0,-4 8-7 0 0,-2-13-134 0 0,-2-9-69 0 0,0-1 0 0 0,0 1 0 0 0,-1-1 0 0 0,0 1 0 0 0,-1 0 0 0 0,1 0-63 0 0,-1-4 25 0 0,0 1 0 0 0,0-1 0 0 0,1 1-1 0 0,-1-1 1 0 0,1 1 0 0 0,0-1 0 0 0,0 1-1 0 0,1-1 1 0 0,-1 1-25 0 0,5 11 97 0 0,-1 11 41 0 0,1-10-45 0 0,-5-13-72 0 0,0 0-1 0 0,1 0 0 0 0,-1 1 0 0 0,-1-1 0 0 0,1 0 0 0 0,0 1 0 0 0,-1-1 0 0 0,0 2-20 0 0,1 21 133 0 0,-1-23-115 0 0,0 0 0 0 0,1 1 0 0 0,-1-1 0 0 0,1 0 0 0 0,0 0 0 0 0,0 0 0 0 0,1 2-18 0 0,4 8 80 0 0,-3-3-17 0 0,-3 19 269 0 0,0-23-250 0 0,0-4 32 0 0,0-2-2 0 0,0 0 0 0 0,0 0-6 0 0,0 0-22 0 0,0 0-10 0 0,0 0-2 0 0,0 0-2 0 0,0 0-4 0 0,0 0-2 0 0,0-2 0 0 0,0-2-42 0 0,0 3-18 0 0,-1-1 0 0 0,1 0 0 0 0,0 0-1 0 0,0 0 1 0 0,1 0 0 0 0,-1 1 0 0 0,0-1-1 0 0,1 0 1 0 0,-1 0 0 0 0,1 0 0 0 0,0-1-4 0 0,5-1 3 0 0,-5 4-1 0 0,-1 0-1 0 0,1-1 1 0 0,-1 1 0 0 0,0 0 0 0 0,1 0-1 0 0,-1-1 1 0 0,1 1 0 0 0,-1 0 0 0 0,0-1 0 0 0,1 1-1 0 0,-1-1 1 0 0,0 1 0 0 0,0 0 0 0 0,1-1-1 0 0,-1 1 1 0 0,0-1 0 0 0,0 1 0 0 0,1-1 0 0 0,-1 1-1 0 0,0-1 1 0 0,0 1 0 0 0,0-1 0 0 0,0 1-1 0 0,0-1 1 0 0,0 1 0 0 0,0-1 0 0 0,0 1-1 0 0,0-1 1 0 0,0 1 0 0 0,0-1 0 0 0,0 1 0 0 0,0-1-2 0 0,0-6 9 0 0,-1 5-9 0 0,1 0 1 0 0,0 0-1 0 0,0-1 0 0 0,0 1 0 0 0,1 0 1 0 0,-1 0-1 0 0,0 0 0 0 0,1 0 0 0 0,-1 0 1 0 0,1-1-1 0 0,26-45 0 0 0,-25 43-1 0 0,-2 5 1 0 0,1-1 0 0 0,-1 0-1 0 0,0 1 1 0 0,0-1 0 0 0,1 0 0 0 0,-1 1-1 0 0,1-1 1 0 0,-1 1 0 0 0,0-1 0 0 0,1 1 0 0 0,-1-1-1 0 0,1 1 1 0 0,-1-1 0 0 0,1 1 0 0 0,-1-1 0 0 0,1 1-1 0 0,0 0 1 0 0,-1-1 0 0 0,1 1 0 0 0,0 0-1 0 0,-1 0 1 0 0,1-1 0 0 0,4-1-6 0 0,-4 1 3 0 0,0 1-1 0 0,0-1 1 0 0,0 0 0 0 0,0 0 0 0 0,-1 1 0 0 0,1-1 0 0 0,0 0 0 0 0,0 0 0 0 0,-1 0 0 0 0,1 0 0 0 0,0 0 0 0 0,-1 0 0 0 0,1 0 0 0 0,-1 0 0 0 0,1 0 0 0 0,-1 0 3 0 0,7-11-11 0 0,21-3-1 0 0,-24 12 0 0 0,2 3-8 0 0,16 0-22 0 0,-10 0 0 0 0,-9-1 34 0 0,0 1 0 0 0,0 0 0 0 0,1 0 1 0 0,-1 0-1 0 0,0 0 0 0 0,0 0 0 0 0,0 1 1 0 0,1 0-1 0 0,-1 0 0 0 0,0 0 8 0 0,5 4-9 0 0,-6-4 9 0 0,-1 0 0 0 0,1-1 0 0 0,-1 1 0 0 0,0 0 0 0 0,1 0-1 0 0,0-1 1 0 0,-1 1 0 0 0,1-1 0 0 0,-1 1 0 0 0,1-1 0 0 0,0 0 0 0 0,-1 1 0 0 0,1-1 0 0 0,0 0 0 0 0,-1 0-1 0 0,0 0 1 0 0,1 0-1 0 0,-1 0 1 0 0,0 0-1 0 0,1 0 1 0 0,-1 0 0 0 0,0 1-1 0 0,0-1 1 0 0,1 1-1 0 0,-1-1 1 0 0,0 1-1 0 0,0-1 1 0 0,0 1 0 0 0,0-1-1 0 0,1 1 1 0 0,-1 0-1 0 0,0 0 1 0 0,0 0-1 0 0,0-1 1 0 0,-1 1 0 0 0,1 0-1 0 0,0 0 1 0 0,0 0-1 0 0,0 1 1 0 0,0 0 0 0 0,1 3-13 0 0,-2-5 11 0 0,1 1 0 0 0,-1 0 0 0 0,0-1 0 0 0,0 1 0 0 0,1-1-1 0 0,-1 1 1 0 0,1 0 0 0 0,-1-1 0 0 0,0 1 0 0 0,1-1 0 0 0,-1 1 0 0 0,1-1 0 0 0,-1 1-1 0 0,1-1 1 0 0,0 0 0 0 0,-1 1 0 0 0,1-1 0 0 0,-1 0 0 0 0,1 1 0 0 0,0-1 0 0 0,-1 0-1 0 0,1 1 3 0 0,4 1-4 0 0,-4-2 2 0 0,0 1 1 0 0,0-1 0 0 0,0 1-1 0 0,0 0 1 0 0,0-1-1 0 0,0 1 1 0 0,0 0 0 0 0,-1-1-1 0 0,1 1 1 0 0,0 0-1 0 0,-1 0 1 0 0,1 0 0 0 0,0 0-1 0 0,-1 0 1 0 0,1 0-1 0 0,-1-1 1 0 0,1 1-1 0 0,-1 1 1 0 0,0-1 0 0 0,1 0 1 0 0,0 6-6 0 0,-1-1 1 0 0,1 0-1 0 0,-1 0 1 0 0,-1 3 5 0 0,1 16-3 0 0,1-14 1 0 0,-1-9 3 0 0,0 0-1 0 0,1-1 1 0 0,-1 1 0 0 0,0 0 0 0 0,0-1-1 0 0,0 1 1 0 0,-1 0 0 0 0,1-1-1 0 0,0 1 1 0 0,-1 0 0 0 0,1-1 0 0 0,-1 1-1 0 0,1-1 1 0 0,-1 1 0 0 0,0 0 0 0 0,1-1-1 0 0,-1 0 1 0 0,0 1 0 0 0,0-1 0 0 0,0 1-1 0 0,0-1 1 0 0,0 0 0 0 0,-1 0 0 0 0,0 1-1 0 0,-14 27 144 0 0,9-18-74 0 0,1-6-33 0 0,-4-3-20 0 0,-1-1-3 0 0,3 3 7 0 0,6-3-19 0 0,1 0 1 0 0,0 0-1 0 0,-1 0 0 0 0,1 0 1 0 0,-1 0-1 0 0,1-1 0 0 0,-1 1 1 0 0,0-1-1 0 0,1 1 0 0 0,-1-1 1 0 0,1 0-1 0 0,-1 1 0 0 0,0-1 1 0 0,0 0-3 0 0,-5-1-1 0 0,5 1 7 0 0,0 0-1 0 0,0 0 0 0 0,0 0 1 0 0,-1 0-1 0 0,1 0 1 0 0,0 1-1 0 0,0-1 0 0 0,0 1 1 0 0,0-1-1 0 0,-1 1-5 0 0,-5 4 9 0 0,6-4-9 0 0,1 0 0 0 0,0 0 0 0 0,-1 0 0 0 0,1 0 1 0 0,-1-1-1 0 0,1 1 0 0 0,-1 0 0 0 0,0-1 0 0 0,1 0 0 0 0,-1 1 0 0 0,0-1 0 0 0,1 0 0 0 0,-1 0 1 0 0,0 1-1 0 0,-25-1 23 0 0,13 0-53 0 0,-1 0-33 0 0,1 0-40 0 0,1 0-46 0 0,0 0-50 0 0,1 0-56 0 0,10 0-115 0 0,2 0 208 0 0,0 0-22 0 0,0 0-53 0 0,0 0-104 0 0,0 0-122 0 0,0 0-109 0 0,0 0 84 0 0,0 0-42 0 0,0 0-617 0 0,0 0-482 0 0,0 0-920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01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6392 0 0,'0'0'141'0'0,"0"0"23"0"0,3 0 12 0 0,0-1-117 0 0,-2 1-57 0 0,-1 0 1 0 0,0 0 0 0 0,0 0 0 0 0,1 0-1 0 0,-1 0 1 0 0,0 0 0 0 0,0 0-1 0 0,0 0 1 0 0,1 0 0 0 0,-1 0 0 0 0,0 0-1 0 0,0 0 1 0 0,0 0 0 0 0,1 0 0 0 0,-1 0-1 0 0,0 0 1 0 0,0 0 0 0 0,1 0-1 0 0,-1 0 1 0 0,0 0 0 0 0,0 0 0 0 0,0 0-1 0 0,1 1 1 0 0,-1-1 0 0 0,0 0 0 0 0,0 0-1 0 0,0 0 1 0 0,0 0 0 0 0,0 0-1 0 0,1 1 1 0 0,-1-1 0 0 0,0 0 0 0 0,0 0-1 0 0,0 0 1 0 0,0 1 0 0 0,0-1-1 0 0,0 0 1 0 0,0 0-3 0 0,3 29 21 0 0,-3-23-36 0 0,2-1 57 0 0,1-2 46 0 0,0-1 39 0 0,1 2 134 0 0,-3-4-231 0 0,-1 1 1 0 0,0 0-1 0 0,1-1 1 0 0,-1 1-1 0 0,0 0 1 0 0,1-1-1 0 0,-1 1 0 0 0,0 0 1 0 0,0 0-1 0 0,0-1 1 0 0,0 1-1 0 0,1 0 1 0 0,-1 0-1 0 0,0-1 1 0 0,0 2-31 0 0,-1 2 85 0 0,1 1 83 0 0,0 4 183 0 0,0 5 322 0 0,1-9-409 0 0,0 0-45 0 0,0-3-75 0 0,6 3 132 0 0,-7-5-258 0 0,1 0-1 0 0,-1 0 0 0 0,0 1 1 0 0,1-1-1 0 0,-1 0 1 0 0,1 1-1 0 0,-1-1 0 0 0,0 0 1 0 0,1 1-1 0 0,-1-1 1 0 0,0 0-1 0 0,1 1 0 0 0,-1-1 1 0 0,0 1-1 0 0,0-1 1 0 0,1 0-1 0 0,-1 1 0 0 0,0-1 1 0 0,0 1-1 0 0,0-1 1 0 0,1 1-1 0 0,-1-1 0 0 0,0 1 1 0 0,0-1-1 0 0,0 1 1 0 0,0-1-1 0 0,0 1 0 0 0,0-1 1 0 0,0 1-1 0 0,0-1 1 0 0,0 1-1 0 0,-1 0-17 0 0,1 2 77 0 0,0 1 34 0 0,0 12 536 0 0,0-13-526 0 0,0 0-94 0 0,3 2 274 0 0,7 5-45 0 0,-7-7-21 0 0,-3 0-3 0 0,0 7-15 0 0,0-7-61 0 0,0-3-27 0 0,0 0-7 0 0,0 0-1 0 0,0 0 6 0 0,0 0 1 0 0,0 0 0 0 0,0 0-11 0 0,0 0-42 0 0,0-3-6 0 0,0 3-64 0 0,0-1 0 0 0,0 0 0 0 0,0 0 0 0 0,0 1 0 0 0,0-1 0 0 0,0 0 0 0 0,0 1 0 0 0,-1-1 0 0 0,1 0 0 0 0,0 1 0 0 0,0-1 0 0 0,-1 0 0 0 0,1 1 0 0 0,0-1 0 0 0,-1 1-5 0 0,-9-6 16 0 0,9 6-16 0 0,1-1 0 0 0,0 0 0 0 0,-1 0 0 0 0,1 1 0 0 0,0-1 0 0 0,0 0 0 0 0,-1 0 0 0 0,1 0 0 0 0,0 0 0 0 0,0 0 0 0 0,0 1 0 0 0,0-1 0 0 0,0 0 0 0 0,0-1 0 0 0,0-45 0 0 0,3 31 0 0 0,10 0 0 0 0,-8 12-1 0 0,-2-1 3 0 0,7-17-17 0 0,-9 21 10 0 0,0-1 0 0 0,0 1-1 0 0,-1 0 1 0 0,1 0 0 0 0,0 0-1 0 0,0 0 1 0 0,0 0 0 0 0,0 0-1 0 0,0 0 1 0 0,0 1 0 0 0,1-1-1 0 0,0 0 6 0 0,11-5-56 0 0,-8-4 35 0 0,-4 9 18 0 0,0 1 0 0 0,-1 0 0 0 0,1-1 0 0 0,0 1 0 0 0,0 0 0 0 0,0 0 0 0 0,-1-1 0 0 0,1 1-1 0 0,0 0 1 0 0,0 0 0 0 0,0 0 0 0 0,0 0 0 0 0,0 0 0 0 0,0 0 3 0 0,15 3-10 0 0,0 10-6 0 0,-3 3-48 0 0,-8-3 48 0 0,6-8 16 0 0,-6 8 0 0 0,8 3 0 0 0,0 0 10 0 0,-10-5 21 0 0,-2-1-11 0 0,11 16 72 0 0,-4-9-12 0 0,-5-10-59 0 0,-2-5-27 0 0,3 1 18 0 0,-2 0 46 0 0,-2-3 8 0 0,0 0-29 0 0,0 0-81 0 0,0 0-79 0 0,0 1-79 0 0,0 0 58 0 0,0-1-34 0 0,0 1-36 0 0,0 0-34 0 0,0 2-340 0 0,0-2 79 0 0,0 1-46 0 0,0 1-657 0 0,0-1-518 0 0,0-1-984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03.5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65 348 8088 0 0,'0'2'182'0'0,"0"-1"-151"0"0,1 6 51 0 0,-2-3 22 0 0,0-2-12 0 0,-1 0 33 0 0,-9 9-73 0 0,-5 6 65 0 0,16-16-113 0 0,-1 0 0 0 0,1-1-1 0 0,0 1 1 0 0,0 0 0 0 0,-1-1-1 0 0,1 1 1 0 0,0 0 0 0 0,0 0-1 0 0,0-1 1 0 0,0 1 0 0 0,0 0 0 0 0,0 0-1 0 0,0-1 1 0 0,0 2-4 0 0,0 3 3 0 0,-1 2 16 0 0,0-1 33 0 0,-5 5 123 0 0,5-10-143 0 0,0 1 0 0 0,0-1 0 0 0,0 1 0 0 0,1-1 0 0 0,-1 1 1 0 0,0 0-1 0 0,1 0 0 0 0,-1-1 0 0 0,1 1 0 0 0,0 0 0 0 0,0 0 1 0 0,-1-1-1 0 0,1 1-32 0 0,0 0 39 0 0,0-1 0 0 0,0 1-1 0 0,0 0 1 0 0,0-1 0 0 0,-1 1 0 0 0,1-1 0 0 0,-1 1 0 0 0,1-1 0 0 0,-1 1 0 0 0,0 0-39 0 0,-8 9 289 0 0,8-9-146 0 0,0 0-33 0 0,-1 1 29 0 0,2 1-71 0 0,1 1-39 0 0,0-2 52 0 0,-2 4 44 0 0,1-5-84 0 0,0 0 1 0 0,0 0 0 0 0,0 0-1 0 0,0 1 1 0 0,0-1-1 0 0,1 0 1 0 0,-1 0 0 0 0,0 0-1 0 0,1 0 1 0 0,0 1-42 0 0,1 1 77 0 0,7 13 157 0 0,-4-9-38 0 0,5-3 52 0 0,-4 6-14 0 0,1-6-104 0 0,-7-5-123 0 0,0 0-1 0 0,1 0 1 0 0,-1 0 0 0 0,0 1 0 0 0,1-1 0 0 0,-1 0-1 0 0,0 0 1 0 0,1 1 0 0 0,-1-1 0 0 0,0 0 0 0 0,1 1-1 0 0,-1-1 1 0 0,0 0 0 0 0,0 1 0 0 0,1-1-1 0 0,-1 0 1 0 0,0 1 0 0 0,0-1 0 0 0,0 0 0 0 0,1 1-1 0 0,-1-1 1 0 0,0 1 0 0 0,0-1 0 0 0,0 0 0 0 0,0 1-1 0 0,0-1 1 0 0,0 1 0 0 0,0-1 0 0 0,0 1-1 0 0,0-1 1 0 0,0 1-7 0 0,0-1 3 0 0,0 0 0 0 0,0 0-1 0 0,0 0 1 0 0,0 0 0 0 0,0 0-1 0 0,0 0 1 0 0,0 0 0 0 0,0 0-1 0 0,0 0 1 0 0,0 1 0 0 0,0-1 0 0 0,0 0-1 0 0,0 0 1 0 0,0 0 0 0 0,0 0-1 0 0,0 0 1 0 0,0 0 0 0 0,0 0-1 0 0,0 0 1 0 0,0 0 0 0 0,0 0-1 0 0,0 1 1 0 0,0-1 0 0 0,0 0 0 0 0,0 0-1 0 0,0 0 1 0 0,0 0 0 0 0,0 0-1 0 0,0 0 1 0 0,0 0 0 0 0,0 0-1 0 0,0 0 1 0 0,0 0 0 0 0,1 0-1 0 0,-1 0 1 0 0,0 0 0 0 0,0 0 0 0 0,0 0-1 0 0,0 0 1 0 0,0 0 0 0 0,0 0-1 0 0,0 0 1 0 0,0 1 0 0 0,0-1-1 0 0,0 0 1 0 0,0 0 0 0 0,1 0-1 0 0,-1 0 1 0 0,0 0 0 0 0,0 0-1 0 0,0-1 1 0 0,0 1 0 0 0,0 0 0 0 0,0 0-1 0 0,0 0 1 0 0,0 0 0 0 0,0 0-3 0 0,4 0 58 0 0,-1 1-34 0 0,-1-1 1 0 0,1 0-1 0 0,-1 0 1 0 0,0 0-1 0 0,1-1 1 0 0,-1 1-1 0 0,0-1 1 0 0,0 1-1 0 0,2-1-24 0 0,4-4 63 0 0,5-2 33 0 0,-7 6-19 0 0,2 1 43 0 0,-7-1-108 0 0,1 1 0 0 0,0 0 0 0 0,-1-1 0 0 0,1 1 1 0 0,0-1-1 0 0,-1 1 0 0 0,1-1 0 0 0,-1 0 0 0 0,1 0 0 0 0,-1 0 0 0 0,2-1-12 0 0,5-3 41 0 0,-3 3-20 0 0,-4 2-16 0 0,0 0 1 0 0,-1-1-1 0 0,1 1 0 0 0,0 0 0 0 0,-1-1 1 0 0,1 1-1 0 0,-1 0 0 0 0,1-1 1 0 0,0 1-1 0 0,-1-1 0 0 0,1 1 1 0 0,-1-1-1 0 0,0 1 0 0 0,1-1 0 0 0,-1 1 1 0 0,1-1-1 0 0,-1 0 0 0 0,0 1 1 0 0,1-1-1 0 0,-1 1 0 0 0,0-1 1 0 0,0 0-6 0 0,3-4 20 0 0,23-27 126 0 0,-21 19-74 0 0,2 9-29 0 0,-7 4-42 0 0,1-1 0 0 0,-1 1 0 0 0,1 0 0 0 0,-1 0 0 0 0,1-1 0 0 0,-1 1-1 0 0,0 0 1 0 0,1-1 0 0 0,-1 1 0 0 0,0 0 0 0 0,1-1 0 0 0,-1 1 0 0 0,0-1 0 0 0,1 1-1 0 0,-1 0 1 0 0,0-1 0 0 0,0 1 0 0 0,0-1 0 0 0,1 1 0 0 0,-1-1 0 0 0,0 1 0 0 0,0-1 0 0 0,0 1-1 0 0,0-1 1 0 0,0 1 0 0 0,0-1 0 0 0,0 1 0 0 0,0-1 0 0 0,0 1 0 0 0,0-1 0 0 0,0 1 0 0 0,0-1-1 0 0,0-1 0 0 0,0 0-1 0 0,0 1 1 0 0,1-1 0 0 0,-1 0 0 0 0,1 0 0 0 0,0 1 0 0 0,-1-1 0 0 0,1 0 0 0 0,0 1 0 0 0,0-1 0 0 0,1 0 0 0 0,4-11-17 0 0,-6 12 14 0 0,0 1-1 0 0,0-1 1 0 0,1 0 0 0 0,-1 0 0 0 0,0 1-1 0 0,0-1 1 0 0,0 0 0 0 0,0 0-1 0 0,0 0 1 0 0,0 1 0 0 0,-1-1 0 0 0,1 0-1 0 0,0 0 1 0 0,0 1 0 0 0,-1-1 0 0 0,1 0-1 0 0,0 1 4 0 0,-3-5 4 0 0,1 1 0 0 0,0-1 0 0 0,1 1 0 0 0,-1-1-1 0 0,1-1-3 0 0,-1-29 119 0 0,1 29-110 0 0,1-1 1 0 0,-1 0 0 0 0,0 1 0 0 0,-1-1 0 0 0,0 0 0 0 0,0 0-10 0 0,-3-9 5 0 0,3 4-5 0 0,1 9 0 0 0,0-1 0 0 0,0 0 0 0 0,0 0 0 0 0,0 1 0 0 0,-1-1 0 0 0,0 0 0 0 0,0 1 0 0 0,0-1 0 0 0,-1-1 0 0 0,1 1 0 0 0,-1 0 0 0 0,1 0 0 0 0,1 0 0 0 0,-1-1 0 0 0,1 1 0 0 0,-1-1 0 0 0,1 0 0 0 0,0-1 0 0 0,-1 1 0 0 0,1 0 0 0 0,-1-1 0 0 0,-1 1 0 0 0,1 0 0 0 0,-1 0 0 0 0,-1-2 0 0 0,-8-13-30 0 0,5 3-33 0 0,0 0-1 0 0,0-6 64 0 0,6 22-1 0 0,-10-19-44 0 0,9 17 40 0 0,0 0-1 0 0,0 1 0 0 0,0-1 0 0 0,1 0 0 0 0,-1 0 1 0 0,1-1-1 0 0,-1 1 0 0 0,1 0 0 0 0,0 0 0 0 0,1-1 0 0 0,-1 1 1 0 0,0-1 5 0 0,1 2-3 0 0,0 1 0 0 0,0-1 0 0 0,0 0 0 0 0,-1 1 0 0 0,1-1 0 0 0,0 1 0 0 0,-1-1 0 0 0,0 0 0 0 0,1 1 0 0 0,-1-1 0 0 0,0 1 0 0 0,0 0 0 0 0,0-1 0 0 0,0 1 3 0 0,-4-7-25 0 0,0-6 12 0 0,4 14 12 0 0,1 0-1 0 0,-1-1 1 0 0,1 1 0 0 0,-1 0 0 0 0,0 0 0 0 0,1-1 0 0 0,-1 1 0 0 0,0 0 0 0 0,1 0 0 0 0,-1 0 0 0 0,0 0 0 0 0,1 0 0 0 0,-1 0 0 0 0,0 0 0 0 0,0 0 1 0 0,2 0-2 0 0,-1 0 1 0 0,1 0 0 0 0,-1 0-1 0 0,1 0 1 0 0,-1 0-1 0 0,1 0 1 0 0,-1 0 0 0 0,1 0-1 0 0,-1 0 1 0 0,1 0 0 0 0,-1 0-1 0 0,0 0 1 0 0,1 0 0 0 0,-1 1-1 0 0,1-1 1 0 0,-1 0 0 0 0,0 0-1 0 0,1 1 1 0 0,-1-1-1 0 0,1 0 1 0 0,-1 0 0 0 0,0 1-1 0 0,1-1 1 0 0,-1 0 0 0 0,0 1-1 0 0,0-1 1 0 0,1 1 0 0 0,-1-1-1 0 0,0 0 1 0 0,0 1 0 0 0,1-1-1 0 0,-1 1 1 0 0,0-1 0 0 0,0 1-1 0 0,0-1 1 0 0,0 0-1 0 0,0 1 1 0 0,0-1 0 0 0,0 1-1 0 0,0-1 1 0 0,0 1 0 0 0,0-1-1 0 0,0 1 1 0 0,0-1 0 0 0,0 1-1 0 0,0-1 1 0 0,0 1 1 0 0,3 19-16 0 0,10 17 40 0 0,1 0 45 0 0,-9-20 4 0 0,0 0-28 0 0,0-1 2 0 0,1 2 29 0 0,4 1 28 0 0,-7-15-61 0 0,0 0-1 0 0,0 1 0 0 0,-1-1 0 0 0,0 1 0 0 0,1 1-42 0 0,2 23 175 0 0,-1-16-116 0 0,0 0 33 0 0,0-5-6 0 0,-1 0 0 0 0,2 0 0 0 0,-1 0 1 0 0,1 0-87 0 0,8 15 141 0 0,-10-1 32 0 0,-3-21-160 0 0,0 1 1 0 0,0-1-1 0 0,0 1 0 0 0,1 0 0 0 0,-1-1 0 0 0,1 1 0 0 0,-1-1 1 0 0,1 1-1 0 0,-1-1 0 0 0,1 1 0 0 0,0-1 0 0 0,0 0 0 0 0,0 1-13 0 0,5 11 75 0 0,-1 13 37 0 0,2-13-45 0 0,-6-11-62 0 0,-1-1-1 0 0,1 0 1 0 0,0 1-1 0 0,0-1 1 0 0,-1 1 0 0 0,1-1-1 0 0,-1 1 1 0 0,0-1-1 0 0,1 1 1 0 0,-1 0-1 0 0,0-1 1 0 0,0 1-1 0 0,0-1-4 0 0,0 21 71 0 0,0 4-2 0 0,0-25 85 0 0,0 1-57 0 0,0-1-57 0 0,0 1-58 0 0,0 0-57 0 0,0 0-56 0 0,0 0-58 0 0,0 0-56 0 0,0 0-57 0 0,0 0-56 0 0,0 0-57 0 0,0 0-56 0 0,0 0-56 0 0,0 0-56 0 0,0-1-56 0 0,0 1-56 0 0,0 0-1260 0 0,0-2-1119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02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0 6392 0 0,'0'0'141'0'0,"0"0"23"0"0,-3 3 12 0 0,-10 10-38 0 0,6-6-87 0 0,3-3-69 0 0,-1-2 30 0 0,-4 1-1 0 0,2-3 31 0 0,7 0-42 0 0,-1 0 35 0 0,-1 0-1 0 0,0 0 0 0 0,1 0 1 0 0,-1 1-1 0 0,0-1 1 0 0,1 1-1 0 0,-1-1 1 0 0,1 1-1 0 0,-1-1 1 0 0,0 1-1 0 0,1 0 0 0 0,0 0 1 0 0,-1 0-1 0 0,1 0 1 0 0,0 0-1 0 0,-1 0 1 0 0,1 0-1 0 0,-1 1-34 0 0,0 1 263 0 0,1-1-96 0 0,0 1-60 0 0,1 1-57 0 0,0 0-13 0 0,-1-2 40 0 0,-12 22 317 0 0,5-9-165 0 0,3-6-106 0 0,0 4 103 0 0,-2-9-96 0 0,2 0 5 0 0,3 9-2 0 0,2-10-104 0 0,0 0 0 0 0,0 0 0 0 0,-1 0 1 0 0,1 0-1 0 0,-1 0 0 0 0,0 1 0 0 0,-1 1-29 0 0,-6 13 182 0 0,7-15-136 0 0,0 0 0 0 0,1 0 0 0 0,-1 0 1 0 0,1 0-1 0 0,-1 0 0 0 0,1 1 0 0 0,0-1 0 0 0,0 0 0 0 0,1 0 0 0 0,-1 1-46 0 0,1 8 161 0 0,0-1-18 0 0,5 2 1 0 0,-4-12-127 0 0,-2 1 1 0 0,1-1-1 0 0,0 1 0 0 0,0-1 0 0 0,0 1 1 0 0,-1 0-1 0 0,1-1 0 0 0,-1 1 1 0 0,1 0-1 0 0,-1 0 0 0 0,0-1 0 0 0,0 1 1 0 0,0 0-18 0 0,1 1 25 0 0,-1-1 0 0 0,1 1 0 0 0,0-1 1 0 0,-1 1-1 0 0,1-1 0 0 0,0 0 0 0 0,1 1 1 0 0,-1-1-1 0 0,0 0 0 0 0,1 0 0 0 0,-1 0 0 0 0,1 0 1 0 0,-1 0-1 0 0,1 0 0 0 0,0 0 0 0 0,0 0 1 0 0,1 0-26 0 0,2 3 35 0 0,-1-2 43 0 0,0-2-41 0 0,4-2-4 0 0,-8 1-21 0 0,13 0 99 0 0,17-2 148 0 0,-18-3-167 0 0,-4-4-34 0 0,-5 4-31 0 0,-3 4-20 0 0,0 0 0 0 0,0 1 0 0 0,1-1-1 0 0,-1 1 1 0 0,0-1 0 0 0,1 0 0 0 0,-1 1 0 0 0,0-1-1 0 0,1 1 1 0 0,-1-1 0 0 0,1 1 0 0 0,-1-1 0 0 0,1 1-1 0 0,-1-1 1 0 0,1 1 0 0 0,0 0 0 0 0,-1-1 0 0 0,1 1-1 0 0,-1 0 1 0 0,1-1 0 0 0,0 1 0 0 0,0 0-7 0 0,4-3 24 0 0,-4 3-21 0 0,-1-1 0 0 0,1 1 0 0 0,0-1 0 0 0,0 1 0 0 0,0-1 0 0 0,0 0 0 0 0,-1 0-1 0 0,1 1 1 0 0,0-1 0 0 0,-1 0 0 0 0,1 0 0 0 0,0 0 0 0 0,-1 0 0 0 0,1 1 0 0 0,-1-1 0 0 0,1 0 0 0 0,-1 0 0 0 0,0 0 0 0 0,0 0 0 0 0,1 0 0 0 0,-1 0 0 0 0,0 0 0 0 0,0-1 0 0 0,0 1-1 0 0,0 0 1 0 0,0-1-3 0 0,0 0 9 0 0,0 0-1 0 0,1-1 1 0 0,-1 1-1 0 0,1 0 1 0 0,-1-1-1 0 0,1 1 1 0 0,0 0-1 0 0,0 0-8 0 0,10-12 25 0 0,-11 14-23 0 0,0-1 0 0 0,1 1 0 0 0,-1-1 0 0 0,1 1 1 0 0,-1-1-1 0 0,0 1 0 0 0,0-1 0 0 0,1 0 0 0 0,-1 1 0 0 0,0-1 0 0 0,0 0 0 0 0,0 1 0 0 0,0-1 0 0 0,1 0 0 0 0,-1 1 0 0 0,0-1 0 0 0,0 0 0 0 0,-1 1 0 0 0,1-1 0 0 0,0 0 0 0 0,0 1 0 0 0,0-1 1 0 0,0 0-1 0 0,0 1-2 0 0,-1-3 4 0 0,1-30 8 0 0,0-24 27 0 0,0-8-42 0 0,0 62-73 0 0,0 3 1 0 0,0 0 10 0 0,0 0-2 0 0,0 0-10 0 0,0 0-3 0 0,0 0 0 0 0,0 3 13 0 0,0 1 58 0 0,0-2 2 0 0,0 1-1 0 0,0-1 0 0 0,0 0 0 0 0,0 1 0 0 0,0-1 0 0 0,0 0 0 0 0,1 1 0 0 0,0-1 0 0 0,0 2 8 0 0,3 5-15 0 0,12 23-62 0 0,-5-10 76 0 0,16 10-53 0 0,-23-22 44 0 0,-3-8 10 0 0,0 1 0 0 0,0-1 0 0 0,1 0 0 0 0,-1 0 0 0 0,0 0 0 0 0,1 0 0 0 0,-1 0 0 0 0,1 0 0 0 0,0 0 0 0 0,1 1-1 0 0,-1 0 1 0 0,0 0 0 0 0,1 0 0 0 0,-1 1 0 0 0,0-1 0 0 0,0 2 0 0 0,-1-2 2 0 0,1 1 0 0 0,0-1 0 0 0,0 0-1 0 0,1 0 1 0 0,-1 1 0 0 0,2-1-2 0 0,9 13 43 0 0,-8-3-22 0 0,6-7 22 0 0,-6 4-48 0 0,-2-8-43 0 0,0-1-61 0 0,-1-1-66 0 0,0 0-103 0 0,0 0-119 0 0,-2 0-106 0 0,1 0 68 0 0,-1 0-39 0 0,0 0-559 0 0,0 0-438 0 0,0 0-830 0 0</inkml:trace>
  <inkml:trace contextRef="#ctx0" brushRef="#br0" timeOffset="370.46">491 111 9072 0 0,'0'2'200'0'0,"0"-1"-186"0"0,0-1 0 0 0,0 1 0 0 0,0 0 0 0 0,0-1 0 0 0,0 1 0 0 0,0-1 0 0 0,0 1 0 0 0,0-1 0 0 0,1 1 0 0 0,-1 0 0 0 0,0-1 0 0 0,0 1 0 0 0,1-1 0 0 0,-1 1 0 0 0,0-1 0 0 0,1 0 0 0 0,-1 1 1 0 0,1-1-1 0 0,-1 1 0 0 0,0-1 0 0 0,1 0 0 0 0,-1 1 0 0 0,1-1 0 0 0,0 1-14 0 0,6 6 230 0 0,-6 2-104 0 0,-1-2-85 0 0,0-5-41 0 0,0 1 0 0 0,0-1 0 0 0,0 0 0 0 0,0 0 1 0 0,0 0-1 0 0,0 0 0 0 0,1 1 0 0 0,-1-1 0 0 0,1 0 1 0 0,0 1-1 0 0,4 5 38 0 0,1 2 124 0 0,-4-4-32 0 0,-2 4 36 0 0,0-10 6 0 0,0 1-35 0 0,0 0 43 0 0,0 0-114 0 0,0 0-50 0 0,0 1-92 0 0,-1 4-251 0 0,1-4 289 0 0,0 0 83 0 0,0-1 63 0 0,0 0 73 0 0,0 1 87 0 0,0-1 29 0 0,0 0 76 0 0,0 0 82 0 0,0 1 89 0 0,1-1 96 0 0,-1 0 103 0 0,0 0 110 0 0,0 0 116 0 0,3-4-851 0 0,6-8-66 0 0,-9 10-51 0 0,1-1 1 0 0,0 1-1 0 0,-1-1 1 0 0,1 1 0 0 0,-1-1-1 0 0,0 1 1 0 0,1-1-1 0 0,-1 1 1 0 0,0-1 0 0 0,0-1-2 0 0,3-12 0 0 0,10-1 0 0 0,-9 10 0 0 0,0 1 0 0 0,0-1 0 0 0,0 0 0 0 0,0 0 0 0 0,-1 0 0 0 0,0-1 0 0 0,0 1 0 0 0,-1-2-6 0 0,-2 8 6 0 0,0-1 1 0 0,0 1-1 0 0,0 0 1 0 0,0 0-1 0 0,0-1 0 0 0,0 1 1 0 0,0 0-1 0 0,0 0 0 0 0,0 0 1 0 0,0-1-1 0 0,0 1 0 0 0,0 0 1 0 0,0 0-1 0 0,0 0 0 0 0,0-1 1 0 0,1 1-1 0 0,-1 0 1 0 0,0 0-1 0 0,0 0 0 0 0,0 0 1 0 0,0-1-1 0 0,0 1 0 0 0,1 0 1 0 0,-1 0-1 0 0,0 0 0 0 0,0 0 1 0 0,0 0-1 0 0,0-1 1 0 0,1 1-1 0 0,-1 0 0 0 0,0 0 1 0 0,0 0-1 0 0,0 0 0 0 0,1 0 1 0 0,-1 0-1 0 0,0 0 0 0 0,0 0 1 0 0,1 0-1 0 0,9-1-31 0 0,10 1-52 0 0,-14 0 47 0 0,17 0-9 0 0,-21 1 49 0 0,0-1 0 0 0,0 1 0 0 0,0-1 0 0 0,1 1 0 0 0,-1 0 0 0 0,0-1 0 0 0,0 1 0 0 0,0 0 0 0 0,0 0 0 0 0,0 1 0 0 0,0-1 0 0 0,-1 0 0 0 0,1 1 0 0 0,1 0-4 0 0,29 30 11 0 0,-29-28-11 0 0,0 0 0 0 0,1 1 0 0 0,-1-1 0 0 0,-1 1 0 0 0,1 0 0 0 0,-1-1 0 0 0,0 1 0 0 0,1 2 0 0 0,6 13 0 0 0,-4-12 0 0 0,-4-7 0 0 0,0 1 0 0 0,-1-1 0 0 0,1 1 0 0 0,0-1 0 0 0,0 1 0 0 0,-1-1 0 0 0,1 1 0 0 0,-1-1 0 0 0,1 1 0 0 0,-1 0 0 0 0,0-1 0 0 0,1 1 0 0 0,-1 0 0 0 0,0 0 0 0 0,0-1-4 0 0,0 1 1 0 0,0 0 0 0 0,1 0 0 0 0,-1 0 0 0 0,0-1 0 0 0,1 1 0 0 0,0 0-1 0 0,-1-1 1 0 0,1 1 0 0 0,0 0 0 0 0,0-1 0 0 0,0 1 0 0 0,0-1 3 0 0,0 1-9 0 0,0-1 1 0 0,0 1-1 0 0,-1-1 1 0 0,1 1-1 0 0,0 0 0 0 0,0-1 1 0 0,-1 1-1 0 0,1 0 1 0 0,-1 0-1 0 0,0-1 1 0 0,0 1-1 0 0,1 0 1 0 0,-1 0 8 0 0,2 14-60 0 0,11 0 37 0 0,-4-6-18 0 0,-5-4-48 0 0,-2 0-46 0 0,-1 0-72 0 0,-1-5 199 0 0,0-1 0 0 0,0 0 0 0 0,0 0-1 0 0,0 0 1 0 0,0 0 0 0 0,0 0 0 0 0,0 0 0 0 0,0 0 0 0 0,0 0 0 0 0,0 0 0 0 0,0 0-1 0 0,0 0 1 0 0,0 1 0 0 0,0-1 0 0 0,0 0 0 0 0,0 0 0 0 0,0 0 0 0 0,0 0 0 0 0,0 0 0 0 0,0 0-1 0 0,0 0 1 0 0,0 0 0 0 0,0 0 0 0 0,0 0 0 0 0,0 1 0 0 0,0-1 0 0 0,0 0 0 0 0,0 0-1 0 0,1 0 1 0 0,-1 0 0 0 0,0 0 0 0 0,0 0 0 0 0,0 0 0 0 0,0 0 0 0 0,0 0 0 0 0,0 0 0 0 0,0 0-1 0 0,0 0 1 0 0,0 0 0 0 0,0 0 0 0 0,0 0 0 0 0,1 0 0 0 0,-1 0 0 0 0,0 0 0 0 0,0 0-1 0 0,0 0 1 0 0,0 0 0 0 0,0 0 0 0 0,0 0 0 0 0,0 0 0 0 0,0 0 0 0 0,0 0 0 0 0,0 0 0 0 0,1 0-1 0 0,-1 0 1 0 0,0 0 0 0 0,0 0 8 0 0,10 0-480 0 0,-7 0-6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01.5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8032 0 0,'13'0'233'0'0,"-13"0"-229"0"0,0 0 0 0 0,0 0 0 0 0,0-1 0 0 0,0 1 0 0 0,0 0 0 0 0,0 0 0 0 0,0 0 0 0 0,1 0-1 0 0,-1 0 1 0 0,0 0 0 0 0,0 0 0 0 0,0 0 0 0 0,0 0 0 0 0,0 0 0 0 0,0 0 0 0 0,0 0 0 0 0,0 0 0 0 0,0 0 0 0 0,0 1 0 0 0,1-1 0 0 0,-1 0 0 0 0,0 0-1 0 0,0 0 1 0 0,0 0 0 0 0,0 0 0 0 0,0 0 0 0 0,0 0 0 0 0,0 0 0 0 0,0 0 0 0 0,0 0 0 0 0,0 0 0 0 0,0 0 0 0 0,0 0 0 0 0,0 0 0 0 0,0 0 0 0 0,1 0-1 0 0,-1 1 1 0 0,0-1 0 0 0,0 0 0 0 0,0 0 0 0 0,0 0 0 0 0,0 0 0 0 0,0 0 0 0 0,0 0 0 0 0,0 0 0 0 0,0 0 0 0 0,0 0 0 0 0,0 0 0 0 0,0 1 0 0 0,0-1-1 0 0,0 0 1 0 0,0 0 0 0 0,0 0 0 0 0,0 0 0 0 0,0 0 0 0 0,0 0 0 0 0,-1 0-4 0 0,1 11 116 0 0,0-9-4 0 0,0-2 127 0 0,0 0 198 0 0,3 0 10 0 0,9 1-70 0 0,0 1-66 0 0,-2 2-58 0 0,-2 3-52 0 0,-8-7-38 0 0,1-1-36 0 0,0 0 34 0 0,0-2-79 0 0,1-1-46 0 0,-2 2 58 0 0,2 1-65 0 0,-1 1-1 0 0,0-1 1 0 0,0 0-1 0 0,1 1 1 0 0,-1-1-1 0 0,0 1 1 0 0,1 0-1 0 0,-1-1 1 0 0,0 1-1 0 0,1 0 1 0 0,-1 0-1 0 0,0 0 1 0 0,1 0 0 0 0,-1 0-1 0 0,1 0 1 0 0,-1 0-1 0 0,0 1 1 0 0,1-1-1 0 0,0 1-28 0 0,18 0 316 0 0,-7-4-63 0 0,-5-2-243 0 0,-7 4-9 0 0,1 0 0 0 0,-1 0 0 0 0,1 0 0 0 0,-1 0 0 0 0,1 1 0 0 0,-1-1 0 0 0,1 1 0 0 0,-1-1 0 0 0,1 1 0 0 0,0-1 0 0 0,-1 1 0 0 0,1 0 0 0 0,0 0 0 0 0,-1 0-1 0 0,11 0 43 0 0,-9 1-28 0 0,1-1-1 0 0,-1 0 1 0 0,0 0-1 0 0,0 0 1 0 0,0 0-1 0 0,1-1 0 0 0,-1 1 1 0 0,0-1-1 0 0,0 0 1 0 0,1 0-15 0 0,1-2 29 0 0,-2 1-83 0 0,0 0-47 0 0,-1 1-68 0 0,1 0-82 0 0,-1-1-95 0 0,1 1-111 0 0,-2 1 183 0 0,0 0-32 0 0,1-1-36 0 0,-1 1-35 0 0,0 0-39 0 0,1 0-39 0 0,0 0-1122 0 0,-2 0-903 0 0</inkml:trace>
  <inkml:trace contextRef="#ctx0" brushRef="#br0" timeOffset="277.45">379 1 8088 0 0,'0'0'182'0'0,"0"0"29"0"0,0 0 12 0 0,3 2-37 0 0,-1 1-282 0 0,0-1 60 0 0,0 1 55 0 0,0 0 49 0 0,-1 0 41 0 0,0 1 37 0 0,0 3 226 0 0,1 16 869 0 0,-2-18-1013 0 0,0 1-37 0 0,0-4-134 0 0,0 1-8 0 0,0 0 37 0 0,0 5 171 0 0,0 16 859 0 0,0-19-929 0 0,0-1-54 0 0,2 7 132 0 0,4 2 18 0 0,0-1-15 0 0,-4-1-29 0 0,0 1-11 0 0,4 0-14 0 0,0 1-51 0 0,-4-2-26 0 0,-3-5-57 0 0,1-4-57 0 0,0-1 0 0 0,0 1 1 0 0,0 0-1 0 0,0-1 0 0 0,0 1 0 0 0,0 0 1 0 0,0-1-1 0 0,1 1 0 0 0,-1 0 0 0 0,1-1 1 0 0,-1 1-1 0 0,1 1-23 0 0,6 1 93 0 0,-6-3-88 0 0,-1-1-1 0 0,0 0 1 0 0,1 0-1 0 0,-1 0 1 0 0,0 1-1 0 0,1-1 1 0 0,-1 0 0 0 0,0 0-1 0 0,1 1 1 0 0,-1-1-1 0 0,0 0 1 0 0,1 1-1 0 0,-1-1 1 0 0,0 0-1 0 0,0 1 1 0 0,0-1 0 0 0,1 0-1 0 0,-1 1 1 0 0,0-1-1 0 0,0 1 1 0 0,0-1-1 0 0,0 0 1 0 0,0 1 0 0 0,1-1-1 0 0,-1 1 1 0 0,0-1-1 0 0,0 0 1 0 0,0 1-1 0 0,0-1 1 0 0,0 1 0 0 0,-1-1-5 0 0,1 3 104 0 0,3 0-18 0 0,8 7-54 0 0,-8-3 39 0 0,-3 2-67 0 0,-1-6 8 0 0,1 10 55 0 0,0-12-61 0 0,0 0-34 0 0,0-1-30 0 0,0 0-45 0 0,0 0-25 0 0,0 0-44 0 0,0 0-52 0 0,0 0-57 0 0,0 0-63 0 0,0 0-57 0 0,0 0-51 0 0,0 0-45 0 0,0 0-150 0 0,0 0-44 0 0,0 0-181 0 0,0 0-484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04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65 6272 0 0,'0'0'141'0'0,"0"0"23"0"0,0 0 11 0 0,0 0-57 0 0,0 0-2 0 0,0 0 50 0 0,0 0 150 0 0,0 0 273 0 0,0 0 19 0 0,0 0-28 0 0,0 0-145 0 0,0 0-69 0 0,0 0-12 0 0,0 0-20 0 0,0-3-72 0 0,0-7-36 0 0,0 7-8 0 0,-3 0-5 0 0,-7-7-10 0 0,7 7-3 0 0,0 1 0 0 0,-7-9-18 0 0,7 8-74 0 0,1 1-38 0 0,-9-9-6 0 0,4 8 61 0 0,-2 3-58 0 0,7 1-23 0 0,-5-1 15 0 0,-1 0 35 0 0,-19 0 308 0 0,16 0-255 0 0,1 0-53 0 0,8 0-81 0 0,0 0 1 0 0,0 0-1 0 0,0 1 1 0 0,0-1-1 0 0,0 1 1 0 0,1-1-1 0 0,-1 1 1 0 0,0 0-1 0 0,1 0 1 0 0,-1 0-1 0 0,0 0 1 0 0,1 0-1 0 0,-1 0 1 0 0,1 0-1 0 0,-1 1 1 0 0,1-1-1 0 0,0 0 1 0 0,-1 1-14 0 0,-14 11 101 0 0,5-9-56 0 0,10-3-41 0 0,0-1 0 0 0,0 0 0 0 0,0 1 0 0 0,0-1 0 0 0,0 1 0 0 0,0-1 0 0 0,0 1 0 0 0,0 0 0 0 0,0-1 0 0 0,0 1 0 0 0,0 0 0 0 0,0 0 0 0 0,0-1 0 0 0,0 1 0 0 0,1 0 0 0 0,-1 0 0 0 0,0 0 0 0 0,0 1-4 0 0,1-1 0 0 0,0 0 1 0 0,-1 0-1 0 0,1 0 1 0 0,-1 0-1 0 0,1-1 1 0 0,-1 1-1 0 0,1 0 1 0 0,-1 0-1 0 0,0 0 1 0 0,1-1-1 0 0,-1 1 1 0 0,0 0-1 0 0,0-1 1 0 0,1 1-1 0 0,-1 0 1 0 0,0-1-1 0 0,0 1 1 0 0,0-1-1 0 0,0 0 1 0 0,0 1-1 0 0,0-1 1 0 0,0 0-1 0 0,0 1 1 0 0,0-1-1 0 0,0 0-1 0 0,0 0 1 0 0,0 0 0 0 0,0 1 0 0 0,0-1 0 0 0,0 0 0 0 0,0 1 0 0 0,0-1 0 0 0,0 1 0 0 0,1-1 0 0 0,-1 1 0 0 0,0 0 0 0 0,0-1 0 0 0,1 1 0 0 0,-1 0 0 0 0,0-1 0 0 0,0 1 0 0 0,1 0 0 0 0,-1 0 0 0 0,1 0 0 0 0,-1 0 0 0 0,1-1 0 0 0,-1 1 0 0 0,1 0 0 0 0,0 1 0 0 0,-2 0 0 0 0,0 1 0 0 0,0 0 0 0 0,0 0 0 0 0,-1-1 0 0 0,1 1 0 0 0,0-1 0 0 0,-3 2 0 0 0,3-3 0 0 0,0 1 0 0 0,0-1 0 0 0,0 1 0 0 0,1-1 0 0 0,-1 1 0 0 0,0 0 0 0 0,1 0 0 0 0,-1 0 0 0 0,1 0 0 0 0,0 0 0 0 0,0 0 0 0 0,0 1 0 0 0,0-1 0 0 0,0 0 0 0 0,0 0 0 0 0,0 1 0 0 0,1-1 0 0 0,-1 1 0 0 0,1-1 0 0 0,0 1 0 0 0,0 1 0 0 0,-1 0 0 0 0,1 0 0 0 0,-1 0 0 0 0,0 0 0 0 0,0 0 0 0 0,0 0 0 0 0,-1 0 0 0 0,1-1 0 0 0,-1 1 0 0 0,-1 2 0 0 0,-3 26 0 0 0,4-28 0 0 0,0 0 0 0 0,0 0 0 0 0,1 0 0 0 0,-1 1 0 0 0,1-1 0 0 0,0 1 0 0 0,0-1 0 0 0,1 1 0 0 0,-1 0 0 0 0,1-1 0 0 0,0 1 0 0 0,0-1 0 0 0,0 2 0 0 0,0 38 53 0 0,0-42-52 0 0,0 0 0 0 0,1 0 0 0 0,-1 0 0 0 0,0 0 0 0 0,1 0 0 0 0,-1 0 0 0 0,1 0 0 0 0,-1 0 0 0 0,1-1 0 0 0,0 1 0 0 0,0 0 0 0 0,0 0 0 0 0,1 1-1 0 0,-1-2 0 0 0,0 0 0 0 0,-1 1 0 0 0,1-1-1 0 0,0 1 1 0 0,-1-1 0 0 0,1 1 0 0 0,0-1 0 0 0,-1 1-1 0 0,0 0 1 0 0,1-1 0 0 0,-1 1 0 0 0,0-1 0 0 0,0 2 0 0 0,0 1 6 0 0,0-1 0 0 0,1 0 1 0 0,-1 0-1 0 0,1 1 0 0 0,0-1 1 0 0,0 0-1 0 0,0 0 1 0 0,0 0-1 0 0,2 2-6 0 0,1 6 52 0 0,-4-10-46 0 0,0 0 1 0 0,1 0 0 0 0,-1 0-1 0 0,0 0 1 0 0,0 0-1 0 0,1-1 1 0 0,-1 1-1 0 0,1 0 1 0 0,-1 0 0 0 0,0 0-1 0 0,1 0 1 0 0,0-1-1 0 0,-1 1 1 0 0,1 0-1 0 0,-1 0 1 0 0,1-1-1 0 0,0 1 1 0 0,0 0 0 0 0,-1-1-7 0 0,10 8 62 0 0,-2 4-12 0 0,2 4 15 0 0,3-5 38 0 0,-2-6-8 0 0,-9-4-74 0 0,0 0 0 0 0,0 0 1 0 0,1 0-1 0 0,-1 0 0 0 0,0 1 0 0 0,0-1 0 0 0,0 1 0 0 0,0 0 1 0 0,0 0-22 0 0,3 2 59 0 0,1 0 0 0 0,-1 0 0 0 0,1 0 0 0 0,0-1 0 0 0,1 1 0 0 0,-1-1-59 0 0,0-1 38 0 0,-3-1-13 0 0,0 0 1 0 0,-1 0-1 0 0,1 0 1 0 0,0-1-1 0 0,0 0 1 0 0,0 1 0 0 0,0-1-1 0 0,0 0 1 0 0,0-1-1 0 0,2 1-25 0 0,11-1 97 0 0,11 1 25 0 0,6 0 90 0 0,-18-3-130 0 0,2-10 106 0 0,-1 0-47 0 0,-14 12-127 0 0,0 1 0 0 0,0-1-1 0 0,0 1 1 0 0,0 0 0 0 0,0-1 0 0 0,0 1 0 0 0,0 0 0 0 0,0 0 0 0 0,0 0-14 0 0,5 0 29 0 0,-5 1-33 0 0,-2-1 6 0 0,0 0-1 0 0,0 0 0 0 0,0 0 0 0 0,0 0 0 0 0,0 0 0 0 0,0 0 0 0 0,0 0 0 0 0,0 0 1 0 0,1 0-1 0 0,-1 0 0 0 0,0 0 0 0 0,0 0 0 0 0,0 0 0 0 0,0 0 0 0 0,0 0 0 0 0,0 0 1 0 0,0 0-1 0 0,0 0 0 0 0,0 0 0 0 0,0 0 0 0 0,1 0 0 0 0,-1 0 0 0 0,0-1 0 0 0,0 1 1 0 0,0 0-1 0 0,0 0 0 0 0,0 0 0 0 0,0 0 0 0 0,0 0 0 0 0,0 0 0 0 0,0 0 0 0 0,0 0 1 0 0,0 0-1 0 0,0 0 0 0 0,0 0 0 0 0,0 0 0 0 0,0 0 0 0 0,0 0 0 0 0,1-1 0 0 0,-1 1 1 0 0,0 0-1 0 0,0 0 0 0 0,0 0 0 0 0,0 0 0 0 0,0 0 0 0 0,0 0 0 0 0,0 0 0 0 0,0 0 1 0 0,0 0-1 0 0,0 0 0 0 0,0-1 0 0 0,0 1 0 0 0,0 0 0 0 0,0 0 0 0 0,-1 0 0 0 0,1 0 1 0 0,0 0-3 0 0,0-11 28 0 0,3 6 16 0 0,8-8-33 0 0,-9 0-23 0 0,-2 10-51 0 0,3 3-3 0 0,-3 0-90 0 0,0 0 114 0 0,1 1 63 0 0,0-1 43 0 0,1 0 138 0 0,-1 1-122 0 0,1-1-77 0 0,-1-1-48 0 0,0 1-38 0 0,0 0-48 0 0,0 0-56 0 0,0-1-61 0 0,0 1-70 0 0,0-1-76 0 0,0 0-83 0 0,0 1-89 0 0,0-2 40 0 0,0 1-99 0 0,1-1-89 0 0,0 0-68 0 0,1-1-221 0 0,1-1-575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06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5528 0 0,'0'0'124'0'0,"0"0"17"0"0,0 0 11 0 0,2 3-20 0 0,9 10-105 0 0,-9 3-27 0 0,-1-9 19 0 0,2-2 40 0 0,1-2 43 0 0,2-3 43 0 0,-6 0-139 0 0,0 0 0 0 0,0 0 0 0 0,0 0 0 0 0,0 0 1 0 0,0 0-1 0 0,0 0 0 0 0,0 0 0 0 0,0 0 0 0 0,0 0 0 0 0,0 0 0 0 0,1 0 0 0 0,-1 0 0 0 0,0 0 0 0 0,0 0 0 0 0,0 0 0 0 0,0 0 1 0 0,0 0-1 0 0,0 0 0 0 0,0 0 0 0 0,0 0 0 0 0,0 0 0 0 0,0 0 0 0 0,1 0 0 0 0,-1 0 0 0 0,0 0 0 0 0,0 0 0 0 0,0 1 0 0 0,0-1 1 0 0,0 0-1 0 0,0 0 0 0 0,0 0 0 0 0,0 0 0 0 0,0 0 0 0 0,0 0 0 0 0,0 0 0 0 0,0 0 0 0 0,0 0 0 0 0,0 0 0 0 0,0 0 0 0 0,0 0 0 0 0,0 1 1 0 0,0-1-1 0 0,0 0 0 0 0,0 0 0 0 0,0 0 0 0 0,0 0 0 0 0,0 0 0 0 0,0 0 0 0 0,0 0 0 0 0,0 0 0 0 0,0 0 0 0 0,0 0 0 0 0,0 1 1 0 0,0-1-1 0 0,0 0 0 0 0,0 0 0 0 0,0 0-6 0 0,0 10 353 0 0,0-7 3 0 0,3 0-11 0 0,7 11 15 0 0,-7-2-46 0 0,-3-9 15 0 0,0-3-28 0 0,0 0-11 0 0,0 0-2 0 0,0 0-22 0 0,0 0-90 0 0,0 0-44 0 0,0 0-10 0 0,0 0-10 0 0,0 0-34 0 0,0 0-12 0 0,0 0-2 0 0,0 0 0 0 0,0 0 0 0 0,0 0 0 0 0,0 0 0 0 0,0 0 1 0 0,0 0 6 0 0,0-3-11 0 0,-1-1-47 0 0,1 4-11 0 0,14-25-5 0 0,-11 14 3 0 0,-2 1 0 0 0,11-16 0 0 0,-7 10 0 0 0,8 0 0 0 0,11-8 0 0 0,-21 21 0 0 0,2 1 0 0 0,8-3 0 0 0,-8-6 0 0 0,-4 11 0 0 0,0 0 0 0 0,0-1 0 0 0,-1 1 0 0 0,1 0 0 0 0,0-1 0 0 0,0 1 0 0 0,0 0 0 0 0,0 0 0 0 0,-1 0 0 0 0,1 0 0 0 0,0 0 0 0 0,0 0 0 0 0,0 0 0 0 0,0 0 0 0 0,35 1 0 0 0,-35-1 0 0 0,-1 0 0 0 0,0 0 0 0 0,1 0 0 0 0,-1 0 0 0 0,1 0 0 0 0,-1 0 0 0 0,0 0 0 0 0,1 0 0 0 0,-1 0 0 0 0,1 1 0 0 0,-1-1 0 0 0,0 0 0 0 0,1 0 0 0 0,-1 1 0 0 0,0-1 0 0 0,1 0 0 0 0,-1 0 0 0 0,0 1 0 0 0,0-1 0 0 0,1 0 0 0 0,-1 1 0 0 0,0-1 0 0 0,0 0 0 0 0,1 1 0 0 0,4 6 0 0 0,9-2 16 0 0,-12-3 1 0 0,1 0 1 0 0,0 1 0 0 0,0-1-1 0 0,-1 0 1 0 0,1 1 0 0 0,-1 0-1 0 0,0-1 1 0 0,0 1 0 0 0,1 2-18 0 0,16 29 175 0 0,-16-19-103 0 0,-3-14-68 0 0,-1 0 0 0 0,1 0 0 0 0,0 0 0 0 0,1 0 1 0 0,-1-1-1 0 0,0 1 0 0 0,0 0 0 0 0,0 0 0 0 0,0 0 0 0 0,1 0 0 0 0,-1-1 0 0 0,0 1 0 0 0,1 0 1 0 0,-1 0-1 0 0,1 0-4 0 0,9 4 22 0 0,-5 8 21 0 0,6 0-22 0 0,-9-8 22 0 0,-2-2-35 0 0,0 0 0 0 0,0 0 0 0 0,0-1 0 0 0,0 1 0 0 0,1 0 0 0 0,-1 0 1 0 0,1-1-1 0 0,-1 1 0 0 0,2 0-8 0 0,-2-2 2 0 0,0-1 1 0 0,0 0 0 0 0,0 0-1 0 0,0 0 1 0 0,1 0-1 0 0,-1 1 1 0 0,0-1 0 0 0,0 0-1 0 0,0 0 1 0 0,1 0 0 0 0,-1 0-1 0 0,0 0 1 0 0,0 1-1 0 0,1-1 1 0 0,-1 0 0 0 0,0 0-1 0 0,0 0 1 0 0,1 0 0 0 0,-1 0-1 0 0,0 0 1 0 0,0 0-1 0 0,1 0 1 0 0,-1 0 0 0 0,0 0-1 0 0,0 0 1 0 0,1 0-3 0 0,5-2 110 0 0,-6 5-22 0 0,0-2-85 0 0,0-1 1 0 0,0 1 0 0 0,0-1-1 0 0,0 1 1 0 0,0-1-1 0 0,0 1 1 0 0,0-1 0 0 0,1 1-1 0 0,-1-1 1 0 0,0 1 0 0 0,0-1-1 0 0,0 1 1 0 0,1-1 0 0 0,-1 1-1 0 0,0-1 1 0 0,0 1 0 0 0,1-1-1 0 0,-1 0 1 0 0,0 1-1 0 0,1-1 1 0 0,-1 1 0 0 0,1-1-4 0 0,7 2-15 0 0,-5-2-93 0 0,-3 0 30 0 0,0 0-81 0 0,0 0 49 0 0,0 0-33 0 0,0 0-37 0 0,0 0-43 0 0,0 0-46 0 0,0 0-41 0 0,0 0-39 0 0,0 0-32 0 0,0 0-640 0 0,0 0-673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06.8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0 190 7424 0 0,'0'0'166'0'0,"0"0"29"0"0,0 0 12 0 0,0 0 26 0 0,0 0 107 0 0,0 0 48 0 0,0 0 11 0 0,3 0-21 0 0,22 0 573 0 0,-20 0-791 0 0,0 0-39 0 0,2 0-47 0 0,1 0-77 0 0,2 0-92 0 0,3 0-107 0 0,-11 0-152 0 0,-2 0-100 0 0,1 0 58 0 0,-1 0-37 0 0,0 0-514 0 0,0 0-412 0 0,0 0-778 0 0</inkml:trace>
  <inkml:trace contextRef="#ctx0" brushRef="#br0" timeOffset="648.34">221 95 5728 0 0,'0'0'166'0'0,"3"-2"-6"0"0,-3 1-273 0 0,1 0 41 0 0,1 0 40 0 0,-1-1 35 0 0,2-1 99 0 0,0 0 107 0 0,2-2 184 0 0,-1 1 7 0 0,7-6 586 0 0,-8 6-716 0 0,0 2-36 0 0,-1-1-65 0 0,0 1-46 0 0,0 0-55 0 0,0 0-64 0 0,11-11 518 0 0,-10 10-2 0 0,-3 3-16 0 0,3-2-67 0 0,11-9-1 0 0,1 8-61 0 0,-7 3-178 0 0,-4-3-38 0 0,-1-1-39 0 0,-3-2-43 0 0,0 6-75 0 0,0 0 0 0 0,0 0 0 0 0,0 0 1 0 0,0 0-1 0 0,0 0 0 0 0,0 0 0 0 0,0 0 0 0 0,0 0 1 0 0,0-1-1 0 0,0 1 0 0 0,0 0 0 0 0,0 0 0 0 0,0 0 0 0 0,0 0 1 0 0,0 0-1 0 0,0 0 0 0 0,0 0 0 0 0,0 0 0 0 0,0 0 0 0 0,0 0 1 0 0,0-1-1 0 0,0 1 0 0 0,0 0 0 0 0,0 0 0 0 0,1 0 1 0 0,-1 0-1 0 0,0 0 0 0 0,0 0 0 0 0,0 0 0 0 0,0 0 0 0 0,0 0 1 0 0,0 0-1 0 0,0 0 0 0 0,0 0 0 0 0,0 0 0 0 0,0 0 0 0 0,0 0 1 0 0,0 0-1 0 0,0-1 0 0 0,1 1 0 0 0,-1 0 0 0 0,0 0 1 0 0,0 0-1 0 0,0 0 0 0 0,0 0 0 0 0,0 0 0 0 0,0 0 0 0 0,0 0 1 0 0,0 0-1 0 0,0 0 0 0 0,0 0 0 0 0,1 0 0 0 0,-1 0 0 0 0,0 0 1 0 0,0 1-1 0 0,0-1 0 0 0,0 0-2 0 0,29 0 193 0 0,-13 2-175 0 0,-8 3-18 0 0,-7-4 0 0 0,1 0 0 0 0,-1 0 0 0 0,0 0 0 0 0,1 0 0 0 0,-1-1 0 0 0,1 1 0 0 0,0-1 0 0 0,-1 1 0 0 0,1-1 0 0 0,-1 1 0 0 0,1-1 0 0 0,0 0 0 0 0,-1 0 0 0 0,1 0 0 0 0,14 3 12 0 0,-14-1-3 0 0,0-1 1 0 0,0 1-1 0 0,-1 0 1 0 0,1-1 0 0 0,0 1-1 0 0,-1 0 1 0 0,0 0-1 0 0,1 0 1 0 0,-1 0 0 0 0,0 1-1 0 0,0-1 1 0 0,0 1-10 0 0,9 13 73 0 0,-6-9-11 0 0,-5 2-64 0 0,1-6 6 0 0,0-3-4 0 0,-1 1 0 0 0,1 0 0 0 0,0-1 0 0 0,1 1 0 0 0,-1 0 0 0 0,0-1 0 0 0,0 1 0 0 0,0 0 0 0 0,0-1 0 0 0,0 1 0 0 0,1 0 0 0 0,-1-1 0 0 0,0 1 0 0 0,1-1 0 0 0,-1 1 0 0 0,0 0 0 0 0,1-1 0 0 0,-1 1 0 0 0,1-1 0 0 0,-1 1 0 0 0,1-1 0 0 0,-1 1 0 0 0,1-1 0 0 0,-1 0 0 0 0,1 1 0 0 0,-1-1 0 0 0,1 1 0 0 0,0-1 0 0 0,-1 0 0 0 0,1 1 0 0 0,-1-1 0 0 0,1 1 0 0 0,-1-1 0 0 0,1 1 0 0 0,-1-1 0 0 0,1 1 0 0 0,-1-1 0 0 0,0 1 0 0 0,1 0 0 0 0,-1-1 0 0 0,0 1 0 0 0,0-1 0 0 0,1 1 0 0 0,-1 0 0 0 0,0-1 0 0 0,0 1 0 0 0,0 0 0 0 0,0-1 0 0 0,0 1 0 0 0,1 0 0 0 0,-2 0 0 0 0,1-1 0 0 0,0 1 0 0 0,1 8 0 0 0,-1 1-2 0 0,-14 18 20 0 0,11-16 30 0 0,2-3-20 0 0,-11 18 56 0 0,7-14-68 0 0,-5-8-16 0 0,4 8 0 0 0,-7 3 10 0 0,10-13 8 0 0,-1 0-1 0 0,1-1 1 0 0,-1 1-1 0 0,0-1 1 0 0,-4 2-18 0 0,-10 8 46 0 0,15-9 28 0 0,0-1-15 0 0,-10 11-48 0 0,0 1 14 0 0,10-12 99 0 0,3-2 15 0 0,0 0-3 0 0,0 0-12 0 0,3-1-27 0 0,2 2-71 0 0,1 0 24 0 0,-4-2 93 0 0,2 1-80 0 0,6 0-67 0 0,-8 0 9 0 0,23 0 78 0 0,9 0 65 0 0,24 0 3 0 0,-49 0-139 0 0,-2 0 21 0 0,10 0 156 0 0,-13 0-162 0 0,0 0-41 0 0,9 0 10 0 0,-11 0-44 0 0,-2 0 87 0 0,0 0 25 0 0,0 0 0 0 0,0 0 0 0 0,3 0-11 0 0,10 0-42 0 0,0 0-22 0 0,-10 0-52 0 0,-3 0-49 0 0,0 0-14 0 0,0 0-45 0 0,0 0 50 0 0,0 0-107 0 0,3 0-199 0 0,0 0 229 0 0,-1 0 92 0 0,-1 0-34 0 0,0 0-9 0 0,0 0-34 0 0,0 0-40 0 0,0 0-45 0 0,0 0-47 0 0,-1 0-44 0 0,1 0-40 0 0,-1 0-34 0 0,1 0-126 0 0,-1 0-33 0 0,0 0-1305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29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8176 0 0,'0'0'182'0'0,"0"0"29"0"0,0 0 13 0 0,0 0 40 0 0,0 0 141 0 0,0 0 62 0 0,3 3 12 0 0,3 6-199 0 0,-1 7 182 0 0,-3 16 318 0 0,-2-29-718 0 0,0 12 272 0 0,-1-2-120 0 0,2 0-54 0 0,1 7 44 0 0,4-4-20 0 0,0-1 0 0 0,-4 1-34 0 0,-3 3 77 0 0,1 6 7 0 0,3-3-93 0 0,2-7-55 0 0,1 8 111 0 0,-4 2 112 0 0,1-11-141 0 0,3-4-34 0 0,-1-2-48 0 0,0 3 17 0 0,5 7 38 0 0,-4-14-22 0 0,-1-4-70 0 0,0 1-16 0 0,0 5 15 0 0,-5-5-46 0 0,0-1 1 0 0,0 1-1 0 0,0-1 0 0 0,1 1 1 0 0,-1-1-1 0 0,0 0 1 0 0,1 1-1 0 0,-1-1 0 0 0,0 0 1 0 0,1 1-1 0 0,-1-1 0 0 0,1 0 1 0 0,-1 1-1 0 0,0-1 1 0 0,1 0-1 0 0,-1 0 0 0 0,1 1 1 0 0,-1-1-1 0 0,1 0 0 0 0,-1 0 1 0 0,1 0-1 0 0,-1 0 1 0 0,1 0-1 0 0,-1 0 0 0 0,1 1 1 0 0,-1-1-1 0 0,1 0 0 0 0,-1-1 1 0 0,1 1-1 0 0,-1 0 0 0 0,1 0 1 0 0,-1 0-3 0 0,1 0 2 0 0,0 0 0 0 0,0 0 0 0 0,0 0-1 0 0,0 0 1 0 0,0 0 0 0 0,-1 0 0 0 0,1 0 0 0 0,0 0 0 0 0,0 1 0 0 0,0-1 0 0 0,0 0 0 0 0,-1 0 0 0 0,1 1 0 0 0,1 0-2 0 0,1 3 30 0 0,-3-4-28 0 0,0 0 0 0 0,1 0-1 0 0,-1 0 1 0 0,0 0 0 0 0,0 0 0 0 0,0 1-1 0 0,0-1 1 0 0,0 0 0 0 0,0 0-1 0 0,0 0 1 0 0,0 0 0 0 0,0 0 0 0 0,1 0-1 0 0,-1 0 1 0 0,0 1 0 0 0,0-1-1 0 0,0 0 1 0 0,0 0 0 0 0,0 0 0 0 0,0 0-1 0 0,1 0 1 0 0,-1 0 0 0 0,0 0-1 0 0,0 0 1 0 0,0 0 0 0 0,0 0 0 0 0,0 0-1 0 0,1 0 1 0 0,-1 0 0 0 0,0 0 0 0 0,0 0-1 0 0,0 0 1 0 0,0 0 0 0 0,0 0-1 0 0,1 0 1 0 0,-1 0 0 0 0,0 0 0 0 0,0 0-1 0 0,0 0 1 0 0,0 0 0 0 0,0 0-1 0 0,1 0 1 0 0,-1-1 0 0 0,0 1 0 0 0,0 0-1 0 0,0 0 1 0 0,0 0 0 0 0,0 0 0 0 0,0 0-1 0 0,0 0 1 0 0,1 0-2 0 0,7-5 32 0 0,-6 4-22 0 0,0 0-1 0 0,0 1 1 0 0,0 0-1 0 0,0-1 1 0 0,0 1-1 0 0,1 0 1 0 0,-1 0-1 0 0,0 0 1 0 0,0 0-1 0 0,0 0-9 0 0,0 1 6 0 0,-1-1-1 0 0,0 0 1 0 0,1 0-1 0 0,-1 0 1 0 0,0 0-1 0 0,0 0 1 0 0,1 0-1 0 0,-1 0 0 0 0,0 0 1 0 0,1-1-1 0 0,-1 1 1 0 0,0 0-1 0 0,0-1 1 0 0,0 1-1 0 0,1-1 1 0 0,-1 0-6 0 0,3-5 14 0 0,-4 5-11 0 0,1 1-1 0 0,-1 0 1 0 0,0-1-1 0 0,0 1 0 0 0,1-1 1 0 0,-1 1-1 0 0,0-1 0 0 0,1 1 1 0 0,-1 0-1 0 0,0-1 1 0 0,1 1-1 0 0,-1 0 0 0 0,1 0 1 0 0,-1-1-1 0 0,0 1 1 0 0,1 0-1 0 0,-1 0 0 0 0,1-1 1 0 0,-1 1-1 0 0,1 0 0 0 0,-1 0 1 0 0,1 0-1 0 0,-1 0 1 0 0,1 0-1 0 0,-1 0 0 0 0,1 0 1 0 0,-1 0-1 0 0,1 0 0 0 0,-1 0 1 0 0,1 0-1 0 0,-1 0 1 0 0,1 0-3 0 0,1 0 4 0 0,0 0 1 0 0,-1 0 0 0 0,1 0 0 0 0,0-1 0 0 0,-1 1-1 0 0,1-1 1 0 0,0 1 0 0 0,-1-1 0 0 0,1 1 0 0 0,-1-1-1 0 0,1 0 1 0 0,-1 0 0 0 0,1 0 0 0 0,-1 0 0 0 0,1 0-1 0 0,-1 0 1 0 0,0 0 0 0 0,0-1 0 0 0,0 1 0 0 0,1-1-5 0 0,24-24 60 0 0,-21 21-44 0 0,-2 2-14 0 0,-1 0 0 0 0,1 0 0 0 0,-1 0 0 0 0,0-1 0 0 0,0 1 0 0 0,0-2-2 0 0,0 2 0 0 0,0-1 0 0 0,0 1 0 0 0,0 0 0 0 0,0 0 0 0 0,0-1 0 0 0,2 1 0 0 0,-2 0-2 0 0,1 0 1 0 0,-1 0 0 0 0,0-1 0 0 0,0 1 0 0 0,0 0 0 0 0,0-2 1 0 0,5-7-38 0 0,2 0-45 0 0,-7 11 69 0 0,0-1 0 0 0,-1 0 0 0 0,1 0 0 0 0,-1 0 0 0 0,0 0 0 0 0,0 0 0 0 0,0 0 0 0 0,0-1 0 0 0,0 1 1 0 0,0 0-1 0 0,0 0 0 0 0,-1-1 0 0 0,1 1 0 0 0,-1 0 0 0 0,0-1 0 0 0,0 1 0 0 0,0-1 0 0 0,0 1 1 0 0,0-1 13 0 0,0 1-15 0 0,0 0 1 0 0,0 0 0 0 0,0 1 0 0 0,1-1 0 0 0,-1 0-1 0 0,0 1 1 0 0,1-1 0 0 0,-1 1 0 0 0,1-1 0 0 0,-1 0 0 0 0,1 1-1 0 0,0-1 1 0 0,0 1 0 0 0,0-1 0 0 0,0 0 14 0 0,4-6-67 0 0,7-17-160 0 0,-11 21 199 0 0,1 0 0 0 0,-1 0 0 0 0,0 0 0 0 0,-1 0 0 0 0,1-1 0 0 0,-1 1 0 0 0,1-2 28 0 0,-1 4-9 0 0,0 1 0 0 0,0-1 0 0 0,0 0 0 0 0,0 0 0 0 0,0 1 0 0 0,1-1 0 0 0,-1 1 0 0 0,1-1 0 0 0,-1 0 0 0 0,1 1 0 0 0,0-1 0 0 0,0 1 0 0 0,-1-1 0 0 0,1 1 0 0 0,1-1 9 0 0,3-6-34 0 0,0-5-38 0 0,6 7 12 0 0,-11 6 58 0 0,0-1 1 0 0,1 1-1 0 0,-1-1 1 0 0,0 0-1 0 0,0 1 0 0 0,1-1 1 0 0,-1 0-1 0 0,0 1 1 0 0,0-1-1 0 0,0 0 1 0 0,0 1-1 0 0,0-1 1 0 0,0 0-1 0 0,0 1 1 0 0,0-1 1 0 0,0-2-55 0 0,3 3-3 0 0,10 3 46 0 0,-12-3 12 0 0,0 1 0 0 0,1 0 0 0 0,-1 0 0 0 0,0 0 0 0 0,0 0 0 0 0,0 0 0 0 0,0 0 0 0 0,0 0 0 0 0,-1 0 0 0 0,1 0 0 0 0,0 0 0 0 0,0 1 0 0 0,7 14-10 0 0,2 3 60 0 0,4 9 86 0 0,-14-27-127 0 0,1 1 1 0 0,-1-1 0 0 0,1 0 0 0 0,-1 1 0 0 0,0-1 0 0 0,0 1 0 0 0,1-1 0 0 0,-1 0-1 0 0,0 1 1 0 0,0 0-10 0 0,2 16 154 0 0,1-8-81 0 0,3 10 61 0 0,1-5 39 0 0,-3-7-86 0 0,8 18 146 0 0,-5-7-138 0 0,-3-13-37 0 0,0 3 37 0 0,-2-5-71 0 0,0-1-11 0 0,0 0 1 0 0,-1 0 0 0 0,0 0-1 0 0,0 0 1 0 0,0 1-1 0 0,0-1 1 0 0,0 0-1 0 0,0 0 1 0 0,-1 1-1 0 0,0-1 1 0 0,0 0-14 0 0,3 13 25 0 0,10 0 46 0 0,-1-2-14 0 0,-12-13-56 0 0,1 0 1 0 0,0 1-1 0 0,-1-1 1 0 0,1 1 0 0 0,-1-1-1 0 0,0 1 1 0 0,1-1 0 0 0,-1 0-1 0 0,0 1 1 0 0,0-1 0 0 0,0 1-2 0 0,0-1 0 0 0,0 0 1 0 0,0 0 0 0 0,0 0 0 0 0,0 0 0 0 0,0 0 0 0 0,0-1 0 0 0,0 1-1 0 0,0 0 1 0 0,1 0 0 0 0,-1 0 0 0 0,0 0 0 0 0,0-1 0 0 0,1 1 0 0 0,0 1-1 0 0,9 3 25 0 0,-7-2-80 0 0,-1 1 56 0 0,-1-2-8 0 0,0-1-28 0 0,0 0-23 0 0,0 0-36 0 0,1-1-16 0 0,-1 1-35 0 0,1-1-38 0 0,0 0-43 0 0,-1 0-17 0 0,-1 0-39 0 0,1 0-386 0 0,-1 0 91 0 0,0 0-54 0 0,1 0-745 0 0,-1 0-588 0 0,0 0-1116 0 0</inkml:trace>
  <inkml:trace contextRef="#ctx0" brushRef="#br0" timeOffset="458.74">789 79 7800 0 0,'0'3'174'0'0,"0"-1"-146"0"0,0-1 0 0 0,1 1 1 0 0,-1 0-1 0 0,1-1 0 0 0,-1 1 0 0 0,1 0 0 0 0,0-1 0 0 0,-1 1 0 0 0,1-1 0 0 0,0 1 0 0 0,1 0-28 0 0,3 7 110 0 0,-2 7 75 0 0,-2-6-148 0 0,4 1-28 0 0,2 2-17 0 0,-6-5 39 0 0,-1 1 65 0 0,0-3 14 0 0,0 1 35 0 0,1 0 37 0 0,2 1 39 0 0,2 0 184 0 0,1 2 187 0 0,-4-4-239 0 0,-2 1 49 0 0,0-2-99 0 0,0 1-54 0 0,0-1-45 0 0,0-1-38 0 0,0 4 64 0 0,0 6 194 0 0,3-3 220 0 0,0-3-451 0 0,1 2 95 0 0,0 4 154 0 0,-2 12 344 0 0,-2-22-500 0 0,0 1-112 0 0,0 9 168 0 0,0-5-52 0 0,0-4-88 0 0,0-1 52 0 0,0 1 63 0 0,0-1 74 0 0,0-1 85 0 0,0 0 94 0 0,0-1 107 0 0,0 0 117 0 0,0-5-718 0 0,0-10 82 0 0,3 3-34 0 0,3 5-38 0 0,-5 5-81 0 0,-1 0 1 0 0,0 0-1 0 0,1-1 0 0 0,-1 1 1 0 0,1 0-1 0 0,-1 0 0 0 0,1-1 1 0 0,-1 1-1 0 0,0 0 1 0 0,1-1-1 0 0,-1 1 0 0 0,0-1 1 0 0,0 1-1 0 0,1-1 1 0 0,-1 1-1 0 0,0 0 0 0 0,0-1 1 0 0,1 1-1 0 0,-1-1 1 0 0,0 1-1 0 0,0-1 0 0 0,0 1 1 0 0,0-1-1 0 0,0 1 1 0 0,0-1-1 0 0,0 1 0 0 0,0-1 1 0 0,0 1-1 0 0,0-1 1 0 0,0 1-1 0 0,0-1 0 0 0,0 0-5 0 0,2-14 106 0 0,5-4-50 0 0,-3 9-36 0 0,12-27 70 0 0,-11 16-67 0 0,-3 13-8 0 0,0 1 0 0 0,0-1 0 0 0,1 1 0 0 0,1-3-15 0 0,17-26 85 0 0,20-27-85 0 0,-24 39-8 0 0,-14 19 5 0 0,1 1 0 0 0,0-1-1 0 0,0 1 1 0 0,0 0-1 0 0,0 0 1 0 0,1 0 0 0 0,0 1-1 0 0,0 0 1 0 0,2-2 3 0 0,0 1-9 0 0,0 0 1 0 0,-1-1 0 0 0,0 0-1 0 0,2-2 9 0 0,-7 6 1 0 0,16-15 7 0 0,-7 9-54 0 0,-3 4-20 0 0,1 0-39 0 0,1 2-45 0 0,2 1-53 0 0,-8 0 318 0 0,0 0-64 0 0,0 0-58 0 0,0 0-55 0 0,0 0-50 0 0,0 0-45 0 0,0 0-41 0 0,0 0-35 0 0,3 0-263 0 0,-1 0-75 0 0,15 0-1479 0 0,-12 0 1250 0 0,8 0-598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01.1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6704 0 0,'0'0'149'0'0,"0"0"23"0"0,0 0 12 0 0,0 0 43 0 0,0 0 151 0 0,0 0 64 0 0,0 0 7 0 0,0 0-17 0 0,0 0-93 0 0,0 3-41 0 0,0 1-187 0 0,0-2-60 0 0,-1 1 1 0 0,1-1-1 0 0,0 0 1 0 0,1 1-1 0 0,-1-1 0 0 0,0 0 1 0 0,1 1-1 0 0,-1-1 1 0 0,2 2-52 0 0,2 4 130 0 0,2 2 47 0 0,-3 3 40 0 0,-4-5-100 0 0,1-6-77 0 0,0 0 0 0 0,0 0 0 0 0,0 0 0 0 0,0 0 0 0 0,0 0-1 0 0,1 1 1 0 0,-1-1 0 0 0,1 0 0 0 0,-1 0 0 0 0,1 1-40 0 0,4 5 127 0 0,1 2 63 0 0,-4 6 49 0 0,-2 9 38 0 0,-1 27 269 0 0,2-36-401 0 0,2-1-41 0 0,1-1 10 0 0,4 22 184 0 0,-7-22-156 0 0,-1 3 46 0 0,2-3-75 0 0,4 8 98 0 0,0 2 14 0 0,-4-7-111 0 0,-3 5 19 0 0,1 24 205 0 0,1-33-251 0 0,2-2-38 0 0,2 4 38 0 0,-3-11-69 0 0,-1-1 1 0 0,0 0-1 0 0,0 0 1 0 0,0 1 0 0 0,0-1-1 0 0,-1 1 1 0 0,1-1 0 0 0,-1 2-19 0 0,3 27 197 0 0,4-8-67 0 0,-4-17-96 0 0,-2 0 28 0 0,1-1 1 0 0,-1 1-1 0 0,-1-1 1 0 0,1 1-1 0 0,-1-1 1 0 0,0 1-1 0 0,-1 0 0 0 0,1 0-62 0 0,-1 15 164 0 0,1 7 51 0 0,0-27-143 0 0,0-2-2 0 0,0 0 19 0 0,0 0-1 0 0,0 0-36 0 0,0 0-116 0 0,0 0-1 0 0,0 0-78 0 0,0 0-90 0 0,0 0 66 0 0,0 0-39 0 0,0 0-43 0 0,0 0-41 0 0,0 0-36 0 0,0 0-34 0 0,0 0-234 0 0,0 0-55 0 0,0 0-769 0 0,0 0-605 0 0,0 0-1152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13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326 16 8720 0 0,'-2'-3'197'0'0,"-9"-7"24"0"0,6 7 19 0 0,-9 4-70 0 0,4 0-89 0 0,2 2-63 0 0,1 1-54 0 0,1 0 47 0 0,1-2 62 0 0,-1-1 49 0 0,-1-1 73 0 0,3 0-46 0 0,1 0-76 0 0,1 0 0 0 0,0 0 0 0 0,-1 0-1 0 0,1 0 1 0 0,0 0 0 0 0,-1 0-1 0 0,1 1 1 0 0,0-1 0 0 0,-2 2-73 0 0,-4 3 196 0 0,-2 0 79 0 0,-4-2 70 0 0,1-1-1 0 0,3 4-68 0 0,2-1-80 0 0,-6 2 149 0 0,-3 1 96 0 0,1 1-44 0 0,0 2-38 0 0,0 4-33 0 0,8-8-190 0 0,5-4-77 0 0,-1 0 0 0 0,1 1 0 0 0,0-1 0 0 0,0 1 0 0 0,1-1 0 0 0,-1 2-59 0 0,-8 16 311 0 0,0 1-95 0 0,1-2-77 0 0,-1 5 112 0 0,9-19-230 0 0,6 5 16 0 0,1 1-3 0 0,-3-1 51 0 0,-2 0-11 0 0,0-11-73 0 0,0 0 0 0 0,0 0 1 0 0,0 0-1 0 0,0 0 0 0 0,0 0 0 0 0,0 0 0 0 0,0 1 0 0 0,0-1 0 0 0,0 0 1 0 0,0 0-1 0 0,0 0 0 0 0,0 0 0 0 0,0 0 0 0 0,0 0 0 0 0,0 0 1 0 0,0 0-1 0 0,0 0 0 0 0,0 0 0 0 0,0 1 0 0 0,0-1 0 0 0,0 0 0 0 0,0 0 1 0 0,0 0-1 0 0,0 0 0 0 0,0 0 0 0 0,0 0 0 0 0,0 0 0 0 0,0 0 0 0 0,0 0 1 0 0,0 0-1 0 0,0 0 0 0 0,0 0 0 0 0,0 0 0 0 0,0 0 0 0 0,1 1 0 0 0,-1-1 1 0 0,0 0-1 0 0,0 0 0 0 0,0 0 0 0 0,0 0 0 0 0,0 0 0 0 0,0 0 0 0 0,0 0 1 0 0,0 0-1 0 0,0 0 0 0 0,0 0 0 0 0,1 0 0 0 0,-1 0 0 0 0,0 0 1 0 0,0 0-1 0 0,0 0 0 0 0,0 0 0 0 0,0 0 0 0 0,0 0 0 0 0,0 0 0 0 0,0 0 1 0 0,0 0-2 0 0,2 0 15 0 0,0 0 1 0 0,0 0 0 0 0,0 1 0 0 0,-1-1 0 0 0,1 1-1 0 0,0 0 1 0 0,-1-1 0 0 0,1 1 0 0 0,-1 0 0 0 0,1 0-1 0 0,1 1-15 0 0,4 3 26 0 0,-5-5-18 0 0,-1 1-1 0 0,1-1 0 0 0,-1 1 1 0 0,1-1-1 0 0,-1 1 0 0 0,1-1 1 0 0,0 0-1 0 0,-1 0 0 0 0,1 0 0 0 0,-1 0 1 0 0,1 0-1 0 0,-1 0 0 0 0,1 0 1 0 0,0-1-1 0 0,-1 1 0 0 0,1-1 0 0 0,-1 1 1 0 0,1-1-1 0 0,-1 1 0 0 0,1-1 1 0 0,-1 0-1 0 0,0 0 0 0 0,1 0 0 0 0,-1 0-7 0 0,1 0 4 0 0,0 0 1 0 0,0 0-1 0 0,0 0 0 0 0,0 0 0 0 0,0 0 0 0 0,1 0 0 0 0,-1 1 0 0 0,0-1 0 0 0,0 1 1 0 0,2 0-5 0 0,-2-1 2 0 0,0 1 1 0 0,-1 0-1 0 0,1 0 1 0 0,0 0 0 0 0,-1-1-1 0 0,1 1 1 0 0,0-1-1 0 0,-1 0 1 0 0,1 1 0 0 0,-1-1-1 0 0,1 0 1 0 0,-1 0-1 0 0,0 0 1 0 0,1 0-3 0 0,6-4 24 0 0,-1 2-19 0 0,-4 2-1 0 0,0 0 0 0 0,-1-1 0 0 0,1 1 0 0 0,0 0 0 0 0,-1-1 0 0 0,1 0 0 0 0,-1 0 0 0 0,1 0 0 0 0,-1 0 0 0 0,0 0 0 0 0,0 0 0 0 0,0-1 0 0 0,0 1 0 0 0,0 0 0 0 0,0-2-4 0 0,2-6 10 0 0,-3 7-10 0 0,0 1 0 0 0,1 0 0 0 0,-1 0 0 0 0,0 0 0 0 0,0-1 0 0 0,1 1 0 0 0,0 0 0 0 0,-1 1 0 0 0,1-1 0 0 0,6-6 1 0 0,-5 5 8 0 0,1 0-1 0 0,-1 0 1 0 0,0-1 0 0 0,0 1 0 0 0,-1-1 0 0 0,1 0-9 0 0,2-12 10 0 0,8 1-10 0 0,-11 13 0 0 0,0 0 0 0 0,-1 0 0 0 0,1 0 0 0 0,-1 0 0 0 0,1 0 0 0 0,-1-1 0 0 0,0 1 0 0 0,0 0 0 0 0,0-1 1 0 0,4-7-2 0 0,8-6 1 0 0,0 0 0 0 0,-8 3 0 0 0,6 8 0 0 0,-11 4 0 0 0,1 1-1 0 0,-1-1 0 0 0,0 1 1 0 0,1-1-1 0 0,-1 0 0 0 0,0 1 1 0 0,0-1-1 0 0,0 0 0 0 0,0 1 0 0 0,1-1 1 0 0,-1 0-1 0 0,0 1 0 0 0,0-1 1 0 0,0 0-1 0 0,0 0 1 0 0,0 1 0 0 0,0 0-1 0 0,-1 0 0 0 0,1 0 1 0 0,0 0-1 0 0,0 0 0 0 0,0 0 0 0 0,0 0 1 0 0,0 0-1 0 0,0 0 0 0 0,0 0 0 0 0,0 0 1 0 0,0 0-1 0 0,0-1 0 0 0,0 1 0 0 0,0 0 1 0 0,0 0-1 0 0,0 0 0 0 0,0 0 0 0 0,0 0 1 0 0,0 0-1 0 0,0 0 0 0 0,1 0 0 0 0,-1 0 1 0 0,0 0-1 0 0,0-1 0 0 0,0 1 0 0 0,0 0 1 0 0,0 0-1 0 0,0 0 0 0 0,0 0 0 0 0,0 0 1 0 0,0 0-1 0 0,0 0 0 0 0,0 0 0 0 0,0 0 1 0 0,0 0-1 0 0,0 0 0 0 0,0 0 0 0 0,1 0 1 0 0,-1 0-1 0 0,0 0 0 0 0,0 0 0 0 0,0 0 1 0 0,0 0-1 0 0,0 0 0 0 0,0 0 0 0 0,0 0 1 0 0,0 0-1 0 0,0 0 0 0 0,0 0 0 0 0,1 0 1 0 0,-1 0-1 0 0,0 0 0 0 0,0 0 0 0 0,0 0 1 0 0,0 0-1 0 0,0 0 0 0 0,0 0 1 0 0,1 0 0 0 0,-1 0-1 0 0,0 0 1 0 0,1 0 0 0 0,-1 0-1 0 0,1 0 1 0 0,-1 0-1 0 0,1 0 1 0 0,-1 0 0 0 0,1 0-1 0 0,-1 0 1 0 0,0 0-1 0 0,1 0 1 0 0,-1 0 0 0 0,1 0-1 0 0,-1 1 1 0 0,0-1-1 0 0,1 0 1 0 0,-1 0 0 0 0,1 1-1 0 0,-1-1 1 0 0,0 0-1 0 0,1 0 1 0 0,-1 1 0 0 0,0-1-1 0 0,0 0 1 0 0,1 1-1 0 0,-1-1 1 0 0,0 0-1 0 0,0 1 1 0 0,1-1 0 0 0,-1 1-1 0 0,0-1 1 0 0,0 0-1 0 0,0 1 1 0 0,0-1 0 0 0,0 1-1 0 0,1-1 1 0 0,-1 1-1 0 0,0-1 1 0 0,0 0 0 0 0,0 1-1 0 0,0-1 1 0 0,0 1-1 0 0,-1-1 1 0 0,1 1 0 0 0,0-1-1 0 0,0 1 1 0 0,0 1-5 0 0,0-1 0 0 0,0 1 0 0 0,1 0 0 0 0,-1 0 0 0 0,0 0 0 0 0,1-1 0 0 0,-1 1 0 0 0,1 0 0 0 0,0 0 5 0 0,9 14-11 0 0,-7 0 22 0 0,-3-14-4 0 0,0 0-1 0 0,1-1 1 0 0,-1 1-1 0 0,0 0 1 0 0,1 0-1 0 0,-1-1 1 0 0,1 1-1 0 0,-1 0 1 0 0,1-1-1 0 0,0 1 0 0 0,0 0 1 0 0,0-1-1 0 0,0 1-6 0 0,0-1 8 0 0,0 1 0 0 0,0-1-1 0 0,0 1 1 0 0,-1-1-1 0 0,1 1 1 0 0,0 0-1 0 0,-1 0 1 0 0,1-1 0 0 0,-1 1-1 0 0,0 0 1 0 0,1 0-1 0 0,-1-1 1 0 0,0 1-8 0 0,0 0 8 0 0,0 0 1 0 0,0 0-1 0 0,1-1 1 0 0,-1 1-1 0 0,0 0 1 0 0,1 0-1 0 0,0-1 1 0 0,-1 1-1 0 0,1 0 1 0 0,0-1-1 0 0,0 1 1 0 0,0-1-1 0 0,0 1-8 0 0,0-1 10 0 0,0 1-1 0 0,0 0 0 0 0,-1-1 0 0 0,1 1 1 0 0,0-1-1 0 0,0 1 0 0 0,-1 0 0 0 0,1 0 1 0 0,-1-1-1 0 0,0 1 0 0 0,0 0 0 0 0,1 0 0 0 0,-1 0-9 0 0,0-2 3 0 0,-1 1-1 0 0,1-1 1 0 0,0 1-1 0 0,0-1 0 0 0,0 1 1 0 0,0-1-1 0 0,0 1 1 0 0,0-1-1 0 0,0 1 0 0 0,0-1 1 0 0,0 1-1 0 0,1-1 0 0 0,-1 1 1 0 0,0-1-1 0 0,0 0 1 0 0,0 1-1 0 0,0-1 0 0 0,1 1 1 0 0,-1-1-1 0 0,0 1 1 0 0,1-1-1 0 0,-1 0 0 0 0,0 1 1 0 0,1-1-1 0 0,-1 1 0 0 0,0-1 1 0 0,1 0-1 0 0,-1 0 1 0 0,1 1-1 0 0,-1-1 0 0 0,0 0 1 0 0,1 1-3 0 0,6 3 3 0 0,-2 7-3 0 0,-1-10 1 0 0,-1 0 0 0 0,6 15 51 0 0,1-3-31 0 0,-2-5 27 0 0,-3-3-52 0 0,-2-2-9 0 0,0 0-95 0 0,-3-3 0 0 0,0 0 16 0 0,2 0-67 0 0,5-1-230 0 0,8-7-810 0 0,-10 3 726 0 0,-3 3-752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13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10328 0 0,'0'0'300'0'0,"0"0"0"0"0,0 1-224 0 0,0 1-44 0 0,0 10-43 0 0,-1 0 82 0 0,1 1 81 0 0,1 0 93 0 0,2-3 104 0 0,2-2-145 0 0,1 2 95 0 0,-4 6 70 0 0,-2-7-216 0 0,-1 4 16 0 0,1-4-27 0 0,1-2 11 0 0,2 0 44 0 0,2 1-6 0 0,0 2 80 0 0,-2 4 53 0 0,-4-3-64 0 0,1-7-191 0 0,0-1 0 0 0,0 0 0 0 0,0 0 0 0 0,0 1 0 0 0,0-1 0 0 0,0 0 0 0 0,1 0 0 0 0,0 0 0 0 0,-1 0 0 0 0,2 1-69 0 0,2 4 144 0 0,-3-7-122 0 0,0 1 0 0 0,0-1-1 0 0,0 1 1 0 0,0-1 0 0 0,0 1 0 0 0,-1-1 0 0 0,1 1 0 0 0,-1-1 0 0 0,1 1 0 0 0,-1 0 0 0 0,0-1-1 0 0,1 1 1 0 0,-1 0 0 0 0,0 0-22 0 0,0-2 7 0 0,0 1 0 0 0,0 0 0 0 0,0-1 0 0 0,0 1 0 0 0,0 0 0 0 0,0-1 0 0 0,0 1 0 0 0,0 0 1 0 0,0-1-1 0 0,1 1 0 0 0,-1 0 0 0 0,0-1 0 0 0,0 1 0 0 0,1 0 0 0 0,-1-1 0 0 0,0 1 0 0 0,1-1 0 0 0,-1 1 0 0 0,1-1 0 0 0,-1 1 0 0 0,1-1 0 0 0,-1 1 0 0 0,1-1 0 0 0,-1 1 0 0 0,1-1 0 0 0,0 0-7 0 0,-1 1 6 0 0,1-1 0 0 0,-1 1-1 0 0,1-1 1 0 0,-1 0 0 0 0,1 1-1 0 0,-1-1 1 0 0,1 1 0 0 0,-1-1-1 0 0,1 1 1 0 0,-1 0 0 0 0,0-1-1 0 0,1 1 1 0 0,-1-1 0 0 0,0 1-1 0 0,1 0 1 0 0,-1-1 0 0 0,0 1-1 0 0,0 0 1 0 0,0-1 0 0 0,0 1-1 0 0,1 0 1 0 0,-1-1 0 0 0,0 1-1 0 0,0 0 1 0 0,0-1 0 0 0,0 1-6 0 0,-1 2 13 0 0,0 6-6 0 0,5-2 45 0 0,7 3-56 0 0,-9-8-50 0 0,-2-1-82 0 0,0-1-88 0 0,0 0 63 0 0,0 0-37 0 0,0 0-42 0 0,0 0-38 0 0,0 0-380 0 0,0 0 88 0 0,0 0-53 0 0,0 0-738 0 0,0 0-582 0 0,0 0-1108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14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12032 0 0,'-13'13'356'0'0,"10"-11"-130"0"0,3-1-104 0 0,2 10-4 0 0,4 1-94 0 0,0 1-30 0 0,-4-2 71 0 0,-2 0 374 0 0,0 0-98 0 0,0-2-113 0 0,0 1-40 0 0,0 20 326 0 0,0-17-257 0 0,0 0 85 0 0,0-6-128 0 0,0-1 34 0 0,0 0 8 0 0,0 0 35 0 0,0 0 39 0 0,0 0 43 0 0,0 0 46 0 0,0 0 51 0 0,0 0 52 0 0,0 0 58 0 0,-3-9-514 0 0,-8-15 18 0 0,10 17-82 0 0,1 0 0 0 0,-1 0-1 0 0,1 0 1 0 0,0 0 0 0 0,-1 0 0 0 0,1 1-1 0 0,0-1 1 0 0,0 0 0 0 0,0 0-1 0 0,0 0 1 0 0,0 0 0 0 0,0 0-1 0 0,0 0 1 0 0,0 0 0 0 0,0 0-1 0 0,0 0 1 0 0,0 1 0 0 0,1-1 0 0 0,-1 0-1 0 0,0 0 1 0 0,1 0 0 0 0,-1 0-1 0 0,0 0 1 0 0,1 1 0 0 0,-1-1-1 0 0,1 0-1 0 0,5-3 4 0 0,-5 3-2 0 0,-1 1-1 0 0,1 0 1 0 0,-1 0 0 0 0,1-1 0 0 0,-1 1-1 0 0,0 0 1 0 0,1-1 0 0 0,-1 1 0 0 0,0 0-1 0 0,1-1 1 0 0,-1 1 0 0 0,0 0 0 0 0,1-1 0 0 0,-1 1-1 0 0,0-1 1 0 0,0 1 0 0 0,1-1 0 0 0,-1 1-1 0 0,0-1 1 0 0,0 1 0 0 0,0 0 0 0 0,0-1-1 0 0,0 1 1 0 0,0-1 0 0 0,1 1 0 0 0,-1-1 0 0 0,0 1-1 0 0,-1-1 1 0 0,1 1 0 0 0,0-1 0 0 0,0 1-1 0 0,0-1-1 0 0,0-8 6 0 0,0 6-6 0 0,-1 0 0 0 0,1 1 0 0 0,0-1-1 0 0,0 0 1 0 0,0 0 0 0 0,1 0 0 0 0,-1 0-1 0 0,1 1 1 0 0,-1-1 0 0 0,1 0 0 0 0,0 1-1 0 0,0-1 1 0 0,0 0 0 0 0,1 1 0 0 0,-1-1-1 0 0,0 1 1 0 0,1 0 0 0 0,0-1 0 0 0,1 0 0 0 0,5-6-25 0 0,-3 1-40 0 0,-3 1-10 0 0,-1-1-34 0 0,1-6-88 0 0,-2 13 177 0 0,1-1-1 0 0,0 1 1 0 0,-1 0-1 0 0,1 0 1 0 0,0 0 0 0 0,0 0-1 0 0,0 0 1 0 0,0 1-1 0 0,0-1 1 0 0,0 0-1 0 0,0 0 1 0 0,0 1-1 0 0,0-1 1 0 0,0 0-1 0 0,1 1 1 0 0,-1-1-1 0 0,0 1 1 0 0,1-1 20 0 0,8-3-151 0 0,19-12-145 0 0,-25 9 213 0 0,-3 7 78 0 0,-1 0 1 0 0,0-1-1 0 0,0 1 0 0 0,1-1 0 0 0,-1 1 1 0 0,0-1-1 0 0,1 1 0 0 0,-1 0 0 0 0,0-1 1 0 0,1 1-1 0 0,-1 0 0 0 0,0-1 1 0 0,1 1-1 0 0,-1 0 0 0 0,1 0 0 0 0,-1-1 1 0 0,1 1-1 0 0,-1 0 0 0 0,1 0 0 0 0,-1 0 1 0 0,1 0-1 0 0,-1 0 0 0 0,1-1 1 0 0,-1 1-1 0 0,1 0 0 0 0,-1 0 0 0 0,1 0 1 0 0,-1 0-1 0 0,1 0 0 0 0,-1 1 0 0 0,1-1 1 0 0,-1 0 4 0 0,32 0-22 0 0,-14 2 22 0 0,-15-1 0 0 0,0 1 0 0 0,0-1 0 0 0,0 0 0 0 0,-1 1 0 0 0,1-1 0 0 0,-1 1 0 0 0,1 0 0 0 0,-1 0 0 0 0,6 11 0 0 0,5-8 0 0 0,4 7-8 0 0,-2 4 43 0 0,10 21 88 0 0,-19-28-90 0 0,6 12 74 0 0,-9-17-64 0 0,-1 0 1 0 0,0 0 0 0 0,1 0 0 0 0,0 0 0 0 0,0 0-1 0 0,1 1-43 0 0,-1-1 49 0 0,1 0-1 0 0,-1 0 0 0 0,0 1 1 0 0,0 0-1 0 0,-1-1 0 0 0,0 1 1 0 0,1 0-1 0 0,-1 2-48 0 0,7 13 133 0 0,-4-12-80 0 0,-4-6-40 0 0,0-1 1 0 0,0 1 0 0 0,0-1-1 0 0,-1 1 1 0 0,1-1-1 0 0,0 1 1 0 0,-1-1-1 0 0,1 1 1 0 0,-1 0-1 0 0,1-1 1 0 0,-1 3-14 0 0,3 1 60 0 0,7 5-35 0 0,-6-1 49 0 0,-7 0-79 0 0,2-8 9 0 0,-5 8-13 0 0,2-5-26 0 0,4-4 35 0 0,-3 2-95 0 0,3-1-48 0 0,0 1-73 0 0,0 0-20 0 0,0 3-170 0 0,-1-4 193 0 0,1 0 62 0 0,0 0-33 0 0,-1-1-38 0 0,0 1-45 0 0,1-1-149 0 0,-1 1-62 0 0,-1-1-55 0 0,1 1-47 0 0,0-1-171 0 0,-1 0-48 0 0,0 0-205 0 0,-2 0-553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14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13448 0 0,'0'0'298'0'0,"0"0"46"0"0,-2 0 24 0 0,-5 0-151 0 0,3 0-103 0 0,2 0 27 0 0,2 0-5 0 0,0 0 22 0 0,0 0 2 0 0,0 0-16 0 0,0 0-63 0 0,2 3-22 0 0,9 7-37 0 0,-9-4 21 0 0,-2-3-68 0 0,0 0-90 0 0,0-1-91 0 0,0-1 55 0 0,0 0-37 0 0,0 0-42 0 0,0-1-37 0 0,1 1-370 0 0,-1 0 82 0 0,0-1-52 0 0,2 0-723 0 0,2 0-575 0 0,5 0-1092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12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 10824 0 0,'0'0'241'0'0,"0"0"38"0"0,0 0 14 0 0,0 0-21 0 0,0 0-143 0 0,0 0 54 0 0,0 2 45 0 0,0 2-137 0 0,0-1-47 0 0,-1-1 0 0 0,1 0-1 0 0,0 1 1 0 0,1-1 0 0 0,-1 1 0 0 0,0-1 0 0 0,1 0-1 0 0,-1 0 1 0 0,2 2-44 0 0,2 4 126 0 0,2 2 65 0 0,-3 7 54 0 0,-4-8-134 0 0,1 12 106 0 0,3-4 31 0 0,2-7-130 0 0,2 9 83 0 0,-6-11-91 0 0,-1 2 37 0 0,1-4-72 0 0,0 1 0 0 0,0-1 1 0 0,0 0-1 0 0,0 0 1 0 0,2 2-76 0 0,3 16 189 0 0,-1 18 51 0 0,5-7-14 0 0,-4-7-2 0 0,-1-12-70 0 0,-3-13-114 0 0,-1 0 0 0 0,0 1-1 0 0,0-1 1 0 0,0 0 0 0 0,0 1-1 0 0,-1-1 1 0 0,1 1 0 0 0,-1 0 0 0 0,0-1-40 0 0,-1 10 119 0 0,1 8 97 0 0,3-5 32 0 0,8 13 31 0 0,-6 0-75 0 0,1-13-87 0 0,-5-13-91 0 0,1 0 0 0 0,-1 1 0 0 0,0-1 0 0 0,0 0 0 0 0,-1 1 0 0 0,1-1 0 0 0,-1 1 0 0 0,0 1-26 0 0,2 13 131 0 0,5 0-68 0 0,-2-7-43 0 0,3 12 14 0 0,-6-19-29 0 0,0 0 0 0 0,-1 0 0 0 0,0 0 0 0 0,0 0 0 0 0,0 0 0 0 0,0 1 0 0 0,-1-1 0 0 0,1 3-5 0 0,-1 11 12 0 0,0 1 41 0 0,0 7-58 0 0,0-23-39 0 0,0-3-29 0 0,0 0-49 0 0,0 0-125 0 0,0 0-224 0 0,0 0 356 0 0,0 0 7 0 0,0 0-17 0 0,0 0-43 0 0,0 0-13 0 0,0 0-44 0 0,0 0-50 0 0,0 0-56 0 0,0 0-60 0 0,0 0-57 0 0,0 0-49 0 0,0 0-45 0 0,0 0-156 0 0,0 0-44 0 0,0 0-190 0 0,0 0-512 0 0</inkml:trace>
  <inkml:trace contextRef="#ctx0" brushRef="#br0" timeOffset="322.77">1 474 7136 0 0,'0'0'208'0'0,"2"0"-10"0"0,6 0-159 0 0,-4 1-39 0 0,-1-1 1 0 0,1 0-1 0 0,0 0 0 0 0,-1 0 1 0 0,1 0-1 0 0,-1-1 0 0 0,1 1 0 0 0,-1-1 1 0 0,2-1-1 0 0,-1 0 0 0 0,0 0 0 0 0,1 0 0 0 0,-1 1 0 0 0,0-1 0 0 0,1 1 0 0 0,-1 0 0 0 0,1 0 0 0 0,-1 0 0 0 0,1 1 0 0 0,-1 0 0 0 0,1-1 0 0 0,-1 2 0 0 0,5-1 0 0 0,8-1-24 0 0,-1-2-52 0 0,1-2-57 0 0,0-1-61 0 0,0 0-80 0 0,1 1-78 0 0,0 1-83 0 0,1 3-89 0 0,-6 1-402 0 0,6 0-536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12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190 300 6392 0 0,'-2'0'141'0'0,"1"0"-131"0"0,0 0 0 0 0,1 0 0 0 0,-1 0 0 0 0,1 0 0 0 0,-1 1 0 0 0,1-1-1 0 0,-1 0 1 0 0,0 0 0 0 0,1 0 0 0 0,-1 0 0 0 0,1 1 0 0 0,-1-1 0 0 0,1 0 0 0 0,-1 1 0 0 0,1-1-1 0 0,-1 0 1 0 0,1 1 0 0 0,0-1 0 0 0,-1 1 0 0 0,1-1 0 0 0,-1 0 0 0 0,1 1 0 0 0,0-1 0 0 0,-1 1-10 0 0,1 0 10 0 0,-1 0 0 0 0,1-1 0 0 0,-1 1 0 0 0,1-1 1 0 0,-1 1-1 0 0,1-1 0 0 0,-1 1 0 0 0,1-1 0 0 0,-1 1 0 0 0,1-1 1 0 0,-1 1-1 0 0,0-1 0 0 0,1 0 0 0 0,-1 1 0 0 0,0-1 0 0 0,1 0 1 0 0,-1 0-1 0 0,0 1 0 0 0,0-1 0 0 0,1 0 0 0 0,-1 0 1 0 0,0 0-1 0 0,0 0 0 0 0,1 0 0 0 0,-1 0-10 0 0,-8-1 30 0 0,-1 2-33 0 0,-19 12 60 0 0,24-10 42 0 0,-1-1-7 0 0,-1 1 28 0 0,2 0 27 0 0,0 1 59 0 0,-1 2 109 0 0,2-2-173 0 0,-8 9 126 0 0,-1-4-34 0 0,8-6-161 0 0,5-3-56 0 0,-1 0 1 0 0,0 1 0 0 0,1-1-1 0 0,-1 0 1 0 0,1 1 0 0 0,-1-1-1 0 0,0 0 1 0 0,1 1 0 0 0,-1-1-1 0 0,1 1 1 0 0,-1-1-1 0 0,1 1 1 0 0,-1-1 0 0 0,1 1-1 0 0,-1-1 1 0 0,1 1 0 0 0,0-1-1 0 0,-1 1 1 0 0,1 0-1 0 0,0-1 1 0 0,0 1 0 0 0,-1 0-18 0 0,-1 4 71 0 0,-3 3 55 0 0,-1 2 49 0 0,4 3 34 0 0,2-10-170 0 0,-1-1-1 0 0,1 0 0 0 0,-1 0 1 0 0,1 0-1 0 0,-1 1 1 0 0,0-1-1 0 0,0 0 0 0 0,0 0 1 0 0,0 0-1 0 0,-1 1-38 0 0,1-1 22 0 0,0-1 1 0 0,0 0-1 0 0,1 1 0 0 0,-1-1 1 0 0,0 1-1 0 0,1-1 0 0 0,-1 1 1 0 0,1-1-1 0 0,-1 1 0 0 0,1-1 1 0 0,0 1-1 0 0,-1-1 0 0 0,1 1 1 0 0,0-1-1 0 0,0 1 1 0 0,0 0-1 0 0,0-1 0 0 0,1 1 1 0 0,-1-1-1 0 0,0 1 0 0 0,1-1 1 0 0,-1 1-1 0 0,1-1 0 0 0,0 2-22 0 0,3 5 94 0 0,-3-7-73 0 0,0 0-1 0 0,0 1 1 0 0,0-1 0 0 0,0 1 0 0 0,0-1 0 0 0,-1 1 0 0 0,1-1 0 0 0,-1 1-1 0 0,1 0 1 0 0,-1-1 0 0 0,0 1 0 0 0,1 0 0 0 0,-1-1 0 0 0,0 1-21 0 0,0 0 20 0 0,0-1 0 0 0,0 1 0 0 0,0 0 0 0 0,1-1 1 0 0,-1 1-1 0 0,0-1 0 0 0,1 1 0 0 0,0-1 0 0 0,-1 1 1 0 0,1-1-1 0 0,0 1-20 0 0,1 1 41 0 0,0 0 0 0 0,1 0 0 0 0,0 0 0 0 0,-1 0 0 0 0,4 2-41 0 0,0 1 69 0 0,-3-4 55 0 0,0-1-54 0 0,7-1-19 0 0,-8-1-10 0 0,0 1-25 0 0,0 1 0 0 0,-1-1 0 0 0,1 0 0 0 0,0 1-1 0 0,0-1 1 0 0,-1 0 0 0 0,1 1 0 0 0,0 0 0 0 0,-1 0-1 0 0,1-1 1 0 0,0 1 0 0 0,-1 0 0 0 0,1 0-16 0 0,-1 0 15 0 0,1 0 1 0 0,-1 0 0 0 0,1 0-1 0 0,-1 0 1 0 0,1-1 0 0 0,0 1 0 0 0,0 0-1 0 0,-1-1 1 0 0,1 0 0 0 0,0 1-1 0 0,0-1 1 0 0,-1 0 0 0 0,1 0-16 0 0,14 0 113 0 0,14 0 31 0 0,-13 0-33 0 0,-15 0-99 0 0,0 0 0 0 0,-1 0 0 0 0,1 0 0 0 0,0-1 0 0 0,-1 1 0 0 0,1-1 1 0 0,0 1-1 0 0,-1-1 0 0 0,1 0 0 0 0,-1 1 0 0 0,1-1 0 0 0,-1 0 0 0 0,0 0 0 0 0,1 0-12 0 0,6-4 52 0 0,6-2 39 0 0,4-2 5 0 0,-13 7-72 0 0,-5 2-18 0 0,1-1 0 0 0,-1 1 0 0 0,1 0 0 0 0,0 0 0 0 0,-1-1 0 0 0,1 1 0 0 0,0-1 0 0 0,-1 1 0 0 0,1 0 0 0 0,-1-1 0 0 0,1 1 0 0 0,-1-1 0 0 0,1 1 0 0 0,-1-1 0 0 0,0 1 0 0 0,1-1 0 0 0,-1 0 0 0 0,0 1 0 0 0,1-1 0 0 0,-1 0 0 0 0,0 1 0 0 0,1-1-6 0 0,1-4 29 0 0,3-4 36 0 0,-4 8-44 0 0,0 0 0 0 0,0-1 0 0 0,0 1-1 0 0,-1-1 1 0 0,1 0 0 0 0,0 1 0 0 0,-1-1 0 0 0,1 1 0 0 0,-1-1 0 0 0,1 0 0 0 0,-1-1-21 0 0,3-2 160 0 0,1 1-111 0 0,-4 4-44 0 0,1 0 0 0 0,-1-1 0 0 0,1 1 0 0 0,-1-1 0 0 0,1 1 0 0 0,-1 0 0 0 0,1-1 0 0 0,-1 1 0 0 0,0-1 1 0 0,1 0-1 0 0,-1 1 0 0 0,0-1 0 0 0,1 1 0 0 0,-1-1 0 0 0,0 1 0 0 0,0-1 0 0 0,0 0-5 0 0,3-31 25 0 0,-3 30-25 0 0,0 1 0 0 0,0-1 0 0 0,-1 0 0 0 0,1 1 0 0 0,0-1 0 0 0,-1 0 0 0 0,0 1 0 0 0,1-1 0 0 0,-1 1 0 0 0,0-1 0 0 0,1 1 0 0 0,-1-1 0 0 0,0 1 0 0 0,0-1 0 0 0,-4-6 0 0 0,2 3 0 0 0,3 5 0 0 0,0-1 0 0 0,0 1 0 0 0,-1-1 0 0 0,1 0 0 0 0,0 1 0 0 0,-1-1 0 0 0,1 0 0 0 0,0 1 0 0 0,-1-1 0 0 0,1 1 0 0 0,-1-1 0 0 0,1 1 0 0 0,-1-1 0 0 0,1 1 0 0 0,-1 0 0 0 0,0-1 0 0 0,1 1 0 0 0,-1 0 0 0 0,1-1 0 0 0,-1 1 0 0 0,0 0 0 0 0,0-1 0 0 0,-4-1 0 0 0,0-1 21 0 0,-4-1-75 0 0,1-1-73 0 0,3 3 18 0 0,1 0 0 0 0,0-1 0 0 0,0 0-1 0 0,1 0 1 0 0,-2-1 109 0 0,-1-1-177 0 0,4 3 80 0 0,1 0-34 0 0,-1 1-8 0 0,0 0-34 0 0,1 0-39 0 0,-1 0-41 0 0,1 0-29 0 0,-1 1-38 0 0,-1-1-418 0 0,0 0-285 0 0,-3 1-675 0 0,5 0 1407 0 0</inkml:trace>
  <inkml:trace contextRef="#ctx0" brushRef="#br0" timeOffset="536.04">395 0 7224 0 0,'0'0'209'0'0,"0"0"34"0"0,0 0-7 0 0,3 0-4 0 0,-2 1-213 0 0,0-1 0 0 0,-1 0 0 0 0,1 0 0 0 0,0 0 0 0 0,0 1 0 0 0,0-1 0 0 0,-1 1 0 0 0,1-1 0 0 0,0 0 1 0 0,-1 1-1 0 0,1-1 0 0 0,0 1 0 0 0,-1-1 0 0 0,1 1 0 0 0,0 0 0 0 0,-1-1 0 0 0,1 1 0 0 0,-1 0 0 0 0,1-1 0 0 0,-1 1-19 0 0,11 18 459 0 0,-10-16-389 0 0,5 29 885 0 0,0-19-578 0 0,6 9 272 0 0,-6-7-255 0 0,-3-2-129 0 0,-2 0-87 0 0,2 2 156 0 0,1-6-103 0 0,3 4-42 0 0,-2 13 87 0 0,1-10-90 0 0,-1-1-2 0 0,-3 1-32 0 0,-2-5-37 0 0,2-3-32 0 0,4 8 48 0 0,0-1-11 0 0,-4 1 55 0 0,-2-3-42 0 0,0-3-41 0 0,1-6-65 0 0,-1-1 0 0 0,1 0 0 0 0,-1 1-1 0 0,1-1 1 0 0,0 0 0 0 0,0 1 0 0 0,1-1-27 0 0,4 10 115 0 0,-5-10-85 0 0,0-1 1 0 0,-1 0 0 0 0,1 1 0 0 0,0 0 0 0 0,-1-1-1 0 0,0 1 1 0 0,0-1 0 0 0,0 3-31 0 0,-1 20 165 0 0,1-14-106 0 0,0 0 49 0 0,0 14 249 0 0,0-19-279 0 0,0-1-43 0 0,0-2 109 0 0,0-3 0 0 0,0 0-7 0 0,0 0-28 0 0,0 0-11 0 0,0 0-2 0 0,0 0-4 0 0,0-3-18 0 0,-1-5-30 0 0,1 4-29 0 0,-1 1 1 0 0,1-1-1 0 0,0 1 0 0 0,1-1 1 0 0,-1 1-1 0 0,0-1 1 0 0,1 1-1 0 0,0-1 1 0 0,0-1-16 0 0,31-58 10 0 0,-22 45 1 0 0,-7 5 10 0 0,-2 10-18 0 0,-1 1 0 0 0,1 0 1 0 0,-1-1-1 0 0,1 1 0 0 0,0 0 0 0 0,0 0 0 0 0,0 0 0 0 0,0 0 0 0 0,0 0 0 0 0,0 0 0 0 0,1 0 0 0 0,-1 0 0 0 0,1 0 0 0 0,0 0-3 0 0,15-16 49 0 0,1-2-80 0 0,-15 16 11 0 0,1 1 1 0 0,0-1 0 0 0,0 1-1 0 0,0 0 1 0 0,0 1-1 0 0,1-1 20 0 0,12-6-56 0 0,8-3 48 0 0,-4 1 9 0 0,-4 7-29 0 0,13 4-115 0 0,-14 1 66 0 0,-16-1 74 0 0,1 0 1 0 0,-1 0 0 0 0,1 0 0 0 0,-1 0 0 0 0,1 0 0 0 0,-1 0-1 0 0,1 0 1 0 0,-1 0 0 0 0,1 0 0 0 0,-1 0 0 0 0,1 0 0 0 0,-1 0-1 0 0,1 0 1 0 0,-1 1 0 0 0,1-1 0 0 0,-1 0 0 0 0,1 0 0 0 0,-1 0-1 0 0,1 1 1 0 0,-1-1 0 0 0,0 0 0 0 0,1 1 0 0 0,-1-1 0 0 0,1 0 0 0 0,-1 1-1 0 0,0-1 1 0 0,1 0 0 0 0,-1 1 0 0 0,0-1 0 0 0,0 1 0 0 0,1-1-1 0 0,-1 1 3 0 0,4 5-13 0 0,10 0-30 0 0,-12-5 37 0 0,0 0 1 0 0,0 1-1 0 0,0-1 0 0 0,0 1 0 0 0,0 0 1 0 0,0 0-1 0 0,-1-1 0 0 0,1 1 0 0 0,0 0 0 0 0,-1 0 1 0 0,0 1-1 0 0,1-1 0 0 0,-1 0 6 0 0,6 13-8 0 0,-4-11 17 0 0,11 19-9 0 0,-14-20 0 0 0,-1 19 0 0 0,-3-6-11 0 0,2-13 24 0 0,1-1-1 0 0,0 1 1 0 0,-1-1-1 0 0,0 0 1 0 0,0 0-1 0 0,0 0 1 0 0,0 0-1 0 0,0 0 1 0 0,0 0-1 0 0,0 0 1 0 0,0-1-1 0 0,-1 1 1 0 0,0-1-13 0 0,-8 4 43 0 0,-1 1-21 0 0,1 4 43 0 0,7-6-49 0 0,-1-1-1 0 0,1 0 1 0 0,-1 0-1 0 0,0 0 1 0 0,0-1-1 0 0,0 0 1 0 0,0 0-1 0 0,-1 0 1 0 0,1 0-1 0 0,0-1 1 0 0,-1 0-1 0 0,1 0 1 0 0,-1-1-1 0 0,1 1 1 0 0,-1-1-1 0 0,-4-1-15 0 0,3 1 34 0 0,5 0-31 0 0,0 0 1 0 0,0 0-1 0 0,-1 0 1 0 0,1 0 0 0 0,0 0-1 0 0,0 0 1 0 0,0 1-1 0 0,0-1 1 0 0,0 1-1 0 0,-1 0-3 0 0,-4 4 1 0 0,6-5-4 0 0,0 1 0 0 0,1 0 0 0 0,-1-1 0 0 0,0 1 0 0 0,0-1 0 0 0,1 1 0 0 0,-1-1 0 0 0,0 1 0 0 0,0-1 0 0 0,0 1 0 0 0,0-1 0 0 0,0 0 0 0 0,0 1 0 0 0,0-1 0 0 0,0 0 0 0 0,1 0 0 0 0,-1 0 0 0 0,0 0 0 0 0,0 0 0 0 0,0 0 0 0 0,0 0 0 0 0,0 0 0 0 0,0 0 0 0 0,0-1 0 0 0,0 1 0 0 0,0 0 1 0 0,0 0 1 0 0,-2-2-36 0 0,-2-1 42 0 0,-2-2-10 0 0,5 4-35 0 0,-1 0-36 0 0,0 0-21 0 0,0 1-35 0 0,-1 0-42 0 0,0-1-47 0 0,2 1 127 0 0,0 0 2 0 0,1 0-17 0 0,-1 0-41 0 0,1 0-13 0 0,0-1-41 0 0,0 1-48 0 0,0-1-52 0 0,1 0-57 0 0,-1 0-52 0 0,1 0-47 0 0,-1 0-42 0 0,1-1-146 0 0,0 0-40 0 0,0 0-177 0 0,0-1-476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10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1 5960 0 0,'0'0'132'0'0,"0"0"17"0"0,0 0 12 0 0,0 0 43 0 0,0 0 132 0 0,0 0 59 0 0,0 0 12 0 0,0 0-7 0 0,0 2-34 0 0,0 34 481 0 0,0-14-335 0 0,3-17-221 0 0,4 6-82 0 0,-3 2 59 0 0,-2 21 332 0 0,-2-28-525 0 0,2 11 115 0 0,15 30 417 0 0,-12-34-473 0 0,0-1-65 0 0,-1 9 167 0 0,-4-3-35 0 0,-1-15-167 0 0,1 0 0 0 0,0 0 0 0 0,0 0 0 0 0,0 0-1 0 0,1 0 1 0 0,-1 0 0 0 0,1 0-34 0 0,5 13 198 0 0,-5-13-151 0 0,0 0 0 0 0,1 0 0 0 0,-2 1 0 0 0,1-1 0 0 0,0 0 0 0 0,0 1 0 0 0,-1-1 0 0 0,0 2-47 0 0,0 10 178 0 0,1-4-70 0 0,0-2-53 0 0,5 11 3 0 0,-1-9-9 0 0,-1-1-7 0 0,-4 13-21 0 0,-1-6 53 0 0,1-13-65 0 0,0-2-1 0 0,-1 1 0 0 0,1-1 0 0 0,0 0 0 0 0,1 1 0 0 0,-1-1 0 0 0,0 0 0 0 0,1 1 0 0 0,-1-1 0 0 0,2 2-8 0 0,2 4 12 0 0,-3-7-6 0 0,0 1-1 0 0,0-1 0 0 0,0 1 1 0 0,0-1-1 0 0,0 1 0 0 0,-1-1 1 0 0,1 1-1 0 0,-1-1 0 0 0,1 1 1 0 0,-1 0-1 0 0,0-1 0 0 0,1 1 1 0 0,-1 0-1 0 0,0 0-5 0 0,0 7 19 0 0,0 10 59 0 0,0-16-129 0 0,0-3-39 0 0,0 0-63 0 0,0 0-155 0 0,0 0-260 0 0,0 0 325 0 0,0 1-24 0 0,0-1-73 0 0,0 1 118 0 0,0 0-41 0 0,0 0-44 0 0,0 0-41 0 0,0 1-453 0 0,0 1-302 0 0,0 3-707 0 0</inkml:trace>
  <inkml:trace contextRef="#ctx0" brushRef="#br0" timeOffset="325.7">0 285 6192 0 0,'0'0'133'0'0,"0"0"23"0"0,0 0 13 0 0,3 0-18 0 0,-2 0-148 0 0,1-1 0 0 0,0 1 0 0 0,-1 0-1 0 0,1-1 1 0 0,-1 1 0 0 0,1-1 0 0 0,-1 1-1 0 0,1-1 1 0 0,-1 0 0 0 0,1 0 0 0 0,-1 0 0 0 0,1 0-3 0 0,-1 0-1 0 0,1 0 1 0 0,0 0 0 0 0,-1 0 0 0 0,1 1-1 0 0,0-1 1 0 0,0 0 0 0 0,0 1 0 0 0,0-1 0 0 0,0 1-1 0 0,0-1 1 0 0,0 1 0 0 0,1 0 0 0 0,4 0 1 0 0,5 0 88 0 0,0-3 111 0 0,-4-2-59 0 0,2 0 67 0 0,6 2 57 0 0,-12 3-216 0 0,-1 0 1 0 0,1-1 0 0 0,-1 1 0 0 0,0-1-1 0 0,1 0 1 0 0,-1 0 0 0 0,0 0-1 0 0,2-1-49 0 0,11-4 201 0 0,10 1 81 0 0,-5-6-2 0 0,0 5-69 0 0,-13 5-141 0 0,-1-1 1 0 0,0 0-1 0 0,0-1 1 0 0,3-1-71 0 0,6-3 125 0 0,-1 2 0 0 0,1 0 0 0 0,-1 0 0 0 0,2 2-125 0 0,-1-1 83 0 0,-10 3-62 0 0,-1 0 1 0 0,1 0-1 0 0,-1 1 1 0 0,5 0-22 0 0,21-2 30 0 0,-16-2-12 0 0,-6 1-8 0 0,0 1 1 0 0,0 0-1 0 0,1 1 0 0 0,-1 0 0 0 0,0 1 1 0 0,3-1-11 0 0,14 1-16 0 0,-8 0-64 0 0</inkml:trace>
  <inkml:trace contextRef="#ctx0" brushRef="#br0" timeOffset="687.84">631 237 5728 0 0,'0'0'132'0'0,"0"0"17"0"0,-2 3 10 0 0,-9 10-26 0 0,9 3-100 0 0,2-15-33 0 0,0-1 0 0 0,0 1-1 0 0,0 0 1 0 0,0 0-1 0 0,0 0 1 0 0,0 0-1 0 0,0-1 1 0 0,-1 1-1 0 0,1 0 1 0 0,0 0 0 0 0,0 0-1 0 0,-1 0 1 0 0,1-1-1 0 0,-1 1 1 0 0,1 0 0 0 0,-5 2 7 0 0,-1-1 43 0 0,-9 27 621 0 0,9 3 107 0 0,1-24-589 0 0,0 2 88 0 0,2 6 71 0 0,3-4-169 0 0,0 3 87 0 0,0 2 76 0 0,0-1 71 0 0,3-2-89 0 0,2-4-65 0 0,0-2-74 0 0,0 2 69 0 0,-1-1-57 0 0,6 4 18 0 0,2 0 1 0 0,-8-8-126 0 0,1-1 0 0 0,-1 1-1 0 0,1-1 1 0 0,0 0 0 0 0,0 0 0 0 0,2 1-90 0 0,9 3 165 0 0,7 4 12 0 0,1 0 1 0 0,-10-9-9 0 0,9-3 128 0 0,-15-1-152 0 0,-3-1 61 0 0,0-2-122 0 0,1 0 0 0 0,0 0 0 0 0,-1 1 0 0 0,4-1-84 0 0,5-3 120 0 0,-14 6-118 0 0,5-1 37 0 0,-5 2-31 0 0,1 0-1 0 0,0-1 1 0 0,-1 1 0 0 0,1 0-1 0 0,0-1 1 0 0,-1 1 0 0 0,1 0-1 0 0,-1-1 1 0 0,1 1 0 0 0,-1-1-1 0 0,1 1 1 0 0,-1-1 0 0 0,1 1-1 0 0,-1-1 1 0 0,1 1 0 0 0,-1-1-1 0 0,0 1 1 0 0,1-1 0 0 0,-1 0-1 0 0,0 1 1 0 0,0-1 0 0 0,1 0-8 0 0,1-4 21 0 0,14-24 126 0 0,-9 25-104 0 0,-7 4-41 0 0,0-1-1 0 0,1 1 0 0 0,-1 0 1 0 0,1 0-1 0 0,-1-1 1 0 0,0 1-1 0 0,1 0 0 0 0,-1-1 1 0 0,1 1-1 0 0,-1 0 0 0 0,0-1 1 0 0,1 1-1 0 0,-1-1 1 0 0,0 1-1 0 0,0-1 0 0 0,1 1 1 0 0,-1 0-1 0 0,0-1 1 0 0,0 1-1 0 0,0-1 0 0 0,0 1 1 0 0,0-1-1 0 0,1 1 0 0 0,-1-1 1 0 0,0 1-1 0 0,0-1 1 0 0,0 1-1 0 0,0-1 0 0 0,0 1 1 0 0,-1-1-1 0 0,1 1 1 0 0,0-1-2 0 0,0-9 40 0 0,0-3-1 0 0,0-12 52 0 0,0 19-59 0 0,1 4-28 0 0,-1 1 0 0 0,0-1 0 0 0,0 0 0 0 0,0 1 0 0 0,0-1 0 0 0,0 0 0 0 0,-1 1 0 0 0,1-1 0 0 0,0 1 0 0 0,-1-1 0 0 0,1 0 0 0 0,-2-1-4 0 0,-8-2 43 0 0,3-6-32 0 0,7 10-11 0 0,0 0 0 0 0,-1 0 0 0 0,1 0 0 0 0,-1 0 0 0 0,1 0 0 0 0,-1 0 0 0 0,0 0 0 0 0,1 0 0 0 0,-1 0 0 0 0,0 0 0 0 0,0 1 0 0 0,1-1 0 0 0,-1 0 0 0 0,0 0 0 0 0,0 1 0 0 0,0-1 0 0 0,-31-4-16 0 0,23 0-21 0 0,-6-3-76 0 0,-8-6-97 0 0,20 13 174 0 0,0 1 0 0 0,0-1 0 0 0,0 0 1 0 0,0 1-1 0 0,0-1 0 0 0,0 1 0 0 0,0 0 1 0 0,0 0-1 0 0,0 0 0 0 0,0 1 1 0 0,0-1 35 0 0,-6 1-142 0 0,5-1 19 0 0,-2 0 12 0 0,-3 0-63 0 0,6 0 70 0 0,0 0-44 0 0,1-1-19 0 0,-1 1-49 0 0,1-1-55 0 0,0 0-63 0 0,0 0 48 0 0,1 0-38 0 0,-2-1-422 0 0,-1-1-286 0 0,-1-2-679 0 0,4 4 1417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16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95 6016 0 0,'-13'-13'133'0'0,"10"9"21"0"0,2 0-79 0 0,2-3-5 0 0,-1 6-46 0 0,0-7 99 0 0,-1 3-71 0 0,-4 2-62 0 0,-2-2 13 0 0,5-1 7 0 0,2 2 29 0 0,-1 2 41 0 0,-1-1 91 0 0,-9-8 146 0 0,9 8-60 0 0,1 0-101 0 0,0-1-55 0 0,2-1-47 0 0,0 4-3 0 0,-1 1 1 0 0,0 0-45 0 0,0 0 0 0 0,0 0 0 0 0,0 0 1 0 0,0 0-1 0 0,0 0 0 0 0,0 0 0 0 0,0 0 1 0 0,0 0-1 0 0,0-1 0 0 0,0 1 0 0 0,0 0 0 0 0,0 0 1 0 0,0 0-1 0 0,0 0 0 0 0,0 0 0 0 0,0 0 1 0 0,0 0-1 0 0,0 0 0 0 0,0 0 0 0 0,0 0 1 0 0,0 0-1 0 0,0-1 0 0 0,0 1 0 0 0,0 0 0 0 0,0 0 1 0 0,0 0-1 0 0,0 0 0 0 0,-1 0 0 0 0,1 0 1 0 0,0 0-1 0 0,0 0 0 0 0,0 0 0 0 0,0 0 1 0 0,0 0-1 0 0,0 0 0 0 0,0 0 0 0 0,0 0 0 0 0,0 0 1 0 0,0 0-1 0 0,0 0 0 0 0,0-1 0 0 0,-1 1 1 0 0,1 0-1 0 0,0 0 0 0 0,0 0 0 0 0,0 0 0 0 0,0 0 1 0 0,0 0-1 0 0,0 0 0 0 0,0 0 0 0 0,0 0 1 0 0,0 0-1 0 0,0 1 0 0 0,-1-1 0 0 0,1 0 1 0 0,0 0-1 0 0,0 0-7 0 0,-6 0 362 0 0,1-1-52 0 0,-1 1-24 0 0,1 0-49 0 0,-5 1 125 0 0,1 1-123 0 0,7 0-177 0 0,-1-1-1 0 0,1 0 1 0 0,-1 1 0 0 0,1-1 0 0 0,0 1 0 0 0,-1 0 0 0 0,1 0-1 0 0,-1 1-61 0 0,-51 51 948 0 0,44-44-832 0 0,1-1-34 0 0,-1 1-42 0 0,1-1-51 0 0,0 0 49 0 0,-16 26 28 0 0,19-25-7 0 0,-1 2 43 0 0,-3 9 47 0 0,7-10-58 0 0,-3 2 55 0 0,2-6-57 0 0,-1 4 64 0 0,-1 5 78 0 0,2-6-117 0 0,-2 9 90 0 0,3-11-91 0 0,0-1 39 0 0,-2 1-16 0 0,-2 5 37 0 0,6 1-113 0 0,0-9-51 0 0,1 0-1 0 0,-1 0 1 0 0,0 0 0 0 0,-1 0-1 0 0,-1 5-8 0 0,1-5 11 0 0,1 1-1 0 0,-1 0 0 0 0,1 0 0 0 0,0-1 0 0 0,0 1 0 0 0,1 1-10 0 0,2 12 68 0 0,3-3 34 0 0,1-1-9 0 0,-1 11 43 0 0,1-13-52 0 0,-5-12-71 0 0,0 1-1 0 0,0-1 1 0 0,0 1 0 0 0,-1-1 0 0 0,1 1 0 0 0,0-1 0 0 0,-1 1-1 0 0,1 0 1 0 0,-1-1 0 0 0,0 1 0 0 0,0 0 0 0 0,0-1 0 0 0,0 1 0 0 0,0 0-13 0 0,0 0 9 0 0,0 0 1 0 0,1 0 0 0 0,-1 0 0 0 0,0 0-1 0 0,1 0 1 0 0,-1 0 0 0 0,1 0 0 0 0,-1-1-1 0 0,1 1 1 0 0,0 0 0 0 0,0 0 0 0 0,0 0 0 0 0,0-1-1 0 0,0 1 1 0 0,0-1 0 0 0,0 1 0 0 0,1-1-1 0 0,-1 1 1 0 0,1 0-10 0 0,20 12 129 0 0,-5-5-5 0 0,-9-5-50 0 0,6 7 35 0 0,-13-9-93 0 0,1 0 0 0 0,0-1 1 0 0,0 1-1 0 0,-1-1 0 0 0,1 1 1 0 0,0-1-1 0 0,1 0 0 0 0,-1 0 1 0 0,2 1-17 0 0,22 4 122 0 0,-14 0-57 0 0,-10-5-56 0 0,-1 0 1 0 0,1-1-1 0 0,-1 1 0 0 0,1 0 1 0 0,0-1-1 0 0,-1 1 1 0 0,1-1-1 0 0,-1 1 0 0 0,1-1 1 0 0,0 0-1 0 0,-1 1 0 0 0,1-1 1 0 0,0 0-1 0 0,0 0-9 0 0,2 0 16 0 0,0-1 1 0 0,0 1-1 0 0,0-1 0 0 0,0 0 1 0 0,-1 0-1 0 0,1 0 0 0 0,0-1 0 0 0,0 1 1 0 0,-1-1-1 0 0,3-1-16 0 0,-3 2 1 0 0,-1 0 1 0 0,0 0 0 0 0,1 1-1 0 0,-1-1 1 0 0,0 1-1 0 0,1-1 1 0 0,-1 1 0 0 0,0 0-1 0 0,1 0 1 0 0,1 1-2 0 0,13-3 11 0 0,-12 0-1 0 0,-1 0 1 0 0,1 0 0 0 0,-1 0 0 0 0,1-1 0 0 0,1-1-11 0 0,12-7-10 0 0,-4 6-100 0 0,11-9 3 0 0,-19 10 16 0 0,0 1-67 0 0,0 0-89 0 0,1 0-110 0 0,-5 3 96 0 0,0-1-44 0 0,1 1-40 0 0,-1-1-35 0 0,0 1-153 0 0,1-1-41 0 0,1-1-668 0 0,2-2-643 0 0,4-5-1072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18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6192 0 0,'0'0'133'0'0,"0"0"23"0"0,3 3 13 0 0,8 10-18 0 0,0 11-110 0 0,-10-22-22 0 0,2 1 21 0 0,-1-1 141 0 0,-1-1-39 0 0,0 3 45 0 0,-1 0-81 0 0,-1 1-30 0 0,1-3 52 0 0,2 10 237 0 0,3-2-67 0 0,-2-3-8 0 0,-8-1 164 0 0,8 1-178 0 0,2 2 2 0 0,-2 3 64 0 0,-1-1 3 0 0,4-5-58 0 0,-5-6-270 0 0,-1 1 1 0 0,1-1-1 0 0,-1 0 1 0 0,1 1 0 0 0,-1-1-1 0 0,1 0 1 0 0,-1 1 0 0 0,0-1-1 0 0,1 1 1 0 0,-1-1-1 0 0,0 1 1 0 0,1-1 0 0 0,-1 1-1 0 0,0-1 1 0 0,1 1-1 0 0,-1-1 1 0 0,0 1 0 0 0,0-1-1 0 0,0 1 1 0 0,0 0-1 0 0,0-1 1 0 0,0 1 0 0 0,1-1-1 0 0,-1 1-17 0 0,0 2 282 0 0,2 0-13 0 0,9 7-45 0 0,-9-7-21 0 0,-2-3-3 0 0,0 0-12 0 0,0 0-50 0 0,0 0-18 0 0,0 0-6 0 0,0 0-4 0 0,0 0-4 0 0,0 0-2 0 0,0 0 0 0 0,0 0 4 0 0,0 0 17 0 0,0 0 10 0 0,0 0 1 0 0,0 0-12 0 0,2-4-56 0 0,-3-1-60 0 0,1 0 3 0 0,-1 0 31 0 0,1-55 33 0 0,0 48-75 0 0,-1 9 0 0 0,1 0 0 0 0,0 0 0 0 0,0-1 0 0 0,0 1 0 0 0,0 0 0 0 0,1 0 0 0 0,-1 0 0 0 0,1-1 0 0 0,0 1 0 0 0,0 0 0 0 0,3-4-1 0 0,3-4-22 0 0,-6 10 21 0 0,-1 1-1 0 0,0-1 0 0 0,0 1 1 0 0,0 0-1 0 0,0-1 0 0 0,1 1 0 0 0,-1 0 1 0 0,0-1-1 0 0,0 1 0 0 0,0-1 1 0 0,0 1-1 0 0,0 0 0 0 0,0-1 1 0 0,0 1-1 0 0,0-1 0 0 0,0 1 1 0 0,-1 0-1 0 0,1-1 0 0 0,0 1 0 0 0,0-1 1 0 0,0 1-1 0 0,0 0 0 0 0,0-1 1 0 0,-1 1-1 0 0,1 0 0 0 0,0-1 1 0 0,-1 1 2 0 0,-4-4-56 0 0,4 4 54 0 0,1 0-1 0 0,0 0 1 0 0,-1 0-1 0 0,1 0 0 0 0,-1 0 1 0 0,1-1-1 0 0,0 1 0 0 0,-1 0 1 0 0,1 0-1 0 0,0 0 0 0 0,0-1 1 0 0,-1 1-1 0 0,1 0 1 0 0,0 0-1 0 0,-1-1 0 0 0,1 1 1 0 0,0 0-1 0 0,0-1 0 0 0,0 1 1 0 0,-1 0-1 0 0,1-1 1 0 0,0 1-1 0 0,0 0 0 0 0,0-1 1 0 0,0 1-1 0 0,0 0 0 0 0,-1-1 1 0 0,1 1-1 0 0,0-1 1 0 0,0 1-1 0 0,0 0 0 0 0,0-1 1 0 0,0 1-1 0 0,0-1 0 0 0,0 1 1 0 0,1 0-1 0 0,-1-1 1 0 0,0 1-1 0 0,0 0 0 0 0,0-1 1 0 0,0 1-1 0 0,0 0 0 0 0,0-1 1 0 0,1 1-1 0 0,-1 0 0 0 0,0-1 1 0 0,0 1-1 0 0,1 0 1 0 0,-1-1 2 0 0,10-12-88 0 0,-7 8 14 0 0,0-8 60 0 0,5 1-23 0 0,-1 5 20 0 0,7-3 7 0 0,1 7 10 0 0,1 3 0 0 0,0 3-11 0 0,0 10-32 0 0,-3 3 33 0 0,-8-3 10 0 0,6-8 0 0 0,4 24-54 0 0,-12-24 52 0 0,12 29-7 0 0,-14-31 9 0 0,-1 1 0 0 0,1-1 0 0 0,-1 1 1 0 0,0-1-1 0 0,0 1 0 0 0,-1 1 0 0 0,1 25 0 0 0,0-29 0 0 0,0-1 0 0 0,0 1 0 0 0,0 0 0 0 0,0 0 0 0 0,0 0 0 0 0,0 0 0 0 0,0 0 0 0 0,0-1 0 0 0,0 1 0 0 0,1 0 0 0 0,-1 0 0 0 0,0 0 0 0 0,1-1 0 0 0,-1 2 0 0 0,11 3 0 0 0,-11-4-1 0 0,1-1-1 0 0,-1 1 1 0 0,0 0 0 0 0,1-1 0 0 0,-1 1 0 0 0,0-1 0 0 0,0 1 0 0 0,0 0 0 0 0,1-1 0 0 0,-1 1 0 0 0,0 0 0 0 0,0 0 0 0 0,0-1 0 0 0,0 1 0 0 0,0 0 1 0 0,0 1-75 0 0,0-2 21 0 0,0 1-61 0 0,1 0-70 0 0,0 0-112 0 0,1 1-130 0 0,0 0-118 0 0,0 0 73 0 0,0-1-44 0 0,1 2-609 0 0,-1-1-481 0 0,-2-1-913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18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6504 0 0,'0'0'190'0'0,"0"0"60"0"0,3 0 139 0 0,4 2-118 0 0,-2 3 31 0 0,-2-1-87 0 0,1-1 90 0 0,1-2-23 0 0,2 0 80 0 0,20-1 400 0 0,-22-3-412 0 0,-4 2-320 0 0,1 0 0 0 0,-1 0 0 0 0,0-1 0 0 0,1 1 0 0 0,-1 0 0 0 0,1 0-1 0 0,0 1 1 0 0,-1-1 0 0 0,1 0 0 0 0,0 0 0 0 0,-1 1 0 0 0,1-1 0 0 0,0 1-1 0 0,0 0 1 0 0,0-1-30 0 0,4 4 194 0 0,7 7-24 0 0,2-7-84 0 0,-13-3-81 0 0,0 0 1 0 0,-1 0 0 0 0,1-1-1 0 0,-1 1 1 0 0,1 0 0 0 0,-1-1-1 0 0,1 1 1 0 0,-1-1 0 0 0,1 1 0 0 0,0-1-6 0 0,9-8-15 0 0,-8 6-102 0 0,0 3-66 0 0,10 0-15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01.6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8464 0 0,'0'0'190'0'0,"0"0"28"0"0,0 0 10 0 0,3 0-26 0 0,5 0-163 0 0,13 0 38 0 0,-15 0 58 0 0,2-1 60 0 0,-7 1-157 0 0,0 0 0 0 0,0 0-1 0 0,0 0 1 0 0,0 0-1 0 0,0 1 1 0 0,0-1-1 0 0,0 0 1 0 0,0 0 0 0 0,0 0-1 0 0,0 1 1 0 0,0-1-1 0 0,0 1 1 0 0,-1-1-1 0 0,1 1-37 0 0,2 2 183 0 0,2 4 128 0 0,8-3-38 0 0,-11-4-229 0 0,0 1 0 0 0,1-1 0 0 0,-1 1 0 0 0,0 0 0 0 0,1 0 0 0 0,-1 0 0 0 0,0 0 0 0 0,0 0 0 0 0,0 1 0 0 0,0-1 0 0 0,0 0 0 0 0,1 2-44 0 0,12 15 258 0 0,0 8-1 0 0,5 9 35 0 0,35 42 309 0 0,-36-43-410 0 0,-2 10 45 0 0,-14-34-156 0 0,1-1 0 0 0,0 1 1 0 0,5 9-81 0 0,17 18 203 0 0,-20-26-117 0 0,-1 1 1 0 0,0 0 0 0 0,3 11-87 0 0,2 8 134 0 0,4 15 95 0 0,-11-36-141 0 0,0 1 0 0 0,0-1 1 0 0,6 10-89 0 0,-6-11 51 0 0,0 0 0 0 0,0 0 0 0 0,-1 0 0 0 0,0 1 0 0 0,0-1 0 0 0,-1 0 0 0 0,0 1 0 0 0,-1-1 0 0 0,0 1 0 0 0,-1 4-51 0 0,1 8 90 0 0,0-13-47 0 0,-1 0 1 0 0,1 0-1 0 0,-2-1 1 0 0,1 2-44 0 0,0-6 28 0 0,0-1 0 0 0,0 1-1 0 0,-1-1 1 0 0,1 1 0 0 0,-1-1 0 0 0,0 1 0 0 0,0 0-28 0 0,-9 15 210 0 0,3 8 28 0 0,6-20-151 0 0,0 1-1 0 0,-1-1 1 0 0,-3 6-87 0 0,-5 7 296 0 0,-1-1 0 0 0,-7 10-296 0 0,-2 1 269 0 0,17-25-234 0 0,0 0-1 0 0,0 1 1 0 0,0-2-1 0 0,-1 1 1 0 0,0 0-1 0 0,0-1 1 0 0,0 0-1 0 0,-4 2-34 0 0,-17 15 166 0 0,8-7-94 0 0,-1-4-57 0 0,2-4 28 0 0,13-5-39 0 0,0 0 1 0 0,0 0 0 0 0,0 1 0 0 0,0-1-1 0 0,1 1 1 0 0,-4 2-5 0 0,-1 2 15 0 0,1-1-41 0 0,0-2-91 0 0,1-1-36 0 0,0-2-78 0 0,-13 3-425 0 0,-9 10-42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18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7136 0 0,'0'0'165'0'0,"0"0"22"0"0,0 0 6 0 0,0 0 8 0 0,0 0 13 0 0,0 0 2 0 0,0 0 0 0 0,0 0 13 0 0,0 2 58 0 0,0 9 10 0 0,0 13 332 0 0,0-7-183 0 0,0-4-49 0 0,0 1 96 0 0,1-5-286 0 0,5 2 30 0 0,1 2 21 0 0,-6-1-33 0 0,-1 35 584 0 0,0-15-323 0 0,1-23-354 0 0,1 0-40 0 0,7 11 75 0 0,-7-16-118 0 0,1 5 165 0 0,-2 0-48 0 0,-2 7 66 0 0,1-3-34 0 0,1-12-189 0 0,-1-1-1 0 0,0 0 1 0 0,0 1 0 0 0,1-1 0 0 0,-1 1 0 0 0,1-1 0 0 0,-1 0 0 0 0,0 0 0 0 0,1 1 0 0 0,-1-1 0 0 0,1 0 0 0 0,-1 0-1 0 0,1 1 1 0 0,-1-1 0 0 0,0 0 0 0 0,1 0 0 0 0,-1 0 0 0 0,1 0 0 0 0,-1 0 0 0 0,1 1 0 0 0,-1-1 0 0 0,1 0 0 0 0,-1 0-1 0 0,1-1 1 0 0,-1 1 0 0 0,1 0 0 0 0,-1 0-9 0 0,3 0 222 0 0,-3 0 2 0 0,0 0 0 0 0,0 3-38 0 0,0 7-135 0 0,0-7 18 0 0,0-3 23 0 0,0 0-4 0 0,0 0-54 0 0,0 0-60 0 0,0 0-61 0 0,0 0-116 0 0,0 0-177 0 0,0 0 212 0 0,0 0-28 0 0,0 0-64 0 0,0 0 88 0 0,0 0-34 0 0,0 0-35 0 0,0 0-35 0 0,0 0-366 0 0,0 0 93 0 0,0 0-46 0 0,0 0-696 0 0,0 0-545 0 0,0 0-1036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21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9488 0 0,'0'0'276'0'0,"0"0"2"0"0,-1 0-207 0 0,-1 3-43 0 0,-8 7 32 0 0,8-8 20 0 0,1-1 95 0 0,1-1 162 0 0,-3 2 14 0 0,-7 9 13 0 0,7-8 52 0 0,3-3 28 0 0,0 0 4 0 0,0 0-14 0 0,0 0-55 0 0,0 1-213 0 0,0 1-36 0 0,0 0 40 0 0,0 0-83 0 0,0 2-14 0 0,0-2 8 0 0,0 0 264 0 0,0-2-29 0 0,0 0-17 0 0,0 0-3 0 0,3 0-39 0 0,2 1-193 0 0,0 1-36 0 0,-4-1-28 0 0,-1-1-1 0 0,0 1 1 0 0,1-1 0 0 0,-1 1 0 0 0,0 0-1 0 0,0-1 1 0 0,1 1 0 0 0,-1 0-1 0 0,0-1 1 0 0,0 1 0 0 0,0 0 0 0 0,0-1-1 0 0,0 1 1 0 0,0 0 0 0 0,0-1 0 0 0,0 3-84 0 0,0-3-53 0 0,0 0 5 0 0,0 0 54 0 0,0 0-66 0 0,0 0-80 0 0,0 0 66 0 0,0 0-36 0 0,0 0-39 0 0,0 0-37 0 0,0 0-368 0 0,0 0 86 0 0,0 0-50 0 0,0 0-711 0 0,0 0-560 0 0,0 0-1064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21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48 223 4536 0 0,'0'0'133'0'0,"0"-3"-5"0"0,0-10 82 0 0,0 5-103 0 0,0-2 87 0 0,0 8-103 0 0,0 0 36 0 0,0 0 26 0 0,0 0 46 0 0,0-2 54 0 0,0 0 64 0 0,0 3-284 0 0,0 0-1 0 0,0 1 1 0 0,0-1 0 0 0,0 1 0 0 0,0-1 0 0 0,0 1-1 0 0,0-1 1 0 0,1 0 0 0 0,-1 1 0 0 0,0-1 0 0 0,0 1-1 0 0,1-1 1 0 0,-1 1 0 0 0,0-1 0 0 0,1 1 0 0 0,-1-1-1 0 0,0 1 1 0 0,1 0 0 0 0,-1-1 0 0 0,1 1 0 0 0,-1-1-1 0 0,1 1 1 0 0,-1 0 0 0 0,1-1-33 0 0,0 1 33 0 0,-1-1 0 0 0,1 1-1 0 0,-1-1 1 0 0,1 1 0 0 0,0-1 0 0 0,-1 1 0 0 0,1-1 0 0 0,-1 1-1 0 0,1-1 1 0 0,-1 1 0 0 0,0-1 0 0 0,1 0 0 0 0,-1 1 0 0 0,0-1-1 0 0,1 0 1 0 0,-1 1 0 0 0,0-1 0 0 0,0 0 0 0 0,0 0 0 0 0,1 1-1 0 0,-1-1 1 0 0,0 0 0 0 0,0 0 0 0 0,0 1 0 0 0,0-1-33 0 0,-1 0 21 0 0,1 1 1 0 0,0-1-1 0 0,0 1 1 0 0,0-1-1 0 0,0 1 1 0 0,0-1 0 0 0,0 1-1 0 0,0-1 1 0 0,0 1-1 0 0,0-1 1 0 0,0 1-1 0 0,1-1 1 0 0,-1 1-1 0 0,0-1 1 0 0,0 1-1 0 0,0-1 1 0 0,0 1-1 0 0,1-1 1 0 0,-1 1 0 0 0,0 0-1 0 0,1-1 1 0 0,-1 1-1 0 0,0-1 1 0 0,1 1-1 0 0,-1 0 1 0 0,0-1-1 0 0,1 1 1 0 0,-1 0-1 0 0,0 0 1 0 0,1-1 0 0 0,-1 1-1 0 0,1 0-21 0 0,6-5 316 0 0,-3 0-98 0 0,-2-1-40 0 0,-1 5-153 0 0,-1 0 0 0 0,0 0 0 0 0,1 0-1 0 0,-1 0 1 0 0,1 0 0 0 0,0 0 0 0 0,-1 0 0 0 0,1 0 0 0 0,0 0-1 0 0,-1 0 1 0 0,1 1 0 0 0,0-1 0 0 0,0 0 0 0 0,0 0 0 0 0,0 1-1 0 0,0-1-24 0 0,12-4 370 0 0,-10 1-234 0 0,2-3 82 0 0,16 2 80 0 0,-10-8-30 0 0,-3 6-182 0 0,2 0 43 0 0,31-16 400 0 0,-27 15-345 0 0,-12 7-158 0 0,0 1 0 0 0,0-1 0 0 0,0 1 0 0 0,0-1 0 0 0,-1 1 0 0 0,1 0-1 0 0,0 0 1 0 0,0 0 0 0 0,0 0 0 0 0,0 0 0 0 0,1 0-26 0 0,9 1 124 0 0,0-4-33 0 0,1-8 9 0 0,-10 9-17 0 0,1 1-37 0 0,5 1-11 0 0,-7 1-7 0 0,61-1 340 0 0,-62 0-367 0 0,0 0 0 0 0,0-1 0 0 0,0 1 0 0 0,0 1 0 0 0,-1-1 0 0 0,1 0 1 0 0,0 0-1 0 0,0 0 0 0 0,0 0 0 0 0,0 1 0 0 0,-1-1 0 0 0,1 0 0 0 0,0 1 1 0 0,0-1-2 0 0,5 11 28 0 0,-1-10 11 0 0,-2-1-14 0 0,-1 0 24 0 0,1 1 25 0 0,0 2 37 0 0,0 0-58 0 0,2 2 11 0 0,-2-2-1 0 0,1 2 37 0 0,7 8-74 0 0,-8-1-52 0 0,-3 25-242 0 0,-1-23 216 0 0,2-2 38 0 0,-1-9 14 0 0,1 0 0 0 0,-1 0 0 0 0,0 1 0 0 0,0-1 0 0 0,-1 0 0 0 0,1 0 0 0 0,-1 1 0 0 0,1-1 0 0 0,-1 0 0 0 0,0 0 0 0 0,-4 6 0 0 0,-1 1 19 0 0,4 3 35 0 0,2-11-45 0 0,-1-1-1 0 0,1 1 1 0 0,0 0-1 0 0,0-1 1 0 0,-1 1-1 0 0,1 0 1 0 0,-1-1 0 0 0,1 1-1 0 0,-1-1 1 0 0,0 1-1 0 0,0-1 1 0 0,0 1 0 0 0,1-1-1 0 0,-2 0-8 0 0,-2 8 39 0 0,-1 1 10 0 0,4-8-45 0 0,0 1-1 0 0,0-1 0 0 0,-1 0 1 0 0,1 0-1 0 0,0 0 1 0 0,-1 0-1 0 0,1 0 0 0 0,-1 0 1 0 0,0 0-4 0 0,-5 5 0 0 0,4-5 0 0 0,1 0 0 0 0,0 0 0 0 0,0 0 0 0 0,0 0 0 0 0,0 1 0 0 0,0-1 0 0 0,0 1 0 0 0,1 0 0 0 0,-1-1 0 0 0,0 2 0 0 0,0 5 0 0 0,-4 9 0 0 0,-5-6 0 0 0,9-10 0 0 0,0 0 0 0 0,0 0 0 0 0,0 0 0 0 0,0 0 0 0 0,0 0 0 0 0,1 0 0 0 0,-1 0 0 0 0,1 1 0 0 0,-1 0 0 0 0,-27 31 0 0 0,23-23 0 0 0,-4 6 26 0 0,8-14-11 0 0,0-1 0 0 0,0 0 0 0 0,0 0 0 0 0,-1 0 0 0 0,1 0 0 0 0,-3 2-15 0 0,-5 2 42 0 0,7-5-30 0 0,0 1 1 0 0,0-1 0 0 0,0 1-1 0 0,1 0 1 0 0,-1-1-1 0 0,1 1 1 0 0,-1 0-1 0 0,1 1 1 0 0,0-1-1 0 0,0 0 1 0 0,-2 3-13 0 0,-1 6 15 0 0,5-9-15 0 0,-2 0 0 0 0,1 0 0 0 0,0 1 0 0 0,0-1 0 0 0,-1 0 0 0 0,1 0 0 0 0,-1 0 0 0 0,1 0 1 0 0,-1 0-1 0 0,-3 3 0 0 0,1 0 0 0 0,0 0 0 0 0,0 0 0 0 0,1 1 0 0 0,-1-1 0 0 0,1 1 0 0 0,-1-1 0 0 0,0 1 0 0 0,0-1 0 0 0,0 0 0 0 0,-1 0 0 0 0,-2 2 0 0 0,3-4 0 0 0,1 0 0 0 0,0 1 0 0 0,0-1 0 0 0,0 1 0 0 0,0-1 0 0 0,1 1 0 0 0,-3 7 0 0 0,5-10 0 0 0,-1 1 0 0 0,1-1 0 0 0,-1 0 0 0 0,1 0 0 0 0,-1 0 0 0 0,1 0 0 0 0,-1 0 0 0 0,1 0 0 0 0,-1 0 0 0 0,0 0 0 0 0,0 0 0 0 0,1 0 0 0 0,-1-1 0 0 0,0 1 0 0 0,0 0 0 0 0,0 0 0 0 0,0-1 0 0 0,-1 1 0 0 0,-5 2 0 0 0,7-2 0 0 0,-1-1 0 0 0,1 0 0 0 0,-1 0 0 0 0,1 0 0 0 0,-1 0 0 0 0,1 1 0 0 0,-1-1 0 0 0,1 0 0 0 0,0 0 0 0 0,-1 1 0 0 0,1-1 0 0 0,-1 0 0 0 0,1 1 0 0 0,0-1 0 0 0,-1 1 0 0 0,1-1 0 0 0,0 0 0 0 0,-1 1 0 0 0,1-1 0 0 0,0 1 0 0 0,0-1 0 0 0,0 1 0 0 0,-1-1 0 0 0,1 1 0 0 0,0-1 0 0 0,0 1 0 0 0,0-1 0 0 0,0 1 0 0 0,0-1 0 0 0,0 1 0 0 0,0-1 0 0 0,0 1 0 0 0,0-1 0 0 0,0 1 0 0 0,0-1 0 0 0,0 1 0 0 0,0-1 0 0 0,0 1 0 0 0,0 0 0 0 0,0 0 0 0 0,0 1 0 0 0,0-1 0 0 0,0 0 0 0 0,0 1 0 0 0,0-1 0 0 0,-1 0 0 0 0,1 0 0 0 0,0 1 0 0 0,-1-1 0 0 0,1 0 0 0 0,-1 0 0 0 0,0 0 0 0 0,1 0 0 0 0,-1 0 0 0 0,0 0 0 0 0,0 0 0 0 0,1 0 0 0 0,-1 0 0 0 0,0 0 0 0 0,0 0 0 0 0,0 0 0 0 0,0 0 0 0 0,0-1 0 0 0,-1 2 0 0 0,-5 1 0 0 0,6-3 0 0 0,1 0 0 0 0,-1 0 0 0 0,1 0 0 0 0,-1 0 0 0 0,1 1 0 0 0,-1-1 0 0 0,1 0 0 0 0,-1 0 0 0 0,1 1 0 0 0,0-1 0 0 0,-1 0 0 0 0,1 1 0 0 0,-1-1 0 0 0,1 1 0 0 0,0-1 0 0 0,-1 0 0 0 0,1 1 0 0 0,0-1 0 0 0,0 1 0 0 0,-1-1 0 0 0,1 1 0 0 0,0-1 0 0 0,0 0 0 0 0,0 1 0 0 0,0-1 0 0 0,-1 1 0 0 0,1-1 0 0 0,0 1 0 0 0,0 0 0 0 0,0-1 0 0 0,0 1 0 0 0,0-1 0 0 0,0 1 0 0 0,0-1 0 0 0,0 1 0 0 0,1-1 0 0 0,-1 1 0 0 0,0-1 0 0 0,0 1 0 0 0,0-1 1 0 0,0 1 0 0 0,0-1 0 0 0,0 1-1 0 0,0-1 1 0 0,0 1 0 0 0,0-1 0 0 0,0 1 0 0 0,0-1-1 0 0,0 1 1 0 0,0-1 0 0 0,0 0 0 0 0,0 1-1 0 0,0-1 1 0 0,-1 1 0 0 0,1-1 0 0 0,0 1-1 0 0,0-1 1 0 0,-1 1 0 0 0,1-1 0 0 0,0 0 0 0 0,0 1-1 0 0,-1-1 1 0 0,1 1 0 0 0,0-1 0 0 0,-1 0-1 0 0,1 1 1 0 0,-1-1 0 0 0,1 0 0 0 0,-1 0 0 0 0,1 1-1 0 0,-1-1 0 0 0,-5 4 29 0 0,0 7-18 0 0,0-7-10 0 0,0 1 4 0 0,6-1 39 0 0,-1 1 39 0 0,-1-5 38 0 0,-9 0-7 0 0,8 0-5 0 0,3 0-12 0 0,0 0-7 0 0,0 0-2 0 0,0 0-4 0 0,0 0-11 0 0,0 0 12 0 0,0 0-10 0 0,0 0 17 0 0,0 0 11 0 0,0 0 1 0 0,0 0-7 0 0,0 0-26 0 0,3 0-2 0 0,11 1 30 0 0,-4-1-47 0 0,-9 0-50 0 0,0 1 0 0 0,0-1 0 0 0,-1 0 0 0 0,1 0 0 0 0,0 0 0 0 0,0 0 0 0 0,0 0-1 0 0,0 0 1 0 0,-1 0 0 0 0,1 0 0 0 0,0 0 0 0 0,0-1 0 0 0,0 1 0 0 0,0 0 0 0 0,-1 0 0 0 0,1-1 0 0 0,0 1 0 0 0,0 0 0 0 0,-1-1 0 0 0,1 1 0 0 0,0-1-2 0 0,1-3 19 0 0,4-3 15 0 0,15 2-20 0 0,-10-6-14 0 0,-8 11 3 0 0,0-1 0 0 0,1 0 1 0 0,-1 1-1 0 0,1-1 1 0 0,-1 1-1 0 0,1 0 0 0 0,3 1-3 0 0,4-1 30 0 0,-10 0-29 0 0,1 0 0 0 0,-1 0-1 0 0,1-1 1 0 0,0 1 0 0 0,-1 0 0 0 0,1-1 0 0 0,-1 1 0 0 0,1-1-1 0 0,-1 0 1 0 0,1 1 0 0 0,-1-1 0 0 0,0 0 0 0 0,1 0-1 0 0,11-5 0 0 0,4 5 0 0 0,-15 1 0 0 0,0 0 0 0 0,1 0 0 0 0,-1 0 0 0 0,1 0 0 0 0,-1-1 0 0 0,0 1 0 0 0,1-1 0 0 0,-1 1 0 0 0,0-1 0 0 0,3-1 0 0 0,13-8 10 0 0,8 5 33 0 0,-13-2-33 0 0,-11 6-10 0 0,-1 1 0 0 0,1-1 0 0 0,-1 0 0 0 0,0 0 0 0 0,1 1 0 0 0,-1-1 0 0 0,1 1 0 0 0,0-1 0 0 0,-1 1 0 0 0,1 0 0 0 0,-1 0 0 0 0,1 0 1 0 0,-1 0-1 0 0,63 0 0 0 0,-59 0 0 0 0,-3 0 0 0 0,22-14 0 0 0,-8 12 0 0 0,0 2 0 0 0,-3 0 10 0 0,-11 0 22 0 0,1 2-96 0 0,8 9-108 0 0,-9-8-26 0 0,-2-3 94 0 0,0 0-56 0 0,0 0-77 0 0,0 0 73 0 0,0 0-37 0 0,0 0-38 0 0,0 0-37 0 0,0 0-372 0 0,0 0 88 0 0,0 0-49 0 0,0 0-717 0 0,0 0-564 0 0,0 0-1072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24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95 5840 0 0,'14'0'132'0'0,"-12"0"17"0"0,-2 0 11 0 0,-2 0-21 0 0,1 0-133 0 0,0 0-1 0 0,0 0 1 0 0,1 0 0 0 0,-1 0 0 0 0,0 0-1 0 0,1 0 1 0 0,-1 0 0 0 0,0 0 0 0 0,1-1 0 0 0,-1 1-1 0 0,0 0 1 0 0,1 0 0 0 0,-1-1 0 0 0,1 1-1 0 0,-1 0-5 0 0,-1-4 96 0 0,1-3 107 0 0,1 7-196 0 0,0 0-1 0 0,1 0 1 0 0,-1 0 0 0 0,0 0-1 0 0,0 0 1 0 0,0 0 0 0 0,0-1-1 0 0,0 1 1 0 0,0 0 0 0 0,0 0-1 0 0,0 0 1 0 0,0 0-1 0 0,0 0 1 0 0,0 0 0 0 0,0 0-1 0 0,0 0 1 0 0,0 0 0 0 0,0 0-1 0 0,0-1 1 0 0,-1 1 0 0 0,1 0-1 0 0,0 0 1 0 0,0 0 0 0 0,0 0-1 0 0,0 0 1 0 0,0 0-1 0 0,0 0 1 0 0,0 0 0 0 0,0 0-1 0 0,0 0 1 0 0,0 0 0 0 0,0 0-1 0 0,0 0 1 0 0,0 0 0 0 0,0-1-1 0 0,0 1 1 0 0,-1 0 0 0 0,1 0-1 0 0,0 0 1 0 0,0 0-1 0 0,0 0 1 0 0,0 0 0 0 0,0 0-1 0 0,0 0 1 0 0,0 0 0 0 0,0 0-1 0 0,0 0 1 0 0,0 0 0 0 0,-1 0-1 0 0,1 0 1 0 0,0 0 0 0 0,0 0-1 0 0,0 0 1 0 0,0 0-1 0 0,0 0 1 0 0,0 0 0 0 0,0 0-7 0 0,-11 0 385 0 0,11 0-378 0 0,0 1 0 0 0,0-1-1 0 0,0 0 1 0 0,0 0 0 0 0,0 0 0 0 0,0 0-1 0 0,0 0 1 0 0,0 0 0 0 0,-1 0 0 0 0,1 0-1 0 0,0 0 1 0 0,0 0 0 0 0,0 0 0 0 0,0 0 0 0 0,0 0-1 0 0,0 0 1 0 0,0 0 0 0 0,0 0 0 0 0,0 0-1 0 0,0 0 1 0 0,-1-1 0 0 0,1 1 0 0 0,0 0-1 0 0,0 0 1 0 0,0 0 0 0 0,0 0 0 0 0,0 0-1 0 0,0 0 1 0 0,0 0 0 0 0,0 0 0 0 0,0 0-1 0 0,0 0 1 0 0,0 0 0 0 0,0 0 0 0 0,0 0-1 0 0,0 0 1 0 0,0 0 0 0 0,0-1 0 0 0,-1 1 0 0 0,1 0-1 0 0,0 0 1 0 0,0 0 0 0 0,0 0 0 0 0,0 0-1 0 0,0 0 1 0 0,0 0 0 0 0,0 0 0 0 0,0 0-1 0 0,0 0 1 0 0,0-1 0 0 0,0 1 0 0 0,0 0-1 0 0,0 0 1 0 0,0 0 0 0 0,1 0 0 0 0,-1 0-1 0 0,0 0-6 0 0,-1-4 40 0 0,0 1 41 0 0,-1 0 101 0 0,-2 1 48 0 0,-6 1 265 0 0,3 1-226 0 0,3 0-160 0 0,-2-3 157 0 0,1-2-143 0 0,-10-11 325 0 0,11 13-361 0 0,2 1-65 0 0,-1-1 153 0 0,1 2-64 0 0,-1 0-40 0 0,-1 1-35 0 0,0 0-7 0 0,2 0 27 0 0,-6-5 59 0 0,-5-2 85 0 0,2 5-19 0 0,0 1 44 0 0,-1-6 45 0 0,-1 1 15 0 0,2 5-33 0 0,3 1-145 0 0,-1 0 54 0 0,-29 0 814 0 0,26 0-769 0 0,6 0-148 0 0,0 0-37 0 0,4-1-21 0 0,1 1 0 0 0,-1 0 0 0 0,1 0 0 0 0,-1 0 0 0 0,1 1 0 0 0,-1-1 0 0 0,1 0 0 0 0,0 1 0 0 0,-1-1 0 0 0,1 1 0 0 0,-1-1 0 0 0,1 1 0 0 0,0-1 0 0 0,-1 1 0 0 0,1 0 0 0 0,-1 0 0 0 0,-20 11 0 0 0,16-10 0 0 0,5-1 0 0 0,0-1 0 0 0,-1 1 0 0 0,1-1 0 0 0,-1 1 0 0 0,1 0 0 0 0,0-1 0 0 0,-1 1 0 0 0,1 0 0 0 0,0 0 0 0 0,0 0 0 0 0,0 0 0 0 0,-1 0 0 0 0,1 0 0 0 0,0 0 0 0 0,0 0 0 0 0,1 1 0 0 0,-1-1 0 0 0,0 0 0 0 0,0 0 0 0 0,0 1 0 0 0,1-1 0 0 0,-1 1 0 0 0,1-1 0 0 0,-1 2 0 0 0,1-3 0 0 0,0 1 0 0 0,0-1 0 0 0,1 1 0 0 0,-1-1 0 0 0,0 1 0 0 0,0-1 0 0 0,0 1 0 0 0,0-1 0 0 0,-1 1 0 0 0,1-1 0 0 0,0 1 0 0 0,0-1 0 0 0,0 1 0 0 0,0-1 0 0 0,0 1 0 0 0,-1-1 0 0 0,1 1 0 0 0,0-1 0 0 0,0 1 0 0 0,-1-1 0 0 0,1 0 0 0 0,0 1 0 0 0,0-1 0 0 0,-1 0 0 0 0,1 1 0 0 0,-1-1 0 0 0,1 0 0 0 0,0 1 0 0 0,-1-1 0 0 0,1 0 0 0 0,-1 0 0 0 0,0 1 0 0 0,-5 3 0 0 0,1 7 0 0 0,-2-7 0 0 0,7-4 0 0 0,-1 1 0 0 0,1-1 0 0 0,-1 0 0 0 0,1 0 0 0 0,0 1 0 0 0,-1-1 0 0 0,1 0 0 0 0,-1 1 0 0 0,1-1 0 0 0,0 0 0 0 0,-1 1 0 0 0,1-1 0 0 0,0 1 0 0 0,0-1 0 0 0,-1 1 0 0 0,1-1 0 0 0,0 0 0 0 0,0 1 0 0 0,0-1 0 0 0,-1 1 0 0 0,1-1 0 0 0,0 1 0 0 0,0-1 0 0 0,0 1 0 0 0,0-1 0 0 0,0 1 0 0 0,0-1 0 0 0,0 1 0 0 0,0-1 0 0 0,0 1 0 0 0,0-1 0 0 0,1 1 0 0 0,-1 47 0 0 0,-2-26 0 0 0,3-20 0 0 0,13 21 0 0 0,-9-10 0 0 0,5-8 0 0 0,-3 6 15 0 0,-7-10-11 0 0,1 1 0 0 0,-1-1 1 0 0,1 0-1 0 0,-1 0 1 0 0,1 0-1 0 0,-1 0 1 0 0,1 0-1 0 0,0-1 1 0 0,-1 1-1 0 0,1 0 1 0 0,0 0-1 0 0,0 0 1 0 0,0-1-1 0 0,0 1 1 0 0,0 0-1 0 0,0 0-4 0 0,12 4 82 0 0,-5 8-16 0 0,-7-12-64 0 0,1 0-1 0 0,-1 0 0 0 0,1 0 1 0 0,0 0-1 0 0,-1 0 0 0 0,1 0 1 0 0,0 0-1 0 0,-1 0 0 0 0,1-1 1 0 0,0 1-1 0 0,0-1-1 0 0,20 8-17 0 0,-9 0-40 0 0,3 1 34 0 0,-6-2 23 0 0,1-1 0 0 0,-1-1 0 0 0,6 2 0 0 0,2-1 0 0 0,-14-5 0 0 0,0 0 0 0 0,0 1 0 0 0,-1-1 0 0 0,1 1 0 0 0,0 0 0 0 0,3 2 0 0 0,-4-2 0 0 0,1 0 0 0 0,0 0 0 0 0,0 0 0 0 0,1 0 0 0 0,-1 0 0 0 0,4 0 0 0 0,-5-2 0 0 0,0 1 0 0 0,-1 0 0 0 0,1 0 0 0 0,0 0 0 0 0,-1 0 0 0 0,1 1 0 0 0,-1-1 0 0 0,1 1 0 0 0,-1-1 0 0 0,0 1 0 0 0,1 0 0 0 0,-1 0 0 0 0,14 11 12 0 0,10 1 82 0 0,-20-12-72 0 0,-1 1-5 0 0,-5-3-13 0 0,1 0 1 0 0,0 0-1 0 0,-1 1 0 0 0,1-1 1 0 0,-1 0-1 0 0,1 1 0 0 0,0-1 1 0 0,-1 1-1 0 0,1-1 1 0 0,-1 0-1 0 0,1 1 0 0 0,-1-1 1 0 0,1 1-1 0 0,-1 0 0 0 0,0-1 1 0 0,1 1-1 0 0,-1-1 0 0 0,0 1 1 0 0,1 0-1 0 0,-1-1 0 0 0,0 1 1 0 0,1 0-5 0 0,1 4 20 0 0,9 8 71 0 0,-9-10 5 0 0,-2-1 0 0 0,0 19 65 0 0,0 0 46 0 0,-2-16-63 0 0,-1-2-130 0 0,-2 2 70 0 0,-11 10 193 0 0,11-11-220 0 0,-25 10 206 0 0,13-5-154 0 0,1-1-33 0 0,-16-2 56 0 0,24-2-122 0 0,7-3-9 0 0,-1 0 0 0 0,1 0 0 0 0,-1 0 0 0 0,1 0 0 0 0,-1 0 0 0 0,1-1 0 0 0,-1 1 0 0 0,1-1 0 0 0,-1 1 0 0 0,0-1 0 0 0,1 0 0 0 0,-1 1 0 0 0,0-1 0 0 0,0 0-1 0 0,-13 2 48 0 0,7 3-38 0 0,6-4-6 0 0,1 0 0 0 0,-1 0 0 0 0,1 0 0 0 0,-1 0 0 0 0,1-1 0 0 0,-1 1 0 0 0,1 0-1 0 0,-1-1 1 0 0,1 0 0 0 0,-1 1 0 0 0,0-1 0 0 0,1 0 0 0 0,-1 0 0 0 0,0 1-4 0 0,-16-1 11 0 0,14 0-9 0 0,0 0 0 0 0,0-1 0 0 0,0 1 0 0 0,0-1 0 0 0,-3 0-2 0 0,-6-6 29 0 0,12 7-27 0 0,-1-1 0 0 0,1 0 0 0 0,0 0-1 0 0,-1 1 1 0 0,1-1 0 0 0,-1 1 0 0 0,1-1 0 0 0,-1 1 0 0 0,1-1 0 0 0,-1 1 0 0 0,0 0 0 0 0,1 0 0 0 0,-1 0-2 0 0,-2 0-6 0 0,2 0 6 0 0,-1 0 0 0 0,1 0 1 0 0,0 0-1 0 0,0 0 0 0 0,0 0 1 0 0,0-1-1 0 0,0 1 0 0 0,0 0 0 0 0,0-1 1 0 0,-1 0-1 0 0,1 0 0 0 0,1 1 1 0 0,-1-1-1 0 0,0 0 0 0 0,-13-12-89 0 0,6 4 2 0 0,8 8 51 0 0,-2-2-243 0 0,2 0 104 0 0,1-1 53 0 0,1-1 39 0 0,-1 4 20 0 0,0 1 4 0 0,0-1-49 0 0,0 0 8 0 0,0 1-14 0 0,0-1-38 0 0,0 1-11 0 0,0-1-39 0 0,0 1-44 0 0,0-1-49 0 0,0 0-54 0 0,0 0-49 0 0,0 0-44 0 0,0 0-39 0 0,0-1-139 0 0,0 0-39 0 0,0 0-168 0 0,0-1-454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25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64 7920 0 0,'0'0'174'0'0,"0"3"29"0"0,0 7 13 0 0,0-10-213 0 0,0 0 1 0 0,0 1-1 0 0,0-1 0 0 0,0 0 0 0 0,0 0 1 0 0,0 0-1 0 0,0 0 0 0 0,0 0 0 0 0,0 0 1 0 0,1 0-1 0 0,-1 0 0 0 0,-1 0 0 0 0,1 0 1 0 0,0 1-1 0 0,0-1 0 0 0,0 0 0 0 0,0 0 1 0 0,0 0-1 0 0,0 0 0 0 0,0 0 0 0 0,0 0 1 0 0,0 0-1 0 0,0 0 0 0 0,0 0 0 0 0,0 0 1 0 0,0 0-1 0 0,0 1 0 0 0,0-1 0 0 0,0 0 1 0 0,0 0-1 0 0,0 0 0 0 0,0 0 0 0 0,0 0 1 0 0,0 0-1 0 0,-1 0 0 0 0,1 0 0 0 0,0 0 1 0 0,0 0-1 0 0,0 0 0 0 0,0 0 0 0 0,0 0 1 0 0,0 0-1 0 0,0 0 0 0 0,0 0 0 0 0,0 0 1 0 0,0 0-1 0 0,0 0 0 0 0,-1 0 0 0 0,1 0 1 0 0,0 0-1 0 0,0 0 0 0 0,0 0 0 0 0,0 0 1 0 0,0 0-1 0 0,0 0 0 0 0,0 0 0 0 0,0 0-3 0 0,-10 2 51 0 0,9-1-52 0 0,1-1 1 0 0,0 0-1 0 0,-1 1 1 0 0,1-1-1 0 0,0 0 1 0 0,-1 1-1 0 0,1-1 1 0 0,0 1-1 0 0,0-1 1 0 0,-1 1-1 0 0,1-1 1 0 0,0 0-1 0 0,0 1 1 0 0,0-1-1 0 0,0 1 1 0 0,0-1-1 0 0,0 1 1 0 0,0-1-1 0 0,0 1 1 0 0,0-1-1 0 0,0 1 1 0 0,0-1-1 0 0,0 1 1 0 0,0-1 0 0 0,4 16-24 0 0,1-5 55 0 0,0 1 91 0 0,-3-7-13 0 0,-2-2 40 0 0,0 0 256 0 0,0 17 424 0 0,0 0-93 0 0,0-1-102 0 0,0-2-108 0 0,0-14-206 0 0,0-3-6 0 0,0 0-20 0 0,0 0-71 0 0,0 0-30 0 0,0 0-7 0 0,0 0-9 0 0,0 0-28 0 0,0 0-11 0 0,0 0-2 0 0,0 0-2 0 0,0 0-4 0 0,0 0-2 0 0,0 0 0 0 0,0-3-22 0 0,0-5-129 0 0,0-4 67 0 0,0-2 82 0 0,0 4 94 0 0,0-9 94 0 0,0 9-202 0 0,0 1-43 0 0,0-4-57 0 0,0 1-111 0 0,0 11 94 0 0,0 1 1 0 0,0-1 0 0 0,0 1-1 0 0,0-1 1 0 0,0 1-1 0 0,0-1 1 0 0,0 1 0 0 0,0-1-1 0 0,0 1 1 0 0,0-1-1 0 0,0 1 1 0 0,0-1-1 0 0,0 1 1 0 0,0-1 0 0 0,1 1-1 0 0,-1-1 1 0 0,0 1-1 0 0,0-1 1 0 0,1 1 0 0 0,-1-1-1 0 0,0 1 1 0 0,1 0-1 0 0,-1-1 1 0 0,0 1-1 0 0,1 0 1 0 0,-1-1 0 0 0,0 1-1 0 0,1 0 1 0 0,-1-1-1 0 0,1 1 1 0 0,-1 0 0 0 0,1 0 4 0 0,5-5-63 0 0,10-24-78 0 0,-13 14 78 0 0,-4 14 59 0 0,1 0 1 0 0,0 0-1 0 0,0 0 0 0 0,0 0 1 0 0,1 1-1 0 0,-1-1 0 0 0,0 0 1 0 0,0 0-1 0 0,0 0 0 0 0,0 0 1 0 0,1 1-1 0 0,-1-1 1 0 0,0 0-1 0 0,1 0 0 0 0,-1 0 4 0 0,14-4-10 0 0,1-6-1 0 0,-1 6-32 0 0,-9-5 33 0 0,-4 9 13 0 0,1 0 0 0 0,0 1 0 0 0,0-1 0 0 0,0 1 0 0 0,-1 0 0 0 0,1 0 0 0 0,0-1 0 0 0,0 1 0 0 0,0 0 0 0 0,0 1 0 0 0,1-1-3 0 0,0 0 7 0 0,2 3-67 0 0,-2 0 29 0 0,-2-3 29 0 0,0 1-3 0 0,3 3-39 0 0,4 4-39 0 0,4 5-58 0 0,0 0 121 0 0,-12-11 22 0 0,1-1-1 0 0,0 0 0 0 0,-1 1 1 0 0,1-1-1 0 0,-1 1 0 0 0,0-1 1 0 0,1 1-1 0 0,-1-1 0 0 0,0 1 1 0 0,0-1-1 0 0,0 1-1 0 0,3 14 53 0 0,10 0-39 0 0,0 0-14 0 0,-8-3 0 0 0,2-9 0 0 0,-7-4 0 0 0,1 1 0 0 0,-1-1 0 0 0,1 0 0 0 0,-1 0 0 0 0,0 1 0 0 0,1-1 0 0 0,-1 0 0 0 0,0 1 0 0 0,1-1 0 0 0,-1 0 0 0 0,0 1 0 0 0,1-1 0 0 0,-1 1 0 0 0,0-1 0 0 0,1 0 0 0 0,-1 1 0 0 0,0-1 0 0 0,0 1 0 0 0,0-1 0 0 0,0 1 0 0 0,1-1 0 0 0,-1 1 0 0 0,0-1 0 0 0,0 1 0 0 0,0-1 0 0 0,0 1 0 0 0,0-1 0 0 0,0 1 0 0 0,0-1 0 0 0,0 1 0 0 0,0-1 0 0 0,-1 1 0 0 0,1 4-1 0 0,0 2 11 0 0,0 15 98 0 0,0-11-81 0 0,0-9 53 0 0,0-2-14 0 0,0 0-122 0 0,0 0-52 0 0,0 0 36 0 0,0 0-67 0 0,0 0-77 0 0,0 0 63 0 0,0 0-35 0 0,0 0-38 0 0,0 0-35 0 0,0 0-357 0 0,0 0 83 0 0,0 0-49 0 0,0 0-689 0 0,0 0-544 0 0,0 0-1035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25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7424 0 0,'0'0'166'0'0,"0"0"29"0"0,0 0 12 0 0,3 0-34 0 0,-2 0-161 0 0,1 0-1 0 0,-1 0 1 0 0,0 1-1 0 0,1-1 1 0 0,-1 0-1 0 0,1 1 1 0 0,-1-1 0 0 0,0 1-1 0 0,1 0 1 0 0,-1-1-1 0 0,0 1 1 0 0,1 1-12 0 0,4 1 79 0 0,0 0 68 0 0,2-1 94 0 0,-4-1-76 0 0,1-1 35 0 0,-5 0-192 0 0,1-1 0 0 0,-1 1 1 0 0,0 0-1 0 0,1 0 0 0 0,-1 0 1 0 0,0 0-1 0 0,1 0 0 0 0,-1 0 1 0 0,0 0-1 0 0,1 0 1 0 0,-1 0-1 0 0,0 0 0 0 0,1 0 1 0 0,-1 0-1 0 0,0 0 0 0 0,1 0 1 0 0,-1 1-1 0 0,0-1 0 0 0,0 0 1 0 0,1 0-1 0 0,-1 0 0 0 0,0 0 1 0 0,1 1-1 0 0,-1-1 0 0 0,0 0 1 0 0,0 0-1 0 0,1 0 0 0 0,-1 1 1 0 0,0-1-1 0 0,0 0 0 0 0,0 0 1 0 0,1 1-1 0 0,-1-1 0 0 0,0 0 1 0 0,0 1-1 0 0,0-1 0 0 0,0 0 1 0 0,0 1-1 0 0,1-1-8 0 0,0 4 88 0 0,4-1-52 0 0,5 0-72 0 0,10-2-91 0 0,-18-1-179 0 0,1 0-91 0 0,-1 0 51 0 0,0 0-35 0 0,3 0-453 0 0,1 0-359 0 0,3 0-684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26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6824 0 0,'0'0'149'0'0,"0"0"23"0"0,0 0 13 0 0,0 3 49 0 0,2 5 66 0 0,-1-7-275 0 0,-1-1 0 0 0,0 1 0 0 0,1-1-1 0 0,-1 0 1 0 0,0 1 0 0 0,1-1 0 0 0,-1 0-1 0 0,1 1 1 0 0,-1-1 0 0 0,1 0 0 0 0,-1 0-1 0 0,1 0 1 0 0,-1 1 0 0 0,1-1 0 0 0,-1 0 0 0 0,1 0-1 0 0,-1 0 1 0 0,1 0 0 0 0,-1 0 0 0 0,1 0-1 0 0,-1 0 1 0 0,1 0-25 0 0,-1 0 8 0 0,0 0 1 0 0,1 0-1 0 0,-1 0 0 0 0,0 0 0 0 0,0 0 1 0 0,0 0-1 0 0,0 0 0 0 0,0 0 0 0 0,0 0 1 0 0,0 0-1 0 0,0 0 0 0 0,0 0 0 0 0,0 0 1 0 0,1 0-1 0 0,-1 0 0 0 0,0 0 0 0 0,0 0 1 0 0,0 0-1 0 0,0 0 0 0 0,0 0 0 0 0,0 0 1 0 0,0 0-1 0 0,0 0 0 0 0,0 0 0 0 0,0 0 1 0 0,0 0-1 0 0,1 0 0 0 0,-1 0 1 0 0,0 0-1 0 0,0 1 0 0 0,0-1 0 0 0,0 0 1 0 0,0 0-1 0 0,0 0 0 0 0,0 0 0 0 0,0 0 1 0 0,0 0-1 0 0,0 0 0 0 0,0 0 0 0 0,0 0 1 0 0,0 0-1 0 0,0 0 0 0 0,0 0 0 0 0,0 1 1 0 0,0-1-1 0 0,0 0 0 0 0,0 0 0 0 0,0 0 1 0 0,0 0-1 0 0,0 0 0 0 0,0 0 0 0 0,0 0 1 0 0,0 0-1 0 0,0 0 0 0 0,0 0 0 0 0,0 1 1 0 0,0-1-9 0 0,0 7 467 0 0,0-1-117 0 0,0-2-124 0 0,0 1-45 0 0,0 9 306 0 0,0-7-223 0 0,0 1 110 0 0,0-4-132 0 0,0 1 44 0 0,0-4-262 0 0,0 0 0 0 0,0-1 0 0 0,0 1 1 0 0,0 0-1 0 0,0-1 0 0 0,0 1 0 0 0,0 0 0 0 0,0-1 0 0 0,1 1 1 0 0,-1 0-1 0 0,0-1 0 0 0,0 1 0 0 0,1 0 0 0 0,-1-1 1 0 0,0 1-1 0 0,1-1 0 0 0,-1 1 0 0 0,1-1 0 0 0,-1 1 0 0 0,0-1 1 0 0,1 1-1 0 0,-1-1 0 0 0,1 1 0 0 0,0-1 0 0 0,-1 1 0 0 0,1-1-24 0 0,-1 0 24 0 0,1 1-1 0 0,0-1 0 0 0,-1 1 0 0 0,1-1 0 0 0,-1 0 1 0 0,1 1-1 0 0,-1-1 0 0 0,1 1 0 0 0,-1 0 1 0 0,0-1-1 0 0,1 1 0 0 0,-1-1 0 0 0,0 1 0 0 0,1 0 1 0 0,-1-1-1 0 0,0 1 0 0 0,0-1 0 0 0,0 1 0 0 0,1 0 1 0 0,-1-1-1 0 0,0 1 0 0 0,0 0 0 0 0,0 0 1 0 0,0-1-1 0 0,0 1 0 0 0,0 0-23 0 0,0 5 132 0 0,5 7 357 0 0,-2-8-319 0 0,0-1-92 0 0,-1-1-72 0 0,1 13 249 0 0,-1 0-58 0 0,3-8-119 0 0,-4-7-62 0 0,0 0 1 0 0,0 1-1 0 0,0-1 0 0 0,-1 1 1 0 0,1-1-1 0 0,0 1 1 0 0,-1 0-1 0 0,1-1 0 0 0,-1 1 1 0 0,1 0-1 0 0,-1-1 0 0 0,0 1 1 0 0,0 0-1 0 0,0-1 1 0 0,0 2-17 0 0,0 9 69 0 0,0 3 42 0 0,0 2 42 0 0,0 0 42 0 0,0-16-180 0 0,1 0 0 0 0,-1 0 1 0 0,0 0-1 0 0,0 0 1 0 0,1 0-1 0 0,-1 0 1 0 0,0 0-1 0 0,1 0 0 0 0,-1 0 1 0 0,1 0-1 0 0,0-1 1 0 0,-1 1-1 0 0,1 0 1 0 0,0 0-1 0 0,-1 0 0 0 0,1-1 1 0 0,0 1-1 0 0,0 0 1 0 0,0-1-1 0 0,0 1 1 0 0,-1 0-1 0 0,1-1 1 0 0,0 1-1 0 0,0-1 0 0 0,0 0 1 0 0,1 1-16 0 0,9 6 143 0 0,-11-7-140 0 0,0 1 0 0 0,1-1 0 0 0,-1 0 0 0 0,0 0 0 0 0,0 0 0 0 0,0 0 0 0 0,0 0 0 0 0,0 0 0 0 0,0 0 0 0 0,0 0 0 0 0,0 0 1 0 0,0 0-1 0 0,1 0 0 0 0,-1 0 0 0 0,0 1 0 0 0,0-1 0 0 0,0 0 0 0 0,0 0 0 0 0,0 0 0 0 0,0 0 0 0 0,0 0 0 0 0,0 0 1 0 0,0 0-1 0 0,0 1 0 0 0,0-1 0 0 0,0 0 0 0 0,0 0 0 0 0,0 0 0 0 0,0 0 0 0 0,0 0 0 0 0,0 0 0 0 0,0 0 0 0 0,0 1 1 0 0,0-1-1 0 0,0 0 0 0 0,0 0 0 0 0,0 0 0 0 0,0 0 0 0 0,0 0 0 0 0,0 0 0 0 0,0 0 0 0 0,0 1 0 0 0,0-1 0 0 0,0 0 0 0 0,-1 0 1 0 0,1 0-1 0 0,0 0 0 0 0,0 0 0 0 0,0 0 0 0 0,0 0 0 0 0,0 0 0 0 0,0 0 0 0 0,0 0 0 0 0,0 1 0 0 0,0-1 0 0 0,-1 0 1 0 0,1 0-4 0 0,-8 11 153 0 0,3 4 39 0 0,5-12-51 0 0,3-1-12 0 0,-3-1-123 0 0,1-1 0 0 0,-1 1 0 0 0,1-1 0 0 0,-1 1 0 0 0,1-1 0 0 0,-1 1 0 0 0,1-1 0 0 0,-1 1 0 0 0,0-1 0 0 0,1 1 0 0 0,-1 0 0 0 0,0-1 0 0 0,1 1 0 0 0,-1 0 0 0 0,0-1-1 0 0,0 1 1 0 0,0 0 0 0 0,0-1 0 0 0,0 1 0 0 0,0 0 0 0 0,0-1 0 0 0,0 1 0 0 0,0 0 0 0 0,0 0 0 0 0,0-1 0 0 0,0 1 0 0 0,0 0 0 0 0,0-1 0 0 0,0 1 0 0 0,-1 0-1 0 0,1-1 1 0 0,0 1 0 0 0,-1-1 0 0 0,1 1 0 0 0,0 0 0 0 0,-1-1 0 0 0,1 1 0 0 0,-1-1 0 0 0,1 1 0 0 0,-1-1 0 0 0,1 1 0 0 0,-1 0-6 0 0,-2 1 92 0 0,3-2-18 0 0,3 0-2 0 0,-3 0-69 0 0,0 0-1 0 0,1 0 0 0 0,-1 0 1 0 0,0 0-1 0 0,1 0 0 0 0,-1 0 1 0 0,0 0-1 0 0,1 0 0 0 0,-1 0 1 0 0,0 0-1 0 0,1 0 0 0 0,-1 0 0 0 0,0 0 1 0 0,0 0-1 0 0,1 1 0 0 0,-1-1 1 0 0,0 0-1 0 0,1 0 0 0 0,-1 0 1 0 0,0 0-1 0 0,0 1 0 0 0,1-1 1 0 0,-1 0-1 0 0,0 0 0 0 0,0 0 1 0 0,1 1-4 0 0,-9 9 25 0 0,2-6 31 0 0,-4-5-44 0 0,10 1-6 0 0,0 0-4 0 0,0 0 0 0 0,0 0 0 0 0,0 0 0 0 0,0 0 0 0 0,-1 0 0 0 0,1 0 0 0 0,0 0 0 0 0,0 0 0 0 0,0 0-1 0 0,0 0 1 0 0,0 0 0 0 0,0 0 0 0 0,0 0 0 0 0,0 0 0 0 0,0 0 0 0 0,0 0 0 0 0,-1 0 0 0 0,1 0 0 0 0,0 0 0 0 0,0 0 0 0 0,0 0 0 0 0,0 0 0 0 0,0 0 0 0 0,0 0 0 0 0,0 0-1 0 0,0 0 1 0 0,0 0 0 0 0,0 0 0 0 0,0 0 0 0 0,0 0 0 0 0,-1 0 0 0 0,1 0 0 0 0,0 1 0 0 0,0-1 0 0 0,0 0 0 0 0,0 0 0 0 0,0 0 0 0 0,0 0 0 0 0,0 0 0 0 0,0 0-1 0 0,0 0 1 0 0,0 0 0 0 0,0 0 0 0 0,0 0 0 0 0,0 1 0 0 0,0-1 0 0 0,0 0 0 0 0,0 0 0 0 0,0 0 0 0 0,0 0 0 0 0,0 0 0 0 0,0 0 0 0 0,0 0 0 0 0,0 0 0 0 0,0 0 0 0 0,0 0-1 0 0,0 1 0 0 0,0 5 28 0 0,0-2-41 0 0,0-2-62 0 0,0-1-47 0 0,0-1-185 0 0,0 0 226 0 0,0 0-4 0 0,0 0-21 0 0,0 0-43 0 0,0 0-16 0 0,0 0-44 0 0,0 0-51 0 0,0 0-55 0 0,0 0-62 0 0,0 0-55 0 0,0 0-51 0 0,0 0-44 0 0,0 0-154 0 0,0 0-43 0 0,0 0-187 0 0,0 0-502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6:23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17 111 6392 0 0,'-14'0'141'0'0,"12"0"23"0"0,2 0 12 0 0,0 0 47 0 0,0 0-45 0 0,0 0 37 0 0,0 0 256 0 0,0 0 10 0 0,0 0 4 0 0,0 0-5 0 0,0 0-6 0 0,0 0-2 0 0,0 0-7 0 0,2 0-28 0 0,10 0-60 0 0,24 0 857 0 0,-20 0-756 0 0,-1 0-145 0 0,-8 0-214 0 0,0 0-37 0 0,4-2 89 0 0,1-4-2 0 0,1 0-20 0 0,-2 4-11 0 0,1 2 8 0 0,1 0-40 0 0,25 0 106 0 0,-36 0-204 0 0,0 0 1 0 0,-1 0-1 0 0,1-1 1 0 0,0 1 0 0 0,0 0-1 0 0,-1-1 1 0 0,1 0-1 0 0,0 1 1 0 0,-1-1 0 0 0,1 0-1 0 0,-1 0 1 0 0,1 0-1 0 0,0 0-8 0 0,-1 0 8 0 0,1 0-1 0 0,-1 0 1 0 0,1 1-1 0 0,-1-1 0 0 0,1 0 1 0 0,0 0-1 0 0,-1 1 1 0 0,1-1-1 0 0,0 1 0 0 0,0 0 1 0 0,0 0-1 0 0,-1-1 1 0 0,1 1-8 0 0,14-2 56 0 0,2-4-13 0 0,-7 1-25 0 0,11-5-7 0 0,-20 9-11 0 0,0 0 0 0 0,0 0 0 0 0,0 0 0 0 0,0 0 0 0 0,0 0 0 0 0,1 1 0 0 0,-1-1 0 0 0,0 1 0 0 0,0-1 0 0 0,1 1 0 0 0,1 0 0 0 0,10-3-28 0 0,-3-3-69 0 0,-2 1-53 0 0,2 3-66 0 0,-9 2 86 0 0,-2 0-41 0 0,0 0-65 0 0,0 0-116 0 0,0 0 124 0 0,0 0-33 0 0,0 0-349 0 0,1 0 86 0 0,-1-1-46 0 0,2-1-667 0 0,2-2-416 0 0,5-5-1212 0 0</inkml:trace>
  <inkml:trace contextRef="#ctx0" brushRef="#br0" timeOffset="280.35">253 0 7080 0 0,'0'0'157'0'0,"0"0"23"0"0,0 0 13 0 0,0 1-61 0 0,-2 1-16 0 0,-2 2 37 0 0,-3 3 124 0 0,5-5 3 0 0,1 0-73 0 0,1 0-60 0 0,0 0-50 0 0,0 0-29 0 0,2 3 8 0 0,-1-3-14 0 0,-1-1 33 0 0,2 2 51 0 0,1 2-18 0 0,1 2 50 0 0,-2-5-74 0 0,-1 1 42 0 0,-1 0 18 0 0,1 0 44 0 0,-1 1 53 0 0,0 0 60 0 0,0 0-106 0 0,0 11 337 0 0,3-5-213 0 0,7 9 77 0 0,-4 7-52 0 0,0-13-131 0 0,-1-4-21 0 0,-3 3 41 0 0,0 1 10 0 0,4-3-65 0 0,-1-1-59 0 0,3 6 164 0 0,-1-1-88 0 0,-6-12-187 0 0,2 12 101 0 0,-3 9-25 0 0,-1-15-59 0 0,4-3 8 0 0,8 8-42 0 0,-9 3-26 0 0,-2-13-6 0 0,0 0-25 0 0,0-1-25 0 0,1-1-42 0 0,-1 1-20 0 0,1 0-41 0 0,-1-1-47 0 0,1 1-53 0 0,0-1-58 0 0,0 1-52 0 0,0-1-47 0 0,0 1-41 0 0,1 0-141 0 0,-1 0-41 0 0,2 0-169 0 0,0 2-456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01.3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365 94 5840 0 0,'0'0'132'0'0,"0"0"17"0"0,0 0 11 0 0,0 0-49 0 0,0 0-1 0 0,0 0 47 0 0,0 0 138 0 0,0-2 257 0 0,0 0-480 0 0,0-1 99 0 0,0 1 9 0 0,1-1 33 0 0,-1-2 201 0 0,0-7 608 0 0,-1 8-753 0 0,1 1-46 0 0,0 0-76 0 0,-1 1-60 0 0,0 0-70 0 0,1 1-81 0 0,-7-4 316 0 0,6 5-237 0 0,1 0-1 0 0,0-1 1 0 0,-1 1 0 0 0,1 0 0 0 0,0 0-1 0 0,-1-1 1 0 0,1 1 0 0 0,0 0 0 0 0,-1 0-1 0 0,1-1 1 0 0,0 1 0 0 0,-1 0 0 0 0,1-1-1 0 0,0 1 1 0 0,0 0 0 0 0,-1-1 0 0 0,1 1-1 0 0,0-1 1 0 0,0 1 0 0 0,0 0 0 0 0,0-1-1 0 0,0 1 1 0 0,0-1 0 0 0,-1 1 0 0 0,1 0 0 0 0,0-1-1 0 0,0 1 1 0 0,0-1 0 0 0,0 1 0 0 0,0-1-1 0 0,1 1-14 0 0,-4-5 346 0 0,-8-6-17 0 0,8 9-98 0 0,0 0-105 0 0,-1 2-65 0 0,-2 1-34 0 0,4-1 45 0 0,0 0-44 0 0,1 0-1 0 0,-1 0 0 0 0,1 0 1 0 0,-1 0-1 0 0,1-1 0 0 0,-1 1 0 0 0,1-1 1 0 0,-1 1-1 0 0,1-1 0 0 0,-2 0-27 0 0,-8-8 201 0 0,11 9-198 0 0,0 0 1 0 0,0 0-1 0 0,0 0 1 0 0,0 0-1 0 0,0 0 1 0 0,0 0-1 0 0,0-1 1 0 0,0 1-1 0 0,-1 0 1 0 0,1 0-1 0 0,0 0 1 0 0,0 0-1 0 0,0 0 1 0 0,0 0-1 0 0,0 0 1 0 0,0 0-1 0 0,0 0 1 0 0,0 0-1 0 0,0 0 1 0 0,-1 0-1 0 0,1-1 1 0 0,0 1-1 0 0,0 0 1 0 0,0 0-1 0 0,0 0 1 0 0,0 0-1 0 0,0 0 1 0 0,-1 0-1 0 0,1 0 1 0 0,0 0-1 0 0,0 0 1 0 0,0 0-1 0 0,0 0 1 0 0,0 0-1 0 0,0 0 1 0 0,0 0-1 0 0,-1 1 1 0 0,1-1-1 0 0,0 0 1 0 0,0 0-1 0 0,0 0 1 0 0,0 0-1 0 0,0 0 1 0 0,0 0-1 0 0,0 0 1 0 0,0 0 0 0 0,-1 0-1 0 0,1 0 1 0 0,0 0-1 0 0,0 0 1 0 0,0 1-1 0 0,0-1 1 0 0,0 0-1 0 0,0 0 1 0 0,0 0-1 0 0,0 0 1 0 0,0 0-4 0 0,-14 10 203 0 0,-1-7-30 0 0,1 0-22 0 0,4 3-44 0 0,2-1-39 0 0,-2-1 25 0 0,8-3-73 0 0,-1 0 1 0 0,1 0-1 0 0,0 1 0 0 0,0-1 0 0 0,0 0 0 0 0,0 1 0 0 0,0-1 0 0 0,0 1 0 0 0,0 0-20 0 0,-22 21 156 0 0,13-14-116 0 0,1 1 0 0 0,0 0 0 0 0,0 1 0 0 0,-4 7-40 0 0,1 2 84 0 0,1 0 0 0 0,1 0 0 0 0,0 1 0 0 0,2 0 0 0 0,-1 4-84 0 0,-1-7 52 0 0,9-15-40 0 0,0 0 0 0 0,0 0-1 0 0,0 0 1 0 0,1 0 0 0 0,-1 0-1 0 0,1 0 1 0 0,0 0-1 0 0,0 0 1 0 0,0 0 0 0 0,0 1-1 0 0,0-1 1 0 0,1 0 0 0 0,-1 2-12 0 0,1 1 2 0 0,-1-1 1 0 0,0 1-1 0 0,0-1 1 0 0,-1 1-1 0 0,-1 3-2 0 0,1-4 0 0 0,1 0 0 0 0,-1 1 0 0 0,1 0 0 0 0,0-1 0 0 0,0 4 0 0 0,0 27 0 0 0,0-24 2 0 0,1-1 0 0 0,0 0 0 0 0,1 1 0 0 0,0-1 0 0 0,2 10-2 0 0,2-5 23 0 0,-3-10-9 0 0,0 1 0 0 0,-1 0 0 0 0,0-1 0 0 0,0 1 0 0 0,0 0 0 0 0,-1 0-14 0 0,0-4 5 0 0,0 1 0 0 0,1-1 0 0 0,-1 1 1 0 0,1-1-1 0 0,0 1 0 0 0,0-1 0 0 0,0 1 0 0 0,0-1 0 0 0,1 0-5 0 0,3 13 55 0 0,-1-4-19 0 0,1 4 41 0 0,5 3 74 0 0,-3-9-67 0 0,7 11 90 0 0,-6-7-10 0 0,-6-9-104 0 0,2 2 56 0 0,3-3-74 0 0,-2-2-44 0 0,-1 0 2 0 0,-1 0 0 0 0,1 0 0 0 0,-1-1 0 0 0,1 0 0 0 0,0 1 0 0 0,0-1 0 0 0,0-1 0 0 0,0 1 0 0 0,0 0 0 0 0,3-1 0 0 0,11-2 28 0 0,-5-5 69 0 0,8-2 96 0 0,-16 7-161 0 0,0 0-1 0 0,-1 0 1 0 0,1 0-1 0 0,-1-1 0 0 0,1 0-31 0 0,-4 2 15 0 0,1 0-1 0 0,-1 0 0 0 0,1 0 0 0 0,-1-1 0 0 0,1 1 0 0 0,-1-1 0 0 0,0 1 1 0 0,0-1-1 0 0,0 1 0 0 0,0-1-14 0 0,5-11 90 0 0,-2 3-37 0 0,5-12 26 0 0,6-1 31 0 0,-3 2-35 0 0,8-14 27 0 0,-17 30-83 0 0,0 0 0 0 0,-1 0 0 0 0,1 0-1 0 0,-1 0 1 0 0,0-1 0 0 0,-1 1 0 0 0,1-2-19 0 0,-1 2 10 0 0,0 1 1 0 0,1-1-1 0 0,-1 1 1 0 0,1-1-1 0 0,0 1 1 0 0,0 0-1 0 0,1-1-10 0 0,-1 2 6 0 0,0-1 0 0 0,0 1-1 0 0,0-1 1 0 0,0 0-1 0 0,-1 0 1 0 0,0 0-1 0 0,1 0 1 0 0,-1 0-6 0 0,2-9 21 0 0,13-24 43 0 0,-12 27-56 0 0,-2 7-7 0 0,-1 0-1 0 0,0 0 0 0 0,0-1 0 0 0,0 1 0 0 0,0 0 1 0 0,0 0-1 0 0,-1-1 0 0 0,1 1 0 0 0,-1-2 0 0 0,0 3 0 0 0,0 0 0 0 0,0 1 0 0 0,1-1 0 0 0,-1 0 0 0 0,0 1 0 0 0,1-1 0 0 0,-1 0 0 0 0,1 1 0 0 0,0-1 0 0 0,0 1 0 0 0,-1-1 0 0 0,1 1 0 0 0,0 0 0 0 0,0-1 0 0 0,4-6 0 0 0,11-24 0 0 0,-15 29 0 0 0,0 0 0 0 0,0 0 0 0 0,-1 0 0 0 0,1 0 0 0 0,-1-1 0 0 0,0 1 0 0 0,0 0 0 0 0,0 0 0 0 0,0 0 0 0 0,-1-1 0 0 0,1-8 0 0 0,0-80-16 0 0,0 89-62 0 0,0 3-10 0 0,0 0 6 0 0,0 0 26 0 0,0 0 100 0 0,2 3 26 0 0,43 42-56 0 0,-32-29-14 0 0,-10-1 0 0 0,-3 1 0 0 0,2 0 0 0 0,3-8 0 0 0,-4-7 0 0 0,0 1 0 0 0,0-1 0 0 0,0 1 0 0 0,0-1 0 0 0,-1 1 0 0 0,1-1 0 0 0,0 1 0 0 0,-1-1 0 0 0,0 1 0 0 0,1 0 0 0 0,-1-1 0 0 0,0 1 0 0 0,0 0 0 0 0,0-1 0 0 0,2 10 19 0 0,5 3 97 0 0,-1-2 1 0 0,-5-4-77 0 0,-2 6 141 0 0,-6-1-59 0 0,1-1-46 0 0,4-1 20 0 0,6 19 182 0 0,4-5-105 0 0,-6-19-143 0 0,1 10 111 0 0,-3 5-20 0 0,-1-8-56 0 0,1 47 240 0 0,2-43-184 0 0,4 1-42 0 0,-1-3-31 0 0,0 19 78 0 0,-6 24 143 0 0,0-24-146 0 0,1-21-101 0 0,0-10 38 0 0,0-6 0 0 0,0 2-59 0 0,0-1 0 0 0,0 1 0 0 0,-1 0 0 0 0,1-1 0 0 0,-1 1 0 0 0,1-1 0 0 0,-1 1 0 0 0,1 0 0 0 0,-1-1 0 0 0,0 1 0 0 0,0-1-1 0 0,-3-3-30 0 0,1 1-39 0 0,2 3-173 0 0,0-1 46 0 0,0 1 40 0 0,0-1 35 0 0,1 0-1 0 0,0 0 43 0 0,1-3-73 0 0,-1 4 43 0 0,0 1 12 0 0,0-1-85 0 0,0 0 28 0 0,0 1-10 0 0,0-1-45 0 0,0 1-7 0 0,0-1-44 0 0,0 1-52 0 0,0-1-58 0 0,0 0-61 0 0,0 0-58 0 0,0 0-51 0 0,0 0-45 0 0,0-1-166 0 0,0 0-45 0 0,0 0-202 0 0,0-1-546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02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0 7800 0 0,'0'0'174'0'0,"0"0"29"0"0,0 0 13 0 0,0 0 35 0 0,0 0 119 0 0,0 0 57 0 0,0 0 12 0 0,0 0-15 0 0,0 0-68 0 0,-2 3-32 0 0,-9 7-4 0 0,11-10-315 0 0,0 0 1 0 0,0 0 0 0 0,0 0 0 0 0,0 0-1 0 0,0 1 1 0 0,-1-1 0 0 0,1 0 0 0 0,0 0-1 0 0,0 0 1 0 0,0 0 0 0 0,0 0-1 0 0,0 0 1 0 0,0 0 0 0 0,0 0 0 0 0,0 0-1 0 0,0 0 1 0 0,0 1 0 0 0,0-1 0 0 0,-1 0-1 0 0,1 0 1 0 0,0 0 0 0 0,0 0-1 0 0,0 0 1 0 0,0 0 0 0 0,0 0 0 0 0,0 1-1 0 0,0-1 1 0 0,0 0 0 0 0,0 0 0 0 0,0 0-1 0 0,0 0 1 0 0,0 0 0 0 0,0 0 0 0 0,0 1-1 0 0,0-1 1 0 0,0 0 0 0 0,0 0-1 0 0,0 0 1 0 0,1 0 0 0 0,-1 0 0 0 0,0 0-1 0 0,0 0 1 0 0,0 1 0 0 0,0-1 0 0 0,0 0-1 0 0,0 0 1 0 0,0 0 0 0 0,0 0-1 0 0,0 0 1 0 0,0 0 0 0 0,0 0 0 0 0,1 0-1 0 0,-1 0 1 0 0,0 0 0 0 0,0 0 0 0 0,0 0-1 0 0,0 1-5 0 0,6 5 160 0 0,-3 2 39 0 0,-2-5-95 0 0,0 1 1 0 0,0-1-1 0 0,0 1 0 0 0,-1-1 1 0 0,0 0-1 0 0,0 1 1 0 0,0 0-105 0 0,3 3 365 0 0,-1-3-285 0 0,7 16 190 0 0,-8-11-125 0 0,0 1 59 0 0,1 2 78 0 0,5 4 30 0 0,3 6 3 0 0,-6-12-228 0 0,3 8 58 0 0,-5 1 34 0 0,-2-12-124 0 0,1 0 0 0 0,0 0 1 0 0,1 0-1 0 0,-1-1 1 0 0,2 4-56 0 0,2 6 83 0 0,0 13 75 0 0,1-14-54 0 0,-5-11-82 0 0,0-1 1 0 0,1 0-1 0 0,-1 1 0 0 0,-1-1 0 0 0,1 1 1 0 0,0-1-1 0 0,-1 1 0 0 0,0-1 0 0 0,0 1-22 0 0,0 11 71 0 0,0-8-35 0 0,-1-1 1 0 0,1 1-1 0 0,1-1 1 0 0,0 0-1 0 0,0 1 1 0 0,0 0-37 0 0,5 8 100 0 0,-5-12-77 0 0,0 1 0 0 0,0-1 0 0 0,0 0 0 0 0,0 1 0 0 0,0-1 1 0 0,-1 1-1 0 0,1-1 0 0 0,-1 2-23 0 0,2 26 180 0 0,5 5-32 0 0,-3-21-90 0 0,-1-1 11 0 0,-2 3 43 0 0,-1 35 319 0 0,-1-28-243 0 0,1 1-21 0 0,0-1-81 0 0,0 54-15 0 0,0-44 37 0 0,-1-29-87 0 0,2-3-12 0 0,3 4 19 0 0,5 12 42 0 0,-6-5-6 0 0,-3-10 0 0 0,0-3 0 0 0,0 0 0 0 0,0 0 0 0 0,0 0 10 0 0,0 0 38 0 0,0 0 14 0 0,0 0 2 0 0,0-3-21 0 0,-1 1-106 0 0,1 0 1 0 0,0-1-1 0 0,0 1 1 0 0,0-1-1 0 0,0 1 1 0 0,1-1-1 0 0,-1 1 0 0 0,1 0 1 0 0,-1-1-1 0 0,1 1 1 0 0,0 0-1 0 0,0-1 0 0 0,0 1 1 0 0,0 0-1 0 0,0 0 1 0 0,1-1-2 0 0,-1 2 0 0 0,0 0-1 0 0,-1 0 1 0 0,1 0 0 0 0,-1 0 0 0 0,1 0 0 0 0,-1 0 0 0 0,1 0 0 0 0,-1 0 0 0 0,1-1 0 0 0,-1 1 0 0 0,0 0 0 0 0,0 0 0 0 0,0 0 0 0 0,0-1 0 0 0,0 1-1 0 0,0-1 1 0 0,0-11 0 0 0,-1 10 0 0 0,1-1 0 0 0,0 0 0 0 0,0 0 0 0 0,1 0 0 0 0,-1 0 0 0 0,1 0 0 0 0,-1 0 0 0 0,2-2 0 0 0,1-4 0 0 0,10-25 0 0 0,-8 27 0 0 0,-4 7 0 0 0,0-1 0 0 0,-1 1 0 0 0,1 0 0 0 0,0-1 0 0 0,0 1 0 0 0,-1-1 0 0 0,1 0 0 0 0,-1 1 0 0 0,1-1 0 0 0,-1 1 0 0 0,1-1 0 0 0,-1 0 0 0 0,0 1 0 0 0,0-1 0 0 0,0 0 0 0 0,0 0 0 0 0,0 0 0 0 0,1 1 0 0 0,-1-1 0 0 0,1 0 0 0 0,-1 1 0 0 0,1-1 0 0 0,0 0 0 0 0,-1 1 0 0 0,1-1 0 0 0,0 0 0 0 0,0 1 0 0 0,0 0 0 0 0,0-1 0 0 0,0 1 0 0 0,1 0 0 0 0,-1-1 0 0 0,0 1 0 0 0,1 0 0 0 0,11-16 0 0 0,3-14 0 0 0,-14 26 3 0 0,-2 4-6 0 0,0 1 0 0 0,1-1 0 0 0,-1 0 0 0 0,0 1 0 0 0,1-1 0 0 0,-1 0 0 0 0,0 1 0 0 0,1-1 0 0 0,-1 1 0 0 0,1-1 1 0 0,-1 1-1 0 0,1-1 0 0 0,-1 1 0 0 0,1-1 0 0 0,-1 1 0 0 0,1 0 0 0 0,0-1 0 0 0,-1 1 0 0 0,1 0 0 0 0,-1-1 0 0 0,1 1 1 0 0,0 0 2 0 0,4-3-19 0 0,-4 3 18 0 0,0-1 0 0 0,0 1 0 0 0,0-1 0 0 0,0 0 0 0 0,-1 0 0 0 0,1 0 0 0 0,0 1 0 0 0,0-1 0 0 0,-1 0 0 0 0,1 0 0 0 0,0 0 0 0 0,-1 0 0 0 0,1 0 0 0 0,-1 0 0 0 0,0 0 0 0 0,1-1 1 0 0,5-9 0 0 0,8 6 0 0 0,1-8 0 0 0,1 0 0 0 0,16-3 0 0 0,-29 14 0 0 0,3 1 0 0 0,16 1 0 0 0,-10 0 2 0 0,7-1-13 0 0,-2 5-33 0 0,-2 9 33 0 0,-9-9 11 0 0,-1 1 0 0 0,1-1 0 0 0,0-1 0 0 0,0 1 0 0 0,0-1 0 0 0,1 0 0 0 0,-1 0 0 0 0,-1-1 0 0 0,-5-1 0 0 0,1-1 0 0 0,0 0 0 0 0,-1 0 0 0 0,1 1 0 0 0,-1-1 0 0 0,1 0 0 0 0,0 1 0 0 0,-1-1 0 0 0,1 1 0 0 0,-1-1 0 0 0,1 0 0 0 0,-1 1 0 0 0,1 0 0 0 0,-1-1 0 0 0,0 1 0 0 0,1-1 0 0 0,-1 1 0 0 0,1-1 0 0 0,-1 1 0 0 0,0 0 0 0 0,0-1 0 0 0,1 1 0 0 0,1 4 0 0 0,24 43 0 0 0,-25-46 0 0 0,0 1 0 0 0,0 0 0 0 0,0 0 0 0 0,-1 0 0 0 0,0 0 0 0 0,1 0 0 0 0,-1 0 0 0 0,0 0 0 0 0,-1 0 0 0 0,1 0 0 0 0,0 1 0 0 0,-1 4 0 0 0,1 103 0 0 0,0-92 0 0 0,1-13 0 0 0,-1 0 0 0 0,0 1 0 0 0,-1-1 0 0 0,1 0 0 0 0,-1 0 0 0 0,-1 1 0 0 0,-4 6 5 0 0,1-4 22 0 0,3 3 33 0 0,2-10-47 0 0,0-1 0 0 0,0 1-1 0 0,0 0 1 0 0,-1-1 0 0 0,1 1-1 0 0,-1 0 1 0 0,1-1 0 0 0,-1 1-1 0 0,0-1 1 0 0,1 1 0 0 0,-1-1-1 0 0,0 1 1 0 0,0-1 0 0 0,0 1-13 0 0,-4 6 93 0 0,-2 6 112 0 0,0-1-39 0 0,5-9-116 0 0,0 1 10 0 0,-2 2 75 0 0,-3-3-43 0 0,2-1-69 0 0,-11 9 90 0 0,-1 1 3 0 0,3-10-108 0 0,-7-3 66 0 0,7 0-37 0 0,-30 0-31 0 0,28-2-6 0 0,0-11 0 0 0,12 9 0 0 0,0 1 0 0 0,0 0 0 0 0,-1 0 0 0 0,-4-2 0 0 0,-16-12 1 0 0,24 16-2 0 0,0 0 0 0 0,0 0 1 0 0,0 0-1 0 0,0-1 0 0 0,0 1 0 0 0,0 0 0 0 0,0 0 0 0 0,1-1 0 0 0,-1 1 1 0 0,0 0-1 0 0,1-1 0 0 0,-1 1 0 0 0,1-1 0 0 0,0 1 0 0 0,-1-1 0 0 0,1 1 1 0 0,0-1-1 0 0,0 0 1 0 0,-1-1-65 0 0,-1 1-64 0 0,-2-3-112 0 0,0-1-115 0 0,1-2-114 0 0,1 1-115 0 0,2 5 365 0 0,0 2 41 0 0,0-1-4 0 0,0 1-43 0 0,-1-1-2 0 0,1 1-44 0 0,-1-1-49 0 0,1 0-55 0 0,-1 1-78 0 0,0-2-59 0 0,-1 1-53 0 0,1 0-46 0 0,0-1-122 0 0,-1 1-40 0 0,0-1-192 0 0,-2-2-525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10.4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253 144 5008 0 0,'0'0'144'0'0,"0"0"-29"0"0,0 0 5 0 0,0 0 49 0 0,0 0 151 0 0,0 0 277 0 0,0 0 19 0 0,0 0-15 0 0,0 0-87 0 0,0-3-40 0 0,0 2-428 0 0,0 0 33 0 0,0-3 160 0 0,0-1 120 0 0,0-10 577 0 0,0 10-661 0 0,0 1-115 0 0,0 1-60 0 0,0 1-72 0 0,0 0-84 0 0,0 2 62 0 0,0 0 0 0 0,0 0 0 0 0,0 0 1 0 0,0 0-1 0 0,0 0 0 0 0,0 0 1 0 0,0 0-1 0 0,0 0 0 0 0,0 0 0 0 0,0-1 1 0 0,0 1-1 0 0,0 0 0 0 0,0 0 0 0 0,0 0 1 0 0,0 0-1 0 0,0 0 0 0 0,0 0 1 0 0,0 0-1 0 0,0 0 0 0 0,0 0 0 0 0,0 0 1 0 0,0-1-1 0 0,0 1 0 0 0,0 0 0 0 0,0 0 1 0 0,0 0-1 0 0,0 0 0 0 0,0 0 0 0 0,0 0 1 0 0,0 0-1 0 0,0 0 0 0 0,0 0 1 0 0,-1 0-1 0 0,1 0 0 0 0,0 0 0 0 0,0 0 1 0 0,0 0-1 0 0,0 0 0 0 0,0 0 0 0 0,0 0 1 0 0,0-1-1 0 0,0 1 0 0 0,0 0 0 0 0,0 0 1 0 0,0 0-1 0 0,-1 0 0 0 0,1 0 1 0 0,0 0-1 0 0,0 0 0 0 0,0 0 0 0 0,0 0 1 0 0,0 0-1 0 0,0 1 0 0 0,0-1 0 0 0,0 0 1 0 0,0 0-1 0 0,-1 0-6 0 0,1 0 15 0 0,0 0 1 0 0,-1 0-1 0 0,1 0 1 0 0,-1 0-1 0 0,1 0 0 0 0,0 0 1 0 0,-1 0-1 0 0,1 0 1 0 0,-1 0-1 0 0,1-1 1 0 0,-1 1-1 0 0,1 0 0 0 0,0 0 1 0 0,-1 0-1 0 0,1 0 1 0 0,0-1-1 0 0,-1 1 0 0 0,1 0 1 0 0,0 0-1 0 0,-1-1 1 0 0,1 1-1 0 0,0 0 0 0 0,-1-1 1 0 0,1 1-1 0 0,0 0 1 0 0,0-1-1 0 0,-1 1 1 0 0,1 0-1 0 0,0-1 0 0 0,0 1 1 0 0,-1-1-16 0 0,-3-5 233 0 0,-3 1-56 0 0,6 5-168 0 0,1-1-1 0 0,0 1 1 0 0,-1 0-1 0 0,1 0 0 0 0,0 0 1 0 0,-1-1-1 0 0,1 1 1 0 0,0 0-1 0 0,-1 0 0 0 0,1-1 1 0 0,0 1-1 0 0,-1 0 1 0 0,1-1-1 0 0,0 1 1 0 0,0 0-1 0 0,0-1 0 0 0,-1 1 1 0 0,1-1-1 0 0,0 1 1 0 0,0 0-1 0 0,0-1 1 0 0,0 1-1 0 0,0-1 0 0 0,-1 1 1 0 0,1 0-1 0 0,0-1 1 0 0,0 1-1 0 0,0-1 0 0 0,0 1 1 0 0,0-1-1 0 0,1 1-8 0 0,-1 0 4 0 0,0 0-1 0 0,0 0 0 0 0,0-1 0 0 0,0 1 1 0 0,0 0-1 0 0,0 0 0 0 0,0 0 0 0 0,0 0 1 0 0,0 0-1 0 0,0 0 0 0 0,0 0 0 0 0,0 0 1 0 0,0 0-1 0 0,0 0 0 0 0,0-1 0 0 0,0 1 1 0 0,0 0-1 0 0,0 0 0 0 0,0 0 0 0 0,0 0 1 0 0,0 0-1 0 0,0 0 0 0 0,0 0 0 0 0,-1 0 1 0 0,1 0-1 0 0,0 0 0 0 0,0 0 0 0 0,0-1 1 0 0,0 1-1 0 0,0 0 0 0 0,0 0 0 0 0,0 0 1 0 0,0 0-1 0 0,0 0 0 0 0,0 0 0 0 0,0 0 1 0 0,0 0-1 0 0,0 0 0 0 0,-1 0 0 0 0,1 0 1 0 0,0 0-1 0 0,0 0 0 0 0,0 0 0 0 0,0 0 1 0 0,0 0-1 0 0,0 0 0 0 0,0 0 0 0 0,0 0 1 0 0,0 0-1 0 0,0 0 0 0 0,-1 0 0 0 0,1 0 1 0 0,0 0-1 0 0,0 0 0 0 0,0 0 0 0 0,0 0 1 0 0,0 0-4 0 0,-1 0 13 0 0,1 0 1 0 0,-1 0 0 0 0,0 0-1 0 0,1 0 1 0 0,-1 0 0 0 0,0-1-1 0 0,1 1 1 0 0,-1 0 0 0 0,1 0-1 0 0,-1-1 1 0 0,0 1 0 0 0,1 0-1 0 0,-1-1 1 0 0,1 1 0 0 0,-1-1 0 0 0,1 1-1 0 0,-1 0 1 0 0,1-1 0 0 0,-1 1-1 0 0,1-1 1 0 0,0 1 0 0 0,-1-1-1 0 0,1 0-13 0 0,-1 1 17 0 0,1-1 0 0 0,0 1 0 0 0,-1-1 0 0 0,1 1 0 0 0,-1-1 0 0 0,1 1 0 0 0,-1-1 0 0 0,1 1 0 0 0,-1-1 0 0 0,1 1 0 0 0,-1 0 0 0 0,1-1 0 0 0,-1 1 0 0 0,1 0 0 0 0,-1-1 0 0 0,0 1 0 0 0,1 0 0 0 0,-1 0 0 0 0,0 0 0 0 0,1 0 0 0 0,-1-1 0 0 0,0 1 0 0 0,1 0-17 0 0,0 0 5 0 0,-1 0-1 0 0,1 0 1 0 0,0 0 0 0 0,0 1 0 0 0,0-1-1 0 0,0 0 1 0 0,0 0 0 0 0,0 0 0 0 0,0 0-1 0 0,0 0 1 0 0,0 0 0 0 0,0 0 0 0 0,-1 0-1 0 0,1 0 1 0 0,0 0 0 0 0,0 0 0 0 0,0 0-1 0 0,0-1 1 0 0,0 1 0 0 0,0 0 0 0 0,0 0-1 0 0,0 0 1 0 0,0 0 0 0 0,0 0 0 0 0,0 0-1 0 0,-1 0 1 0 0,1 0 0 0 0,0 0 0 0 0,0 0-1 0 0,0 0 1 0 0,0 0 0 0 0,0 0 0 0 0,0 0-1 0 0,0 0 1 0 0,0 0 0 0 0,0 0 0 0 0,0-1-1 0 0,0 1 1 0 0,0 0 0 0 0,0 0 0 0 0,0 0-1 0 0,0 0 1 0 0,0 0 0 0 0,0 0 0 0 0,0 0-1 0 0,0 0 1 0 0,0 0 0 0 0,0 0 0 0 0,0-1-1 0 0,0 1 1 0 0,0 0 0 0 0,0 0 0 0 0,0 0-1 0 0,0 0 1 0 0,0 0 0 0 0,0 0 0 0 0,0 0-5 0 0,0-1 14 0 0,0 1 1 0 0,0-1-1 0 0,0 0 0 0 0,0 1 1 0 0,0-1-1 0 0,0 1 1 0 0,0-1-1 0 0,-1 0 1 0 0,1 1-1 0 0,0-1 1 0 0,0 1-1 0 0,0-1 1 0 0,-1 1-1 0 0,1-1 1 0 0,0 1-1 0 0,-1-1 1 0 0,1 1-15 0 0,-1-1 8 0 0,1 1 1 0 0,-1 0 0 0 0,1-1 0 0 0,-1 1-1 0 0,1 0 1 0 0,-1 0 0 0 0,1-1 0 0 0,-1 1-1 0 0,1 0 1 0 0,-1 0 0 0 0,1 0 0 0 0,-1 0-1 0 0,0 0 1 0 0,1 0 0 0 0,-1 0-1 0 0,1 0 1 0 0,-1 0-9 0 0,-4-3 100 0 0,-6-8-10 0 0,8 9-16 0 0,-1 1-33 0 0,-5 1-19 0 0,7 1-5 0 0,-4-2-8 0 0,6 1-16 0 0,-8 5 47 0 0,-10 4 76 0 0,2-4-63 0 0,1 6-32 0 0,-1-6 22 0 0,0 8-22 0 0,3 3 22 0 0,8-3-32 0 0,1-12-11 0 0,1 1 0 0 0,-6 13 0 0 0,-2 1 0 0 0,9 0 0 0 0,2 47 0 0 0,-1-56 0 0 0,1-5 0 0 0,0 1 0 0 0,0-1 0 0 0,0 0 0 0 0,0 0 0 0 0,0 0 0 0 0,1 0 0 0 0,-1 0 0 0 0,1 1 0 0 0,-1-1 0 0 0,1 1 0 0 0,4 5 0 0 0,-4-7 0 0 0,0 0 0 0 0,0 1 0 0 0,0-1 0 0 0,0 1 0 0 0,-1-1 0 0 0,1 1 0 0 0,0-1 0 0 0,-1 1 0 0 0,0 0 0 0 0,1-1 0 0 0,-1 1 0 0 0,0 0 0 0 0,0-1 0 0 0,0 1 0 0 0,1 0 0 0 0,-1 0 0 0 0,0-1 0 0 0,0 1 0 0 0,0 0 0 0 0,1-1 0 0 0,-1 1 0 0 0,1-1 0 0 0,0 1 0 0 0,-1-1 0 0 0,1 1 0 0 0,0-1 0 0 0,0 1 0 0 0,0-1 0 0 0,0 1 0 0 0,4 6 0 0 0,0 8 0 0 0,8-1 0 0 0,3 1 0 0 0,-15-15 0 0 0,-1 0 0 0 0,1 0 0 0 0,0 0 0 0 0,0 0 0 0 0,0-1 0 0 0,0 1 0 0 0,0 0 0 0 0,0-1 0 0 0,0 1 0 0 0,0 0 0 0 0,0-1 0 0 0,0 1 0 0 0,0-1 0 0 0,2 1 0 0 0,2-3 0 0 0,1 0 0 0 0,0 0 0 0 0,0-1 0 0 0,2-2 0 0 0,8-8 0 0 0,23-26 34 0 0,0 0 87 0 0,-38 38-118 0 0,2-2 17 0 0,0-1-1 0 0,-1 0 1 0 0,1 0-1 0 0,-1 0 1 0 0,0 0-1 0 0,0 0 1 0 0,0-1 0 0 0,0 0-20 0 0,8-18 61 0 0,-6 18-44 0 0,0 0 0 0 0,0 1 0 0 0,1-1 0 0 0,2-1-17 0 0,-4 3 1 0 0,0 0-1 0 0,0 0 1 0 0,-1 0-1 0 0,1 0 1 0 0,-1 0-1 0 0,1 0 1 0 0,-1-1-1 0 0,3-6 0 0 0,-4 7 0 0 0,0 1 0 0 0,0 0 0 0 0,0 0 0 0 0,0-1 0 0 0,1 1 0 0 0,-1 0 0 0 0,1 0 0 0 0,0 0 0 0 0,-1 0 0 0 0,1 1 0 0 0,0-1 0 0 0,-1 0 0 0 0,1 0 0 0 0,-1 0 0 0 0,0 1 0 0 0,0-2 0 0 0,0 1 0 0 0,0 0 0 0 0,0 0 0 0 0,0 0 0 0 0,0 0 0 0 0,-1-1 0 0 0,1 1 0 0 0,-1 0 0 0 0,1-1 0 0 0,-1 1 0 0 0,0 0 0 0 0,0-1 0 0 0,0 1 0 0 0,0 0 0 0 0,-1-1 0 0 0,1 2 0 0 0,0 1 0 0 0,0-1 0 0 0,0 0 0 0 0,0 1 0 0 0,0-1 0 0 0,0 0 0 0 0,0 1 0 0 0,1-1 0 0 0,-1 0 0 0 0,0 1 0 0 0,0-1 0 0 0,1 0 0 0 0,-1 1 0 0 0,0-1 0 0 0,1 1 0 0 0,-1-1 0 0 0,0 0 0 0 0,1 1 0 0 0,-1-1 0 0 0,1 1 0 0 0,-1-1 0 0 0,1 1 0 0 0,-1 0 0 0 0,1-1 0 0 0,-1 1 0 0 0,1-1 0 0 0,0 1 0 0 0,-1 0 0 0 0,1-1 0 0 0,-1 1 0 0 0,1-1 0 0 0,-1 1 0 0 0,1-1 0 0 0,-1 1 0 0 0,1-1 0 0 0,-1 1 0 0 0,1-1 0 0 0,-1 1 0 0 0,0-1 0 0 0,1 0 0 0 0,-1 1 0 0 0,0-1 0 0 0,0 1 0 0 0,1-1 0 0 0,-1 0 0 0 0,0 1 0 0 0,0-1 0 0 0,0 0 0 0 0,0 0 0 0 0,0 1 0 0 0,0-1 0 0 0,0 0 0 0 0,0 1 0 0 0,0-14 10 0 0,0 14-9 0 0,0 0 0 0 0,0 0-1 0 0,0 0 1 0 0,0 0 0 0 0,0 0 0 0 0,0 0-1 0 0,0 0 1 0 0,0 0 0 0 0,0 0 0 0 0,0 0-1 0 0,0-1 1 0 0,0 1 0 0 0,0 0 0 0 0,0 0-1 0 0,0 0 1 0 0,0 0 0 0 0,0 0 0 0 0,0 0-1 0 0,0 0 1 0 0,0 0 0 0 0,0 0 0 0 0,0 0-1 0 0,0-1 1 0 0,0 1 0 0 0,0 0 0 0 0,0 0-1 0 0,0 0 1 0 0,0 0 0 0 0,0 0 0 0 0,0 0-1 0 0,0 0 1 0 0,1 0 0 0 0,-1 0 0 0 0,0 0-1 0 0,0 0 1 0 0,0 0 0 0 0,0 0 0 0 0,0 0-1 0 0,0 0 1 0 0,0 0 0 0 0,0 0 0 0 0,0 0-1 0 0,0 0 1 0 0,0 0 0 0 0,1 0 0 0 0,-1 0-1 0 0,0 0 1 0 0,0 0 0 0 0,0 0 0 0 0,0 0-1 0 0,0 0 1 0 0,0 0 0 0 0,0 0 0 0 0,0 0-1 0 0,0 0 1 0 0,0 0 0 0 0,1 0-1 0 0,-1 0 0 0 0,1 0 0 0 0,-1 0 1 0 0,1 0-1 0 0,-1 0 0 0 0,1 0 0 0 0,-1 0 0 0 0,1 0 1 0 0,-1 0-1 0 0,1-1 0 0 0,-1 1 0 0 0,1 0 1 0 0,-1 0-1 0 0,1 0 0 0 0,-1 0 0 0 0,1-1 1 0 0,-1 1-1 0 0,1 0 0 0 0,-1-1 0 0 0,0 1 1 0 0,1 0-1 0 0,-1-1 0 0 0,0 1 0 0 0,1 0 0 0 0,-1-1 1 0 0,0 1-1 0 0,1-1 0 0 0,-1 1 0 0 0,0-1 1 0 0,0 1-1 0 0,1-1 0 0 0,-1 1 0 0 0,0-1 1 0 0,0 1-1 0 0,0-1 0 0 0,0 1 0 0 0,0-1 0 0 0,0 1 1 0 0,0-1-1 0 0,0 1 0 0 0,0-1 0 0 0,0 1 1 0 0,0-1-1 0 0,0 1 0 0 0,0-1 0 0 0,0 1 1 0 0,0-1-1 0 0,0 1 0 0 0,0 0 0 0 0,0 0 0 0 0,0 0 0 0 0,0 0 0 0 0,0 0 0 0 0,-1 0 0 0 0,1 0 0 0 0,0 0 0 0 0,0 0 0 0 0,0 0 0 0 0,0 0 0 0 0,0 1 0 0 0,0-1 0 0 0,0 0 0 0 0,0 0 0 0 0,0 0 0 0 0,0 0 0 0 0,0 0 0 0 0,0 0 0 0 0,0 0 0 0 0,0 0 0 0 0,0 0 0 0 0,0 0 0 0 0,-1 0 0 0 0,1 0 0 0 0,0 0 0 0 0,0 0 0 0 0,0 0 0 0 0,0 0 0 0 0,0 0 0 0 0,0 0 0 0 0,0-1 0 0 0,0 1 0 0 0,0 0 0 0 0,0 0 0 0 0,0 0 0 0 0,0 0 0 0 0,0 0 0 0 0,0 0 0 0 0,0 0 0 0 0,0 0 0 0 0,-1 0 0 0 0,1 0 0 0 0,0 0 0 0 0,0 0 0 0 0,0 0 0 0 0,0 0 0 0 0,0 0 0 0 0,0 0 0 0 0,0 0 0 0 0,0 0 0 0 0,0 0 0 0 0,0-1 0 0 0,0 1 0 0 0,0 0 0 0 0,0 0 0 0 0,0 0 0 0 0,0 0 0 0 0,0 0 0 0 0,0 0 0 0 0,0 0 0 0 0,0 0 0 0 0,0 0 0 0 0,0 0 0 0 0,0 0 0 0 0,0 0 0 0 0,-5 8 0 0 0,4-6 0 0 0,-1 0 0 0 0,1 1 0 0 0,0-1 0 0 0,1 1 0 0 0,-1-1 0 0 0,0 1 0 0 0,1 0 0 0 0,-1 2 0 0 0,1-4-4 0 0,0 1 1 0 0,0 0 0 0 0,-1 0-1 0 0,1-1 1 0 0,-1 1 0 0 0,1 0-1 0 0,-1 0 1 0 0,1-1 0 0 0,-1 1-1 0 0,0 0 1 0 0,0-1 0 0 0,0 1-1 0 0,0-1 4 0 0,0 1-4 0 0,0-1 0 0 0,0 1 0 0 0,0-1-1 0 0,1 1 1 0 0,-1 0 0 0 0,0-1 0 0 0,1 1-1 0 0,-1 0 1 0 0,1 0 0 0 0,0-1-1 0 0,-1 1 1 0 0,1 0 0 0 0,0 0 4 0 0,1 10-37 0 0,-1 6 39 0 0,-3 2 102 0 0,1-14-86 0 0,-8 29 127 0 0,8-16-108 0 0,3-16-32 0 0,-1-1-1 0 0,-1 0 0 0 0,1 0 1 0 0,0 1-1 0 0,-1-1 1 0 0,1 0-1 0 0,-1 0 0 0 0,1 1 1 0 0,-1-1-1 0 0,0 0 1 0 0,0 0-1 0 0,-1 1-4 0 0,-5 15 14 0 0,6 3 26 0 0,1 39 9 0 0,0 95 126 0 0,-1-146-166 0 0,1-1 1 0 0,-1 0-1 0 0,-2 8-9 0 0,2-12 4 0 0,0 0 0 0 0,0 0-1 0 0,1 0 1 0 0,0 0-1 0 0,0 0 1 0 0,0 0-1 0 0,0 0 1 0 0,0 0-1 0 0,1 0 1 0 0,0 0-1 0 0,0 0 1 0 0,0 0 0 0 0,0 1-4 0 0,0 0 0 0 0,0 0 0 0 0,0 0 0 0 0,-1 1 0 0 0,0-1 0 0 0,0 1 0 0 0,0-1 0 0 0,0 0 0 0 0,-1 1 0 0 0,-1 3 0 0 0,-4 7 0 0 0,5-13 0 0 0,0 0 0 0 0,0 1 0 0 0,0-1 0 0 0,0 0 0 0 0,0 1 0 0 0,1-1 0 0 0,-1 1 0 0 0,1 1 0 0 0,0-3 3 0 0,0 0 0 0 0,0 0 0 0 0,1 0 0 0 0,-1 0 0 0 0,0 0 0 0 0,1 0 1 0 0,0 0-1 0 0,-1 0 0 0 0,1 0 0 0 0,0 0 0 0 0,0 0 0 0 0,0 0 1 0 0,1 0-4 0 0,-1 0 3 0 0,0-1 1 0 0,-1 0-1 0 0,1 0 0 0 0,0 1 1 0 0,-1-1-1 0 0,1 0 1 0 0,-1 1-1 0 0,1-1 1 0 0,-1 0-1 0 0,0 1 1 0 0,0-1-1 0 0,1 2-3 0 0,1 2 43 0 0,9 9-22 0 0,-6-1 22 0 0,6-8-32 0 0,-10-1-11 0 0,0-1 1 0 0,15 6 58 0 0,-3 1-31 0 0,-9-7 45 0 0,0-2-38 0 0,4-2-10 0 0,-8 1-14 0 0,11 0 52 0 0,-9 0-57 0 0,0 1 0 0 0,-1-1 0 0 0,1 0 0 0 0,0 0 1 0 0,0-1-1 0 0,0 1 0 0 0,-1 0 0 0 0,1 0 0 0 0,0-1 0 0 0,0 1 1 0 0,-1-1-1 0 0,1 0-6 0 0,6-4 13 0 0,-6 4-8 0 0,-1 0 0 0 0,0 0 0 0 0,1 1-1 0 0,-1-1 1 0 0,1 0 0 0 0,-1 1 0 0 0,1-1 0 0 0,0 1 0 0 0,-1-1 0 0 0,1 1 0 0 0,-1-1-1 0 0,1 1 1 0 0,0 0 0 0 0,0 0-5 0 0,-1 0 4 0 0,1 0 0 0 0,0 0 0 0 0,0-1-1 0 0,0 1 1 0 0,-1 0 0 0 0,1-1 0 0 0,0 0 0 0 0,-1 1-1 0 0,1-1 1 0 0,0 0 0 0 0,-1 0 0 0 0,1 0 0 0 0,-1 0-4 0 0,1 0 3 0 0,-1 0 1 0 0,1 0-1 0 0,-1 0 1 0 0,1 1 0 0 0,0-1-1 0 0,-1 0 1 0 0,1 1-1 0 0,0-1 1 0 0,0 1-1 0 0,-1 0 1 0 0,1 0 0 0 0,0-1-1 0 0,0 1-3 0 0,-2 0 2 0 0,1 1-1 0 0,-1-1 1 0 0,1 0-1 0 0,-1 0 1 0 0,1 0-1 0 0,-1 0 1 0 0,1 0 0 0 0,-1 0-1 0 0,1 0 1 0 0,-1 0-1 0 0,1-1 1 0 0,-1 1-1 0 0,1 0 1 0 0,-1 0-1 0 0,1 0 1 0 0,-1 0 0 0 0,1-1-1 0 0,-1 1 1 0 0,1 0-1 0 0,-1 0 1 0 0,0-1-1 0 0,1 1 1 0 0,-1 0-1 0 0,1-1 1 0 0,-1 1-1 0 0,0 0 1 0 0,1-1 0 0 0,-1 1-1 0 0,0-1 1 0 0,0 1-1 0 0,1 0 1 0 0,-1-1-2 0 0,4-6-14 0 0,-1 5-81 0 0,-1 0 52 0 0,3 0 42 0 0,6-2 60 0 0,-4 1-119 0 0,-5 2-22 0 0,1 0-45 0 0,0 0-54 0 0,-1-1-63 0 0,1 1-69 0 0,-2-1-80 0 0,0 1 32 0 0,0 0-56 0 0,-1 0-50 0 0,1 0-44 0 0,-1-1-151 0 0,0 1-43 0 0,0-2-184 0 0,0 0-489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01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0 253 8720 0 0,'0'0'197'0'0,"0"0"24"0"0,0 0 19 0 0,1 0-78 0 0,1 0-24 0 0,5 1 183 0 0,4-1 66 0 0,-8 0-278 0 0,0 0 0 0 0,-1 0 0 0 0,1 0 0 0 0,-1 0 1 0 0,1-1-1 0 0,-1 1 0 0 0,1-1 0 0 0,-1 1 0 0 0,1-1-109 0 0,7-4 312 0 0,-2 1-92 0 0,-4 3-147 0 0,-1 0-1 0 0,1 0 0 0 0,-1 1 0 0 0,1-1 1 0 0,-1 1-1 0 0,1 0 0 0 0,0 0-72 0 0,4-1 145 0 0,3 1 38 0 0,13 1 163 0 0,29 0 355 0 0,-38-2-513 0 0,-2-2-53 0 0,3-3 93 0 0,-1 1 0 0 0,2 3-60 0 0,1 0-29 0 0,-2-4-59 0 0,0-1-29 0 0,2 6 37 0 0,-12 0-74 0 0,-1 1-1 0 0,1-1 1 0 0,-1-1-1 0 0,1 1 1 0 0,3-2-14 0 0,-4 1 4 0 0,1 0 0 0 0,-1 1 1 0 0,1 0-1 0 0,-1 0 1 0 0,5 0-5 0 0,21 1 6 0 0,-15 0-44 0 0,-14 0 19 0 0,-1 0 1 0 0,1 0-1 0 0,0 0 1 0 0,-1 0-1 0 0,1-1 0 0 0,0 1 1 0 0,-1-1-1 0 0,1 1 1 0 0,-1-1-1 0 0,1 1 1 0 0,0-1-1 0 0,-1 0 1 0 0,1 0-1 0 0,-1 0 19 0 0,12-5-156 0 0,-9 5 46 0 0,6-1-5 0 0,-5 2-11 0 0,-2 0-62 0 0,1 0-102 0 0,-2 0 99 0 0,-1 0-34 0 0,1 0-37 0 0,0 0-42 0 0,1 0-174 0 0,0 0-87 0 0,0 0-93 0 0,-1 0-102 0 0,5 0-993 0 0,2 0-990 0 0</inkml:trace>
  <inkml:trace contextRef="#ctx0" brushRef="#br0" timeOffset="406.03">237 1 7744 0 0,'0'0'174'0'0,"-3"0"29"0"0,1 0-123 0 0,1 0-44 0 0,1 0-43 0 0,-1 0-83 0 0,0 0 118 0 0,-1 0 58 0 0,-1 0 55 0 0,-2 0 75 0 0,-1 0 89 0 0,-2 0 100 0 0,8 2 2 0 0,0 0-389 0 0,0 0 39 0 0,0 2 150 0 0,0 2 84 0 0,0 8 500 0 0,0-9-576 0 0,0-1-39 0 0,0 0-36 0 0,0 0-99 0 0,0-3-22 0 0,0-1 0 0 0,0 1 1 0 0,0 0-1 0 0,0 0 1 0 0,0-1-1 0 0,0 1 0 0 0,0 0 1 0 0,1-1-1 0 0,-1 1 1 0 0,0 0-1 0 0,0-1 0 0 0,0 1 1 0 0,1-1-1 0 0,-1 1 0 0 0,0 0 1 0 0,1-1-1 0 0,-1 1 1 0 0,1-1-1 0 0,-1 1 0 0 0,1-1 1 0 0,-1 1-1 0 0,1-1 1 0 0,-1 1-1 0 0,1-1 0 0 0,-1 0 1 0 0,1 1-20 0 0,0-1 18 0 0,-1 1 1 0 0,1-1-1 0 0,-1 0 1 0 0,1 1-1 0 0,-1-1 0 0 0,1 1 1 0 0,-1-1-1 0 0,1 1 1 0 0,-1-1-1 0 0,0 1 1 0 0,1 0-1 0 0,-1-1 1 0 0,0 1-1 0 0,1-1 1 0 0,-1 1-1 0 0,0 0 0 0 0,0-1 1 0 0,1 1-1 0 0,-1 0 1 0 0,0-1-1 0 0,0 1 1 0 0,0 0-1 0 0,0-1 1 0 0,0 1-1 0 0,0 0 1 0 0,0 0-19 0 0,0 5 126 0 0,6 7 382 0 0,-3-8-326 0 0,-1-1-99 0 0,0-1-78 0 0,3 29 569 0 0,0-24-438 0 0,1 2 51 0 0,-4 3 44 0 0,-2 2 33 0 0,0-2-80 0 0,0 0-38 0 0,1-2-37 0 0,1-2-38 0 0,4 6 87 0 0,-5-11-122 0 0,0-1 1 0 0,1 0-1 0 0,-1 0 1 0 0,-1 1-1 0 0,1-1 1 0 0,0 1-1 0 0,-1-1 1 0 0,0 2-37 0 0,1 11 168 0 0,-1-3-37 0 0,2-4-26 0 0,-1 0 0 0 0,1 0 0 0 0,1 0 0 0 0,1 5-105 0 0,0 0 204 0 0,-3-1-35 0 0,-2 0-34 0 0,1-2-35 0 0,-1 1-22 0 0,1 7 106 0 0,0-6-38 0 0,0 36 224 0 0,0-4-180 0 0,0-42-111 0 0,0-3-59 0 0,0 0-81 0 0,0 0-27 0 0,0 0-35 0 0,0 0-194 0 0,0 0-438 0 0,0 0-47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04.4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7856 0 0,'0'0'174'0'0,"0"0"29"0"0,0 0 13 0 0,0 0-72 0 0,0 0-15 0 0,0 0 43 0 0,2 0 143 0 0,9 0 262 0 0,-9 0 21 0 0,-2 0-24 0 0,3 0-106 0 0,9-3-75 0 0,2-7 44 0 0,-11 8-35 0 0,-1 2-22 0 0,1 0-370 0 0,1 0 85 0 0,0 0 37 0 0,0 0 34 0 0,10 0 456 0 0,-9 0-396 0 0,0 0-71 0 0,-3 0-117 0 0,0 0-34 0 0,0 0 142 0 0,1 0-26 0 0,10 0-96 0 0,3 0-24 0 0,-7 0-14 0 0,-5 0-34 0 0,-1 0-129 0 0,0 0 34 0 0,2 1-63 0 0,0 0 77 0 0,2 2-103 0 0,-5-1 125 0 0,0-1-41 0 0,0 1-101 0 0,-1 0-100 0 0,0-1 95 0 0,0-1-66 0 0,0 1-45 0 0,-1-1-40 0 0,0 1-36 0 0,1-1-127 0 0,-1 0-35 0 0,0 0-1327 0 0</inkml:trace>
  <inkml:trace contextRef="#ctx0" brushRef="#br0" timeOffset="289.89">64 127 6776 0 0,'0'0'198'0'0,"0"0"-48"0"0,0 0 2 0 0,0 0 64 0 0,0 0 194 0 0,0 0 356 0 0,0 0 30 0 0,0 0-31 0 0,0 0-145 0 0,0 0-63 0 0,2 2-11 0 0,1 1-575 0 0,-1-1 62 0 0,1-1 53 0 0,0 1 48 0 0,0-1 42 0 0,0 0 34 0 0,4 1 292 0 0,16-1 1082 0 0,-17 0-1286 0 0,0-1-38 0 0,-2 0-116 0 0,16 0 336 0 0,-11 0-317 0 0,-2-1-102 0 0,2-1-22 0 0,-1-3-32 0 0,4-2-4 0 0,2 6-68 0 0,-11 1 28 0 0,2-1 49 0 0,0 1-17 0 0,-2 0-35 0 0,0 0-29 0 0,-1 0-42 0 0,1 0-20 0 0,-1 0-40 0 0,1 0-47 0 0,-1 0-52 0 0,0 0 3 0 0,0 0-43 0 0,0 1-45 0 0,-1-1-49 0 0,1 1-51 0 0,0-1-55 0 0,-1 1-58 0 0,1-1-60 0 0,4 5-1298 0 0,4 4-1097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05.8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0 7080 0 0,'0'0'157'0'0,"0"0"23"0"0,0 0 13 0 0,-1 1-60 0 0,-1 1-11 0 0,-3 3 88 0 0,-1 0 44 0 0,4-2 299 0 0,-1-3 21 0 0,2 0-502 0 0,0 0 0 0 0,0 0 0 0 0,0 0 0 0 0,0 0 0 0 0,-1 0 0 0 0,1 1 0 0 0,0-1 0 0 0,0 0 0 0 0,0 1 1 0 0,0-1-1 0 0,0 1 0 0 0,-1 0-72 0 0,-14 13 815 0 0,3-3-461 0 0,-1-6 12 0 0,9 6 2 0 0,-5-6 0 0 0,7-1-186 0 0,-1 2-34 0 0,0 3-4 0 0,-1 3 26 0 0,0 15 90 0 0,-6-6-4 0 0,6 8 0 0 0,-6 5-2 0 0,6 10-4 0 0,-6 4-2 0 0,6-1-10 0 0,3-34-180 0 0,-4 26 92 0 0,1 17 34 0 0,5 60 251 0 0,0 55 165 0 0,1-156-537 0 0,0 1 0 0 0,1 0 1 0 0,3 7-64 0 0,-1 1 56 0 0,3 23 55 0 0,7 35 98 0 0,-4-49-136 0 0,4 0 153 0 0,11 17-226 0 0,-13-27 43 0 0,-1-2-26 0 0,20 27 81 0 0,-26-40-88 0 0,-3-5 15 0 0,0-1 1 0 0,0 1-1 0 0,0 0 0 0 0,1 0 1 0 0,-1-1-1 0 0,1 0 0 0 0,0 1 0 0 0,0-1 1 0 0,-1 0-1 0 0,1 0 0 0 0,1-1 1 0 0,-1 1-1 0 0,3 1-25 0 0,1 0 60 0 0,9 11 45 0 0,0-1-82 0 0,-13-12-97 0 0,-1 0 42 0 0,2 1 48 0 0,5 2 108 0 0,-6-3-132 0 0,0 0-53 0 0,-1 0-78 0 0,1 0-96 0 0,0 1-116 0 0,-2-2 125 0 0,1 1-36 0 0,-1 0-39 0 0,1-1-41 0 0,-1 1-45 0 0,1 0-46 0 0,-1-1-50 0 0,1 1-50 0 0,0 0-55 0 0,-1 0-56 0 0,6 3-1535 0 0,2 5-1242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06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65 5840 0 0,'0'0'132'0'0,"0"0"17"0"0,0 0 11 0 0,0 0-49 0 0,0 0-1 0 0,0 0 47 0 0,0 0 138 0 0,-3 0 257 0 0,-7 0 22 0 0,10 0-565 0 0,0 0 1 0 0,0 0 0 0 0,0 0-1 0 0,0 0 1 0 0,-1 0 0 0 0,1 1-1 0 0,0-1 1 0 0,0 0 0 0 0,0 0-1 0 0,0 0 1 0 0,0 0 0 0 0,0 0-1 0 0,0 0 1 0 0,0 0 0 0 0,0 0-1 0 0,0-1 1 0 0,-1 1 0 0 0,1 0-1 0 0,0 0 1 0 0,0 0 0 0 0,0 0-1 0 0,0 0 1 0 0,0 0 0 0 0,0 0-1 0 0,0 0 1 0 0,0 0 0 0 0,0 0-1 0 0,0 0 1 0 0,0 0 0 0 0,0 0-1 0 0,0 0 1 0 0,-1 0 0 0 0,1 0-1 0 0,0 0 1 0 0,0 0 0 0 0,0-1-1 0 0,0 1 1 0 0,0 0 0 0 0,0 0-1 0 0,0 0 1 0 0,0 0 0 0 0,0 0-1 0 0,0 0 1 0 0,0 0-1 0 0,0 0 1 0 0,0 0 0 0 0,0 0-1 0 0,0-1 1 0 0,0 1 0 0 0,0 0-1 0 0,0 0 1 0 0,0 0 0 0 0,0 0-1 0 0,0 0 1 0 0,0 0 0 0 0,0 0-1 0 0,0 0-9 0 0,0-10 363 0 0,0-7 122 0 0,0 17-478 0 0,0 0 0 0 0,0 0 0 0 0,0 0 0 0 0,0 0 0 0 0,1 0 0 0 0,-1 0 0 0 0,0 0 0 0 0,0 0-1 0 0,0 0 1 0 0,0-1 0 0 0,0 1 0 0 0,0 0 0 0 0,0 0 0 0 0,0 0 0 0 0,0 0 0 0 0,0 0 0 0 0,-1 0 0 0 0,1 0-1 0 0,0 0 1 0 0,0 0 0 0 0,0 0 0 0 0,0 0 0 0 0,0-1 0 0 0,0 1 0 0 0,0 0 0 0 0,0 0 0 0 0,0 0 0 0 0,0 0-1 0 0,0 0 1 0 0,0 0 0 0 0,0 0 0 0 0,0 0 0 0 0,0 0 0 0 0,0 0 0 0 0,0 0 0 0 0,-1 0 0 0 0,1 0 0 0 0,0 0-1 0 0,0 0 1 0 0,0 0 0 0 0,0 0 0 0 0,0 0 0 0 0,0 0 0 0 0,0 0 0 0 0,0 0 0 0 0,0 0 0 0 0,0 0 0 0 0,0 0-1 0 0,-1 0 1 0 0,1 0 0 0 0,0 0 0 0 0,0 0 0 0 0,0 0 0 0 0,0 0 0 0 0,0 0 0 0 0,0 0 0 0 0,0 0-7 0 0,-1 0 55 0 0,-1 0 1 0 0,1 0 0 0 0,0 0 0 0 0,0-1-1 0 0,0 1 1 0 0,0 0 0 0 0,0 0 0 0 0,0-1-1 0 0,0 1 1 0 0,-1-1 0 0 0,1 1 0 0 0,0-1-56 0 0,-7-5 374 0 0,-1-3 39 0 0,-1-1-71 0 0,8 8-172 0 0,0 1-45 0 0,-2 0 16 0 0,-4 2-28 0 0,8-1-70 0 0,-6 0 189 0 0,1 0-47 0 0,0 0-39 0 0,-1 0-34 0 0,-5 0 52 0 0,-3 0-41 0 0,8 3-23 0 0,3 0-85 0 0,1-2-16 0 0,-4 2 18 0 0,-12 6 42 0 0,1-1-8 0 0,9-4-31 0 0,7-3-23 0 0,-4 1 13 0 0,-11 12 38 0 0,3-1-26 0 0,10-8 21 0 0,3-4-42 0 0,0-1-1 0 0,0 1 1 0 0,0 0 0 0 0,0-1-1 0 0,0 1 1 0 0,0 0 0 0 0,0-1 0 0 0,0 1-1 0 0,-1 0 1 0 0,1-1 0 0 0,0 1-1 0 0,0 0 1 0 0,-1-1 0 0 0,1 1 0 0 0,0-1-1 0 0,-11 6 0 0 0,6 4 0 0 0,-6-5 0 0 0,11-4 0 0 0,-1 0 0 0 0,1 0 0 0 0,0 0 0 0 0,0-1 0 0 0,-1 1 0 0 0,1 0 0 0 0,0 0 0 0 0,0 0 0 0 0,0 0 0 0 0,0-1 0 0 0,-1 1 0 0 0,1 0 0 0 0,1 0 0 0 0,-1 1 0 0 0,2 13 0 0 0,11 1 0 0 0,11 8 0 0 0,-21-21 0 0 0,2-1 0 0 0,8 3 0 0 0,-8 6 0 0 0,24 5 14 0 0,-18-12 31 0 0,-9-3-35 0 0,0 0 0 0 0,1 0 1 0 0,-1 1-1 0 0,0-1 0 0 0,0 0 1 0 0,0 1-1 0 0,0-1 0 0 0,0 1 1 0 0,0 0-11 0 0,0 0 5 0 0,0-1 0 0 0,0 1 0 0 0,0-1-1 0 0,0 1 1 0 0,0-1 0 0 0,0 0 0 0 0,1 0 0 0 0,-1 0 0 0 0,0 0 0 0 0,1 0 0 0 0,-1 0 0 0 0,1-1 0 0 0,-1 1-5 0 0,1-1-1 0 0,-1 1 0 0 0,1 0-1 0 0,-1-1 1 0 0,1 1 0 0 0,-1 0 0 0 0,0 0-1 0 0,1 0 1 0 0,-1 1 0 0 0,0-1-1 0 0,0 1 1 0 0,0-1 0 0 0,0 1 0 0 0,0 0 1 0 0,17 15-69 0 0,-11-9 66 0 0,1 0 0 0 0,-1 0 0 0 0,-1 1 1 0 0,5 6 2 0 0,4 14 14 0 0,-8-7 33 0 0,-4-10 2 0 0,2 2 42 0 0,-1-6-34 0 0,-4-7-44 0 0,0 0 0 0 0,0 1 0 0 0,0-1 0 0 0,0 1 0 0 0,-1-1 1 0 0,1 1-1 0 0,-1-1 0 0 0,1 1 0 0 0,-1 0 0 0 0,1-1 1 0 0,-1 1-1 0 0,0 0 0 0 0,0-1 0 0 0,0 1-13 0 0,0 31 289 0 0,0-25-172 0 0,0 1 55 0 0,-1-3-99 0 0,-1 1 45 0 0,-14 14 371 0 0,5-10-210 0 0,4-5-147 0 0,1-2-73 0 0,2-1-63 0 0,-43 18 230 0 0,39-15-224 0 0,-1-1-9 0 0,-2-3 28 0 0,-9-2 33 0 0,5 0 1 0 0,-1-2-44 0 0,15 1-11 0 0,0 0 0 0 0,-1 0 0 0 0,1 1 0 0 0,0-1 0 0 0,0 0 0 0 0,0 0 0 0 0,0 0 0 0 0,0 0 0 0 0,0 0 0 0 0,1 0 0 0 0,-1-1 0 0 0,0 0 0 0 0,-2-4-5 0 0,0-1-41 0 0,-3 3-106 0 0,5 4 138 0 0,1-1-1 0 0,0 1 1 0 0,-1 0 0 0 0,1 0 0 0 0,-1-1-1 0 0,1 1 1 0 0,0 0 0 0 0,-1-1 0 0 0,1 1-1 0 0,0 0 1 0 0,-1-1 0 0 0,1 1 0 0 0,0-1-1 0 0,-1 1 1 0 0,1 0 0 0 0,0-1 0 0 0,0 1-1 0 0,0-1 1 0 0,-1 1 0 0 0,1-1 0 0 0,0 1-1 0 0,0-1 1 0 0,0 1 0 0 0,0-1 0 0 0,0 1-1 0 0,0-1 1 0 0,0 1 0 0 0,0-1 0 0 0,0 1-1 0 0,0-1 1 0 0,0 1 0 0 0,0-1 14 0 0,0-2-29 0 0,1-1-103 0 0,-1 1-82 0 0,0 0-91 0 0,0 0-96 0 0,0-1-98 0 0,-1 1-99 0 0,1 1-104 0 0,-1 0-105 0 0,0 0-109 0 0,-4 0-931 0 0,-3 1-1044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07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7072 0 0,'0'0'202'0'0,"0"0"-48"0"0,0 2-14 0 0,0 8 251 0 0,0 7 315 0 0,0-17-695 0 0,0 0-1 0 0,0 0 1 0 0,0 0 0 0 0,0 0-1 0 0,0 0 1 0 0,0 0 0 0 0,0 0-1 0 0,0 0 1 0 0,0 0 0 0 0,0 1-1 0 0,0-1 1 0 0,0 0 0 0 0,0 0-1 0 0,0 0 1 0 0,0 0 0 0 0,0 0-1 0 0,0 0 1 0 0,0 0 0 0 0,0 0-1 0 0,0 0 1 0 0,0 0 0 0 0,0 1-1 0 0,0-1 1 0 0,0 0 0 0 0,0 0-1 0 0,0 0 1 0 0,0 0 0 0 0,0 0-1 0 0,0 0 1 0 0,0 0 0 0 0,0 0-1 0 0,0 0 1 0 0,0 0 0 0 0,1 0-1 0 0,-1 0 1 0 0,0 0 0 0 0,0 0-1 0 0,0 0 1 0 0,0 0 0 0 0,0 0-1 0 0,0 0 1 0 0,0 0 0 0 0,0 0-1 0 0,0 0 1 0 0,0 1 0 0 0,1-1-1 0 0,-1 0 1 0 0,0 0 0 0 0,0-1-1 0 0,0 1 1 0 0,0 0 0 0 0,0 0-1 0 0,0 0 1 0 0,0 0 0 0 0,0 0-1 0 0,0 0 1 0 0,0 0-11 0 0,1 0 26 0 0,-1 0 0 0 0,1 0 0 0 0,-1 0 0 0 0,1 0 0 0 0,-1 0 0 0 0,1 0 0 0 0,-1 0 0 0 0,1 1 0 0 0,-1-1 0 0 0,1 0 0 0 0,-1 0 0 0 0,1 0 0 0 0,-1 0 0 0 0,1 1 0 0 0,-1-1 0 0 0,1 0 1 0 0,-1 1-1 0 0,0-1 0 0 0,1 0 0 0 0,-1 1 0 0 0,0-1 0 0 0,1 0 0 0 0,-1 1 0 0 0,0-1 0 0 0,1 0 0 0 0,-1 1 0 0 0,0-1 0 0 0,0 1 0 0 0,1-1 0 0 0,-1 1 0 0 0,0-1 0 0 0,0 1 0 0 0,0-1-26 0 0,1 21 772 0 0,-2-18-668 0 0,1 0 0 0 0,0 0-1 0 0,0 0 1 0 0,0-1 0 0 0,0 1 0 0 0,0 0 0 0 0,0 0 0 0 0,1 0-1 0 0,0-1 1 0 0,0 3-104 0 0,4 3 211 0 0,2 5 121 0 0,-6-2-67 0 0,-1 5 142 0 0,-1-12-290 0 0,1 1-1 0 0,-1-1 1 0 0,1 1 0 0 0,0-1 0 0 0,1 0-1 0 0,-1 1 1 0 0,1-1 0 0 0,0 0 0 0 0,1 4-117 0 0,3 0 168 0 0,1 2 71 0 0,-4 4 42 0 0,-2-14-265 0 0,0 1 1 0 0,0 0-1 0 0,0 0 1 0 0,0-1-1 0 0,0 1 1 0 0,1 0-1 0 0,-1 0 1 0 0,0-1-1 0 0,0 1 1 0 0,0 0 0 0 0,1-1-1 0 0,-1 1 1 0 0,0 0-1 0 0,1-1 1 0 0,-1 1-1 0 0,1 0 1 0 0,-1-1-1 0 0,1 1 1 0 0,-1-1-1 0 0,1 1 1 0 0,-1-1-1 0 0,1 1 1 0 0,-1-1 0 0 0,1 1-1 0 0,0-1-16 0 0,-1 0 14 0 0,1 1 0 0 0,-1-1-1 0 0,1 0 1 0 0,-1 1 0 0 0,1-1 0 0 0,-1 0-1 0 0,0 1 1 0 0,1-1 0 0 0,-1 1 0 0 0,1-1 0 0 0,-1 1-1 0 0,0-1 1 0 0,0 1 0 0 0,1-1 0 0 0,-1 1-1 0 0,0-1 1 0 0,0 1 0 0 0,1 0 0 0 0,-1-1-1 0 0,0 1 1 0 0,0-1 0 0 0,0 1 0 0 0,0-1 0 0 0,0 2-14 0 0,0 0 222 0 0,0 1-39 0 0,0 7-20 0 0,0-7-3 0 0,0-3-3 0 0,0 0-12 0 0,0 0-8 0 0,0 0-1 0 0,0 0 0 0 0,0 0 0 0 0,0 0 0 0 0,0 0 0 0 0,0 0-5 0 0,0 0-23 0 0,0 0-11 0 0,0 0-1 0 0,0-3-1 0 0,0-20 7 0 0,0 12-48 0 0,0-15-29 0 0,0 23-18 0 0,0-1 0 0 0,0 1 0 0 0,0 0 0 0 0,0 0 0 0 0,1 0 0 0 0,0 0-1 0 0,0-1-6 0 0,5-2 12 0 0,-2 4-12 0 0,12-27 0 0 0,5-19 0 0 0,-8 33 0 0 0,3-1 0 0 0,0 3 0 0 0,-1 10 0 0 0,1 0 0 0 0,-11 0 0 0 0,6-1 0 0 0,-1 8-3 0 0,-4-1-4 0 0,9 0-33 0 0,-14-3 39 0 0,0 0 0 0 0,0 0 0 0 0,0 0 0 0 0,0 0 0 0 0,-1 0 0 0 0,1 0 0 0 0,0 0 1 0 0,0 0-1 0 0,0 0 0 0 0,0 1 0 0 0,-1-1 0 0 0,1 0 0 0 0,0 1 0 0 0,0-1 0 0 0,0 1 1 0 0,4 9 0 0 0,8-5 0 0 0,3 9 0 0 0,-12-9 0 0 0,1 1 0 0 0,-2-1 0 0 0,1 1 0 0 0,0 0 0 0 0,-1 0 0 0 0,0 1 0 0 0,0-1 0 0 0,-3-4 0 0 0,1 0 0 0 0,0-1 0 0 0,-1 1 0 0 0,0 0 0 0 0,1 0 0 0 0,-1 0 0 0 0,0 0 0 0 0,0 0 0 0 0,0 0 0 0 0,0 0 0 0 0,-1 1 0 0 0,1-2 0 0 0,0 1 0 0 0,0 0 0 0 0,0 0 0 0 0,0 0 0 0 0,0 0 0 0 0,0 0 0 0 0,1 0 0 0 0,-1 0 0 0 0,0 0 0 0 0,1-1 0 0 0,0 2 0 0 0,10 13 0 0 0,-9 0 15 0 0,-2-2 39 0 0,0 10 112 0 0,0-17-119 0 0,0-5 23 0 0,0-2 2 0 0,0 3 0 0 0,0 7-1 0 0,0-4-6 0 0,0 4-27 0 0,0-9-53 0 0,0 0-23 0 0,0-1-23 0 0,0 1-35 0 0,0-1-17 0 0,0 0-35 0 0,0 0-40 0 0,0 0-44 0 0,0 0-48 0 0,0 0-45 0 0,0 0-42 0 0,0 0-37 0 0,0 0-264 0 0,0 0-62 0 0,0 0-49 0 0,0 0-36 0 0,0 0-1461 0 0,0 0-1298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08.2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253 111 5072 0 0,'0'0'144'0'0,"0"-2"1"0"0,0-5-98 0 0,0 3 22 0 0,0 2 70 0 0,-3-1 159 0 0,-7-8 269 0 0,8 10-344 0 0,1 0-39 0 0,0-2 83 0 0,0 1-85 0 0,1 0-125 0 0,1 1-14 0 0,-1-2 24 0 0,-1 2-12 0 0,0 0 34 0 0,-9-5 460 0 0,5-7-18 0 0,3 10-424 0 0,-1 0 54 0 0,-8-9 532 0 0,7 8-425 0 0,2 1-148 0 0,0 1-39 0 0,0 1-53 0 0,1 0-50 0 0,-1-1 384 0 0,-1-1-8 0 0,2 2-308 0 0,-2-2 42 0 0,-4-2 62 0 0,0 2 5 0 0,1 2 31 0 0,-1 1 93 0 0,3 0-167 0 0,-15 0 338 0 0,10 0-293 0 0,3 0-85 0 0,2 0-95 0 0,-2 3 76 0 0,-7 7-42 0 0,-3-5-1 0 0,15-4-6 0 0,0 0-1 0 0,0 0 1 0 0,0-1 0 0 0,0 1-1 0 0,0 0 1 0 0,0 0-1 0 0,0 0 1 0 0,0 0-1 0 0,0 0 1 0 0,0 0-1 0 0,0 1 1 0 0,0 0-4 0 0,-3 8 10 0 0,3-8-10 0 0,1-1 0 0 0,0 0 0 0 0,-1 0 0 0 0,1 0 0 0 0,-1 0 0 0 0,1 0 0 0 0,-1 0 0 0 0,0 0 0 0 0,1 0 0 0 0,-1 0 0 0 0,0 0 0 0 0,0 0 0 0 0,0 0 1 0 0,0-1-1 0 0,0 1 0 0 0,1 0 0 0 0,-1-1 0 0 0,-1 1 0 0 0,-5 3 0 0 0,6-4 0 0 0,1 0 0 0 0,-1 0 0 0 0,1 0 0 0 0,-1 0 0 0 0,1 1 0 0 0,0-1 0 0 0,-1 0 0 0 0,1 0 0 0 0,-1 1 0 0 0,1-1 0 0 0,-1 0 0 0 0,1 1 0 0 0,0-1 0 0 0,-1 0 0 0 0,1 1 0 0 0,0-1 0 0 0,-1 1 0 0 0,1-1 0 0 0,0 0 0 0 0,0 1 0 0 0,-1-1 0 0 0,1 1 0 0 0,0-1 0 0 0,0 1 0 0 0,0-1 0 0 0,0 1 0 0 0,0-1 0 0 0,-1 1 0 0 0,1-1 0 0 0,0 1 0 0 0,0-1 0 0 0,0 1 0 0 0,0-1 0 0 0,1 1 0 0 0,-1-1 0 0 0,0 1 0 0 0,0-1 0 0 0,0 1 0 0 0,1 4 0 0 0,-2-3 0 0 0,-12 22 0 0 0,10-12 0 0 0,2-3 0 0 0,-11 18 0 0 0,9-11 0 0 0,3-16 0 0 0,0 1 0 0 0,0 0 0 0 0,0 0 0 0 0,0 0 0 0 0,0 0 0 0 0,0 0 0 0 0,1-1 0 0 0,-1 1 0 0 0,0 0 0 0 0,0 0 0 0 0,1 0 0 0 0,-1-1 0 0 0,0 1 0 0 0,1 1 0 0 0,10 3 0 0 0,-6 8 0 0 0,5 3 0 0 0,-7-11 0 0 0,-3-5 0 0 0,0 1 1 0 0,0 0-1 0 0,1-1 0 0 0,-1 1 0 0 0,0 0 0 0 0,1-1 0 0 0,-1 1 1 0 0,1-1-1 0 0,-1 1 0 0 0,1-1 0 0 0,-1 1 0 0 0,0-1 1 0 0,1 1-1 0 0,0-1 0 0 0,-1 1 0 0 0,1-1 0 0 0,-1 0 1 0 0,1 1-1 0 0,0-1 0 0 0,-1 0 0 0 0,1 1 0 0 0,0-1 0 0 0,4 2 6 0 0,2 2 15 0 0,-4-3-3 0 0,1 0 1 0 0,-1 1-1 0 0,1 0 0 0 0,-1 0 1 0 0,1 0-1 0 0,-1 0 0 0 0,0 1 1 0 0,0-1-1 0 0,0 1 0 0 0,1 2-18 0 0,-1 0 41 0 0,-3-4-27 0 0,0-1-1 0 0,1 1 1 0 0,-1 0 0 0 0,0-1 0 0 0,1 1-1 0 0,-1 0 1 0 0,0-1 0 0 0,1 1 0 0 0,-1-1-1 0 0,1 1 1 0 0,-1-1 0 0 0,1 1-1 0 0,-1-1 1 0 0,1 1 0 0 0,-1-1 0 0 0,1 0-1 0 0,-1 1 1 0 0,1-1 0 0 0,0 0-1 0 0,-1 1 1 0 0,1-1 0 0 0,0 0-14 0 0,4 3 60 0 0,15 9 182 0 0,5 2-48 0 0,-8-7-111 0 0,-13-5-76 0 0,-1 0 0 0 0,1 1 0 0 0,-1-1-1 0 0,0 1 1 0 0,0-1 0 0 0,0 1 0 0 0,1 1-7 0 0,2 2 21 0 0,10 8 12 0 0,-1-4 33 0 0,0 0 40 0 0,2 3 44 0 0,5 11 90 0 0,-14-14-123 0 0,0 1 0 0 0,0 0 1 0 0,-1 0-1 0 0,3 7-117 0 0,8 26 367 0 0,-7-25-218 0 0,1 1 39 0 0,-8-9-56 0 0,-2 2 35 0 0,-2 15 55 0 0,0 5 99 0 0,0-32-303 0 0,0 1-1 0 0,0 0 1 0 0,-1-1-1 0 0,1 1 0 0 0,0 0 1 0 0,-1-1-1 0 0,1 1 0 0 0,-1-1 1 0 0,0 1-1 0 0,1 0 0 0 0,-1-1 1 0 0,0 0-1 0 0,0 1 1 0 0,0-1-18 0 0,-4 7 76 0 0,0 4 44 0 0,-1-1 6 0 0,2-6-34 0 0,-2 2 50 0 0,-3 2-25 0 0,-14 14 85 0 0,22-22-185 0 0,-1 1 0 0 0,0-1-1 0 0,0 0 1 0 0,1 0 0 0 0,-1 0-1 0 0,0 0 1 0 0,0 0 0 0 0,0 0-1 0 0,0-1 1 0 0,0 1 0 0 0,0-1-1 0 0,0 1 1 0 0,0-1-1 0 0,-1 0-16 0 0,-8 2 82 0 0,-1 5-35 0 0,4-3-34 0 0,-13 7 51 0 0,10-6-51 0 0,8-3-3 0 0,-3-1 8 0 0,-16-1 19 0 0,10 0-4 0 0,9 0-25 0 0,0 1 0 0 0,0-1-1 0 0,0-1 1 0 0,0 1-1 0 0,0 0 1 0 0,0-1-1 0 0,0 1 1 0 0,0-1 0 0 0,1 0-1 0 0,-1 0 1 0 0,-2-1-8 0 0,-12-11 61 0 0,7 0-67 0 0,4 0-71 0 0,0 9 22 0 0,0-1-17 0 0,5-4-25 0 0,1 3-71 0 0,0 2 10 0 0,-1-1-65 0 0,1 0-91 0 0,0 0-117 0 0,0 2 165 0 0,0 1-39 0 0,0-1-42 0 0,1 1-45 0 0,-1 0-47 0 0,0-1-52 0 0,1 1-54 0 0,-1 0-58 0 0,1 0-60 0 0,0 0-64 0 0,3-4-1280 0 0,5-3-1132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11.4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379 81 6160 0 0,'0'0'133'0'0,"0"0"23"0"0,0-3 13 0 0,-2-10-18 0 0,-9 0-54 0 0,-2 0 631 0 0,6 6-319 0 0,2 2-139 0 0,1 1-86 0 0,1 1-101 0 0,1 1 201 0 0,-1 1-104 0 0,0 0-67 0 0,-1 1-61 0 0,0 0-13 0 0,2-1 49 0 0,-11-9 272 0 0,11 8-190 0 0,1 1-40 0 0,-3 0 34 0 0,0 1-87 0 0,-1 0-47 0 0,2 1 60 0 0,-42-1 733 0 0,15 0-319 0 0,4 0-151 0 0,1 0-90 0 0,25 0-259 0 0,-1 0 1 0 0,0 0 0 0 0,1 0-1 0 0,-1 0 1 0 0,0 0 0 0 0,0 0-1 0 0,1 0 1 0 0,-1 0 0 0 0,0 0-1 0 0,1 1 1 0 0,-1-1-1 0 0,1 0 1 0 0,-1 1 0 0 0,0-1-1 0 0,1 0 1 0 0,-1 1 0 0 0,1-1-1 0 0,-1 0 1 0 0,1 1 0 0 0,-1-1-1 0 0,1 1 1 0 0,-1-1 0 0 0,1 1-1 0 0,-1-1 1 0 0,1 1 0 0 0,-1 0-5 0 0,1-1 3 0 0,0 1 1 0 0,-1-1 0 0 0,1 1-1 0 0,-1 0 1 0 0,1-1 0 0 0,0 1-1 0 0,-1-1 1 0 0,0 0 0 0 0,1 1-1 0 0,-1-1 1 0 0,1 1-1 0 0,-1-1 1 0 0,1 0 0 0 0,-1 1-1 0 0,0-1 1 0 0,1 0 0 0 0,-1 0-1 0 0,0 0 1 0 0,1 1 0 0 0,-1-1-1 0 0,0 0 1 0 0,1 0 0 0 0,-1 0-1 0 0,0 0 1 0 0,1 0 0 0 0,-1 0-4 0 0,-1 0 4 0 0,0 0 0 0 0,1 0 1 0 0,-1 0-1 0 0,0 1 0 0 0,1-1 0 0 0,-1 1 1 0 0,1-1-1 0 0,-1 1 0 0 0,1-1 1 0 0,-1 1-1 0 0,1 0 0 0 0,-1 0 1 0 0,1 0-1 0 0,-1 0-4 0 0,-6 4 32 0 0,-8 0 0 0 0,1 8 32 0 0,-1 0-48 0 0,9-10-16 0 0,6-2 0 0 0,1-1 0 0 0,-1 0 0 0 0,1 0 0 0 0,-1 0 0 0 0,1 0 0 0 0,0 1 0 0 0,-1-1 0 0 0,1 0 0 0 0,-1 0 0 0 0,1 1 0 0 0,-1-1 0 0 0,1 0 0 0 0,0 1 0 0 0,-1-1 0 0 0,1 1 0 0 0,0-1 0 0 0,-1 0 0 0 0,1 1 0 0 0,0-1 0 0 0,0 1 0 0 0,-1-1 0 0 0,1 1 0 0 0,0-1 0 0 0,0 1 0 0 0,0-1 0 0 0,0 1 0 0 0,0-1 0 0 0,-1 1 0 0 0,1-1 0 0 0,0 1 0 0 0,0-1 0 0 0,0 1 0 0 0,0-1 0 0 0,1 1 0 0 0,-1-1 0 0 0,0 1 0 0 0,0-1 0 0 0,0 1 0 0 0,0-1 0 0 0,0 1 0 0 0,0-1 0 0 0,0 1 0 0 0,1-1 0 0 0,-1 1 0 0 0,0-1 0 0 0,0 1 0 0 0,0-1 0 0 0,-1 1 0 0 0,1-1 0 0 0,0 1 0 0 0,0-1 0 0 0,0 1 0 0 0,0-1 0 0 0,0 1 0 0 0,-1-1 0 0 0,1 1 0 0 0,0-1 0 0 0,0 0 0 0 0,-1 1 0 0 0,1-1 0 0 0,0 1 0 0 0,-1-1 0 0 0,1 0 0 0 0,0 1 0 0 0,-1-1 0 0 0,1 0 0 0 0,0 1 0 0 0,-1-1 0 0 0,1 0 0 0 0,-1 0 0 0 0,0 1 0 0 0,-5 3 0 0 0,1 9 0 0 0,-6 3 0 0 0,8 0 0 0 0,3 6 0 0 0,1-16 0 0 0,1-3 0 0 0,-1-1 0 0 0,0-1 0 0 0,-1 0 0 0 0,1 0 0 0 0,0 0 0 0 0,0 0 0 0 0,0 0 0 0 0,0 0 0 0 0,0 0 0 0 0,0 0 0 0 0,0 0 0 0 0,0-1 0 0 0,1 2 0 0 0,3 0 0 0 0,-4-2 0 0 0,0 0 0 0 0,-1 1 0 0 0,1-1 0 0 0,-1 0 0 0 0,1 1 0 0 0,0-1 0 0 0,-1 0 0 0 0,1 1 0 0 0,-1-1 0 0 0,1 1 0 0 0,-1-1 0 0 0,1 1 0 0 0,-1-1 0 0 0,1 1 0 0 0,-1-1 0 0 0,0 1 0 0 0,1 0 0 0 0,-1-1 0 0 0,0 1 0 0 0,1-1 0 0 0,-1 1 0 0 0,0 0 0 0 0,3 4 0 0 0,-1-1 6 0 0,2 0-15 0 0,4-1 37 0 0,7 4 43 0 0,16 20 113 0 0,-8-18-76 0 0,-1 0-40 0 0,-2 3 3 0 0,-16-10-57 0 0,1 0 0 0 0,-1 1 0 0 0,0-1-1 0 0,0 1 1 0 0,0 0 0 0 0,-1 0 0 0 0,1 1-14 0 0,6 7 14 0 0,10 9 13 0 0,-2-6 54 0 0,-13-10-39 0 0,1 0 0 0 0,-1 0-1 0 0,0 1 1 0 0,0-1-1 0 0,0 1 1 0 0,1 2-42 0 0,5 8 115 0 0,1 3 38 0 0,9 16 76 0 0,-9-13-77 0 0,3 3 75 0 0,-10-16-141 0 0,0 0 1 0 0,0 1 0 0 0,-1 0-1 0 0,0 0 1 0 0,2 8-87 0 0,-1 12 223 0 0,0-13-67 0 0,-3-13-120 0 0,-1 0 1 0 0,0 0-1 0 0,0 1 1 0 0,0-1-1 0 0,0 0 1 0 0,-1 1-1 0 0,1-1 1 0 0,-1 2-37 0 0,0 9 147 0 0,0-4-56 0 0,0 16 77 0 0,0-10-22 0 0,0-14-129 0 0,0-1 1 0 0,0 1-1 0 0,-1 0 1 0 0,1-1-1 0 0,0 1 1 0 0,-1 0-1 0 0,0-1 1 0 0,1 1-1 0 0,-1-1 1 0 0,0 1-1 0 0,1-1 1 0 0,-1 1-1 0 0,0-1 1 0 0,0 1-18 0 0,-4 6 89 0 0,2-3-31 0 0,3-5-41 0 0,0 1 0 0 0,0-1-1 0 0,-1 1 1 0 0,1 0-1 0 0,0-1 1 0 0,-1 1-1 0 0,1 0 1 0 0,0-1-1 0 0,-1 1 1 0 0,1-1-1 0 0,-1 1 1 0 0,1-1-1 0 0,-1 1 1 0 0,1-1-1 0 0,-1 0 1 0 0,0 1-1 0 0,1-1 1 0 0,-1 0-1 0 0,1 1 1 0 0,-1-1-1 0 0,0 0 1 0 0,0 1-17 0 0,-4 1 69 0 0,-6 6 81 0 0,1 3 69 0 0,7-8-121 0 0,0 1-1 0 0,0-1 1 0 0,0 0 0 0 0,-1 0-1 0 0,-2 1-97 0 0,4-3 24 0 0,1 0 0 0 0,-1-1 0 0 0,1 1-1 0 0,-1 0 1 0 0,1-1 0 0 0,-1 1 0 0 0,1-1-1 0 0,-1 0 1 0 0,0 0 0 0 0,1 1-1 0 0,-2-1-23 0 0,-13 0 166 0 0,1 0-79 0 0,-33 0 15 0 0,33-3-59 0 0,9 0-35 0 0,-1 0-1 0 0,-12-7 48 0 0,3-3-43 0 0,7 4-22 0 0,5 2-29 0 0,2 1-93 0 0,1 0-3 0 0,1 1-58 0 0,0 0-110 0 0,0 1-57 0 0,0 0-121 0 0,0 2 189 0 0,0 0-38 0 0,0 0-39 0 0,0 0-43 0 0,0 0-184 0 0,0 1-79 0 0,0-1-85 0 0,0 1-90 0 0,0-1-1279 0 0,0 1-1204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12.0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6384 0 0,'0'0'184'0'0,"0"0"-46"0"0,0 0-7 0 0,0 0 46 0 0,0 2 146 0 0,0 0-206 0 0,0 1 76 0 0,0 1 83 0 0,0 5 438 0 0,0-6-497 0 0,0-1-83 0 0,0-1-38 0 0,0 1-46 0 0,0-1-55 0 0,0-1 14 0 0,0 0 0 0 0,0 0-1 0 0,0 0 1 0 0,-1 0 0 0 0,1 0-1 0 0,0 0 1 0 0,0 0 0 0 0,0 0 0 0 0,0 0-1 0 0,0 0 1 0 0,0 0 0 0 0,0 1-1 0 0,0-1 1 0 0,0 0 0 0 0,0 0 0 0 0,0 0-1 0 0,0 0 1 0 0,1 0 0 0 0,-1 0 0 0 0,0 0-1 0 0,0 0 1 0 0,0 0 0 0 0,0 0-1 0 0,0 1 1 0 0,0-1 0 0 0,0 0 0 0 0,0 0-1 0 0,0 0 1 0 0,0 0 0 0 0,0 0 0 0 0,0 0-1 0 0,0 0 1 0 0,0 0 0 0 0,0 0-1 0 0,0 0 1 0 0,0 0 0 0 0,1 0 0 0 0,-1 0-1 0 0,0 0 1 0 0,0 0 0 0 0,0 0-1 0 0,0 0 1 0 0,0 0 0 0 0,0 0 0 0 0,0 0-1 0 0,0 0 1 0 0,0 0 0 0 0,0 0 0 0 0,1 0-1 0 0,-1 0 1 0 0,0 0 0 0 0,0 0-1 0 0,0 0 1 0 0,0 0 0 0 0,0 0 0 0 0,0 0-1 0 0,0 0-8 0 0,11 0 452 0 0,-11 0-444 0 0,0 0 0 0 0,0 0 0 0 0,0 0-1 0 0,0 0 1 0 0,0 0 0 0 0,0 0 0 0 0,0 0-1 0 0,1 0 1 0 0,-1 0 0 0 0,0 0 0 0 0,0 0-1 0 0,0 0 1 0 0,0 0 0 0 0,0 0 0 0 0,0 0-1 0 0,0 0 1 0 0,0 0 0 0 0,0 0-1 0 0,0 0 1 0 0,1 0 0 0 0,-1 0 0 0 0,0 0-1 0 0,0 0 1 0 0,0 0 0 0 0,0 0 0 0 0,0 0-1 0 0,0 0 1 0 0,0 0 0 0 0,0 0 0 0 0,0 1-1 0 0,0-1 1 0 0,0 0 0 0 0,0 0 0 0 0,0 0-1 0 0,0 0 1 0 0,0 0 0 0 0,1 0 0 0 0,-1 0-1 0 0,0 0 1 0 0,0 0 0 0 0,0 0 0 0 0,0 0-1 0 0,0 1 1 0 0,0-1 0 0 0,0 0 0 0 0,0 0-1 0 0,0 0 1 0 0,0 0 0 0 0,0 0 0 0 0,0 0-1 0 0,0 0 1 0 0,0 0 0 0 0,0 0-1 0 0,0 0 1 0 0,0 1 0 0 0,0-1 0 0 0,-1 0-8 0 0,1 10 433 0 0,0-7-28 0 0,0 0-11 0 0,0-2-434 0 0,0 0 47 0 0,0 1 40 0 0,0 0 36 0 0,0 1 123 0 0,0 1 62 0 0,0 11 751 0 0,0-9-663 0 0,0-4-225 0 0,0 1-47 0 0,0-2-54 0 0,0 1-64 0 0,0 0 219 0 0,0-2-7 0 0,0 0-6 0 0,0 0-18 0 0,0 0-8 0 0,0 0-2 0 0,0 0 10 0 0,0 0 46 0 0,0 0 22 0 0,0 0 2 0 0,0-2-38 0 0,3-12-148 0 0,2 6-38 0 0,-4 7 0 0 0,0 0 0 0 0,0-1 0 0 0,0 1 0 0 0,-1-1 0 0 0,1 1 0 0 0,0-1 0 0 0,-1 1 0 0 0,1-1 0 0 0,-1 0 0 0 0,1 1 0 0 0,-1-1 0 0 0,0 0 0 0 0,0 1 0 0 0,0-1 0 0 0,0 1-1 0 0,0 1 1 0 0,0-1 0 0 0,0 0 0 0 0,0 0 0 0 0,0 1 0 0 0,0-1-1 0 0,0 0 1 0 0,1 1 0 0 0,-1-1 0 0 0,0 0 0 0 0,0 1 0 0 0,1-1-1 0 0,-1 1 1 0 0,0-1 0 0 0,1 0 0 0 0,-1 1 0 0 0,0-1 0 0 0,1 1-1 0 0,-1-1 1 0 0,1 1 0 0 0,-1-1 0 0 0,1 1 0 0 0,-1-1 0 0 0,1 1-1 0 0,-1 0 1 0 0,1-1 0 0 0,0 1-2 0 0,-1-1-1 0 0,1 1 0 0 0,-1 0 1 0 0,1-1-1 0 0,-1 1 0 0 0,1-1 1 0 0,-1 1-1 0 0,1-1 0 0 0,-1 1 1 0 0,1-1-1 0 0,-1 0 0 0 0,0 1 1 0 0,1-1-1 0 0,-1 1 0 0 0,0-1 1 0 0,0 0-1 0 0,1 1 0 0 0,-1-1 1 0 0,0 0-1 0 0,0 1 0 0 0,0-1 1 0 0,0 0-1 0 0,0 1 1 0 0,0-1-1 0 0,0 0 0 0 0,0 0 3 0 0,0-1-1 0 0,1 0 0 0 0,-1-1 0 0 0,1 1 1 0 0,0 0-1 0 0,-1-1 0 0 0,1 1 0 0 0,0 0 0 0 0,0 0 0 0 0,1 0 0 0 0,-1 0 0 0 0,0 0 0 0 0,1 0 0 0 0,-1 0 0 0 0,1 0 0 0 0,0 0 1 0 0,-1 1-1 0 0,1-1 0 0 0,1 0 1 0 0,3-3-9 0 0,-6 5 8 0 0,0 0-1 0 0,1-1 1 0 0,-1 1 0 0 0,0 0 0 0 0,0 0-1 0 0,1 0 1 0 0,-1 0 0 0 0,0 0-1 0 0,0 0 1 0 0,0-1 0 0 0,1 1 0 0 0,-1 0-1 0 0,0 0 1 0 0,0 0 0 0 0,0-1 0 0 0,0 1-1 0 0,0 0 1 0 0,1 0 0 0 0,-1 0 0 0 0,0-1-1 0 0,0 1 1 0 0,0 0 0 0 0,0 0 0 0 0,0-1-1 0 0,0 1 1 0 0,0 0 0 0 0,0 0-1 0 0,0-1 1 0 0,0 1 0 0 0,0 0 0 0 0,0 0-1 0 0,0-1 1 0 0,0 1 0 0 0,0 0 0 0 0,0 0-1 0 0,0-1 1 0 0,0 1 0 0 0,0 0 0 0 0,0 0-1 0 0,0-1 1 0 0,-1 1 0 0 0,1 0 0 0 0,0 0-1 0 0,0-1 2 0 0,0-2 4 0 0,15-5-5 0 0,-2 0 1 0 0,-7 16 0 0 0,-1-7 1 0 0,0-1-11 0 0,0 4-35 0 0,6 9 24 0 0,-9-8 9 0 0,-1-4 10 0 0,-1-1 0 0 0,0 1 0 0 0,0 0 0 0 0,1-1 0 0 0,-1 1 0 0 0,0-1 0 0 0,1 1 0 0 0,-1 0 0 0 0,1-1 0 0 0,-1 1 0 0 0,1-1 0 0 0,-1 1 1 0 0,1-1-1 0 0,-1 0 0 0 0,1 1 0 0 0,-1-1 0 0 0,1 1 0 0 0,0-1 0 0 0,-1 0 0 0 0,1 0 0 0 0,-1 1 0 0 0,1-1 2 0 0,4 2 2 0 0,0 0-7 0 0,-1 3 10 0 0,6 17-72 0 0,21 41 42 0 0,-20-49-41 0 0,-9-12 1 0 0,-2-2-72 0 0,1 0-81 0 0,-1 0 62 0 0,0 0-36 0 0,0 0-39 0 0,0 0-36 0 0,0 0-367 0 0,0 0 86 0 0,0 0-50 0 0,2 0-708 0 0,2 0-557 0 0,5 0-1060 0 0</inkml:trace>
  <inkml:trace contextRef="#ctx0" brushRef="#br0" timeOffset="297.44">395 190 9096 0 0,'0'0'200'0'0,"0"0"33"0"0,0 0 16 0 0,3 0-31 0 0,21 0 253 0 0,-6 0-33 0 0,6 0 344 0 0,7 0-108 0 0,27 0-89 0 0,-54 0-530 0 0,-2 0-76 0 0,0 0-33 0 0,0 0-33 0 0,0 0-36 0 0,0 0-34 0 0,0 0-37 0 0,0 0-37 0 0,0 0-37 0 0,0 0-39 0 0,-1 0-38 0 0,1 0-40 0 0,0 0-41 0 0,0 0-41 0 0,0 0-43 0 0,5 0-1062 0 0,2 0-898 0 0</inkml:trace>
  <inkml:trace contextRef="#ctx0" brushRef="#br0" timeOffset="834.85">726 95 6648 0 0,'0'0'149'0'0,"0"0"23"0"0,0 0 12 0 0,0-3-25 0 0,3-10-127 0 0,4 4-15 0 0,-1 5 44 0 0,1 1 77 0 0,-1 0 150 0 0,-6 2-263 0 0,1 1 0 0 0,-1 0 0 0 0,0-1 0 0 0,0 1 0 0 0,1 0 0 0 0,-1-1 0 0 0,0 1 0 0 0,0-1-1 0 0,0 1 1 0 0,1-1 0 0 0,-1 1 0 0 0,0-1 0 0 0,0 1 0 0 0,0 0 0 0 0,0-1 0 0 0,0 1 0 0 0,0-1 0 0 0,0 1 0 0 0,0-1-1 0 0,0 0-24 0 0,3-4 542 0 0,7-5-1 0 0,-7 7-10 0 0,-1 3-3 0 0,9 0 0 0 0,-11 0-519 0 0,0 0-1 0 0,0 0 1 0 0,0 0 0 0 0,0 0 0 0 0,0 0 0 0 0,0 0 0 0 0,0 0 0 0 0,1 0-1 0 0,-1 0 1 0 0,0 0 0 0 0,0 0 0 0 0,0 0 0 0 0,0 0 0 0 0,0 0 0 0 0,0 0 0 0 0,0 0-1 0 0,0 0 1 0 0,0 0 0 0 0,0 0 0 0 0,1 0 0 0 0,-1 0 0 0 0,0 0 0 0 0,0 0-1 0 0,0 0 1 0 0,0 0 0 0 0,0 0 0 0 0,0 0 0 0 0,0 0 0 0 0,0 0 0 0 0,0 0-1 0 0,0-1 1 0 0,0 1 0 0 0,0 0 0 0 0,0 0 0 0 0,0 0 0 0 0,1 0 0 0 0,-1 0 0 0 0,0 0-1 0 0,0 0 1 0 0,0 0 0 0 0,0 0 0 0 0,0 0 0 0 0,0 0 0 0 0,0-1 0 0 0,0 1-1 0 0,0 0 1 0 0,0 0 0 0 0,0 0 0 0 0,0 0 0 0 0,0 0 0 0 0,0 0 0 0 0,0 0 0 0 0,0 0-1 0 0,0 0 1 0 0,0 0 0 0 0,0-1 0 0 0,-1 1-9 0 0,3-8 334 0 0,-1 7-313 0 0,-1 1-1 0 0,1 0 0 0 0,-1-1 1 0 0,0 1-1 0 0,1 0 0 0 0,-1-1 1 0 0,1 1-1 0 0,-1 0 0 0 0,1-1 1 0 0,-1 1-1 0 0,1 0 0 0 0,-1 0 0 0 0,1 0 1 0 0,-1-1-1 0 0,1 1 0 0 0,-1 0 1 0 0,1 0-1 0 0,-1 0 0 0 0,1 0 1 0 0,-1 0-1 0 0,1 0 0 0 0,0 0-20 0 0,4-2 362 0 0,5-9-25 0 0,-7 8-94 0 0,0 3-41 0 0,0 0-146 0 0,12 0 226 0 0,-10 0-236 0 0,-2 0-56 0 0,0 0-50 0 0,-3 0-12 0 0,2 3 12 0 0,9 8 66 0 0,-9-9 84 0 0,1 1 0 0 0,11 10-28 0 0,-7-6-41 0 0,-4-3-35 0 0,-1 1 12 0 0,1 10-57 0 0,-3 14 40 0 0,0-12 43 0 0,0 3 49 0 0,0 9 71 0 0,1-23-117 0 0,-1-6-26 0 0,-5 8 51 0 0,-4 10 61 0 0,6-3-100 0 0,3-14-13 0 0,1 0 0 0 0,-1 0 0 0 0,0 0 0 0 0,0 0-1 0 0,-1-1 1 0 0,1 1 0 0 0,0 0 0 0 0,0 0 0 0 0,0 0-1 0 0,-1 0 1 0 0,1-1 0 0 0,0 1 0 0 0,-1 0 0 0 0,1 0 0 0 0,0 0 0 0 0,-11 4 16 0 0,6 8 58 0 0,-6 0-4 0 0,7-7 3 0 0,4-1-42 0 0,-1 0-7 0 0,-6 0 20 0 0,7-5-41 0 0,-1 0 0 0 0,1 0-1 0 0,0 0 1 0 0,-1 1 0 0 0,1-1-1 0 0,0 0 1 0 0,-1 0 0 0 0,1 1-1 0 0,0-1 1 0 0,-1 0 0 0 0,1 1-1 0 0,0-1 1 0 0,-1 0 0 0 0,1 1 0 0 0,0-1-1 0 0,0 0 1 0 0,0 1 0 0 0,-1-1-1 0 0,1 0 1 0 0,0 1 0 0 0,0-1-1 0 0,0 1 1 0 0,0-1 0 0 0,0 1-1 0 0,0-1 1 0 0,0 0 0 0 0,0 1-1 0 0,0-1 1 0 0,0 1 0 0 0,0-1 0 0 0,0 1-3 0 0,0-1 1 0 0,0 0 0 0 0,0 0 0 0 0,0 0 0 0 0,0 0 0 0 0,0 0 0 0 0,0 0 0 0 0,0 0 1 0 0,0 0-1 0 0,0 1 0 0 0,0-1 0 0 0,0 0 0 0 0,0 0 0 0 0,0 0 0 0 0,0 0 0 0 0,0 0 1 0 0,0 0-1 0 0,0 0 0 0 0,0 0 0 0 0,0 0 0 0 0,0 0 0 0 0,0 1 0 0 0,0-1 0 0 0,0 0 1 0 0,0 0-1 0 0,0 0 0 0 0,0 0 0 0 0,0 0 0 0 0,0 0 0 0 0,-1 0 0 0 0,1 0 0 0 0,0 0 0 0 0,0 0 1 0 0,0 0-1 0 0,0 0 0 0 0,0 0 0 0 0,0 0 0 0 0,0 0 0 0 0,0 0 0 0 0,0 0 0 0 0,0 1 1 0 0,0-1-1 0 0,-1 0 0 0 0,1 0 0 0 0,0 0 0 0 0,0 0 0 0 0,0 0 0 0 0,0 0 0 0 0,0 0 1 0 0,0 0-1 0 0,0 0 0 0 0,0 0 0 0 0,0 0 0 0 0,0 0 0 0 0,-1-1 0 0 0,1 1 0 0 0,0 0 1 0 0,0 0-2 0 0,-3 1 46 0 0,-4 2-68 0 0,5 0 55 0 0,1 1 77 0 0,1 1 109 0 0,-3-5-77 0 0,1 0-175 0 0,0 0 35 0 0,-1 0 94 0 0,2 0 45 0 0,1 0 47 0 0,1 0 290 0 0,6 0 594 0 0,-4 0-770 0 0,1 0-69 0 0,-1 0-105 0 0,0 0-86 0 0,0 0-100 0 0,0 0-118 0 0,14 0 396 0 0,-1 0-48 0 0,-1 0-52 0 0,0 0-53 0 0,-14 0-61 0 0,-1 0-1 0 0,1 0 0 0 0,0 0 1 0 0,-1 0-1 0 0,1 0 1 0 0,0 0-1 0 0,-1 0 1 0 0,1 0-1 0 0,0 0 0 0 0,-1-1 1 0 0,1 1-1 0 0,0 0 1 0 0,-1-1-1 0 0,1 1 1 0 0,-1 0-1 0 0,1-1 0 0 0,0 1 1 0 0,-1 0-1 0 0,1-1 1 0 0,-1 1-1 0 0,1-1 1 0 0,-1 1-1 0 0,0-1 0 0 0,1 1 1 0 0,-1-1-1 0 0,1 0-5 0 0,-1 1 6 0 0,0-1-1 0 0,1 1 1 0 0,-1-1-1 0 0,1 0 1 0 0,-1 1 0 0 0,1-1-1 0 0,-1 1 1 0 0,1 0-1 0 0,-1-1 1 0 0,1 1-1 0 0,-1-1 1 0 0,1 1-1 0 0,0 0 1 0 0,-1-1-1 0 0,1 1 1 0 0,0 0 0 0 0,-1 0-1 0 0,1 0 1 0 0,0-1-1 0 0,-1 1 1 0 0,1 0-1 0 0,0 0 1 0 0,-1 0-1 0 0,1 0 1 0 0,0 0-1 0 0,-1 0-5 0 0,9 0-77 0 0,-2 0 108 0 0,-1 0 69 0 0,7 0 216 0 0,-9 0-246 0 0,0 0-35 0 0,2 0-54 0 0,0 0-88 0 0,-2 0 7 0 0,0 0-34 0 0,0 0-38 0 0,1 0-39 0 0,0 0-45 0 0,1 0-47 0 0,0 0-49 0 0,0 0-54 0 0,-6 0-7 0 0,0 0-63 0 0,0 0-56 0 0,0 0-48 0 0,0 0-171 0 0,0 0-49 0 0,0 0-206 0 0,0 0-554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09.8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5328 0 0,'0'0'116'0'0,"0"0"17"0"0,0 0 12 0 0,0 0 51 0 0,0 0-32 0 0,0 0 35 0 0,0 0 240 0 0,0 0 10 0 0,0 0 14 0 0,0 0 34 0 0,0 0 14 0 0,0 0 1 0 0,0 3-16 0 0,1 3-276 0 0,1 0-36 0 0,8 8 250 0 0,-7-11-32 0 0,-3-1-16 0 0,0 5-224 0 0,0-1 69 0 0,0 0 40 0 0,0 8 421 0 0,0-6-314 0 0,0-4-223 0 0,0 1-36 0 0,0-1-45 0 0,0 0-50 0 0,0-1 172 0 0,0-3-4 0 0,0 3 0 0 0,0 7-4 0 0,0-7-18 0 0,0-3-8 0 0,0 0-2 0 0,0 0 16 0 0,0 0 65 0 0,0 0 23 0 0,0 0 7 0 0,0 0-121 0 0,0 0-87 0 0,0 0-55 0 0,0 0 53 0 0,0 0 9 0 0,0 0-1 0 0,0 0 16 0 0,0 0-15 0 0,0-3-6 0 0,0-10-11 0 0,0-10-8 0 0,0 3-5 0 0,0 0 13 0 0,-1 11-21 0 0,1-1-3 0 0,14-19-40 0 0,-12 14-48 0 0,-2 14 58 0 0,0 0 0 0 0,0 0 0 0 0,0 0 0 0 0,0 0 0 0 0,0 1 0 0 0,0-1 0 0 0,1 0 0 0 0,-1 0 0 0 0,0 0 0 0 0,0 0 0 0 0,1 1 0 0 0,-1-1 0 0 0,0 0 0 0 0,1 0 1 0 0,4-1 1 0 0,0 2-11 0 0,1-4-35 0 0,4-6 24 0 0,-3 6-30 0 0,2 8 38 0 0,-9-4 13 0 0,5 10-43 0 0,6-4 33 0 0,5 22 10 0 0,-13-16 0 0 0,-2-3 0 0 0,10 18 0 0 0,-5 4 0 0 0,4-15 0 0 0,-7 0 12 0 0,-3-11 3 0 0,0-3-13 0 0,0 2 28 0 0,0 3 27 0 0,0 4 40 0 0,2-6-31 0 0,9 6-2 0 0,-8-9-24 0 0,-3-2-101 0 0,0 0-47 0 0,0 0 33 0 0,0 0-73 0 0,0 0-85 0 0,0 0 67 0 0,0 0-37 0 0,0 0-42 0 0,0 0-38 0 0,0 0-388 0 0,0 0 90 0 0,0 0-52 0 0,0 0-750 0 0,0 0-592 0 0,0 0-1123 0 0</inkml:trace>
  <inkml:trace contextRef="#ctx0" brushRef="#br0" timeOffset="247.23">301 174 8496 0 0,'0'0'190'0'0,"0"0"28"0"0,0 0 10 0 0,2 0-26 0 0,10 0-205 0 0,-2 0 97 0 0,1 0 84 0 0,-1 0 68 0 0,0 0 50 0 0,0 0 39 0 0,22 0 875 0 0,-18 0-720 0 0,2 0-62 0 0,0 0-111 0 0,-8 0-210 0 0,2 0-45 0 0,-1 0-49 0 0,1 0-54 0 0,0 0-60 0 0,0 0-65 0 0,1 0-70 0 0,1 0-74 0 0,-11 0 17 0 0,0 0-46 0 0,0 0-42 0 0,0 0-35 0 0,1 0-124 0 0,0 0-36 0 0,3 0-1276 0 0</inkml:trace>
  <inkml:trace contextRef="#ctx0" brushRef="#br0" timeOffset="549.54">679 0 8752 0 0,'0'0'197'0'0,"0"0"24"0"0,0 0 19 0 0,0 0-79 0 0,0 0-23 0 0,0 0 38 0 0,0 0 140 0 0,0 0 261 0 0,0 0 21 0 0,3 0-18 0 0,6 3-235 0 0,-8-3-319 0 0,-1 1 1 0 0,0-1-1 0 0,0 1 0 0 0,1-1 1 0 0,-1 1-1 0 0,0-1 0 0 0,0 1 1 0 0,0-1-1 0 0,0 1 1 0 0,1-1-1 0 0,-1 1 0 0 0,0-1 1 0 0,0 1-1 0 0,0 0 1 0 0,0-1-1 0 0,0 1 0 0 0,0-1 1 0 0,-1 1-27 0 0,1 0 30 0 0,0 0 0 0 0,0 0 1 0 0,0-1-1 0 0,0 1 0 0 0,0 0 1 0 0,0 0-1 0 0,0 0 0 0 0,0 0 0 0 0,1-1 1 0 0,-1 1-1 0 0,0 0 0 0 0,0 0 1 0 0,1 0-1 0 0,-1-1 0 0 0,0 1 1 0 0,1 0-1 0 0,-1 0 0 0 0,1-1 1 0 0,0 1-31 0 0,5 4 283 0 0,-1-2-42 0 0,-3 8-60 0 0,-2 11 99 0 0,0 32 475 0 0,0-38-550 0 0,1-3 8 0 0,6 0 6 0 0,-1 0-13 0 0,-4 0-15 0 0,-2 39 156 0 0,0-41-233 0 0,0 0 38 0 0,0-8-26 0 0,0-3 8 0 0,0 2 2 0 0,-1-2-79 0 0,1 1-34 0 0,-1 4-93 0 0,1-3 95 0 0,1 0 50 0 0,-1 0 67 0 0,2 0 84 0 0,-1 0 99 0 0,6 4-326 0 0,-3-2-102 0 0,-2-1-114 0 0,-2-3-262 0 0,0 0-473 0 0,0 0-50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14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380 0 6056 0 0,'0'0'176'0'0,"0"0"-44"0"0,0 0-8 0 0,0 0 40 0 0,0 0 137 0 0,0 0 252 0 0,0 0 21 0 0,-2 0-30 0 0,-3 1-379 0 0,-7 3 439 0 0,8-1-387 0 0,1 0-99 0 0,0-1-104 0 0,2 0 160 0 0,-1-1-40 0 0,-1 0 38 0 0,-1-1-82 0 0,-1-1-38 0 0,2 1 58 0 0,0 0-29 0 0,-1 0 48 0 0,-12 0 666 0 0,12 0-643 0 0,3 0-119 0 0,0 0-36 0 0,-4-3 347 0 0,-9-6-17 0 0,10 8-239 0 0,0 0 1 0 0,1 0-1 0 0,-1 1 0 0 0,0-1 1 0 0,0 1-1 0 0,0 0 0 0 0,0 0-88 0 0,3 0 13 0 0,1 0 0 0 0,-1 0-1 0 0,0 0 1 0 0,1 0 0 0 0,-1 0-1 0 0,0 0 1 0 0,1 0 0 0 0,-1 1-1 0 0,0-1 1 0 0,1 0 0 0 0,-1 0-1 0 0,0 1 1 0 0,1-1 0 0 0,-1 0-1 0 0,1 1 1 0 0,-1-1 0 0 0,1 0-1 0 0,-1 1 1 0 0,0-1 0 0 0,1 1 0 0 0,-1-1-1 0 0,1 1 1 0 0,0-1 0 0 0,-1 1-1 0 0,1-1 1 0 0,-1 1-13 0 0,1 0 11 0 0,0-1-1 0 0,-1 1 1 0 0,1-1 0 0 0,-1 1 0 0 0,1-1-1 0 0,-1 1 1 0 0,1-1 0 0 0,-1 1 0 0 0,1-1-1 0 0,-1 1 1 0 0,1-1 0 0 0,-1 0 0 0 0,0 1 0 0 0,1-1-1 0 0,-1 0 1 0 0,1 0 0 0 0,-1 1 0 0 0,0-1-1 0 0,1 0 1 0 0,-1 0 0 0 0,0 0 0 0 0,1 0-1 0 0,-1 0 1 0 0,0 0 0 0 0,0 0 0 0 0,1 0-11 0 0,-7 0 84 0 0,4 0-61 0 0,1-1 1 0 0,0 1-1 0 0,0 0 1 0 0,0 0-1 0 0,0 1 1 0 0,-1-1-1 0 0,1 0 0 0 0,0 1 1 0 0,0 0-1 0 0,-1 0-23 0 0,-42 21 350 0 0,21-10-187 0 0,-2 1-34 0 0,20-9-101 0 0,0 1 1 0 0,0 0 0 0 0,0 1-1 0 0,1-1 1 0 0,-2 3-29 0 0,-4 4 30 0 0,9-11-23 0 0,1 1 0 0 0,-1 0 0 0 0,1 0 0 0 0,-1 0 0 0 0,1 1 0 0 0,0-1-1 0 0,-1 0 1 0 0,1 0 0 0 0,0 1-7 0 0,-3 7 5 0 0,-9 6-5 0 0,11-14 0 0 0,0 0 0 0 0,0 1 0 0 0,1-1 0 0 0,-1 0 0 0 0,1 1 0 0 0,0 0 0 0 0,0-1 0 0 0,0 1 0 0 0,0-1 0 0 0,0 1 0 0 0,0 0 0 0 0,1 0 0 0 0,-1 0 0 0 0,1-1 0 0 0,0 1 0 0 0,0 0 0 0 0,0 0 0 0 0,0 0 0 0 0,1 2 0 0 0,-1 3 0 0 0,2 8 0 0 0,2-9 0 0 0,-3-4 0 0 0,1 1 0 0 0,-1-1 0 0 0,1 1 0 0 0,0-1 0 0 0,0 1 0 0 0,0-1 0 0 0,1 0 0 0 0,-1 0 0 0 0,1 0 0 0 0,2 2 0 0 0,0-3 0 0 0,-4-2 0 0 0,0 0 0 0 0,-1 1 0 0 0,1-1 0 0 0,-1 0 0 0 0,1 1 0 0 0,0-1 0 0 0,-1 0 0 0 0,1 1 0 0 0,-1-1 0 0 0,1 1 0 0 0,-1-1 0 0 0,1 1 0 0 0,-1-1 0 0 0,1 1 0 0 0,-1-1 0 0 0,0 1 0 0 0,1 0 0 0 0,-1-1 0 0 0,0 1 0 0 0,1-1 0 0 0,-1 1 0 0 0,0 0 0 0 0,3 4 0 0 0,-3-4 1 0 0,1 0 1 0 0,0 0 0 0 0,0 0-1 0 0,0 0 1 0 0,-1 0 0 0 0,1 0-1 0 0,0 0 1 0 0,0 0 0 0 0,0 0-1 0 0,1 0 1 0 0,-1 0 0 0 0,0-1-1 0 0,0 1 1 0 0,0-1 0 0 0,0 1-1 0 0,1-1 1 0 0,-1 1 0 0 0,0-1-1 0 0,1 0 1 0 0,-1 1 0 0 0,0-1-2 0 0,7 2 18 0 0,11 9-8 0 0,-15-8-8 0 0,1 0 1 0 0,-1-1-1 0 0,0 1 1 0 0,1-1 0 0 0,2 1-3 0 0,5 0 23 0 0,-8-2-17 0 0,0 0 1 0 0,0 1-1 0 0,0-1 1 0 0,0 1-1 0 0,0-1 0 0 0,-1 1 1 0 0,1 0-1 0 0,0 1-6 0 0,2 0 19 0 0,0 0-1 0 0,0 0 1 0 0,0-1 0 0 0,0 0-1 0 0,1 0 1 0 0,4 0-19 0 0,-2 0 22 0 0,0 1 1 0 0,-1 0-1 0 0,1 0 1 0 0,0 1-23 0 0,21 14 53 0 0,-24-13-49 0 0,0-1-1 0 0,1 0 1 0 0,-1-1 0 0 0,1 0 0 0 0,0 0 0 0 0,3 1-4 0 0,8 0 28 0 0,-11-2-22 0 0,1 0 0 0 0,-1 0 1 0 0,1 0-1 0 0,-1 1 1 0 0,1 1-7 0 0,5 2 12 0 0,0 1 0 0 0,-1 0 1 0 0,0 1-1 0 0,0 0 1 0 0,0 1-1 0 0,9 9-12 0 0,-10-6 40 0 0,0 1 0 0 0,-1 1 0 0 0,5 7-40 0 0,2 8 96 0 0,-14-23-59 0 0,-1-1 1 0 0,0 1-1 0 0,0-1 0 0 0,0 1 1 0 0,-1 0-1 0 0,0 0 0 0 0,0 0 1 0 0,-1 0-1 0 0,1 0 1 0 0,-2 5-38 0 0,2 0 110 0 0,-1-7-74 0 0,1-1-1 0 0,-1 0 0 0 0,0 0 1 0 0,0 0-1 0 0,-1 1 0 0 0,1-1 1 0 0,0 0-1 0 0,-1 0 0 0 0,0 0 1 0 0,0 1-36 0 0,-12 21 264 0 0,-6 13 215 0 0,18-36-455 0 0,0 0 0 0 0,-1-1 0 0 0,1 1-1 0 0,-1-1 1 0 0,0 1 0 0 0,1-1 0 0 0,-1 0-1 0 0,0 1 1 0 0,0-1 0 0 0,0 0 0 0 0,0 0-24 0 0,-16 8 138 0 0,12-6-91 0 0,-7 3 48 0 0,-6 4 30 0 0,17-10-114 0 0,0 1 0 0 0,0 0 0 0 0,0-1 0 0 0,0 0 0 0 0,0 1 0 0 0,0-1-1 0 0,0 0 1 0 0,0 0 0 0 0,0 0 0 0 0,0 0 0 0 0,0 0-11 0 0,-8-1 37 0 0,6 2-23 0 0,0-1-1 0 0,0 1 0 0 0,0-1 0 0 0,0 1 0 0 0,0 0 1 0 0,0 0-1 0 0,1 1 0 0 0,-1-1 0 0 0,0 1 0 0 0,-2 2-13 0 0,3-3 1 0 0,0-1 1 0 0,1 1-1 0 0,-1 0 0 0 0,0-1 0 0 0,0 1 0 0 0,0-1 0 0 0,0 0 0 0 0,0 0 0 0 0,0 0 0 0 0,0-1 0 0 0,-1 1-1 0 0,-5-1 0 0 0,-6 2 0 0 0,12-1 0 0 0,0 1 0 0 0,0-1 0 0 0,0 0 0 0 0,0 0 0 0 0,0-1 0 0 0,0 1 0 0 0,1 0 0 0 0,-1-1 0 0 0,0 0 0 0 0,-3 0 0 0 0,-9-10 0 0 0,-1 8-14 0 0,13 3-60 0 0,1 0 51 0 0,-7 0 105 0 0,5 0-77 0 0,2 0-39 0 0,0 0-40 0 0,0 0-60 0 0,-1 0-68 0 0,1 0-80 0 0,-1 0-93 0 0,3-2-255 0 0,0 0 479 0 0,0 0 21 0 0,0 0-9 0 0,0 1-40 0 0,0-1-8 0 0,0 1-39 0 0,0-1-45 0 0,0 1-52 0 0,0-1-54 0 0,0 0-52 0 0,0 1-44 0 0,0-1-41 0 0,0 0-147 0 0,0 0-39 0 0,0 0-177 0 0,0-1-482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11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96 7080 0 0,'0'0'157'0'0,"0"0"23"0"0,0 0 13 0 0,3-2-22 0 0,10-9-136 0 0,0 6-35 0 0,-9-2 53 0 0,0 3 117 0 0,6 2 128 0 0,-3 2-44 0 0,-4 0-166 0 0,-1 0 0 0 0,0 0 0 0 0,0 0 1 0 0,0 0-1 0 0,0 0 0 0 0,1 0 0 0 0,-1-1 1 0 0,0 1-1 0 0,0-1 0 0 0,1 0-88 0 0,5-3 266 0 0,18-8 485 0 0,-18 10-655 0 0,3-2 87 0 0,1 1 60 0 0,3 0 59 0 0,2 2 58 0 0,1-1-194 0 0,29-15 282 0 0,-34 12-353 0 0,-1 0-44 0 0,8 1-22 0 0,8 5-30 0 0,-11 0-9 0 0,-11-1-54 0 0,-1 1 45 0 0,8 6 53 0 0,-7-4-74 0 0,-3-1-20 0 0,1-1-37 0 0,1 0-101 0 0,1-1-97 0 0,-3 0-101 0 0,0 0-108 0 0,-1 0 68 0 0,0 0-40 0 0,1 0-564 0 0,-1 0-444 0 0,-2 0-845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14.8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6688 0 0,'0'0'197'0'0,"0"0"-56"0"0,0 0-11 0 0,0 0 44 0 0,0 0 145 0 0,0 0 266 0 0,0 0 21 0 0,0 0-13 0 0,2 3-60 0 0,9 10-21 0 0,-6 0-6 0 0,2-8-157 0 0,-7-5-328 0 0,1 0-1 0 0,-1 1 1 0 0,0-1-1 0 0,1 0 1 0 0,-1 0-1 0 0,0 0 1 0 0,1 1-1 0 0,-1-1 1 0 0,0 0-1 0 0,1 1 0 0 0,-1-1 1 0 0,0 0-1 0 0,0 1 1 0 0,1-1-1 0 0,-1 0 1 0 0,0 1-1 0 0,0-1 1 0 0,1 0-1 0 0,-1 1 1 0 0,0-1-1 0 0,0 1 1 0 0,0-1-1 0 0,0 0 0 0 0,0 1 1 0 0,0-1-1 0 0,0 1 1 0 0,0-1-1 0 0,0 1 1 0 0,0-1-1 0 0,0 0 1 0 0,0 1-21 0 0,3 4 480 0 0,7 6 0 0 0,-7-9-16 0 0,-3 1-67 0 0,0 8-28 0 0,0-11-362 0 0,0 0-1 0 0,0 0 0 0 0,0 0 1 0 0,0 0-1 0 0,0 0 0 0 0,0 0 1 0 0,0 0-1 0 0,0 0 0 0 0,0 0 1 0 0,0 1-1 0 0,0-1 0 0 0,0 0 1 0 0,0 0-1 0 0,0 0 0 0 0,0 0 1 0 0,0 0-1 0 0,0 0 0 0 0,0 0 1 0 0,0 0-1 0 0,0 0 0 0 0,0 0 1 0 0,0 0-1 0 0,0 1 0 0 0,0-1 1 0 0,0 0-1 0 0,0 0 0 0 0,0 0 1 0 0,0 0-1 0 0,0 0 0 0 0,0 0 1 0 0,0 0-1 0 0,0 0 0 0 0,1 0 1 0 0,-1 0-1 0 0,0 0 0 0 0,0 0 1 0 0,0 0-1 0 0,0 0 0 0 0,0 0 1 0 0,0 0-1 0 0,0 0 0 0 0,0 0 1 0 0,0 0-1 0 0,0 0 0 0 0,0 0 1 0 0,1 0-1 0 0,-1 0 0 0 0,0 0 1 0 0,0 0-1 0 0,0 0 1 0 0,0 0-1 0 0,0 0 0 0 0,0 0 1 0 0,0 0-1 0 0,0 0 0 0 0,0 0 1 0 0,1 0-7 0 0,9 0 332 0 0,-7 0-118 0 0,-3 0-48 0 0,0 0-8 0 0,0 0-4 0 0,0 0-2 0 0,0 0 0 0 0,0 0 0 0 0,0 0-10 0 0,0 0-36 0 0,0 0-12 0 0,0 0-5 0 0,0 0-5 0 0,0 0-16 0 0,0 0-4 0 0,0 0 0 0 0,-3-2-10 0 0,-7-9-30 0 0,6 4 40 0 0,4-2-59 0 0,1 7 6 0 0,-1 0-6 0 0,0 0 0 0 0,0 0 0 0 0,1 1 0 0 0,-1-1 0 0 0,0 0 0 0 0,1 0 0 0 0,0 1 0 0 0,-1-1 0 0 0,1 0 0 0 0,0 1 0 0 0,0-1 0 0 0,0 1 0 0 0,0-1-5 0 0,0 1 0 0 0,0-1 0 0 0,0 0 0 0 0,-1 1 0 0 0,1-1 0 0 0,0 1 0 0 0,0-1 1 0 0,-1 0-1 0 0,1 0 0 0 0,-1 1 0 0 0,0-1 0 0 0,0 0 0 0 0,1 0 0 0 0,-1 0 0 0 0,0-4-2 0 0,-1 5 4 0 0,1 0 0 0 0,0 0 0 0 0,0 0 0 0 0,0 0-1 0 0,0 0 1 0 0,0 0 0 0 0,0 0 0 0 0,0 0 0 0 0,0 0 0 0 0,0 0-1 0 0,0 0 1 0 0,0 1 0 0 0,1-1 0 0 0,-1 0 0 0 0,0 0 0 0 0,1 0-1 0 0,-1 0 1 0 0,1 0 0 0 0,-1 1 0 0 0,1-1 0 0 0,-1 0 0 0 0,1 0 0 0 0,0 1-1 0 0,-1-1 1 0 0,1 0 0 0 0,0 1 0 0 0,-1-1 0 0 0,1 0 0 0 0,0 1-1 0 0,0-1 1 0 0,0 1 0 0 0,-1 0 0 0 0,1-1 0 0 0,0 1 0 0 0,0 0 0 0 0,0-1-3 0 0,0 1 1 0 0,0-1 0 0 0,0 0 0 0 0,0 1 0 0 0,0-1 0 0 0,0 0 0 0 0,0 0 0 0 0,-1 0 0 0 0,1 0 0 0 0,0 1 0 0 0,-1-1 0 0 0,1 0 0 0 0,0 0 0 0 0,-1 0 0 0 0,0 0 0 0 0,1-1 0 0 0,-1 1 0 0 0,7-10 0 0 0,3 6 0 0 0,-6-2 0 0 0,-4 6 0 0 0,0 1 0 0 0,0 0 0 0 0,0 0 0 0 0,0 0 0 0 0,0-1 0 0 0,0 1 0 0 0,0 0 0 0 0,0 0 0 0 0,0 0 0 0 0,0 0 1 0 0,0-1-1 0 0,0 1 0 0 0,0 0 0 0 0,0 0 0 0 0,0 0 0 0 0,0 0 0 0 0,1-1 0 0 0,-1 1 0 0 0,0 0 0 0 0,0 0 0 0 0,0 0 0 0 0,0 0 0 0 0,0 0 0 0 0,1 0 0 0 0,-1-1 0 0 0,0 1 0 0 0,0 0 0 0 0,0 0 0 0 0,0 0 0 0 0,1 0 0 0 0,-1 0 0 0 0,0 0 0 0 0,0 0 0 0 0,0 0 0 0 0,1 0 0 0 0,-1 0 0 0 0,27-2-15 0 0,-17 2-21 0 0,14 0-46 0 0,-11 3 62 0 0,16 13 20 0 0,-24-6-10 0 0,6-3-30 0 0,-10-7 39 0 0,0 1 0 0 0,0-1 1 0 0,0 1-1 0 0,0-1 0 0 0,0 1 0 0 0,0-1 0 0 0,0 1 0 0 0,0 0 0 0 0,0-1 1 0 0,0 1-1 0 0,0 0 0 0 0,-1 0 0 0 0,1 0 0 0 0,0 0 0 0 0,0 0 1 0 0,-1 0-1 0 0,5 9 1 0 0,-4-7-1 0 0,0-1 0 0 0,0 0 0 0 0,0 0 0 0 0,1 0 0 0 0,-1 1-1 0 0,1-1 1 0 0,-1 0 0 0 0,1-1 0 0 0,0 1 1 0 0,0 0-6 0 0,-1 0 1 0 0,1 0-1 0 0,-1 0 1 0 0,1 0-1 0 0,-1 0 0 0 0,0 0 1 0 0,0 1-1 0 0,0-1 1 0 0,0 1 5 0 0,4 7-4 0 0,8 6 4 0 0,-11-15 0 0 0,-1 0 0 0 0,0 0 0 0 0,0 0 0 0 0,1 1 0 0 0,-1-1 0 0 0,0 0 0 0 0,0 1 0 0 0,0-1 0 0 0,-1 1 0 0 0,1-1 0 0 0,0 1 0 0 0,0-1 0 0 0,-1 1 0 0 0,1 0 0 0 0,-1-1 0 0 0,0 1 0 0 0,1 0 0 0 0,-1-1 0 0 0,0 1 0 0 0,0 0 0 0 0,0-1 0 0 0,0 0 0 0 0,0 0 0 0 0,0 0 0 0 0,0 0 0 0 0,0-1 0 0 0,0 1 0 0 0,0 0 0 0 0,0 0 0 0 0,1 0 0 0 0,-1 0 0 0 0,0-1 0 0 0,1 1 0 0 0,-1 0 0 0 0,1 0 0 0 0,9 5 0 0 0,-9-6 1 0 0,-1 1 0 0 0,0-1 0 0 0,1 1-1 0 0,-1 0 1 0 0,0-1 0 0 0,0 1-1 0 0,0 0 1 0 0,1-1 0 0 0,-1 1 0 0 0,0 0-1 0 0,0-1 1 0 0,0 1 0 0 0,0 0-1 0 0,0-1 1 0 0,0 1-1 0 0,0-1 0 0 0,0 3 19 0 0,0-3-135 0 0,0 0-63 0 0,0 0 79 0 0,0 0-64 0 0,0 0-80 0 0,0 0 74 0 0,0 0-37 0 0,0 0-41 0 0,0 0-38 0 0,0 0-388 0 0,0 0 92 0 0,1 1-52 0 0,0 0-747 0 0,4 4-590 0 0,4 4-1118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16.2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10424 0 0,'0'0'233'0'0,"0"0"39"0"0,0 0 15 0 0,0 0-37 0 0,0 0-94 0 0,0 0-41 0 0,0 0 120 0 0,0 0 219 0 0,0 0 24 0 0,0 0-37 0 0,0 0-312 0 0,0 0 21 0 0,0 0 56 0 0,0 0-12 0 0,0 0-20 0 0,2 3-72 0 0,9 7-29 0 0,-9-7 12 0 0,-2-3-39 0 0,0 0-100 0 0,0 0 0 0 0,0 0-69 0 0,0 0-77 0 0,0 0 57 0 0,0 0-34 0 0,0 0-37 0 0,0 0-35 0 0,1 0-341 0 0,-1 0 79 0 0,0 0-48 0 0,2 0-662 0 0,2 0-523 0 0,5 0-993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16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9328 0 0,'0'0'208'0'0,"0"0"33"0"0,0 0 15 0 0,0 0 36 0 0,0 0 124 0 0,0 0 52 0 0,0 3 11 0 0,0 3-203 0 0,0-2-126 0 0,0-2-44 0 0,0-1-8 0 0,0-1 14 0 0,0 0-16 0 0,3 0-21 0 0,2 0-68 0 0,0 0-45 0 0,-2 0-60 0 0,-3 2-42 0 0,0 9-194 0 0,0-8-16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16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9792 0 0,'0'0'222'0'0,"0"0"30"0"0,0 0 18 0 0,0 0-97 0 0,0 0-28 0 0,0 0 40 0 0,0 0 145 0 0,0 0 271 0 0,0 0 21 0 0,0 0-20 0 0,0 0-88 0 0,0 0-40 0 0,0 0-8 0 0,0 0-26 0 0,0 0-100 0 0,0 0-42 0 0,0 0-8 0 0,0 0-34 0 0,3 0-134 0 0,8 0-48 0 0,-9 0-19 0 0,-2 0-96 0 0,0 0-95 0 0,0 0-92 0 0,0 0 64 0 0,0 0-40 0 0,0 0-41 0 0,0 0-41 0 0,0 0-35 0 0,0 0-34 0 0,0 0-231 0 0,0 0-54 0 0,0 0-757 0 0,0 0-599 0 0,0 0-1136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15.3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0 207 7136 0 0,'0'0'165'0'0,"0"0"22"0"0,0 0 6 0 0,0 0-65 0 0,0 0-13 0 0,0 0 36 0 0,0 0 126 0 0,0 0 229 0 0,0 0 20 0 0,0 0-10 0 0,3 0-50 0 0,6 0-190 0 0,2 0 84 0 0,27 0 1021 0 0,-30 0-1116 0 0,1 0-35 0 0,-1 0-42 0 0,0 0-59 0 0,-1 0-71 0 0,0 0-81 0 0,-2-3 129 0 0,-2 1-150 0 0,-1 0 44 0 0,11-4 164 0 0,-7 4-216 0 0,-3 2-31 0 0,1 0-48 0 0,0-1-56 0 0,0 1-64 0 0,0 0-73 0 0,1 0-79 0 0,-4 0 110 0 0,0 0-45 0 0,0 0-39 0 0,0 0-34 0 0,1 0-121 0 0,-1 0-35 0 0,5 0-1252 0 0</inkml:trace>
  <inkml:trace contextRef="#ctx0" brushRef="#br0" timeOffset="588">284 33 7312 0 0,'0'0'165'0'0,"0"0"22"0"0,0 0 9 0 0,0 0 44 0 0,3 0 122 0 0,0 0-252 0 0,1-1 44 0 0,6-3 469 0 0,-7 1-394 0 0,1 1-84 0 0,-3 0-119 0 0,0 1-39 0 0,1 0 231 0 0,0-1-59 0 0,0 2-49 0 0,0-1-39 0 0,0 1-25 0 0,3 1 3 0 0,-4 0 2 0 0,-1-1 5 0 0,5-1 211 0 0,0 1-65 0 0,-1-1-54 0 0,-1 0-43 0 0,1 0-23 0 0,3-5 49 0 0,-4 3-46 0 0,-2 2-35 0 0,0 0 111 0 0,1 0-36 0 0,1 0 33 0 0,1 1-79 0 0,1 0-39 0 0,-2 1 55 0 0,2-1-7 0 0,0 0 60 0 0,18 0 611 0 0,-17 0-595 0 0,0 0-52 0 0,-1 0-43 0 0,-5 0-66 0 0,1 0 0 0 0,-1 0 0 0 0,1 0 0 0 0,-1 0 0 0 0,0 0 0 0 0,1 0 0 0 0,-1 0 0 0 0,1 0 0 0 0,-1 0 0 0 0,1 0 0 0 0,-1 0 0 0 0,0 0 0 0 0,1 1 0 0 0,-1-1 1 0 0,0 0-1 0 0,1 0 0 0 0,-1 0 0 0 0,1 1 0 0 0,-1-1 0 0 0,0 0 0 0 0,0 0 0 0 0,1 1 0 0 0,-1-1 0 0 0,0 0 0 0 0,1 1 0 0 0,-1-1 0 0 0,0 0 0 0 0,0 1 0 0 0,0-1 0 0 0,1 1 1 0 0,-1-1-4 0 0,5 7 45 0 0,-1-6-24 0 0,-1 1-3 0 0,5 13 7 0 0,3 1-25 0 0,-8 0 10 0 0,-3 6 42 0 0,0 3 3 0 0,-3-9-44 0 0,-8-3 2 0 0,8-7 48 0 0,4 4-47 0 0,-1-10-6 0 0,0 0-7 0 0,0 0 0 0 0,0 0 0 0 0,0 0 0 0 0,0 0 0 0 0,0 0 0 0 0,0 1 0 0 0,0-1 1 0 0,0 0-1 0 0,0 0 0 0 0,0 0 0 0 0,0 0 0 0 0,0 0 0 0 0,0 0 0 0 0,0 0 0 0 0,0 0 1 0 0,0 0-1 0 0,0 0 0 0 0,0 1 0 0 0,0-1 0 0 0,0 0 0 0 0,0 0 0 0 0,0 0 0 0 0,0 0 1 0 0,0 0-1 0 0,0 0 0 0 0,0 0 0 0 0,0 0 0 0 0,0 0 0 0 0,-1 0 0 0 0,1 0 0 0 0,0 0 1 0 0,0 0-1 0 0,0 1 0 0 0,0-1 0 0 0,0 0 0 0 0,0 0 0 0 0,0 0 0 0 0,0 0 0 0 0,0 0 0 0 0,0 0 1 0 0,0 0-1 0 0,-1 0 0 0 0,1 0 0 0 0,0 0 0 0 0,0 0 0 0 0,0 0 0 0 0,0 0 0 0 0,0 0 1 0 0,0 0-1 0 0,0 0 0 0 0,0 0 0 0 0,0 0 0 0 0,0 0 0 0 0,-1 0 0 0 0,1 0 0 0 0,0 0 1 0 0,0 0-2 0 0,-10 0 29 0 0,7 0 35 0 0,3 0 3 0 0,0 0-3 0 0,0 0 0 0 0,3 0-11 0 0,0-1-41 0 0,-2 1-11 0 0,24 14-3 0 0,-10-12 2 0 0,-14-2 0 0 0,0 0 0 0 0,0 0 0 0 0,0 0 0 0 0,-1 0 0 0 0,1 0 0 0 0,0 0 0 0 0,0 0 0 0 0,0 1 0 0 0,0-1 0 0 0,-1 0 0 0 0,1 0 0 0 0,0 1 0 0 0,0-1 0 0 0,0 0 0 0 0,0 1 0 0 0,4 10 10 0 0,5-6 33 0 0,-4 5-32 0 0,4-4-11 0 0,-5 7 0 0 0,6 7 7 0 0,-11-17 0 0 0,1-1 1 0 0,0 0 0 0 0,0 0 0 0 0,0 0 0 0 0,0 0 0 0 0,0-1 0 0 0,1 1-1 0 0,-1 0 1 0 0,2 1-8 0 0,1 0 16 0 0,-1 3 88 0 0,-4 4-28 0 0,1-10-61 0 0,0 3 114 0 0,0-1 6 0 0,0 0-111 0 0,0-1 0 0 0,0 0 0 0 0,0 0 1 0 0,0 0-1 0 0,0 0 0 0 0,-1 0 1 0 0,1 0-1 0 0,0 1 0 0 0,-1-1 0 0 0,1 0 1 0 0,-1 0-1 0 0,0 0-24 0 0,-4 7 202 0 0,-4 1 49 0 0,-2 2-59 0 0,7-6-54 0 0,4 0-87 0 0,-1 0-18 0 0,0-4-26 0 0,1-1-1 0 0,-1 0 0 0 0,0 1 1 0 0,0-1-1 0 0,0 0 1 0 0,1 1-1 0 0,-1-1 1 0 0,0 0-1 0 0,0 0 0 0 0,0 0 1 0 0,0 0-1 0 0,0 0 1 0 0,1 0-1 0 0,-2 0-6 0 0,1 0 5 0 0,0 0 1 0 0,0 0-1 0 0,0 0 0 0 0,1 0 0 0 0,-1 0 0 0 0,0 0 1 0 0,0 0-1 0 0,0 0 0 0 0,0 0 0 0 0,1 1 0 0 0,-1-1 0 0 0,0 0 1 0 0,0 1-1 0 0,0 0-5 0 0,-4 9 27 0 0,4-10-24 0 0,0 1 0 0 0,0-1 1 0 0,0 1-1 0 0,1-1 1 0 0,-1 0-1 0 0,0 0 1 0 0,0 1-1 0 0,0-1 0 0 0,0 0 1 0 0,1 0-1 0 0,-1 0 1 0 0,0 0-1 0 0,0 0 0 0 0,-1 0-2 0 0,-27 0-252 0 0,27 0-40 0 0,2 0 152 0 0,0 0-43 0 0,0 0-70 0 0,0 0 81 0 0,0 0-35 0 0,0 0-38 0 0,0 0-36 0 0,0 0-374 0 0,0 0 93 0 0,0 0-49 0 0,0 0-716 0 0,0 0-562 0 0,0 0-1069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18.8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268 177 4520 0 0,'0'0'99'0'0,"0"0"11"0"0,3 0 12 0 0,10 0-12 0 0,0 0-40 0 0,-11 0 5 0 0,-1 0 87 0 0,-1 0 139 0 0,3-3 10 0 0,7-7 9 0 0,-7 7 34 0 0,-3 3 20 0 0,2 0 2 0 0,10-3-10 0 0,3-7 129 0 0,-13 7 12 0 0,-2 3 5 0 0,0 0-22 0 0,0-2-87 0 0,0-9-34 0 0,0 8-7 0 0,0 1 0 0 0,0-9 12 0 0,0 9 2 0 0,0 2 0 0 0,0-3-23 0 0,0 2-317 0 0,0 0-1 0 0,0 0 1 0 0,0-1 0 0 0,0 1 0 0 0,0 0-1 0 0,0 0 1 0 0,-1 0 0 0 0,1 0 0 0 0,-1 0-1 0 0,1 0 1 0 0,0 0 0 0 0,-1-1-36 0 0,-14-15 472 0 0,2 7-229 0 0,0 5 12 0 0,7-6 1 0 0,-7 6-6 0 0,6 0-117 0 0,-5-6 181 0 0,4 4-116 0 0,4 4-165 0 0,-7-3 129 0 0,1 1-42 0 0,-1 0-5 0 0,7 4-70 0 0,0 0 0 0 0,0 0 0 0 0,0 0 0 0 0,0 0 0 0 0,0 1 0 0 0,0 0 0 0 0,0 0 0 0 0,0 0 0 0 0,0 0 0 0 0,-1 1-45 0 0,-16 0 241 0 0,17-1-206 0 0,2 0-19 0 0,0 0 0 0 0,-1 0-1 0 0,1 0 1 0 0,0 0-1 0 0,-1 0 1 0 0,1 1-1 0 0,0-1 1 0 0,-1 1-1 0 0,-1 0-15 0 0,-43 25 16 0 0,34-21-16 0 0,8 6 0 0 0,-6-5-10 0 0,10-5 8 0 0,-1-1-1 0 0,1 1 0 0 0,0-1 1 0 0,0 1-1 0 0,0-1 0 0 0,0 1 0 0 0,0-1 1 0 0,1 1-1 0 0,-1 0 0 0 0,0 0 1 0 0,0-1-1 0 0,0 1 0 0 0,1 0 1 0 0,-1 0-1 0 0,0 0 0 0 0,0 0 3 0 0,-4 12-10 0 0,-5-7 10 0 0,4 7 0 0 0,-4 3 0 0 0,7-1-11 0 0,6 1-32 0 0,10 0 33 0 0,-7-10 7 0 0,13 12-65 0 0,-12-13 75 0 0,8 3-4 0 0,29 12-71 0 0,-22-11 68 0 0,7 4 1 0 0,-8-5-1 0 0,-16-6 0 0 0,-1 0 0 0 0,1 0 0 0 0,-1 0 0 0 0,1 0 0 0 0,-1 1 0 0 0,1-1 0 0 0,-1 1 0 0 0,2 2 0 0 0,1 3 0 0 0,-4-4 0 0 0,1-1 0 0 0,-1 0 0 0 0,0 0 0 0 0,1 0 0 0 0,0 0 0 0 0,0-1 0 0 0,6 3 0 0 0,-8-4 0 0 0,1 0 0 0 0,-1 0 0 0 0,0 0 0 0 0,0 1 0 0 0,0-1 0 0 0,0 1 0 0 0,0-1 0 0 0,0 1 0 0 0,0 0 0 0 0,6 5-1 0 0,-5-4 2 0 0,1 0-1 0 0,-1 1 0 0 0,0-1 0 0 0,0 1 0 0 0,-1-1 0 0 0,1 1 0 0 0,0 12 16 0 0,-3 13 106 0 0,0-13-85 0 0,-3-11 50 0 0,-7 8 44 0 0,4 0 11 0 0,-4-7 2 0 0,2 7-8 0 0,-1-6-94 0 0,-24 15 204 0 0,31-22-238 0 0,1 1-1 0 0,0-1 1 0 0,-1 1-1 0 0,1-1 0 0 0,-1 0 1 0 0,1 0-1 0 0,-1 0 0 0 0,0 0 1 0 0,1 0-1 0 0,-1 0-7 0 0,-13 3 28 0 0,7 2-2 0 0,7-4-22 0 0,0 0 0 0 0,-1 0 0 0 0,1-1 0 0 0,-1 1-1 0 0,1 0 1 0 0,-1 0 0 0 0,1-1 0 0 0,-1 1 0 0 0,0-1 0 0 0,1 0-1 0 0,-1 1 1 0 0,0-1 0 0 0,1 0 0 0 0,-1 0-4 0 0,-5 0 25 0 0,5 0-20 0 0,-1-1-1 0 0,1 1 0 0 0,0 0 0 0 0,0 1 0 0 0,0-1 0 0 0,0 0 0 0 0,-1 1 0 0 0,1-1 0 0 0,0 1 0 0 0,-1 0-4 0 0,-4 5 0 0 0,7-6 0 0 0,0 1 0 0 0,0-1 0 0 0,-1 0 0 0 0,1 1 0 0 0,0-1 0 0 0,-1 0 0 0 0,1 1 0 0 0,0-1 0 0 0,-1 0 0 0 0,1 0 0 0 0,0 1 0 0 0,-1-1 0 0 0,1 0 0 0 0,-1 0 0 0 0,1 0 0 0 0,0 1 0 0 0,-1-1 0 0 0,1 0 0 0 0,-1 0 0 0 0,1 0 0 0 0,-1 0 0 0 0,1 0 0 0 0,-1 0 0 0 0,1 0 0 0 0,0 0 0 0 0,-4-1 0 0 0,0 0 0 0 0,0 0 0 0 0,0 0 0 0 0,1 0 0 0 0,-1-1 0 0 0,0 0 0 0 0,0 0 0 0 0,-12-4 0 0 0,7 0-9 0 0,5 2-27 0 0,2 2-62 0 0,1 1-43 0 0,-1-1-192 0 0,-1-1 279 0 0,2 1-18 0 0,0 1-23 0 0,-1-1-43 0 0,1 0-16 0 0,0 1-42 0 0,0-1-47 0 0,1 0-53 0 0,-1 1 5 0 0,0 0-43 0 0,1-1-48 0 0,-1 1-49 0 0,1-1-54 0 0,0 0-56 0 0,0 1-59 0 0,0-1-64 0 0,0 0-1353 0 0,0 2-1140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19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8840 0 0,'0'0'197'0'0,"0"0"24"0"0,0 0 19 0 0,0 3 32 0 0,-1 1-52 0 0,1 3 69 0 0,1-1-45 0 0,-1 5 139 0 0,2-1-126 0 0,-2-8-213 0 0,1 0 1 0 0,0-1 0 0 0,-1 1-1 0 0,1 0 1 0 0,0-1 0 0 0,0 1 0 0 0,0-1-1 0 0,0 1 1 0 0,0-1 0 0 0,0 0-1 0 0,1 2-44 0 0,0-1 265 0 0,-1 1-97 0 0,0 0-60 0 0,-1 1-54 0 0,0 0-12 0 0,1-2 43 0 0,4 6 88 0 0,0 2 85 0 0,-2 3 89 0 0,-3-5-150 0 0,0-6-131 0 0,-1 0 1 0 0,1 0-1 0 0,0 0 1 0 0,1 0-1 0 0,-1 1 1 0 0,0-1-1 0 0,1 0 1 0 0,-1 0-1 0 0,1 0 1 0 0,0 1-67 0 0,4 5 206 0 0,0 2 68 0 0,-2 4 36 0 0,0 0 19 0 0,7 1 40 0 0,-9-14-214 0 0,0 1-37 0 0,1 1 27 0 0,-2 1-82 0 0,-1 1-52 0 0,1-2 59 0 0,3 12 115 0 0,7-1 20 0 0,-8-12-28 0 0,-2 1-61 0 0,0 8-27 0 0,0-9-8 0 0,3-2-14 0 0,1 0-92 0 0,-2 0-100 0 0,1 0-97 0 0,-2 0 58 0 0,0 0-40 0 0,-1 0-44 0 0,1 0-41 0 0,-1 0-39 0 0,1 0-34 0 0,-1 0-238 0 0,0 0-56 0 0,0 0-46 0 0,0 0-33 0 0,0 0-1320 0 0,0 0-1176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20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65 5904 0 0,'0'0'132'0'0,"0"0"17"0"0,0 0 11 0 0,-3-3-21 0 0,-7-10-111 0 0,7 6-26 0 0,-3-1-2 0 0,-1 7 46 0 0,5 1 32 0 0,1 0 86 0 0,-1-2 139 0 0,-9-9 8 0 0,8 9-66 0 0,1 0-95 0 0,-1 2-61 0 0,1 1-46 0 0,-1 1 24 0 0,0-3 66 0 0,1 0 68 0 0,-1-1 112 0 0,-7-9 174 0 0,8 10-227 0 0,0-1-71 0 0,0 2-60 0 0,0-1-48 0 0,-1 1-31 0 0,-1 1-12 0 0,3 0 14 0 0,1-1 9 0 0,-3 0 105 0 0,1 0-36 0 0,-2 0 39 0 0,2 0-84 0 0,-1 0-15 0 0,1 0 10 0 0,-3 2 245 0 0,-6 9-77 0 0,8-9-61 0 0,-1-1-83 0 0,0 0-53 0 0,-1-2-27 0 0,3 0 37 0 0,-4 1 28 0 0,-11 1 260 0 0,13 0-275 0 0,2 0-60 0 0,-3 6 87 0 0,5-7-95 0 0,0 0 0 0 0,0 1 0 0 0,0-1 1 0 0,-1 1-1 0 0,1-1 0 0 0,0 1 0 0 0,-1-1 1 0 0,1 0-1 0 0,0 1 0 0 0,-1-1 0 0 0,1 0 1 0 0,-1 1-1 0 0,1-1 0 0 0,0 0 0 0 0,-1 0 0 0 0,1 1 1 0 0,-1-1-1 0 0,1 0 0 0 0,-1 0 0 0 0,1 0 1 0 0,-1 0-1 0 0,1 1 0 0 0,-1-1 0 0 0,1 0 1 0 0,-1 0-1 0 0,1 0 0 0 0,-1 0 0 0 0,1 0 1 0 0,-1 0-1 0 0,1 0 0 0 0,-1-1 0 0 0,0 1-6 0 0,-3 0 2 0 0,-1 0 82 0 0,-9 0 197 0 0,11 1-224 0 0,1 1-38 0 0,-4 8 10 0 0,-4-4 25 0 0,9-6-50 0 0,1 1 1 0 0,0-1-1 0 0,-1 1 1 0 0,1 0-1 0 0,0-1 1 0 0,0 1-1 0 0,-1 0 1 0 0,1-1-1 0 0,0 1 1 0 0,0 0-1 0 0,0-1 1 0 0,0 1 0 0 0,0 0-1 0 0,0-1 1 0 0,0 1-5 0 0,0 2 57 0 0,3-1-90 0 0,7 9 40 0 0,8 5 22 0 0,-18-15-28 0 0,1-1 0 0 0,0 0 0 0 0,-1 1 1 0 0,1-1-1 0 0,0 0 0 0 0,0 0 0 0 0,-1 0 0 0 0,1 0 1 0 0,0 1-1 0 0,0-1 0 0 0,-1 0 0 0 0,1 0 0 0 0,0 0 1 0 0,0-1-2 0 0,4 1-1 0 0,-3 0 1 0 0,0 0 0 0 0,-1 1 0 0 0,1-1 0 0 0,0 0 0 0 0,-1 1 0 0 0,1-1 0 0 0,0 1 0 0 0,-1-1 0 0 0,1 1 0 0 0,-1 0 0 0 0,1 0 0 0 0,-1-1 0 0 0,0 1 0 0 0,1 1 0 0 0,6 2 0 0 0,1 1 8 0 0,1-1-1 0 0,-1-1 1 0 0,6 1-8 0 0,2 1 30 0 0,5 6-19 0 0,-10-7-10 0 0,4 0 33 0 0,3 6 65 0 0,-7-3-48 0 0,2-1 35 0 0,-5-2-5 0 0,-1 0-1 0 0,1 0 1 0 0,2 3-81 0 0,0 0 43 0 0,-6-5-24 0 0,0 1 1 0 0,-1 0-1 0 0,0 0 1 0 0,1 0 0 0 0,-1 1-1 0 0,0-1 1 0 0,-1 1-1 0 0,1 0 1 0 0,-1 0 0 0 0,3 3-20 0 0,4 17 136 0 0,1 0 57 0 0,-7-15-102 0 0,3 11-13 0 0,-5-11 3 0 0,-2 2 82 0 0,0-5-36 0 0,0 2 36 0 0,-3 5 26 0 0,-2-3-39 0 0,0-2-48 0 0,0 3 35 0 0,-2 2 15 0 0,3-5-74 0 0,2-3-31 0 0,1-5-36 0 0,1 1 1 0 0,0 0-1 0 0,0-1 1 0 0,-1 1 0 0 0,1 0-1 0 0,0-1 1 0 0,-1 1-1 0 0,1-1 1 0 0,-1 1 0 0 0,1-1-1 0 0,-1 1 1 0 0,1-1-1 0 0,-1 1 1 0 0,1-1 0 0 0,-1 1-1 0 0,1-1 1 0 0,-1 0-1 0 0,0 1 1 0 0,1-1 0 0 0,-1 0-1 0 0,1 1 1 0 0,-1-1-12 0 0,-4 2 44 0 0,-43 25 377 0 0,33-25-309 0 0,-1 1-88 0 0,8 2-23 0 0,6-4 3 0 0,1 0 0 0 0,0 0-1 0 0,-1-1 1 0 0,1 1 0 0 0,-1 0 0 0 0,1-1-1 0 0,-1 1 1 0 0,0-1 0 0 0,1 1 0 0 0,-1-1 0 0 0,0 1-1 0 0,1-1 1 0 0,-1 0 0 0 0,0 0-4 0 0,-14 0-19 0 0,-8 0 71 0 0,4 0-19 0 0,7 0-52 0 0,1 0-39 0 0,0 0-50 0 0,11 0 102 0 0,1 0-1 0 0,-1 0 1 0 0,1 0-1 0 0,-1 0 1 0 0,1 0-1 0 0,-1 0 1 0 0,1 0-1 0 0,-1 0 1 0 0,1 0 0 0 0,0 0-1 0 0,-1-1 1 0 0,1 1-1 0 0,-1 0 1 0 0,1 0-1 0 0,-1-1 1 0 0,1 1-1 0 0,-1 0 1 0 0,1 0-1 0 0,0-1 1 0 0,-1 1-1 0 0,1 0 1 0 0,0-1 0 0 0,-1 1-1 0 0,1 0 1 0 0,0-1-1 0 0,-1 1 1 0 0,1-1-1 0 0,0 1 7 0 0,-1-7-114 0 0,1 5-2 0 0,-3 1-103 0 0,-7 1-192 0 0,8 0 229 0 0,1 0-26 0 0,1 0-60 0 0,0 0 92 0 0,0 0-34 0 0,0 0-36 0 0,0 0-33 0 0,0 0-370 0 0,0 0 95 0 0,0 0-46 0 0,0 0-700 0 0,0 0-546 0 0,0 0-1041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20.5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0 6880 0 0,'0'0'157'0'0,"0"0"23"0"0,0 0 11 0 0,0 0-66 0 0,0 0-12 0 0,0 0 40 0 0,0 3 129 0 0,0-3-257 0 0,0 1 1 0 0,0-1-1 0 0,0 1 0 0 0,0-1 1 0 0,0 1-1 0 0,0-1 0 0 0,0 1 0 0 0,0-1 1 0 0,0 1-1 0 0,0-1 0 0 0,0 1 1 0 0,-1-1-1 0 0,1 0 0 0 0,0 1 1 0 0,0-1-1 0 0,0 1 0 0 0,-1-1 1 0 0,1 1-1 0 0,0-1 0 0 0,-1 0 0 0 0,1 1 1 0 0,0-1-1 0 0,-1 0 0 0 0,1 1 1 0 0,-1-1-1 0 0,1 0 0 0 0,0 0 1 0 0,-1 1-1 0 0,1-1 0 0 0,-1 0 0 0 0,1 0 1 0 0,-1 0-1 0 0,1 1 0 0 0,-1-1 1 0 0,1 0-1 0 0,-1 0 0 0 0,1 0 1 0 0,-1 0-1 0 0,1 0 0 0 0,-1 0 0 0 0,1 0 1 0 0,-1 0-26 0 0,-2 0 315 0 0,1 2-140 0 0,-12 13 214 0 0,7-9-246 0 0,4-2-82 0 0,0-2-50 0 0,1 1 130 0 0,1-1-45 0 0,0 1-27 0 0,1 1-13 0 0,0 0-4 0 0,-1-2 13 0 0,-1 2 25 0 0,-1 0-4 0 0,-1 3 37 0 0,2-2 33 0 0,0 2 66 0 0,2-4-70 0 0,0 1 34 0 0,0 25-34 0 0,0-26-138 0 0,-1-1 0 0 0,1 0 0 0 0,-1 0 1 0 0,0 0-1 0 0,0 1 0 0 0,0-1 0 0 0,0 0 0 0 0,-1 2-14 0 0,-4 9 109 0 0,6-13-102 0 0,-1 1-1 0 0,1-1 0 0 0,0 1 1 0 0,0-1-1 0 0,0 0 0 0 0,0 1 0 0 0,0-1 1 0 0,0 1-1 0 0,0-1 0 0 0,0 0 0 0 0,0 1 1 0 0,0-1-1 0 0,0 1 0 0 0,0-1 1 0 0,0 0-1 0 0,0 1 0 0 0,0-1 0 0 0,1 1 1 0 0,-1-1-1 0 0,0 0 0 0 0,0 1 0 0 0,0-1 1 0 0,1 0-1 0 0,-1 1-6 0 0,6 3 108 0 0,-5-3-101 0 0,-1-1 0 0 0,1 0-1 0 0,-1 0 1 0 0,1 1 0 0 0,-1-1-1 0 0,0 0 1 0 0,1 1-1 0 0,-1-1 1 0 0,1 0 0 0 0,-1 1-1 0 0,0-1 1 0 0,0 0 0 0 0,1 1-1 0 0,-1-1 1 0 0,0 1 0 0 0,0-1-1 0 0,1 1 1 0 0,-1-1 0 0 0,0 1-1 0 0,0-1 1 0 0,0 0 0 0 0,0 1-1 0 0,0-1 1 0 0,1 1 0 0 0,-1-1-1 0 0,0 1 1 0 0,0-1 0 0 0,0 1-1 0 0,-1-1 1 0 0,1 1 0 0 0,0-1-1 0 0,0 1-6 0 0,0 28 166 0 0,3-23-102 0 0,7 7 26 0 0,-5 0 113 0 0,6-8 49 0 0,-6 6 11 0 0,6-5-25 0 0,3 1-89 0 0,-10-5-99 0 0,7 4 69 0 0,7 4 77 0 0,-14-7-49 0 0,0-2-73 0 0,6-4-11 0 0,-10 2-34 0 0,1 1-28 0 0,8-4 126 0 0,0-1-1 0 0,0 0 0 0 0,0-1 1 0 0,-1 0-127 0 0,-5 3 132 0 0,0 2-44 0 0,-1 0-28 0 0,1 2-26 0 0,0-1-10 0 0,-1-1 26 0 0,3-6 90 0 0,0-7 19 0 0,-4 11-129 0 0,0 1 1 0 0,0-1-1 0 0,0 1 0 0 0,0 0 0 0 0,0-1 0 0 0,1 1 1 0 0,-1 0-1 0 0,1 0-30 0 0,5-3 86 0 0,-7 5-81 0 0,0 0 1 0 0,1-1-1 0 0,-1 1 0 0 0,1 0 1 0 0,-1 0-1 0 0,1-1 1 0 0,-1 1-1 0 0,0 0 0 0 0,1-1 1 0 0,-1 1-1 0 0,0 0 1 0 0,1-1-1 0 0,-1 1 0 0 0,0-1 1 0 0,0 1-1 0 0,1-1 1 0 0,-1 1-1 0 0,0-1 0 0 0,0 1 1 0 0,0 0-1 0 0,0-1 1 0 0,0 1-1 0 0,1-1 0 0 0,-1 1 1 0 0,0-1-1 0 0,0 1 1 0 0,0-1-1 0 0,0 1 0 0 0,0-1 1 0 0,-1 1-1 0 0,1-1 0 0 0,0 0-4 0 0,0-13 96 0 0,0-19 0 0 0,0 32-96 0 0,0 1 1 0 0,0-1-1 0 0,1 1 0 0 0,-1-1 0 0 0,0 1 0 0 0,0-1 0 0 0,0 1 1 0 0,0-1-1 0 0,0 1 0 0 0,-1-1 0 0 0,1 1 0 0 0,0-1 1 0 0,0 1-1 0 0,0-1 0 0 0,0 1 0 0 0,0 0 0 0 0,-1-1 1 0 0,1 1-1 0 0,0-1 0 0 0,0 1 0 0 0,-1-1 0 0 0,1 1 1 0 0,0 0-1 0 0,-1-1 0 0 0,1 1 0 0 0,-1 0 0 0 0,1-1 1 0 0,0 1-1 0 0,-1 0 0 0 0,1-1 0 0 0,-1 1 0 0 0,1 0-1 0 0,-7-5 29 0 0,2-8-8 0 0,-22-18 43 0 0,23 20-33 0 0,4 10-30 0 0,-1 0 1 0 0,1-1-1 0 0,-1 1 0 0 0,1 0 0 0 0,-1 0 1 0 0,1 0-1 0 0,-1 0 0 0 0,0 0 0 0 0,1 0 1 0 0,-1 0-1 0 0,0 0 0 0 0,0 0 0 0 0,1 1 1 0 0,-1-1-1 0 0,0 0 0 0 0,0 0 0 0 0,0 1 1 0 0,-1-1-3 0 0,-30-15-65 0 0,31 15-123 0 0,-1 1 65 0 0,1-1 56 0 0,-1 1 47 0 0,0-1 44 0 0,0 1 36 0 0,-8 0 357 0 0,6 0-366 0 0,1 0-103 0 0,0 0-107 0 0,1 0 32 0 0,1 0-36 0 0,-1 0-39 0 0,1 0-42 0 0,-1 0-64 0 0,1 0-56 0 0,0 0-58 0 0,-1 0-62 0 0,1 0-66 0 0,0 0-69 0 0,-1 0-74 0 0,1 0-76 0 0,1 0-1185 0 0,0 0-1111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22.8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5728 0 0,'0'0'132'0'0,"0"0"17"0"0,0 0 10 0 0,0 0-53 0 0,0 0-6 0 0,0 0 40 0 0,0 0 123 0 0,0 0 226 0 0,0 0 21 0 0,0 0-12 0 0,0 0-55 0 0,0 0-24 0 0,0 0-3 0 0,3 0 5 0 0,0 0-345 0 0,1 0 43 0 0,0 0 38 0 0,1 0 33 0 0,7 0 368 0 0,7 0 413 0 0,-11-1-790 0 0,-5 1-114 0 0,1 0 1 0 0,0-1 0 0 0,-1 1-1 0 0,1 1 1 0 0,-1-1-1 0 0,1 0 1 0 0,-1 1-1 0 0,1 0 1 0 0,1 0-68 0 0,7 6 283 0 0,0-1-34 0 0,13 9 155 0 0,0 2-105 0 0,-1 2-85 0 0,2 5-36 0 0,-18-15-131 0 0,0-1 0 0 0,-1 2 1 0 0,0-1-1 0 0,0 1 0 0 0,-1 0 1 0 0,0 1-48 0 0,19 34 150 0 0,-18-33-106 0 0,0 0 0 0 0,0 1 1 0 0,-2 0-1 0 0,0 0 1 0 0,2 8-45 0 0,-4-11 29 0 0,13 38 123 0 0,10 5 48 0 0,-12-17 158 0 0,4 25-358 0 0,-9-32 90 0 0,0 0-33 0 0,-8-27-53 0 0,2 7 14 0 0,0 0 1 0 0,-1 0-1 0 0,1 1 1 0 0,-2-1-1 0 0,0 0 1 0 0,0 1 0 0 0,0 4-19 0 0,0-1 30 0 0,0 0 0 0 0,1 0 0 0 0,1 0 0 0 0,2 8-30 0 0,-4-17 8 0 0,1 5 12 0 0,-1 0 0 0 0,0 0 0 0 0,-1 0 1 0 0,0 0-1 0 0,-1 5-20 0 0,1 3 26 0 0,-1-11-6 0 0,1 1 0 0 0,-1-1 0 0 0,0 1 0 0 0,0-1 0 0 0,-1 0 0 0 0,0 1-20 0 0,-4 16 91 0 0,5 9 25 0 0,1-25-65 0 0,0 1-1 0 0,-1 0 0 0 0,1-1 0 0 0,-3 8-50 0 0,-10 20 189 0 0,-6 0 40 0 0,12-22-30 0 0,0 0 0 0 0,-5 14-199 0 0,4-9 152 0 0,-2-1-81 0 0,-5 0-54 0 0,-11 7-43 0 0,4-3 52 0 0,19-18-9 0 0,1-1-1 0 0,-1 0 0 0 0,0 0 1 0 0,1 0-1 0 0,-1-1 0 0 0,-3 2-16 0 0,2-1 24 0 0,0 0-1 0 0,1 0 0 0 0,-1 0 1 0 0,1 1-1 0 0,0 0 0 0 0,-1-1 1 0 0,1 2-24 0 0,-10 6 10 0 0,0-7-31 0 0,10-3-90 0 0,3 0-37 0 0,0 0 58 0 0,0 0-77 0 0,0 0-91 0 0,0 0 76 0 0,0 0-42 0 0,0 0-44 0 0,0 0-43 0 0,0 0-39 0 0,0 0-35 0 0,0 0-250 0 0,0 0-58 0 0,0 0-46 0 0,0 0-33 0 0,0 0-1385 0 0,0 0-1227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11.7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8840 0 0,'0'0'197'0'0,"0"0"24"0"0,0 0 19 0 0,0 0-79 0 0,0 0-26 0 0,0 0 37 0 0,0 0 135 0 0,2 0 253 0 0,0 0-475 0 0,0 0 42 0 0,2 0 125 0 0,5 0 431 0 0,-6 0-498 0 0,-1 0-34 0 0,2-1-18 0 0,-2 0-113 0 0,-1 1-37 0 0,7-5 235 0 0,2-1 86 0 0,4 3 74 0 0,-7 4-174 0 0,5-1 85 0 0,0-3-77 0 0,3-4-32 0 0,-11 6-137 0 0,-1 0 0 0 0,1 0 0 0 0,-1 0 0 0 0,1 0 0 0 0,0 0 0 0 0,-1 1 0 0 0,4 0-43 0 0,9 0 179 0 0,-5 0-76 0 0,-1 0-35 0 0,14 0 60 0 0,-22 0-116 0 0,0 0 0 0 0,0 0 0 0 0,-1-1 0 0 0,1 1 0 0 0,0 0 0 0 0,0-1 1 0 0,-1 1-1 0 0,1-1 0 0 0,0 1 0 0 0,0-1 0 0 0,-1 0 0 0 0,1 0 0 0 0,-1 0 1 0 0,1 0-13 0 0,9-5 72 0 0,5 4-42 0 0,76 2-45 0 0,-89 0-96 0 0,1 0 36 0 0,1-1 15 0 0,0 0 83 0 0,5-3 195 0 0,-7 2-177 0 0,0 1-82 0 0,0-1-91 0 0,1 1-118 0 0,-2 0 73 0 0,0 1-39 0 0,0-1-43 0 0,0 1-44 0 0,0-1-49 0 0,1 1-52 0 0,0 0-55 0 0,0-1-58 0 0,0 1-61 0 0,0 0-65 0 0,8 0-1198 0 0,7 0-1040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7:23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81 5696 0 0,'0'0'166'0'0,"3"0"-6"0"0,2-1-122 0 0,0-1 101 0 0,-3-2 121 0 0,-1 1-79 0 0,-1 0 37 0 0,2-2 665 0 0,9-6 40 0 0,-9 9-384 0 0,-2 1-230 0 0,1 1-68 0 0,1 0 30 0 0,-1 0-248 0 0,-1 0 0 0 0,1 0 0 0 0,0 0 0 0 0,-1 0 0 0 0,1 0 0 0 0,0 0 1 0 0,-1-1-1 0 0,1 1 0 0 0,0 0 0 0 0,-1 0 0 0 0,1-1 0 0 0,-1 1 0 0 0,1 0 0 0 0,-1-1 1 0 0,1 1-1 0 0,-1-1 0 0 0,1 1 0 0 0,-1-1 0 0 0,1 1 0 0 0,-1-1 0 0 0,0 1 1 0 0,1-1-1 0 0,-1 0-23 0 0,1 1 21 0 0,-1-1 1 0 0,0 1 0 0 0,1-1-1 0 0,-1 1 1 0 0,1-1 0 0 0,-1 1-1 0 0,1-1 1 0 0,-1 1 0 0 0,1 0-1 0 0,-1-1 1 0 0,1 1 0 0 0,-1-1 0 0 0,1 1-1 0 0,-1 0 1 0 0,1 0 0 0 0,0-1-1 0 0,-1 1 1 0 0,1 0 0 0 0,0 0-1 0 0,-1 0 1 0 0,1 0 0 0 0,0 0-1 0 0,-1 0-21 0 0,0 0 7 0 0,1 0-1 0 0,-1 0 0 0 0,0 0 1 0 0,0 0-1 0 0,0 0 0 0 0,0 0 1 0 0,0 0-1 0 0,0 0 1 0 0,0 0-1 0 0,0 0 0 0 0,0 0 1 0 0,0 0-1 0 0,1 0 0 0 0,-1 0 1 0 0,0 0-1 0 0,0 0 0 0 0,0 0 1 0 0,0 0-1 0 0,0 0 1 0 0,0 0-1 0 0,0 0 0 0 0,0 0 1 0 0,0 0-1 0 0,0-1 0 0 0,0 1 1 0 0,1 0-1 0 0,-1 0 0 0 0,0 0 1 0 0,0 0-1 0 0,0 0 1 0 0,0 0-1 0 0,0 0 0 0 0,0 0 1 0 0,0 0-1 0 0,0 0 0 0 0,0 0 1 0 0,0 0-1 0 0,0 0 0 0 0,0 0 1 0 0,0-1-1 0 0,0 1 1 0 0,0 0-1 0 0,0 0 0 0 0,0 0 1 0 0,0 0-1 0 0,0 0 0 0 0,0 0 1 0 0,0 0-1 0 0,0 0 0 0 0,0 0 1 0 0,0 0-1 0 0,0-1 1 0 0,0 1-1 0 0,0 0 0 0 0,0 0 1 0 0,0 0-1 0 0,0 0-6 0 0,0-1 17 0 0,0 1-1 0 0,0 0 1 0 0,0-1 0 0 0,0 1-1 0 0,0-1 1 0 0,0 1 0 0 0,0-1-1 0 0,0 1 1 0 0,0-1 0 0 0,1 1-1 0 0,-1-1 1 0 0,0 1 0 0 0,0-1 0 0 0,0 1-1 0 0,1 0 1 0 0,-1-1 0 0 0,0 1-1 0 0,1-1 1 0 0,-1 1 0 0 0,0 0-1 0 0,1-1 1 0 0,-1 1 0 0 0,0 0-1 0 0,1 0 1 0 0,-1-1 0 0 0,0 1-1 0 0,1 0 1 0 0,-1 0 0 0 0,1-1-1 0 0,-1 1-16 0 0,17-1 489 0 0,-12 1-375 0 0,0-3 138 0 0,6-7-42 0 0,-7 7-14 0 0,0 2-101 0 0,3 2-21 0 0,-6-1-47 0 0,1 0 124 0 0,1 0-20 0 0,0 0-87 0 0,-1 0-25 0 0,0-1-1 0 0,0 1 1 0 0,0 0 0 0 0,-1 0 0 0 0,1 1-1 0 0,0-1 1 0 0,0 0 0 0 0,0 1 0 0 0,-1-1-1 0 0,1 1 1 0 0,1 0-19 0 0,1 5 68 0 0,0-1-9 0 0,1-4 1 0 0,3 0 39 0 0,5 1-10 0 0,3 12 6 0 0,0 1-2 0 0,-3-1-10 0 0,-9-9-18 0 0,-5 0-49 0 0,0 0-10 0 0,4 1 40 0 0,8 4-25 0 0,-8-3 31 0 0,-3 2-49 0 0,-1-7 6 0 0,1 2 6 0 0,0-1-1 0 0,0 1 1 0 0,0-1-1 0 0,0 0 1 0 0,-1 1 0 0 0,0-1-1 0 0,0 1-14 0 0,1-4 1 0 0,0 1 0 0 0,0-1 0 0 0,-1 1-1 0 0,1-1 1 0 0,0 0 0 0 0,0 1 0 0 0,0-1 0 0 0,-1 0 0 0 0,1 1 0 0 0,0-1-1 0 0,-1 0 1 0 0,1 0 0 0 0,0 1 0 0 0,-1-1 0 0 0,1 0 0 0 0,0 0-1 0 0,-1 0 1 0 0,1 1 0 0 0,0-1 0 0 0,-1 0 0 0 0,1 0-1 0 0,-1 0 0 0 0,1 0 0 0 0,-1 1 0 0 0,1-1 0 0 0,0 0 0 0 0,-1 0-1 0 0,1 1 1 0 0,-1-1 0 0 0,1 0 0 0 0,0 1 0 0 0,-1-1 0 0 0,1 0 0 0 0,0 1 0 0 0,0-1 0 0 0,-1 0 0 0 0,1 1 0 0 0,0-1 0 0 0,0 1 0 0 0,0-1 0 0 0,-1 0 0 0 0,1 1-1 0 0,0-1 1 0 0,0 1 0 0 0,0-1 0 0 0,0 1 0 0 0,0-1 0 0 0,0 1 0 0 0,0-1 0 0 0,0 0 0 0 0,0 1 0 0 0,0-1 0 0 0,0 1 0 0 0,0-1 0 0 0,0 1 0 0 0,0-1 0 0 0,1 1 0 0 0,-1-1 0 0 0,0 1 0 0 0,0 0 0 0 0,0 0 0 0 0,0-1 0 0 0,0 1 0 0 0,-1 0 0 0 0,1-1 1 0 0,0 1-1 0 0,0 0 0 0 0,0-1 0 0 0,0 1 0 0 0,-1 0 0 0 0,1-1 0 0 0,0 1 0 0 0,-1-1 0 0 0,1 1 1 0 0,-1-1-1 0 0,1 1 0 0 0,0-1 0 0 0,-1 1 0 0 0,1-1 0 0 0,-1 1 0 0 0,1-1 0 0 0,-1 1 1 0 0,0-1-1 0 0,1 1 0 0 0,-1-1 2 0 0,1 0 0 0 0,-1 1-1 0 0,0-1 1 0 0,1 1 0 0 0,-1-1 0 0 0,1 1 0 0 0,-1-1 0 0 0,1 1 0 0 0,0-1 0 0 0,-1 1 0 0 0,1-1 0 0 0,0 1 0 0 0,-1-1 0 0 0,1 1 0 0 0,0 0 0 0 0,-1-1 0 0 0,1 1-1 0 0,0 0 1 0 0,0-1 0 0 0,0 1 0 0 0,0 0 0 0 0,0-1 0 0 0,0 1 0 0 0,0 0 0 0 0,0 0 0 0 0,0-1-2 0 0,0 2 2 0 0,0-1 1 0 0,0 0 0 0 0,0 1-1 0 0,0-1 1 0 0,-1 0-1 0 0,1 0 1 0 0,0 1-1 0 0,0-1 1 0 0,-1 0-1 0 0,1 0 1 0 0,-1 1 0 0 0,1-1-1 0 0,-1 0 1 0 0,0 0-1 0 0,1 0 1 0 0,-1 0-1 0 0,0 0 1 0 0,0 0 0 0 0,0 0-1 0 0,0 0 1 0 0,0 0-1 0 0,0 0 1 0 0,0-1-1 0 0,0 1 1 0 0,-1 0-3 0 0,-3 2 6 0 0,4-3-5 0 0,1 0-1 0 0,-1 0 1 0 0,0 1-1 0 0,1-1 0 0 0,-1 0 1 0 0,1 1-1 0 0,-1-1 0 0 0,1 0 1 0 0,-1 1-1 0 0,0-1 1 0 0,1 1-1 0 0,0-1 0 0 0,-1 1 1 0 0,1-1-1 0 0,-1 1 0 0 0,1 0 1 0 0,-1-1-1 0 0,1 1 1 0 0,0-1-1 0 0,0 1 0 0 0,-1 0 1 0 0,1 0-1 0 0,-2 4 6 0 0,-12 10 37 0 0,1 1-22 0 0,8-3 22 0 0,-5-7-32 0 0,4 4-1 0 0,-4-5 33 0 0,5 6-22 0 0,-6-6 22 0 0,11-4-41 0 0,-1-1-1 0 0,1 1 1 0 0,0 0 0 0 0,-1-1 0 0 0,1 1 0 0 0,0 0-1 0 0,0-1 1 0 0,0 1 0 0 0,-1 0 0 0 0,1-1-1 0 0,0 1 1 0 0,0 0 0 0 0,0-1 0 0 0,0 1 0 0 0,0 0-2 0 0,0 1 74 0 0,0-2 4 0 0,0 0 27 0 0,0 0 14 0 0,0 0 1 0 0,0 0-6 0 0,0 0-22 0 0,0 0-13 0 0,0 0-7 0 0,3 0 13 0 0,8 0-13 0 0,-5 0-14 0 0,-3 0-37 0 0,3 0-8 0 0,10 0 64 0 0,-11 3-29 0 0,8 7-25 0 0,3-7 30 0 0,117-3 476 0 0,-100 0-380 0 0,6 0 43 0 0,-23 0-182 0 0,-3 0-26 0 0,-10 0 155 0 0,-1 0-67 0 0,0 0-64 0 0,1 0-64 0 0,-1 0-62 0 0,0 0-62 0 0,0 0-60 0 0,0 0-59 0 0,0 0-59 0 0,0 0-57 0 0,0 0-56 0 0,-1 0-55 0 0,1 0-54 0 0,0 0-52 0 0,-1 0-53 0 0,1 0-51 0 0,0 0-1335 0 0,-2 0-1180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9:08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2525 726 11168 0 0,'0'0'256'0'0,"0"0"34"0"0,0 0 20 0 0,0 0-40 0 0,0 1-203 0 0,0 1-39 0 0,0 5-2 0 0,0-3 32 0 0,0-2 61 0 0,0-2 141 0 0,0 3 244 0 0,0 15 166 0 0,0 1-92 0 0,0 0-84 0 0,0 1-79 0 0,0 0-71 0 0,0 1-65 0 0,0-1-58 0 0,0 1-50 0 0,2-8-66 0 0,3 9 135 0 0,2 1 51 0 0,-5-8-126 0 0,-2-11-74 0 0,0 7 123 0 0,0 0-56 0 0,0 0-46 0 0,0 0-40 0 0,0 10-15 0 0,0 25-59 0 0,0-32 52 0 0,0-1 60 0 0,0-10-71 0 0,0-3-106 0 0,0 3-42 0 0,0-3-45 0 0,0 1 89 0 0,0 0 74 0 0,0 0 119 0 0,0 0 73 0 0,0 0-155 0 0,0 0-121 0 0,0 0-15 0 0,0-1-43 0 0,0 1-14 0 0,0 0-36 0 0,0-1-38 0 0,0 1-43 0 0,0-1-45 0 0,0 1-48 0 0,0 0-51 0 0,0 0-54 0 0,0-1-780 0 0</inkml:trace>
  <inkml:trace contextRef="#ctx0" brushRef="#br0" timeOffset="265.48">2509 506 11688 0 0,'0'-14'264'0'0,"0"14"-259"0"0,0 0 0 0 0,0 0 0 0 0,0 0 1 0 0,0 0-1 0 0,0 0 0 0 0,0 0 0 0 0,1 0 1 0 0,-1 0-1 0 0,0 0 0 0 0,0 0 0 0 0,0-1 1 0 0,0 1-1 0 0,0 0 0 0 0,0 0 0 0 0,-1 0 0 0 0,1 0 1 0 0,0 0-1 0 0,0 0 0 0 0,0 0 0 0 0,0 0 1 0 0,0 0-1 0 0,0 0 0 0 0,0 0 0 0 0,0-1 1 0 0,0 1-1 0 0,0 0 0 0 0,0 0 0 0 0,0 0 1 0 0,0 0-1 0 0,0 0 0 0 0,0 0 0 0 0,0 0 1 0 0,0 0-1 0 0,0 0 0 0 0,0 0 0 0 0,-1 0 1 0 0,1 0-1 0 0,0 0 0 0 0,0 0 0 0 0,0 0 0 0 0,0 0 1 0 0,0 0-1 0 0,0 0 0 0 0,0 0 0 0 0,0 0 1 0 0,0 0-1 0 0,0 0 0 0 0,-1 0 0 0 0,1 0 1 0 0,0 0-1 0 0,0 0 0 0 0,0 0 0 0 0,0 0 1 0 0,0 0-1 0 0,0 0 0 0 0,0 0 0 0 0,0 0-5 0 0,-1 0 18 0 0,1 0-1 0 0,-1 0 1 0 0,0 0-1 0 0,1 0 0 0 0,-1 0 1 0 0,1 0-1 0 0,-1 0 1 0 0,1 0-1 0 0,-1 0 0 0 0,1-1 1 0 0,-1 1-1 0 0,1 0 1 0 0,-1 0-1 0 0,1 0 0 0 0,-1-1 1 0 0,1 1-1 0 0,-1 0 1 0 0,1-1-18 0 0,-3-4 171 0 0,3-6 51 0 0,0 11-222 0 0,-1-1 1 0 0,1 0-1 0 0,0 1 0 0 0,0-1 1 0 0,0 1-1 0 0,0-1 0 0 0,0 0 1 0 0,-1 1-1 0 0,1-1 0 0 0,0 0 1 0 0,-1 1-1 0 0,1-1 0 0 0,0 1 1 0 0,-1-1-1 0 0,1 1 1 0 0,-1-1-1 0 0,1 1 0 0 0,-1-1 1 0 0,1 1-1 0 0,-1-1 0 0 0,1 1 1 0 0,-1 0-1 0 0,1-1 0 0 0,-7-5 9 0 0,6-1 27 0 0,1 5 34 0 0,0 2 80 0 0,0 0 141 0 0,0 0 12 0 0,0 0-39 0 0,0 0-160 0 0</inkml:trace>
  <inkml:trace contextRef="#ctx0" brushRef="#br0" timeOffset="1601.12">3582 679 8720 0 0,'0'0'256'0'0,"0"0"-7"0"0,0 0-184 0 0,0 3-38 0 0,-1 22 245 0 0,1-24-238 0 0,0 0 0 0 0,0 0 0 0 0,0 1 0 0 0,0-1 0 0 0,0 0 0 0 0,0 0 0 0 0,0 0 0 0 0,0 1 0 0 0,1-1 0 0 0,-1 0-1 0 0,0 0 1 0 0,1 0 0 0 0,-1 0 0 0 0,1 1 0 0 0,0-1-34 0 0,2 6 170 0 0,0-2-52 0 0,1 7 79 0 0,-2-3 5 0 0,-1-1 44 0 0,-1-4-79 0 0,0 1 35 0 0,0 3 15 0 0,1-2-57 0 0,1 0-24 0 0,2 2 0 0 0,1 1 1 0 0,-3-1-3 0 0,-1-1 29 0 0,0 2 63 0 0,-1 1 16 0 0,0 0-73 0 0,0 15 167 0 0,2-11-63 0 0,3-4-50 0 0,1 2-6 0 0,-4-3-131 0 0,-1 2 65 0 0,0 6 135 0 0,-2 25 466 0 0,1-26-534 0 0,-1-3-88 0 0,1-10-212 0 0,0-1 40 0 0,0 3 55 0 0,0-2 108 0 0,0 6 274 0 0,0-6-326 0 0,0 1-87 0 0,0 0-100 0 0,0-1 4 0 0,0 0-38 0 0,0 0-45 0 0,0 0-47 0 0,0 1-50 0 0,0 1-56 0 0,0-1-59 0 0,0 1-63 0 0,0-5 122 0 0,0 0-49 0 0,0 0-44 0 0,0 0-39 0 0,0 0-139 0 0,0 0-39 0 0,0 0-168 0 0,0 0-455 0 0</inkml:trace>
  <inkml:trace contextRef="#ctx0" brushRef="#br0" timeOffset="1863.65">3535 427 8144 0 0,'13'-13'234'0'0,"-11"10"-104"0"0,-4 3-20 0 0,-3 0-46 0 0,-1-3-37 0 0,4-4 6 0 0,2 1 51 0 0,0 0 90 0 0,0-1 204 0 0,0 7-365 0 0,0 0 0 0 0,0 0 0 0 0,0 0 0 0 0,0 0 0 0 0,0 0 0 0 0,0-1 0 0 0,0 1 0 0 0,0 0 0 0 0,0 0 0 0 0,0 0 0 0 0,0 0 0 0 0,0 0 0 0 0,0 0-1 0 0,0 0 1 0 0,0 0 0 0 0,0 0 0 0 0,0 0 0 0 0,0-1 0 0 0,0 1 0 0 0,0 0 0 0 0,0 0 0 0 0,0 0 0 0 0,0 0 0 0 0,0 0 0 0 0,0 0 0 0 0,0 0 0 0 0,0 0 0 0 0,-1 0 0 0 0,1 0-1 0 0,0 0 1 0 0,0 0 0 0 0,0 0 0 0 0,0-1 0 0 0,0 1 0 0 0,0 0 0 0 0,0 0 0 0 0,0 0 0 0 0,0 0 0 0 0,0 0 0 0 0,0 0 0 0 0,0 0 0 0 0,-1 0 0 0 0,1 0 0 0 0,0 0-1 0 0,0 0 1 0 0,0 0 0 0 0,0 0 0 0 0,0 0 0 0 0,0 0 0 0 0,0 0 0 0 0,0 0 0 0 0,0 0 0 0 0,0 0 0 0 0,-1 0 0 0 0,1 0 0 0 0,0 0 0 0 0,0 0-13 0 0,-3 0 175 0 0,1 0 55 0 0,-2 0 611 0 0,5 0-453 0 0,0 0-229 0 0,1 0-35 0 0,1 0-24 0 0,2 0-93 0 0,-5 0 157 0 0,2 0-31 0 0,-1 0-132 0 0,-1 0 0 0 0,1 0 0 0 0,-1 0 0 0 0,1 0 0 0 0,-1 0 0 0 0,0 0 0 0 0,1 0 0 0 0,-1 0 0 0 0,1 1 0 0 0,-1-1 0 0 0,0 0 0 0 0,1 0 0 0 0,-1 0 0 0 0,1 0 0 0 0,-1 0 0 0 0,0 1 0 0 0,1-1 0 0 0,-1 0 0 0 0,0 0 1 0 0,1 1-1 0 0,-1-1 0 0 0,0 0 0 0 0,1 1 0 0 0,-1-1 0 0 0,0 0 0 0 0,0 1 0 0 0,1-1 0 0 0,-1 0 0 0 0,0 1 0 0 0,0-1 0 0 0,0 1-1 0 0,5 6-5 0 0,-3-6-27 0 0,0 1-65 0 0,1-1-67 0 0,1 1-72 0 0,0 0-74 0 0,-1 0-78 0 0,1 0-80 0 0,-1-1-83 0 0,-1 0 1 0 0,0 0-68 0 0,4 1-863 0 0,4-1-851 0 0,-10-1 2263 0 0</inkml:trace>
  <inkml:trace contextRef="#ctx0" brushRef="#br0" timeOffset="3416.86">6138 237 7568 0 0,'0'0'166'0'0,"0"0"29"0"0,0 0 14 0 0,0 0 50 0 0,0 0-66 0 0,0 0 34 0 0,0 0 269 0 0,0 0 15 0 0,0 0-17 0 0,0 0-72 0 0,0 0-34 0 0,0 0-4 0 0,0 0 13 0 0,-3 3 56 0 0,-7 8 25 0 0,8-10-243 0 0,1 1-54 0 0,0 0-47 0 0,1-1-38 0 0,0 1-23 0 0,0 0-32 0 0,1 3 9 0 0,-1-3-7 0 0,0-1 42 0 0,-1 15 276 0 0,-2-2-96 0 0,0-1-76 0 0,-1-1-52 0 0,2-7-75 0 0,-1 4 85 0 0,2-1-35 0 0,1 6 38 0 0,-1 5 15 0 0,-12 17 109 0 0,10-31-224 0 0,0 1 0 0 0,1 0-1 0 0,0-1 1 0 0,0 1 0 0 0,1 0-1 0 0,0 0 1 0 0,0 0 0 0 0,0 0 0 0 0,1 1-50 0 0,-1 0 47 0 0,1 0 1 0 0,-1-1 0 0 0,0 1 0 0 0,-1 0 0 0 0,0-1-1 0 0,0 1-47 0 0,-2 9 89 0 0,0 2 10 0 0,2-10-49 0 0,0-1 0 0 0,0 1 1 0 0,0-1-1 0 0,-1 0 0 0 0,-1 1-50 0 0,0 1 59 0 0,1 1 1 0 0,0-1-1 0 0,0 1 1 0 0,0-1-60 0 0,1 1 57 0 0,-1 0 0 0 0,0-1 0 0 0,0 1 0 0 0,-1-1-57 0 0,-8 10 96 0 0,9-15-66 0 0,0 1 0 0 0,0 0 0 0 0,0-1 0 0 0,1 1 0 0 0,-1 3-30 0 0,-3 18 82 0 0,1-10-26 0 0,3-13-44 0 0,1 0-1 0 0,0 0 0 0 0,0 1 1 0 0,0-1-1 0 0,1 1 0 0 0,-1-1 1 0 0,1 1-1 0 0,-1 1-11 0 0,2 5 12 0 0,-1-8-11 0 0,0 0 0 0 0,0 0 1 0 0,0 0-1 0 0,0 0 0 0 0,0 0 0 0 0,0 0 1 0 0,-1 0-1 0 0,1 0 0 0 0,-1 0 0 0 0,1-1 0 0 0,-1 2-1 0 0,-10 12 48 0 0,9 1-25 0 0,2-3 6 0 0,0-10-83 0 0,0-3-20 0 0,0 0 19 0 0,0 0-18 0 0,0 0-47 0 0,0 0-122 0 0,0 0-221 0 0,0 0 261 0 0,0 0-24 0 0,0 0-64 0 0,0 0 99 0 0,0 0-34 0 0,0 0-39 0 0,0 0-37 0 0,0 0-395 0 0,0 0 102 0 0,0-1-50 0 0,2-1-749 0 0,1 0 133 0 0,0-1-38 0 0,4-5-1220 0 0</inkml:trace>
  <inkml:trace contextRef="#ctx0" brushRef="#br0" timeOffset="3752.9">6075 80 6336 0 0,'0'0'141'0'0,"0"0"23"0"0,0 0 11 0 0,0 0-54 0 0,0 0 4 0 0,0 0 61 0 0,2 2 171 0 0,9 9 314 0 0,-8-9 29 0 0,-1-2-28 0 0,10 1-203 0 0,0 1-69 0 0,-2 2-65 0 0,-2 3-59 0 0,-6-6-96 0 0,-1 0-33 0 0,0 2 59 0 0,0 0-77 0 0,-1 1-74 0 0,0 0-15 0 0,0-2 57 0 0,27 30 665 0 0,-23-23-528 0 0,1 0-15 0 0,4 7 46 0 0,-3-5-138 0 0,2 9 163 0 0,2 7 118 0 0,-2-12-237 0 0,4 1 33 0 0,0-4-75 0 0,-9-8-93 0 0,1 0 1 0 0,-1-1 0 0 0,1 1 0 0 0,-1 0-1 0 0,0 2-36 0 0,16 35 239 0 0,-3-6 1 0 0,-6-12-80 0 0,3 9 19 0 0,0 0-2 0 0,-2-8-18 0 0,3 5 25 0 0,3 12 23 0 0,1 1-14 0 0,-4-12-34 0 0,10 23 110 0 0,-14-25-90 0 0,1-9-78 0 0,-8-15-67 0 0,0 0-1 0 0,-1 1 0 0 0,1-1 0 0 0,-1 1 0 0 0,1 1-33 0 0,2 21 108 0 0,8-1 39 0 0,-11-23-127 0 0,0 0-1 0 0,0 0 0 0 0,0 0 1 0 0,-1 0-1 0 0,0 0 0 0 0,1 0 1 0 0,-1 0-1 0 0,0 0 0 0 0,-1 0 1 0 0,1 0-1 0 0,0 3-19 0 0,-1 23 129 0 0,0-26-59 0 0,0-3 20 0 0,0 0 6 0 0,0 0 0 0 0,0-3-34 0 0,-2-5-112 0 0,-3 4-39 0 0,4 4 79 0 0,0-1 0 0 0,1 1 0 0 0,-1-1 0 0 0,1 1 0 0 0,-1-1 0 0 0,0 1 0 0 0,1-1 0 0 0,-1 1 0 0 0,1-1 0 0 0,0 0 0 0 0,-1 1 0 0 0,1-1 0 0 0,0 0 0 0 0,-1 1 0 0 0,1-1 0 0 0,0 0 0 0 0,-1 1 0 0 0,1-1 0 0 0,0 0 0 0 0,0 0-1 0 0,0 1 1 0 0,0-1 0 0 0,0 0 0 0 0,0 0 0 0 0,0 0 10 0 0,0 0 41 0 0,0 0-40 0 0,0-1-38 0 0,0 0-34 0 0,0-1-163 0 0,0-1-102 0 0,0-1-219 0 0,0-9-1267 0 0,0 12 1459 0 0,0-1 34 0 0,0 1 74 0 0,0 0 44 0 0,0 0 54 0 0,0 1 60 0 0,0-2-1437 0 0</inkml:trace>
  <inkml:trace contextRef="#ctx0" brushRef="#br0" timeOffset="4115.42">6043 632 7016 0 0,'0'0'201'0'0,"0"0"-47"0"0,0 0-5 0 0,0 0 54 0 0,0 0 174 0 0,0 0 319 0 0,3 0 28 0 0,5-2-220 0 0,-4-3-81 0 0,0 0-90 0 0,-3 4-303 0 0,0 1 1 0 0,-1-1-1 0 0,1 1 1 0 0,0 0-1 0 0,-1-1 1 0 0,1 1-1 0 0,0 0 1 0 0,0 0-1 0 0,-1-1 1 0 0,1 1-1 0 0,0 0 1 0 0,0 0-1 0 0,-1 0 0 0 0,1 0 1 0 0,1 0-31 0 0,58 0 1827 0 0,-52-3-1379 0 0,3-1-258 0 0,2 0 55 0 0,3 0 45 0 0,5 3 39 0 0,-7 2-171 0 0,24-1 275 0 0,-26-1-321 0 0,-3-1-48 0 0,7-4 72 0 0,-13 5-104 0 0,0-1-1 0 0,1 1 0 0 0,-1 0 0 0 0,0 0 1 0 0,1 1-1 0 0,-1-1 0 0 0,1 1 1 0 0,1-1-32 0 0,6 1 111 0 0,0 0-51 0 0,3 0-34 0 0,13 0-31 0 0,-25 1 2 0 0,-1-2 1 0 0,1 1 0 0 0,0 0 0 0 0,0 0 0 0 0,0-1-1 0 0,0 1 1 0 0,0 0 0 0 0,-1-1 0 0 0,3-1 2 0 0,7-6-88 0 0,-11 7 78 0 0,4-1-206 0 0,-1 1 92 0 0,1 0 55 0 0,1 2 22 0 0,-2 0-37 0 0,12-4-226 0 0,1-10-2 0 0</inkml:trace>
  <inkml:trace contextRef="#ctx0" brushRef="#br0" timeOffset="2252.53">4324 632 6176 0 0,'-16'0'177'0'0,"15"0"-164"0"0,0 0-1 0 0,0 0 1 0 0,0 0 0 0 0,1 0-1 0 0,-1 0 1 0 0,0 0 0 0 0,0 0-1 0 0,0-1 1 0 0,0 1 0 0 0,0 0-1 0 0,1 0 1 0 0,-1-1 0 0 0,0 1-1 0 0,0-1-12 0 0,-2-5 58 0 0,0-1 52 0 0,0 3 9 0 0,0 0 39 0 0,-1 2 41 0 0,-1 0 38 0 0,-1-1 150 0 0,1 0 68 0 0,1-4 145 0 0,-1 2 144 0 0,-4 3-289 0 0,3 2-189 0 0,-7-5 692 0 0,8 3-616 0 0,4 0-231 0 0,-1 1-36 0 0,1 0-41 0 0,0-1-48 0 0,-1 1 262 0 0,0 0-58 0 0,1 0-51 0 0,-1 1-43 0 0,0-1-26 0 0,0 1-36 0 0,-3 1-8 0 0,3 0 10 0 0,1-1 46 0 0,-17 1 306 0 0,2 2-99 0 0,3 1-85 0 0,3 1-72 0 0,3-3 85 0 0,2 0-62 0 0,0-2-30 0 0,-1 0-22 0 0,-2-1-4 0 0,2 3 20 0 0,-10 10 131 0 0,0 5-51 0 0,13-13-150 0 0,0 0 0 0 0,-1 0 0 0 0,1-1 0 0 0,-1 1 0 0 0,0-1 0 0 0,0 0 0 0 0,-2 1-49 0 0,-5 1 112 0 0,9-4-90 0 0,0 0 0 0 0,-1 0 0 0 0,1 0 0 0 0,0 0 0 0 0,0 1 0 0 0,0-1 0 0 0,0 1 0 0 0,0-1 0 0 0,0 1-22 0 0,-5 5 64 0 0,4-5-43 0 0,1 0 0 0 0,0 0 0 0 0,0 0 0 0 0,0 1 0 0 0,0-1 0 0 0,0 1 0 0 0,0-1 0 0 0,1 1 0 0 0,-1-1 0 0 0,0 3-21 0 0,-1 8 63 0 0,-1 2-5 0 0,-7 1-43 0 0,9-14-16 0 0,1 0 1 0 0,-1-1 0 0 0,1 1 0 0 0,-1 0 0 0 0,1 0 0 0 0,0 0 0 0 0,0 0 0 0 0,0 0-1 0 0,0 0 1 0 0,1 0 0 0 0,-1 0 0 0 0,0 1 0 0 0,1 0 0 0 0,-1 31 16 0 0,1-15 23 0 0,0-16-38 0 0,0 1 0 0 0,1-1 1 0 0,0 1-1 0 0,-1-1 0 0 0,1 0 1 0 0,0 1-1 0 0,0-1 0 0 0,1 2-1 0 0,4 10 1 0 0,-1 11 13 0 0,-3-20 4 0 0,0-1-1 0 0,1 1 1 0 0,-1-1-1 0 0,1 0 1 0 0,0 0-1 0 0,1 0 1 0 0,-1 0-1 0 0,4 3-17 0 0,-1-3 19 0 0,-1-1-1 0 0,1 0 1 0 0,0 0-1 0 0,0-1 1 0 0,0 0-1 0 0,1 1-18 0 0,-1-2 7 0 0,8 2 49 0 0,8-4-29 0 0,-14-1-14 0 0,2 1 21 0 0,-8 0-28 0 0,0 1-1 0 0,0-1 1 0 0,0 0 0 0 0,0 0-1 0 0,0-1 1 0 0,0 1-1 0 0,0 0 1 0 0,0-1-1 0 0,0 1 1 0 0,0-1-1 0 0,0 0-4 0 0,17-7 57 0 0,-17 7-53 0 0,1 0 0 0 0,0 0 0 0 0,0 1 1 0 0,0-1-1 0 0,0 1 0 0 0,0-1 0 0 0,1 1-5 0 0,-4 0 2 0 0,0 0 1 0 0,1 0-1 0 0,-1 0 0 0 0,0 0 0 0 0,0 0 1 0 0,1 0-1 0 0,-1 0 0 0 0,0 0 0 0 0,1 0 1 0 0,-1 0-1 0 0,0 0 0 0 0,1 0 0 0 0,-1 0 1 0 0,0 0-1 0 0,1 0 0 0 0,-1 0 1 0 0,0-1-1 0 0,0 1 0 0 0,1 0 0 0 0,-1 0 1 0 0,0 0-1 0 0,1 0 0 0 0,-1-1 0 0 0,0 1 1 0 0,0 0-1 0 0,0 0-2 0 0,5-5 13 0 0,0 2 0 0 0,-1-1 0 0 0,1 1-1 0 0,4-2-12 0 0,-3 1 14 0 0,0 0-1 0 0,0 0 1 0 0,-1-1-1 0 0,5-3-13 0 0,-2 0 22 0 0,-5 5-17 0 0,0 0 0 0 0,0 0 1 0 0,1 0-1 0 0,-2-1 0 0 0,1 0 0 0 0,0 0-5 0 0,2-6 4 0 0,-4 8 2 0 0,0-1 1 0 0,0 1-1 0 0,0 0 0 0 0,0 0 0 0 0,1 0 1 0 0,-1 0-1 0 0,1 0 0 0 0,-1 0 0 0 0,1 0-6 0 0,0 0 2 0 0,-1 0-1 0 0,1 0 0 0 0,-1 1 0 0 0,0-1 1 0 0,1 0-1 0 0,-1 0 0 0 0,0-1 0 0 0,0 1 1 0 0,-1 0-1 0 0,1 0 0 0 0,0 0 0 0 0,-1-1 1 0 0,1 0-2 0 0,0-32 33 0 0,-1 21-25 0 0,0 11-22 0 0,-1 1 0 0 0,1 0 1 0 0,-1-1-1 0 0,1 1 0 0 0,-1 0 1 0 0,0 0-1 0 0,0-1 0 0 0,0 1 0 0 0,0 0 1 0 0,-1 0-1 0 0,1 0 0 0 0,0 0 1 0 0,-1 0-1 0 0,0-1 14 0 0,-30-27-237 0 0,16 15 19 0 0,6 6 97 0 0,-13-7-97 0 0,11 9 65 0 0,3 1-79 0 0,0-1-146 0 0,-4 2-378 0 0,7-6-32 0 0,6 11 731 0 0,-1 0 0 0 0,0-1 1 0 0,0 1-1 0 0,1 0 1 0 0,-1-1-1 0 0,0 1 1 0 0,0 0-1 0 0,0 0 0 0 0,0 0 1 0 0,0 0-1 0 0,1 0 1 0 0,-1 0-1 0 0,0 0 1 0 0,-1 0 56 0 0</inkml:trace>
  <inkml:trace contextRef="#ctx0" brushRef="#br0" timeOffset="2663.19">4481 648 8568 0 0,'0'2'249'0'0,"0"6"-66"0"0,0 13-26 0 0,0-9-176 0 0,0-1 68 0 0,0 0 58 0 0,0-1 47 0 0,0 3 77 0 0,0 25 524 0 0,0-20-459 0 0,1-6-81 0 0,1-1 44 0 0,10 24 653 0 0,-3-12-341 0 0,-5-8-251 0 0,-1-1-114 0 0,-2 0-71 0 0,-1-5-17 0 0,-1 0 42 0 0,2 35 661 0 0,0-37-685 0 0,1 0-37 0 0,4 6 155 0 0,-1-4-36 0 0,-3 3 42 0 0,-2-9-197 0 0,1 30 649 0 0,3-19-416 0 0,4-3-78 0 0,-7-9-51 0 0,1 0-45 0 0,-1 2 17 0 0,-2 3-37 0 0,0-7-64 0 0,1 3 133 0 0,0-3-47 0 0,0 0-11 0 0,0 0 13 0 0,0 0 54 0 0,0 0 20 0 0,0 0 6 0 0,2-16 68 0 0,-2-2-95 0 0,0-4-60 0 0,-1-11-70 0 0,0-4-54 0 0,1 22 5 0 0,0 7 0 0 0,0 0 0 0 0,0 0 0 0 0,1 1 0 0 0,0-1 0 0 0,0-1 0 0 0,10-23 0 0 0,-6 1 0 0 0,5-1 0 0 0,-6 14 0 0 0,-3 13 0 0 0,0 0 0 0 0,0 0 0 0 0,1 1 0 0 0,-1-1 0 0 0,1 0 0 0 0,0 1 0 0 0,0 0 0 0 0,1-1 0 0 0,7-10 0 0 0,-7 10 0 0 0,1 1 0 0 0,-1-1 0 0 0,-1 0 0 0 0,1 0 0 0 0,1-4 0 0 0,3-10-18 0 0,-6 17 10 0 0,0 0-1 0 0,1 0 1 0 0,-1-1 0 0 0,0 1-1 0 0,1 1 1 0 0,-1-1-1 0 0,1 0 1 0 0,0 0 0 0 0,-1 0-1 0 0,1 1 1 0 0,0-1 0 0 0,0 1-1 0 0,0 0 1 0 0,0-1-1 0 0,1 1 9 0 0,8-5-44 0 0,9-4 11 0 0,-19 10 29 0 0,0-1 0 0 0,0 1 1 0 0,0 0-1 0 0,0 0 0 0 0,1-1 0 0 0,-1 1 0 0 0,0 0 0 0 0,0 0 1 0 0,0 0-1 0 0,0 0 0 0 0,0 0 0 0 0,0 0 0 0 0,1 0 4 0 0,20 9-20 0 0,-15-5 10 0 0,-3-3 1 0 0,0 0-1 0 0,-1 0 1 0 0,1-1-1 0 0,0 1 1 0 0,0-1-1 0 0,0 1 1 0 0,1-2 9 0 0,-3 1 0 0 0,0 0 0 0 0,-1 0 0 0 0,1 0 0 0 0,0 0 0 0 0,-1 1 0 0 0,1-1 0 0 0,0 0 0 0 0,-1 1 0 0 0,1-1 0 0 0,-1 1 0 0 0,1-1 0 0 0,-1 1 0 0 0,1 0 0 0 0,-1 0 0 0 0,1 0 0 0 0,-1 0-1 0 0,0 0 1 0 0,1 0 0 0 0,-1 0 0 0 0,0 0 0 0 0,1 1 0 0 0,18 17-40 0 0,3-2 32 0 0,22 13 68 0 0,-25-17-10 0 0,-18-11-45 0 0,1 0 0 0 0,-1 0 0 0 0,0 0 0 0 0,0 0 0 0 0,0 0 0 0 0,0 0 0 0 0,0 1 0 0 0,1 1-5 0 0,0 1 42 0 0,0 1-1 0 0,0 1 0 0 0,-1-1 1 0 0,0 0-1 0 0,0 1-41 0 0,0-2 36 0 0,0 1 0 0 0,0-1 0 0 0,0 1 0 0 0,1-1-1 0 0,1 2-35 0 0,2 1 49 0 0,-5-6-40 0 0,0-1-1 0 0,0 0 1 0 0,0 1 0 0 0,0-1 0 0 0,-1 0 0 0 0,1 1 0 0 0,0-1-1 0 0,-1 1 1 0 0,1 0 0 0 0,-1-1 0 0 0,1 1 0 0 0,-1-1 0 0 0,0 1 0 0 0,0 0-1 0 0,1-1 1 0 0,-1 1 0 0 0,-1 1-9 0 0,2 1 8 0 0,-1 0 0 0 0,1 0 0 0 0,-1 0 1 0 0,1 0-1 0 0,0 0 0 0 0,0-1 0 0 0,1 1 0 0 0,-1 0 0 0 0,1-1 0 0 0,2 4-8 0 0,0 12 72 0 0,-5 12-19 0 0,0-21-24 0 0,1-8-25 0 0,0 0 0 0 0,1 0-1 0 0,-1 0 1 0 0,0-1 0 0 0,1 1 0 0 0,-1 0 0 0 0,1 0 0 0 0,-1 0 0 0 0,1-1 0 0 0,0 1 0 0 0,1 1-4 0 0,2 8 9 0 0,-9 1-102 0 0,1-3-22 0 0,2 2-37 0 0,2 5-86 0 0,0-1-2 0 0</inkml:trace>
  <inkml:trace contextRef="#ctx0" brushRef="#br0" timeOffset="844.03">3046 332 6296 0 0,'0'0'184'0'0,"0"0"-42"0"0,0 0 1 0 0,0 0 60 0 0,0 0 178 0 0,0 0 328 0 0,0 0 26 0 0,0 0-20 0 0,0 0-118 0 0,0 0-56 0 0,0 0-11 0 0,0 0-8 0 0,0 0-22 0 0,0 0-10 0 0,0 0-2 0 0,0 0-18 0 0,0 0-71 0 0,0 0-30 0 0,0 0-7 0 0,0 3-9 0 0,0 21 147 0 0,0 0-79 0 0,0 1-73 0 0,0 0-62 0 0,0 5-14 0 0,0 1-61 0 0,0 5-20 0 0,0 18 26 0 0,0-46-184 0 0,1-1-1 0 0,0 1 0 0 0,0-1 0 0 0,1 1 0 0 0,0 0-32 0 0,0 0 29 0 0,0-1-1 0 0,0 2 1 0 0,-1-1 0 0 0,0 0-1 0 0,-1 1-28 0 0,0 6 43 0 0,0-7-16 0 0,0 0 0 0 0,0 0 0 0 0,1-1 0 0 0,0 1 0 0 0,0 1-27 0 0,4 8 47 0 0,-3-11-22 0 0,0 1 1 0 0,-1-1-1 0 0,0 1 0 0 0,0 0 0 0 0,0-1 0 0 0,-1 1-25 0 0,-1 19 86 0 0,1-17-49 0 0,-1 0-1 0 0,1 0 0 0 0,1 0 1 0 0,-1 0-1 0 0,2 0 0 0 0,0 3-36 0 0,4 4 67 0 0,-5-13-51 0 0,0 0 0 0 0,0 1-1 0 0,0-1 1 0 0,0 0 0 0 0,0 1-1 0 0,-1-1 1 0 0,1 1-1 0 0,-1 1-15 0 0,0 19 102 0 0,0 1-30 0 0,0-9-14 0 0,0-14-51 0 0,0 0 0 0 0,0-1 0 0 0,1 1 0 0 0,-1 0 0 0 0,0-1-1 0 0,1 1 1 0 0,-1 0 0 0 0,1-1 0 0 0,0 1 0 0 0,0-1 0 0 0,-1 1-1 0 0,1-1 1 0 0,0 0 0 0 0,0 1-7 0 0,4 6 22 0 0,-2 5 0 0 0,-3-10 37 0 0,0-3 9 0 0,0 2-4 0 0,0 4-59 0 0,0-1-54 0 0,0-3-44 0 0,0-1-102 0 0,0-1-157 0 0,0 0-7 0 0</inkml:trace>
  <inkml:trace contextRef="#ctx0" brushRef="#br0" timeOffset="1332.93">2856 695 6768 0 0,'0'0'149'0'0,"0"0"23"0"0,0 0 12 0 0,0 0-56 0 0,0 0-1 0 0,0 0 54 0 0,0 0 160 0 0,0 0 293 0 0,0 0 26 0 0,0 0-22 0 0,0 0-104 0 0,0 0-44 0 0,0 0-8 0 0,0 0-5 0 0,0 0-12 0 0,0 0-7 0 0,0 0-2 0 0,0 0-18 0 0,3 0-74 0 0,9-3-59 0 0,2-7 36 0 0,-12 8-198 0 0,0 1-34 0 0,1 0 25 0 0,1 1-77 0 0,1 1-48 0 0,-2-1 55 0 0,9 0 79 0 0,-8-1-99 0 0,0 1 1 0 0,0 0-1 0 0,0 0 1 0 0,0 0-1 0 0,0 1 0 0 0,0-1 1 0 0,0 1-1 0 0,2 1-44 0 0,0 0 27 0 0,29 7 38 0 0,-16-7-9 0 0,38-2 13 0 0,26 0-60 0 0,-81 0-9 0 0,1 0 0 0 0,0 0 1 0 0,0 0-1 0 0,-1-1 1 0 0,1 1-1 0 0,0-1 0 0 0,-1 0 1 0 0,1 1-1 0 0,0-1 0 0 0,-1-1 1 0 0,1 1-1 0 0,0 0 0 0 0,8-5-8 0 0,8 4-40 0 0,-9 2-168 0 0,-3 1 120 0 0,0-1 37 0 0,13 0-86 0 0,-14 0 45 0 0,1 0-57 0 0,-2 0-31 0 0,1-1-64 0 0,-1 0-75 0 0,1 0-85 0 0,-3 0 64 0 0,0 0-50 0 0,1 0-46 0 0,-1-1-39 0 0,1 1-141 0 0,-1-1-39 0 0,2 0-170 0 0,2-2-458 0 0</inkml:trace>
  <inkml:trace contextRef="#ctx0" brushRef="#br0" timeOffset="-741.2">2210 916 6536 0 0,'0'0'141'0'0,"0"0"23"0"0,-3 0 13 0 0,-10 0-19 0 0,4 0-111 0 0,5 0 18 0 0,2 0 65 0 0,1 0 148 0 0,1 0 244 0 0,-3 0 20 0 0,2 0-461 0 0,-1 0 37 0 0,-3 0 154 0 0,-5 0 451 0 0,6-1-520 0 0,1 0-64 0 0,-1 0-115 0 0,-9-9 480 0 0,12 8-257 0 0,-1 1-56 0 0,0 0-48 0 0,0 1-42 0 0,0 0-22 0 0,0 0-35 0 0,-3 1 20 0 0,4-1-13 0 0,0 0 46 0 0,-2 0-2 0 0,-1 0 57 0 0,-12 0 871 0 0,14 1-896 0 0,-1-1-36 0 0,1 1-46 0 0,0 0-54 0 0,-6 4 197 0 0,6-4-150 0 0,1 0 0 0 0,0 0 1 0 0,-1-1-1 0 0,1 1 0 0 0,-1 0 1 0 0,0-1-1 0 0,1 1 0 0 0,-1 0 1 0 0,0-1-1 0 0,1 0 0 0 0,-3 1-38 0 0,-1 1 258 0 0,1 1-184 0 0,1 0 0 0 0,-1-1 1 0 0,0 0-1 0 0,0 0 0 0 0,-1 0 1 0 0,-1 1-75 0 0,-20 9 275 0 0,24-11-253 0 0,1 0-1 0 0,-1 0 0 0 0,1 0 0 0 0,-1 0 0 0 0,1 0 0 0 0,-1 1 1 0 0,1-1-1 0 0,0 0 0 0 0,0 1 0 0 0,-1-1 0 0 0,1 2-21 0 0,-4 7 122 0 0,4-7-95 0 0,0-1 0 0 0,0 0 0 0 0,-1 1 0 0 0,1-1 0 0 0,0 0 0 0 0,-1 0 0 0 0,1 0 0 0 0,-1 0 1 0 0,0 0-28 0 0,-5 5 84 0 0,4-6-57 0 0,1 1 1 0 0,0 1-1 0 0,0-1 1 0 0,0 0-1 0 0,0 0 0 0 0,0 1 1 0 0,0-1-1 0 0,1 1 1 0 0,-1 0-1 0 0,0 1-27 0 0,-3 22 135 0 0,-11 11 92 0 0,14-31-199 0 0,0 0-7 0 0,0 1-1 0 0,0 0 1 0 0,0 0-1 0 0,1 0 1 0 0,0-1-1 0 0,0 1 1 0 0,1 0-21 0 0,0 4 14 0 0,0 10 50 0 0,3-5 13 0 0,-3-15-71 0 0,1 0 0 0 0,0 0-1 0 0,0 0 1 0 0,0 0-1 0 0,-1 1 1 0 0,1-1-1 0 0,0-1 1 0 0,0 1-1 0 0,1 0 1 0 0,-1 0 0 0 0,0 0-1 0 0,1 0-5 0 0,9 4 13 0 0,7 6-2 0 0,-11-8 40 0 0,2-3-58 0 0,-7-1 4 0 0,0 1 0 0 0,-1 0-1 0 0,1 0 0 0 0,-1 0 1 0 0,1-1-1 0 0,-1 1 0 0 0,1 0 0 0 0,-1-1 1 0 0,1 0-1 0 0,-1 1 0 0 0,1-1 1 0 0,-1 0-1 0 0,1 1 0 0 0,-1-1 1 0 0,0 0-1 0 0,0 0 0 0 0,1 0 0 0 0,-1 0 1 0 0,0-1-1 0 0,1 0 4 0 0,7-6-37 0 0,3 1-47 0 0,0 4-7 0 0,8-4-168 0 0,-17 6 212 0 0,-1-1 1 0 0,1 0 0 0 0,-1 1-1 0 0,1-1 1 0 0,-1 0 0 0 0,0 0-1 0 0,0 0 1 0 0,1-1-1 0 0,-2 1 1 0 0,1 0 0 0 0,2-3 46 0 0,-1-1-9 0 0,1 0-83 0 0,3-3-144 0 0,-1-1-100 0 0,1-1-119 0 0,7-14-690 0 0,-11 18 788 0 0,3-14-903 0 0,7-8-10 0 0</inkml:trace>
  <inkml:trace contextRef="#ctx0" brushRef="#br0" timeOffset="-397.67">2052 190 7080 0 0,'0'0'157'0'0,"0"-3"23"0"0,0 1-252 0 0,0 1 53 0 0,0-1 50 0 0,0 1 44 0 0,0 0 42 0 0,0 0 37 0 0,0 1 251 0 0,0 0-5 0 0,0 0 50 0 0,0 4 1042 0 0,0-2-963 0 0,0 1-35 0 0,0 0 73 0 0,0 0-204 0 0,0-2-228 0 0,0 1-36 0 0,0 0-24 0 0,0 0-83 0 0,0-1-33 0 0,0 0-35 0 0,0 0-38 0 0,0 0-39 0 0,0 0-41 0 0,0 10 379 0 0,0 0-45 0 0,2 12 89 0 0,9-2 40 0 0,-6 5-10 0 0,1-11-86 0 0,-5-12-136 0 0,0 1 1 0 0,1-1 0 0 0,-1 0-1 0 0,-1 1 1 0 0,1-1 0 0 0,0 1-1 0 0,-1-1 1 0 0,0 1 0 0 0,0 0-38 0 0,0 11 124 0 0,0-7-38 0 0,0 0 0 0 0,0-1 0 0 0,0 1-1 0 0,1 0 1 0 0,1 1-86 0 0,8 25 303 0 0,-4 8 1 0 0,0-18-103 0 0,-4-18-115 0 0,-1 0 1 0 0,0 0-1 0 0,0 1 1 0 0,0-1-1 0 0,0 5-86 0 0,-1 4 162 0 0,-1-7-60 0 0,1 0-1 0 0,0-1 1 0 0,1 1 0 0 0,0 0 0 0 0,1 1-102 0 0,2 7 166 0 0,-2-9-93 0 0,0-1 0 0 0,-1 1 0 0 0,1-1 1 0 0,-1 1-1 0 0,-1 0 0 0 0,1 3-73 0 0,-2 7 108 0 0,1 18 109 0 0,3-11-28 0 0,2-8-60 0 0,-3-9-65 0 0,0-1 0 0 0,-1 1 0 0 0,1 0 0 0 0,-2 0 0 0 0,1-1-1 0 0,-1 1-63 0 0,0 6 106 0 0,-1 7 85 0 0,5-3 24 0 0,-1-8-117 0 0,0 1-1 0 0,-1 0 1 0 0,0-1-1 0 0,0 3-97 0 0,-1 14 226 0 0,-1-7-66 0 0,0 33 192 0 0,0-28-176 0 0,0-23-172 0 0,1-1 0 0 0,-1 1 0 0 0,0-1 0 0 0,0 1 0 0 0,0-1 0 0 0,0 1 0 0 0,0-1 0 0 0,0 1 0 0 0,0-1 0 0 0,0 1 0 0 0,0-1 0 0 0,0 1 0 0 0,-1-1 0 0 0,1 1 0 0 0,0-1 0 0 0,0 1 0 0 0,0-1 0 0 0,0 1 0 0 0,-1-1 0 0 0,1 0 0 0 0,0 1 0 0 0,-1-1 0 0 0,1 1 0 0 0,0-1 0 0 0,-1 1 0 0 0,1-1 0 0 0,0 0 0 0 0,-1 1 0 0 0,1-1 0 0 0,-1 0-1 0 0,1 0 1 0 0,-1 1 0 0 0,1-1 0 0 0,-1 0 0 0 0,1 0 0 0 0,-1 0 0 0 0,1 1 0 0 0,-1-1 0 0 0,1 0 0 0 0,-1 0 0 0 0,1 0 0 0 0,-1 0 0 0 0,1 0 0 0 0,-1 0 0 0 0,1 0 0 0 0,-1 0-4 0 0,-2 0 65 0 0,3 2-1 0 0,0 9 0 0 0,0-8 0 0 0,0-3 0 0 0,0 0-36 0 0,0 0-44 0 0,0 0-43 0 0,0 0-88 0 0,0 0-156 0 0,0-2-365 0 0,0 0 91 0 0,0 1 77 0 0,0 0 63 0 0,0 0 58 0 0,0 0 34 0 0,0-1-694 0 0,0 1 556 0 0,0 0-87 0 0,0 0 245 0 0,0 0-33 0 0,0-1-1985 0 0,0 2-1327 0 0</inkml:trace>
  <inkml:trace contextRef="#ctx0" brushRef="#br0" timeOffset="-1530.88">1437 884 8928 0 0,'0'0'200'0'0,"-3"0"33"0"0,-9 0 24 0 0,0 0-107 0 0,-1 0-71 0 0,-17 0 40 0 0,20 0-49 0 0,1 0 37 0 0,0 0 55 0 0,0 0 65 0 0,0 0 80 0 0,1 0 94 0 0,3 3 52 0 0,-8 7-112 0 0,-1-4-49 0 0,9 4-10 0 0,-8-5-8 0 0,8-1-182 0 0,-1 0 0 0 0,1 0-1 0 0,1 0 1 0 0,-1 1 0 0 0,0-1-1 0 0,1 1 1 0 0,0 0 0 0 0,-3 5-92 0 0,2 1 165 0 0,-3 3-12 0 0,0-5-49 0 0,7-7-95 0 0,0-1-1 0 0,0 1 0 0 0,0-1 0 0 0,0 1 1 0 0,0-1-1 0 0,0 1 0 0 0,0 0 1 0 0,0-1-1 0 0,1 1 0 0 0,-1 2-8 0 0,-2 18 51 0 0,3-20-50 0 0,0 0 0 0 0,0 0 0 0 0,0 0 0 0 0,-1 0 0 0 0,1 0 1 0 0,-1 0-1 0 0,1 0 0 0 0,-1 0 0 0 0,0-1 0 0 0,1 1 1 0 0,-1 0-1 0 0,0 0 0 0 0,-1 1-1 0 0,1-2 4 0 0,0 0 1 0 0,0 1-1 0 0,0-1 0 0 0,1 1 1 0 0,-1-1-1 0 0,0 1 0 0 0,1-1 1 0 0,-1 1-1 0 0,1 0 0 0 0,0-1 1 0 0,0 1-1 0 0,-1-1 1 0 0,1 2-5 0 0,0 16 12 0 0,0-15-12 0 0,0 0 0 0 0,1-1 0 0 0,-1 1 0 0 0,0 0 0 0 0,2 3 0 0 0,4 6 0 0 0,-5-11 0 0 0,0-1 0 0 0,0 0 0 0 0,0 1 0 0 0,-1-1 0 0 0,1 1 0 0 0,-1-1 0 0 0,1 1 0 0 0,-1-1 0 0 0,0 1 0 0 0,1-1 0 0 0,-1 1 0 0 0,0 0 0 0 0,0-1 0 0 0,0 0 0 0 0,0 0 0 0 0,0 0 0 0 0,0 0 0 0 0,0 0 0 0 0,0-1 0 0 0,0 1 0 0 0,0 0 0 0 0,0 0 0 0 0,1 0 0 0 0,-1 0 0 0 0,0-1 0 0 0,1 1 0 0 0,-1 0 0 0 0,1 0 0 0 0,28 15 0 0 0,-16-12-17 0 0,9-5-113 0 0,-10 1 53 0 0,-9 0 46 0 0,1-1 1 0 0,-1 1-1 0 0,0-1 1 0 0,0 1-1 0 0,1-1 1 0 0,-1 0-1 0 0,0 0 1 0 0,0-1-1 0 0,2 0 31 0 0,6-2-125 0 0,-3 1-27 0 0,4-2-79 0 0,-7 3 83 0 0,-1-3-116 0 0,-2 2 78 0 0,1 0-45 0 0,-1-2-133 0 0,1 1-75 0 0,0 0-63 0 0,-1 0-52 0 0,4-3-665 0 0,0 3-349 0 0,3 3-886 0 0</inkml:trace>
  <inkml:trace contextRef="#ctx0" brushRef="#br0" timeOffset="-1231.39">1342 379 6120 0 0,'0'0'176'0'0,"0"-2"-4"0"0,0 1-170 0 0,0 0 1 0 0,0 1-1 0 0,0-1 0 0 0,0 0 1 0 0,0 1-1 0 0,0-1 1 0 0,-1 0-1 0 0,1 1 0 0 0,0-1 1 0 0,0 0-1 0 0,0 1 1 0 0,-1-1-1 0 0,1 0 0 0 0,0 1 1 0 0,-1-1-3 0 0,-5-1 24 0 0,2 2 64 0 0,4 0-88 0 0,-2-1 182 0 0,1-1 210 0 0,1 2-197 0 0,0-1-53 0 0,0 1-49 0 0,0 0-42 0 0,0-1-42 0 0,0 1-74 0 0,0-3-314 0 0,0 2 311 0 0,0 1 93 0 0,0-1 54 0 0,0 1 65 0 0,0-1 74 0 0,0 1 48 0 0,0 0 74 0 0,0-1 83 0 0,0 1 89 0 0,0-1 97 0 0,0 1 104 0 0,0 0 111 0 0,0-1 119 0 0,0 2-933 0 0,0-1 1 0 0,0 1 0 0 0,0-1-1 0 0,0 1 1 0 0,0-1 0 0 0,0 0-1 0 0,0 1 1 0 0,0-1 0 0 0,0 1-1 0 0,0-1 1 0 0,0 1 0 0 0,1-1-1 0 0,-1 0 1 0 0,0 1 0 0 0,0-1-1 0 0,0 0 1 0 0,1 1 0 0 0,-1-1-1 0 0,0 0 1 0 0,0 1 0 0 0,1-1 0 0 0,-1 0-1 0 0,0 1 1 0 0,1-1 0 0 0,-1 0-1 0 0,0 0 1 0 0,1 1 0 0 0,-1-1-1 0 0,0 0 1 0 0,1 0 0 0 0,-1 0-11 0 0,7 5 185 0 0,0 6 109 0 0,0 3-48 0 0,-5-10-149 0 0,-1-2-44 0 0,-1 0 0 0 0,1 1-1 0 0,-1-1 1 0 0,1 0 0 0 0,-1 0 0 0 0,0 0 0 0 0,0 1-1 0 0,0-1 1 0 0,0 0 0 0 0,0 0 0 0 0,-1 1-53 0 0,1-1 46 0 0,0 0 0 0 0,0-1 1 0 0,0 1-1 0 0,0 0 0 0 0,0-1 1 0 0,1 1-1 0 0,-1 0 1 0 0,0-1-1 0 0,1 1 0 0 0,-1-1 1 0 0,1 2-47 0 0,4 4 202 0 0,1 3 97 0 0,-4 7 76 0 0,-2-5-179 0 0,0 12 79 0 0,3 0-88 0 0,3-9-88 0 0,0 3 28 0 0,-5-1 21 0 0,1 5-7 0 0,4-1 36 0 0,-1 3 51 0 0,-2 1 35 0 0,-3-9-101 0 0,0 13 141 0 0,3-8-128 0 0,1-3-85 0 0,-2-8-39 0 0,1 0 0 0 0,-2 0-1 0 0,1 0 1 0 0,-1 8-51 0 0,-2-3 52 0 0,1-7-20 0 0,0 0 1 0 0,0 0-1 0 0,1-1 0 0 0,0 1 0 0 0,0 1-32 0 0,5 6 60 0 0,0 3 26 0 0,-4-1 20 0 0,-3-2-33 0 0,1 23 115 0 0,3-17-129 0 0,4-7-17 0 0,-6-12-37 0 0,0 0 0 0 0,0 0 1 0 0,0 0-1 0 0,0 0 0 0 0,-1 0 0 0 0,1 0 1 0 0,-1 0-1 0 0,1 2-5 0 0,-1-3 7 0 0,0 0-1 0 0,0 1 1 0 0,0-1 0 0 0,0 0 0 0 0,0 1-1 0 0,-1-1 1 0 0,1 0 0 0 0,0 0-1 0 0,-1 1 1 0 0,1-1 0 0 0,-1 1-7 0 0,-4 6 42 0 0,4-6-31 0 0,0-1-1 0 0,0 1 0 0 0,0-1 0 0 0,0 1 0 0 0,0-1 1 0 0,1 1-1 0 0,-1-1 0 0 0,1 1 0 0 0,-1 0 0 0 0,1-1 0 0 0,0 3-10 0 0,0-2 72 0 0,2 1-12 0 0,9 7-62 0 0,-9-7-68 0 0,-2-3 5 0 0,0 0 3 0 0,0 0-36 0 0,0 0-16 0 0,0 0-35 0 0,0 0-41 0 0,0 0-46 0 0,0 0-49 0 0,0 0-47 0 0,0 0-43 0 0,0 0-38 0 0,0 0-270 0 0,0 0-64 0 0,0 0-50 0 0,0 0-36 0 0,0 0-1496 0 0,0 0-1326 0 0</inkml:trace>
  <inkml:trace contextRef="#ctx0" brushRef="#br0" timeOffset="-2854.84">648 222 7200 0 0,'0'0'165'0'0,"0"0"22"0"0,0 0 6 0 0,0 0-62 0 0,0 0-6 0 0,0 0 48 0 0,0 0 151 0 0,0 0 275 0 0,0 0 17 0 0,0 0-19 0 0,0 0-105 0 0,0 0-48 0 0,0 0-10 0 0,0 0-5 0 0,-3 2-12 0 0,-7 9-7 0 0,7-9-2 0 0,0 1-34 0 0,-7 8-139 0 0,7-9-62 0 0,3 1-38 0 0,0 0-58 0 0,0 4 33 0 0,-2-1 50 0 0,-9 8 10 0 0,8 1-20 0 0,3-13-127 0 0,0 0 0 0 0,0 0 0 0 0,-1 0 0 0 0,1 0 0 0 0,-1 0 0 0 0,1 0 0 0 0,-1 0 0 0 0,0 0 0 0 0,0 1-23 0 0,-11 16 118 0 0,0 1-19 0 0,10-2 25 0 0,2-16-110 0 0,0-1-1 0 0,0 0 1 0 0,0 1-1 0 0,0-1 1 0 0,0 1-1 0 0,-1-1 1 0 0,1 0-1 0 0,-1 1 1 0 0,1-1 0 0 0,-1 1-14 0 0,-11 19 155 0 0,-2 3-10 0 0,7 1 23 0 0,1-2-39 0 0,3-11-45 0 0,0 0-1 0 0,-1 0 1 0 0,0-1-1 0 0,-3 7-83 0 0,3-9 63 0 0,0 0 0 0 0,1 1-1 0 0,0-1 1 0 0,1 1-63 0 0,0 0 61 0 0,-1-1 1 0 0,0 1-1 0 0,-1-1 0 0 0,0 1-61 0 0,-4 5 79 0 0,3-7-19 0 0,1 1 1 0 0,0 0-1 0 0,0 1 0 0 0,0 2-60 0 0,0 5 90 0 0,3-9-46 0 0,-1 0 1 0 0,0-1-1 0 0,-1 0 0 0 0,0 1 0 0 0,0 0-44 0 0,-11 18 122 0 0,7-14-45 0 0,1 0 0 0 0,0 0 1 0 0,1 1-1 0 0,-2 6-77 0 0,3-1 74 0 0,3-10-39 0 0,-1-1 0 0 0,0 1 1 0 0,-1-1-1 0 0,0 1 0 0 0,0 0-35 0 0,0-1 37 0 0,0 0 0 0 0,1 0 0 0 0,-1 0 0 0 0,1 4-37 0 0,-4 10 84 0 0,-4 0-5 0 0,5 5-14 0 0,-1-10-20 0 0,4-13-35 0 0,1 0 1 0 0,0 1-1 0 0,0-1 1 0 0,0 0-1 0 0,1 1 1 0 0,-1-1-1 0 0,1 1 0 0 0,-1 1-10 0 0,1 21 75 0 0,0-23-62 0 0,-1 1 0 0 0,0 0 0 0 0,0 0 0 0 0,0-1 0 0 0,0 1 0 0 0,0 0 0 0 0,0-1 0 0 0,-1 1 0 0 0,-2 2-13 0 0,2 3 25 0 0,2 6 60 0 0,0-13-75 0 0,0-1 1 0 0,0 0-1 0 0,0 1 1 0 0,0-1-1 0 0,0 1 1 0 0,0-1-1 0 0,0 0 0 0 0,0 1 1 0 0,0-1-1 0 0,-1 1 1 0 0,1-1-1 0 0,-1 0 1 0 0,1 0-1 0 0,-1 1-10 0 0,0-1 5 0 0,1-1 0 0 0,-1 0-1 0 0,1 0 1 0 0,-1 1 0 0 0,0-1-1 0 0,1 0 1 0 0,-1 0-1 0 0,0 1 1 0 0,1-1 0 0 0,-1 0-1 0 0,0 0 1 0 0,1 0-1 0 0,-1 0 1 0 0,0 0 0 0 0,0 0-5 0 0,1 0 0 0 0,-2 0 90 0 0,2 0 1 0 0,0-3-32 0 0,0-23-22 0 0,0 24-85 0 0,0 1-36 0 0,0-1-124 0 0,0-1-22 0 0,0 1 69 0 0,0-1 57 0 0,0 1 49 0 0,0-3 47 0 0,0-3 108 0 0,0 5-83 0 0,0-1-54 0 0,0 0-84 0 0,0 2-2 0 0,0 0-46 0 0,0-1-50 0 0,0 1-58 0 0,0-1-89 0 0,0 1-79 0 0,0-1-88 0 0,0 1-92 0 0,0-1-102 0 0,0 1-109 0 0,0-1-114 0 0,0 0-123 0 0,0-1-1009 0 0,0-5-1172 0 0</inkml:trace>
  <inkml:trace contextRef="#ctx0" brushRef="#br0" timeOffset="-2222.17">569 285 6648 0 0,'0'0'149'0'0,"0"0"23"0"0,0 0 12 0 0,0 0-60 0 0,0 0-11 0 0,0 0 40 0 0,0 0 129 0 0,0 0 239 0 0,0 2 21 0 0,0-1-531 0 0,0 1 80 0 0,0-1 68 0 0,0 0 58 0 0,0 1 81 0 0,0 0 45 0 0,0 4 900 0 0,0-3-743 0 0,0-1-237 0 0,0-1-37 0 0,0 1 29 0 0,0-1-177 0 0,0 0-38 0 0,0-1-42 0 0,0 1-46 0 0,0-1-50 0 0,0 1-53 0 0,0 1 742 0 0,0 1 1 0 0,0 7-24 0 0,0-7-102 0 0,0-3-46 0 0,0 0-10 0 0,0 0-12 0 0,0 3-36 0 0,0-1-323 0 0,0 1 44 0 0,-1 5 156 0 0,2 13 448 0 0,0-16-529 0 0,0-2-62 0 0,6 1 72 0 0,-7-4-158 0 0,1 1 1 0 0,-1-1 0 0 0,1 0-1 0 0,-1 0 1 0 0,1 1-1 0 0,-1-1 1 0 0,0 0-1 0 0,1 1 1 0 0,-1-1-1 0 0,0 0 1 0 0,1 1 0 0 0,-1-1-1 0 0,0 1 1 0 0,1-1-1 0 0,-1 0 1 0 0,0 1-1 0 0,0-1 1 0 0,0 1-1 0 0,1-1 1 0 0,-1 1-1 0 0,0-1 1 0 0,0 1 0 0 0,0-1-1 0 0,0 1 1 0 0,0-1-1 0 0,0 1 1 0 0,0-1-1 0 0,0 1 1 0 0,0-1-1 0 0,0 1 1 0 0,0-1-1 0 0,0 1-10 0 0,1 10 169 0 0,5 2-11 0 0,-5-12-141 0 0,0 1 0 0 0,0-1-1 0 0,0 1 1 0 0,0 0 0 0 0,0-1 0 0 0,-1 1-1 0 0,1 0 1 0 0,-1-1 0 0 0,1 1-1 0 0,-1 0 1 0 0,0 0 0 0 0,0 0-1 0 0,0 0-16 0 0,0 5 63 0 0,0-5-43 0 0,0 0 0 0 0,0 0 0 0 0,0 0 0 0 0,0 0 0 0 0,0 1 0 0 0,0-1 0 0 0,1 0 0 0 0,-1 0 0 0 0,1 0 0 0 0,0 1-20 0 0,10 15 87 0 0,-6 9-21 0 0,11 10 52 0 0,-6-18-103 0 0,-7-15-5 0 0,0 0 0 0 0,0 0-1 0 0,-1 1 1 0 0,0-1 0 0 0,1 3-10 0 0,5 22 21 0 0,13 0 22 0 0,-11-8-33 0 0,12 9-10 0 0,-6-9 0 0 0,-1 0 0 0 0,6 15 0 0 0,5 11 2 0 0,-5-13 50 0 0,11 24-42 0 0,-29-54-9 0 0,-1 1-1 0 0,0-1 0 0 0,1 1 1 0 0,-1-1-1 0 0,-1 1 0 0 0,2 2 0 0 0,-2-2 10 0 0,1 0 0 0 0,0 0-1 0 0,0-1 1 0 0,0 1 0 0 0,0-1-1 0 0,2 2-9 0 0,6 16 18 0 0,-1 1 43 0 0,-4-15-49 0 0,-4-7-7 0 0,0 1 1 0 0,-1-1-1 0 0,1 1 0 0 0,0-1 1 0 0,0 1-1 0 0,-1-1 0 0 0,1 1 1 0 0,-1-1-1 0 0,1 1 0 0 0,-1 0 1 0 0,0-1-1 0 0,1 1 0 0 0,-1 0 1 0 0,0 0-6 0 0,0-1 4 0 0,0 1-1 0 0,0-1 1 0 0,0 1 0 0 0,1 0 0 0 0,-1-1-1 0 0,1 1 1 0 0,-1-1 0 0 0,1 1 0 0 0,-1-1 0 0 0,1 1-1 0 0,0-1 1 0 0,0 1 0 0 0,0 0-4 0 0,5 9 55 0 0,-3 6 91 0 0,-3-7-23 0 0,0-7-10 0 0,0-3-7 0 0,0 0-29 0 0,0 0-12 0 0,0 0-1 0 0,0 0 6 0 0,0 0 20 0 0,-3 0-10 0 0,-4 0-294 0 0,0 0-9 0 0,1 0-71 0 0,3 0 97 0 0,0 0-40 0 0,1 0 4 0 0,-1 0-34 0 0,1 0-37 0 0,-1 0-40 0 0,1 0-43 0 0,0 0-47 0 0,-1 0-48 0 0,1 0-52 0 0,2 0-1011 0 0</inkml:trace>
  <inkml:trace contextRef="#ctx0" brushRef="#br0" timeOffset="-1922.59">506 963 9728 0 0,'0'0'222'0'0,"0"0"30"0"0,0 0 18 0 0,0 0-96 0 0,0 0-27 0 0,0 0 42 0 0,0 0 150 0 0,0 0 278 0 0,2 0 21 0 0,5 0-322 0 0,0 0-40 0 0,8 0 179 0 0,-1 0-121 0 0,20 0 370 0 0,-20-1-526 0 0,3-5-64 0 0,-1 0-37 0 0,-12 5-50 0 0,1 0 1 0 0,-1 1-1 0 0,1 0 0 0 0,-1 0 1 0 0,1 0-1 0 0,3 1-27 0 0,-3-1 20 0 0,0 0 0 0 0,-1 1 0 0 0,1-2-1 0 0,-1 1 1 0 0,1 0 0 0 0,-1-1 0 0 0,1 0 0 0 0,-1 0 0 0 0,1 0-20 0 0,6-2 18 0 0,-1 0-1 0 0,0 1 1 0 0,1 0-1 0 0,-1 0 1 0 0,10 1-18 0 0,16 1-3 0 0,-11 0-84 0 0,13 0-136 0 0,-6 0 3 0 0</inkml:trace>
  <inkml:trace contextRef="#ctx0" brushRef="#br0" timeOffset="7905.42">6864 127 5904 0 0,'0'0'132'0'0,"0"-3"17"0"0,0 2-205 0 0,0-1 106 0 0,0 1 94 0 0,0 0 79 0 0,0 0 132 0 0,0 0 73 0 0,0 0 149 0 0,0 1 336 0 0,0 0-62 0 0,0 1-385 0 0,0 0-174 0 0,0 0-111 0 0,0 0-131 0 0,0 0-108 0 0,0 1-120 0 0,0-1 40 0 0,0-1-35 0 0,2 6 599 0 0,2-2-390 0 0,-1 0 74 0 0,-1 2 98 0 0,1 3 201 0 0,-2 11 311 0 0,-1-13-530 0 0,0 1-51 0 0,0-3-93 0 0,0 3 25 0 0,0 3 42 0 0,0 28 379 0 0,0-23-309 0 0,0-8-107 0 0,0-1-33 0 0,-2 15 178 0 0,-4-5-80 0 0,5-14-115 0 0,-1 0 0 0 0,1 0 0 0 0,1 0 0 0 0,-1 0 0 0 0,0 0-1 0 0,1 1 1 0 0,-1 2-26 0 0,3 9 103 0 0,12 24 116 0 0,-2 0-37 0 0,-9-7-3 0 0,-3-26-123 0 0,1 1 0 0 0,0-1 1 0 0,0 0-1 0 0,0 0 1 0 0,2 5-57 0 0,3 13 168 0 0,0 18 102 0 0,-1-18-91 0 0,-3-18-110 0 0,0 0 1 0 0,-1 0-1 0 0,0 0 1 0 0,0 1-1 0 0,0 4-69 0 0,-1-8 21 0 0,0 0 0 0 0,0 0 0 0 0,0 0 0 0 0,0 0 0 0 0,1 0 0 0 0,-1 0 0 0 0,1 0 0 0 0,0 0 0 0 0,0 0 0 0 0,0 0 0 0 0,1 0 0 0 0,-1-1 0 0 0,0 1 0 0 0,1 0 0 0 0,0-1 0 0 0,0 2-21 0 0,6 12 78 0 0,-6-10-24 0 0,0 0 0 0 0,-1 0 0 0 0,0 1 0 0 0,0-1 0 0 0,0 5-54 0 0,-1 4 60 0 0,0-13-48 0 0,0 0-1 0 0,0-1 1 0 0,0 1-1 0 0,1 0 1 0 0,-1-1-1 0 0,0 1 1 0 0,1 0-1 0 0,-1-1 1 0 0,1 1-1 0 0,0-1 1 0 0,-1 1-1 0 0,1-1 1 0 0,0 1-1 0 0,0-1 1 0 0,1 2-12 0 0,2 4 52 0 0,7 14 99 0 0,-6-10-86 0 0,0 2 39 0 0,2-9-36 0 0,-7-3-64 0 0,1-1 1 0 0,-1 0-1 0 0,1 0 0 0 0,-1 1 0 0 0,1-1 1 0 0,-1 0-1 0 0,0 1 0 0 0,1-1 0 0 0,-1 0 0 0 0,0 1 1 0 0,1-1-1 0 0,-1 1 0 0 0,0-1 0 0 0,1 0 1 0 0,-1 1-1 0 0,0-1 0 0 0,0 1 0 0 0,0-1 0 0 0,1 1 1 0 0,-1-1-1 0 0,0 1 0 0 0,0-1 0 0 0,0 1 0 0 0,0-1 1 0 0,0 1-1 0 0,0-1 0 0 0,0 1 0 0 0,0-1 1 0 0,0 1-1 0 0,0-1 0 0 0,0 1 0 0 0,0-1-4 0 0,0 14 76 0 0,0-12-11 0 0,0-2-1 0 0,0 0 0 0 0,0-2 0 0 0,1-6-35 0 0,2 1-57 0 0,6-5-142 0 0,-7 10-21 0 0,-1-1 58 0 0,-1-5-169 0 0,0 5 107 0 0,-1 2 4 0 0,1 0-67 0 0,0-1-6 0 0,0 1-38 0 0,0-2-407 0 0,0 1 99 0 0,0 0-53 0 0,0-1-779 0 0,0 1-610 0 0,0 1-1162 0 0</inkml:trace>
  <inkml:trace contextRef="#ctx0" brushRef="#br0" timeOffset="8557.15">7526 474 8232 0 0,'0'0'182'0'0,"0"0"29"0"0,0 0 14 0 0,0-3-27 0 0,0 3-196 0 0,0-1 1 0 0,0 0 0 0 0,0 1-1 0 0,0-1 1 0 0,0 0 0 0 0,0 1-1 0 0,0-1 1 0 0,0 0 0 0 0,-1 1-1 0 0,1-1 1 0 0,0 0 0 0 0,0 1-1 0 0,-1-1 1 0 0,1 1 0 0 0,0-1-3 0 0,-7-2 11 0 0,3 3 31 0 0,2 0 44 0 0,1 0 96 0 0,-1 0 146 0 0,-13 5 51 0 0,3 3-113 0 0,9-5-95 0 0,0-2-79 0 0,-1-1-52 0 0,-1 0-30 0 0,2-1 37 0 0,3 1-41 0 0,-1 0 1 0 0,1 0-1 0 0,-1 0 0 0 0,1 0 0 0 0,-1 0 0 0 0,1 0 0 0 0,-1 0 0 0 0,1 0 0 0 0,-1 0 0 0 0,1 0 1 0 0,-1 0-1 0 0,1 0 0 0 0,-1 0 0 0 0,1 0 0 0 0,-1 0 0 0 0,1 1 0 0 0,-1-1 0 0 0,1 0 0 0 0,-1 0 1 0 0,1 1-1 0 0,0-1 0 0 0,-1 0 0 0 0,1 1 0 0 0,0-1 0 0 0,-1 0 0 0 0,1 1 0 0 0,0-1 0 0 0,-1 1 1 0 0,1-1-1 0 0,0 0 0 0 0,0 1 0 0 0,-1 0-6 0 0,-3 5 95 0 0,-9-1 56 0 0,0 4 5 0 0,-23 27 304 0 0,28-27-386 0 0,1-2-36 0 0,5-4-4 0 0,-1 0 0 0 0,1 0 0 0 0,0 0 0 0 0,0 1 0 0 0,0-1 0 0 0,0 2-34 0 0,0-2 39 0 0,0 1-1 0 0,0-1 0 0 0,0 0 0 0 0,0 0 0 0 0,-1 0 0 0 0,0 1-38 0 0,1-2 25 0 0,0 0 1 0 0,1-1-1 0 0,-1 1 1 0 0,1 0-1 0 0,-1 0 0 0 0,1 0 1 0 0,-1 2-26 0 0,-1 11 157 0 0,1-2-20 0 0,-4-3-40 0 0,1-2-35 0 0,-8 19 149 0 0,10-22-174 0 0,2-2-14 0 0,0 0 0 0 0,1 0 1 0 0,-1-1-1 0 0,1 1 1 0 0,0 0-1 0 0,-1 0 1 0 0,1 0-1 0 0,1 0 0 0 0,-1 0 1 0 0,0 0-1 0 0,1 0 1 0 0,-1 0-1 0 0,1 0 1 0 0,0 1-24 0 0,6 0 72 0 0,-7-3-67 0 0,1-1-1 0 0,-1 0 1 0 0,1 0-1 0 0,-1 0 1 0 0,0 1-1 0 0,1-1 1 0 0,-1 0-1 0 0,0 0 1 0 0,1 1-1 0 0,-1-1 1 0 0,0 0 0 0 0,0 1-1 0 0,1-1 1 0 0,-1 0-1 0 0,0 1 1 0 0,0-1-1 0 0,1 0 1 0 0,-1 1-1 0 0,0-1 1 0 0,0 1-1 0 0,0-1 1 0 0,0 0 0 0 0,0 1-1 0 0,0-1 1 0 0,0 1-1 0 0,0-1 1 0 0,0 0-1 0 0,0 1 1 0 0,0-1-1 0 0,0 1 1 0 0,0-1-5 0 0,3 6 132 0 0,7 4 11 0 0,-7-7 1 0 0,-2-3-26 0 0,2 0-57 0 0,7 0-29 0 0,-8 0-3 0 0,10 0 44 0 0,-9 1-53 0 0,0-1-1 0 0,0 0 0 0 0,0 0 1 0 0,1 0-1 0 0,-1 0 1 0 0,0-1-1 0 0,0 1 1 0 0,0-1-1 0 0,1 0 1 0 0,-1 0-20 0 0,5-3 32 0 0,18-8 20 0 0,-1-1 18 0 0,-5 0-7 0 0,-10 8-53 0 0,-7 4-10 0 0,-1 0 0 0 0,0 0 0 0 0,1 0 0 0 0,-1 0 0 0 0,0-1 0 0 0,0 1 0 0 0,0-1 0 0 0,0 1 1 0 0,0-1-1 0 0,1-1 6 0 0,1-1 1 0 0,0 2 0 0 0,0-1 0 0 0,0 0 0 0 0,3 0-7 0 0,16-12 37 0 0,-12 0-44 0 0,10-27 69 0 0,-10 21-60 0 0,-10 18-2 0 0,-1 0 0 0 0,1 0 0 0 0,0 0 0 0 0,-1 0 0 0 0,1 0 0 0 0,-1 0 0 0 0,0 0 0 0 0,0 0 0 0 0,-1 0 0 0 0,1 0 0 0 0,0 0 0 0 0,-1 0 0 0 0,0-1 0 0 0,0 0 0 0 0,-7-11-45 0 0,2 7 110 0 0,5 7-39 0 0,1-1-51 0 0,1 0-34 0 0,-1-1-45 0 0,0-3-55 0 0,1-2-64 0 0,-2 18 217 0 0,3 40-1 0 0,-1-45 7 0 0,-1-1 0 0 0,1 1 0 0 0,0-1 0 0 0,0 0 0 0 0,1 1 0 0 0,-1-1 0 0 0,1 0 0 0 0,0 0 1 0 0,1 2-1 0 0,2 2-2 0 0,0-2 0 0 0,-1 1 0 0 0,0-1 0 0 0,-1 1 0 0 0,1 0 0 0 0,-1 0 0 0 0,-1 0 0 0 0,2 7 2 0 0,10 18-63 0 0,-4-6 26 0 0,-2-5-23 0 0,-1-3 48 0 0,8 10 57 0 0,8 20 58 0 0,-17-32-78 0 0,-1-6-19 0 0,-1 0-1 0 0,0 0 1 0 0,-1 0-1 0 0,0 0 1 0 0,-1 1-1 0 0,0 0 1 0 0,0 9-6 0 0,-2 31 2 0 0,0-21 72 0 0,0-15 18 0 0,0 2 53 0 0,0-12-108 0 0,0 0-1 0 0,0-1 1 0 0,-1 1 0 0 0,0 0 0 0 0,0-1-1 0 0,0 1 1 0 0,-1-1 0 0 0,1 1-1 0 0,-1-1 1 0 0,0 1 0 0 0,-2 2-37 0 0,-3 4 131 0 0,1-1 39 0 0,-4 8 184 0 0,1-7-158 0 0,-6 5 94 0 0,8-9-156 0 0,1 0 0 0 0,-1-1-1 0 0,0 1 1 0 0,-1-1 0 0 0,0 0-134 0 0,-16 5 338 0 0,14-8-251 0 0,-9 3 60 0 0,4 1 33 0 0,7-3-84 0 0,6-3-77 0 0,1 0 0 0 0,0 0 1 0 0,-1 0-1 0 0,1 0 1 0 0,-1 0-1 0 0,1-1 0 0 0,-1 1 1 0 0,0-1-1 0 0,1 1 1 0 0,-1-1-1 0 0,0 0 0 0 0,1 0 1 0 0,-1 1-1 0 0,0-1-19 0 0,-29 0 37 0 0,17 0-60 0 0,-4 0-38 0 0,18 0 60 0 0,-1 0-1 0 0,1 0 1 0 0,-1 0-1 0 0,1 0 1 0 0,-1 0-1 0 0,1 0 0 0 0,-1 0 1 0 0,0 0-1 0 0,1 0 1 0 0,-1 0-1 0 0,1 0 1 0 0,-1-1-1 0 0,1 1 0 0 0,0 0 1 0 0,-1 0-1 0 0,1 0 1 0 0,-1-1-1 0 0,1 1 0 0 0,-1 0 1 0 0,1-1-1 0 0,-1 1 1 0 0,1 0-1 0 0,0-1 1 0 0,-1 1-1 0 0,1 0 0 0 0,0-1 1 0 0,-1 1-1 0 0,1-1 1 0 0,0 1 1 0 0,-8-7-68 0 0,-13 1 8 0 0,15-1 46 0 0,4 4 0 0 0,-4 0-37 0 0,-1 0-33 0 0,3 1-58 0 0,1 0 47 0 0,-12-13-131 0 0,11 9 82 0 0,1 1-107 0 0,1 1 50 0 0,0 1-53 0 0,0 0-61 0 0,1 0-66 0 0,-1 0-74 0 0,1 0-81 0 0,-1 0-89 0 0,1 0-95 0 0,-1 0 0 0 0,1 1-84 0 0,-1-4-1203 0 0,2-4-1132 0 0</inkml:trace>
  <inkml:trace contextRef="#ctx0" brushRef="#br0" timeOffset="11338.71">10303 222 7632 0 0,'0'0'166'0'0,"0"0"29"0"0,0 2 14 0 0,0 5-101 0 0,0-2-35 0 0,0 5-35 0 0,0 13-35 0 0,0-1 549 0 0,0-1-37 0 0,0 19 421 0 0,0 8 58 0 0,0 26 346 0 0,2-53-1074 0 0,4 8 83 0 0,-4-22-243 0 0,0 0-1 0 0,-1 1 1 0 0,0-1-1 0 0,0 0 1 0 0,0 2-106 0 0,-1-1 109 0 0,1 0 0 0 0,0-1 0 0 0,0 1 0 0 0,1 0 0 0 0,1 1-109 0 0,-1-2 100 0 0,0 1 1 0 0,-1-1-1 0 0,0 1 1 0 0,0 0 0 0 0,-1 0-101 0 0,0 11 209 0 0,0 18 295 0 0,1-26-379 0 0,1-1-54 0 0,4 3 78 0 0,-5-12-126 0 0,0 1-1 0 0,0-1 1 0 0,0 0-1 0 0,-1 1 1 0 0,1-1-1 0 0,-1 1 1 0 0,1-1 0 0 0,-1 1-1 0 0,1-1 1 0 0,-1 1-1 0 0,0 0 1 0 0,0-1 0 0 0,0 1-23 0 0,1 8 125 0 0,1-2-42 0 0,6 12 47 0 0,-6-16-93 0 0,2 7 169 0 0,-4-5-123 0 0,-1 0-35 0 0,1-6-43 0 0,0 0-1 0 0,0 1 1 0 0,0-1 0 0 0,0 1 0 0 0,0-1 0 0 0,0 1-1 0 0,0-1 1 0 0,0 1 0 0 0,0-1 0 0 0,0 1-1 0 0,0-1 1 0 0,0 1 0 0 0,0-1 0 0 0,0 0 0 0 0,0 1-1 0 0,0-1 1 0 0,0 1 0 0 0,1-1 0 0 0,-1 1 0 0 0,0-1-1 0 0,0 0 1 0 0,1 1 0 0 0,-1-1 0 0 0,0 1-1 0 0,1-1-4 0 0,5 4 76 0 0,-5-3-72 0 0,-1-1 0 0 0,0 0 0 0 0,1 0 0 0 0,-1 1 0 0 0,1-1 0 0 0,-1 0 1 0 0,0 1-1 0 0,1-1 0 0 0,-1 0 0 0 0,1 1 0 0 0,-1-1 0 0 0,0 1 1 0 0,0-1-1 0 0,1 0 0 0 0,-1 1 0 0 0,0-1 0 0 0,0 1 0 0 0,1-1 0 0 0,-1 1 1 0 0,0-1-1 0 0,0 1 0 0 0,0-1 0 0 0,0 1 0 0 0,0-1 0 0 0,0 1 1 0 0,0-1-1 0 0,0 1 0 0 0,0-1 0 0 0,0 1 0 0 0,0-1 0 0 0,0 1 0 0 0,0-1-4 0 0,0 5 15 0 0,-1-2 62 0 0,1 0 73 0 0,0-2 124 0 0,0-3-34 0 0,1-1-154 0 0,0 0-85 0 0,0-1-85 0 0,10-9 165 0 0,-7 8 15 0 0,-4-2-63 0 0,1 1-15 0 0,25-26-5 0 0,-17 9-13 0 0,1 2 0 0 0,4-1-15 0 0,0 0-48 0 0,5 0-49 0 0,-15 18 80 0 0,-1 0 1 0 0,1 0-1 0 0,-1 0 1 0 0,0 0-1 0 0,0-1 0 0 0,-1 1 1 0 0,1-1-1 0 0,-1 0 1 0 0,0-1 31 0 0,9-18-292 0 0,4 6 58 0 0,-10 13 165 0 0,1 1 1 0 0,0 0-1 0 0,0 0 0 0 0,0 1 0 0 0,5-3 69 0 0,2-5-104 0 0,-7 8 8 0 0,4 4 82 0 0,-10-1 4 0 0,8 0-67 0 0,-3 0 72 0 0,-2 0-9 0 0,2 2-50 0 0,8 9 48 0 0,-8-9 18 0 0,-4-2-4 0 0,-1 1-1 0 0,1-1 1 0 0,-1 0 0 0 0,1 1-1 0 0,0-1 1 0 0,-1 0-1 0 0,1 1 1 0 0,-1-1-1 0 0,1 1 1 0 0,-1-1 0 0 0,1 0-1 0 0,-1 1 1 0 0,1 0-1 0 0,-1-1 1 0 0,1 1 0 0 0,-1-1-1 0 0,0 1 1 0 0,1-1-1 0 0,-1 1 1 0 0,0 0-1 0 0,1-1 1 0 0,-1 1 2 0 0,2 4-15 0 0,11 12 1 0 0,-11-16 14 0 0,-1 0 0 0 0,0 0 0 0 0,1 0 0 0 0,-1 1 0 0 0,0-1 0 0 0,0 1 0 0 0,0-1 0 0 0,0 1 0 0 0,0-1 0 0 0,-1 1 0 0 0,1-1 0 0 0,0 1 0 0 0,-1 0 0 0 0,1-1 0 0 0,-1 1 0 0 0,1 0 0 0 0,-1 0 0 0 0,0-1 1 0 0,0 2-2 0 0,0-2 2 0 0,0 1-1 0 0,1 0 0 0 0,-1-1 0 0 0,0 1 0 0 0,1 0 1 0 0,-1-1-1 0 0,1 1 0 0 0,-1-1 0 0 0,1 1 0 0 0,0-1 1 0 0,0 1-1 0 0,-1-1 0 0 0,1 1 0 0 0,1-1 0 0 0,2 7 16 0 0,12 24 172 0 0,-15-31-176 0 0,-1 1 0 0 0,1 0-1 0 0,-1 0 1 0 0,1 0 0 0 0,-1 0-1 0 0,0 0 1 0 0,0 0 0 0 0,0-1-1 0 0,0 1 1 0 0,0 0 0 0 0,0 1-12 0 0,0-1 6 0 0,-1 0 0 0 0,1 0-1 0 0,0 0 1 0 0,0 0 0 0 0,0 0 0 0 0,1 0 0 0 0,-1 0 0 0 0,0-1 0 0 0,1 1 0 0 0,-1 0-1 0 0,1 1-5 0 0,5 5 35 0 0,0 1-6 0 0,-4 21 78 0 0,-3-29-105 0 0,1-1 0 0 0,0 1 0 0 0,0-1 0 0 0,0 1 1 0 0,0-1-1 0 0,0 1 0 0 0,0-1 0 0 0,0 1 0 0 0,0-1 0 0 0,0 1 0 0 0,0-1 0 0 0,0 1 0 0 0,1-1 0 0 0,-1 1 0 0 0,0-1 1 0 0,0 1-1 0 0,0-1 0 0 0,1 1 0 0 0,-1-1 0 0 0,0 0 0 0 0,1 1 0 0 0,-1-1 0 0 0,0 1 0 0 0,1-1 0 0 0,-1 0 0 0 0,0 1 1 0 0,1-1-1 0 0,-1 0 0 0 0,0 0 0 0 0,1 1 0 0 0,-1-1 0 0 0,1 0-2 0 0,6 5 13 0 0,-5 2 0 0 0,-2-1-46 0 0,0-5-88 0 0,0 0 62 0 0,1 0 53 0 0,-1 0 79 0 0,0 2 57 0 0,0-2-111 0 0,0 1-93 0 0,0-1-4 0 0,0-1-34 0 0,0 1-161 0 0,0 0 91 0 0,0 0-33 0 0,0-1-36 0 0,0 1-38 0 0,0-1-41 0 0,-1 1-43 0 0,1-1 0 0 0,0 0-54 0 0,0 0-48 0 0,0 0-43 0 0,0 0-151 0 0,0 0-41 0 0,0 0-183 0 0,0 0-491 0 0</inkml:trace>
  <inkml:trace contextRef="#ctx0" brushRef="#br0" timeOffset="12056.66">11013 537 9672 0 0,'0'0'9'0'0,"1"0"0"0"0,-1 0 1 0 0,1 0-1 0 0,-1 0 0 0 0,1 0 1 0 0,-1 0-1 0 0,1 0 1 0 0,-1 0-1 0 0,1 0 0 0 0,-1 0 1 0 0,1 0-1 0 0,-1 0 0 0 0,1 0 1 0 0,-1 0-1 0 0,1 1 0 0 0,-1-1 1 0 0,1 0-1 0 0,-1 0 0 0 0,0 1 1 0 0,1-1-1 0 0,-1 0 0 0 0,1 0 1 0 0,-1 1-1 0 0,0-1 1 0 0,1 0-1 0 0,-1 1 0 0 0,0-1 1 0 0,1 1-1 0 0,-1-1 0 0 0,0 0 1 0 0,0 1-1 0 0,1 0-9 0 0,3 5 165 0 0,3-1 3 0 0,-2 0 47 0 0,-4 4-102 0 0,2 4-66 0 0,2-4-34 0 0,-4-7-14 0 0,0 0 0 0 0,0-1 0 0 0,0 1 0 0 0,0 0 0 0 0,-1 0 0 0 0,1-1 0 0 0,-1 1 0 0 0,1 0 0 0 0,-1 0 0 0 0,1 0 1 0 0,-1 0-1 0 0,0 0 0 0 0,0 2 1 0 0,0 0 21 0 0,0 2 38 0 0,0 5 161 0 0,0-1 48 0 0,0 1 55 0 0,0 25 874 0 0,0-20-739 0 0,0-8-264 0 0,0-1-36 0 0,0 0-43 0 0,0 0-51 0 0,2 4 147 0 0,4 2 25 0 0,0-1-4 0 0,-4 0-28 0 0,-2-6-135 0 0,0 1 86 0 0,0 17 550 0 0,0-20-588 0 0,0-1-37 0 0,0 0 178 0 0,0-3-2 0 0,3 0-57 0 0,-1 0-87 0 0,0 0-65 0 0,2 0-20 0 0,-2 0 23 0 0,1 0 114 0 0,-3 0-4 0 0,0 0-2 0 0,0 0-13 0 0,0 0-8 0 0,0-3-1 0 0,0-23 125 0 0,0 17-214 0 0,0 2-43 0 0,0 5 6 0 0,0 0-1 0 0,0 0 1 0 0,0 0-1 0 0,0 1 1 0 0,1-1-1 0 0,-1 0 0 0 0,1 0 1 0 0,0 0-1 0 0,-1 0 1 0 0,1 0-1 0 0,0 1 1 0 0,0-1-1 0 0,1-1-9 0 0,-1 2 3 0 0,0-1 0 0 0,0 1 0 0 0,-1-1 0 0 0,1 1-1 0 0,0-1 1 0 0,-1 1 0 0 0,1-1 0 0 0,-1 1 0 0 0,1-1 0 0 0,-1 0 0 0 0,0 1 0 0 0,0-1-1 0 0,0-1-2 0 0,0 1 0 0 0,0 0-1 0 0,0-1 0 0 0,0 1 0 0 0,0 0 0 0 0,0-1 0 0 0,0 1 1 0 0,1 0-1 0 0,-1-1 0 0 0,1 1 0 0 0,-1 0 0 0 0,1 0 1 0 0,0-1-1 0 0,0 1 0 0 0,0 0 0 0 0,0 0 0 0 0,1 0 0 0 0,-1 0 1 0 0,0 0-1 0 0,1 1 0 0 0,-1-1 0 0 0,1 0 1 0 0,17-21-92 0 0,-9 1 44 0 0,-7 15 18 0 0,0-1 1 0 0,1 1-1 0 0,-1 0 0 0 0,3-3 30 0 0,7-14-108 0 0,-8 10 40 0 0,-4 11 33 0 0,0 1 0 0 0,1-1 0 0 0,0 0 0 0 0,-1 0 0 0 0,1 1 0 0 0,0-1 0 0 0,2-2 35 0 0,10-4-76 0 0,-8 6 68 0 0,-5 3 6 0 0,-1 0-1 0 0,1-1 0 0 0,-1 1 0 0 0,1 0 1 0 0,-1 0-1 0 0,1 0 0 0 0,-1 0 0 0 0,0-1 0 0 0,1 1 1 0 0,-1 0-1 0 0,1 0 0 0 0,-1-1 0 0 0,0 1 0 0 0,1 0 1 0 0,-1-1-1 0 0,0 1 0 0 0,1 0 0 0 0,-1-1 0 0 0,0 1 1 0 0,0-1-1 0 0,1 1 0 0 0,-1 0 0 0 0,0-1 1 0 0,0 1-1 0 0,0-1 0 0 0,0 1 0 0 0,1-1 0 0 0,-1 1 1 0 0,0-1-1 0 0,0 1 0 0 0,0-1 0 0 0,0 1 0 0 0,0 0 1 0 0,0-1-1 0 0,0 1 0 0 0,0-1 3 0 0,0 1-1 0 0,0 0 0 0 0,0 0-1 0 0,0 0 1 0 0,-1 0 0 0 0,1 0-1 0 0,0-1 1 0 0,0 1 0 0 0,0 0 0 0 0,0 0-1 0 0,0 0 1 0 0,0 0 0 0 0,0 0-1 0 0,0 0 1 0 0,0 0 0 0 0,0 0 0 0 0,0 0-1 0 0,0 0 1 0 0,1-1 0 0 0,-1 1-1 0 0,0 0 1 0 0,0 0 0 0 0,0 0 0 0 0,0 0-1 0 0,0 0 1 0 0,0 0 0 0 0,0 0-1 0 0,0 0 1 0 0,0 0 0 0 0,0 0 0 0 0,0 0-1 0 0,0 0 1 0 0,0 0 0 0 0,0-1-1 0 0,0 1 1 0 0,0 0 0 0 0,0 0 0 0 0,1 0-1 0 0,-1 0 1 0 0,0 0 0 0 0,0 0-1 0 0,0 0 1 0 0,0 0 0 0 0,0 0 0 0 0,0 0-1 0 0,0 0 1 0 0,0 0 0 0 0,0 0-1 0 0,0 0 1 0 0,1 0 0 0 0,-1 0 0 0 0,0 0-1 0 0,0 0 1 0 0,0 0 0 0 0,0 0-1 0 0,0 0 1 0 0,0 0 0 0 0,0 0 1 0 0,11 0-78 0 0,-6 3 12 0 0,7 16 49 0 0,-10-15 5 0 0,0 0 1 0 0,0 0 0 0 0,1-1 0 0 0,0 1-1 0 0,2 3 12 0 0,-4-6 0 0 0,1 0-1 0 0,-1 0 1 0 0,0 0-1 0 0,0 1 0 0 0,0-1 1 0 0,0 0-1 0 0,0 1 1 0 0,0-1-1 0 0,0 1 0 0 0,0-1 1 0 0,0 1-1 0 0,-1-1 1 0 0,1 1-1 0 0,-1 0 0 0 0,1-1 1 0 0,-1 1-1 0 0,0 0 1 0 0,1 0-1 0 0,-1-1 1 0 0,0 1-1 0 0,0 0-1 0 0,0 0-1 0 0,0 0 0 0 0,0-1 0 0 0,1 1 1 0 0,-1 0-1 0 0,1 0 0 0 0,-1-1 0 0 0,1 1 1 0 0,0 0-1 0 0,0-1 0 0 0,0 1 0 0 0,0-1 0 0 0,0 1 3 0 0,0-1-2 0 0,0 1-1 0 0,0-1 0 0 0,-1 1 0 0 0,1 0 1 0 0,0-1-1 0 0,-1 1 0 0 0,1 0 0 0 0,-1 0 1 0 0,1-1-1 0 0,-1 1 0 0 0,0 0 0 0 0,0 0 0 0 0,1 0 3 0 0,-1-1 4 0 0,0 1 0 0 0,0 0-1 0 0,0-1 1 0 0,1 1 0 0 0,-1 0-1 0 0,0-1 1 0 0,1 1 0 0 0,0-1-1 0 0,-1 1 1 0 0,1-1-1 0 0,0 1 1 0 0,0-1 0 0 0,0 1-1 0 0,0-1-3 0 0,4 7 44 0 0,4 13 70 0 0,-7-16-62 0 0,0 1 0 0 0,1-1 0 0 0,0 0 0 0 0,0 0 1 0 0,0 0-1 0 0,3 4-52 0 0,-3-5 131 0 0,-2 0-67 0 0,-2 3-9 0 0,1-7-36 0 0,0 7 106 0 0,0-1-46 0 0,0 13 86 0 0,0-16-54 0 0,0-3-38 0 0,0 0-3 0 0,0 0 18 0 0,0 0-7 0 0,0 0-8 0 0,0 0-1 0 0,0-3-1 0 0,2-6-27 0 0,4-3-24 0 0,-5 10-19 0 0,0 1 0 0 0,0-1 1 0 0,0 0-1 0 0,-1 1 0 0 0,1-1 0 0 0,0 0 1 0 0,-1 0-1 0 0,1 1 0 0 0,-1-1 0 0 0,0 0 0 0 0,1 0-1 0 0,1-3 48 0 0,0 3-46 0 0,-1 1-1 0 0,0 0 0 0 0,0 0 0 0 0,0-1 1 0 0,0 1-1 0 0,0 0 0 0 0,0-1 1 0 0,-1 1-1 0 0,1-1 0 0 0,0 1 0 0 0,-1-1 1 0 0,1 0-1 0 0,-1 1 0 0 0,1-1 0 0 0,-1 1 1 0 0,0-1-1 0 0,0 0 0 0 0,0 0-1 0 0,0 0 4 0 0,1 0 0 0 0,-1 1-1 0 0,0-1 1 0 0,0 0 0 0 0,1 1 0 0 0,-1-1 0 0 0,1 1-1 0 0,-1-1 1 0 0,1 1 0 0 0,0-1 0 0 0,0 1-1 0 0,0-1 1 0 0,0 1 0 0 0,0-1-4 0 0,4-6 0 0 0,16-39 0 0 0,-21 46 0 0 0,1 0 1 0 0,0 0-1 0 0,-1 0 0 0 0,1 0 0 0 0,0 0 0 0 0,0 1 0 0 0,-1-1 0 0 0,1 0 0 0 0,0 1 0 0 0,0-1 0 0 0,0 0 0 0 0,0 1 0 0 0,0-1 0 0 0,0 1 0 0 0,0-1 0 0 0,1 1 0 0 0,9-7-13 0 0,-5-4-31 0 0,-5 10 42 0 0,-1 0 0 0 0,1 0 1 0 0,-1 0-1 0 0,1 0 0 0 0,-1 0 0 0 0,1 0 0 0 0,-1 0 1 0 0,1 0-1 0 0,0 0 0 0 0,0 1 0 0 0,-1-1 0 0 0,1 0 1 0 0,0 0-1 0 0,0 1 0 0 0,0-1 0 0 0,0 0 2 0 0,20-9-63 0 0,-10 4 47 0 0,2 1-32 0 0,-11 1 39 0 0,4-2-4 0 0,-3 5 7 0 0,-1 0 0 0 0,1 1-1 0 0,0-1 1 0 0,0 1 0 0 0,0 0 0 0 0,0 0 0 0 0,1 0 6 0 0,-4 0 0 0 0,10 0-9 0 0,-8-1 9 0 0,0 1 0 0 0,0 0 0 0 0,0 0-1 0 0,0 0 1 0 0,0 0 0 0 0,0 1 0 0 0,0-1 0 0 0,0 1 0 0 0,0-1 0 0 0,-1 1-1 0 0,2 0 1 0 0,-1 0 1 0 0,27 13-55 0 0,-13-1 43 0 0,-9-5 12 0 0,-4-4 1 0 0,1-1-1 0 0,-1 0 1 0 0,0 0 0 0 0,1 0-1 0 0,0 0 1 0 0,0-1-2 0 0,1 1 11 0 0,-5-3-6 0 0,1 0 0 0 0,0 1 0 0 0,-1-1 1 0 0,1 0-1 0 0,-1 0 0 0 0,1 1 0 0 0,0-1 0 0 0,-1 1 0 0 0,1-1 1 0 0,-1 1-1 0 0,1-1 0 0 0,-1 1 0 0 0,1-1 0 0 0,-1 1 0 0 0,0-1 0 0 0,1 1 1 0 0,-1-1-1 0 0,0 1 0 0 0,1 0 0 0 0,-1-1 0 0 0,0 1 0 0 0,1 0-5 0 0,1 4 27 0 0,24 42 309 0 0,-20-15-66 0 0,4-19-136 0 0,-7-10-30 0 0,-2 1-47 0 0,-2 5-17 0 0,1-7-7 0 0,0 45 339 0 0,0-17-208 0 0,0-28-84 0 0,0-2-12 0 0,-3 3-100 0 0,-7 7 3 0 0,7-7-49 0 0,3-3-77 0 0,0 0-126 0 0,0 1 6 0 0,0 1-35 0 0,0 8-820 0 0,0-7-56 0 0</inkml:trace>
  <inkml:trace contextRef="#ctx0" brushRef="#br0" timeOffset="10007.62">9340 569 8664 0 0,'0'0'197'0'0,"0"2"24"0"0,1 0-183 0 0,-1 0 0 0 0,0 0-1 0 0,1-1 1 0 0,-1 1 0 0 0,1 0-1 0 0,0 0 1 0 0,-1-1 0 0 0,1 1-1 0 0,0-1 1 0 0,0 1 0 0 0,1 1-38 0 0,3 4 71 0 0,0 25-71 0 0,1-23 22 0 0,-2-5 57 0 0,-2-2 186 0 0,-1-1-58 0 0,0 1-50 0 0,-1 0-41 0 0,0 0-22 0 0,0 0-33 0 0,-1 3 49 0 0,1-4-40 0 0,0 0 47 0 0,1 9 312 0 0,2-2-63 0 0,2-2-56 0 0,-1-1-47 0 0,-2-3-18 0 0,-1 0-57 0 0,-1-1-50 0 0,1 1-41 0 0,-1 0-25 0 0,0 0-34 0 0,-1 3 2 0 0,1-3 2 0 0,0-1 46 0 0,0 28 736 0 0,-3-24-532 0 0,-1-2-199 0 0,4-2-85 0 0,-1-1 1 0 0,1 0 0 0 0,-1 1-1 0 0,1-1 1 0 0,-1 1-1 0 0,1-1 1 0 0,-1 1-1 0 0,1-1 1 0 0,0 1-1 0 0,-1-1 1 0 0,1 1-1 0 0,0-1 1 0 0,-1 1-1 0 0,1-1 1 0 0,0 1-1 0 0,0 0 1 0 0,-1-1-9 0 0,0 12 152 0 0,0-3-31 0 0,1 3 39 0 0,0-5-132 0 0,-3 1-60 0 0,-7 6-181 0 0,7-12-43 0 0,3-2 0 0 0</inkml:trace>
  <inkml:trace contextRef="#ctx0" brushRef="#br0" timeOffset="10270.56">9214 395 9384 0 0,'0'0'208'0'0,"0"0"33"0"0,0-2 16 0 0,0-9 23 0 0,0 8 48 0 0,0 3 22 0 0,0 0 2 0 0,0 0-151 0 0,0 0-96 0 0,1 0-27 0 0,1 0-44 0 0,0 0 12 0 0,0 0-69 0 0,1 0-79 0 0,0 0-82 0 0,0 0-85 0 0,0 0-86 0 0,0 0-90 0 0,1 1-91 0 0,-1 0-94 0 0,0 0-97 0 0,3 3-703 0 0,4 5-821 0 0</inkml:trace>
  <inkml:trace contextRef="#ctx0" brushRef="#br0" timeOffset="10578.01">9861 190 7920 0 0,'0'0'174'0'0,"0"0"29"0"0,0 0 13 0 0,0 0-70 0 0,0 0-9 0 0,0 0 50 0 0,0 0 162 0 0,0 0 297 0 0,0 0 24 0 0,0 0-280 0 0,0 0-168 0 0,0 0-51 0 0,0 0 18 0 0,0 0 60 0 0,0 0-22 0 0,0 0 7 0 0,0 0 46 0 0,0 0 22 0 0,3 3 2 0 0,4 8-78 0 0,-3 2 65 0 0,-2 20 354 0 0,-2-30-591 0 0,2 8 157 0 0,4 2 9 0 0,0-1-17 0 0,-4 0-23 0 0,-2 6 63 0 0,0 1-59 0 0,0 3-23 0 0,0 13 2 0 0,0-35-162 0 0,0 7 31 0 0,0-1-1 0 0,1 0 1 0 0,0 1-1 0 0,1 3-31 0 0,9 24 170 0 0,-8-26-116 0 0,0 1 0 0 0,0 0 0 0 0,-1 1 0 0 0,0-1 0 0 0,0 0 0 0 0,-1 1-1 0 0,-1 1-53 0 0,0 28 150 0 0,2-19-34 0 0,4-2-23 0 0,-1-3-28 0 0,-2 16 69 0 0,-3-27-107 0 0,0 0 1 0 0,0 1-1 0 0,0-1 1 0 0,1 0-1 0 0,1 4-27 0 0,3 8 90 0 0,-3-13-70 0 0,-1 0 0 0 0,0 1 0 0 0,0-1 0 0 0,0 0 0 0 0,0 1 0 0 0,-1-1 0 0 0,0 1-1 0 0,1 1-19 0 0,-1 12 124 0 0,0-3-46 0 0,0 24 55 0 0,0-12-41 0 0,0-6-3 0 0,0 7 38 0 0,0-25-99 0 0,0-2-60 0 0,0 0-68 0 0,0 0-135 0 0,-3-2-215 0 0,3 2 450 0 0,-2-2-111 0 0,1 0 4 0 0,-1 0-17 0 0,1 1-44 0 0,0-1-14 0 0,-1 1-45 0 0,1-1-51 0 0,1 0-57 0 0,-1 1-62 0 0,0-1-57 0 0,1 1-51 0 0,0-1-45 0 0,-1 0-160 0 0,1 0-44 0 0,0 0-193 0 0,0-1-521 0 0</inkml:trace>
  <inkml:trace contextRef="#ctx0" brushRef="#br0" timeOffset="10882.98">9498 569 8208 0 0,'0'0'234'0'0,"0"0"6"0"0,1 0-176 0 0,1 0-37 0 0,6-2-4 0 0,-1-1 57 0 0,-1-1 45 0 0,-1 0 36 0 0,-3 2 48 0 0,0 1-47 0 0,-1 0-42 0 0,1 1-33 0 0,2 0 19 0 0,1 0-48 0 0,-4 1-13 0 0,1-1 38 0 0,14 1 378 0 0,-1 0-131 0 0,-12-1-250 0 0,0 0-1 0 0,0 0 0 0 0,0 0 0 0 0,0 0 0 0 0,0-1 0 0 0,0 1 0 0 0,0-1 1 0 0,0 0-1 0 0,2-1-79 0 0,4-2 169 0 0,0 0-44 0 0,1 1-20 0 0,9 1-6 0 0,-12 2-66 0 0,0-1 0 0 0,-1 0 0 0 0,1 0-1 0 0,0 0 1 0 0,-1-1 0 0 0,1 0-33 0 0,9-3 63 0 0,16 0 57 0 0,-16 0-63 0 0,-10 3-29 0 0,1 0 0 0 0,-1 1 0 0 0,1 0 0 0 0,-1 0 1 0 0,1 0-1 0 0,3 1-28 0 0,1-1 34 0 0,-1 0 0 0 0,1 0 0 0 0,-1-1 0 0 0,1 0 1 0 0,-1-1-1 0 0,1-1-34 0 0,-8 3 2 0 0,0 1 1 0 0,1-1-1 0 0,-1 0 1 0 0,0 1-1 0 0,1 0 1 0 0,-1-1-1 0 0,1 1 1 0 0,-1 1-3 0 0,17-3 9 0 0,-9-1-21 0 0,-3 0-73 0 0,-2 1-76 0 0,1 0-111 0 0,-4 1 50 0 0,1 0-42 0 0,0 1-40 0 0,-1-1-35 0 0,5 0-532 0 0,-2-1-101 0 0,3-2-560 0 0,1-4-875 0 0,-10 7 2326 0 0</inkml:trace>
  <inkml:trace contextRef="#ctx0" brushRef="#br0" timeOffset="8988.02">8283 663 6048 0 0,'0'0'133'0'0,"0"0"23"0"0,0 0 11 0 0,-2 0-27 0 0,-6 0-115 0 0,0 0 13 0 0,-5 0 39 0 0,5 1 274 0 0,2 0 110 0 0,2 1-57 0 0,0 1 41 0 0,-6 6 526 0 0,8-6-759 0 0,-12 11 440 0 0,-16 15 251 0 0,20-19-568 0 0,1 0 35 0 0,3-3-170 0 0,-8 17 368 0 0,10-16-417 0 0,1 0-33 0 0,-2 16 189 0 0,-5-14-3 0 0,9-6-248 0 0,0 0 0 0 0,0 0 1 0 0,0 0-1 0 0,1 0 1 0 0,0 0-1 0 0,0 3-56 0 0,1 20 156 0 0,-1-14-108 0 0,-1 3 35 0 0,1 6 55 0 0,4-10-12 0 0,-2-6-76 0 0,1 0 24 0 0,0 0-1 0 0,1 1 0 0 0,-1-2 0 0 0,1 1 0 0 0,1 0 0 0 0,-1 0-73 0 0,-2-5 24 0 0,0 1 0 0 0,0-1 0 0 0,-1 1 0 0 0,1-1 0 0 0,0 0 0 0 0,0 0 0 0 0,0 0 0 0 0,0 0 0 0 0,0 0 0 0 0,0 0 0 0 0,1 0 0 0 0,-1-1 0 0 0,1 1-24 0 0,16 0 198 0 0,-4-1-38 0 0,4-1 86 0 0,-16 1-238 0 0,1 0 0 0 0,-1 0 0 0 0,1-1 0 0 0,-1 0 0 0 0,1 0 0 0 0,-1 0 0 0 0,0 0 0 0 0,2-1-8 0 0,10-4 31 0 0,-2 3-22 0 0,-9 2-9 0 0,0 0 0 0 0,0-1 1 0 0,0 1-1 0 0,0-1 0 0 0,-1 1 0 0 0,1-1 0 0 0,0-1 1 0 0,0 1-1 0 0,14-11 0 0 0,0-1 0 0 0,0-1 0 0 0,4-6 0 0 0,-16 15 20 0 0,0 0 1 0 0,0-1 0 0 0,0 0-1 0 0,-1 0 1 0 0,1-2-21 0 0,-4 5 18 0 0,0 0 1 0 0,0-1-1 0 0,-1 1 0 0 0,1-1 0 0 0,-1 1 0 0 0,0-1 1 0 0,-1 0-1 0 0,1 0 0 0 0,-1 1 0 0 0,0-1 1 0 0,0 0-19 0 0,1-9 35 0 0,-1 11-25 0 0,1-1-1 0 0,-1 1 0 0 0,0 0 1 0 0,0-1-1 0 0,0 1 1 0 0,-1 0-1 0 0,1-1 1 0 0,-1 1-1 0 0,1 0 0 0 0,-1 0 1 0 0,0 0-1 0 0,-1-1 1 0 0,1 1-1 0 0,0 0 0 0 0,-1 0 1 0 0,0 1-1 0 0,1-1 1 0 0,-1 0-1 0 0,-1 0-9 0 0,-8-10 45 0 0,-1-5-24 0 0,0-1 9 0 0,0 6 30 0 0,7 8-35 0 0,-16-15 20 0 0,17 15-45 0 0,-1 0 0 0 0,0 1 0 0 0,-1 0 0 0 0,1 0 0 0 0,0 1 0 0 0,-1-1 0 0 0,0 1-1 0 0,-2 0 1 0 0,-14-4-24 0 0,8 2-35 0 0,3 1-1 0 0,-7 0-91 0 0,-2 5 7 0 0,10-1 71 0 0,-23 2-371 0 0,24 0 230 0 0,-2 1-87 0 0,-2 3-103 0 0,-2-3-233 0 0</inkml:trace>
  <inkml:trace contextRef="#ctx0" brushRef="#br0" timeOffset="9724.14">8615 458 5960 0 0,'0'0'132'0'0,"0"0"17"0"0,0 0 12 0 0,0 3-17 0 0,0 20-80 0 0,0-20 3 0 0,0-1 98 0 0,2 1 190 0 0,4 4-20 0 0,-1 1 54 0 0,-3-2-85 0 0,-1 2 48 0 0,0 3 118 0 0,4-8-48 0 0,2 2-66 0 0,-2 11 153 0 0,-3-11-380 0 0,1 4-14 0 0,0-5 15 0 0,0 3 101 0 0,-1-3-64 0 0,1 1 41 0 0,7 16 220 0 0,-6-15-137 0 0,0 0-75 0 0,1 0 0 0 0,1-2-89 0 0,2 4 45 0 0,-5-4-91 0 0,-1 1 34 0 0,1 8 93 0 0,1 3 98 0 0,7 0 84 0 0,1-2 14 0 0,-12-13-358 0 0,1 0 0 0 0,0 1-1 0 0,-1-1 1 0 0,1 1 0 0 0,-1-1 0 0 0,0 1-1 0 0,1-1 1 0 0,-1 0 0 0 0,0 1 0 0 0,0-1 0 0 0,0 1-46 0 0,2 10 255 0 0,4 0 19 0 0,-1-4-121 0 0,0 5 161 0 0,2-8-117 0 0,-2-2-26 0 0,-3 8-41 0 0,0 3 25 0 0,9 1 15 0 0,-9-13-14 0 0,-2-2-17 0 0,0 0-10 0 0,0 0-1 0 0,0 0 7 0 0,0 0 28 0 0,0 0 11 0 0,0 0 2 0 0,0 0-12 0 0,0 0-49 0 0,0 0-19 0 0,-2 0-7 0 0,1 0-85 0 0,1 0-1 0 0,-1 0 1 0 0,1 0 0 0 0,0 0-1 0 0,-1 0 1 0 0,1 0-1 0 0,-1 0 1 0 0,1 0-1 0 0,-1 0 1 0 0,1 0-1 0 0,0 0 1 0 0,-1 0-1 0 0,1-1 1 0 0,-1 1-1 0 0,1 0 1 0 0,0 0-1 0 0,-1 0 1 0 0,1-1-1 0 0,0 1 1 0 0,-1 0-1 0 0,1 0 1 0 0,0-1-1 0 0,-1 1 1 0 0,1 0-1 0 0,0-1 1 0 0,0 1-1 0 0,-1 0 1 0 0,1-1-1 0 0,0 1 1 0 0,0-1-1 0 0,0 1-3 0 0,-5-7 51 0 0,-6 0 18 0 0,10 7-64 0 0,0 0-1 0 0,0-1 1 0 0,0 1 0 0 0,0-1-1 0 0,0 1 1 0 0,0-1 0 0 0,0 0 0 0 0,0 1-1 0 0,0-1 1 0 0,0 0 0 0 0,0 0 0 0 0,0 1-1 0 0,1-1 1 0 0,-1 0 0 0 0,0 0-1 0 0,1 0-4 0 0,-5-10 47 0 0,5 10-45 0 0,-1-1 0 0 0,1 1 0 0 0,0 0 0 0 0,-1 0 1 0 0,1 0-1 0 0,-1 0 0 0 0,0 0 0 0 0,1 0 0 0 0,-1 0 0 0 0,0 0 1 0 0,0 0-1 0 0,1 0 0 0 0,-1 1 0 0 0,0-1 0 0 0,0 0 0 0 0,0 0 1 0 0,0 1-1 0 0,-1-1-2 0 0,-5-2 25 0 0,7 2-24 0 0,-1 1 1 0 0,1 0-1 0 0,-1 0 1 0 0,1 0-1 0 0,-1 0 0 0 0,1-1 1 0 0,-1 1-1 0 0,1 0 1 0 0,0 0-1 0 0,-1-1 1 0 0,1 1-1 0 0,-1 0 1 0 0,1-1-1 0 0,0 1 0 0 0,-1-1 1 0 0,1 1-1 0 0,0 0 1 0 0,0-1-1 0 0,-1 1 1 0 0,1-1-1 0 0,0 1 1 0 0,0-1-1 0 0,-1 1 1 0 0,1-1-1 0 0,0 1 0 0 0,0-1 1 0 0,0 1-1 0 0,0-1 1 0 0,0 1-1 0 0,0-1 1 0 0,0 1-1 0 0,0-1 1 0 0,0 1-1 0 0,0-1 0 0 0,0 1 1 0 0,0-1-1 0 0,0 1 1 0 0,0-1-2 0 0,0 0 4 0 0,0-1 1 0 0,0 0 0 0 0,0 1 0 0 0,-1-1-1 0 0,1 0 1 0 0,0 1 0 0 0,-1-1 0 0 0,0 1-1 0 0,1-1 1 0 0,-1 1 0 0 0,0-1-1 0 0,0 1 1 0 0,0-1 0 0 0,0 1-5 0 0,-4-7 0 0 0,0-5 0 0 0,-2 8 3 0 0,7 5-1 0 0,0 0 0 0 0,-1-1-1 0 0,1 1 1 0 0,-1 0-1 0 0,1 0 1 0 0,-1-1-1 0 0,1 1 1 0 0,0 0 0 0 0,-1-1-1 0 0,1 1 1 0 0,0 0-1 0 0,-1-1 1 0 0,1 1-1 0 0,0-1 1 0 0,0 1 0 0 0,-1-1-1 0 0,1 1 1 0 0,0-1-1 0 0,0 1 1 0 0,0 0-1 0 0,0-1 1 0 0,0 1 0 0 0,-1-1-1 0 0,1 1 1 0 0,0-1-1 0 0,0 1 1 0 0,0-1-1 0 0,0 1 1 0 0,0-1 0 0 0,1 1-1 0 0,-1-1 1 0 0,0 0-2 0 0,-1-4 7 0 0,2 3-5 0 0,12-22-1 0 0,8-24-1 0 0,-18 45-3 0 0,-1 1-1 0 0,1-1 1 0 0,0 0-1 0 0,0 1 1 0 0,1 0-1 0 0,-1 0 1 0 0,0 0-1 0 0,1 0 1 0 0,-1 0-1 0 0,4 0 4 0 0,0-2-25 0 0,10-4 9 0 0,1 1 1 0 0,2-1 15 0 0,6 0-104 0 0,-10 3-19 0 0,-5 0 78 0 0,7-2-27 0 0,0 5-51 0 0,-8 2-15 0 0,15-7-68 0 0,-15 4 62 0 0,0 0-94 0 0,-5 2 71 0 0,0 0-39 0 0,-1 1-43 0 0,1 0-49 0 0,-3 0 27 0 0,0 0-41 0 0,1 0-37 0 0,-1 0-32 0 0,0 0-246 0 0,1 0-54 0 0,4 0-799 0 0,4 0-627 0 0,7 0-1192 0 0</inkml:trace>
  <inkml:trace contextRef="#ctx0" brushRef="#br0" timeOffset="13373.01">12370 395 9648 0 0,'0'0'216'0'0,"0"0"32"0"0,0 0 12 0 0,0 0-82 0 0,0 0-14 0 0,0 0 57 0 0,0 0 186 0 0,0 0 348 0 0,0-2 21 0 0,0-5-414 0 0,3 3-66 0 0,1 3-55 0 0,1 1-43 0 0,-3 0-153 0 0,0 0 0 0 0,0-1 0 0 0,0 1 0 0 0,-1 0 0 0 0,1 0 0 0 0,0-1-1 0 0,0 1 1 0 0,-1-1 0 0 0,2 0-45 0 0,5-4 147 0 0,2-1 64 0 0,6 4 50 0 0,-8 1-142 0 0,1 0 0 0 0,-1-1 0 0 0,0 1 0 0 0,-1-2 0 0 0,9-2-119 0 0,-14 4 28 0 0,15-2 229 0 0,-4 3-93 0 0,4-2 20 0 0,-1-3-32 0 0,-13 3-125 0 0,0 1 1 0 0,1 0 0 0 0,-1 0 0 0 0,0 0-1 0 0,1 0 1 0 0,-1 1 0 0 0,1-1-1 0 0,0 1 1 0 0,-1 0-28 0 0,1 0 30 0 0,0 0-1 0 0,0-1 1 0 0,0 1-1 0 0,0-1 0 0 0,0 0 1 0 0,-1 0-1 0 0,1 0 1 0 0,0 0-1 0 0,-1-1 1 0 0,1 0-1 0 0,2-1-29 0 0,-3 2 6 0 0,-1 0 0 0 0,1 0 0 0 0,0 1 0 0 0,0-1 0 0 0,0 1 0 0 0,0 0 0 0 0,0 0 0 0 0,0 0 0 0 0,0 0 0 0 0,0 0 1 0 0,1 1-7 0 0,4-1 16 0 0,-2 0-197 0 0,0 0 71 0 0,0 0 60 0 0,0 0 52 0 0,5 0 109 0 0,13 0 332 0 0,-16 0-367 0 0,-1 0-78 0 0,-3 0-46 0 0,1 0-43 0 0,-1 0-49 0 0,0 0-55 0 0,1 0-80 0 0,0 0-77 0 0,-1 0-83 0 0,1 0-91 0 0,0 0-97 0 0,0 0-106 0 0,-1 0-111 0 0,1 0-120 0 0,2 0-1065 0 0,2 0-1150 0 0</inkml:trace>
  <inkml:trace contextRef="#ctx0" brushRef="#br0" timeOffset="14784.97">14420 348 10336 0 0,'0'0'233'0'0,"0"2"39"0"0,0-1-260 0 0,0-1 0 0 0,0 1 0 0 0,0-1 0 0 0,0 1 0 0 0,0-1 0 0 0,0 0 0 0 0,0 1 0 0 0,1-1 0 0 0,-1 1 0 0 0,0-1 0 0 0,0 1 0 0 0,0-1 0 0 0,0 0 0 0 0,0 1 0 0 0,1-1 1 0 0,-1 0-1 0 0,0 1 0 0 0,0-1 0 0 0,0 0 0 0 0,1 1 0 0 0,-1-1 0 0 0,0 0 0 0 0,1 1 0 0 0,-1-1 0 0 0,0 0 0 0 0,1 0 0 0 0,-1 1 0 0 0,0-1 0 0 0,1 0 0 0 0,-1 0 0 0 0,1 0-12 0 0,6 5 154 0 0,-5-1-117 0 0,1 3-26 0 0,7-2-11 0 0,0 12 0 0 0,-6-9 36 0 0,-2-4 28 0 0,2 10 353 0 0,-4 0-79 0 0,1 3 72 0 0,6-4 31 0 0,-2-4-34 0 0,-3 3 48 0 0,-2 0-107 0 0,0 1-52 0 0,0 25 466 0 0,1-27-568 0 0,5 2 14 0 0,1-1-9 0 0,-6-1-22 0 0,2 0 7 0 0,3-5-68 0 0,-6-6-112 0 0,1 0 1 0 0,-1 1 0 0 0,1-1 0 0 0,-1 0-1 0 0,1 1 1 0 0,-1-1 0 0 0,1 1 0 0 0,-1-1 0 0 0,0 1-1 0 0,1-1 1 0 0,-1 0 0 0 0,0 1 0 0 0,1-1-1 0 0,-1 1 1 0 0,0 0 0 0 0,0-1 0 0 0,1 1 0 0 0,-1-1-1 0 0,0 1 1 0 0,0-1 0 0 0,0 1 0 0 0,0-1-1 0 0,0 1 1 0 0,0 0-5 0 0,0 2 65 0 0,0-1-11 0 0,0 9-33 0 0,0-8 32 0 0,0-3-48 0 0,0 0-103 0 0,0 0-133 0 0,0 0-12 0 0,0 0-37 0 0,0 0-767 0 0,0 0-58 0 0</inkml:trace>
  <inkml:trace contextRef="#ctx0" brushRef="#br0" timeOffset="15039.29">14373 206 8088 0 0,'0'0'234'0'0,"0"0"36"0"0,3 0-24 0 0,4 1-96 0 0,3 4 194 0 0,-6-3-227 0 0,0 1-55 0 0,0-1-76 0 0,11 1 53 0 0,1-3-39 0 0</inkml:trace>
  <inkml:trace contextRef="#ctx0" brushRef="#br0" timeOffset="15454.51">14910 490 9040 0 0,'0'0'200'0'0,"0"0"33"0"0,0 0 15 0 0,0 0-84 0 0,0 0-19 0 0,0 0 47 0 0,2 2 156 0 0,-1-1-352 0 0,0 1 63 0 0,2 0 98 0 0,0 1 66 0 0,8 8 698 0 0,-7-6-580 0 0,-2-2-193 0 0,-1-1-57 0 0,10 18 523 0 0,-1-1-34 0 0,9 15 388 0 0,-12-18-285 0 0,0 0 0 0 0,3 8-683 0 0,-8 0 347 0 0,-2-24-335 0 0,0 1 1 0 0,0-1-1 0 0,0 0 0 0 0,0 0 1 0 0,0 1-1 0 0,0-1 0 0 0,0 0 1 0 0,0 1-1 0 0,0-1 0 0 0,0 0 1 0 0,0 1-1 0 0,0-1 1 0 0,0 0-1 0 0,0 1 0 0 0,1-1 1 0 0,-1 0-1 0 0,0 1 0 0 0,0-1 1 0 0,0 0-1 0 0,0 0 0 0 0,1 1 1 0 0,-1-1-1 0 0,0 0 0 0 0,0 0 1 0 0,1 1-1 0 0,-1-1-12 0 0,1 1 36 0 0,0 0-1 0 0,0 0 1 0 0,0 1-1 0 0,0-1 1 0 0,0 0-1 0 0,0 1 1 0 0,0-1-1 0 0,-1 1 1 0 0,1-1-1 0 0,0 1 0 0 0,0 1-35 0 0,0 3 122 0 0,-1 0 33 0 0,1 2 44 0 0,-1 1 56 0 0,4 6 17 0 0,5-4-76 0 0,-6-7-24 0 0,-2 0-91 0 0,-2 4-19 0 0,1-8-38 0 0,0 3 129 0 0,0-3-3 0 0,0 0-12 0 0,0 0-2 0 0,0 0 0 0 0,0 0-1 0 0,0 0-6 0 0,0 0-1 0 0,0 0 0 0 0,0-3-21 0 0,0 0-94 0 0,0 1-6 0 0,0 0 0 0 0,0 0 0 0 0,0 0-1 0 0,0 1 1 0 0,0-1 0 0 0,0 0 0 0 0,0 0 0 0 0,-1 0-1 0 0,1 1 1 0 0,-1-1 0 0 0,0-1-7 0 0,-5-2 16 0 0,5 5-15 0 0,1 0 1 0 0,-1 0 0 0 0,1 0-1 0 0,-1-1 1 0 0,1 1-1 0 0,0 0 1 0 0,-1-1-1 0 0,1 1 1 0 0,0 0 0 0 0,-1-1-1 0 0,1 1 1 0 0,0-1-1 0 0,-1 1 1 0 0,1 0 0 0 0,0-1-1 0 0,0 1 1 0 0,-1-1-1 0 0,1 1 1 0 0,0-1 0 0 0,0 1-1 0 0,0-1 1 0 0,0 1-1 0 0,0-1 1 0 0,0 1 0 0 0,-1-1-1 0 0,1 1 1 0 0,0-1-1 0 0,1 1 1 0 0,-1-1 0 0 0,0 1-1 0 0,0-1 1 0 0,0 0-2 0 0,0-55 25 0 0,0 15 24 0 0,0 27-50 0 0,-1 4-3 0 0,1 0 1 0 0,0 1-1 0 0,1-1 0 0 0,0 0 0 0 0,1 0 4 0 0,0 4-31 0 0,0 0-1 0 0,0 1 1 0 0,1 0-1 0 0,0 0 1 0 0,0 0-1 0 0,0 0 1 0 0,1 0-1 0 0,3-3 32 0 0,6-8-60 0 0,-11 11 55 0 0,-2 4 3 0 0,1 1-1 0 0,-1-1 1 0 0,0 0-1 0 0,0 1 0 0 0,1-1 1 0 0,-1 0-1 0 0,0 1 0 0 0,1-1 1 0 0,-1 1-1 0 0,1-1 0 0 0,-1 1 1 0 0,1-1-1 0 0,-1 1 1 0 0,1-1-1 0 0,-1 1 0 0 0,1 0 1 0 0,0-1-1 0 0,-1 1 0 0 0,1 0 1 0 0,-1-1-1 0 0,1 1 0 0 0,0 0 4 0 0,4-3-17 0 0,8-7-11 0 0,-6 6-38 0 0,2 5 61 0 0,-6-1-7 0 0,28 0-69 0 0,-15 3 27 0 0,-9 2 38 0 0,0 0 0 0 0,-1 0 1 0 0,0 0-1 0 0,0 1 0 0 0,0 0 1 0 0,2 4 14 0 0,9 8 2 0 0,-2-2-2 0 0,-3-4 0 0 0,1 0 0 0 0,8 6 0 0 0,0-1 0 0 0,-15-4 0 0 0,3 10 0 0 0,-7-18 0 0 0,1-2 0 0 0,21 20 0 0 0,-8-7 0 0 0,-3 0 0 0 0,-10-3-14 0 0,-3-10-65 0 0,0-3-37 0 0,0 0 32 0 0,0 0 16 0 0,0 0-35 0 0,1 1-16 0 0,-1-1-34 0 0,1 1-40 0 0,-1-1-46 0 0,1 1-47 0 0,0 0-47 0 0,0 0-41 0 0,1 0-39 0 0,-1 1-268 0 0,1 0-63 0 0,0 0-49 0 0,-1-1-36 0 0,1 1-1486 0 0,-1-2-1316 0 0</inkml:trace>
  <inkml:trace contextRef="#ctx0" brushRef="#br0" timeOffset="16028.06">15951 364 8088 0 0,'-27'-14'234'0'0,"20"12"-4"0"0,2 2-193 0 0,-4-3-26 0 0,6 1 18 0 0,0 1 53 0 0,-4-3 190 0 0,5 3-174 0 0,0 0 0 0 0,1 0 0 0 0,-1 0 0 0 0,0 1 0 0 0,0-1 0 0 0,0 1 0 0 0,1-1 0 0 0,-1 1 0 0 0,0 0 0 0 0,0 0-1 0 0,-1 0-97 0 0,-2 1 196 0 0,-1 1-44 0 0,-11 6 459 0 0,0 1-97 0 0,-12 5 225 0 0,28-13-715 0 0,0-1 0 0 0,0 1 0 0 0,0 0 0 0 0,0 0 0 0 0,1-1 0 0 0,-1 1 0 0 0,0 0 0 0 0,0 0 0 0 0,1 0 0 0 0,-1 0 0 0 0,1 0 0 0 0,-1 0 0 0 0,0 0 0 0 0,1 0 0 0 0,0 0 0 0 0,-1 0-24 0 0,-5 11 260 0 0,-8-7-26 0 0,11-3-183 0 0,-1 1 0 0 0,1 0 0 0 0,0 0 0 0 0,0 0 0 0 0,0 0 0 0 0,0 0 0 0 0,0 0 0 0 0,1 1 0 0 0,0 0 0 0 0,-1-1 0 0 0,1 1 0 0 0,1 0-1 0 0,-1 0 1 0 0,0 0 0 0 0,1 2-51 0 0,-8 14 230 0 0,4-12-146 0 0,4-7-67 0 0,0 1 0 0 0,0-1 1 0 0,0 1-1 0 0,0-1 0 0 0,1 1 1 0 0,-1-1-1 0 0,0 1 0 0 0,1-1 1 0 0,-1 1-1 0 0,1 0 0 0 0,0-1 1 0 0,0 1-1 0 0,-1 0 0 0 0,1 0-17 0 0,-1 14 128 0 0,-6-1-38 0 0,1 1-2 0 0,5 0 37 0 0,0-16-120 0 0,1 1 0 0 0,0-1 1 0 0,0 1-1 0 0,0-1 0 0 0,0 1 0 0 0,0-1 0 0 0,0 1 1 0 0,0-1-1 0 0,0 1 0 0 0,1-1 0 0 0,-1 1 0 0 0,0-1 1 0 0,0 1-1 0 0,0-1 0 0 0,0 1 0 0 0,1-1 0 0 0,-1 1 1 0 0,0-1-1 0 0,0 1 0 0 0,1-1 0 0 0,-1 0 1 0 0,0 1-1 0 0,1-1 0 0 0,-1 0 0 0 0,1 1 0 0 0,-1-1 1 0 0,0 0-1 0 0,1 1 0 0 0,-1-1-5 0 0,8 8 100 0 0,-3 13 20 0 0,2-16-46 0 0,-3-2-34 0 0,1 7 52 0 0,8-5-10 0 0,0 6-2 0 0,-6-7 24 0 0,2-5-78 0 0,-7 1-4 0 0,9 0 45 0 0,12 0 81 0 0,-7-3-137 0 0,11-10 43 0 0,-22 9-39 0 0,0 0 0 0 0,-1 0 0 0 0,1 0 0 0 0,1-4-15 0 0,-3 5 2 0 0,-1 0 0 0 0,1 1 0 0 0,0-1 1 0 0,0 0-1 0 0,1 1 0 0 0,-1 0 1 0 0,1-1-3 0 0,7-4 40 0 0,-11 6-38 0 0,1 0-1 0 0,-1 0 1 0 0,1 0-1 0 0,-1 1 0 0 0,1-1 1 0 0,-1 0-1 0 0,0 0 1 0 0,1 0-1 0 0,-1 0 1 0 0,0 0-1 0 0,0 0 0 0 0,0 0 1 0 0,0 0-2 0 0,3-10 1 0 0,23-42-1 0 0,-24 41-1 0 0,-1 0 1 0 0,0 0-1 0 0,0 0 1 0 0,-3-11 0 0 0,2 5-14 0 0,0-4-66 0 0,0-13-50 0 0,0 13-4 0 0,0 19 48 0 0,0 3 10 0 0,0 0-6 0 0,0 0-12 0 0,0 5 34 0 0,0 9 50 0 0,-1 25 18 0 0,1-33 9 0 0,0 0 0 0 0,1 0 1 0 0,0-1-1 0 0,1 6-17 0 0,4 2 41 0 0,-5-11-38 0 0,0-1 0 0 0,0 0 1 0 0,-1 1-1 0 0,1-1 0 0 0,0 1 0 0 0,-1-1 0 0 0,0 1 1 0 0,1-1-1 0 0,-1 1 0 0 0,0-1 0 0 0,1 1 0 0 0,-1 0 1 0 0,0-1-4 0 0,2 15 65 0 0,5 2-13 0 0,-3-7-25 0 0,-3-8-18 0 0,-1-1-3 0 0,1 1-1 0 0,0-1 1 0 0,0 1-1 0 0,0-1 0 0 0,0 0 1 0 0,0 1-1 0 0,0-1 1 0 0,1 0-1 0 0,-1 0 0 0 0,1 0 1 0 0,-1 0-1 0 0,1 0 1 0 0,0 0-6 0 0,1 1 15 0 0,-1 0 1 0 0,0-1 0 0 0,0 1-1 0 0,-1 0 1 0 0,1 0 0 0 0,0 1-16 0 0,-1-2 8 0 0,-1 0 0 0 0,1 0-1 0 0,0 0 1 0 0,0 0 0 0 0,1 0 0 0 0,-1-1 0 0 0,0 1 0 0 0,0-1 0 0 0,1 1 0 0 0,-1-1 0 0 0,1 1 0 0 0,-1-1 0 0 0,2 1-8 0 0,2 0 4 0 0,-5-2-1 0 0,1 1 0 0 0,0-1 0 0 0,-1 0 0 0 0,1 1 0 0 0,0-1 0 0 0,-1 0 0 0 0,1 1 0 0 0,-1-1 1 0 0,1 1-1 0 0,-1-1 0 0 0,1 0 0 0 0,-1 1 0 0 0,1 0 0 0 0,-1-1 0 0 0,1 1 0 0 0,-1-1 0 0 0,0 1 0 0 0,1-1 0 0 0,-1 1 1 0 0,0 0-1 0 0,1-1 0 0 0,-1 1-3 0 0,2 4 19 0 0,-1-4-17 0 0,0 1 0 0 0,-1-1 0 0 0,1 0 0 0 0,0 0 1 0 0,0 0-1 0 0,0 0 0 0 0,0 0 0 0 0,0 0 1 0 0,0 0-1 0 0,0 0 0 0 0,0-1 0 0 0,1 1-2 0 0,15 10 47 0 0,-13-6-86 0 0,-4-4 34 0 0,0-1-1 0 0,1 0 1 0 0,-1 0-1 0 0,0 0 1 0 0,0 1 0 0 0,0-1-1 0 0,0 0 1 0 0,1 0 0 0 0,-1 0-1 0 0,0 0 1 0 0,0 1 0 0 0,1-1-1 0 0,-1 0 1 0 0,0 0-1 0 0,0 0 1 0 0,1 0 0 0 0,-1 0-1 0 0,0 0 1 0 0,0 0 0 0 0,1 0-1 0 0,-1 0 1 0 0,0 0-1 0 0,1 0 1 0 0,-1 0 0 0 0,0 0-1 0 0,0 0 1 0 0,1 0 0 0 0,-1 0-1 0 0,0 0 1 0 0,0 0 0 0 0,1 0-1 0 0,-1 0 1 0 0,0 0 5 0 0,3 0-285 0 0,-3 0 208 0 0,0 0-4 0 0,0 0-20 0 0,1 0-40 0 0,-1 0-14 0 0,0 0-42 0 0,1 0-47 0 0,0 0-52 0 0,-1 0-58 0 0,2 0-51 0 0,-1 0-48 0 0,0 0-41 0 0,0 0-144 0 0,1 0-41 0 0,0 0-174 0 0,2 0-471 0 0</inkml:trace>
  <inkml:trace contextRef="#ctx0" brushRef="#br0" timeOffset="16386.48">16282 348 10768 0 0,'0'2'241'0'0,"0"2"-160"0"0,0-1 1 0 0,0 1-1 0 0,1-1 1 0 0,-1 1-1 0 0,1-1 1 0 0,0 1-1 0 0,0-1-81 0 0,3 5 156 0 0,1-1-45 0 0,-1-2-14 0 0,-3 3-88 0 0,0 0-9 0 0,3 2 4 0 0,3 8-8 0 0,-6-10 44 0 0,0 0 37 0 0,-1-6 0 0 0,0 0 0 0 0,0 0-1 0 0,0-1 1 0 0,1 1 0 0 0,-1 0 0 0 0,1 0-1 0 0,-1-1 1 0 0,1 1 0 0 0,0 0 0 0 0,0-1-1 0 0,-1 1 1 0 0,1-1 0 0 0,1 1-77 0 0,3 8 566 0 0,-3-4-228 0 0,-2 2 52 0 0,1-2-64 0 0,0-1-60 0 0,2 1 46 0 0,0 0-73 0 0,4 7 175 0 0,-6-2-62 0 0,0-1-57 0 0,3-2-47 0 0,4 3 140 0 0,-6-9-191 0 0,-1 0-54 0 0,0 0-45 0 0,-1 0-35 0 0,-1 5 57 0 0,1-6-72 0 0,0 4 205 0 0,0-2-107 0 0,0-1-68 0 0,0 1-46 0 0,0-2-6 0 0,0 0 35 0 0,0 2 175 0 0,0-3-20 0 0,0 0-7 0 0,3 0-52 0 0,0 0-71 0 0,-2 0-52 0 0,3 0-22 0 0,-2 0 23 0 0,1 0 65 0 0,-3 0-4 0 0,0 0-2 0 0,0 0-13 0 0,0 0-8 0 0,-3 0-1 0 0,2 0-67 0 0,1 0 0 0 0,-1 0 0 0 0,0 0 0 0 0,1 0 0 0 0,-1 0 0 0 0,0 0 0 0 0,1 0 0 0 0,-1-1-1 0 0,0 1 1 0 0,1 0 0 0 0,-1 0 0 0 0,0-1 0 0 0,1 1 0 0 0,-1 0 0 0 0,1-1-5 0 0,-4-9 60 0 0,5-14-15 0 0,-1 14-5 0 0,0-20 26 0 0,0 11-48 0 0,0 7-17 0 0,0 11-1 0 0,0 0 0 0 0,0 0 0 0 0,0 0 0 0 0,0 0 0 0 0,0 0 0 0 0,1 0 0 0 0,-1 0 0 0 0,0 0 0 0 0,1 0 0 0 0,-1 0 0 0 0,0 0 0 0 0,1 0 0 0 0,-1 0 0 0 0,1 1 0 0 0,0-1 0 0 0,-1 0 0 0 0,1 0 0 0 0,0 0 0 0 0,-1 1 0 0 0,1-1 0 0 0,0 0 0 0 0,0 1 0 0 0,0-1 0 0 0,-1 1 0 0 0,1-1 0 0 0,0 1 0 0 0,0-1 0 0 0,0 1 0 0 0,1-1 0 0 0,13-9 0 0 0,-13 7 0 0 0,0 1 0 0 0,0-1 0 0 0,0 0 0 0 0,0 0 0 0 0,-1 0 0 0 0,1-1 0 0 0,-1 2 0 0 0,0 0 0 0 0,0 0 0 0 0,0 0 0 0 0,0 0 0 0 0,0 1 0 0 0,0-1 0 0 0,0 0 0 0 0,1 1 0 0 0,-1-1 0 0 0,0 1 0 0 0,1-1 0 0 0,0 1 0 0 0,0-1 0 0 0,20-6 0 0 0,-20 8 0 0 0,0-1 0 0 0,-1 1 0 0 0,1-1 0 0 0,0 0 0 0 0,-1 0 0 0 0,1 1 0 0 0,0-1 0 0 0,-1 0 0 0 0,1 0 0 0 0,-1-1 0 0 0,1 1 0 0 0,9-12 0 0 0,-9 12-1 0 0,1 0-1 0 0,-1 1 0 0 0,1 0 1 0 0,-1-1-1 0 0,1 1 0 0 0,-1 0 0 0 0,2 0 2 0 0,-4 0-1 0 0,0 0-1 0 0,1 0 0 0 0,-1 0 0 0 0,0 0 0 0 0,1 0 0 0 0,-1 0 0 0 0,0 0 1 0 0,1 0-1 0 0,-1 0 0 0 0,0 0 0 0 0,1 0 0 0 0,-1 0 0 0 0,0 0 1 0 0,0 0-1 0 0,1 0 0 0 0,-1 0 0 0 0,0 0 0 0 0,1-1 0 0 0,-1 1 0 0 0,0 0 1 0 0,0 0-1 0 0,1 0 0 0 0,-1-1 0 0 0,0 1 0 0 0,0 0 0 0 0,1 0 2 0 0,1-2-1 0 0,0 0-1 0 0,0 1 1 0 0,0 0-1 0 0,0 0 1 0 0,1-1-1 0 0,-1 1 1 0 0,1 1-1 0 0,-1-1 1 0 0,0 0-1 0 0,1 0 1 0 0,0 1-1 0 0,-1 0 1 0 0,1-1-1 0 0,-1 1 1 0 0,1 0-1 0 0,1 0 2 0 0,9-2-47 0 0,3-5 40 0 0,-15 6 3 0 0,1 0-1 0 0,0 0 1 0 0,0 0 0 0 0,0 0-1 0 0,0 0 1 0 0,0 1 0 0 0,0-1 0 0 0,1 1-1 0 0,-1-1 5 0 0,6 2-55 0 0,0 2-37 0 0,0 2 12 0 0,-6-4 63 0 0,-1 0-1 0 0,1 0 1 0 0,-1 0-1 0 0,1 0 1 0 0,-1-1 0 0 0,1 1-1 0 0,-1-1 1 0 0,1 1-1 0 0,-1-1 1 0 0,1 1 0 0 0,0-1-1 0 0,-1 0 1 0 0,1 0-1 0 0,0 0 18 0 0,3 0-18 0 0,-1 0-67 0 0,1 0-59 0 0,0 0-51 0 0,1 0-97 0 0,-1 0-50 0 0,2 0-117 0 0,3 0-283 0 0,6 0-420 0 0</inkml:trace>
  <inkml:trace contextRef="#ctx0" brushRef="#br0" timeOffset="16672.84">17055 411 10152 0 0,'0'0'298'0'0,"0"0"-4"0"0,0 0-232 0 0,3 0-23 0 0,6 4-38 0 0,-4 2 48 0 0,1 3 105 0 0,-4-4-26 0 0,1 0 41 0 0,-2-2-58 0 0,0-2-22 0 0,-1 1 1 0 0,1 0-1 0 0,-1 0 1 0 0,1-1-1 0 0,-1 1 1 0 0,0 0-1 0 0,0 0 1 0 0,0 0-1 0 0,0 0 0 0 0,0-1 1 0 0,0 2-90 0 0,-1-1 98 0 0,1 0 1 0 0,0 0-1 0 0,0 0 1 0 0,0 0-1 0 0,0 0 0 0 0,1 0 1 0 0,-1 0-1 0 0,0 0 1 0 0,1 0-1 0 0,-1 0 1 0 0,1 1-99 0 0,4 5 288 0 0,1 5 203 0 0,-1 0-92 0 0,-3-8-316 0 0,0 1 41 0 0,0 1 35 0 0,0-1 60 0 0,1 0 0 0 0,-1 0-1 0 0,1 0 1 0 0,2 3-219 0 0,3 0 227 0 0,-5-5-122 0 0,0 0 0 0 0,0 0 1 0 0,0 0-1 0 0,-1 0 0 0 0,2 3-105 0 0,4 7 275 0 0,-1-5-128 0 0,-1-3-60 0 0,2-1-42 0 0,5 0 79 0 0,-7 6-11 0 0,4-6-19 0 0,-4 6-61 0 0,18 2 47 0 0,-20-11-73 0 0,14 2 49 0 0,11-4-46 0 0,-12-1-24 0 0,-12 1 45 0 0,0 0-76 0 0,0 1-47 0 0,0-1-49 0 0,0 0-50 0 0,0 0-51 0 0,0-1-51 0 0,-1 1-53 0 0,0-1-53 0 0,0-1-52 0 0,-2 1 115 0 0,0 0-55 0 0,0 0-47 0 0,0-1-43 0 0,2-1-588 0 0,0 1-98 0 0,2 0-802 0 0,3 1-1108 0 0</inkml:trace>
  <inkml:trace contextRef="#ctx0" brushRef="#br0" timeOffset="16962.16">17450 174 8232 0 0,'2'0'182'0'0,"9"0"29"0"0,-9 0 14 0 0,-2 0-65 0 0,0 0 0 0 0,0 0 71 0 0,0 0 208 0 0,0 0 379 0 0,0 0 29 0 0,0 0-26 0 0,3 3-138 0 0,-2-2-679 0 0,0 0 53 0 0,1 1 45 0 0,0 0 36 0 0,1 1 84 0 0,6 6 492 0 0,-6-6-439 0 0,0 0-84 0 0,-1-1-74 0 0,0 0 161 0 0,-1 0-73 0 0,0 0-61 0 0,-1 0-51 0 0,0 1-30 0 0,-2 2-4 0 0,1-3-5 0 0,0-1 35 0 0,-4 7 135 0 0,0 2 90 0 0,2 3 64 0 0,3-5-193 0 0,-1-1-44 0 0,-2 0-16 0 0,0 3 6 0 0,-3 6 59 0 0,3 14 170 0 0,3-24-269 0 0,0 0 0 0 0,0-1 0 0 0,-1 1 0 0 0,0 4-91 0 0,-10 24 300 0 0,8-14-168 0 0,-2 7 60 0 0,-5 2 37 0 0,-2 2 22 0 0,5 1-48 0 0,-6 13 6 0 0,0-17-57 0 0,9-21-96 0 0,1 0 1 0 0,0 1-1 0 0,0-1 0 0 0,0 2-56 0 0,-2 22 227 0 0,-5 1 18 0 0,4-1 3 0 0,-4 1-10 0 0,6-14-123 0 0,3-13-84 0 0,0 0 0 0 0,0 0 0 0 0,0-1 0 0 0,-1 1 0 0 0,0 0 0 0 0,0-1-1 0 0,0 0 1 0 0,-1 1-31 0 0,1-1 38 0 0,0-1 0 0 0,0 1 1 0 0,0 0-1 0 0,0-1 0 0 0,-1 4-38 0 0,1 18 135 0 0,1-19-104 0 0,0 0 0 0 0,0 0 0 0 0,0 0 0 0 0,-1-1 0 0 0,1 1 0 0 0,-1-1 0 0 0,-1 1 0 0 0,1-1 1 0 0,-1 0-1 0 0,-2 4-31 0 0,-2 5 61 0 0,1 18-35 0 0,-4-19 9 0 0,6-7-127 0 0,5 3 13 0 0,-1-8 65 0 0,0 1-726 0 0,0 1 99 0 0,0-1-24 0 0,0 0 88 0 0,0-1 68 0 0,0 2-623 0 0,-1-2 355 0 0,0 0 242 0 0,1-1-76 0 0,-2 2-695 0 0,-1-2-36 0 0,-6 1-2812 0 0</inkml:trace>
  <inkml:trace contextRef="#ctx0" brushRef="#br0" timeOffset="13860.93">13505 1 8952 0 0,'0'0'200'0'0,"0"0"33"0"0,0 0 15 0 0,0 0 44 0 0,0 0-83 0 0,0 2 34 0 0,0 0-171 0 0,0 0 44 0 0,0 2 161 0 0,1 7 477 0 0,-1-7-544 0 0,1-1-74 0 0,-1-1-114 0 0,1-1-37 0 0,4 8 197 0 0,-4-8-147 0 0,0 1-1 0 0,0-1 1 0 0,0 1-1 0 0,0-1 1 0 0,-1 1-1 0 0,1-1 0 0 0,-1 1 1 0 0,1 0-1 0 0,-1-1 1 0 0,1 1-1 0 0,-1 1-34 0 0,3 5 226 0 0,1 3-136 0 0,1 2 67 0 0,-2 3 84 0 0,-2 2 103 0 0,-1-9-187 0 0,2-2-41 0 0,0 0-18 0 0,2 2 0 0 0,2 6 81 0 0,-5-8-75 0 0,0 2 38 0 0,-1 3 39 0 0,-1 0-42 0 0,1 4 16 0 0,-1-9-93 0 0,2-1-1 0 0,-1 0 0 0 0,1 1 0 0 0,0-1 1 0 0,0 1-62 0 0,4 9 106 0 0,-3-9-59 0 0,0-1 0 0 0,-1 1-1 0 0,1 0 1 0 0,-1-1 0 0 0,-1 1-1 0 0,1 0-46 0 0,-2 8 87 0 0,1-7-35 0 0,0 0 1 0 0,0 0-1 0 0,1-1 1 0 0,0 1 0 0 0,0 1-53 0 0,3 6 71 0 0,4 20 102 0 0,-7-3 26 0 0,-1 69 359 0 0,0-67-449 0 0,0-1-109 0 0,0-30 59 0 0,0-3 29 0 0,0 0-8 0 0,0 0-46 0 0,0 0-140 0 0,0 0-77 0 0,0-1 78 0 0,0 1-64 0 0,0-1-85 0 0,0 1 78 0 0,0-1-40 0 0,0 0-41 0 0,0 0-41 0 0,0 0-35 0 0,0 0-34 0 0,0-1-237 0 0,0 0-54 0 0,0-1-775 0 0,0 1-611 0 0,0 2-1160 0 0</inkml:trace>
  <inkml:trace contextRef="#ctx0" brushRef="#br0" timeOffset="14472.29">13427 48 6880 0 0,'0'0'157'0'0,"0"0"23"0"0,0 0 11 0 0,0 0-63 0 0,0 0-6 0 0,0 0 51 0 0,2 0 153 0 0,-1 0-289 0 0,-1 0-1 0 0,1 0 1 0 0,0 0-1 0 0,-1 0 1 0 0,1 0-1 0 0,-1 0 1 0 0,1-1-1 0 0,-1 1 1 0 0,1 0-1 0 0,-1 0 1 0 0,1 0-1 0 0,-1-1 1 0 0,1 1-1 0 0,-1 0 1 0 0,1-1-1 0 0,-1 1 1 0 0,1 0-1 0 0,-1-1 1 0 0,1 1-1 0 0,-1-1 1 0 0,0 1-1 0 0,1-1 1 0 0,-1 1-1 0 0,1-1-36 0 0,-1 0 40 0 0,0 1-1 0 0,1-1 0 0 0,-1 0 1 0 0,1 1-1 0 0,-1-1 0 0 0,1 1 1 0 0,-1-1-1 0 0,1 1 0 0 0,0-1 1 0 0,-1 1-1 0 0,1 0 0 0 0,0-1 1 0 0,-1 1-1 0 0,1 0 0 0 0,0-1 1 0 0,-1 1-1 0 0,1 0 1 0 0,0 0-1 0 0,-1 0 0 0 0,1-1 1 0 0,0 1-1 0 0,0 0 0 0 0,-1 0 1 0 0,1 0-1 0 0,0 0-39 0 0,6 1 219 0 0,-6-1-161 0 0,1 0-1 0 0,-1 0 1 0 0,1 0-1 0 0,0 0 1 0 0,-1 0-1 0 0,1 0 1 0 0,0 0-1 0 0,-1-1 1 0 0,1 1-1 0 0,0-1 1 0 0,-1 1-1 0 0,2-1-57 0 0,-1-3 156 0 0,4-3 106 0 0,0 6-153 0 0,0 0 0 0 0,0 0 0 0 0,0 0 0 0 0,0 1 0 0 0,0 0 0 0 0,4 0-109 0 0,13 1 209 0 0,-13-1-144 0 0,-2 1-33 0 0,13-1 167 0 0,-1 0-58 0 0,36 0 143 0 0,-49 0-240 0 0,0 1 1 0 0,0 1 0 0 0,0-1 0 0 0,0 1 0 0 0,-1 0 0 0 0,1 1 0 0 0,4 2-45 0 0,25 7 134 0 0,-23-9-95 0 0,-11-3-34 0 0,1 1-1 0 0,-1-1 1 0 0,0 1-1 0 0,1-1 1 0 0,-1 1-1 0 0,0 0 1 0 0,0 0-1 0 0,0 0 1 0 0,0 0-1 0 0,0 0 0 0 0,0 0 1 0 0,0 1-1 0 0,0-1 1 0 0,0 1-1 0 0,0 0-4 0 0,0 0 5 0 0,0-1-1 0 0,0 1 0 0 0,0-1 1 0 0,0 0-1 0 0,0 0 0 0 0,0 0 0 0 0,0 0 1 0 0,0 0-1 0 0,0 0 0 0 0,1 0 1 0 0,-1 0-1 0 0,3-1-4 0 0,7 4 2 0 0,-1 9 18 0 0,-2-5 16 0 0,0 1 22 0 0,1 6 42 0 0,-5-7-58 0 0,6 18 95 0 0,-9-20-121 0 0,6 18 87 0 0,-5 7 81 0 0,-3-23-134 0 0,1-3-9 0 0,-1-1-1 0 0,0 1 0 0 0,-1 0 1 0 0,1-1-1 0 0,-1 1 0 0 0,-1 2-40 0 0,2-5 14 0 0,-1 0 0 0 0,0 0-1 0 0,0 0 1 0 0,0 0 0 0 0,0-1 0 0 0,-1 1-1 0 0,1 0 1 0 0,0 0 0 0 0,-2 1-14 0 0,0-1 22 0 0,1 1 0 0 0,0 0 0 0 0,0 0 1 0 0,1 0-1 0 0,-1 0 0 0 0,0 1-22 0 0,1-2 14 0 0,1 0 0 0 0,-1 0-1 0 0,0 0 1 0 0,0-1 0 0 0,-1 1 0 0 0,1 0-1 0 0,0-1 1 0 0,0 1 0 0 0,-1-1-1 0 0,1 1 1 0 0,-1-1 0 0 0,1 1 0 0 0,-2-1-14 0 0,-7 4 70 0 0,7-4-55 0 0,1 0 0 0 0,0 0 0 0 0,0 0 0 0 0,-1 1 0 0 0,1-1 0 0 0,0 1 0 0 0,0-1 0 0 0,1 1 0 0 0,-1 0-15 0 0,0-1 9 0 0,0 1 1 0 0,0-1-1 0 0,0 1 1 0 0,0-1-1 0 0,0 0 0 0 0,0 0 1 0 0,0 1-1 0 0,0-2 1 0 0,0 1-1 0 0,-1 0 1 0 0,1 0-1 0 0,0-1 0 0 0,-1 1 1 0 0,1-1-10 0 0,-11 3 39 0 0,-19 12 91 0 0,-5 2-47 0 0,29-14-78 0 0,4-1 4 0 0,-1 0 1 0 0,0 0 0 0 0,1 0 0 0 0,-1-1-1 0 0,-2 0-9 0 0,5 0 9 0 0,1-1-1 0 0,-1 0 1 0 0,0 0-1 0 0,1 0 1 0 0,-1 0-1 0 0,1-1 0 0 0,-1 1 1 0 0,0 0-1 0 0,1-1 1 0 0,-1 1-1 0 0,1-1 1 0 0,-2 0-9 0 0,-5-4 40 0 0,-1-1 8 0 0,-21 4 76 0 0,24 2-134 0 0,0 0-21 0 0,-11 0-91 0 0,14 0 181 0 0,3 0 9 0 0,3-2-15 0 0,1-2-52 0 0,1 1 0 0 0,0-1 0 0 0,0 2 0 0 0,0-1 1 0 0,1 0-1 0 0,4-1-1 0 0,10-5-82 0 0,-16 7 62 0 0,-1 0-1 0 0,1 1 0 0 0,-1-1 1 0 0,1 1-1 0 0,0 0 1 0 0,-1-1-1 0 0,1 2 0 0 0,0-1 1 0 0,0 0-1 0 0,0 1 1 0 0,3 0 20 0 0,10 0-73 0 0,3 0 38 0 0,37 0 11 0 0,-50 0 11 0 0,-1 0 1 0 0,1 1 0 0 0,-1 0-1 0 0,3 0 13 0 0,25 10-12 0 0,-21-7 14 0 0,0 3-2 0 0,0 0 0 0 0,0 0 0 0 0,10 9 0 0 0,-12-8 0 0 0,26 24-11 0 0,-30-28-1 0 0,-5-3 9 0 0,0 0 0 0 0,0 1 0 0 0,0-1 0 0 0,0 1 0 0 0,0-1 0 0 0,-1 1 0 0 0,1-1 0 0 0,-1 1 0 0 0,1 0 0 0 0,-1 0 0 0 0,1 0 1 0 0,-1 0-1 0 0,0 0 0 0 0,1 2 3 0 0,-2-3 0 0 0,1 0 0 0 0,0 0 0 0 0,-1 0 0 0 0,1 0 0 0 0,0-1 0 0 0,0 1 0 0 0,0 0 0 0 0,-1 0 0 0 0,1-1 0 0 0,0 1 0 0 0,0 0 0 0 0,0-1 0 0 0,0 1 0 0 0,0-1 0 0 0,0 0 0 0 0,1 1 0 0 0,9 5 0 0 0,5 23 12 0 0,-15-24 6 0 0,0 0 0 0 0,0-1 0 0 0,0 1 0 0 0,-1 0 0 0 0,0 0 0 0 0,0-1 0 0 0,0 1 0 0 0,0 0 0 0 0,-1 1-18 0 0,0 6 127 0 0,-1-7 26 0 0,-2-1-95 0 0,0 0-11 0 0,0-1 0 0 0,0 1 0 0 0,1 0 0 0 0,0 0 1 0 0,-2 2-48 0 0,3-1 42 0 0,2-4-30 0 0,0-1-1 0 0,-1 1 0 0 0,1 0 1 0 0,0-1-1 0 0,-1 1 0 0 0,1-1 1 0 0,0 1-1 0 0,-1 0 1 0 0,1-1-1 0 0,-1 1 0 0 0,1-1 1 0 0,-1 1-1 0 0,1-1 0 0 0,-1 0 1 0 0,1 1-1 0 0,-1-1 0 0 0,1 1 1 0 0,-1-1-1 0 0,0 0 1 0 0,1 0-1 0 0,-1 1 0 0 0,0-1-11 0 0,-4 2 47 0 0,-19 12 213 0 0,10-6-124 0 0,5-3-96 0 0,6-4-30 0 0,1-1-1 0 0,0 1 0 0 0,-1 0 1 0 0,1-1-1 0 0,0 1 0 0 0,-1-1 1 0 0,1 0-1 0 0,-1 0 0 0 0,1 0 1 0 0,-3 0-10 0 0,-14 1 38 0 0,3 4-6 0 0,10-3-25 0 0,-1 0 1 0 0,0-1-1 0 0,1 0 0 0 0,-1 0 0 0 0,0 0 0 0 0,0-1-7 0 0,-4-1 17 0 0,8 1-13 0 0,0 0 0 0 0,0-1 1 0 0,0 1-1 0 0,0 0 0 0 0,0 1 1 0 0,0-1-1 0 0,0 0 0 0 0,1 1 1 0 0,-1 0-1 0 0,0-1 0 0 0,-1 2-4 0 0,-18 8 45 0 0,-3-7-37 0 0,-73-3-8 0 0,93 0 1 0 0,1-1-1 0 0,-1 0 0 0 0,0 0 1 0 0,0 0-1 0 0,-2-1 0 0 0,1-1 10 0 0,-1 1 1 0 0,1 1-1 0 0,-1-1 0 0 0,0 1 1 0 0,-2 0-11 0 0,1 1 16 0 0,6 1-24 0 0,1-1 0 0 0,-1 0 0 0 0,0 0 0 0 0,0 0 1 0 0,1 0-1 0 0,-1 0 0 0 0,0 0 0 0 0,0-1 0 0 0,1 1 0 0 0,-1-1 0 0 0,0 1 0 0 0,-1-1 8 0 0,1-2-48 0 0,-1-1 29 0 0,1 0-41 0 0,0 3-72 0 0,-1 0-71 0 0,-1 0-111 0 0,6 1 311 0 0,0 0-37 0 0,-1 0-37 0 0,0 0-38 0 0,0-1-38 0 0,1 1-39 0 0,-1-1-41 0 0,-1 0-41 0 0,1 0-41 0 0,0 0-42 0 0,-1 0-43 0 0,1 0-45 0 0,-1 0-44 0 0,0-1-45 0 0,1 1-46 0 0,-1-1-47 0 0,0 0-1318 0 0,0 2-1098 0 0</inkml:trace>
  <inkml:trace contextRef="#ctx0" brushRef="#br0" timeOffset="19624.78">17 1799 5696 0 0,'0'0'132'0'0,"0"0"17"0"0,0 0 10 0 0,-3 0 27 0 0,-8 0 114 0 0,9 0 55 0 0,2 0 12 0 0,0 0-15 0 0,0 0-67 0 0,0 0-28 0 0,0 0-7 0 0,0 0-32 0 0,0 0-118 0 0,0 0-34 0 0,0 0-2 0 0,0 0 0 0 0,0 0 0 0 0,2 0-11 0 0,13 0-5 0 0,-4 0 34 0 0,-1 0 56 0 0,-1 0 93 0 0,-6 3-81 0 0,7 7-38 0 0,-7-7-16 0 0,0-3-6 0 0,7 0-11 0 0,2 0 57 0 0,26 0 417 0 0,-23 3-328 0 0,-1 7 38 0 0,-14-10-254 0 0,0 1 1 0 0,1-1-1 0 0,-1 0 1 0 0,0 0-1 0 0,0 1 1 0 0,1-1-1 0 0,-1 0 1 0 0,0 0-1 0 0,0 0 1 0 0,1 0 0 0 0,-1 1-1 0 0,0-1 1 0 0,1 0-1 0 0,-1 0 1 0 0,0 0-1 0 0,1 0 1 0 0,-1 0-1 0 0,0 0 1 0 0,1 0-1 0 0,-1 0 1 0 0,0 0-1 0 0,1 0 1 0 0,-1 0 0 0 0,0 0-1 0 0,0 0 1 0 0,1 0-10 0 0,22 0 266 0 0,0 0-49 0 0,1 0-44 0 0,0 0-36 0 0,5 0-14 0 0,1 0-33 0 0,67 0 80 0 0,-89 0-163 0 0,0 1 1 0 0,-1 1-1 0 0,1-1 1 0 0,5 3-8 0 0,-5-2 11 0 0,0 0 0 0 0,0-1 0 0 0,0 0 0 0 0,5 1-11 0 0,56-2 100 0 0,88 0 278 0 0,-145 0-323 0 0,-1 1 0 0 0,1 1 0 0 0,9 2-55 0 0,11 2 110 0 0,6-4 47 0 0,27-2 22 0 0,1 0-48 0 0,69 0 28 0 0,-118 0-127 0 0,1-2 1 0 0,15-3-33 0 0,-14 2 34 0 0,0 0 0 0 0,17 1-34 0 0,103 2 134 0 0,66 0-2 0 0,-191-1-128 0 0,0 0 1 0 0,-1 0 0 0 0,1-2-1 0 0,0 0-4 0 0,-2 1 12 0 0,0 0 0 0 0,0 0-1 0 0,0 1 1 0 0,0 1-12 0 0,12 0 9 0 0,-8 1-9 0 0,1-2 1 0 0,0 0 0 0 0,4-1-1 0 0,26-8 10 0 0,1 4 33 0 0,-24 2-34 0 0,-9 1-8 0 0,1 0-1 0 0,0 2 1 0 0,7-1-1 0 0,0 3 0 0 0,-6-1 0 0 0,0 0 0 0 0,0-1 0 0 0,4-1 0 0 0,26-9 0 0 0,1 6 10 0 0,-24 0 13 0 0,-8 2-9 0 0,0 1 0 0 0,0 0-1 0 0,4 1-13 0 0,17 1 43 0 0,41 0-20 0 0,-36-4 22 0 0,24-8-22 0 0,-53 9-15 0 0,11-3 38 0 0,-18 5-27 0 0,0-1 1 0 0,0 1-1 0 0,1 0 1 0 0,-1 0 0 0 0,5 0-20 0 0,7 1 35 0 0,-5 1-15 0 0,0-1 0 0 0,0-1 1 0 0,6-1-21 0 0,4-4 91 0 0,-17 4-49 0 0,1 0 0 0 0,-1 1 0 0 0,0 0-1 0 0,1 0 1 0 0,-1 1 0 0 0,2-1-42 0 0,32 1 185 0 0,1 0-63 0 0,-1 0-52 0 0,0 0-45 0 0,33 0-62 0 0,103 0-198 0 0,-163 0 235 0 0,0-2 0 0 0,0 0 0 0 0,-1 0 0 0 0,9-4 0 0 0,-17 5 0 0 0,7-1 0 0 0,-1 1 0 0 0,1 0 0 0 0,0 1 0 0 0,0 0 0 0 0,4 1 0 0 0,11 0 0 0 0,402-1 0 0 0,-415-1 0 0 0,0-1 0 0 0,0 0 0 0 0,0 0 0 0 0,8-4 0 0 0,-17 5 0 0 0,1 0 0 0 0,0 1 0 0 0,1-1 0 0 0,-1 1 0 0 0,5 0 0 0 0,24-3 0 0 0,-25 2 0 0 0,10-4 7 0 0,1 2 0 0 0,19-1-7 0 0,-13 3 68 0 0,-6-5-29 0 0,2 0-8 0 0,-6 4 0 0 0,0 1 0 0 0,-1 0 1 0 0,17 2-32 0 0,-17 0 8 0 0,1-1 1 0 0,0 0-1 0 0,0-1 1 0 0,0-1-9 0 0,8-3 0 0 0,-8 2 0 0 0,0 1 0 0 0,-1 0 0 0 0,9 1 0 0 0,79 1-29 0 0,-30 0-94 0 0,-56-1 91 0 0,-1-1 1 0 0,16-3 31 0 0,-13 2 4 0 0,0 0 0 0 0,1 2 0 0 0,-1 0-4 0 0,28 2 36 0 0,25 0 46 0 0,-52-2-25 0 0,0 0 1 0 0,8-2-58 0 0,-8 0 28 0 0,4-2 60 0 0,24 0-88 0 0,-38 5 5 0 0,0 0-1 0 0,0 0 1 0 0,10 3-5 0 0,4 1 0 0 0,-9-1 20 0 0,1 0 0 0 0,0-2 0 0 0,7 1-20 0 0,139-2-133 0 0,-1 0 91 0 0,32 0 80 0 0,96 0 121 0 0,-253-3-153 0 0,-1-2-44 0 0,-17 2-15 0 0,0 0 0 0 0,17 1 53 0 0,20 3-59 0 0,-25 1 83 0 0,0-2 1 0 0,0-1-1 0 0,14-4-24 0 0,-31 3 18 0 0,36-5 29 0 0,-3 3-38 0 0,57 4 12 0 0,-17 0 22 0 0,-72 0-45 0 0,-1-1 0 0 0,1-1 0 0 0,-1 0 0 0 0,2-1 2 0 0,-3 0-17 0 0,0 1 1 0 0,0 1 0 0 0,0 0-1 0 0,0 0 17 0 0,117 1-14 0 0,-105-1 14 0 0,-1-1 0 0 0,7-3 0 0 0,-7 2 0 0 0,0 0 0 0 0,7 2 0 0 0,-4 1 0 0 0,-10 0 18 0 0,1 0-1 0 0,-1-1 1 0 0,6-1-18 0 0,2-2 10 0 0,-8 0 14 0 0,-1 2 1 0 0,1 0 0 0 0,7 1-25 0 0,-4 0 31 0 0,-1-1 1 0 0,17-3-32 0 0,-17 2 32 0 0,0 0 0 0 0,16 1-32 0 0,-10 2 33 0 0,-7 1-12 0 0,0-1 0 0 0,0-1 0 0 0,3-2-21 0 0,4-1 33 0 0,-8 1-12 0 0,0 0 0 0 0,-1 2-1 0 0,9-1-20 0 0,-1 3 34 0 0,-6-1-13 0 0,0 0 0 0 0,0-1 0 0 0,3-1-21 0 0,5-3 33 0 0,-10 2-18 0 0,0 1 1 0 0,1 0-1 0 0,11 1-15 0 0,1 1-2 0 0,96 0 76 0 0,-110-1-63 0 0,0 0-1 0 0,0-1 0 0 0,0 0 1 0 0,0-1-11 0 0,-2 1 7 0 0,-1 0 1 0 0,1 0-1 0 0,9 1-7 0 0,153 1 0 0 0,-160-1 0 0 0,-1 0 0 0 0,1 0 0 0 0,-1-1 0 0 0,1-1 0 0 0,-2 0 0 0 0,0 1 0 0 0,0 0 0 0 0,1 1 0 0 0,-1 1 0 0 0,6-1 2 0 0,0 0-1 0 0,17-5-1 0 0,-17 3 26 0 0,0 1-1 0 0,17-1-25 0 0,70 3 77 0 0,-92 0-74 0 0,-1-1 1 0 0,1 0-1 0 0,-1-1 0 0 0,11-2-3 0 0,-1-1 0 0 0,22-3 0 0 0,-27 4 0 0 0,0 1 0 0 0,1 1 0 0 0,-1 1 0 0 0,1 1 0 0 0,38 1 0 0 0,-27 0 0 0 0,1-1 0 0 0,0-1 0 0 0,14-3 0 0 0,-30 2 0 0 0,10-3 0 0 0,2 2 0 0 0,18 0 0 0 0,101 3 72 0 0,-128-1-71 0 0,0 0 0 0 0,1-2 0 0 0,-1 0-1 0 0,2 0 17 0 0,-1 1 0 0 0,0 0 0 0 0,2 1-17 0 0,4 2 8 0 0,-11 0-7 0 0,0-1-1 0 0,0-1 1 0 0,0 0-1 0 0,9-2 0 0 0,-5 1 0 0 0,4-2 0 0 0,0 1 0 0 0,1 1 0 0 0,2 0 0 0 0,16 3 0 0 0,-14 0 0 0 0,0-1 0 0 0,0-2 0 0 0,1 0 0 0 0,-1-3 0 0 0,-6 2 0 0 0,0 0 0 0 0,0 1 0 0 0,4 2 0 0 0,1-2 1 0 0,-1 0-1 0 0,8-2 0 0 0,-5 0 26 0 0,0 1 1 0 0,9 2-27 0 0,-13 1 9 0 0,-6 1-9 0 0,0-2 1 0 0,0 0-1 0 0,4-1 0 0 0,-8 0 0 0 0,12-2 0 0 0,0 0 0 0 0,19 1 0 0 0,-17 3 0 0 0,-9 1 0 0 0,1-2 0 0 0,17-2 0 0 0,-10-1 0 0 0,-6 1 0 0 0,1 0 0 0 0,-1 1 0 0 0,4 1 0 0 0,250 1 124 0 0,-159 0-120 0 0,-91-1-4 0 0,0-1 0 0 0,13-3 0 0 0,-16 2 0 0 0,0 0 0 0 0,10 1 0 0 0,65 2 9 0 0,-65 0 28 0 0,5 0 43 0 0,-3 0-2 0 0,53 0 175 0 0,-34 0-159 0 0,-13-2-112 0 0,0-3-55 0 0,-17 1-41 0 0,1 2 0 0 0,11 0 114 0 0,2 2-92 0 0,-1 0 46 0 0,134 0 40 0 0,304 0 6 0 0,-461 0-1 0 0,-1 1 0 0 0,1 1 0 0 0,9 2 1 0 0,11 2 23 0 0,6-4 77 0 0,26-2 89 0 0,2 0-75 0 0,13 0-51 0 0,41 0-69 0 0,-105 1 6 0 0,0 1 0 0 0,-1 0 0 0 0,5 1 0 0 0,-4 0 0 0 0,-1-1 0 0 0,1 0 0 0 0,4-1 0 0 0,13-1 0 0 0,-12-1 0 0 0,1 1 0 0 0,0 1 0 0 0,9 2 0 0 0,-7 3 0 0 0,-17-4 0 0 0,1-1 0 0 0,-1 1 0 0 0,0-1 0 0 0,0-1 0 0 0,5 1 0 0 0,102-1 83 0 0,-101 1-68 0 0,0 0 1 0 0,-1 0-1 0 0,11 3-15 0 0,-9-1 18 0 0,1-1 1 0 0,0 0 0 0 0,0-1-1 0 0,1 0-18 0 0,74-1 80 0 0,-75 0-76 0 0,0 1-1 0 0,0 1 1 0 0,0 0-1 0 0,0 1-3 0 0,-3 0 0 0 0,1-1 0 0 0,-1-1-1 0 0,11 1 1 0 0,185-2-8 0 0,-1 0-80 0 0,-188 0 90 0 0,0 2-1 0 0,17 3-1 0 0,-17-1 26 0 0,0-2-1 0 0,17 0-25 0 0,115-2 3 0 0,202 0 79 0 0,-321-1-44 0 0,7-6-22 0 0,-27 5-14 0 0,2-1 1 0 0,-1 2-1 0 0,0 0 1 0 0,0 1-3 0 0,28 0 44 0 0,-17 1 2 0 0,0-1 0 0 0,0-1-1 0 0,10-2-45 0 0,-9-2 32 0 0,-8 2-3 0 0,-1 1-1 0 0,1 0 1 0 0,8 1-29 0 0,165 1 128 0 0,-171-1-107 0 0,0-1 1 0 0,17-3-22 0 0,-17 2 21 0 0,0 0 0 0 0,17 1-21 0 0,174 2 145 0 0,100 0-93 0 0,-285-1-7 0 0,1-1 0 0 0,12-3-45 0 0,-17 1 35 0 0,1 2 0 0 0,10 0-35 0 0,80 2 30 0 0,-59 0 16 0 0,-24 1-35 0 0,-1-1-4 0 0,1-1-1 0 0,10-1-6 0 0,-5-4 32 0 0,-19 3-23 0 0,1 1 1 0 0,0 0-1 0 0,5 1-9 0 0,119 1 0 0 0,-125 0 3 0 0,1-1-1 0 0,-1-1 0 0 0,-1 0 1 0 0,1-1-3 0 0,-2 0 29 0 0,-1 1 1 0 0,1 1 0 0 0,10 0-30 0 0,7 1 67 0 0,-18 1-39 0 0,-1 0 1 0 0,0-2-1 0 0,0 1 0 0 0,0-1 0 0 0,7-2-28 0 0,-1-2 38 0 0,-9 3-18 0 0,-1 1 0 0 0,1-1 0 0 0,0 1 0 0 0,-1 0 0 0 0,1 0-1 0 0,0 1-19 0 0,21 1 86 0 0,16 0-11 0 0,-39-1-75 0 0,1-1 0 0 0,0 1-1 0 0,-1-1 1 0 0,1 0 0 0 0,2-1 0 0 0,7-3 0 0 0,-11 3 0 0 0,-1 1 0 0 0,0 0 0 0 0,0 0 0 0 0,1 0 0 0 0,-1 0 0 0 0,1 1 0 0 0,-1-1 0 0 0,2 1 0 0 0,22 1 0 0 0,-21 0 0 0 0,1-1 0 0 0,-1 0 0 0 0,0 0 0 0 0,0-1 0 0 0,0 0 0 0 0,0 0 0 0 0,3-1 0 0 0,7-3-5 0 0,-13 3-5 0 0,0 1-1 0 0,0 0 1 0 0,1 0-1 0 0,-1 0 1 0 0,0 1-1 0 0,1-1 1 0 0,-1 1-1 0 0,2-1 11 0 0,-1 1-137 0 0,0 0 45 0 0,2 0 16 0 0,0 0 114 0 0,5 0 195 0 0,-8 0-222 0 0,0 0-67 0 0,-1 0-76 0 0,1 0-92 0 0,0 0-110 0 0,-1 0 19 0 0,0 0-71 0 0,1 0-78 0 0,0 0-82 0 0,0 0-91 0 0,0 0-96 0 0,1 0-101 0 0,0 0-110 0 0,1 0-232 0 0,0 0-33 0 0,14 0-2536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19:33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789 79 6824 0 0,'0'0'149'0'0,"0"0"23"0"0,0 0 13 0 0,0 3-21 0 0,0-2-197 0 0,0 1 94 0 0,0 1 112 0 0,0-1 83 0 0,0 8 797 0 0,-1-7-678 0 0,1-1-241 0 0,-1-1-51 0 0,1 0-64 0 0,-1 0-73 0 0,-6 4 542 0 0,3-2-92 0 0,2 5-65 0 0,2-6 131 0 0,0 1-12 0 0,0-1-314 0 0,1 1-42 0 0,0 5 84 0 0,-1-1 7 0 0,-2 0 80 0 0,1-4-77 0 0,-1 1 44 0 0,-1 4-106 0 0,-1 2 63 0 0,1 5 99 0 0,0 10 220 0 0,3 22 93 0 0,0-23-350 0 0,0-1-33 0 0,0-22-215 0 0,0 6 67 0 0,-1 1 0 0 0,0-1 0 0 0,0 1 0 0 0,-1-1 0 0 0,0 1-70 0 0,0 0 72 0 0,0 0 1 0 0,0 0-1 0 0,1 0 1 0 0,0 0-1 0 0,1 1-72 0 0,-1-2 50 0 0,1-1 0 0 0,-1 0 0 0 0,0 1 0 0 0,-1-1 0 0 0,-1 4-50 0 0,-3 14 111 0 0,1 18 58 0 0,-5-8-3 0 0,3-7-29 0 0,0 3 20 0 0,0-5 30 0 0,-4 4-24 0 0,6 0 10 0 0,-1-14-50 0 0,5-11-94 0 0,-1-1-1 0 0,1 0 1 0 0,0 0 0 0 0,0 1-1 0 0,1-1 1 0 0,-1 1 0 0 0,1-1-1 0 0,0 2-28 0 0,-2 14 152 0 0,-5-1-48 0 0,2-8-49 0 0,-4 12 107 0 0,7-20-143 0 0,1 0 1 0 0,0 0-1 0 0,0 0 0 0 0,0 1 1 0 0,1-1-1 0 0,-1 0 0 0 0,0 0 1 0 0,1 1-1 0 0,0-1 0 0 0,-1 0 1 0 0,1 2-20 0 0,0 14 92 0 0,-1-9-43 0 0,1-9-49 0 0,0 0 1 0 0,0 1 0 0 0,0-1-1 0 0,0 0 1 0 0,-1 0 0 0 0,1 0 0 0 0,0 1-1 0 0,0-1 1 0 0,0 0 0 0 0,0 0-1 0 0,0 0 1 0 0,0 0 0 0 0,0 1-1 0 0,0-1 1 0 0,0 0 0 0 0,-1 0 0 0 0,1 0-1 0 0,0 0 1 0 0,0 0 0 0 0,0 0-1 0 0,0 1 1 0 0,0-1 0 0 0,-1 0-1 0 0,1 0 1 0 0,0 0 0 0 0,0 0 0 0 0,0 0-1 0 0,0 0 1 0 0,-1 0 0 0 0,1 0-1 0 0,0 0 1 0 0,0 0 0 0 0,0 0-1 0 0,-1 0 1 0 0,1 0 0 0 0,0 0-1 0 0,-7 4 18 0 0,7-4-14 0 0,-1 1 0 0 0,1-1 1 0 0,0 1-1 0 0,-1 0 0 0 0,1-1 0 0 0,0 1 1 0 0,0 0-1 0 0,0-1 0 0 0,-1 1 0 0 0,1 0 1 0 0,0-1-1 0 0,0 1 0 0 0,0 0 1 0 0,0-1-1 0 0,0 1-4 0 0,0-1 0 0 0,0 7 57 0 0,0-2-44 0 0,0-1-6 0 0,0-2 46 0 0,0-2-15 0 0,-5 0-161 0 0,-3 0 14 0 0,6 0-65 0 0,2 0 58 0 0,0 0 4 0 0,0 0-43 0 0,0-2-136 0 0,0 1 311 0 0,0 0-48 0 0,0 0-45 0 0,0-1-42 0 0,0 1-41 0 0,0-1-37 0 0,0-1-296 0 0,0 1 137 0 0,0 0-38 0 0,0-2-489 0 0,0 0-305 0 0,0 1-732 0 0,0 0-104 0 0,0 3-1138 0 0</inkml:trace>
  <inkml:trace contextRef="#ctx0" brushRef="#br0" timeOffset="464.35">836 95 6056 0 0,'0'0'176'0'0,"0"2"-4"0"0,0 1-192 0 0,1-1 60 0 0,-1 0 51 0 0,1 1 40 0 0,1 0 178 0 0,3 6 499 0 0,-4-7-653 0 0,0 0-36 0 0,0 0-47 0 0,0-1-56 0 0,5 13 907 0 0,4-9-37 0 0,-8-2-575 0 0,1 2-50 0 0,1 2 2 0 0,1 3 71 0 0,-3-6-144 0 0,3 6 234 0 0,0 1 20 0 0,3-1-83 0 0,0-2-103 0 0,-5-5-136 0 0,1 0-1 0 0,-1 0 1 0 0,0 1 0 0 0,0-1 0 0 0,-1 1-1 0 0,1 0-121 0 0,1 3 229 0 0,0 2 50 0 0,1-1-48 0 0,-3-5-158 0 0,0 0 1 0 0,0 0-1 0 0,1-1 1 0 0,-1 0-1 0 0,1 1 1 0 0,-1-1-1 0 0,1 0 1 0 0,2 1-74 0 0,0 1 85 0 0,-2-3-48 0 0,-1 0 1 0 0,0 1 0 0 0,0-1 0 0 0,0 1-1 0 0,0-1 1 0 0,0 1 0 0 0,-1 0 0 0 0,2 1-38 0 0,7 23 384 0 0,14-5-16 0 0,-16-11-164 0 0,0 1 1 0 0,0 0 0 0 0,5 10-205 0 0,0 0 201 0 0,-4-8-37 0 0,1 2-21 0 0,2 6 12 0 0,-10-16-123 0 0,1-1 1 0 0,-1 0-1 0 0,0 0 1 0 0,1 0-1 0 0,0 0 0 0 0,1 0-32 0 0,19 17 192 0 0,-22-19-175 0 0,0 0-1 0 0,0 0 1 0 0,0 0-1 0 0,0 0 1 0 0,-1 0-1 0 0,1 0 0 0 0,-1 0 1 0 0,0 2-17 0 0,2 5 60 0 0,6 10 61 0 0,20 26 226 0 0,-19-32-255 0 0,-7-10-56 0 0,0 1 0 0 0,0-1-1 0 0,0 1 1 0 0,0 0 0 0 0,-1 0-1 0 0,1 0 1 0 0,-1 0 0 0 0,0 0-36 0 0,2 9 92 0 0,4 3 67 0 0,2 5 80 0 0,-6-11-159 0 0,3 10 66 0 0,1-6 52 0 0,-7-13-196 0 0,5 8 121 0 0,8 15 238 0 0,-5-13-199 0 0,-4-6-83 0 0,-5-1-50 0 0,1-4-29 0 0,0 0 0 0 0,0 1 0 0 0,0-1 0 0 0,0 0 0 0 0,0 0 0 0 0,0 0 0 0 0,-1 0-1 0 0,1 1 1 0 0,0-1 0 0 0,0 0 0 0 0,0 0 0 0 0,0 0 0 0 0,0 1 0 0 0,0-1 0 0 0,0 0 0 0 0,0 0 0 0 0,0 0 0 0 0,0 1 0 0 0,0-1 0 0 0,0 0-1 0 0,0 0 1 0 0,0 0 0 0 0,0 1 0 0 0,0-1 0 0 0,0 0 0 0 0,0 0 0 0 0,0 0 0 0 0,0 0 0 0 0,0 1 0 0 0,0-1 0 0 0,4 6 25 0 0,6 5 42 0 0,-7-9 13 0 0,-3-2-11 0 0,1 5 6 0 0,-2 2-70 0 0,1-5 8 0 0,0 0 38 0 0,0-2-72 0 0,0 0-66 0 0,0 0-38 0 0,0 0-121 0 0,0 0-199 0 0,0 0 245 0 0,0 0 94 0 0,0 0-32 0 0,0-1-8 0 0,0 1-34 0 0,0-1-38 0 0,0 1-43 0 0,0 0 261 0 0,0-1-308 0 0,0 0-43 0 0,0-1-40 0 0,0 1-36 0 0,-1-1-274 0 0,1 0-59 0 0,-1 0-48 0 0,0-1-34 0 0,-3-3-1504 0 0,-5-3-1325 0 0</inkml:trace>
  <inkml:trace contextRef="#ctx0" brushRef="#br0" timeOffset="733.62">694 773 9672 0 0,'0'0'216'0'0,"0"0"32"0"0,0 0 13 0 0,1 0-104 0 0,1 0-79 0 0,6-1-34 0 0,4-5-42 0 0,1-1 7 0 0,-1 5 60 0 0,-6 2 286 0 0,1 0-59 0 0,-1-1-52 0 0,-1 0-45 0 0,1 0-12 0 0,-1 0-45 0 0,2-1-15 0 0,1-1 17 0 0,2-1 12 0 0,-1 2 9 0 0,-1 1-45 0 0,0 0-19 0 0,4 2 3 0 0,1 0 6 0 0,15-1 129 0 0,15 0 38 0 0,-24-1-185 0 0,-1-1-38 0 0,5-4 33 0 0,-16 4-54 0 0,-1 1 0 0 0,0-1 0 0 0,0 1 0 0 0,0 1 0 0 0,5-1-33 0 0,20-2 91 0 0,-6-2-63 0 0,-16 3-28 0 0,0 0 0 0 0,0 0 1 0 0,0 1-1 0 0,0 0 0 0 0,1 1 0 0 0,-5 0 28 0 0,-1 0-37 0 0,1 0-37 0 0,-1 0-34 0 0,2 0-89 0 0,1 0-61 0 0,-1 0-55 0 0,0 0-50 0 0,3 0-251 0 0,-1 0-84 0 0,0-1-68 0 0,0 0-50 0 0,7-4-924 0 0,4-4-982 0 0,-19 9 2664 0 0</inkml:trace>
  <inkml:trace contextRef="#ctx0" brushRef="#br0" timeOffset="1359.73">1988 631 6776 0 0,'0'0'198'0'0,"-3"0"-11"0"0,-11 0-114 0 0,-1 0-61 0 0,12 0 45 0 0,1 0 68 0 0,-1 0 18 0 0,1 0 56 0 0,-2 0 65 0 0,0 0 72 0 0,-4-1 49 0 0,1-2-57 0 0,-4-6 205 0 0,9 7-234 0 0,0 1-79 0 0,0 1-65 0 0,0 0-55 0 0,-1 0-31 0 0,-2 2-4 0 0,3-1-6 0 0,1-1 38 0 0,-7 5 148 0 0,-2 1 103 0 0,-3-4 41 0 0,0-1-149 0 0,1 1-69 0 0,-1 1-31 0 0,-4 2-11 0 0,11-3-87 0 0,-9 3 187 0 0,0 1 1 0 0,1 0-1 0 0,-1 1 1 0 0,1 0-230 0 0,-10 12 346 0 0,14-11-237 0 0,-5 1 98 0 0,1-1-27 0 0,6-1-94 0 0,-8 6 22 0 0,11-11-88 0 0,4-1-15 0 0,1-1-1 0 0,-1 0 0 0 0,0 0 1 0 0,1 1-1 0 0,-1-1 0 0 0,0 0 1 0 0,1 1-1 0 0,-1-1 1 0 0,1 1-1 0 0,-1-1 0 0 0,1 1 1 0 0,-1-1-1 0 0,1 1 0 0 0,-1-1 1 0 0,1 1-1 0 0,0-1 0 0 0,-1 1 1 0 0,1 0-1 0 0,0-1 0 0 0,-1 1 1 0 0,1 0-1 0 0,0 0-4 0 0,-3 3 18 0 0,3-3-18 0 0,-7 12 47 0 0,4-7-40 0 0,0 0 0 0 0,-1 0 0 0 0,1 0 1 0 0,-3 1-8 0 0,2 0 58 0 0,5 2-54 0 0,-1-6 6 0 0,1-1-1 0 0,-1 1 0 0 0,1-1 0 0 0,0 1 0 0 0,0-1 0 0 0,-1 0 0 0 0,1 1 0 0 0,1-1 0 0 0,-1 0 1 0 0,0 1-1 0 0,1-1 0 0 0,-1 0 0 0 0,1 0 0 0 0,-1 0 0 0 0,1 0 0 0 0,0-1 0 0 0,0 1 0 0 0,1 1-9 0 0,2 1 18 0 0,-2-1 56 0 0,0-3-4 0 0,1 0-46 0 0,-2 0-19 0 0,0 0-1 0 0,1 0 0 0 0,-1 0 1 0 0,0 0-1 0 0,1 0 0 0 0,-1 0 1 0 0,0-1-1 0 0,1 1 1 0 0,1-2-5 0 0,4-3 0 0 0,-7 4 0 0 0,0 0 0 0 0,1 1 0 0 0,-1-1 0 0 0,1 0 0 0 0,-1 0 0 0 0,1 1 0 0 0,-1-1 0 0 0,1 1 0 0 0,0-1 0 0 0,-1 1 0 0 0,1 0 0 0 0,0-1 0 0 0,-1 1 0 0 0,1 0 0 0 0,1 0 0 0 0,-1-1 0 0 0,1 1 0 0 0,-1-1 0 0 0,0 0 0 0 0,1 1 0 0 0,-1-1 0 0 0,0 0 0 0 0,1-1 0 0 0,-1 1 0 0 0,0 0 0 0 0,0-1 0 0 0,0 1 0 0 0,0-1 0 0 0,0 0 0 0 0,0 1 0 0 0,-1-1 0 0 0,1 0 0 0 0,-1 0 0 0 0,1 0 0 0 0,22-20 0 0 0,-15 16 0 0 0,27-20 0 0 0,-32 24 0 0 0,-1-1 0 0 0,1 0 0 0 0,-1-1 0 0 0,0 1 0 0 0,0-1 0 0 0,0 1 0 0 0,-1-1 0 0 0,1-1 0 0 0,-1 2 0 0 0,-1 1 0 0 0,0 0 1 0 0,1-1-1 0 0,-1 1 1 0 0,1 0-1 0 0,0 0 1 0 0,-1 0-1 0 0,1 0 1 0 0,0 0-1 0 0,1 0 0 0 0,5-6-33 0 0,2-8-100 0 0,1-2-68 0 0,-6-8-20 0 0,1 12 84 0 0,-1 5 66 0 0,-3-3 44 0 0,-2-64-94 0 0,0 39 3 0 0,0 34 110 0 0,0-1 0 0 0,-1 1-1 0 0,1 0 1 0 0,-1-1-1 0 0,0 1 1 0 0,0 0 0 0 0,0-1-1 0 0,-1 0 9 0 0,-4-12-3 0 0,1-10 3 0 0,-1 10-4 0 0,5 13-2 0 0,-1 0-1 0 0,1-1 1 0 0,0 1 0 0 0,1 0 0 0 0,-1-1 0 0 0,0 1-1 0 0,1-1 1 0 0,0-1 6 0 0,0 2-1 0 0,-1 0 0 0 0,1 0 0 0 0,0-1 0 0 0,-1 1 0 0 0,1 0 0 0 0,-1 0 0 0 0,0 0 0 0 0,0 0 0 0 0,-2-3 1 0 0,-3-9 9 0 0,5-5 19 0 0,1 16-23 0 0,0 1 0 0 0,0 0 0 0 0,0-1 0 0 0,-1 1 0 0 0,1 0 0 0 0,-1-1 0 0 0,0 1 0 0 0,0 0-5 0 0,-1-3 10 0 0,-5-19 64 0 0,3-5 44 0 0,4 28-31 0 0,0 0-52 0 0,0-1-42 0 0,0-4-119 0 0,0 4 97 0 0,0 1 55 0 0,0-1 70 0 0,0 1 69 0 0,0-1 91 0 0,0 1 107 0 0,0 1-137 0 0,0 0 34 0 0,3 3-100 0 0,0 0-110 0 0,1 2-8 0 0,-1 5 26 0 0,2 8 65 0 0,0-7-112 0 0,-4-7-20 0 0,1 0-1 0 0,-1 0 1 0 0,0 1-1 0 0,0-1 1 0 0,0 0 0 0 0,-1 0-1 0 0,1 0 1 0 0,-1 1 0 0 0,1 1-1 0 0,-1-1 6 0 0,0-1 1 0 0,0 0 0 0 0,1 0 0 0 0,0 0-1 0 0,-1 1 1 0 0,1-1 0 0 0,0 0 0 0 0,1 0 0 0 0,-1 0-7 0 0,5 13 60 0 0,-1 15 68 0 0,6 1 7 0 0,-7-14-54 0 0,1 4 87 0 0,4 1 61 0 0,-1-4-22 0 0,0 9 150 0 0,0 1-9 0 0,0-10-157 0 0,5 15 51 0 0,-5-11-102 0 0,2-4-48 0 0,-8-16-79 0 0,8 11 100 0 0,-7-8-32 0 0,1 0-1 0 0,-1 0 1 0 0,0 0-1 0 0,1 5-80 0 0,0 3 81 0 0,-4-12-60 0 0,0 1 0 0 0,1-1 0 0 0,0 0 0 0 0,-1 1 0 0 0,1-1 0 0 0,0 0 0 0 0,0 0 0 0 0,0 1 0 0 0,1-1 0 0 0,-1 0 0 0 0,2 2-21 0 0,-3-4 5 0 0,0 0 0 0 0,0 0-1 0 0,1 0 1 0 0,-1 1-1 0 0,0-1 1 0 0,0 0-1 0 0,1 0 1 0 0,-1 1-1 0 0,0-1 1 0 0,0 0 0 0 0,0 1-1 0 0,0-1 1 0 0,0 0-1 0 0,0 0 1 0 0,0 1-1 0 0,1-1 1 0 0,-1 0 0 0 0,0 1-1 0 0,0-1 1 0 0,0 0-1 0 0,0 1 1 0 0,0-1-1 0 0,0 0 1 0 0,0 1 0 0 0,-1-1-1 0 0,1 0-4 0 0,0 21 105 0 0,0-20-101 0 0,0-1 0 0 0,0 0 0 0 0,0 1 0 0 0,0-1 0 0 0,0 0 0 0 0,0 1 0 0 0,0-1 0 0 0,0 0 0 0 0,0 1 0 0 0,0-1 0 0 0,0 0 0 0 0,0 1 0 0 0,1-1 0 0 0,-1 0 0 0 0,0 0 0 0 0,0 1 0 0 0,0-1 0 0 0,0 0 0 0 0,0 1 0 0 0,1-1 0 0 0,-1 0 0 0 0,0 0 0 0 0,0 1 0 0 0,0-1 0 0 0,1 0 0 0 0,-1 0-4 0 0,11 11 106 0 0,-9-9 4 0 0,-2-2 2 0 0,0 0 0 0 0,0 0-114 0 0,0 0-42 0 0,0 0-39 0 0,0 0-21 0 0,0 0-38 0 0,0 0-44 0 0,0 0-49 0 0,0 0-52 0 0,0 0-51 0 0,0 0-46 0 0,0 0-40 0 0,0 0-282 0 0,0 0-67 0 0,0 0-54 0 0,0 0-39 0 0,0 0-327 0 0,0 0-35 0 0,0 0-2573 0 0</inkml:trace>
  <inkml:trace contextRef="#ctx0" brushRef="#br0" timeOffset="1999.3">2556 552 6656 0 0,'0'0'197'0'0,"0"0"48"0"0,0 0 117 0 0,0 0 43 0 0,0 0 10 0 0,-3 0 25 0 0,-1 1-192 0 0,1 0-92 0 0,-2 4 88 0 0,4-3-141 0 0,-1 0 58 0 0,0 0 82 0 0,0-1 108 0 0,-1 0-45 0 0,1 0 66 0 0,-2-1 75 0 0,1 0 80 0 0,-9 3-159 0 0,-3 7 55 0 0,13-7-3 0 0,-5-3-51 0 0,2 0-78 0 0,0 1-65 0 0,0-1-52 0 0,-3 2 43 0 0,-4 6 42 0 0,6-3-119 0 0,0 1 147 0 0,0 0-45 0 0,1-1-42 0 0,-1 1-36 0 0,-1 1-8 0 0,1-1-37 0 0,-2 2-12 0 0,-4 4 11 0 0,-1 1 9 0 0,3-3-12 0 0,-2 7 14 0 0,2 12-96 0 0,-2 3-25 0 0,10-28-1 0 0,0 0 0 0 0,1-1 0 0 0,-1 1 0 0 0,1 0 0 0 0,0 0 0 0 0,0 0 0 0 0,0 0 0 0 0,0 0 0 0 0,1 1-7 0 0,-1 19 81 0 0,1 36 52 0 0,0-58-131 0 0,0-1-1 0 0,0 1 0 0 0,0 0 0 0 0,0 0 0 0 0,0-1 0 0 0,1 1 0 0 0,-1 0 0 0 0,1-1 0 0 0,-1 1 0 0 0,1-1-1 0 0,-1 1 4 0 0,1-1 0 0 0,0 0 1 0 0,-1 0-1 0 0,1-1 0 0 0,0 1 0 0 0,0 0 0 0 0,0 0 0 0 0,0 0 1 0 0,0 0-1 0 0,0-1 0 0 0,0 1 0 0 0,0 0 0 0 0,0-1 0 0 0,0 1 1 0 0,0-1-1 0 0,0 1 0 0 0,0-1 0 0 0,0 0 0 0 0,1 1 0 0 0,0-1-4 0 0,27 1 119 0 0,-19-1-86 0 0,-8 0-32 0 0,-1 0-1 0 0,1 0 1 0 0,0 0 0 0 0,-1-1 0 0 0,1 1 0 0 0,-1-1 0 0 0,1 1 0 0 0,-1-1-1 0 0,1 1 1 0 0,-1-1 0 0 0,1 0 0 0 0,-1 0 0 0 0,0 1-1 0 0,12-7-1 0 0,0 4 1 0 0,-10 3 0 0 0,-1-1 0 0 0,0 1 0 0 0,1-1 0 0 0,-1 0 0 0 0,0 0 0 0 0,0 0 0 0 0,0 0 0 0 0,1 0 0 0 0,-1 0 0 0 0,0 0 0 0 0,-1 0 0 0 0,1-1 0 0 0,0 1 0 0 0,0-1 0 0 0,3-3 1 0 0,-1 1-1 0 0,1 0 0 0 0,0 1 0 0 0,5-4 0 0 0,-4 4-2 0 0,0-1 0 0 0,0 0-1 0 0,-1 0 1 0 0,1-1 0 0 0,-1 0 2 0 0,3-2-23 0 0,-4 2-11 0 0,1 0 0 0 0,0 1 0 0 0,0 0 0 0 0,2-2 34 0 0,2 1-35 0 0,-7 4 26 0 0,-1 0 0 0 0,1 0 0 0 0,-1 0 0 0 0,0 0 0 0 0,1 0 0 0 0,-1 0 0 0 0,0 0 0 0 0,1 0 0 0 0,0-2 9 0 0,6-14-107 0 0,-1 1 48 0 0,4 1-38 0 0,16-15-180 0 0,-21 22 253 0 0,-1-2-50 0 0,0-13-189 0 0,-5-25-448 0 0,-1 29 433 0 0,1 9 106 0 0,-1 2 58 0 0,-2 0 33 0 0,-1-2 26 0 0,-1-1 2 0 0,-2-9-39 0 0,1 4 35 0 0,-15-30-42 0 0,15 31 96 0 0,1-1 0 0 0,0 0 0 0 0,1 0 0 0 0,-2-14 3 0 0,3 16-1 0 0,1 1 1 0 0,1 5 0 0 0,-1 1 0 0 0,0-1 0 0 0,0 1 0 0 0,-1-1 0 0 0,0 1 0 0 0,0-1 0 0 0,0 1-6 0 0,0 0 0 0 0,1 0 1 0 0,-1-1-1 0 0,1-2 6 0 0,-4-12-37 0 0,-4 1 25 0 0,5-5 12 0 0,-2 14 2 0 0,2 0 40 0 0,3-1 82 0 0,2 12-48 0 0,0-3-169 0 0,0 3 109 0 0,0 0 43 0 0,0 0 41 0 0,0-1 56 0 0,0 1 64 0 0,0-1 75 0 0,3 2-210 0 0,5 3-12 0 0,1 9 124 0 0,3 5 19 0 0,-3-6-67 0 0,1 6 115 0 0,-4-6-141 0 0,1 0-37 0 0,-4-5-40 0 0,0-1-1 0 0,-1 2 1 0 0,1-1-1 0 0,-1 0 1 0 0,-1 0-1 0 0,2 6-45 0 0,-1-3 62 0 0,0-1 0 0 0,1 1-1 0 0,0 0 1 0 0,1 0-62 0 0,1 2 130 0 0,-1 1-1 0 0,0 0 1 0 0,0 0-1 0 0,0 7-129 0 0,1 8 198 0 0,-2-12-113 0 0,-1-3 11 0 0,4 16 118 0 0,4-3-56 0 0,-6-15-92 0 0,0-1-1 0 0,-1 1 0 0 0,0-1 0 0 0,-1 1-65 0 0,1 0 61 0 0,-1-1-1 0 0,2 1 1 0 0,-1-1-1 0 0,1 0-60 0 0,-1-2 43 0 0,0 0-1 0 0,-1 0 0 0 0,0 1 1 0 0,1 2-43 0 0,2 11 99 0 0,1-5-9 0 0,-4-13-71 0 0,-1 0 1 0 0,0 1 0 0 0,0-1 0 0 0,0 0 0 0 0,-1 1 0 0 0,1-1 0 0 0,-1 1-1 0 0,1 1-19 0 0,-1 21 98 0 0,0-23-85 0 0,1 1 0 0 0,0 0 0 0 0,-1 0 1 0 0,1 0-1 0 0,1-1 0 0 0,-1 1 0 0 0,0-1 0 0 0,1 1 0 0 0,2 2-13 0 0,2 9 50 0 0,0 5-34 0 0,-3-10-4 0 0,0 9 54 0 0,0-5-3 0 0,7 1-35 0 0,-6-10 16 0 0,-5 0-35 0 0,0 0 1 0 0,5 1 34 0 0,-4-6-117 0 0,0 0 39 0 0,1 1 38 0 0,0 0 46 0 0,1 0 84 0 0,0 0-81 0 0,-1 1-72 0 0,1-1-86 0 0,-1 0-70 0 0,0 0-95 0 0,0 1-112 0 0,-1-1 144 0 0,1 0-34 0 0,1-4-957 0 0,11-10-60 0 0</inkml:trace>
  <inkml:trace contextRef="#ctx0" brushRef="#br0" timeOffset="2243.13">3124 568 12032 0 0,'0'3'356'0'0,"0"3"-184"0"0,0-1-45 0 0,0 8 20 0 0,0-1-101 0 0,0 19-32 0 0,0-22 37 0 0,0 1 55 0 0,0 1 115 0 0,0-6-62 0 0,0 1 36 0 0,2 5 110 0 0,2-1-54 0 0,3 3-7 0 0,-5-8-169 0 0,-1 4 4 0 0,-1-3-6 0 0,0 0 27 0 0,0 2 49 0 0,0-1-81 0 0,0-4-42 0 0,0 3 30 0 0,0 4 39 0 0,0 6 62 0 0,0-14-157 0 0,0-1 0 0 0,0 1 0 0 0,0 0 0 0 0,1-1 0 0 0,-1 1 0 0 0,0 0 0 0 0,1-1 0 0 0,0 1 0 0 0,-1-1 0 0 0,1 1 0 0 0,0-1 0 0 0,0 1 0 0 0,0-1 0 0 0,0 1 0 0 0,4 6 0 0 0,-3-3-32 0 0,-2-2-82 0 0,0 0-87 0 0,0-2 55 0 0,0 0-37 0 0,0-1 183 0 0,0 0-223 0 0,0 1-37 0 0,0 0-359 0 0,0-1 81 0 0,0 0-52 0 0,0 0-702 0 0,0 0-558 0 0,0 0-1062 0 0</inkml:trace>
  <inkml:trace contextRef="#ctx0" brushRef="#br0" timeOffset="2500.21">3092 300 12992 0 0,'-13'-13'381'0'0,"11"10"-138"0"0,1 3-111 0 0,1 0-38 0 0,0-2-55 0 0,0-12-24 0 0,0 6-3 0 0,-2 3 32 0 0,-3 3 76 0 0,-1-1 48 0 0,1-4 92 0 0,5 7-243 0 0,0-1-1 0 0,0 1 1 0 0,0 0 0 0 0,0-1-1 0 0,-1 1 1 0 0,1 0 0 0 0,0-1-1 0 0,0 1 1 0 0,-1 0-1 0 0,1-1 1 0 0,0 1 0 0 0,-1 0-1 0 0,1-1 1 0 0,0 1 0 0 0,-1 0-1 0 0,1 0 1 0 0,0 0-1 0 0,-1-1 1 0 0,1 1 0 0 0,-1 0-1 0 0,1 0 1 0 0,0 0 0 0 0,-1 0-1 0 0,1 0 1 0 0,-1 0-1 0 0,1 0 1 0 0,-1 0 0 0 0,1 0-1 0 0,0 0 1 0 0,-1 0 0 0 0,0 0-17 0 0,-1 0 409 0 0,2 0 40 0 0,0 0 20 0 0,0 0 3 0 0,0 0-210 0 0,0 0-153 0 0,0 0-92 0 0,0 0-43 0 0,0 0-25 0 0,0 0-36 0 0,0 0-17 0 0,0 0-33 0 0,0 0-37 0 0,0 0-41 0 0,0 0-43 0 0,0 0-41 0 0,0 0-38 0 0,0 0-33 0 0,0 0-241 0 0,0 0-57 0 0,0 0-786 0 0,0 0-622 0 0,0 0-1180 0 0</inkml:trace>
  <inkml:trace contextRef="#ctx0" brushRef="#br0" timeOffset="2963.61">3660 174 9528 0 0,'0'0'216'0'0,"0"0"32"0"0,0 0 10 0 0,0 0-107 0 0,0 2-78 0 0,0 2-41 0 0,0 1-22 0 0,0 2 31 0 0,0 6 42 0 0,1-3 248 0 0,5 1 217 0 0,0 2-15 0 0,-5-8-340 0 0,0 0 1 0 0,0 0-1 0 0,0 0 1 0 0,-1 0 0 0 0,0-1-1 0 0,0 3-193 0 0,-1 11 456 0 0,1-4-152 0 0,0 0-75 0 0,0 0-94 0 0,3-2-116 0 0,1 5 113 0 0,-2-11-66 0 0,0 1-1 0 0,0-1 1 0 0,-1 1-1 0 0,0 0 0 0 0,-1 0 1 0 0,1-1-66 0 0,-1 35 381 0 0,0 76 874 0 0,0-70-765 0 0,3-10-125 0 0,5-1 56 0 0,-6-30-345 0 0,2 24 184 0 0,-5 1-72 0 0,1-21-115 0 0,0-1 0 0 0,0 1-1 0 0,2 8-72 0 0,4 2 106 0 0,0-3 14 0 0,-5-1 13 0 0,-1-7-70 0 0,-1 12 58 0 0,5-4 16 0 0,-2-11-107 0 0,5 18 136 0 0,-4-9-40 0 0,-2 1 32 0 0,-1-7-47 0 0,0-3-56 0 0,0 5 35 0 0,0-14-239 0 0,-1 2 55 0 0,-4-4-64 0 0,3 4 77 0 0,0-1-49 0 0,0 0-70 0 0,0-1-91 0 0,1 1 35 0 0,1 0-55 0 0,-1 0-63 0 0,1-1-68 0 0,0 1 7 0 0,0 0-63 0 0,0 1-56 0 0,0-1-49 0 0,0 0-176 0 0,0 0-48 0 0,0 0-212 0 0,0-1-571 0 0</inkml:trace>
  <inkml:trace contextRef="#ctx0" brushRef="#br0" timeOffset="3485.45">3392 694 7976 0 0,'0'0'174'0'0,"0"0"29"0"0,0 0 14 0 0,0 0-67 0 0,0 0-9 0 0,0 0 52 0 0,0 0 165 0 0,0 0 303 0 0,0 0 19 0 0,0 0-9 0 0,0 0-66 0 0,0 0-28 0 0,3 0-7 0 0,4 0-232 0 0,2 0-51 0 0,2 0 4 0 0,4 0 87 0 0,-7-2-40 0 0,5-3-142 0 0,-5 2-103 0 0,0 0 38 0 0,5-2 137 0 0,4-3 52 0 0,11 1 47 0 0,-26 6-350 0 0,27-11 303 0 0,-24 9-245 0 0,1 1 0 0 0,0-1 0 0 0,0 1 0 0 0,0 0 0 0 0,2 0-75 0 0,11-1 159 0 0,9-3 81 0 0,4-4 49 0 0,-17 4-152 0 0,6-3-13 0 0,2 1-54 0 0,1 2-50 0 0,0 4-44 0 0,-20 2 12 0 0,-1 0 0 0 0,1-1-1 0 0,0 1 1 0 0,-1-1 0 0 0,0 0-1 0 0,1 0 1 0 0,-1 0 0 0 0,1 0-1 0 0,-1-1 13 0 0,12-3-42 0 0,12 0 28 0 0,-12-1 11 0 0,-12 5-4 0 0,0-1 1 0 0,1 1 0 0 0,-1 0 0 0 0,1 0-1 0 0,-1 1 1 0 0,1-1 0 0 0,-1 1 0 0 0,1-1-1 0 0,0 1 7 0 0,15-1-22 0 0,-9-3-32 0 0,-1 1-39 0 0,0-2-58 0 0,0 2-50 0 0,1 2 54 0 0,16 5-165 0 0,-13 3 81 0 0,-4-3-41 0 0,-4-2 85 0 0,2-2-44 0 0,1 1-77 0 0,-1 1 35 0 0,-1 2-19 0 0,2 3-97 0 0,-6-5-262 0 0,1 1-46 0 0,0 0 489 0 0,0 2-45 0 0,8 14-696 0 0,-6-10 581 0 0,-3-5 186 0 0,0 0 40 0 0,-2-4 137 0 0,3 9-204 0 0,-3-2 62 0 0,3 12-64 0 0,-1-13 188 0 0,7 29-261 0 0,-8-26 275 0 0,0 1 51 0 0,-1-2 20 0 0,0-6-33 0 0,0 1 0 0 0,0 0 0 0 0,0 0 1 0 0,0 0-1 0 0,-1 0 0 0 0,1-1 0 0 0,-1 1 1 0 0,0 1-30 0 0,0 0 18 0 0,-3 10 79 0 0,3-5 8 0 0,3-1 28 0 0,2 2 56 0 0,-2 1 134 0 0,-9 4 51 0 0,1-3-65 0 0,4-3-39 0 0,2-7-270 0 0,0 0 40 0 0,0 2 132 0 0,0 0-11 0 0,0 8 571 0 0,0-9-587 0 0,0-1-53 0 0,0 1 167 0 0,0-3-114 0 0,0 0-38 0 0,0 0 4 0 0,0 0 27 0 0,0 0-12 0 0,0 3-24 0 0,0 7-70 0 0,0-8-46 0 0,0-1-84 0 0,0-1-84 0 0,0 0 45 0 0,0 0-35 0 0,0 0-39 0 0,0 0-37 0 0,0 0-344 0 0,0 0 75 0 0,0 0-51 0 0,0 0-676 0 0,0 0-542 0 0,0 0-1025 0 0</inkml:trace>
  <inkml:trace contextRef="#ctx0" brushRef="#br0" timeOffset="3748.24">3944 284 11744 0 0,'0'-3'10'0'0,"0"-2"97"0"0,0-11 501 0 0,0 14-504 0 0,0-1-36 0 0,0 1 118 0 0,-3 2-89 0 0,-10-3 43 0 0,0-8 90 0 0,11 9 61 0 0,2 2 12 0 0,0 0-29 0 0,2 0-122 0 0,1 0-50 0 0,1 0-48 0 0,-1 0-48 0 0,1 0-46 0 0,0 0-47 0 0,0 0-45 0 0,0 0-45 0 0,0 0-44 0 0,0 0-44 0 0,0 0-44 0 0,0 0-42 0 0,0 0-43 0 0,-1 0-41 0 0,1 0-40 0 0,-2 0-42 0 0,1 0-39 0 0,5 0-1201 0 0,2 0-1003 0 0</inkml:trace>
  <inkml:trace contextRef="#ctx0" brushRef="#br0" timeOffset="4088.49">4875 489 8952 0 0,'0'-13'200'0'0,"0"10"33"0"0,0 3 15 0 0,-3 0-36 0 0,-2 0-175 0 0,2-2-35 0 0,-3-5 10 0 0,-9-2 65 0 0,7 4 97 0 0,3 2-19 0 0,0 1 34 0 0,-8-1 282 0 0,2 3-42 0 0,-15 0 684 0 0,18 0-803 0 0,1 0-42 0 0,1 0-111 0 0,1 0-35 0 0,0 0-40 0 0,1 0-47 0 0,0 0-49 0 0,-13 2 393 0 0,7 4-63 0 0,2-1-91 0 0,-1-1 74 0 0,0 0-43 0 0,-7 1 148 0 0,3 0-146 0 0,7-3-156 0 0,0 0 0 0 0,0 1 0 0 0,1 0 0 0 0,-1 0 1 0 0,1 0-103 0 0,-3 2 68 0 0,-9 7 105 0 0,-2 2 35 0 0,2 2 35 0 0,2 3 34 0 0,7-7-152 0 0,-21 33 422 0 0,21-28-405 0 0,-4 24-90 0 0,9-30-47 0 0,0 1-1 0 0,-1-1 1 0 0,-6 11-5 0 0,7-8 69 0 0,3 8-6 0 0,1-13-38 0 0,-1-7-17 0 0,0 0 0 0 0,0 0 0 0 0,1 1 0 0 0,-1-1 0 0 0,1 0 0 0 0,0 0 0 0 0,0 0 0 0 0,0 0 0 0 0,0 0 0 0 0,0 0-1 0 0,0 0 1 0 0,0 0 0 0 0,0 0 0 0 0,1 0-8 0 0,23 23 75 0 0,-15-16-57 0 0,-8-7-12 0 0,0 0 0 0 0,0 0 0 0 0,1-1 0 0 0,-1 1-1 0 0,0-1 1 0 0,1 0 0 0 0,-1 1 0 0 0,2-1-6 0 0,-2 0 0 0 0,0 0 1 0 0,0-1-1 0 0,1 1 1 0 0,-1-1-1 0 0,0 1 0 0 0,0-1 1 0 0,1 0-1 0 0,-1 0 0 0 0,0 0 1 0 0,0 0-1 0 0,1 0 1 0 0,-1-1-1 0 0,0 1 0 0 0,0-1 1 0 0,0 1-1 0 0,0-1 0 0 0,2 0 0 0 0,4-4 1 0 0,18-6 62 0 0,-17 7-34 0 0,-1 0-1 0 0,0-1 0 0 0,0 0 0 0 0,2-1-28 0 0,24-15 69 0 0,-24 15-66 0 0,0 0 1 0 0,0-1-1 0 0,0 0 1 0 0,-1-1-1 0 0,0 0 1 0 0,0-1-4 0 0,16-17-52 0 0,-7 8-49 0 0,3 2-48 0 0,-18 14 131 0 0,0 0 0 0 0,0 0 0 0 0,-1 0 1 0 0,1 0-1 0 0,-1 0 0 0 0,0 0 0 0 0,1-2 18 0 0,3-13-94 0 0,-4 8 28 0 0,4-4-85 0 0,-1 4-28 0 0,-3-6-52 0 0,-2 7 183 0 0,1-2-87 0 0,-1-8-202 0 0,-1-24-625 0 0,-1 31 707 0 0,-1 6 112 0 0,2 2 16 0 0,-1 0-15 0 0,1 1-43 0 0,0 1 12 0 0,0-1-34 0 0,0 1-39 0 0,0-1-43 0 0,0 1-74 0 0,1-1-49 0 0,-1 1-45 0 0,1-1-39 0 0,0 0-142 0 0,-1 0-38 0 0,1 0-173 0 0,0-2-465 0 0</inkml:trace>
  <inkml:trace contextRef="#ctx0" brushRef="#br0" timeOffset="4462.38">5033 615 9016 0 0,'0'2'29'0'0,"0"0"1"0"0,0-1-1 0 0,0 1 1 0 0,1 0-1 0 0,-1-1 1 0 0,1 1-1 0 0,-1 0 1 0 0,1-1-1 0 0,-1 1 1 0 0,1-1-1 0 0,0 1 1 0 0,0-1-1 0 0,0 0 0 0 0,0 1-29 0 0,4 6 114 0 0,-3-1-52 0 0,1-1-29 0 0,3-2-21 0 0,-1 0-11 0 0,-3 9-3 0 0,-2 3 26 0 0,0-8 66 0 0,0-4 97 0 0,3 2 221 0 0,7 15 391 0 0,-7-10 38 0 0,-3-7-682 0 0,1 0 0 0 0,0 0 1 0 0,0 1-1 0 0,0-1 0 0 0,0 0 0 0 0,1 0 1 0 0,-1 0-1 0 0,1-1 0 0 0,1 3-155 0 0,0 2 247 0 0,-2 1 70 0 0,-1 4 130 0 0,-1 7 302 0 0,1-4-19 0 0,0-6-426 0 0,0-7-67 0 0,0-3-28 0 0,0 0-8 0 0,0 0-1 0 0,0 0 0 0 0,0 0 0 0 0,0 0 0 0 0,0 0-10 0 0,0-3-45 0 0,0-2-72 0 0,0-29 253 0 0,1 23-272 0 0,0 3-59 0 0,6-4 51 0 0,-6 10-39 0 0,-1 1 0 0 0,1 0 0 0 0,0-1 0 0 0,0 0 1 0 0,-1 1-1 0 0,1-1 0 0 0,-1 1 0 0 0,1-1 0 0 0,-1 0 0 0 0,0 1 0 0 0,0-1 0 0 0,1 0 0 0 0,-1 1 0 0 0,0-1-7 0 0,-1-7 26 0 0,1 6-22 0 0,-1 0 0 0 0,1 0 0 0 0,0 0 1 0 0,0 0-1 0 0,0 0 0 0 0,0 0 0 0 0,1 0 1 0 0,-1 0-1 0 0,1 0 0 0 0,0 0 0 0 0,0 0-4 0 0,1 0 0 0 0,0-1 0 0 0,0 1 0 0 0,-1-1 0 0 0,0 0 0 0 0,1 1 0 0 0,-1-1 0 0 0,0 0 0 0 0,-1 0 0 0 0,1 0 0 0 0,-1 0 0 0 0,0-2 0 0 0,0 3 0 0 0,0-1-1 0 0,0 1 0 0 0,1 0 0 0 0,-1 0 0 0 0,0 0 0 0 0,1 0 0 0 0,0 0 0 0 0,0 0 0 0 0,0 0 0 0 0,0 0 0 0 0,0 1 0 0 0,1-1 1 0 0,-1 0-1 0 0,1 1 0 0 0,0-1 0 0 0,0 0 1 0 0,7-19-52 0 0,1-1-34 0 0,-9 21 81 0 0,0 1-1 0 0,0-1 1 0 0,1 1-1 0 0,-1-1 1 0 0,1 1-1 0 0,-1-1 1 0 0,1 1-1 0 0,0 0 0 0 0,0 0 1 0 0,-1 0-1 0 0,1 0 1 0 0,0 0-1 0 0,1 0 6 0 0,0-1-10 0 0,0 1 1 0 0,0-1-1 0 0,0 0 0 0 0,0 0 1 0 0,0 0-1 0 0,0-1 10 0 0,3-1-16 0 0,-1 0 0 0 0,1 0 0 0 0,0 0 0 0 0,0 1 0 0 0,0-1 0 0 0,1 1 16 0 0,-1 0 2 0 0,-4 2-2 0 0,1 1 0 0 0,0-1 0 0 0,0 0 0 0 0,0 1 0 0 0,0-1 0 0 0,0 1 0 0 0,0 0 0 0 0,0 0 0 0 0,0 0 0 0 0,0 1 0 0 0,1-1 0 0 0,4 1 0 0 0,-4-1 0 0 0,-1 0 0 0 0,0 0 0 0 0,0 1 0 0 0,0-1 0 0 0,1 1 0 0 0,-1 0 0 0 0,0 0 0 0 0,0 0 0 0 0,0 0 0 0 0,2 2 0 0 0,6 1 0 0 0,2 0 22 0 0,-1 1 0 0 0,1 0 0 0 0,-1 1 0 0 0,7 5-22 0 0,-5-3 74 0 0,3 3 58 0 0,9 7 78 0 0,-5 9-2 0 0,-10-18-129 0 0,0-1 38 0 0,9 7 141 0 0,-2 5 66 0 0,-11-8-197 0 0,6 8 115 0 0,-1-7-23 0 0,-1 3 19 0 0,-7 0-53 0 0,-1-3-54 0 0,10 13 267 0 0,-4-11-193 0 0,-4-4-149 0 0,0 16 36 0 0,1-14-38 0 0,-5-12-47 0 0,0 0 1 0 0,0 1-1 0 0,-1-1 0 0 0,1 1 0 0 0,0-1 0 0 0,-1 1 1 0 0,1-1-1 0 0,-1 1 0 0 0,0-1 0 0 0,1 1 1 0 0,-1-1-1 0 0,0 1 0 0 0,0 0-7 0 0,0-1-231 0 0,0 1 74 0 0,0 0 65 0 0,0 0 58 0 0,0 0 84 0 0,0 1 100 0 0,0 6 569 0 0,0-7-608 0 0,0 0-45 0 0,0 0-59 0 0,0 0-75 0 0,0 0-88 0 0,0 0-103 0 0,0 0-71 0 0,0 0-102 0 0,0 0-114 0 0,0 0-124 0 0,0-1 286 0 0,0 0-34 0 0,0 0-37 0 0,0 0-36 0 0,0 0-39 0 0,0 0-40 0 0,0 0-40 0 0,0 1-42 0 0,0 0-648 0 0,0 0-37 0 0,0 7-2806 0 0</inkml:trace>
  <inkml:trace contextRef="#ctx0" brushRef="#br0" timeOffset="5336.32">6800 111 6336 0 0,'0'0'141'0'0,"0"0"23"0"0,0 0 11 0 0,0 2-29 0 0,0 1-206 0 0,0 1 55 0 0,0 0 48 0 0,0 0 44 0 0,0 2 101 0 0,0 1 58 0 0,0 15 719 0 0,0-13-597 0 0,-1-5-217 0 0,1 0-34 0 0,-1 0-41 0 0,0-1-49 0 0,-5 12 360 0 0,2-2-71 0 0,1 6 88 0 0,3 1 64 0 0,0-1-66 0 0,0 1-58 0 0,0 0-49 0 0,0 4 4 0 0,0-1-46 0 0,0 41 367 0 0,-2-37-323 0 0,-4 5 2 0 0,0-3-9 0 0,4-4-1 0 0,0-6-44 0 0,-4 9 72 0 0,4-21-217 0 0,0 1 0 0 0,1 0 1 0 0,0-1-1 0 0,0 1 1 0 0,0 1-101 0 0,2 6 158 0 0,-1-7-63 0 0,0 0 0 0 0,0 0 0 0 0,-1-1 0 0 0,0 1 0 0 0,0 1-95 0 0,-10 23 211 0 0,6-1-41 0 0,1-16-102 0 0,2-6-16 0 0,-1 0 0 0 0,2 1 1 0 0,-1-1-1 0 0,1 0 0 0 0,1 1 0 0 0,0 1-52 0 0,0-8 5 0 0,0 0 0 0 0,-1 0 0 0 0,1 0 0 0 0,-1 1-1 0 0,0-1 1 0 0,1 0 0 0 0,-2 2-5 0 0,-6 13 58 0 0,6-14-47 0 0,1 1-1 0 0,0 0 1 0 0,1-1-1 0 0,-1 1 1 0 0,1 0-1 0 0,0 0 1 0 0,0-1-1 0 0,1 1 0 0 0,-1 1-10 0 0,1 6 6 0 0,-1-12-5 0 0,0 0 0 0 0,0 0 0 0 0,0 0 0 0 0,0 1 0 0 0,0-1 0 0 0,0 0-1 0 0,0 0 1 0 0,0 0 0 0 0,0 0 0 0 0,0 0 0 0 0,0 0 0 0 0,0 0-1 0 0,0 0 1 0 0,0 0 0 0 0,0 0 0 0 0,0 1 0 0 0,0-1 0 0 0,0 0-1 0 0,0 0 1 0 0,0 0 0 0 0,0 0 0 0 0,0 0 0 0 0,0 0 0 0 0,0 0 0 0 0,0 0-1 0 0,0 0 1 0 0,0 0 0 0 0,0 0 0 0 0,0 0 0 0 0,0 1 0 0 0,0-1-1 0 0,-1 0 1 0 0,1 0 0 0 0,0 0 0 0 0,0 0 0 0 0,0 0 0 0 0,0 0-1 0 0,0 0 1 0 0,0 0 0 0 0,0 0 0 0 0,0 0 0 0 0,0 0 0 0 0,0 0 0 0 0,-1 0-1 0 0,1 0 1 0 0,0 0 0 0 0,0 0 0 0 0,0 0 0 0 0,0 0 0 0 0,0 0-1 0 0,0 0 1 0 0,0 0 0 0 0,0 0 0 0 0,0 0 0 0 0,0 0 0 0 0,0 0-1 0 0,-1 0 0 0 0,-5 0 0 0 0,2 0-42 0 0,-1 0-213 0 0,2 0 102 0 0,0 0 63 0 0,0 0-19 0 0,1 0 25 0 0,0 0-97 0 0,2-1-28 0 0,-1 0-64 0 0,1 1 92 0 0,0-1-33 0 0,0 0-38 0 0,0 0-35 0 0,0-1-380 0 0,0 0 98 0 0,0 1-49 0 0,0-2-720 0 0,0 1-563 0 0,0 1-1071 0 0</inkml:trace>
  <inkml:trace contextRef="#ctx0" brushRef="#br0" timeOffset="5644.15">6831 205 7424 0 0,'0'0'166'0'0,"3"0"29"0"0,7 0 12 0 0,-10 0-204 0 0,0 0 0 0 0,1 0 0 0 0,-1 0 0 0 0,0 0 0 0 0,0 0 0 0 0,0 0 0 0 0,0 1 0 0 0,0-1 0 0 0,0 0 0 0 0,0 0 0 0 0,0 0 0 0 0,0 0 0 0 0,0 0 0 0 0,1 0 0 0 0,-1-1 0 0 0,0 1 0 0 0,0 0 0 0 0,0 0 1 0 0,0 0-1 0 0,0 0 0 0 0,0 0 0 0 0,0 0 0 0 0,0 0 0 0 0,0 0 0 0 0,0 0 0 0 0,0 0 0 0 0,1 0 0 0 0,-1 0 0 0 0,0 0 0 0 0,0 0 0 0 0,0 0 0 0 0,0 0 0 0 0,0 0 0 0 0,0 0 0 0 0,0 0 0 0 0,0-1 0 0 0,0 1 0 0 0,0 0 0 0 0,0 0 0 0 0,0 0 0 0 0,0 0 0 0 0,0 0 1 0 0,0 0-1 0 0,0 0 0 0 0,0 0 0 0 0,0 0 0 0 0,0 0 0 0 0,0-1 0 0 0,0 1 0 0 0,0 0 0 0 0,0 0 0 0 0,0 0 0 0 0,0 0 0 0 0,0 0 0 0 0,0 0 0 0 0,0 0 0 0 0,0 0-3 0 0,1-7 51 0 0,1 1 17 0 0,2-1 75 0 0,3 2 72 0 0,0 2 67 0 0,1 2 60 0 0,-5 1 232 0 0,-3 0-10 0 0,0 0-51 0 0,2 0-22 0 0,0 0-508 0 0,0 0 113 0 0,2 0 119 0 0,0-1 86 0 0,1 1 49 0 0,6 0 522 0 0,-5 1-416 0 0,-3-1-278 0 0,-1 1-52 0 0,0 0-61 0 0,-1-1-73 0 0,4 8 254 0 0,4 9 2 0 0,-7-13-170 0 0,3 7 97 0 0,-4-9-138 0 0,0 0 1 0 0,0 1-1 0 0,0-1 1 0 0,0 0-1 0 0,1 0 1 0 0,-1 0-1 0 0,1 0 1 0 0,0 0-1 0 0,-1 0-37 0 0,16 18 251 0 0,-13-15-181 0 0,-1 0-1 0 0,0 1 0 0 0,0-1 0 0 0,1 5-69 0 0,7 25 243 0 0,-6-8-52 0 0,-4-22-161 0 0,1 0 0 0 0,-1 1 1 0 0,1-1-1 0 0,0 0 0 0 0,0 0 1 0 0,0-1-1 0 0,2 2-30 0 0,9 16 164 0 0,-4-8 10 0 0,-1 1 0 0 0,6 15-174 0 0,4 13 267 0 0,-3-8-7 0 0,0-1 56 0 0,-2-7-94 0 0,0 0-108 0 0,-8-16-100 0 0,1-2 1 0 0,0 1-1 0 0,1 1-14 0 0,4 3 23 0 0,0-1 0 0 0,-1 1 0 0 0,2 5-23 0 0,-9-14 15 0 0,-1 0 0 0 0,1 1 0 0 0,-1-1 0 0 0,0 1 0 0 0,0 1-15 0 0,1 7 31 0 0,-3-12-24 0 0,0 0-1 0 0,1 1 1 0 0,-1-1 0 0 0,1 0 0 0 0,0 0 0 0 0,-1 1 0 0 0,1-1 0 0 0,0 0-1 0 0,1 0 1 0 0,-1 0 0 0 0,0 0 0 0 0,0 0 0 0 0,1 0 0 0 0,-1-1-1 0 0,1 2-6 0 0,10 10 44 0 0,1 7-22 0 0,-6-9-13 0 0,6 8 34 0 0,-8-6-22 0 0,0-10 2 0 0,-5-3-22 0 0,1 0-1 0 0,-1 0 1 0 0,1 0 0 0 0,-1 0 0 0 0,1 0-1 0 0,-1 0 1 0 0,1 1 0 0 0,-1-1 0 0 0,0 0-1 0 0,1 0 1 0 0,-1 1 0 0 0,1-1-1 0 0,-1 0 1 0 0,0 0 0 0 0,1 1 0 0 0,-1-1-1 0 0,0 1 1 0 0,1-1 0 0 0,-1 0 0 0 0,0 1-1 0 0,0-1 1 0 0,1 1 0 0 0,-1-1 0 0 0,0 0-1 0 0,0 1 1 0 0,0-1 0 0 0,0 1 0 0 0,0-1-1 0 0,1 1 1 0 0,-1-1 0 0 0,0 1 0 0 0,0-1-1 0 0,0 1 1 0 0,0-1 0 0 0,0 1 0 0 0,0-1-1 0 0,-1 0 1 0 0,1 1 0 0 0,0-1 0 0 0,0 1-1 0 0,0-1 1 0 0,0 1 0 0 0,-1-1-1 0 0,3 0-145 0 0,5 0-101 0 0,-4 0 106 0 0,-2 0-88 0 0,0 0-112 0 0,-1 0 66 0 0,1 0-44 0 0,-1 0-40 0 0,1 0-35 0 0,-1 0-256 0 0,0-1-59 0 0,0 1-47 0 0,0-1-34 0 0,0-4-1414 0 0,0-4-1252 0 0</inkml:trace>
  <inkml:trace contextRef="#ctx0" brushRef="#br0" timeOffset="5885.4">6894 647 10080 0 0,'0'0'230'0'0,"0"0"30"0"0,0 0 18 0 0,0 0 32 0 0,3 0 130 0 0,5 2-109 0 0,4 3 59 0 0,1 2 28 0 0,-1-5-70 0 0,12-2-228 0 0,0 0 56 0 0,70 0 685 0 0,-71 0-666 0 0,13 0 26 0 0,-18 0-158 0 0,-1 0-40 0 0,-11 0-52 0 0,-1-1-60 0 0,-1 1-61 0 0,0-1-64 0 0,0 0-67 0 0,0-1-69 0 0,0 1-72 0 0,0-1-73 0 0,-1 1 61 0 0,1 0-46 0 0,0-1-48 0 0,0 1-48 0 0,7-1-1209 0 0,7 1-1022 0 0</inkml:trace>
  <inkml:trace contextRef="#ctx0" brushRef="#br0" timeOffset="6174.86">7667 48 10568 0 0,'0'0'233'0'0,"0"0"39"0"0,0 0 17 0 0,0 0-27 0 0,0 0-197 0 0,0 2-37 0 0,0-1-27 0 0,1 1 0 0 0,-1-1 0 0 0,0 0 0 0 0,0 0 0 0 0,0 1 0 0 0,1-1-1 0 0,-1 0 1 0 0,1 0 0 0 0,-1 0 0 0 0,1 0 0 0 0,-1 0 0 0 0,1 0 0 0 0,0 0 0 0 0,0 1-1 0 0,8 8 70 0 0,-2-2 75 0 0,-4-4-32 0 0,0 1 34 0 0,2 4 182 0 0,-2 0-95 0 0,0-1-79 0 0,1 9 145 0 0,-3-13-219 0 0,0 2 56 0 0,0-1-1 0 0,-1 1 1 0 0,1-1 0 0 0,-1 5-137 0 0,2 24 431 0 0,10-1-122 0 0,-4-11-101 0 0,-1 2 41 0 0,-5 8 38 0 0,-2-10-77 0 0,3 3 53 0 0,9 12 79 0 0,-4-18-147 0 0,-2 1 35 0 0,-1 11 141 0 0,0-14-206 0 0,-3-11-92 0 0,0 1 1 0 0,-1 0-1 0 0,1-1 1 0 0,-1 1-1 0 0,-1 0 0 0 0,1 0-73 0 0,-1 0 86 0 0,1 0 0 0 0,0 0 0 0 0,0 1 0 0 0,1-1 0 0 0,0 0 0 0 0,2 5-86 0 0,-2-7 46 0 0,1 12 132 0 0,-3-4-76 0 0,2 4 15 0 0,4-3 0 0 0,-5-13-100 0 0,0 0 0 0 0,0 1 0 0 0,0-1 0 0 0,-1 1 0 0 0,1-1 0 0 0,-1 1 0 0 0,1-1 0 0 0,-1 1 0 0 0,1-1 0 0 0,-1 1 0 0 0,0-1-1 0 0,0 1 1 0 0,0 0-17 0 0,3 11 82 0 0,2-3-36 0 0,-4-8-43 0 0,0-1 1 0 0,0 1 0 0 0,0-1 0 0 0,-1 1-1 0 0,1 0 1 0 0,0-1 0 0 0,-1 1 0 0 0,1 0-1 0 0,-1 0 1 0 0,0-1 0 0 0,1 1 0 0 0,-1 0-1 0 0,0 0-3 0 0,0 20 77 0 0,0 1-3 0 0,0-21-31 0 0,0-2-98 0 0,0 0-35 0 0,0 0-69 0 0,0 0-128 0 0,0 0 5 0 0,0 0-36 0 0,3 0-843 0 0,-3 0 1080 0 0,1 0-1 0 0,0 0 1 0 0,-1 0 0 0 0,1 0 0 0 0,0 0-1 0 0,-1 0 1 0 0,1 0 0 0 0,0 0 0 0 0,-1-1-1 0 0,1 1 1 0 0,0 0 0 0 0,-1 0 0 0 0,1-1-1 0 0,-1 1 1 0 0,1 0 81 0 0,-1-1-88 0 0,1 0 0 0 0,-1 0 0 0 0,1 1 1 0 0,-1-1-1 0 0,0 0 0 0 0,0 0 0 0 0,1 0 0 0 0,-1 0 0 0 0,0 1 0 0 0,0-1 0 0 0,0 0 0 0 0,0 0 0 0 0,0 0 1 0 0,0-1 87 0 0</inkml:trace>
  <inkml:trace contextRef="#ctx0" brushRef="#br0" timeOffset="6794.96">8330 505 7800 0 0,'0'0'174'0'0,"0"0"29"0"0,0 0 13 0 0,-3 0-31 0 0,-4 0-83 0 0,0 0 43 0 0,-3 0 240 0 0,1-1 277 0 0,5 2-284 0 0,1 0-169 0 0,2 0-157 0 0,0 0-43 0 0,-4 9 620 0 0,-1-7-358 0 0,-1-1-93 0 0,2 2-44 0 0,-3 2 95 0 0,-21 23 777 0 0,23-23-817 0 0,0 0-36 0 0,1 0-31 0 0,1-2-89 0 0,-8 7 138 0 0,-12 12 165 0 0,23-21-315 0 0,0 0 0 0 0,-1-1 0 0 0,1 1 0 0 0,0 0 0 0 0,0 0 0 0 0,0-1-1 0 0,1 1 1 0 0,-1 0 0 0 0,0 0 0 0 0,1 0 0 0 0,-1 0 0 0 0,1 0 0 0 0,0 0 0 0 0,-1 1-21 0 0,1 16 134 0 0,0 30 341 0 0,0-37-369 0 0,0-3-53 0 0,0-8-49 0 0,0-1 1 0 0,0 0 0 0 0,0 1 0 0 0,0-1 0 0 0,0 0 0 0 0,0 1 0 0 0,0-1 0 0 0,0 0 0 0 0,0 1 0 0 0,0-1 0 0 0,0 0 0 0 0,0 1 0 0 0,1-1-1 0 0,-1 0 1 0 0,0 0 0 0 0,0 1 0 0 0,0-1 0 0 0,0 0 0 0 0,0 1 0 0 0,1-1 0 0 0,-1 0 0 0 0,0 0 0 0 0,0 1 0 0 0,0-1 0 0 0,1 0 0 0 0,-1 0-5 0 0,3 4 44 0 0,5 3 71 0 0,3 4 70 0 0,-7-6-145 0 0,-1-3 88 0 0,0 1-8 0 0,-1-1-107 0 0,0-1 0 0 0,0 1 0 0 0,1-1 0 0 0,-1 0 0 0 0,1 0 0 0 0,-1 0 0 0 0,1 0 0 0 0,0 0 1 0 0,-1 0-1 0 0,1-1 0 0 0,0 1 0 0 0,0-1 0 0 0,2 0-13 0 0,44 1 106 0 0,-31-2-89 0 0,-16 1-12 0 0,-1 0-1 0 0,1 0 1 0 0,0 0 0 0 0,0-1 0 0 0,0 1-1 0 0,-1 0 1 0 0,1-1 0 0 0,0 1 0 0 0,0-1-1 0 0,-1 0 1 0 0,1 0 0 0 0,-1 1 0 0 0,1-1 0 0 0,0-1-5 0 0,0 1 4 0 0,-1 0 1 0 0,1 0 0 0 0,-1 0 0 0 0,1 1-1 0 0,0-1 1 0 0,-1 0 0 0 0,1 1 0 0 0,0-1-1 0 0,0 1 1 0 0,-1 0 0 0 0,1-1 0 0 0,0 1-1 0 0,0 0 1 0 0,0 0-5 0 0,1 0 4 0 0,0 0 0 0 0,0 0 0 0 0,0 0-1 0 0,0 0 1 0 0,-1-1 0 0 0,1 1 0 0 0,1-1-4 0 0,7-13 53 0 0,-2 7-41 0 0,2-4 9 0 0,-3-2 26 0 0,-7 13-46 0 0,3-10 4 0 0,1 1 1 0 0,0 1 0 0 0,1-1 0 0 0,0 0-6 0 0,-3 2 52 0 0,-3-2-54 0 0,-1 7 6 0 0,1-61 78 0 0,0 61-78 0 0,0 0 0 0 0,0 1-1 0 0,0-1 1 0 0,-1 0 0 0 0,1 1 0 0 0,0-1 0 0 0,-1 1-1 0 0,0-1 1 0 0,1 1 0 0 0,-1-1 0 0 0,0 1-1 0 0,0-1 1 0 0,0 1 0 0 0,0-1-4 0 0,-4-6 0 0 0,3-8 0 0 0,2 16 0 0 0,-1-1 0 0 0,1 0 0 0 0,0 0 0 0 0,0 0 0 0 0,1 0 0 0 0,-1 0 0 0 0,0 1 0 0 0,0-1 0 0 0,0 0 0 0 0,0 0 0 0 0,1 0 0 0 0,-1 0 0 0 0,0 1 0 0 0,1-2 0 0 0,6-3 1 0 0,-7 5-2 0 0,1 0 1 0 0,-1 0 0 0 0,1 0-1 0 0,-1 0 1 0 0,0-1 0 0 0,1 1-1 0 0,-1 0 1 0 0,0 0-1 0 0,1-1 1 0 0,-1 1 0 0 0,0 0-1 0 0,0-1 1 0 0,1 1 0 0 0,-1 0-1 0 0,0-1 1 0 0,0 1 0 0 0,1-1-1 0 0,-1 1 1 0 0,0 0 0 0 0,0-1-1 0 0,0 1 1 0 0,0-1 0 0 0,0 1-1 0 0,0 0 1 0 0,1-1 0 0 0,-1 1-1 0 0,0-1 1 0 0,0 1 0 0 0,0 0-1 0 0,-1-1 1 0 0,1 0 0 0 0,1-1-24 0 0,1 4-11 0 0,11 9-40 0 0,-8-9 67 0 0,-4-1 7 0 0,-1-1 1 0 0,1 0 0 0 0,0 0-1 0 0,-1 1 1 0 0,1-1 0 0 0,0 0 0 0 0,-1 1-1 0 0,1-1 1 0 0,-1 1 0 0 0,1-1-1 0 0,-1 1 1 0 0,1-1 0 0 0,-1 1 0 0 0,1-1-1 0 0,-1 1 1 0 0,0-1 0 0 0,1 1-1 0 0,-1 0 1 0 0,0-1 0 0 0,1 1 0 0 0,-1-1-1 0 0,0 1 1 0 0,3 4 0 0 0,10 11 0 0 0,-10-12-9 0 0,1 0 1 0 0,-1 1-1 0 0,0-1 1 0 0,0 1 0 0 0,-1 0-1 0 0,0 0 1 0 0,1 0 0 0 0,-1 1 8 0 0,7 14 2 0 0,-7-16-2 0 0,0-1 0 0 0,-1 1 0 0 0,1-1 0 0 0,-1 1 0 0 0,0 0 0 0 0,0-1 0 0 0,0 1 0 0 0,0 0 0 0 0,-1 0 0 0 0,1 0 0 0 0,-1 3 0 0 0,0-1 1 0 0,1 1-1 0 0,0 0 0 0 0,0-1 0 0 0,1 1 0 0 0,0 0 0 0 0,0 1 0 0 0,7 25-1 0 0,-4-14 2 0 0,-3-10 4 0 0,0 1 1 0 0,0 0-1 0 0,-1 0 0 0 0,1 8-5 0 0,-2-11 29 0 0,0-1-1 0 0,1 0 1 0 0,0 1 0 0 0,1-1 0 0 0,1 4-29 0 0,3 14 74 0 0,-4-12-30 0 0,-1 0 0 0 0,0 0 0 0 0,-1 0-44 0 0,-1 41 214 0 0,0-15 0 0 0,1-30-162 0 0,-1 0 0 0 0,0-1 0 0 0,0 1 0 0 0,-1-1 0 0 0,0 2-52 0 0,-4 14 158 0 0,4 2 59 0 0,-1-1 23 0 0,1-13-84 0 0,-1-1 1 0 0,-1 1-1 0 0,-4 9-156 0 0,1-3 216 0 0,-1 3 72 0 0,-1-1-76 0 0,-5-2 74 0 0,-7 10 143 0 0,17-21-364 0 0,0-1 0 0 0,0 0 0 0 0,-1 0 0 0 0,1 0 0 0 0,-1-1 0 0 0,0 1 0 0 0,0-1 0 0 0,-4 2-65 0 0,-18 15 347 0 0,9-7-157 0 0,0-4-96 0 0,1-5 6 0 0,5-1-43 0 0,-6 2 20 0 0,0-2 7 0 0,-2-4-57 0 0,10-1-26 0 0,-21 0 6 0 0,12-2-39 0 0,17 2 21 0 0,0 0 0 0 0,1 0 0 0 0,-1 0 0 0 0,0 0 0 0 0,1 0 0 0 0,-1 0 0 0 0,1 0 0 0 0,-1 0-1 0 0,1-1 1 0 0,-1 1 0 0 0,1-1 0 0 0,-1 0 11 0 0,-8-9-66 0 0,6 7 84 0 0,1 0-54 0 0,0 0-46 0 0,1 0-39 0 0,-2-1-67 0 0,1-1-35 0 0,-4-9-528 0 0,4 9 466 0 0,2 3 182 0 0,0 1-88 0 0,0-1-90 0 0,1 0-92 0 0,0 0-94 0 0,0 0-98 0 0,0 0-100 0 0,0-1-103 0 0,0 2 173 0 0,0-1-51 0 0,0 1-53 0 0,0-1-53 0 0,0-8-1518 0 0,0-7-1270 0 0</inkml:trace>
  <inkml:trace contextRef="#ctx0" brushRef="#br0" timeOffset="7174.61">9040 568 8808 0 0,'0'0'197'0'0,"0"0"24"0"0,-3 0 19 0 0,3 0-226 0 0,-1 0 0 0 0,0 0 1 0 0,1 0-1 0 0,-1 0 0 0 0,0 0 0 0 0,0 0 0 0 0,1 0 0 0 0,-1 0 0 0 0,0-1 0 0 0,1 1 0 0 0,-1 0 0 0 0,1 0 0 0 0,-1-1 0 0 0,0 1 0 0 0,1 0-14 0 0,-3-6 37 0 0,0 1-31 0 0,-3 3 18 0 0,2 1 62 0 0,2 2 94 0 0,-1 1 206 0 0,1-1-312 0 0,1 1 40 0 0,-3 1 188 0 0,-7 8 785 0 0,7-7-699 0 0,2-2-263 0 0,0-1-39 0 0,0 0-47 0 0,1 0-54 0 0,-4 2 173 0 0,-1 0 147 0 0,1 5 97 0 0,2-3-282 0 0,-1 1 73 0 0,-4 3 186 0 0,0 0 48 0 0,3-1-195 0 0,2 0-102 0 0,2 2-82 0 0,1 47 509 0 0,0-31-343 0 0,0 3-27 0 0,0-5-79 0 0,0-22-92 0 0,1 0 0 0 0,-1 0 0 0 0,0 0 0 0 0,0 0 1 0 0,1 0-1 0 0,-1 0 0 0 0,1 0 0 0 0,-1 0 1 0 0,1-1-1 0 0,0 1 0 0 0,0 0 0 0 0,0 0 0 0 0,1 1-16 0 0,-1-2 16 0 0,0 0-1 0 0,0 1 0 0 0,-1-1 0 0 0,1 1 0 0 0,0-1 0 0 0,-1 1 1 0 0,1-1-1 0 0,-1 1 0 0 0,0 0 0 0 0,1-1 0 0 0,-1 1 0 0 0,0-1 0 0 0,0 2-15 0 0,1 0 22 0 0,-1-1 0 0 0,1 1 0 0 0,-1-1-1 0 0,1 1 1 0 0,0-1 0 0 0,0 0-1 0 0,0 1 1 0 0,0-1 0 0 0,0 0-1 0 0,0 0 1 0 0,1 0 0 0 0,-1 0 0 0 0,2 1-22 0 0,0 1 30 0 0,0-1 0 0 0,0 0 0 0 0,0 0 1 0 0,0-1-1 0 0,0 1 0 0 0,1-1 1 0 0,-1 1-1 0 0,4 0-30 0 0,9 1 159 0 0,-14-4-141 0 0,0 1 0 0 0,-1-1 0 0 0,1 0 0 0 0,-1 0-1 0 0,1 1 1 0 0,0-1 0 0 0,-1 1 0 0 0,1-1 0 0 0,-1 1-1 0 0,1 0 1 0 0,-1-1 0 0 0,1 1 0 0 0,0 1-18 0 0,12 4 138 0 0,-1-4-16 0 0,-4-1-60 0 0,13-1 64 0 0,-8-3 14 0 0,-5-2-32 0 0,0 0 0 0 0,0-1 0 0 0,-1 0 0 0 0,1 0 0 0 0,-2 0 0 0 0,5-5-108 0 0,-4 4 82 0 0,-5 4-40 0 0,1-1 1 0 0,-1 1-1 0 0,0 0 1 0 0,0-1-1 0 0,-1 0 0 0 0,1 0-42 0 0,4-9 148 0 0,-1 1-51 0 0,-3 6-56 0 0,1-9 52 0 0,-5-6-14 0 0,0 12-41 0 0,2-19 63 0 0,0 17-68 0 0,-1-1 1 0 0,0 0 0 0 0,-1 0-34 0 0,1 9 2 0 0,0 1 1 0 0,-1-1 0 0 0,1 0 0 0 0,-1 1-1 0 0,0-1 1 0 0,0 0 0 0 0,0 1 0 0 0,0-1 0 0 0,-1 1-1 0 0,1 0 1 0 0,0-1 0 0 0,-1 1 0 0 0,0 0-1 0 0,0-1-2 0 0,-2-1 1 0 0,1 1 0 0 0,1-1-1 0 0,-1 0 1 0 0,0-1 0 0 0,0-1-1 0 0,-12-17-43 0 0,0 12-87 0 0,0 3-89 0 0,-1 0 7 0 0,12 6 176 0 0,0 1-61 0 0,-1 0-54 0 0,1 1-49 0 0,-2-1-94 0 0,0 1-49 0 0,-1 1-118 0 0,-4-1-293 0 0,-5 1-535 0 0,0-1 75 0 0</inkml:trace>
  <inkml:trace contextRef="#ctx0" brushRef="#br0" timeOffset="7974.72">9434 521 7856 0 0,'0'0'174'0'0,"0"0"29"0"0,0 0 13 0 0,0 2-31 0 0,0 5-130 0 0,0-3 18 0 0,0 1 293 0 0,1 0-82 0 0,0-1-69 0 0,0-1-54 0 0,0 1-21 0 0,5 3 127 0 0,-4-4-117 0 0,-1-2-70 0 0,1 0 217 0 0,-1 1-69 0 0,0 0-59 0 0,-1-1-49 0 0,0 1-29 0 0,0 0-40 0 0,0 3 13 0 0,-1-3-7 0 0,1-1 54 0 0,1 7 171 0 0,1-1-38 0 0,2 0 11 0 0,5 0 87 0 0,-4-5-191 0 0,2 2 240 0 0,-3 3-34 0 0,-2-2-235 0 0,25 27 769 0 0,-24-25-677 0 0,0 0-22 0 0,1 0-35 0 0,-3-5-112 0 0,0 0 1 0 0,1 0-1 0 0,-1 0 0 0 0,0-1 0 0 0,1 1 0 0 0,0 0 0 0 0,-1 0 0 0 0,1-1 1 0 0,0 1-1 0 0,0-1 0 0 0,0 1 0 0 0,0-1 0 0 0,1 1-45 0 0,3 1 170 0 0,-1 1-44 0 0,-2 1-15 0 0,-1 1 5 0 0,3 5 86 0 0,-1-8-95 0 0,2 1 36 0 0,3 4 37 0 0,2 10 151 0 0,-7-8-165 0 0,1-4-33 0 0,-2-3 97 0 0,-3-3-20 0 0,0 0-2 0 0,3 0-43 0 0,-1 0-73 0 0,1 0-48 0 0,1 0-17 0 0,-3 0 13 0 0,2 0 119 0 0,-3 0-6 0 0,0 0 11 0 0,0 0 50 0 0,0 0 18 0 0,0 0 6 0 0,-3 0-24 0 0,-10-3-108 0 0,-16-12-15 0 0,24 1-48 0 0,-8-1-21 0 0,-2-5 31 0 0,3-2-50 0 0,10 16-15 0 0,-1-9-48 0 0,3 14 59 0 0,0 0-1 0 0,0 0 1 0 0,0 0 0 0 0,0 1-1 0 0,0-1 1 0 0,0 0 0 0 0,0 0 0 0 0,0 0-1 0 0,0 0 1 0 0,-1 1 0 0 0,1-1-1 0 0,0 0 1 0 0,-1 0 0 0 0,1 0-1 0 0,-1 0 2 0 0,-5-3 0 0 0,5 4 0 0 0,1 0 0 0 0,-1-1 0 0 0,1 1 0 0 0,0 0 0 0 0,-1 0 0 0 0,1-1 0 0 0,-1 1 0 0 0,1 0 0 0 0,0-1 0 0 0,-1 1 0 0 0,1-1 0 0 0,0 1 0 0 0,-1 0 0 0 0,1-1 0 0 0,0 1 0 0 0,0-1 0 0 0,0 1 0 0 0,-1-1 0 0 0,1 1 0 0 0,0-1 0 0 0,0 1 0 0 0,0-1 0 0 0,0 1 0 0 0,0-1 0 0 0,0 1 0 0 0,0-1 0 0 0,0 1 0 0 0,0-1 0 0 0,0 1 0 0 0,0-1 0 0 0,0 1 0 0 0,0-1 0 0 0,3-15 11 0 0,10 0 32 0 0,0 1-46 0 0,-10 10-12 0 0,-3 4 12 0 0,0 0 1 0 0,0 1 0 0 0,0-1-1 0 0,1 1 1 0 0,-1-1-1 0 0,1 0 1 0 0,-1 1 0 0 0,0-1-1 0 0,1 1 1 0 0,-1-1-1 0 0,1 1 1 0 0,-1-1-1 0 0,1 1 1 0 0,-1-1 0 0 0,1 1-1 0 0,-1 0 1 0 0,1-1-1 0 0,0 1 1 0 0,-1 0-1 0 0,1-1 1 0 0,0 1 0 0 0,0 0 2 0 0,4-3 1 0 0,10-10 10 0 0,-1 2 32 0 0,1 2-47 0 0,1 3-40 0 0,1 0-32 0 0,16-7-166 0 0,-27 11 137 0 0,2 1-73 0 0,3 0-153 0 0,14 2-530 0 0,-19 0 653 0 0,-2-1 62 0 0,1 0-62 0 0,-2 0 39 0 0,-1 0-6 0 0,0 0-41 0 0,0 0-4 0 0,0 0-42 0 0,-1 0-49 0 0,1 0-53 0 0,-1 0-59 0 0,1 0-54 0 0,0 0-48 0 0,-1 0-42 0 0,1 0-160 0 0,0 0-42 0 0,0 0-195 0 0,2 0-525 0 0</inkml:trace>
  <inkml:trace contextRef="#ctx0" brushRef="#br0" timeOffset="8169.02">10065 615 10304 0 0,'0'0'233'0'0,"0"0"39"0"0,0 3 15 0 0,0 1-185 0 0,1 8 54 0 0,-4-2-126 0 0,-8-4-30 0 0,10-4-22 0 0,0 1 50 0 0,0 2 41 0 0,1 0 38 0 0,-1 1 60 0 0,2 1 34 0 0,2 9 499 0 0,8-2-30 0 0,-10-13-361 0 0,0 1-73 0 0,0 0-62 0 0,-1-1-54 0 0,1 1-31 0 0,-1 0-45 0 0,-1 3-6 0 0,0-3 9 0 0,1-1 58 0 0,2 10 223 0 0,4 2 45 0 0,0-1-22 0 0,-4-1-63 0 0,-2-9-342 0 0,0 0 36 0 0,0 2 67 0 0,0 0 103 0 0,0 7 302 0 0,0-7-357 0 0,0-1-82 0 0,0 1-89 0 0,0-3-11 0 0,0 1-35 0 0,0 0-39 0 0,0 0-43 0 0,0 0-46 0 0,0-1-49 0 0,0 1-53 0 0,0 0-56 0 0,0-2-362 0 0</inkml:trace>
  <inkml:trace contextRef="#ctx0" brushRef="#br0" timeOffset="8437.75">10065 410 10984 0 0,'0'0'324'0'0,"0"0"-4"0"0,0 0-252 0 0,-2-2-24 0 0,-9-9-6 0 0,9 9 100 0 0,2 2 42 0 0,0 0 4 0 0,0 0-15 0 0,0 0-60 0 0,0 0-21 0 0,0 0-85 0 0,0 0-81 0 0,1 1-77 0 0,0 0-111 0 0,1 1-130 0 0,0 0-116 0 0,0 0 65 0 0,0 0-44 0 0,1 1-584 0 0,-1-1-464 0 0,-2-2-879 0 0</inkml:trace>
  <inkml:trace contextRef="#ctx0" brushRef="#br0" timeOffset="8762.29">10444 205 8776 0 0,'0'0'257'0'0,"0"0"-2"0"0,0 0-190 0 0,3 0-37 0 0,3 0 1 0 0,-2 0 39 0 0,-2 0 73 0 0,-1 0 168 0 0,-1 0 295 0 0,2 0 32 0 0,9 0 0 0 0,-8 0-16 0 0,-1 3-4 0 0,11 7 0 0 0,-8-7-449 0 0,2 1 253 0 0,-3 3-58 0 0,-1-2-245 0 0,23 26 729 0 0,-21-21-590 0 0,-1-1-30 0 0,5 7 22 0 0,-7-15-222 0 0,0 2 15 0 0,0 0 0 0 0,-1 0-1 0 0,1 0 1 0 0,-1 0 0 0 0,1 0-1 0 0,-1 2-40 0 0,1 5 126 0 0,-1 3 59 0 0,2 9 29 0 0,3 0-48 0 0,-2-6-71 0 0,2 16 70 0 0,-3-18-92 0 0,5 22 113 0 0,-7-22-93 0 0,0 3 34 0 0,-1-5-58 0 0,-1-3-10 0 0,1-1 0 0 0,0 0 0 0 0,1 0 0 0 0,1 8-59 0 0,3 0 69 0 0,-3-10-13 0 0,0 1 0 0 0,-1-1 0 0 0,0 1 0 0 0,0 0 0 0 0,0 3-56 0 0,-3 10 91 0 0,-4-5-19 0 0,0 3 25 0 0,5-1 14 0 0,1 3-31 0 0,0 35 168 0 0,0-38-200 0 0,0-1-34 0 0,0 49 192 0 0,0-64-205 0 0,0 0 0 0 0,0-1 0 0 0,0 1 0 0 0,0 0-1 0 0,0-1 1 0 0,0 1 0 0 0,-1 0 0 0 0,1-1 0 0 0,0 1-1 0 0,0 0 1 0 0,-1-1 0 0 0,1 1 0 0 0,0 0 0 0 0,0-1-1 0 0,-1 1 0 0 0,1-1 0 0 0,-1 1-1 0 0,0-1 0 0 0,1 0 0 0 0,-1 0 0 0 0,0 1 0 0 0,1-1 0 0 0,-1 0 0 0 0,0 0 0 0 0,1 0 1 0 0,-1 0-1 0 0,0 1 0 0 0,1-1 0 0 0,-1 0 0 0 0,0 0 0 0 0,1-1 1 0 0,-3 1-50 0 0,3 0-32 0 0,0 0-56 0 0,0 0-137 0 0,0 0-231 0 0,0 0 384 0 0,0 0 8 0 0,0 0-20 0 0,0 0-46 0 0,0 0-15 0 0,0 0-47 0 0,0 0-54 0 0,0 0-61 0 0,0 0-65 0 0,0 0-61 0 0,0 0-54 0 0,0 0-48 0 0,0 0-170 0 0,0 0-46 0 0,0 0-206 0 0,0 0-554 0 0</inkml:trace>
  <inkml:trace contextRef="#ctx0" brushRef="#br0" timeOffset="9064.22">10239 568 10080 0 0,'0'0'230'0'0,"0"0"30"0"0,0 0 18 0 0,0 0-120 0 0,3 0-83 0 0,22 1 10 0 0,-15-1 94 0 0,-6-1-33 0 0,1-1 45 0 0,5-3 105 0 0,-2 1-35 0 0,2 1 17 0 0,7 1 94 0 0,-8 2-90 0 0,-1-1-75 0 0,0-1-35 0 0,2-2-12 0 0,5-2 44 0 0,0 3-22 0 0,-2 0-37 0 0,22-3 173 0 0,-8 1-82 0 0,-4 1-15 0 0,-6 1-116 0 0,48-11 240 0 0,-26 2-171 0 0,-37 12-166 0 0,29-12 132 0 0,-25 11-131 0 0,0 0 0 0 0,0 0 0 0 0,0 1 0 0 0,5-1-9 0 0,0 1-41 0 0,0-1 35 0 0,26-5 84 0 0,-21 2-74 0 0,1-1-67 0 0,-1 1-103 0 0,-8 2 34 0 0,0 0-37 0 0,0 0-43 0 0,0 0-47 0 0,23-4-829 0 0,1-7-50 0 0</inkml:trace>
  <inkml:trace contextRef="#ctx0" brushRef="#br0" timeOffset="9414.61">10996 268 6000 0 0,'0'0'174'0'0,"3"3"-7"0"0,7 10-132 0 0,-2 2-12 0 0,-5-7 49 0 0,-2-5 64 0 0,1-2 63 0 0,3 4 100 0 0,-1 0-46 0 0,0-1-41 0 0,0 4 80 0 0,0 11 304 0 0,-4-12-369 0 0,0 1 50 0 0,0-1-5 0 0,-1 0 52 0 0,1-4-224 0 0,0 0 0 0 0,1 0 0 0 0,-1 0 0 0 0,0 0 0 0 0,1 0 0 0 0,0-1 0 0 0,-1 1 0 0 0,2 1-100 0 0,2 6 313 0 0,3 1 46 0 0,4 10 183 0 0,-10-15-398 0 0,0-1 0 0 0,0 1 0 0 0,0-1 1 0 0,0 1-1 0 0,-1-1 0 0 0,0 1-144 0 0,2 14 393 0 0,4 8 121 0 0,0-1-18 0 0,-4-7-136 0 0,0 4 76 0 0,4-1-39 0 0,-1-7-128 0 0,0 16 261 0 0,0-16-265 0 0,-3-10-137 0 0,0 1-1 0 0,-1 0 1 0 0,0-1 0 0 0,0 1 0 0 0,0 0-1 0 0,-1 0-127 0 0,0 5 178 0 0,-1 9 105 0 0,3-13-151 0 0,0 1 34 0 0,1-2-92 0 0,2 11 206 0 0,-3-12-171 0 0,-1 0 1 0 0,0 0-1 0 0,0 1 1 0 0,-1-1-1 0 0,0 1-109 0 0,0-5 87 0 0,0 0-51 0 0,0 8-74 0 0,0-3 37 0 0,0-3 67 0 0,0 0 53 0 0,0-1 77 0 0,0 0 37 0 0,0 0 73 0 0,0-1 83 0 0,0 0 92 0 0,3-41-301 0 0,2 21-138 0 0,3 1-46 0 0,-5 12 12 0 0,0 0 0 0 0,0-1-1 0 0,-1 1 1 0 0,1-1-1 0 0,-1 0 1 0 0,-1 1-1 0 0,1-3-7 0 0,0 1 7 0 0,0-1-1 0 0,1 1 0 0 0,2-6-6 0 0,0 4-2 0 0,0 1-1 0 0,1 0 1 0 0,0 0-1 0 0,1-2 3 0 0,25-24-80 0 0,-28 30 58 0 0,0 0 0 0 0,-1-1 0 0 0,1 0 0 0 0,-1 0 0 0 0,2-4 22 0 0,9-12-85 0 0,-1 11-6 0 0,5 3-21 0 0,-5 4 55 0 0,-8 2 45 0 0,-1 0 1 0 0,1 0-1 0 0,-1-1 0 0 0,0 1 0 0 0,1-1 0 0 0,0-1 12 0 0,2-1-28 0 0,-7 3 25 0 0,1 0 1 0 0,0 1-1 0 0,0-1 1 0 0,-1 0-1 0 0,1 1 1 0 0,0-1-1 0 0,0 1 1 0 0,0-1-1 0 0,0 1 1 0 0,-1 0-1 0 0,1-1 1 0 0,0 1-1 0 0,0 0 1 0 0,0 0-1 0 0,0-1 1 0 0,0 1-1 0 0,0 0 1 0 0,0 0-1 0 0,0 0 1 0 0,0 0-1 0 0,0 0 1 0 0,0 0-1 0 0,0 1 1 0 0,0-1-1 0 0,0 0 1 0 0,0 0-1 0 0,0 1 3 0 0,14 12-78 0 0,1 0 3 0 0,-11-11 69 0 0,-4-1 3 0 0,-1-1 0 0 0,1 0 1 0 0,0 0-1 0 0,-1 1 0 0 0,1-1 1 0 0,-1 0-1 0 0,1 1 0 0 0,0-1 1 0 0,-1 1-1 0 0,1-1 0 0 0,-1 1 0 0 0,1-1 1 0 0,-1 1-1 0 0,1-1 0 0 0,-1 1 1 0 0,0-1-1 0 0,1 1 0 0 0,-1 0 1 0 0,0-1-1 0 0,1 1 0 0 0,-1 0 1 0 0,0 0 2 0 0,3 3-16 0 0,3 9 5 0 0,-2-7 11 0 0,-1-1 0 0 0,-1 1-1 0 0,1 0 1 0 0,-1 0 0 0 0,0 0-1 0 0,0 0 1 0 0,0 0 0 0 0,-1 0-1 0 0,0 5 1 0 0,-1-9 0 0 0,1 0 0 0 0,-1 0 0 0 0,0 0 0 0 0,0-1 0 0 0,1 1 0 0 0,-1 0 0 0 0,1 0 0 0 0,-1 0 0 0 0,1 0 0 0 0,0 0 0 0 0,0-1 0 0 0,0 1 0 0 0,1 1 0 0 0,-1-2 0 0 0,0 1 0 0 0,0-1 0 0 0,-1 1 0 0 0,1-1 0 0 0,0 1 0 0 0,-1-1 0 0 0,1 1 0 0 0,-1-1 0 0 0,0 1 0 0 0,1 0 0 0 0,-1-1 0 0 0,0 1 0 0 0,0 1 0 0 0,0 4 0 0 0,0-5 0 0 0,0 0 0 0 0,0 0 0 0 0,0 0 0 0 0,0 1 0 0 0,0-1 0 0 0,0 0 0 0 0,1 0 0 0 0,-1 0 0 0 0,1 0 0 0 0,0 1 0 0 0,-1-2 0 0 0,1 0 0 0 0,0 0 0 0 0,-1 0 0 0 0,1 0 0 0 0,-1-1 0 0 0,1 1 0 0 0,-1 0 0 0 0,0 0 0 0 0,1 0 0 0 0,-1 0 0 0 0,0 0 0 0 0,1 0 0 0 0,-1 0 0 0 0,0 0 0 0 0,0 0 0 0 0,0 0 0 0 0,0 0 0 0 0,0 0 0 0 0,0-1 0 0 0,0 1 0 0 0,-1 0 0 0 0,1 0 0 0 0,0 0 0 0 0,0 0 0 0 0,-1 0 0 0 0,1 0 0 0 0,0 0 0 0 0,-1 0 0 0 0,1 0 0 0 0,-1-1 0 0 0,1 1 0 0 0,-2 1 0 0 0,2-1 0 0 0,-2 3 0 0 0,1 2 0 0 0,1 15 0 0 0,0 1-4 0 0,0-15-45 0 0,0-5-37 0 0,0-1-97 0 0,0-1-152 0 0,0 0 176 0 0,0 0-56 0 0,0 0 81 0 0,0 0-32 0 0,0 0-39 0 0,0 0-41 0 0,0 0-46 0 0,0 0-44 0 0,0 0-38 0 0,0 0-37 0 0,0 0-263 0 0,0 0-60 0 0,0 0-46 0 0,0 0-34 0 0,0 0-1456 0 0,0 0-1286 0 0</inkml:trace>
  <inkml:trace contextRef="#ctx0" brushRef="#br0" timeOffset="10064.2">11785 521 11432 0 0,'0'0'256'0'0,"3"2"34"0"0,16 18 148 0 0,-12-13-282 0 0,-5-4-83 0 0,0 1-39 0 0,-3 5-41 0 0,1-7 15 0 0,0 27-3 0 0,0-13 71 0 0,1-4 157 0 0,4 0 161 0 0,2 1-37 0 0,-6 3 1 0 0,-1-2-44 0 0,1-7-105 0 0,2 0 50 0 0,2 1-45 0 0,1 5 91 0 0,-4-2-71 0 0,-2-1-42 0 0,0 0-39 0 0,0 21 228 0 0,0-17-192 0 0,0-1 74 0 0,0 1 107 0 0,-3-9-182 0 0,-7 6-11 0 0,10-11-25 0 0,2 1-68 0 0,1 1-42 0 0,1-1-23 0 0,-3 0 28 0 0,0 0-6 0 0,0 5-28 0 0,-2-4 26 0 0,1-1 54 0 0,-1 0 81 0 0,-9-12-66 0 0,11 10-14 0 0,2-1-47 0 0,1 0-16 0 0,-12-9 49 0 0,10 10-2 0 0,5-2-73 0 0,-6 2 8 0 0,0 0-7 0 0,0 0-1 0 0,-1-1 0 0 0,1 1 0 0 0,-1 0 0 0 0,0 0 0 0 0,1 0 0 0 0,-1-1 0 0 0,0 1 0 0 0,0 0 1 0 0,0-1-1 0 0,0 1 0 0 0,0 0 0 0 0,0 0 0 0 0,0-1 0 0 0,0 1 0 0 0,0 0-5 0 0,-1-1 8 0 0,1-1 0 0 0,0 1 0 0 0,0 0 0 0 0,0 0-1 0 0,0 0 1 0 0,1 0 0 0 0,-1 0 0 0 0,0 0 0 0 0,1 0-1 0 0,0-1-7 0 0,4-5 14 0 0,-4 7-14 0 0,0 0 0 0 0,-1-1 0 0 0,1 1 1 0 0,0-1-1 0 0,0 1 0 0 0,-1-1 0 0 0,1 1 0 0 0,-1-1 0 0 0,1 0 1 0 0,-1 1-1 0 0,1-1 0 0 0,-1 0 0 0 0,0 1 0 0 0,0-1 0 0 0,0-1 0 0 0,0 0 0 0 0,0-1 0 0 0,1 1 0 0 0,-1-1 0 0 0,1 1 0 0 0,0 0 0 0 0,0-1 0 0 0,0 1 0 0 0,1-2 0 0 0,4-10 0 0 0,-1-12 0 0 0,6 6 0 0 0,-8 8 0 0 0,-3 11-2 0 0,1 0 1 0 0,-1-1 0 0 0,1 1-1 0 0,0 0 1 0 0,-1 0 0 0 0,1 0-1 0 0,0-1 1 0 0,1 1-1 0 0,-1 0 1 0 0,0 0 0 0 0,0 0-1 0 0,1 0 1 0 0,-1 1-1 0 0,1-1 2 0 0,2-2-28 0 0,-1 0-1 0 0,1 0 0 0 0,-1 0 0 0 0,0 0 0 0 0,0-1 0 0 0,-1 0 0 0 0,1 1 0 0 0,-1-1 0 0 0,0-1 29 0 0,-1 4-11 0 0,-1 1 2 0 0,0 1 0 0 0,0-1 0 0 0,0 0 0 0 0,0 0 0 0 0,0 1 1 0 0,0-1-1 0 0,1 0 0 0 0,-1 1 0 0 0,0-1 0 0 0,1 0 0 0 0,-1 1 0 0 0,0-1 0 0 0,1 0 0 0 0,-1 1 0 0 0,0-1 0 0 0,1 1 0 0 0,-1-1 0 0 0,1 1 1 0 0,-1-1-1 0 0,1 1 0 0 0,0-1 0 0 0,-1 1 0 0 0,1 0 0 0 0,-1-1 0 0 0,1 1 0 0 0,0 0 0 0 0,0-1 9 0 0,6-2-48 0 0,8-10 4 0 0,-13 12 36 0 0,-1-1 1 0 0,1 0 0 0 0,0 1 0 0 0,-1-1 0 0 0,1 1-1 0 0,0 0 1 0 0,0 0 0 0 0,1-1 7 0 0,14-1-67 0 0,-13 3 60 0 0,-1 0-4 0 0,-1 0 0 0 0,1-1 0 0 0,-1 2-1 0 0,0-1 1 0 0,1 0 0 0 0,-1 0 0 0 0,0 1-1 0 0,0-1 1 0 0,2 2 11 0 0,12 11-72 0 0,-13-10 62 0 0,0 1 0 0 0,0-1 0 0 0,0 1-1 0 0,-1 0 1 0 0,1 0 0 0 0,-1 0 0 0 0,1 2 10 0 0,9 30-6 0 0,4 6 86 0 0,-14-38-64 0 0,0-1 1 0 0,0 1-1 0 0,-1 0 1 0 0,1-1-1 0 0,-1 1 1 0 0,0 0 0 0 0,0 0-1 0 0,-1 0 1 0 0,1 0-1 0 0,-1 3-16 0 0,0-5 12 0 0,0-1-1 0 0,0 1 1 0 0,1 0-1 0 0,-1-1 1 0 0,0 1 0 0 0,0 0-1 0 0,1-1 1 0 0,-1 1-1 0 0,1 0 1 0 0,0-1-1 0 0,-1 1 1 0 0,1-1 0 0 0,0 1-1 0 0,0-1-11 0 0,5 12 79 0 0,-3 1-12 0 0,-3-8-25 0 0,0 8 107 0 0,0-8-107 0 0,-1 15 66 0 0,5-6 20 0 0,1-7-55 0 0,1 4 42 0 0,-5-6-33 0 0,0 2 39 0 0,-1 19 72 0 0,0-25-102 0 0,0-2-22 0 0,2 1-1 0 0,4-1-87 0 0,-3 0 34 0 0,-2-1 57 0 0,0 1 86 0 0,-2 0-153 0 0,1 0 1 0 0,-1 0 0 0 0,0 0-1 0 0,1 0 1 0 0,-1 0 0 0 0,0 0 0 0 0,1 0-1 0 0,-1 0 1 0 0,0-1 0 0 0,1 1-1 0 0,-1 0 1 0 0,0 0 0 0 0,1-1-1 0 0,-1 1 1 0 0,0 0-6 0 0,1-1 5 0 0,0 0 0 0 0,-1 1 0 0 0,1-1 0 0 0,0 0 0 0 0,0 1-1 0 0,-1-1 1 0 0,1 0 0 0 0,0 1 0 0 0,0-1 0 0 0,0 0 0 0 0,0 1 0 0 0,0-1 0 0 0,0 0-1 0 0,0 1 1 0 0,0-1-5 0 0,0 1 0 0 0,-1-29 123 0 0,0 7-96 0 0,1 16-27 0 0,0 0-1 0 0,0 0 1 0 0,1 0 0 0 0,0-1 0 0 0,0 1-1 0 0,0-1 1 0 0,15-29 0 0 0,-11 23 0 0 0,1 1 0 0 0,0 0 0 0 0,6-9 0 0 0,-9 17-7 0 0,-1 0-1 0 0,0 0 0 0 0,0 0 0 0 0,-1 0 1 0 0,2-4 7 0 0,5-12-83 0 0,-6 19 74 0 0,-1-1 1 0 0,1 0-1 0 0,-1 1 0 0 0,1-1 0 0 0,0 1 0 0 0,0-1 1 0 0,0 1-1 0 0,1-1 9 0 0,0 1-12 0 0,0-1 0 0 0,-1 0 0 0 0,1 0 0 0 0,0 0 0 0 0,-1-1 0 0 0,0 1 1 0 0,1-1-1 0 0,-1 1 0 0 0,0-1 12 0 0,2-3-20 0 0,-3 4 11 0 0,0 0-1 0 0,1 0 1 0 0,-1 0 0 0 0,1 0-1 0 0,0 0 1 0 0,-1 0-1 0 0,1 0 1 0 0,1 0 9 0 0,15-5-72 0 0,-16 6 61 0 0,0 1-1 0 0,1-1 1 0 0,-1 0 0 0 0,0 0 0 0 0,0 0 0 0 0,0 0-1 0 0,0 0 1 0 0,0 0 0 0 0,0-1 0 0 0,0 1 0 0 0,0-1-1 0 0,-1 1 12 0 0,13-9-76 0 0,1 5 53 0 0,19 4 5 0 0,-18 1-35 0 0,-14 0 51 0 0,-1 0 0 0 0,1 0 0 0 0,-1 1 0 0 0,1-1 0 0 0,-1 0 0 0 0,1 1 0 0 0,-1-1 0 0 0,0 1 0 0 0,1-1 0 0 0,-1 1 0 0 0,0 0 0 0 0,1-1 0 0 0,-1 1 0 0 0,0 0 0 0 0,0 0 0 0 0,0 0 0 0 0,1 0 0 0 0,-1 0 0 0 0,0 0 0 0 0,-1 0 0 0 0,1 1 0 0 0,0-1 0 0 0,0 0 0 0 0,0 0 0 0 0,-1 1 0 0 0,1-1 0 0 0,0 1 0 0 0,-1-1 0 0 0,0 1 2 0 0,2 1-4 0 0,0 0-1 0 0,-1 0 0 0 0,1 0 1 0 0,0 0-1 0 0,0-1 0 0 0,2 2 5 0 0,1 2 0 0 0,-2-3 0 0 0,0-1 0 0 0,0 1 0 0 0,-1 0 0 0 0,1 0 0 0 0,-1 0 0 0 0,0 0 0 0 0,0 1 0 0 0,0-1 0 0 0,0 1 0 0 0,-1-1 0 0 0,1 1 0 0 0,0 2 0 0 0,1 5 2 0 0,3 8 13 0 0,1-4 46 0 0,3 3 39 0 0,-5 9 10 0 0,6-6 2 0 0,-6 5-1 0 0,2-13-41 0 0,-7-11-60 0 0,1-1 1 0 0,0 0 0 0 0,0 1 0 0 0,-1-1-1 0 0,1 1 1 0 0,0-1 0 0 0,-1 1 0 0 0,0-1-1 0 0,1 1 1 0 0,-1-1 0 0 0,0 1 0 0 0,0 0-1 0 0,0-1-10 0 0,0 6 48 0 0,0-5-32 0 0,0 1-1 0 0,0-1 1 0 0,0 0 0 0 0,0 0-1 0 0,0 0 1 0 0,0 0-1 0 0,1 1 1 0 0,-1-1 0 0 0,1 0-1 0 0,0 1-15 0 0,3 4 38 0 0,-3-7-33 0 0,0 1-1 0 0,-1 0 0 0 0,1-1 1 0 0,0 1-1 0 0,-1 0 1 0 0,1 0-1 0 0,-1 0 0 0 0,1-1 1 0 0,-1 1-1 0 0,0 0 0 0 0,1 0 1 0 0,-1 0-1 0 0,0 0 1 0 0,1 0-1 0 0,-1 0 0 0 0,0 0 1 0 0,0 0-1 0 0,0 0 0 0 0,0 0 1 0 0,0 0-1 0 0,0 0 1 0 0,0 0-1 0 0,0 0 0 0 0,-1 0 1 0 0,1-1-1 0 0,0 1 0 0 0,-1 0-4 0 0,-9 15 72 0 0,7 0-12 0 0,3-15-57 0 0,0 1 0 0 0,0 0 0 0 0,0-1-1 0 0,0 1 1 0 0,-1-1 0 0 0,1 1 0 0 0,-1-1 0 0 0,1 1-1 0 0,-1-1 1 0 0,0 1 0 0 0,1-1 0 0 0,-1 0-1 0 0,0 1 1 0 0,0 0-3 0 0,-5 4-8 0 0,4-4-40 0 0,1-2-76 0 0,1 0-133 0 0,0 0 185 0 0,0 1-15 0 0,0-1-29 0 0,0 0-53 0 0,0 0-22 0 0,0 1-54 0 0,0-1-63 0 0,0 1-68 0 0,0 0-76 0 0,0 0-68 0 0,0 0-63 0 0,0 0-53 0 0,0 1-189 0 0,0 0-52 0 0,0 0-228 0 0,0 1-610 0 0</inkml:trace>
  <inkml:trace contextRef="#ctx0" brushRef="#br0" timeOffset="11038.4">13962 16 9072 0 0,'0'0'200'0'0,"0"0"33"0"0,0 0 15 0 0,0 0-85 0 0,0 0-23 0 0,0 0 40 0 0,0 0 144 0 0,-2 0 262 0 0,-4-1-323 0 0,1 0-36 0 0,-4-4 151 0 0,-7-3 147 0 0,7 7-270 0 0,-9 1 99 0 0,0 0-33 0 0,-20 0 231 0 0,-9 0-11 0 0,-22 0 119 0 0,66 0-628 0 0,0 0 0 0 0,-1 1 0 0 0,1-1 0 0 0,0 1 0 0 0,-1-1-1 0 0,1 1 1 0 0,-3 1-32 0 0,-12 6 195 0 0,9-5-64 0 0,-1-1-40 0 0,-3-2-22 0 0,-5-1-19 0 0,8 0-23 0 0,8 1-21 0 0,0 0 1 0 0,1 0-1 0 0,-1 0 1 0 0,0 0-1 0 0,1 1 1 0 0,-1-1-1 0 0,0 1 1 0 0,1-1-1 0 0,-1 1 1 0 0,1-1-1 0 0,-1 1 1 0 0,0 0-1 0 0,1 0 1 0 0,0 0 0 0 0,-2 0-7 0 0,-5 4 30 0 0,-7-2 39 0 0,8-3-33 0 0,6-1-27 0 0,-1 1 0 0 0,0 0 0 0 0,1 0 0 0 0,-1 0 0 0 0,0 0 0 0 0,1 0 0 0 0,-1 1 0 0 0,0-1 0 0 0,1 0 0 0 0,-1 1 0 0 0,1-1 0 0 0,-2 1-9 0 0,2 0 1 0 0,1 0 1 0 0,0-1-1 0 0,-1 1 1 0 0,1-1-1 0 0,0 1 1 0 0,0 0-1 0 0,0-1 1 0 0,-1 1-1 0 0,1 0 1 0 0,0-1-1 0 0,0 1 1 0 0,0 0-1 0 0,0-1 1 0 0,0 1-1 0 0,0 0 0 0 0,0-1-1 0 0,0 0 1 0 0,0 0 0 0 0,0 0 0 0 0,0 0 0 0 0,0 0 0 0 0,0 0-1 0 0,0 1 1 0 0,0-1 0 0 0,0 0 0 0 0,0 0 0 0 0,0 0 0 0 0,0 0-1 0 0,0 0 1 0 0,0 0 0 0 0,0 0 0 0 0,0 0 0 0 0,0 0 0 0 0,0 0-1 0 0,0 1 1 0 0,0-1 0 0 0,0 0 0 0 0,0 0 0 0 0,0 0 0 0 0,0 0 0 0 0,0 0-1 0 0,0 0 1 0 0,0 0 0 0 0,0 0 0 0 0,0 0 0 0 0,0 0 0 0 0,0 0-1 0 0,0 0 1 0 0,0 0 0 0 0,-1 0 0 0 0,1 1 0 0 0,0-1 0 0 0,0 0-1 0 0,0 0 1 0 0,0 0 0 0 0,0 0 0 0 0,0 0 0 0 0,0 0 0 0 0,0 0 0 0 0,0 0-1 0 0,0 0 1 0 0,0 0 0 0 0,-1 0 0 0 0,1 0 0 0 0,0 0 0 0 0,0 0-1 0 0,0 0 1 0 0,0 0 0 0 0,0 0 0 0 0,0 0 0 0 0,0 0 0 0 0,0 0-1 0 0,0 0 1 0 0,-1-1-1 0 0,1 1 0 0 0,-1 0 0 0 0,0 0 1 0 0,1 0-1 0 0,-1 0 0 0 0,1 1 0 0 0,-1-1 1 0 0,1 0-1 0 0,-1 0 0 0 0,1 0 0 0 0,-1 0 1 0 0,1 0-1 0 0,-1 1 0 0 0,1-1 0 0 0,0 0 1 0 0,-1 0-1 0 0,1 1 0 0 0,-1-1 0 0 0,1 0 1 0 0,-1 1-1 0 0,1-1 0 0 0,0 0 1 0 0,-1 1-1 0 0,1-1 0 0 0,0 1 0 0 0,-1-1 1 0 0,1 0-1 0 0,0 1 0 0 0,0-1 0 0 0,0 1 1 0 0,-1-1-1 0 0,1 1 0 0 0,0-1 0 0 0,0 1 1 0 0,0-1-1 0 0,0 1 0 0 0,0-1 0 0 0,0 1 1 0 0,0-1-1 0 0,0 1 0 0 0,0 0 0 0 0,0-1 1 0 0,0 1-1 0 0,0-1 0 0 0,0 1 1 0 0,0-1-1 0 0,3 16 10 0 0,13 16 54 0 0,-11-24-43 0 0,-4-7-17 0 0,0 0-1 0 0,0 1 0 0 0,-1-1 0 0 0,1 1 1 0 0,0-1-1 0 0,-1 1 0 0 0,1-1 0 0 0,-1 1 1 0 0,1 0-1 0 0,-1-1 0 0 0,1 1 0 0 0,-1 0 1 0 0,0-1-1 0 0,0 1-3 0 0,1 21 59 0 0,-1-18-53 0 0,1-1 1 0 0,-1 0 0 0 0,1 0 0 0 0,0-1 0 0 0,1 1-1 0 0,-1 0 1 0 0,1 0 0 0 0,0 0 0 0 0,0 0-7 0 0,-1-1 1 0 0,0 0 0 0 0,0 0 0 0 0,-1 0 1 0 0,1 0-1 0 0,-1 0 0 0 0,0 0 0 0 0,0 0 0 0 0,0 0 1 0 0,0 0-1 0 0,0 0 0 0 0,-1 0-1 0 0,1 6 10 0 0,0-6 0 0 0,0 1 1 0 0,0-1 0 0 0,1 0-1 0 0,-1 0 1 0 0,1 1 0 0 0,0-1 0 0 0,0 0-1 0 0,0 0 1 0 0,1 3-11 0 0,4 9 35 0 0,-4-6-2 0 0,-1-1-1 0 0,0 1 0 0 0,-1 0 1 0 0,0 3-33 0 0,-1 23 120 0 0,0-7 41 0 0,2-12-62 0 0,-1-9-34 0 0,0 1-1 0 0,0 0 1 0 0,-1 0-1 0 0,0-1 0 0 0,0 2-64 0 0,-4 8 109 0 0,-1 5 6 0 0,4 0-56 0 0,2-19-54 0 0,0-1 0 0 0,0 1 0 0 0,0-1 0 0 0,-1 1 0 0 0,1 0 0 0 0,-1-1 0 0 0,1 1 0 0 0,-1-1 0 0 0,0 1 0 0 0,0-1 0 0 0,0 1 0 0 0,-1 0-5 0 0,1-1 7 0 0,-1 1 0 0 0,1-1 0 0 0,0 1 0 0 0,1-1 0 0 0,-1 1 0 0 0,0-1 0 0 0,1 1 0 0 0,-1-1 0 0 0,1 1 0 0 0,0 0 0 0 0,0-1 0 0 0,0 2-7 0 0,0 25 169 0 0,0 0 27 0 0,-2-10-27 0 0,-4-3-43 0 0,0-1-40 0 0,4 1 8 0 0,2 76 295 0 0,3-87-321 0 0,-2-4-56 0 0,0 1-1 0 0,1-1 1 0 0,-1 1-1 0 0,0-1 1 0 0,0 1-1 0 0,0-1 1 0 0,0 1-1 0 0,-1-1 1 0 0,1 1-1 0 0,0 0 1 0 0,-1 0-1 0 0,1-1 0 0 0,-1 1 1 0 0,1 0-1 0 0,-1 1-11 0 0,0-1 88 0 0,0 1-14 0 0,0 7-44 0 0,0-10-28 0 0,0 0-1 0 0,0 1 0 0 0,0-1 0 0 0,0 0 0 0 0,0 0 0 0 0,0 0 0 0 0,0 0 0 0 0,0 0 1 0 0,0 0-1 0 0,0 0 0 0 0,0 0 0 0 0,0 0 0 0 0,0 0 0 0 0,0 1 0 0 0,0-1 0 0 0,0 0 0 0 0,0 0 1 0 0,0 0-1 0 0,0 0 0 0 0,0 0 0 0 0,0 0 0 0 0,0 0 0 0 0,0 0 0 0 0,0 0 0 0 0,0 0 1 0 0,0 0-1 0 0,0 0 0 0 0,0 1 0 0 0,0-1 0 0 0,0 0 0 0 0,0 0 0 0 0,0 0 0 0 0,1 0 1 0 0,-1 0-1 0 0,0 0 0 0 0,0 0 0 0 0,0 0 0 0 0,0 0 0 0 0,0 0 0 0 0,0 0 0 0 0,0 0 1 0 0,0 0-1 0 0,0 0 0 0 0,0 0 0 0 0,1 0 0 0 0,-1 0 0 0 0,0 0 0 0 0,0 0 0 0 0,0 0 1 0 0,0 0-1 0 0,0 0 0 0 0,0 0 0 0 0,0 0 0 0 0,0 0 0 0 0,0 0 0 0 0,0 0 0 0 0,1 0-1 0 0,8 0 34 0 0,19 1 38 0 0,-26-1-65 0 0,-1 1 0 0 0,1-1 1 0 0,-1-1-1 0 0,1 1 0 0 0,-1 0 0 0 0,1 0 0 0 0,-1-1 1 0 0,1 1-1 0 0,-1-1 0 0 0,1 1 0 0 0,-1-1 0 0 0,1 0-7 0 0,1-2 13 0 0,2-4 6 0 0,-1 6-8 0 0,-1 0 0 0 0,1 0 0 0 0,-1 1-1 0 0,1 0 1 0 0,-1 0 0 0 0,1 0 0 0 0,2 0-11 0 0,5 0 4 0 0,-8 0 1 0 0,-1 0-1 0 0,0 0 1 0 0,1-1-1 0 0,-1 1 1 0 0,0-1-1 0 0,0 0 0 0 0,1 1 1 0 0,-1-1-1 0 0,0 0 1 0 0,0 0-1 0 0,1-1-4 0 0,19-8 23 0 0,-11 5-23 0 0,-8 4 0 0 0,0-1 0 0 0,0 1 0 0 0,0 0 0 0 0,0 0 0 0 0,0 0 0 0 0,0 1 0 0 0,0-1 0 0 0,1 1 0 0 0,-1 0 0 0 0,3 0 0 0 0,0 0-1 0 0,0 0-1 0 0,0 0 1 0 0,0-1 0 0 0,0 0-1 0 0,-1 0 1 0 0,1 0-1 0 0,0-1 1 0 0,0 1-1 0 0,-1-1 1 0 0,1-1-1 0 0,3-1 2 0 0,-5 2-15 0 0,-1-1 0 0 0,1 1-1 0 0,0 1 1 0 0,0-1 0 0 0,-1 0 0 0 0,1 1-1 0 0,0 0 1 0 0,1 0 15 0 0,8-3-38 0 0,2-2-57 0 0,-6 1-55 0 0,-3 3 33 0 0,0 0-37 0 0,-4 1 49 0 0,0 0 34 0 0,1 0 18 0 0,1 1 41 0 0,2-2 24 0 0,-1 0-44 0 0,-1 1-61 0 0,0-1-89 0 0,0 1-59 0 0,-1-1-98 0 0,1 1-114 0 0,-2 0 178 0 0,0 0-34 0 0,0 0-123 0 0,-1 0-62 0 0,1 0-56 0 0,-1 0-49 0 0,1-1-174 0 0,0 0-47 0 0,0 0-212 0 0,2-1-566 0 0</inkml:trace>
  <inkml:trace contextRef="#ctx0" brushRef="#br0" timeOffset="11339.04">13489 537 10480 0 0,'0'0'306'0'0,"0"-3"-4"0"0,0 2-299 0 0,0 1 1 0 0,0 0 0 0 0,0-1 0 0 0,0 1 0 0 0,0-1-1 0 0,0 1 1 0 0,0-1 0 0 0,0 1 0 0 0,0-1-1 0 0,0 1 1 0 0,0-1 0 0 0,0 1 0 0 0,1-1-1 0 0,-1 1 1 0 0,0 0 0 0 0,0-1 0 0 0,1 1 0 0 0,-1-1-1 0 0,0 1 1 0 0,1 0 0 0 0,-1-1 0 0 0,0 1-1 0 0,1 0-3 0 0,8-1 32 0 0,-9 1-32 0 0,1 0 0 0 0,0 0 0 0 0,0 0 0 0 0,0 0 0 0 0,0 0 0 0 0,-1 0 0 0 0,1 0 1 0 0,0-1-1 0 0,0 1 0 0 0,0 0 0 0 0,0 0 0 0 0,-1-1 0 0 0,1 1 0 0 0,0 0 0 0 0,0-1 0 0 0,-1 1 0 0 0,1 0 1 0 0,0-1-1 0 0,0 0 0 0 0,1-3 2 0 0,4-2 33 0 0,6 2 57 0 0,3 0 55 0 0,0-7 50 0 0,-13 10-162 0 0,0-1 0 0 0,0 0-1 0 0,0 1 1 0 0,0-1 0 0 0,0 1 0 0 0,0 0 0 0 0,1 0 0 0 0,0-1-35 0 0,20-4 204 0 0,-19 5-165 0 0,0 0 1 0 0,0 0-1 0 0,0 0 1 0 0,0-1-1 0 0,0 0 0 0 0,0 1 1 0 0,1-2-40 0 0,18-9 266 0 0,1 4-49 0 0,1 2-52 0 0,0 2-59 0 0,4 0-63 0 0,-19 1-71 0 0,3 0 68 0 0,2-1-17 0 0,-5 2-114 0 0,0 1-98 0 0,-5 0 44 0 0,1 1-40 0 0,2 0-232 0 0,0 0-119 0 0,-1 0 69 0 0,-1-1-44 0 0,7 0-607 0 0,1-3-485 0 0,6-5-919 0 0</inkml:trace>
  <inkml:trace contextRef="#ctx0" brushRef="#br0" timeOffset="11545.75">14325 347 8952 0 0,'0'0'200'0'0,"0"0"33"0"0,3 3 15 0 0,2 3-177 0 0,5 3 37 0 0,-2-1-45 0 0,1 2-33 0 0,-2 1-57 0 0,-4-6 43 0 0,2 6 86 0 0,17 24 875 0 0,-15-25-677 0 0,24 27 1169 0 0,-25-28-1240 0 0,1 2 37 0 0,15 23 564 0 0,-14-23-592 0 0,-1-2-47 0 0,6 2 89 0 0,5 2 18 0 0,-2-1-56 0 0,-5-3-52 0 0,-2 1 12 0 0,1 3 56 0 0,8 13 184 0 0,8-5-33 0 0,-13-4-219 0 0,-1 0-15 0 0,0-6-30 0 0,-6-7-92 0 0,-1 0-1 0 0,0 0 0 0 0,0 0 1 0 0,0 1-1 0 0,-1 0 0 0 0,1 0 1 0 0,-1 0-1 0 0,2 4-52 0 0,5 5 81 0 0,1 0 0 0 0,1 0 0 0 0,0-1 0 0 0,5 3-81 0 0,7 7 89 0 0,-22-20-38 0 0,-3-3-71 0 0,0 0-59 0 0,0 0-31 0 0,0 0-109 0 0,0-1-93 0 0,0 0 92 0 0,0 1 80 0 0,1-1 68 0 0,-1 0 56 0 0,0 1 51 0 0,0-3 221 0 0,0 2-189 0 0,0 1-69 0 0,-1-1-45 0 0,1 0-88 0 0,0 0-105 0 0,0 1 74 0 0,0-1-32 0 0,0 1-37 0 0,0-1-38 0 0,0 1-42 0 0,0-1-42 0 0,0 0-47 0 0,0 1-48 0 0,0-1-51 0 0,0 0-53 0 0,0 0-56 0 0,0 1-59 0 0,0-5-1381 0 0,0-4-1158 0 0</inkml:trace>
  <inkml:trace contextRef="#ctx0" brushRef="#br0" timeOffset="11860.72">14767 253 8864 0 0,'0'0'200'0'0,"0"0"33"0"0,0 2 14 0 0,-2 6-112 0 0,-3-5-52 0 0,-1 2-53 0 0,-10 24-30 0 0,11-19 29 0 0,0 1 98 0 0,-4 0 105 0 0,-4 3 140 0 0,0-1-40 0 0,-4 7 362 0 0,1 1 0 0 0,-3 8-694 0 0,7-12 285 0 0,-7 8 45 0 0,9-15-161 0 0,-1 2 65 0 0,-3 3 94 0 0,-5 6 35 0 0,-14 21 324 0 0,19-24-418 0 0,6-7-116 0 0,-5 7 104 0 0,-1 1-9 0 0,11-15-185 0 0,0 0 1 0 0,-1 0-1 0 0,0 0 0 0 0,0-1 1 0 0,-1 1-64 0 0,-5 4 148 0 0,-21 15 221 0 0,5 0-100 0 0,19-16-205 0 0,1 0 1 0 0,0 0 0 0 0,0 0 0 0 0,1 1-1 0 0,0 0 1 0 0,-3 7-65 0 0,5-10 30 0 0,1-1 1 0 0,-1 0-1 0 0,0 0 0 0 0,0 0 1 0 0,0 0-1 0 0,-1-1 0 0 0,1 1 0 0 0,-4 1-30 0 0,-7 8 78 0 0,-2 8-16 0 0,-2 3-29 0 0,10-17-6 0 0,5-4-21 0 0,-1 0 1 0 0,1 1 0 0 0,0-1-1 0 0,0 1 1 0 0,1-1-1 0 0,-1 1-6 0 0,-2 10 0 0 0,-6-9 0 0 0,10-4-204 0 0,1-1 60 0 0,-1 1 55 0 0,1 0 49 0 0,-1 0 46 0 0,1-1 51 0 0,-1 1 61 0 0,1 1 123 0 0,-1-1 73 0 0,1 0-145 0 0,-1 0-82 0 0,1-1-69 0 0,-1 1-70 0 0,0-1-74 0 0,1 1-84 0 0,-1-1-96 0 0,0 0-30 0 0,0 0-82 0 0,0 1-87 0 0,0-1-94 0 0,0 0-101 0 0,0 0-108 0 0,-1 0-113 0 0,1 0-121 0 0,1 0-987 0 0,0 0-1147 0 0</inkml:trace>
  <inkml:trace contextRef="#ctx0" brushRef="#br0" timeOffset="12276.42">15287 458 9488 0 0,'-13'-13'276'0'0,"11"10"2"0"0,1 3-207 0 0,-1-3-43 0 0,0 1-109 0 0,-1 0 63 0 0,-1 0 55 0 0,0 0 46 0 0,-4-1 171 0 0,0 1 25 0 0,-12 1 429 0 0,14 2-522 0 0,0 2-33 0 0,-2 2 61 0 0,-2 0 97 0 0,-3-2 86 0 0,12-3-378 0 0,1 0-1 0 0,-1 0 1 0 0,1-1 0 0 0,0 1 0 0 0,-1 0 0 0 0,1 0 0 0 0,-1 0 0 0 0,1 0 0 0 0,-1 0 0 0 0,1 1-1 0 0,-1-1 1 0 0,1 0 0 0 0,-1 0 0 0 0,1 0 0 0 0,-1 0 0 0 0,1 0 0 0 0,-1 1 0 0 0,1-1 0 0 0,-1 0 0 0 0,1 0-1 0 0,0 1 1 0 0,-1-1 0 0 0,1 0 0 0 0,0 1 0 0 0,-1-1 0 0 0,1 0 0 0 0,0 1 0 0 0,-1-1 0 0 0,1 0-1 0 0,0 1 1 0 0,-1-1 0 0 0,1 1-19 0 0,-7 9 308 0 0,-14 3-3 0 0,20-13-293 0 0,1 0-1 0 0,-1 0 1 0 0,1 1 0 0 0,-1-1-1 0 0,1 0 1 0 0,0 0 0 0 0,-1 1-1 0 0,1-1 1 0 0,-1 0 0 0 0,1 1-1 0 0,0-1 1 0 0,-1 0 0 0 0,1 1-1 0 0,0-1 1 0 0,-1 1 0 0 0,1-1 0 0 0,0 1-1 0 0,0-1 1 0 0,-1 1 0 0 0,1-1-1 0 0,0 1-11 0 0,-10 15 158 0 0,-4 2 68 0 0,-38 37 600 0 0,50-53-798 0 0,1-1 0 0 0,-1 1 1 0 0,1 0-1 0 0,0 0 0 0 0,-1 0 1 0 0,1 0-1 0 0,0 0 0 0 0,0 1-28 0 0,0 0 34 0 0,0 0 0 0 0,0 0-1 0 0,1 0 1 0 0,-1 0 0 0 0,1 0-1 0 0,0 0 1 0 0,0 3-34 0 0,-3 10 179 0 0,-2-6-38 0 0,0-2-43 0 0,-2 6 82 0 0,1-2-70 0 0,3-6-66 0 0,2-4-23 0 0,1 0 1 0 0,-1 0-1 0 0,1 1 0 0 0,-1-1 0 0 0,1 0 0 0 0,0 1 0 0 0,0-1 1 0 0,0 0-1 0 0,0 3-21 0 0,0-1 42 0 0,0-2 68 0 0,3 1-12 0 0,23 23 94 0 0,-23-23-96 0 0,6-2 39 0 0,2 4-58 0 0,0-1-17 0 0,0-8-2 0 0,-6 0-32 0 0,11 2 48 0 0,-11 2-56 0 0,-1-1 1 0 0,1 1-1 0 0,0-1 0 0 0,-1 0 1 0 0,1 0-1 0 0,-1 0 1 0 0,3-2-19 0 0,-1 1 11 0 0,0-1 1 0 0,-1 0 0 0 0,1 0-1 0 0,-1-1 1 0 0,1 0-12 0 0,8-8 16 0 0,0 0 0 0 0,0-2 0 0 0,3-5-16 0 0,9-8 55 0 0,-22 22-55 0 0,1 0 0 0 0,-1 0 0 0 0,-1 0 0 0 0,1-1 0 0 0,-1 1 0 0 0,1-1 0 0 0,-1 1 0 0 0,1-1 0 0 0,0 1 0 0 0,1 0 0 0 0,-1 0 0 0 0,-3 4 0 0 0,1 0 0 0 0,-1 0 0 0 0,0 0 0 0 0,0-1 0 0 0,0 1 0 0 0,1 0 0 0 0,-1-1 0 0 0,-1 1 0 0 0,1-1 0 0 0,0 1 0 0 0,0-1 0 0 0,-1 0 0 0 0,1 1 0 0 0,-1-1 0 0 0,1 0 0 0 0,-1 1 0 0 0,1-1 0 0 0,-1 0 0 0 0,0 1 0 0 0,0-1 0 0 0,3-14-13 0 0,7 3-54 0 0,-5 10-15 0 0,6 3-12 0 0,-6 3 14 0 0,-1 0 71 0 0,14 17-124 0 0,-14-12 113 0 0,-2 9 5 0 0,-3-15 10 0 0,1 1-1 0 0,0-1 1 0 0,0 1 0 0 0,0-1 0 0 0,1 0 0 0 0,-1 1 0 0 0,1-1-1 0 0,-1 0 1 0 0,1 1 0 0 0,1 1 5 0 0,0-1-6 0 0,-1 1-1 0 0,1 0 1 0 0,0-1 0 0 0,-1 1-1 0 0,0 0 1 0 0,0 0-1 0 0,0 0 1 0 0,0 0 0 0 0,-1 0-1 0 0,1 3 7 0 0,-1-6-1 0 0,0 1 1 0 0,0 0-1 0 0,0-1 0 0 0,0 1 1 0 0,1 0-1 0 0,-1-1 0 0 0,0 1 1 0 0,1 0-1 0 0,-1-1 0 0 0,1 1 1 0 0,0-1-1 0 0,0 1 0 0 0,-1-1 0 0 0,1 1 1 0 0,1 0 0 0 0,3 6-1 0 0,51 103 0 0 0,-33-64 77 0 0,-21-43 33 0 0,-1-1-37 0 0,2 2 87 0 0,-2-4-71 0 0,0 0 37 0 0,1 0 15 0 0,0-1 41 0 0,1 0 46 0 0,0 0 53 0 0,-3 0-105 0 0,1 1-87 0 0,0 0-46 0 0,0 0-40 0 0,1 1-44 0 0,0 0-40 0 0,1 1-98 0 0,0 0-47 0 0,-3-2 203 0 0,3 1-422 0 0,-3-2-37 0 0,0 0-524 0 0</inkml:trace>
  <inkml:trace contextRef="#ctx0" brushRef="#br0" timeOffset="12891.46">15745 410 9872 0 0,'0'3'222'0'0,"0"-1"-187"0"0,0-1 0 0 0,1 1 0 0 0,-1 0 0 0 0,1-1 0 0 0,-1 1 0 0 0,1 0 0 0 0,0-1 0 0 0,-1 1 0 0 0,1-1 0 0 0,0 1 0 0 0,1 0-35 0 0,3 7 139 0 0,-1-1 0 0 0,0 0-50 0 0,1 3-26 0 0,0 0-55 0 0,6 13-25 0 0,-7-16 47 0 0,0 1 38 0 0,0-3 73 0 0,2 6 201 0 0,-2 1-50 0 0,0 3 132 0 0,0-8-172 0 0,3 0 35 0 0,-2-2-47 0 0,-1 1-40 0 0,0 2 41 0 0,-1 0-45 0 0,3 10 174 0 0,3-6-51 0 0,-7-12-285 0 0,-1 1 17 0 0,1-1-1 0 0,-1 0 1 0 0,0 1-1 0 0,0-1 0 0 0,0 1 1 0 0,1 0-1 0 0,-1-1 1 0 0,-1 1-1 0 0,2 0-50 0 0,0 15 387 0 0,-1-6-243 0 0,2 1 63 0 0,-2-6-41 0 0,1 0 0 0 0,0 0 0 0 0,1 0 0 0 0,0-1 0 0 0,0 1 0 0 0,2 3-166 0 0,1-2 221 0 0,-5-5-68 0 0,1-1-36 0 0,-1 3 32 0 0,-1 0-78 0 0,-1 1-41 0 0,1-3 55 0 0,0 11 196 0 0,0-10-7 0 0,0-3-29 0 0,0 0-12 0 0,0 0-1 0 0,0 3-10 0 0,0 7-45 0 0,0-7-17 0 0,0-3-7 0 0,0 0-7 0 0,0 0-29 0 0,2-3-12 0 0,0 1-88 0 0,-1 0-1 0 0,1 1 0 0 0,-1-1 0 0 0,1-1 0 0 0,-1 1 0 0 0,0 0 0 0 0,0 0 0 0 0,0 0-16 0 0,6-22 73 0 0,6-10-67 0 0,-3 16-6 0 0,-6 5 1 0 0,-3 9 5 0 0,0 0 1 0 0,0 0 0 0 0,1 0-1 0 0,-1 0 1 0 0,1 0-1 0 0,0 1 1 0 0,0-1 0 0 0,1 0-7 0 0,44-75 10 0 0,-40 68-6 0 0,11-14-56 0 0,-15 21 34 0 0,0 0-1 0 0,0 1 0 0 0,1-1 1 0 0,0 1-1 0 0,-1 0 0 0 0,2 0 19 0 0,6-4-34 0 0,-4 3 4 0 0,-1 0 1 0 0,0 0 0 0 0,-1 0-1 0 0,5-5 30 0 0,-3 3-18 0 0,-5 4 5 0 0,0 1 0 0 0,-1 0 0 0 0,1 0 0 0 0,-1 0 1 0 0,1 1-1 0 0,0-1 0 0 0,0 0 0 0 0,0 1 0 0 0,-1-1 0 0 0,1 1 1 0 0,0-1-1 0 0,0 1 0 0 0,0 0 0 0 0,0 0 13 0 0,11 3-31 0 0,-6 0 6 0 0,-3-1 14 0 0,-1-1 0 0 0,1 1 0 0 0,-1 0 1 0 0,0 0-1 0 0,1 0 0 0 0,-1 0 0 0 0,0 1 0 0 0,0-1 1 0 0,0 1-1 0 0,2 2 11 0 0,26 58-86 0 0,-25-31 102 0 0,6-13 61 0 0,-10-16-67 0 0,0 0 1 0 0,0 0-1 0 0,0 0 1 0 0,0 0-1 0 0,-1 0 1 0 0,1 2-11 0 0,1 16 76 0 0,-3-14-42 0 0,0-5-23 0 0,0 0 0 0 0,0 0 0 0 0,0 1 0 0 0,0-1 0 0 0,0 0 0 0 0,1 0 0 0 0,-1 0 0 0 0,0 0 0 0 0,1 0 0 0 0,0 1-11 0 0,1 1 19 0 0,0 0 0 0 0,0 0-1 0 0,-1 0 1 0 0,1 0 0 0 0,-1 0-1 0 0,0 0 1 0 0,0 0 0 0 0,0 0-1 0 0,-1 2-18 0 0,0-5 4 0 0,0-1 0 0 0,0 0-1 0 0,0 1 1 0 0,0-1 0 0 0,0 0 0 0 0,0 1-1 0 0,0-1 1 0 0,0 0 0 0 0,0 1-1 0 0,0-1 1 0 0,0 0 0 0 0,0 1-1 0 0,0-1 1 0 0,1 0 0 0 0,-1 0-1 0 0,0 1 1 0 0,0-1 0 0 0,0 0 0 0 0,0 1-1 0 0,0-1 1 0 0,1 0 0 0 0,-1 0-1 0 0,0 1 1 0 0,0-1 0 0 0,1 0-1 0 0,-1 0-3 0 0,1 2 16 0 0,1 0-1 0 0,-1 0 1 0 0,1 1 0 0 0,-1-1-1 0 0,0 0 1 0 0,0 0-1 0 0,0 1 1 0 0,0-1-1 0 0,-1 0 1 0 0,1 1-1 0 0,-1-1 1 0 0,1 1-1 0 0,-1-1 1 0 0,0 1-1 0 0,0-1 1 0 0,0 1-1 0 0,0-1-15 0 0,0 1 72 0 0,0 0 0 0 0,0 7 2 0 0,0-7 4 0 0,0-3 2 0 0,0 0 0 0 0,0 0-2 0 0,3-3-12 0 0,17-20 49 0 0,-9 5-54 0 0,-10 15-54 0 0,0 1 0 0 0,0 0 0 0 0,0 1 0 0 0,1-1 1 0 0,-1 0-1 0 0,0 0 0 0 0,1 0 0 0 0,-1 1 0 0 0,1-1-7 0 0,1-2 2 0 0,0 0 0 0 0,0 0 1 0 0,-1 0-1 0 0,1 0 0 0 0,-1 0 0 0 0,0 0 0 0 0,-1 0 0 0 0,1-2-2 0 0,9-17-1 0 0,10-3-3 0 0,2 4-91 0 0,-4 4-28 0 0,-1 3 50 0 0,-14 13 66 0 0,0-1 0 0 0,0 1 1 0 0,0 0-1 0 0,1 0 0 0 0,1 0 7 0 0,16-8-98 0 0,-20 8 92 0 0,0 1 0 0 0,0 0 0 0 0,0 0 0 0 0,0 1 0 0 0,0-1 0 0 0,0 0 0 0 0,1 1 0 0 0,-1-1 0 0 0,0 1 0 0 0,0-1 0 0 0,3 1 6 0 0,16 0-66 0 0,-15 1 64 0 0,-2 1-9 0 0,12 11-37 0 0,-12-8 34 0 0,1 1 0 0 0,-1 0-1 0 0,-1-1 1 0 0,1 2-1 0 0,-1-1 1 0 0,0 1 14 0 0,0-2 2 0 0,-2-3-2 0 0,-1 0 0 0 0,1 0 0 0 0,-1 0 0 0 0,1-1 0 0 0,-1 1 0 0 0,0 0 0 0 0,0 0 0 0 0,0 0 0 0 0,0 0 0 0 0,0 0 0 0 0,0 1 0 0 0,-1-1 0 0 0,1 0 0 0 0,0 0 0 0 0,0 0 0 0 0,0-1 0 0 0,0 1 0 0 0,0 0 0 0 0,1 0 0 0 0,-1 0 0 0 0,1 0 0 0 0,-1 0 0 0 0,1 1 0 0 0,10 12 0 0 0,-11-13 0 0 0,1 0 0 0 0,-1-1 0 0 0,1 1 0 0 0,-1 0 0 0 0,0-1 0 0 0,0 1 0 0 0,1 0 0 0 0,-1-1 0 0 0,-1 1 0 0 0,1 0 0 0 0,0-2 0 0 0,0 3 0 0 0,0-1 0 0 0,0 1 0 0 0,1 0 0 0 0,-1 0 0 0 0,0 0 0 0 0,1 0 0 0 0,0 0 0 0 0,6 5 0 0 0,-6-8 0 0 0,-1 1 0 0 0,1-1 0 0 0,-1 0 0 0 0,0 1 0 0 0,1-1 0 0 0,-1 0 0 0 0,1 1 0 0 0,-1-1 0 0 0,0 1 0 0 0,0-1 0 0 0,1 0 0 0 0,-1 1 0 0 0,0-1 0 0 0,0 1 0 0 0,1-1 0 0 0,-1 1 0 0 0,0-1 0 0 0,0 1 0 0 0,0-1 0 0 0,0 1 0 0 0,0-1 0 0 0,0 1 0 0 0,0-1 0 0 0,0 1 0 0 0,0-1 0 0 0,0 1 0 0 0,0-1 0 0 0,0 1 0 0 0,0-1 0 0 0,3 16 0 0 0,3-7-13 0 0,-2-5-38 0 0,-2-2-53 0 0,-1-1-120 0 0,-1-1-201 0 0,2 0-279 0 0,-1 0 101 0 0,0 0 86 0 0,1 0 71 0 0,-1 0 63 0 0,0 0 39 0 0,2 0-670 0 0,-2 0 543 0 0,1 0-89 0 0,-1 0 237 0 0,0 0-36 0 0,5 0-1946 0 0,3 0-1304 0 0</inkml:trace>
  <inkml:trace contextRef="#ctx0" brushRef="#br0" timeOffset="13383.94">16897 442 8640 0 0,'0'0'197'0'0,"0"0"24"0"0,0 3 17 0 0,0-2-224 0 0,0 1 1 0 0,0-1-1 0 0,1 1 0 0 0,-1 0 1 0 0,0-1-1 0 0,1 1 1 0 0,0-1-1 0 0,-1 1 1 0 0,1-1-1 0 0,0 0 0 0 0,0 1 1 0 0,0-1-15 0 0,5 10 50 0 0,-4 3-33 0 0,-2-7-29 0 0,0 8 12 0 0,1-10 42 0 0,1 0 37 0 0,2 3 132 0 0,-1-3-10 0 0,0 0 47 0 0,0 2 44 0 0,0 2 43 0 0,1 2-28 0 0,1-1-26 0 0,-3-2-30 0 0,-1 0 30 0 0,0 2 87 0 0,-1-7-275 0 0,0 1 0 0 0,0-1 1 0 0,1 0-1 0 0,-1 0 0 0 0,1 0 0 0 0,0 0 1 0 0,1 2-94 0 0,1 4 246 0 0,2 0 33 0 0,-3-3-62 0 0,0-1-39 0 0,-2 4 32 0 0,0-1-46 0 0,1 11 171 0 0,5-3-65 0 0,-2-7-78 0 0,-2-1-16 0 0,-1 0 20 0 0,-1 1 60 0 0,0 31 468 0 0,0 8 77 0 0,0 1-55 0 0,0 0-49 0 0,0 2-44 0 0,-3-39-531 0 0,-7 2 14 0 0,8-11-17 0 0,2-3-39 0 0,0 0-9 0 0,0 0 14 0 0,-3-3-26 0 0,-8-7-34 0 0,8 4 39 0 0,2-1-51 0 0,0 1-2 0 0,-4-2 18 0 0,4 7-25 0 0,0 0 0 0 0,1-1 0 0 0,-1 1 1 0 0,0-1-1 0 0,0 1 0 0 0,1-1 0 0 0,-1 1 0 0 0,1-1 0 0 0,-1 0 0 0 0,1 1 0 0 0,-1-1 0 0 0,1 0 1 0 0,0 1-1 0 0,0-1-4 0 0,0-77 105 0 0,0-3-93 0 0,3 45-74 0 0,-2 31 37 0 0,1 0-1 0 0,-1 0 1 0 0,1 0 0 0 0,1 1 0 0 0,1-5 25 0 0,0 0-67 0 0,0 0 1 0 0,-1 0-1 0 0,2-9 67 0 0,-4 12-35 0 0,1 1-1 0 0,-1 0 1 0 0,1-1-1 0 0,1 1 1 0 0,-1 0-1 0 0,1 0 0 0 0,0 0 1 0 0,0 0-1 0 0,1 1 1 0 0,0-1-1 0 0,2-1 36 0 0,20-14-176 0 0,-8-2 30 0 0,-15 18 119 0 0,0 1 1 0 0,0-1-1 0 0,1 1 1 0 0,0 0-1 0 0,0 0 1 0 0,0 0-1 0 0,0 0 1 0 0,2 0 26 0 0,38-25-148 0 0,-42 28 147 0 0,0 1 0 0 0,-1-1 0 0 0,1 0 0 0 0,0 1 0 0 0,-1-1 1 0 0,1 1-1 0 0,0 0 0 0 0,0 0 0 0 0,0 0 0 0 0,-1 0 0 0 0,1 0 1 0 0,0 0-1 0 0,0 0 0 0 0,-1 0 0 0 0,1 0 0 0 0,0 1 0 0 0,0 0 1 0 0,0-1 0 0 0,-1 0 0 0 0,1 1 0 0 0,0-1 1 0 0,0 0-1 0 0,0 0 0 0 0,-1 0 0 0 0,1 0 0 0 0,0 0 0 0 0,0 0 0 0 0,-1 0 0 0 0,1 0 0 0 0,0-1 0 0 0,0 1 0 0 0,-1-1 0 0 0,1 0 0 0 0,0 1 0 0 0,0-1 0 0 0,-1 0 0 0 0,-1 1 0 0 0,1-1-1 0 0,0 1 1 0 0,0-1-1 0 0,0 1 1 0 0,-1-1-1 0 0,1 1 1 0 0,0-1 0 0 0,0 1-1 0 0,0 0 1 0 0,0-1-1 0 0,0 1 1 0 0,0 0-1 0 0,0 0 1 0 0,0 0-1 0 0,0 0 1 0 0,0 0 0 0 0,0 0-1 0 0,0 0 1 0 0,0 0-1 0 0,0 0 1 0 0,0 0-1 0 0,0 1 1 0 0,-1-1-1 0 0,1 0 1 0 0,0 1 0 0 0,0-1-1 0 0,0 1 1 0 0,0-1-1 0 0,0 1 1 0 0,-1-1-1 0 0,2 1 1 0 0,-1 0-2 0 0,10 2-45 0 0,6-2 17 0 0,0 0 11 0 0,-15 0 12 0 0,0 0-1 0 0,0 0 1 0 0,0 1-1 0 0,0-1 0 0 0,0 0 1 0 0,0 1-1 0 0,0 0 1 0 0,0-1-1 0 0,1 2 8 0 0,10 8-12 0 0,-3-6 12 0 0,-7-4 0 0 0,-1 0 0 0 0,0 0 0 0 0,0 0 0 0 0,1 1 0 0 0,-1-1 0 0 0,0 1 0 0 0,0-1 0 0 0,0 1 0 0 0,0 0 0 0 0,10 9-1 0 0,7 7 12 0 0,-17-16-6 0 0,-1 0 1 0 0,1 0-1 0 0,0 0 1 0 0,-1 0-1 0 0,0 1 1 0 0,1-1-1 0 0,-1 0 1 0 0,0 2-6 0 0,0 13 12 0 0,0-1 18 0 0,2-5 32 0 0,2-4-15 0 0,-4-6-39 0 0,-1 0-1 0 0,1-1 0 0 0,0 1 0 0 0,-1 0 1 0 0,1 0-1 0 0,-1-1 0 0 0,1 1 0 0 0,-1 0 0 0 0,1 0 1 0 0,-1 0-1 0 0,0 0 0 0 0,1 0 0 0 0,-1 0 1 0 0,0 0-1 0 0,0 0 0 0 0,0 0 0 0 0,0-1 0 0 0,1 1 1 0 0,-1 0-1 0 0,-1 0 0 0 0,1 0 0 0 0,0 0 1 0 0,0 0-1 0 0,0 0 0 0 0,0 0 0 0 0,-1 0 0 0 0,1 0-7 0 0,-2 4 38 0 0,-2 2 32 0 0,0 1 0 0 0,0-1 0 0 0,-1 0-1 0 0,1 0 1 0 0,-2 0-70 0 0,-10 6 125 0 0,3-6-13 0 0,3 4-31 0 0,-1-1-12 0 0,-2-2 21 0 0,-11 5 56 0 0,1 1-20 0 0,20-13-121 0 0,0-1 0 0 0,0 1 0 0 0,0 0 0 0 0,0-1 0 0 0,0 1 0 0 0,0-1 0 0 0,0 0 0 0 0,0 0-1 0 0,0 0 1 0 0,0-1 0 0 0,0 1-5 0 0,-6-1 16 0 0,-11 2-3 0 0,-5 0-77 0 0,14-2-17 0 0,1-2-43 0 0,7 1 140 0 0,0 1-63 0 0,0-1-61 0 0,1 1-59 0 0,-1 0-54 0 0,0 0-51 0 0,1 0-50 0 0,-1 0-45 0 0,0 0-42 0 0,1 1-39 0 0,-1-1-37 0 0,1 0-33 0 0,-3 1-605 0 0,0-1-95 0 0,3 1 28 0 0,0 0-33 0 0,1 0-2560 0 0</inkml:trace>
  <inkml:trace contextRef="#ctx0" brushRef="#br0" timeOffset="13671.99">17748 221 12120 0 0,'0'0'356'0'0,"0"0"-130"0"0,0 0-103 0 0,0 0 85 0 0,1 0-67 0 0,1 0 145 0 0,-1 0-265 0 0,-1 0 0 0 0,0 0 0 0 0,1 0 1 0 0,-1 0-1 0 0,1 0 0 0 0,-1 0 1 0 0,1 0-1 0 0,-1 0 0 0 0,0 0 1 0 0,1 0-1 0 0,-1 0 0 0 0,1 0 0 0 0,-1 0 1 0 0,1 1-1 0 0,-1-1 0 0 0,0 0 1 0 0,1 0-1 0 0,-1 0 0 0 0,0 1 0 0 0,1-1 1 0 0,-1 0-1 0 0,0 1 0 0 0,1-1 1 0 0,-1 0-1 0 0,0 1 0 0 0,1-1 0 0 0,-1 0 1 0 0,0 1-1 0 0,0-1 0 0 0,1 0 1 0 0,-1 1-1 0 0,0-1 0 0 0,0 1 0 0 0,0-1 1 0 0,0 0-1 0 0,0 1 0 0 0,0-1 1 0 0,0 1-1 0 0,1-1 0 0 0,-1 1 1 0 0,0-1-1 0 0,0 1 0 0 0,-1-1 0 0 0,1 0 1 0 0,0 1-1 0 0,0-1 0 0 0,0 1-21 0 0,0 1 83 0 0,0 0 0 0 0,0-1-1 0 0,0 1 1 0 0,1 0 0 0 0,-1 0 0 0 0,1-1-1 0 0,-1 1 1 0 0,1 0 0 0 0,0 1-83 0 0,4 8 505 0 0,0 0-36 0 0,-3 0-33 0 0,-1 0-33 0 0,-1-1 55 0 0,2-3-102 0 0,-1-2-145 0 0,0 0-37 0 0,3 3 88 0 0,1 7 98 0 0,-2 1-219 0 0,-2-2-55 0 0,-1-1-45 0 0,-1 0-34 0 0,0-4-34 0 0,1-1 0 0 0,0 1 0 0 0,0-1 0 0 0,1 1 0 0 0,1 5 27 0 0,3 5-45 0 0,-2-3 33 0 0,1 1 48 0 0,-3-5 27 0 0,0 1 39 0 0,-1-6-16 0 0,1 0-1 0 0,0 0 0 0 0,0 1 0 0 0,0-1 0 0 0,2 0-85 0 0,-1 2 101 0 0,0-1 0 0 0,0 0 1 0 0,-1 0-1 0 0,0 1 0 0 0,-1 0-101 0 0,0 9 145 0 0,0 7 4 0 0,3 6 20 0 0,7-7 40 0 0,-4 2-18 0 0,-1-11-103 0 0,-3-11-73 0 0,-1-1 0 0 0,0 0 0 0 0,0 0 0 0 0,0 1 0 0 0,0-1 0 0 0,-1 1 0 0 0,1-1 0 0 0,-1 2-15 0 0,-1 11 71 0 0,1 2 1 0 0,4-2-43 0 0,0-8-8 0 0,-3-6-18 0 0,0-1 0 0 0,0 0 0 0 0,0 1 0 0 0,0-1 0 0 0,0 1 1 0 0,-1-1-1 0 0,1 1 0 0 0,-1 0 0 0 0,1-1 0 0 0,-1 1 0 0 0,0-1 0 0 0,0 1 0 0 0,1 0 0 0 0,-1 0-3 0 0,0-2 2 0 0,-1 1-1 0 0,1-1 1 0 0,0 1-1 0 0,0-1 1 0 0,0 1-1 0 0,0-1 1 0 0,0 1-1 0 0,0-1 1 0 0,0 1 0 0 0,0-1-1 0 0,0 1 1 0 0,1-1-1 0 0,-1 1 1 0 0,0-1-1 0 0,0 1 1 0 0,0-1 0 0 0,1 0-1 0 0,-1 1 1 0 0,0-1-1 0 0,0 1 1 0 0,1-1-1 0 0,-1 0 1 0 0,0 1-1 0 0,1-1 1 0 0,-1 1 0 0 0,0-1-1 0 0,1 0 1 0 0,-1 1-1 0 0,1-1 1 0 0,-1 0-1 0 0,0 0 1 0 0,1 1-2 0 0,6 3-9 0 0,-7-3 5 0 0,1-1 0 0 0,-1 1-1 0 0,0-1 1 0 0,0 1 0 0 0,1 0-1 0 0,-1-1 1 0 0,0 1 0 0 0,0 0-1 0 0,0-1 1 0 0,0 1-1 0 0,1 0 1 0 0,-1 0 0 0 0,0-1-1 0 0,0 1 1 0 0,-1 0 4 0 0,1-1 0 0 0,0 2-83 0 0,0-2-51 0 0,0 0-101 0 0,0 0-252 0 0,0 0-453 0 0,0 0 719 0 0,0 0 41 0 0,0 0-7 0 0,0 0-45 0 0,0 0-4 0 0,0 0-46 0 0,0 0-51 0 0,0 0-60 0 0,0 0-62 0 0,0 0-58 0 0,0 0-53 0 0,0 0-45 0 0,0 0-173 0 0,0 0-45 0 0,0 0-210 0 0,0 0-567 0 0</inkml:trace>
  <inkml:trace contextRef="#ctx0" brushRef="#br0" timeOffset="14078.07">18238 679 9728 0 0,'2'0'222'0'0,"9"0"47"0"0,1 0-70 0 0,0 0-59 0 0,1 0-47 0 0,2 0-27 0 0,28 0 4 0 0,-25 0-12 0 0,-9-1 209 0 0,-2 0-69 0 0,0-1-25 0 0,1-2 25 0 0,1 0 27 0 0,-2 1-4 0 0,0 2 36 0 0,2 1 87 0 0,-2 0-26 0 0,5 0 147 0 0,0-3-96 0 0,-4-2-163 0 0,2 0 77 0 0,4 2 66 0 0,-7 2-166 0 0,-1-1-38 0 0,4-3 58 0 0,-1 0-90 0 0,4-2 86 0 0,5-2 16 0 0,-5 4-33 0 0,-8-6-71 0 0,2 7-57 0 0,-7 4-51 0 0,1-1 0 0 0,-1 1 1 0 0,1 0-1 0 0,-1 0 0 0 0,1-1 0 0 0,-1 1 0 0 0,0 0 0 0 0,1-1 0 0 0,-1 1 1 0 0,0 0-1 0 0,1-1 0 0 0,-1 1 0 0 0,0-1 0 0 0,1 1 0 0 0,-1 0 0 0 0,0-1 0 0 0,0 1 1 0 0,0-1-1 0 0,1 1 0 0 0,-1-1 0 0 0,0 1 0 0 0,0-1 0 0 0,0 1 0 0 0,0-1 1 0 0,0 1-1 0 0,0-1 0 0 0,0 1 0 0 0,0-1 0 0 0,0 1 0 0 0,0-1 0 0 0,0 1 0 0 0,0-1-2 0 0,3-14 55 0 0,7 1-27 0 0,-7 6 38 0 0,-6-1-62 0 0,3 8 3 0 0,-4-7 17 0 0,-8-19 30 0 0,10 22-47 0 0,0-4 16 0 0,-1 1 0 0 0,-1 0 0 0 0,1 0 0 0 0,-4-4-24 0 0,6 10 4 0 0,-1-1 0 0 0,1 1 1 0 0,-1 0-1 0 0,0 0 0 0 0,1 1 1 0 0,-1-1-1 0 0,0 0 0 0 0,0 1 1 0 0,0-1-1 0 0,-1 0-4 0 0,1 1 0 0 0,1 1 0 0 0,-1-1 0 0 0,0 0 0 0 0,1 1 0 0 0,-1-1 0 0 0,0 1 0 0 0,1 0 0 0 0,-1-1 0 0 0,0 1-1 0 0,0 0 2 0 0,-48 0 62 0 0,21 3-63 0 0,26-3 2 0 0,0 1-1 0 0,1 0 0 0 0,-1 0 0 0 0,1 0 0 0 0,0 0 0 0 0,-1 1 0 0 0,1-1 0 0 0,0 1 0 0 0,-1-1 0 0 0,1 1-1 0 0,-8 14 53 0 0,-8-3-2 0 0,14-11-36 0 0,0 1 1 0 0,0-1-1 0 0,1 1 0 0 0,-1 0 1 0 0,1 0-1 0 0,-1 1 0 0 0,1-1 1 0 0,0 1-1 0 0,0-1 0 0 0,1 1-15 0 0,-17 30 276 0 0,17-31-252 0 0,0 1-1 0 0,0-1 1 0 0,0 0-1 0 0,1 1 1 0 0,-1-1-1 0 0,1 1 1 0 0,-1 1-24 0 0,0 11 155 0 0,1-2 27 0 0,-6 4 15 0 0,1-2-31 0 0,4-5-24 0 0,2-1 13 0 0,3 2 45 0 0,-1-6-159 0 0,1 4 70 0 0,2 2 40 0 0,-4-8-74 0 0,1 0-1 0 0,0 0 1 0 0,0 0-1 0 0,0-1 0 0 0,0 1 1 0 0,1 0-1 0 0,2 2-76 0 0,4 6 180 0 0,-4 6 7 0 0,-4-16-160 0 0,-1 1 0 0 0,1-1 1 0 0,0 1-1 0 0,0-1 0 0 0,-1 0 0 0 0,2 1 1 0 0,-1 0-28 0 0,12 10 169 0 0,-2-7-84 0 0,28 9 258 0 0,-24-10-235 0 0,-6-2-76 0 0,6 2 64 0 0,5 2 6 0 0,-13-5-75 0 0,-1-1 0 0 0,1 0 0 0 0,0 0 0 0 0,-1 0 0 0 0,1-1 0 0 0,2 0-27 0 0,8 1 34 0 0,-8 0-23 0 0,0-1 0 0 0,0 0 0 0 0,1-1-1 0 0,-1 0 1 0 0,4-1-11 0 0,22-9 59 0 0,-14 9-62 0 0,-11 1-32 0 0,1-1-37 0 0,-3 0-32 0 0,1-1-34 0 0,10-3-274 0 0,24 1-512 0 0,-38 4 731 0 0,0-1-1 0 0,1 0 1 0 0,-1 0 0 0 0,0 0 0 0 0,2-2 193 0 0,-6 4-20 0 0</inkml:trace>
  <inkml:trace contextRef="#ctx0" brushRef="#br0" timeOffset="16597.48">0 1625 5264 0 0,'0'0'116'0'0,"0"0"17"0"0,0 0 12 0 0,3 0 25 0 0,6 0 258 0 0,2 0-104 0 0,-1 0-89 0 0,1 0-72 0 0,-1 0-64 0 0,0 0-34 0 0,23 0 67 0 0,-20 0-41 0 0,2-3-42 0 0,-1-7-21 0 0,-7 6 93 0 0,2 5-48 0 0,-6-1-27 0 0,30 0 321 0 0,-1 0 63 0 0,-10 0-92 0 0,1 0 53 0 0,4 0 144 0 0,-1 0-113 0 0,-2 0-102 0 0,43 0 432 0 0,-37 0-389 0 0,-5-2-145 0 0,-1-4-83 0 0,-17 4-95 0 0,0 0-1 0 0,1 1 1 0 0,-1 0 0 0 0,7 0-40 0 0,13 1 105 0 0,-1 0-35 0 0,52 0 50 0 0,-78 0-119 0 0,13 0 19 0 0,0 2-1 0 0,0 0 1 0 0,0 0 0 0 0,8 4-20 0 0,-17-5 1 0 0,1 0-2 0 0,1 0 0 0 0,-1-1 1 0 0,1 0-1 0 0,3 0 1 0 0,-3 0 3 0 0,-1 0 1 0 0,1 1-1 0 0,-1-1 0 0 0,5 2-3 0 0,6 3 19 0 0,-10-3-13 0 0,1-1-1 0 0,-1 1 1 0 0,1-1 0 0 0,-1 0 0 0 0,1 0 0 0 0,3-1-6 0 0,195 0 74 0 0,-192-1-60 0 0,0 0-1 0 0,0-1 1 0 0,0-1-1 0 0,8-2-13 0 0,-17 4 0 0 0,5-1 0 0 0,0 1 0 0 0,0 0 1 0 0,0 1-1 0 0,0 0 1 0 0,5 1-1 0 0,3-1 8 0 0,150 0 121 0 0,79 0-48 0 0,-228 0 38 0 0,0-2 0 0 0,18-4-119 0 0,-19 3 143 0 0,1 1 0 0 0,17 0-143 0 0,-12 2 93 0 0,-6 0-23 0 0,0 0-1 0 0,0-1 0 0 0,3-1-69 0 0,-5-1 31 0 0,9-1 24 0 0,0 1-1 0 0,0 1 1 0 0,0 1-55 0 0,27 1 69 0 0,69 0 11 0 0,-91 0-71 0 0,-5 0-8 0 0,-1 0 0 0 0,11-3-1 0 0,-1-2 0 0 0,-18 2 0 0 0,-1 1 0 0 0,1 0 0 0 0,5 1 0 0 0,29 2 0 0 0,-23 0 0 0 0,-1-1 0 0 0,0-1 0 0 0,11-3 0 0 0,-10 0 0 0 0,-6 1 0 0 0,0 0 0 0 0,0 1 0 0 0,4 1 0 0 0,178 1 37 0 0,-69 0-2 0 0,-44 0-43 0 0,-57-1 16 0 0,17-6 99 0 0,-27 4-2 0 0,0 0 1 0 0,8 2-106 0 0,-6-1 130 0 0,0 0 0 0 0,13-3-130 0 0,-16 2 87 0 0,0 1 0 0 0,10 0-87 0 0,-11 1 64 0 0,0 0 0 0 0,0-2 0 0 0,1 0-64 0 0,-1 0 61 0 0,0 0-1 0 0,0 2 0 0 0,2 0-60 0 0,38 1 66 0 0,92 0 34 0 0,-99 0-29 0 0,-22-2-26 0 0,7-4-26 0 0,3 0 10 0 0,-6 4 40 0 0,69 2 89 0 0,3 0-76 0 0,23 0-50 0 0,63 0-36 0 0,-179-1 4 0 0,1 0 0 0 0,0-1 0 0 0,4-2 0 0 0,-5 1 0 0 0,1 1 0 0 0,0 1 0 0 0,4-1 0 0 0,138 2 0 0 0,-139 0 0 0 0,-1-2 0 0 0,0 0 0 0 0,1-1 0 0 0,0 0 0 0 0,1 0 0 0 0,-1 1 0 0 0,2 2 0 0 0,61 0-15 0 0,-1 0 38 0 0,55 0 74 0 0,177 0 206 0 0,-215 0-249 0 0,0 0-44 0 0,-81-1-10 0 0,-1 0-1 0 0,13-3 1 0 0,-7 0 0 0 0,1 1 0 0 0,18 0 0 0 0,133 3-5 0 0,88 0 73 0 0,152 0 59 0 0,-404 0-117 0 0,1-1 1 0 0,0 0 0 0 0,-1 0-1 0 0,1-1 1 0 0,-1 0-11 0 0,20-4 37 0 0,13 2-26 0 0,-1 3 0 0 0,21 2-11 0 0,-4 0 48 0 0,240-1 189 0 0,-107 0-126 0 0,-62 0-129 0 0,-117 0 18 0 0,-1-1 0 0 0,1-1 0 0 0,9-2 0 0 0,-7 1 0 0 0,0 1 0 0 0,0 0 0 0 0,0 1 0 0 0,0 0 0 0 0,2 0 16 0 0,-1 0 0 0 0,15-5-16 0 0,-15 3 22 0 0,0 1-1 0 0,15 0-21 0 0,83 2 107 0 0,-100-1-103 0 0,0 0 0 0 0,1-1-1 0 0,11-2-3 0 0,-13 1 0 0 0,1 1 0 0 0,-1 0-1 0 0,12 1 1 0 0,100 1 11 0 0,102 0 43 0 0,297 0-55 0 0,-501-1 1 0 0,-1-2 0 0 0,5-1 0 0 0,-1 1 0 0 0,0 0 0 0 0,9 1 0 0 0,676 2 0 0 0,-698 0 0 0 0,0 1 0 0 0,0 1 0 0 0,0 0 0 0 0,0 1 0 0 0,1-1 0 0 0,1 1 0 0 0,-1-2 0 0 0,1 0 0 0 0,1 0 0 0 0,250-1 0 0 0,-247 1 0 0 0,0 0 0 0 0,17 5 0 0 0,-17-3 0 0 0,0-1 0 0 0,17 1 0 0 0,110-3 0 0 0,70 0 0 0 0,-201 0 0 0 0,0 1 0 0 0,-1 1 0 0 0,0 0 0 0 0,2 1 0 0 0,-3-1 0 0 0,0 0 0 0 0,0 0 0 0 0,0-1 0 0 0,0-1 0 0 0,664 0 0 0 0,-669 0 0 0 0,1-1 0 0 0,-1 1 0 0 0,1-2 0 0 0,-1 1 0 0 0,8-3 0 0 0,-10 2 0 0 0,0 1 0 0 0,0 0 0 0 0,0 0 0 0 0,0 0 0 0 0,0 0 0 0 0,0 1 0 0 0,0 0 0 0 0,1 0 0 0 0,-1 0 0 0 0,0 1 0 0 0,3 0 0 0 0,-5 0 0 0 0,13 3 0 0 0,-1-1 0 0 0,1-1 0 0 0,-1 0 0 0 0,1-1 0 0 0,0-1 0 0 0,0 0 0 0 0,7-2 0 0 0,1-4 0 0 0,-19 5 0 0 0,1-1 0 0 0,-1 1 0 0 0,1 0 0 0 0,-1 1 0 0 0,1-1 0 0 0,0 1 0 0 0,-1 0 0 0 0,1 0 0 0 0,2 1 0 0 0,16 4 0 0 0,-14-2 0 0 0,-1-1 0 0 0,1-1 0 0 0,0 0 0 0 0,8 0 0 0 0,0 0 0 0 0,-7-1 0 0 0,-1 0 0 0 0,1 0 0 0 0,-1-1 0 0 0,9-1 0 0 0,0-2 0 0 0,-11 1 0 0 0,1 1 0 0 0,0 0 0 0 0,0 1 0 0 0,0 0 0 0 0,0 1 0 0 0,0 0 0 0 0,0 0 0 0 0,0 1 0 0 0,3 0 0 0 0,0 2 0 0 0,18 2 0 0 0,-7-9 0 0 0,-9 0 0 0 0,12 1 0 0 0,0 1 0 0 0,1 2 0 0 0,17 1 0 0 0,3 1 0 0 0,-23-2 0 0 0,-7 0 0 0 0,0 0 0 0 0,0-1 0 0 0,3-1 0 0 0,5-3 0 0 0,-16 2 0 0 0,1 1 0 0 0,-1 1 0 0 0,1 0 0 0 0,9 0 0 0 0,9 0 5 0 0,40 1 78 0 0,-43 3-71 0 0,-2 3 20 0 0,-18-5-27 0 0,0 1-1 0 0,0-1 0 0 0,0 0 1 0 0,1-1-1 0 0,-1 1 0 0 0,0-1 0 0 0,0 0 1 0 0,0 0-1 0 0,4-1-4 0 0,19-5 35 0 0,-18 3-27 0 0,-1 1 0 0 0,0 1 0 0 0,1-1-1 0 0,1 2-7 0 0,-4 0 18 0 0,1 0 0 0 0,0 1 0 0 0,-1 0-1 0 0,2 0-17 0 0,10 4 31 0 0,-10-3-20 0 0,1 0 0 0 0,0 0-1 0 0,-1-1 1 0 0,1 0-1 0 0,2 0-10 0 0,32-2 63 0 0,-13-1-57 0 0,0 2 0 0 0,0 2-1 0 0,3 1-5 0 0,-10 2 0 0 0,-8-2 0 0 0,-1-1 0 0 0,1 0 0 0 0,8-1 0 0 0,194-1 0 0 0,-209 0 1 0 0,0 1-1 0 0,1 0 0 0 0,-1 0 0 0 0,0 1 1 0 0,3 1-1 0 0,-3 0 11 0 0,0-2 1 0 0,0 1 0 0 0,0-1 0 0 0,0 0-1 0 0,4-1-11 0 0,83 0 68 0 0,50 0-54 0 0,-77 0 2 0 0,-1 0 34 0 0,23 0 102 0 0,-73-1-119 0 0,0 0-1 0 0,17-5-32 0 0,-17 3 27 0 0,0 1-1 0 0,17-1-26 0 0,402 3 398 0 0,-292 0-315 0 0,-1 0-52 0 0,-126 1-24 0 0,0 1 0 0 0,17 3-7 0 0,-17-2 25 0 0,0 0 0 0 0,17-1-25 0 0,84-2 37 0 0,66 0-98 0 0,-76 0 42 0 0,-38 0 43 0 0,-12 0 29 0 0,-3 0 41 0 0,-30-1-70 0 0,0-1-1 0 0,10-3-23 0 0,-10 1 19 0 0,-1 2 0 0 0,10 0-19 0 0,-4 2 23 0 0,-1-1 0 0 0,0 2 0 0 0,5 2-23 0 0,-14 0 21 0 0,21 2 22 0 0,0-10-22 0 0,-21 2-10 0 0,9 1 30 0 0,0 1 0 0 0,5 1-41 0 0,-3 0 12 0 0,-8 1 18 0 0,1 2-1 0 0,6 1-29 0 0,-14-1 15 0 0,1-1 0 0 0,0-1 0 0 0,0 0-1 0 0,0-1 1 0 0,2-2-15 0 0,2 0 7 0 0,19-4 79 0 0,35 1-86 0 0,306 5 326 0 0,-351-1-315 0 0,31-5-11 0 0,-30 1-1 0 0,34 2 1 0 0,-29 1 1 0 0,22-4-1 0 0,-5 0 26 0 0,2 4 50 0 0,-19 0 51 0 0,23-4-127 0 0,-8 1 50 0 0,1 2-42 0 0,-24 3-7 0 0,-9 1 2 0 0,1-1 1 0 0,0-1-1 0 0,1-2-3 0 0,4-1 20 0 0,-5 1 45 0 0,-1 0 1 0 0,21 0-66 0 0,179 3 412 0 0,-125 0-202 0 0,-73 1-153 0 0,0 1 0 0 0,12 3-57 0 0,-11-2 27 0 0,-1 0 0 0 0,13-1-27 0 0,-25-2 0 0 0,-1 1 0 0 0,0 0 0 0 0,0 1 0 0 0,0 0 0 0 0,1 0 0 0 0,-1 0 0 0 0,0 0 0 0 0,0 0 0 0 0,0-1 0 0 0,0-1 0 0 0,1 1 0 0 0,50-1 0 0 0,-57 0 0 0 0,1 0 0 0 0,-1 0 0 0 0,0 1 0 0 0,0-1 0 0 0,1 1-1 0 0,-1 0 1 0 0,0 0 0 0 0,0 0 0 0 0,3 1 0 0 0,9 4-9 0 0,-3-4-5 0 0,-1-1 0 0 0,1 0 1 0 0,0 0-1 0 0,0-1 1 0 0,7-1 13 0 0,16 0-50 0 0,-29 1 81 0 0,2 0-34 0 0,-1 0-36 0 0,1 0-42 0 0,1 0-48 0 0,-1 0-55 0 0,0 0-62 0 0,0-1-68 0 0,-2 0-75 0 0,0 0-82 0 0,-3-1-39 0 0,0 1-108 0 0,0-1-94 0 0,0 0-77 0 0,0 0-225 0 0,0 0-61 0 0,3 0-1354 0 0,4 2-1374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02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206 348 6176 0 0,'0'0'177'0'0,"0"0"-33"0"0,0 0 11 0 0,0 0 71 0 0,0 0 209 0 0,0 0 382 0 0,0 0 30 0 0,-1 0-348 0 0,-1 2-206 0 0,0 0-152 0 0,-6 7 247 0 0,5-7 23 0 0,3-2-24 0 0,-11 0 176 0 0,-2 0-89 0 0,1 0-77 0 0,3 0-66 0 0,4 3-43 0 0,-9 7-4 0 0,2-7-37 0 0,7 0-5 0 0,-9 7-88 0 0,9-7-122 0 0,5-3-25 0 0,-1 0 0 0 0,0 1 1 0 0,1-1-1 0 0,-1 0 0 0 0,1 0 0 0 0,-1 1 1 0 0,0-1-1 0 0,1 1 0 0 0,-1-1 1 0 0,1 1-1 0 0,-1-1 0 0 0,1 1 0 0 0,-1-1 1 0 0,1 1-1 0 0,0-1 0 0 0,-1 1 0 0 0,1-1 1 0 0,0 1-1 0 0,-1 0 0 0 0,1-1 0 0 0,0 1 1 0 0,-1 0-8 0 0,-1 4 28 0 0,1-4-22 0 0,1 0 0 0 0,-1 0 1 0 0,0 0-1 0 0,1-1 0 0 0,-1 1 1 0 0,0 0-1 0 0,0 0 0 0 0,0-1 1 0 0,0 1-1 0 0,0 0 0 0 0,0-1 1 0 0,0 1-1 0 0,0-1 1 0 0,0 1-1 0 0,0-1 0 0 0,0 1-6 0 0,-10 5 56 0 0,-5 23 28 0 0,-16 34 85 0 0,30-47-155 0 0,2 0-14 0 0,0-15 0 0 0,0 0 0 0 0,-1-1 0 0 0,1 1 0 0 0,1 0 0 0 0,-1 0 0 0 0,0 0 0 0 0,0 0 0 0 0,0-1 0 0 0,0 1 0 0 0,1 0 0 0 0,-1 0 0 0 0,0 0 0 0 0,1 0 0 0 0,-1 0 0 0 0,1-1 0 0 0,0 1 0 0 0,0-1 0 0 0,-1 0 0 0 0,1 1 0 0 0,0-1 0 0 0,0 0 0 0 0,0 0 0 0 0,0 1 0 0 0,-1-1 0 0 0,1 0 0 0 0,0 0 0 0 0,0 0 0 0 0,0 0 0 0 0,0 0 0 0 0,28 0 10 0 0,-26 0 44 0 0,1 1 33 0 0,8-5-40 0 0,19-22 83 0 0,-20 21-87 0 0,-9 4-35 0 0,0 0 0 0 0,1 0 0 0 0,-1 0 1 0 0,0-1-1 0 0,0 1 0 0 0,0-1 0 0 0,0 1 1 0 0,0-1-1 0 0,0 0-8 0 0,1 0 2 0 0,-1 0 0 0 0,1 0 1 0 0,0 0-1 0 0,0 0 0 0 0,0 1 0 0 0,1-1-2 0 0,-2 1 5 0 0,0 0-1 0 0,0 0 1 0 0,0 0-1 0 0,0 0 0 0 0,-1 0 1 0 0,1 0-1 0 0,0 0 1 0 0,-1-1-1 0 0,1 1 0 0 0,-1-1 1 0 0,1 1-1 0 0,-1-1 1 0 0,1 0-5 0 0,29-61 129 0 0,-30 58-123 0 0,0 1 0 0 0,0 0 1 0 0,0 0-1 0 0,0-1 0 0 0,-1 1 0 0 0,0-1 1 0 0,0 1-1 0 0,0 0 0 0 0,-1-4-6 0 0,0-9 19 0 0,1 10-19 0 0,0 5 0 0 0,0 0 0 0 0,0 0 0 0 0,0 0 0 0 0,0 0 0 0 0,0-1 0 0 0,0 1 0 0 0,-1 0 0 0 0,1 0 0 0 0,-1 0 0 0 0,0-1 0 0 0,-9-15 0 0 0,4-9 0 0 0,-4 6 20 0 0,6 9 19 0 0,3 7-18 0 0,0 1-1 0 0,0 1 1 0 0,0-1-1 0 0,-1 0 1 0 0,0 0-1 0 0,0 0 1 0 0,0 1 0 0 0,-1-1-21 0 0,-1-4 32 0 0,0-1 0 0 0,1 0 0 0 0,0 0 0 0 0,0 1 0 0 0,1-2 0 0 0,0 1-32 0 0,-5-19-2 0 0,1 11-69 0 0,0-1 7 0 0,2 6 26 0 0,1 1-9 0 0,3 1 24 0 0,0-4 12 0 0,-13-17-61 0 0,10 18-4 0 0,3 11-15 0 0,0 2 3 0 0,0 0 8 0 0,0 0 8 0 0,3 0 17 0 0,-3 0 55 0 0,1-1-1 0 0,-1 1 1 0 0,1 0 0 0 0,-1 0-1 0 0,1 0 1 0 0,-1 0-1 0 0,0 0 1 0 0,1 0 0 0 0,-1 1-1 0 0,1-1 1 0 0,-1 0-1 0 0,1 0 1 0 0,-1 0 0 0 0,0 0-1 0 0,1 0 1 0 0,-1 1-1 0 0,1-1 1 0 0,-1 0 0 0 0,0 0-1 0 0,1 1 1 0 0,-1-1-1 0 0,0 0 1 0 0,1 0 0 0 0,-1 1-1 0 0,0-1 1 0 0,1 0-1 0 0,-1 1 1 0 0,0-1 0 0 0,0 1-1 0 0,0-1 1 0 0,1 0-1 0 0,-1 1 1 0 0,0-1-1 0 0,0 1 1 0 0,0-1 0 0 0,0 0-1 0 0,0 1 1 0 0,0-1-1 0 0,0 1 1 0 0,0-1 0 0 0,0 1-1 0 0,0-1 1 0 0,0 1-1 0 0,0-1 1 0 0,0 0 0 0 0,0 1-1 0 0,0 0 1 0 0,0 0-5 0 0,0 1 0 0 0,0 0 0 0 0,0 0 0 0 0,1 0 0 0 0,-1-1 0 0 0,0 1 0 0 0,1 0 0 0 0,0-1 0 0 0,0 2 5 0 0,11 13-12 0 0,-10-15 12 0 0,-1 0 0 0 0,1 0 0 0 0,-1 1 0 0 0,0-1 0 0 0,0 1 0 0 0,0-1 0 0 0,0 1 0 0 0,0-1 0 0 0,0 1 1 0 0,0-1-1 0 0,0 1 0 0 0,-1 0 0 0 0,1-1 0 0 0,-1 1 0 0 0,1 0 0 0 0,-1 0 0 0 0,0 0 0 0 0,1-1 0 0 0,-1 1 1 0 0,0 1-1 0 0,0 2 0 0 0,0 0 0 0 0,0-1 0 0 0,1 1 0 0 0,0 0 0 0 0,0-1 0 0 0,0 1 0 0 0,1-1 0 0 0,-1 1 0 0 0,1-1 0 0 0,0 0 0 0 0,2 4 0 0 0,0-3 8 0 0,-1 1 0 0 0,0-1 1 0 0,-1 1-1 0 0,2 3-8 0 0,0 5 57 0 0,-1-1 0 0 0,2 9-57 0 0,2 11 61 0 0,3-1 13 0 0,-5-1 12 0 0,6 1 2 0 0,-6-3 0 0 0,6-8 5 0 0,-6 5 23 0 0,1-13-33 0 0,-5-11-70 0 0,0-1 0 0 0,0 0 0 0 0,0 1 0 0 0,-1-1 1 0 0,1 1-1 0 0,-1-1 0 0 0,1 1 0 0 0,-1-1 1 0 0,1 1-1 0 0,-1-1 0 0 0,0 1 0 0 0,0 0 1 0 0,0-1-14 0 0,2 10 86 0 0,4 2-9 0 0,-5-12-69 0 0,0 1-1 0 0,0-1 1 0 0,0 1 0 0 0,-1 0 0 0 0,1-1-1 0 0,0 1 1 0 0,-1 0 0 0 0,1-1 0 0 0,-1 1-1 0 0,0 0 1 0 0,1 0 0 0 0,-1 0 0 0 0,0-1-8 0 0,0 6 27 0 0,-1-5-20 0 0,1-1 1 0 0,0 1-1 0 0,0-1 1 0 0,0 1-1 0 0,0 0 1 0 0,0-1-1 0 0,1 1 1 0 0,-1 0-1 0 0,0-1 1 0 0,1 1-1 0 0,-1 0 1 0 0,2 0-8 0 0,8 4 24 0 0,-10-6-20 0 0,1 1 1 0 0,-1-1-1 0 0,0 1 1 0 0,1 0-1 0 0,-1-1 1 0 0,0 1-1 0 0,0 0 0 0 0,0-1 1 0 0,1 1-1 0 0,-1 0 1 0 0,0-1-1 0 0,0 1 1 0 0,0 0-1 0 0,0-1 1 0 0,0 1-6 0 0,0 2 84 0 0,0-3 10 0 0,0 0-94 0 0,0 0-105 0 0,0 0-100 0 0,0 0 50 0 0,0 0-41 0 0,0 0-45 0 0,0 0-41 0 0,0 0-39 0 0,0 0-35 0 0,0 0-234 0 0,0 0-58 0 0,0 0-771 0 0,0 0-609 0 0,0 0-1155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03.0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192 600 8696 0 0,'0'0'197'0'0,"0"0"24"0"0,0-3 18 0 0,-2-4-105 0 0,-2 3-52 0 0,-3 0-51 0 0,4-3-17 0 0,3 3 40 0 0,0 4-54 0 0,0-2 110 0 0,-2 2 125 0 0,-25 0 648 0 0,27-1-876 0 0,0 1 0 0 0,0 0 1 0 0,0 0-1 0 0,0 0 1 0 0,0 0-1 0 0,0 0 0 0 0,0 0 1 0 0,0 0-1 0 0,0 0 1 0 0,-1 0-1 0 0,1 0 0 0 0,0 0 1 0 0,0 0-1 0 0,0 0 1 0 0,0 0-1 0 0,0 0 0 0 0,0 0 1 0 0,0 0-1 0 0,0 0 0 0 0,0 0 1 0 0,0 0-1 0 0,0 1 1 0 0,-1-1-1 0 0,1 0 0 0 0,0 0 1 0 0,0 0-1 0 0,0 0 1 0 0,0 0-1 0 0,0 0 0 0 0,0 0 1 0 0,0 0-1 0 0,0 0 1 0 0,0 0-1 0 0,0 0 0 0 0,0 0 1 0 0,0 0-1 0 0,0 0 1 0 0,0 1-1 0 0,0-1 0 0 0,0 0 1 0 0,0 0-1 0 0,0 0 0 0 0,0 0 1 0 0,0 0-1 0 0,0 0 1 0 0,0 0-1 0 0,0 0 0 0 0,0 0 1 0 0,0 0-1 0 0,0 1 1 0 0,0-1-1 0 0,0 0 0 0 0,0 0 1 0 0,0 0-1 0 0,0 0 1 0 0,0 0-1 0 0,0 0-7 0 0,0 4 118 0 0,0-3-77 0 0,0 1 0 0 0,0 0 0 0 0,0 0 0 0 0,0 0 0 0 0,0 0 0 0 0,0-1 0 0 0,0 1 0 0 0,-1 0 0 0 0,1 0 0 0 0,-1 0 0 0 0,0 0-41 0 0,-12 4 250 0 0,6-2-180 0 0,0 2 52 0 0,-16 17 354 0 0,18-17-366 0 0,0-1-32 0 0,-3 3 17 0 0,-4 4 25 0 0,3 0-45 0 0,4-2-26 0 0,4-7-40 0 0,0-1 0 0 0,0 0 1 0 0,0 0-1 0 0,-1 1 1 0 0,1-1-1 0 0,-1 0 1 0 0,1 0-1 0 0,-1 0 1 0 0,0-1-10 0 0,1 1 6 0 0,-1 0 0 0 0,1-1 0 0 0,-1 1 1 0 0,1 0-1 0 0,0 0 0 0 0,0 0 0 0 0,0 0 1 0 0,-1 1-7 0 0,1 0 4 0 0,1 0-1 0 0,-1 0 1 0 0,0 0 0 0 0,1 0 0 0 0,0 0 0 0 0,-1 1 0 0 0,2 1-4 0 0,-1-3 5 0 0,-1 0 0 0 0,1 0 1 0 0,0 0-1 0 0,0 0 0 0 0,-1 0 0 0 0,1 0 1 0 0,-1 0-1 0 0,1-1 0 0 0,-1 1 0 0 0,0 0 0 0 0,0 0 1 0 0,0-1-1 0 0,-1 3-5 0 0,1-3 5 0 0,0 0 0 0 0,0 1 0 0 0,1-1 0 0 0,-1 1 0 0 0,0-1 0 0 0,1 1 0 0 0,-1-1 0 0 0,1 1 0 0 0,0-1 0 0 0,-1 1 0 0 0,1 0 0 0 0,0-1 0 0 0,0 2-5 0 0,-1 13 14 0 0,0-11-14 0 0,1-1 0 0 0,0 0 0 0 0,0 1 0 0 0,0-1 0 0 0,0 0 0 0 0,1 1 0 0 0,-1-1 0 0 0,1 0 0 0 0,1 4 0 0 0,14 24 0 0 0,-3-16 10 0 0,-11-15-4 0 0,-1 1 0 0 0,1-1 0 0 0,-1 0 0 0 0,1 0 0 0 0,-1 1 0 0 0,1-1 0 0 0,0 0 0 0 0,0 0 0 0 0,-1-1 0 0 0,1 1 0 0 0,1 0-6 0 0,9 1 65 0 0,5-2 60 0 0,-15 0-110 0 0,0 0 0 0 0,-1 0 0 0 0,1-1 0 0 0,-1 1 0 0 0,1-1 0 0 0,-1 1 0 0 0,1-1-1 0 0,-1 1 1 0 0,1-1 0 0 0,-1 0 0 0 0,1 0 0 0 0,-1 0-15 0 0,1 0 19 0 0,-1 0 0 0 0,1 0 0 0 0,0 0 0 0 0,0 0-1 0 0,-1 1 1 0 0,1-1 0 0 0,0 0 0 0 0,0 1 0 0 0,0-1 0 0 0,0 1 0 0 0,0 0 0 0 0,1 0-19 0 0,13-3 117 0 0,-5-5-44 0 0,-9 5-58 0 0,1 0-1 0 0,-1 0 1 0 0,0-1-1 0 0,0 1 1 0 0,2-4-15 0 0,-3 5 8 0 0,0-1 0 0 0,0 1 1 0 0,0 0-1 0 0,0 0 0 0 0,1 0 0 0 0,-1 0 1 0 0,1 0-1 0 0,-1 0 0 0 0,1 1 0 0 0,0-1 1 0 0,0 0-1 0 0,0 1 0 0 0,0-1-8 0 0,15-8 73 0 0,-16 9-70 0 0,0 0 0 0 0,0 0 1 0 0,-1 0-1 0 0,1 0 0 0 0,0-1 0 0 0,-1 1 0 0 0,1 0 1 0 0,-1 0-1 0 0,1 0 0 0 0,-1 0 0 0 0,1-1 0 0 0,-1 1 1 0 0,0-1-4 0 0,9-21 35 0 0,-4 15-4 0 0,-4 7-27 0 0,0-1 1 0 0,0 1-1 0 0,0-1 0 0 0,0 1 1 0 0,-1-1-1 0 0,1 1 0 0 0,-1-1 1 0 0,1 1-1 0 0,-1-1 0 0 0,1 0 1 0 0,-1 1-1 0 0,0-1 0 0 0,0 1 1 0 0,0-1-5 0 0,1-1 6 0 0,-1 0 1 0 0,0 1 0 0 0,1-1-1 0 0,-1 0 1 0 0,1 1 0 0 0,0-1-1 0 0,0 1 1 0 0,0-1 0 0 0,0 1 0 0 0,1-1-7 0 0,-2 2 2 0 0,1-1 1 0 0,0 1-1 0 0,0-1 1 0 0,-1 1-1 0 0,1-1 1 0 0,0 1 0 0 0,-1-1-1 0 0,0 0 1 0 0,1 1-1 0 0,-1-1 1 0 0,0 0-1 0 0,0 1 1 0 0,0-1 0 0 0,0 0-1 0 0,0 1 1 0 0,0-1-1 0 0,-1 0 1 0 0,1-1-3 0 0,-6-12 13 0 0,5 12-7 0 0,-1-1-1 0 0,1 1 1 0 0,0 0 0 0 0,0-1-1 0 0,1 1 1 0 0,-1-1 0 0 0,1 1-1 0 0,-1-1 1 0 0,1 0-6 0 0,1-4 7 0 0,-1-1 1 0 0,0 1-1 0 0,-1 0 1 0 0,0-1-1 0 0,0 1 1 0 0,0 0-1 0 0,-1-1 1 0 0,-1 1-1 0 0,0 0 1 0 0,-1-3-8 0 0,0 3 6 0 0,1 0 1 0 0,0 0-1 0 0,1 0 1 0 0,0 0-1 0 0,0 0 1 0 0,1-2-7 0 0,-1-1 8 0 0,-1 0 0 0 0,1 0 0 0 0,-2 0 1 0 0,0-1-9 0 0,1 5 0 0 0,0-1 0 0 0,1 0 0 0 0,0 0 0 0 0,0-1 0 0 0,0 1 0 0 0,1 0 0 0 0,1 0 0 0 0,-1-6 0 0 0,-1-14 0 0 0,-1 1 0 0 0,-7-26 0 0 0,7 40 0 0 0,-3-11 0 0 0,4 18 0 0 0,1 0 0 0 0,-1-1 0 0 0,1 1 0 0 0,0 0 0 0 0,1-5 0 0 0,0-147 0 0 0,0 156 0 0 0,0 1 1 0 0,-1-1-1 0 0,1 0 1 0 0,0 1 0 0 0,-1-1-1 0 0,1 1 1 0 0,-1-1-1 0 0,1 0 1 0 0,-1 1-1 0 0,0-1 1 0 0,1 1 0 0 0,-1-1-1 0 0,0 1 1 0 0,0 0-1 0 0,0-1 1 0 0,0 1 0 0 0,-1 0-1 0 0,1-1 0 0 0,-2 0 58 0 0,3 4 22 0 0,0 2-55 0 0,0-1-20 0 0,-1-1-1 0 0,1 0 1 0 0,0 1 0 0 0,1-1 0 0 0,-1 0-1 0 0,0 1 1 0 0,1-1 0 0 0,-1 0 0 0 0,2 2-5 0 0,2 4 0 0 0,-3-7 0 0 0,0 1 0 0 0,0-1 0 0 0,0 1 0 0 0,0-1 0 0 0,0 1 0 0 0,-1-1 0 0 0,1 1 0 0 0,-1-1 0 0 0,1 1 0 0 0,-1 0 0 0 0,0-1 0 0 0,1 1 0 0 0,-1 0 0 0 0,0 0 0 0 0,0 0 0 0 0,2 18 22 0 0,7 11 53 0 0,-2-5-31 0 0,4 8-17 0 0,-8-14 4 0 0,-2-13-4 0 0,0 1-1 0 0,0-1 1 0 0,1 0 0 0 0,0 0 0 0 0,1 1 0 0 0,2 4-27 0 0,-2-7 18 0 0,-1 0 1 0 0,0 1 0 0 0,-1-1 0 0 0,1 1 0 0 0,-1-1 0 0 0,0 1 0 0 0,0 0 0 0 0,0-1 0 0 0,-1 1-1 0 0,0 3-18 0 0,0 2 55 0 0,1 1-1 0 0,0-1 1 0 0,1 4-55 0 0,11 27 181 0 0,0 4 50 0 0,-10-8 4 0 0,0-7-65 0 0,10 46 299 0 0,-10-64-396 0 0,3 11 86 0 0,-4-18-95 0 0,-1 0 1 0 0,0 0 0 0 0,1 1-1 0 0,-2-1 1 0 0,1 5-65 0 0,-2 14 203 0 0,0-16-113 0 0,1 1 0 0 0,0-1 0 0 0,0 0 0 0 0,1 0 0 0 0,0 0-1 0 0,2 3-89 0 0,2 3 168 0 0,-3-12-133 0 0,-1 1 1 0 0,0-1 0 0 0,0 0-1 0 0,0 1 1 0 0,0-1 0 0 0,-1 1-1 0 0,0-1 1 0 0,1 1-1 0 0,-1 0-35 0 0,-1 8 96 0 0,1 9 84 0 0,3-7 24 0 0,2-6-89 0 0,-4-6-96 0 0,0-1 1 0 0,0 0-1 0 0,0 1 1 0 0,0-1-1 0 0,-1 1 1 0 0,1-1-1 0 0,0 1 1 0 0,-1 0 0 0 0,0-1-1 0 0,1 1 1 0 0,-1 0-1 0 0,0-1 1 0 0,0 1-1 0 0,1 0-19 0 0,-1-1-163 0 0,0-1 34 0 0,0 2-38 0 0,0 0 110 0 0,0 0 90 0 0,0 0 104 0 0,0 1 76 0 0,0 6 582 0 0,0-7-590 0 0,0 1-63 0 0,0 0-89 0 0,0-1-113 0 0,0 0-55 0 0,0-1-69 0 0,0 1-76 0 0,0-1-84 0 0,0 1-11 0 0,0-1-68 0 0,0 0-71 0 0,0 0-77 0 0,0-1-79 0 0,0 1-85 0 0,0 0-88 0 0,0 0-94 0 0,0-3-341 0 0,0-1-36 0 0,0-6-2712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01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80 6176 0 0,'0'0'177'0'0,"0"0"-68"0"0,0 0 37 0 0,0 0 9 0 0,0 0 122 0 0,0 0 229 0 0,0 0 20 0 0,0 0 4 0 0,0 0 13 0 0,0 0 8 0 0,0 2 1 0 0,0 2-372 0 0,-1-1-34 0 0,-4 2 177 0 0,0-1-93 0 0,2 0-27 0 0,2 1 19 0 0,0 2 66 0 0,2-1-143 0 0,-2 6 76 0 0,1-1-45 0 0,-3 2-11 0 0,2-11-144 0 0,0 0 0 0 0,0 0 0 0 0,0 0 0 0 0,0 0 0 0 0,-1 0 0 0 0,1-1 0 0 0,0 1 0 0 0,-1 0 0 0 0,1-1-21 0 0,-10 14 137 0 0,10-13-120 0 0,1-1-1 0 0,-1 1 0 0 0,1 0 1 0 0,-1-1-1 0 0,1 1 0 0 0,0 0 1 0 0,0 0-1 0 0,0 0 0 0 0,0 1-16 0 0,-1 11 117 0 0,-3 4 66 0 0,1-7-106 0 0,-2 1 34 0 0,-7 21 181 0 0,6-13-164 0 0,1 12 64 0 0,-6 0 0 0 0,6-1-2 0 0,-6 3-6 0 0,8-14-102 0 0,1-9-14 0 0,0-1 0 0 0,0 1 0 0 0,-1-1 0 0 0,-3 7-68 0 0,-6 28 171 0 0,9-33-124 0 0,0-1 0 0 0,0 1-1 0 0,-1-1 1 0 0,-3 6-47 0 0,1-2 56 0 0,0 0-1 0 0,1 1 1 0 0,1 0-1 0 0,0 1-55 0 0,1-1 61 0 0,1 3 19 0 0,2-5-12 0 0,-4 3 39 0 0,1-8-58 0 0,0 0 1 0 0,1 0 0 0 0,0 0-1 0 0,-1 10-49 0 0,1-9 66 0 0,-1-4-52 0 0,1-1 0 0 0,0 1 0 0 0,0-1 0 0 0,1 1 1 0 0,0 0-1 0 0,0-1 0 0 0,0 1 0 0 0,1 0 1 0 0,-1 1-15 0 0,1 25 0 0 0,0-32-167 0 0,0 1 53 0 0,0-1 44 0 0,0 1 41 0 0,0-1 40 0 0,1 1 40 0 0,-1 0 51 0 0,0 0 100 0 0,0 0 40 0 0,0 0-116 0 0,0 0-65 0 0,0-1-55 0 0,0 1-53 0 0,0-1-58 0 0,0 1-66 0 0,0 0-74 0 0,0-1-22 0 0,0 1-62 0 0,0-1-68 0 0,0 1-72 0 0,0 0-78 0 0,0-1-82 0 0,0 1-87 0 0,-1-1-93 0 0,1 0-1198 0 0,0 0-1148 0 0</inkml:trace>
  <inkml:trace contextRef="#ctx0" brushRef="#br0" timeOffset="367.28">111 1 7312 0 0,'0'0'165'0'0,"0"0"22"0"0,0 0 9 0 0,0 0-61 0 0,0 3-13 0 0,0-1 7 0 0,1 1 37 0 0,1 3 169 0 0,5 10 529 0 0,-5-11-634 0 0,1 0-42 0 0,-1-1-85 0 0,-1-1-35 0 0,12 14 544 0 0,6 1 82 0 0,-3-3-82 0 0,-3 0-255 0 0,15 13 231 0 0,-6-10-238 0 0,-17-15-282 0 0,0 1 1 0 0,1 1-1 0 0,-1-1 0 0 0,-1 1 1 0 0,1-1-1 0 0,-1 1 0 0 0,0 1 1 0 0,2 2-69 0 0,8 7 205 0 0,0-5-65 0 0,3 2-8 0 0,8 18 80 0 0,0 1-37 0 0,-5-12-54 0 0,16 17 105 0 0,-16-12-135 0 0,5 11 164 0 0,0 4-255 0 0,20 29 251 0 0,-40-61-195 0 0,0 1 0 0 0,0 1 0 0 0,1 3-56 0 0,10 17 122 0 0,7 13 36 0 0,-12-8 2 0 0,-9-30-141 0 0,0-1 1 0 0,0 0 0 0 0,0-1 0 0 0,0 1 0 0 0,1 0 0 0 0,2 2-20 0 0,7 7 83 0 0,0 3 56 0 0,1 8 72 0 0,-9-16-119 0 0,-1 0 0 0 0,0 0 1 0 0,0 1-1 0 0,0 1-92 0 0,0 4 129 0 0,-3-10-98 0 0,0-1 1 0 0,1 0-1 0 0,-1 1 1 0 0,1-1-1 0 0,0 0 0 0 0,-1 0 1 0 0,1 0-1 0 0,0 1 0 0 0,0-1 1 0 0,1 0-1 0 0,-1 0 1 0 0,0-1-1 0 0,1 1 0 0 0,-1 0 1 0 0,1 0-32 0 0,10 12 97 0 0,1 6-68 0 0,-6-9-18 0 0,4 9 28 0 0,-5-9-18 0 0,-1-3 31 0 0,0-2 31 0 0,2 2 47 0 0,-6-7-113 0 0,1 0 0 0 0,-1 1-1 0 0,0-1 1 0 0,0 0-1 0 0,0 1 1 0 0,0 0-1 0 0,0-1 1 0 0,0 1-1 0 0,-1-1 1 0 0,1 1-1 0 0,0 0 1 0 0,-1 0-1 0 0,0-1 1 0 0,1 1-1 0 0,-1 1-16 0 0,0-1 86 0 0,0-2-20 0 0,0 0-2 0 0,0 0 0 0 0,-2 0 6 0 0,-12-2 20 0 0,6-5-65 0 0,3 3-108 0 0,4 3-199 0 0,-1 0 46 0 0,1 0 42 0 0,0 0 36 0 0,-1 1 11 0 0,1 0 37 0 0,0 0 18 0 0,-1 0 4 0 0,-1 0-69 0 0,3 0 63 0 0,-2-1-40 0 0,2 0 59 0 0,0 1 1 0 0,-1-1 0 0 0,1 0-1 0 0,0 0 1 0 0,-1 0 0 0 0,1 1-1 0 0,0-1 1 0 0,0 0-1 0 0,0 0 1 0 0,0 0 0 0 0,0 0-1 0 0,0 0 1 0 0,0 1-1 0 0,0-2 76 0 0</inkml:trace>
  <inkml:trace contextRef="#ctx0" brushRef="#br0" timeOffset="610.37">174 695 8864 0 0,'0'0'200'0'0,"0"0"33"0"0,0 0 14 0 0,-3 0-41 0 0,-7 0-127 0 0,7 0 108 0 0,3 0 37 0 0,0 0 0 0 0,3 0 8 0 0,-3 0-215 0 0,1 0 1 0 0,0 0 0 0 0,0 0-1 0 0,-1 0 1 0 0,1 0 0 0 0,0 0-1 0 0,-1 0 1 0 0,1 1 0 0 0,0-1 0 0 0,-1 0-1 0 0,1 0 1 0 0,-1 1 0 0 0,1-1-1 0 0,0 0 1 0 0,-1 1-18 0 0,4 3 123 0 0,-4-4-117 0 0,0 0 0 0 0,0 0 0 0 0,0 0 0 0 0,0 0 0 0 0,0 0 0 0 0,0 1 0 0 0,1-1 0 0 0,-1 0 0 0 0,0 0 0 0 0,0 0-1 0 0,0 0 1 0 0,0 0 0 0 0,0 0 0 0 0,0 0 0 0 0,0 1 0 0 0,1-1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0,0-1 0 0 0,1 1 0 0 0,-1 0 0 0 0,0 0 0 0 0,0 0 0 0 0,0 0 0 0 0,0 0 0 0 0,0 0-6 0 0,9-5 131 0 0,-2 2 20 0 0,2 2-41 0 0,9 1 22 0 0,-2 1-71 0 0,38-1 45 0 0,28 0-29 0 0,-75 0-71 0 0,-1-1 0 0 0,1 1 0 0 0,-1-1 0 0 0,0-1 0 0 0,1 1 1 0 0,0-1-7 0 0,16-4 38 0 0,-13 4-63 0 0,2 1 44 0 0,26 1 125 0 0,-18 0-131 0 0,-11 0-46 0 0,1 0-36 0 0,1-1-93 0 0,0 0-95 0 0,-6 0 29 0 0,-1-1-47 0 0,1 1-42 0 0,-1-1-38 0 0,5 0-443 0 0,0-1-85 0 0,8 1-621 0 0,11 1-862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04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90 7568 0 0,'0'0'166'0'0,"0"0"29"0"0,-3 0 14 0 0,-7 0 42 0 0,5-2 126 0 0,-6-9 58 0 0,10 10-239 0 0,-1 0-40 0 0,-1 0 57 0 0,1 0-127 0 0,0 1-36 0 0,-2 1 19 0 0,3-1-4 0 0,0 1 3 0 0,-6-2 362 0 0,2 0-96 0 0,3-1-137 0 0,0 0-35 0 0,-1-2 84 0 0,-2-1 80 0 0,-2 4-45 0 0,5 1-155 0 0,1 0 12 0 0,-1 2 43 0 0,-9 9-18 0 0,8-9-23 0 0,0-1-51 0 0,-1 0-27 0 0,-2-2 18 0 0,6 1-49 0 0,-2 0 223 0 0,-1-1-54 0 0,0 1-79 0 0,1 0-51 0 0,0 0-44 0 0,0 0-4 0 0,0 1 23 0 0,-3 1 56 0 0,-5 9-70 0 0,4-8 33 0 0,1-4-47 0 0,0 0-11 0 0,0 5 40 0 0,-8 6-35 0 0,6-6-11 0 0,6-4 0 0 0,1 0 0 0 0,-1 0 0 0 0,1 0 0 0 0,-1 0 0 0 0,1 0 0 0 0,-1 1 0 0 0,1-1 0 0 0,-1 0 0 0 0,1 1 0 0 0,0-1 0 0 0,-1 0 0 0 0,1 1 0 0 0,-1-1 0 0 0,1 0 0 0 0,0 1 0 0 0,-1-1 0 0 0,1 1 0 0 0,0-1 0 0 0,0 0 0 0 0,-1 1 0 0 0,1-1 0 0 0,0 1 0 0 0,0-1 0 0 0,0 1 0 0 0,-1-1 0 0 0,1 1 0 0 0,0-1 0 0 0,0 1 0 0 0,0-1 0 0 0,0 1 0 0 0,0-1 0 0 0,0 1 0 0 0,0-1 0 0 0,0 1 0 0 0,0-1 0 0 0,0 1 0 0 0,1-1 0 0 0,-1 1 0 0 0,0 0 0 0 0,0-1 0 0 0,0 1 0 0 0,0 0 0 0 0,0-1 0 0 0,0 1 0 0 0,0 0 0 0 0,-1-1 0 0 0,1 1 0 0 0,0 0 0 0 0,0-1 0 0 0,0 1 0 0 0,-1 0 0 0 0,1-1 0 0 0,0 1 0 0 0,-1-1 0 0 0,1 1 0 0 0,0-1 0 0 0,-1 1 0 0 0,1 0 0 0 0,-1-1 0 0 0,1 1 0 0 0,-1-1 0 0 0,1 0 0 0 0,-1 1 0 0 0,1-1 0 0 0,-1 1 0 0 0,0-1 0 0 0,1 0 0 0 0,-1 1 0 0 0,1-1 0 0 0,-1 1 0 0 0,1-1 0 0 0,-1 1 0 0 0,1-1 0 0 0,-1 1 0 0 0,1-1 0 0 0,-1 1 0 0 0,1-1 0 0 0,0 1 0 0 0,-1 0 0 0 0,1-1 0 0 0,0 1 0 0 0,0-1 0 0 0,-1 1 0 0 0,1 0 0 0 0,0-1 0 0 0,0 1 0 0 0,0 0 0 0 0,0 0 0 0 0,0-1 0 0 0,0 1 0 0 0,0 0 0 0 0,0-1 0 0 0,0 7 0 0 0,0-4 0 0 0,1-1 0 0 0,-1 0 0 0 0,0 0 0 0 0,-1 0 0 0 0,1 0 0 0 0,0 1 0 0 0,-1-1 0 0 0,1 0 0 0 0,-1 0 0 0 0,0 1 0 0 0,-4 5 0 0 0,4-7 0 0 0,1 1 0 0 0,-1-1 0 0 0,0 1 0 0 0,0-1 0 0 0,0 1 0 0 0,1-1 0 0 0,-1 1 0 0 0,1-1 0 0 0,-1 1 0 0 0,1 0 0 0 0,0-1 0 0 0,-1 1 0 0 0,1 0 0 0 0,0 0 0 0 0,0 76 0 0 0,0-76 0 0 0,0 0 0 0 0,1 0 0 0 0,-1 0 0 0 0,0-1 0 0 0,1 1 0 0 0,-1 0 0 0 0,1-1 0 0 0,0 1 0 0 0,-1 0 0 0 0,1-1 0 0 0,0 1 0 0 0,0-1 0 0 0,0 1 0 0 0,0 0 0 0 0,0-1 0 0 0,0 1 0 0 0,0-1 0 0 0,0 1 0 0 0,-1 0 0 0 0,1-1 0 0 0,-1 1 0 0 0,1 0 0 0 0,-1-1 0 0 0,1 1 0 0 0,-1 0 0 0 0,0 0 0 0 0,0 0 0 0 0,0-1 0 0 0,0 1 0 0 0,0 0 0 0 0,1-1 0 0 0,-1 1 0 0 0,0 0 0 0 0,1-1 0 0 0,-1 1 0 0 0,1-1 0 0 0,0 1 0 0 0,-1-1 0 0 0,1 1 0 0 0,0-1 0 0 0,0 1 0 0 0,0-1 0 0 0,4 7 0 0 0,-2-3 0 0 0,-3-4 0 0 0,0 0 1 0 0,0-1-1 0 0,0 1 0 0 0,1-1 0 0 0,-1 1 1 0 0,1 0-1 0 0,-1-1 0 0 0,0 1 0 0 0,1-1 1 0 0,-1 1-1 0 0,1-1 0 0 0,-1 1 0 0 0,1-1 1 0 0,-1 1-1 0 0,1-1 0 0 0,-1 0 0 0 0,1 1 1 0 0,0-1-1 0 0,-1 0 0 0 0,1 1 0 0 0,0-1 0 0 0,0 0 0 0 0,4 3 8 0 0,10 10 56 0 0,1 0-8 0 0,0-10-45 0 0,31-3 55 0 0,-31-3-36 0 0,0-10 50 0 0,-6 2 4 0 0,13-12 56 0 0,-9 12-120 0 0,-9 9 1 0 0,-4 2-14 0 0,-1-1-1 0 0,1 1 1 0 0,0 0-1 0 0,-1-1 1 0 0,1 1-1 0 0,-1 0 1 0 0,1-1-1 0 0,0 1 1 0 0,-1-1-1 0 0,1 1 1 0 0,-1 0-1 0 0,1-1 1 0 0,-1 0 0 0 0,0 1-1 0 0,1-1 1 0 0,-1 1-1 0 0,1-1 1 0 0,-1 1-1 0 0,0-1 1 0 0,0 0-1 0 0,1 1 1 0 0,-1-1-7 0 0,2-4 21 0 0,8-11 49 0 0,1-4 3 0 0,-5 6-54 0 0,-1-13-19 0 0,8 2 0 0 0,-11 22 0 0 0,0 0 0 0 0,0 1 0 0 0,-1-1 0 0 0,1 0 0 0 0,-1 0 0 0 0,0 0 0 0 0,1-1 0 0 0,-2 1 0 0 0,1 0 0 0 0,0 0 0 0 0,-1-1 0 0 0,1-2 0 0 0,-2-3-2 0 0,1 6 3 0 0,0 1 1 0 0,-1-1-1 0 0,1 0 0 0 0,0 0 1 0 0,0 0-1 0 0,1 0 0 0 0,-1 0 1 0 0,1 0-1 0 0,0 0 1 0 0,-1 0-1 0 0,2-1-1 0 0,4-9 41 0 0,-5 10-36 0 0,0 0 0 0 0,0 0 0 0 0,0-1 0 0 0,0 1 0 0 0,-1 0 0 0 0,1-1 0 0 0,-1 1-5 0 0,1-21 71 0 0,-1 9-55 0 0,2-1-16 0 0,3 8-8 0 0,-4 6 5 0 0,0 1-1 0 0,0 0 1 0 0,0-1 0 0 0,0 1 0 0 0,-1-1-1 0 0,1 1 1 0 0,0-1 0 0 0,-1 1-1 0 0,1-1 1 0 0,-1 1 0 0 0,0-1 0 0 0,0 0-1 0 0,1 1 1 0 0,-1-1 0 0 0,0 0 0 0 0,-1 1 3 0 0,1-10-23 0 0,0 8-34 0 0,0 3-30 0 0,0-2-8 0 0,0 1 93 0 0,0 1 0 0 0,0 0-1 0 0,0 0 1 0 0,0-1 0 0 0,0 1-1 0 0,0 0 1 0 0,0-1 0 0 0,0 1-1 0 0,0 0 1 0 0,0-1 0 0 0,0 1 0 0 0,1 0-1 0 0,-1-1 1 0 0,0 1 0 0 0,0 0-1 0 0,0-1 1 0 0,0 1 0 0 0,0 0-1 0 0,1 0 1 0 0,-1-1 0 0 0,0 1-1 0 0,0 0 1 0 0,0 0 0 0 0,1-1 0 0 0,-1 1-1 0 0,0 0 3 0 0,1 0 0 0 0,0 1-1 0 0,-1-1 0 0 0,1 1 1 0 0,0-1-1 0 0,0 1 0 0 0,-1-1 1 0 0,1 1-1 0 0,0-1 0 0 0,-1 1 1 0 0,1 0-1 0 0,-1-1 0 0 0,1 1 1 0 0,-1 0-1 0 0,1-1 0 0 0,-1 1 1 0 0,1 0 0 0 0,0 2-6 0 0,-1 0 1 0 0,1 0 0 0 0,0 0-1 0 0,-1 0 1 0 0,1 0 0 0 0,-1 0 0 0 0,0 0-1 0 0,0 0 1 0 0,0 0 0 0 0,-1 0-1 0 0,1 0 1 0 0,-1 1 5 0 0,1-1-5 0 0,-1 0-1 0 0,1 0 1 0 0,0 0 0 0 0,0 0-1 0 0,0 0 1 0 0,0 0-1 0 0,0 0 1 0 0,1 0 0 0 0,-1 0-1 0 0,1 0 1 0 0,0 0 0 0 0,0 0 5 0 0,1 1 6 0 0,0 0 0 0 0,0 1 0 0 0,0-1 0 0 0,-1 0 0 0 0,0 1 0 0 0,0-1 1 0 0,0 1-1 0 0,0-1 0 0 0,0 1 0 0 0,-1-1 0 0 0,0 1 0 0 0,0 0 1 0 0,-1 3-7 0 0,1 4 29 0 0,-1-5-4 0 0,1-1-1 0 0,0 1 1 0 0,1 0-1 0 0,0 0 1 0 0,1 5-25 0 0,4 3 50 0 0,-5-13-44 0 0,0-1 0 0 0,-1 1-1 0 0,1-1 1 0 0,0 1 0 0 0,-1 0-1 0 0,1-1 1 0 0,-1 1 0 0 0,0-1 0 0 0,1 1-1 0 0,-1 0 1 0 0,0-1 0 0 0,0 1-1 0 0,0 0 1 0 0,0-1 0 0 0,0 1-1 0 0,-1 0 1 0 0,1-1 0 0 0,-1 2-6 0 0,-5 13 81 0 0,5-13-58 0 0,0 0-1 0 0,0 1 1 0 0,0-1 0 0 0,0 0 0 0 0,0 1-1 0 0,1-1 1 0 0,-1 1 0 0 0,1 1-23 0 0,0 3 68 0 0,0 6 21 0 0,0 9 46 0 0,0-14-49 0 0,0 2 49 0 0,-3 5 91 0 0,-2-3-52 0 0,0-2-40 0 0,4-9-123 0 0,1-1 1 0 0,0 0-1 0 0,-1 1 0 0 0,1-1 0 0 0,0 0 1 0 0,0 1-1 0 0,0-1 0 0 0,0 0 0 0 0,0 1 1 0 0,0-1-1 0 0,1 0 0 0 0,-1 1 1 0 0,0-1-1 0 0,1 1-11 0 0,0 0 16 0 0,0 0 0 0 0,0 0 0 0 0,0 0 0 0 0,0 0 0 0 0,0 0 0 0 0,1 0 0 0 0,-1 0 0 0 0,1-1 0 0 0,-1 1 0 0 0,2 0-16 0 0,-2-1 10 0 0,0 0-1 0 0,0 0 0 0 0,0 1 1 0 0,0-1-1 0 0,0 0 1 0 0,0 0-1 0 0,0 1 0 0 0,0-1 1 0 0,0 0-1 0 0,0 1 0 0 0,-1-1 1 0 0,1 1-1 0 0,-1-1 1 0 0,1 1-1 0 0,-1-1 0 0 0,0 1 1 0 0,1-1-1 0 0,-1 1 1 0 0,0 1-11 0 0,0-2 14 0 0,0 1-1 0 0,0 0 0 0 0,1 0 1 0 0,-1-1-1 0 0,0 1 0 0 0,1 0 1 0 0,-1-1-1 0 0,1 1 0 0 0,0 0 0 0 0,0-1 1 0 0,0 1-1 0 0,-1-1 0 0 0,1 1 1 0 0,1-1-13 0 0,2 6 2 0 0,-1 6 71 0 0,-3-13-71 0 0,0 1-1 0 0,-1-1 0 0 0,1 0 1 0 0,0 0-1 0 0,0 0 0 0 0,0 0 0 0 0,0 0 1 0 0,0 0-1 0 0,0 0 0 0 0,0 0 1 0 0,0 0-1 0 0,0 0 0 0 0,0 1 0 0 0,0-1 1 0 0,0 0-1 0 0,0 0 0 0 0,0 0 1 0 0,0 0-1 0 0,0 0 0 0 0,1 0 1 0 0,-1 0-1 0 0,0 0 0 0 0,0 0 0 0 0,0 0 1 0 0,0 0-1 0 0,0 1 0 0 0,0-1 1 0 0,0 0-1 0 0,0 0 0 0 0,0 0 0 0 0,0 0 1 0 0,0 0-1 0 0,0 0 0 0 0,0 0 1 0 0,0 0-1 0 0,0 0 0 0 0,1 0 0 0 0,-1 0 1 0 0,0 0-1 0 0,0 0 0 0 0,0 0 1 0 0,0 0-1 0 0,0 0 0 0 0,0 0 0 0 0,0 0 1 0 0,0 0-1 0 0,0 0 0 0 0,0 0 1 0 0,1 0-1 0 0,-1 0 0 0 0,0 0 0 0 0,0 0 1 0 0,0 0-1 0 0,0 0 0 0 0,0 0 1 0 0,0 0-1 0 0,0 0-1 0 0,11 0 28 0 0,-9 0 37 0 0,-2 0 7 0 0,0 0-84 0 0,0 0-106 0 0,0 0 25 0 0,0 0-33 0 0,0 0-37 0 0,0 0-44 0 0,0 0-44 0 0,0 0-44 0 0,0 0-40 0 0,1 0-35 0 0,-1 0-244 0 0,0 0-59 0 0,1 0-47 0 0,0 0-33 0 0,3 0-1355 0 0,5 0-1204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04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9376 0 0,'0'0'273'0'0,"0"0"-5"0"0,0 0-200 0 0,2 0-40 0 0,23 0 524 0 0,34 0 913 0 0,-40 0-1056 0 0,-1 0-59 0 0,2 0-56 0 0,-10 0-194 0 0,0 0-36 0 0,0 0-40 0 0,0 0-44 0 0,0 0-48 0 0,-1 0-51 0 0,-6 0-9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05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9328 0 0,'0'0'208'0'0,"0"0"33"0"0,0 0 15 0 0,1 0-108 0 0,1 0-77 0 0,9 2 30 0 0,-1 4 116 0 0,-5-4-63 0 0,0 1 33 0 0,1-1 35 0 0,-1-2 37 0 0,-2 0 318 0 0,-3 0-33 0 0,0 0-335 0 0,2 0-37 0 0,13 1 185 0 0,1-1-92 0 0,0 0-52 0 0,-1-1-74 0 0,-6-1-93 0 0,2-9 70 0 0,-1 9-56 0 0,1 1 0 0 0,-1 0 0 0 0,1 1 0 0 0,-1 0-1 0 0,7 1-59 0 0,1 0 28 0 0,-16-1 16 0 0,1 0-35 0 0,-1 0-36 0 0,1 0-36 0 0,-1 0-39 0 0,0 0-37 0 0,0 0-39 0 0,0 0-39 0 0,0 0-41 0 0,0 0-41 0 0,0 0-42 0 0,0 0-42 0 0,0 0-43 0 0,0 0-44 0 0,0 0-44 0 0,0 0-46 0 0,4 0-1178 0 0,4 0-997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05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1 7112 0 0,'0'0'157'0'0,"0"0"23"0"0,0 0 13 0 0,-3 2-22 0 0,-10 9-136 0 0,2-4 7 0 0,6-1 70 0 0,5 3 237 0 0,0-8-333 0 0,0-1 0 0 0,0 0 1 0 0,0 1-1 0 0,0-1 0 0 0,0 0 1 0 0,0 1-1 0 0,0-1 0 0 0,0 0 1 0 0,0 1-1 0 0,0-1 1 0 0,0 1-1 0 0,0-1 0 0 0,0 0 1 0 0,0 1-1 0 0,0-1 0 0 0,0 0 1 0 0,0 1-1 0 0,0-1 1 0 0,-1 0-1 0 0,1 1 0 0 0,0-1 1 0 0,0 0-1 0 0,0 1 0 0 0,-1-1 1 0 0,1 0-17 0 0,-11 6 481 0 0,6 7-26 0 0,-8 3-133 0 0,0-1-60 0 0,8-4-90 0 0,4-9-134 0 0,0 0-1 0 0,0 1 0 0 0,0-1 0 0 0,-1 0 1 0 0,1 0-1 0 0,0 0 0 0 0,-1 0 0 0 0,0 0 1 0 0,0 0-38 0 0,-14 19 283 0 0,13-15-206 0 0,1 0 1 0 0,0 0 0 0 0,0 0-1 0 0,-1 2-77 0 0,-6 18 267 0 0,-1-8-23 0 0,6-10-171 0 0,1-1-1 0 0,0 1 1 0 0,0 0 0 0 0,1 0 0 0 0,0 0 0 0 0,0 0 0 0 0,0 1-73 0 0,-8 32 246 0 0,0-9-38 0 0,5-4-39 0 0,1-9-58 0 0,-1 5 38 0 0,3-14-67 0 0,0 1 1 0 0,0 0 0 0 0,1-1 0 0 0,0 3-83 0 0,-1 14 173 0 0,-4 4-19 0 0,0 0-28 0 0,4-4-3 0 0,1-1-26 0 0,1-11-9 0 0,-1 1-1 0 0,2-1 1 0 0,0 1 0 0 0,2 6-88 0 0,0-6 48 0 0,5 27 88 0 0,-6-7 41 0 0,-2-33-167 0 0,0 0 1 0 0,0 0 0 0 0,1 0-1 0 0,-1 0 1 0 0,1 0-1 0 0,-1 0 1 0 0,1 0-1 0 0,0 0 1 0 0,0 0 0 0 0,1 0-1 0 0,-1 0 1 0 0,1-1-1 0 0,-1 1 1 0 0,1 0 0 0 0,1 0-11 0 0,10 24 76 0 0,-3-6-16 0 0,-2-6-52 0 0,-1-3-8 0 0,-4-8 2 0 0,0 1-1 0 0,-1 0 0 0 0,1-1 0 0 0,1 0 0 0 0,-1 0 0 0 0,1 0 0 0 0,-1 0 0 0 0,1-1 0 0 0,0 1 1 0 0,4 1-2 0 0,3 0 34 0 0,-10-5-32 0 0,0 1 1 0 0,0-1-1 0 0,0 0 0 0 0,0 1 0 0 0,0-1 0 0 0,0 1 0 0 0,0 0 0 0 0,0-1 1 0 0,0 1-1 0 0,0 0 0 0 0,0 0 0 0 0,0-1 0 0 0,0 1 0 0 0,-1 0 0 0 0,1 0 1 0 0,0 0-1 0 0,0 0 0 0 0,0 1-2 0 0,0 1-190 0 0,1-1 72 0 0,1 0 62 0 0,-1 0 54 0 0,2 0 58 0 0,0 0 50 0 0,10 1 355 0 0,-5-2-209 0 0,-3-1-149 0 0,0 0-80 0 0,-1 0-72 0 0,0 0-59 0 0,-1 0-71 0 0,1 0-78 0 0,-1-1-88 0 0,-1 1 66 0 0,0 0-45 0 0,0 0-46 0 0,0 0-49 0 0,0 0-53 0 0,0 0-54 0 0,-1 0-56 0 0,1-1-60 0 0,3 1-1274 0 0,4 0-1096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12.7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6704 0 0,'0'0'149'0'0,"0"0"23"0"0,0 0 12 0 0,0 0-58 0 0,0 0-8 0 0,0 0 46 0 0,0 0 141 0 0,0 0 263 0 0,0 0 22 0 0,0 0-246 0 0,0 0-148 0 0,0 0-44 0 0,0 0 17 0 0,0 3 55 0 0,0-2-212 0 0,0-1 0 0 0,0 1 0 0 0,0-1 0 0 0,0 1 0 0 0,1 0 0 0 0,-1-1 0 0 0,0 1 0 0 0,0-1 0 0 0,0 1 0 0 0,0-1-1 0 0,1 1 1 0 0,-1-1 0 0 0,0 1 0 0 0,1-1 0 0 0,-1 1 0 0 0,0-1 0 0 0,1 1 0 0 0,-1-1 0 0 0,1 1 0 0 0,-1-1 0 0 0,1 0 0 0 0,-1 1 0 0 0,0-1 0 0 0,1 1-12 0 0,5 4 182 0 0,-3 6 44 0 0,-3-7-132 0 0,0 1 39 0 0,0 12 414 0 0,0-10-340 0 0,0 1-66 0 0,0-2-109 0 0,0-4-10 0 0,0 0 1 0 0,0-1-1 0 0,1 1 0 0 0,-1-1 0 0 0,0 1 0 0 0,1-1 1 0 0,-1 1-1 0 0,1-1 0 0 0,0 1 0 0 0,-1-1 0 0 0,1 1 1 0 0,0-1-1 0 0,0 0-22 0 0,5 13 137 0 0,-4 0-38 0 0,-3 3 94 0 0,1 2 79 0 0,0-16-217 0 0,0-1-1 0 0,0 1 1 0 0,0-1-1 0 0,1 1 1 0 0,-1-1 0 0 0,1 1-1 0 0,-1-1 1 0 0,1 1 0 0 0,0 0-55 0 0,4 5 137 0 0,-4-7-113 0 0,0 1 1 0 0,0-1-1 0 0,0 0 0 0 0,0 1 1 0 0,-1-1-1 0 0,1 1 1 0 0,0 0-1 0 0,-1-1 0 0 0,1 1 1 0 0,-1-1-1 0 0,0 1 0 0 0,0 0 1 0 0,1-1-1 0 0,-1 1-24 0 0,0 16 169 0 0,0-1 61 0 0,0 14 286 0 0,0-9-58 0 0,0-2 40 0 0,0-17-326 0 0,2-1-63 0 0,9 9-11 0 0,-8-7-3 0 0,-2 0-48 0 0,-3 4-4 0 0,2-8-28 0 0,0 0-14 0 0,0 0 1 0 0,0 0 0 0 0,0 0 0 0 0,1 0 0 0 0,-1 0-1 0 0,0 0 1 0 0,0 0 0 0 0,0 0 0 0 0,0 0 0 0 0,0 1 0 0 0,0-1-1 0 0,0 0 1 0 0,0 0 0 0 0,0 0 0 0 0,0 0 0 0 0,0 0 0 0 0,0 0-1 0 0,-1 0 1 0 0,1 0 0 0 0,0 0 0 0 0,0 0 0 0 0,0 1-1 0 0,0-1 1 0 0,0 0 0 0 0,0 0 0 0 0,0 0 0 0 0,0 0 0 0 0,0 0-1 0 0,0 0 1 0 0,0 0 0 0 0,0 0 0 0 0,0 0 0 0 0,0 0 0 0 0,0 0-1 0 0,0 0 1 0 0,0 0 0 0 0,-1 0 0 0 0,1 0 0 0 0,0 0-1 0 0,0 0 1 0 0,0 1 0 0 0,0-1 0 0 0,0 0 0 0 0,0 0 0 0 0,0 0-1 0 0,0 0 1 0 0,0 0 0 0 0,0 0 0 0 0,-1 0 0 0 0,1 0 0 0 0,0 0-1 0 0,0 0 1 0 0,0-1 0 0 0,0 1 0 0 0,0 0 0 0 0,0 0-1 0 0,0 0-1 0 0,-11 0 104 0 0,11 0-102 0 0,0 0 0 0 0,0 0 0 0 0,0 0 0 0 0,0 0-1 0 0,0 0 1 0 0,0 0 0 0 0,0 0 0 0 0,-1 0-1 0 0,1 0 1 0 0,0 0 0 0 0,0 0 0 0 0,0 0 0 0 0,0 0-1 0 0,0 0 1 0 0,0 0 0 0 0,0 0 0 0 0,0 0-1 0 0,0 0 1 0 0,0 0 0 0 0,-1 0 0 0 0,1 0 0 0 0,0 0-1 0 0,0 0 1 0 0,0 0 0 0 0,0 0 0 0 0,0 1-1 0 0,0-1 1 0 0,0 0 0 0 0,0 0 0 0 0,0 0 0 0 0,0 0-1 0 0,0 0 1 0 0,0 0 0 0 0,0 0 0 0 0,0 0-1 0 0,0 0 1 0 0,-1 0 0 0 0,1 0 0 0 0,0 0 0 0 0,0 0-1 0 0,0 1 1 0 0,0-1 0 0 0,0 0 0 0 0,0 0-1 0 0,0 0 1 0 0,0 0 0 0 0,0 0 0 0 0,0 0 0 0 0,0 0-1 0 0,0 0 1 0 0,0 0 0 0 0,0 0 0 0 0,0 1-1 0 0,0-1 1 0 0,0 0 0 0 0,0 0 0 0 0,1 0-2 0 0,-1 10 89 0 0,0-7-8 0 0,0-3-1 0 0,0 0 3 0 0,0-3 10 0 0,0 0-54 0 0,-1-16 308 0 0,0 16-311 0 0,0 0-42 0 0,-10-11 136 0 0,9 12 4 0 0,2-1-20 0 0,2-7-102 0 0,3 0-39 0 0,-4 9 17 0 0,0-1-1 0 0,0 0 1 0 0,0 1 0 0 0,0-1 0 0 0,0 0 0 0 0,-1 0-1 0 0,1 0 1 0 0,-1 0 0 0 0,1 0 0 0 0,-1 0 0 0 0,0 0-1 0 0,1-1 11 0 0,-1-19-66 0 0,0-6 59 0 0,0 0 62 0 0,0 26-54 0 0,0 0-1 0 0,0 1 1 0 0,0-1 0 0 0,0 0 0 0 0,1 1 0 0 0,-1-1 0 0 0,1 1-1 0 0,-1-1 1 0 0,1 1 0 0 0,0-1 0 0 0,-1 1 0 0 0,1-1 0 0 0,1 0-1 0 0,-1 0 0 0 0,0 1 1 0 0,0-1 0 0 0,0 0 0 0 0,0 0 0 0 0,-1 1-1 0 0,1-1 1 0 0,0 0 0 0 0,-1 0 0 0 0,1 0 0 0 0,-1 0-1 0 0,0 0 1 0 0,0 0 0 0 0,0-1-1 0 0,1-1 7 0 0,-1 0-1 0 0,0 0 0 0 0,1 0 1 0 0,0 0-1 0 0,0 0 1 0 0,0 0-1 0 0,1 0 0 0 0,-1 1 1 0 0,1-1-1 0 0,1-2-6 0 0,0-10 53 0 0,0 1-2 0 0,10-1-37 0 0,0 0-15 0 0,-8 3 1 0 0,6 7 0 0 0,-6-7-17 0 0,-3 10-1 0 0,0 0-1 0 0,1 0 1 0 0,-1 0 0 0 0,1 0-1 0 0,-1 1 1 0 0,1-1 0 0 0,0 1-1 0 0,0-1 1 0 0,3-1 18 0 0,7-1-62 0 0,-8-5 65 0 0,24-6 134 0 0,-17 13-91 0 0,0 3-35 0 0,0 0-42 0 0,0-2-53 0 0,1-9-16 0 0,-9 8 35 0 0,0 2 39 0 0,5 4 34 0 0,-8-2-15 0 0,7 4 7 0 0,-6-4 0 0 0,-1 0 0 0 0,0 0 0 0 0,1 0 0 0 0,-1-1 0 0 0,1 1 0 0 0,-1 0 0 0 0,1-1 0 0 0,0 1 0 0 0,-1-1 0 0 0,1 0 0 0 0,0 1 0 0 0,-1-1 0 0 0,1 0 0 0 0,0 0 0 0 0,14 3 0 0 0,15 13-10 0 0,-15-3-33 0 0,-3 0 42 0 0,37 37-73 0 0,-18-19 74 0 0,-19-15 0 0 0,-8-3 0 0 0,5-7 0 0 0,-9-4 0 0 0,0 1 0 0 0,0 0 0 0 0,-1-1 0 0 0,1 1 0 0 0,-1 0 0 0 0,0 0 0 0 0,1 0 0 0 0,-1 0 0 0 0,-1-1 0 0 0,1 1 0 0 0,0 1 0 0 0,-1 6 0 0 0,4 6 0 0 0,1-9 0 0 0,-3-7 0 0 0,0 1 0 0 0,-1 0 0 0 0,1 0 0 0 0,0-1 0 0 0,-1 1 0 0 0,1 0 0 0 0,-1 0 0 0 0,1 0 0 0 0,-1 0 0 0 0,0-1 0 0 0,1 1 0 0 0,-1 0 0 0 0,0 0 0 0 0,0 0 0 0 0,1 0 0 0 0,-1 0 0 0 0,0 0 0 0 0,0 0 0 0 0,0 0 0 0 0,0 0 0 0 0,0 0 0 0 0,0 0 0 0 0,-1 0 0 0 0,1 0 0 0 0,0 0 0 0 0,0 0 0 0 0,-1 0 0 0 0,-7 20 29 0 0,8-21-28 0 0,0 0-1 0 0,0 0 1 0 0,0 1-1 0 0,0-1 1 0 0,0 0 0 0 0,0 0-1 0 0,0 1 1 0 0,0-1-1 0 0,0 0 1 0 0,0 0 0 0 0,0 0-1 0 0,0 1 1 0 0,1-1 0 0 0,-1 0-1 0 0,0 0 1 0 0,0 0-1 0 0,0 1 1 0 0,0-1 0 0 0,0 0-1 0 0,0 0 1 0 0,1 0 0 0 0,-1 1-1 0 0,0-1 1 0 0,0 0-1 0 0,0 0 1 0 0,0 0 0 0 0,1 0-1 0 0,-1 0 0 0 0,3 5 14 0 0,-5 7-2 0 0,1-12-11 0 0,1 1-1 0 0,0-1 1 0 0,0 1-1 0 0,0 0 1 0 0,-1-1-1 0 0,1 1 0 0 0,0-1 1 0 0,0 1-1 0 0,0 0 1 0 0,0-1-1 0 0,0 1 1 0 0,0-1-1 0 0,0 1 1 0 0,0-1-1 0 0,1 1 1 0 0,-1 0-1 0 0,0-1 1 0 0,0 1-1 0 0,0-1 1 0 0,1 1-1 0 0,-1-1 1 0 0,0 1-1 0 0,1-1 1 0 0,-1 1-1 0 0,0-1 1 0 0,1 1-1 0 0,-1-1 1 0 0,1 1-1 0 0,-1-1 1 0 0,0 0-1 0 0,1 1 0 0 0,2 2 72 0 0,-3-1-4 0 0,0 1-45 0 0,0-2-36 0 0,0 2 10 0 0,0 1 42 0 0,0 3 33 0 0,0 4 42 0 0,3 4-41 0 0,7-1-39 0 0,-7-11 30 0 0,-3-1-8 0 0,0 4-32 0 0,0-3-39 0 0,0 6 74 0 0,0 8 70 0 0,0 12 106 0 0,0-22-223 0 0,0 1 26 0 0,0 8 40 0 0,0-5-57 0 0,0-9 32 0 0,0-2 13 0 0,0 0 4 0 0,0 2-159 0 0,0 0 90 0 0,0-1 57 0 0,0 2 148 0 0,0-2-148 0 0,0-1-89 0 0,0 1-70 0 0,0 0-104 0 0,0 1-119 0 0,0-2 111 0 0,0 1-39 0 0,0 0-40 0 0,0 0-42 0 0,0-1-652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13.5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6992 0 0,'0'0'157'0'0,"0"0"23"0"0,0 0 12 0 0,0 0 32 0 0,0 0 108 0 0,0 0 48 0 0,0 0 11 0 0,0 0 5 0 0,3 2 16 0 0,7 12 31 0 0,-7-1-54 0 0,-3-11 13 0 0,0 1-55 0 0,0 1-223 0 0,0-2-66 0 0,0 1-1 0 0,0-1 1 0 0,0 0 0 0 0,0 1-1 0 0,0-1 1 0 0,0 0-1 0 0,1 1 1 0 0,0-1 0 0 0,0 2-58 0 0,4 4 152 0 0,-4-7-122 0 0,0 1-1 0 0,0-1 1 0 0,-1 0-1 0 0,1 1 0 0 0,0-1 1 0 0,-1 1-1 0 0,1 0 0 0 0,-1-1 1 0 0,1 1-1 0 0,-1-1 1 0 0,1 1-1 0 0,-1 0 0 0 0,0-1 1 0 0,0 1-30 0 0,0 5 106 0 0,-1-4-72 0 0,1-1 1 0 0,0 0 0 0 0,0 0-1 0 0,0 0 1 0 0,1 0-1 0 0,-1 1 1 0 0,0-1-1 0 0,1 0 1 0 0,0 0 0 0 0,0 1-35 0 0,3 5 104 0 0,2 2 47 0 0,-3 6 32 0 0,-3-7-128 0 0,-1 1 36 0 0,1 43 476 0 0,3-33-398 0 0,3-5-43 0 0,0 3 49 0 0,-5-1 44 0 0,-1-2-73 0 0,0 23 237 0 0,3-17-202 0 0,3-6-29 0 0,-5-12-118 0 0,0 1 1 0 0,1-1-1 0 0,-1 0 0 0 0,-1 1 1 0 0,1-1-1 0 0,0 1 0 0 0,-1-1 1 0 0,0 2-35 0 0,0 8 115 0 0,0-3-36 0 0,0 14 78 0 0,0-22-141 0 0,0 0 1 0 0,0-1-1 0 0,1 1 1 0 0,-1 0-1 0 0,0-1 1 0 0,0 1-1 0 0,1 0 1 0 0,-1-1-1 0 0,1 1 1 0 0,0-1-1 0 0,-1 1 1 0 0,1-1-1 0 0,0 1 1 0 0,0 0-17 0 0,5 10 98 0 0,-5-8-70 0 0,0 0 0 0 0,-1 0 1 0 0,0 0-1 0 0,0 0 0 0 0,0 0 0 0 0,0 4-28 0 0,-1-4 35 0 0,1 0 0 0 0,0 0 0 0 0,0 0 0 0 0,0 0-1 0 0,0 0 1 0 0,1 0 0 0 0,-1 0 0 0 0,1 0-1 0 0,0 0 1 0 0,1 0-35 0 0,8 10 196 0 0,-7-11-2 0 0,-2 0-86 0 0,-1 1-52 0 0,-1 1-27 0 0,1-2 37 0 0,0 8 42 0 0,0-4-38 0 0,0-3-18 0 0,0-4-43 0 0,0 12-5 0 0,0 14 91 0 0,0-23-170 0 0,0-3-3 0 0,0 0-56 0 0,1 0-118 0 0,0 0 34 0 0,0 0-33 0 0,0 0 53 0 0,0 0 46 0 0,0 0 38 0 0,1 0-27 0 0,1-1-48 0 0,-2 0 87 0 0,0 0-57 0 0,-1 1 84 0 0,1-1-1 0 0,-1 0 0 0 0,0 0 1 0 0,1 1-1 0 0,-1-1 0 0 0,0 0 1 0 0,0 0-1 0 0,1 0 1 0 0,-1 0-1 0 0,0 0 0 0 0,0 1 1 0 0,0-1-1 0 0,0 0 1 0 0,0-1 75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19.6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142 442 7056 0 0,'-2'3'157'0'0,"-12"7"36"0"0,1-7-14 0 0,8-1-14 0 0,-8 9-131 0 0,8-9-34 0 0,4-1 0 0 0,1-1 0 0 0,-1 0 0 0 0,1 0 0 0 0,-1 1 0 0 0,0-1 0 0 0,1 0 0 0 0,-1 1 0 0 0,1-1 0 0 0,-1 1 0 0 0,1-1 0 0 0,-1 1 0 0 0,1-1 0 0 0,-1 1 0 0 0,1-1 0 0 0,-1 1 0 0 0,1-1 0 0 0,0 1 0 0 0,-1-1 0 0 0,1 1 0 0 0,0 0 0 0 0,-1-1 0 0 0,1 1 0 0 0,-2 4 0 0 0,-3 3 25 0 0,-1-1 42 0 0,-9 6 157 0 0,-8 8 175 0 0,14-4-202 0 0,7-6-81 0 0,2 2 50 0 0,0 5 126 0 0,-3 3 86 0 0,-2-10-247 0 0,1-1-13 0 0,1-2-12 0 0,2 0 13 0 0,0 2 39 0 0,1 1-59 0 0,0 1 46 0 0,0 2 34 0 0,0 23 452 0 0,3-32-456 0 0,8 8-30 0 0,-9-8-108 0 0,-2-4-28 0 0,0 0 0 0 0,1-1 0 0 0,-1 1 0 0 0,0 0 0 0 0,1-1 0 0 0,-1 1 0 0 0,0-1 0 0 0,1 1 0 0 0,-1 0 0 0 0,1-1 0 0 0,-1 1 0 0 0,1-1 0 0 0,-1 0-1 0 0,1 1 1 0 0,-1-1 0 0 0,1 1 0 0 0,0-1 0 0 0,-1 0 0 0 0,1 1 0 0 0,-1-1 0 0 0,1 0 0 0 0,0 0-9 0 0,4 3 33 0 0,8 7 67 0 0,-6-6 11 0 0,2-5-83 0 0,-6 1-4 0 0,2 0 1 0 0,13 0 90 0 0,-10-3-95 0 0,0 0 20 0 0,17-11 50 0 0,-8 0 4 0 0,-13 10-84 0 0,0 0 7 0 0,-1 0 0 0 0,1 0 0 0 0,0 1 1 0 0,0 0-1 0 0,2-1-17 0 0,5-1 19 0 0,-10 5-16 0 0,0-1-1 0 0,0 1 1 0 0,0-1 0 0 0,0 1 0 0 0,1-1 0 0 0,-1 1-1 0 0,0-1 1 0 0,0 1 0 0 0,0-1 0 0 0,-1 0-1 0 0,1 0 1 0 0,0 1 0 0 0,0-1 0 0 0,0 0 0 0 0,0 0-1 0 0,-1 0 1 0 0,1 0 0 0 0,0-1-3 0 0,20-45 75 0 0,-11 28-75 0 0,-4-7 10 0 0,4 5 33 0 0,-5-5-32 0 0,1 11-11 0 0,-5 11 0 0 0,1 1 0 0 0,-1 0 0 0 0,0-1 0 0 0,0 1 0 0 0,-1-1 0 0 0,1 1 0 0 0,-1-1 0 0 0,1 1 0 0 0,-1-1 0 0 0,-1-3 0 0 0,1-1 0 0 0,-2 1 0 0 0,1 0 0 0 0,-1 0 0 0 0,1 0 0 0 0,-4-6 0 0 0,3 8 0 0 0,1 2 0 0 0,1-1-1 0 0,-1 1 1 0 0,0-1 0 0 0,1 1 0 0 0,-1-1 0 0 0,1 1 0 0 0,0-1 0 0 0,0 1 0 0 0,1-3 0 0 0,0-9 11 0 0,-2 2 3 0 0,0 0-1 0 0,-1 0 0 0 0,-1 0 0 0 0,-2-8-13 0 0,4 18 1 0 0,0-3 0 0 0,0 1-1 0 0,0-1 1 0 0,1 1 0 0 0,0-5-1 0 0,-3-24-18 0 0,-7-11-41 0 0,5 0 45 0 0,-1 22 14 0 0,4 17 0 0 0,0-1 0 0 0,1 1 0 0 0,0 0 0 0 0,0 0 0 0 0,1-5 0 0 0,0-84 0 0 0,0 95 0 0 0,0-1 0 0 0,0 1 0 0 0,0-1 1 0 0,0 0-1 0 0,0 1 0 0 0,0-1 0 0 0,0 1 1 0 0,0-1-1 0 0,0 1 0 0 0,0-1 0 0 0,0 1 1 0 0,0-1-1 0 0,0 1 0 0 0,0-1 1 0 0,-1 1-1 0 0,1-1 0 0 0,0 1 0 0 0,0-1 1 0 0,0 1-1 0 0,-1 0 0 0 0,1-1 0 0 0,0 1 1 0 0,-1-1-1 0 0,1 1 0 0 0,0 0 0 0 0,-1-1 1 0 0,1 1-1 0 0,-1-1 0 0 0,1 1 0 0 0,0 0 1 0 0,-1 0-1 0 0,1-1 0 0 0,-1 1 0 0 0,1 0 1 0 0,-1 0-1 0 0,1 0 0 0 0,-1-1 1 0 0,1 1-1 0 0,-1 0 0 0 0,1 0 0 0 0,-1 0 1 0 0,1 0-1 0 0,-1 0 0 0 0,1 0 0 0 0,-1 0 1 0 0,0 0-1 0 0,-1 0 58 0 0,2 0 18 0 0,0 0 38 0 0,-3 3-8 0 0,2-2-93 0 0,0 0-1 0 0,-1 1 1 0 0,1-1-1 0 0,0 1 1 0 0,0-1-1 0 0,0 1 1 0 0,0-1 0 0 0,1 1-1 0 0,-1 0 1 0 0,0-1-1 0 0,1 1 1 0 0,-1 0-1 0 0,1 0 1 0 0,-1-1-1 0 0,1 2-12 0 0,-3 5 70 0 0,1-3-54 0 0,0-3-11 0 0,1 1 0 0 0,-1 0 1 0 0,1 0-1 0 0,0 0 0 0 0,0 0 1 0 0,0 0-1 0 0,1 0 0 0 0,-1 0 1 0 0,1 0-1 0 0,-1 0 0 0 0,1 1 1 0 0,0 0-6 0 0,0 8 30 0 0,0-4 12 0 0,0 0 1 0 0,0 0-1 0 0,0 0 1 0 0,3 8-43 0 0,7 16 120 0 0,-4-1 0 0 0,20 77 336 0 0,-24-74-283 0 0,-2-29-129 0 0,0 1-1 0 0,1-1 1 0 0,-1 1 0 0 0,2 4-44 0 0,9 21 154 0 0,-6 1-8 0 0,0-16-74 0 0,-3-9-37 0 0,-1-1 0 0 0,1 1-1 0 0,-1 0 1 0 0,0-1 0 0 0,0 1 0 0 0,-1 0-35 0 0,0-1 28 0 0,1 0 0 0 0,0 0 1 0 0,0-1-1 0 0,1 1 0 0 0,-1 0 1 0 0,2 1-29 0 0,-2-2 22 0 0,1 0 0 0 0,-1 0 0 0 0,0 0 0 0 0,0 0 0 0 0,-1 0 1 0 0,1 2-23 0 0,-1 0 26 0 0,1 0 1 0 0,0 1 0 0 0,0-1 0 0 0,1 0 0 0 0,0 0 0 0 0,2 5-27 0 0,-2-7 13 0 0,7 18 80 0 0,-7-19-71 0 0,-1 0 0 0 0,0 0 0 0 0,1-1-1 0 0,-1 1 1 0 0,0 0 0 0 0,-1 0 0 0 0,1 0 0 0 0,-1 0 0 0 0,0 4-22 0 0,0 15 152 0 0,0-12-111 0 0,0-5-55 0 0,0-1-52 0 0,0-3-65 0 0,0-2-11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18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32 5456 0 0,'0'0'158'0'0,"-3"0"-4"0"0,-8 0-60 0 0,9 0 8 0 0,2 0 115 0 0,0 0 187 0 0,-3 0 11 0 0,-9-3-22 0 0,-2-7 80 0 0,11 8-152 0 0,0 0-109 0 0,1 2-68 0 0,-1 0-65 0 0,0 0-25 0 0,1-1 62 0 0,-2-6 184 0 0,3 7-283 0 0,1 0 1 0 0,0-1 0 0 0,0 1 0 0 0,-1-1 0 0 0,1 1-1 0 0,0-1 1 0 0,-1 1 0 0 0,1 0 0 0 0,0-1 0 0 0,-1 1-1 0 0,1 0 1 0 0,0-1 0 0 0,-1 1 0 0 0,1 0 0 0 0,-1 0-1 0 0,1-1 1 0 0,-1 1 0 0 0,1 0 0 0 0,-1 0 0 0 0,1 0-1 0 0,0 0 1 0 0,-1 0 0 0 0,1-1 0 0 0,-1 1-1 0 0,1 0 1 0 0,-1 0 0 0 0,1 0 0 0 0,-1 0 0 0 0,1 0-1 0 0,-1 1 1 0 0,1-1 0 0 0,-1 0-18 0 0,-15 0 421 0 0,-27 0 582 0 0,24 0-510 0 0,3 0 52 0 0,8 0-220 0 0,-1 0 41 0 0,-9 2-187 0 0,-2 7-45 0 0,16-7-96 0 0,-2 1 76 0 0,2 0-40 0 0,1-1-24 0 0,1 1-24 0 0,-1 0-7 0 0,0-1 21 0 0,-2 0 2 0 0,5-2-32 0 0,-1 1 1 0 0,0-1-1 0 0,1 0 1 0 0,-1 0-1 0 0,0 1 1 0 0,1-1-1 0 0,-1 1 1 0 0,1-1-1 0 0,-1 0 1 0 0,1 1-1 0 0,-1-1 0 0 0,1 1 1 0 0,-1-1-1 0 0,1 1 1 0 0,-1 0-1 0 0,1-1 1 0 0,0 1-1 0 0,-1-1 1 0 0,1 1-1 0 0,0 0 0 0 0,-1-1 1 0 0,1 1-11 0 0,-2 4 37 0 0,-1 0-9 0 0,0-1 0 0 0,0 0 0 0 0,-1 0 0 0 0,1 0 0 0 0,-1-1 0 0 0,0 1 0 0 0,-2 0-28 0 0,2-1 21 0 0,1 0 0 0 0,-1 1-1 0 0,0 0 1 0 0,1-1 0 0 0,0 1 0 0 0,0 0-1 0 0,-1 2-20 0 0,-28 73 30 0 0,31-76-19 0 0,0 0 1 0 0,1 0 0 0 0,-1 0 0 0 0,1 0 0 0 0,-1 0 0 0 0,1 0 0 0 0,0 0 0 0 0,0 0 0 0 0,0-1 0 0 0,1 1 0 0 0,-1 1-12 0 0,1 5 27 0 0,-1 39 97 0 0,0-33-102 0 0,0-13-22 0 0,0-1 0 0 0,0 1 1 0 0,0-1-1 0 0,0 1 0 0 0,0 0 1 0 0,0-1-1 0 0,1 1 0 0 0,-1-1 1 0 0,1 1-1 0 0,-1-1 0 0 0,1 1 1 0 0,0-1-1 0 0,-1 1 1 0 0,1-1-1 0 0,0 1 0 0 0,0-1 1 0 0,0 0-1 0 0,0 0 0 0 0,0 1 1 0 0,1-1-1 0 0,-1 0 0 0 0,0 0 0 0 0,0 0 3 0 0,19 19 77 0 0,-13-14-47 0 0,-2 0-12 0 0,0-2-2 0 0,1 0 0 0 0,0 0 0 0 0,0 0 0 0 0,0 0 1 0 0,0-1-1 0 0,1 0-19 0 0,-2 0-3 0 0,0-2 3 0 0,0 0 0 0 0,-1 0 0 0 0,1 0 1 0 0,0-1-1 0 0,0 0 0 0 0,-1 0 0 0 0,1 0 1 0 0,0 0-1 0 0,2-1 0 0 0,4 0 10 0 0,4 2 30 0 0,-12-1-31 0 0,0 1-1 0 0,0-1 1 0 0,0 0 0 0 0,0 0-1 0 0,0 0 1 0 0,0-1-1 0 0,0 1 1 0 0,0-1 0 0 0,-1 0-1 0 0,4 0-8 0 0,12-10 35 0 0,-5 8 8 0 0,-11 3-32 0 0,1-1 1 0 0,-1 1-1 0 0,0-1 0 0 0,1 0 1 0 0,-1 0-1 0 0,0 1 1 0 0,0-1-1 0 0,0-1 0 0 0,0 1 1 0 0,0 0-1 0 0,0 0 1 0 0,0-1-1 0 0,0 1 1 0 0,0-1-12 0 0,7-8 64 0 0,18-16 52 0 0,0-1-104 0 0,-12 7-10 0 0,-4-2 40 0 0,-8 16-20 0 0,-2 5-17 0 0,-1-1 0 0 0,1 0 0 0 0,-1 0 0 0 0,1 0 0 0 0,-1 0 0 0 0,0 1 0 0 0,0-1 0 0 0,0 0 0 0 0,0 0 0 0 0,0 0 0 0 0,0-2-5 0 0,0 2 7 0 0,-1-1-1 0 0,1 0 0 0 0,1 0 0 0 0,-1 1 1 0 0,0-1-1 0 0,0 0 0 0 0,1 0 1 0 0,0-1-7 0 0,1-2 13 0 0,1 0 1 0 0,-1-1 0 0 0,0 0 1 0 0,-1 1-1 0 0,0-1 0 0 0,0 0 1 0 0,0 0-1 0 0,-1 0-14 0 0,0-40 11 0 0,0 46-11 0 0,0 0 0 0 0,0 0 0 0 0,0 1 0 0 0,0-1 1 0 0,0 0-1 0 0,0 0 0 0 0,0 1 0 0 0,0-1 1 0 0,-1 0-1 0 0,1 0 0 0 0,0 1 0 0 0,-1-1 0 0 0,1 0 1 0 0,0 1-1 0 0,-1-1 0 0 0,1 1 0 0 0,-1-1 1 0 0,1 0-1 0 0,-1 1 0 0 0,1-1 0 0 0,-1 1 0 0 0,1-1 1 0 0,-1 1-1 0 0,1 0 0 0 0,-1-1 0 0 0,-4-3 30 0 0,3-4 36 0 0,2 5 23 0 0,0 3-7 0 0,0 0-29 0 0,0 0-112 0 0,0 0-49 0 0,0 0-10 0 0,0 0 2 0 0,0 3 16 0 0,2 7 31 0 0,3-1 44 0 0,-4-7 24 0 0,0 0 1 0 0,0-1 0 0 0,0 1 0 0 0,0 0 0 0 0,-1 0 0 0 0,1 0-1 0 0,0 0 1 0 0,-1 0 0 0 0,1-1 0 0 0,-1 1 0 0 0,0 0 0 0 0,0 1 0 0 0,-1 13 0 0 0,1-11 0 0 0,-1-1 0 0 0,1 1 0 0 0,0-1 0 0 0,0 0 0 0 0,1 1 0 0 0,-1-1 0 0 0,1 0 0 0 0,0 1 0 0 0,1 2 0 0 0,24 41-72 0 0,-25-47 72 0 0,0 1 0 0 0,-1 0 0 0 0,1-1 0 0 0,-1 1 0 0 0,1 0 0 0 0,-1 0 0 0 0,1-1 0 0 0,-1 1 0 0 0,0 0 0 0 0,0 0 0 0 0,0-1 0 0 0,0 1 0 0 0,0 0 0 0 0,-1 0 0 0 0,1 0 0 0 0,-1-1 0 0 0,1 1 0 0 0,-1 0 0 0 0,1 0 0 0 0,0-1 0 0 0,-1 1 0 0 0,1 0 0 0 0,0 0 0 0 0,0 0 0 0 0,0-1 0 0 0,0 1 0 0 0,0 0 0 0 0,0 0 0 0 0,1-1 0 0 0,-1 1 0 0 0,1 0 0 0 0,-1 0 0 0 0,1-1 0 0 0,0 1 0 0 0,-1 0 0 0 0,32 61 0 0 0,-27-55 0 0 0,-4-6 1 0 0,0-1 0 0 0,0 1 0 0 0,0-1 0 0 0,0 1-1 0 0,-1-1 1 0 0,1 1 0 0 0,-1 0 0 0 0,1-1 0 0 0,-1 1 0 0 0,1 0 0 0 0,-1 1-1 0 0,0-1 54 0 0,3 1-33 0 0,-2-2-58 0 0,4 2 37 0 0,-2 0-45 0 0,0 0-67 0 0,-2 0-103 0 0,-1-3-61 0 0</inkml:trace>
  <inkml:trace contextRef="#ctx0" brushRef="#br0" timeOffset="400.53">618 32 7688 0 0,'0'0'166'0'0,"0"0"29"0"0,0 0 14 0 0,0 3-25 0 0,0 0-155 0 0,0 15-10 0 0,3-13 43 0 0,3 0 147 0 0,-5-4-176 0 0,-1-1 0 0 0,1 1-1 0 0,0-1 1 0 0,-1 1 0 0 0,1 0 0 0 0,0 0 0 0 0,-1-1 0 0 0,1 1 0 0 0,-1 0-1 0 0,1 0 1 0 0,-1 0 0 0 0,1 0 0 0 0,-1-1 0 0 0,0 1 0 0 0,1 0 0 0 0,-1 0-1 0 0,0 0 1 0 0,0 0 0 0 0,0 0-33 0 0,5 10 199 0 0,-1-1-25 0 0,-1-2-14 0 0,-2 0 24 0 0,0 0 62 0 0,0 3 107 0 0,5 2 49 0 0,1-1 6 0 0,-6-1-47 0 0,0-5-169 0 0,0 0-34 0 0,2 0 28 0 0,0 0-40 0 0,3 7 115 0 0,-4-2-38 0 0,-2 0 14 0 0,-1-7-173 0 0,1-1 1 0 0,0 0-1 0 0,0 0 0 0 0,0 1 1 0 0,0-1-1 0 0,0 0 0 0 0,1 0 1 0 0,0 0-1 0 0,0 0 0 0 0,0 1-64 0 0,4 5 135 0 0,0 0 41 0 0,-2 2 43 0 0,-3-8 34 0 0,0-3-44 0 0,0 0-17 0 0,0 0-6 0 0,0 0-6 0 0,0 2-16 0 0,3 10-15 0 0,7 3 22 0 0,-7-13-14 0 0,-3-2-12 0 0,0 0-7 0 0,0 0-3 0 0,0-2-11 0 0,0-6-91 0 0,1-36 78 0 0,0 42-107 0 0,-1-1 1 0 0,0 0-1 0 0,1 1 1 0 0,0-1-1 0 0,-1 1 1 0 0,1-1-1 0 0,0 0 1 0 0,0 1-1 0 0,1 0 0 0 0,-1-1 1 0 0,1 1-1 0 0,-1 0 1 0 0,1-1-5 0 0,14-8 10 0 0,-14 9-10 0 0,-1 0 0 0 0,0 0 0 0 0,1 0 0 0 0,-1 0 0 0 0,0-1 0 0 0,0 1 0 0 0,-1 0 0 0 0,1-1 0 0 0,0 0 0 0 0,0 0 0 0 0,0 0 0 0 0,0 0 0 0 0,1 1 0 0 0,-1-1 0 0 0,0 0 0 0 0,1 1 0 0 0,0-1 0 0 0,0 1 0 0 0,0 0 0 0 0,0 0 0 0 0,0-1 0 0 0,0 1 0 0 0,0 0 0 0 0,12-7 0 0 0,0-1 0 0 0,-1-1 0 0 0,7-6 0 0 0,-7 7-4 0 0,-11 9-2 0 0,1 0-1 0 0,0 0 0 0 0,-1 0 1 0 0,1 0-1 0 0,0 1 0 0 0,0-1 1 0 0,0 1-1 0 0,0 0 0 0 0,0 0 1 0 0,0 0-1 0 0,0 0 7 0 0,-1 0-6 0 0,0 0 0 0 0,-1 0 0 0 0,1-1 0 0 0,0 1 0 0 0,0-1 0 0 0,-1 1 0 0 0,1-1 0 0 0,0 0 0 0 0,-1 1 0 0 0,2-2 6 0 0,9-2-7 0 0,0 7 1 0 0,10 10-51 0 0,-9-6 48 0 0,-2-2 4 0 0,-10-5 1 0 0,0 1 1 0 0,0-1-1 0 0,0 1 0 0 0,1-1 0 0 0,-1 1 0 0 0,0-1 1 0 0,0 1-1 0 0,0-1 0 0 0,0 1 0 0 0,0 0 1 0 0,-1 0-1 0 0,1-1 0 0 0,0 1 0 0 0,0 0 0 0 0,0 0 1 0 0,-1 0-1 0 0,1 0 0 0 0,0 1 4 0 0,20 36-71 0 0,-8-16 63 0 0,16 28 8 0 0,-24-18 0 0 0,0-24 1 0 0,-4-7 3 0 0,0 1 0 0 0,0-1-1 0 0,0 1 1 0 0,0-1 0 0 0,-1 1 0 0 0,1-1-1 0 0,0 1 1 0 0,-1-1 0 0 0,0 1 0 0 0,1 0 0 0 0,-1-1-1 0 0,0 1 1 0 0,0-1 0 0 0,0 1-4 0 0,0-1 0 0 0,0-1 1 0 0,0 0-1 0 0,0 1 1 0 0,0-1-1 0 0,0 1 1 0 0,0-1-1 0 0,0 0 1 0 0,0 1-1 0 0,0-1 1 0 0,0 1-1 0 0,0-1 1 0 0,0 0-1 0 0,0 1 1 0 0,0-1-1 0 0,0 1 1 0 0,0-1-1 0 0,0 0 1 0 0,0 1-1 0 0,0-1 1 0 0,1 0-1 0 0,-1 1 1 0 0,0-1-1 0 0,0 0 1 0 0,0 1-1 0 0,1-1 1 0 0,-1 0-1 0 0,0 1 1 0 0,0-1-1 0 0,1 0 1 0 0,-1 0-1 0 0,0 1 0 0 0,6 3-7 0 0,4 12-43 0 0,-9-14 75 0 0,0 0-43 0 0,3 3-116 0 0,13 12-564 0 0,-14-14 604 0 0,0-1 34 0 0,13 14-308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20.9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7256 0 0,'0'0'165'0'0,"0"0"22"0"0,0 0 7 0 0,0 0-60 0 0,0 0-9 0 0,0 0 45 0 0,0 0 145 0 0,0 0 269 0 0,0 0 22 0 0,0 0-33 0 0,0 0-145 0 0,0 0-63 0 0,0 0-11 0 0,0 0-24 0 0,0 0-90 0 0,0 0-44 0 0,0 0-10 0 0,0 0-6 0 0,0 0-18 0 0,3 3-8 0 0,0 1-101 0 0,1 1 0 0 0,-1-1-1 0 0,-1 1 1 0 0,1 0 0 0 0,-1-1 0 0 0,1 1 0 0 0,-1 0 0 0 0,-1 1 0 0 0,1 2-53 0 0,2 15 132 0 0,-2-5 0 0 0,4-2-36 0 0,0 0-12 0 0,-4 2 26 0 0,-3-6-59 0 0,1-5-16 0 0,0-1 0 0 0,0 1 0 0 0,1 0 0 0 0,-1 0 0 0 0,2 5-35 0 0,4 3 76 0 0,-5-12-58 0 0,1 1 1 0 0,-1-1-1 0 0,0 0 0 0 0,0 1 1 0 0,-1-1-1 0 0,1 1 0 0 0,-1-1 1 0 0,0 1-1 0 0,0 0-18 0 0,0 11 65 0 0,0-7-24 0 0,0-1 0 0 0,0 1 0 0 0,1 0 0 0 0,0 0 1 0 0,0 1-42 0 0,5 6 67 0 0,0 3 27 0 0,-5-1 25 0 0,-1-1-34 0 0,0 29 193 0 0,0-33-213 0 0,2 7 45 0 0,4-2-37 0 0,0-3-6 0 0,-4 2 31 0 0,-2-9-47 0 0,0-5-34 0 0,-1 1 1 0 0,1-1-1 0 0,0 0 0 0 0,1 0 0 0 0,-1 0 1 0 0,0 0-1 0 0,1 1 0 0 0,-1-1 0 0 0,1 0 1 0 0,0 1-18 0 0,4 5 53 0 0,-4-7-40 0 0,0 1-1 0 0,-1-1 0 0 0,1 0 0 0 0,0 1 0 0 0,0-1 0 0 0,-1 1 0 0 0,1 0 1 0 0,-1-1-1 0 0,1 1 0 0 0,-1-1 0 0 0,0 1 0 0 0,1 0 0 0 0,-1-1 1 0 0,0 1-13 0 0,0 32 335 0 0,0-28-294 0 0,0-1-37 0 0,0-2 79 0 0,0-3 5 0 0,0 0 0 0 0,0 0-1 0 0,0 0-6 0 0,0 0-1 0 0,0 0 0 0 0,0-3-2 0 0,0-23 4 0 0,2 20-7 0 0,7-5-21 0 0,-8 10-53 0 0,0-1 1 0 0,-1 1-1 0 0,1 0 1 0 0,-1-1 0 0 0,1 0-1 0 0,-1 1 1 0 0,0-1-1 0 0,0 1 1 0 0,1-1-1 0 0,-1 0-1 0 0,0 0 3 0 0,0 0 0 0 0,0 1-1 0 0,0-1 1 0 0,1 0 0 0 0,-1 1-1 0 0,0-1 1 0 0,1 0-1 0 0,0 1 1 0 0,-1-1 0 0 0,1 1-1 0 0,0-1 1 0 0,0 1-1 0 0,0 0 1 0 0,0-1-3 0 0,4-6 23 0 0,0-2-11 0 0,-5 7-12 0 0,1 1 0 0 0,1 0 0 0 0,-1 0 0 0 0,0-1 0 0 0,1 1 0 0 0,-1 0 0 0 0,1 0 0 0 0,-1 0 0 0 0,1 0 0 0 0,11-13 0 0 0,-10 10 0 0 0,-3 4 0 0 0,0 0 0 0 0,0 1 0 0 0,1-1 0 0 0,-1 0 0 0 0,0 1 0 0 0,1-1 0 0 0,-1 1 0 0 0,1-1 0 0 0,-1 1 0 0 0,0-1 0 0 0,1 1 0 0 0,-1-1 0 0 0,1 1 0 0 0,-1-1 0 0 0,1 1 0 0 0,0-1 0 0 0,-1 1 0 0 0,1 0 0 0 0,-1-1 0 0 0,1 1 0 0 0,0 0 0 0 0,0 0 0 0 0,4-3 0 0 0,-2 1 0 0 0,0 0 0 0 0,1-1 0 0 0,-1 0 0 0 0,0 1 0 0 0,0-1 0 0 0,1-3 0 0 0,-1 3 0 0 0,0 0 0 0 0,0 0 0 0 0,0 0 0 0 0,0 1 0 0 0,0-1 0 0 0,3-1 0 0 0,17-5 0 0 0,-1 0-10 0 0,4-8-39 0 0,-2 5 44 0 0,-20 11-2 0 0,1-1-1 0 0,0 2 1 0 0,-1-1-1 0 0,1 0 0 0 0,0 1 1 0 0,0 0-1 0 0,0 0 0 0 0,-1 1 1 0 0,4 0 7 0 0,2-1 4 0 0,-8 0-4 0 0,0 0 0 0 0,0 0 0 0 0,0 1 0 0 0,0-1-1 0 0,0 0 1 0 0,0 1 0 0 0,0-1 0 0 0,-1 1 0 0 0,1 0-1 0 0,0 0 1 0 0,0 0 0 0 0,-1 0 0 0 0,2 1 0 0 0,-1-1-5 0 0,-1-1 0 0 0,1 1 0 0 0,-1 0 0 0 0,1 0 0 0 0,-1-1 0 0 0,1 1 0 0 0,-1-1 0 0 0,1 1 0 0 0,-1-1 1 0 0,1 1-1 0 0,0-1 0 0 0,-1 0 0 0 0,2 0 5 0 0,-1 0-1 0 0,0 0 0 0 0,0 0 1 0 0,0 1-1 0 0,0-1 0 0 0,0 1 1 0 0,0-1-1 0 0,-1 1 0 0 0,1 0 1 0 0,0-1-1 0 0,0 1 0 0 0,-1 0 1 0 0,1 0-1 0 0,0 0 0 0 0,-1 1 1 0 0,1-1-1 0 0,-1 0 0 0 0,1 0 1 0 0,-1 1-1 0 0,0-1 0 0 0,0 1 1 0 0,1 0 0 0 0,2 5 0 0 0,0-1-1 0 0,0 2 1 0 0,0-1 0 0 0,1 5 0 0 0,3 7-12 0 0,-3-11-14 0 0,-4-7 22 0 0,0 1 0 0 0,0-1 1 0 0,-1 1-1 0 0,1-1 1 0 0,0 1-1 0 0,-1-1 0 0 0,1 1 1 0 0,0-1-1 0 0,-1 1 0 0 0,0 0 1 0 0,1-1-1 0 0,-1 1 0 0 0,0 0 1 0 0,0-1 3 0 0,0 20-44 0 0,0 3 34 0 0,0-22 10 0 0,0 0 0 0 0,0-1 0 0 0,0 1 0 0 0,0 0 0 0 0,-1-1 0 0 0,1 1 0 0 0,-1 0 0 0 0,1-1 0 0 0,-1 1 0 0 0,1-1 0 0 0,-1 1 0 0 0,0-1 0 0 0,0 1 0 0 0,0-1 0 0 0,0 1 0 0 0,-4 6 0 0 0,-16 40 11 0 0,20-47-6 0 0,0 1-1 0 0,-1 0 1 0 0,1-1 0 0 0,0 1-1 0 0,-1-1 1 0 0,1 0 0 0 0,-1 1-1 0 0,0-1 1 0 0,1 0 0 0 0,-1 0-1 0 0,0 0 1 0 0,0 0 0 0 0,1 0-1 0 0,-3 0-4 0 0,-29 10 48 0 0,17-7-44 0 0,3 2 0 0 0,12-5 0 0 0,-1 0-1 0 0,1 0 1 0 0,-1-1 0 0 0,1 1 0 0 0,0 0 0 0 0,-1-1 0 0 0,1 1 0 0 0,-1-1-1 0 0,0 0 1 0 0,1 1 0 0 0,-1-1 0 0 0,1 0 0 0 0,-1 0-4 0 0,0 0 2 0 0,0 0-1 0 0,0 1 1 0 0,0-1 0 0 0,1 0 0 0 0,-1 1-1 0 0,0 0 1 0 0,0-1 0 0 0,0 1 0 0 0,1 0-1 0 0,-1 0 1 0 0,0 0 0 0 0,1 0 0 0 0,-1 0-1 0 0,1 0 1 0 0,-1 1 0 0 0,1-1 0 0 0,-2 2-2 0 0,2-2 3 0 0,0 1 0 0 0,-1-1 0 0 0,1 0 0 0 0,0 0 0 0 0,-1 1 0 0 0,0-1 0 0 0,1 0 1 0 0,-1 0-1 0 0,0-1 0 0 0,1 1 0 0 0,-1 0 0 0 0,0-1 0 0 0,0 1 0 0 0,0-1 0 0 0,0 1 0 0 0,0-1 0 0 0,-1 1-3 0 0,-2-2 7 0 0,1 1 0 0 0,-1 0 0 0 0,0 0 0 0 0,1 1 0 0 0,-1-1 0 0 0,1 1 0 0 0,-1 0 0 0 0,1 0 0 0 0,-1 1 0 0 0,1-1 0 0 0,0 1 0 0 0,-1 0 0 0 0,1 1-7 0 0,-9 0 38 0 0,-10-3-21 0 0,11-1-19 0 0,-3-1 13 0 0,-1-11 32 0 0,0-1-51 0 0,9 11-39 0 0,0-1-7 0 0,6-1-19 0 0,0-4-65 0 0,1 5-11 0 0,-1-1 37 0 0,-3-5-114 0 0,2 5 101 0 0,1 2 11 0 0,1 1-11 0 0,0-1-35 0 0,0 1-5 0 0,2-1-34 0 0,-1 1-39 0 0,2-1-42 0 0,-3 3 20 0 0,1-1-36 0 0,0 0-389 0 0,-1 0 100 0 0,0 1-49 0 0,0-2-738 0 0,0-2-576 0 0,0-5-1096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22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 6768 0 0,'0'0'149'0'0,"0"0"23"0"0,0 0 12 0 0,0 2-25 0 0,1 1-136 0 0,-1 1-23 0 0,-5-1 24 0 0,-6 3 43 0 0,2 0 164 0 0,-2 3 61 0 0,7-5-90 0 0,0 0 0 0 0,0 0 1 0 0,0 1-1 0 0,1-1 0 0 0,-3 5-202 0 0,1 1 376 0 0,1-1-83 0 0,-5 3 34 0 0,-2 0-47 0 0,3 1-65 0 0,-8 7 102 0 0,2-7-97 0 0,10-10-155 0 0,1 1 0 0 0,-1-1 1 0 0,1 1-1 0 0,0-1 0 0 0,0 1 0 0 0,0 0 0 0 0,0 1 0 0 0,-1 2-65 0 0,-10 17 254 0 0,-1-2-37 0 0,9-13-116 0 0,0 0-1 0 0,1 1 0 0 0,-1-1 1 0 0,2 1-1 0 0,-3 8-100 0 0,-25 74 486 0 0,21-57-286 0 0,4 9-10 0 0,5-31-129 0 0,0 0 1 0 0,0-1 0 0 0,-1 1 0 0 0,-2 1-62 0 0,-1 11 88 0 0,2-9 21 0 0,2 1 0 0 0,0-1 0 0 0,1 6-109 0 0,1 8 110 0 0,0 62 176 0 0,3-57-159 0 0,-1-26-85 0 0,1 0-1 0 0,0 0 1 0 0,1 3-42 0 0,10 28 116 0 0,-12-29-82 0 0,-1-7-17 0 0,0 0-1 0 0,0 0 1 0 0,0 0-1 0 0,1-1 1 0 0,-1 1 0 0 0,1 0-1 0 0,0-1 1 0 0,0 0 0 0 0,1 2-17 0 0,6 10 50 0 0,-3-6-12 0 0,-1-1-1 0 0,2 0 1 0 0,3 5-38 0 0,-5-8 35 0 0,0 0 0 0 0,1-1 0 0 0,-1 0 1 0 0,3 2-36 0 0,18 12 112 0 0,-5 8 9 0 0,0-10 4 0 0,3 3 93 0 0,-7-7-19 0 0,12-2 36 0 0,4 2 19 0 0,-25-7-178 0 0,-7-4-59 0 0,0 0 1 0 0,1 0-1 0 0,-1-1 0 0 0,1 1 0 0 0,-1 0 0 0 0,1-1 1 0 0,-1 1-1 0 0,1-1 0 0 0,0 1 0 0 0,-1-1 0 0 0,1 1 0 0 0,0-1 1 0 0,-1 0-1 0 0,1 0-17 0 0,7 1 92 0 0,5 6 183 0 0,-11-4-229 0 0,0-1-41 0 0,0 1 125 0 0,-1-3-30 0 0,-2 0-56 0 0,1 0-36 0 0,5 1-57 0 0,-4-2 62 0 0,-2-2 60 0 0,-3-1 87 0 0,-3-2 116 0 0,4 0-395 0 0,2 4 152 0 0,0 1-43 0 0,-1 0-43 0 0,1 0-44 0 0,0 0-46 0 0,0 0-46 0 0,0 1-47 0 0,0 0-48 0 0,0 1-48 0 0,0-1-51 0 0,0 1-50 0 0,0 0-52 0 0,1 0-52 0 0,0 1-54 0 0,-1 0-55 0 0,1 0-54 0 0,4 4-1467 0 0,4 4-1231 0 0,-9-10 3398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21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6704 0 0,'0'0'149'0'0,"0"0"23"0"0,0 0 12 0 0,3 0-25 0 0,5 0-130 0 0,13 0 58 0 0,-14 0 77 0 0,0 0 57 0 0,-5 1-155 0 0,0-1 1 0 0,-1-1-1 0 0,1 1 1 0 0,0 0-1 0 0,-1 0 0 0 0,1-1 1 0 0,-1 1-1 0 0,1-1 0 0 0,0 0-66 0 0,8-3 294 0 0,-2 0-60 0 0,-4 3-130 0 0,0 0-1 0 0,-1 0 0 0 0,1 1 0 0 0,0-1 1 0 0,-1 1-1 0 0,3-1-103 0 0,12 1 330 0 0,-6 1-93 0 0,-8-1-161 0 0,0 0 1 0 0,0 0-1 0 0,0 0 0 0 0,0 0 0 0 0,0 0 0 0 0,0-1 0 0 0,0 0 0 0 0,1 0-76 0 0,-2-1-157 0 0,0 1 98 0 0,0 0 81 0 0,0 0 59 0 0,6-4 358 0 0,-4 3-289 0 0,-2 1-107 0 0,0 1-39 0 0,1-1-50 0 0,0 0-59 0 0,-1 1-33 0 0,1 0-52 0 0,0 0-58 0 0,1 0-63 0 0,-1 0-68 0 0,1 0-74 0 0,1 1-79 0 0,0-1-83 0 0,-6 0-772 0 0,0 0-794 0 0</inkml:trace>
  <inkml:trace contextRef="#ctx0" brushRef="#br0" timeOffset="304.58">79 192 7800 0 0,'0'0'174'0'0,"0"0"29"0"0,0 2 13 0 0,3 12-31 0 0,2-6-143 0 0,-2-2 23 0 0,0 0 70 0 0,-1-2 12 0 0,-2 0 58 0 0,0-1 401 0 0,2-3-325 0 0,0 0-43 0 0,0 0-41 0 0,0 0-34 0 0,1 0 64 0 0,1 0-85 0 0,8 1 99 0 0,-7 1-60 0 0,3 3 2 0 0,4 1 120 0 0,-1-4-53 0 0,-5-2-328 0 0,1 0 62 0 0,-1 0 53 0 0,1 0 45 0 0,6 0 172 0 0,17 0 496 0 0,-20 0-574 0 0,-1 0-68 0 0,-3 0-86 0 0,0 0-38 0 0,-1 0-42 0 0,1 0-48 0 0,0 0-67 0 0,-1 0-67 0 0,1 0-73 0 0,0 0-80 0 0,-1 0-85 0 0,1 0-94 0 0,-1 0-97 0 0,0 0-106 0 0,-3 0-848 0 0,-1 0-928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24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0 159 8480 0 0,'0'0'248'0'0,"0"0"-6"0"0,0 0-122 0 0,0 2 42 0 0,2 12 8 0 0,4 0-47 0 0,0 2 9 0 0,-4 1 57 0 0,-2-8-163 0 0,0 1 64 0 0,0-1 54 0 0,0 1 44 0 0,0 2 107 0 0,0 23 642 0 0,0-21-577 0 0,0 0-106 0 0,0-1-94 0 0,2 3 17 0 0,4-1-48 0 0,0 1 14 0 0,-5-8-56 0 0,0 3 33 0 0,2 8 39 0 0,0-10 9 0 0,0 0 0 0 0,1 0 0 0 0,5 8-168 0 0,-2-4 111 0 0,-6-11-91 0 0,-1-1 0 0 0,1 1 0 0 0,-1 0-1 0 0,0 0 1 0 0,1 0 0 0 0,-1 0 0 0 0,0 0-1 0 0,0 0 1 0 0,0 0 0 0 0,0 0 0 0 0,-1 1-20 0 0,1-1 16 0 0,0-1 1 0 0,0 1-1 0 0,0 0 1 0 0,0 0 0 0 0,0 0-1 0 0,0 0 1 0 0,1 0-1 0 0,-1 0 1 0 0,0 0 0 0 0,1-1-1 0 0,0 2-16 0 0,4 5 51 0 0,-4-6-39 0 0,0-1-1 0 0,0 0 0 0 0,0 1 1 0 0,-1-1-1 0 0,1 1 0 0 0,0-1 0 0 0,-1 1 1 0 0,1 0-1 0 0,-1-1 0 0 0,1 1 1 0 0,-1 0-1 0 0,0-1 0 0 0,0 1 1 0 0,0 0-12 0 0,0 0 14 0 0,0 0 0 0 0,1 0 0 0 0,-1 0 0 0 0,0 0 0 0 0,1 0 0 0 0,-1 0 0 0 0,1 0 0 0 0,0 0 0 0 0,0 0-14 0 0,1 3 25 0 0,1-1 0 0 0,0 1 0 0 0,0-1 0 0 0,3 3-25 0 0,-2-3 18 0 0,-1 0 0 0 0,0 0 0 0 0,0 0 0 0 0,-1 0 0 0 0,1 1 0 0 0,-1-1 0 0 0,1 3-18 0 0,2 20 77 0 0,6-4 10 0 0,-10-22-82 0 0,-1 0 1 0 0,1-1-1 0 0,-1 1 0 0 0,1 0 1 0 0,0-1-1 0 0,-1 1 1 0 0,1 0-1 0 0,0-1 0 0 0,-1 1 1 0 0,1-1-1 0 0,0 1 0 0 0,0-1 1 0 0,-1 1-1 0 0,1-1 1 0 0,0 0-1 0 0,0 1 0 0 0,0-1 1 0 0,0 0-1 0 0,-1 1 1 0 0,1-1-6 0 0,2 0 65 0 0,-3 0 6 0 0,0 0 1 0 0,-3 9 36 0 0,-3-4-72 0 0,-10-3-44 0 0,10-2 16 0 0,3-1-174 0 0,0 1 57 0 0,1 0 50 0 0,-1 0 44 0 0,0 0 53 0 0,0 0 53 0 0,-4-3 339 0 0,5 1-298 0 0,0 0-102 0 0,1 0-109 0 0,1 1-11 0 0,-1-1-40 0 0,1 1-42 0 0,-1-1-48 0 0,1 0-51 0 0,0 0-55 0 0,-1 0-58 0 0,1 0-64 0 0,0-1-67 0 0,0 1-71 0 0,0-1-75 0 0,0 0-79 0 0,0-1-1117 0 0,0-5-1052 0 0</inkml:trace>
  <inkml:trace contextRef="#ctx0" brushRef="#br0" timeOffset="332.45">395 1 6072 0 0,'0'2'133'0'0,"0"0"-111"0"0,0 0-1 0 0,1 0 1 0 0,-1 0 0 0 0,1-1-1 0 0,-1 1 1 0 0,1 0-1 0 0,0-1 1 0 0,0 1 0 0 0,-1 0-1 0 0,1-1 1 0 0,1 1-1 0 0,-1-1 1 0 0,0 0 0 0 0,0 1-1 0 0,1 0-21 0 0,0 0 118 0 0,-1-2 0 0 0,-1 0 52 0 0,0 0 153 0 0,0 0 279 0 0,2 3 26 0 0,0-1-543 0 0,-1 0 1 0 0,1 0 0 0 0,-1 0 0 0 0,0 0-1 0 0,0 0 1 0 0,0 1 0 0 0,0-1-1 0 0,0 0 1 0 0,0 1 0 0 0,-1-1-1 0 0,1 0 1 0 0,-1 1 0 0 0,1-1 0 0 0,-1 1-1 0 0,0-1 1 0 0,0 1 0 0 0,0-1-1 0 0,-1 2-85 0 0,3 7 305 0 0,4 1 39 0 0,0 1-33 0 0,-4-2-65 0 0,-2 1-25 0 0,-1 0-52 0 0,1-1-37 0 0,0-5-45 0 0,0 1-1 0 0,0 0 1 0 0,1 0 0 0 0,0 0 0 0 0,1 3-87 0 0,2 5 130 0 0,2 7 136 0 0,-4-9-87 0 0,-1 3 38 0 0,-2-7-119 0 0,1 12 94 0 0,3-4 20 0 0,2-6-111 0 0,2 7 67 0 0,-5-2 45 0 0,-1 0-18 0 0,1-9-129 0 0,3 1-9 0 0,1 8 24 0 0,-5 0 40 0 0,-1-5-22 0 0,-1-7-73 0 0,1-1 1 0 0,0 0 0 0 0,0 0 0 0 0,0 1-1 0 0,0-1 1 0 0,1 0 0 0 0,-1 0 0 0 0,1 0-1 0 0,0 0 1 0 0,0 1-27 0 0,4 4 55 0 0,2 4 28 0 0,-6-6-16 0 0,-1 2 38 0 0,0 19 51 0 0,0-25-84 0 0,0 1-2 0 0,0 7 1 0 0,0-7 14 0 0,0-3-15 0 0,0 0-1 0 0,3 0 16 0 0,2 1-49 0 0,-1 1-42 0 0,0 3-44 0 0,1 4-77 0 0,3 3-75 0 0,-7-11 140 0 0,0 0-9 0 0,-1-1-21 0 0,1 0-41 0 0,-1 0-16 0 0,0 1-42 0 0,0-1-46 0 0,0 0-53 0 0,0 0-58 0 0,0 0-52 0 0,0 0-47 0 0,0 0-41 0 0,0 0-144 0 0,0 0-41 0 0,0 0-174 0 0,0 0-466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26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17 6072 0 0,'-13'-14'133'0'0,"10"12"23"0"0,6 4 12 0 0,7 12-23 0 0,-4-1-115 0 0,0-9-47 0 0,0 1 32 0 0,-5 1 71 0 0,-1-3 50 0 0,0-3 158 0 0,0 0 265 0 0,0 3 17 0 0,0 1-375 0 0,1-2-39 0 0,4 4 220 0 0,-2-5-228 0 0,-1 1 34 0 0,1 2 149 0 0,-2 1 47 0 0,-1-1-149 0 0,0-1 33 0 0,0 2-14 0 0,0 1-34 0 0,0 4 72 0 0,0 1-65 0 0,1 4 18 0 0,1-4-77 0 0,4 0 52 0 0,0 0 33 0 0,-6-10-229 0 0,0 0 1 0 0,0 0-1 0 0,0 0 1 0 0,0 0-1 0 0,0 0 1 0 0,0 1-1 0 0,0-1 1 0 0,0 0-1 0 0,0 0 1 0 0,0 0-1 0 0,-1 0 1 0 0,1 1-25 0 0,-3 5 88 0 0,-2 12 119 0 0,9-6-44 0 0,0-5-68 0 0,1 19 155 0 0,1-12-80 0 0,-2-2-42 0 0,-1 6 20 0 0,-3-4-16 0 0,1-4-38 0 0,-1-8-63 0 0,0 0 0 0 0,1 0-1 0 0,-1 0 1 0 0,1 0 0 0 0,0 0 0 0 0,0 0-1 0 0,1 2-30 0 0,4 9 131 0 0,1 1 16 0 0,-1 4-42 0 0,-3-9-47 0 0,3 9 70 0 0,0-1-26 0 0,-2-7-42 0 0,-3-8-38 0 0,4 12 113 0 0,7 1 26 0 0,-10-15-146 0 0,-1 0 0 0 0,0 0 1 0 0,0 0-1 0 0,0 1 1 0 0,1-1-1 0 0,-1 0 1 0 0,0 1-1 0 0,-1-1 1 0 0,1 1-1 0 0,0-1 1 0 0,0 1-1 0 0,-1 0 1 0 0,1-1-1 0 0,-1 1 1 0 0,1 0-1 0 0,-1-1 0 0 0,1 1 1 0 0,-1 0-1 0 0,0-1 1 0 0,0 1-16 0 0,0-1 6 0 0,0 0-1 0 0,0-1 1 0 0,0 1-1 0 0,0 0 1 0 0,0 0 0 0 0,0-1-1 0 0,0 1 1 0 0,0 0 0 0 0,1-1-1 0 0,-1 1 1 0 0,0 0 0 0 0,0-1-1 0 0,1 1 1 0 0,-1-1 0 0 0,0 1-1 0 0,1 0 1 0 0,-1-1 0 0 0,0 1-1 0 0,1-1 1 0 0,-1 1 0 0 0,1-1-1 0 0,-1 1 1 0 0,1-1 0 0 0,0 0-1 0 0,-1 1 1 0 0,1-1-6 0 0,-1 1 4 0 0,1-1 1 0 0,0 0 0 0 0,-1 1-1 0 0,1-1 1 0 0,-1 1-1 0 0,1-1 1 0 0,-1 1 0 0 0,0-1-1 0 0,1 1 1 0 0,-1-1-1 0 0,1 1 1 0 0,-1-1 0 0 0,0 1-1 0 0,1 0 1 0 0,-1-1-1 0 0,0 1 1 0 0,0 0 0 0 0,0-1-1 0 0,1 1 1 0 0,-1 0-1 0 0,0-1 1 0 0,0 1 0 0 0,0 0-1 0 0,0-1 1 0 0,0 1 0 0 0,0 0-5 0 0,0 23 145 0 0,0-19-130 0 0,0-2 59 0 0,0-3-3 0 0,0 0-1 0 0,0 0 2 0 0,0 0 0 0 0,0 0-24 0 0,0 0-101 0 0,0 2-47 0 0,0 0 66 0 0,0 0-22 0 0,0-1-26 0 0,0 1-45 0 0,1-1-21 0 0,-1 0-46 0 0,1 0-52 0 0,-1 0-57 0 0,1-1-64 0 0,0 1-58 0 0,0-1-51 0 0,1 1-46 0 0,-1-1-156 0 0,1 0-44 0 0,0 0-187 0 0,1 0-504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26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96 6568 0 0,'0'0'190'0'0,"-3"-3"-10"0"0,-17-18-135 0 0,15 18-24 0 0,1 1 15 0 0,4 1-22 0 0,-1 1 1 0 0,1 0-1 0 0,-1 0 1 0 0,1 0 0 0 0,-1 0-1 0 0,1-1 1 0 0,-1 1-1 0 0,1 0 1 0 0,0 0-1 0 0,-1 0 1 0 0,1 0-1 0 0,-1 0 1 0 0,1 0 0 0 0,-1 0-1 0 0,1 0 1 0 0,-1 1-1 0 0,1-1 1 0 0,-1 0-1 0 0,1 0 1 0 0,0 0 0 0 0,-1 0-1 0 0,1 1 1 0 0,-1-1-1 0 0,1 0 1 0 0,0 0-1 0 0,-1 1 1 0 0,1-1-1 0 0,0 0 1 0 0,-1 0 0 0 0,1 1-15 0 0,-10 14 432 0 0,-1 0-53 0 0,11-14-360 0 0,-1-1 0 0 0,1 1 0 0 0,-1-1 0 0 0,1 1 0 0 0,-1-1 0 0 0,0 1-1 0 0,1-1 1 0 0,-1 1 0 0 0,0-1 0 0 0,0 0 0 0 0,1 1 0 0 0,-1-1-1 0 0,0 0 1 0 0,0 0 0 0 0,1 1 0 0 0,-1-1 0 0 0,0 0 0 0 0,0 0-19 0 0,-11-4 333 0 0,3 0-77 0 0,-2 2 55 0 0,4 2 41 0 0,0 0-20 0 0,0 0-65 0 0,1 0-53 0 0,1 0-43 0 0,-1 2-8 0 0,-12 5 195 0 0,8-1-175 0 0,-10 7 100 0 0,-14 9 157 0 0,15-7-229 0 0,-3 11 49 0 0,19-20-205 0 0,-1-1 0 0 0,0 0 1 0 0,-1 0-1 0 0,1-1 0 0 0,-4 3-55 0 0,3-4 39 0 0,0 1 0 0 0,0 0 1 0 0,0 0-1 0 0,1 0 0 0 0,0 0 0 0 0,0 1 0 0 0,0-1 0 0 0,0 1 0 0 0,1 0 0 0 0,0 0 0 0 0,0 0 0 0 0,0 1 0 0 0,1-1 0 0 0,-1 1 1 0 0,1 0-1 0 0,0 1-39 0 0,-2 10 108 0 0,-2 6 12 0 0,1-3-39 0 0,4-17-64 0 0,0 0 0 0 0,0 1 0 0 0,0-1 0 0 0,1 0 0 0 0,0 1 1 0 0,0-1-1 0 0,0 0 0 0 0,0 3-17 0 0,1-2 16 0 0,-1 1 1 0 0,1-1-1 0 0,1 0 1 0 0,-1 1-1 0 0,2 3-16 0 0,2 2 23 0 0,1 1 0 0 0,0-1-1 0 0,0 0 1 0 0,2 0-23 0 0,1 3 31 0 0,7 6-2 0 0,0-1 37 0 0,-13-12-48 0 0,-2-4-9 0 0,1 0-1 0 0,-1 0 1 0 0,1 0-1 0 0,-1 0 1 0 0,1 0-1 0 0,0 0 1 0 0,0 0 0 0 0,0 0-9 0 0,18 6 69 0 0,-16-6-48 0 0,0-1 0 0 0,0 1 1 0 0,0 0-1 0 0,0 0 1 0 0,3 2-22 0 0,-3-2 18 0 0,0 0 0 0 0,0 0 0 0 0,0 0 0 0 0,0-1 0 0 0,0 0 0 0 0,0 1 0 0 0,0-2 0 0 0,0 1 0 0 0,3 0-18 0 0,18 1 113 0 0,0-2 35 0 0,-10 0-34 0 0,1-2 27 0 0,2-5-15 0 0,-7 2-50 0 0,4 0 87 0 0,-3 0-48 0 0,-8 3-83 0 0,-1 0 0 0 0,1 0 1 0 0,-1-1-1 0 0,0 1 0 0 0,1-1 0 0 0,-2 0 0 0 0,1 1 1 0 0,3-4-33 0 0,6-11 168 0 0,-4 5-96 0 0,3-3 26 0 0,-1-3 58 0 0,1 5-53 0 0,-9 11-90 0 0,-1 1 0 0 0,1-1-1 0 0,0 0 1 0 0,-1 0 0 0 0,1 0-1 0 0,-1 0 1 0 0,0 0 0 0 0,0 0-1 0 0,1-2-12 0 0,0-13 63 0 0,-2 13-47 0 0,0 1 0 0 0,0 0 0 0 0,0-1 0 0 0,0 1 0 0 0,1 0 0 0 0,0 0 0 0 0,-1-1 0 0 0,1 1-16 0 0,3-6 31 0 0,-3 6-21 0 0,1-1 1 0 0,-1 1 0 0 0,0 0-1 0 0,0 0 1 0 0,0 0 0 0 0,-1-1-1 0 0,1 1 1 0 0,-1 0 0 0 0,0-1-1 0 0,0 1 1 0 0,0-1 0 0 0,0 1-1 0 0,-1-3-10 0 0,-5-9 54 0 0,5 11-43 0 0,0 1-1 0 0,0 0 0 0 0,0-1 1 0 0,0 1-1 0 0,0-1 0 0 0,1 1 1 0 0,-1-1-1 0 0,1 1 0 0 0,0-1-10 0 0,0-3 3 0 0,0 1 4 0 0,1-1 0 0 0,-1 1 1 0 0,-1-1-1 0 0,1 1 0 0 0,-1-1 0 0 0,0 1 0 0 0,0-1 0 0 0,-1 1 0 0 0,0 0 0 0 0,0-1 0 0 0,-1 1 0 0 0,-1-2-7 0 0,-7-12 40 0 0,3-7-25 0 0,6 20-16 0 0,0 0 1 0 0,-1 0-1 0 0,-2-7 1 0 0,-4-7 4 0 0,4 6-15 0 0,0 4-27 0 0,0 2-60 0 0,0 0-81 0 0,2-2-60 0 0,3 9 101 0 0,-1 1-50 0 0,1 0-77 0 0,-1 1 85 0 0,0-1-38 0 0,1 1 218 0 0,-1-1-258 0 0,0 0-39 0 0,-1-1-398 0 0,0 0 98 0 0,1-1-53 0 0,-2-1-761 0 0,1-3-563 0 0,1-2-1117 0 0,1 9 2999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26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8328 0 0,'0'0'241'0'0,"3"3"0"0"0,-3-3-241 0 0,5 5 64 0 0,3 0-37 0 0,-8-4-26 0 0,1-1 0 0 0,-1 0-1 0 0,0 0 1 0 0,1 0 0 0 0,-1 1-1 0 0,1-1 1 0 0,-1 0 0 0 0,1 0 0 0 0,-1 0-1 0 0,1 0 1 0 0,-1 0 0 0 0,1 0 0 0 0,-1 0-1 0 0,1 0 1 0 0,-1 0 0 0 0,1 0-1 0 0,-1 0 1 0 0,0 0 0 0 0,1 0 0 0 0,-1 0-1 0 0,1 0 1 0 0,-1-1 0 0 0,1 1 0 0 0,-1 0-1 0 0,1 0 1 0 0,-1 0 0 0 0,0-1 0 0 0,1 1-1 0 0,-1 0 1 0 0,0-1 0 0 0,1 1-1 0 0,-1 0 1 0 0,0-1 0 0 0,1 1 0 0 0,-1 0-1 0 0,0-1 1 0 0,1 1 0 0 0,-1-1 0 0 0,0 1-1 0 0,6-6 93 0 0,-2 4-3 0 0,1 1 39 0 0,3-1 103 0 0,6-4 40 0 0,2-1 67 0 0,-9 9-39 0 0,-3 5-65 0 0,-3-7-220 0 0,-1 0-1 0 0,0 1 0 0 0,0-1 1 0 0,1 1-1 0 0,-1-1 0 0 0,0 1 1 0 0,1-1-1 0 0,-1 0 0 0 0,0 1 1 0 0,1-1-1 0 0,-1 0 0 0 0,0 1 1 0 0,1-1-1 0 0,-1 0 1 0 0,1 0-1 0 0,-1 1 0 0 0,1-1 1 0 0,-1 0-1 0 0,1 0 0 0 0,-1 0 1 0 0,1 0-1 0 0,-1 0 0 0 0,1 1 1 0 0,-1-1-1 0 0,1 0 0 0 0,-1 0 1 0 0,1 0-1 0 0,-1 0 1 0 0,1 0-1 0 0,-1-1 0 0 0,1 1 1 0 0,-1 0-15 0 0,5 0 100 0 0,2 0 56 0 0,10 3 185 0 0,-10 0-169 0 0,0 2 32 0 0,0 3 69 0 0,32 34 481 0 0,-27-26-552 0 0,-2 2-52 0 0,7 10 128 0 0,3 3 42 0 0,-12-9-201 0 0,-3 20 42 0 0,5-5-7 0 0,-4 5 0 0 0,-1-18-52 0 0,-3-14-42 0 0,0 1 0 0 0,0-1 0 0 0,-1 1 0 0 0,0 2-60 0 0,-1 83 432 0 0,0-57-221 0 0,0-11-19 0 0,0 1 53 0 0,-1-21-147 0 0,0 1 0 0 0,0-1 0 0 0,0 0 0 0 0,-3 8-98 0 0,1-9 98 0 0,2 1 0 0 0,-1-1 0 0 0,1 0-1 0 0,0 7-97 0 0,0 0 184 0 0,-2-2-45 0 0,-2 1-17 0 0,-4 4 9 0 0,-2 6 51 0 0,6-8-29 0 0,0 0-34 0 0,4-12-93 0 0,0 0-1 0 0,0 0 1 0 0,-1 0-1 0 0,1-1 1 0 0,-1 1-1 0 0,0 0 1 0 0,0-1-1 0 0,0 1-25 0 0,-8 8 120 0 0,7-8-81 0 0,1 0 1 0 0,0 0 0 0 0,-1 0-1 0 0,1 0 1 0 0,0 1 0 0 0,0 0-40 0 0,0 0 36 0 0,1-1 0 0 0,-1 1 0 0 0,-1-1 0 0 0,1 0 0 0 0,0 0 0 0 0,-2 1-36 0 0,-7 8 95 0 0,-11 11 87 0 0,8-13-107 0 0,1-8-5 0 0,13-2-68 0 0,-1 0 0 0 0,1 0 0 0 0,0 0 0 0 0,0 0 0 0 0,0 1 1 0 0,-1-1-1 0 0,1 0 0 0 0,0 0 0 0 0,0 0 0 0 0,-1 0 0 0 0,1 0 0 0 0,0 0 0 0 0,0 0 1 0 0,0 0-1 0 0,0 1 0 0 0,-1-1 0 0 0,1 0 0 0 0,0 0 0 0 0,0 0 0 0 0,0 0 1 0 0,0 0-1 0 0,-1 1 0 0 0,1-1 0 0 0,0 0 0 0 0,0 0 0 0 0,0 0 0 0 0,0 1 0 0 0,0-1 1 0 0,0 0-1 0 0,0 0 0 0 0,0 1 0 0 0,0-1 0 0 0,0 0 0 0 0,0 0 0 0 0,0 1-2 0 0,-3 5 12 0 0,1 0 0 0 0,0 1 0 0 0,0-1 0 0 0,0 1 0 0 0,1-1 0 0 0,0 1 0 0 0,0 0-12 0 0,1-2-49 0 0,0-5-51 0 0,0 0-11 0 0,0 0 7 0 0,0 0-74 0 0,0 0 34 0 0,0 0-35 0 0,0 0-139 0 0,0 0-41 0 0,0 0-956 0 0,0 0 787 0 0,0 0 313 0 0,0 0-34 0 0,0 0 11 0 0,0 0-33 0 0,0 0-39 0 0,0 0-43 0 0,0 0-45 0 0,0 0-44 0 0,0 0-37 0 0,0 0-34 0 0,0 0-140 0 0,0 0-32 0 0,0 0-1487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10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9488 0 0,'0'0'276'0'0,"0"0"2"0"0,0 0-96 0 0,0 0-40 0 0,0 0 153 0 0,0 0 272 0 0,0 0 29 0 0,0 0-28 0 0,-3 0-135 0 0,-8 0-60 0 0,9 0-11 0 0,2 0-156 0 0,0 0-96 0 0,0 0-38 0 0,0 0-8 0 0,0 0-65 0 0,0 1-89 0 0,0-1-83 0 0,0 1 42 0 0,0 0-34 0 0,0 0-38 0 0,0 0-34 0 0,0 1-331 0 0,-1 0 73 0 0,1-1-48 0 0,-2 2-647 0 0,-2-1-515 0 0,-5-1-974 0 0</inkml:trace>
  <inkml:trace contextRef="#ctx0" brushRef="#br0" timeOffset="307.32">32 142 7800 0 0,'0'0'174'0'0,"0"0"29"0"0,0 0 13 0 0,0 0-73 0 0,0 0-18 0 0,0 0 39 0 0,0 0 132 0 0,0 0 249 0 0,0 0 21 0 0,0 0-41 0 0,0 0-367 0 0,0 0 29 0 0,0 0 79 0 0,0 0-12 0 0,0 0-4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27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5728 0 0,'0'0'166'0'0,"2"0"-6"0"0,-1 0-157 0 0,0 0-1 0 0,-1 0 0 0 0,1 0 0 0 0,0 0 1 0 0,-1 0-1 0 0,1 0 0 0 0,0 0 0 0 0,-1 0 0 0 0,1 0 1 0 0,0-1-1 0 0,-1 1 0 0 0,1 0 0 0 0,0-1 1 0 0,-1 1-1 0 0,1 0-2 0 0,0-3 46 0 0,-1 1 71 0 0,0 1-100 0 0,0 1 0 0 0,0 0 0 0 0,0-1 0 0 0,0 1 0 0 0,0-1 1 0 0,0 1-1 0 0,0-1 0 0 0,0 1 0 0 0,0-1 0 0 0,0 1 0 0 0,0 0 0 0 0,0-1 0 0 0,0 1 1 0 0,0-1-1 0 0,0 1 0 0 0,1 0 0 0 0,-1-1 0 0 0,0 1 0 0 0,0-1 0 0 0,1 1 0 0 0,-1 0 1 0 0,0-1-1 0 0,1 1 0 0 0,-1 0 0 0 0,0 0 0 0 0,1-1 0 0 0,-1 1-17 0 0,14-10 348 0 0,-2 7-31 0 0,-9 3 67 0 0,0 0 22 0 0,0 0-265 0 0,-1 0-80 0 0,0 0-1 0 0,-1 0 1 0 0,1 0 0 0 0,0 0-1 0 0,0 0 1 0 0,0 0-1 0 0,0 0 1 0 0,-1-1 0 0 0,1 1-1 0 0,0-1 1 0 0,1 0-61 0 0,1-5 242 0 0,-3 5-227 0 0,-1 1 0 0 0,0-1 0 0 0,0 1-1 0 0,1-1 1 0 0,-1 1 0 0 0,0 0 0 0 0,0-1 0 0 0,1 1 0 0 0,-1 0 0 0 0,1-1 0 0 0,-1 1 0 0 0,0 0 0 0 0,1-1 0 0 0,-1 1 0 0 0,1 0 0 0 0,-1 0 0 0 0,1-1 0 0 0,-1 1 0 0 0,0 0-1 0 0,1 0 1 0 0,-1 0 0 0 0,1 0 0 0 0,-1 0 0 0 0,1 0 0 0 0,-1-1 0 0 0,1 1 0 0 0,-1 0 0 0 0,1 1 0 0 0,-1-1 0 0 0,1 0 0 0 0,-1 0 0 0 0,1 0-15 0 0,10-2 297 0 0,3-4 233 0 0,-8 2-305 0 0,0 2-37 0 0,2 0-28 0 0,-8 2-145 0 0,9 0 319 0 0,-2 0-101 0 0,-2 0-97 0 0,0 0-41 0 0,10 0 96 0 0,-7 0-81 0 0,1 0 75 0 0,-4 0-53 0 0,0 0 34 0 0,-4 0-162 0 0,-1 0 1 0 0,1 0-1 0 0,-1 0 1 0 0,1 0-1 0 0,-1 0 1 0 0,1 0-1 0 0,-1 0 1 0 0,1 0-1 0 0,-1 0 0 0 0,1 1 1 0 0,-1-1-1 0 0,1 0 1 0 0,-1 0-1 0 0,1 0 1 0 0,-1 1-1 0 0,0-1 1 0 0,1 0-1 0 0,-1 0 0 0 0,1 1 1 0 0,-1-1-1 0 0,0 0 1 0 0,1 1-1 0 0,-1-1 1 0 0,0 1-1 0 0,1-1 1 0 0,-1 0-1 0 0,0 1 0 0 0,0-1 1 0 0,1 1-1 0 0,-1-1 1 0 0,0 1-1 0 0,0-1 1 0 0,0 1-1 0 0,0-1 1 0 0,1 0-1 0 0,-1 1 0 0 0,0-1 1 0 0,0 1-1 0 0,0-1 1 0 0,0 1-1 0 0,0-1 1 0 0,0 1-5 0 0,-1-1 1 0 0,1 0 1 0 0,0 1-1 0 0,0-1 1 0 0,0 0-1 0 0,0 0 0 0 0,0 0 1 0 0,0 0-1 0 0,0 0 1 0 0,0 0-1 0 0,0 0 1 0 0,0 0-1 0 0,0 0 1 0 0,0 0-1 0 0,0 1 1 0 0,0-1-1 0 0,0 0 1 0 0,0 0-1 0 0,0 0 1 0 0,0 0-1 0 0,0 0 1 0 0,0 0-1 0 0,1 0 1 0 0,-1 0-1 0 0,0 0 0 0 0,0 0 1 0 0,0 0-1 0 0,0 1 1 0 0,0-1-1 0 0,0 0 1 0 0,0 0-1 0 0,0 0 1 0 0,0 0-1 0 0,0 0 1 0 0,0 0-1 0 0,0 0 1 0 0,0 0-1 0 0,0 0 1 0 0,1 0-1 0 0,-1 0 1 0 0,0 0-1 0 0,0 0 1 0 0,0 0-1 0 0,0 0 0 0 0,0 0 1 0 0,0 0-1 0 0,0 0 1 0 0,0 0-1 0 0,0 0 1 0 0,0 0-1 0 0,1 0 1 0 0,-1 0-1 0 0,0 0 1 0 0,0 0-1 0 0,0 0 1 0 0,0 0-1 0 0,0 0 1 0 0,0 0-2 0 0,11 0 68 0 0,-11 0-67 0 0,0 0 0 0 0,0 0 0 0 0,0 0 0 0 0,0 0 0 0 0,0 0 0 0 0,0 0 0 0 0,0 0 1 0 0,0 0-1 0 0,0 0 0 0 0,1 0 0 0 0,-1 0 0 0 0,0 0 0 0 0,0 0 0 0 0,0 0 0 0 0,0 0 1 0 0,0 0-1 0 0,0 0 0 0 0,0 0 0 0 0,0 0 0 0 0,0 0 0 0 0,0 0 0 0 0,1 0 0 0 0,-1 0 1 0 0,0 0-1 0 0,0 0 0 0 0,0 0 0 0 0,0 0 0 0 0,0 0 0 0 0,0 0 0 0 0,0 0 0 0 0,0 0 1 0 0,0 1-1 0 0,0-1 0 0 0,0 0 0 0 0,0 0 0 0 0,0 0 0 0 0,0 0 0 0 0,0 0 0 0 0,0 0 1 0 0,0 0-1 0 0,0 0 0 0 0,0 0 0 0 0,1 0 0 0 0,-1 0 0 0 0,0 1 0 0 0,0-1 0 0 0,0 0 1 0 0,0 0-1 0 0,0 0 0 0 0,0 0 0 0 0,-1 0 0 0 0,1 0 0 0 0,0 0 0 0 0,0 0 0 0 0,0 0 0 0 0,0 0 1 0 0,0 1-2 0 0,0-1 2 0 0,0 0 1 0 0,0 1 0 0 0,0-1-1 0 0,0 1 1 0 0,0-1 0 0 0,0 1-1 0 0,0-1 1 0 0,0 0 0 0 0,0 1-1 0 0,1-1 1 0 0,-1 1 0 0 0,0-1-1 0 0,0 0 1 0 0,0 1 0 0 0,0-1 0 0 0,1 1-1 0 0,-1-1 1 0 0,0 0 0 0 0,0 1-1 0 0,1-1 1 0 0,-1 0 0 0 0,0 1-1 0 0,0-1 1 0 0,1 0 0 0 0,-1 0-1 0 0,0 1 1 0 0,1-1 0 0 0,-1 0-1 0 0,1 0 1 0 0,-1 0 0 0 0,1 1-3 0 0,5 3 34 0 0,-5-3-33 0 0,-1 0-1 0 0,1 0 1 0 0,-1-1 0 0 0,0 1 0 0 0,1 0 0 0 0,-1 0-1 0 0,0 0 1 0 0,0 0 0 0 0,0-1 0 0 0,0 1-1 0 0,0 0 1 0 0,0 0 0 0 0,0 0 0 0 0,0 1-1 0 0,0 18-79 0 0,0 23 70 0 0,0-43 9 0 0,0 1 1 0 0,0-1 0 0 0,0 1 0 0 0,1-1-1 0 0,-1 1 1 0 0,0-1 0 0 0,0 1 0 0 0,0-1 0 0 0,-1 1-1 0 0,1-1 1 0 0,0 1 0 0 0,0-1 0 0 0,0 1-1 0 0,0-1 1 0 0,0 0 0 0 0,-1 1 0 0 0,1-1 0 0 0,0 1-1 0 0,0-1 1 0 0,-1 1 0 0 0,1-1 0 0 0,0 0-1 0 0,-1 1 1 0 0,1-1 0 0 0,0 1 0 0 0,-1-1 0 0 0,1 0-1 0 0,0 0 1 0 0,-1 1 0 0 0,1-1 0 0 0,-1 0-1 0 0,0 1 0 0 0,-5 3 29 0 0,-10 25 48 0 0,3 1-5 0 0,-6 11 25 0 0,10-28-22 0 0,-2 0 37 0 0,4-5-82 0 0,0-1 43 0 0,1-1 0 0 0,-1 1 0 0 0,0-1 0 0 0,-4 2-73 0 0,0-3 66 0 0,-1 1 3 0 0,1 4 69 0 0,8-7-111 0 0,-16 16 219 0 0,12-14-210 0 0,-6 0 62 0 0,8 1-36 0 0,5-5-58 0 0,0-1 0 0 0,0 1 0 0 0,-1-1 0 0 0,1 1 0 0 0,0-1 0 0 0,-1 0 0 0 0,1 1 0 0 0,0-1 1 0 0,-1 1-1 0 0,1-1 0 0 0,0 0 0 0 0,-1 0 0 0 0,1 1 0 0 0,-1-1 0 0 0,1 0 0 0 0,-1 0 0 0 0,1 1 0 0 0,0-1 0 0 0,-1 0 0 0 0,1 0 0 0 0,-1 0 0 0 0,1 0 0 0 0,-1 0 0 0 0,1 1 0 0 0,-1-1 0 0 0,1 0 0 0 0,-1 0 0 0 0,1 0 0 0 0,-1-1 0 0 0,1 1 1 0 0,-1 0-1 0 0,0 0-4 0 0,1 0 4 0 0,-1 0 0 0 0,1 0 0 0 0,-1 0 0 0 0,1-1 0 0 0,-1 1 0 0 0,1 0 1 0 0,-1 0-1 0 0,1 0 0 0 0,-1 0 0 0 0,1 0 0 0 0,-1 1 0 0 0,1-1 0 0 0,-1 0 1 0 0,1 0-1 0 0,-1 0 0 0 0,1 0 0 0 0,-1 1 0 0 0,1-1 0 0 0,-1 0 0 0 0,1 0 1 0 0,-1 1-1 0 0,1-1 0 0 0,-1 0 0 0 0,1 1 0 0 0,0-1 0 0 0,-1 0 0 0 0,1 1 1 0 0,0-1-1 0 0,-1 1 0 0 0,1-1 0 0 0,0 0 0 0 0,0 1 0 0 0,-1-1 0 0 0,1 1 1 0 0,0-1-1 0 0,0 1 0 0 0,0-1 0 0 0,0 1 0 0 0,-1-1 0 0 0,1 1 0 0 0,0-1 1 0 0,0 1-1 0 0,0-1 0 0 0,0 1 0 0 0,0-1 0 0 0,0 1-4 0 0,0 2 90 0 0,0-3-2 0 0,0 0 1 0 0,0 0 6 0 0,0 0-3 0 0,5-1-38 0 0,-3 1-33 0 0,-2 0-19 0 0,8 5 4 0 0,9 4 40 0 0,-16-8-46 0 0,0-1 1 0 0,0 1-1 0 0,0-1 0 0 0,0 0 1 0 0,0 1-1 0 0,0-1 0 0 0,0 0 1 0 0,0 1-1 0 0,0-1 1 0 0,0 0-1 0 0,0 0 0 0 0,0 0 1 0 0,0 0-1 0 0,0 0 0 0 0,0 0 1 0 0,0 0-1 0 0,0 0 0 0 0,10-1 18 0 0,7 1 33 0 0,4 1-51 0 0,-19-2 0 0 0,20-13 0 0 0,-8 12 0 0 0,1-1 0 0 0,0-7 0 0 0,0 7 0 0 0,-15 3 0 0 0,-1 0 0 0 0,1 0 0 0 0,0 0 0 0 0,0 0 0 0 0,0 0 0 0 0,0 0 0 0 0,0 0 0 0 0,-1 0 0 0 0,1-1 0 0 0,0 1 0 0 0,0 0 0 0 0,0 0 0 0 0,-1-1 0 0 0,2 0 0 0 0,-2 1 0 0 0,1-1 1 0 0,-1 1 0 0 0,0-1-1 0 0,0 0 1 0 0,1 1 0 0 0,-1-1 0 0 0,0 0-1 0 0,0 1 1 0 0,0-1 0 0 0,0 0-1 0 0,1 1 1 0 0,-1-1 0 0 0,0 0-1 0 0,0 1 1 0 0,0-1-1 0 0,-1 1 1 0 0,1 0 0 0 0,0 0-1 0 0,0 0 1 0 0,0 0 0 0 0,0-1 0 0 0,0 1-1 0 0,0 0 1 0 0,0 0 0 0 0,0 0 0 0 0,0 0-1 0 0,0 0 1 0 0,0 0 0 0 0,0 0 0 0 0,0 0-1 0 0,0 0 1 0 0,0 0 0 0 0,0-1 0 0 0,0 1-1 0 0,0 0 1 0 0,0 0 0 0 0,0 0 0 0 0,1 0-1 0 0,-1 0 1 0 0,0 0 0 0 0,0 0 0 0 0,0 0-1 0 0,0 0 1 0 0,0 0 0 0 0,0 0 0 0 0,0 0-1 0 0,0-1 1 0 0,0 1 0 0 0,0 0 0 0 0,0 0-1 0 0,0 0 1 0 0,0 0 0 0 0,0 0 0 0 0,1 0-1 0 0,-1 0 1 0 0,0 0 0 0 0,0 0 0 0 0,0 0-1 0 0,0 0 1 0 0,0 0 0 0 0,0 0 0 0 0,0 0-1 0 0,0 0 1 0 0,0 0 0 0 0,0 0 0 0 0,1 0-1 0 0,-1 0 1 0 0,0 0 0 0 0,0 0 0 0 0,0 0-1 0 0,0 0 1 0 0,0 0 0 0 0,0 0-1 0 0,11 0 21 0 0,-9 0 33 0 0,-2 0 10 0 0,0 0-38 0 0,0 0-61 0 0,0 0-60 0 0,0 0-107 0 0,0 0 95 0 0,0 0-55 0 0,0 0-73 0 0,0 0 72 0 0,0 0-35 0 0,0 0-38 0 0,0 0-36 0 0,0 0-366 0 0,0 0 88 0 0,0 0-49 0 0,0 0-705 0 0,0 0-553 0 0,0 0-1052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45.6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58 6072 0 0,'0'0'133'0'0,"0"0"23"0"0,0 0 12 0 0,0-3-23 0 0,0 3-143 0 0,0-1 0 0 0,0 0 0 0 0,0 1 0 0 0,0-1 0 0 0,-1 0 0 0 0,1 1 0 0 0,0-1 0 0 0,0 0 0 0 0,0 1 0 0 0,0-1 0 0 0,-1 0 0 0 0,1 1 0 0 0,0-1 0 0 0,-1 1 0 0 0,1-1-2 0 0,-11-4 0 0 0,7-2 44 0 0,0 2 100 0 0,-6 4 108 0 0,9 1-224 0 0,1 0-1 0 0,-1 0 1 0 0,0 0 0 0 0,1 0-1 0 0,-1 0 1 0 0,0-1 0 0 0,1 1 0 0 0,-1 0-1 0 0,0 0 1 0 0,1 0 0 0 0,-1-1-1 0 0,0 1 1 0 0,1 0 0 0 0,-1 0 0 0 0,0-1-1 0 0,1 1 1 0 0,-1-1 0 0 0,1 1-1 0 0,-1-1 1 0 0,1 1 0 0 0,-1 0 0 0 0,1-1-1 0 0,-1 0 1 0 0,1 1 0 0 0,0-1-1 0 0,-1 1-27 0 0,1-1 29 0 0,-1 0-1 0 0,1 1 0 0 0,0-1 0 0 0,-1 1 1 0 0,1-1-1 0 0,-1 1 0 0 0,1-1 0 0 0,-1 1 1 0 0,1 0-1 0 0,-1-1 0 0 0,0 1 0 0 0,1-1 0 0 0,-1 1 1 0 0,1 0-1 0 0,-1 0 0 0 0,0-1 0 0 0,1 1 1 0 0,-1 0-1 0 0,0 0 0 0 0,1 0 0 0 0,-1 0 0 0 0,0 0 1 0 0,1 0-1 0 0,-1 0 0 0 0,0 0 0 0 0,0 0-28 0 0,-2-1 95 0 0,-1 1 69 0 0,0-2 144 0 0,-6-2 503 0 0,7 3-589 0 0,0-1-76 0 0,1 2-104 0 0,1-1-69 0 0,0 1-36 0 0,-11 5 295 0 0,10-5-200 0 0,1 1 0 0 0,-1 0-1 0 0,1 0 1 0 0,-1-1 0 0 0,0 1 0 0 0,1-1 0 0 0,-1 1 0 0 0,0-1 0 0 0,0 0-1 0 0,-1 1-31 0 0,3-1 7 0 0,-26 2 496 0 0,15 2-324 0 0,7 0-145 0 0,1 2-51 0 0,-3 7 113 0 0,-4-8-16 0 0,-6 24-4 0 0,12-20-55 0 0,0 1 0 0 0,1-1 1 0 0,-2 6-22 0 0,0 2 12 0 0,-1-1-14 0 0,5-13 4 0 0,0 0-1 0 0,0 1 1 0 0,0-1-1 0 0,0 0 1 0 0,0 1-1 0 0,1-1 1 0 0,-1 1-1 0 0,1 1-1 0 0,0 76 182 0 0,0-75-167 0 0,1-1 1 0 0,0 0 0 0 0,0 1 0 0 0,0-1 0 0 0,0 0 0 0 0,2 2-16 0 0,-2-2 17 0 0,1 1 1 0 0,-1-1-1 0 0,1 1 1 0 0,-2-1-1 0 0,1 1 1 0 0,0 1-18 0 0,-1 0 21 0 0,1 1 1 0 0,0-1 0 0 0,0 0 0 0 0,1 0 0 0 0,0 0 0 0 0,2 6-22 0 0,-2-8 13 0 0,-1-2-2 0 0,0 0 1 0 0,-1 0 0 0 0,1 1 0 0 0,-1-1 0 0 0,1 0 0 0 0,-1 1 0 0 0,0-1-1 0 0,0 1-11 0 0,1 15 42 0 0,0-15-35 0 0,0-1 1 0 0,1 0 0 0 0,-1 0 0 0 0,1 0-1 0 0,-1 0 1 0 0,1-1 0 0 0,1 2-8 0 0,-1 0 15 0 0,1-1-1 0 0,-1 1 1 0 0,0 0 0 0 0,0 0 0 0 0,0 2-15 0 0,4 23 68 0 0,1-3 4 0 0,-5-22-48 0 0,-1 0-1 0 0,1 1 0 0 0,0-1 1 0 0,0 0-1 0 0,1-1 1 0 0,-1 1-1 0 0,1 0 1 0 0,2 1-24 0 0,8 11 102 0 0,-11-11-63 0 0,-2-4-27 0 0,1-1 0 0 0,-1 1 0 0 0,0 0 0 0 0,0-1 0 0 0,1 1 0 0 0,-1 0 0 0 0,0-1 0 0 0,1 1 0 0 0,-1-1 0 0 0,1 1 0 0 0,-1-1 0 0 0,1 1 0 0 0,-1-1 0 0 0,1 1 0 0 0,-1-1 0 0 0,1 0 0 0 0,0 1 0 0 0,-1-1 0 0 0,1 0 0 0 0,-1 1 0 0 0,1-1 0 0 0,0 0-12 0 0,4 3 52 0 0,-1-1 5 0 0,21 11 273 0 0,-20-6-230 0 0,-5-6-95 0 0,0-1 0 0 0,0 0 0 0 0,0 1 0 0 0,1-1 1 0 0,-1 1-1 0 0,0-1 0 0 0,0 0 0 0 0,1 1 0 0 0,-1-1 0 0 0,0 0 0 0 0,1 0 0 0 0,-1 1 0 0 0,0-1 0 0 0,1 0 1 0 0,-1 0-1 0 0,0 1 0 0 0,1-1 0 0 0,-1 0 0 0 0,1 0 0 0 0,-1 0 0 0 0,0 0 0 0 0,1 0 0 0 0,-1 1 1 0 0,1-1-1 0 0,-1 0 0 0 0,0 0 0 0 0,1 0 0 0 0,-1 0 0 0 0,1 0 0 0 0,-1 0 0 0 0,1 0-5 0 0,1 0 114 0 0,1 0 8 0 0,0 0-82 0 0,-1 0-10 0 0,0 0-1 0 0,0 0 0 0 0,0 0 0 0 0,1 0 0 0 0,-1-1 1 0 0,0 1-1 0 0,0-1 0 0 0,0 1 0 0 0,0-1 1 0 0,0 1-1 0 0,0-1 0 0 0,0 0 0 0 0,1-1-29 0 0,4-3 131 0 0,0-2 46 0 0,9-2-40 0 0,-13 8-122 0 0,-1 0 0 0 0,0 0 0 0 0,0-1 0 0 0,0 1 0 0 0,0 0 0 0 0,0-1 0 0 0,0 1 0 0 0,0-1 0 0 0,0 1 0 0 0,0-1 0 0 0,-1 0 1 0 0,1-1-16 0 0,30-60 384 0 0,-31 62-377 0 0,-1 0 1 0 0,1-1 0 0 0,-1 1 0 0 0,0-1 0 0 0,0 1 0 0 0,1 0 0 0 0,-1-1 0 0 0,0 1 0 0 0,0-1 0 0 0,0 0-8 0 0,2-16 17 0 0,25-56-17 0 0,-26 68 0 0 0,0-1 0 0 0,0 1 0 0 0,0-1 0 0 0,0 1 0 0 0,-1-1 0 0 0,0 0 0 0 0,-1 1 0 0 0,0-1 0 0 0,0-15 0 0 0,1-26-64 0 0,-2 33 77 0 0,-3 7 13 0 0,4 6-19 0 0,0 1 0 0 0,0 0-1 0 0,0-1 1 0 0,0 1 0 0 0,1-1-1 0 0,-1 0 1 0 0,0 1 0 0 0,1-1-1 0 0,-1 1 1 0 0,1-1 0 0 0,0 0-1 0 0,0 1 1 0 0,-1-1 0 0 0,1 0-7 0 0,0-43 11 0 0,0 14-31 0 0,0 28-75 0 0,0 3 3 0 0,0 0 13 0 0,-4-1-8 0 0,-5 8 54 0 0,8-5 30 0 0,1 1 0 0 0,-1 0-1 0 0,1 0 1 0 0,0 0 0 0 0,-1-1 0 0 0,1 1 0 0 0,1 1 3 0 0,-1-4 0 0 0,0 13-34 0 0,0 11-66 0 0,2-11 75 0 0,11 3-18 0 0,-11-15 42 0 0,-1 1 0 0 0,1-1-1 0 0,-1 1 1 0 0,0-1-1 0 0,0 1 1 0 0,0-1 0 0 0,0 1-1 0 0,0 0 1 0 0,0 0 0 0 0,0-1-1 0 0,-1 1 1 0 0,1 0 0 0 0,-1 0-1 0 0,1 0 1 0 0,-1 0 0 0 0,1 1 1 0 0,-1 14-43 0 0,0-16 44 0 0,0-1-1 0 0,0 1 1 0 0,0-1-1 0 0,0 1 0 0 0,0-1 1 0 0,0 1-1 0 0,0-1 1 0 0,0 1-1 0 0,0-1 1 0 0,0 1-1 0 0,0-1 0 0 0,0 1 1 0 0,0-1-1 0 0,0 1 1 0 0,1-1-1 0 0,-1 1 1 0 0,0-1-1 0 0,0 0 1 0 0,1 1-1 0 0,-1-1 0 0 0,0 1 1 0 0,0-1-1 0 0,1 0 1 0 0,-1 1-1 0 0,0-1 1 0 0,1 0-1 0 0,-1 1 1 0 0,1-1-1 0 0,-1 0 0 0 0,1 1 1 0 0,-1-1-1 0 0,1 0 0 0 0,5 5 29 0 0,8 19 45 0 0,-12-19-43 0 0,-1-4-15 0 0,-1 1 0 0 0,1 0 1 0 0,-1 0-1 0 0,1-1 0 0 0,-1 1 0 0 0,0 0 0 0 0,0 0 0 0 0,0 0 0 0 0,0 0 0 0 0,0-1 0 0 0,0 2-16 0 0,0-1 19 0 0,-1 0 0 0 0,1 0 0 0 0,0 0 0 0 0,0 0 0 0 0,0 0 0 0 0,1 0 0 0 0,-1 0 0 0 0,0 0 0 0 0,1 0 0 0 0,-1 0 0 0 0,1 1-19 0 0,4 5 64 0 0,1 2 42 0 0,-3 6 52 0 0,-3-13-129 0 0,0 0 0 0 0,0 1 1 0 0,1-1-1 0 0,-1 0 1 0 0,1 0-1 0 0,0 0 1 0 0,0 2-30 0 0,8 13 185 0 0,-8-16-145 0 0,-1 1 0 0 0,1-1 0 0 0,0 1-1 0 0,-1-1 1 0 0,1 1 0 0 0,-1-1-1 0 0,0 1 1 0 0,0 1-40 0 0,-1 22 229 0 0,0-16-144 0 0,1 6 100 0 0,-1 6 81 0 0,5-10-118 0 0,1-4-70 0 0,-4-6-60 0 0,0-1-1 0 0,0 0 0 0 0,-1 1 1 0 0,1-1-1 0 0,0 1 0 0 0,0-1 1 0 0,-1 1-1 0 0,1 0 1 0 0,-1-1-1 0 0,0 1 0 0 0,1 0 1 0 0,-1-1-1 0 0,0 1 0 0 0,0 0-17 0 0,1 11 200 0 0,0-2-83 0 0,2 1-50 0 0,2 3-29 0 0,-2-6 4 0 0,-2-6-5 0 0,0 1 0 0 0,-1-1-1 0 0,1 0 1 0 0,-1 0-1 0 0,0 1 1 0 0,0-1 0 0 0,0 3-37 0 0,0-3 7 0 0,0-1 73 0 0,0-2-2 0 0,0 0-12 0 0,0 0-2 0 0,0 0 0 0 0,0-2 0 0 0,0 2-64 0 0,0-1 4 0 0,0 0 0 0 0,0 1-1 0 0,0-1 1 0 0,0 0-1 0 0,0 1 1 0 0,0-1-1 0 0,0 0 1 0 0,0 1-1 0 0,1-1 1 0 0,-1 0 0 0 0,0 1-1 0 0,0-1 1 0 0,1 1-1 0 0,-1-1 1 0 0,0 0-4 0 0,7-3 7 0 0,-2 0 8 0 0,-4 0-82 0 0,0-5-92 0 0,-1 4-86 0 0,2 2-74 0 0,1 0-127 0 0,5 1-271 0 0,-6 2-309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46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 0 6648 0 0,'0'0'149'0'0,"0"0"23"0"0,0 0 12 0 0,-3 3-25 0 0,0-1-32 0 0,0 1-69 0 0,-1-1-49 0 0,-5 1-54 0 0,5-2 59 0 0,1 0 35 0 0,0-1 46 0 0,-1 0 59 0 0,0 1 71 0 0,0-1 82 0 0,0 0 96 0 0,0 0 106 0 0,-1 0 119 0 0,2 0-113 0 0,0 0 67 0 0,0 2-302 0 0,-16 18 100 0 0,12-13-245 0 0,4-4-39 0 0,2 1-45 0 0,2 5-32 0 0,-1-7 0 0 0,0 0-17 0 0,0 0-1 0 0,-1-1 0 0 0,1 1 1 0 0,-1 0-1 0 0,1 0 0 0 0,-1-1 1 0 0,0 1-1 0 0,1 0 0 0 0,-1-1 1 0 0,0 1-1 0 0,-1 0-1 0 0,1-1 0 0 0,1 0 0 0 0,-1 0 0 0 0,0 0 0 0 0,1 0 0 0 0,-1 0 0 0 0,1 0 0 0 0,-1 0-1 0 0,1 0 1 0 0,0 0 0 0 0,-1 0 0 0 0,1 0 0 0 0,0 0 0 0 0,0 0 0 0 0,-1 0 0 0 0,1 0 0 0 0,0 0 0 0 0,0 0 0 0 0,0 1 0 0 0,1-1 0 0 0,-1 0 0 0 0,0 0 0 0 0,0 0 0 0 0,1 0 0 0 0,-1 0 0 0 0,4 7 1 0 0,-2-6 1 0 0,-1 0-1 0 0,0 1 0 0 0,0-1 0 0 0,0 0 1 0 0,0 1-1 0 0,0-1 0 0 0,0 0 1 0 0,0 2-2 0 0,-1-3 6 0 0,0 1 1 0 0,0-1 0 0 0,0 0 0 0 0,0 1-1 0 0,0-1 1 0 0,0 0 0 0 0,-1 0 0 0 0,1 1 0 0 0,0-1-1 0 0,-1 0 1 0 0,1 0 0 0 0,-1 1 0 0 0,1-1-7 0 0,-5 6 61 0 0,4-5-44 0 0,0-1 0 0 0,0 0 1 0 0,0 1-1 0 0,0-1 0 0 0,1 1 1 0 0,-1-1-1 0 0,0 1 0 0 0,1-1 1 0 0,-1 1-1 0 0,1 0 0 0 0,0-1 1 0 0,-1 1-1 0 0,1-1 1 0 0,0 1-1 0 0,0 0 0 0 0,0-1 1 0 0,0 1-1 0 0,0 0 0 0 0,0-1 1 0 0,1 1-1 0 0,-1 0 0 0 0,1-1 1 0 0,-1 1-1 0 0,1 0-17 0 0,2 4 41 0 0,-1-3-29 0 0,-1-1 1 0 0,0 1-1 0 0,0 0 0 0 0,0 0 1 0 0,0-1-1 0 0,0 1 1 0 0,0 0-1 0 0,-1 1-12 0 0,1 14 91 0 0,-1-17-84 0 0,0 0 1 0 0,0 0 0 0 0,0 0-1 0 0,0 0 1 0 0,0 0 0 0 0,1 0-1 0 0,-1 0 1 0 0,0 0 0 0 0,0 0-1 0 0,1 0 1 0 0,-1 0 0 0 0,1 0-1 0 0,-1 0 1 0 0,1-1 0 0 0,-1 1-1 0 0,1 0 1 0 0,-1 0 0 0 0,1 0-8 0 0,6 4 108 0 0,3-1 36 0 0,-1 1 3 0 0,-1 0-19 0 0,-6-4-95 0 0,-1 0-1 0 0,0 0 1 0 0,1-1 0 0 0,0 1 0 0 0,-1 0-1 0 0,1-1 1 0 0,-1 1 0 0 0,1 0-1 0 0,0-1 1 0 0,-1 0 0 0 0,3 1-33 0 0,-2-1 139 0 0,-2 0-41 0 0,3-3-8 0 0,6-5-25 0 0,-4 3 0 0 0,1 0 1 0 0,-1 0-1 0 0,0-1 0 0 0,0 0 1 0 0,2-4-66 0 0,2-8 199 0 0,-2 5-88 0 0,-2-19 99 0 0,0 24-164 0 0,-4 7-36 0 0,0 0 0 0 0,0-1 0 0 0,0 1 0 0 0,-1-1 0 0 0,1 1 0 0 0,0-1 0 0 0,-1 1 0 0 0,1-1 0 0 0,-1 0 0 0 0,0 1 0 0 0,1-1 0 0 0,-1 0 0 0 0,0 1 0 0 0,0-1-10 0 0,0 1 2 0 0,0 1 1 0 0,0-1-1 0 0,0 1 0 0 0,0-1 0 0 0,0 1 0 0 0,0-1 0 0 0,0 1 0 0 0,0-1 1 0 0,0 1-1 0 0,0-1 0 0 0,0 1 0 0 0,0-1 0 0 0,1 1 0 0 0,-1-1 1 0 0,0 1-1 0 0,0-1 0 0 0,0 1 0 0 0,1-1 0 0 0,-1 1 0 0 0,0 0 0 0 0,1-1 1 0 0,-1 1-1 0 0,0-1 0 0 0,1 1 0 0 0,-1 0 0 0 0,1-1 0 0 0,-1 1 1 0 0,0 0-1 0 0,1 0-2 0 0,6-8 21 0 0,-6 5-11 0 0,0 0 0 0 0,-1 0 0 0 0,1 1 0 0 0,-1-1 0 0 0,0 0 0 0 0,0 0 0 0 0,0-1-10 0 0,0-14 57 0 0,-3 2-25 0 0,-7 3 71 0 0,7 10 3 0 0,3 3-8 0 0,0 0-59 0 0,-2 0-68 0 0,-5-1-116 0 0,3-4-207 0 0,-1-2-12 0 0,4 7 325 0 0,0-1 1 0 0,0 1-1 0 0,1-1 0 0 0,-1 1 1 0 0,0 0-1 0 0,0 0 0 0 0,0-1 1 0 0,1 1-1 0 0,-1 0 0 0 0,0 0 1 0 0,0 0-1 0 0,0 0 0 0 0,0 0 1 0 0,0 0 38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48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7696 0 0,'0'0'225'0'0,"-3"0"-8"0"0,-7 0-123 0 0,8 0-17 0 0,1 0 87 0 0,1 0 131 0 0,0 0 1 0 0,0 0 4 0 0,0 0 17 0 0,0 0 10 0 0,0 0 1 0 0,3 2 14 0 0,18 12 270 0 0,-17-12-425 0 0,1 1 0 0 0,0 0-1 0 0,-1 0 1 0 0,4 3-187 0 0,-6-5 42 0 0,-1 1 0 0 0,0-1 0 0 0,0 0 0 0 0,0 1-1 0 0,0-1 1 0 0,0 0 0 0 0,0 1 0 0 0,0-1 0 0 0,-1 1 0 0 0,1 0-1 0 0,-1-1 1 0 0,1 1 0 0 0,-1-1 0 0 0,1 1 0 0 0,-1 0 0 0 0,0-1-1 0 0,0 1 1 0 0,0 1-42 0 0,1 10 237 0 0,1-1-60 0 0,2 0-23 0 0,4 6 8 0 0,1 5 41 0 0,-4-4 8 0 0,-3 13 42 0 0,-2-11-72 0 0,4 2 41 0 0,9 13 125 0 0,-11-31-289 0 0,1 1-1 0 0,-1-1 0 0 0,0 1 1 0 0,0 0-1 0 0,-1 0 0 0 0,1 0 0 0 0,-2 0 1 0 0,1 0-1 0 0,0 1-57 0 0,-1 0 66 0 0,1 1 0 0 0,0-1 0 0 0,0 0 1 0 0,0 0-1 0 0,2 3-66 0 0,-1-2 67 0 0,0-1 1 0 0,0 1-1 0 0,-1 0 0 0 0,0 1 1 0 0,-1 2-68 0 0,1 2 85 0 0,1 0 0 0 0,0 0 0 0 0,0 0 0 0 0,4 8-85 0 0,-6-18 18 0 0,2 9 55 0 0,0-1 0 0 0,-2 0-1 0 0,1 1 1 0 0,-1-1 0 0 0,-1 2-73 0 0,0 9 107 0 0,1-20-94 0 0,0 0 0 0 0,0-1-1 0 0,0 1 1 0 0,1 0 0 0 0,-1-1-1 0 0,0 1 1 0 0,1 0 0 0 0,-1-1 0 0 0,1 1-1 0 0,0 0 1 0 0,-1-1 0 0 0,1 1-1 0 0,0-1 1 0 0,0 1-13 0 0,5 10 79 0 0,-3 9 23 0 0,-3 16 184 0 0,0-21-114 0 0,2-8-26 0 0,9 13 4 0 0,-8-15-22 0 0,-2-2-55 0 0,-2 2-16 0 0,1-4-11 0 0,0 1 100 0 0,0-3-29 0 0,0 0-12 0 0,0 0-1 0 0,0 0-5 0 0,0 0-23 0 0,0 0-11 0 0,0 0-1 0 0,0 0 18 0 0,0 0 72 0 0,0 0 34 0 0,0-3 4 0 0,-1-10-45 0 0,0 7-78 0 0,2 3-52 0 0,5-5-22 0 0,2-7 33 0 0,-3 5-33 0 0,-5 8-6 0 0,2-1 0 0 0,-1 1 0 0 0,0 0 1 0 0,0 0-1 0 0,1 0 0 0 0,-1 0 0 0 0,1 0 1 0 0,-1 0-1 0 0,1 0 11 0 0,1-1-23 0 0,-1 0 0 0 0,1 0 1 0 0,-1 0-1 0 0,0-1 1 0 0,0 1-1 0 0,0-2 23 0 0,5-7-47 0 0,2 1 44 0 0,-2 3 3 0 0,-4 4 0 0 0,0 1 0 0 0,1 0 0 0 0,-1 0 0 0 0,1 0 0 0 0,-1 0 0 0 0,1 1 0 0 0,9-4 0 0 0,-5-7-10 0 0,16-3-33 0 0,-6 1 31 0 0,-2 2 32 0 0,0 10 57 0 0,-2 3 46 0 0,-3-1-60 0 0,-1 2-45 0 0,2 3-40 0 0,7 10-57 0 0,-1-3-80 0 0,-7-6 55 0 0,-10-4 94 0 0,0-1 0 0 0,0 1 0 0 0,0 0 0 0 0,0 0 0 0 0,0 0 0 0 0,0 0 0 0 0,0 0 0 0 0,0 0 0 0 0,0 0 0 0 0,0 0 0 0 0,0 0 0 0 0,0 1 10 0 0,4 30-24 0 0,1-24 24 0 0,-1 1 0 0 0,-3 21 0 0 0,-3-8 39 0 0,0-20-25 0 0,1-1 0 0 0,-1 1-1 0 0,1 0 1 0 0,-1 0 0 0 0,1-1 0 0 0,-1 1 0 0 0,0 0 0 0 0,0-1 0 0 0,0 1-1 0 0,0-1 1 0 0,0 0 0 0 0,0 1 0 0 0,-1 0-14 0 0,0 1 104 0 0,0-1-38 0 0,2 1-25 0 0,-1 1-23 0 0,1 2 14 0 0,-1-5-30 0 0,1 0-1 0 0,-1 0 1 0 0,0 0 0 0 0,0 0-1 0 0,1 0 1 0 0,-1-1-1 0 0,0 1 1 0 0,0 0-1 0 0,0 0 1 0 0,0-1-1 0 0,0 1 1 0 0,0-1-1 0 0,0 1 1 0 0,0-1-1 0 0,0 1 1 0 0,0-1-2 0 0,-11 7-1 0 0,6 4 1 0 0,6-10 0 0 0,-1 0 0 0 0,1 0 0 0 0,-1 0 0 0 0,1 0 0 0 0,-1 0 0 0 0,1 0 0 0 0,-1 0 0 0 0,0 0 0 0 0,1 0 0 0 0,-1-1 0 0 0,0 1 0 0 0,0 0 0 0 0,0 0 0 0 0,0-1 0 0 0,0 1 0 0 0,0 0 0 0 0,-15 2 0 0 0,16-4 0 0 0,-1 1 0 0 0,1 0 0 0 0,-1 0 0 0 0,1 0 0 0 0,-1 0 0 0 0,1 0 0 0 0,-1 0 0 0 0,1 0 0 0 0,-1 0 0 0 0,1 0 0 0 0,-1 0 0 0 0,1 0 0 0 0,-1 1 0 0 0,1-1 0 0 0,-1 0 0 0 0,1 0 0 0 0,0 0 0 0 0,-1 1 0 0 0,1-1 0 0 0,-1 0 0 0 0,1 0 0 0 0,-1 1 0 0 0,1-1 0 0 0,0 0 0 0 0,-1 1 0 0 0,1-1 0 0 0,0 1 0 0 0,-1-1 0 0 0,1 0 0 0 0,0 1 0 0 0,0-1 0 0 0,-1 1 0 0 0,-3 6 0 0 0,3-7 1 0 0,0 1 0 0 0,1-1 0 0 0,-1 0-1 0 0,0 1 1 0 0,0-1 0 0 0,0 0 0 0 0,1 0-1 0 0,-1 0 1 0 0,0 0 0 0 0,0 1 0 0 0,0-1 0 0 0,0 0-1 0 0,0 0 1 0 0,0-1-1 0 0,-1 1 4 0 0,0 1 0 0 0,0-1 0 0 0,1 0 0 0 0,-1 0 0 0 0,0 1 0 0 0,0-1 0 0 0,1 1 0 0 0,-1 0 0 0 0,0-1 0 0 0,1 1 0 0 0,-1 0 0 0 0,1 0 0 0 0,-1 0-4 0 0,-8 5-20 0 0,-4-4-47 0 0,11-2 19 0 0,-1-1 0 0 0,0 1-1 0 0,0-1 1 0 0,1 0 0 0 0,-1 0-1 0 0,0-1 1 0 0,-2-1 48 0 0,-3-1-66 0 0,8 4 66 0 0,-4-2-169 0 0,2 0 54 0 0,0 2 35 0 0,0 0 28 0 0,0 0 13 0 0,-1-1-30 0 0,-4-4-70 0 0,-4-2-101 0 0,1 6 2 0 0,6 0 103 0 0,1 1-37 0 0,-3-2-262 0 0,2-1-27 0 0,-3-7-671 0 0,7 8 827 0 0,0 0-42 0 0,1 1-40 0 0,-1-1-34 0 0,1 0-163 0 0,-1 0-42 0 0,0 0-715 0 0,-4 0-685 0 0,-4 1-1137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48.8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 1 7200 0 0,'0'0'165'0'0,"0"0"22"0"0,0 0 6 0 0,-3 3 42 0 0,-2 1-90 0 0,-1 0 38 0 0,-1-1 44 0 0,-1-1 48 0 0,8-2-267 0 0,0 0 1 0 0,0 0-1 0 0,0 0 0 0 0,-1 0 0 0 0,1-1 0 0 0,0 1 0 0 0,0 0 0 0 0,0 0 0 0 0,0 0 0 0 0,0 0 0 0 0,0 0 1 0 0,0 0-1 0 0,0 0 0 0 0,0 0 0 0 0,0 0 0 0 0,-1 0 0 0 0,1 1 0 0 0,0-1 0 0 0,0 0 0 0 0,0 0 0 0 0,0 0 0 0 0,0 0 1 0 0,0 0-1 0 0,0 0 0 0 0,0 0 0 0 0,0 0 0 0 0,0 0 0 0 0,0 0 0 0 0,0 0 0 0 0,-1 0 0 0 0,1 0 0 0 0,0 0 0 0 0,0 0 1 0 0,0 0-1 0 0,0 0 0 0 0,0 1 0 0 0,0-1 0 0 0,0 0 0 0 0,0 0 0 0 0,0 0 0 0 0,0 0 0 0 0,0 0 0 0 0,0 0 1 0 0,0 0-1 0 0,0 0 0 0 0,0 0 0 0 0,0 0 0 0 0,0 1 0 0 0,0-1 0 0 0,0 0 0 0 0,0 0 0 0 0,0 0 0 0 0,0 0 0 0 0,0 0 1 0 0,0 0-1 0 0,0 0 0 0 0,0 0-8 0 0,-1 6 221 0 0,-1-2-58 0 0,-2-2-26 0 0,-5-1-1 0 0,1 1-11 0 0,4 0-9 0 0,2 2 20 0 0,1 2 52 0 0,-2-1 182 0 0,-10 5-4 0 0,8-7-268 0 0,4-3-74 0 0,1 0 0 0 0,-1 0 0 0 0,0 1 0 0 0,1-1 0 0 0,-1 0-1 0 0,1 1 1 0 0,-1-1 0 0 0,0 1 0 0 0,1-1 0 0 0,-1 1 0 0 0,1-1 0 0 0,-1 0 0 0 0,1 1 0 0 0,0 0 0 0 0,-1-1 0 0 0,1 1 0 0 0,-1-1 0 0 0,1 1 0 0 0,0 0 0 0 0,-1-1 0 0 0,1 1 0 0 0,0 0-24 0 0,-2 4 97 0 0,-12 11 267 0 0,2 0 1 0 0,9-1-73 0 0,2-4-97 0 0,-2-1-65 0 0,-9 14 124 0 0,3-7-25 0 0,9-16-220 0 0,0 0 1 0 0,0-1-1 0 0,0 1 0 0 0,0 0 1 0 0,0 0-1 0 0,1 0 1 0 0,-1 0-1 0 0,0-1 0 0 0,0 1 1 0 0,1 0-1 0 0,-1 0 1 0 0,1-1-1 0 0,-1 1 1 0 0,1 0-10 0 0,1 4 17 0 0,-1-4-14 0 0,-1 0 0 0 0,0-1-1 0 0,0 1 1 0 0,0 0 0 0 0,1 0-1 0 0,-1 0 1 0 0,0 0 0 0 0,0 0 0 0 0,0 0-1 0 0,0-1 1 0 0,0 1 0 0 0,0 0-1 0 0,-1 0 1 0 0,1 0 0 0 0,0 0-1 0 0,0 0 1 0 0,-1-1 0 0 0,1 1 0 0 0,0 0-1 0 0,-1 0 1 0 0,1 0 0 0 0,-1-1-1 0 0,1 1 1 0 0,-1 0 0 0 0,1 0-3 0 0,-5 9 16 0 0,13 8 43 0 0,-5-5-46 0 0,-2-11-7 0 0,-1 1 0 0 0,1-1 0 0 0,-1 0-1 0 0,1 0 1 0 0,0 1 0 0 0,0-1 0 0 0,0 0 0 0 0,0 0-1 0 0,0 0 1 0 0,0 0 0 0 0,1 0 0 0 0,-1 0 0 0 0,1 0 0 0 0,0 0-6 0 0,1 1 15 0 0,-1 1 0 0 0,1-1 0 0 0,0 1 0 0 0,-1 0 0 0 0,1 2-15 0 0,-1-2 31 0 0,0 0 1 0 0,1 0 0 0 0,-1 0-1 0 0,1 0 1 0 0,3 3-32 0 0,7 1 134 0 0,5-4 51 0 0,-11-4-137 0 0,-3 0-4 0 0,1 0 0 0 0,0 0 0 0 0,-1-1 0 0 0,1 1 1 0 0,-1-1-1 0 0,2 0-44 0 0,-4 0 13 0 0,0 0 0 0 0,0 0 0 0 0,0 0 0 0 0,0 0 0 0 0,0 0 0 0 0,0 0 0 0 0,0 0 0 0 0,-1-1 0 0 0,1 1 1 0 0,0-1-14 0 0,16-15 103 0 0,-11 12-63 0 0,-1-1 0 0 0,0 0 0 0 0,-1 0 0 0 0,1 0 0 0 0,-1-1 1 0 0,2-3-41 0 0,15-34 442 0 0,-13 26-284 0 0,-8 17-150 0 0,1-15 20 0 0,-1 7-25 0 0,-1-1-11 0 0,-5 0 30 0 0,-4-8 36 0 0,5 7 0 0 0,3 10-56 0 0,1-1 0 0 0,0 1 0 0 0,-1 0 0 0 0,1 0 0 0 0,-1 0 0 0 0,1 0 0 0 0,-1 0 0 0 0,0 0-1 0 0,1 0 1 0 0,-1 0 0 0 0,0 0 0 0 0,0 0 0 0 0,0 1 0 0 0,1-1 0 0 0,-1 0 0 0 0,0 0 0 0 0,0 1-1 0 0,-1-1 0 0 0,-11-5-1 0 0,11 3-1 0 0,1-1 3 0 0,-15-4-37 0 0,13 6-64 0 0,-2-1 95 0 0,1 0 41 0 0,2 1-46 0 0,-1 1-45 0 0,0 0-64 0 0,0 1-41 0 0,0-1-66 0 0,-1 1-79 0 0,0 0-87 0 0,3 0 149 0 0,0 0-36 0 0,-1 0-373 0 0,0 0 90 0 0,1 0-49 0 0,-2 0-718 0 0,1 0-564 0 0,1 0-1074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49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6968 0 0,'0'0'157'0'0,"0"0"23"0"0,0 2 11 0 0,2 9-81 0 0,4-1-46 0 0,-1-2-46 0 0,0 8-18 0 0,1-7 22 0 0,-1-5 57 0 0,-4-2 127 0 0,0-1-34 0 0,2 0 84 0 0,-1 0-72 0 0,1-1-60 0 0,0-1-21 0 0,-1 3 56 0 0,-1-2-112 0 0,-1 1 0 0 0,0-1 0 0 0,1 1 0 0 0,-1 0 0 0 0,0-1 0 0 0,0 1 0 0 0,1 0 0 0 0,-1-1-1 0 0,0 1 1 0 0,0 0 0 0 0,0-1 0 0 0,0 1 0 0 0,0 0 0 0 0,0-1 0 0 0,0 1-47 0 0,0-1 12 0 0,0 0 0 0 0,0 0 0 0 0,0 0 0 0 0,0 0 0 0 0,0 1 0 0 0,0-1 1 0 0,0 0-1 0 0,0 0 0 0 0,0 0 0 0 0,0 0 0 0 0,0 0 0 0 0,0 0 0 0 0,0 0 0 0 0,0 0 0 0 0,0 0 0 0 0,0 0 0 0 0,0 1 0 0 0,0-1 0 0 0,0 0 0 0 0,0 0 1 0 0,0 0-1 0 0,0 0 0 0 0,0 0 0 0 0,0 0 0 0 0,0 0 0 0 0,0 0 0 0 0,0 0 0 0 0,0 0 0 0 0,0 0 0 0 0,0 0 0 0 0,0 1 0 0 0,0-1 0 0 0,1 0 0 0 0,-1 0 0 0 0,0 0 1 0 0,0 0-1 0 0,0 0 0 0 0,0 0 0 0 0,0 0 0 0 0,0 0 0 0 0,0 0 0 0 0,0 0 0 0 0,0 0 0 0 0,0 0 0 0 0,0 0 0 0 0,1 0 0 0 0,-1 0 0 0 0,0 0 0 0 0,0 0 1 0 0,0 0-1 0 0,0 0 0 0 0,0 0 0 0 0,0 0 0 0 0,0 0 0 0 0,0 0 0 0 0,0 0 0 0 0,1 0-12 0 0,5 0 690 0 0,1 0-79 0 0,-1 0-74 0 0,0 0-68 0 0,1 0-62 0 0,-1 0-57 0 0,0 0-51 0 0,0 0-44 0 0,5 0 108 0 0,0 0-94 0 0,24 0 367 0 0,-27 0-471 0 0,0 0 35 0 0,-5-3-94 0 0,-2 2-99 0 0,-1 0 0 0 0,1 0 0 0 0,0 1 0 0 0,0-1 0 0 0,0 0 0 0 0,0 0 0 0 0,0 1 0 0 0,0-1 0 0 0,0 1 0 0 0,0-1 0 0 0,1 1 0 0 0,-1-1 0 0 0,0 1 0 0 0,0 0 0 0 0,0-1 0 0 0,1 1 0 0 0,-1 0 0 0 0,0 0 0 0 0,0 0 0 0 0,0 0 0 0 0,1 0 0 0 0,-1 0-7 0 0,8 4 4 0 0,-1 2-55 0 0,-5-3-50 0 0,1-2 44 0 0,5-2 10 0 0,-7 1 11 0 0,11 0-46 0 0,-5 0 38 0 0,-3 0 4 0 0,-2 0-14 0 0,-1 0-96 0 0,1 2-171 0 0,8 9-287 0 0,-8-9-21 0 0</inkml:trace>
  <inkml:trace contextRef="#ctx0" brushRef="#br0" timeOffset="397.82">95 237 6448 0 0,'0'0'141'0'0,"0"0"23"0"0,0 3 13 0 0,3 8-69 0 0,2-1-44 0 0,0-2-46 0 0,1 5-18 0 0,0-10 22 0 0,-2-3 58 0 0,-2 0 87 0 0,-1 2 194 0 0,-1 9 333 0 0,0-11-682 0 0,0 0 1 0 0,0 0 0 0 0,0 0 0 0 0,0 0-1 0 0,0 0 1 0 0,0 1 0 0 0,0-1-1 0 0,0 0 1 0 0,0 0 0 0 0,0 0-1 0 0,0 0 1 0 0,0 0 0 0 0,0 0 0 0 0,0 0-1 0 0,0 0 1 0 0,0 0 0 0 0,0 0-1 0 0,0 1 1 0 0,0-1 0 0 0,0 0-1 0 0,0 0 1 0 0,0 0 0 0 0,0 0 0 0 0,0 0-1 0 0,0 0 1 0 0,0 0 0 0 0,0 0-1 0 0,0 0 1 0 0,0 0 0 0 0,0 0-1 0 0,0 0 1 0 0,0 0 0 0 0,0 0 0 0 0,0 1-1 0 0,1-1 1 0 0,-1 0 0 0 0,0 0-1 0 0,0 0 1 0 0,0 0 0 0 0,0 0 0 0 0,0 0-1 0 0,0 0 1 0 0,0 0 0 0 0,0 0-1 0 0,0 0 1 0 0,0 0 0 0 0,1 0-1 0 0,-1 0 1 0 0,0 0 0 0 0,0 0 0 0 0,0 0-1 0 0,0 0 1 0 0,0 0 0 0 0,0 0-1 0 0,0 0 1 0 0,0 0 0 0 0,0 0-13 0 0,11 0 698 0 0,-8 0-122 0 0,-3 0-52 0 0,0 0-10 0 0,0 0-10 0 0,0 2-35 0 0,0 9-18 0 0,0-9-3 0 0,0-2-23 0 0,0 0-96 0 0,0 0-45 0 0,2 0-10 0 0,24 0 236 0 0,-23 0-276 0 0,-3 0-2 0 0,3 0-8 0 0,23 0 136 0 0,-23 0-192 0 0,-3 0 3 0 0,2 0 17 0 0,40 0 383 0 0,-39 0-406 0 0,0 0-5 0 0,5 0-50 0 0,-1 0-42 0 0,7 0 48 0 0,-1 0-79 0 0,-11 0 16 0 0,1-2 1 0 0,10-9-44 0 0,0 9-20 0 0,-10 2-53 0 0,-3 0-49 0 0,0 0-15 0 0,0 0-1 0 0,0 0 10 0 0,0 0 38 0 0,0 0 14 0 0,0 0 8 0 0,0 0-86 0 0,0 0-95 0 0,0 0 68 0 0,0 0-42 0 0,0 0-44 0 0,0 0-42 0 0,0 0-38 0 0,0 0-35 0 0,0 0-243 0 0,0 0-58 0 0,0 0-795 0 0,0 0-628 0 0,0 0-1193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47.1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1 237 6056 0 0,'0'0'176'0'0,"0"0"-41"0"0,0 0-2 0 0,0 0 51 0 0,2 3 158 0 0,2 1-97 0 0,0 0-35 0 0,-1 0-1 0 0,1-1 1 0 0,0 1 0 0 0,0-1 0 0 0,2 1-210 0 0,0-1 255 0 0,-1-1-39 0 0,4 2 99 0 0,0 3 28 0 0,-7-6-97 0 0,0 1-67 0 0,0-2-55 0 0,0 1-44 0 0,0-1-26 0 0,3-1 3 0 0,-4 0 3 0 0,-1 1 3 0 0,3 0 373 0 0,-1 0 50 0 0,7-1-146 0 0,2-5 52 0 0,2-1 28 0 0,-1 6-64 0 0,4 1 50 0 0,4 1-7 0 0,-17 0-338 0 0,-1-1 0 0 0,1-1 0 0 0,0 1 1 0 0,-1 0-1 0 0,1-1 0 0 0,0 1 0 0 0,-1-1 0 0 0,1 0 0 0 0,0 0-61 0 0,5-4 111 0 0,-7 4-91 0 0,1 0-1 0 0,-1 0 0 0 0,1 0 0 0 0,-1 1 1 0 0,1-1-1 0 0,-1 0 0 0 0,1 1 1 0 0,-1-1-1 0 0,1 1 0 0 0,0-1 0 0 0,-1 1 1 0 0,1 0-1 0 0,0 0 0 0 0,0 0-19 0 0,17 0 208 0 0,2 0-66 0 0,-2 0-61 0 0,-2 0-57 0 0,-15 0-19 0 0,0 0 0 0 0,0 0 0 0 0,0-1 0 0 0,-1 1 0 0 0,1 0 0 0 0,0-1 0 0 0,0 1-1 0 0,0-1 1 0 0,0 0 0 0 0,0 0 0 0 0,-1 0 0 0 0,1 0 0 0 0,1-1-5 0 0,-2 1 3 0 0,1 1 1 0 0,-1-1-1 0 0,1 0 0 0 0,-1 0 0 0 0,1 1 1 0 0,-1-1-1 0 0,1 1 0 0 0,-1-1 1 0 0,1 1-1 0 0,0 0 0 0 0,-1-1 0 0 0,1 1 1 0 0,1 0-4 0 0,4 0 4 0 0,-5 1 1 0 0,0-1 0 0 0,0 0 0 0 0,0 0 0 0 0,1 0-1 0 0,-1-1 1 0 0,0 1 0 0 0,0 0 0 0 0,0-1 0 0 0,0 0 0 0 0,1 0-5 0 0,5-3 8 0 0,-6 3-9 0 0,-1 0 0 0 0,0 0 0 0 0,1 0-1 0 0,-1 0 1 0 0,1 0 0 0 0,0 1 0 0 0,-1-1-1 0 0,1 1 1 0 0,-1-1 0 0 0,1 1-1 0 0,0 0 1 0 0,-1-1 0 0 0,1 1 0 0 0,0 0 1 0 0,-2 0-236 0 0,1 0 117 0 0,0 1 94 0 0,-1-1 75 0 0,1 0 87 0 0,2 0 277 0 0,-2 1-311 0 0,0-1-64 0 0,0 0-57 0 0,0-1-72 0 0,0 1-85 0 0,0 0-46 0 0,0 0-78 0 0,0 0-85 0 0,0-1-94 0 0,0 1-101 0 0,0-1-110 0 0,-1 0-119 0 0,1 1-125 0 0,3-4-815 0 0,5-5-996 0 0,-9 8 2599 0 0</inkml:trace>
  <inkml:trace contextRef="#ctx0" brushRef="#br0" timeOffset="336.79">190 0 7632 0 0,'0'0'166'0'0,"0"0"29"0"0,0 0 14 0 0,0 0-67 0 0,0 0-17 0 0,0 0 39 0 0,0 0 132 0 0,0 0 249 0 0,0 0 21 0 0,0 0-16 0 0,0 0-71 0 0,0 0-30 0 0,0 0-7 0 0,0 0-21 0 0,0 3-77 0 0,1 4-142 0 0,4 3 251 0 0,-2-6-292 0 0,-1 0-65 0 0,0 0-88 0 0,-1-2 31 0 0,-1 0-1 0 0,1 0 1 0 0,-1 0 0 0 0,1 0 0 0 0,-1 0-1 0 0,0 0 1 0 0,0 0 0 0 0,1 0 0 0 0,-2 0-1 0 0,1 0 1 0 0,0 0-39 0 0,0 8 145 0 0,1 4-5 0 0,5 7 121 0 0,1 3 24 0 0,-5-7-131 0 0,-3-4-39 0 0,0 8 94 0 0,5-5 27 0 0,2 1-62 0 0,1 3-42 0 0,1 0-55 0 0,-3-3-68 0 0,-4-14 0 0 0,0-1 1 0 0,-1 1 0 0 0,1 0 0 0 0,-1 0 0 0 0,0-1-1 0 0,0 1 1 0 0,0 0 0 0 0,0 1-10 0 0,0 10 50 0 0,3-4 16 0 0,2-2-19 0 0,-4-7-38 0 0,0 1 0 0 0,-1-1 0 0 0,1 1 0 0 0,0-1 0 0 0,0 1 0 0 0,-1-1 0 0 0,1 1 0 0 0,-1-1 0 0 0,1 1 0 0 0,-1 0 0 0 0,0-1 0 0 0,1 1 0 0 0,-1 0 1 0 0,0-1-11 0 0,0 0 5 0 0,0 0 0 0 0,0-1-1 0 0,0 1 1 0 0,0 0 0 0 0,0-1-1 0 0,0 1 1 0 0,0-1 0 0 0,0 1-1 0 0,0 0 1 0 0,0-1 0 0 0,1 1-1 0 0,-1 0 1 0 0,0-1-1 0 0,0 1 1 0 0,1-1 0 0 0,-1 1-1 0 0,0-1 1 0 0,1 1 0 0 0,-1-1-1 0 0,0 1 1 0 0,1-1 0 0 0,-1 1-1 0 0,1-1 1 0 0,-1 0 0 0 0,1 1-1 0 0,-1-1 1 0 0,1 1-4 0 0,6 6 58 0 0,-5 5 20 0 0,-2-4-33 0 0,0 15 39 0 0,0-22-83 0 0,0-1-1 0 0,0 1 1 0 0,0 0-1 0 0,0-1 1 0 0,0 1-1 0 0,0-1 1 0 0,0 1-1 0 0,0-1 1 0 0,1 1-1 0 0,-1-1 1 0 0,0 1-1 0 0,0-1 1 0 0,1 1-1 0 0,-1-1 1 0 0,0 1-1 0 0,1-1 1 0 0,-1 1-1 0 0,1-1 1 0 0,-1 1-1 0 0,0-1 1 0 0,1 0-1 0 0,-1 1 1 0 0,1-1-1 0 0,0 1 0 0 0,-1-1-2 0 0,1 0-1 0 0,0 1 1 0 0,-1-1-1 0 0,1 1 0 0 0,-1-1 1 0 0,1 1-1 0 0,-1-1 1 0 0,1 1-1 0 0,-1 0 1 0 0,1-1-1 0 0,-1 1 1 0 0,0 0-1 0 0,1-1 1 0 0,-1 1-1 0 0,0 0 0 0 0,1-1 1 0 0,-1 1-1 0 0,0 0 1 0 0,0-1-1 0 0,0 1 1 0 0,0 0-1 0 0,0 0 1 0 0,0-1-1 0 0,0 1 1 0 0,0 0 1 0 0,0 3-23 0 0,0-2-26 0 0,0-1-28 0 0,0 1-45 0 0,0-1-23 0 0,0 0-46 0 0,0 0-53 0 0,0 0-59 0 0,0 0-64 0 0,0 0-59 0 0,0-1-53 0 0,0 0-46 0 0,0 1-157 0 0,0-1-45 0 0,0 0-191 0 0,0 0-507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53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 6824 0 0,'0'0'149'0'0,"0"0"23"0"0,0 0 13 0 0,0 0-58 0 0,2 0-15 0 0,2 0 35 0 0,3 0 119 0 0,-4 0 218 0 0,-3 0 18 0 0,2 0-17 0 0,9 0-77 0 0,-9 0-31 0 0,1 0-7 0 0,41 0 668 0 0,-20 0-558 0 0,0 0-33 0 0,-15 0-315 0 0,-2-1-35 0 0,8-5 68 0 0,1-1-4 0 0,-8 6-67 0 0,3 1 38 0 0,42 0 260 0 0,-33 0-266 0 0,-7 0-34 0 0,4 0-5 0 0,19 0-32 0 0,-34 0-51 0 0,0-1 0 0 0,-1 1 0 0 0,1 0 0 0 0,0-1-1 0 0,0 1 1 0 0,-1-1 0 0 0,1 0 0 0 0,0 1 0 0 0,-1-1 0 0 0,2-1-4 0 0,9-2 15 0 0,0 8-15 0 0,-11-3 0 0 0,1 0 0 0 0,-1 0 0 0 0,1 0 0 0 0,0-1 0 0 0,-1 1 0 0 0,1-1 0 0 0,0 1 0 0 0,-1-1 0 0 0,1 0 0 0 0,1 1 0 0 0,1-1-54 0 0,0 0-110 0 0,0 0-118 0 0,0 0-123 0 0,-2 0 154 0 0,0 0-33 0 0,0 0-34 0 0,0 0-35 0 0,0 0-35 0 0,0 0-37 0 0,0 0-36 0 0,0 0-38 0 0,4 0-1215 0 0,4 0-984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54.6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48 7688 0 0,'-3'0'166'0'0,"-9"-3"15"0"0,-5-9 42 0 0,15 9-418 0 0,0 1 87 0 0,0 0 79 0 0,1 1 71 0 0,1 1 62 0 0,0 0 52 0 0,1 0 46 0 0,-1 0 36 0 0,2 1 239 0 0,2 1 708 0 0,-3-3-821 0 0,-1-1-73 0 0,-1-1-99 0 0,0 0-142 0 0,0 1-35 0 0,-10-11 381 0 0,9 10-10 0 0,2 3-6 0 0,0 0-18 0 0,2 3-8 0 0,4 2-163 0 0,7 8 89 0 0,-8-5-134 0 0,-1 1 76 0 0,-3 3 97 0 0,-1-11-305 0 0,0-1-1 0 0,0 1 1 0 0,0 0 0 0 0,1-1-1 0 0,-1 1 1 0 0,0-1 0 0 0,0 1-1 0 0,0 0 1 0 0,1-1 0 0 0,-1 1-1 0 0,0-1 1 0 0,1 1-1 0 0,-1 0 1 0 0,0-1 0 0 0,1 1-1 0 0,-1-1 1 0 0,1 1 0 0 0,-1-1-1 0 0,1 0 1 0 0,-1 1-1 0 0,1-1 1 0 0,-1 1 0 0 0,1-1-14 0 0,0 0 13 0 0,-1 1 1 0 0,1-1-1 0 0,-1 1 1 0 0,1-1-1 0 0,-1 0 1 0 0,1 1 0 0 0,-1-1-1 0 0,1 1 1 0 0,-1-1-1 0 0,0 1 1 0 0,1-1-1 0 0,-1 1 1 0 0,0 0 0 0 0,1-1-1 0 0,-1 1 1 0 0,0-1-1 0 0,0 1 1 0 0,0 0-1 0 0,1-1 1 0 0,-1 1-1 0 0,0 0 1 0 0,0-1 0 0 0,0 1-14 0 0,0 2 208 0 0,0-3 0 0 0,0 2-4 0 0,0 25 160 0 0,0-25-188 0 0,-3 1-4 0 0,-1 2-131 0 0,0 3 51 0 0,3-6-59 0 0,0 0 1 0 0,0 1 0 0 0,0-1-1 0 0,0 0 1 0 0,1 1 0 0 0,-1-1-1 0 0,1 0 1 0 0,0 1 0 0 0,-1-1 0 0 0,1 1-1 0 0,0-1 1 0 0,1 1 0 0 0,-1-1-1 0 0,0 1 1 0 0,1-1 0 0 0,-1 0-1 0 0,1 1 1 0 0,0-1 0 0 0,0 0-34 0 0,5 12 134 0 0,-5-11-103 0 0,0 0-1 0 0,0 0 1 0 0,0 1 0 0 0,0-1 0 0 0,0 0 0 0 0,-1 1 0 0 0,0-1-31 0 0,1 8 93 0 0,-1 2 34 0 0,1 39 281 0 0,2-18-194 0 0,1-6-90 0 0,4 0-66 0 0,5 16 69 0 0,-8-12-6 0 0,6-11-5 0 0,-6 8-16 0 0,-1-14-56 0 0,2 7 52 0 0,-3 4 54 0 0,-4-10-39 0 0,1-12-76 0 0,-1 1 1 0 0,1-1-1 0 0,0 0 0 0 0,0 1 1 0 0,0-1-1 0 0,1 1 0 0 0,0-1 1 0 0,-1 0-1 0 0,3 4-35 0 0,7 5 181 0 0,-7-9 4 0 0,-2-1-83 0 0,-1 1-50 0 0,-1 1-25 0 0,1-2 35 0 0,0 0-12 0 0,0 1 33 0 0,0 7 279 0 0,0-6-239 0 0,0-2-67 0 0,0-1-106 0 0,0 1 138 0 0,0-3 0 0 0,0 0-4 0 0,0 0-16 0 0,-3 0-4 0 0,-2-1-32 0 0,1-1-34 0 0,0-7-89 0 0,3-3-94 0 0,2 0-66 0 0,-1 3 18 0 0,0 8 63 0 0,0 0-38 0 0,0 1-158 0 0,0 0-45 0 0,0 0-171 0 0,0-3-333 0 0,0-10-646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56.2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1 6048 0 0,'0'0'133'0'0,"-3"0"23"0"0,-3-1-79 0 0,-18 1 123 0 0,9 3-142 0 0,-1 6-10 0 0,4-4 83 0 0,3 0 103 0 0,1-1 198 0 0,0 0-9 0 0,-2 1-218 0 0,2 0 42 0 0,7-4-200 0 0,-1 0-1 0 0,1 0 0 0 0,0-1 1 0 0,-1 1-1 0 0,1 0 1 0 0,-1 0-1 0 0,0-1 1 0 0,1 1-1 0 0,-1-1 1 0 0,1 0-1 0 0,-1 1 0 0 0,0-1 1 0 0,1 0-1 0 0,-1 0-46 0 0,-7 1 189 0 0,-1 4 42 0 0,7-2-144 0 0,-1 0 38 0 0,-1 0 53 0 0,-1 0 67 0 0,-15 11 148 0 0,13-1 21 0 0,-3-7-19 0 0,2-1-169 0 0,3 2-49 0 0,1 3 1 0 0,-1 4-16 0 0,0-1-31 0 0,2-3-8 0 0,2-6-70 0 0,0 0-1 0 0,0 0 1 0 0,0 0 0 0 0,1 0 0 0 0,0 0 0 0 0,0 0 0 0 0,0 0 0 0 0,0 0 0 0 0,0 3-53 0 0,-1 3 325 0 0,-3 1-155 0 0,-5 16 204 0 0,5-14-239 0 0,2-2-46 0 0,-1-2-74 0 0,3-5 7 0 0,0 0 1 0 0,1 0 0 0 0,-1 0 0 0 0,1 0-1 0 0,-1 3-22 0 0,2 17 65 0 0,0-12-46 0 0,-1-9-14 0 0,0-1 0 0 0,0 1-1 0 0,0 0 1 0 0,0-1 0 0 0,1 1 0 0 0,-1-1 0 0 0,1 1 0 0 0,0 0 0 0 0,0-1-1 0 0,0 0 1 0 0,0 1 0 0 0,1 0-5 0 0,-1 0 5 0 0,0-1 1 0 0,0 0-1 0 0,0 1 1 0 0,0-1-1 0 0,0 1 0 0 0,-1-1 1 0 0,1 1-1 0 0,-1 0 0 0 0,1-1 1 0 0,-1 1-1 0 0,0 0 1 0 0,0 1-6 0 0,0-1 9 0 0,0 0 0 0 0,1 1 0 0 0,-1-1 1 0 0,1 1-1 0 0,0-1 0 0 0,0 0 1 0 0,0 1-1 0 0,1 0-9 0 0,4 12 6 0 0,-1 10-6 0 0,6-5 0 0 0,-8-8 0 0 0,-2-9 2 0 0,0 0 0 0 0,0 0 0 0 0,1 0 0 0 0,0 0 0 0 0,-1-1 0 0 0,1 1 0 0 0,0 0 0 0 0,1 0-2 0 0,2 3 21 0 0,3 6 31 0 0,1 0 0 0 0,6 4-52 0 0,-2-3 70 0 0,3-2 39 0 0,-10-8-76 0 0,25 15 133 0 0,-5-8 44 0 0,-16-8-141 0 0,10 3 68 0 0,-5 1 48 0 0,13 5 104 0 0,-24-12-267 0 0,-1 1 0 0 0,1 0 0 0 0,0 0 0 0 0,-1-1 0 0 0,1 0 0 0 0,0 0 0 0 0,0 0 0 0 0,-1 0 0 0 0,1-1 0 0 0,0 1 0 0 0,0-1 0 0 0,-1 0 1 0 0,2-1-23 0 0,24-9 76 0 0,5-7 73 0 0,-27 15-110 0 0,0-1-1 0 0,0 1 1 0 0,0 0 0 0 0,2 1-39 0 0,-2-1 38 0 0,1 0 0 0 0,-1 0 1 0 0,0 0-1 0 0,1-1-38 0 0,12-14 99 0 0,0-10 7 0 0,-15 22-78 0 0,-1-1 0 0 0,0 1 0 0 0,1 0 0 0 0,2-2-28 0 0,-2 3 3 0 0,0-1 1 0 0,-1 0-1 0 0,0 0 0 0 0,3-4-3 0 0,0-2 0 0 0,-5 10-4 0 0,0-1 0 0 0,-1 1 0 0 0,1-1 0 0 0,-1 0 0 0 0,1 0-1 0 0,-1 1 1 0 0,0-1 0 0 0,0 0 0 0 0,0 0 0 0 0,-1 0 0 0 0,1 0-1 0 0,-1 0 1 0 0,1 0 0 0 0,-1 0 0 0 0,0-2 4 0 0,0 2 7 0 0,0 0-1 0 0,0 1 1 0 0,0-1 0 0 0,1 0 0 0 0,-1 0 0 0 0,1 1 0 0 0,-1-1-1 0 0,1 0 1 0 0,0 1 0 0 0,0-1 0 0 0,0 1 0 0 0,1-1-7 0 0,4-12 62 0 0,-4-1 16 0 0,-2 5-20 0 0,0-4-24 0 0,-3-4-30 0 0,-3 4-4 0 0,5 12 0 0 0,0-1 0 0 0,-1 1 0 0 0,2 0 0 0 0,-1-1 0 0 0,0 1 0 0 0,0 0 0 0 0,1-1 0 0 0,0-1 0 0 0,-1 2 0 0 0,1-1 0 0 0,-1 1 0 0 0,1 0 0 0 0,-1-1 0 0 0,0 1 0 0 0,0 0 0 0 0,-1 0 0 0 0,1 0 0 0 0,-1 0 0 0 0,0 0 0 0 0,1 0 0 0 0,-1 0 0 0 0,-1 0 0 0 0,-8-16 0 0 0,8 11 0 0 0,3 6 0 0 0,0 1 0 0 0,-1-1 0 0 0,1 1 0 0 0,-1-1 0 0 0,1 1 0 0 0,-1-1 0 0 0,0 1 0 0 0,0-1 0 0 0,0 1 0 0 0,0 0 0 0 0,0 0 0 0 0,0-1 0 0 0,0 1 0 0 0,0 0 0 0 0,0 0 0 0 0,0 0 0 0 0,0 0 0 0 0,-1 0 0 0 0,0 0 0 0 0,-12-9 0 0 0,0 0 0 0 0,1 0 0 0 0,-7-8 0 0 0,17 16 0 0 0,-1-1 0 0 0,0 0 0 0 0,0 1 0 0 0,0-1 0 0 0,0 1 0 0 0,0 0 0 0 0,-1 0 0 0 0,0 0 0 0 0,-18-8 0 0 0,-11-19 0 0 0,23 24 0 0 0,9 4 0 0 0,0 0 0 0 0,-1 0 0 0 0,1 0 0 0 0,0 0 0 0 0,0-1 0 0 0,0 1 0 0 0,0-1 0 0 0,0 1 0 0 0,0-1 0 0 0,0 0 0 0 0,1 0 0 0 0,-1 1 0 0 0,0 0 0 0 0,0-1 0 0 0,-1 1 0 0 0,1 0 0 0 0,0 0 0 0 0,0 0 0 0 0,0 0 0 0 0,-1 1 0 0 0,1-1 0 0 0,-3 0 0 0 0,-7-3 0 0 0,4-3 0 0 0,8 6 0 0 0,0 1 0 0 0,-1 0 0 0 0,1-1 0 0 0,0 1 0 0 0,-1-1 0 0 0,1 1 0 0 0,0 0 0 0 0,-1-1 0 0 0,1 1 0 0 0,0 0 0 0 0,-1-1 0 0 0,1 1 0 0 0,-1 0 0 0 0,1 0 0 0 0,-1 0 0 0 0,1-1 0 0 0,-1 1 0 0 0,1 0 0 0 0,-1 0 0 0 0,1 0 0 0 0,-1 0 0 0 0,1 0 0 0 0,-1 0 0 0 0,1 0 0 0 0,-1 0 0 0 0,1 0 0 0 0,-1 0 0 0 0,1 0 0 0 0,-1 0 0 0 0,-1 0 0 0 0,1 0 0 0 0,-1 0 0 0 0,0-1 0 0 0,1 1 0 0 0,-1 0 0 0 0,1-1 0 0 0,-1 1-1 0 0,0-1 1 0 0,1 0 0 0 0,-1 1 0 0 0,1-1 0 0 0,-1 0 0 0 0,1 0 0 0 0,0 0 0 0 0,-7-4-12 0 0,-8 2-41 0 0,3 3 27 0 0,10 0-42 0 0,3 0-45 0 0,0 0-14 0 0,0 0-1 0 0,-3 0-41 0 0,3 0-10 0 0,0 0 45 0 0,0 0 40 0 0,-1 0 38 0 0,1 0 31 0 0,-1 0 60 0 0,1 1 159 0 0,-2-1 255 0 0,1 0-350 0 0,1 0-61 0 0,-1 0-68 0 0,0 0-70 0 0,1 0-82 0 0,-1 0-94 0 0,1 0-36 0 0,-1 0-81 0 0,1 0-88 0 0,-1 0-96 0 0,0 0-103 0 0,1 0-110 0 0,-1-1-117 0 0,0 1-125 0 0,1 0-811 0 0,0 0-1039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16.8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9216 0 0,'0'0'208'0'0,"0"0"33"0"0,0 0 14 0 0,-2 0-42 0 0,-6 0-141 0 0,5 0-13 0 0,1 0 83 0 0,1 0 165 0 0,1 0 270 0 0,0 0 21 0 0,0 0-24 0 0,0 0-104 0 0,0 0-44 0 0,0 0-8 0 0,0 0-40 0 0,0 0-272 0 0,0 0 11 0 0,0 0 39 0 0,0 0-17 0 0,-2 0-26 0 0,-9 0-80 0 0,9 0-31 0 0,2 0-61 0 0,0 0-82 0 0,0 0-129 0 0,0 0 143 0 0,0 1-39 0 0,0 0-63 0 0,0 0-113 0 0,0 1-131 0 0,0 0-119 0 0,0 0 84 0 0,0-1-44 0 0,0 2-647 0 0,0-1-507 0 0,0-1-966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54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0 363 8696 0 0,'0'0'197'0'0,"0"0"24"0"0,0 0 18 0 0,0-2-34 0 0,1 1-202 0 0,-1 0 0 0 0,0 0-1 0 0,0 0 1 0 0,1 1-1 0 0,-1-1 1 0 0,0 0-1 0 0,1 0 1 0 0,-1 1 0 0 0,0-1-1 0 0,1 0 1 0 0,-1 1-1 0 0,1-1 1 0 0,-1 0-1 0 0,1 1 1 0 0,0-1 0 0 0,-1 1-1 0 0,1-1 1 0 0,0 1-1 0 0,-1-1 1 0 0,1 1-3 0 0,18-11-10 0 0,-16 9 10 0 0,5 0 31 0 0,0 2 67 0 0,-1 0 81 0 0,-1-3 83 0 0,-4-1-37 0 0,4-2 166 0 0,18 0 247 0 0,-13 2-299 0 0,4-5 228 0 0,0 1-39 0 0,-4 3-258 0 0,15 0 250 0 0,-10-1-169 0 0,-4 2-108 0 0,8 1 4 0 0,-6 1-22 0 0,-4-3-46 0 0,3-1-2 0 0,-6 4-91 0 0,1 1-1 0 0,-1 0 1 0 0,1 1-1 0 0,0 0 1 0 0,-1 0 0 0 0,3 0-86 0 0,13 1 168 0 0,0-1-123 0 0,-9 0-33 0 0,-1 0-88 0 0,-2 0 24 0 0,6 1-55 0 0,-15-1 82 0 0,0 0 0 0 0,0 0 0 0 0,-1 1 0 0 0,1-1-1 0 0,0 1 1 0 0,0 0 0 0 0,0-1 0 0 0,-1 1 0 0 0,1 0 0 0 0,0 0 0 0 0,-1 0 0 0 0,1 0 0 0 0,-1 0 0 0 0,1 0 0 0 0,0 1 25 0 0,-1-1-469 0 0,1 0 59 0 0,-1 0 49 0 0,1 0 42 0 0,0-1-216 0 0,4-1-542 0 0,-5 1 706 0 0,-1 0-57 0 0,0 0 33 0 0,2 0-1419 0 0,-1 0-1029 0 0</inkml:trace>
  <inkml:trace contextRef="#ctx0" brushRef="#br0" timeOffset="410.41">158 1 7688 0 0,'0'0'166'0'0,"0"0"29"0"0,0 0 14 0 0,0 0 51 0 0,0 0-107 0 0,0 0 120 0 0,0 0 224 0 0,0 0 14 0 0,0 0-5 0 0,0 0-20 0 0,0 0-6 0 0,0 2 0 0 0,0 2-301 0 0,-1-1-49 0 0,-4 2 113 0 0,0-1-35 0 0,2 0 32 0 0,2 1 61 0 0,1-2-107 0 0,-1 1 33 0 0,2 0-144 0 0,-1-2-54 0 0,0 0 1 0 0,0 1-1 0 0,0-1 1 0 0,0 0-1 0 0,0 1 1 0 0,-1-1-1 0 0,1 0 1 0 0,-1 1-1 0 0,0 1-29 0 0,-4 2 63 0 0,5-5-55 0 0,-1 0 0 0 0,0-1 0 0 0,1 1 0 0 0,-1 0 0 0 0,0 0 0 0 0,1 0 0 0 0,-1-1 0 0 0,1 1 0 0 0,0 0 0 0 0,-1 0 0 0 0,1 0 0 0 0,0 0 0 0 0,-1 0 0 0 0,1 0 0 0 0,0 0 0 0 0,0 0 0 0 0,0 0 0 0 0,0 0 0 0 0,0 0 0 0 0,0 0 0 0 0,0-1 0 0 0,0 1 0 0 0,0 0 0 0 0,0 0 0 0 0,1 0 0 0 0,-1 0 0 0 0,0 0-8 0 0,5 7 46 0 0,-4-7-39 0 0,0 1 1 0 0,0-1-1 0 0,0 1 0 0 0,0-1 0 0 0,-1 1 1 0 0,1-1-1 0 0,0 1 0 0 0,-1 0 0 0 0,1-1 0 0 0,-1 1 1 0 0,0 0-1 0 0,0-1 0 0 0,0 1 0 0 0,1 0 1 0 0,-2 0-8 0 0,1 10 28 0 0,0-5-8 0 0,0 0 0 0 0,0 0 0 0 0,0 0 0 0 0,1-1 0 0 0,1 6-20 0 0,4 4 44 0 0,-5-13-33 0 0,0 0-1 0 0,1 1 0 0 0,-1-1 1 0 0,-1 0-1 0 0,1 1 1 0 0,0-1-1 0 0,-1 1 1 0 0,0 1-11 0 0,0 42 137 0 0,2-30-46 0 0,4 1-7 0 0,-1-3-20 0 0,-3 4 14 0 0,-2-2 9 0 0,4-6 6 0 0,2 2 7 0 0,-5-10-76 0 0,0 1 0 0 0,0-1 0 0 0,0 0 0 0 0,0 1 0 0 0,-1-1 0 0 0,1 0 0 0 0,-1 1-24 0 0,1 19 178 0 0,-1-13-81 0 0,0 17 255 0 0,0-17-227 0 0,0-3-58 0 0,0-3-60 0 0,0 7 182 0 0,0-2-66 0 0,0-2-39 0 0,0 0-25 0 0,0-4 27 0 0,0-3-12 0 0,0 0-2 0 0,0 0 0 0 0,0 0-1 0 0,0 0-6 0 0,0 0-31 0 0,0 0-130 0 0,0 0-58 0 0,0 0 63 0 0,0 0-71 0 0,0 0-86 0 0,0 0 74 0 0,0 0-40 0 0,0 0-42 0 0,0 0-40 0 0,0 0-37 0 0,0 0-34 0 0,0 0-237 0 0,0 0-55 0 0,0 0-778 0 0,0 0-612 0 0,0 0-1164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01.8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48 5840 0 0,'0'0'132'0'0,"0"0"17"0"0,0 0 11 0 0,0 0-41 0 0,0 0 18 0 0,0 0 76 0 0,0 0 205 0 0,0 0 371 0 0,0 0 38 0 0,0 0-344 0 0,0 0-208 0 0,0 0-61 0 0,0 0 24 0 0,0 0 84 0 0,0 0-30 0 0,0 0 1 0 0,0 0 22 0 0,0 0 5 0 0,0 0 0 0 0,0 0-27 0 0,0 0-110 0 0,0 0-45 0 0,0 0-8 0 0,0 0-2 0 0,0 0 0 0 0,0 0 0 0 0,0-3 0 0 0,0-7 5 0 0,0 9-130 0 0,0 1-1 0 0,0 0 1 0 0,0 0 0 0 0,0 0 0 0 0,0 0-1 0 0,-1 0 1 0 0,1 0 0 0 0,0 0-1 0 0,0 0 1 0 0,0 0 0 0 0,0 0-1 0 0,0 0 1 0 0,0-1 0 0 0,0 1 0 0 0,0 0-1 0 0,1 0 1 0 0,-1 0 0 0 0,0 0-1 0 0,0 0 1 0 0,0 0 0 0 0,0 0 0 0 0,0 0-1 0 0,0 0 1 0 0,0 0 0 0 0,0-1-1 0 0,0 1 1 0 0,0 0 0 0 0,0 0 0 0 0,0 0-1 0 0,0 0 1 0 0,0 0 0 0 0,0 0-1 0 0,0 0 1 0 0,0 0 0 0 0,0 0 0 0 0,1 0-1 0 0,-1 0 1 0 0,0 0 0 0 0,0 0-1 0 0,0 0 1 0 0,0 0 0 0 0,0 0 0 0 0,0 0-1 0 0,0 0 1 0 0,0 0 0 0 0,0 0-1 0 0,0 0 1 0 0,1 0 0 0 0,-1 0 0 0 0,0 0-1 0 0,0 0 1 0 0,0 0 0 0 0,0 0-1 0 0,0 0 1 0 0,0 0 0 0 0,0 0 0 0 0,0 0-3 0 0,11 0 160 0 0,-9 0 0 0 0,1 0-27 0 0,21 1-99 0 0,-23-1-30 0 0,0 0 1 0 0,0 0-1 0 0,-1 0 1 0 0,1 1 0 0 0,0-1-1 0 0,0 0 1 0 0,0 0-1 0 0,0 0 1 0 0,-1-1-1 0 0,1 1 1 0 0,0 0-1 0 0,0 0 1 0 0,0 0-1 0 0,0-1 1 0 0,-1 1 0 0 0,1 0-1 0 0,0-1 1 0 0,0 1-1 0 0,-1 0 1 0 0,1-1-1 0 0,0 0-4 0 0,4-5 64 0 0,-5 5-60 0 0,0 1 0 0 0,0-1 0 0 0,1 1 0 0 0,-1 0 0 0 0,0-1 0 0 0,0 1 0 0 0,1-1 0 0 0,-1 1 1 0 0,0 0-1 0 0,1-1 0 0 0,-1 1 0 0 0,1 0 0 0 0,-1-1 0 0 0,0 1 0 0 0,1 0 0 0 0,-1 0 0 0 0,1 0 0 0 0,-1-1 0 0 0,1 1 0 0 0,-1 0 0 0 0,1 0 0 0 0,-1 0 0 0 0,1 0 0 0 0,-1 0 0 0 0,1 0 0 0 0,-1 0 0 0 0,1 0 0 0 0,-1 0 0 0 0,1 0 0 0 0,-1 0 1 0 0,1 0-1 0 0,0 0-4 0 0,8 0 46 0 0,29 0 4 0 0,-37 0-48 0 0,0 0 0 0 0,0 0 1 0 0,0 0-1 0 0,1 0 1 0 0,-1 0-1 0 0,0 0 1 0 0,0 0-1 0 0,0-1 0 0 0,0 1 1 0 0,0 0-1 0 0,0-1 1 0 0,0 1-1 0 0,0-1 1 0 0,0 1-1 0 0,0-1 0 0 0,0 0 1 0 0,1 0-3 0 0,10-5 54 0 0,-7 5-43 0 0,0 0-1 0 0,-1 0 1 0 0,1 1-1 0 0,0-1 1 0 0,2 1-11 0 0,9 0 57 0 0,13 0-62 0 0,-27 0-75 0 0,-2 0-16 0 0,0 0 23 0 0,0 0-20 0 0,0 0-58 0 0,0 0-155 0 0,0 0-281 0 0,0 0-19 0 0</inkml:trace>
  <inkml:trace contextRef="#ctx0" brushRef="#br0" timeOffset="420.62">16 190 6072 0 0,'0'0'133'0'0,"0"0"23"0"0,0 0 12 0 0,-3 0-23 0 0,-7 0-50 0 0,8 0 11 0 0,1 0 123 0 0,1 2 204 0 0,0 9 14 0 0,0-9-21 0 0,0-2-90 0 0,0 0-42 0 0,0 0-6 0 0,0 0-14 0 0,0 0-55 0 0,0 0-26 0 0,0 0-7 0 0,0 0 4 0 0,0 0 30 0 0,0 0 18 0 0,0 0 2 0 0,0 0-2 0 0,0 0-4 0 0,0 0-2 0 0,0 0 0 0 0,0 0-2 0 0,0 0-6 0 0,0 0-6 0 0,0 0-2 0 0,3 0 4 0 0,2 0-96 0 0,10 0 365 0 0,-11 0-394 0 0,-2 0-71 0 0,-2 1-20 0 0,0-1 0 0 0,0 0 0 0 0,0 0 0 0 0,0 0 0 0 0,1 0 0 0 0,-1 0 0 0 0,0 0 1 0 0,0 0-1 0 0,0 0 0 0 0,0 0 0 0 0,0 0 0 0 0,0 0 0 0 0,0 0 0 0 0,0 0 0 0 0,0 0 0 0 0,0 0 1 0 0,1 0-1 0 0,-1 0 0 0 0,0 0 0 0 0,0 0 0 0 0,0 0 0 0 0,0-1 0 0 0,0 1 0 0 0,0 0 1 0 0,0 0-1 0 0,0 0 0 0 0,0 0 0 0 0,0 0 0 0 0,0 0 0 0 0,0 0 0 0 0,1 0 0 0 0,-1 0 0 0 0,0 0 1 0 0,0 0-1 0 0,0 0 0 0 0,0 0 0 0 0,0 0 0 0 0,0-1 0 0 0,0 1 0 0 0,0 0 0 0 0,0 0 0 0 0,0 0 1 0 0,0 0-1 0 0,0 0 0 0 0,0 0 0 0 0,0 0 0 0 0,0 0 0 0 0,0 0 0 0 0,0 0 0 0 0,0-1 1 0 0,0 1-1 0 0,0 0 0 0 0,0 0 0 0 0,0 0 0 0 0,0 0 0 0 0,0 0 0 0 0,0 0-4 0 0,0-1 8 0 0,0 1 0 0 0,0-1 0 0 0,0 1 0 0 0,0-1-1 0 0,0 1 1 0 0,0 0 0 0 0,0-1 0 0 0,0 1 0 0 0,0-1 0 0 0,0 1-1 0 0,0-1 1 0 0,1 1 0 0 0,-1-1 0 0 0,0 1 0 0 0,0 0-1 0 0,1-1 1 0 0,-1 1 0 0 0,0-1 0 0 0,1 1 0 0 0,-1 0 0 0 0,0-1-1 0 0,1 1 1 0 0,-1 0 0 0 0,0-1 0 0 0,1 1 0 0 0,-1 0 0 0 0,1 0-1 0 0,-1-1 1 0 0,0 1 0 0 0,1 0-8 0 0,16-1 206 0 0,-12 1-153 0 0,-3 0 95 0 0,1 0-18 0 0,5 0-49 0 0,-5 1-52 0 0,1-1 0 0 0,-1 0 0 0 0,1 0 0 0 0,0 0 0 0 0,-1-1 0 0 0,1 1 0 0 0,-1-1 0 0 0,1 0 0 0 0,1 0-29 0 0,2-5 18 0 0,3 1-18 0 0,20 3 32 0 0,-23 2 28 0 0,-5 0-34 0 0,0 1 0 0 0,0-1 0 0 0,1 0 1 0 0,-1-1-1 0 0,0 1 0 0 0,0 0 0 0 0,0-1 0 0 0,0 1 0 0 0,0-1 1 0 0,1 0-27 0 0,5-4 73 0 0,5-1 70 0 0,-7 5-147 0 0,2 0-52 0 0,-6 1-19 0 0,7 0-17 0 0,-3 0-47 0 0,-2 0-63 0 0,-2 0 56 0 0,1 0-36 0 0,-1 0-67 0 0,0 0-55 0 0,0 0-62 0 0,1 0-67 0 0,-1 0-73 0 0,-1 0-79 0 0,1 0-85 0 0,0 0-91 0 0,0 0-1086 0 0,-2 0-1048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07.7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443 49 6704 0 0,'-3'0'149'0'0,"3"0"-113"0"0,-8 1 7 0 0,7-1 6 0 0,-1-1 34 0 0,0 0 43 0 0,0-1 52 0 0,2 2-178 0 0,-7-7 49 0 0,3 1 24 0 0,1-1 86 0 0,1 2 83 0 0,1 5-217 0 0,1 0 1 0 0,0-1-1 0 0,-1 1 1 0 0,1 0-1 0 0,0-1 1 0 0,0 1-1 0 0,-1 0 1 0 0,1 0-1 0 0,-1-1 0 0 0,1 1 1 0 0,0 0-1 0 0,-1 0 1 0 0,1 0-1 0 0,0-1 1 0 0,-1 1-1 0 0,1 0 1 0 0,-1 0-1 0 0,1 0 1 0 0,-1 0-1 0 0,1 0 1 0 0,0 0-1 0 0,-1 0 1 0 0,1 0-1 0 0,-1 0 1 0 0,1 0-1 0 0,-1 0-25 0 0,-4-2 616 0 0,-5-8-75 0 0,9 9-509 0 0,0 0 143 0 0,-1 0-42 0 0,-1-1 31 0 0,-1 2-91 0 0,-1 1-56 0 0,3-1 9 0 0,1 0 33 0 0,-5 0 151 0 0,-1 0-37 0 0,-6 0 86 0 0,3 0-107 0 0,-19 0 154 0 0,18 0-130 0 0,8 0 16 0 0,-2 0-31 0 0,-1 0-55 0 0,-2-1-32 0 0,-10 2 31 0 0,11 2 30 0 0,2 4-53 0 0,5-7-79 0 0,-1 1 0 0 0,1-1 0 0 0,0 0 1 0 0,0 1-1 0 0,0-1 0 0 0,-1 1 0 0 0,1-1 0 0 0,0 0 0 0 0,0 0 0 0 0,-1 1 0 0 0,1-1 0 0 0,0 0 0 0 0,-1 1 0 0 0,1-1 0 0 0,0 0 0 0 0,-1 0 1 0 0,1 0-1 0 0,-1 1 0 0 0,1-1 0 0 0,0 0 0 0 0,-1 0 0 0 0,1 0 0 0 0,-1 0 0 0 0,1 0 0 0 0,0 0 0 0 0,-1 0 0 0 0,1 0 0 0 0,-1 0 0 0 0,1 0 1 0 0,-1 0-1 0 0,1 0-3 0 0,0 0 1 0 0,0 0 0 0 0,-1 0 0 0 0,1 0 0 0 0,0 0 0 0 0,0 0 0 0 0,0 0 0 0 0,0 0 1 0 0,0 0-1 0 0,0 0 0 0 0,0 0 0 0 0,0 0 0 0 0,0 0 0 0 0,0 0 0 0 0,0 0 0 0 0,-1 0 1 0 0,1 0-1 0 0,0 0 0 0 0,0 0 0 0 0,0 0 0 0 0,0 0 0 0 0,0 0 0 0 0,0 0 0 0 0,0 0 1 0 0,0 0-1 0 0,0 0 0 0 0,0 0 0 0 0,0 0 0 0 0,-1 1 0 0 0,1-1 0 0 0,0 0 0 0 0,0 0 1 0 0,0 0-1 0 0,0 0 0 0 0,0 0 0 0 0,0 0 0 0 0,0 0 0 0 0,0 0 0 0 0,0 0 0 0 0,0 0 1 0 0,0 0-1 0 0,0 0 0 0 0,0 1 0 0 0,0-1 0 0 0,0 0 0 0 0,0 0 0 0 0,0 0 0 0 0,0 0 1 0 0,0 0-1 0 0,0 0 0 0 0,0 0 0 0 0,0 0 0 0 0,0 0 0 0 0,0 0 0 0 0,0 1 0 0 0,0-1 1 0 0,0 0-1 0 0,0 0-1 0 0,0 1 6 0 0,0-1 0 0 0,0 1 0 0 0,0 0 0 0 0,-1 0 0 0 0,1 0 0 0 0,0-1 0 0 0,-1 1 0 0 0,1 0 0 0 0,0 0 0 0 0,-1-1 0 0 0,1 1 0 0 0,-1 0 0 0 0,1-1 0 0 0,-1 1 0 0 0,1-1 0 0 0,-1 1 0 0 0,0 0 1 0 0,1-1-1 0 0,-1 1 0 0 0,0-1 0 0 0,1 0 0 0 0,-1 1 0 0 0,0-1 0 0 0,1 0 0 0 0,-1 1 0 0 0,0-1-6 0 0,-9 6 98 0 0,-1 3 63 0 0,10-7-148 0 0,-1-1 0 0 0,1 0 0 0 0,0 0 1 0 0,-1 0-1 0 0,1 0 0 0 0,-1 0 0 0 0,0 0 1 0 0,1 0-1 0 0,-1 0 0 0 0,0-1 0 0 0,1 1 1 0 0,-1-1-1 0 0,0 1 0 0 0,0-1 0 0 0,0 1-13 0 0,-4 1 74 0 0,-4 11-2 0 0,5 0-2 0 0,-6-7-4 0 0,6 4-2 0 0,-6-5 0 0 0,6 6 0 0 0,-2-6-20 0 0,7-5-41 0 0,-1 0 0 0 0,1 0-1 0 0,0 0 1 0 0,-1 1 0 0 0,1-1-1 0 0,0 0 1 0 0,-1 0 0 0 0,1 1-1 0 0,0-1 1 0 0,-1 0 0 0 0,1 1-1 0 0,0-1 1 0 0,0 0 0 0 0,-1 1 0 0 0,1-1-1 0 0,0 0 1 0 0,0 1 0 0 0,-1-1-1 0 0,1 1 1 0 0,0-1 0 0 0,0 0-1 0 0,0 1 1 0 0,0-1 0 0 0,0 1-1 0 0,0-1 1 0 0,0 0 0 0 0,0 1 0 0 0,0-1-1 0 0,0 1 1 0 0,0-1 0 0 0,0 1-3 0 0,-3 4 64 0 0,-2 1-35 0 0,-16 14 166 0 0,17-14-103 0 0,4-1-54 0 0,-1 0-11 0 0,-10 0 40 0 0,-5 24 61 0 0,16-26-121 0 0,-1-1 0 0 0,0 0 0 0 0,1 1 0 0 0,-1-1 0 0 0,1 0 0 0 0,0 1 0 0 0,0-1 1 0 0,0 0-1 0 0,0 1 0 0 0,0-1 0 0 0,0 1 0 0 0,1-1-7 0 0,-1 1 6 0 0,1-1 0 0 0,-1 1 0 0 0,0-1 0 0 0,0 1 0 0 0,0-1 0 0 0,0 1 0 0 0,-1-1 0 0 0,1 1 0 0 0,-1-1 0 0 0,1 1 0 0 0,-1-1 0 0 0,0 0-6 0 0,-5 6 29 0 0,1 2-5 0 0,3 20 70 0 0,2-23-58 0 0,0-5-30 0 0,1 0-1 0 0,-1 0 1 0 0,0 0-1 0 0,0 1 0 0 0,-1-1 1 0 0,1 0-1 0 0,0 0 0 0 0,-1 0 1 0 0,0 0-1 0 0,0 1-5 0 0,-3 5 23 0 0,3-7-20 0 0,0 1 1 0 0,0-1-1 0 0,0 0 1 0 0,0 1-1 0 0,1-1 1 0 0,-1 1-1 0 0,0-1 1 0 0,1 1-1 0 0,-1-1 1 0 0,1 1-1 0 0,-1 0 1 0 0,1-1-1 0 0,0 1 1 0 0,0 0-1 0 0,0-1 1 0 0,0 1-1 0 0,0 0 1 0 0,0-1-1 0 0,0 1 1 0 0,1-1-1 0 0,-1 1 1 0 0,0 0-1 0 0,1-1 1 0 0,0 2-4 0 0,4 5 10 0 0,-4-7-6 0 0,0 0 1 0 0,0 1 0 0 0,-1-1 0 0 0,1 1 0 0 0,0-1 0 0 0,-1 1-1 0 0,1-1 1 0 0,0 1 0 0 0,-1 0 0 0 0,0-1 0 0 0,1 1 0 0 0,-1 0-1 0 0,0-1 1 0 0,0 1-5 0 0,0 5 11 0 0,0-5-2 0 0,-1 1-1 0 0,1-1 0 0 0,0 0 1 0 0,1 0-1 0 0,-1 0 0 0 0,0 0 1 0 0,0 0-1 0 0,1 1 1 0 0,0-1-1 0 0,0 1-8 0 0,4 5 41 0 0,-4-7-31 0 0,-1 1-1 0 0,1-1 1 0 0,0 0-1 0 0,0 1 1 0 0,0-1-1 0 0,-1 1 1 0 0,1 0-1 0 0,-1-1 1 0 0,1 1-1 0 0,-1-1 1 0 0,0 1-1 0 0,1 0 1 0 0,-1-1 0 0 0,0 1-10 0 0,0 0 9 0 0,0 0 1 0 0,0-1-1 0 0,0 1 1 0 0,1 0 0 0 0,-1-1-1 0 0,1 1 1 0 0,-1-1-1 0 0,1 1 1 0 0,0-1 0 0 0,-1 1-1 0 0,1-1 1 0 0,0 1-1 0 0,0-1 1 0 0,0 1-10 0 0,4 6 47 0 0,0 2 29 0 0,-4-7-57 0 0,0-1-1 0 0,0 0 1 0 0,0 0-1 0 0,0 0 1 0 0,1 1-1 0 0,-1-1 1 0 0,1 0-1 0 0,-1-1 1 0 0,1 1-19 0 0,4 4 42 0 0,-3-3-16 0 0,0-1-1 0 0,-1 1 1 0 0,1 0 0 0 0,-1 0 0 0 0,1 0 0 0 0,-1 0-1 0 0,0 1 1 0 0,0-1 0 0 0,-1 1 0 0 0,1-1 0 0 0,-1 1 0 0 0,2 2-26 0 0,-3-4 7 0 0,1 0 1 0 0,-1 0 0 0 0,1 0-1 0 0,0-1 1 0 0,0 1 0 0 0,0 0-1 0 0,0-1 1 0 0,0 1 0 0 0,0-1-1 0 0,0 1 1 0 0,1 0-8 0 0,15 9 107 0 0,-13-9-83 0 0,-1 1 0 0 0,0-1 0 0 0,1 1 0 0 0,-2 0 1 0 0,1-1-1 0 0,2 4-25 0 0,-2-3 25 0 0,-1 0 0 0 0,1 0 0 0 0,0 0 0 0 0,1-1 0 0 0,-1 1 0 0 0,3 1-24 0 0,7 1 96 0 0,-5 8 3 0 0,-7-11-91 0 0,1-1 1 0 0,-1 0-1 0 0,1 0 0 0 0,-1 0 0 0 0,1 0 0 0 0,0 0 1 0 0,-1-1-1 0 0,1 1 0 0 0,0-1 0 0 0,0 1 0 0 0,0 0-8 0 0,20 7 131 0 0,-14-3-78 0 0,-7-4-41 0 0,0 0 0 0 0,1 0 0 0 0,-1-1 0 0 0,1 1 0 0 0,-1 0 0 0 0,1-1 0 0 0,0 1 0 0 0,-1 0 0 0 0,1-1 0 0 0,0 0 0 0 0,-1 1 0 0 0,1-1 0 0 0,0 0 0 0 0,-1 0-1 0 0,2 0-11 0 0,20 3 131 0 0,-1 7 52 0 0,-11-7-41 0 0,2-1-38 0 0,1-3-38 0 0,-2 0-35 0 0,-2 1-40 0 0,6 0 8 0 0,-13 1 7 0 0,0-1-1 0 0,0 0 1 0 0,-1 0-1 0 0,1 0 1 0 0,0 0-1 0 0,0 0 0 0 0,0-1 1 0 0,0 1-1 0 0,0-1 1 0 0,2-1-6 0 0,3-3 8 0 0,-6 4-11 0 0,-1 0-1 0 0,0 0 0 0 0,1 1 1 0 0,-1-1-1 0 0,1 0 0 0 0,-1 0 1 0 0,1 1-1 0 0,0-1 0 0 0,-1 1 1 0 0,1 0-1 0 0,0-1 0 0 0,-1 1 1 0 0,1 0-1 0 0,0 0 4 0 0,0 0-5 0 0,0-1 0 0 0,0 1 0 0 0,0-1 0 0 0,0 1 0 0 0,0-1 0 0 0,0 0 0 0 0,0 1 0 0 0,0-1 0 0 0,0 0 0 0 0,0 0 0 0 0,-1-1 0 0 0,1 1 0 0 0,0 0 0 0 0,0-1 5 0 0,23-23 11 0 0,-16 16 20 0 0,-7 6-20 0 0,1 0 1 0 0,-1 0-1 0 0,0-1 0 0 0,0 1 0 0 0,0 0 1 0 0,1-2-12 0 0,-2 1 1 0 0,1 1 0 0 0,0 0 0 0 0,0-1-1 0 0,1 1 1 0 0,-1 0 0 0 0,1-1-1 0 0,2 0 0 0 0,-2-1 0 0 0,8-17 0 0 0,-1 3 0 0 0,-4-4 0 0 0,4 12 0 0 0,-6-6-2 0 0,-4-43 67 0 0,-1 32-64 0 0,1 23 1 0 0,0 1-1 0 0,0-1 0 0 0,0 0 0 0 0,0 1 1 0 0,-1-1-1 0 0,0 1 0 0 0,0-1 0 0 0,0 1 1 0 0,-1-1-1 0 0,1 1 0 0 0,-1 0 0 0 0,0-1 0 0 0,0 1-1 0 0,-4-28 96 0 0,-5 10-23 0 0,-1-2-60 0 0,-12-24-19 0 0,15 35 0 0 0,6 10-3 0 0,-1-1-1 0 0,1 0 1 0 0,1-1 0 0 0,-1 1-1 0 0,0 0 1 0 0,1-1-1 0 0,-1-1 10 0 0,-23-25 0 0 0,24 26 0 0 0,2 4 0 0 0,-1 0 0 0 0,1 1 0 0 0,0-1 0 0 0,-1 1 0 0 0,1-1 0 0 0,0 0 0 0 0,-1 1 0 0 0,1-1 0 0 0,-1 1 0 0 0,1-1 0 0 0,0 1 0 0 0,-1-1 0 0 0,1 1 0 0 0,-1-1 0 0 0,0 1 0 0 0,1 0 0 0 0,-1-1 0 0 0,1 1 0 0 0,-1 0 0 0 0,0-1 0 0 0,1 1 0 0 0,-1 0 0 0 0,-4-3 0 0 0,-14-12-55 0 0,11 7 28 0 0,3 5 37 0 0,-8-2-10 0 0,8-6 15 0 0,-8 6 54 0 0,8 2-25 0 0,0-1-43 0 0,-11-12-130 0 0,13 13 96 0 0,-3 0-78 0 0,6 3 105 0 0,-1 0 0 0 0,0 0 0 0 0,1 0 0 0 0,-1 0-1 0 0,0 0 1 0 0,1 0 0 0 0,-1 0 0 0 0,0 0-1 0 0,1-1 1 0 0,-1 1 0 0 0,0 0 0 0 0,1 0 0 0 0,-1-1-1 0 0,1 1 1 0 0,-1-1 6 0 0,-4-9-3 0 0,4 10 6 0 0,1-1-1 0 0,-1 1 1 0 0,0 0-1 0 0,1-1 1 0 0,-1 1-1 0 0,0 0 1 0 0,1 0-1 0 0,-1 0 1 0 0,0-1-1 0 0,1 1 1 0 0,-1 0-1 0 0,0 0 1 0 0,1 0-1 0 0,-1 0 1 0 0,0 0-3 0 0,1 0 0 0 0,-2 0-45 0 0,2 0-41 0 0,0 0-143 0 0,0 0-26 0 0,0 0-6 0 0,0 0 3 0 0,0 0 2 0 0,0 0 1 0 0,0 0-33 0 0,0 0-134 0 0,0 0-52 0 0,0 0 259 0 0,0 0 99 0 0,0 0-36 0 0,0 0-11 0 0,0 0-37 0 0,0 0-43 0 0,0 0-50 0 0,0 0-51 0 0,0 0-49 0 0,0 0-44 0 0,0 0-37 0 0,0 0-138 0 0,0 0-37 0 0,0 0-1428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08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9760 0 0,'0'0'222'0'0,"0"0"30"0"0,0 0 18 0 0,0-1-117 0 0,0-1-80 0 0,0-4-5 0 0,0 2 27 0 0,0 2 96 0 0,0 1 221 0 0,3 1 373 0 0,-3 0-733 0 0,1 0 1 0 0,0 0-1 0 0,-1 0 1 0 0,1 0-1 0 0,0 0 1 0 0,-1 0-1 0 0,1-1 1 0 0,-1 1-1 0 0,1 0 1 0 0,0-1-1 0 0,-1 1 1 0 0,1 0-1 0 0,-1-1 1 0 0,1 1-1 0 0,-1 0 1 0 0,1-1-1 0 0,-1 1 0 0 0,1-1 1 0 0,-1 1-1 0 0,1-1 1 0 0,-1 1-1 0 0,0-1 1 0 0,1 0-53 0 0,4-4 544 0 0,3 3-103 0 0,-5 2 99 0 0,-3 0-17 0 0,0 0-223 0 0,0 0-135 0 0,0 0-46 0 0,0 0-2 0 0,0 0 20 0 0,0 0-17 0 0,0 0-12 0 0,2 0-24 0 0,-1 0-80 0 0,-1 0-1 0 0,1 0 1 0 0,-1 0-1 0 0,1 0 0 0 0,-1 0 1 0 0,1 0-1 0 0,-1-1 1 0 0,1 1-1 0 0,-1 0 1 0 0,1 0-1 0 0,-1 0 1 0 0,1 0-1 0 0,-1 0 1 0 0,0-1-1 0 0,1 1 1 0 0,-1 0-1 0 0,1 0 0 0 0,-1-1 1 0 0,0 1-1 0 0,1 0 1 0 0,-1-1-1 0 0,1 1 1 0 0,-1 0-1 0 0,0-1 1 0 0,0 1-1 0 0,1-1 1 0 0,-1 1-1 0 0,0 0 1 0 0,0-1-1 0 0,1 1 0 0 0,-1-1 1 0 0,0 1-1 0 0,0-1 1 0 0,0 1-1 0 0,0-1 1 0 0,0 1-1 0 0,0-1 1 0 0,1 1-1 0 0,-1-1 1 0 0,0 1-1 0 0,-1-1 1 0 0,1 0-5 0 0,0-1 47 0 0,0 2-76 0 0,0 0-72 0 0,0 0-49 0 0,0 0-155 0 0,0 2-288 0 0,0-1 553 0 0,0 0 0 0 0,0-1 0 0 0,0 1 0 0 0,0 0 0 0 0,0-1 0 0 0,1 1 0 0 0,-1 0 0 0 0,0 0 0 0 0,0-1 0 0 0,0 1-1 0 0,1-1 1 0 0,-1 1 0 0 0,0 0 0 0 0,1-1 0 0 0,-1 1 41 0 0,1-1-44 0 0,-1 1-1 0 0,1-1 1 0 0,0 0-1 0 0,0 1 1 0 0,0-1-1 0 0,0 0 1 0 0,-1 0-1 0 0,1 1 1 0 0,0-1-1 0 0,0 0 1 0 0,0 0 0 0 0,0 0-1 0 0,-1 0 1 0 0,2 0 44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09.7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1 315 6072 0 0,'0'0'133'0'0,"0"0"23"0"0,0 0 12 0 0,0-3-23 0 0,0-8-54 0 0,0 2 401 0 0,0 3-192 0 0,0-2 114 0 0,0 3-183 0 0,0 3-164 0 0,0 1-39 0 0,2-4 313 0 0,9-6-21 0 0,-10 9-166 0 0,0 1-36 0 0,0-3 32 0 0,0 0-75 0 0,-2-1-41 0 0,0 3 53 0 0,3-9 142 0 0,5-3 159 0 0,-2 4-127 0 0,-3 0-85 0 0,-2 7-19 0 0,0 1-34 0 0,0-1 38 0 0,0 0-76 0 0,0 0-7 0 0,0 1 1 0 0,3-3 280 0 0,7-8-33 0 0,-5 0-138 0 0,2 8-100 0 0,-7 5-83 0 0,1 0 0 0 0,-1 0 0 0 0,1-1 0 0 0,-1 1 0 0 0,1 0 0 0 0,-1-1 0 0 0,0 1-1 0 0,1 0 1 0 0,-1-1 0 0 0,0 1 0 0 0,1 0 0 0 0,-1-1 0 0 0,0 1 0 0 0,1-1 0 0 0,-1 1 0 0 0,0-1 0 0 0,0 1 0 0 0,0 0 0 0 0,1-1 0 0 0,-1 1-1 0 0,0-1 1 0 0,0 1 0 0 0,0-1 0 0 0,0 1 0 0 0,0-1 0 0 0,0 1 0 0 0,0-1 0 0 0,0 1 0 0 0,0-1 0 0 0,0 1 0 0 0,0-1 0 0 0,0 0-5 0 0,0 0 11 0 0,-1 0 0 0 0,2-1 1 0 0,-1 1-1 0 0,0 0 0 0 0,0-1 0 0 0,0 1 1 0 0,1 0-1 0 0,-1 0 0 0 0,0-1 1 0 0,1 1-1 0 0,-1 0 0 0 0,1 0 1 0 0,0 0-1 0 0,-1 0 0 0 0,1 0 1 0 0,0-1-1 0 0,-1 1 0 0 0,1 0 0 0 0,0 1 1 0 0,0-1-1 0 0,0 0 0 0 0,0 0 1 0 0,0 0-1 0 0,0 0 0 0 0,1 0-11 0 0,3-1 48 0 0,-4 2-36 0 0,0-1 1 0 0,-1 1-1 0 0,1 0 0 0 0,0 0 0 0 0,-1-1 0 0 0,1 1 1 0 0,-1-1-1 0 0,1 1 0 0 0,-1 0 0 0 0,1-1 0 0 0,-1 1 0 0 0,1-1 1 0 0,-1 1-1 0 0,1-1 0 0 0,-1 1 0 0 0,1-1 0 0 0,-1 0 1 0 0,0 1-1 0 0,1-1 0 0 0,-1 0 0 0 0,0 1 0 0 0,0-1-12 0 0,3-4 50 0 0,-2 2-25 0 0,1 1 0 0 0,-1 0 0 0 0,1 0 0 0 0,-1-1 0 0 0,1 1 1 0 0,0 0-1 0 0,0 0 0 0 0,0 1 0 0 0,0-1 0 0 0,0 0 0 0 0,1 1 1 0 0,-1-1-1 0 0,2 0-25 0 0,12-2 169 0 0,-14 4-153 0 0,0 0 1 0 0,0 0 0 0 0,-1 0 0 0 0,1-1-1 0 0,0 1 1 0 0,-1-1 0 0 0,1 1 0 0 0,-1-1 0 0 0,1 0-1 0 0,-1 1 1 0 0,1-1 0 0 0,-1 0 0 0 0,1 0-17 0 0,15-15 127 0 0,-12 10-91 0 0,2 3 53 0 0,2 3-66 0 0,-6 1-4 0 0,7-1 22 0 0,10 1-17 0 0,-19-1-25 0 0,0 0 0 0 0,0 0-1 0 0,0 0 1 0 0,0 0 0 0 0,0-1 0 0 0,0 1 0 0 0,0 0 0 0 0,0 0 0 0 0,0-1 0 0 0,0 1-1 0 0,0-1 1 0 0,0 1 0 0 0,0-1 1 0 0,2-6-31 0 0,-3 7 30 0 0,0-1 0 0 0,0 1 1 0 0,0 0-1 0 0,0 0 1 0 0,0 0-1 0 0,0 0 0 0 0,0 0 1 0 0,0-1-1 0 0,0 1 1 0 0,0 0-1 0 0,0 0 0 0 0,0 0 1 0 0,0 0-1 0 0,0 0 0 0 0,0-1 1 0 0,0 1-1 0 0,0 0 1 0 0,0 0-1 0 0,0 0 0 0 0,0 0 1 0 0,0 0-1 0 0,1 0 1 0 0,-1-1-1 0 0,0 1 0 0 0,0 0 1 0 0,0 0-1 0 0,0 0 0 0 0,0 0 1 0 0,0 0-1 0 0,0 0 1 0 0,0 0-1 0 0,1 0 0 0 0,-1 0 1 0 0,0 0-1 0 0,0-1 1 0 0,0 1-1 0 0,0 0 0 0 0,0 0 1 0 0,1 0-1 0 0,-1 0 0 0 0,0 0 1 0 0,0 0-1 0 0,0 0 1 0 0,0 0-1 0 0,0 0 0 0 0,1 0 1 0 0,-1 0-1 0 0,0 0 0 0 0,0 0 1 0 0,0 1 0 0 0,27 10 9 0 0,-11-8 44 0 0,0-1-39 0 0,0 9-14 0 0,-1-2-1 0 0,-13-6-3 0 0,-1 1-6 0 0,3-3-23 0 0,-1 1 5 0 0,6 13 16 0 0,5 8 12 0 0,-14-21 0 0 0,-1 20 0 0 0,1 42 0 0 0,0-63-1 0 0,0 1 1 0 0,0 0 0 0 0,-1 0 0 0 0,1-1-1 0 0,0 1 1 0 0,-1 0 0 0 0,0 0 0 0 0,1-1-1 0 0,-1 1 1 0 0,0-1 0 0 0,0 1 0 0 0,0 0 0 0 0,0-1 0 0 0,0 1 1 0 0,0-1 0 0 0,0 1 0 0 0,1-1 0 0 0,-1 1 0 0 0,0 0 0 0 0,0-1 1 0 0,1 1-1 0 0,0 0 0 0 0,-1 0 0 0 0,1-1 0 0 0,0 1 0 0 0,-1 0 1 0 0,1 0-2 0 0,0 0 3 0 0,0-1 0 0 0,0 1 0 0 0,0 0 0 0 0,-1 0 0 0 0,1 0 0 0 0,-1-1 0 0 0,1 1 0 0 0,-1 0 0 0 0,0-1 0 0 0,0 1 0 0 0,1-1 0 0 0,-1 1 0 0 0,-1 0-3 0 0,1-1 1 0 0,0 1 1 0 0,1-1-1 0 0,-1 1 1 0 0,0-1 0 0 0,0 1-1 0 0,1 0 1 0 0,-1-1-1 0 0,1 1 1 0 0,-1 0 0 0 0,1 0-1 0 0,0-1 1 0 0,0 1 0 0 0,0 0-2 0 0,-1 5 0 0 0,1 0 0 0 0,-1 0 0 0 0,-1 0 0 0 0,1 0 0 0 0,-1-1 0 0 0,0 1 0 0 0,-1 0 0 0 0,1-1 0 0 0,-1 4 11 0 0,-1-1 0 0 0,0 1 0 0 0,0-1 0 0 0,-1 0 0 0 0,-1 0 0 0 0,-2 3-11 0 0,-5 14 14 0 0,10-17-14 0 0,-1-1 0 0 0,-1 1 0 0 0,-1 2 0 0 0,-7 15 0 0 0,9-17 0 0 0,0 0 0 0 0,0-1 0 0 0,-3 3 0 0 0,-6 15 16 0 0,10-17 0 0 0,-1 0 0 0 0,-1-1 0 0 0,-1 3-16 0 0,-4 11 0 0 0,1 1 0 0 0,-1-5 0 0 0,4 9 0 0 0,-4-6 0 0 0,5 5 0 0 0,3-20 0 0 0,0-1 0 0 0,-1 1 0 0 0,1-1 0 0 0,-1 0 0 0 0,0 0 0 0 0,-1 0 0 0 0,1 0 0 0 0,-4 3 0 0 0,5-6 0 0 0,0 0 0 0 0,1 0 0 0 0,-1 0 0 0 0,1 0 0 0 0,-1 0 0 0 0,1 0 0 0 0,0 0 0 0 0,0 1 0 0 0,0-1 0 0 0,-4 9 0 0 0,-8 4 0 0 0,8-9 0 0 0,3-5 0 0 0,1 1 0 0 0,0-1 0 0 0,-1 1 0 0 0,1-1 0 0 0,0 1 0 0 0,0 0 0 0 0,0-1 0 0 0,0 1 0 0 0,1 0 0 0 0,-2 1 0 0 0,-9 20 0 0 0,6-8 0 0 0,-6 1 0 0 0,3 0 0 0 0,5-15 0 0 0,-1 1 0 0 0,3-2 1 0 0,1 1 0 0 0,0-1 0 0 0,-1 1 0 0 0,1 0 0 0 0,0-1 0 0 0,0 1 1 0 0,-1 0-1 0 0,1-1 0 0 0,0 1 0 0 0,0 0 0 0 0,0-1 0 0 0,0 1 1 0 0,0 0-1 0 0,0-1 0 0 0,0 1-1 0 0,0 2 83 0 0,0-3-1 0 0,0 0-2 0 0,0 0 27 0 0,0 0 12 0 0,0 0 1 0 0,0 0 13 0 0,0 0 58 0 0,0 0 29 0 0,0 0 4 0 0,0 0-22 0 0,0 0-87 0 0,0 0-34 0 0,0 0-7 0 0,0-3-14 0 0,0 2-60 0 0,0 1 1 0 0,0-1 0 0 0,0 0 0 0 0,0 1 0 0 0,0-1-1 0 0,0 0 1 0 0,0 1 0 0 0,1-1 0 0 0,-1 0 0 0 0,0 1-1 0 0,0-1 1 0 0,1 0 0 0 0,-1 1 0 0 0,0-1 0 0 0,1 1-1 0 0,12-6 12 0 0,0-4 52 0 0,-10 7 29 0 0,-1 3 9 0 0,11-2-15 0 0,3-9-70 0 0,0 8-17 0 0,-11 4 3 0 0,-3-1-10 0 0,5-4 27 0 0,10-6 51 0 0,1 6 1 0 0,11 5-63 0 0,-12 0 2 0 0,6-1 40 0 0,32 0-38 0 0,-53 0-9 0 0,0-1 0 0 0,0 1 0 0 0,0 0 0 0 0,-1 0 0 0 0,1-1 0 0 0,0 1 0 0 0,0-1-1 0 0,-1 0 1 0 0,1 1 0 0 0,-1-1 0 0 0,1 0 0 0 0,0 0 0 0 0,-1 0-4 0 0,1 0 1 0 0,-1 0 0 0 0,1 0 0 0 0,-1 0 0 0 0,1 0 0 0 0,0 1 0 0 0,-1-1 0 0 0,1 1 0 0 0,0-1 0 0 0,0 1 0 0 0,-1-1 0 0 0,1 1 0 0 0,0 0 0 0 0,0 0-1 0 0,92 0 181 0 0,-93 0-181 0 0,-1 0 0 0 0,1 0 0 0 0,-1 0 0 0 0,1-1 0 0 0,-1 1 0 0 0,1 0 0 0 0,-1 0 0 0 0,1 0 0 0 0,-1 1 0 0 0,1-1 0 0 0,-1 0 0 0 0,1 0 0 0 0,-1 0 0 0 0,1 0 0 0 0,-1 0 0 0 0,1 1 0 0 0,-1-1 0 0 0,1 0 0 0 0,-1 0 0 0 0,0 1 0 0 0,1-1 0 0 0,-1 0 0 0 0,1 0 0 0 0,-1 1 0 0 0,0-1 0 0 0,1 1 0 0 0,-1-1 0 0 0,0 0 0 0 0,1 1 0 0 0,-1-1 0 0 0,0 1 0 0 0,0 0 0 0 0,5 5 0 0 0,-4-6 1 0 0,-1 1 0 0 0,1-1 0 0 0,0 1 0 0 0,0-1-1 0 0,0 0 1 0 0,-1 0 0 0 0,1 1 0 0 0,0-1-1 0 0,0 0 1 0 0,0 0 0 0 0,0 0 0 0 0,0 0-1 0 0,-1 0 1 0 0,2 0-1 0 0,11 0 56 0 0,-5 0 16 0 0,1 0-50 0 0,8 0 57 0 0,-16 0-80 0 0,0 0-1 0 0,0 0 1 0 0,0 0-1 0 0,0 0 0 0 0,-1 0 1 0 0,1 0-1 0 0,0 0 1 0 0,0-1-1 0 0,0 1 0 0 0,0 0 1 0 0,-1 0-1 0 0,1-1 0 0 0,0 1 1 0 0,0-1 1 0 0,1 0-168 0 0,-1-1 97 0 0,0 1 83 0 0,0-2 123 0 0,0 1 47 0 0,0 1-158 0 0,0 0-58 0 0,-1 1-32 0 0,1-1-37 0 0,0 1-44 0 0,0 0-12 0 0,-1 0-36 0 0,1-1-39 0 0,0 1-42 0 0,1 0-45 0 0,-1 0-48 0 0,0 0-51 0 0,1 0-54 0 0,-2 0 108 0 0,0 0-53 0 0,0 0-45 0 0,0 0-41 0 0,0 0-146 0 0,0 0-40 0 0,0 0-177 0 0,0 0-477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10.7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6648 0 0,'0'0'149'0'0,"0"0"23"0"0,0 0 12 0 0,0 0-58 0 0,0 0-8 0 0,0 0 46 0 0,0 0 143 0 0,0 0 267 0 0,2 0 24 0 0,11 0-31 0 0,-5 0-329 0 0,-2 0-34 0 0,-4 0 177 0 0,-2 0-11 0 0,6 0-1 0 0,-2 0-298 0 0,1 0 35 0 0,7 0 192 0 0,1 0 59 0 0,28 0 795 0 0,-24 0-705 0 0,-7-2-213 0 0,-1-3-91 0 0,-7 3-122 0 0,0 1 0 0 0,-1 0 0 0 0,1 1 0 0 0,0-1 0 0 0,0 0 1 0 0,0 0-1 0 0,0 1 0 0 0,-1-1 0 0 0,1 1 0 0 0,0 0 0 0 0,0-1 0 0 0,1 1-21 0 0,15 0 140 0 0,4 0-26 0 0,-17 0-86 0 0,-3 0-16 0 0,0 0 0 0 0,0 0 0 0 0,0 0 0 0 0,0-1 0 0 0,0 1 0 0 0,-1-1 0 0 0,1 1 0 0 0,0-1 1 0 0,0 0-1 0 0,0 1 0 0 0,-1-1 0 0 0,1 0 0 0 0,1-1-12 0 0,-1 1 10 0 0,-1 0 0 0 0,0 0 0 0 0,1 0 0 0 0,-1 1 0 0 0,1-1 0 0 0,-1 0 0 0 0,1 1 0 0 0,0-1 0 0 0,-1 1 0 0 0,1 0 0 0 0,-1 0 1 0 0,1-1-1 0 0,1 1-10 0 0,9 0-154 0 0,0 0 66 0 0,-1 0 54 0 0,1 0 47 0 0,11 0 112 0 0,31 0 344 0 0,-37 0-375 0 0,-1 0-68 0 0,-6 0-53 0 0,0 0-37 0 0,1 0-43 0 0,-1 0-48 0 0,1 0-71 0 0,-1 0-68 0 0,1 0-74 0 0,1 0-80 0 0,-1 0-87 0 0,0 0-94 0 0,0 0-100 0 0,1 0-106 0 0,-12 0 550 0 0,1 0-37 0 0,2 0-415 0 0,0 0-271 0 0,3 0-642 0 0</inkml:trace>
  <inkml:trace contextRef="#ctx0" brushRef="#br0" timeOffset="547.07">253 1 5840 0 0,'0'0'132'0'0,"0"0"17"0"0,0 0 11 0 0,0 0-49 0 0,0 0-5 0 0,0 0 44 0 0,0 0 131 0 0,0 0 240 0 0,0 2 21 0 0,1 4-274 0 0,1 0-56 0 0,2 1-18 0 0,2 1 22 0 0,-3-5 10 0 0,-2-1-78 0 0,0 1-48 0 0,-2-1-46 0 0,1 1-18 0 0,2-1 44 0 0,-2-1-59 0 0,1-1-1 0 0,-1 0 1 0 0,1 1-1 0 0,0-1 1 0 0,-1 0 0 0 0,1 0-1 0 0,0 1 1 0 0,-1-1-1 0 0,1 0 1 0 0,0 0-1 0 0,-1 0 1 0 0,1 0-1 0 0,0 0 1 0 0,-1 0-1 0 0,1 0-20 0 0,-1 0 0 0 0,0 0 5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0,1 0 0 0 0,-1 1 0 0 0,0-1 0 0 0,0 0 0 0 0,0 0 0 0 0,0 0 0 0 0,0 0 0 0 0,0 0 0 0 0,0 0 0 0 0,0 0 0 0 0,0 0 0 0 0,0 0 0 0 0,0 0 0 0 0,0 0 0 0 0,0 1 0 0 0,0-1 0 0 0,0 0 0 0 0,0 0-1 0 0,0 0 1 0 0,0 0 0 0 0,0 0 0 0 0,0 0 0 0 0,0 0 0 0 0,0 0 0 0 0,0 0 0 0 0,0 0 0 0 0,0 1-5 0 0,0 41 815 0 0,2-37-556 0 0,5 4-113 0 0,-2 7 144 0 0,-4 16 227 0 0,-1-29-478 0 0,2 6 107 0 0,3 3 182 0 0,-3-8-214 0 0,1-1-53 0 0,-1 1-58 0 0,-1-1 36 0 0,-1 0 0 0 0,1-1 1 0 0,0 1-1 0 0,-1 0 1 0 0,1 0-1 0 0,-1 0 0 0 0,0 0 1 0 0,0 0-1 0 0,0 0 1 0 0,-1 0-1 0 0,1 0 1 0 0,-1 0-40 0 0,1 0 38 0 0,-1 0 1 0 0,1 1 0 0 0,0-1 0 0 0,0 0 0 0 0,0 0-1 0 0,0 0 1 0 0,0 0 0 0 0,1 0 0 0 0,-1 0 0 0 0,1 0-1 0 0,0 0 1 0 0,0 1-39 0 0,4 4 82 0 0,-4-6-60 0 0,0-1 0 0 0,0 1 0 0 0,0-1-1 0 0,-1 1 1 0 0,1-1 0 0 0,0 1 0 0 0,-1-1-1 0 0,1 1 1 0 0,-1 0 0 0 0,1-1 0 0 0,-1 3-22 0 0,0-2 157 0 0,0 4-12 0 0,0 15-7 0 0,0-16-2 0 0,0-5 4 0 0,0 3 16 0 0,0 1-63 0 0,0 4-69 0 0,0-1 73 0 0,0-3-3 0 0,0 1 42 0 0,0 1 49 0 0,0 2 56 0 0,0-6-153 0 0,0-2-9 0 0,0 0-38 0 0,0 0-70 0 0,0 0-60 0 0,0 0-38 0 0,0 0-126 0 0,0 0-234 0 0,0 0-22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12.9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5784 0 0,'0'0'132'0'0,"0"0"17"0"0,0 0 10 0 0,0 0 30 0 0,0 0 123 0 0,0 0 52 0 0,0 0 11 0 0,0 0-9 0 0,0 0-39 0 0,0 0-20 0 0,0 0-3 0 0,2 3 8 0 0,9 8 34 0 0,-9-9 20 0 0,-2-2 2 0 0,0 0-14 0 0,3 3-54 0 0,8 7-20 0 0,-9-7-6 0 0,-2-3-12 0 0,0 0-39 0 0,0 0-20 0 0,0 3-3 0 0,0 7 4 0 0,0-7 17 0 0,0-3 10 0 0,3 0 1 0 0,3 0-238 0 0,-3 2 97 0 0,-1 2 108 0 0,-1 3 186 0 0,-1-1-150 0 0,1-1-108 0 0,0-2-49 0 0,1 1-34 0 0,3 4 60 0 0,-1-1-38 0 0,-2-1 16 0 0,-1 0 35 0 0,0 2 65 0 0,-1 8-16 0 0,0 1-32 0 0,0 17 52 0 0,0 8-60 0 0,0 22-10 0 0,0-32-39 0 0,0-28-65 0 0,0 0 0 0 0,1 0 0 0 0,0-1 0 0 0,0 1 0 0 0,0 0 0 0 0,0 0 0 0 0,0 0 0 0 0,1 0 0 0 0,0-1 0 0 0,1 3-12 0 0,-2-4 5 0 0,-1 0 0 0 0,1 0 1 0 0,-1 0-1 0 0,1 0 0 0 0,-1 0 0 0 0,0 0 0 0 0,0 0 1 0 0,0 0-1 0 0,0 0 0 0 0,0 0 0 0 0,0 0-5 0 0,0 8 44 0 0,0-3-21 0 0,1 0-1 0 0,0 0 1 0 0,0 0-1 0 0,1 0 1 0 0,0 0-23 0 0,4 18 104 0 0,-4-12-10 0 0,-2 2 41 0 0,2-3-33 0 0,4 4-17 0 0,0 1-15 0 0,9 43 200 0 0,-11-42-154 0 0,-4 2-17 0 0,-1-10-51 0 0,1 15 80 0 0,0 11-7 0 0,0-13-6 0 0,0-13-96 0 0,0 26 281 0 0,0-19-234 0 0,0-9-80 0 0,0 0-36 0 0,0 0-42 0 0,0-1-50 0 0,-2 3 334 0 0,1-8-120 0 0,0 0 0 0 0,0 0 1 0 0,0 0-1 0 0,0-1 0 0 0,0 1 0 0 0,-1 0 0 0 0,1 0 0 0 0,-1 0-72 0 0,-1 0 495 0 0,3-1-209 0 0,0 1-138 0 0,0 4-42 0 0,0 1-64 0 0,0 29-23 0 0,0-22 32 0 0,0-14-51 0 0,0 1 1 0 0,0-1-1 0 0,0 0 0 0 0,0 1 1 0 0,0-1-1 0 0,0 0 1 0 0,0 1-1 0 0,0-1 0 0 0,0 0 1 0 0,0 1-1 0 0,0-1 1 0 0,0 0-1 0 0,0 1 0 0 0,0-1 1 0 0,0 0-1 0 0,0 0 1 0 0,-1 1-1 0 0,1-1 1 0 0,0 0-1 0 0,0 1 0 0 0,0-1 1 0 0,0 0-1 0 0,-1 0 1 0 0,1 1-1 0 0,0-1 0 0 0,0 0 0 0 0,-1 0 0 0 0,0-1 0 0 0,0 1 0 0 0,0-1 0 0 0,1 1 0 0 0,-1-1 0 0 0,0 1 0 0 0,1-1 0 0 0,-1 1 0 0 0,1-1 0 0 0,-1 0 0 0 0,0 1 0 0 0,1-1 0 0 0,-1 0 0 0 0,1 0 0 0 0,0 1 0 0 0,-1-2 0 0 0,-1-6 10 0 0,1 3 23 0 0,1 3 36 0 0,0 2 81 0 0,0 0 134 0 0,0 0 10 0 0,0 0-34 0 0,0-1-190 0 0,0-1-37 0 0,0 3-22 0 0,0-3-10 0 0,0-4-6 0 0,0 4 8 0 0,0 4 10 0 0,0 18 61 0 0,0-15 1 0 0,0-5 69 0 0,0 0 9 0 0,0 0-1 0 0,0 0-14 0 0,0 0-103 0 0,0 0-68 0 0,0-6-324 0 0,-1 1 88 0 0,-1 0 35 0 0,-3-2-6 0 0,1 0 32 0 0,2 1 31 0 0,1 1-23 0 0,1-1-68 0 0,0 0-82 0 0,0-1-272 0 0,0 4-507 0 0,0 3-28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38.9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5696 0 0,'13'13'132'0'0,"-10"-10"17"0"0,-3-3 10 0 0,-3 0 16 0 0,1 0-76 0 0,1 0-52 0 0,-2 0-5 0 0,2 0 36 0 0,0 0 3 0 0,-1 0 41 0 0,1 0 48 0 0,-1 0 58 0 0,2 0 250 0 0,0 0-14 0 0,0 0-68 0 0,0 0-32 0 0,0 0-4 0 0,3 0-34 0 0,-1 0-262 0 0,2 0 34 0 0,20 0 490 0 0,-17 0-478 0 0,-2 0-88 0 0,-3 0 170 0 0,-2 0-7 0 0,0-3-28 0 0,0-4-57 0 0,0 4-31 0 0,0 0 52 0 0,0 3 15 0 0,3 0-35 0 0,16 0 12 0 0,7 0 3 0 0,-12 0-161 0 0,-1 0 58 0 0,30 0 205 0 0,-24 0-164 0 0,-8 0-67 0 0,0 0-47 0 0,1 0-69 0 0,1 0-82 0 0,0 0-94 0 0,1 0-110 0 0,-13 0 154 0 0,1 0-41 0 0,3 0-406 0 0,2 0-281 0 0,4 0-652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46.3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237 144 6536 0 0,'0'0'141'0'0,"0"0"23"0"0,0 0 13 0 0,0 0-53 0 0,0 0-10 0 0,0-1 41 0 0,3-1 132 0 0,7-9 247 0 0,-8 10-327 0 0,-1-1-35 0 0,0 0 78 0 0,0 0-81 0 0,-1-1-78 0 0,-1 0-33 0 0,3 1 71 0 0,0-1 27 0 0,2 2-11 0 0,-1-1-15 0 0,-1 0-3 0 0,-1 0-14 0 0,-1-1 37 0 0,1-1 43 0 0,-1 0 53 0 0,0 3-228 0 0,0 1-1 0 0,0-1 1 0 0,0 1 0 0 0,0-1 0 0 0,0 1 0 0 0,0-1 0 0 0,0 1 0 0 0,0-1 0 0 0,0 1 0 0 0,-1-1 0 0 0,1 1 0 0 0,0-1-1 0 0,0 1 1 0 0,0-1 0 0 0,-1 1 0 0 0,1 0 0 0 0,0-1 0 0 0,0 1 0 0 0,-1-1 0 0 0,1 1 0 0 0,0 0 0 0 0,-1-1-1 0 0,1 1 1 0 0,-1 0 0 0 0,1-1 0 0 0,0 1 0 0 0,-1 0 0 0 0,1 0 0 0 0,-1-1 0 0 0,1 1 0 0 0,-1 0 0 0 0,1 0 0 0 0,-1 0-1 0 0,1 0 1 0 0,-1 0 0 0 0,1-1 0 0 0,-1 1 0 0 0,1 0 0 0 0,-1 0 0 0 0,1 0 0 0 0,-1 0 0 0 0,1 1-18 0 0,0-1 6 0 0,-1 0 0 0 0,1 0 0 0 0,0 0 0 0 0,0 0 0 0 0,0 0 1 0 0,0 0-1 0 0,0 0 0 0 0,0 0 0 0 0,0 0 0 0 0,0 0 0 0 0,0 0 0 0 0,0 0 1 0 0,-1 0-1 0 0,1 0 0 0 0,0 0 0 0 0,0 0 0 0 0,0 0 0 0 0,0 0 1 0 0,0 0-1 0 0,0 0 0 0 0,0 0 0 0 0,0 0 0 0 0,0-1 0 0 0,0 1 0 0 0,0 0 1 0 0,-1 0-1 0 0,1 0 0 0 0,0 0 0 0 0,0 0 0 0 0,0 0 0 0 0,0 0 1 0 0,0 0-1 0 0,0 0 0 0 0,0 0 0 0 0,0 0 0 0 0,0 0 0 0 0,0 0 0 0 0,0 0 1 0 0,0-1-1 0 0,0 1 0 0 0,0 0 0 0 0,0 0 0 0 0,0 0 0 0 0,0 0 1 0 0,0 0-1 0 0,0 0 0 0 0,0 0 0 0 0,0 0 0 0 0,0 0 0 0 0,0 0 0 0 0,0-1 1 0 0,0 1-1 0 0,0 0 0 0 0,0 0 0 0 0,0 0 0 0 0,0 0 0 0 0,0 0-6 0 0,0-2 26 0 0,0 0 57 0 0,0-2 63 0 0,0 0 42 0 0,0-12 539 0 0,0 10-455 0 0,-1 1-79 0 0,0 3-143 0 0,0 1-37 0 0,1 0 8 0 0,-1 1 0 0 0,1 0 0 0 0,-1-1 0 0 0,0 1 0 0 0,1 0 1 0 0,-1 0-1 0 0,0 0 0 0 0,1-1 0 0 0,-1 1 0 0 0,0 0 0 0 0,1 0 0 0 0,-1 0 1 0 0,0 0-1 0 0,1 0 0 0 0,-1 0-21 0 0,1 0 4 0 0,0 0 0 0 0,0 0 0 0 0,0 0 1 0 0,-1 0-1 0 0,1 0 0 0 0,0 0 0 0 0,0 0 0 0 0,0 0 0 0 0,0 0 1 0 0,0 0-1 0 0,0 0 0 0 0,0 0 0 0 0,0 0 0 0 0,0 0 0 0 0,0 0 1 0 0,-1 0-1 0 0,1 0 0 0 0,0 0 0 0 0,0 0 0 0 0,0 0 0 0 0,0 0 1 0 0,0 0-1 0 0,0 0 0 0 0,0 0 0 0 0,0 0 0 0 0,0 0 0 0 0,0 0 1 0 0,0 0-1 0 0,-1 0 0 0 0,1 0 0 0 0,0 0 0 0 0,0 0 0 0 0,0 0 0 0 0,0-1 1 0 0,0 1-1 0 0,0 0 0 0 0,0 0 0 0 0,0 0 0 0 0,0 0 0 0 0,0 0 1 0 0,0 0-1 0 0,0 0 0 0 0,0 0 0 0 0,0 0 0 0 0,0 0 0 0 0,0 0 1 0 0,0-1-1 0 0,0 1 0 0 0,0 0 0 0 0,0 0 0 0 0,0 0 0 0 0,0 0 1 0 0,0 0-1 0 0,0 0 0 0 0,0 0 0 0 0,0 0 0 0 0,0 0-4 0 0,-1-7 126 0 0,-6-7 256 0 0,5 11-318 0 0,-1 0-58 0 0,-1 0 159 0 0,0 2-86 0 0,-4 3-16 0 0,8-2-38 0 0,-2 0 135 0 0,-1 0-11 0 0,-23 0 30 0 0,23 0-107 0 0,0 0-12 0 0,-3 0-46 0 0,-6 0-18 0 0,-14 0 88 0 0,10 2-41 0 0,0 11-32 0 0,0 1-11 0 0,1-6 0 0 0,13-3 0 0 0,1 0 0 0 0,-15 24-11 0 0,6-24-32 0 0,-6 24 33 0 0,13-13 10 0 0,3-14 0 0 0,0-1 0 0 0,0 1 0 0 0,0 0 0 0 0,-1 0 0 0 0,1-1 0 0 0,-1 1 0 0 0,1 0 0 0 0,-1 0 0 0 0,0-1 0 0 0,0 1 0 0 0,1-1 0 0 0,-1 1 0 0 0,-1 0 0 0 0,1-1 0 0 0,0 1 0 0 0,1-1 0 0 0,-1 1 0 0 0,0-1 0 0 0,0 1 0 0 0,1 0 0 0 0,-1-1 0 0 0,1 1 0 0 0,-1 0 0 0 0,1 0 0 0 0,0-1 0 0 0,0 1 0 0 0,0 0 0 0 0,0 77 0 0 0,0-77 0 0 0,0 0 0 0 0,0-1 0 0 0,0 1 0 0 0,1 0 0 0 0,-1 0 0 0 0,1-1 0 0 0,-1 1 0 0 0,1 0 0 0 0,0-1 0 0 0,-1 1 0 0 0,1 0 0 0 0,0-1 0 0 0,0 1 0 0 0,0-1 0 0 0,0 1 0 0 0,0-1 0 0 0,0 1 0 0 0,0 0 0 0 0,0-1 0 0 0,-1 1 0 0 0,1 0 0 0 0,-1-1 0 0 0,1 1 0 0 0,-1 0 0 0 0,0 0 0 0 0,0-1 0 0 0,0 1 0 0 0,0 0 0 0 0,1 0 0 0 0,-1-1 0 0 0,0 1 0 0 0,0 0 0 0 0,1-1 0 0 0,-1 1 0 0 0,1-1 0 0 0,-1 1 0 0 0,1 0 0 0 0,0-1 0 0 0,0 1 0 0 0,0-1 0 0 0,-1 0 0 0 0,2 1 0 0 0,2 6 0 0 0,2 5 0 0 0,-2-11 0 0 0,-1-1 0 0 0,6 14 0 0 0,6 14 0 0 0,-2-23 0 0 0,1 4 10 0 0,-8-6 42 0 0,3-5-47 0 0,-6 1 5 0 0,8 0 18 0 0,-8 1-10 0 0,1-1 0 0 0,0 0 0 0 0,-1 0-1 0 0,1 0 1 0 0,0-1 0 0 0,0 1 0 0 0,-1-1 0 0 0,4-1-18 0 0,9-11 80 0 0,0 0 10 0 0,-3 8-20 0 0,-8-6-17 0 0,6 6-30 0 0,3-20 38 0 0,-12 21-62 0 0,-2-2 0 0 0,1-1 9 0 0,3 2 45 0 0,22-38 33 0 0,-22 37-35 0 0,-5-3-52 0 0,1 6 5 0 0,2-13-4 0 0,3 8 0 0 0,-4 7 1 0 0,0-1-1 0 0,0 1 1 0 0,0 0 0 0 0,0-1-1 0 0,-1 1 1 0 0,1-1 0 0 0,0 0 0 0 0,-1 1-1 0 0,0-1 1 0 0,1 1 0 0 0,-1-1 0 0 0,0 0-1 0 0,0 1 1 0 0,1-1-1 0 0,-1-30 54 0 0,0 16-54 0 0,0 1 0 0 0,0-1 0 0 0,0 3-15 0 0,0 13 14 0 0,0 0 0 0 0,0-1 0 0 0,0 1 0 0 0,0 0 0 0 0,0 0 0 0 0,0 0 0 0 0,0 0 0 0 0,0 0 0 0 0,0 0 0 0 0,0 0 0 0 0,0 0-1 0 0,0 0 1 0 0,0 0 0 0 0,0-1 0 0 0,0 1 0 0 0,0 0 0 0 0,0 0 0 0 0,0 0 0 0 0,0 0 0 0 0,0 0 0 0 0,0 0 0 0 0,0 0 0 0 0,-1 0 0 0 0,1 0 0 0 0,0 0 0 0 0,0 0 0 0 0,0-1 0 0 0,0 1 0 0 0,0 0 0 0 0,0 0 0 0 0,0 0 0 0 0,0 0 0 0 0,0 0 0 0 0,0 0 0 0 0,0 0 0 0 0,0 0 0 0 0,0 0 0 0 0,0 0 0 0 0,-1 0 0 0 0,1 0 0 0 0,0 0 0 0 0,0 0 0 0 0,0 0 0 0 0,0 0 0 0 0,0 0-1 0 0,0 0 1 0 0,0 0 0 0 0,0 0 0 0 0,0 0 0 0 0,0 0 0 0 0,-1 0 0 0 0,1 0 0 0 0,0 0 0 0 0,0 0 0 0 0,0 0 0 0 0,0 0 0 0 0,0 0 1 0 0,-8 0-17 0 0,3 0-44 0 0,5 3 7 0 0,-2 21 43 0 0,2-24 11 0 0,0 1 0 0 0,0 0 0 0 0,0 0 0 0 0,0 0 0 0 0,0 0 0 0 0,0 0 1 0 0,0 0-1 0 0,0 0 0 0 0,1 0 0 0 0,-1 0 0 0 0,0 0 0 0 0,1 0 0 0 0,-1 0 0 0 0,0-1 0 0 0,1 1 0 0 0,-1 0 0 0 0,1 0 0 0 0,0 0 0 0 0,0 0 0 0 0,8 17 0 0 0,-8-15 1 0 0,-1 0 1 0 0,1-1-1 0 0,-1 1 1 0 0,1 0-1 0 0,-1-1 1 0 0,0 1 0 0 0,0 0-1 0 0,0 0 1 0 0,-1-1-1 0 0,1 2-1 0 0,-1-2 3 0 0,1 0 0 0 0,0-1 0 0 0,0 1 0 0 0,-1 0 0 0 0,1 0 0 0 0,0 0 0 0 0,1-1 0 0 0,-1 1 0 0 0,0 0 0 0 0,0 0 0 0 0,1-1 0 0 0,-1 1 0 0 0,1 0 0 0 0,0-1 0 0 0,-1 1 0 0 0,1 0-2 0 0,3 0-1 0 0,3 4 13 0 0,-6 7 24 0 0,-1-10-23 0 0,0 0-1 0 0,0 0 1 0 0,0 0 0 0 0,0 0-1 0 0,1 0 1 0 0,0 0 0 0 0,-1 0-1 0 0,2 2-13 0 0,3 3 33 0 0,-4-7-25 0 0,0 0 1 0 0,0 1-1 0 0,-1-1 0 0 0,1 1 1 0 0,0-1-1 0 0,0 1 1 0 0,-1-1-1 0 0,1 1 1 0 0,-1 0-1 0 0,0-1 1 0 0,1 1-1 0 0,-1 0 1 0 0,0-1-1 0 0,0 1-8 0 0,0 0 8 0 0,0 0-1 0 0,1 0 1 0 0,-1-1-1 0 0,0 1 1 0 0,1 0-1 0 0,-1 0 1 0 0,1-1-1 0 0,-1 1 1 0 0,1 0-1 0 0,0-1 1 0 0,0 1-1 0 0,0-1 0 0 0,0 1-7 0 0,0-1 8 0 0,0 1-1 0 0,0-1 1 0 0,0 1-1 0 0,-1 0 1 0 0,1-1-1 0 0,0 1 1 0 0,-1 0-1 0 0,1-1 1 0 0,-1 1-1 0 0,0 0 1 0 0,1 0-1 0 0,-1 0 1 0 0,0-1-8 0 0,0 2 12 0 0,-1-1 0 0 0,1 1 0 0 0,0-1 0 0 0,1 1-1 0 0,-1-1 1 0 0,0 1 0 0 0,1-1 0 0 0,-1 1 0 0 0,1-1 0 0 0,0 0 0 0 0,-1 1 0 0 0,1-1 0 0 0,1 0 0 0 0,-1 0 0 0 0,0 0 0 0 0,0 0 0 0 0,1 0-1 0 0,0 1-11 0 0,2 4 71 0 0,-5 2-68 0 0,1-6 9 0 0,0 10 54 0 0,0-8 12 0 0,0 6-6 0 0,0-11-71 0 0,0 0 1 0 0,0 0-1 0 0,-1 0 1 0 0,1 0-1 0 0,0 0 1 0 0,0 0-1 0 0,0 0 1 0 0,0 0-1 0 0,0 0 1 0 0,0 0-1 0 0,0 0 1 0 0,0 1-1 0 0,0-1 1 0 0,0 0-1 0 0,0 0 1 0 0,0 0-1 0 0,0 0 1 0 0,0 0-1 0 0,1 0 1 0 0,-1 0-1 0 0,0 0 1 0 0,0 0-1 0 0,0 0 1 0 0,0 1-1 0 0,0-1 1 0 0,0 0-1 0 0,0 0 1 0 0,0 0-1 0 0,0 0 1 0 0,0 0-1 0 0,0 0 1 0 0,0 0-1 0 0,0 0 1 0 0,0 0-1 0 0,0 0 1 0 0,0 0-1 0 0,1 0 1 0 0,-1 0-1 0 0,0 0 1 0 0,0 0-1 0 0,0 0 1 0 0,0 0-1 0 0,0 0 1 0 0,0 0-1 0 0,0 0 1 0 0,0 0-1 0 0,0 0 1 0 0,0 0-1 0 0,1 0 1 0 0,-1 0-1 0 0,0 0 1 0 0,0 0-1 0 0,0 0 1 0 0,0 0-1 0 0,0 0 1 0 0,0 0-1 0 0,0 0-1 0 0,1 0 5 0 0,-1 0 0 0 0,1 0-1 0 0,0 0 1 0 0,-1 0 0 0 0,1 0 0 0 0,-1 0 0 0 0,1 1-1 0 0,0-1 1 0 0,-1 0 0 0 0,1 0 0 0 0,-1 0-1 0 0,1 1 1 0 0,-1-1 0 0 0,1 0 0 0 0,-1 1 0 0 0,1-1-1 0 0,-1 0-4 0 0,1 1 7 0 0,-1-1 0 0 0,0 1 0 0 0,1-1 0 0 0,-1 1-1 0 0,0-1 1 0 0,0 1 0 0 0,1-1 0 0 0,-1 1 0 0 0,0 0 0 0 0,0-1-1 0 0,0 1 1 0 0,0-1 0 0 0,0 1 0 0 0,0-1 0 0 0,0 1 0 0 0,0 0-1 0 0,0-1-6 0 0,0 3 130 0 0,1-3-213 0 0,0 0 42 0 0,1 0 59 0 0,-1 0 92 0 0,2 0 243 0 0,-3 0-283 0 0,1 0-48 0 0,0 0-79 0 0,-1 0-13 0 0,0 0-34 0 0,1 0-47 0 0,0 0-46 0 0,-1 0-50 0 0,1 0-55 0 0,0 0-58 0 0,-1 0-64 0 0,1 0-66 0 0,0 0-72 0 0,-1 0-460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46.8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8592 0 0,'0'0'250'0'0,"0"0"4"0"0,0 0-113 0 0,0 0-28 0 0,0 0 34 0 0,0 2 189 0 0,0 9 15 0 0,0-9 1 0 0,0 1 0 0 0,0 39 709 0 0,3-37-682 0 0,7 9 32 0 0,-7 1-46 0 0,-2-4-92 0 0,6 2 21 0 0,-1-1-20 0 0,-5 0-35 0 0,0-8-146 0 0,0 1 35 0 0,4 6 371 0 0,-3-7-326 0 0,1 0-80 0 0,-1-1-89 0 0,-1 2 36 0 0,0-1 47 0 0,0 2 63 0 0,-2 3 131 0 0,1 6 166 0 0,1-11-342 0 0,1 0-40 0 0,8 10 161 0 0,-7-11-31 0 0,-2 0-88 0 0,-1 1-55 0 0,-1 1-31 0 0,1-2 34 0 0,0 10 71 0 0,0-13-124 0 0,0 0 0 0 0,0 0-1 0 0,0 0 1 0 0,0 1-1 0 0,0-1 1 0 0,0 0 0 0 0,0 0-1 0 0,0 0 1 0 0,0 0-1 0 0,0 0 1 0 0,0 0 0 0 0,0 0-1 0 0,0 0 1 0 0,0 0-1 0 0,0 0 1 0 0,0 1 0 0 0,0-1-1 0 0,0 0 1 0 0,0 0-1 0 0,0 0 1 0 0,0 0-1 0 0,0 0 1 0 0,0 0 0 0 0,0 0-1 0 0,0 0 1 0 0,0 0-1 0 0,0 0 1 0 0,0 0 0 0 0,0 1-1 0 0,0-1 1 0 0,1 0-1 0 0,-1 0 1 0 0,0 0 0 0 0,0 0-1 0 0,0 0 1 0 0,0 0-1 0 0,0 0 1 0 0,0 0-1 0 0,0 0 1 0 0,0 0 0 0 0,0 0-1 0 0,0 0 1 0 0,0 0-1 0 0,1 0 1 0 0,-1 0 0 0 0,0 0-1 0 0,0 0 1 0 0,0 0-1 0 0,0 0 1 0 0,0 0 0 0 0,0 0-1 0 0,0 0 1 0 0,0 0-1 0 0,0 0 1 0 0,0 0 0 0 0,0 0-1 0 0,1 0-1 0 0,9 0 81 0 0,-10 0-79 0 0,0 0-1 0 0,0 0 0 0 0,0 0 0 0 0,1 0 0 0 0,-1 0 0 0 0,0 0 1 0 0,0 0-1 0 0,0 0 0 0 0,0 0 0 0 0,0 0 0 0 0,0 0 1 0 0,0 0-1 0 0,0 0 0 0 0,0 0 0 0 0,0 0 0 0 0,1 0 0 0 0,-1 0 1 0 0,0 0-1 0 0,0 0 0 0 0,0 0 0 0 0,0 0 0 0 0,0 0 0 0 0,0 0 1 0 0,0 0-1 0 0,0 0 0 0 0,0 0 0 0 0,0 0 0 0 0,0 0 0 0 0,0 0 1 0 0,1 0-1 0 0,-1 0 0 0 0,0 0 0 0 0,0 0 0 0 0,0 1 0 0 0,0-1 1 0 0,0 0-1 0 0,0 0 0 0 0,0 0 0 0 0,0 0 0 0 0,0 0 0 0 0,0 0 1 0 0,0 0-1 0 0,0 0 0 0 0,0 0 0 0 0,0 0 0 0 0,0 0 0 0 0,0 1 1 0 0,0-1-1 0 0,0 0 0 0 0,0 0 0 0 0,0 0 0 0 0,0 0 0 0 0,0 0 1 0 0,0 0-1 0 0,0 0 0 0 0,0 0 0 0 0,0 0-1 0 0,0 4-30 0 0,0 8 168 0 0,0-7-149 0 0,0-3-36 0 0,0 0-37 0 0,0 1-41 0 0,0-2-49 0 0,0-1-80 0 0,0 0-45 0 0,0 0-41 0 0,0 1-36 0 0,0-1-250 0 0,1 0-62 0 0,-1 1-47 0 0,1 0-36 0 0,4 3-1389 0 0,4 5-1236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17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9072 0 0,'0'0'266'0'0,"0"0"1"0"0,0 0-83 0 0,0 0-32 0 0,0 0 163 0 0,0 0 295 0 0,0 0 29 0 0,0 0-15 0 0,0 0-93 0 0,0 0-41 0 0,0 0-8 0 0,0 0-44 0 0,0 0-313 0 0,0 0 16 0 0,0 0 48 0 0,0 0-18 0 0,0 0-21 0 0,0 0-66 0 0,0 0-50 0 0,0 0-46 0 0,0 0-47 0 0,0 0-82 0 0,0 0-115 0 0,0 0 121 0 0,0 0 46 0 0,0 0-38 0 0,0 0-14 0 0,0 0-39 0 0,0 0-44 0 0,0 0-48 0 0,0 0-54 0 0,0 0-49 0 0,0 0-44 0 0,0 0-38 0 0,0 0-134 0 0,0 0-38 0 0,0 0-1390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48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0 7256 0 0,'0'0'165'0'0,"0"0"22"0"0,0 3 7 0 0,0-2-180 0 0,0-1 0 0 0,0 1 0 0 0,0 0 0 0 0,0-1 0 0 0,0 1 0 0 0,0 0-1 0 0,0-1 1 0 0,-1 1 0 0 0,1 0 0 0 0,0-1 0 0 0,0 1 0 0 0,-1 0 0 0 0,1-1 0 0 0,0 1-1 0 0,-1-1-13 0 0,-6 5 154 0 0,7-5-144 0 0,0 1 0 0 0,-1-1-1 0 0,1 0 1 0 0,0 0 0 0 0,-1 0-1 0 0,1 1 1 0 0,-1-1 0 0 0,1 0-1 0 0,0 0 1 0 0,0 1 0 0 0,-1-1-1 0 0,1 0 1 0 0,0 1 0 0 0,0-1-1 0 0,-1 0 1 0 0,1 1 0 0 0,0-1-1 0 0,0 1 1 0 0,0-1-1 0 0,-1 0 1 0 0,1 1 0 0 0,0-1-1 0 0,0 1 1 0 0,0-1 0 0 0,0 0-1 0 0,0 1 1 0 0,0-1 0 0 0,0 1-1 0 0,0-1 1 0 0,0 1 0 0 0,0-1-10 0 0,0 3 232 0 0,-1-1-33 0 0,1 1-86 0 0,0 0-54 0 0,1 0-29 0 0,-1-1 41 0 0,0-2-67 0 0,0 0 0 0 0,0 0 0 0 0,0 0 1 0 0,0 0-1 0 0,0 1 0 0 0,0-1 0 0 0,0 0 0 0 0,0 0 1 0 0,0 0-1 0 0,0 0 0 0 0,0 0 0 0 0,0 0 0 0 0,0 0 1 0 0,0 0-1 0 0,0 0 0 0 0,0 0 0 0 0,0 1 1 0 0,0-1-1 0 0,0 0 0 0 0,0 0 0 0 0,0 0 0 0 0,0 0 1 0 0,0 0-1 0 0,0 0 0 0 0,0 0 0 0 0,0 0 0 0 0,0 0 1 0 0,0 0-1 0 0,0 0 0 0 0,0 0 0 0 0,0 0 0 0 0,0 1 1 0 0,-1-1-1 0 0,1 0 0 0 0,0 0 0 0 0,0 0 1 0 0,0 0-1 0 0,0 0 0 0 0,0 0 0 0 0,0 0 0 0 0,0 0 1 0 0,0 0-1 0 0,0 0 0 0 0,0 0 0 0 0,0 0 0 0 0,-1 0 1 0 0,1 0-1 0 0,0 0 0 0 0,0 0 0 0 0,0 0 0 0 0,0 0 1 0 0,0 0-1 0 0,0 0 0 0 0,0 0 0 0 0,0 0 1 0 0,0 0-1 0 0,-1 0-4 0 0,-6 1 133 0 0,3 5 66 0 0,2 2 56 0 0,2 3 46 0 0,0-3-125 0 0,0-4-103 0 0,0-2-39 0 0,0 1 1 0 0,0-1 0 0 0,0 0-1 0 0,0 1 1 0 0,0-1-1 0 0,1 0 1 0 0,-1 1-1 0 0,1-1 1 0 0,0 2-35 0 0,0-3 9 0 0,-1 0 3 0 0,1-1-1 0 0,-1 1 1 0 0,1 0 0 0 0,-1 0 0 0 0,1 0 0 0 0,-1 0-1 0 0,1 0 1 0 0,-1-1 0 0 0,0 1 0 0 0,0 0 0 0 0,1 0-1 0 0,-1 0 1 0 0,0 0 0 0 0,0 0 0 0 0,0 0 0 0 0,0 0-1 0 0,0 0 1 0 0,0 0 0 0 0,0 0 0 0 0,0 0 0 0 0,-1 0-1 0 0,1 0 1 0 0,0 0 0 0 0,-1 0 0 0 0,1 0-1 0 0,0-1 1 0 0,-1 1 0 0 0,1 0 0 0 0,-1 0 0 0 0,1 0-1 0 0,-1 0-11 0 0,0 0 10 0 0,-1 11 133 0 0,5 0-53 0 0,7 7 32 0 0,-8-17-95 0 0,6 11 99 0 0,0 5-1 0 0,-7-16-107 0 0,-1 0 0 0 0,1 0 0 0 0,-1 1 0 0 0,0-1 0 0 0,0 0 0 0 0,0 0 0 0 0,0 1 0 0 0,-1-1-18 0 0,-3 15 160 0 0,0-6-82 0 0,-3 7 58 0 0,5 1 41 0 0,2-7-88 0 0,1-4-13 0 0,-1 0 0 0 0,-1 0 0 0 0,1 0 0 0 0,-3 8-76 0 0,-1 0 78 0 0,2-10-21 0 0,0 1 0 0 0,1 0 0 0 0,-1-1 0 0 0,1 1 0 0 0,1 3-57 0 0,2 10 92 0 0,8 12 50 0 0,-4-3-4 0 0,-3-21-87 0 0,2 5 34 0 0,-11 16 51 0 0,7-27-123 0 0,-1 0 0 0 0,0 1 0 0 0,1-1-1 0 0,-1 1 1 0 0,1-1 0 0 0,0 0 0 0 0,0 2-13 0 0,3 8 74 0 0,-2 3 58 0 0,-3-3-8 0 0,1-9-87 0 0,0 0 1 0 0,-1 0-1 0 0,1 0 0 0 0,1 1 0 0 0,-1-1 0 0 0,0 0 0 0 0,1 0 0 0 0,0 0 0 0 0,-1 1 1 0 0,2-1-38 0 0,2 5 109 0 0,2 2 70 0 0,-3 4 61 0 0,-4-8-119 0 0,2 10 150 0 0,1-9-135 0 0,4-5-94 0 0,-1 1-36 0 0,-5-3-5 0 0,0 1 0 0 0,1-1 0 0 0,-1 1 0 0 0,0-1 0 0 0,0 1 0 0 0,0-1 0 0 0,0 1 0 0 0,1-1 0 0 0,-1 1 0 0 0,0-1 0 0 0,0 1 0 0 0,0-1 0 0 0,0 1 0 0 0,0-1 0 0 0,0 1 0 0 0,0-1 0 0 0,0 1 0 0 0,-1-1 0 0 0,1 1 0 0 0,0-1 0 0 0,0 1 0 0 0,0-1 0 0 0,0 1 0 0 0,-1-1 0 0 0,1 1 0 0 0,0-1-1 0 0,-11 13 128 0 0,9-10 6 0 0,2-3-6 0 0,0 0-9 0 0,0 0-33 0 0,0 0-20 0 0,0 0-2 0 0,2-3 4 0 0,9-7 16 0 0,-7 4 13 0 0,-6 1-60 0 0,1 0-7 0 0,5 0 56 0 0,-3 4-82 0 0,0-1-1 0 0,1 1 1 0 0,-1 0 0 0 0,0-1 0 0 0,0 1-1 0 0,0 0 1 0 0,-1-1 0 0 0,1 1 0 0 0,0-1 0 0 0,0 1-1 0 0,-1-1 1 0 0,1 1 0 0 0,-1-1 0 0 0,0 0-1 0 0,1 1 1 0 0,-1-1 0 0 0,0 0 0 0 0,0 0-4 0 0,0 0 3 0 0,0 0 0 0 0,1 1 0 0 0,-1-1 0 0 0,0 0 0 0 0,1 1 0 0 0,-1-1 0 0 0,1 1 0 0 0,-1-1 0 0 0,1 1 0 0 0,0-1 0 0 0,0 1 1 0 0,-1-1-1 0 0,1 1 0 0 0,0-1-3 0 0,4-6 21 0 0,1-5 0 0 0,-3 11-6 0 0,4-4 13 0 0,-2-15-7 0 0,6 11 22 0 0,-8-1-34 0 0,-3 10-9 0 0,0 0 0 0 0,1 0 0 0 0,-1 0 0 0 0,0 1 0 0 0,0-1 0 0 0,1 0 0 0 0,-1 0 0 0 0,1 0 0 0 0,-1 0 1 0 0,0 0-1 0 0,1 1 0 0 0,0-1 0 0 0,-1 0 0 0 0,1 1 0 0 0,-1-1 0 0 0,1 0 0 0 0,0 1 0 0 0,0-1 0 0 0,-1 1 0 0 0,1-1 0 0 0,0 1 0 0 0,0-1 0 0 0,0 1 0 0 0,-1-1 0 0 0,1 1 0 0 0,0 0 0 0 0,1-2 4 0 0,0 1-1 0 0,-1 0 0 0 0,1-1 0 0 0,-1 1 0 0 0,1-1 0 0 0,-1 1 0 0 0,0-1 0 0 0,0 0 0 0 0,0 1 0 0 0,0-1 1 0 0,0 0-1 0 0,0 0 0 0 0,0-1-3 0 0,1 0 4 0 0,-1 0 0 0 0,1 0 0 0 0,0 0 0 0 0,0 0 0 0 0,0 1-1 0 0,1-2-3 0 0,6-4 0 0 0,5 0-46 0 0,-10 7 35 0 0,-1-1 1 0 0,1 0 0 0 0,-1 0 0 0 0,0-1 0 0 0,0 1-1 0 0,1-2 11 0 0,-2 3-4 0 0,-1-1-1 0 0,1 1 0 0 0,-1 0 0 0 0,1 0 1 0 0,0-1-1 0 0,-1 1 0 0 0,1 0 0 0 0,0 0 0 0 0,0 0 1 0 0,0 1-1 0 0,0-1 5 0 0,25-1-8 0 0,-26 2 8 0 0,1-1 0 0 0,0 1 0 0 0,0 0 0 0 0,-1 0 0 0 0,1-1 0 0 0,0 1 0 0 0,0-1 0 0 0,-1 0 0 0 0,1 1 0 0 0,-1-1 0 0 0,1 0 0 0 0,0 0 0 0 0,-1 0 0 0 0,1 0 0 0 0,-1 0 0 0 0,1 0 0 0 0,-1 0 0 0 0,1 0 0 0 0,0 1 0 0 0,-1-1 0 0 0,1 0 0 0 0,0 1 0 0 0,0 0 0 0 0,-1-1 0 0 0,1 1 0 0 0,0 0 0 0 0,0 0 0 0 0,10 0 0 0 0,-9 1 0 0 0,0-1 0 0 0,0 0 0 0 0,0 0 0 0 0,1 0 0 0 0,-1 0 0 0 0,0-1 0 0 0,0 1 0 0 0,0-1 0 0 0,1 0 0 0 0,-1 0 0 0 0,2-2 0 0 0,6-2 0 0 0,0 10-3 0 0,-6-2-6 0 0,18 8-48 0 0,1-1 42 0 0,-23-9 11 0 0,0 0 0 0 0,1-1 0 0 0,-1 1 0 0 0,0 0 0 0 0,0 0 0 0 0,0 0 0 0 0,0 0 0 0 0,0 0 0 0 0,0 0 0 0 0,-1 0 0 0 0,1 0 0 0 0,0 1 4 0 0,31 62-12 0 0,-30-61 12 0 0,-1 3 0 0 0,-2 16 0 0 0,2-13-1 0 0,-1 1-18 0 0,-14 18-25 0 0,10-17 45 0 0,3-10-1 0 0,1 1 1 0 0,0-1 0 0 0,-1 0 0 0 0,1 0 0 0 0,-1 0-1 0 0,1 0 1 0 0,-1 0 0 0 0,0 0 0 0 0,1 0 0 0 0,-1 0-1 0 0,0 0 1 0 0,0 0 0 0 0,0-1 0 0 0,0 1 0 0 0,1 0 0 0 0,-1 0-1 0 0,0-1 1 0 0,-1 1-1 0 0,-3 2 17 0 0,4-3-15 0 0,1 0 1 0 0,-1 0 0 0 0,0 1-1 0 0,1-1 1 0 0,-1 0 0 0 0,0 1-1 0 0,1-1 1 0 0,-1 1 0 0 0,1-1-1 0 0,-1 0 1 0 0,1 1 0 0 0,-1-1-1 0 0,1 1 1 0 0,-1 0 0 0 0,1-1-1 0 0,0 1 1 0 0,-1-1 0 0 0,1 1-1 0 0,0 0 1 0 0,-1-1 0 0 0,1 1-1 0 0,0 0-2 0 0,-3 4-2 0 0,-10 11 2 0 0,-2-4 19 0 0,-11 2 103 0 0,20-12-103 0 0,-7 4 45 0 0,11-3-40 0 0,-4 4 6 0 0,3-6-29 0 0,0 0 1 0 0,1-1-1 0 0,-1 1 1 0 0,0-1-1 0 0,0 0 1 0 0,0 0-1 0 0,-1 0-1 0 0,4 0 0 0 0,-16 0-48 0 0,3 0 83 0 0,1 0 46 0 0,-26 0 316 0 0,22 0-259 0 0,0 0-79 0 0,9 0-75 0 0,-1 0-38 0 0,8 0 51 0 0,0 0 0 0 0,0 0 0 0 0,0 0 0 0 0,0 0 0 0 0,0 0 0 0 0,-1 0 1 0 0,1 0-1 0 0,0 0 0 0 0,0 0 0 0 0,0 0 0 0 0,0 0 0 0 0,0 0 0 0 0,0 0 0 0 0,0 0 0 0 0,0 0 0 0 0,0 0 0 0 0,0 0 0 0 0,-1 0 0 0 0,1 0 0 0 0,0 0 0 0 0,0 0 0 0 0,0 0 0 0 0,0 0 0 0 0,0 0 0 0 0,0 0 0 0 0,0 0 0 0 0,0 0 0 0 0,0 0 0 0 0,0-1 0 0 0,0 1 0 0 0,0 0 0 0 0,0 0 0 0 0,0 0 0 0 0,-1 0 0 0 0,1 0 0 0 0,0 0 0 0 0,0 0 0 0 0,0 0 0 0 0,0 0 0 0 0,0 0 0 0 0,0 0 0 0 0,0 0 0 0 0,0-1 0 0 0,0 1 0 0 0,0 0 0 0 0,0 0 0 0 0,0 0 0 0 0,0 0 0 0 0,0 0 0 0 0,0 0 0 0 0,0 0 0 0 0,0 0 0 0 0,0 0 0 0 0,0 0 0 0 0,0-1 0 0 0,0 1 0 0 0,0 0 3 0 0,0-1-24 0 0,0 0 0 0 0,0 0 1 0 0,-1 0-1 0 0,1 0 0 0 0,-1 0 1 0 0,1 0-1 0 0,-1 0 0 0 0,1 0 1 0 0,-1 1-1 0 0,0-1 0 0 0,0 0 1 0 0,1 0-1 0 0,-1 0 0 0 0,0 1 1 0 0,0-1-1 0 0,0 0 0 0 0,1 1 1 0 0,-1-1-1 0 0,0 1 0 0 0,0-1 1 0 0,0 1-1 0 0,0 0 0 0 0,0-1 24 0 0,-12-7-271 0 0,11 5-183 0 0,2 3-67 0 0,0 0 301 0 0,0 0-12 0 0,0-1-55 0 0,0 0 101 0 0,0 1-33 0 0,0-1-35 0 0,0 0-34 0 0,0-2-377 0 0,0 1 100 0 0,0 0-46 0 0,0-2-710 0 0,0-3-551 0 0,0-2-1054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48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9384 0 0,'0'0'208'0'0,"0"0"33"0"0,0 0 16 0 0,0 1-106 0 0,0 1-78 0 0,0 9 51 0 0,0-9 4 0 0,0-2 144 0 0,0 0 234 0 0,0 0 7 0 0,3 0-28 0 0,2 1-310 0 0,7 4 321 0 0,-9-3-355 0 0,0 1-48 0 0,0-1-84 0 0,0 2 228 0 0,-2-1-105 0 0,-1 1-65 0 0,-1 1-32 0 0,1-2 46 0 0,-1 4 47 0 0,1-5-85 0 0,0 0 1 0 0,0 0-1 0 0,0 0 0 0 0,0 1 0 0 0,0-1 0 0 0,1 0 0 0 0,-1 0 0 0 0,1 0 0 0 0,-1 0 1 0 0,1 1-44 0 0,4 5 134 0 0,1 2 62 0 0,-4 4 59 0 0,-2 10 220 0 0,0-1-41 0 0,0 1-48 0 0,0 0-58 0 0,2-13-161 0 0,5 3 31 0 0,-1-3-10 0 0,-5-3-22 0 0,-3-3 82 0 0,-3 3-87 0 0,5-6-136 0 0,-1 0-1 0 0,1 0 0 0 0,0-1 0 0 0,0 1 0 0 0,0 0 0 0 0,1 0 0 0 0,-1 0 1 0 0,0 0-1 0 0,1-1 0 0 0,-1 1 0 0 0,1 0-24 0 0,3 13 196 0 0,-3-6-54 0 0,-1 1 39 0 0,0 0 36 0 0,0-7 20 0 0,0-3 3 0 0,0 0-107 0 0,0 0-76 0 0,0 0-44 0 0,0 0-50 0 0,0 0-83 0 0,0 0-22 0 0,0 0 9 0 0,0 0 58 0 0,0 0 11 0 0,0 0-34 0 0,0 0-16 0 0,0 0-34 0 0,0 0-40 0 0,0 0-45 0 0,0 0-48 0 0,0 0-46 0 0,0 0-41 0 0,0 0-38 0 0,0 0-266 0 0,0 0-62 0 0,0 0-49 0 0,0 0-35 0 0,0 0-1467 0 0,0 0-1299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49.3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48 7632 0 0,'0'0'166'0'0,"0"0"29"0"0,0 0 14 0 0,3 0-25 0 0,26 0-146 0 0,-22 1-34 0 0,-1-1 72 0 0,0 0 69 0 0,1-1 73 0 0,-2-1 76 0 0,3-3 87 0 0,2-1 177 0 0,-3 4-226 0 0,0 2 45 0 0,-1 0-15 0 0,7 0 222 0 0,-3-3-115 0 0,-6-4-118 0 0,-4 7-329 0 0,1-1-1 0 0,-1 1 1 0 0,0 0 0 0 0,0-1 0 0 0,1 1-1 0 0,-1-1 1 0 0,0 1 0 0 0,1 0 0 0 0,-1-1 0 0 0,0 1-1 0 0,1 0 1 0 0,-1-1 0 0 0,1 1 0 0 0,-1 0-1 0 0,1 0 1 0 0,-1-1 0 0 0,0 1 0 0 0,1 0 0 0 0,-1 0-1 0 0,1 0 1 0 0,-1 0 0 0 0,1-1 0 0 0,-1 1-1 0 0,1 0 1 0 0,-1 0 0 0 0,1 0 0 0 0,-1 0-1 0 0,1 0 1 0 0,-1 0 0 0 0,1 0 0 0 0,-1 1 0 0 0,1-1-22 0 0,6 0 221 0 0,-1 0-51 0 0,1 0-43 0 0,0 0-37 0 0,4 0 4 0 0,9 0-6 0 0,-9-3 8 0 0,12-6-7 0 0,-17 8-53 0 0,0 0 0 0 0,0 0 0 0 0,0 0 1 0 0,4 1-37 0 0,-4 0-22 0 0,2 0 170 0 0,-1 0-142 0 0,5 0-106 0 0,-4 0-2 0 0,1 0-43 0 0,5 3-242 0 0,1 10-11 0 0</inkml:trace>
  <inkml:trace contextRef="#ctx0" brushRef="#br0" timeOffset="274.14">79 206 7280 0 0,'0'0'165'0'0,"0"0"22"0"0,0 0 9 0 0,3 3-20 0 0,-1-1-155 0 0,8 8 83 0 0,-3-5 30 0 0,-1-1 56 0 0,0-1 98 0 0,0-1 46 0 0,1-1 101 0 0,0 0 115 0 0,-2 0-226 0 0,-1-1 34 0 0,9 0 143 0 0,3 0 200 0 0,-11-3-125 0 0,2-2-264 0 0,1 0-50 0 0,2 1 3 0 0,7-1 77 0 0,4-2 52 0 0,-7 1-81 0 0,-6 2-117 0 0,-7 3-165 0 0,0 0 0 0 0,1 0-1 0 0,-1 0 1 0 0,1 0 0 0 0,-1 0-1 0 0,1 1 1 0 0,-1-1 0 0 0,1 1 0 0 0,0-1-1 0 0,-1 1 1 0 0,1 0 0 0 0,0-1-1 0 0,-1 1 1 0 0,1 0 0 0 0,1 0-31 0 0,6 1 78 0 0,12 0 74 0 0,-6-5 17 0 0,-7-1-79 0 0,4-2 23 0 0,-1 6-71 0 0,-7 1-56 0 0,6 0 76 0 0,-7 0-68 0 0,0 0-35 0 0,1 0-104 0 0,-1 0 24 0 0,-1 0-39 0 0,0 0-68 0 0,0 0-61 0 0,0 0-66 0 0,1 0-73 0 0,-1 0-79 0 0,-1 0-87 0 0,1 0-92 0 0,0 0-99 0 0,0 0-1118 0 0,-2 0-1094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47.2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1 316 7080 0 0,'0'0'157'0'0,"0"0"23"0"0,0 0 13 0 0,0-2-22 0 0,0-5-119 0 0,2 3 23 0 0,2 2 81 0 0,1 1 34 0 0,8 1 263 0 0,-11 0-360 0 0,0 1-1 0 0,0-1 1 0 0,0 0-1 0 0,0 0 1 0 0,0-1-1 0 0,0 1 0 0 0,0 0 1 0 0,1-1-1 0 0,-1 1 1 0 0,0-1-93 0 0,6-4 306 0 0,2-1 90 0 0,4 4 34 0 0,14 2 426 0 0,-8 0-387 0 0,-5 0-188 0 0,-8 0-189 0 0,-1 0-37 0 0,9-2 202 0 0,-6-3-51 0 0,4-1-2 0 0,-8 4-129 0 0,1 1 0 0 0,0 0 0 0 0,0 1 1 0 0,0-1-1 0 0,2 1-75 0 0,36 1 306 0 0,-20 0-156 0 0,-8-1-55 0 0,-3-1-47 0 0,-4 0-43 0 0,0-1 0 0 0,0 0-1 0 0,0 0 1 0 0,5-3-5 0 0,7 1 47 0 0,9 5-41 0 0,-18-1-5 0 0,-7 0-18 0 0,6 0 69 0 0,-5 0-98 0 0,-1 0-88 0 0,-3 0 22 0 0,0 0-34 0 0,0 0-64 0 0,0 0-55 0 0,1 0-60 0 0,-1 0-67 0 0,0 0-73 0 0,1 0-79 0 0,-1 0-84 0 0,1 0-91 0 0,3 0-1005 0 0,3 0-977 0 0</inkml:trace>
  <inkml:trace contextRef="#ctx0" brushRef="#br0" timeOffset="397.69">206 1 6768 0 0,'-13'13'149'0'0,"10"-10"23"0"0,3-3 12 0 0,0 0-59 0 0,0 0-9 0 0,0 0 44 0 0,0 0 135 0 0,0 0 250 0 0,0 0 21 0 0,0 2-18 0 0,0 8-173 0 0,0 7 134 0 0,-3-12-93 0 0,-7 9 10 0 0,7-2-103 0 0,3-9-2 0 0,0-1-7 0 0,0 8-117 0 0,0 25 578 0 0,0-19-527 0 0,0-15-237 0 0,0-1 1 0 0,0 1-1 0 0,0 0 1 0 0,0-1-1 0 0,0 1 1 0 0,0 0-1 0 0,0-1 1 0 0,1 1-1 0 0,-1 0 1 0 0,0-1 0 0 0,0 1-1 0 0,1 0 1 0 0,-1-1-1 0 0,0 1 1 0 0,1-1-1 0 0,-1 1 1 0 0,0 0-1 0 0,1-1 1 0 0,-1 1-1 0 0,1-1 1 0 0,-1 1-1 0 0,1-1 1 0 0,-1 0 0 0 0,1 1-1 0 0,-1-1 1 0 0,1 1-12 0 0,0-1 11 0 0,-1 0 0 0 0,1 1 0 0 0,-1-1 0 0 0,1 1 0 0 0,-1-1 0 0 0,1 1 0 0 0,-1-1 0 0 0,1 1 0 0 0,-1-1 0 0 0,1 1 0 0 0,-1-1 1 0 0,0 1-1 0 0,1 0 0 0 0,-1-1 0 0 0,0 1 0 0 0,0-1 0 0 0,1 1 0 0 0,-1 0 0 0 0,0-1 0 0 0,0 1 0 0 0,0 0 0 0 0,0 0 0 0 0,0-1 0 0 0,0 1 0 0 0,0 0 1 0 0,0-1-12 0 0,0 7 88 0 0,-1-4-65 0 0,1-1 1 0 0,0 0 0 0 0,0 0 0 0 0,0 0 0 0 0,1 0 0 0 0,-1 1 0 0 0,0-1-1 0 0,1 0 1 0 0,0 0 0 0 0,0 1-24 0 0,3 5 61 0 0,-3-7-48 0 0,0 1-1 0 0,0-1 1 0 0,0 0-1 0 0,0 1 1 0 0,0 0 0 0 0,-1-1-1 0 0,1 1 1 0 0,-1-1-1 0 0,1 1 1 0 0,-1 0-1 0 0,0-1 1 0 0,1 1-1 0 0,-1 0 1 0 0,0-1 0 0 0,0 2-13 0 0,1 12 49 0 0,3 1 101 0 0,2-1 42 0 0,-4-11-108 0 0,0 1 0 0 0,1-1 0 0 0,-1-1 0 0 0,1 1 1 0 0,-1 0-1 0 0,4 2-84 0 0,3 5 179 0 0,-1 1-41 0 0,-1 2-43 0 0,-2-1-45 0 0,0 11 24 0 0,6-13-4 0 0,-10-9-60 0 0,-1 0-1 0 0,1 1 0 0 0,-1-1 1 0 0,0 1-1 0 0,1-1 0 0 0,-1 1 1 0 0,0 1-10 0 0,0-4 0 0 0,0 0 2 0 0,-1 0 0 0 0,1 1 1 0 0,0-1-1 0 0,0 0 1 0 0,0 0-1 0 0,0 1 1 0 0,0-1-1 0 0,0 0 1 0 0,0 1-1 0 0,0-1 1 0 0,1 0-1 0 0,-1 1 1 0 0,0-1-1 0 0,0 0 0 0 0,0 1 1 0 0,0-1-1 0 0,0 0 1 0 0,0 0-1 0 0,1 1 1 0 0,-1-1-1 0 0,0 0 1 0 0,0 1-1 0 0,0-1 1 0 0,1 0-1 0 0,-1 0 1 0 0,0 0-3 0 0,1 1 8 0 0,0 1-1 0 0,0-1-1 0 0,1 0 0 0 0,-1 0 1 0 0,-1 0-1 0 0,1 0 1 0 0,0 1-1 0 0,0-1 1 0 0,0 0-1 0 0,0 2-6 0 0,1 14 115 0 0,-2-6-89 0 0,0-9 49 0 0,0 1-16 0 0,0-3-57 0 0,0 1 0 0 0,1 0 0 0 0,-1-1 1 0 0,0 1-1 0 0,0 0 0 0 0,0-1 0 0 0,0 1 0 0 0,1 0 1 0 0,-1-1-1 0 0,0 1 0 0 0,1-1 0 0 0,-1 1 0 0 0,0-1 1 0 0,1 1-1 0 0,-1 0 0 0 0,0-1 0 0 0,1 0 0 0 0,-1 1 0 0 0,1-1 1 0 0,-1 1-1 0 0,1-1 0 0 0,0 1 0 0 0,-1-1-2 0 0,1 0 3 0 0,-1 1-1 0 0,1-1 0 0 0,-1 0 1 0 0,1 1-1 0 0,-1-1 0 0 0,1 1 1 0 0,-1-1-1 0 0,1 1 0 0 0,-1-1 1 0 0,1 1-1 0 0,-1-1 0 0 0,0 1 1 0 0,1 0-1 0 0,-1-1 0 0 0,0 1 1 0 0,0-1-1 0 0,1 1 0 0 0,-1 0 1 0 0,0-1-1 0 0,0 1 0 0 0,0 0 0 0 0,0-1 1 0 0,0 1-3 0 0,0 2 34 0 0,0-3-120 0 0,0 0-61 0 0,0 0-11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50.5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8464 0 0,'0'0'190'0'0,"0"0"28"0"0,0 0 10 0 0,0 0 42 0 0,0 0 117 0 0,0 0 49 0 0,3 2 11 0 0,1 2-287 0 0,3 3 169 0 0,4 6 288 0 0,-8-7-377 0 0,0 0-39 0 0,-2 0-68 0 0,-1-3 261 0 0,3 0-54 0 0,3 5-134 0 0,9 19 365 0 0,-10-18-418 0 0,-5-9-151 0 0,1 2 31 0 0,-1 0 1 0 0,1 0-1 0 0,-1-1 0 0 0,1 1 1 0 0,-1 0-1 0 0,0 0 0 0 0,0 0 0 0 0,0 0 1 0 0,0 0-1 0 0,0 0 0 0 0,0 1-33 0 0,0 0 40 0 0,-1 0 0 0 0,1-1 0 0 0,0 1 0 0 0,1 0 0 0 0,-1 0 0 0 0,0-1 0 0 0,1 1 0 0 0,0 1-40 0 0,2 7 85 0 0,3 8 64 0 0,1-4 33 0 0,1 3 4 0 0,-7-15-155 0 0,0 0-1 0 0,0 1 1 0 0,0-1-1 0 0,-1 0 1 0 0,1 1-1 0 0,-1-1 1 0 0,0 3-31 0 0,-1 22 209 0 0,0 24 190 0 0,6-24-207 0 0,0-12-54 0 0,-3-13-108 0 0,-1 0 1 0 0,0 0 0 0 0,0 1-1 0 0,0-1 1 0 0,0 1-1 0 0,-1-1 1 0 0,0 0-1 0 0,1 2-30 0 0,-1 31 277 0 0,0 0 45 0 0,0 66 736 0 0,0-99-936 0 0,0-3-30 0 0,0 0-18 0 0,0 0-2 0 0,0 2-12 0 0,0 9-37 0 0,0-9 30 0 0,0 1 1 0 0,0 3-57 0 0,0-1-44 0 0,0-3-50 0 0,0-2-116 0 0,0 0-203 0 0,0 0 226 0 0,0 0-38 0 0,0 0-73 0 0,0 0 101 0 0,0 0-40 0 0,0 0-41 0 0,0 0-41 0 0,0 0-35 0 0,0 0-34 0 0,0 0-249 0 0,0 0-54 0 0,0 0-813 0 0,0 0-635 0 0,0 0-1210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52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5344 0 0,'0'0'157'0'0,"0"0"-38"0"0,0 0 1 0 0,0 0 51 0 0,0 0 155 0 0,0 0 287 0 0,0 0 25 0 0,0 0-12 0 0,0 0-55 0 0,0 0-24 0 0,0 0-3 0 0,0 0-14 0 0,0 3-55 0 0,0 0-470 0 0,0 1 110 0 0,0 0 47 0 0,0 0 44 0 0,0 9 583 0 0,0-7-491 0 0,0 0-82 0 0,0-4-155 0 0,0 1-40 0 0,0-2-6 0 0,0-1-1 0 0,0 1 0 0 0,0 0 1 0 0,0-1-1 0 0,0 1 0 0 0,0 0 1 0 0,0-1-1 0 0,0 1 1 0 0,1 0-1 0 0,-1-1 0 0 0,0 1 1 0 0,0 0-1 0 0,1-1 0 0 0,-1 1 1 0 0,0-1-1 0 0,1 1 0 0 0,-1-1 1 0 0,1 1-1 0 0,-1 0 1 0 0,1-1-1 0 0,-1 0 0 0 0,1 1 1 0 0,-1-1-1 0 0,1 1 0 0 0,-1-1 1 0 0,1 1-15 0 0,0-1 14 0 0,-1 0 0 0 0,1 1 1 0 0,-1-1-1 0 0,1 1 0 0 0,-1-1 1 0 0,1 1-1 0 0,-1-1 0 0 0,1 1 0 0 0,-1-1 1 0 0,0 1-1 0 0,1-1 0 0 0,-1 1 1 0 0,0 0-1 0 0,1-1 0 0 0,-1 1 1 0 0,0-1-1 0 0,0 1 0 0 0,1 0 0 0 0,-1-1 1 0 0,0 1-1 0 0,0 0 0 0 0,0-1 1 0 0,0 1-1 0 0,0 0 0 0 0,0 0 1 0 0,0-1-15 0 0,0 7 114 0 0,-1-4-76 0 0,1-1 0 0 0,0 0 0 0 0,0 0 0 0 0,0 0 1 0 0,1 0-1 0 0,-1 1 0 0 0,0-1 0 0 0,1 0 0 0 0,-1 0 1 0 0,1 1-39 0 0,4 5 118 0 0,-4-7-95 0 0,0 1 0 0 0,0-1-1 0 0,0 1 1 0 0,0-1 0 0 0,-1 1 0 0 0,1-1-1 0 0,0 1 1 0 0,-1-1 0 0 0,1 1 0 0 0,-1 0 0 0 0,0-1-1 0 0,0 1 1 0 0,1 0 0 0 0,-1-1-23 0 0,-1 7 83 0 0,1-6-56 0 0,0 0 0 0 0,0 0 0 0 0,0 0 1 0 0,0 0-1 0 0,0 1 0 0 0,1-1 0 0 0,-1 0 0 0 0,1 0 0 0 0,-1 0 1 0 0,1 1-28 0 0,4 5 84 0 0,-4-7-67 0 0,0 1 0 0 0,0-1 1 0 0,0 1-1 0 0,0-1 0 0 0,-1 1 1 0 0,1-1-1 0 0,-1 1 0 0 0,1-1 1 0 0,-1 1-1 0 0,1 0 0 0 0,-1-1 1 0 0,0 1-1 0 0,0 0 0 0 0,0 0-17 0 0,0-1 15 0 0,1 1 0 0 0,-1-1 0 0 0,0 1 0 0 0,0-1 0 0 0,1 1 0 0 0,-1 0 0 0 0,1-1 0 0 0,-1 1 0 0 0,1-1 0 0 0,0 0 0 0 0,-1 1 0 0 0,1-1 0 0 0,0 1-15 0 0,6 11 95 0 0,-2 13 50 0 0,1-10-40 0 0,-5-13-81 0 0,0 0 1 0 0,0 0 0 0 0,0 1 0 0 0,0-1-1 0 0,0 1 1 0 0,-1-1 0 0 0,1 0 0 0 0,-1 2-25 0 0,0 18 194 0 0,0 19 140 0 0,0-22-143 0 0,0-15-129 0 0,1 0 0 0 0,0 0 0 0 0,0 0 0 0 0,0 0 0 0 0,2 5-62 0 0,4 14 220 0 0,-5-7-102 0 0,-2 18 206 0 0,0 50 343 0 0,0-55-379 0 0,0-4 3 0 0,0-1 62 0 0,0-1 76 0 0,0 1 91 0 0,0-23-360 0 0,0-2 0 0 0,0 0-8 0 0,0 0-33 0 0,0 0-14 0 0,0 0-1 0 0,0 0-4 0 0,0 3-17 0 0,0-2-13 0 0,0 3-165 0 0,0-3 108 0 0,0 0 39 0 0,0 1 39 0 0,0-1 51 0 0,0 0 59 0 0,0 1 70 0 0,2-2-217 0 0,12 0-44 0 0,-14 0-10 0 0,1 0 0 0 0,0 0 0 0 0,0 0 0 0 0,0 0 0 0 0,0 0 0 0 0,-1 0 0 0 0,1 0 0 0 0,0 0 0 0 0,0-1 0 0 0,0 1 0 0 0,0 0 0 0 0,-1 0 0 0 0,1-1 0 0 0,1 0 0 0 0,0-5-12 0 0,-2 2-33 0 0,0 2-48 0 0,0 1-103 0 0,0 1-163 0 0,0 0 267 0 0,0 0-9 0 0,0 0-28 0 0,0 0-55 0 0,0 0-21 0 0,0 0-56 0 0,0 0-63 0 0,0 0-72 0 0,0 0-77 0 0,0 0-71 0 0,0 0-64 0 0,0 0-56 0 0,0 0-194 0 0,0 0-56 0 0,0 0-236 0 0,0 0-633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52.8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1 269 8032 0 0,'0'0'182'0'0,"0"0"29"0"0,0 0 12 0 0,2 0-37 0 0,78 0 1899 0 0,-59 0-1436 0 0,5 0-57 0 0,-22-1-519 0 0,0 1 0 0 0,0 0 0 0 0,0-1 0 0 0,-1 0 1 0 0,1 0-1 0 0,0 0 0 0 0,0-1 0 0 0,0 1 0 0 0,-1-1 1 0 0,3-1-74 0 0,-4 2 38 0 0,0 0 0 0 0,0 1 0 0 0,0-1 1 0 0,0 1-1 0 0,-1 0 0 0 0,1-1 0 0 0,0 1 1 0 0,0 0-1 0 0,0 0 0 0 0,0 1 0 0 0,1-1-38 0 0,-1 0 36 0 0,0 0-1 0 0,0 0 1 0 0,0 0-1 0 0,0 0 1 0 0,-1 0-1 0 0,1 0 0 0 0,0 0 1 0 0,0-1-1 0 0,0 1 1 0 0,0-1-1 0 0,1 0-35 0 0,5-4 96 0 0,-7 4-79 0 0,0 0 0 0 0,1 1 0 0 0,-1-1 0 0 0,1 0 1 0 0,-1 0-1 0 0,1 1 0 0 0,-1-1 0 0 0,1 1 0 0 0,0-1 0 0 0,-1 1 1 0 0,1 0-1 0 0,0-1 0 0 0,-1 1 0 0 0,1 0-17 0 0,13 0 140 0 0,10 0-3 0 0,-7-3-111 0 0,-10-4 18 0 0,-8 7-43 0 0,0-1 0 0 0,1 1 0 0 0,-1-1 0 0 0,0 1 0 0 0,1 0 0 0 0,-1-1 1 0 0,0 1-1 0 0,1 0 0 0 0,-1-1 0 0 0,1 1 0 0 0,-1 0 0 0 0,0-1 1 0 0,1 1-1 0 0,-1 0 0 0 0,1 0 0 0 0,-1 0 0 0 0,1-1 0 0 0,-1 1 1 0 0,1 0-1 0 0,-1 0 0 0 0,1 0 0 0 0,-1 0 0 0 0,1 0 0 0 0,-1 0 1 0 0,1 0-1 0 0,-1 0 0 0 0,1 0 0 0 0,-1 0 0 0 0,1 0-1 0 0,4 0-44 0 0,0 0 96 0 0,1 0 47 0 0,-3 0-109 0 0,1 0-41 0 0,0 0-34 0 0,1 0-44 0 0,1 0-51 0 0,1 0-60 0 0,-7 0 29 0 0,1 0-35 0 0,0 0-342 0 0,-1 0 78 0 0,0 0-50 0 0,0 0-663 0 0,0 0-530 0 0,0 0-1002 0 0</inkml:trace>
  <inkml:trace contextRef="#ctx0" brushRef="#br0" timeOffset="501.36">174 0 6624 0 0,'0'0'192'0'0,"-2"0"-7"0"0,-9 0-72 0 0,9 0 8 0 0,2 0 137 0 0,0 0 219 0 0,0 0 17 0 0,0 0-9 0 0,0 0-45 0 0,0 0-21 0 0,0 3-3 0 0,0 3-247 0 0,0 0 94 0 0,0 0 56 0 0,0 9 501 0 0,0-5-389 0 0,0-6-266 0 0,0 1-52 0 0,0-1-62 0 0,0 1-74 0 0,2 9 303 0 0,9 1 36 0 0,-9-12-84 0 0,-1 0-102 0 0,0 1-65 0 0,-2 2-47 0 0,0-1 53 0 0,1-2-40 0 0,1 0 0 0 0,-1 0 0 0 0,0 0 0 0 0,1 0 0 0 0,0 0 0 0 0,0 0 0 0 0,0 2-31 0 0,7 13 187 0 0,-3-1 38 0 0,-6 13 66 0 0,0-14-119 0 0,1-4-46 0 0,-1-9-85 0 0,1 0 1 0 0,0 1 0 0 0,0-1 0 0 0,0 0 0 0 0,0 0-1 0 0,1 1 1 0 0,-1-1 0 0 0,1 0 0 0 0,0 0 0 0 0,0 1-42 0 0,6 10 149 0 0,-6-10-113 0 0,0-1 0 0 0,0 1 0 0 0,0 0 0 0 0,0-1 0 0 0,-1 1 0 0 0,0 0 0 0 0,1 2-36 0 0,-1 11 141 0 0,0-11-134 0 0,0 1 34 0 0,0 6 118 0 0,0 31 650 0 0,0-35-672 0 0,0 0-43 0 0,0 1-57 0 0,0-1-74 0 0,0 1-90 0 0,0-1-104 0 0,0-9-176 0 0,0 0-62 0 0,0 0-56 0 0,0 0-47 0 0,0 0-168 0 0,0 0-48 0 0,0 0-204 0 0,0 0-546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50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0 237 5960 0 0,'0'0'132'0'0,"0"0"17"0"0,0 0 12 0 0,3 3-17 0 0,1 0-49 0 0,0 0-81 0 0,11 2-163 0 0,-7-4 144 0 0,-4 0 63 0 0,1-1 56 0 0,-2 0-1 0 0,1 0 34 0 0,-1 0 37 0 0,1 0 41 0 0,-1 0 8 0 0,0 0 36 0 0,15 0 664 0 0,-7 0-379 0 0,-1 0-163 0 0,1 0-84 0 0,-2-2-51 0 0,0-2-47 0 0,5-3 45 0 0,8 4 31 0 0,-10 3-118 0 0,-1 0 49 0 0,2-2 61 0 0,-3-4-64 0 0,0 1-55 0 0,4 2-46 0 0,-7 4-77 0 0,-5-1-26 0 0,0 0 0 0 0,0 0 0 0 0,1 0 0 0 0,-1 0 0 0 0,0 0 0 0 0,0-1 0 0 0,0 1 0 0 0,0-1 0 0 0,0 1 0 0 0,1-1-9 0 0,6-4 10 0 0,-8 4-7 0 0,0 0 1 0 0,1 0 0 0 0,-1 0 0 0 0,1 0 0 0 0,-1 1 0 0 0,1-1 0 0 0,-1 0 0 0 0,1 1 0 0 0,0 0-1 0 0,-1-1 1 0 0,1 1 0 0 0,-1 0 0 0 0,1 0 0 0 0,0 0-4 0 0,6 0-8 0 0,15 0 36 0 0,-14 0-83 0 0,1 0-75 0 0,-5-1 20 0 0,5-3-34 0 0,-8 3 63 0 0,1-1-48 0 0,-1 0-1 0 0,-1 1-39 0 0,1 0-46 0 0,-1-1-51 0 0,0 2-4 0 0,0-1-40 0 0,-1 0-412 0 0,1 1-281 0 0,-1 0-656 0 0</inkml:trace>
  <inkml:trace contextRef="#ctx0" brushRef="#br0" timeOffset="384.55">158 0 6296 0 0,'0'0'184'0'0,"0"0"-44"0"0,0 0-4 0 0,0 0 51 0 0,0 0 163 0 0,0 0 302 0 0,0 0 20 0 0,0 0-25 0 0,0 0-134 0 0,0 0-58 0 0,0 0-9 0 0,0 0-12 0 0,0 0-36 0 0,0 0-12 0 0,0 0-2 0 0,3 3-12 0 0,7 8-52 0 0,-7-9-28 0 0,-3 1-4 0 0,0 7-95 0 0,1-1-58 0 0,3 1-31 0 0,4 3-10 0 0,-3-5 4 0 0,6 13 3 0 0,-7-10 65 0 0,-4 1-59 0 0,0-11-96 0 0,-1 0-1 0 0,1 1 1 0 0,0-1-1 0 0,0 1 1 0 0,0-1-1 0 0,0 1 1 0 0,1-1-1 0 0,-1 1 1 0 0,0-1 0 0 0,1 1-11 0 0,1 4 18 0 0,2 6 45 0 0,-1 1 51 0 0,0 1 65 0 0,-2 2 80 0 0,-1-7-63 0 0,0 1-43 0 0,0 9 47 0 0,0-2-105 0 0,0 22 30 0 0,0-37-105 0 0,0 0 1 0 0,0-1-1 0 0,1 1 0 0 0,-1 0 1 0 0,0-1-1 0 0,1 1 0 0 0,-1 0 1 0 0,1-1-1 0 0,0 1 0 0 0,0-1 0 0 0,-1 1 1 0 0,1-1-1 0 0,0 0 0 0 0,0 1 1 0 0,0-1-1 0 0,0 0 0 0 0,0 1 0 0 0,1-1-20 0 0,1 3 167 0 0,-2-1-75 0 0,-1 1-46 0 0,-1 1-26 0 0,1-2 31 0 0,0 1-61 0 0,0 2 87 0 0,0 0 57 0 0,0 9 253 0 0,0-8-214 0 0,0-3-132 0 0,0-2-68 0 0,0 1-84 0 0,0-3-66 0 0,0 0 125 0 0,0 0-16 0 0,0 0-26 0 0,0 0-46 0 0,0 0-20 0 0,0 0-47 0 0,0 0-53 0 0,0 0-60 0 0,0 0-65 0 0,0 0-59 0 0,0 0-54 0 0,0 0-47 0 0,0 0-160 0 0,0 0-47 0 0,0 0-195 0 0,0 0-522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1:59.3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4832 0 0,'0'0'108'0'0,"0"0"17"0"0,0 0 10 0 0,3 0-22 0 0,3 0-77 0 0,-2 0 20 0 0,-2 0 57 0 0,-1 3 131 0 0,-1 7 226 0 0,0-7 11 0 0,0-3-4 0 0,2 0-271 0 0,-1 0-47 0 0,0 0-38 0 0,1 0-34 0 0,0 0 18 0 0,2 0-22 0 0,-3 0 14 0 0,2 0 319 0 0,-3 0-10 0 0,0 0-38 0 0,2 0-16 0 0,68 0 1413 0 0,-39 0-1087 0 0,-13 0-354 0 0,0 0-50 0 0,1 0-60 0 0,-1 0-69 0 0,-10-1-59 0 0,0 0 0 0 0,0 0 0 0 0,0-1 0 0 0,0 0 0 0 0,7-3-86 0 0,-12 4 20 0 0,14-3 156 0 0,0 5-62 0 0,0 1-43 0 0,0-6 30 0 0,-12 2-82 0 0,2-1 9 0 0,0 1 1 0 0,0 0 0 0 0,0 1 0 0 0,0-1 0 0 0,1 1 0 0 0,5 0-29 0 0,-2 1-142 0 0,0 0 49 0 0,0 0 45 0 0,0 0 38 0 0,2 0 38 0 0,-1 0 35 0 0,8 0 96 0 0,27 0 292 0 0,-33 0-345 0 0,1 0-38 0 0,-2 0-51 0 0,1 0-50 0 0,-1 0-61 0 0,1 0-70 0 0,-1 0-49 0 0,0 0-70 0 0,0 0-78 0 0,0 0-82 0 0,1 0-92 0 0,0 0-97 0 0,1 0-103 0 0,-1 0-112 0 0,-12 0-890 0 0,-1 0-983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00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32 4688 0 0,'0'0'133'0'0,"0"-2"-5"0"0,0 1-126 0 0,0 0 0 0 0,0 1 0 0 0,0-1-1 0 0,0 0 1 0 0,0 1 0 0 0,0-1 0 0 0,0 0-1 0 0,-1 1 1 0 0,1-1 0 0 0,0 0 0 0 0,0 1 0 0 0,-1-1-1 0 0,1 0 1 0 0,0 1 0 0 0,-1-1-2 0 0,-5-1 14 0 0,2 2 39 0 0,2 0 55 0 0,1 0 125 0 0,-1-3 207 0 0,0 2-344 0 0,0-1-41 0 0,0-1 3 0 0,0 1 69 0 0,-1 0 86 0 0,2 0-57 0 0,-1 1 39 0 0,0 3 239 0 0,-9 6-8 0 0,11-8-419 0 0,0 0 1 0 0,0 0 0 0 0,0 0-1 0 0,0 0 1 0 0,0 0-1 0 0,1 0 1 0 0,-1 0-1 0 0,0 0 1 0 0,0 0 0 0 0,0-1-1 0 0,0 1 1 0 0,0 0-1 0 0,0 0 1 0 0,0 0-1 0 0,0 0 1 0 0,0 0 0 0 0,0 0-1 0 0,0 0 1 0 0,0 0-1 0 0,0 0 1 0 0,0 0-1 0 0,0 0 1 0 0,-1-1 0 0 0,1 1-1 0 0,0 0 1 0 0,0 0-1 0 0,0 0 1 0 0,0 0 0 0 0,0 0-1 0 0,0 0 1 0 0,0 0-1 0 0,0 0 1 0 0,0 0-1 0 0,0 0 1 0 0,0 0 0 0 0,0 0-1 0 0,0 0 1 0 0,0-1-1 0 0,0 1 1 0 0,0 0-1 0 0,-1 0 1 0 0,1 0 0 0 0,0 0-1 0 0,0 0 1 0 0,0 0-1 0 0,0 0 1 0 0,0 0-1 0 0,0 0 1 0 0,0 0 0 0 0,0 0-1 0 0,0 0 1 0 0,0 0-1 0 0,-1 0 1 0 0,1 0 0 0 0,0 0-1 0 0,0 0-7 0 0,1 1 211 0 0,-5 4-6 0 0,3-4-180 0 0,1-1 1 0 0,-1 0 0 0 0,0 1-1 0 0,0-1 1 0 0,1 1-1 0 0,-1-1 1 0 0,0 0 0 0 0,0 1-1 0 0,1-1 1 0 0,-1 0 0 0 0,0 0-1 0 0,0 0 1 0 0,0 1-1 0 0,0-1 1 0 0,1 0 0 0 0,-1 0-1 0 0,0 0 1 0 0,0-1 0 0 0,0 1-26 0 0,0 0 12 0 0,1 0 1 0 0,0 0-1 0 0,-1 0 1 0 0,1 0 0 0 0,-1 0-1 0 0,1 0 1 0 0,0 0-1 0 0,-1 0 1 0 0,1 0 0 0 0,-1 0-1 0 0,1 0 1 0 0,-1 0-1 0 0,1 0 1 0 0,0 0 0 0 0,-1 0-1 0 0,1 0 1 0 0,-1 0-1 0 0,1 1 1 0 0,0-1-1 0 0,-1 0 1 0 0,1 0 0 0 0,0 0-1 0 0,-1 1 1 0 0,1-1-1 0 0,0 0 1 0 0,-1 1 0 0 0,1-1-1 0 0,0 0 1 0 0,0 0-1 0 0,-1 1 1 0 0,1-1 0 0 0,0 1-1 0 0,0-1 1 0 0,0 0-1 0 0,-1 1 1 0 0,1-1 0 0 0,0 0-1 0 0,0 1 1 0 0,0-1-1 0 0,0 1 1 0 0,0-1 0 0 0,0 0-1 0 0,0 1 1 0 0,0-1-1 0 0,0 1 1 0 0,0-1 0 0 0,0 1-1 0 0,0-1 1 0 0,0 1-13 0 0,0-1 6 0 0,0 0 0 0 0,0 0 0 0 0,0 0 0 0 0,0 0 0 0 0,0 0 0 0 0,0 0 0 0 0,0 0 0 0 0,0 0 0 0 0,0 1 0 0 0,0-1 0 0 0,0 0 0 0 0,0 0 0 0 0,0 0 0 0 0,0 0 0 0 0,0 0 0 0 0,0 0 0 0 0,0 0-1 0 0,0 0 1 0 0,0 0 0 0 0,0 0 0 0 0,0 1 0 0 0,0-1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0,0-1 0 0 0,0 1 0 0 0,-1 0-6 0 0,1 0 9 0 0,0 0-1 0 0,-1 0 1 0 0,1 0 0 0 0,-1 0 0 0 0,1 0-1 0 0,0 0 1 0 0,-1 0 0 0 0,1 0-1 0 0,-1 0 1 0 0,1 0 0 0 0,-1 0-1 0 0,1 0 1 0 0,0 1 0 0 0,-1-1 0 0 0,1 0-1 0 0,0 0 1 0 0,-1 0 0 0 0,1 0-1 0 0,-1 1 1 0 0,1-1 0 0 0,0 0-1 0 0,-1 0 1 0 0,1 1 0 0 0,0-1 0 0 0,0 0-1 0 0,-1 1 1 0 0,1-1 0 0 0,0 0-1 0 0,0 1 1 0 0,-1-1 0 0 0,1 0 0 0 0,0 1-1 0 0,0-1 1 0 0,0 1 0 0 0,0-1-1 0 0,0 0 1 0 0,-1 1 0 0 0,1-1-1 0 0,0 1 1 0 0,0-1 0 0 0,0 0 0 0 0,0 1-1 0 0,0-1 1 0 0,0 1 0 0 0,0-1-1 0 0,0 1 1 0 0,1-1 0 0 0,-1 0-1 0 0,0 1-8 0 0,0 0 15 0 0,0 0 0 0 0,0 0 0 0 0,0-1-1 0 0,0 1 1 0 0,0 0 0 0 0,0 0 0 0 0,0 0-1 0 0,0 0 1 0 0,0-1 0 0 0,-1 1 0 0 0,1 0-1 0 0,0 0 1 0 0,0 0 0 0 0,-1-1 0 0 0,1 1-1 0 0,-1 0 1 0 0,1 0 0 0 0,-1-1 0 0 0,1 1-15 0 0,-11 5 221 0 0,4 4 11 0 0,0 4-41 0 0,5-10-115 0 0,-6 13 214 0 0,1-2-90 0 0,6-14-185 0 0,1 1 0 0 0,-1-1-1 0 0,1 0 1 0 0,-1 1 0 0 0,1-1 0 0 0,0 1-1 0 0,0-1 1 0 0,0 0 0 0 0,0 1-1 0 0,0 0-14 0 0,-3 16 99 0 0,1-10-76 0 0,-7 21 104 0 0,7-3 43 0 0,2-21-137 0 0,-1 0 1 0 0,0 0 0 0 0,0 0-1 0 0,0 0 1 0 0,-1 3-34 0 0,-1-2 41 0 0,2 0 1 0 0,-1 1-1 0 0,1-1 0 0 0,-1 0 0 0 0,1 4-41 0 0,0 8 70 0 0,-6-2-25 0 0,1 0-8 0 0,5 2 21 0 0,0-6-30 0 0,1 12 61 0 0,3-2 55 0 0,3-7 2 0 0,-5-11-113 0 0,1-1 0 0 0,-1 0 0 0 0,0 1 0 0 0,-1-1 0 0 0,1 1 0 0 0,0-1 0 0 0,-1 1 0 0 0,0-1 0 0 0,0 1-33 0 0,4 31 147 0 0,3-6-77 0 0,-4-19-63 0 0,18 74 5 0 0,-11-59 42 0 0,15 13 99 0 0,-16-25-100 0 0,7 10 278 0 0,13 15-331 0 0,5-2 290 0 0,-32-34-273 0 0,0 0 1 0 0,0-1-1 0 0,-1 1 0 0 0,1-1 1 0 0,1 0-1 0 0,-1 0 1 0 0,0 0-1 0 0,0 0 1 0 0,0 0-1 0 0,1 0 0 0 0,-1 0 1 0 0,0-1-1 0 0,0 1 1 0 0,1-1-1 0 0,-1 0 0 0 0,1 0 1 0 0,-1 1-1 0 0,0-2 1 0 0,2 1-18 0 0,10 2 128 0 0,-1 5 17 0 0,-1-2-7 0 0,-1-3-13 0 0,5-3 57 0 0,-2-2-37 0 0,10-4 43 0 0,-18 5-158 0 0,2-1 31 0 0,-7 3-50 0 0,1 0 0 0 0,-1 0-1 0 0,0-1 1 0 0,1 1 0 0 0,-1-1 0 0 0,0 1-1 0 0,0-1 1 0 0,1 1 0 0 0,-1-1 0 0 0,0 0-1 0 0,0 1 1 0 0,0-1 0 0 0,0 0-1 0 0,0 0 1 0 0,0 0 0 0 0,0 0 0 0 0,0 0-1 0 0,0 0 1 0 0,-1 0 0 0 0,1 0 0 0 0,0-1-11 0 0,4-11 135 0 0,8 5-5 0 0,19-34 67 0 0,-29 39-176 0 0,0-1 0 0 0,-1 0 0 0 0,1 0-1 0 0,-1 0 1 0 0,0 0 0 0 0,0 0 0 0 0,0-1-1 0 0,0-1-20 0 0,8-16 27 0 0,-4 13-1 0 0,-5 8-22 0 0,0 0 0 0 0,0 0 0 0 0,0-1 0 0 0,0 1 0 0 0,0-1 1 0 0,0 1-1 0 0,-1-1 0 0 0,1 1 0 0 0,0-1 0 0 0,-1 1 0 0 0,0-1 1 0 0,1 1-1 0 0,-1-1 0 0 0,0 0 0 0 0,0 1 0 0 0,0-1 0 0 0,0-1-4 0 0,3-20 65 0 0,6-9 77 0 0,-8 29-130 0 0,3-14 113 0 0,-4-3-11 0 0,-1 7-52 0 0,-2-11 46 0 0,-2 1-69 0 0,3 15-35 0 0,0 1-1 0 0,1-1 0 0 0,-1 0 0 0 0,2 1 0 0 0,-1-2-3 0 0,-2-32 49 0 0,3 37-48 0 0,-1 0-1 0 0,0 0 1 0 0,0 0-1 0 0,0 1 1 0 0,-1-1-1 0 0,0 0 1 0 0,1 1-1 0 0,-3-3 0 0 0,2 2 0 0 0,0 1 0 0 0,0-1 0 0 0,0-1 0 0 0,0 1 0 0 0,1 0 0 0 0,-2-4 0 0 0,3 5 0 0 0,-1 0 0 0 0,0 1 0 0 0,0-1 0 0 0,0 0 0 0 0,0 1 0 0 0,0-1 0 0 0,-1 1 0 0 0,1-1 0 0 0,-1 1 0 0 0,0-1 0 0 0,0 1 0 0 0,0 0 0 0 0,0 0 0 0 0,0 0 0 0 0,1 0 0 0 0,-1 0 0 0 0,1 0 0 0 0,0-1 0 0 0,0 1 0 0 0,-1 0 0 0 0,1 0 0 0 0,1-1 0 0 0,-1 1 0 0 0,0-1 0 0 0,1 1 0 0 0,-1-1 0 0 0,1 1 0 0 0,-1-1 0 0 0,0 1 0 0 0,1-1 0 0 0,-1 1 0 0 0,0 0 0 0 0,0-1 0 0 0,0 1 0 0 0,-1 0 0 0 0,1 0 0 0 0,-1 0 0 0 0,1 0 0 0 0,-1 0 0 0 0,0-1 0 0 0,-10-10 0 0 0,8 8 0 0 0,-1 1 0 0 0,1-1 0 0 0,-1 1 0 0 0,0 0 0 0 0,0 0 0 0 0,-2-1 0 0 0,-3 0 0 0 0,7 4-1 0 0,1 0-1 0 0,0 0 0 0 0,-1 0 0 0 0,1-1 1 0 0,0 1-1 0 0,0 0 0 0 0,0-1 0 0 0,0 0 0 0 0,0 0 2 0 0,-13-11-86 0 0,10 11 53 0 0,4 2 24 0 0,0-1-1 0 0,1 1 1 0 0,-1 0-1 0 0,0 0 1 0 0,1-1-1 0 0,-1 1 1 0 0,1-1 0 0 0,-1 1-1 0 0,1 0 1 0 0,-1-1-1 0 0,1 1 1 0 0,-1-1-1 0 0,1 1 1 0 0,-1-1-1 0 0,1 0 1 0 0,-1 1-1 0 0,1-1 1 0 0,0 1 0 0 0,-1-1-1 0 0,1 0 1 0 0,0 1-1 0 0,0-1 10 0 0,-3-4-41 0 0,0 0-16 0 0,-6-3-22 0 0,4 6 16 0 0,-2 1-56 0 0,0 1-75 0 0,6 0 185 0 0,1 0 0 0 0,-1 0 0 0 0,1 0-1 0 0,-1 0 1 0 0,1 0 0 0 0,-1 0-1 0 0,1 0 1 0 0,-1 0 0 0 0,1 0-1 0 0,-1 0 1 0 0,1-1 0 0 0,-1 1 0 0 0,1 0-1 0 0,-1 0 1 0 0,1 0 0 0 0,0-1-1 0 0,-1 1 1 0 0,1 0 0 0 0,-1-1-1 0 0,1 1 1 0 0,0 0 0 0 0,-1-1-1 0 0,1 1 1 0 0,0 0 0 0 0,-1-1 0 0 0,1 1-1 0 0,0-1 1 0 0,0 1 9 0 0,-2-7-146 0 0,2 5 9 0 0,0 1-110 0 0,0 1-205 0 0,0 0 255 0 0,0 0-19 0 0,0 0-60 0 0,0 0 96 0 0,0 0-34 0 0,0 0-35 0 0,0 0-34 0 0,0 0-373 0 0,0 0 98 0 0,0 0-47 0 0,0 0-705 0 0,0 0-549 0 0,0 0-1047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17.6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7848 0 0,'0'0'232'0'0,"3"-3"57"0"0,-2 2-302 0 0,0 0 42 0 0,3-2 131 0 0,0-2 87 0 0,7-6 404 0 0,-8 8-502 0 0,-1 1-53 0 0,0 1 82 0 0,-1-1-33 0 0,2 1 56 0 0,-1 1-77 0 0,1 1-66 0 0,0 1 4 0 0,-1-3 71 0 0,0 0 78 0 0,0 0-61 0 0,-1 0 36 0 0,1-1-128 0 0,-1 1 1 0 0,0 0 0 0 0,1 0-1 0 0,-1 0 1 0 0,1 0 0 0 0,-1 0 0 0 0,1 0-1 0 0,0 1 1 0 0,-1-1 0 0 0,1 1-1 0 0,0-1 1 0 0,0 1 0 0 0,0-1-59 0 0,29 0 751 0 0,-24 1-625 0 0,4 0-1 0 0,9 0-5 0 0,-9 0-107 0 0,10 0 38 0 0,-10 0-37 0 0,10 0 43 0 0,-4 0-37 0 0,2 0-43 0 0,-6 0-30 0 0,-2 0-39 0 0,-9 0 23 0 0,-1 0-9 0 0,-1 0-43 0 0,0 0-118 0 0,0 0-217 0 0,0 0 264 0 0,0 0 3 0 0,0 0-39 0 0,0 0-84 0 0,0 0-101 0 0,0 0-90 0 0,0 0 78 0 0,1 0-34 0 0,0 0-531 0 0,4 0-412 0 0,3 0-786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01.8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5344 0 0,'2'0'44'0'0,"7"1"13"0"0,-5-2 16 0 0,-1-2 58 0 0,0 0-108 0 0,5-4 69 0 0,-7 5 104 0 0,1 1-38 0 0,1 0 63 0 0,-1 1-126 0 0,0 0-35 0 0,2 1 45 0 0,-3-1-25 0 0,-1 0-6 0 0,11 0 580 0 0,-1 0-99 0 0,0 0-82 0 0,0 0-67 0 0,1 0 18 0 0,22 0 625 0 0,-18 0-547 0 0,-7-2-261 0 0,-3-3-60 0 0,-5 4-170 0 0,1 1-1 0 0,-1-1 1 0 0,0 0 0 0 0,1 1 0 0 0,-1-1 0 0 0,1 1 0 0 0,0-1 0 0 0,-1 1 0 0 0,1-1 0 0 0,-1 1 0 0 0,1-1 0 0 0,0 1-1 0 0,-1 0 1 0 0,1-1 0 0 0,0 1 0 0 0,-1 0 0 0 0,1 0 0 0 0,0 0 0 0 0,0-1 0 0 0,-1 1 0 0 0,1 0 0 0 0,0 0 0 0 0,0 0-1 0 0,-1 0 1 0 0,1 0-11 0 0,9 0 100 0 0,-2 0-31 0 0,6 0 52 0 0,15 0-324 0 0,-27 0-44 0 0,-2 0 132 0 0,0 0-25 0 0,0 0-47 0 0,0 0-88 0 0,0 0-102 0 0,0 0-92 0 0,0 0 68 0 0,0 0-35 0 0,0 0-509 0 0,0 0-398 0 0,0 0-759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02.2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 5008 0 0,'0'0'144'0'0,"3"0"1"0"0,3 0-99 0 0,-2 0 16 0 0,-2 0 64 0 0,-1 0 144 0 0,-1 0 243 0 0,0 0 21 0 0,0 0-9 0 0,3 0-45 0 0,23 0 435 0 0,-24 0-466 0 0,-2 0-29 0 0,3 0-17 0 0,8 0-3 0 0,-9 0-18 0 0,1 0-71 0 0,6 0-119 0 0,21 0 525 0 0,-16 0-457 0 0,-2 0-118 0 0,-7 0-116 0 0,1 0-36 0 0,-5 0 11 0 0,-1 0 0 0 0,0 0 0 0 0,1 0 1 0 0,-1 0-1 0 0,1 1 0 0 0,-1-1 0 0 0,1 0 1 0 0,-1 0-1 0 0,1 0 0 0 0,-1 0 0 0 0,0 0 1 0 0,1-1-1 0 0,-1 1 0 0 0,1 0 0 0 0,-1 0 1 0 0,1 0-1 0 0,-1 0 0 0 0,0 0 0 0 0,1-1 1 0 0,-1 1-1 0 0,1 0 0 0 0,-1 0 0 0 0,0-1 1 0 0,1 1-1 0 0,-1 0 0 0 0,0 0 0 0 0,1-1 0 0 0,-1 1 1 0 0,0 0-1 0 0,1-1 0 0 0,-1 1 0 0 0,0-1 1 0 0,0 1-1 0 0,0 0 0 0 0,1-1-1 0 0,-1 0 2 0 0,0 1 0 0 0,0 0 0 0 0,0-1 0 0 0,0 1-1 0 0,1 0 1 0 0,-1-1 0 0 0,0 1 0 0 0,0 0 0 0 0,1-1 0 0 0,-1 1-1 0 0,0 0 1 0 0,0-1 0 0 0,1 1 0 0 0,-1 0 0 0 0,0 0 0 0 0,1-1 0 0 0,-1 1-1 0 0,0 0 1 0 0,1 0 0 0 0,-1 0 0 0 0,1-1-2 0 0,2 0 10 0 0,0 1 1 0 0,1-1-1 0 0,-1 1 1 0 0,0-1 0 0 0,1 1-1 0 0,-1 0 1 0 0,1 0-11 0 0,10 0-38 0 0,-9 0-135 0 0,-2 0 69 0 0,0 0 43 0 0,1 0-12 0 0,-1 0 16 0 0,13 0-229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06.2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16 6072 0 0,'0'0'133'0'0,"0"0"23"0"0,0 0 12 0 0,0 0-54 0 0,0 0-11 0 0,0 0 37 0 0,0 0 118 0 0,0-2 216 0 0,0 1-330 0 0,0 0-35 0 0,0-1 21 0 0,0 1-94 0 0,0-1-48 0 0,-2-1-135 0 0,1 2 145 0 0,1 1 39 0 0,-1-1 35 0 0,0 1 42 0 0,0-1 47 0 0,0 1 29 0 0,0 0 48 0 0,0 0 54 0 0,0 0 56 0 0,0 0 63 0 0,0-1 67 0 0,-1 1 72 0 0,1 0 76 0 0,-2 3-363 0 0,-7 8 1 0 0,7-9-14 0 0,3-2-56 0 0,0 0-30 0 0,0 0-4 0 0,0 0 20 0 0,0 0 82 0 0,0 0 33 0 0,0 3 8 0 0,-1 3-153 0 0,-1 0-34 0 0,-2 0-11 0 0,-2 2 8 0 0,3-5 49 0 0,3 0-34 0 0,0-1-54 0 0,0 4 8 0 0,0-4-40 0 0,0 0 214 0 0,0-2 37 0 0,0 3 10 0 0,0 15 107 0 0,0-12-339 0 0,0-1-80 0 0,1 14 114 0 0,1-7-36 0 0,5 0 4 0 0,-6-11-67 0 0,-1 0 1 0 0,1 0-1 0 0,0 0 0 0 0,-1 0 0 0 0,1 0 0 0 0,-1 0 0 0 0,0 0 0 0 0,1 0 0 0 0,-1 0 1 0 0,0 0-1 0 0,1 1 0 0 0,-1-1 0 0 0,0 0 0 0 0,0 0 0 0 0,0 0 0 0 0,0 0 0 0 0,0 1-6 0 0,0 22 142 0 0,0 31 294 0 0,0-53-427 0 0,0-1 1 0 0,0 1-1 0 0,1-1 0 0 0,-1 1 1 0 0,0-1-1 0 0,1 1 0 0 0,-1-1 1 0 0,1 1-1 0 0,-1-1 1 0 0,1 1-1 0 0,0-1 0 0 0,0 1 1 0 0,0-1-10 0 0,5 12 52 0 0,-5-8-33 0 0,0-1-1 0 0,0 1 0 0 0,-1-1 0 0 0,0 1 1 0 0,0-1-1 0 0,0 3-18 0 0,0 4 62 0 0,0-9-45 0 0,0-1-1 0 0,0 1 0 0 0,0-1 0 0 0,1 1 1 0 0,-1 0-1 0 0,0-1 0 0 0,1 1 0 0 0,-1-1 0 0 0,1 1 1 0 0,0-1-1 0 0,0 1 0 0 0,-1-1 0 0 0,2 2-16 0 0,5 10 136 0 0,-6 1-15 0 0,-1 94 441 0 0,1-107-548 0 0,-1 1-1 0 0,0 0 1 0 0,0 0 0 0 0,1 0 0 0 0,-1-1-1 0 0,1 1 1 0 0,-1 0 0 0 0,1-1 0 0 0,0 1-1 0 0,-1 0 1 0 0,1-1 0 0 0,0 1 0 0 0,0-1-14 0 0,0 1 13 0 0,0-1 1 0 0,0 1-1 0 0,0-1 1 0 0,0 1 0 0 0,0 0-1 0 0,-1-1 1 0 0,1 1 0 0 0,-1 0-1 0 0,1 0 1 0 0,-1-1-1 0 0,0 1 1 0 0,0 0 0 0 0,0 0-14 0 0,-1 14 115 0 0,1-12-79 0 0,-1 1-1 0 0,1-1 1 0 0,0 1 0 0 0,0-1-1 0 0,1 0 1 0 0,-1 1-1 0 0,1-1 1 0 0,0 0 0 0 0,1 4-36 0 0,3 1 90 0 0,1 0 50 0 0,-4 2 46 0 0,-2-8 44 0 0,0-1-36 0 0,0 4-162 0 0,0-1-36 0 0,0-3-28 0 0,0-2 85 0 0,0 0 59 0 0,0 0-11 0 0,0 0-5 0 0,-3 0-34 0 0,-7 0-148 0 0,7 0-66 0 0,3 0-9 0 0,0 0 32 0 0,0 0-45 0 0,0 0-114 0 0,0 0-298 0 0,0 0-537 0 0,0 0 863 0 0,0 0 58 0 0,0 0 2 0 0,0 0-38 0 0,0 0 3 0 0,0 0-38 0 0,0 0-45 0 0,0 0-50 0 0,0 0-54 0 0,0 0-50 0 0,0 0-43 0 0,0 0-40 0 0,0 0-154 0 0,0 0-38 0 0,0 0-187 0 0,0 0-508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06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9072 0 0,'0'0'200'0'0,"0"0"33"0"0,0 0 15 0 0,0 0 45 0 0,0 0-127 0 0,0 0 126 0 0,0 0 237 0 0,0 0 14 0 0,0 0-5 0 0,0 0-20 0 0,0 0-6 0 0,0 0 0 0 0,0 0-12 0 0,0 0-52 0 0,0 0-28 0 0,0 0-4 0 0,0 0-177 0 0,0 0-109 0 0,0 0-40 0 0,0 0-7 0 0,0 0 4 0 0,0 0-20 0 0,0 0-78 0 0,0 0-98 0 0,0 0-94 0 0,0 0 51 0 0,0 0-39 0 0,0 0-42 0 0,0 0-41 0 0,0 0-37 0 0,0 0-33 0 0,0 0-227 0 0,0 0-54 0 0,0 0-745 0 0,0 0-589 0 0,0 0-1120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07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0 283 6216 0 0,'13'-13'133'0'0,"-10"10"23"0"0,-3 3 15 0 0,0-2-15 0 0,3-28-123 0 0,-3 30-31 0 0,0-1-1 0 0,0 0 1 0 0,1 1-1 0 0,-1-1 1 0 0,0 0-1 0 0,1 1 1 0 0,-1-1-1 0 0,1 0 1 0 0,-1 1-1 0 0,1-1 0 0 0,-1 1 1 0 0,1-1-1 0 0,-1 1 1 0 0,1-1-1 0 0,-1 1-1 0 0,4-3 46 0 0,-2 0 224 0 0,0 0-94 0 0,-1 0-56 0 0,-1-1-44 0 0,0 1-12 0 0,0 0 35 0 0,11-10 371 0 0,-10 12-293 0 0,0-1-33 0 0,1 0 56 0 0,-2-1-80 0 0,0-1-77 0 0,0 0-17 0 0,1 2 60 0 0,3-6 75 0 0,3-7 85 0 0,-1 5-42 0 0,1 2 26 0 0,1-1 82 0 0,0 0-138 0 0,-3 3-65 0 0,0 1 0 0 0,0 0 0 0 0,1 0 0 0 0,-1 0 0 0 0,5-2-109 0 0,1 2 149 0 0,-9 4-118 0 0,0 0 0 0 0,1 0 0 0 0,-1 0 0 0 0,0-1 0 0 0,0 1 0 0 0,0 0 0 0 0,0-1 0 0 0,0 0 0 0 0,0 0-31 0 0,3-2 89 0 0,1 0 1 0 0,0 0 0 0 0,-1 0-1 0 0,2 1 1 0 0,-1-1 0 0 0,1 1-90 0 0,-2 0 52 0 0,1 3 9 0 0,-2 0-36 0 0,-1-1 25 0 0,0 0 29 0 0,0-2 44 0 0,-2 2-108 0 0,0 0 0 0 0,0 0 1 0 0,1 0-1 0 0,-1 0 1 0 0,0 0-1 0 0,1 0 0 0 0,-1 0 1 0 0,1 0-1 0 0,-1 0 1 0 0,1 1-1 0 0,-1-1 1 0 0,1 1-1 0 0,-1-1 0 0 0,1 1 1 0 0,0-1-1 0 0,-1 1 1 0 0,1 0-1 0 0,1 0-15 0 0,-2 0 12 0 0,1 0 0 0 0,0-1 0 0 0,0 1 0 0 0,-1-1 0 0 0,1 1 0 0 0,0-1 0 0 0,-1 0 0 0 0,1 1 0 0 0,0-1 0 0 0,-1 0 0 0 0,2-1-12 0 0,-3 1 6 0 0,1 1 0 0 0,0-1 0 0 0,0 0 0 0 0,0 1 0 0 0,0-1 0 0 0,0 1-1 0 0,0-1 1 0 0,0 1 0 0 0,0-1 0 0 0,0 1 0 0 0,0 0 0 0 0,0 0 0 0 0,1 0 0 0 0,-1-1 0 0 0,0 1 0 0 0,0 0 0 0 0,0 0 0 0 0,0 0 0 0 0,0 0 0 0 0,0 1 0 0 0,0-1 0 0 0,0 0 0 0 0,1 0 0 0 0,-1 1-6 0 0,12 9 28 0 0,-6-6 30 0 0,2-5-55 0 0,-7 1 6 0 0,14 3 34 0 0,0 7-32 0 0,-3-7 5 0 0,-8-1 61 0 0,6 9 4 0 0,-8-8-7 0 0,-1-1-14 0 0,5 9-40 0 0,-5-8-31 0 0,-1 0 0 0 0,0 1 0 0 0,0-1 0 0 0,-1 1 0 0 0,1-1 0 0 0,-1 1 0 0 0,0-1 0 0 0,0 4 11 0 0,0-5 0 0 0,1 0 0 0 0,-1-1 0 0 0,0 1 0 0 0,0 0 0 0 0,1 0 0 0 0,-1-1 0 0 0,1 1 0 0 0,0 0 0 0 0,-1-1 0 0 0,1 1 0 0 0,0-1 0 0 0,0 1 0 0 0,0 0 0 0 0,0-1 0 0 0,0 1 0 0 0,0-1 0 0 0,0 1 0 0 0,0-1 0 0 0,-1 1 0 0 0,1 0 0 0 0,0-1 0 0 0,-1 1 0 0 0,0 0 0 0 0,1 0 0 0 0,-1 0 0 0 0,0-1 0 0 0,0 1 0 0 0,1 14 17 0 0,0 14 32 0 0,-6-13-51 0 0,1-9 2 0 0,3-6 0 0 0,0-1 0 0 0,0 1 0 0 0,0-1 0 0 0,0 1 0 0 0,0-1 0 0 0,1 1 0 0 0,-1-1 0 0 0,1 1 0 0 0,-1-1 0 0 0,1 1 0 0 0,0 0 0 0 0,0-1 0 0 0,-1 1 0 0 0,1 0 0 0 0,1 1 1 0 0,-1 0 0 0 0,0 0 0 0 0,-1 0 0 0 0,1 0 0 0 0,0 0 0 0 0,-1 0 0 0 0,0 0 0 0 0,0-1 0 0 0,0 1 0 0 0,0 0 0 0 0,0 0 0 0 0,0 0 0 0 0,-1-1 0 0 0,1 1 0 0 0,-1-1 0 0 0,-1 3-1 0 0,-7 16 50 0 0,1 3-4 0 0,0-7 15 0 0,-5 10 37 0 0,6-6 13 0 0,-3-2-55 0 0,8-15-41 0 0,0 1 1 0 0,1-1-1 0 0,-1 0 1 0 0,1 1 0 0 0,-1 2-16 0 0,0 6 10 0 0,3-11-10 0 0,-1 0 0 0 0,1 1 0 0 0,-1-1 0 0 0,0 0 0 0 0,1 0 1 0 0,-1 1-1 0 0,0-1 0 0 0,0 0 0 0 0,-1 0 0 0 0,1 0 0 0 0,0 0 0 0 0,-1 0 0 0 0,1-1 1 0 0,-1 1-1 0 0,-3 4-1 0 0,0 0 1 0 0,1 0 0 0 0,-1 0 0 0 0,2 0 0 0 0,-1 1 0 0 0,-2 5 0 0 0,-9 16 11 0 0,12-25-2 0 0,1 1-1 0 0,0 0 1 0 0,0 0-1 0 0,0 1 1 0 0,1-1-1 0 0,-1 4-8 0 0,1-5 5 0 0,0 0 0 0 0,0-1-1 0 0,0 1 1 0 0,0 0-1 0 0,0-1 1 0 0,0 1 0 0 0,-1-1-1 0 0,1 1 1 0 0,-1-1 0 0 0,0 0-1 0 0,0 1 1 0 0,0-1-5 0 0,-2 2 2 0 0,1 0 1 0 0,0 0-1 0 0,-1 0 1 0 0,1 1 0 0 0,1-1-1 0 0,-1 1 1 0 0,1-1-1 0 0,0 1 1 0 0,-1 1-3 0 0,2-3 7 0 0,1 0-1 0 0,-1-1-1 0 0,0 0 0 0 0,0 1 0 0 0,0-1 0 0 0,0 0 0 0 0,0 1 0 0 0,0-1 1 0 0,-1 0-1 0 0,1 0 0 0 0,-1 0 0 0 0,1 0 0 0 0,-1 0 0 0 0,0 0-5 0 0,0 0 8 0 0,1-1-1 0 0,-1 1 0 0 0,1 0 1 0 0,0 0-1 0 0,0 0 0 0 0,0 0 1 0 0,0 0-1 0 0,0 0 1 0 0,0 0-1 0 0,0 0 0 0 0,0 0 1 0 0,1 2-8 0 0,-1-3 5 0 0,1 0 0 0 0,0 0 0 0 0,0 1 0 0 0,-1-1 0 0 0,1 0 0 0 0,-1 0 1 0 0,1 1-1 0 0,-1-1 0 0 0,0 0 0 0 0,1 0 0 0 0,-1 0 0 0 0,0 0 0 0 0,0 0 0 0 0,0 0 1 0 0,0 0-1 0 0,0 0 0 0 0,0-1 0 0 0,0 1 0 0 0,0 0 0 0 0,0 0 0 0 0,0-1 1 0 0,-1 1-6 0 0,1 0 2 0 0,0-1 1 0 0,0 1 0 0 0,1-1-1 0 0,-1 1 1 0 0,0 0-1 0 0,0-1 1 0 0,0 1 0 0 0,1 0-1 0 0,-1 0 1 0 0,0-1 0 0 0,1 1-1 0 0,-1 0 1 0 0,1 0 0 0 0,-1 0-1 0 0,1 0 1 0 0,-1 0 0 0 0,1 0-1 0 0,0 0 1 0 0,-1 0 0 0 0,1 0-1 0 0,0 0 1 0 0,0 0 0 0 0,0 0-1 0 0,0 0 1 0 0,-1 0 0 0 0,2 1-3 0 0,-2 1 7 0 0,1-1 1 0 0,0 0 0 0 0,-1 0-1 0 0,1 1 1 0 0,-1-1 0 0 0,1 0 0 0 0,-1 0-1 0 0,0 1-7 0 0,-2 1-11 0 0,-2 1 35 0 0,-11 12 147 0 0,13-14-131 0 0,1 1 99 0 0,1 0-72 0 0,2 3-8 0 0,-1-6-38 0 0,0 1 120 0 0,-3-2-10 0 0,-7 0-3 0 0,7 0 0 0 0,3 0-3 0 0,0 0-12 0 0,0 0-7 0 0,0 0-2 0 0,0 0-2 0 0,0 0-4 0 0,0 0-2 0 0,0 0 0 0 0,0 0-6 0 0,0 0-20 0 0,0 0-1 0 0,0 0 16 0 0,0 0-16 0 0,0 0 1 0 0,0 0 15 0 0,0 0-16 0 0,3 0 1 0 0,15 0 30 0 0,-4 0-50 0 0,27 0-35 0 0,-35-2 28 0 0,-5 0-42 0 0,0 1 0 0 0,0 0 0 0 0,0 0 1 0 0,1 0-1 0 0,-1 0 0 0 0,1 0 0 0 0,-1 0 0 0 0,0 0 0 0 0,1 1 1 0 0,0-1-1 0 0,-1 0 0 0 0,1 1 0 0 0,-1 0 0 0 0,1-1 1 0 0,0 1-1 0 0,-1 0 0 0 0,1 0 0 0 0,0-1-1 0 0,0 1 4 0 0,0 0 0 0 0,-1 0 0 0 0,1 0 0 0 0,-1 0 0 0 0,1-1-1 0 0,-1 1 1 0 0,1-1 0 0 0,-1 1 0 0 0,1-1 0 0 0,-1 0 0 0 0,1 0 0 0 0,-1 1 0 0 0,0-1-4 0 0,13-6 17 0 0,-11 7-10 0 0,-1-1 0 0 0,1 1 0 0 0,0-1 0 0 0,0 1 0 0 0,0 0 0 0 0,0 0 1 0 0,0 1-8 0 0,2-1 13 0 0,-1 0 1 0 0,1 0 0 0 0,-1 0 0 0 0,1 0 0 0 0,-1-1 0 0 0,1 0 0 0 0,3-1-14 0 0,-6 1 2 0 0,6-2 14 0 0,0 1 0 0 0,0 0-1 0 0,0 0 1 0 0,0 1 0 0 0,8-1-16 0 0,-14 2 5 0 0,1 0 0 0 0,-1 0-1 0 0,1 0 1 0 0,0-1 0 0 0,-1 1 0 0 0,1-1-1 0 0,-1 1 1 0 0,1-1 0 0 0,-1 0 0 0 0,1 0-1 0 0,-1 0 1 0 0,2-1-5 0 0,-2 1 5 0 0,0 0 0 0 0,1-1 0 0 0,-1 2 0 0 0,1-1 0 0 0,-1 0 0 0 0,1 0 0 0 0,-1 1 0 0 0,1-1 0 0 0,0 1 0 0 0,-1 0 0 0 0,1 0 0 0 0,1 0-5 0 0,167 0 315 0 0,-169 0-310 0 0,1 0 0 0 0,0 0 0 0 0,-1 0 0 0 0,1-1-1 0 0,-1 1 1 0 0,1-1 0 0 0,-1 0 0 0 0,1 0 0 0 0,-1 0 0 0 0,0 0 0 0 0,2-1-5 0 0,-1 1 4 0 0,-1 0 1 0 0,0 0-1 0 0,1 0 1 0 0,-1 0 0 0 0,1 0-1 0 0,-1 1 1 0 0,1-1-1 0 0,-1 1 1 0 0,1 0 0 0 0,-1-1-1 0 0,3 1-4 0 0,73 0 97 0 0,-62 0-118 0 0,-2 0-39 0 0,-12 0-65 0 0,-2 0 39 0 0,0 0-77 0 0,0 0-93 0 0,0 0 76 0 0,0 0-42 0 0,0 0-44 0 0,0 0-43 0 0,1 0-38 0 0,-1 0-35 0 0,0 0-248 0 0,0 0-58 0 0,1 0-46 0 0,0 0-32 0 0,3 0-1374 0 0,5 0-1216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09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334 96 6016 0 0,'0'0'133'0'0,"0"0"23"0"0,0-3 11 0 0,-2-10-27 0 0,1 12-133 0 0,0-1 1 0 0,0 1-1 0 0,1 0 1 0 0,-1 0-1 0 0,0 0 0 0 0,0 0 1 0 0,0 0-1 0 0,0 0 1 0 0,0 0-1 0 0,-1 1 1 0 0,1-1-1 0 0,-1 0-7 0 0,0 0 66 0 0,-1 1-48 0 0,-2 0 24 0 0,2-1 71 0 0,1 0 71 0 0,-1-2 109 0 0,2 2-239 0 0,-2-1 49 0 0,-4-4 78 0 0,3 5-85 0 0,1 0 15 0 0,-1 0 39 0 0,0 0 47 0 0,-2 1 58 0 0,3 0-195 0 0,-1 0 96 0 0,-2 0 60 0 0,-9 0 359 0 0,7 0-300 0 0,3 0-184 0 0,2 0-76 0 0,-6 2 141 0 0,3 4 14 0 0,3-3-59 0 0,-2 0 48 0 0,0-1-14 0 0,-1-2 42 0 0,-1 1-43 0 0,-8 7 309 0 0,11-6-380 0 0,1 0-63 0 0,-11 3 222 0 0,10 2-81 0 0,4-7-142 0 0,0 1 1 0 0,-1-1 0 0 0,1 1-1 0 0,0-1 1 0 0,0 1-1 0 0,-1-1 1 0 0,1 0-1 0 0,0 1 1 0 0,-1-1 0 0 0,1 0-1 0 0,-1 1 1 0 0,1-1-1 0 0,0 0 1 0 0,-1 1-1 0 0,1-1 1 0 0,-1 0-1 0 0,1 0 1 0 0,-1 0 0 0 0,1 1-1 0 0,-1-1 1 0 0,1 0-1 0 0,-1 0 1 0 0,1 0-1 0 0,-1 0 1 0 0,1 0 0 0 0,-1 0-1 0 0,1 0 1 0 0,-1 0-1 0 0,1 0 1 0 0,-1 0-1 0 0,1 0 1 0 0,-1 0-10 0 0,0 0 13 0 0,0 0-1 0 0,1 0 1 0 0,-1 0-1 0 0,0 0 1 0 0,0 0 0 0 0,0 0-1 0 0,1 0 1 0 0,-1 1-1 0 0,0-1 1 0 0,0 0 0 0 0,1 1-1 0 0,-1-1 1 0 0,0 1-1 0 0,1-1 1 0 0,-1 0 0 0 0,0 1-1 0 0,1 0 1 0 0,-1-1 0 0 0,1 1-1 0 0,-1-1 1 0 0,1 1-1 0 0,-1 0 1 0 0,1-1 0 0 0,-1 1-1 0 0,1 0 1 0 0,0-1-1 0 0,-1 1 1 0 0,1 0 0 0 0,0 0-13 0 0,-1 0 14 0 0,1 1-1 0 0,-1-1 1 0 0,0 0 0 0 0,1 0 0 0 0,-1 0 0 0 0,0 0 0 0 0,0 0 0 0 0,1 0 0 0 0,-1 0 0 0 0,0 0 0 0 0,0 0 0 0 0,0-1 0 0 0,0 1 0 0 0,0 0 0 0 0,-1 0-14 0 0,-11 4 180 0 0,8 5-18 0 0,-5-4-8 0 0,4 7-2 0 0,-2-2-69 0 0,-3-1 37 0 0,9-8-96 0 0,0-1 0 0 0,0 1 0 0 0,0-1 0 0 0,1 1 0 0 0,-1 0 0 0 0,0 0 0 0 0,1 0 0 0 0,-1 0 0 0 0,1 0 0 0 0,-1 1 0 0 0,1-1 0 0 0,0 0 0 0 0,0 0 0 0 0,0 1 0 0 0,1-1 0 0 0,-1 1 1 0 0,0-1-1 0 0,1 3-24 0 0,0-3 17 0 0,-1-1 1 0 0,1 1 0 0 0,0 0 0 0 0,0-1-1 0 0,-1 1 1 0 0,1 0 0 0 0,-1-1 0 0 0,0 1-1 0 0,1 0 1 0 0,-1-1 0 0 0,0 1 0 0 0,0-1-1 0 0,0 1 1 0 0,0-1-18 0 0,-4 6 28 0 0,4-3-3 0 0,0 0 0 0 0,0 0 0 0 0,1 0-1 0 0,-1 0 1 0 0,1 0 0 0 0,0 0 0 0 0,0 0 0 0 0,0 0 0 0 0,0 0 0 0 0,1 2-25 0 0,0 14 103 0 0,-2-8-65 0 0,1-7-14 0 0,-1 1 1 0 0,1 0-1 0 0,0-1 0 0 0,0 1 0 0 0,1 0 0 0 0,0-1 0 0 0,0 1 1 0 0,0 0-25 0 0,4 5 29 0 0,-4-8-18 0 0,1 0 1 0 0,-1 0-1 0 0,0 0 1 0 0,0 0-1 0 0,0 0 0 0 0,-1 1 1 0 0,1-1-1 0 0,-1 0 1 0 0,1 3-12 0 0,-1-5 3 0 0,0 1 1 0 0,0 0-1 0 0,0-1 1 0 0,1 1-1 0 0,-1-1 1 0 0,0 1-1 0 0,1-1 1 0 0,-1 1-1 0 0,1-1 1 0 0,0 1 0 0 0,0-1-1 0 0,-1 0 1 0 0,1 1-1 0 0,0-1 1 0 0,0 0-1 0 0,0 0 1 0 0,0 0-1 0 0,0 0 1 0 0,2 1-4 0 0,-2 0 4 0 0,1-1 0 0 0,0 1-1 0 0,-1 0 1 0 0,0 0 0 0 0,1 0 0 0 0,-1 0-1 0 0,0 0 1 0 0,0 0 0 0 0,0 0 0 0 0,1 1-4 0 0,1 10 26 0 0,-3-11-22 0 0,0 0 0 0 0,1 1 0 0 0,0-1 0 0 0,-1 0 0 0 0,1 1 0 0 0,0-1 0 0 0,0 0 0 0 0,0 0 0 0 0,0 0 0 0 0,1 0 1 0 0,-1 0-1 0 0,1 0 0 0 0,-1 0 0 0 0,1 0-4 0 0,0 0 12 0 0,1 1 0 0 0,-1 0 1 0 0,0 0-1 0 0,0 0 1 0 0,0 0-1 0 0,0 1-12 0 0,0 0 15 0 0,-1 0-1 0 0,2-1 0 0 0,-1 1 0 0 0,0-1 0 0 0,1 1 1 0 0,0 0-15 0 0,108 106 236 0 0,-109-108-232 0 0,-1 0 0 0 0,1 0 0 0 0,0-1 0 0 0,0 1 1 0 0,0-1-1 0 0,0 0 0 0 0,2 1-4 0 0,10 1 60 0 0,-2-1-15 0 0,0 4-23 0 0,1 0 11 0 0,-2-4 32 0 0,11-3 56 0 0,-17 1-92 0 0,0-1 0 0 0,0 0 0 0 0,0 0 0 0 0,0 0 0 0 0,0-1 0 0 0,0 0 0 0 0,0 0-29 0 0,12-6 116 0 0,-9 4-75 0 0,18-7 75 0 0,-11 5-56 0 0,-1 0 0 0 0,1 0 0 0 0,-1-2 0 0 0,1-1-60 0 0,-1-1 32 0 0,-4-6 32 0 0,-1 9-35 0 0,3-4 17 0 0,-4-2 15 0 0,18-19 83 0 0,-17 9-57 0 0,1 1-48 0 0,-8 18-29 0 0,0 0 1 0 0,1 0-1 0 0,-2 0 0 0 0,1-1 1 0 0,0 1-1 0 0,-1-1 1 0 0,0 1-1 0 0,0-1 0 0 0,0 0 1 0 0,-1 0-11 0 0,1-10 42 0 0,-1 0 0 0 0,-1-7-42 0 0,1-3-6 0 0,-2 8 47 0 0,-4-1-23 0 0,0 3-17 0 0,1-14 10 0 0,-5 8 32 0 0,2-8-33 0 0,-13 0-10 0 0,10 8 0 0 0,-10-5 0 0 0,11 5 0 0 0,-8 0 0 0 0,0 2 0 0 0,0 0 0 0 0,-3 0 0 0 0,-10-11 0 0 0,30 29-2 0 0,-1-1-1 0 0,0 1 1 0 0,0-1-1 0 0,0 1 0 0 0,0 0 1 0 0,0 0-1 0 0,0 0 1 0 0,0 0-1 0 0,0 0 0 0 0,-1 0 1 0 0,1 0-1 0 0,0 1 1 0 0,-1-1-1 0 0,1 1 3 0 0,-11-3-24 0 0,0-4 13 0 0,11 7 11 0 0,1-1 0 0 0,-1 0 0 0 0,1 0 0 0 0,0 1 0 0 0,-1-1 0 0 0,1 0 0 0 0,-1 1 0 0 0,1 0 0 0 0,-1-1 0 0 0,0 1 0 0 0,1 0-1 0 0,-1 0 1 0 0,1 0 0 0 0,-6 0 0 0 0,4 0 0 0 0,1 0 0 0 0,0 0 0 0 0,0 0 0 0 0,0 0 0 0 0,0 0 0 0 0,-1 0 0 0 0,1-1 0 0 0,0 1 0 0 0,0-1 0 0 0,-1 0 0 0 0,-5-3 1 0 0,6 2-3 0 0,0 1 0 0 0,0 0 1 0 0,0 0-1 0 0,-1 0 0 0 0,1 0 1 0 0,-1 0-1 0 0,1 0 1 0 0,-2 0 1 0 0,3 1-5 0 0,0 0 0 0 0,0 0 1 0 0,-1 0-1 0 0,1 0 0 0 0,0 0 1 0 0,-1 1-1 0 0,1-1 0 0 0,0 0 1 0 0,0 1-1 0 0,-1-1 0 0 0,1 0 1 0 0,0 1-1 0 0,0 0 5 0 0,-12 9-25 0 0,6-6-27 0 0,-2-5 54 0 0,6 1-6 0 0,-10 0-28 0 0,10 0-128 0 0,3 0-32 0 0,0 0 0 0 0,0 0 66 0 0,0 0 7 0 0,0 0-44 0 0,0 0-142 0 0,0 0-255 0 0,0 0-14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08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0 316 6056 0 0,'0'0'176'0'0,"0"0"-46"0"0,0 0-14 0 0,0 0 76 0 0,0 0 35 0 0,0 0 269 0 0,0 0 15 0 0,3 0-3 0 0,-1 0-435 0 0,1 0 79 0 0,2 0 98 0 0,1 1 62 0 0,16-1 866 0 0,-13-1-733 0 0,-5 1-261 0 0,0-1-40 0 0,-1 0-47 0 0,-1 0-56 0 0,6-3 177 0 0,2-2 91 0 0,4 3 62 0 0,15 4 156 0 0,2 0-1 0 0,-11-1-212 0 0,-5-1-102 0 0,-2-2-61 0 0,-1-3 16 0 0,-2 1-3 0 0,4 3 37 0 0,-10 1-159 0 0,0 1 1 0 0,0-1 0 0 0,0 1 0 0 0,0-1 0 0 0,0 0 0 0 0,0 0 0 0 0,0-1 0 0 0,-1 1 0 0 0,1-1 0 0 0,2-2-43 0 0,6 1 110 0 0,4 2-10 0 0,1 0-11 0 0,-4-5-2 0 0,-12 5-82 0 0,1 0 1 0 0,-1 0-1 0 0,1 1 0 0 0,-1-1 1 0 0,0 0-1 0 0,1 1 1 0 0,0-1-1 0 0,-1 1 0 0 0,1 0 1 0 0,-1-1-1 0 0,1 1 0 0 0,-1 0 1 0 0,1 0-6 0 0,0 0-193 0 0,0 0 63 0 0,0 0 56 0 0,0 0 49 0 0,0 0 73 0 0,1 0 86 0 0,4 0 503 0 0,-5 0-536 0 0,0 0-37 0 0,0 0-50 0 0,0 0-61 0 0,1 0-76 0 0,0 0-85 0 0,-1 0-61 0 0,1 0-86 0 0,0 0-95 0 0,1 0-105 0 0,0 0-111 0 0,0 0-121 0 0,-2 0 346 0 0,0 0-34 0 0,1 0-34 0 0,-1 0-35 0 0,-2 0-1215 0 0,0 0-994 0 0</inkml:trace>
  <inkml:trace contextRef="#ctx0" brushRef="#br0" timeOffset="398.14">158 1 6272 0 0,'0'0'141'0'0,"0"0"23"0"0,0 0 11 0 0,0 2-29 0 0,0 7-42 0 0,0-3-50 0 0,0 1-2 0 0,0-6 25 0 0,0 0-1 0 0,0 1 35 0 0,0 0 39 0 0,0 2 48 0 0,0 38 1227 0 0,0-21-856 0 0,1-13-389 0 0,4 2-38 0 0,0-2-24 0 0,-2-1 14 0 0,-2 0 35 0 0,0 3 68 0 0,-1 10-7 0 0,0 2 40 0 0,0 55 726 0 0,0-41-592 0 0,0-33-364 0 0,0 0 0 0 0,0 0 1 0 0,1 0-1 0 0,-1 1 1 0 0,1-1-1 0 0,0 0 1 0 0,1 2-39 0 0,6 13 239 0 0,-7-14-159 0 0,0 0 0 0 0,0 0 0 0 0,0 1 0 0 0,-1-1 0 0 0,1 0 0 0 0,-1 1 0 0 0,0-1 0 0 0,-1 1 0 0 0,0 3-80 0 0,0 8 240 0 0,1-9-138 0 0,0-5-68 0 0,0 0 0 0 0,0 0 0 0 0,0 1 0 0 0,0-1 0 0 0,0 0 0 0 0,1 0 0 0 0,-1 0 0 0 0,0 0 0 0 0,1 0 0 0 0,0 1-34 0 0,4 5 97 0 0,-4-6-76 0 0,0-1 0 0 0,0 1-1 0 0,0-1 1 0 0,-1 0 0 0 0,1 1 0 0 0,0 0 0 0 0,-1-1-1 0 0,1 1 1 0 0,-1-1 0 0 0,1 1 0 0 0,-1 0 0 0 0,0-1-1 0 0,0 1 1 0 0,0 0-21 0 0,0 43 608 0 0,0-37-527 0 0,0-1-48 0 0,0-4 71 0 0,0-3-32 0 0,0 0-3 0 0,0 0 16 0 0,0 0-55 0 0,0 0-54 0 0,0 0-82 0 0,0 0-60 0 0,0 0-236 0 0,0 0-20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0:14.032"/>
    </inkml:context>
    <inkml:brush xml:id="br0">
      <inkml:brushProperty name="width" value="0.1" units="cm"/>
      <inkml:brushProperty name="height" value="0.1" units="cm"/>
      <inkml:brushProperty name="color" value="#FFC114"/>
    </inkml:brush>
    <inkml:brush xml:id="br1">
      <inkml:brushProperty name="width" value="0.1" units="cm"/>
      <inkml:brushProperty name="height" value="0.1" units="cm"/>
      <inkml:brushProperty name="color" value="#F6630D"/>
    </inkml:brush>
    <inkml:brush xml:id="br2">
      <inkml:brushProperty name="width" value="0.1" units="cm"/>
      <inkml:brushProperty name="height" value="0.1" units="cm"/>
      <inkml:brushProperty name="color" value="#66CC00"/>
    </inkml:brush>
    <inkml:brush xml:id="br3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269 285 6240 0 0,'0'0'182'0'0,"-3"-3"-8"0"0,3 3-169 0 0,-1-1 0 0 0,0 0-1 0 0,1 0 1 0 0,-1 1 0 0 0,0-1 0 0 0,0 1 0 0 0,1-1 0 0 0,-1 1 0 0 0,0-1 0 0 0,0 1 0 0 0,0-1-1 0 0,0 1 1 0 0,0 0 0 0 0,0 0 0 0 0,0-1-5 0 0,0 2 13 0 0,0-1-1 0 0,0 0 0 0 0,0 0 1 0 0,1 1-1 0 0,-1-1 1 0 0,0 1-1 0 0,0-1 1 0 0,0 1-1 0 0,0-1 1 0 0,1 1-1 0 0,-1-1 0 0 0,0 1 1 0 0,0 0-1 0 0,1-1 1 0 0,-1 1-13 0 0,-2 2 194 0 0,-1-2-86 0 0,0-1-54 0 0,-1-1-27 0 0,3 1 38 0 0,-2 0-5 0 0,-1 0 88 0 0,-4-1 188 0 0,-5 1 316 0 0,8 1-406 0 0,2 0-57 0 0,1 1-92 0 0,-2 11 391 0 0,-1-6-310 0 0,1-1-38 0 0,2-4 26 0 0,1 0-58 0 0,-1-2-35 0 0,0 0-36 0 0,0 0-13 0 0,1 1 34 0 0,-4 10 159 0 0,6-10-200 0 0,-1 0-1 0 0,1 0 1 0 0,-1 0-1 0 0,1 0 0 0 0,-1 0 1 0 0,1 0-1 0 0,-1 0 1 0 0,0 0-1 0 0,0 0 0 0 0,1 0 1 0 0,-1 0-1 0 0,0-1 0 0 0,0 1 1 0 0,0 0-1 0 0,0 0 1 0 0,0-1-17 0 0,-10 8 213 0 0,10-7-198 0 0,1-1 0 0 0,-1 1-1 0 0,1 0 1 0 0,-1 0-1 0 0,1 0 1 0 0,0 0 0 0 0,-1-1-1 0 0,1 1 1 0 0,0 0-1 0 0,0 0 1 0 0,-1 0 0 0 0,1 0-1 0 0,0 0-14 0 0,-2 11 109 0 0,-5 1 55 0 0,6-12-144 0 0,0 1 1 0 0,1-1-1 0 0,-1 1 0 0 0,0-1 1 0 0,1 1-1 0 0,-1-1 1 0 0,1 1-1 0 0,-1-1 0 0 0,1 1 1 0 0,0-1-1 0 0,0 1 1 0 0,-1-1-1 0 0,1 1-20 0 0,0 18 174 0 0,0 5-25 0 0,2-8-24 0 0,4 1-48 0 0,0-3-35 0 0,-5 4 2 0 0,-1-15-33 0 0,0-1 0 0 0,0 1 0 0 0,0-1 0 0 0,1 0 0 0 0,-1 1 0 0 0,1-1 0 0 0,0 0 0 0 0,0 1-11 0 0,4 10 51 0 0,1-1 1 0 0,1 0 0 0 0,6 12-52 0 0,16 20 149 0 0,-25-39-130 0 0,0-1 0 0 0,0 0 0 0 0,1 0 0 0 0,-1 0 0 0 0,1-1 0 0 0,0 1 0 0 0,0-1 0 0 0,4 2-19 0 0,10 9 70 0 0,-16-13-55 0 0,-1 0 0 0 0,1 0 0 0 0,0 0 0 0 0,0 0 0 0 0,0 0 0 0 0,0 0 0 0 0,0-1 0 0 0,1 1 0 0 0,-1-1 0 0 0,1 0-15 0 0,3 2 19 0 0,17 4 79 0 0,8-4 69 0 0,-15-3-114 0 0,12-2 135 0 0,-2-4 11 0 0,-11-2-127 0 0,19-10 208 0 0,-29 16-232 0 0,-1 0 0 0 0,0-1 0 0 0,0 0 0 0 0,0 0 0 0 0,0 0 0 0 0,0-1 0 0 0,0 0 0 0 0,1-1-48 0 0,15-19 224 0 0,-7 5-118 0 0,-2 2-36 0 0,-6 8-3 0 0,-1 1 1 0 0,-1-1-1 0 0,1 0 1 0 0,1-4-68 0 0,-5 9 18 0 0,0 0-1 0 0,0 0 1 0 0,0 1-1 0 0,0-1 1 0 0,-1 0 0 0 0,1-4-18 0 0,-1 5 11 0 0,-1 1 1 0 0,1-1 0 0 0,0 1 0 0 0,0 0 0 0 0,-1-1 0 0 0,0 1 0 0 0,1 0 0 0 0,-1-1 0 0 0,0 1 0 0 0,0 0 0 0 0,0 0-1 0 0,-1-2-11 0 0,-8-17 71 0 0,9 17-66 0 0,-1 0 1 0 0,0 1 0 0 0,0-1-1 0 0,0 1 1 0 0,0-1-1 0 0,-2-1-5 0 0,-1-1 31 0 0,0 0-1 0 0,-1 1 0 0 0,0-1 1 0 0,0 1-1 0 0,0 0 0 0 0,-1 1 1 0 0,1-1-1 0 0,-8-2-30 0 0,-4-3 117 0 0,1-1 0 0 0,-3-3-117 0 0,-2-1 72 0 0,1 1-50 0 0,8 7-49 0 0,0 2-41 0 0,10 4 55 0 0,-15-6-79 0 0,5-4 40 0 0,12 10 49 0 0,0 0 3 0 0,0-1-1 0 0,0 1 1 0 0,-1 0-1 0 0,1 0 1 0 0,0 0-1 0 0,0 0 1 0 0,-1 0-1 0 0,1 0 1 0 0,-1 0-1 0 0,1 1 1 0 0,-1-1-1 0 0,1 1 1 0 0,-1-1-1 0 0,1 1 1 0 0,-1-1-1 0 0,1 1 1 0 0,-1 0-1 0 0,0-1 1 0 0,1 1-1 0 0,-1 0 1 0 0,1 0 0 0 0,-1 0 0 0 0,2 0 0 0 0,-3 1 0 0 0,0-1 0 0 0,0-1 0 0 0,1 1 0 0 0,-1 0 0 0 0,0-1 0 0 0,0 1 0 0 0,-1-1 0 0 0,-1-3-2 0 0,2 0-65 0 0,0 0-120 0 0,0 3 47 0 0,-1 1-34 0 0,1 0-500 0 0,3 0-44 0 0,0 0-8 0 0</inkml:trace>
  <inkml:trace contextRef="#ctx0" brushRef="#br0" timeOffset="2257.92">1042 159 6992 0 0,'0'0'157'0'0,"0"0"23"0"0,0 0 12 0 0,0 0 15 0 0,0 0 34 0 0,0 0 14 0 0,0 0 1 0 0,0 0 28 0 0,0 0 118 0 0,0 0 57 0 0,0 0 12 0 0,0 0-22 0 0,0 0-94 0 0,0 0-41 0 0,0 2-8 0 0,2 7-107 0 0,3 2 0 0 0,2 3-20 0 0,-5-3-28 0 0,-2-4-59 0 0,-1-5-60 0 0,1 0 1 0 0,0 1-1 0 0,0-1 0 0 0,0 0 0 0 0,1 0 0 0 0,-1 0 1 0 0,0 0-1 0 0,1 0 0 0 0,-1 1 0 0 0,1 0-32 0 0,4 5 126 0 0,1 2 68 0 0,-3 3 57 0 0,-3-2-75 0 0,2-3-48 0 0,3 5 28 0 0,2 6-11 0 0,-6-7-53 0 0,0 7-41 0 0,0-11-32 0 0,0 0-1 0 0,0 1 1 0 0,3 7-19 0 0,2 0 53 0 0,-3 2 35 0 0,-3 2-5 0 0,-1-10-40 0 0,1-3-5 0 0,0 8 43 0 0,0 11 30 0 0,0-13-32 0 0,0-6-36 0 0,1-2-9 0 0,-1 0 1 0 0,1 0-1 0 0,0 1 1 0 0,0-1-1 0 0,2 3-34 0 0,-1-2 42 0 0,0 0-1 0 0,0 0 1 0 0,-1 0-1 0 0,0 0 1 0 0,0 4-42 0 0,-1 56 422 0 0,0-65-408 0 0,0 1-1 0 0,0 0 1 0 0,1 0 0 0 0,-1-1-1 0 0,0 1 1 0 0,1 0 0 0 0,0 0-1 0 0,-1-1 1 0 0,1 1-1 0 0,0-1 1 0 0,0 1 0 0 0,0 0-1 0 0,0-1-13 0 0,0 1 14 0 0,0-1 0 0 0,0 1 0 0 0,0-1 0 0 0,-1 1 0 0 0,1 0-1 0 0,0-1 1 0 0,-1 1 0 0 0,1 0 0 0 0,-1 0 0 0 0,0-1 0 0 0,0 1 0 0 0,1 0 0 0 0,-1 0-14 0 0,0 9 78 0 0,0-5-98 0 0,0 6-37 0 0,0-13 37 0 0,0 1 0 0 0,0-1 0 0 0,0 1 0 0 0,0-1 0 0 0,0 1 0 0 0,0-1 0 0 0,0 1 0 0 0,0 0 0 0 0,0-1 0 0 0,0 1 0 0 0,0-1 0 0 0,0 1 0 0 0,0-1 0 0 0,1 1-1 0 0,-1-1 1 0 0,0 1 0 0 0,0 0 0 0 0,1-1 0 0 0,-1 1 0 0 0,0 0 0 0 0,1-1 0 0 0,-1 1 0 0 0,0 0 0 0 0,1-1 0 0 0,-1 1 0 0 0,0 0 0 0 0,1-1 0 0 0,-1 1 0 0 0,1 0 0 0 0,-1 0 0 0 0,0 0 0 0 0,1-1 0 0 0,-1 1 0 0 0,1 0 0 0 0,-1 0 0 0 0,1 0 20 0 0,5-3-200 0 0,10-10-280 0 0</inkml:trace>
  <inkml:trace contextRef="#ctx0" brushRef="#br0" timeOffset="2672.19">1484 48 5528 0 0,'0'0'124'0'0,"0"0"17"0"0,0 0 11 0 0,2 0 23 0 0,5 1-25 0 0,-6-1-101 0 0,1 1-1 0 0,-1-1 1 0 0,0 1-1 0 0,0-1 1 0 0,1 1-1 0 0,-1-1 1 0 0,0 1-1 0 0,0 0 1 0 0,0 0-1 0 0,0-1 1 0 0,0 1-49 0 0,2 3 96 0 0,0 0-84 0 0,-3-2 57 0 0,0 2-40 0 0,0 0 11 0 0,1-1 51 0 0,1 0 53 0 0,0-1 85 0 0,8 13 127 0 0,-7-3-42 0 0,0-7 23 0 0,3 3-135 0 0,-2 2 47 0 0,-1 19 331 0 0,-3-26-529 0 0,0 1 1 0 0,0-1 0 0 0,1 0-1 0 0,-1 0 1 0 0,1 0 0 0 0,0 0-1 0 0,1 2-51 0 0,6 13 303 0 0,-5-7-37 0 0,-1 2-38 0 0,-3 1-39 0 0,0-2-42 0 0,1-2-29 0 0,-1 8 160 0 0,0 0-51 0 0,0 15 92 0 0,1-27-266 0 0,0-1 1 0 0,1 1 0 0 0,-1 0 0 0 0,1 0 0 0 0,1 0-1 0 0,-1 1-53 0 0,5 8 147 0 0,-5-11-114 0 0,1-1 1 0 0,-1 0 0 0 0,0 1 0 0 0,0-1 0 0 0,-1 0 0 0 0,1 1 0 0 0,-1-1 0 0 0,0 2-34 0 0,0 19 273 0 0,0 0-49 0 0,0 2-3 0 0,0 11 63 0 0,0-22-136 0 0,-1-12-114 0 0,1 0 1 0 0,0 0 0 0 0,0 0-1 0 0,0 0 1 0 0,0 0-1 0 0,1 0 1 0 0,-1 0-1 0 0,1-1 1 0 0,-1 1 0 0 0,2 3-35 0 0,3 2 76 0 0,-4-7-62 0 0,0 0 1 0 0,0 1-1 0 0,0-1 0 0 0,-1 1 1 0 0,1-1-1 0 0,0 1 0 0 0,-1-1 1 0 0,1 1-1 0 0,-1 0 0 0 0,1-1 1 0 0,-1 1-1 0 0,0 0 1 0 0,0-1-1 0 0,0 1-14 0 0,0 15 115 0 0,0 11 61 0 0,0 3-19 0 0,0-28-72 0 0,0 0-15 0 0,0 7-1 0 0,0-7 16 0 0,0-3-11 0 0,0 0-78 0 0,0 0-94 0 0,0 0-91 0 0,0 0 46 0 0,0 0-37 0 0,0 0-41 0 0,0 0-38 0 0,0 0-361 0 0,0 0 78 0 0,0 0-52 0 0,0 0-708 0 0,0 0-563 0 0,0 0-1066 0 0</inkml:trace>
  <inkml:trace contextRef="#ctx0" brushRef="#br0" timeOffset="3055.64">1989 1 5696 0 0,'0'0'132'0'0,"2"0"17"0"0,51 0 121 0 0,-29 0-221 0 0,-13 2-12 0 0,-2 3 80 0 0,-3-2 1 0 0,2 0 36 0 0,5 0 68 0 0,2 2 101 0 0,1 5 83 0 0,-8-3-198 0 0,-1-2-44 0 0,6 3 74 0 0,9 6 79 0 0,-15-7-181 0 0,-1 2 38 0 0,13 18 188 0 0,5-6-8 0 0,-23-19-325 0 0,-1 0 0 0 0,1-1-1 0 0,0 1 1 0 0,0 0 0 0 0,-1 0-1 0 0,1 1 1 0 0,-1-1 0 0 0,0 1-29 0 0,2 7 102 0 0,3 5 58 0 0,4 5 31 0 0,-4-8-67 0 0,1 1 39 0 0,-2-2-22 0 0,-1 2 34 0 0,3 15 28 0 0,-2-6-56 0 0,2 1 39 0 0,-5-19-158 0 0,6 26 191 0 0,-5-21-130 0 0,-1 0 0 0 0,0 0 0 0 0,0 7-89 0 0,-1 67 552 0 0,0 105 526 0 0,-1-176-961 0 0,0 1 1 0 0,0 0 0 0 0,-4 10-118 0 0,-1 14 233 0 0,4-9-21 0 0,2-20-137 0 0,-1-1 0 0 0,0 1 0 0 0,-1 0-1 0 0,1-1 1 0 0,-2 2-75 0 0,1-1 73 0 0,0-1 1 0 0,1 1-1 0 0,0 0 0 0 0,0-1 0 0 0,0 2-73 0 0,2 6 109 0 0,-1-8-55 0 0,0-1-1 0 0,0 1 0 0 0,0-1 1 0 0,-1 1-1 0 0,0-1 1 0 0,0 1-54 0 0,-6 9 167 0 0,-2 5 79 0 0,5-11-164 0 0,-3 9 52 0 0,5-4 36 0 0,0-3-28 0 0,-5 1 16 0 0,6-11-140 0 0,0-1 0 0 0,1 0-1 0 0,-1 1 1 0 0,0-1-1 0 0,1 1 1 0 0,-1-1-1 0 0,0 1 1 0 0,1 0-1 0 0,0-1 1 0 0,-1 1 0 0 0,1-1-1 0 0,0 1-17 0 0,-3 3 120 0 0,-7 6-7 0 0,5-9-5 0 0,-15-2 4 0 0,14-1-73 0 0,3-3-69 0 0,2 2-30 0 0,1-2-39 0 0,1-3-109 0 0,-1 7 208 0 0,0-2-63 0 0,0 0-12 0 0,0 1-23 0 0,0 0-45 0 0,1-1-19 0 0,-1 1-45 0 0,1 0-52 0 0,-1 1-58 0 0,1-1-63 0 0,0 0-58 0 0,0 1-51 0 0,1-1-46 0 0,-1 1-158 0 0,1 0-45 0 0,0 0-190 0 0,1 0-512 0 0</inkml:trace>
  <inkml:trace contextRef="#ctx0" brushRef="#br0" timeOffset="3650.14">2683 869 6704 0 0,'0'0'149'0'0,"0"0"23"0"0,0 0 12 0 0,0-3-25 0 0,3-6-126 0 0,11 0-36 0 0,-2 1 61 0 0,-10 6 33 0 0,-2 1 102 0 0,3-2 164 0 0,-2 3-358 0 0,0-2 36 0 0,1 0 54 0 0,1-1 38 0 0,13-12 617 0 0,-10 11-577 0 0,15-5 416 0 0,1-2 18 0 0,-5 0-102 0 0,-16 10-485 0 0,-1 1-1 0 0,0 0 1 0 0,0 0 0 0 0,0-1-1 0 0,1 1 1 0 0,-1 0-1 0 0,0 0 1 0 0,1 0 0 0 0,-1 0-1 0 0,0-1 1 0 0,0 1 0 0 0,1 0-1 0 0,-1 0 1 0 0,0 0 0 0 0,1 0-1 0 0,-1 0 1 0 0,0 0 0 0 0,1 0-1 0 0,-1 0 1 0 0,0 0-1 0 0,1 0 1 0 0,-1 0 0 0 0,0 0-1 0 0,1 0 1 0 0,-1 0 0 0 0,0 0-14 0 0,6 0 110 0 0,15 1 167 0 0,-13-2-146 0 0,-1-2 35 0 0,6-7 82 0 0,-8 7-48 0 0,-1 2-102 0 0,5 4-22 0 0,-8-2-38 0 0,12 9 140 0 0,-10-7-83 0 0,2-3-20 0 0,3 0-61 0 0,-3 3 29 0 0,-4-2-40 0 0,1 0 1 0 0,-1 1-1 0 0,0 0 0 0 0,0-1 1 0 0,0 1-1 0 0,0-1 0 0 0,-1 1 1 0 0,1 0-1 0 0,0 0 0 0 0,-1 0 1 0 0,1-1-1 0 0,-1 1 0 0 0,1 1-3 0 0,0 30 31 0 0,-1-30-30 0 0,0 16 31 0 0,0 25 134 0 0,0-42-153 0 0,0 1 0 0 0,0-1 0 0 0,-1 0 1 0 0,1 1-1 0 0,-1-1 0 0 0,0 0 0 0 0,1 0 0 0 0,-1 0 0 0 0,0 1 0 0 0,0-1 0 0 0,-1 1-13 0 0,-8 19 139 0 0,2-3-44 0 0,5-13-35 0 0,-2 3 40 0 0,-5 7-11 0 0,-6 10 70 0 0,11-15-75 0 0,5-10-75 0 0,-1 1-1 0 0,1-1 1 0 0,0 0 0 0 0,-1 0-1 0 0,1 0 1 0 0,-1 0 0 0 0,0 0-1 0 0,1 0 1 0 0,-1 0-1 0 0,0 0 1 0 0,1 0 0 0 0,-1 0-1 0 0,0-1 1 0 0,0 1 0 0 0,0 0-1 0 0,0 0 1 0 0,0-1 0 0 0,-1 1-9 0 0,-5 3 59 0 0,5-3-38 0 0,-1 0 1 0 0,0 0 0 0 0,0 1-1 0 0,1-1 1 0 0,-1 1 0 0 0,1 0-1 0 0,-1-1 1 0 0,1 1 0 0 0,0 0-1 0 0,-1 1 1 0 0,1-1 0 0 0,0 0-1 0 0,0 1 1 0 0,1-1 0 0 0,-1 1-22 0 0,-4 11 136 0 0,-4-9-10 0 0,5 8-39 0 0,1-8-49 0 0,1-1 0 0 0,-1 1 0 0 0,0-1 0 0 0,0 0 0 0 0,-1 1-38 0 0,2-3 10 0 0,1 1 82 0 0,2 0-6 0 0,0-1-36 0 0,0 6 21 0 0,0-6 30 0 0,0-2-12 0 0,0 0-7 0 0,0 0-2 0 0,0 0 0 0 0,0 0 0 0 0,0 0 1 0 0,2 0 6 0 0,6 1-9 0 0,26-1 161 0 0,-15-3-165 0 0,-11-2-43 0 0,-7 4-25 0 0,1 0 0 0 0,-1 0 1 0 0,0 0-1 0 0,1 0 0 0 0,-1 1 0 0 0,1-1 0 0 0,0 1 1 0 0,-1-1-1 0 0,1 1 0 0 0,-1-1 0 0 0,1 1 0 0 0,0 0 1 0 0,-1 0-1 0 0,1 0-6 0 0,0 0 3 0 0,0-1 0 0 0,0 1 1 0 0,-1 0-1 0 0,1-1 0 0 0,0 1 1 0 0,0-1-1 0 0,-1 1 0 0 0,1-1 0 0 0,0 0 1 0 0,-1 1-1 0 0,1-1 0 0 0,-1 0 0 0 0,1 0-3 0 0,-1 0 4 0 0,1 0-1 0 0,0 0 0 0 0,-1 0 1 0 0,1 0-1 0 0,-1 1 0 0 0,1-1 0 0 0,0 0 1 0 0,0 1-1 0 0,-1 0 0 0 0,1-1 1 0 0,0 1-1 0 0,0 0 0 0 0,0 0-3 0 0,22 0 51 0 0,31 0-49 0 0,-45 0-52 0 0,-2 0 33 0 0,2 0 43 0 0,2 0 88 0 0,-9 0-121 0 0,2 0-45 0 0,0 0-45 0 0,2 0-58 0 0,2 0-68 0 0,3 0-78 0 0,-2 0-392 0 0,6 0-411 0 0,-13 0 176 0 0</inkml:trace>
  <inkml:trace contextRef="#ctx0" brushRef="#br1" timeOffset="38228.68">1468 1105 6536 0 0,'0'0'141'0'0,"0"0"23"0"0,0 0 13 0 0,0 0 53 0 0,0 0-88 0 0,3 3 116 0 0,7 7 214 0 0,-7-7-137 0 0,-2 0-114 0 0,0-1-71 0 0,-2 1-65 0 0,1 0-23 0 0,1-1 65 0 0,0-1-104 0 0,1 0 75 0 0,-1-1 66 0 0,0 1 54 0 0,2-1 275 0 0,5 0 844 0 0,-6 1-979 0 0,0-1-56 0 0,0 0-79 0 0,-1 0-100 0 0,0 0-107 0 0,0 1-62 0 0,0-1-66 0 0,0 0-73 0 0,-1 1 208 0 0,0 0 0 0 0,1-1 1 0 0,-1 1-1 0 0,0-1 1 0 0,1 1-1 0 0,-1 0 0 0 0,0-1 1 0 0,0 1-1 0 0,0 0 0 0 0,0-1 1 0 0,0 1-1 0 0,0 0 1 0 0,0 0-1 0 0,0-1 0 0 0,0 1-23 0 0,0-1 0 0 0,0 3 320 0 0,3-3-108 0 0,4 0-79 0 0,0 0 32 0 0,6 0 166 0 0,17 0 501 0 0,-21 0-618 0 0,-1 0-42 0 0,-3-3 155 0 0,-4 2-283 0 0,1-1 0 0 0,0 1 1 0 0,-1 0-1 0 0,1 0 1 0 0,0 0-1 0 0,0 0 1 0 0,0 0-1 0 0,0 0 1 0 0,0 1-1 0 0,0-1 1 0 0,0 1-1 0 0,0-1 0 0 0,1 1-44 0 0,15-1 365 0 0,-9 1-139 0 0,0 0 40 0 0,4 0 155 0 0,-6 0-283 0 0,1 0 10 0 0,0 0-53 0 0,-3-1-78 0 0,-1-1-47 0 0,-3 2 30 0 0,0-1 0 0 0,0 0 0 0 0,0 1 0 0 0,0-1 0 0 0,-1 0 0 0 0,1 0 0 0 0,0 0 0 0 0,0 1 0 0 0,0-1 0 0 0,-1 0 0 0 0,1 0 0 0 0,-1 0 0 0 0,1 0 0 0 0,0 0 0 0 0,-1 0 0 0 0,1-2 0 0 0,4-18-13 0 0,-5 21 11 0 0,1 0-1 0 0,-1 0 1 0 0,0 0 0 0 0,0 0-1 0 0,1 0 1 0 0,-1 0-1 0 0,0 0 1 0 0,0 0 0 0 0,1 0-1 0 0,-1 0 1 0 0,0 0 0 0 0,0 0-1 0 0,1 0 1 0 0,-1 0-1 0 0,0 0 1 0 0,0 0 0 0 0,1 0-1 0 0,-1 0 1 0 0,0 0-1 0 0,0 0 1 0 0,1 1 0 0 0,-1-1-1 0 0,0 0 1 0 0,0 0 0 0 0,0 0-1 0 0,1 0 3 0 0,3 2-103 0 0,7-21-844 0 0,-7 12 573 0 0,-1-6-390 0 0,-3 10-4 0 0</inkml:trace>
  <inkml:trace contextRef="#ctx0" brushRef="#br2" timeOffset="83136.83">711 1074 4592 0 0,'0'0'133'0'0,"0"0"-31"0"0,0 0 3 0 0,0 0 43 0 0,0 0 133 0 0,0 0 240 0 0,0 0 21 0 0,0 0-14 0 0,0 0-68 0 0,0 0-32 0 0,0 0-4 0 0,0 0 4 0 0,0 0 17 0 0,0 0 10 0 0,0 0 1 0 0,0 0-34 0 0,0 0-138 0 0,2 0-57 0 0,9 0-16 0 0,-8 0-7 0 0,-3 2-18 0 0,0 6-64 0 0,0-6-38 0 0,0 1 64 0 0,2-3 36 0 0,2 0-129 0 0,-1-1 57 0 0,7-4 415 0 0,-6 3-337 0 0,0-1-94 0 0,-2 2-95 0 0,0 0-40 0 0,5-1 202 0 0,13 1 127 0 0,-13 1-139 0 0,1 0 64 0 0,0 1 88 0 0,66-1 589 0 0,-52 0-741 0 0,6 0-40 0 0,3 0-57 0 0,-26 0-73 0 0,6 0 86 0 0,-7 0-104 0 0,0 0-96 0 0,-2 0 19 0 0,1 0-38 0 0,-1 0-68 0 0,0 0-60 0 0,1 0-67 0 0,-1 0-72 0 0,0 0-80 0 0,1 0-86 0 0,-1 0-94 0 0,0 0-99 0 0,5 0-1094 0 0,2 0-1069 0 0</inkml:trace>
  <inkml:trace contextRef="#ctx0" brushRef="#br3" timeOffset="124858.78">1 1184 5728 0 0,'0'0'132'0'0,"0"0"17"0"0,0 0 10 0 0,2 0-26 0 0,5 0-93 0 0,-3 0 17 0 0,-2 0 58 0 0,-1 0 133 0 0,-1 0 225 0 0,0 0 21 0 0,0 0-6 0 0,0 0-35 0 0,0 0-18 0 0,0 0-3 0 0,0 0-32 0 0,0 0-135 0 0,0 0-60 0 0,0 0-11 0 0,0 0 19 0 0,0 0 91 0 0,0 0 43 0 0,0 0 5 0 0,0 0-31 0 0,0 0-128 0 0,0 0-53 0 0,0 0-10 0 0,0 0-10 0 0,0 0-35 0 0,0 0-18 0 0,2 3-3 0 0,12 7 9 0 0,-2-7 6 0 0,-9-3 9 0 0,0 0 0 0 0,6 0 159 0 0,2 0-74 0 0,4 1-43 0 0,0-1-68 0 0,-9 0-62 0 0,0 0 1 0 0,0 0 0 0 0,0-1 0 0 0,0 0 0 0 0,3-1-1 0 0,3-4 1 0 0,0 0-9 0 0,-5 5-34 0 0,2 1-32 0 0,6 0 4 0 0,-10 0 13 0 0,1 0-44 0 0,-3-2-154 0 0,12-8-32 0 0,-12 9 231 0 0,0 0-1 0 0,1 1 1 0 0,-1-1-1 0 0,1 1 0 0 0,-1-1 1 0 0,4 1 56 0 0,11 0-320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22.23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326 80 6240 0 0,'0'0'182'0'0,"-2"-3"-8"0"0,-5-4-117 0 0,3 1 32 0 0,2 0 91 0 0,2-1 208 0 0,0 7-375 0 0,0 0 0 0 0,0 0 0 0 0,0 0 0 0 0,0-1 0 0 0,0 1 0 0 0,0 0 0 0 0,0 0 0 0 0,0 0 0 0 0,0 0 0 0 0,0 0 0 0 0,0 0 0 0 0,0 0 0 0 0,0 0 0 0 0,0 0 0 0 0,0 0 0 0 0,0-1 0 0 0,0 1 0 0 0,0 0 0 0 0,0 0 0 0 0,0 0 0 0 0,0 0 0 0 0,0 0 0 0 0,-1 0 0 0 0,1 0 0 0 0,0 0 0 0 0,0 0 0 0 0,0 0 0 0 0,0 0 0 0 0,0 0 0 0 0,0-1 0 0 0,0 1 0 0 0,0 0 0 0 0,0 0 0 0 0,0 0 0 0 0,0 0 0 0 0,0 0 0 0 0,0 0 0 0 0,0 0 0 0 0,-1 0 0 0 0,1 0 0 0 0,0 0 0 0 0,0 0 0 0 0,0 0 0 0 0,0 0 0 0 0,0 0 0 0 0,0 0 0 0 0,0 0 0 0 0,0 0 0 0 0,0 0 0 0 0,0 0 0 0 0,-1 0 0 0 0,1 0-1 0 0,0 0 1 0 0,0 0 0 0 0,0 0 0 0 0,0 0 0 0 0,0 0-13 0 0,-1 0 50 0 0,1 0 0 0 0,-1 0 0 0 0,0 0 0 0 0,1 0 0 0 0,-1 0-1 0 0,0 0 1 0 0,1-1 0 0 0,-1 1 0 0 0,1 0 0 0 0,-1-1 0 0 0,0 1-1 0 0,1 0 1 0 0,-1-1 0 0 0,1 1 0 0 0,-1 0 0 0 0,1-1-1 0 0,-1 1 1 0 0,1-1 0 0 0,-1 1 0 0 0,1-1 0 0 0,0 1 0 0 0,-1-1-1 0 0,1 0-49 0 0,-5-4 517 0 0,-3 2-104 0 0,8 4-404 0 0,-1-1 0 0 0,1 0-1 0 0,0 0 1 0 0,0 0 0 0 0,0 0 0 0 0,0 0-1 0 0,0 0 1 0 0,0 0 0 0 0,0 0-1 0 0,0 0 1 0 0,0 0 0 0 0,0 0-1 0 0,-1 0 1 0 0,1 0 0 0 0,0 0 0 0 0,0 0-1 0 0,0 0 1 0 0,0 0 0 0 0,0 0-1 0 0,0 0 1 0 0,0 0 0 0 0,0-1-1 0 0,0 1 1 0 0,0 0 0 0 0,0 0 0 0 0,-1 0-1 0 0,1 0 1 0 0,0 0 0 0 0,0 0-1 0 0,0 0 1 0 0,0 0 0 0 0,0 0 0 0 0,0 0-1 0 0,0 0 1 0 0,0 0 0 0 0,0 0-1 0 0,0 0 1 0 0,0-1 0 0 0,0 1-1 0 0,0 0 1 0 0,0 0 0 0 0,0 0 0 0 0,0 0-1 0 0,0 0 1 0 0,0 0 0 0 0,0 0-1 0 0,0 0 1 0 0,0 0 0 0 0,0 0-1 0 0,0-1 1 0 0,0 1 0 0 0,0 0 0 0 0,0 0-1 0 0,0 0 1 0 0,0 0 0 0 0,0 0-1 0 0,0 0-8 0 0,-1-7 284 0 0,-5 2 49 0 0,-4 4 36 0 0,2 1-18 0 0,1 0-48 0 0,5-3 19 0 0,-9-7-20 0 0,8 7-114 0 0,-1 2-82 0 0,2 1-60 0 0,-4 3-14 0 0,6-2 19 0 0,0-1-50 0 0,-1 0 12 0 0,1 1-1 0 0,-1-1 0 0 0,1 1 1 0 0,0 0-1 0 0,0-1 0 0 0,-1 1 1 0 0,1 0-1 0 0,0-1 0 0 0,0 1 1 0 0,0 0-1 0 0,0-1 1 0 0,0 1-1 0 0,0 0 0 0 0,0-1 1 0 0,0 1-13 0 0,0 2 173 0 0,-12-1 16 0 0,7 0-126 0 0,-3 2-11 0 0,-3 2 5 0 0,2-5 18 0 0,4 2-4 0 0,1 1-45 0 0,0 0-15 0 0,1 0-1 0 0,-1 0 1 0 0,0-1 0 0 0,0 0 0 0 0,-2 1-11 0 0,-7 2 80 0 0,8 4 16 0 0,-6-3-5 0 0,9-7-85 0 0,1 0 0 0 0,0 1 1 0 0,0-1-1 0 0,0 1 0 0 0,0-1 1 0 0,0 1-1 0 0,0 0 0 0 0,0-1 0 0 0,1 1 1 0 0,-1 0-1 0 0,0 0 0 0 0,0 0 1 0 0,0-1-1 0 0,1 1 0 0 0,-1 0 1 0 0,0 1-7 0 0,-1 3 25 0 0,2-5-20 0 0,-1 1 0 0 0,1-1 1 0 0,0 1-1 0 0,0 0 0 0 0,-1-1 0 0 0,1 1 0 0 0,-1 0 0 0 0,1-1 0 0 0,0 1 1 0 0,-1-1-1 0 0,1 1 0 0 0,-1-1 0 0 0,1 1 0 0 0,-1-1 0 0 0,1 0 0 0 0,-1 1 0 0 0,0-1 1 0 0,1 0-1 0 0,-1 1 0 0 0,0-1 0 0 0,1 0 0 0 0,-1 1-5 0 0,-4 1 11 0 0,3-1-6 0 0,1 0 0 0 0,-1 1 0 0 0,0-1 0 0 0,1 1 0 0 0,0-1 0 0 0,-1 1 0 0 0,1 0 0 0 0,0-1 0 0 0,0 1 0 0 0,0 0 0 0 0,0 0 0 0 0,0 0 0 0 0,0 0-5 0 0,-1 2 9 0 0,1-1 0 0 0,-1 0 0 0 0,0 0 1 0 0,0-1-1 0 0,0 1 0 0 0,-1 1-9 0 0,-1 1 46 0 0,0 1 1 0 0,0-1-1 0 0,0 1 1 0 0,1 0-1 0 0,-1 0 1 0 0,1 1-47 0 0,0-1 28 0 0,0 3 32 0 0,2 1-37 0 0,1 3-32 0 0,1 5-50 0 0,0-8 1 0 0,-1-8 45 0 0,0 0-1 0 0,-1 0 1 0 0,1 0-1 0 0,0 0 1 0 0,-1 0 0 0 0,1 0-1 0 0,-1-1 1 0 0,1 1 0 0 0,-1 0-1 0 0,0-1 1 0 0,-1 3 13 0 0,-2 7-26 0 0,9 1 120 0 0,-1-4 28 0 0,-2 3 40 0 0,-2 4 82 0 0,-1-2-93 0 0,2-1-58 0 0,-1-1-55 0 0,2-4-54 0 0,6 1 16 0 0,-8-8 0 0 0,1 0 0 0 0,-1 1 0 0 0,0-1 0 0 0,1 0 0 0 0,-1 1 0 0 0,1-1 0 0 0,-1 0 0 0 0,0 1 0 0 0,1-1 0 0 0,-1 1 0 0 0,0-1 0 0 0,0 1 0 0 0,1-1 0 0 0,-1 0 0 0 0,0 1 0 0 0,0-1 0 0 0,0 1 0 0 0,1-1 0 0 0,-1 1 0 0 0,0-1 0 0 0,0 1 0 0 0,0-1 0 0 0,0 1 0 0 0,0-1 0 0 0,0 1 0 0 0,0-1 0 0 0,0 1 0 0 0,0-1 0 0 0,0 1 0 0 0,0 6 0 0 0,-1-6-1 0 0,1 0 0 0 0,0 0 0 0 0,0 1 0 0 0,0-1 0 0 0,0 0 0 0 0,0 0 0 0 0,0 0 0 0 0,1 1 0 0 0,-1-1 0 0 0,0 0 0 0 0,1 0 0 0 0,-1 0 0 0 0,0 0 0 0 0,1 1 0 0 0,0-1 1 0 0,11 7-80 0 0,4 5-25 0 0,-2-2 81 0 0,-6-7 56 0 0,2-3 41 0 0,6 0 33 0 0,9 0-24 0 0,-23-1-84 0 0,1 0 1 0 0,-1 0 0 0 0,0-1-1 0 0,1 1 1 0 0,-1-1 0 0 0,0 1-1 0 0,0-1 1 0 0,2 0 1 0 0,4-4-26 0 0,-7 4 23 0 0,1 0 0 0 0,-1 0 0 0 0,0 0 0 0 0,1 0 1 0 0,-1 1-1 0 0,1-1 0 0 0,0 0 0 0 0,-1 1 0 0 0,1-1 0 0 0,-1 1 0 0 0,1 0 0 0 0,0 0 0 0 0,-1 0 1 0 0,1-1 2 0 0,0 1 0 0 0,0 0 1 0 0,0 0 0 0 0,-1 0 0 0 0,1-1 0 0 0,0 1 0 0 0,0-1-1 0 0,-1 1 1 0 0,1-1 0 0 0,-1 0 0 0 0,1 0 0 0 0,0 0 0 0 0,-1 0-1 0 0,0 0 1 0 0,1 0 0 0 0,-1 0 0 0 0,1 0 0 0 0,-1 0 0 0 0,0-1-1 0 0,0 1 0 0 0,16-12 69 0 0,-7 8-26 0 0,-8 4-39 0 0,1 0 0 0 0,-1 0 0 0 0,0-1 0 0 0,0 1 0 0 0,0 0 0 0 0,0-1-1 0 0,0 1 1 0 0,0-1 0 0 0,0 0-4 0 0,11-10 36 0 0,-8 8-25 0 0,0-1 1 0 0,0 1 0 0 0,-1-1 0 0 0,0 0 0 0 0,0 0 0 0 0,1-2-12 0 0,42-88 128 0 0,-46 93-127 0 0,0 0 0 0 0,-1 0 0 0 0,1 0 0 0 0,-1 0 0 0 0,0 0 0 0 0,0 0 0 0 0,0 0-1 0 0,0 0 1 0 0,0 0 0 0 0,0 0 0 0 0,0-1-1 0 0,0 1 1 0 0,-1 1 0 0 0,1-1 0 0 0,0 0 0 0 0,0 0 0 0 0,1 0 0 0 0,-1 0 0 0 0,0 1 0 0 0,0-1 0 0 0,1 0 0 0 0,0 0 0 0 0,-1 0-1 0 0,5-6 21 0 0,-4 6-19 0 0,0 1 1 0 0,0 0-1 0 0,0-1 0 0 0,0 1 1 0 0,0-1-1 0 0,-1 1 0 0 0,1-1 1 0 0,-1 0-1 0 0,1 1 0 0 0,-1-1 1 0 0,0 0-1 0 0,0 1 0 0 0,1-1 1 0 0,-1 0-3 0 0,0-9 0 0 0,0 7 2 0 0,0-1 0 0 0,0 1 0 0 0,0-1 0 0 0,-1 1 0 0 0,0-1 0 0 0,0-1-2 0 0,-10-13 48 0 0,11 16-47 0 0,-1 0 0 0 0,0 0 0 0 0,0 0 0 0 0,1-1 0 0 0,0 1 0 0 0,-1 0 0 0 0,1 0 1 0 0,1 0-1 0 0,-1-1 0 0 0,0 1-1 0 0,1-9 1 0 0,-4-4-1 0 0,-7 0 0 0 0,7 3-12 0 0,3 13 10 0 0,0 0 1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0,1 0 0 0 0,-1 0 0 0 0,0 0 0 0 0,0 0 0 0 0,0 0-1 0 0,0-1 1 0 0,0 1 0 0 0,0 0 0 0 0,0 0 0 0 0,0 0 0 0 0,0 0 0 0 0,0 0 0 0 0,0 0 0 0 0,0 0 0 0 0,1 0 0 0 0,-1 0 0 0 0,0 0 0 0 0,0 0 0 0 0,0 0 0 0 0,0 0 0 0 0,0 0 0 0 0,0 0 0 0 0,0 0 0 0 0,0 0 0 0 0,0 0 0 0 0,0 0 0 0 0,1 0 0 0 0,-1 0 1 0 0,0 0-3 0 0,1 0 1 0 0,-1 0 0 0 0,1 0-1 0 0,-1 0 1 0 0,1 0-1 0 0,-1 0 1 0 0,1 0-1 0 0,-1 1 1 0 0,1-1 0 0 0,-1 0-1 0 0,1 0 1 0 0,-1 0-1 0 0,0 0 1 0 0,1 1 0 0 0,-1-1-1 0 0,1 0 1 0 0,-1 0-1 0 0,1 1 1 0 0,-1-1-1 0 0,0 0 1 0 0,1 1 2 0 0,1 8-15 0 0,-2-7 15 0 0,0 0 0 0 0,0 0 0 0 0,0 0 0 0 0,0-1 0 0 0,1 1 0 0 0,-1 0 0 0 0,1 0 0 0 0,-1-1 1 0 0,1 2-1 0 0,4 5 0 0 0,-4-7 4 0 0,0 1 0 0 0,0-1-1 0 0,0 1 1 0 0,0-1 0 0 0,0 1 0 0 0,-1-1-1 0 0,1 1 1 0 0,-1-1 0 0 0,1 1 0 0 0,-1 0 0 0 0,0-1-1 0 0,0 1 1 0 0,1 0 0 0 0,-1 0-4 0 0,0-1 3 0 0,0 1 1 0 0,0 0 0 0 0,0 0-1 0 0,1-1 1 0 0,-1 1-1 0 0,1 0 1 0 0,-1 0-1 0 0,1-1 1 0 0,0 1 0 0 0,0 0-1 0 0,-1-1 1 0 0,1 1-1 0 0,1-1-3 0 0,-1 1 4 0 0,0-1 0 0 0,-1 1 0 0 0,1-1 0 0 0,0 1-1 0 0,0 0 1 0 0,-1-1 0 0 0,1 1 0 0 0,-1 0 0 0 0,1 0-1 0 0,-1-1 1 0 0,0 1 0 0 0,0 0 0 0 0,0 0-4 0 0,2 14 47 0 0,4-1-28 0 0,0 1-1 0 0,-4 3 31 0 0,-2-5-40 0 0,-1-4 27 0 0,1 0 0 0 0,0-1 0 0 0,1 1 0 0 0,0-1 0 0 0,1 2-36 0 0,4 5 67 0 0,-5-13-51 0 0,0 0 0 0 0,0 1-1 0 0,0-1 1 0 0,0 0 0 0 0,0 1-1 0 0,-1-1 1 0 0,1 1-1 0 0,-1 1-15 0 0,0 21 162 0 0,0 27 40 0 0,0-37-67 0 0,0 2 86 0 0,0-18-212 0 0,0 1-1 0 0,0 0 0 0 0,0-1 0 0 0,0 1 0 0 0,0 0 0 0 0,0-1 0 0 0,0 1 0 0 0,0 0 0 0 0,1-1 1 0 0,-1 1-1 0 0,0 0 0 0 0,0-1 0 0 0,1 1 0 0 0,-1 0 0 0 0,0-1 0 0 0,1 1 0 0 0,-1-1 0 0 0,1 1 1 0 0,-1-1-1 0 0,0 1 0 0 0,1-1 0 0 0,-1 1 0 0 0,1-1 0 0 0,0 1 0 0 0,-1-1 0 0 0,1 0-8 0 0,4 6 69 0 0,-2 4-61 0 0,-3-8-100 0 0,0 1 56 0 0,0-1 48 0 0,0 2 74 0 0,0 1 22 0 0,1-1-94 0 0,-1-2-72 0 0,0 1-89 0 0,-1-1-59 0 0,1 0-90 0 0,0-1-104 0 0,0 1-118 0 0,0-2-356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22.82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1 112 6688 0 0,'0'0'197'0'0,"0"-3"-16"0"0,0-5-117 0 0,0 5-12 0 0,0 1 76 0 0,0 2 144 0 0,0-3 236 0 0,0 2-473 0 0,0 1-1 0 0,0-1 0 0 0,0 1 0 0 0,0-1 0 0 0,0 0 0 0 0,1 1 1 0 0,-1-1-1 0 0,0 0 0 0 0,0 1 0 0 0,1-1 0 0 0,-1 1 0 0 0,0-1 0 0 0,1 0 1 0 0,-1 1-1 0 0,0-1 0 0 0,1 1 0 0 0,-1-1 0 0 0,1 1 0 0 0,-1 0 1 0 0,1-1-1 0 0,-1 1 0 0 0,1-1 0 0 0,0 1-34 0 0,4-5 367 0 0,-2-3-45 0 0,-1 3 87 0 0,9-6-7 0 0,-8 8-132 0 0,-1 2-94 0 0,1 1-58 0 0,0 0-59 0 0,0 0-23 0 0,-1-1 54 0 0,3-10 249 0 0,8 6-3 0 0,0-5-18 0 0,-10 7-71 0 0,-1 3-30 0 0,5-1-92 0 0,7-6 57 0 0,-10 3-65 0 0,0 0 67 0 0,-1 4-102 0 0,15 0-5 0 0,-11 1-80 0 0,-3 1 9 0 0,12 11-6 0 0,-3 3 0 0 0,-8 15 53 0 0,0-22-42 0 0,-5-9-11 0 0,0 0 0 0 0,0 0 0 0 0,0 0 0 0 0,0 0 0 0 0,1 0 0 0 0,-1 0 0 0 0,0 1 0 0 0,0-1 0 0 0,0 0 0 0 0,0 0 0 0 0,0 0 0 0 0,0 0 0 0 0,0 0 0 0 0,0 0 0 0 0,0 1 0 0 0,0-1 0 0 0,0 0 0 0 0,0 0 0 0 0,0 0 0 0 0,0 0 0 0 0,0 0 0 0 0,0 1 0 0 0,0-1 0 0 0,0 0 0 0 0,0 0 0 0 0,0 0 0 0 0,0 0 0 0 0,0 1 0 0 0,0-1 0 0 0,0 0 0 0 0,0 0 0 0 0,0 0 0 0 0,0 0 0 0 0,0 0 0 0 0,0 0 0 0 0,0 1 0 0 0,0-1 0 0 0,0 0 0 0 0,0 0 0 0 0,-1 0 0 0 0,1 0 0 0 0,0 0 0 0 0,0 0 0 0 0,0 0 0 0 0,0 0 0 0 0,0 1 0 0 0,0-1 0 0 0,-1 0 0 0 0,1 0 0 0 0,0 0 0 0 0,0 0 0 0 0,-4 4 0 0 0,3-3 2 0 0,0 1 0 0 0,1-1 0 0 0,-1 1 0 0 0,1 0 0 0 0,-1 0 0 0 0,1-1 0 0 0,0 1 1 0 0,-1 0-1 0 0,1 0 0 0 0,0-1 0 0 0,0 1 0 0 0,0 0 0 0 0,1 0 0 0 0,-1-1 0 0 0,0 1 1 0 0,1 0-3 0 0,-1 1 3 0 0,0 0 0 0 0,1-1 0 0 0,-1 1 0 0 0,0 0 0 0 0,0 0 0 0 0,-1-1 0 0 0,1 1 0 0 0,-1 0 0 0 0,1-1 0 0 0,-1 2-3 0 0,-26 43 53 0 0,22-15 11 0 0,-37 47 91 0 0,39-73-127 0 0,3-5-25 0 0,0-1 1 0 0,0 1-1 0 0,0-1 1 0 0,-1 1 0 0 0,1-1-1 0 0,0 1 1 0 0,0-1 0 0 0,0 0-1 0 0,-1 1 1 0 0,1-1-1 0 0,0 1 1 0 0,0-1 0 0 0,-1 0-1 0 0,1 1 1 0 0,0-1 0 0 0,-1 0-1 0 0,1 1 1 0 0,0-1 0 0 0,-1 0-1 0 0,1 0 1 0 0,-1 1-1 0 0,1-1 1 0 0,-1 0 0 0 0,1 0-1 0 0,0 0 1 0 0,-1 0 0 0 0,1 1-1 0 0,-1-1 1 0 0,1 0-1 0 0,-1 0 1 0 0,1 0 0 0 0,-1 0-1 0 0,1 0 1 0 0,-1 0 0 0 0,1 0-1 0 0,-1 0-3 0 0,1 0 2 0 0,0 0-1 0 0,0 0 0 0 0,0 0 0 0 0,0-1 1 0 0,0 1-1 0 0,0 0 0 0 0,0 0 1 0 0,0 0-1 0 0,0 0 0 0 0,-1 0 0 0 0,1 0 1 0 0,0 0-1 0 0,0 0 0 0 0,0 0 1 0 0,0 0-1 0 0,0 0 0 0 0,0 0 0 0 0,0 1 1 0 0,0-1-1 0 0,0 0 0 0 0,0 0 1 0 0,-1 0-1 0 0,1 0 0 0 0,0 0 0 0 0,0 0 1 0 0,0 0-1 0 0,0 0 0 0 0,0 0 1 0 0,0 0-1 0 0,0 0 0 0 0,0 0 0 0 0,0 0 1 0 0,0 0-1 0 0,0 0 0 0 0,0 0 1 0 0,0 0-1 0 0,0 1 0 0 0,0-1 0 0 0,0 0 1 0 0,0 0-1 0 0,0 0 0 0 0,0 0 1 0 0,-1 0-1 0 0,1 0 0 0 0,0 0 0 0 0,0 0 1 0 0,0 0-1 0 0,0 0 0 0 0,0 1 1 0 0,0-1-1 0 0,1 0 0 0 0,-1 0 0 0 0,0 0 1 0 0,0 0-1 0 0,0 0 0 0 0,0 0 1 0 0,0 0-2 0 0,-1 2 12 0 0,1 0 0 0 0,0 0 1 0 0,-1-1-1 0 0,1 1 0 0 0,-1 0 1 0 0,0 0-1 0 0,1-1 0 0 0,-1 1 1 0 0,0-1-1 0 0,0 1 0 0 0,0-1 1 0 0,0 1-1 0 0,0-1 1 0 0,-1 1-1 0 0,1 0-12 0 0,-2 0 119 0 0,3-2 1 0 0,0 3-2 0 0,0-1-91 0 0,0 1 43 0 0,0 8 284 0 0,0-7-234 0 0,0 0-78 0 0,0-3-64 0 0,0 0-37 0 0,0-1 60 0 0,0 0 0 0 0,0 0-1 0 0,0 0 1 0 0,0 1 0 0 0,0-1 0 0 0,0 0-1 0 0,0 0 1 0 0,0 0 0 0 0,0 0 0 0 0,0 0-1 0 0,0 0 1 0 0,0 0 0 0 0,0 0 0 0 0,0 0-1 0 0,0 0 1 0 0,0 1 0 0 0,0-1 0 0 0,0 0-1 0 0,0 0 1 0 0,0 0 0 0 0,0 0 0 0 0,0 0-1 0 0,0 0 1 0 0,0 0 0 0 0,0 0 0 0 0,0 0-1 0 0,0 0 1 0 0,0 0 0 0 0,0 0 0 0 0,0 1-1 0 0,0-1 1 0 0,0 0 0 0 0,1 0 0 0 0,-1 0-1 0 0,0 0 1 0 0,0 0 0 0 0,0 0 0 0 0,0 0-1 0 0,0 0 1 0 0,0 0 0 0 0,0 0 0 0 0,0 0-1 0 0,0 0 1 0 0,0 0 0 0 0,0 0 0 0 0,1 0-1 0 0,-1 0 1 0 0,0 0 0 0 0,0 0 0 0 0,0 0-1 0 0,0 0 1 0 0,0 0 0 0 0,0 0 0 0 0,0 0-1 0 0,0 0 1 0 0,0 0 0 0 0,1 0-1 0 0,2 0 8 0 0,1 0-2 0 0,12 0 47 0 0,-11 0-33 0 0,34-2 32 0 0,-24-4 7 0 0,-5 1-46 0 0,-9 4-13 0 0,1 0 0 0 0,0 1 0 0 0,0-1 1 0 0,0 1-1 0 0,0 0 0 0 0,0 0 0 0 0,0-1 0 0 0,0 1 1 0 0,-1 0-1 0 0,1 1 0 0 0,1-1 0 0 0,-1 0-1 0 0,0 0 0 0 0,0 1 0 0 0,0-1-1 0 0,0-1 1 0 0,0 1 0 0 0,0 0 0 0 0,0 0 0 0 0,-1-1-1 0 0,1 1 1 0 0,0-1 0 0 0,1 0 1 0 0,5-4-25 0 0,-4 2-19 0 0,2 1-37 0 0,1 0-47 0 0,2 1-58 0 0,-5 1 95 0 0,0 0-1 0 0,0 0 1 0 0,0 0 0 0 0,0-1 0 0 0,2 0 91 0 0,-4 0-48 0 0,0 0 0 0 0,0 0 1 0 0,0 0-1 0 0,-1 0 0 0 0,1 0 1 0 0,0-1-1 0 0,-1 1 0 0 0,1 0 0 0 0,-1-1 1 0 0,1 0 47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26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5696 0 0,'0'0'166'0'0,"0"0"-37"0"0,0 0 5 0 0,0 0 59 0 0,0 0 175 0 0,0 0 323 0 0,0 0 21 0 0,0 0-23 0 0,0 0-122 0 0,0 0-58 0 0,0 0-11 0 0,0 0-24 0 0,0 0-88 0 0,0 0-40 0 0,0 0-8 0 0,3 3 2 0 0,7 7 17 0 0,-7-7 10 0 0,-3-3 1 0 0,0 6-50 0 0,1-1-82 0 0,2 2-2 0 0,1-1-94 0 0,2 6 78 0 0,-5-7-103 0 0,-1 1 48 0 0,0 10 202 0 0,-1-11-270 0 0,1-1-1 0 0,-1 0 1 0 0,1 1-1 0 0,0-1 1 0 0,1 1-1 0 0,-1-1 1 0 0,1 0-1 0 0,0 1 1 0 0,1 2-95 0 0,4 6 184 0 0,-5-10-146 0 0,1 0 1 0 0,-1 0 0 0 0,0 1 0 0 0,-1-1-1 0 0,1 0 1 0 0,-1 0 0 0 0,1 1 0 0 0,-1 1-39 0 0,0 17 201 0 0,0-10-111 0 0,0-4-13 0 0,0 0 0 0 0,0 1 0 0 0,1-1 0 0 0,1 8-77 0 0,3-1 93 0 0,1 2 30 0 0,-4 1 23 0 0,-1-10-77 0 0,0 0 0 0 0,0 0-1 0 0,1 0 1 0 0,0 0-1 0 0,3 7-68 0 0,-4-13 17 0 0,3 16 170 0 0,-5 2-10 0 0,1-10-85 0 0,0 2 58 0 0,0-1-42 0 0,0 13 110 0 0,1-7-35 0 0,5 1-40 0 0,0-3-41 0 0,-3 2 18 0 0,-3 27 247 0 0,0-29-278 0 0,0 28 190 0 0,0 4 70 0 0,0-13-157 0 0,0-4-85 0 0,0 6-71 0 0,0-31 7 0 0,0 5-14 0 0,0-7 60 0 0,0-3 2 0 0,0 0-10 0 0,0 0-27 0 0,0 0-113 0 0,0 0-49 0 0,0 0-11 0 0,0 0 36 0 0,0 0-4 0 0,-1 0-44 0 0,-1-3-122 0 0,-9-7-227 0 0,10 8 260 0 0,0 1 44 0 0,0-1 39 0 0,1 1 33 0 0,0-2-22 0 0,0-3-33 0 0,1 5 33 0 0,-1 1 20 0 0,0-1-218 0 0,0-1 34 0 0,0 0-195 0 0,0 0 114 0 0,0 1 95 0 0,0-1 59 0 0,0 1 76 0 0,0 0 51 0 0,0-1-57 0 0,0 0 3 0 0,0 1 6 0 0,0 0-57 0 0,0-15-1406 0 0</inkml:trace>
  <inkml:trace contextRef="#ctx0" brushRef="#br0" timeOffset="514.39">48 127 7080 0 0,'0'0'157'0'0,"3"0"23"0"0,-3 1-170 0 0,1-2-1 0 0,0 1 1 0 0,-1 0 0 0 0,1 0-1 0 0,-1 0 1 0 0,1 0 0 0 0,0 0-1 0 0,-1 0 1 0 0,1-1 0 0 0,-1 1-1 0 0,1 0 1 0 0,-1 0-1 0 0,1-1 1 0 0,-1 1 0 0 0,1 0-1 0 0,-1-1 1 0 0,1 1 0 0 0,-1 0-1 0 0,0-1 1 0 0,1 1 0 0 0,-1-1-1 0 0,0 1 1 0 0,1-1-1 0 0,-1 0-9 0 0,7-5 135 0 0,3 4-102 0 0,-8 2-34 0 0,-1 0 0 0 0,1-1 0 0 0,0 1-1 0 0,0 0 1 0 0,-1-1 0 0 0,1 1 0 0 0,0-1 0 0 0,0 0 0 0 0,-1 1 0 0 0,1-1 0 0 0,-1 0 0 0 0,1 0 0 0 0,-1 0 1 0 0,10-5 14 0 0,2 4 42 0 0,10 0 354 0 0,-10-1-169 0 0,-3 0-74 0 0,-1 0-39 0 0,-3 1-66 0 0,3-1 114 0 0,-1 2-42 0 0,1 1-14 0 0,2 1 13 0 0,-1-1-11 0 0,7 0 176 0 0,-3 0-69 0 0,2 0-27 0 0,21 0 196 0 0,-21 0-228 0 0,-12 0-136 0 0,0 1 0 0 0,0-1 0 0 0,0 1 0 0 0,0 0 0 0 0,0 0 0 0 0,-1 0 0 0 0,1 1 0 0 0,0-1 0 0 0,-1 1 0 0 0,4 1-34 0 0,24 3 196 0 0,-24-3-161 0 0,-3-2-16 0 0,-1 1 0 0 0,1-1 0 0 0,-1 1 0 0 0,1 0 0 0 0,-1 0 0 0 0,0 1 0 0 0,0-1 0 0 0,0 1 1 0 0,0-1-1 0 0,2 3-19 0 0,-3 0 17 0 0,-2-4-13 0 0,1 0 0 0 0,-1-1 1 0 0,0 1-1 0 0,1 0 0 0 0,-1-1 0 0 0,0 1 1 0 0,1-1-1 0 0,-1 1 0 0 0,0 0 0 0 0,1-1 1 0 0,-1 1-1 0 0,1-1 0 0 0,-1 0 0 0 0,1 1 1 0 0,0-1-1 0 0,-1 1 0 0 0,1-1 0 0 0,-1 0 1 0 0,1 1-1 0 0,0-1 0 0 0,-1 0 0 0 0,1 0-4 0 0,4 3 18 0 0,-4-3-13 0 0,0 1 1 0 0,0 0 0 0 0,0-1-1 0 0,0 1 1 0 0,0 0 0 0 0,0 0-1 0 0,0-1 1 0 0,0 1 0 0 0,-1 0-1 0 0,1 0 1 0 0,0 0 0 0 0,-1 0-1 0 0,1 0 1 0 0,-1 0 0 0 0,1 1-6 0 0,2 13 125 0 0,-3-14-116 0 0,0-1 1 0 0,0 1-1 0 0,0 0 0 0 0,0-1 0 0 0,0 1 0 0 0,0 0 0 0 0,0-1 1 0 0,0 1-1 0 0,1 0 0 0 0,-1-1 0 0 0,0 1 0 0 0,0 0 0 0 0,1-1 1 0 0,-1 1-1 0 0,0-1 0 0 0,1 1 0 0 0,-1-1 0 0 0,1 1 0 0 0,-1 0 1 0 0,0-1-1 0 0,1 0 0 0 0,0 1 0 0 0,-1-1 0 0 0,1 1 0 0 0,-1-1 1 0 0,1 1-10 0 0,-1-1 8 0 0,1 0 1 0 0,0 1-1 0 0,-1-1 1 0 0,1 1 0 0 0,-1-1-1 0 0,1 1 1 0 0,-1-1 0 0 0,1 1-1 0 0,-1-1 1 0 0,0 1 0 0 0,1-1-1 0 0,-1 1 1 0 0,0 0-1 0 0,1-1 1 0 0,-1 1 0 0 0,0-1-1 0 0,0 1 1 0 0,1 0 0 0 0,-1-1-1 0 0,0 1 1 0 0,0 0-1 0 0,0-1 1 0 0,0 1 0 0 0,0 0-1 0 0,0 0 1 0 0,0-1-9 0 0,0 2 9 0 0,0 0 0 0 0,0 0 0 0 0,1 0 0 0 0,-1-1 0 0 0,0 1 0 0 0,1 0 0 0 0,-1-1 0 0 0,1 1 1 0 0,0 0-1 0 0,0-1 0 0 0,0 1 0 0 0,0-1 0 0 0,0 1-9 0 0,0 0 4 0 0,0-1-1 0 0,0 1 1 0 0,-1-1 0 0 0,1 1 0 0 0,0-1-1 0 0,-1 1 1 0 0,1 0 0 0 0,-1 0 0 0 0,1-1-1 0 0,-1 1 1 0 0,0 0 0 0 0,0 0 0 0 0,1 0-4 0 0,-1 8 48 0 0,0-7-40 0 0,1 0 0 0 0,-1-1 1 0 0,0 1-1 0 0,0 0 0 0 0,0 0 1 0 0,0 0-1 0 0,-1-1 1 0 0,1 1-1 0 0,-1 0 0 0 0,0 0 1 0 0,0 0-9 0 0,-6 2 14 0 0,7-5-12 0 0,-1 0 0 0 0,1 0 0 0 0,0 1 0 0 0,-1-1 0 0 0,1 0 0 0 0,-1 1 0 0 0,1-1 0 0 0,0 0 0 0 0,-1 1 0 0 0,1-1 0 0 0,0 0 0 0 0,-1 1 0 0 0,1-1 0 0 0,0 1 0 0 0,0-1 0 0 0,-1 1-1 0 0,1-1 1 0 0,0 0 0 0 0,0 1 0 0 0,0-1 0 0 0,0 1 0 0 0,-1-1 0 0 0,1 1 0 0 0,0-1 0 0 0,0 1 0 0 0,0-1 0 0 0,0 1 0 0 0,0-1 0 0 0,0 1 0 0 0,0-1 0 0 0,1 1 0 0 0,-1 0-2 0 0,0 0 8 0 0,0 1-1 0 0,-1 0 1 0 0,1-1 0 0 0,0 1 0 0 0,-1 0-1 0 0,1-1 1 0 0,-1 1 0 0 0,1-1-1 0 0,-1 1 1 0 0,0 0 0 0 0,0-1 0 0 0,1 0-1 0 0,-1 1 1 0 0,0-1-8 0 0,-4 7 35 0 0,-5 11 55 0 0,-9 16 63 0 0,-2-10 13 0 0,13-17-116 0 0,5-5-18 0 0,0 1-1 0 0,0-1 0 0 0,-1 0 1 0 0,1 0-1 0 0,-1-1 1 0 0,0 1-32 0 0,-1 0 33 0 0,5-3-25 0 0,-1 0 0 0 0,0 0 0 0 0,1 1 0 0 0,-1-1 1 0 0,0 0-1 0 0,1 1 0 0 0,-1-1 0 0 0,1 0 0 0 0,-1 1 0 0 0,1-1 0 0 0,-1 1 0 0 0,1-1 1 0 0,-1 1-1 0 0,1-1 0 0 0,-1 1 0 0 0,1 0 0 0 0,0-1 0 0 0,-1 1 0 0 0,1-1 1 0 0,0 1-1 0 0,-1 0 0 0 0,1 0-8 0 0,-2 4 22 0 0,-6 4-6 0 0,-10 1-111 0 0,2 0-19 0 0,10-7 35 0 0,-1-2 68 0 0,1 0 12 0 0,-10 9-1 0 0,1-7 0 0 0,13-3 0 0 0,0 0 0 0 0,1 0 0 0 0,-1 1 0 0 0,0-1 0 0 0,1 0 0 0 0,-1 1 0 0 0,1-1 0 0 0,-1 1 0 0 0,1 0 0 0 0,-1-1 0 0 0,1 1 0 0 0,-1 0 0 0 0,1 0 0 0 0,-1 0 0 0 0,-6 4 0 0 0,-8-2 0 0 0,3-3-27 0 0,11 0-101 0 0,2 0-4 0 0,0 0 47 0 0,0 0-3 0 0,0 0-45 0 0,0 0-125 0 0,-3-3-230 0 0,-10-10-21 0 0</inkml:trace>
  <inkml:trace contextRef="#ctx0" brushRef="#br0" timeOffset="1013.39">742 64 7256 0 0,'0'0'165'0'0,"0"0"22"0"0,0 0 7 0 0,3 3-23 0 0,0 0-137 0 0,-1-1-25 0 0,9 22-17 0 0,-6-16 43 0 0,0 2 118 0 0,-3-3-28 0 0,-1 2 34 0 0,-1-2-81 0 0,1-1 33 0 0,3 7 192 0 0,13 24 861 0 0,-10-24-799 0 0,-7-11-319 0 0,1-1 0 0 0,-1 0 0 0 0,1 1 1 0 0,-1-1-1 0 0,0 0 0 0 0,1 1 0 0 0,-1-1 0 0 0,0 1 0 0 0,0-1 0 0 0,0 1-46 0 0,2 17 438 0 0,1-9-260 0 0,1 1-13 0 0,-2-3-13 0 0,1 0 22 0 0,1-1 61 0 0,1 1-16 0 0,1 2 89 0 0,-4 4 77 0 0,0-3-68 0 0,4 1 17 0 0,0 1-26 0 0,-4-2-37 0 0,-2-5-93 0 0,1-1-57 0 0,5 7 84 0 0,-1-5-26 0 0,-3-1 41 0 0,-1 1 58 0 0,0 0 111 0 0,-1 4-145 0 0,0-9-85 0 0,0-2-36 0 0,0 0-10 0 0,0 0 2 0 0,0 0 12 0 0,0 0 7 0 0,0 0 2 0 0,-11 1 17 0 0,-14-2 224 0 0,17-3-229 0 0,4-5-66 0 0,2 4-18 0 0,0 3-55 0 0,1 1-1 0 0,0-1 1 0 0,0 1-1 0 0,0-1 0 0 0,0 1 1 0 0,0-1-1 0 0,0 0 0 0 0,1 0 1 0 0,-1 1-1 0 0,0-1 1 0 0,1 0-1 0 0,0 0 0 0 0,-1-1-8 0 0,0-30 136 0 0,1 30-125 0 0,-1 1-4 0 0,1 0-1 0 0,0 0 1 0 0,-1 0-1 0 0,1-1 1 0 0,-1 1-1 0 0,0 0 1 0 0,0 0-1 0 0,0 0 1 0 0,0 0-1 0 0,-1-2-6 0 0,1 3 0 0 0,0 0 0 0 0,0-1 0 0 0,0 1 0 0 0,1 0 0 0 0,-1-1 0 0 0,0 1 0 0 0,1-1 0 0 0,-1 1 0 0 0,1-1 0 0 0,0 1 0 0 0,-1-1 0 0 0,1 1 0 0 0,0-1 0 0 0,0 0 0 0 0,0 1 0 0 0,0-1 0 0 0,0 1 0 0 0,0-1 0 0 0,1 0 0 0 0,-1 1 0 0 0,0-1 0 0 0,1 1-1 0 0,0-1 1 0 0,-1 0 0 0 0,5-6 0 0 0,-4 7 0 0 0,0-1 0 0 0,0 1 0 0 0,0 0 0 0 0,0-1 0 0 0,-1 1 0 0 0,1-1 0 0 0,0 0 0 0 0,-1 1 0 0 0,1-1 0 0 0,-1 1 0 0 0,0-1 0 0 0,0 0 0 0 0,0 1 0 0 0,1-1 0 0 0,-2-1 0 0 0,1 1 0 0 0,0 0 0 0 0,0-1 0 0 0,0 1 0 0 0,0 0 0 0 0,0-1 0 0 0,1 1 0 0 0,-1 0 0 0 0,1 0 0 0 0,0-1 0 0 0,-1 1 0 0 0,1 0 0 0 0,0 0 0 0 0,0 0 0 0 0,0 0 0 0 0,1 0 0 0 0,-1 0 0 0 0,0 0 0 0 0,1 0 0 0 0,-1 0 0 0 0,1 0 0 0 0,1-1 0 0 0,-1 0 0 0 0,1 0 0 0 0,-1 0 0 0 0,0 0 0 0 0,0-1 0 0 0,0 0 0 0 0,0 0 2 0 0,0 1-1 0 0,0-1 1 0 0,0 1 0 0 0,0 0 0 0 0,0 0 0 0 0,2-1-2 0 0,13-14 45 0 0,-12 11-46 0 0,1 1 0 0 0,0 0 0 0 0,0 0 0 0 0,0 1 0 0 0,1 0 0 0 0,3-2 1 0 0,6 1-59 0 0,0-7 44 0 0,-11 9 15 0 0,0-1 0 0 0,1 2 0 0 0,0-1 0 0 0,0 0 0 0 0,0 1 0 0 0,1 0 0 0 0,-1 0 0 0 0,4 0 41 0 0,3 2-77 0 0,2 1-85 0 0,-2 1-92 0 0,-6-1 35 0 0,-2 1-37 0 0,-2-1 186 0 0,0 0-117 0 0,1 0-93 0 0,-1 0-104 0 0,0 0-107 0 0,0 0-110 0 0,0 0-113 0 0,0-1-116 0 0,-1 0-120 0 0,0 0-122 0 0,0-3-1048 0 0,-1-5-1174 0 0</inkml:trace>
  <inkml:trace contextRef="#ctx0" brushRef="#br0" timeOffset="1467.72">1594 33 5840 0 0,'0'0'132'0'0,"0"0"17"0"0,-2 0 11 0 0,-11 0-46 0 0,7 0-66 0 0,-2 0-42 0 0,-10 0 75 0 0,8-1 200 0 0,-2 1 71 0 0,10 0-282 0 0,0 0 1 0 0,1-1-1 0 0,-1 1 1 0 0,0 1 0 0 0,1-1-1 0 0,-1 0 1 0 0,1 0-1 0 0,-1 1 1 0 0,0-1-1 0 0,1 1 1 0 0,-1-1-1 0 0,1 1 1 0 0,-1-1-71 0 0,-2 7 367 0 0,0-2-40 0 0,-6-3-59 0 0,9-3-252 0 0,1 1-1 0 0,-1 0 0 0 0,1 0 0 0 0,-1 0 1 0 0,1 0-1 0 0,-1 0 0 0 0,1 0 0 0 0,-1 0 0 0 0,1 0 1 0 0,-1 0-1 0 0,1 0 0 0 0,0 1 0 0 0,-1-1 1 0 0,1 0-1 0 0,-1 0 0 0 0,1 0 0 0 0,-1 0 1 0 0,1 1-1 0 0,-1-1 0 0 0,1 0 0 0 0,0 1 0 0 0,-1-1 1 0 0,1 0-1 0 0,-1 1 0 0 0,1-1 0 0 0,0 0 1 0 0,-1 1-1 0 0,1-1 0 0 0,0 1 0 0 0,0-1 1 0 0,-1 0-1 0 0,1 1-15 0 0,-4 6 230 0 0,-10-2 95 0 0,9-2-210 0 0,1 1-1 0 0,-1 0 1 0 0,1 0 0 0 0,-4 4-115 0 0,-3 4 167 0 0,4-5-88 0 0,4-4 91 0 0,2 0-61 0 0,0 0-37 0 0,1 1-32 0 0,0-1-6 0 0,-1-1 24 0 0,-20 42 444 0 0,16-34-432 0 0,0 0-43 0 0,-3 8-6 0 0,6-13-5 0 0,1 0 1 0 0,0 0-1 0 0,0 0 0 0 0,1 1 1 0 0,-1-1-1 0 0,1 0 1 0 0,1 4-17 0 0,-3 7 56 0 0,-4-1-17 0 0,0 1 2 0 0,4 0 19 0 0,6 14 92 0 0,3-6-60 0 0,-5-18-76 0 0,0 12 71 0 0,-2-17-80 0 0,0 0 1 0 0,0 0 0 0 0,0 0-1 0 0,0-1 1 0 0,0 1 0 0 0,0 0-1 0 0,1 0 1 0 0,-1 0-1 0 0,0 0 1 0 0,0-1 0 0 0,0 1-1 0 0,1 0 1 0 0,-1 0-1 0 0,1 0 1 0 0,-1 0-8 0 0,11 4 119 0 0,-5 6-6 0 0,-5-10-104 0 0,-1 0-1 0 0,1 0 0 0 0,-1 0 1 0 0,1 0-1 0 0,-1 0 0 0 0,1 0 1 0 0,-1 0-1 0 0,1 0 0 0 0,0 0 0 0 0,0 0 1 0 0,-1 0-1 0 0,1 0 0 0 0,0-1 1 0 0,0 1-1 0 0,0 0 0 0 0,0-1-8 0 0,22 12 228 0 0,-14-8-141 0 0,22 1 246 0 0,-24 0-262 0 0,-6-4-62 0 0,-1-1 0 0 0,1 1 1 0 0,0 0-1 0 0,0-1 0 0 0,-1 1 0 0 0,1-1 1 0 0,0 1-1 0 0,0-1 0 0 0,0 1 1 0 0,0-1-1 0 0,0 0 0 0 0,0 1 0 0 0,0-1 1 0 0,-1 0-1 0 0,1 0 0 0 0,0 0 1 0 0,0 0-1 0 0,0 1 0 0 0,0-2 1 0 0,0 1-1 0 0,0 0 0 0 0,0 0 0 0 0,0 0 1 0 0,0 0-1 0 0,0 0 0 0 0,0-1 1 0 0,0 1-10 0 0,17-8 149 0 0,-15 7-124 0 0,0 0 1 0 0,0 0-1 0 0,0 0 0 0 0,0 1 1 0 0,0-1-1 0 0,0 1 0 0 0,3 0-25 0 0,-2 0 35 0 0,-1-1-1 0 0,1 1 0 0 0,0-1 1 0 0,0 0-1 0 0,0 0 0 0 0,-1 0 1 0 0,1-1-1 0 0,-1 1 0 0 0,1-1 1 0 0,-1 0-1 0 0,1 0 0 0 0,-1 0 1 0 0,0 0-1 0 0,0 0 0 0 0,0-1 1 0 0,0 0-1 0 0,0 1 0 0 0,-1-1 1 0 0,2-2-35 0 0,2-1 113 0 0,1 0 0 0 0,-1 0 0 0 0,7-3-113 0 0,-8 5 37 0 0,-3 3-20 0 0,0 0-1 0 0,0-1 1 0 0,1 1-1 0 0,-1-1 1 0 0,-1 0-1 0 0,1 1 1 0 0,0-1 0 0 0,0-1-17 0 0,7-16 132 0 0,-8 15-93 0 0,0-1 1 0 0,1 1-1 0 0,0 0 0 0 0,0 0 1 0 0,2-3-40 0 0,1 0 37 0 0,13-23 119 0 0,-7 4 10 0 0,-9 20-145 0 0,6-18 83 0 0,-4-7 35 0 0,-4 24-107 0 0,0 5-22 0 0,0 0 0 0 0,0 0 0 0 0,0 0 0 0 0,0-1 0 0 0,0 1 0 0 0,0 0 0 0 0,-1 0 0 0 0,1 0 0 0 0,-1 0 0 0 0,0-1-10 0 0,-31-60 158 0 0,30 60-157 0 0,-1 0 1 0 0,0 0-1 0 0,0 1 0 0 0,0-1 0 0 0,0 1 1 0 0,-1 0-1 0 0,1 0 0 0 0,0 0 0 0 0,-1 1 0 0 0,-3-2-1 0 0,1 0 1 0 0,-29-10-6 0 0,25 10-12 0 0,4 1-46 0 0,-6 2 50 0 0,8 0-45 0 0,0-1-84 0 0,2 1 29 0 0,0-1-34 0 0,0 1-38 0 0,0-1-43 0 0,0 0-90 0 0,0-1-59 0 0,0 1-55 0 0,0-1-47 0 0,0 1-37 0 0,0 0-33 0 0,-2-2-623 0 0,-2 1-789 0 0,-3 2-1116 0 0,8 0 2986 0 0</inkml:trace>
  <inkml:trace contextRef="#ctx0" brushRef="#br0" timeOffset="1937.6">2131 49 6936 0 0,'0'0'157'0'0,"0"0"23"0"0,0 0 11 0 0,0-3-31 0 0,-1-14-132 0 0,-1 8 50 0 0,-1 6 63 0 0,-1 3 77 0 0,1 0-29 0 0,0 0 494 0 0,2-2-362 0 0,0 1-68 0 0,0-1-59 0 0,0 1-51 0 0,0 0-27 0 0,-1 0-46 0 0,-1-2 5 0 0,1 2 3 0 0,1 0 48 0 0,-1-1 96 0 0,1 1 68 0 0,-14 1 553 0 0,1-1-279 0 0,1 2-108 0 0,6-1-276 0 0,2 0-38 0 0,0 1-40 0 0,1 1-42 0 0,-25 14 296 0 0,24-3-196 0 0,-7 3-13 0 0,-5-1-45 0 0,13-12-80 0 0,0 1-1 0 0,1-1 1 0 0,-1 1-1 0 0,0 0 1 0 0,1 0-1 0 0,0 0 1 0 0,-1 2-22 0 0,-10 26 146 0 0,11-22-99 0 0,-1 0 0 0 0,-1-1 1 0 0,-3 6-48 0 0,2-6 27 0 0,-1 2 37 0 0,4 6 47 0 0,2-9-56 0 0,0 0-1 0 0,0 0 1 0 0,-1 0-1 0 0,0 0 1 0 0,-3 7-55 0 0,4-12 13 0 0,0 2 47 0 0,-1 1-1 0 0,2-1 1 0 0,-1 1 0 0 0,1 0 0 0 0,-1-1 0 0 0,2 1 0 0 0,-1 0 0 0 0,1 0-60 0 0,-1 6 97 0 0,3 4 94 0 0,3-6-45 0 0,-2-2-73 0 0,7 16-34 0 0,-6-13-71 0 0,1 1-43 0 0,-5-10 68 0 0,0-1 0 0 0,0 1 0 0 0,0-1 0 0 0,0 1 1 0 0,1-1-1 0 0,-1 0 0 0 0,1 0 0 0 0,-1 0 0 0 0,1 0 0 0 0,0 1 7 0 0,20 9 36 0 0,-15-8 3 0 0,10 5 33 0 0,-12-6-51 0 0,1 0 0 0 0,0 0-1 0 0,0 0 1 0 0,0-1 0 0 0,0 0 0 0 0,0 0 0 0 0,0-1 0 0 0,0 0 0 0 0,6 0-21 0 0,25 0 91 0 0,-17 0-55 0 0,-4 0-35 0 0,32 0 3 0 0,-32 0-19 0 0,2 0-37 0 0,-13 0-48 0 0,1-1 38 0 0,14-3-72 0 0,-15 2 19 0 0,2-1-97 0 0,-2 1-30 0 0,0 0-88 0 0,1 0-103 0 0,1-1-118 0 0,-5 3 200 0 0,1-1-50 0 0,-1-1-44 0 0,1 1-39 0 0,1 0-139 0 0,-1-1-39 0 0,2 0-170 0 0,2-2-456 0 0</inkml:trace>
  <inkml:trace contextRef="#ctx0" brushRef="#br0" timeOffset="2394.66">2541 333 7080 0 0,'0'0'157'0'0,"3"0"23"0"0,3 0-90 0 0,18 0 149 0 0,-10-3-169 0 0,-10 1-75 0 0,13-7 1 0 0,-9 4 71 0 0,-3-1 108 0 0,-5 5-160 0 0,0 1 1 0 0,0-1-1 0 0,1 1 1 0 0,-1-1-1 0 0,0 1 1 0 0,0 0-1 0 0,1-1 1 0 0,-1 1-1 0 0,0 0 1 0 0,1-1-1 0 0,-1 1 1 0 0,1 0-1 0 0,-1-1 1 0 0,0 1-1 0 0,1 0 1 0 0,-1 0-1 0 0,1-1 1 0 0,-1 1 0 0 0,1 0-1 0 0,-1 0 1 0 0,1 0-1 0 0,-1 0 1 0 0,1 0-1 0 0,-1 0 1 0 0,1 0-1 0 0,-1 0 1 0 0,1 0-1 0 0,-1 0 1 0 0,1 0-1 0 0,-1 0 1 0 0,1 0-1 0 0,0 0-15 0 0,8-1 234 0 0,-1-2-35 0 0,-7 2-175 0 0,0 1 0 0 0,0-1 0 0 0,0 0 0 0 0,0 1 0 0 0,0-1 0 0 0,0 0 0 0 0,0 0 0 0 0,-1 0 0 0 0,1 0 0 0 0,0 0 0 0 0,-1 0 0 0 0,1 0 0 0 0,0 0-24 0 0,1-4 81 0 0,-2 5-64 0 0,0-1-1 0 0,1 0 0 0 0,-1 1 1 0 0,0-1-1 0 0,1 1 0 0 0,-1-1 1 0 0,0 0-1 0 0,1 1 0 0 0,-1-1 1 0 0,1 1-1 0 0,-1-1 1 0 0,1 1-1 0 0,-1-1 0 0 0,1 1 1 0 0,-1-1-1 0 0,1 1 0 0 0,-1 0 1 0 0,1-1-1 0 0,0 1 0 0 0,-1 0 1 0 0,1 0-1 0 0,0-1-16 0 0,4-1 61 0 0,-4 1-47 0 0,0 1 1 0 0,0-1 0 0 0,0 0 0 0 0,0 0-1 0 0,-1 1 1 0 0,1-1 0 0 0,0 0 0 0 0,0 0-1 0 0,-1 0 1 0 0,1 0 0 0 0,-1 0 0 0 0,1 0-1 0 0,-1 0 1 0 0,1 0 0 0 0,-1 0 0 0 0,1 0-15 0 0,5-10 201 0 0,5 5-32 0 0,-6-4-17 0 0,6 5-6 0 0,-6-9-6 0 0,5 1-18 0 0,-7 9-11 0 0,-2 0-58 0 0,-2-3-8 0 0,1 6-28 0 0,0-3 23 0 0,0 0 39 0 0,0-14 420 0 0,-3 13-377 0 0,-3 0-24 0 0,5 5-92 0 0,1 0 0 0 0,-1 0-1 0 0,1-1 1 0 0,0 1 0 0 0,-1 0 0 0 0,1 0-1 0 0,0-1 1 0 0,-1 1 0 0 0,1 0 0 0 0,0 0-1 0 0,-1-1 1 0 0,1 1 0 0 0,0 0-1 0 0,0-1 1 0 0,-1 1 0 0 0,1 0 0 0 0,0-1-1 0 0,0 1 1 0 0,0-1 0 0 0,0 1-1 0 0,-1 0 1 0 0,1-1 0 0 0,0 1 0 0 0,0-1-1 0 0,0 1 1 0 0,0-1 0 0 0,0 1-1 0 0,0 0 1 0 0,0-1 0 0 0,0 1 0 0 0,0-1-6 0 0,-2-4 136 0 0,-14-11 69 0 0,-6-7-26 0 0,14 17-151 0 0,0-1 1 0 0,-1 1-1 0 0,0 1 0 0 0,0 0 0 0 0,-2-1-28 0 0,-5 4 11 0 0,7 2 14 0 0,-1 0 41 0 0,-19 0 237 0 0,29 0-288 0 0,-1-1-1 0 0,0 1 1 0 0,1 0 0 0 0,-1 1-1 0 0,0-1 1 0 0,1 0-1 0 0,-1 0 1 0 0,0 0 0 0 0,1 0-1 0 0,-1 0 1 0 0,0 1-1 0 0,1-1 1 0 0,-1 0-1 0 0,1 1 1 0 0,-1-1 0 0 0,0 0-1 0 0,1 1 1 0 0,-1-1-1 0 0,1 1 1 0 0,-1-1 0 0 0,1 1-1 0 0,-1-1 1 0 0,1 1-1 0 0,0-1 1 0 0,-1 1 0 0 0,1 0-15 0 0,-5 4 141 0 0,-6-3-91 0 0,10-2-50 0 0,0 0 1 0 0,1 0-1 0 0,-1 1 0 0 0,0-1 1 0 0,0 0-1 0 0,0 0 0 0 0,1 0 1 0 0,-1 1-1 0 0,0-1 0 0 0,0 0 1 0 0,1 1-1 0 0,-1-1 0 0 0,0 0 1 0 0,1 1-1 0 0,-1-1 0 0 0,0 1 1 0 0,1-1-1 0 0,-1 1 0 0 0,1-1 1 0 0,-1 1-1 0 0,1 0 1 0 0,-1-1-1 0 0,1 1 0 0 0,-1 0 1 0 0,1-1-1 0 0,0 1 0 0 0,-1 0 1 0 0,1 0-1 0 0,0 0 0 0 0,-1 0 1 0 0,1 0 1 0 0,-1 0-1 0 0,0 1 0 0 0,1-1 0 0 0,-1 0 1 0 0,0 0-1 0 0,0 0 0 0 0,1 0 1 0 0,-1 0-1 0 0,0 0 0 0 0,0-1 0 0 0,0 1 1 0 0,0 0-1 0 0,0 0 0 0 0,-1-1-1 0 0,-3 3 20 0 0,5-3-14 0 0,-1 0 0 0 0,0 0 0 0 0,1 1 0 0 0,-1-1 0 0 0,1 0 0 0 0,-1 1 0 0 0,0-1 1 0 0,1 1-1 0 0,-1-1 0 0 0,1 0 0 0 0,-1 1 0 0 0,1-1 0 0 0,-1 1 0 0 0,1 0 0 0 0,0-1 0 0 0,-1 1 0 0 0,1-1 0 0 0,0 1 0 0 0,-1-1 0 0 0,1 1 0 0 0,0 0 0 0 0,-1 0-6 0 0,-1 4 19 0 0,-24 42 199 0 0,20-15-74 0 0,2-24-110 0 0,3-7-26 0 0,0 0 0 0 0,0 1 0 0 0,0-1-1 0 0,0 1 1 0 0,0-1 0 0 0,1 1 0 0 0,-1-1 0 0 0,1 1-1 0 0,-1 0 1 0 0,1-1 0 0 0,0 1 0 0 0,-1 0 0 0 0,1-1 0 0 0,0 1-8 0 0,0 36 160 0 0,0 50 42 0 0,0-86-201 0 0,0 0 0 0 0,1 0 0 0 0,-1 0 0 0 0,0-1 0 0 0,1 1 0 0 0,-1 0 1 0 0,1-1-1 0 0,0 1 0 0 0,-1 0 0 0 0,1-1 0 0 0,0 1 0 0 0,0-1 0 0 0,0 1-1 0 0,0 0 1 0 0,0-1-1 0 0,0 1 1 0 0,0-1 0 0 0,0 1 0 0 0,-1-1 0 0 0,1 1-1 0 0,-1 0 1 0 0,1 0 0 0 0,-1-1 0 0 0,1 1 0 0 0,-1 0-1 0 0,0 0 1 0 0,0 0-1 0 0,0-1 5 0 0,0 1-1 0 0,0-1 1 0 0,0 1-1 0 0,1 0 1 0 0,-1-1-1 0 0,0 1 1 0 0,1-1-1 0 0,-1 1 1 0 0,1-1-1 0 0,0 2-4 0 0,0-2 1 0 0,-1 0 0 0 0,1-1-1 0 0,0 1 1 0 0,0 0-1 0 0,-1 0 1 0 0,1 0 0 0 0,0 0-1 0 0,0 0 1 0 0,0-1 0 0 0,0 1-1 0 0,0-1 1 0 0,0 1 0 0 0,0 0-1 0 0,12 4 0 0 0,-8 5 10 0 0,20 4 45 0 0,-21-12-56 0 0,-3-1 0 0 0,1-1 1 0 0,-1 1 0 0 0,1-1 0 0 0,-1 0 0 0 0,0 1 0 0 0,1-1 0 0 0,-1 0 0 0 0,1 0 0 0 0,-1 0 0 0 0,1 0 0 0 0,16 2 11 0 0,-10 2-3 0 0,4 2 7 0 0,-2-3-39 0 0,-3-3-39 0 0,1-2-53 0 0,14-8-193 0 0,3 7 58 0 0,7 3-43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17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9416 0 0,'0'0'208'0'0,"0"0"33"0"0,0 0 16 0 0,0 0 47 0 0,0 0 147 0 0,0 0 58 0 0,2 0 17 0 0,-1 0-505 0 0,-1 0 0 0 0,1 0 0 0 0,-1 0 0 0 0,0 0 0 0 0,1 0 0 0 0,-1 0 0 0 0,1 0 0 0 0,-1 0 0 0 0,1 0 0 0 0,-1 0 0 0 0,0 0 1 0 0,1 0-1 0 0,-1-1 0 0 0,1 1 0 0 0,-1 0 0 0 0,0 0 0 0 0,1 0 0 0 0,-1-1 0 0 0,0 1 0 0 0,1 0 0 0 0,-1 0 0 0 0,0-1 0 0 0,1 1 0 0 0,-1 0 0 0 0,0-1 1 0 0,0 1-1 0 0,1 0 0 0 0,-1-1 0 0 0,0 1 0 0 0,0-1 0 0 0,0 1-21 0 0,5-7 304 0 0,3 2 24 0 0,9-4 50 0 0,-13 7-257 0 0,1 1 20 0 0,2 0 89 0 0,23 0 735 0 0,-24 1-791 0 0,0 0-37 0 0,-1 0-37 0 0,-1 1-83 0 0,18-1 205 0 0,-12 0-135 0 0,6 0 46 0 0,31 0-107 0 0,-16 0-26 0 0,-24 0 0 0 0,-6 0-5 0 0,1 0 0 0 0,0 0 0 0 0,-1 0 0 0 0,1 0 0 0 0,0 0 0 0 0,-1 0 0 0 0,1 0 0 0 0,0-1 0 0 0,-1 1 0 0 0,1 0 0 0 0,-1-1 0 0 0,2 0 5 0 0,-1-2-37 0 0,-1 1-70 0 0,-1 0-20 0 0,1 1-62 0 0,0-1-74 0 0,0 1-88 0 0,-1 1 2 0 0,1-1-57 0 0,1 1-52 0 0,-1-1-44 0 0,0 1-150 0 0,1 0-44 0 0,0 0-183 0 0,2 0-485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24.2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8984 0 0,'0'0'200'0'0,"0"0"33"0"0,0 0 15 0 0,0 3-3 0 0,3 20 97 0 0,-3-21-317 0 0,1-1 0 0 0,-1 1 1 0 0,1 0-1 0 0,0-1 0 0 0,0 1 0 0 0,0 0 0 0 0,0-1 0 0 0,0 1 1 0 0,0-1-1 0 0,1 2-25 0 0,0-1 146 0 0,0 1-52 0 0,-1 0-32 0 0,-1 1-27 0 0,0 0-7 0 0,0-2 23 0 0,5 6 56 0 0,1 2 45 0 0,-4 4 37 0 0,-2 5 125 0 0,-1 4 34 0 0,2-9-144 0 0,0-3-70 0 0,1-2-46 0 0,9 12 212 0 0,-6 8 17 0 0,-1-14-171 0 0,-2-9-71 0 0,0 0 1 0 0,-1 1-1 0 0,1-1 0 0 0,-1 0 0 0 0,-1 1 0 0 0,1 0 0 0 0,-1-1 0 0 0,0 1 0 0 0,-1-1 0 0 0,1 1 0 0 0,-2 1-75 0 0,-3 9 141 0 0,4-14-111 0 0,0 0-1 0 0,0 0 1 0 0,0 0 0 0 0,0 1 0 0 0,0-1 0 0 0,1 0 0 0 0,0 1 0 0 0,-1-1 0 0 0,1 1 0 0 0,1-1-1 0 0,-1 1 1 0 0,0-1 0 0 0,1 1-30 0 0,3 12 126 0 0,-1-10-66 0 0,-2 1 0 0 0,1 0 0 0 0,-1-1 1 0 0,0 1-1 0 0,0 0 0 0 0,-1 0-60 0 0,0 65 424 0 0,0 22 74 0 0,0-63-296 0 0,0 0 37 0 0,0-6-3 0 0,0 1 39 0 0,0-1 47 0 0,0-1 52 0 0,0-21-150 0 0,0-3-126 0 0,0 0-25 0 0,0 0 12 0 0,0 0 3 0 0,0 0 0 0 0,0 0 2 0 0,0 0 6 0 0,0-3 6 0 0,0 2-86 0 0,0 0-1 0 0,0-1 0 0 0,1 1 0 0 0,-1 0 1 0 0,0-1-1 0 0,1 1 0 0 0,-1 0 0 0 0,1 0 1 0 0,-1-1-1 0 0,1 1 0 0 0,-1 0 0 0 0,1 0 1 0 0,0-1-16 0 0,4-3 33 0 0,0-1-46 0 0,-4 5 17 0 0,1-1 0 0 0,-1 1 0 0 0,1-1 0 0 0,-1 0 1 0 0,0 0-1 0 0,0 0 0 0 0,0 1 0 0 0,0-1 0 0 0,0 0 0 0 0,0 0 0 0 0,-1-1-4 0 0,3-19 8 0 0,-3 20-5 0 0,0 0-1 0 0,0 1 0 0 0,0-1 1 0 0,0 0-1 0 0,0 1 0 0 0,1-1 1 0 0,-1 1-1 0 0,1-1 0 0 0,-1 1 1 0 0,1-1-1 0 0,0 1 0 0 0,-1-1 1 0 0,1 1-1 0 0,0-1 0 0 0,0 1 0 0 0,0 0 1 0 0,0-1-1 0 0,0 1 0 0 0,1 0 1 0 0,0-1-3 0 0,0 1 1 0 0,-1-1 1 0 0,1 1 0 0 0,-1-1-1 0 0,0 0 1 0 0,1 1-1 0 0,-1-1 1 0 0,0 0 0 0 0,0 0-1 0 0,0 0 1 0 0,0 0-1 0 0,-1 0-1 0 0,4-11 0 0 0,-4 11 0 0 0,0 0 0 0 0,1-1 0 0 0,0 1 0 0 0,-1 0 0 0 0,1-1 0 0 0,0 1 0 0 0,0 0 0 0 0,0 0 0 0 0,0 0 0 0 0,1 0 0 0 0,-1 0 0 0 0,1 0 0 0 0,-1 0 0 0 0,1 0 0 0 0,11-10 0 0 0,-8 8 0 0 0,0 0 0 0 0,-1-1 0 0 0,1 0 0 0 0,-1 0 0 0 0,0 0 0 0 0,1-2 0 0 0,-1-3 0 0 0,-3 7 0 0 0,0 1 0 0 0,0 0 0 0 0,1 0 0 0 0,-1 0 0 0 0,0-1 0 0 0,1 1 0 0 0,-1 0 0 0 0,1 1 0 0 0,0-1 0 0 0,5-6 0 0 0,-4 4 0 0 0,1 1 0 0 0,-1 0 0 0 0,0 0 0 0 0,1 0 0 0 0,-1 0 0 0 0,2 1 0 0 0,58-30 0 0 0,-59 31-4 0 0,1 0-1 0 0,0 0 1 0 0,-1 0-1 0 0,1 1 0 0 0,0-1 1 0 0,0 1-1 0 0,0 0 1 0 0,-1 1-1 0 0,4 0 5 0 0,2-1-25 0 0,-8 0 21 0 0,0 0-1 0 0,-1 1 1 0 0,1-1 0 0 0,0 0 0 0 0,-1 0 0 0 0,1 1 0 0 0,0-1-1 0 0,-1 1 1 0 0,1-1 0 0 0,-1 1 0 0 0,1 0 0 0 0,-1-1 0 0 0,1 1-1 0 0,-1 0 1 0 0,1 1 4 0 0,6 3-31 0 0,12 4 24 0 0,-15-8 2 0 0,-1 0 0 0 0,0 1 0 0 0,0 0 1 0 0,-1 0-1 0 0,1 0 0 0 0,0 0 0 0 0,-1 0 0 0 0,1 1 0 0 0,-1 0 1 0 0,0 0-1 0 0,1 0 0 0 0,-1 0 0 0 0,-1 0 0 0 0,1 0 0 0 0,1 3 5 0 0,11 25 0 0 0,-14-29 0 0 0,0 0 0 0 0,-1 0 0 0 0,1-1-1 0 0,-1 1 1 0 0,0 0 0 0 0,0 0 0 0 0,1 0-1 0 0,-1 0 1 0 0,0 0 0 0 0,-1 0-1 0 0,1 1 1 0 0,0-2-4 0 0,0 1-1 0 0,-1 0 1 0 0,1 0-1 0 0,0 0 1 0 0,1 0-1 0 0,-1 0 0 0 0,0 0 1 0 0,1 0-1 0 0,-1 0 1 0 0,1 0-1 0 0,0 0 5 0 0,3 5-9 0 0,-3-6 9 0 0,0 0 0 0 0,-1-1 0 0 0,1 1 0 0 0,-1 0 0 0 0,1 0 0 0 0,-1-1 0 0 0,1 1 0 0 0,-1 0 0 0 0,1 0 0 0 0,-1 0 0 0 0,1 0 0 0 0,-1 0-1 0 0,0 0 1 0 0,0 0 0 0 0,0 0 0 0 0,1-1 0 0 0,-1 1 0 0 0,0 0 0 0 0,0 0 0 0 0,0 0 0 0 0,0 0 0 0 0,-1 0 0 0 0,1 0 0 0 0,0 0 0 0 0,0 0-1 0 0,-1 0 1 0 0,1 0 0 0 0,-5 7 0 0 0,4-7 0 0 0,0 1 0 0 0,0-1 0 0 0,1 1 0 0 0,-1-1 0 0 0,0 1 0 0 0,0-1 0 0 0,1 1 0 0 0,-1-1 0 0 0,1 1 0 0 0,0 0 0 0 0,-1-1 0 0 0,1 1 0 0 0,0 0 0 0 0,0 0 0 0 0,1 9 0 0 0,-1-8 0 0 0,0 1 0 0 0,0-1 0 0 0,0 0 0 0 0,0 0 0 0 0,0 1 0 0 0,0-1 0 0 0,-1 0 0 0 0,0 0 0 0 0,1 0 0 0 0,-2 1 0 0 0,-3 4 0 0 0,4-7 0 0 0,1 1 0 0 0,-1-1 0 0 0,0 1 0 0 0,0-1 0 0 0,0 1 0 0 0,1-1 0 0 0,-1 1 0 0 0,1-1 0 0 0,-1 1 0 0 0,1 0 0 0 0,0-1 0 0 0,-1 1 0 0 0,1 0 0 0 0,0-1 0 0 0,0 0 1 0 0,0-1 0 0 0,1 1 0 0 0,-1-1 0 0 0,0 1-1 0 0,0-1 1 0 0,0 1 0 0 0,0-1 0 0 0,0 1-1 0 0,0-1 1 0 0,0 1 0 0 0,-1-1 0 0 0,1 1-1 0 0,0-1 1 0 0,0 1 0 0 0,0-1 0 0 0,0 1 0 0 0,-1-1-1 0 0,1 1 1 0 0,0-1 0 0 0,0 0 0 0 0,-1 1-1 0 0,1-1 1 0 0,0 1 0 0 0,-1-1 0 0 0,1 0 0 0 0,0 1-1 0 0,-1-1 1 0 0,1 0 0 0 0,-1 1 0 0 0,1-1-1 0 0,-1 0 1 0 0,1 0-1 0 0,-7 5 29 0 0,1 6-8 0 0,5-10-18 0 0,1 0-1 0 0,-1 0 1 0 0,1 0 0 0 0,-1 0-1 0 0,1 0 1 0 0,-1 0 0 0 0,1 0-1 0 0,-1 0 1 0 0,0 0 0 0 0,0 0-1 0 0,1-1 1 0 0,-1 1 0 0 0,0 0-1 0 0,0 0 1 0 0,0-1 0 0 0,0 1-3 0 0,-13 4 21 0 0,10 2 7 0 0,0-2-6 0 0,-9-3-8 0 0,9-2-7 0 0,0 0 0 0 0,1 1-1 0 0,-1-1 1 0 0,0 1 0 0 0,0 0 0 0 0,0 1 0 0 0,0-1-1 0 0,1 1 1 0 0,-1-1 0 0 0,-2 3-7 0 0,-26 1 137 0 0,23 0-111 0 0,7-4-17 0 0,0 0-1 0 0,0 0 1 0 0,0 0 0 0 0,0 0-1 0 0,-1-1 1 0 0,1 1 0 0 0,0 0-1 0 0,-1-1-8 0 0,-37 1 22 0 0,30-1-25 0 0,9 0-12 0 0,-1 0 1 0 0,0 0 0 0 0,0-1 0 0 0,0 1-1 0 0,1 0 1 0 0,-1-1 0 0 0,0 0 0 0 0,1 1-1 0 0,-1-1 1 0 0,0 0 0 0 0,1 0-1 0 0,-1 0 1 0 0,1 0 14 0 0,-10-4-153 0 0,-2 2-55 0 0,0 3-47 0 0,10 0 85 0 0,3-2 4 0 0,-2-6-285 0 0,-3 3-98 0 0,4 5 494 0 0,1-1 1 0 0,-1 1 0 0 0,1 0-1 0 0,-1-1 1 0 0,0 1-1 0 0,1-1 1 0 0,-1 0 0 0 0,1 1-1 0 0,0-1 1 0 0,-1 1 0 0 0,1-1-1 0 0,-1 0 1 0 0,1 1 0 0 0,0-1-1 0 0,-1 0 1 0 0,1 1-1 0 0,0-1 1 0 0,0 0 0 0 0,0 0-1 0 0,0 1 1 0 0,-1-1 0 0 0,1 0-1 0 0,0 0 1 0 0,0 1 0 0 0,0-1 54 0 0,0-15-864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24.7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0 113 6648 0 0,'0'0'149'0'0,"0"0"23"0"0,0 0 12 0 0,3 0 48 0 0,6-2 82 0 0,-9 1-287 0 0,0 1-1 0 0,1-1 0 0 0,-1 1 0 0 0,1 0 0 0 0,-1-1 0 0 0,0 1 0 0 0,1-1 1 0 0,-1 1-1 0 0,0-1 0 0 0,0 1 0 0 0,0 0 0 0 0,1-1 0 0 0,-1 1 0 0 0,0-1 0 0 0,0 0 1 0 0,0 1-1 0 0,0-1 0 0 0,0 1 0 0 0,0-1 0 0 0,0 1 0 0 0,0-1 0 0 0,0 0-26 0 0,0-1 502 0 0,3-1-17 0 0,10-7-77 0 0,-6 7-248 0 0,-7 3-144 0 0,1-1 0 0 0,-1 1 0 0 0,0 0 1 0 0,1 0-1 0 0,-1 0 0 0 0,1 0 1 0 0,-1-1-1 0 0,1 1 0 0 0,-1 0 1 0 0,0 0-1 0 0,1-1 0 0 0,-1 1 1 0 0,1 0-1 0 0,-1-1 0 0 0,0 1 1 0 0,1 0-1 0 0,-1-1 0 0 0,0 1 0 0 0,0 0 1 0 0,1-1-1 0 0,-1 1 0 0 0,0-1 1 0 0,0 1-1 0 0,0 0 0 0 0,1-1 1 0 0,-1 1-1 0 0,0-1 0 0 0,0 1 1 0 0,0-1-1 0 0,0 1 0 0 0,0-1 0 0 0,0 1 1 0 0,0-1-1 0 0,0 1 0 0 0,0-1 1 0 0,0 1-17 0 0,2-5 381 0 0,-1 4-388 0 0,1-1 47 0 0,0 0 67 0 0,1-1 48 0 0,8-8 497 0 0,-6 7-405 0 0,-2 2-135 0 0,-1 0-39 0 0,12-3 397 0 0,-9-5-4 0 0,3 4-102 0 0,8-2 62 0 0,-11 6-288 0 0,-4 1-79 0 0,1 0 0 0 0,0 1 0 0 0,0-1 0 0 0,-1 1 0 0 0,1-1 0 0 0,0 1 0 0 0,0 0 0 0 0,0-1 0 0 0,0 1 0 0 0,0 0 0 0 0,1 0-59 0 0,12 4 372 0 0,-4 0-143 0 0,-2 1-104 0 0,-4-3-111 0 0,5 4 51 0 0,-4-3-37 0 0,-5 1-29 0 0,0 2 10 0 0,12 10 32 0 0,-11-15-40 0 0,-1 0 0 0 0,0 1-1 0 0,0-1 1 0 0,1 0 0 0 0,-1 1-1 0 0,0-1 1 0 0,0 0 0 0 0,0 1-1 0 0,0 0 1 0 0,-1-1-1 0 0,1 1 1 0 0,0-1 0 0 0,-1 1-1 0 0,1 0 1 0 0,-1 0 0 0 0,1-1-1 0 0,-1 1 1 0 0,0 0 0 0 0,0 0-1 0 0,1 8 0 0 0,-1-7 0 0 0,0 0 0 0 0,1 0 0 0 0,-1-1 0 0 0,0 1 0 0 0,-1 0 0 0 0,1 0 0 0 0,0 0 0 0 0,-1 0 0 0 0,1-1 0 0 0,-1 1 0 0 0,0 1 0 0 0,-10 1 0 0 0,-5 24 53 0 0,11-19-43 0 0,5-7-10 0 0,-1-1 0 0 0,-1 0 0 0 0,1 0 0 0 0,0 1 0 0 0,-1-1 0 0 0,1 0 0 0 0,-1 0 0 0 0,1-1 1 0 0,-1 1-1 0 0,-1 1 5 0 0,1 0 0 0 0,0 0 0 0 0,-1 1 0 0 0,1-1 0 0 0,0 0 1 0 0,0 2-6 0 0,1-2 5 0 0,-1 1 1 0 0,0-1-1 0 0,-1 0 1 0 0,1 1-1 0 0,0-1 1 0 0,-2 1-6 0 0,-3 3 0 0 0,3-4 10 0 0,1 0 0 0 0,0 1 0 0 0,0-1 0 0 0,0 1 0 0 0,0-1 0 0 0,0 1-10 0 0,2-1 7 0 0,-2 3 9 0 0,0 0 0 0 0,0 0 0 0 0,-1-1 0 0 0,-1 2-16 0 0,4-5 5 0 0,0-1 0 0 0,0 0 0 0 0,0 0 0 0 0,0 0 1 0 0,-1 0-1 0 0,1 0 0 0 0,0 0 0 0 0,0 0 0 0 0,-1-1 0 0 0,1 1 1 0 0,-1 0-1 0 0,1-1 0 0 0,-1 1 0 0 0,1-1 0 0 0,0 1 0 0 0,-1-1 1 0 0,0 0-1 0 0,1 0 0 0 0,-2 1-5 0 0,3-1 1 0 0,0 0 0 0 0,0 0 0 0 0,0 0 0 0 0,0-1 0 0 0,0 1 0 0 0,-1 0 0 0 0,1 0 0 0 0,0 0 0 0 0,0 0 0 0 0,0 0 0 0 0,0 0 0 0 0,0 0 0 0 0,0 0 0 0 0,0 0 0 0 0,0 0 0 0 0,0 0 0 0 0,0 0 0 0 0,-1 1 0 0 0,1-1-1 0 0,0 0 1 0 0,0 0 0 0 0,0 0 0 0 0,0 0 0 0 0,0 0 0 0 0,0 0 0 0 0,0 0 0 0 0,0 0 0 0 0,0 0 0 0 0,0 0 0 0 0,0 0 0 0 0,0 0 0 0 0,0 0 0 0 0,-1 0 0 0 0,1 0 0 0 0,0 0 0 0 0,0 0 0 0 0,0 1 0 0 0,0-1 0 0 0,0 0 0 0 0,0 0 0 0 0,0 0 0 0 0,0 0 0 0 0,0 0 0 0 0,0 0 0 0 0,0 0 0 0 0,0 0 0 0 0,0 0 0 0 0,0 0 0 0 0,0 1 0 0 0,0-1 0 0 0,0 0 0 0 0,0 0 0 0 0,0 0 0 0 0,0 0 0 0 0,0 0 0 0 0,0 0 0 0 0,0 0-1 0 0,0 14 63 0 0,0-2 21 0 0,0-2 61 0 0,0-1 103 0 0,-2-9-50 0 0,-6 2-53 0 0,3 4-37 0 0,4-6-101 0 0,1 1-1 0 0,0 0 1 0 0,-1-1 0 0 0,1 1-1 0 0,-1-1 1 0 0,1 1 0 0 0,-1-1 0 0 0,1 0-1 0 0,-1 1 1 0 0,1-1 0 0 0,-1 1-1 0 0,1-1 1 0 0,-1 0 0 0 0,0 0 0 0 0,1 1-1 0 0,-1-1 1 0 0,1 0 0 0 0,-1 0-1 0 0,0 0 1 0 0,1 1 0 0 0,-1-1-1 0 0,0 0 1 0 0,0 0-7 0 0,-1 0 89 0 0,2 0-5 0 0,0 0-16 0 0,2 0-14 0 0,59 0-44 0 0,-59 0-10 0 0,0 0 0 0 0,-1-1 0 0 0,1 1 0 0 0,0 0 0 0 0,0-1 0 0 0,-1 1 0 0 0,1-1 0 0 0,0 0 0 0 0,-1 1 0 0 0,1-1 0 0 0,-1 0 0 0 0,1 0 0 0 0,0 0 0 0 0,-1 0 0 0 0,1 0 0 0 0,-1 0 0 0 0,1 0 0 0 0,-1 0 0 0 0,1 1 0 0 0,0-1 0 0 0,-1 1 0 0 0,1-1 0 0 0,0 1 0 0 0,0-1 0 0 0,0 1 0 0 0,-1 0 0 0 0,1 0 0 0 0,0 0 0 0 0,0 0 1 0 0,-1 0-1 0 0,1-1 0 0 0,-1 1 0 0 0,1 0 0 0 0,0-1 0 0 0,-1 1 0 0 0,1-1 0 0 0,-1 1 0 0 0,1-1 0 0 0,-1 0 0 0 0,1 0 0 0 0,0 0 0 0 0,9-5-37 0 0,5 3-91 0 0,-14 3 2 0 0,1 0 40 0 0,1 0 11 0 0,1-1 103 0 0,6-1 170 0 0,-7 0-191 0 0,-1 1-60 0 0,0 0-68 0 0,0 0-82 0 0,0 0-99 0 0,0 0 18 0 0,-1 0-64 0 0,0 0-69 0 0,1 0-76 0 0,-1-1-80 0 0,1 1-86 0 0,-1 0-92 0 0,1 0-97 0 0,3-3-1191 0 0,3-5-1155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25.15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16 9168 0 0,'0'0'266'0'0,"0"0"1"0"0,0 0-123 0 0,0 0-31 0 0,3 0 34 0 0,3 0 27 0 0,1 0 54 0 0,15 1 436 0 0,-13-1-411 0 0,0-1-43 0 0,-5 0-147 0 0,-1-1-32 0 0,5-3 114 0 0,-1 1-37 0 0,-1 2 14 0 0,1 0 42 0 0,2 2 78 0 0,-6 0-198 0 0,4 0-1 0 0,-2 0 3 0 0,2 0 44 0 0,3 0 66 0 0,30 0 178 0 0,-20 0-215 0 0,-16 0-139 0 0,-1 0-80 0 0,-1 0-77 0 0,0 0-115 0 0,-2 0 94 0 0,1 0-32 0 0,0 0-319 0 0,-1 0 73 0 0,0 0-45 0 0,0 0-615 0 0,0 0-480 0 0,0 0-914 0 0</inkml:trace>
  <inkml:trace contextRef="#ctx0" brushRef="#br0" timeOffset="203.17">0 95 7344 0 0,'0'0'216'0'0,"0"0"-58"0"0,0 0-11 0 0,0 0 49 0 0,0 0 163 0 0,0 0 302 0 0,3 2 19 0 0,8 9-9 0 0,-9-9-66 0 0,1-2-28 0 0,23 0 547 0 0,-23 0-624 0 0,-1 0-20 0 0,12 0 14 0 0,1 0-92 0 0,-3 0-150 0 0,0 0-36 0 0,12 0 142 0 0,-11-2-172 0 0,-3-4-85 0 0,-2 1-58 0 0,8 3 32 0 0,-7 2-24 0 0,1 0-52 0 0,1 0-53 0 0,6 0-93 0 0,-1 0-3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23.22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0 222 7920 0 0,'0'0'174'0'0,"0"0"29"0"0,0 0 13 0 0,3 0-31 0 0,1 0-202 0 0,0 0 81 0 0,1 0 69 0 0,-1 0 56 0 0,2 0 121 0 0,12 0 697 0 0,-11 0-628 0 0,-1 0-128 0 0,-3 0-168 0 0,0 0-34 0 0,9-2 343 0 0,-3-3-94 0 0,5-1 16 0 0,-3 4-143 0 0,1 2 92 0 0,15-1 290 0 0,-14-2-346 0 0,-4 0-118 0 0,1 1 0 0 0,-1-1 0 0 0,1 1 0 0 0,1 1-89 0 0,16-1 242 0 0,-1 1-111 0 0,-16 0-103 0 0,0-1-1 0 0,0-1 1 0 0,-1 1 0 0 0,2-2-28 0 0,-7 3 7 0 0,0 0 0 0 0,0 0 1 0 0,0 1-1 0 0,0-1 1 0 0,0 1-1 0 0,0 0 1 0 0,0 0-1 0 0,2 1-7 0 0,6-1 5 0 0,-10 1-9 0 0,0-1 0 0 0,0 0 0 0 0,-1 0 0 0 0,1 1 0 0 0,0-1 0 0 0,0 1 0 0 0,-1-1 0 0 0,1 1 0 0 0,0 0 1 0 0,-1-1-1 0 0,1 1 0 0 0,-1 0 0 0 0,1 0 4 0 0,8 5-71 0 0,3-4-37 0 0,-10-2 52 0 0,-1 0 24 0 0,1 0 2 0 0,0 0-52 0 0,0 0-67 0 0,2 0-104 0 0,8 0-67 0 0</inkml:trace>
  <inkml:trace contextRef="#ctx0" brushRef="#br0" timeOffset="344.26">158 1 5904 0 0,'0'0'169'0'0,"0"0"-38"0"0,0 0-11 0 0,0 0 83 0 0,0 0 40 0 0,0 0 291 0 0,0 0 11 0 0,0 3-1 0 0,0 7-28 0 0,0-7-17 0 0,0-1-3 0 0,0 2-314 0 0,0 0 17 0 0,0 5 325 0 0,1-3-267 0 0,0-3-152 0 0,0 0-94 0 0,4 5 172 0 0,1 5 128 0 0,-4-2-39 0 0,-2 4 156 0 0,-1-2-109 0 0,2-1-50 0 0,-1-1-56 0 0,2-2-62 0 0,5 4 132 0 0,-2-4-65 0 0,-3 6-47 0 0,-2 13 6 0 0,0-12-50 0 0,0 1 37 0 0,0-16-140 0 0,0 1 0 0 0,0 0 0 0 0,0-1 0 0 0,1 1 0 0 0,-1-1 0 0 0,1 1 0 0 0,-1-1 0 0 0,1 1 0 0 0,0-1 0 0 0,0 2-24 0 0,0-2 19 0 0,0 0 0 0 0,-1 1 0 0 0,1-1 0 0 0,-1 0 0 0 0,1 1-1 0 0,-1-1 1 0 0,0 1 0 0 0,1-1 0 0 0,-1 1 0 0 0,0 0-19 0 0,-5 24 231 0 0,5-24-212 0 0,0-1 0 0 0,0 0 0 0 0,1 1 0 0 0,-1-1 0 0 0,0 1 0 0 0,1-1 0 0 0,0 0 0 0 0,-1 1 0 0 0,1-1 0 0 0,0 1-19 0 0,0-1 24 0 0,-1 1 0 0 0,1-1 0 0 0,0 1 0 0 0,-1-1 0 0 0,1 1 0 0 0,-1 0 0 0 0,1-1 0 0 0,-1 1 0 0 0,0-1 0 0 0,0 2-24 0 0,0 30 405 0 0,0-18-264 0 0,0-15-140 0 0,0 1 0 0 0,0-1 0 0 0,0 1 0 0 0,0-1 0 0 0,0 1 0 0 0,0-1-1 0 0,0 1 1 0 0,0-1 0 0 0,0 1 0 0 0,0-1 0 0 0,0 0 0 0 0,0 1 0 0 0,0-1 0 0 0,1 1 0 0 0,-1-1 0 0 0,0 1 0 0 0,0-1 0 0 0,0 1 0 0 0,1-1 0 0 0,-1 1 0 0 0,0-1 0 0 0,1 0 0 0 0,-1 1 0 0 0,0-1 0 0 0,1 0 0 0 0,-1 1 0 0 0,0-1 0 0 0,1 0 0 0 0,-1 1 0 0 0,1-1 0 0 0,-1 0 0 0 0,1 1-1 0 0,6 3 1 0 0,-7-3-1 0 0,0-1 0 0 0,1 1 0 0 0,-1 0 0 0 0,0 0 0 0 0,1 0 0 0 0,-1 0 0 0 0,0-1 0 0 0,0 1 0 0 0,0 0 0 0 0,0 0 0 0 0,0 0 0 0 0,0 0 0 0 0,0-1 0 0 0,0 2 0 0 0,0 11 13 0 0,0-13-12 0 0,0 0-1 0 0,0 0 1 0 0,0 1 0 0 0,0-1-1 0 0,0 0 1 0 0,0 0 0 0 0,0 0 0 0 0,0 0-1 0 0,0 0 1 0 0,0 0 0 0 0,0 0 0 0 0,0 0-1 0 0,0 0 1 0 0,0 0 0 0 0,0 1-1 0 0,0-1 1 0 0,0 0 0 0 0,0 0 0 0 0,0 0-1 0 0,0 0 1 0 0,0 0 0 0 0,0 0 0 0 0,0 0-1 0 0,0 0 1 0 0,0 0 0 0 0,0 0-1 0 0,0 0 1 0 0,0 1 0 0 0,1-1 0 0 0,-1 0-1 0 0,0 0 1 0 0,0 0 0 0 0,0 0 0 0 0,0 0-1 0 0,0 0 1 0 0,0 0 0 0 0,0 0-1 0 0,0 0 1 0 0,0 0 0 0 0,0 0 0 0 0,0 0-1 0 0,0 0 1 0 0,1 0 0 0 0,-1 0-1 0 0,0 0 1 0 0,0 0 0 0 0,0 0 0 0 0,0 0-1 0 0,0 0 1 0 0,0 0 0 0 0,0 0 0 0 0,0 0-1 0 0,0 0 1 0 0,0 0 0 0 0,1 0-1 0 0,-1 0 1 0 0,0 0-1 0 0,10 0-38 0 0,6 0-117 0 0,-15 0 111 0 0,0 0-16 0 0,-1 0-25 0 0,1 0-43 0 0,-1 0-19 0 0,0 0-43 0 0,0 0-50 0 0,0 0-55 0 0,0 0-61 0 0,0 0-55 0 0,0 0-50 0 0,0 0-43 0 0,0 0-150 0 0,0 0-42 0 0,0 0-181 0 0,0 0-484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30.15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78 5584 0 0,'13'0'124'0'0,"-10"0"17"0"0,-3 0 11 0 0,0 0-46 0 0,0 0 0 0 0,0 0 45 0 0,5-2 134 0 0,16-9 243 0 0,-16 9 16 0 0,-5 2-11 0 0,0 0-70 0 0,0 0-30 0 0,0 0-7 0 0,3 0-16 0 0,1 0 32 0 0,0 0-56 0 0,1 0-50 0 0,-1 0-48 0 0,0 0-43 0 0,1 0-37 0 0,4 0 108 0 0,2 0-70 0 0,22 0 154 0 0,-25 0-283 0 0,0 0 41 0 0,-5 0-120 0 0,0-1 1 0 0,0 1-1 0 0,0 0 1 0 0,0-1-1 0 0,0 0 1 0 0,0 0-1 0 0,2 0-38 0 0,13-8 252 0 0,-4 6-15 0 0,8 3-27 0 0,-10 1-98 0 0,14 0 119 0 0,-16-1-112 0 0,1 1-1 0 0,0-2 1 0 0,0 1-1 0 0,-1-1 1 0 0,5-2-119 0 0,2-1 136 0 0,-11 2-70 0 0,1 0 0 0 0,-1 0 0 0 0,1 1 0 0 0,0 0 0 0 0,0 0 0 0 0,-1 1-66 0 0,23-2 178 0 0,8-4-3 0 0,-25 3-97 0 0,0 1 0 0 0,1 1 1 0 0,8-1-79 0 0,16 2 170 0 0,42 0 26 0 0,-6 0-59 0 0,-25 0-113 0 0,-13 0-28 0 0,40 0 72 0 0,-73 0-67 0 0,0 0-1 0 0,0 0 0 0 0,0-1 0 0 0,0 1 0 0 0,0-1 0 0 0,0 1 0 0 0,0-1 0 0 0,0 0 0 0 0,-1 0 0 0 0,1 0 0 0 0,0 0 0 0 0,0 0 0 0 0,-1 0 0 0 0,0 0-1 0 0,-1 1 1 0 0,1-1-1 0 0,0 0 1 0 0,0 1-1 0 0,0 0 0 0 0,0-1 1 0 0,0 1-1 0 0,0-1 1 0 0,0 1-1 0 0,0 0 1 0 0,0 0-1 0 0,0 0 0 0 0,0-1 1 0 0,0 1-1 0 0,0 0 1 0 0,0 0-1 0 0,0 0 1 0 0,0 0-1 0 0,0 1 0 0 0,0-1 1 0 0,0 0-1 0 0,0 0 1 0 0,0 1-1 0 0,0-1 1 0 0,8 5-30 0 0,0 1-35 0 0,2-4-45 0 0,-9-2 24 0 0,-2 0-69 0 0,1 0-84 0 0,-1 0 71 0 0,0 0-39 0 0,0 0-40 0 0,0 0-40 0 0,0 0-389 0 0,0 0 92 0 0,0 0-53 0 0,0 0-753 0 0,0 0-594 0 0,0 0-1129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34.41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285 2 5840 0 0,'-8'0'84'0'0,"-11"0"238"0"0,14 0-287 0 0,-10-1 88 0 0,8 1-79 0 0,5 0-47 0 0,-6 6 14 0 0,-7 2 55 0 0,4-3 192 0 0,-7 6 356 0 0,17-10-408 0 0,-1 0-38 0 0,-1 1 69 0 0,1-2-85 0 0,-3 0-82 0 0,2 0-21 0 0,1 1 59 0 0,-14 12 240 0 0,0 0-56 0 0,5-8-90 0 0,10-5-182 0 0,0 1 1 0 0,0-1-1 0 0,0 0 1 0 0,0 1-1 0 0,-1-1 1 0 0,1 1-1 0 0,0 0 1 0 0,0-1-1 0 0,0 1 1 0 0,1 0-1 0 0,-1 0 1 0 0,0-1-1 0 0,0 1 0 0 0,0 0 1 0 0,0 0-1 0 0,1 0 1 0 0,-1 0-1 0 0,0 1-20 0 0,-4 8 198 0 0,4-8-153 0 0,0 1-1 0 0,0-1 1 0 0,0 0-1 0 0,0 0 0 0 0,-1 0 1 0 0,1 0-1 0 0,-1 0 0 0 0,1 0 1 0 0,-1 0-45 0 0,-6 7 160 0 0,0 6 132 0 0,0-1-21 0 0,0-4-149 0 0,-3 6 70 0 0,7-1-41 0 0,1-2-43 0 0,-8 8 106 0 0,6 8-38 0 0,-1-14-96 0 0,0 3 27 0 0,5-1 20 0 0,1 170 769 0 0,0-180-862 0 0,1-1-1 0 0,0 1 1 0 0,0 0 0 0 0,0-1 0 0 0,1 1 0 0 0,0 0-34 0 0,3 9 69 0 0,-1 2 9 0 0,-3-13-57 0 0,0 0 0 0 0,0 0 0 0 0,0-1 0 0 0,1 1 0 0 0,0 0 0 0 0,0-1 0 0 0,0 1 0 0 0,0-1-21 0 0,1 0 26 0 0,-1 0-1 0 0,0 0 1 0 0,0 0 0 0 0,-1 0-1 0 0,2 4-25 0 0,5 12 82 0 0,-5-18-68 0 0,-1 1 0 0 0,0-1 0 0 0,1 0 0 0 0,-1 0 0 0 0,1 0 0 0 0,-1 0 0 0 0,2 1-14 0 0,17 13 135 0 0,10 11 101 0 0,-28-24-206 0 0,1 0-1 0 0,0-1 0 0 0,0 1 0 0 0,0-1 1 0 0,0 0-1 0 0,3 1-29 0 0,10 2 136 0 0,0 1-19 0 0,-4-2-31 0 0,4 0 62 0 0,4-4-16 0 0,-9-1-56 0 0,1 2 3 0 0,7-1 71 0 0,-3-4 25 0 0,-8 2-115 0 0,39-16 377 0 0,-31 10-293 0 0,15-19 276 0 0,-12 7-184 0 0,-5 3-92 0 0,-3 2-68 0 0,-10 12-63 0 0,9-12 168 0 0,0-1 0 0 0,3-7-181 0 0,-5 1 115 0 0,-4-10-39 0 0,6 1-48 0 0,-6-1 36 0 0,-1 17-57 0 0,3-15 74 0 0,-6 24-54 0 0,0 0 1 0 0,-1 0-1 0 0,0 0 0 0 0,0 0 1 0 0,0 0-1 0 0,-1 0 0 0 0,0-4-27 0 0,-17-72 206 0 0,11 53-175 0 0,0 0-43 0 0,3 20 12 0 0,0 0-1 0 0,-1 0 1 0 0,0 0-1 0 0,0 0 1 0 0,-1 0-1 0 0,-1 0 1 0 0,-2-4-13 0 0,-22-34-139 0 0,29 44 136 0 0,0 1-1 0 0,0-1 0 0 0,-1 1 1 0 0,1 0-1 0 0,0 0 1 0 0,-1 0-1 0 0,0 0 0 0 0,1 0 1 0 0,-1 0-1 0 0,0 1 0 0 0,-3-2 17 0 0,-9-6-145 0 0,13 8 120 0 0,1 0 0 0 0,0-1 0 0 0,-1 1 0 0 0,1 0 0 0 0,0-1 0 0 0,0 1 0 0 0,0-1 0 0 0,0 1 0 0 0,-1-2 25 0 0,-2-6-158 0 0,4 7 131 0 0,-1 1 0 0 0,1 0 0 0 0,-1-1 0 0 0,0 1 0 0 0,0-1 0 0 0,1 1 0 0 0,-1 0 0 0 0,0 0 0 0 0,0-1 0 0 0,0 1 0 0 0,0 0 0 0 0,-1 0 0 0 0,1 0 0 0 0,0 0 0 0 0,-1 0 27 0 0,-10-2-218 0 0,9 3-32 0 0,3 0 129 0 0,0 0-54 0 0,-1 0-78 0 0,0 0 80 0 0,1 0-38 0 0,-1 0-39 0 0,0 0-38 0 0,-2 0-389 0 0,1 0 94 0 0,0 0-51 0 0,-3 0-746 0 0,-1 0-586 0 0,-3 0-1114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35.90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1 6704 0 0,'0'0'149'0'0,"0"0"23"0"0,0 0 12 0 0,0 3 44 0 0,0 4-9 0 0,0 9 235 0 0,0-6-131 0 0,0-4-104 0 0,0 1 42 0 0,0 0 50 0 0,0 0 61 0 0,0-6-352 0 0,0-1 1 0 0,0 1-1 0 0,0 0 1 0 0,0-1-1 0 0,0 1 1 0 0,0 0-1 0 0,0 0 1 0 0,-1-1-1 0 0,1 1 0 0 0,0 0 1 0 0,0-1-1 0 0,0 1 1 0 0,-1-1-1 0 0,1 1 1 0 0,0 0-1 0 0,-1-1 1 0 0,1 1-1 0 0,-1-1 1 0 0,1 1-1 0 0,-1-1 1 0 0,1 1-1 0 0,-1-1 1 0 0,1 1-1 0 0,-1-1 1 0 0,1 0-1 0 0,-1 1-20 0 0,0-1 20 0 0,1 1 1 0 0,-1-1-1 0 0,1 0 0 0 0,-1 1 0 0 0,1-1 1 0 0,-1 1-1 0 0,1-1 0 0 0,-1 1 0 0 0,1-1 1 0 0,0 1-1 0 0,-1 0 0 0 0,1-1 0 0 0,-1 1 0 0 0,1-1 1 0 0,0 1-1 0 0,0 0 0 0 0,0-1 0 0 0,-1 1 1 0 0,1 0-1 0 0,0-1 0 0 0,0 1 0 0 0,0 0 1 0 0,0-1-1 0 0,0 1 0 0 0,0 0 0 0 0,0 0-20 0 0,0 29 782 0 0,0 0-114 0 0,0 0-98 0 0,0-1-83 0 0,0-2-103 0 0,0 0-42 0 0,0 102 1075 0 0,0-126-1377 0 0,0 0 1 0 0,1 0 0 0 0,-1 1 0 0 0,1-1 0 0 0,-1 0 0 0 0,1 0 0 0 0,1 2-41 0 0,6 13 240 0 0,-4-4-22 0 0,-5 8-29 0 0,1-14-98 0 0,0 5 92 0 0,0 0-49 0 0,0 27 153 0 0,0-24-131 0 0,0-6-24 0 0,0 0 40 0 0,0 0 68 0 0,0 1 69 0 0,0 0 82 0 0,0 0 92 0 0,2-11-717 0 0,-1 0 217 0 0,0 0 0 0 0,0 0 0 0 0,-1 0 0 0 0,1 0 0 0 0,0 0 0 0 0,-1 0 1 0 0,1 0-1 0 0,0-1 0 0 0,-1 1 0 0 0,1 0 0 0 0,0 0 0 0 0,-1-1 0 0 0,1 1 0 0 0,-1 0 0 0 0,1-1 17 0 0,-1 1-18 0 0,1-1 0 0 0,-1 0 0 0 0,1 0-1 0 0,-1 0 1 0 0,0 1 0 0 0,0-1-1 0 0,0 0 1 0 0,1 0 0 0 0,-1 0 0 0 0,0 0-1 0 0,0 1 1 0 0,0-1 0 0 0,0 0-1 0 0,0-1 19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37.59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32 7920 0 0,'0'0'174'0'0,"0"-2"29"0"0,0-1-147 0 0,0 2-26 0 0,0-3 29 0 0,0-2 72 0 0,0-7 105 0 0,0 11-117 0 0,0 2 135 0 0,0 0 220 0 0,0 0 7 0 0,0 0-9 0 0,0 0-60 0 0,0 0-27 0 0,0 0-7 0 0,0 0-36 0 0,0 0-139 0 0,0 0-62 0 0,0 0-11 0 0,0 0 18 0 0,0 2 82 0 0,0 8 65 0 0,0 1-68 0 0,0-1-58 0 0,0 0-46 0 0,0 10 19 0 0,0 14-16 0 0,0-19-43 0 0,0 0 60 0 0,0 0 87 0 0,2-2-132 0 0,2 2-15 0 0,1 1-4 0 0,-10 5 49 0 0,9-5-51 0 0,1 0 29 0 0,-4 0 41 0 0,-1 40 328 0 0,0-30-296 0 0,0 3-29 0 0,0-1-76 0 0,0-20-43 0 0,-1 0 0 0 0,0 0 1 0 0,-1-1-1 0 0,1 1 1 0 0,-2 1-32 0 0,1-2 36 0 0,0 1-1 0 0,1-1 1 0 0,0 1 0 0 0,0 0 0 0 0,0 1-36 0 0,1 89 514 0 0,0 1 96 0 0,0 0 108 0 0,0-3 119 0 0,0-94-709 0 0,0-2-2 0 0,0 0-13 0 0,0 0-8 0 0,0 0-1 0 0,0 0 3 0 0,0 0 10 0 0,0 0 3 0 0,0 0 0 0 0,3 0-20 0 0,-2 0-98 0 0,-1 0-1 0 0,1 0 0 0 0,0 0 1 0 0,-1 0-1 0 0,1 0 0 0 0,0 0 1 0 0,-1 0-1 0 0,1 0 0 0 0,0-1 1 0 0,-1 1-1 0 0,1 0 0 0 0,0 0 1 0 0,-1-1-1 0 0,1 1 0 0 0,-1 0-1 0 0,1-1-61 0 0,0 0 48 0 0,-2-2 111 0 0,1 1-66 0 0,0 1-55 0 0,0 0-40 0 0,1-1-51 0 0,-1 1-25 0 0,1 0-49 0 0,0-1-53 0 0,1 1-59 0 0,2-4-168 0 0,0-1-68 0 0,0-2-97 0 0,-4 3 270 0 0,1 0-34 0 0,-1-11-849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36.43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1 222 8176 0 0,'0'0'182'0'0,"0"0"29"0"0,0 0 13 0 0,2 0-32 0 0,4 0-238 0 0,0 0 72 0 0,1 0 63 0 0,0 0 52 0 0,7 0 246 0 0,19 0 700 0 0,-23 0-818 0 0,-1 0-79 0 0,2-2 108 0 0,2-4 41 0 0,0 0-6 0 0,-2 4-43 0 0,5 2 63 0 0,1 0-39 0 0,-1 0-39 0 0,1 0-39 0 0,0 0-38 0 0,0 0-38 0 0,0 0-39 0 0,-1 0-37 0 0,1 0-39 0 0,0 0-37 0 0,0 0-38 0 0,0 0-37 0 0,0 0-37 0 0,-1 0-38 0 0,1 0-37 0 0,0 0-36 0 0,-14-3-256 0 0,0 0 261 0 0,0 0-35 0 0,-1 1-78 0 0,-1 1 109 0 0,0 0-40 0 0,0 0-45 0 0,-1 0-41 0 0,1 1-445 0 0,0-1-297 0 0,-1 1-700 0 0</inkml:trace>
  <inkml:trace contextRef="#ctx0" brushRef="#br0" timeOffset="317.96">174 1 7584 0 0,'0'0'222'0'0,"-2"0"-15"0"0,-9 0-95 0 0,9 0 0 0 0,1 0 127 0 0,1 0 198 0 0,0 0 10 0 0,0 0 14 0 0,0 2 56 0 0,-1 4-206 0 0,-5 2 197 0 0,-1 0-16 0 0,4-2-214 0 0,4 2-96 0 0,2 1-61 0 0,8 4 87 0 0,-9-9-42 0 0,0-1-73 0 0,-3 6-11 0 0,0-6-11 0 0,3 8 180 0 0,4 1 73 0 0,1 1 34 0 0,-6-2-45 0 0,1 0-14 0 0,4 1 10 0 0,0 1-17 0 0,-4 1-34 0 0,-2-11-205 0 0,0 0 0 0 0,1 0-1 0 0,-1 1 1 0 0,1-1 0 0 0,-1 0-1 0 0,1 0 1 0 0,1 2-53 0 0,6 13 310 0 0,-3-5-22 0 0,-1-11-188 0 0,3 4 67 0 0,-3 7-7 0 0,-3-11-125 0 0,-1 1-1 0 0,1-1 1 0 0,0 1-1 0 0,-1-1 1 0 0,1 0 0 0 0,0 0-1 0 0,0 0 1 0 0,1 1 0 0 0,-1-1-1 0 0,2 1-34 0 0,-1 1 128 0 0,-1-1-60 0 0,-1 6-31 0 0,-1-6-2 0 0,1 26 178 0 0,0-27-89 0 0,3-2 17 0 0,0 0-98 0 0,4 2-1 0 0,-6-2 7 0 0,-2 1 39 0 0,-9 12-67 0 0,10-12-216 0 0,-1-1 77 0 0,1 1 66 0 0,0 0 55 0 0,-1 0 117 0 0,1 1 216 0 0,-1-2-217 0 0,1 1-56 0 0,0 0-90 0 0,0 0-31 0 0,0-1-36 0 0,0 1-40 0 0,0-1-43 0 0,0 1-48 0 0,0-1-52 0 0,0 1-57 0 0,0 0-59 0 0,0-1 77 0 0,0 1-33 0 0,0 0-35 0 0,0-1-36 0 0,0 1-38 0 0,0 0-39 0 0,0 0-41 0 0,0-1-42 0 0,0 5-1600 0 0,0 3-1238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34.88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0 284 6896 0 0,'0'0'200'0'0,"0"0"-53"0"0,0 0-13 0 0,1 0 42 0 0,1 0 144 0 0,6 0 345 0 0,3 1-43 0 0,-2-1-149 0 0,1 0-37 0 0,0 0-40 0 0,0 0-44 0 0,-1 0-46 0 0,-1-1-51 0 0,-1 0-54 0 0,-2 0-58 0 0,5-10 300 0 0,0 9-283 0 0,2 2 68 0 0,6 1 143 0 0,3-5 87 0 0,-14 1-377 0 0,4-1 59 0 0,2 1 36 0 0,1 1 45 0 0,4 1 51 0 0,-14 0-225 0 0,0 1 0 0 0,0 0 0 0 0,0-1 0 0 0,0 0 0 0 0,0 0 0 0 0,-1 0 0 0 0,1-1 0 0 0,0 1 0 0 0,-1-1 0 0 0,4-1-47 0 0,-5 2 31 0 0,0 0 0 0 0,1 0-1 0 0,-1 1 1 0 0,1-1 0 0 0,-1 1-1 0 0,0 0 1 0 0,1 0 0 0 0,-1 0-1 0 0,1 0 1 0 0,-1 0 0 0 0,1 0-1 0 0,-1 1-30 0 0,14 0 137 0 0,-8-2-104 0 0,0-2-33 0 0,0-2-1 0 0,-7 4 1 0 0,0 0-1 0 0,1 1 0 0 0,-1-1 0 0 0,1 0 1 0 0,-1 0-1 0 0,1 1 0 0 0,0-1 0 0 0,-1 1 1 0 0,1-1-1 0 0,-1 1 0 0 0,1 0 0 0 0,0-1 1 0 0,-1 1-1 0 0,1 0 1 0 0,1 0-222 0 0,0 0 66 0 0,0 0 56 0 0,0 0 52 0 0,2 0 61 0 0,-1 0 88 0 0,11 0 443 0 0,-12 0-463 0 0,1 0-38 0 0,-1 0-50 0 0,0 0-65 0 0,0 0-75 0 0,0 0-88 0 0,0 0-60 0 0,0 0-89 0 0,0 0-97 0 0,0 0-107 0 0,0 0-115 0 0,0 0-123 0 0,-1 0 363 0 0,-1 0-33 0 0,1 0-36 0 0,-1 0-36 0 0,-1 0-1072 0 0,0 0-920 0 0</inkml:trace>
  <inkml:trace contextRef="#ctx0" brushRef="#br0" timeOffset="378.71">253 0 6416 0 0,'0'0'141'0'0,"0"0"23"0"0,0 0 13 0 0,0 0-55 0 0,0 0-13 0 0,0 0 35 0 0,0 0 119 0 0,0 0 219 0 0,0 0 20 0 0,0 0-13 0 0,-3 0-62 0 0,-7 0-31 0 0,10 0-389 0 0,0 0-1 0 0,-1 0 1 0 0,1 0 0 0 0,0 0 0 0 0,0 0 0 0 0,0 0 0 0 0,0 0 0 0 0,0 0 0 0 0,0 0-1 0 0,0 0 1 0 0,0 0 0 0 0,0 0 0 0 0,0 0 0 0 0,-1 0 0 0 0,1 0 0 0 0,0 0 0 0 0,0 0-1 0 0,0 0 1 0 0,0 0 0 0 0,0 0 0 0 0,0 0 0 0 0,0 0 0 0 0,0 0 0 0 0,0 0 0 0 0,0 0-1 0 0,0 0 1 0 0,-1 1 0 0 0,1-1 0 0 0,0 0 0 0 0,0 0 0 0 0,0 0 0 0 0,0 0 0 0 0,0 0 0 0 0,0 0-1 0 0,0 0 1 0 0,0 0 0 0 0,0 0 0 0 0,0 0 0 0 0,0 0 0 0 0,0 0 0 0 0,0 1 0 0 0,0-1-1 0 0,0 0 1 0 0,0 0 0 0 0,0 0 0 0 0,0 0 0 0 0,0 0 0 0 0,0 0 0 0 0,0 0 0 0 0,0 0-1 0 0,0 0 1 0 0,0 0 0 0 0,0 1 0 0 0,0-1 0 0 0,0 0 0 0 0,0 0 0 0 0,0 0-7 0 0,0 8 232 0 0,0 1 103 0 0,0 0 60 0 0,0 15 589 0 0,0-16-715 0 0,0-1-36 0 0,0-1-46 0 0,0 0-64 0 0,0-1-77 0 0,0 0-90 0 0,0-5 60 0 0,0 0 0 0 0,0 1 0 0 0,0-1 0 0 0,0 0 0 0 0,0 1 0 0 0,0-1 0 0 0,0 0 0 0 0,0 1 0 0 0,0-1 0 0 0,0 0 0 0 0,0 1 0 0 0,0-1 0 0 0,0 0 0 0 0,0 0 0 0 0,0 1 0 0 0,1-1 0 0 0,-1 0 0 0 0,0 1 0 0 0,0-1 0 0 0,0 0 0 0 0,0 0 0 0 0,1 1 0 0 0,-1-1 0 0 0,0 0 0 0 0,0 0 0 0 0,1 1-16 0 0,6 10 299 0 0,-3 2-58 0 0,-2 3-49 0 0,-2 1-36 0 0,0-14-132 0 0,0 23 246 0 0,0 0 44 0 0,0 59 817 0 0,0-51-695 0 0,0-31-260 0 0,0-1-6 0 0,0 0-233 0 0,0-1 57 0 0,0 1 47 0 0,0 4 187 0 0,0-3-157 0 0,0 0-61 0 0,0-1-76 0 0,0 1-75 0 0,0-1-97 0 0,0 1-113 0 0,0-2 128 0 0,0 0-35 0 0,0-1-132 0 0,0 0-58 0 0,0 0-51 0 0,0 0-45 0 0,0 0-158 0 0,0 0-45 0 0,0 0-192 0 0,0 0-517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15.4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5552 0 0,'0'0'124'0'0,"0"0"17"0"0,0 0 11 0 0,0 0 40 0 0,0 0 141 0 0,0 0 62 0 0,0 0 12 0 0,0 0-21 0 0,0 0-88 0 0,0 0-40 0 0,0 0-8 0 0,0 0 3 0 0,0 0 23 0 0,0 0 11 0 0,0 0 1 0 0,0 0-22 0 0,2 2-87 0 0,9 9-34 0 0,-9-9-7 0 0,-2-2 16 0 0,0 3 78 0 0,0 1-137 0 0,1 10 418 0 0,-1-10-407 0 0,1 0-35 0 0,0-1-62 0 0,10 10 201 0 0,-9-10-44 0 0,-1 1-75 0 0,-1 0-45 0 0,0 1-25 0 0,-1-3 33 0 0,1 32 290 0 0,0-1-100 0 0,0 13-16 0 0,0 31 41 0 0,0-43-122 0 0,1-27-110 0 0,-1 1 1 0 0,2-1 0 0 0,-1 1-1 0 0,3 5-37 0 0,-2-5 42 0 0,0 0-1 0 0,-1 0 0 0 0,1 1 1 0 0,-1 7-42 0 0,-1 47 260 0 0,0 32 268 0 0,-3-77-399 0 0,-5 2-32 0 0,6-16-70 0 0,-1 3 83 0 0,1-2-46 0 0,3 10 15 0 0,0-9-26 0 0,-1 0 50 0 0,0-2-89 0 0,0-3-23 0 0,0 4 31 0 0,0 3 30 0 0,0 6 41 0 0,0-4-63 0 0,0-7 50 0 0,0-3 12 0 0,0 0-55 0 0,0 0-85 0 0,0 0-36 0 0,0 0-131 0 0,0 0 103 0 0,0 0-50 0 0,0 0-70 0 0,0 0 72 0 0,0 0-34 0 0,0 0-36 0 0,0 0-35 0 0,0 0-358 0 0,0 0 88 0 0,0 0-48 0 0,0 0-686 0 0,0 0-539 0 0,0 0-1025 0 0</inkml:trace>
  <inkml:trace contextRef="#ctx0" brushRef="#br0" timeOffset="642.78">395 143 5904 0 0,'0'0'132'0'0,"0"0"17"0"0,0 0 11 0 0,0 2-21 0 0,0 24-49 0 0,0-23 12 0 0,0-3 116 0 0,0 3 192 0 0,-1 1-246 0 0,-4 8 485 0 0,2-7-425 0 0,1-1-124 0 0,1-2-94 0 0,0 0-35 0 0,0 0 89 0 0,1 1-28 0 0,0 2 6 0 0,-1-2 35 0 0,0-1 40 0 0,-1 1 65 0 0,-9 11 47 0 0,8-2-118 0 0,1-6-33 0 0,-2-2-48 0 0,0-1-7 0 0,0 1-1 0 0,0 0 1 0 0,1 0-1 0 0,0 0 1 0 0,-1 2-19 0 0,-1 4 16 0 0,5-8-12 0 0,-1-1 0 0 0,1 0 1 0 0,-1 0-1 0 0,1 0 0 0 0,-1 0 0 0 0,1 0 0 0 0,-1 0 0 0 0,1 0 0 0 0,-1 0 1 0 0,0 0-1 0 0,0 0 0 0 0,0 0 0 0 0,1 0 0 0 0,-1-1 0 0 0,0 1 0 0 0,0 0 1 0 0,0-1-1 0 0,-1 1-4 0 0,-3 2 6 0 0,5-3-2 0 0,-1 0-1 0 0,0 1 0 0 0,1-1 0 0 0,-1 0 0 0 0,0 0 1 0 0,1 1-1 0 0,-1-1 0 0 0,1 1 0 0 0,-1-1 0 0 0,1 1 1 0 0,-1-1-1 0 0,1 1 0 0 0,-1-1 0 0 0,1 1 0 0 0,-1-1 1 0 0,1 1-1 0 0,0-1 0 0 0,-1 1 0 0 0,1 0 0 0 0,0-1 1 0 0,-1 1-1 0 0,1 0-3 0 0,-2 4 19 0 0,1-4-17 0 0,0 0-1 0 0,1 0 1 0 0,-1 0 0 0 0,0-1 0 0 0,1 1 0 0 0,-1 0 0 0 0,0 0 0 0 0,0-1 0 0 0,0 1-1 0 0,0 0 1 0 0,0-1 0 0 0,0 1 0 0 0,0-1 0 0 0,0 1 0 0 0,0-1 0 0 0,-1 1-2 0 0,-9 5 39 0 0,6 5-18 0 0,-6-5 34 0 0,10-5-49 0 0,0-1 0 0 0,0 0 0 0 0,0 1 0 0 0,0-1-1 0 0,0 1 1 0 0,0 0 0 0 0,0-1 0 0 0,0 1 0 0 0,0 0 0 0 0,0 0 0 0 0,1-1 0 0 0,-1 1 0 0 0,0 0 0 0 0,0 0 0 0 0,1 0 0 0 0,-1 0-6 0 0,-4 10 67 0 0,5-10-60 0 0,0 0 0 0 0,-1 1 0 0 0,1-1 0 0 0,-1 0 0 0 0,1 0 0 0 0,-1 0 0 0 0,1 0 0 0 0,-1 0-1 0 0,0 0 1 0 0,0 0 0 0 0,1 0 0 0 0,-1-1 0 0 0,0 1 0 0 0,0 0 0 0 0,0 0 0 0 0,0-1 0 0 0,0 1 0 0 0,-1 0-7 0 0,-13 4 80 0 0,-1 9-64 0 0,0 1-16 0 0,-13 14 10 0 0,27-26 44 0 0,-1-1-1 0 0,-8 9-32 0 0,9-8 33 0 0,2-3 15 0 0,0 0 16 0 0,0 0-14 0 0,-3 0 0 0 0,-7 0 1 0 0,10 0-71 0 0,-1 0 0 0 0,1 0 0 0 0,0-1 1 0 0,0 1-1 0 0,0 0 0 0 0,0 0 1 0 0,0 0-1 0 0,0 0 0 0 0,0 0 0 0 0,0 0 1 0 0,0 0-1 0 0,0 0 0 0 0,-1 0 0 0 0,1 0 1 0 0,0 0-1 0 0,0 0 0 0 0,0 0 0 0 0,0 0 1 0 0,0 1-1 0 0,0-1 0 0 0,0 0 0 0 0,0 0 1 0 0,0 0-1 0 0,0 0 0 0 0,0 0 1 0 0,-1 0-1 0 0,1 0 0 0 0,0 0 0 0 0,0 0 1 0 0,0 0-1 0 0,0 0 0 0 0,0 0 0 0 0,0 0 1 0 0,0 0-1 0 0,0 0 0 0 0,0 0 0 0 0,0 1 1 0 0,0-1-1 0 0,0 0 0 0 0,0 0 0 0 0,0 0 1 0 0,0 0-1 0 0,0 0 0 0 0,0 0 0 0 0,0 0 1 0 0,0 0-1 0 0,0 0 0 0 0,0 0 1 0 0,0 1-1 0 0,0-1 0 0 0,0 0 0 0 0,0 0 1 0 0,0 0-1 0 0,0 0 0 0 0,0 0 0 0 0,0 0 1 0 0,0 0-2 0 0,0 1 67 0 0,0 0-41 0 0,0 0-49 0 0,0 2-98 0 0,0-2 136 0 0,0 0 57 0 0,0 0 55 0 0,0 0 72 0 0,0 1 84 0 0,0-1 98 0 0,-3-1-254 0 0,-7 0 8 0 0,7 0 1 0 0,3 0-6 0 0,0 0-22 0 0,0 0-10 0 0,0 0-2 0 0,0 0-6 0 0,0 0-20 0 0,0 0-1 0 0,0 0 22 0 0,0 0 5 0 0,0 0 0 0 0,3 0 0 0 0,1 0-43 0 0,9 0 70 0 0,-1 1-46 0 0,-10-1-68 0 0,0 1 0 0 0,0-1 0 0 0,0 0 1 0 0,0 1-1 0 0,-1-1 0 0 0,1 1 0 0 0,0 0 0 0 0,0 0 0 0 0,0-1 0 0 0,0 1 1 0 0,-1 0-1 0 0,1 1 0 0 0,0-1 0 0 0,-1 0 0 0 0,1 1-9 0 0,5 1 88 0 0,2-3-65 0 0,-7-1-4 0 0,5 1 10 0 0,-5 0-21 0 0,1 0 1 0 0,-1-1 0 0 0,0 2 0 0 0,0-1 0 0 0,0 0 0 0 0,0 0-1 0 0,0 1 1 0 0,1-1 0 0 0,-1 1 0 0 0,1 0-9 0 0,5 4 10 0 0,-7-4-6 0 0,0 0 1 0 0,1 0 0 0 0,-1-1 0 0 0,1 1 0 0 0,-1 0 0 0 0,1-1-1 0 0,-1 1 1 0 0,1-1 0 0 0,0 1 0 0 0,-1-1 0 0 0,1 1 0 0 0,0-1-1 0 0,-1 0 1 0 0,1 0-5 0 0,5 0 21 0 0,0 1-1 0 0,0 0 1 0 0,0 0-1 0 0,0 1 1 0 0,0 0 0 0 0,-1 0-1 0 0,1 0-20 0 0,-1 0 3 0 0,31 14 98 0 0,-11-11-42 0 0,7 10 20 0 0,0 2 39 0 0,-29-14-103 0 0,0 0-1 0 0,0 0 1 0 0,0 1-1 0 0,0-1 0 0 0,0 3-14 0 0,0-2 8 0 0,3 0 44 0 0,2-5-47 0 0,-6 1 5 0 0,-2 0-8 0 0,-1-1 1 0 0,1 1-1 0 0,0 0 1 0 0,-1 1 0 0 0,1-1-1 0 0,0 0 1 0 0,-1 0-1 0 0,1 0 1 0 0,0 0-1 0 0,-1 0 1 0 0,1 1-1 0 0,0-1 1 0 0,-1 0-1 0 0,1 1 1 0 0,-1-1-1 0 0,1 0 1 0 0,0 1-1 0 0,-1-1 1 0 0,1 1-1 0 0,-1-1 1 0 0,1 1 0 0 0,-1-1-1 0 0,0 1 1 0 0,1-1-1 0 0,-1 1 1 0 0,1-1-3 0 0,-1 1 3 0 0,0 0 0 0 0,1-1 0 0 0,-1 1 0 0 0,1-1 0 0 0,-1 1 0 0 0,1-1 0 0 0,-1 1 0 0 0,1-1 0 0 0,-1 1 0 0 0,1-1 0 0 0,-1 0 0 0 0,1 1 0 0 0,0-1 0 0 0,-1 0 0 0 0,1 1 0 0 0,-1-1 0 0 0,1 0 0 0 0,0 0 0 0 0,-1 0 0 0 0,1 0 0 0 0,0 0 0 0 0,0 0 0 0 0,-1 1 0 0 0,1-1 0 0 0,0-1 0 0 0,-1 1-3 0 0,1 0 5 0 0,0 0 0 0 0,0 0 0 0 0,0 0 0 0 0,0 0 1 0 0,0 0-1 0 0,-1 0 0 0 0,1 1 0 0 0,0-1 0 0 0,0 0 0 0 0,0 0 0 0 0,0 1 1 0 0,-1-1-1 0 0,1 0 0 0 0,1 1-5 0 0,-2 0 6 0 0,0-1-1 0 0,1 1 1 0 0,-1-1 0 0 0,0 1-1 0 0,0 0 1 0 0,1-1 0 0 0,-1 1-1 0 0,0 0 1 0 0,0-1 0 0 0,0 1-1 0 0,0 0 1 0 0,0-1 0 0 0,0 1 0 0 0,0 0-1 0 0,0 0-5 0 0,0 1 75 0 0,0-2 16 0 0,3 0-1 0 0,7 0-20 0 0,-8 0-80 0 0,-1 0-93 0 0,-1 0-90 0 0,0 0 48 0 0,0 0-38 0 0,0 0-40 0 0,0 0-38 0 0,0 0-364 0 0,0 0 81 0 0,0 0-52 0 0,0 0-705 0 0,0 0-554 0 0,0 0-1050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38.5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47 6992 0 0,'0'0'157'0'0,"0"0"23"0"0,0 0 12 0 0,2 0-27 0 0,3 1-229 0 0,1-1 76 0 0,3 1 101 0 0,2-1 82 0 0,-8 0-111 0 0,0 0 0 0 0,0 0-1 0 0,0 0 1 0 0,0 0 0 0 0,0-1-1 0 0,-1 1 1 0 0,1-1 0 0 0,0 0 0 0 0,1 0-84 0 0,9-10 344 0 0,-11 9 34 0 0,2 2-206 0 0,4 0 244 0 0,1-1-108 0 0,-1 1-87 0 0,-1-1-68 0 0,2-1-30 0 0,-8 2-101 0 0,1-1 0 0 0,-1 0 0 0 0,1 1 0 0 0,-1-1 0 0 0,1 0 1 0 0,-1 0-1 0 0,1 0 0 0 0,-1 0 0 0 0,0 0 0 0 0,1-1-22 0 0,1 0 164 0 0,1 1-73 0 0,0 1-47 0 0,1 0-28 0 0,-3 1 30 0 0,11-1 61 0 0,-10 0-31 0 0,0-3-4 0 0,10-7-12 0 0,-7 8-76 0 0,-3 1-70 0 0,0 1-68 0 0,1 0-101 0 0,-1 0-118 0 0,0 0-105 0 0,-1 0 62 0 0,1 0-38 0 0,1 0-540 0 0,3 0-424 0 0,2 0-806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39.1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32 6072 0 0,'0'0'133'0'0,"0"0"23"0"0,0 0 12 0 0,0 0 21 0 0,0 0 65 0 0,0 0 30 0 0,0 0 4 0 0,0 0-16 0 0,0 0-66 0 0,0 0-22 0 0,0 0-6 0 0,0 0-20 0 0,0 3-80 0 0,0 7-50 0 0,0-7 57 0 0,0-3 32 0 0,0 0-17 0 0,0 0-10 0 0,0 0 7 0 0,0 0 40 0 0,0 0 21 0 0,0 0 2 0 0,0 0 21 0 0,0 0 90 0 0,0 0 38 0 0,0 0 10 0 0,0 0-3 0 0,0 0-16 0 0,0 0-4 0 0,0 0 0 0 0,0 0-23 0 0,0 3-94 0 0,0-2-107 0 0,0 3-125 0 0,0-3 70 0 0,0 0 35 0 0,0 0 33 0 0,0 1 43 0 0,0-1 53 0 0,0 1 61 0 0,2-2-74 0 0,41 0 320 0 0,-38-3-328 0 0,9-7 24 0 0,1 7 18 0 0,-2 0-2 0 0,-3-2-38 0 0,-2 0-46 0 0,5-2 75 0 0,-2 2-90 0 0,-3 1-61 0 0,-4 3-18 0 0,0 0 0 0 0,1 0 0 0 0,-1 0 0 0 0,0 1 1 0 0,1-1-1 0 0,-1 1 0 0 0,0 0 0 0 0,1 1 1 0 0,3 0-23 0 0,8-1 76 0 0,13 0 68 0 0,-29 1-143 0 0,0-1 0 0 0,0 0 0 0 0,0 0 0 0 0,0 0 0 0 0,0 0 0 0 0,0 0 0 0 0,0 0 0 0 0,1 0 0 0 0,-1 0 0 0 0,0 0 0 0 0,0 0 0 0 0,0 0 0 0 0,0 0 0 0 0,0 0 0 0 0,0 0 0 0 0,0 0 0 0 0,0 0 0 0 0,0 0 1 0 0,0 0-1 0 0,1 0 0 0 0,-1 0 0 0 0,0-1 0 0 0,0 1 0 0 0,0 0 0 0 0,0 0 0 0 0,0 0 0 0 0,0 0 0 0 0,0 0 0 0 0,0 0 0 0 0,0 0 0 0 0,0 0 0 0 0,0 0 0 0 0,0 0 0 0 0,0 0 0 0 0,0 0 0 0 0,1 0 0 0 0,-1 0 1 0 0,0-1-1 0 0,0 1 0 0 0,0 0 0 0 0,0 0 0 0 0,0 0 0 0 0,0 0 0 0 0,0 0 0 0 0,0 0 0 0 0,0 0 0 0 0,0 0 0 0 0,0 0 0 0 0,0 0 0 0 0,0-1 0 0 0,0 1 0 0 0,0 0 0 0 0,0 0 0 0 0,0 0 0 0 0,0 0 0 0 0,0 0 1 0 0,-1 0-2 0 0,1-1 0 0 0,0 0 1 0 0,0 1 0 0 0,0-1 0 0 0,1 0 0 0 0,-1 1-1 0 0,0-1 1 0 0,0 0 0 0 0,0 1 0 0 0,0-1 0 0 0,1 0-1 0 0,-1 1 1 0 0,0-1 0 0 0,0 1 0 0 0,1-1 0 0 0,-1 0-1 0 0,1 1 0 0 0,-1 0 1 0 0,1-1 0 0 0,0 1-1 0 0,-1 0 1 0 0,1-1 0 0 0,-1 1 0 0 0,1 0-1 0 0,0 0 1 0 0,-1 0 0 0 0,1 0-1 0 0,0 0 1 0 0,0 0 0 0 0,-1 0-1 0 0,1 0 1 0 0,0 0-1 0 0,1 0 17 0 0,-2 0-34 0 0,0 0-44 0 0,0 0-91 0 0,0 0-159 0 0,0 0-15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40.53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6384 0 0,'0'0'184'0'0,"0"0"-47"0"0,0 0-10 0 0,0 0 41 0 0,0 0 138 0 0,0 0 260 0 0,0 0 11 0 0,0 0-13 0 0,0 0-77 0 0,0 0-37 0 0,0 0-8 0 0,0 0-1 0 0,3 0 7 0 0,7 0 7 0 0,-7 0 1 0 0,-3 0-23 0 0,3 3-94 0 0,7 10-41 0 0,-5 0-8 0 0,2-9-103 0 0,-7-3-175 0 0,1-1 1 0 0,-1 0-1 0 0,1 0 0 0 0,-1 1 0 0 0,1-1 0 0 0,-1 0 0 0 0,0 1 0 0 0,1-1 0 0 0,-1 0 0 0 0,0 1 0 0 0,1-1 0 0 0,-1 0 1 0 0,0 1-1 0 0,1-1 0 0 0,-1 1 0 0 0,0-1 0 0 0,0 1 0 0 0,0-1 0 0 0,1 1 0 0 0,-1-1 0 0 0,0 1 0 0 0,0-1 0 0 0,0 1 1 0 0,0-1-1 0 0,0 1 0 0 0,0-1 0 0 0,0 1 0 0 0,0-1 0 0 0,0 1 0 0 0,0-1 0 0 0,0 1 0 0 0,0-1-12 0 0,0 1 16 0 0,-1 0 1 0 0,1-1-1 0 0,0 1 0 0 0,1 0 0 0 0,-1 0 1 0 0,0-1-1 0 0,0 1 0 0 0,0 0 0 0 0,0-1 1 0 0,0 1-1 0 0,1-1 0 0 0,-1 1 0 0 0,0 0 1 0 0,1-1-1 0 0,-1 1 0 0 0,0 0 0 0 0,1-1 0 0 0,-1 1 1 0 0,1-1-1 0 0,-1 1 0 0 0,1-1 0 0 0,-1 1 1 0 0,1-1-1 0 0,-1 0 0 0 0,1 1 0 0 0,0-1-16 0 0,-1 1 16 0 0,1-1 0 0 0,-1 0 0 0 0,1 1 0 0 0,-1-1-1 0 0,1 1 1 0 0,-1-1 0 0 0,1 1 0 0 0,-1-1 0 0 0,1 1-1 0 0,-1-1 1 0 0,0 1 0 0 0,1-1 0 0 0,-1 1 0 0 0,0 0 0 0 0,1-1-1 0 0,-1 1 1 0 0,0 0 0 0 0,0-1 0 0 0,0 1 0 0 0,0 0-1 0 0,0-1 1 0 0,1 1 0 0 0,-1 0 0 0 0,0-1 0 0 0,-1 1 0 0 0,1 0-16 0 0,1 15 235 0 0,2-2-55 0 0,1-1-47 0 0,0-2-36 0 0,-2-5-54 0 0,1 7 115 0 0,-2-1-45 0 0,-1 4-25 0 0,-1 5-16 0 0,0-4-23 0 0,1 19 108 0 0,0 0 91 0 0,0 8 143 0 0,0 19 316 0 0,1-58-644 0 0,-1-1-1 0 0,1 1 0 0 0,0-1 0 0 0,0 0 0 0 0,2 5-62 0 0,4 13 193 0 0,-7-20-179 0 0,0 0-1 0 0,1-1 1 0 0,-1 1 0 0 0,0 0-1 0 0,0 0 1 0 0,0-1 0 0 0,0 1-1 0 0,-1 0 1 0 0,1 0-1 0 0,-1 1-13 0 0,-5 8 95 0 0,6-10-86 0 0,-1-1 0 0 0,0 1 0 0 0,1 0 1 0 0,-1-1-1 0 0,1 1 0 0 0,-1 0 0 0 0,1 0 0 0 0,0 0 1 0 0,-1-1-1 0 0,1 1 0 0 0,0 0 0 0 0,0 0 0 0 0,-1 0 1 0 0,1 0-1 0 0,0 0 0 0 0,0 0 0 0 0,0 0 0 0 0,0-1 0 0 0,0 1 1 0 0,0 0-1 0 0,0 0 0 0 0,1 0 0 0 0,-1 0 0 0 0,0 0 1 0 0,0 0-1 0 0,1 0-9 0 0,4 7 73 0 0,-4-7-58 0 0,0 1 0 0 0,0-1 0 0 0,-1 0 0 0 0,1 1 0 0 0,0-1 0 0 0,-1 1 0 0 0,1 0 0 0 0,0-1 0 0 0,-1 1 0 0 0,0 0 0 0 0,1-1 0 0 0,-1 1 0 0 0,0 0 0 0 0,0-1 0 0 0,0 2-15 0 0,0 6 64 0 0,0 11 31 0 0,0-6 13 0 0,0-5-3 0 0,0 2 46 0 0,0 1 55 0 0,0 3 65 0 0,0-13-292 0 0,0-2 60 0 0,0 0 35 0 0,0 0-19 0 0,0 0-143 0 0,0 0-27 0 0,0 0 14 0 0,0 0-67 0 0,0 0-133 0 0,0 0 5 0 0,0 0-36 0 0,3-2-884 0 0,7-12-57 0 0,-7-1-7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40.78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12 11200 0 0,'0'0'256'0'0,"0"0"34"0"0,0 0 20 0 0,0 0-40 0 0,0 0-203 0 0,0-2-39 0 0,0 1-164 0 0,0 0 41 0 0,0 0 38 0 0,0 1 36 0 0,0-2 73 0 0,0 1 106 0 0,0 0 57 0 0,0 1 51 0 0,0-2 747 0 0,0 2-615 0 0,0 0-200 0 0,0 0-42 0 0,0 0-50 0 0,0 0-61 0 0,0 1-71 0 0,0 0-81 0 0,0-1-90 0 0,0 1-99 0 0,0 0 37 0 0,0 0-51 0 0,0 0-54 0 0,0 0-58 0 0,0 0-61 0 0,0 0-63 0 0,0 0-66 0 0,0 0-69 0 0,0-1-1068 0 0,0 0-990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41.5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16 255 7200 0 0,'0'0'165'0'0,"0"0"22"0"0,-3-3 6 0 0,-7-10-28 0 0,7 3-106 0 0,3 7-7 0 0,0-1 178 0 0,0 1-40 0 0,0-3 92 0 0,0 1-78 0 0,0-6 134 0 0,0 8-155 0 0,3-2 315 0 0,-2 3-440 0 0,1 1 1 0 0,-1-1-1 0 0,0 0 0 0 0,1 0 0 0 0,-1 0 0 0 0,0 0 0 0 0,0 0 0 0 0,0 0-58 0 0,1-8 227 0 0,0 5 79 0 0,9-9 20 0 0,-8 2-36 0 0,-1 7 22 0 0,4-1-197 0 0,1-1 40 0 0,0 0 37 0 0,0-1 33 0 0,10-8 311 0 0,2-3 91 0 0,-5 9-574 0 0,12-3-54 0 0,-5 4 13 0 0,-13 4 10 0 0,-7 4-15 0 0,1 0 1 0 0,-1 0-1 0 0,0 0 1 0 0,1 1-1 0 0,-1-1 0 0 0,1 0 1 0 0,0 1-1 0 0,-1-1 1 0 0,1 1-1 0 0,-1 0 0 0 0,1-1 1 0 0,0 1-1 0 0,-1 0 1 0 0,1 0-8 0 0,5 0 30 0 0,-6 0-22 0 0,1 0 1 0 0,0 1-1 0 0,-1-1 1 0 0,1 0-1 0 0,0 0 1 0 0,-1-1-1 0 0,1 1 1 0 0,0 0-1 0 0,-1-1 1 0 0,1 1-1 0 0,-1-1 1 0 0,2 0-9 0 0,0-3 9 0 0,2-2 4 0 0,-2 5-5 0 0,0 0-1 0 0,0 1 1 0 0,-1-1 0 0 0,1 1-1 0 0,0 0 1 0 0,0 0 0 0 0,1 0-8 0 0,-4 0 0 0 0,15-1 47 0 0,-12 1-45 0 0,0 0 0 0 0,0 0-1 0 0,0 0 1 0 0,0 0-1 0 0,0 0 1 0 0,0 0 0 0 0,0 1-1 0 0,0-1 1 0 0,-1 1 0 0 0,4 1-2 0 0,2 4 0 0 0,1-1 0 0 0,21-3 0 0 0,-28-2 0 0 0,0 0 0 0 0,-1 0 0 0 0,1 1 0 0 0,0-1 0 0 0,0 1 0 0 0,-1-1 0 0 0,1 1 0 0 0,0-1 0 0 0,-1 1 0 0 0,1 0 0 0 0,-1 0 0 0 0,1 0 0 0 0,-1 0 0 0 0,1 0 0 0 0,-1 0 0 0 0,0 0 0 0 0,1 1 0 0 0,-1-1 0 0 0,0 1 0 0 0,15 11 0 0 0,-11-11 0 0 0,-4-2 0 0 0,0 1 0 0 0,-1-1 0 0 0,1 0 0 0 0,0 0 0 0 0,-1 1 0 0 0,1-1 0 0 0,-1 1 0 0 0,1-1 0 0 0,-1 0 0 0 0,1 1 0 0 0,-1-1 0 0 0,1 1 0 0 0,-1-1 0 0 0,1 1 0 0 0,-1 0 0 0 0,1-1 0 0 0,-1 1 0 0 0,0-1 0 0 0,1 1 0 0 0,-1 0 0 0 0,0-1 0 0 0,0 1 0 0 0,3 4 0 0 0,23 43 0 0 0,-25-44 5 0 0,0 0 1 0 0,0 0 0 0 0,0 1 0 0 0,0-1 0 0 0,-1 0 0 0 0,0 1-1 0 0,0-1 1 0 0,0 0 0 0 0,-1 4-6 0 0,0 9 12 0 0,1-14-12 0 0,-1 0 0 0 0,1 1 0 0 0,-1-1 0 0 0,1 0 0 0 0,-1 0 0 0 0,0 0 0 0 0,0 1 0 0 0,-1-1 0 0 0,0 2 0 0 0,-2 5 0 0 0,-17 59 60 0 0,18-61-60 0 0,-1 6 55 0 0,-1-1-1 0 0,0 1 1 0 0,-7 10-55 0 0,4-11 36 0 0,3-6-9 0 0,0 1 0 0 0,-1-1 0 0 0,-4 6-27 0 0,-14 8 11 0 0,15-2-5 0 0,8-15 5 0 0,0 1 0 0 0,-1-1-1 0 0,0 0 1 0 0,0 0 0 0 0,-2 3-11 0 0,-9 13 10 0 0,7-8 8 0 0,-2-1 0 0 0,1 0 1 0 0,-9 9-19 0 0,-10 1 11 0 0,10-2-4 0 0,-6 15 93 0 0,10-14-39 0 0,-1 2 19 0 0,11-18-60 0 0,0 0-1 0 0,0 0 1 0 0,-1 0-1 0 0,0 0 0 0 0,0 0 1 0 0,-1 0-20 0 0,-9 12 27 0 0,8-3 47 0 0,-6-8 2 0 0,6 9 23 0 0,-6-1 12 0 0,9-11 1 0 0,2-2-3 0 0,0 0-12 0 0,0 3-7 0 0,0 8-2 0 0,0-9 2 0 0,0-2 13 0 0,0 0 8 0 0,0 0 1 0 0,0 0-5 0 0,0 0-16 0 0,0 0-10 0 0,0 0-1 0 0,0 0 6 0 0,0 0 22 0 0,0 3 10 0 0,0-3-111 0 0,0 1 0 0 0,0 0 0 0 0,0-1 0 0 0,0 1-1 0 0,1 0 1 0 0,-1-1 0 0 0,0 1 0 0 0,1-1 0 0 0,-1 1-1 0 0,0 0 1 0 0,1-1 0 0 0,-1 1 0 0 0,0-1 0 0 0,1 1-1 0 0,-1-1 1 0 0,1 1 0 0 0,-1-1 0 0 0,1 0 0 0 0,-1 1-1 0 0,1-1 1 0 0,0 0 0 0 0,-1 1 0 0 0,1-1 0 0 0,-1 0-1 0 0,1 1 1 0 0,0-1 0 0 0,-1 0 0 0 0,1 0 0 0 0,0 0-1 0 0,-1 0 1 0 0,1 0 0 0 0,0 0 0 0 0,-1 0 0 0 0,1 0-7 0 0,30 0 167 0 0,-18 0-102 0 0,-8-3-5 0 0,-3 2-55 0 0,-1 0-1 0 0,1 0 1 0 0,-1 0-1 0 0,1 0 0 0 0,0 0 1 0 0,-1 0-1 0 0,1 0 1 0 0,0 0-1 0 0,0 1 1 0 0,-1-1-1 0 0,1 1 0 0 0,0-1 1 0 0,1 1-5 0 0,30-2 92 0 0,-30 2-83 0 0,63 0 4 0 0,-35 0 41 0 0,-27 0-53 0 0,0 0 0 0 0,0-1 0 0 0,0 0 0 0 0,0 0 0 0 0,0 0 0 0 0,0 0 0 0 0,-1 0 0 0 0,1-1 0 0 0,0 0 0 0 0,2-1-1 0 0,-3 2 0 0 0,-1 0 0 0 0,1 0 0 0 0,0 1 0 0 0,0-1 0 0 0,0 1 0 0 0,0 0 0 0 0,0 0 0 0 0,0 0 0 0 0,0 0 0 0 0,-1 0 0 0 0,3 1 0 0 0,6-1 0 0 0,65 0 0 0 0,-73 0 1 0 0,0 0-1 0 0,-1 0 1 0 0,1 0-1 0 0,0 0 1 0 0,-1-1-1 0 0,1 1 0 0 0,-1-1 1 0 0,1 0-1 0 0,-1 0 1 0 0,1 0-1 0 0,-1 0 0 0 0,2-1 0 0 0,12-4-14 0 0,2 5-33 0 0,12 1-290 0 0,-15 0 96 0 0,-7 0 45 0 0,0 0-60 0 0,-1 0-70 0 0,-2 0-81 0 0,-2 0 141 0 0,-1 0-38 0 0,2-1-404 0 0,-1 1 103 0 0,0 0-52 0 0,4-2-767 0 0,3-2-601 0 0,8-5-1142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42.99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584 222 7976 0 0,'0'-2'174'0'0,"0"1"-160"0"0,0 0 0 0 0,0 0 0 0 0,0 1 0 0 0,0-1 0 0 0,0 0 0 0 0,-1 1 0 0 0,1-1 0 0 0,0 0 0 0 0,-1 1 0 0 0,1-1 0 0 0,-1 0 0 0 0,1 1 0 0 0,0-1 0 0 0,-1 1 0 0 0,1-1 0 0 0,-1 1 0 0 0,1-1 0 0 0,-1 1 0 0 0,0-1-1 0 0,1 1 1 0 0,-1-1 0 0 0,0 1 0 0 0,1 0 0 0 0,-1-1 0 0 0,0 1 0 0 0,1 0 0 0 0,-1 0-14 0 0,-8-6 141 0 0,2-2-48 0 0,3 1-57 0 0,4 6-36 0 0,0 1 0 0 0,0-1 0 0 0,0 1 0 0 0,0-1 0 0 0,-1 1 0 0 0,1-1 0 0 0,0 1 0 0 0,0-1 1 0 0,-1 1-1 0 0,1 0 0 0 0,0-1 0 0 0,-1 1 0 0 0,1-1 0 0 0,0 1 0 0 0,-1 0 0 0 0,1 0 0 0 0,-1-1 0 0 0,1 1 0 0 0,0 0 0 0 0,-1-1 0 0 0,1 1 0 0 0,-1 0 1 0 0,1 0-1 0 0,-1 0 0 0 0,1 0 0 0 0,-1-1 0 0 0,1 1 0 0 0,-1 0 0 0 0,1 0 0 0 0,-1 0 0 0 0,1 0 0 0 0,-1 0 0 0 0,1 0 0 0 0,-1 0 0 0 0,1 0 1 0 0,-1 1-1 0 0,1-1 0 0 0,-1 0 0 0 0,-12-2 25 0 0,3-4 51 0 0,0 1 68 0 0,-7 2 67 0 0,3 2 31 0 0,1-3 38 0 0,5 0-62 0 0,-2 0 34 0 0,2 1 31 0 0,0 1-68 0 0,-3 2 10 0 0,-1 1-78 0 0,-12 1 77 0 0,6-5 10 0 0,14 1-205 0 0,2 2-2 0 0,0-1 0 0 0,0 0 0 0 0,-1 0 1 0 0,1 1-1 0 0,0-1 0 0 0,-1 1 0 0 0,1 0 0 0 0,-1 0 0 0 0,1 0-27 0 0,-16 6 221 0 0,4-3-17 0 0,-8-3-27 0 0,14-1-92 0 0,-8 1 111 0 0,13-1-147 0 0,0 1-1 0 0,0 0 0 0 0,0 0 1 0 0,0 0-1 0 0,0 0 0 0 0,1 0 1 0 0,-1 1-1 0 0,0-1 0 0 0,0 1 1 0 0,-2 1-49 0 0,-25 13 400 0 0,4-2-122 0 0,-13 6 86 0 0,36-17-336 0 0,-1 1 1 0 0,1-1-1 0 0,0 1 0 0 0,0 0 0 0 0,0 0 0 0 0,-2 2-28 0 0,3-2 26 0 0,-1 0 0 0 0,0 0 1 0 0,0 0-1 0 0,0 0 0 0 0,0-1 0 0 0,-3 2-26 0 0,-10 7 96 0 0,-2 10-16 0 0,-4 22 27 0 0,12-20 8 0 0,8-19-101 0 0,0 0 0 0 0,0 0 0 0 0,0 0 0 0 0,1 1 0 0 0,0-1 1 0 0,-1 1-1 0 0,2-1 0 0 0,-1 1 0 0 0,0 0 0 0 0,1-1 0 0 0,0 1 0 0 0,0 0 0 0 0,1 0-14 0 0,-1 33 15 0 0,0-19 18 0 0,0-11-10 0 0,0 1-10 0 0,2-1 0 0 0,-1 0 1 0 0,1 0-1 0 0,0 0 1 0 0,3 7-14 0 0,-4-13 5 0 0,2 6 17 0 0,0-1 0 0 0,0 0 0 0 0,1 0 1 0 0,2 3-23 0 0,6 14 36 0 0,-2-5 51 0 0,-8-17-78 0 0,0 0 0 0 0,0 0 0 0 0,0 0 0 0 0,0-1 0 0 0,0 1 0 0 0,0 0 0 0 0,2 0-9 0 0,18 14 73 0 0,-12-6 15 0 0,0-1 0 0 0,0 0 1 0 0,10 6-89 0 0,10 0 153 0 0,-26-14-119 0 0,1 0-1 0 0,-1 0 1 0 0,0 0-1 0 0,0 0 1 0 0,1-1 0 0 0,2 0-34 0 0,69 0 349 0 0,-44 0-240 0 0,-26 0-87 0 0,0-1 0 0 0,0 1 0 0 0,0-2 0 0 0,0 1 0 0 0,0-1 0 0 0,0 0 0 0 0,0 0 0 0 0,-1 0 0 0 0,1-1-22 0 0,30-10 115 0 0,-24 10-77 0 0,-8 2-18 0 0,-1 0 1 0 0,1 0 0 0 0,0 0 0 0 0,0 0-1 0 0,-1-1 1 0 0,1 0 0 0 0,-1 1 0 0 0,1-1-1 0 0,1-2-20 0 0,6-4 54 0 0,1 0 48 0 0,1 0-1 0 0,0 0 0 0 0,11-5-101 0 0,-8 6 91 0 0,-4-5-19 0 0,-3 0-25 0 0,8 0 20 0 0,-14 10-52 0 0,0 0 1 0 0,0 0-1 0 0,0 0 1 0 0,-1 0 0 0 0,1 0-1 0 0,-1-1 1 0 0,1 1 0 0 0,-1-1-1 0 0,2-2-15 0 0,-3 3 9 0 0,1-1 4 0 0,0 1 1 0 0,0-1-1 0 0,-1 0 1 0 0,1 0-1 0 0,-1-1 1 0 0,1 0-14 0 0,1-19 103 0 0,-3 18-75 0 0,1-1-1 0 0,0 1 1 0 0,0 0-1 0 0,0 0 1 0 0,2-4-28 0 0,-1 3 23 0 0,0 0 1 0 0,-1 1-1 0 0,0-1 1 0 0,0 0 0 0 0,0 0-1 0 0,0-1-23 0 0,-2 2 20 0 0,1 0 1 0 0,-1-1-1 0 0,0 1 1 0 0,0-1-1 0 0,-1 1 0 0 0,0-2-20 0 0,0 2 18 0 0,0 0 0 0 0,1-1-1 0 0,0 1 1 0 0,0-1-1 0 0,0 1 1 0 0,1-2-18 0 0,-1-3 7 0 0,-1 1 1 0 0,1-1-1 0 0,-1 1 1 0 0,-1 0-1 0 0,0 0 0 0 0,0 0 1 0 0,-1 0-1 0 0,0 1 1 0 0,-1-1-1 0 0,-2-3-7 0 0,-6-12 11 0 0,-7-9-11 0 0,14 25 3 0 0,2 0-1 0 0,-1 0 1 0 0,1 0 0 0 0,-1-3-3 0 0,4 9 3 0 0,1 1 0 0 0,-1-1 0 0 0,1 0 0 0 0,-1 0 0 0 0,0 1 1 0 0,0-1-1 0 0,0 1 0 0 0,0-1 0 0 0,0 0 0 0 0,0 1 0 0 0,0 0 0 0 0,-1-1 0 0 0,1 1 0 0 0,0 0 0 0 0,-1 0 0 0 0,1 0 0 0 0,-2-1-3 0 0,-9-8 1 0 0,-6-16-1 0 0,2 8 0 0 0,8 9-4 0 0,-6-3 9 0 0,-11-2-84 0 0,12 4-24 0 0,9 7 7 0 0,0 2 50 0 0,-4 2 8 0 0,8-1 23 0 0,-3 0-56 0 0,3 0-16 0 0,0 0-54 0 0,0 0-140 0 0,0 0-252 0 0,0 0 404 0 0,0 0 12 0 0,0 1-16 0 0,0-1-43 0 0,0 0-11 0 0,0 1-44 0 0,0-1-50 0 0,0 1-57 0 0,0 0-60 0 0,0 0-56 0 0,0 0-50 0 0,0 0-43 0 0,0 1-160 0 0,0 0-42 0 0,0 0-192 0 0,0 1-517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41.98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1 253 7912 0 0,'0'0'232'0'0,"0"0"54"0"0,2 0 104 0 0,-1 0-365 0 0,-1 0 0 0 0,1 0 1 0 0,0 0-1 0 0,-1 0 1 0 0,1 0-1 0 0,-1 0 0 0 0,1 0 1 0 0,-1-1-1 0 0,1 1 0 0 0,-1 0 1 0 0,1 0-1 0 0,0-1 0 0 0,-1 1 1 0 0,0 0-1 0 0,1-1 0 0 0,-1 1 1 0 0,1 0-1 0 0,-1-1 0 0 0,1 1 1 0 0,-1-1-1 0 0,0 1 1 0 0,1-1-1 0 0,-1 1 0 0 0,1-1-25 0 0,-1 0 29 0 0,0 1-1 0 0,1-1 0 0 0,-1 1 1 0 0,1-1-1 0 0,-1 0 1 0 0,1 1-1 0 0,-1-1 0 0 0,1 1 1 0 0,0-1-1 0 0,-1 1 1 0 0,1 0-1 0 0,0-1 0 0 0,-1 1 1 0 0,1 0-1 0 0,0-1 1 0 0,-1 1-1 0 0,1 0 1 0 0,0 0-1 0 0,-1 0 0 0 0,1-1 1 0 0,0 1-1 0 0,0 0 1 0 0,-1 0-1 0 0,1 0 0 0 0,0 0-28 0 0,4 1 175 0 0,0-1 82 0 0,12 0 601 0 0,-10 0-518 0 0,-3 0-183 0 0,-1-1-33 0 0,1 0-41 0 0,-2 0-49 0 0,6-4 175 0 0,5-2 130 0 0,1 6-69 0 0,-5 1-127 0 0,3 0 52 0 0,27 1 424 0 0,-23-1-388 0 0,0-1-53 0 0,-9-1-135 0 0,-1 1-36 0 0,9-5 126 0 0,-2 2-48 0 0,6 1-10 0 0,4 3 12 0 0,2 0-19 0 0,-7 2-14 0 0,-1 4-35 0 0,-3 0-6 0 0,2-4 26 0 0,15-2 10 0 0,-20 0-68 0 0,-2 0-58 0 0,3 0-77 0 0,-9-1 31 0 0,0 1 40 0 0,2-1 5 0 0,4-3-27 0 0,-6 3 30 0 0,-1-1-48 0 0,1 1-48 0 0,-1-1-70 0 0,0 1-80 0 0,1 0-95 0 0,-1 0-107 0 0,1 0-120 0 0,-2 1 273 0 0,0 0-35 0 0,1 0-37 0 0,-1 0-38 0 0,1 0-1228 0 0,-1 0-965 0 0</inkml:trace>
  <inkml:trace contextRef="#ctx0" brushRef="#br0" timeOffset="339.41">111 1 8176 0 0,'3'0'182'0'0,"7"0"29"0"0,-7 0 13 0 0,-3 0 29 0 0,0 0 97 0 0,0 0 39 0 0,2 0 10 0 0,-1 0-380 0 0,-1 0 0 0 0,1 0 0 0 0,-1 0 1 0 0,1 0-1 0 0,-1 0 0 0 0,1 0 0 0 0,-1 0 1 0 0,1 0-1 0 0,-1 0 0 0 0,1 0 0 0 0,-1 0 1 0 0,1 0-1 0 0,-1 1 0 0 0,1-1 0 0 0,-1 0 0 0 0,1 0 1 0 0,-1 1-1 0 0,0-1 0 0 0,1 0 0 0 0,-1 1 1 0 0,0-1-1 0 0,1 0 0 0 0,-1 1 0 0 0,0-1 1 0 0,1 0-1 0 0,-1 1 0 0 0,0-1 0 0 0,0 1 1 0 0,1-1-1 0 0,-1 1 0 0 0,0-1 0 0 0,0 1 1 0 0,0-1-1 0 0,0 1 0 0 0,1-1 0 0 0,-1 1 0 0 0,0-1 1 0 0,0 1-1 0 0,0-1 0 0 0,0 0 0 0 0,0 1 1 0 0,0 0-20 0 0,0 2 408 0 0,2-1 0 0 0,3 3-222 0 0,0-1 6 0 0,-3-2-70 0 0,0 0 0 0 0,0 1 0 0 0,0-1 0 0 0,0 1 0 0 0,0-1 0 0 0,0 1 0 0 0,0 1-122 0 0,0 3 173 0 0,-1 1-58 0 0,-2 8 259 0 0,0 4-45 0 0,1-17-280 0 0,0-1 0 0 0,0 1 0 0 0,1 0 0 0 0,-1-1 0 0 0,0 1 0 0 0,1 0 0 0 0,0-1 0 0 0,0 1 0 0 0,0 0-49 0 0,4 5 115 0 0,-4-7-93 0 0,0 1-1 0 0,0-1 0 0 0,-1 0 1 0 0,1 1-1 0 0,0 0 1 0 0,-1-1-1 0 0,1 1 1 0 0,0-1-1 0 0,-1 1 1 0 0,0 0-1 0 0,1-1 1 0 0,-1 1-1 0 0,0 0 0 0 0,0-1 1 0 0,0 2-22 0 0,0 43 385 0 0,0 1-71 0 0,0 9-1 0 0,0 29 112 0 0,2-74-367 0 0,2-8-29 0 0,-4-3-26 0 0,1 0-1 0 0,-1 0 1 0 0,0 0-1 0 0,1 0 1 0 0,-1 0 0 0 0,0 1-1 0 0,1-1 1 0 0,-1 0-1 0 0,0 0 1 0 0,0 0-1 0 0,1 1 1 0 0,-1-1-1 0 0,0 0 1 0 0,1 0-1 0 0,-1 1 1 0 0,0-1-1 0 0,0 0 1 0 0,0 1-1 0 0,1-1 1 0 0,-1 0 0 0 0,0 1-1 0 0,0-1 1 0 0,0 0-1 0 0,0 1-2 0 0,3 9 67 0 0,-2 10 41 0 0,-1-19-291 0 0,0-1 59 0 0,0 1 51 0 0,0-1 47 0 0,0 1 65 0 0,0 1 81 0 0,0 3 455 0 0,0-4-486 0 0,0 1-35 0 0,0-1-46 0 0,0 1-59 0 0,0-1-70 0 0,0 1-80 0 0,0-1-57 0 0,0 0-81 0 0,0 1-89 0 0,0-1-98 0 0,0 0-105 0 0,0 1-113 0 0,0-1-121 0 0,0-1 385 0 0,0 1-34 0 0,0-1-1493 0 0,0 0-1144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50.1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 5528 0 0,'14'0'124'0'0,"-12"0"17"0"0,-2 0 11 0 0,0 0-44 0 0,0 0 5 0 0,0 0 54 0 0,0 0 152 0 0,0 0 281 0 0,0 0 28 0 0,0 0-14 0 0,0 0-71 0 0,0 0-30 0 0,0 0-7 0 0,3 0-28 0 0,7 0-104 0 0,-7 0-44 0 0,2 2-8 0 0,-3-1-295 0 0,-1 0-1 0 0,1 0 1 0 0,0-1 0 0 0,0 1 0 0 0,-1 0 0 0 0,1-1 0 0 0,0 0 0 0 0,0 1 0 0 0,0-1 0 0 0,-1 0 0 0 0,1 0 0 0 0,0 0-27 0 0,17-6 291 0 0,-8 3-72 0 0,0 3-34 0 0,11 6 93 0 0,-3-1-86 0 0,10-10 107 0 0,-23 4-206 0 0,0-1 0 0 0,0 1 0 0 0,0 0 1 0 0,5 1-94 0 0,15 0 301 0 0,0 0-33 0 0,28 0 181 0 0,11 0-30 0 0,29 0 60 0 0,-87-1-441 0 0,-1 1 1 0 0,0-1 0 0 0,1 0 0 0 0,-1 0 0 0 0,0-1-1 0 0,1 0-38 0 0,16-4 108 0 0,-1 4-2 0 0,0 0 1 0 0,0 2 0 0 0,13 1-107 0 0,4 0 88 0 0,-15-1-37 0 0,34 0-27 0 0,-30 0 32 0 0,-24-1-41 0 0,-1 1 0 0 0,1-1 0 0 0,0 1 0 0 0,-1-1 0 0 0,1 0 0 0 0,1-2-15 0 0,10 0 112 0 0,-11 4-10 0 0,-2 5 46 0 0,-2-4-36 0 0,2-4 0 0 0,5-4 11 0 0,-3 2-75 0 0,-2 2-45 0 0,-2 1-58 0 0,0 1-89 0 0,0 0-16 0 0,0 3 32 0 0,0 7 108 0 0,0-8-46 0 0,0-1-44 0 0,0-1-168 0 0,0 0 202 0 0,0 0-6 0 0,0 0-20 0 0,0 0-44 0 0,0 0-15 0 0,0 0-44 0 0,0 0-49 0 0,0 0-55 0 0,0 0-60 0 0,0 0-55 0 0,0 0-50 0 0,0 0-43 0 0,0 0-151 0 0,0 0-43 0 0,0 0-184 0 0,0 0-492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52.4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285 64 5904 0 0,'-14'-13'132'0'0,"12"10"17"0"0,2 3 11 0 0,-3-2-21 0 0,-10-9-111 0 0,0 6-28 0 0,8-2 21 0 0,2 2 97 0 0,-5 4 100 0 0,8 1-211 0 0,0 0-1 0 0,0 0 1 0 0,0 0 0 0 0,0 0-1 0 0,0 0 1 0 0,0 0 0 0 0,0 0-1 0 0,-1 0 1 0 0,1 0 0 0 0,0 0-1 0 0,0 0 1 0 0,0 0-1 0 0,0 0 1 0 0,0 0 0 0 0,0 0-1 0 0,0 0 1 0 0,0 0 0 0 0,0 0-1 0 0,0 0 1 0 0,-1 0 0 0 0,1 0-1 0 0,0 0 1 0 0,0 0 0 0 0,0 0-1 0 0,0 0 1 0 0,0-1-1 0 0,0 1 1 0 0,0 0 0 0 0,0 0-1 0 0,0 0 1 0 0,0 0 0 0 0,0 0-1 0 0,0 0 1 0 0,0 0 0 0 0,0 0-1 0 0,-1 0 1 0 0,1 0 0 0 0,0 0-1 0 0,0 0 1 0 0,0-1-1 0 0,0 1 1 0 0,0 0 0 0 0,0 0-1 0 0,0 0 1 0 0,0 0 0 0 0,0 0-1 0 0,0 0 1 0 0,0 0 0 0 0,0 0-1 0 0,0 0 1 0 0,0 0 0 0 0,0-1-1 0 0,0 1 1 0 0,0 0-1 0 0,0 0 1 0 0,0 0 0 0 0,1 0-7 0 0,-1 0 18 0 0,0-1 0 0 0,0 1 0 0 0,0-1 0 0 0,0 1 0 0 0,0-1 0 0 0,0 1 0 0 0,0-1 0 0 0,-1 1 0 0 0,1-1 0 0 0,0 1 0 0 0,0-1 0 0 0,0 1 0 0 0,0-1 0 0 0,-1 1 0 0 0,1-1 0 0 0,0 1 0 0 0,0 0 0 0 0,-1-1 0 0 0,1 1 0 0 0,0-1 0 0 0,-1 1 0 0 0,1 0 0 0 0,0-1 0 0 0,-1 1 0 0 0,1 0 0 0 0,-1-1 0 0 0,1 1 0 0 0,0 0 0 0 0,-1 0 0 0 0,1 0 0 0 0,-1-1 0 0 0,1 1 0 0 0,-1 0 0 0 0,1 0 0 0 0,-1 0 0 0 0,1 0 0 0 0,-1 0 0 0 0,1 0 0 0 0,-1 0 0 0 0,1 0 0 0 0,-1 0 0 0 0,0 0-18 0 0,-1 0 288 0 0,-1 0-38 0 0,1 0-228 0 0,-2 0 67 0 0,-4 0 169 0 0,-7 0 272 0 0,10 0-334 0 0,0 0-54 0 0,2 0-89 0 0,0 0 208 0 0,1 0-45 0 0,-2 0-145 0 0,-14 1 372 0 0,14-1-394 0 0,1 1-44 0 0,-10 10 132 0 0,10-8-17 0 0,0-1-6 0 0,-7 11-9 0 0,5 1-28 0 0,-6-9-11 0 0,6 8-2 0 0,-8 3 5 0 0,11-14-54 0 0,1-1-10 0 0,-1 0 1 0 0,1 0-1 0 0,0 0 1 0 0,0 0-1 0 0,0 1 1 0 0,0-1 0 0 0,0 0-1 0 0,1 1 1 0 0,-1-1-1 0 0,0 0 1 0 0,0 1-1 0 0,1-1 1 0 0,-1 1-6 0 0,0 12 84 0 0,1-14-83 0 0,0 1 1 0 0,0-1 0 0 0,0 1-1 0 0,0-1 1 0 0,0 0-1 0 0,0 1 1 0 0,0-1 0 0 0,0 1-1 0 0,0-1 1 0 0,0 1 0 0 0,0-1-1 0 0,-1 0 1 0 0,1 1-1 0 0,0-1 1 0 0,0 1 0 0 0,0-1-1 0 0,-1 0 1 0 0,1 1 0 0 0,0-1-1 0 0,0 0 1 0 0,-1 1 0 0 0,1-1-1 0 0,0 0 1 0 0,-1 0-1 0 0,1 1 1 0 0,0-1 0 0 0,-1 0-1 0 0,1 0 1 0 0,0 1 0 0 0,-1-1-1 0 0,1 0-1 0 0,-7 5 46 0 0,-9 24 50 0 0,11 2-27 0 0,0-23-59 0 0,4-6-7 0 0,0-1 1 0 0,0 0 0 0 0,0 1 0 0 0,0-1 0 0 0,1 1 0 0 0,-1-1 0 0 0,1 1 0 0 0,-1 0 0 0 0,1-1-1 0 0,-1 1 1 0 0,1 0 0 0 0,0-1 0 0 0,0 1 0 0 0,0 0-4 0 0,0 108 85 0 0,0-109-83 0 0,-1-1-1 0 0,1 1 0 0 0,0-1 1 0 0,0 1-1 0 0,0-1 1 0 0,0 1-1 0 0,0-1 0 0 0,0 1 1 0 0,0-1-1 0 0,0 1 1 0 0,0-1-1 0 0,1 1 0 0 0,-1-1 1 0 0,0 1-1 0 0,0-1 1 0 0,0 0-1 0 0,0 1 0 0 0,1-1 1 0 0,-1 1-1 0 0,0-1 1 0 0,1 1-1 0 0,-1-1 0 0 0,0 0 1 0 0,1 1-1 0 0,-1-1 1 0 0,0 0-1 0 0,1 1 0 0 0,-1-1 1 0 0,1 0-1 0 0,-1 1 0 0 0,0-1 1 0 0,1 0-2 0 0,6 5 9 0 0,-2 8-9 0 0,8 3 16 0 0,-7-11 1 0 0,12 13 135 0 0,-10-13-113 0 0,23 11 122 0 0,-28-15-128 0 0,0-1-32 0 0,1 0 6 0 0,-1 1 40 0 0,0 0 38 0 0,0 1 57 0 0,11 8-16 0 0,-10-9-87 0 0,-1-1-1 0 0,0 1 1 0 0,1 0-1 0 0,-1-1 1 0 0,1 0-1 0 0,-1 1 1 0 0,1-1-39 0 0,1-3 136 0 0,-3 1-122 0 0,3-4 65 0 0,11-9 182 0 0,-10 12-207 0 0,5-2 41 0 0,-10 5-85 0 0,0-1 0 0 0,0 1 0 0 0,0 0-1 0 0,0-1 1 0 0,1 1 0 0 0,-1-1 0 0 0,0 0 0 0 0,0 1-1 0 0,0-1 1 0 0,-1 0 0 0 0,1 0 0 0 0,0 1 0 0 0,0-1-1 0 0,0 0 1 0 0,0 0 0 0 0,-1 0 0 0 0,1 0 0 0 0,0-1-10 0 0,1-3 36 0 0,-1 5-27 0 0,-1-1 0 0 0,0 0 0 0 0,0 1 0 0 0,1-1 0 0 0,-1 1 0 0 0,0-1 0 0 0,1 0 0 0 0,-1 1 0 0 0,1-1 1 0 0,-1 1-1 0 0,1-1 0 0 0,-1 1 0 0 0,1-1 0 0 0,-1 1 0 0 0,1-1 0 0 0,-1 1 0 0 0,1 0 0 0 0,-1-1 0 0 0,1 1 0 0 0,0 0 0 0 0,-1 0 0 0 0,1-1-9 0 0,4-1 37 0 0,-3 1-21 0 0,0-1 0 0 0,-1 1 0 0 0,1-1 0 0 0,0 1 0 0 0,-1-1 0 0 0,0 0 0 0 0,1 1 1 0 0,-1-1-1 0 0,0 0 0 0 0,0 0 0 0 0,0 0-16 0 0,8-16 90 0 0,-6 11-61 0 0,13-24 103 0 0,-11-1-120 0 0,0 24-12 0 0,-4 7 1 0 0,0-1 0 0 0,0 1 0 0 0,0 0-1 0 0,0-1 1 0 0,-1 0 0 0 0,1 1 0 0 0,0-1 0 0 0,-1 1 0 0 0,0-1 0 0 0,1 0-1 0 0,-1 1 1 0 0,0-1 0 0 0,0 0 0 0 0,0 1 0 0 0,0-2-1 0 0,0-89 173 0 0,0 90-170 0 0,0 1 1 0 0,0-1-1 0 0,0 1 0 0 0,0-1 0 0 0,-1 0 0 0 0,1 1 1 0 0,-1-1-1 0 0,1 1 0 0 0,-1-1 0 0 0,0 1 0 0 0,0 0 1 0 0,1-1-1 0 0,-1 1-3 0 0,-6-12 12 0 0,6 6-12 0 0,0 0 0 0 0,0 0 0 0 0,1 0 0 0 0,0 0 0 0 0,0-4 0 0 0,1-4 0 0 0,-4-1 0 0 0,-8 1 0 0 0,9 1-16 0 0,2 12-63 0 0,0 2-9 0 0,0 0 9 0 0,0 0 13 0 0,2 2 12 0 0,2 1 48 0 0,-3-1 3 0 0,10 22 2 0 0,-6-16 0 0 0,-4-6-3 0 0,0-1 1 0 0,0 1-1 0 0,0-1 0 0 0,0 1 0 0 0,-1-1 0 0 0,1 1 1 0 0,-1-1-1 0 0,1 1 0 0 0,-1-1 0 0 0,1 1 1 0 0,-1 0-1 0 0,0-1 0 0 0,0 1 0 0 0,0 0 4 0 0,0 0-4 0 0,1 0-1 0 0,-1-1 0 0 0,0 1 0 0 0,1 0 1 0 0,-1 0-1 0 0,0-1 0 0 0,1 1 1 0 0,0 0-1 0 0,0-1 0 0 0,-1 1 1 0 0,1 0-1 0 0,0-1 0 0 0,0 1 5 0 0,6 10-37 0 0,-6-1 45 0 0,1 5 59 0 0,5 2-8 0 0,-3-7-27 0 0,-1-2 5 0 0,1 0-1 0 0,-2-1 1 0 0,1 0-1 0 0,-1 1 0 0 0,0-1 0 0 0,-1 1 0 0 0,0 0 0 0 0,0 1-36 0 0,1 8 99 0 0,4 1-19 0 0,-1-9-29 0 0,1 9 82 0 0,0 0-21 0 0,-2-9-51 0 0,1 26 257 0 0,-1-25-254 0 0,3 7 43 0 0,-5-2 28 0 0,-2-14-118 0 0,0 0 1 0 0,0-1-1 0 0,1 1 1 0 0,-1 0-1 0 0,1 0 1 0 0,-1-1-1 0 0,1 1 1 0 0,-1 0-1 0 0,1-1 1 0 0,0 1-1 0 0,0 0 1 0 0,0-1-1 0 0,0 1-17 0 0,0-1 17 0 0,0 1 0 0 0,0-1 0 0 0,0 1 0 0 0,-1 0 0 0 0,1-1 0 0 0,0 1 0 0 0,-1 0 0 0 0,1-1 0 0 0,-1 1 0 0 0,0 0 0 0 0,1 0 0 0 0,-1-1-1 0 0,0 1-16 0 0,0 0-137 0 0,0 0 48 0 0,0-1 43 0 0,0 1 38 0 0,0 1 64 0 0,0 0 66 0 0,0 6 430 0 0,0-5-400 0 0,0-2-128 0 0,0 0-49 0 0,0 0-57 0 0,0-1-67 0 0,0 1-48 0 0,0 0-67 0 0,0 0-73 0 0,0 0-81 0 0,0-1-87 0 0,0 1-93 0 0,0 0-100 0 0,0 0-106 0 0,0-2-1397 0 0,0 0-1258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53.4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48 7368 0 0,'0'0'165'0'0,"0"0"22"0"0,0 0 10 0 0,0 0-59 0 0,0 0-17 0 0,0 0 34 0 0,0 0 122 0 0,0 0 229 0 0,0 0 20 0 0,0 0-24 0 0,0 0-106 0 0,0 0-48 0 0,3-3-10 0 0,7-7-14 0 0,-8 8-171 0 0,0 1-41 0 0,2 0 14 0 0,4 2-25 0 0,-8-1-63 0 0,6 0 190 0 0,-1 0-77 0 0,0 1-51 0 0,8-3 43 0 0,-8 0-45 0 0,3-3 7 0 0,2 0 41 0 0,4 2 37 0 0,2 3 118 0 0,1 0-92 0 0,-2 0-76 0 0,28 0 119 0 0,-24 0-111 0 0,-18 0-139 0 0,0 0 1 0 0,-1 0-1 0 0,1 0 1 0 0,0 0 0 0 0,0 0-1 0 0,-1 0 1 0 0,1 0-1 0 0,0-1 1 0 0,-1 1 0 0 0,1 0-1 0 0,0 0 1 0 0,-1-1-1 0 0,1 1 1 0 0,0 0 0 0 0,-1-1-1 0 0,1 1 1 0 0,0-1-1 0 0,-1 1 1 0 0,1-1 0 0 0,-1 1-1 0 0,1-1 1 0 0,-1 1-1 0 0,1-1 1 0 0,-1 0 0 0 0,1 1-3 0 0,-1-1 2 0 0,0 1 0 0 0,0-1 1 0 0,1 1-1 0 0,-1-1 1 0 0,1 1-1 0 0,-1-1 1 0 0,0 1-1 0 0,1-1 1 0 0,-1 1-1 0 0,1 0 1 0 0,-1-1-1 0 0,1 1 0 0 0,-1 0 1 0 0,1 0-1 0 0,-1-1 1 0 0,1 1-1 0 0,-1 0 1 0 0,1 0-1 0 0,0 0 1 0 0,-1 0-1 0 0,1-1 1 0 0,-1 1-1 0 0,1 0 1 0 0,0 0-3 0 0,2 0 74 0 0,-1 0-15 0 0,0 0-63 0 0,0 0-29 0 0,-1 0-28 0 0,1 0-40 0 0,-1 0-21 0 0,0 0-41 0 0,0 0-46 0 0,0 0-53 0 0,-1 0-55 0 0,1 0-53 0 0,-1 0-46 0 0,1 0-41 0 0,-1 0-136 0 0,0 0-40 0 0,0 0-166 0 0,0 0-442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19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365 32 6592 0 0,'0'0'149'0'0,"0"0"23"0"0,-2 0 11 0 0,-2 1-123 0 0,4-1-42 0 0,-25-14 88 0 0,18 12-102 0 0,1-1 46 0 0,3 0 37 0 0,2-1-8 0 0,-1 1 15 0 0,0 1 15 0 0,0 2-7 0 0,-1-1 33 0 0,-1 1 40 0 0,0 0 46 0 0,-10 0 343 0 0,-1 0-59 0 0,-1 0-55 0 0,0 0-54 0 0,0 0-50 0 0,0 0-49 0 0,1 0-46 0 0,-1 0-44 0 0,5 1-52 0 0,-2 5 24 0 0,12-5-156 0 0,-1 0-1 0 0,1 0 1 0 0,-1 0 0 0 0,1 0 0 0 0,-1 0 0 0 0,0-1-1 0 0,1 1 1 0 0,-1-1 0 0 0,0 1 0 0 0,0-1 0 0 0,1 0-1 0 0,-1 0 1 0 0,0 0-23 0 0,-4 0 36 0 0,5 0-17 0 0,-24 13 26 0 0,9-7-2 0 0,1 7-32 0 0,-1 3-11 0 0,3-1 0 0 0,7-1 0 0 0,-4-9 10 0 0,5 5 33 0 0,-6-4-32 0 0,11-6-11 0 0,-1 1 0 0 0,1 0 0 0 0,0 0 0 0 0,-1 0 0 0 0,1-1 0 0 0,0 1 0 0 0,0 0 0 0 0,0 0 0 0 0,-1 0 0 0 0,1 0 0 0 0,0-1 0 0 0,0 1 0 0 0,0 0 0 0 0,1 1 0 0 0,-1 45 10 0 0,-1-30 10 0 0,0-11-16 0 0,1-1 0 0 0,0 0 0 0 0,0 0 1 0 0,0 1-1 0 0,1-1 0 0 0,0 0 0 0 0,0 0 1 0 0,0 2-5 0 0,4 3-2 0 0,-4-7 3 0 0,0 0 1 0 0,1 1-1 0 0,-1-1 0 0 0,0 0 1 0 0,-1 0-1 0 0,1 0 1 0 0,0 1-1 0 0,-1-1 0 0 0,0 3-1 0 0,0-4 4 0 0,1 0 0 0 0,-1 0-1 0 0,0 1 1 0 0,1-1 0 0 0,-1 0 0 0 0,1 0-1 0 0,0 1 1 0 0,0-1 0 0 0,0 0-1 0 0,0 0 1 0 0,1 2-4 0 0,8 17 13 0 0,2 4 13 0 0,-8-18-16 0 0,0 0-1 0 0,0 0 0 0 0,-1 0 1 0 0,1 4-10 0 0,-3-9 0 0 0,0 1 0 0 0,1 0 0 0 0,-1 0 0 0 0,0-1 0 0 0,1 1 0 0 0,0-1 0 0 0,-1 1 0 0 0,1-1 0 0 0,12 9 10 0 0,-11 1 15 0 0,-2-10-23 0 0,-1 1 1 0 0,1-1-1 0 0,0 0 0 0 0,0 1 1 0 0,-1-1-1 0 0,1 0 1 0 0,1 0-1 0 0,-1 0 0 0 0,0 0 1 0 0,0 0-1 0 0,1 0 1 0 0,1 2-3 0 0,9 9-1 0 0,-8-8 10 0 0,1 0 0 0 0,-1-1 0 0 0,1 1 0 0 0,0-1 0 0 0,0 0 0 0 0,2 1-9 0 0,28 13 31 0 0,-32-16-14 0 0,0 0 1 0 0,1 0 0 0 0,0-1-1 0 0,-1 1 1 0 0,1-1 0 0 0,0 0-1 0 0,0 0 1 0 0,0 0-1 0 0,2 0-17 0 0,17 1 146 0 0,2-2 68 0 0,-18 0-140 0 0,2 0 5 0 0,12 1 90 0 0,-6-5 27 0 0,-7 0-94 0 0,18-8 186 0 0,-21 10-248 0 0,1 0 0 0 0,-1-1 0 0 0,0 1 0 0 0,-1-1 0 0 0,2-1-40 0 0,-3 1 33 0 0,0 1-1 0 0,0 0 1 0 0,0-1 0 0 0,0 1-1 0 0,-1-1 1 0 0,1 0-1 0 0,-1 0 1 0 0,0 0 0 0 0,1-1-33 0 0,5-10 197 0 0,2 4-52 0 0,1-1 11 0 0,-7 6-64 0 0,0-3 34 0 0,9-8 114 0 0,3-2-66 0 0,-7-3-50 0 0,-5 10-50 0 0,1-2 42 0 0,3-5 16 0 0,-7 15-117 0 0,0 0 0 0 0,0 0 0 0 0,0 0 0 0 0,-1 0 0 0 0,1 0 0 0 0,-1 0 0 0 0,0-2-15 0 0,2-14 67 0 0,5 1-17 0 0,-3 7-20 0 0,-3 10-25 0 0,-1-1 1 0 0,1 1 0 0 0,-1-1-1 0 0,0 0 1 0 0,0 1-1 0 0,0-1 1 0 0,0 0 0 0 0,0 1-1 0 0,0-1 1 0 0,0 0-6 0 0,-1-1 2 0 0,1 1 0 0 0,-1-1 0 0 0,0 1 0 0 0,0-1 0 0 0,0 1 0 0 0,0-1 0 0 0,-1 0-2 0 0,-2-5 2 0 0,3 5 2 0 0,0 1 0 0 0,1-1 0 0 0,0 0 1 0 0,-1 0-1 0 0,1 1 0 0 0,0-1 1 0 0,0 0-1 0 0,1-1-4 0 0,-1 2 3 0 0,0 0 1 0 0,0 0-1 0 0,0 0 1 0 0,0 1-1 0 0,0-1 0 0 0,0 0 1 0 0,-1 0-1 0 0,1 0 1 0 0,-1 0-1 0 0,1 1 1 0 0,-1-3-4 0 0,-26-43 63 0 0,25 42-63 0 0,2 4 0 0 0,-1 1 0 0 0,1-1 0 0 0,0 0 0 0 0,0 1 0 0 0,-1-1 0 0 0,1 0 0 0 0,-1 1 0 0 0,1-1 0 0 0,0 1 0 0 0,-1-1 0 0 0,1 1 0 0 0,-1-1 0 0 0,1 1 0 0 0,-1-1 0 0 0,1 1 0 0 0,-1 0 0 0 0,0-1 0 0 0,1 1 0 0 0,-1 0 0 0 0,0-1 0 0 0,1 1 0 0 0,-1 0 0 0 0,-4-3 0 0 0,-27-23 11 0 0,27 24 1 0 0,5 1-10 0 0,-1 1 0 0 0,0 0 0 0 0,1 0 0 0 0,-1-1 0 0 0,1 1 0 0 0,-1 0 0 0 0,0-1 0 0 0,1 1 0 0 0,-1-1 0 0 0,1 1 0 0 0,-1-1 0 0 0,1 1-1 0 0,-1-1 1 0 0,1 1 0 0 0,0-1 0 0 0,-1 1 0 0 0,1-1 0 0 0,-1 1 0 0 0,1-1 0 0 0,0 0 0 0 0,0 1 0 0 0,-1-1-2 0 0,-1-4-2 0 0,-1 2 2 0 0,0 0 0 0 0,1 0 0 0 0,-1 1 0 0 0,0-1 0 0 0,-1 1 0 0 0,1 0 0 0 0,0 0 0 0 0,-1 0 0 0 0,1 1 0 0 0,-4-2 0 0 0,0 0 0 0 0,-6-3-20 0 0,9 0-37 0 0,3 5 53 0 0,1 1 0 0 0,0 0 0 0 0,0-1 0 0 0,-1 1 0 0 0,1-1 0 0 0,0 1 0 0 0,-1 0 0 0 0,1-1 0 0 0,0 1 0 0 0,-1 0 0 0 0,1-1-1 0 0,0 1 1 0 0,-1 0 0 0 0,1-1 0 0 0,-1 1 0 0 0,1 0 0 0 0,-1 0 0 0 0,1 0 0 0 0,-1-1 0 0 0,1 1 0 0 0,0 0 0 0 0,-1 0 0 0 0,1 0 0 0 0,-1 0 0 0 0,1 0 0 0 0,-1 0 0 0 0,1 0 0 0 0,-1 0 0 0 0,1 0 0 0 0,-1 0 0 0 0,1 0 0 0 0,-1 0 4 0 0,-7 0-46 0 0,3-3-56 0 0,2-1-62 0 0,3-2-67 0 0,0 6 222 0 0,0 0 0 0 0,0 0 0 0 0,0 0 0 0 0,0 0 0 0 0,0 0 0 0 0,0 0 0 0 0,0 0 0 0 0,0-1 0 0 0,0 1-1 0 0,0 0 1 0 0,0 0 0 0 0,0 0 0 0 0,0 0 0 0 0,0 0 0 0 0,0 0 0 0 0,0 0 0 0 0,0 0 0 0 0,0 0 0 0 0,0 0 0 0 0,0-1 0 0 0,0 1 0 0 0,0 0-1 0 0,0 0 1 0 0,0 0 0 0 0,0 0 0 0 0,0 0 0 0 0,0 0 0 0 0,0 0 0 0 0,0 0 0 0 0,-1 0 0 0 0,1 0 0 0 0,0 0 0 0 0,0 0 0 0 0,0 0 0 0 0,0 0-1 0 0,0 0 1 0 0,0-1 0 0 0,0 1 0 0 0,0 0 0 0 0,0 0 0 0 0,0 0 0 0 0,0 0 0 0 0,-1 0 0 0 0,1 0 0 0 0,0 0 0 0 0,0 0 0 0 0,0 0 0 0 0,0 0-1 0 0,0 0 1 0 0,0 0 0 0 0,0 0 0 0 0,0 0 0 0 0,0 0 0 0 0,0 0 0 0 0,-1 0 0 0 0,1 0 0 0 0,0 1 9 0 0,-10-1-541 0 0,7 0-3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20.364"/>
    </inkml:context>
    <inkml:brush xml:id="br0">
      <inkml:brushProperty name="width" value="0.1" units="cm"/>
      <inkml:brushProperty name="height" value="0.1" units="cm"/>
      <inkml:brushProperty name="color" value="#FF3788"/>
    </inkml:brush>
    <inkml:brush xml:id="br1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442 32 6216 0 0,'0'0'133'0'0,"0"0"23"0"0,0 0 15 0 0,0 0-51 0 0,0 0-11 0 0,0 0 35 0 0,0 0 119 0 0,0 0 219 0 0,0 0 20 0 0,0 0-22 0 0,0 0-100 0 0,0 0-42 0 0,0 0-8 0 0,0 0-20 0 0,0 0-74 0 0,0 0-38 0 0,0 0-6 0 0,0 0 0 0 0,0 0 0 0 0,0 0 0 0 0,3 0 0 0 0,7 0-10 0 0,-7 0-38 0 0,0 0-16 0 0,39 0 226 0 0,-37-2-242 0 0,6-6-38 0 0,1 4 47 0 0,24 3 165 0 0,-32 1-259 0 0,4 0-14 0 0,1 0 25 0 0,8 0 40 0 0,7-3-81 0 0,-19 1 6 0 0,-1 0-46 0 0,-1 1-38 0 0,-1-1-54 0 0,0 1-35 0 0,0 0-58 0 0,0 0-65 0 0,0 0-73 0 0,1 0-81 0 0,-1 0-89 0 0,0 1-97 0 0,0 0-104 0 0,0 0-839 0 0,-1 0-896 0 0</inkml:trace>
  <inkml:trace contextRef="#ctx0" brushRef="#br1" timeOffset="34473.85">0 80 5840 0 0,'0'0'132'0'0,"0"0"17"0"0,0 0 11 0 0,0 0 32 0 0,0 0 108 0 0,0 0 48 0 0,0 0 11 0 0,0 0-14 0 0,0 0-61 0 0,0 0-27 0 0,0 0-7 0 0,3 0 8 0 0,23 0 365 0 0,-23 0-296 0 0,-3 0-11 0 0,5-3-50 0 0,14-5-73 0 0,-8 6-72 0 0,3 0 107 0 0,-6 1-61 0 0,1 1 43 0 0,33 0 315 0 0,-34-3-377 0 0,15-6-5 0 0,-17 8-79 0 0,1 0 1 0 0,-1 0-1 0 0,1 0 0 0 0,4 1-64 0 0,2 0 17 0 0,1 0 38 0 0,56 0 357 0 0,-49 0-350 0 0,-2 0-86 0 0,-17 0-25 0 0,-2 0-65 0 0,0 0-70 0 0,0 0-107 0 0,0 0-126 0 0,1 0-112 0 0,-1 0 71 0 0,0 0-41 0 0,2 0-591 0 0,2 0-465 0 0,5 0-883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56.8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64 7256 0 0,'0'0'165'0'0,"0"0"22"0"0,0 0 7 0 0,2 0 29 0 0,5-1-42 0 0,-2-5 26 0 0,-2 2-50 0 0,2 1 74 0 0,0 2-16 0 0,2 0 65 0 0,-7 1-272 0 0,1 0 1 0 0,-1 0-1 0 0,0 0 1 0 0,1 0 0 0 0,-1 0-1 0 0,1 0 1 0 0,-1 0-1 0 0,1 0 1 0 0,-1 0-1 0 0,0 0 1 0 0,1 0 0 0 0,-1 0-1 0 0,1 0 1 0 0,-1-1-1 0 0,0 1 1 0 0,1 0-1 0 0,-1 0 1 0 0,0 0 0 0 0,1-1-1 0 0,-1 1 1 0 0,0 0-1 0 0,1-1 1 0 0,-1 1-1 0 0,0 0 1 0 0,0-1 0 0 0,1 1-1 0 0,-1 0 1 0 0,0-1-1 0 0,0 1 1 0 0,1 0-1 0 0,-1-1-8 0 0,5-6 117 0 0,2 2 10 0 0,10-4 21 0 0,-13 7-99 0 0,-1 2-17 0 0,-1-1-1 0 0,0 0 0 0 0,1 1 1 0 0,-1 0-1 0 0,0-1 1 0 0,1 1-1 0 0,-1 0 0 0 0,0 0 1 0 0,2 1-32 0 0,0-1 67 0 0,2-3 109 0 0,4-7 0 0 0,-6 7-8 0 0,0 2-84 0 0,6 4-17 0 0,-9-2-34 0 0,12 9 143 0 0,-10-7-40 0 0,1-2-65 0 0,0-1-42 0 0,1-1-27 0 0,-3 1 30 0 0,11 0 56 0 0,-13 0-86 0 0,0 0-1 0 0,1 0 1 0 0,-1 0-1 0 0,0 0 0 0 0,0 0 1 0 0,0 0-1 0 0,0 0 1 0 0,0-1-1 0 0,0 1 1 0 0,0 0-1 0 0,0 0 0 0 0,0 0 1 0 0,0 0-1 0 0,0 1 1 0 0,1-1-1 0 0,-1 0 1 0 0,0 0-1 0 0,0 0 0 0 0,0 0 1 0 0,0 0-1 0 0,0 0 1 0 0,0 0-1 0 0,0 0 1 0 0,0 0-1 0 0,0 0 0 0 0,0 0 1 0 0,0 0-1 0 0,1 0 1 0 0,-1 0-1 0 0,0 0 1 0 0,0 0-1 0 0,0 0 0 0 0,0 0 1 0 0,0 0-1 0 0,0 0 1 0 0,0 1-1 0 0,0-1 1 0 0,0 0-1 0 0,0 0 0 0 0,0 0 1 0 0,0 0-1 0 0,0 0 1 0 0,0 0-1 0 0,0 0 1 0 0,0 0-1 0 0,0 0 0 0 0,0 0 1 0 0,0 1-1 0 0,0-1 1 0 0,0 0-1 0 0,0 0 1 0 0,0 0-1 0 0,0 0 0 0 0,0 0 1 0 0,0 0-1 0 0,0 0 1 0 0,0 0-2 0 0,0 4 28 0 0,0 8 15 0 0,3-1-34 0 0,2-8-11 0 0,-4-3 0 0 0,-1 0 1 0 0,0 0 0 0 0,1 1-1 0 0,-1-1 1 0 0,1 0 0 0 0,-1 0-1 0 0,0 0 1 0 0,1 0 0 0 0,-1 1-1 0 0,0-1 1 0 0,0 0 0 0 0,1 0 0 0 0,-1 1-1 0 0,0-1 1 0 0,1 0 0 0 0,-1 0-1 0 0,0 1 1 0 0,0-1 0 0 0,0 0-1 0 0,1 1 1 0 0,-1-1 0 0 0,0 0-1 0 0,0 1 1 0 0,0-1 0 0 0,0 0-1 0 0,0 1 1 0 0,1-1 0 0 0,-1 1-1 0 0,0-1 1 0 0,0 0 0 0 0,0 1-1 0 0,0-1 1 0 0,0 1 0 0 0,0-1-1 0 0,0 0 1 0 0,-1 1 0 0 0,1-1 0 0 0,0 0-1 0 0,0 1 1 0 0,0-1 0 0 0,0 0-1 0 0,0 1 1 0 0,0-1 0 0 0,-1 0-1 0 0,1 1 1 0 0,0-1 0 0 0,0 0-1 0 0,-1 1 1 0 0,1-1 1 0 0,-5 9-11 0 0,4-8 12 0 0,0 0 0 0 0,0 1 0 0 0,0-1 1 0 0,1 1-1 0 0,-1-1 0 0 0,0 1 1 0 0,1 0-1 0 0,-1-1 0 0 0,1 1 0 0 0,-1 0 1 0 0,1 1-2 0 0,-3 2 78 0 0,0-1-51 0 0,1-1-1 0 0,-1 1 0 0 0,1 0 0 0 0,-1 0 1 0 0,1 0-1 0 0,1 0 0 0 0,-2 2-26 0 0,1-1 34 0 0,0 1 0 0 0,-1 0 1 0 0,0-1-1 0 0,0 0 0 0 0,-1 0 0 0 0,0 0 0 0 0,-3 4-34 0 0,1-3 7 0 0,-14 14 90 0 0,16-14-41 0 0,3-1-44 0 0,0 0-13 0 0,1-4 1 0 0,-1-1 1 0 0,1 0 0 0 0,-1 1-1 0 0,0-1 1 0 0,1 0 0 0 0,-1 0 0 0 0,0 0-1 0 0,1 1 1 0 0,-1-1 0 0 0,0 0-1 0 0,1 0 1 0 0,-1 0 0 0 0,0 0 0 0 0,1 0-1 0 0,-1 0 0 0 0,-2 0 54 0 0,6 0-1 0 0,1 0-44 0 0,-2-1-9 0 0,1 1 0 0 0,-1 0 1 0 0,0 0-1 0 0,1 1 0 0 0,-1-1 0 0 0,0 0 0 0 0,1 1 0 0 0,-1-1 1 0 0,2 1-1 0 0,4 4 2 0 0,-6-4-4 0 0,-1 0 1 0 0,1 0-1 0 0,-1 0 1 0 0,1 0-1 0 0,-1 0 1 0 0,1-1-1 0 0,-1 1 1 0 0,1-1-1 0 0,0 1 1 0 0,-1-1-1 0 0,3 1 2 0 0,1 1-59 0 0,-4-1 59 0 0,0 1 0 0 0,1-1 0 0 0,-1 0-1 0 0,0 0 1 0 0,1 0 0 0 0,-1 0 0 0 0,0 0 0 0 0,1-1-1 0 0,-1 1 1 0 0,1 0 0 0 0,0-1 0 0 0,-1 1-1 0 0,1-1 1 0 0,-1 1 0 0 0,1-1 0 0 0,0 0 0 0 0,-1 0-1 0 0,2 0 1 0 0,-1 0 3 0 0,-1 1-1 0 0,1-1 0 0 0,0 0 0 0 0,0 1 0 0 0,-1-1 1 0 0,1 1-1 0 0,0-1 0 0 0,-1 1 0 0 0,1 0 0 0 0,0 0 1 0 0,-1 0-1 0 0,1-1 0 0 0,-1 2 0 0 0,0-1 0 0 0,1 0 1 0 0,-1 0-1 0 0,0 0 0 0 0,1 1 0 0 0,-1-1-2 0 0,15 12 12 0 0,-5-8-12 0 0,-10-5 0 0 0,0 1 0 0 0,1-1 0 0 0,-1 0 0 0 0,0 1 0 0 0,0-1 0 0 0,0 1 0 0 0,0 0 0 0 0,0-1 0 0 0,0 1 0 0 0,0 0 0 0 0,0 0 0 0 0,-1-1 0 0 0,1 1 0 0 0,0 0 0 0 0,0 0 0 0 0,-1 0 0 0 0,1 0 0 0 0,0 1 0 0 0,15 29 0 0 0,-13-15 22 0 0,-3-7 25 0 0,-1 23 344 0 0,-1-28-322 0 0,-5 1 50 0 0,7-5-111 0 0,-1 0 0 0 0,1 0 0 0 0,0 0 0 0 0,-1 0 0 0 0,1 1 0 0 0,-1-1 0 0 0,1 0 0 0 0,0 0 0 0 0,0 1 0 0 0,-1-1 0 0 0,1 0 0 0 0,0 1 0 0 0,-1-1 0 0 0,1 0 0 0 0,0 1 0 0 0,0-1 0 0 0,0 0 0 0 0,-1 1 0 0 0,1-1 0 0 0,0 1 0 0 0,0-1 0 0 0,0 0 0 0 0,0 1 0 0 0,0-1 0 0 0,0 1 0 0 0,0-1 0 0 0,0 1 0 0 0,0-1 0 0 0,0 0 0 0 0,0 1 0 0 0,0 0-8 0 0,0-1 3 0 0,0 0 0 0 0,0 0 1 0 0,0 0-1 0 0,0 0 0 0 0,0 0 1 0 0,0 0-1 0 0,0 0 1 0 0,0 0-1 0 0,0 0 0 0 0,0 0 1 0 0,0 0-1 0 0,0 1 0 0 0,0-1 1 0 0,0 0-1 0 0,0 0 0 0 0,0 0 1 0 0,0 0-1 0 0,0 0 1 0 0,0 0-1 0 0,0 0 0 0 0,0 0 1 0 0,0 0-1 0 0,0 0 0 0 0,0 1 1 0 0,0-1-1 0 0,0 0 1 0 0,0 0-1 0 0,-1 0 0 0 0,1 0 1 0 0,0 0-1 0 0,0 0 0 0 0,0 0 1 0 0,0 0-1 0 0,0 0 0 0 0,0 0 1 0 0,0 0-1 0 0,0 0 1 0 0,0 0-1 0 0,0 0 0 0 0,0 0 1 0 0,0 0-1 0 0,-1 0 0 0 0,1 0 1 0 0,0 0-1 0 0,0 0 1 0 0,0 0-1 0 0,0 0 0 0 0,0 0 1 0 0,0 0-1 0 0,0 0 0 0 0,0 0 1 0 0,0 0-1 0 0,0 0 0 0 0,-1 0 1 0 0,1 0-1 0 0,0 0 1 0 0,0 0-4 0 0,0 0 9 0 0,-1 0 1 0 0,0 0 0 0 0,1 0 0 0 0,-1 0 0 0 0,1 0 0 0 0,-1 1 0 0 0,1-1 0 0 0,-1 0 0 0 0,0 0-1 0 0,1 0 1 0 0,-1 1 0 0 0,1-1 0 0 0,-1 0 0 0 0,1 1 0 0 0,-1-1 0 0 0,1 0 0 0 0,0 1 0 0 0,-1-1-1 0 0,1 1 1 0 0,-1-1 0 0 0,1 0 0 0 0,0 1 0 0 0,-1-1 0 0 0,1 1-10 0 0,-1 0 7 0 0,1 0 0 0 0,-1-1 0 0 0,1 1 1 0 0,0-1-1 0 0,-1 1 0 0 0,0-1 0 0 0,1 1 0 0 0,-1-1 0 0 0,1 1 0 0 0,-1-1 1 0 0,0 1-1 0 0,1-1 0 0 0,-1 0 0 0 0,0 1 0 0 0,1-1 0 0 0,-1 0 0 0 0,0 0 1 0 0,1 1-1 0 0,-1-1 0 0 0,0 0 0 0 0,0 0 0 0 0,1 0 0 0 0,-1 0 0 0 0,0 0 1 0 0,0 0-8 0 0,1 0 3 0 0,-1 0 1 0 0,1-1 0 0 0,-1 1-1 0 0,1 0 1 0 0,0 0-1 0 0,-1 0 1 0 0,1 0 0 0 0,-1 0-1 0 0,1 0 1 0 0,-1 0 0 0 0,1 0-1 0 0,-1 0 1 0 0,1 0 0 0 0,0 1-1 0 0,-1-1 1 0 0,1 0 0 0 0,-1 0-1 0 0,1 0 1 0 0,-1 0-1 0 0,1 1 1 0 0,0-1 0 0 0,-1 0-1 0 0,1 0 1 0 0,0 1 0 0 0,-1-1-1 0 0,1 0 1 0 0,0 1 0 0 0,-1-1-1 0 0,1 0 1 0 0,0 1 0 0 0,0-1-1 0 0,-1 0 1 0 0,1 1 0 0 0,0-1-1 0 0,0 1-3 0 0,-1-1 4 0 0,1 1 0 0 0,0-1 0 0 0,0 0 0 0 0,0 1 0 0 0,0-1 0 0 0,-1 1 0 0 0,1-1 0 0 0,0 0 0 0 0,0 1 0 0 0,-1-1 0 0 0,1 0 0 0 0,0 0 0 0 0,0 1 0 0 0,-1-1 0 0 0,1 0 0 0 0,0 0 0 0 0,-1 1 0 0 0,1-1 0 0 0,0 0 0 0 0,-1 0 0 0 0,0 0-4 0 0,-2 1 19 0 0,0 0-1 0 0,0 0 1 0 0,-1-1-1 0 0,1 1 1 0 0,0-1-1 0 0,-1 0 1 0 0,0 0-19 0 0,-2 0 29 0 0,0 0 4 0 0,-16 0 49 0 0,16-1-79 0 0,0-1-44 0 0,-2-3-84 0 0,1 0-52 0 0,5 2-236 0 0,2 3-31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58.2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7920 0 0,'0'0'174'0'0,"0"0"29"0"0,0 0 13 0 0,3 2-31 0 0,7 11-147 0 0,-4-2-12 0 0,-2-1 73 0 0,2-2 74 0 0,-4-6-21 0 0,-1 0-35 0 0,0 1 32 0 0,-1 1-74 0 0,-1 1-36 0 0,1-2 51 0 0,0 4 54 0 0,0 5 131 0 0,2 0 46 0 0,3-4-109 0 0,1 2 92 0 0,-3 4 80 0 0,-3-4-104 0 0,0 0-91 0 0,0 14 155 0 0,0-13-167 0 0,1-3-50 0 0,1-1-21 0 0,3 2-1 0 0,-1-1-2 0 0,-2-1 1 0 0,-1 1 20 0 0,-1 3 49 0 0,0 11 89 0 0,-1-11-113 0 0,1 1 0 0 0,0-1 0 0 0,1 0 1 0 0,0 1-1 0 0,1 1-149 0 0,2 1 148 0 0,-2-4-22 0 0,1 0-1 0 0,-2 0 1 0 0,1 3-126 0 0,-1 11 217 0 0,-1-14-145 0 0,-1 10 68 0 0,5-2 14 0 0,-2-13-124 0 0,0 2 19 0 0,0-1 0 0 0,0 2 0 0 0,0-1 0 0 0,-1 0 0 0 0,0 0 0 0 0,0 6-49 0 0,-2 0 65 0 0,1 7 55 0 0,4-3 7 0 0,-3-12-104 0 0,2 2 9 0 0,-1 0 0 0 0,0 0 0 0 0,0 0 0 0 0,-1 0 0 0 0,0 0 1 0 0,0 7-33 0 0,-2-2 39 0 0,1 9 33 0 0,3-4 13 0 0,-1-14-74 0 0,5 23 111 0 0,-2 2 101 0 0,-8-22-81 0 0,-8 4 97 0 0,9-7 45 0 0,2-3 10 0 0,-1 9 164 0 0,1-7-245 0 0,0-4-27 0 0,0-3-39 0 0,0-4-52 0 0,1-4-62 0 0,-1-3-77 0 0,-1 5 73 0 0,0 7-25 0 0,1-1 0 0 0,0 0 0 0 0,0 0 0 0 0,0 0 0 0 0,0 1 0 0 0,1-1 0 0 0,-1 0 0 0 0,1 0-1 0 0,1-2-3 0 0,9-11 0 0 0,-8 5 0 0 0,-3 10 0 0 0,1 1 0 0 0,-1 0 0 0 0,1 0 0 0 0,0-1 0 0 0,0 1 0 0 0,-1 0 0 0 0,2 0 0 0 0,-1 0 0 0 0,0 0 0 0 0,0 0 0 0 0,0 0 0 0 0,1 0 0 0 0,-1 0 0 0 0,1 0 0 0 0,11-14 0 0 0,-11 14 0 0 0,-1-1 0 0 0,0 1 0 0 0,1 0 0 0 0,-1 0 0 0 0,1 0 0 0 0,0-1 0 0 0,-1 1 0 0 0,1 1 0 0 0,0-1 0 0 0,1 0 0 0 0,-1 0 0 0 0,0 0 0 0 0,0 0 0 0 0,0 0 0 0 0,-1 0 0 0 0,1 0 0 0 0,0 0 0 0 0,-1 0 0 0 0,1-1 0 0 0,-1 1 0 0 0,0-1 0 0 0,2-2-2 0 0,1 0 0 0 0,-1 1 0 0 0,1-1 0 0 0,0 1 0 0 0,4-3 2 0 0,11-8-63 0 0,13-1 48 0 0,-13 13 21 0 0,14 3-77 0 0,-25 1 43 0 0,-3 1-25 0 0,5 7 34 0 0,13 14-37 0 0,-22-21 55 0 0,0-1 1 0 0,1 1-1 0 0,-1 0 0 0 0,0 0 0 0 0,0-1 1 0 0,0 1-1 0 0,0 0 0 0 0,-1 0 0 0 0,1 0 0 0 0,0 0 1 0 0,-1 0-1 0 0,0 0 0 0 0,1 0 0 0 0,-1 1 1 0 0,-1 2 0 0 0,2-3 0 0 0,12 23 0 0 0,-12-23 0 0 0,0 1 0 0 0,0 0 0 0 0,-1 0 0 0 0,1 0 0 0 0,-1 0 0 0 0,0 0 0 0 0,0 0 0 0 0,0 0 0 0 0,0 0 0 0 0,0 0 0 0 0,-1 1 0 0 0,1 4 0 0 0,0 29 0 0 0,0-11 0 0 0,0-25 0 0 0,0 0 0 0 0,0 1 0 0 0,0 0 0 0 0,0-1 0 0 0,0 1 0 0 0,0-1 0 0 0,0 1 0 0 0,-1-1 0 0 0,1 1 0 0 0,0 0 0 0 0,-1-1 0 0 0,1 1 0 0 0,-1-1 0 0 0,0 0 0 0 0,1 1 0 0 0,-1-1 0 0 0,-1 1 0 0 0,-10 21 0 0 0,-14 9 0 0 0,21-21 0 0 0,5-10 0 0 0,0 0 0 0 0,-1 0 0 0 0,1 0 0 0 0,-1 0 0 0 0,1 0 0 0 0,-1 0 0 0 0,1 0 0 0 0,-1 0 0 0 0,0 0 0 0 0,1 0 0 0 0,-1 0 0 0 0,0 0 0 0 0,0 0 0 0 0,0 0 0 0 0,0-1 0 0 0,0 1 0 0 0,0 0 0 0 0,0 0 0 0 0,-10 4 0 0 0,9-5 0 0 0,0 1 0 0 0,-1 1 0 0 0,1-1 0 0 0,0 0 0 0 0,0 1 0 0 0,0-1 0 0 0,0 1 0 0 0,0-1 0 0 0,0 1 0 0 0,1 0 1 0 0,0-1 0 0 0,0 0-1 0 0,-1 0 1 0 0,1 0-1 0 0,0 1 1 0 0,-1-1-1 0 0,1 0 1 0 0,0-1-1 0 0,-1 1 1 0 0,1 0-1 0 0,-1 0 1 0 0,0-1-1 0 0,1 1 1 0 0,-1-1-1 0 0,0 1 1 0 0,1-1 0 0 0,-1 1-1 0 0,0-1 1 0 0,1 0-1 0 0,-1 0 0 0 0,0 0 4 0 0,0 0 0 0 0,0 0 0 0 0,0 1 1 0 0,1-1-1 0 0,-1 0 0 0 0,0 1 0 0 0,0 0 0 0 0,1-1 0 0 0,-1 1 0 0 0,1 0 0 0 0,-1 0 0 0 0,0 0 0 0 0,1 0-4 0 0,-1 0 5 0 0,1 0-1 0 0,-1 0 0 0 0,1 0 0 0 0,-1-1 0 0 0,0 1 0 0 0,1 0 0 0 0,-1-1 0 0 0,0 1 0 0 0,0-1 0 0 0,1 0 1 0 0,-1 0-1 0 0,0 1 0 0 0,0-1-4 0 0,-3 0 8 0 0,-2 0 0 0 0,-12 0 50 0 0,-8-3 15 0 0,26 3-72 0 0,-1-1 1 0 0,0 0-1 0 0,1 1 1 0 0,-1-1-1 0 0,1 0 1 0 0,-1 0 0 0 0,1 0-1 0 0,-1 0 1 0 0,1 0-1 0 0,0 0 1 0 0,-1 0-2 0 0,-1-2-110 0 0,0 2 37 0 0,-4 0-18 0 0,2 0 11 0 0,-9-9-145 0 0,12 7 74 0 0,2 3 9 0 0,-1-2-113 0 0,1 0 37 0 0,-1-2-123 0 0,1 1 132 0 0,-1 0 53 0 0,-3-4-216 0 0,2 4 167 0 0,1 2 64 0 0,0 0-33 0 0,0-1-39 0 0,0 1-46 0 0,0 1-10 0 0,0-1-35 0 0,1 0-390 0 0,-1 0 106 0 0,1 1-45 0 0,0-2-731 0 0,0-2-566 0 0,0-5-1082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58.8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 32 7512 0 0,'0'0'166'0'0,"0"0"29"0"0,0 0 13 0 0,2 0-29 0 0,6 0-119 0 0,-5 0-10 0 0,1 0 176 0 0,-1-1-38 0 0,3 0 94 0 0,0-1-67 0 0,1-2-24 0 0,0 0 23 0 0,-1 2 39 0 0,0 0 77 0 0,-3 2-113 0 0,1 0 41 0 0,23 0 750 0 0,-22-3-519 0 0,-3 1-475 0 0,1 0 38 0 0,2-1 148 0 0,2 1 80 0 0,9-1 447 0 0,-10 2-548 0 0,0 1-48 0 0,3 2 46 0 0,-3 4-3 0 0,-3-2-49 0 0,1-2-9 0 0,1 0 13 0 0,2-2 38 0 0,3 0-42 0 0,-10 0-123 0 0,1 0-1 0 0,-1 0 1 0 0,0 0 0 0 0,0 0-1 0 0,0 0 1 0 0,0 0 0 0 0,0 0 0 0 0,0 0-1 0 0,0 0 1 0 0,0 0 0 0 0,0 0-1 0 0,0 0 1 0 0,1 0 0 0 0,-1 0 0 0 0,0 0-1 0 0,0 0 1 0 0,0 0 0 0 0,0 0-1 0 0,0 0 1 0 0,0 0 0 0 0,0 0-1 0 0,0 0 1 0 0,0 0 0 0 0,0 0 0 0 0,0 0-1 0 0,1 0 1 0 0,-1 0 0 0 0,0 0-1 0 0,0 0 1 0 0,0 0 0 0 0,0 1 0 0 0,0-1-1 0 0,0 0 1 0 0,0 0 0 0 0,0 0-1 0 0,0 0 1 0 0,0 0 0 0 0,0 0-1 0 0,0 0 1 0 0,0 0 0 0 0,0 0 0 0 0,0 0-1 0 0,0 0 1 0 0,0 1 0 0 0,0-1-1 0 0,0 0 1 0 0,0 0 0 0 0,0 0 0 0 0,0 0-1 0 0,0 0 1 0 0,0 0 0 0 0,0 0-1 0 0,0 0 1 0 0,0 0 0 0 0,0 0 0 0 0,0 1-1 0 0,0-1-1 0 0,0 0 5 0 0,0 1-1 0 0,0-1 0 0 0,0 1 1 0 0,0-1-1 0 0,0 1 1 0 0,0-1-1 0 0,0 1 0 0 0,0-1 1 0 0,1 1-1 0 0,-1-1 1 0 0,0 1-1 0 0,0-1 1 0 0,1 1-1 0 0,-1-1 0 0 0,0 1 1 0 0,0-1-1 0 0,1 0 1 0 0,-1 1-1 0 0,0-1 0 0 0,1 1 1 0 0,-1-1-1 0 0,1 0 1 0 0,-1 1-1 0 0,0-1 0 0 0,1 0 1 0 0,0 1-5 0 0,-1-1 5 0 0,1 0 0 0 0,0 1 0 0 0,-1-1 0 0 0,1 1 0 0 0,0 0 0 0 0,-1-1 0 0 0,1 1 0 0 0,-1-1 0 0 0,1 1 0 0 0,-1 0 0 0 0,1 0 0 0 0,-1-1 0 0 0,0 1 0 0 0,1 0-1 0 0,-1 0 1 0 0,0-1 0 0 0,0 1 0 0 0,1 0 0 0 0,-1 0 0 0 0,0 0 0 0 0,0-1 0 0 0,0 1 0 0 0,0 0 0 0 0,0 0 0 0 0,0 0 0 0 0,0 0-5 0 0,0 11 27 0 0,1-7-5 0 0,0 0-1 0 0,-1 0 1 0 0,0-1-1 0 0,0 1 1 0 0,-1 0 0 0 0,1 0-1 0 0,-1-1 1 0 0,0 1 0 0 0,-1 1-22 0 0,-3 2 30 0 0,4-7-24 0 0,0 1 0 0 0,0-1 1 0 0,1 0-1 0 0,-1 1 0 0 0,0-1 0 0 0,1 1 0 0 0,-1 0 1 0 0,0-1-1 0 0,1 1 0 0 0,0-1 0 0 0,-1 1 0 0 0,1 0 1 0 0,0-1-1 0 0,0 1-6 0 0,0-1 2 0 0,0 0 1 0 0,0 0-1 0 0,0-1 0 0 0,0 1 0 0 0,0 0 1 0 0,-1 0-1 0 0,1 0 0 0 0,0-1 1 0 0,0 1-1 0 0,-1 0 0 0 0,1 0 1 0 0,-1-1-1 0 0,1 1 0 0 0,0 0 1 0 0,-1-1-1 0 0,1 1 0 0 0,-1-1 1 0 0,1 1-1 0 0,-1 0 0 0 0,0-1 1 0 0,1 1-1 0 0,-1-1 0 0 0,0 1 1 0 0,1-1-1 0 0,-1 0 0 0 0,0 1 1 0 0,1-1-1 0 0,-1 0 0 0 0,-1 1-2 0 0,1-1 3 0 0,0 1-1 0 0,0-1 1 0 0,0 1-1 0 0,0 0 0 0 0,0-1 1 0 0,0 1-1 0 0,0 0 1 0 0,0 0-1 0 0,0 0 1 0 0,0 0-1 0 0,0 0 1 0 0,0 0-1 0 0,0 0 0 0 0,1 0 1 0 0,-1 0-3 0 0,-4 12 64 0 0,-6-8 3 0 0,6 6-3 0 0,-8-6 0 0 0,0 6 0 0 0,7-8-5 0 0,-4-4-46 0 0,10 1-5 0 0,-3 0 66 0 0,1 3-15 0 0,-9 7-38 0 0,9-7 33 0 0,2-3 11 0 0,2-3 4 0 0,9-7-4 0 0,-4 6-2 0 0,2 5-66 0 0,-7-1 7 0 0,30 0-4 0 0,-31 0 0 0 0,-1 0 0 0 0,1 0 0 0 0,0 0 0 0 0,0 0 0 0 0,0 0 0 0 0,0 0 0 0 0,0 0 0 0 0,-1 1 0 0 0,1-1 0 0 0,0 0 0 0 0,0 0 0 0 0,0 1 0 0 0,-1-1 0 0 0,2 1 0 0 0,-1 3 0 0 0,1-1-1 0 0,13 6-51 0 0,1 4 42 0 0,-3 2 10 0 0,3 17 0 0 0,-15-30 4 0 0,-1 1 0 0 0,1-1 1 0 0,-1 0-1 0 0,1 0 1 0 0,-1 1-1 0 0,0-1 1 0 0,0 1-1 0 0,0-1 1 0 0,0 2-5 0 0,0 0 27 0 0,-3 1 59 0 0,-6 8-11 0 0,2 5 71 0 0,5-15-103 0 0,1 1 0 0 0,0-1 0 0 0,-1 1 1 0 0,1-1-1 0 0,-1 0 0 0 0,0 0 0 0 0,0 0 0 0 0,-1 0 1 0 0,1 0-1 0 0,0 0 0 0 0,-1 0 0 0 0,0-1 0 0 0,0 1-43 0 0,-10 2 192 0 0,8 6-66 0 0,-20 2 34 0 0,21-11-134 0 0,2-1-12 0 0,0 0 0 0 0,0-1-1 0 0,0 1 1 0 0,0-1 0 0 0,0 0-1 0 0,0 0 1 0 0,-1 0 0 0 0,1 0-1 0 0,0 0 1 0 0,0 0-14 0 0,0 0 11 0 0,-1 0-1 0 0,1-1 1 0 0,0 2-1 0 0,0-1 1 0 0,0 0 0 0 0,0 0-1 0 0,-1 1 1 0 0,1-1 0 0 0,0 1-1 0 0,0 0-10 0 0,-7 4 34 0 0,9-5-33 0 0,0 0-1 0 0,0 0 1 0 0,0 0 0 0 0,0 0-1 0 0,-1 0 1 0 0,1 0 0 0 0,0 0-1 0 0,0 1 1 0 0,0-1 0 0 0,0 0-1 0 0,0 0 1 0 0,0 0 0 0 0,-1 0 0 0 0,1 0-1 0 0,0 0 1 0 0,0 0 0 0 0,0 0-1 0 0,0 0 1 0 0,0 0 0 0 0,-1 0-1 0 0,1 0 1 0 0,0 0 0 0 0,0 0-1 0 0,0 0 1 0 0,0 0 0 0 0,0 0-1 0 0,-1 0 1 0 0,1 0 0 0 0,0 0 0 0 0,0 0-1 0 0,0 0 1 0 0,0 0 0 0 0,0 0-1 0 0,-1 0 1 0 0,1 0 0 0 0,0-1-1 0 0,0 1 1 0 0,0 0 0 0 0,0 0-1 0 0,0 0 1 0 0,0 0 0 0 0,0 0-1 0 0,-1 0 1 0 0,1 0 0 0 0,0 0 0 0 0,0-1-1 0 0,0 1 1 0 0,0 0 0 0 0,0 0-1 0 0,0 0 1 0 0,0 0-1 0 0,-4-4 0 0 0,3 3 4 0 0,-1 0-1 0 0,0 1 0 0 0,1-1 1 0 0,-1 1-1 0 0,0-1 0 0 0,1 1 0 0 0,-1 0 1 0 0,0 0-1 0 0,0-1 0 0 0,1 1 1 0 0,-1 1-1 0 0,0-1 0 0 0,0 0 0 0 0,1 0 1 0 0,-1 1-1 0 0,0-1-3 0 0,-18 1 25 0 0,11-5-41 0 0,4-9-38 0 0,-5 0-10 0 0,7 10-142 0 0,2 1 44 0 0,0-5-180 0 0,1 3 143 0 0,-1 2 23 0 0,-9-14-969 0 0,7 0-56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59.2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48 7976 0 0,'0'0'174'0'0,"0"0"29"0"0,0 0 14 0 0,0 0 43 0 0,0 0 131 0 0,3-3 52 0 0,7-8 6 0 0,-7 9 4 0 0,-3 2-5 0 0,2 0-208 0 0,1 0-45 0 0,-1 0-39 0 0,1 0-34 0 0,1 0 37 0 0,7 0 101 0 0,-7 0-80 0 0,1-3 214 0 0,2-2-219 0 0,0 1 37 0 0,-3 3-108 0 0,0 0 0 0 0,0 0 0 0 0,-1 1 0 0 0,1-1 0 0 0,0 1 0 0 0,0 0 1 0 0,0 0-105 0 0,-3 0 15 0 0,-1 0-1 0 0,1 0 1 0 0,0 0 0 0 0,-1 0 0 0 0,1 0 0 0 0,0 0 0 0 0,-1 0 0 0 0,1 0 0 0 0,0-1 0 0 0,-1 1 0 0 0,1 0 0 0 0,0 0 0 0 0,-1-1 0 0 0,1 1 0 0 0,-1 0 0 0 0,1-1 0 0 0,0 1 0 0 0,-1-1-1 0 0,1 1 1 0 0,-1-1 0 0 0,1 1 0 0 0,-1-1 0 0 0,1 1 0 0 0,-1-1 0 0 0,0 1 0 0 0,1-1-15 0 0,-1 0 13 0 0,0 1 0 0 0,1-1 0 0 0,-1 1 0 0 0,1-1 0 0 0,-1 1 0 0 0,1-1-1 0 0,-1 1 1 0 0,1-1 0 0 0,-1 1 0 0 0,1 0 0 0 0,-1-1 0 0 0,1 1 0 0 0,0 0 0 0 0,-1-1 0 0 0,1 1 0 0 0,0 0-1 0 0,-1 0 1 0 0,1-1 0 0 0,0 1 0 0 0,-1 0 0 0 0,1 0 0 0 0,0 0 0 0 0,-1 0 0 0 0,1 0 0 0 0,0 0 0 0 0,0 0-13 0 0,8 0 141 0 0,1 0-59 0 0,36 0 43 0 0,-39 1-127 0 0,-1 1-44 0 0,2 3-84 0 0,-2 0-60 0 0,-4-2-273 0 0,-2-3 247 0 0,0 0 104 0 0,0 0-35 0 0,0 0-8 0 0,0 0-35 0 0,0 0-40 0 0,0 0-45 0 0,0 0-49 0 0,0 0-44 0 0,0 0-40 0 0,0 0-35 0 0,0 0-128 0 0,0 0-34 0 0,0 0-1332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59.5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6296 0 0,'0'0'184'0'0,"0"2"-6"0"0,0 5-122 0 0,0-3 22 0 0,0-2 78 0 0,0-1 178 0 0,2 1 300 0 0,9 9 26 0 0,-8-9-16 0 0,-1 1-86 0 0,3 2-322 0 0,-1-1 18 0 0,10 9 576 0 0,-7-9-507 0 0,0-2-93 0 0,1-1-84 0 0,-4-1 122 0 0,0 0-34 0 0,5 0 151 0 0,-3 0-131 0 0,1 0-46 0 0,13 0 363 0 0,-10 0-271 0 0,0 0 110 0 0,-4 0-150 0 0,-1 0 45 0 0,2-1-131 0 0,-2-1-37 0 0,10-8 166 0 0,-12 7-66 0 0,0 2-107 0 0,1 1-67 0 0,2 1-42 0 0,-4-1 40 0 0,8 0 40 0 0,-2 0-91 0 0,-3-1-89 0 0,-1 1-91 0 0,-2-1-90 0 0,-1 0-91 0 0,0 0-91 0 0,-1-1-91 0 0,0 1-13 0 0,1-1-71 0 0,0 0-72 0 0,0 0-71 0 0,3 0-1203 0 0,5 1-1128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2:57.1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0 237 7920 0 0,'0'0'174'0'0,"0"0"29"0"0,0 0 13 0 0,3 0-31 0 0,1 0-161 0 0,1 1 49 0 0,2-2 60 0 0,0 1 70 0 0,-1-2 79 0 0,2-3 65 0 0,2-1 159 0 0,-4 4-204 0 0,1 1 42 0 0,1 1 86 0 0,-2 0-99 0 0,0 0-88 0 0,-1 0-73 0 0,0 0-51 0 0,-1-1-56 0 0,9-3-22 0 0,-6 1 17 0 0,-3 1 19 0 0,1-1 47 0 0,27-2 353 0 0,-24 0-377 0 0,2-1 42 0 0,6 4 35 0 0,-7 2-103 0 0,-6 1-50 0 0,0-1 0 0 0,0 0-1 0 0,0 1 1 0 0,0-2-1 0 0,0 1 1 0 0,-1 0 0 0 0,1 0-1 0 0,0-1 1 0 0,0 0 0 0 0,0 0-1 0 0,1 0-23 0 0,4-4 59 0 0,-7 4-47 0 0,1 0 1 0 0,-1 0-1 0 0,0 1 1 0 0,1-1-1 0 0,-1 0 1 0 0,1 1-1 0 0,0-1 1 0 0,-1 1-1 0 0,1-1 1 0 0,-1 1-1 0 0,1-1 1 0 0,0 1-1 0 0,-1 0 1 0 0,1 0-13 0 0,9 0 67 0 0,4 0-28 0 0,4-3-47 0 0,-3-2-34 0 0,-13 3 31 0 0,0 1 0 0 0,0 0 0 0 0,1 0 0 0 0,-1 0 0 0 0,0 0 0 0 0,1 1 0 0 0,-1 0 0 0 0,2-1 11 0 0,7 1-41 0 0,-2 0-64 0 0,1 0-82 0 0,6 0-155 0 0,-1 0 9 0 0</inkml:trace>
  <inkml:trace contextRef="#ctx0" brushRef="#br0" timeOffset="323.18">174 1 7200 0 0,'0'0'165'0'0,"0"0"22"0"0,0 0 6 0 0,0 0 46 0 0,0 0-94 0 0,0 0 116 0 0,0 2 215 0 0,0 6 50 0 0,0 1-71 0 0,0 0-62 0 0,0 0-54 0 0,0 3 9 0 0,0-1-50 0 0,0 23 443 0 0,2-22-608 0 0,2-3-34 0 0,3 4 7 0 0,-6 4-6 0 0,-1-3 2 0 0,4 0 90 0 0,4 4 37 0 0,-7-15-191 0 0,0 0 0 0 0,0 0-1 0 0,0 0 1 0 0,-1 0 0 0 0,1 0 0 0 0,-1 0 0 0 0,0 3-38 0 0,3 10 202 0 0,2-6-68 0 0,0-2-56 0 0,7 16 167 0 0,-8-17-176 0 0,1 25 185 0 0,6-19-156 0 0,-9-10-2 0 0,-2-1-16 0 0,0 12-64 0 0,0-1-36 0 0,0-11-76 0 0,0-2 63 0 0,0 0-16 0 0,0 0-22 0 0,0 0-40 0 0,0 0-18 0 0,0 0-38 0 0,0 0-46 0 0,0 0-50 0 0,0 0-55 0 0,0 0-50 0 0,0 0-45 0 0,0 0-39 0 0,0 0-135 0 0,0 0-39 0 0,0 0-162 0 0,0 0-436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05.6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9072 0 0,'0'0'200'0'0,"0"0"33"0"0,3 0 15 0 0,-2 0-234 0 0,-1 0 0 0 0,1 0 0 0 0,0 0 1 0 0,-1 0-1 0 0,1 0 0 0 0,0 0 0 0 0,-1 1 0 0 0,1-1 0 0 0,0 0 0 0 0,-1 0 1 0 0,1 1-1 0 0,0-1 0 0 0,-1 0 0 0 0,1 0 0 0 0,-1 1-14 0 0,3 7 43 0 0,-3-12-28 0 0,0 0 39 0 0,0 2 58 0 0,0 1 128 0 0,0 1 204 0 0,0 0 11 0 0,0 0-14 0 0,0 0-61 0 0,0 0-27 0 0,0 0-7 0 0,0 3-26 0 0,0 7-100 0 0,0-7-42 0 0,0-3-8 0 0,0 3-6 0 0,0 7-18 0 0,0-7-8 0 0,0-3-2 0 0,0 0 1 0 0,0 0 6 0 0,0 0 1 0 0,3 2 0 0 0,7 12 13 0 0,-7 1-10 0 0,0 0 2 0 0,7-1 22 0 0,-8-10-38 0 0,0-1-60 0 0,-3 6-24 0 0,1-6-8 0 0,-1 4 21 0 0,1-5-41 0 0,0 0 0 0 0,0 0 0 0 0,0 0 0 0 0,0 1 0 0 0,0-1 0 0 0,1 0 0 0 0,-1 0 0 0 0,1 0 0 0 0,-1 0 0 0 0,1 1-21 0 0,4 5 65 0 0,-4-6-49 0 0,0-1 0 0 0,0 0 0 0 0,0 1 0 0 0,0-1 0 0 0,-1 1-1 0 0,1-1 1 0 0,-1 1 0 0 0,1 0 0 0 0,-1-1 0 0 0,1 1 0 0 0,-1 0 0 0 0,0-1 0 0 0,0 1 0 0 0,0 0-16 0 0,2 18 198 0 0,4 8-13 0 0,-4-21-133 0 0,0 0-1 0 0,0 1 1 0 0,-1-1-1 0 0,0 1 1 0 0,-1 1-52 0 0,-1 20 201 0 0,1 22 181 0 0,4-20-199 0 0,0-15-86 0 0,-2-9-49 0 0,0-1 0 0 0,0 1 0 0 0,-1 0 0 0 0,0-1 0 0 0,0 1-1 0 0,-1 0-47 0 0,0 82 525 0 0,0-70-418 0 0,2-5-3 0 0,4-1 2 0 0,-5-12-93 0 0,0 1 0 0 0,0-1 0 0 0,0 1-1 0 0,-1-1 1 0 0,1 1 0 0 0,0-1 0 0 0,-1 1 0 0 0,1-1-1 0 0,-1 1 1 0 0,0 0 0 0 0,0-1 0 0 0,1 1-1 0 0,-1 1-12 0 0,0 1 61 0 0,0 5 12 0 0,0 10-26 0 0,0-12 0 0 0,0-1 45 0 0,0-1 10 0 0,0 0 37 0 0,0 0 44 0 0,0 0 49 0 0,0-4-225 0 0,0 0-1 0 0,0 0 0 0 0,0-1 0 0 0,0 1 0 0 0,0 0 1 0 0,-1-1-1 0 0,1 1 0 0 0,0 0 0 0 0,0-1 1 0 0,0 1-1 0 0,-1 0 0 0 0,1-1 0 0 0,0 1 0 0 0,-1-1 1 0 0,1 1-7 0 0,0-1 0 0 0,-1 1 0 0 0,0-1 1 0 0,1 0-1 0 0,-1 1 0 0 0,0-1 1 0 0,1 0-1 0 0,-1 0 1 0 0,0 0-1 0 0,1 0 0 0 0,-1 1 1 0 0,0-1-1 0 0,1 0 0 0 0,-1 0 1 0 0,0 0-1 0 0,1 0 0 0 0,-3 0-69 0 0,4 0-24 0 0,-1 0 21 0 0,2 0-33 0 0,-1 0-39 0 0,2 0-37 0 0,0 0-142 0 0,0 0-42 0 0,-3 0 342 0 0,0 0-1 0 0,0 0 0 0 0,0 0 1 0 0,0 0-1 0 0,1 0 1 0 0,-1 0-1 0 0,0 0 0 0 0,0 0 1 0 0,0 0-1 0 0,0 0 1 0 0,0 0-1 0 0,0 0 1 0 0,0 0-1 0 0,0 0 0 0 0,0 0 1 0 0,0 0-1 0 0,1 0 1 0 0,-1 0-1 0 0,0 0 1 0 0,0 0-1 0 0,0 0 0 0 0,0 0 1 0 0,0 0-1 0 0,0 0 1 0 0,0-1-1 0 0,0 1 0 0 0,0 0 1 0 0,0 0-1 0 0,0 0 1 0 0,0 0-1 0 0,1 0 1 0 0,-1 0-1 0 0,0 0 0 0 0,0 0 1 0 0,0 0-1 0 0,0 0 1 0 0,0 0-1 0 0,0 0 1 0 0,0 0-1 0 0,0-1 0 0 0,0 1 1 0 0,0 0-1 0 0,0 0 1 0 0,0 0-1 0 0,0 0 0 0 0,0 0 1 0 0,0 0-1 0 0,0 0 1 0 0,0 0-1 0 0,0 0 1 0 0,0 0-1 0 0,0-1 0 0 0,0 1 1 0 0,0 0-1 0 0,0 0 1 0 0,0 0-1 0 0,0 0 24 0 0,0-13-1402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07.0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28 7112 0 0,'0'0'157'0'0,"0"0"23"0"0,0 0 13 0 0,0 0-56 0 0,0 0-3 0 0,0 0 56 0 0,0 0 167 0 0,0 0 307 0 0,0 0 28 0 0,0-3-24 0 0,0-7-118 0 0,0 7-50 0 0,0 3-10 0 0,0 0-5 0 0,0 0-12 0 0,0-3-7 0 0,0 2-472 0 0,0-1 97 0 0,0 1 85 0 0,0 0 70 0 0,0 0 125 0 0,0 0 63 0 0,0 0 1022 0 0,0 1-777 0 0,0 0-384 0 0,0 1-42 0 0,0 0 3 0 0,0 0-114 0 0,0 0-126 0 0,0 0-106 0 0,0 1-120 0 0,0-2 57 0 0,0 1-36 0 0,3 5 321 0 0,8 4 18 0 0,-9-7 8 0 0,1-1 2 0 0,7 9-10 0 0,-7-7-48 0 0,-2 0-54 0 0,-2 3-11 0 0,1-6-23 0 0,0 15 145 0 0,2-3-83 0 0,-1-12-69 0 0,-1 1 1 0 0,1 0 0 0 0,0-1 0 0 0,-1 1 0 0 0,1-1 0 0 0,0 0 0 0 0,0 1 0 0 0,0-1 0 0 0,0 0 0 0 0,0 1-1 0 0,1 0-7 0 0,-2-2 3 0 0,1 0 0 0 0,-1 1 0 0 0,0-1 0 0 0,0 0-1 0 0,0 0 1 0 0,1 1 0 0 0,-1-1 0 0 0,0 0-1 0 0,0 0 1 0 0,0 1 0 0 0,0-1 0 0 0,1 0-1 0 0,-1 1 1 0 0,0-1 0 0 0,0 0 0 0 0,0 1 0 0 0,0-1-1 0 0,0 0 1 0 0,0 0 0 0 0,0 1 0 0 0,0-1-1 0 0,0 0 1 0 0,0 1 0 0 0,0-1 0 0 0,0 0-1 0 0,0 1-2 0 0,0 2 9 0 0,0 0 0 0 0,0 0 0 0 0,1 0 0 0 0,0-1-1 0 0,-1 1 1 0 0,1 0 0 0 0,1 1-9 0 0,6 14 10 0 0,-3 13-10 0 0,-3-27 7 0 0,0-1-1 0 0,0 1 1 0 0,-1 0-1 0 0,0 0 0 0 0,1-1 1 0 0,-1 1-1 0 0,0 0 1 0 0,-1 0-1 0 0,1 0 0 0 0,-1 3-6 0 0,2 11 57 0 0,4-2-18 0 0,0 0 1 0 0,-4 2 16 0 0,0-5-14 0 0,0 0 0 0 0,0-1 0 0 0,2 1 0 0 0,-1-1 0 0 0,6 11-42 0 0,-2-3 65 0 0,-3 0 93 0 0,-5 5 10 0 0,1-21-140 0 0,0-1 0 0 0,-1 1 0 0 0,1-1 0 0 0,1 1 0 0 0,-1-1 0 0 0,0 0-1 0 0,1 1 1 0 0,0 2-28 0 0,10 15 180 0 0,-6 5-93 0 0,1-13-69 0 0,-5-12-12 0 0,0 1 0 0 0,0-1-1 0 0,0 1 1 0 0,-1-1 0 0 0,1 1 0 0 0,-1-1 0 0 0,1 1-1 0 0,-1-1 1 0 0,1 1 0 0 0,-1-1 0 0 0,0 1 0 0 0,0-1-1 0 0,0 1-5 0 0,0 15 42 0 0,0 0 86 0 0,0 36 529 0 0,0-32-452 0 0,0-18-45 0 0,0-1-16 0 0,0 9-64 0 0,0-9-16 0 0,0-2 0 0 0,0 0 2 0 0,0 3-8 0 0,0 7-71 0 0,0-9 11 0 0,0-1-1 0 0,0 0 1 0 0,0 0-1 0 0,0 0 1 0 0,0 0-1 0 0,0 0 1 0 0,0 0-1 0 0,0 0 1 0 0,0 0-1 0 0,0 0 1 0 0,0 0 0 0 0,0 0-1 0 0,0 1 1 0 0,0-1-1 0 0,0 0 1 0 0,0 0-1 0 0,0 0 1 0 0,0 0-1 0 0,0 0 1 0 0,0 0-1 0 0,0 0 1 0 0,0 0-1 0 0,0 0 1 0 0,0 0 0 0 0,0 1-1 0 0,0-1 1 0 0,0 0-1 0 0,0 0 1 0 0,0 0-1 0 0,1 0 1 0 0,-1 0-1 0 0,0 0 1 0 0,0 0-1 0 0,0 0 1 0 0,0 0 0 0 0,0 0-1 0 0,0 0 1 0 0,0 0-1 0 0,0 0 1 0 0,0 0-1 0 0,0 0 1 0 0,0 0-1 0 0,1 0 1 0 0,-1 0-1 0 0,0 0 1 0 0,0 0 0 0 0,0 0-1 0 0,0 0 1 0 0,0 0-1 0 0,0 0 1 0 0,0 0-1 0 0,0 0 1 0 0,0 0-1 0 0,0 0 1 0 0,1 0-1 0 0,-1 0 1 0 0,0 0 2 0 0,0 0-212 0 0,1 0 64 0 0,-1 0 59 0 0,0 0 50 0 0,1 0 69 0 0,-1 0 88 0 0,2 0 473 0 0,-1 0-502 0 0,-1 0-40 0 0,1 0-50 0 0,-1 0-67 0 0,1 0-77 0 0,-1 0-90 0 0,1 0-61 0 0,-1 0-91 0 0,1 0-99 0 0,0 0-108 0 0,-1 0-118 0 0,1 0-125 0 0,0 0 368 0 0,-1 0-34 0 0,0 0-37 0 0,1 0-36 0 0,-1 0-1118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08.7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10080 0 0,'0'0'230'0'0,"0"0"30"0"0,0 0 18 0 0,0 0 20 0 0,0 0 80 0 0,0 0 35 0 0,0 3 10 0 0,0-2-361 0 0,0 2 50 0 0,0-1 42 0 0,0 1 36 0 0,0 5 332 0 0,0 5 449 0 0,0-7-578 0 0,0 1 4 0 0,0-3-169 0 0,0 0-89 0 0,0 0-108 0 0,0-3-61 0 0,0 0-35 0 0,0 4 307 0 0,0-1-39 0 0,0 4 106 0 0,0 1-73 0 0,0 8 180 0 0,0-12-207 0 0,3 0 207 0 0,4 6-121 0 0,-3 2-84 0 0,-2 2-64 0 0,-2 4-45 0 0,0-14-81 0 0,-1 4 15 0 0,1 12 45 0 0,3-6 26 0 0,4-2-16 0 0,-6-10-71 0 0,0 0 1 0 0,0 1-1 0 0,0-1 1 0 0,0 0 0 0 0,-1 1-1 0 0,1-1 1 0 0,-1 1-21 0 0,1 19 149 0 0,-2 1 6 0 0,0-16-109 0 0,1 0 0 0 0,0 0 0 0 0,1 0 0 0 0,0 0-1 0 0,1 7-45 0 0,2-1 59 0 0,4 22 89 0 0,-7-5 37 0 0,-1 46 217 0 0,0-37-155 0 0,0-1 40 0 0,0 1 44 0 0,0 0 51 0 0,0-1 58 0 0,0-1 62 0 0,3-40-621 0 0,-2 1 258 0 0,0 0-102 0 0,1-1-73 0 0,-1 1-51 0 0,1-1-43 0 0,0 0-36 0 0,2-2-236 0 0,5-6-649 0 0,-6 7 779 0 0,-2 0 59 0 0,1-2-157 0 0,-1 2 35 0 0,-1 1 64 0 0,1 0-64 0 0,0 0-76 0 0,-1 0-88 0 0,1 0 28 0 0,0 1-58 0 0,0-1-52 0 0,1 1-45 0 0,-1-1-177 0 0,1 0-45 0 0,0 0-212 0 0,2-2-579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26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5784 0 0,'0'0'132'0'0,"0"0"17"0"0,0 0 10 0 0,0 0-52 0 0,0 0-1 0 0,0 0 45 0 0,2 0 135 0 0,25 0 808 0 0,-27 0-1085 0 0,0 0 1 0 0,0-1-1 0 0,0 1 1 0 0,0 0-1 0 0,0 0 1 0 0,0 0-1 0 0,0 0 1 0 0,0 0-1 0 0,0 0 1 0 0,0 0-1 0 0,1 0 1 0 0,-1 0-1 0 0,0 0 1 0 0,0 0-1 0 0,0 0 1 0 0,0 0-1 0 0,0 0 1 0 0,0 0-1 0 0,0 0 1 0 0,0 1-1 0 0,0-1 1 0 0,0 0-1 0 0,0 0 1 0 0,1 0-1 0 0,-1 0 1 0 0,0 0-1 0 0,0 0 1 0 0,0 0-1 0 0,0 0 1 0 0,0 0-1 0 0,0 0 1 0 0,0 0-1 0 0,0 0 1 0 0,0 0-1 0 0,0 0 1 0 0,0 0-1 0 0,0 1 1 0 0,0-1-1 0 0,0 0 1 0 0,0 0-1 0 0,0 0 1 0 0,0 0-1 0 0,0 0 1 0 0,0 0-1 0 0,0 0 1 0 0,0 0-1 0 0,0 0 1 0 0,0 0-1 0 0,0 1 1 0 0,0-1-1 0 0,0 0 1 0 0,0 0-1 0 0,0 0 1 0 0,0 0-1 0 0,0 0 1 0 0,0 0-1 0 0,0 0-9 0 0,0 11 464 0 0,0-11-456 0 0,0 0-1 0 0,0 0 1 0 0,0 0-1 0 0,0 0 1 0 0,0 0 0 0 0,0 0-1 0 0,0 0 1 0 0,0 0-1 0 0,0 1 1 0 0,0-1 0 0 0,0 0-1 0 0,0 0 1 0 0,0 0-1 0 0,0 0 1 0 0,0 0 0 0 0,0 0-1 0 0,0 0 1 0 0,0 0 0 0 0,0 0-1 0 0,0 0 1 0 0,0 1-1 0 0,0-1 1 0 0,0 0 0 0 0,0 0-1 0 0,0 0 1 0 0,0 0-1 0 0,0 0 1 0 0,0 0 0 0 0,1 0-1 0 0,-1 0 1 0 0,0 0-1 0 0,0 0 1 0 0,0 0 0 0 0,0 0-1 0 0,0 0 1 0 0,0 0-1 0 0,0 0 1 0 0,0 0 0 0 0,0 1-1 0 0,0-1 1 0 0,0 0-1 0 0,0 0 1 0 0,1 0 0 0 0,-1 0-1 0 0,0 0 1 0 0,0 0-1 0 0,0 0 1 0 0,0 0 0 0 0,0 0-1 0 0,0 0 1 0 0,0 0-1 0 0,0 0 1 0 0,0 0 0 0 0,0 0-1 0 0,1-1 1 0 0,-1 1-1 0 0,0 0-7 0 0,26 0 836 0 0,-21 3-482 0 0,8 8-30 0 0,-6-8-191 0 0,-6-3-119 0 0,-1 0 0 0 0,0 0 0 0 0,1 0 0 0 0,-1 0 0 0 0,1 0 0 0 0,-1 1 0 0 0,1-1 0 0 0,-1 0 0 0 0,0 0 0 0 0,1 0-1 0 0,-1 1 1 0 0,1-1 0 0 0,-1 0 0 0 0,0 1 0 0 0,1-1 0 0 0,-1 0 0 0 0,0 1 0 0 0,1-1 0 0 0,-1 1 0 0 0,0-1 0 0 0,0 0 0 0 0,0 1-1 0 0,1-1 1 0 0,-1 1 0 0 0,0-1 0 0 0,0 1 0 0 0,0-1 0 0 0,0 0 0 0 0,0 1 0 0 0,0-1 0 0 0,0 1 0 0 0,0-1 0 0 0,0 1-1 0 0,0-1 1 0 0,0 1 0 0 0,0-1-14 0 0,3 6 294 0 0,7 7-8 0 0,-4 0-4 0 0,4-8-6 0 0,-5 3-71 0 0,4 9 30 0 0,-7-13-159 0 0,2 4 53 0 0,-2-1-34 0 0,2 10 65 0 0,1-1-12 0 0,1-1 56 0 0,3 1 17 0 0,2 4 60 0 0,-5-6-133 0 0,0 12 40 0 0,4-5-10 0 0,-5 6-2 0 0,6-6 1 0 0,-6 5 6 0 0,10 6 159 0 0,-5-12-129 0 0,-3-4-107 0 0,3 8-7 0 0,-4-14 2 0 0,0-2-36 0 0,0 1-15 0 0,-5 4 59 0 0,3 1-14 0 0,5-2-36 0 0,-7-10 11 0 0,-2-2 15 0 0,3 0-26 0 0,0 0-56 0 0,1 0 41 0 0,20 0 332 0 0,-18 0-333 0 0,-1 0-99 0 0,-5 0 58 0 0,0 1-1 0 0,0-1 0 0 0,0 0 0 0 0,0 0 0 0 0,1 0 0 0 0,-1 0 0 0 0,0 0 0 0 0,0 0 1 0 0,0 0-1 0 0,0 0 0 0 0,0 0 0 0 0,0 0 0 0 0,0 0 0 0 0,0 0 0 0 0,0 0 0 0 0,0 0 1 0 0,1 0-1 0 0,-1 0 0 0 0,0 0 0 0 0,0 0 0 0 0,0-1 0 0 0,0 1 0 0 0,0 0 0 0 0,0 0 1 0 0,0 0-1 0 0,0 0 0 0 0,0 0 0 0 0,0 0 0 0 0,0 0 0 0 0,0 0 0 0 0,1 0 0 0 0,-1 0 1 0 0,0 0-1 0 0,0 0 0 0 0,0 0 0 0 0,0 0 0 0 0,0 0 0 0 0,0-1 0 0 0,0 1 0 0 0,0 0 1 0 0,0 0-1 0 0,0 0 0 0 0,0 0 0 0 0,0 0 0 0 0,0 0 0 0 0,0 0 0 0 0,0 0 0 0 0,0 0 0 0 0,0 0 1 0 0,0-1-1 0 0,0 1 0 0 0,0 0 0 0 0,0 0 0 0 0,0 0 0 0 0,0 0 0 0 0,0 0 0 0 0,0 0-1 0 0,0 0 1 0 0,-1-1 0 0 0,1 1 0 0 0,0 0-1 0 0,0 0 1 0 0,0-1 0 0 0,0 1 0 0 0,0 0-1 0 0,0-1 1 0 0,0 1 0 0 0,0 0 0 0 0,0 0-1 0 0,0-1 1 0 0,0 1 0 0 0,0 0-1 0 0,0 0 1 0 0,0-1 0 0 0,0 1 0 0 0,0 0-1 0 0,1-1 1 0 0,-1 1 0 0 0,0 0 0 0 0,0 0-1 0 0,0 0 1 0 0,0-1 0 0 0,0 1-1 0 0,1 0 1 0 0,-1 0 0 0 0,0-1 0 0 0,0 1-1 0 0,0 0 1 0 0,1 0 0 0 0,-1 0 0 0 0,0 0-1 0 0,2-1 4 0 0,-1 0 0 0 0,0 0 1 0 0,0 0-1 0 0,1 0 1 0 0,-1 0-1 0 0,0-1 1 0 0,0 1-1 0 0,0 0 1 0 0,0 0-1 0 0,-1-1 0 0 0,1 1 1 0 0,0-1-1 0 0,0 1 1 0 0,-1-1-1 0 0,1 0-4 0 0,13-32 57 0 0,-14 18-45 0 0,-1 3 26 0 0,1-38 35 0 0,0 1-58 0 0,0-54-21 0 0,0 102 6 0 0,0 0 0 0 0,1 0 0 0 0,-1 1 0 0 0,0-1 0 0 0,1 0 0 0 0,-1 0 0 0 0,1 1 0 0 0,0-1 0 0 0,-1 0 0 0 0,1 1 0 0 0,0-1 0 0 0,0 1 0 0 0,0-1 0 0 0,0 1 0 0 0,0-1 0 0 0,0 0 0 0 0,0 1 0 0 0,0-1 0 0 0,-1 1 0 0 0,1-1 0 0 0,-1 0 0 0 0,1 0 0 0 0,-1 1 0 0 0,1-1 0 0 0,-1 0 0 0 0,0 0 0 0 0,0 0 0 0 0,0-5 0 0 0,0 5 0 0 0,-1 0 0 0 0,1 0 0 0 0,0 0 0 0 0,1-1 0 0 0,-1 1 0 0 0,0 0 0 0 0,0 0 0 0 0,1 0 0 0 0,0 0 0 0 0,0-1 0 0 0,14-29 0 0 0,-4 19-14 0 0,-8 10-56 0 0,-1 6 2 0 0,18 17 8 0 0,-8-8 58 0 0,-5-5-10 0 0,2 1-31 0 0,-6-4 41 0 0,0 1 0 0 0,0-1 0 0 0,-1 0 0 0 0,1 1 0 0 0,-1-1 0 0 0,1 5 2 0 0,0-4 1 0 0,-1 1-1 0 0,1-1 0 0 0,0 1 0 0 0,0-1 0 0 0,0 0 0 0 0,1 0 0 0 0,0 0 0 0 0,-3-4 0 0 0,1 0 0 0 0,-1 0 0 0 0,0 0 0 0 0,0 1 0 0 0,0-1 0 0 0,0 0 0 0 0,0 1 0 0 0,0-1 0 0 0,-1 1 0 0 0,1-1 0 0 0,0 1 0 0 0,-1-1 0 0 0,1 1 0 0 0,-1-1 0 0 0,0 1 0 0 0,1 0 0 0 0,-1-1 0 0 0,0 1 0 0 0,0 0 0 0 0,0-1 0 0 0,0 2 0 0 0,0 1 0 0 0,0 0 0 0 0,0 0 0 0 0,1 0 0 0 0,-1 0 0 0 0,1-1 0 0 0,0 1 0 0 0,1 1 0 0 0,8 14 0 0 0,-7-16 0 0 0,-1 0 0 0 0,0-1 0 0 0,-1 1 0 0 0,1 0 0 0 0,-1 0 0 0 0,1 0 0 0 0,-1 1 0 0 0,0-1 0 0 0,0 0 0 0 0,0 0 0 0 0,0 1 0 0 0,-1-1 0 0 0,1 2 0 0 0,-2-3 0 0 0,1 0 0 0 0,0 1 0 0 0,0-1 0 0 0,1 1 0 0 0,-1-1 0 0 0,0 0 0 0 0,1 1 0 0 0,-1-1 0 0 0,1 0 0 0 0,0 0 0 0 0,0 1 0 0 0,0-1 0 0 0,0 0 0 0 0,0 0 0 0 0,1 0 0 0 0,-1 0 0 0 0,0 0 0 0 0,1 0 0 0 0,0 0 0 0 0,0-1 0 0 0,-1 0 0 0 0,0 1 0 0 0,0-1 0 0 0,1 0 0 0 0,-1 0 0 0 0,0 1 0 0 0,0-1 0 0 0,0 1 0 0 0,-1-1 0 0 0,1 1 0 0 0,0-1 0 0 0,0 1 0 0 0,-1 0 0 0 0,1-1 0 0 0,-1 1 0 0 0,0 0 0 0 0,1-1 0 0 0,-1 1 0 0 0,0 0 0 0 0,0 0 0 0 0,0-1 0 0 0,0 1 0 0 0,0 0 0 0 0,1-1 0 0 0,-1 1 0 0 0,1 0 0 0 0,-1-1 0 0 0,1 1 0 0 0,-1-1 0 0 0,1 1 0 0 0,0-1 0 0 0,-1 1 0 0 0,1-1 0 0 0,0 1 0 0 0,0-1 0 0 0,4 7 0 0 0,1 8 0 0 0,7 0 0 0 0,0-3 12 0 0,-7-9 44 0 0,3-5-43 0 0,-8 1-7 0 0,1 0 66 0 0,4 0 7 0 0,1 0-61 0 0,-7 0-16 0 0,1 0-1 0 0,-1 0 0 0 0,0 0 1 0 0,0 0-1 0 0,0 0 0 0 0,0 0 1 0 0,0 0-1 0 0,0 0 0 0 0,0 0 1 0 0,0 0-1 0 0,0 0 0 0 0,0 0 1 0 0,1 0-1 0 0,-1 0 0 0 0,0 0 1 0 0,0 0-1 0 0,0 0 0 0 0,0 0 1 0 0,0 0-1 0 0,0 0 0 0 0,0 0 1 0 0,0 0-1 0 0,0 0 0 0 0,0 0 1 0 0,0 0-1 0 0,1-1 0 0 0,-1 1 1 0 0,0 0-1 0 0,0 0 0 0 0,0 0 1 0 0,0 0-1 0 0,0 0 0 0 0,0 0 1 0 0,0 0-1 0 0,0 0 0 0 0,0 0 1 0 0,0 0-1 0 0,0 0 0 0 0,0 0 1 0 0,0 0-1 0 0,0-1 0 0 0,0 1 1 0 0,0 0-1 0 0,0 0 0 0 0,0 0 1 0 0,0 0-1 0 0,0 0 0 0 0,0 0 1 0 0,0 0-1 0 0,0 0 0 0 0,0 0 1 0 0,0 0-1 0 0,0-1 0 0 0,0 1 1 0 0,0 0-1 0 0,0 0 1 0 0,0 0-3 0 0,0-10 76 0 0,0 9-74 0 0,0 1 0 0 0,0 0 1 0 0,0 0-1 0 0,0 0 0 0 0,0 0 0 0 0,0 0 0 0 0,0 0 0 0 0,0 0 0 0 0,0 0 1 0 0,0 0-1 0 0,0 0 0 0 0,0-1 0 0 0,0 1 0 0 0,0 0 0 0 0,0 0 0 0 0,0 0 1 0 0,0 0-1 0 0,0 0 0 0 0,0 0 0 0 0,0 0 0 0 0,0 0 0 0 0,0 0 0 0 0,0 0 1 0 0,0 0-1 0 0,0-1 0 0 0,0 1 0 0 0,0 0 0 0 0,0 0 0 0 0,0 0 1 0 0,0 0-1 0 0,0 0 0 0 0,1 0 0 0 0,-1 0 0 0 0,0 0 0 0 0,0 0 0 0 0,0 0 1 0 0,0 0-1 0 0,0 0 0 0 0,0 0 0 0 0,0 0 0 0 0,0 0 0 0 0,0 0 0 0 0,0 0 1 0 0,0 0-1 0 0,1 0 0 0 0,-1 0 0 0 0,0 0 0 0 0,0 0 0 0 0,0 0 0 0 0,0 0 1 0 0,0 0-1 0 0,0 0 0 0 0,0 0 0 0 0,0 0 0 0 0,0 0 0 0 0,0 0 0 0 0,1 0-1 0 0,-1 0 4 0 0,1 0-1 0 0,-1 0 0 0 0,1 0 1 0 0,-1 0-1 0 0,1 0 0 0 0,-1 0 1 0 0,1 0-1 0 0,-1 0 0 0 0,1-1 1 0 0,-1 1-1 0 0,1 0 0 0 0,-1 0 1 0 0,0 0-1 0 0,1-1 0 0 0,-1 1 1 0 0,1 0-1 0 0,-1 0 0 0 0,1-1 0 0 0,-1 1 1 0 0,0 0-1 0 0,1-1 0 0 0,-1 1 1 0 0,0 0-1 0 0,1-1 0 0 0,-1 1 1 0 0,0-1-1 0 0,0 1 0 0 0,1-1 1 0 0,-1 1-1 0 0,0-1 0 0 0,0 1 1 0 0,0-1-1 0 0,0 1-3 0 0,1-21 140 0 0,-2 18-122 0 0,1 0 1 0 0,0 0-1 0 0,0 1 0 0 0,0-1 0 0 0,0 0 0 0 0,0 0 1 0 0,1 0-1 0 0,-1 1 0 0 0,1-1 0 0 0,0-2-18 0 0,4-3 15 0 0,-4 6-9 0 0,0 1-1 0 0,0 0 1 0 0,0-1 0 0 0,0 1 0 0 0,-1-1 0 0 0,1 1 0 0 0,0-1-1 0 0,-1 0 1 0 0,1 1 0 0 0,-1-1 0 0 0,0 0 0 0 0,0 1 0 0 0,0-1-1 0 0,1 0-5 0 0,-1 0 5 0 0,0 1 1 0 0,0-1-1 0 0,0 0 0 0 0,1 0 0 0 0,-1 1 0 0 0,1-1 0 0 0,-1 0 0 0 0,1 1 0 0 0,0-1 0 0 0,-1 0 0 0 0,1 1 0 0 0,0-1 0 0 0,0 1-5 0 0,0-1 3 0 0,0 1 1 0 0,0-1 0 0 0,0 0-1 0 0,0 1 1 0 0,0-1-1 0 0,-1 0 1 0 0,1 1 0 0 0,-1-1-1 0 0,1 0 1 0 0,-1 0-1 0 0,0 1 1 0 0,0-1-1 0 0,0 0-3 0 0,0-11 7 0 0,0-12 56 0 0,3 13-61 0 0,1 1-2 0 0,-2 8 0 0 0,-1 0 0 0 0,0 0 0 0 0,0 0 0 0 0,0 0 0 0 0,0 0 0 0 0,0-1 0 0 0,-1 1 0 0 0,1 0 0 0 0,-1-3 0 0 0,0 4 0 0 0,0 1 0 0 0,1-1 0 0 0,-1 0 0 0 0,0 0 0 0 0,1 1 0 0 0,-1-1 0 0 0,1 0 0 0 0,-1 1 0 0 0,1-1 0 0 0,0 0 0 0 0,0 1 0 0 0,0-1 0 0 0,0 1 0 0 0,0-1 0 0 0,0 1 0 0 0,0-1 0 0 0,0 0 0 0 0,-1 1 0 0 0,1-1 0 0 0,0 0 0 0 0,-1 1 0 0 0,1-1 0 0 0,-1 0 0 0 0,0 0 0 0 0,1 1 0 0 0,-1-1 0 0 0,0 0 0 0 0,0-14 0 0 0,3 0 0 0 0,12-13 0 0 0,-8 25-1 0 0,-3 2 15 0 0,-3-1-33 0 0,0 0-28 0 0,-1-3-41 0 0,3 3-43 0 0,-1 1 86 0 0,0 0-24 0 0,0 0-31 0 0,0 1-54 0 0,-1-1-77 0 0,1 1-88 0 0,-2 0 46 0 0,1 1-44 0 0,-1-1-40 0 0,1 1-35 0 0,-1 0-257 0 0,0-1-59 0 0,0 1-47 0 0,0 0-34 0 0,0 0-1416 0 0,0 0-1255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09.2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32 7968 0 0,'0'0'233'0'0,"2"0"-9"0"0,9 0-107 0 0,-9 0-2 0 0,-2 0 129 0 0,3 0 208 0 0,9-3-20 0 0,2-7 61 0 0,-12 8-235 0 0,0 1-70 0 0,0 0-57 0 0,0 1-46 0 0,0 0-28 0 0,3 1 7 0 0,-4-1 0 0 0,-1 0 3 0 0,4 0 158 0 0,0 0-34 0 0,2-2 96 0 0,-1 0-75 0 0,-1 0-121 0 0,-1 0-37 0 0,4-2 19 0 0,-1 2 14 0 0,0 1 48 0 0,2 0 86 0 0,27 1 561 0 0,-26 0-674 0 0,-1 0-64 0 0,2 0-94 0 0,-5 0-21 0 0,1 0-37 0 0,-1 0-38 0 0,0 0-42 0 0,1 0-45 0 0,-1 0-49 0 0,8 0-14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09.5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7344 0 0,'0'0'216'0'0,"0"0"-62"0"0,0 0-22 0 0,0 0 80 0 0,0 0 35 0 0,0 0 288 0 0,0 0 10 0 0,0 0 2 0 0,0 0-17 0 0,0 0-8 0 0,0 0-2 0 0,0 3-18 0 0,0-1-431 0 0,1 0-1 0 0,-1 0 1 0 0,1 0-1 0 0,0 0 1 0 0,-1 0-1 0 0,1 0 1 0 0,0 0-1 0 0,0 0 1 0 0,0 0-1 0 0,0 0 1 0 0,1-1-1 0 0,-1 1 1 0 0,0 0-1 0 0,1-1 1 0 0,-1 1-1 0 0,1-1 0 0 0,-1 1 1 0 0,1-1-1 0 0,0 0-70 0 0,10 6 352 0 0,-6-5-225 0 0,-1-1-42 0 0,0-1 112 0 0,0 0-48 0 0,2 2 37 0 0,-6-1-160 0 0,1-1 0 0 0,-1 1 0 0 0,0 0 0 0 0,1 0 1 0 0,-1 0-1 0 0,0 0 0 0 0,0 0 0 0 0,0 0 0 0 0,1 1-26 0 0,-1-1 40 0 0,2 1 244 0 0,0-2 4 0 0,16 0 110 0 0,-12 0-280 0 0,-5 0-101 0 0,-1 0-58 0 0,1-2-94 0 0,-2 2 135 0 0,2-2-43 0 0,0 0-17 0 0,0 1-23 0 0,-1-1-42 0 0,1 1-19 0 0,-1 0-43 0 0,1 0-47 0 0,-1 0-55 0 0,1 1-59 0 0,-1-1-54 0 0,1 1-49 0 0,0-1-41 0 0,0 1-147 0 0,-1 0-41 0 0,2 0-178 0 0,0 0-472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07.7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1 269 7280 0 0,'0'0'209'0'0,"2"0"-5"0"0,6 0-135 0 0,-5 0-15 0 0,-1-1 75 0 0,1-1 147 0 0,2-3-45 0 0,1-2 165 0 0,-4 5-246 0 0,0 0 1 0 0,0 0-1 0 0,1 1 0 0 0,-1-1 1 0 0,1 0-1 0 0,-1 1 0 0 0,1-1-150 0 0,4 0 256 0 0,1 1-75 0 0,0 1 177 0 0,1 0-46 0 0,7 0 202 0 0,0 0-113 0 0,22 0 417 0 0,-26 0-529 0 0,2 0 50 0 0,-9 0-223 0 0,1-1 1 0 0,-1 0-1 0 0,1 0 1 0 0,-1-1-1 0 0,4-1-116 0 0,10-2 282 0 0,-1 2-68 0 0,9 3 123 0 0,-8 0-76 0 0,77 0 367 0 0,-33 0-628 0 0,-33-2-7 0 0,-29 1-1 0 0,1 1 0 0 0,-1-1 1 0 0,1 1-1 0 0,-1-1 0 0 0,1 0 0 0 0,-1 0 1 0 0,1 0-1 0 0,-1 0 0 0 0,0 0 0 0 0,1 0 1 0 0,0-1 7 0 0,0 0-142 0 0,-2 2-18 0 0,0 0 47 0 0,0 0-3 0 0,1 0-53 0 0,1 0-157 0 0,9 0-287 0 0,-10 0 348 0 0,0 0 138 0 0,-1 0-33 0 0,0 0-5 0 0,0 0-32 0 0,0 0-39 0 0,0 0-42 0 0,0 0-46 0 0,0 0-43 0 0,0 0-38 0 0,0 0-33 0 0,0 0-124 0 0,0 0-34 0 0,0 0-1305 0 0</inkml:trace>
  <inkml:trace contextRef="#ctx0" brushRef="#br0" timeOffset="459.59">237 0 7800 0 0,'0'0'174'0'0,"0"0"29"0"0,0 0 13 0 0,0 0 37 0 0,0 0 131 0 0,0 0 58 0 0,0 0 7 0 0,0 0-1 0 0,0 0-25 0 0,0 3-9 0 0,1 4-152 0 0,2 1 180 0 0,4 1-58 0 0,1-1-224 0 0,-4-3-56 0 0,2 8 11 0 0,-5-8-22 0 0,0 2 77 0 0,0 1 106 0 0,-1-4-89 0 0,0 1 39 0 0,1 3 51 0 0,5 4 40 0 0,1 1 7 0 0,-6-1-59 0 0,1 4 81 0 0,0-2-71 0 0,2-1-72 0 0,0-2-71 0 0,-2-5-90 0 0,1 6 46 0 0,-2 0-35 0 0,-2 24 30 0 0,1-25-33 0 0,-1 0 35 0 0,1 4 18 0 0,0 15 31 0 0,0-12-29 0 0,0-18-99 0 0,0 1-1 0 0,0 0 0 0 0,0-1 0 0 0,0 1 0 0 0,0 0 0 0 0,0 0 0 0 0,1-1 0 0 0,-1 1 0 0 0,0 0 0 0 0,0-1 0 0 0,0 1 0 0 0,1-1 1 0 0,-1 1-1 0 0,0 0 0 0 0,1-1 0 0 0,-1 1 0 0 0,0-1 0 0 0,1 1 0 0 0,-1-1 0 0 0,1 1 0 0 0,-1-1 0 0 0,1 1 0 0 0,-1-1 0 0 0,1 1 0 0 0,-1-1 1 0 0,1 1-6 0 0,0-1 4 0 0,-1 0 1 0 0,1 1-1 0 0,-1-1 1 0 0,1 1 0 0 0,-1-1-1 0 0,1 0 1 0 0,-1 1-1 0 0,1 0 1 0 0,-1-1 0 0 0,1 1-1 0 0,-1-1 1 0 0,0 1 0 0 0,1-1-1 0 0,-1 1 1 0 0,0 0-1 0 0,0-1 1 0 0,1 1 0 0 0,-1 0-1 0 0,0-1 1 0 0,0 1-1 0 0,0 0 1 0 0,0-1 0 0 0,0 1-1 0 0,0 0 1 0 0,0-1-1 0 0,0 1-4 0 0,0 44 235 0 0,0-42-164 0 0,0-3-1 0 0,0 0 2 0 0,0 0 0 0 0,0 0-42 0 0,0 0-71 0 0,0 0-68 0 0,0 0-117 0 0,0 0 163 0 0,0 0-12 0 0,0 0-23 0 0,0 0-45 0 0,0 0-18 0 0,0 0-46 0 0,0 0-51 0 0,0 0-58 0 0,0 0-63 0 0,0 0-58 0 0,0 0-52 0 0,0 0-44 0 0,0 0-158 0 0,0 0-45 0 0,0 0-190 0 0,0 0-511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05.9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1 348 7848 0 0,'0'0'232'0'0,"0"0"44"0"0,2 0 57 0 0,-1 0-312 0 0,-1 0 0 0 0,1 0-1 0 0,0 0 1 0 0,-1 0 0 0 0,1 0 0 0 0,-1 1-1 0 0,1-1 1 0 0,-1 0 0 0 0,1 0 0 0 0,0 0-1 0 0,-1 1 1 0 0,1-1 0 0 0,-1 0 0 0 0,1 1-1 0 0,-1-1 1 0 0,0 0 0 0 0,1 1 0 0 0,-1-1-1 0 0,1 0 1 0 0,-1 1 0 0 0,0-1 0 0 0,1 1-1 0 0,-1-1 1 0 0,1 1-21 0 0,-1 0 24 0 0,1 0-1 0 0,-1-1 1 0 0,0 1-1 0 0,1-1 1 0 0,-1 1-1 0 0,1-1 1 0 0,0 1-1 0 0,-1-1 1 0 0,1 1 0 0 0,-1-1-1 0 0,1 1 1 0 0,0-1-1 0 0,-1 0 1 0 0,1 1-1 0 0,0-1 1 0 0,-1 0-1 0 0,1 0 1 0 0,0 0-1 0 0,0 1 1 0 0,-1-1 0 0 0,1 0-1 0 0,0 0 1 0 0,0 0-1 0 0,-1 0 1 0 0,1 0-24 0 0,31 0 962 0 0,-16 0-526 0 0,-1 0-36 0 0,1 0-40 0 0,0 0-44 0 0,0 0-47 0 0,-1 0-52 0 0,-4-2 15 0 0,1-4-7 0 0,2 0-36 0 0,-1 4-29 0 0,-1 3-71 0 0,-6-1-37 0 0,-1 1 1 0 0,1-1-1 0 0,0 0 0 0 0,-1 0 1 0 0,1-1-1 0 0,-1 0 1 0 0,1 0-1 0 0,0-1-52 0 0,2 0 17 0 0,-2 0 7 0 0,0 0 1 0 0,0 0-1 0 0,1 0 0 0 0,-1 1 0 0 0,1 0 1 0 0,-1 1-1 0 0,6-1-24 0 0,-4 2 10 0 0,-5-1-10 0 0,0 1 0 0 0,0-1 0 0 0,0 0 0 0 0,0 0 0 0 0,0 0 0 0 0,0-1 1 0 0,0 1-1 0 0,0-1 0 0 0,0 1 0 0 0,0-1 0 0 0,0 0 0 0 0,5-4 0 0 0,-6 4 0 0 0,-1 0 0 0 0,1 0 0 0 0,-1 0 0 0 0,0 0 0 0 0,1 1 0 0 0,0-1 0 0 0,-1 0 0 0 0,1 1 0 0 0,-1 0 0 0 0,1-1 0 0 0,0 1 0 0 0,-1 0 0 0 0,1 0 0 0 0,0 0 0 0 0,2 0-63 0 0,0 0-127 0 0,0 0-126 0 0,-1 0-129 0 0,1 0-129 0 0,0 0-129 0 0,1 0-131 0 0,-2 0 368 0 0,0 0-33 0 0,1 0-1201 0 0,5 0-966 0 0</inkml:trace>
  <inkml:trace contextRef="#ctx0" brushRef="#br0" timeOffset="339.01">143 1 7200 0 0,'0'0'165'0'0,"0"0"22"0"0,0 0 6 0 0,0 0 47 0 0,0 0-93 0 0,0 0 122 0 0,0 0 227 0 0,0 0 15 0 0,0 0-10 0 0,0 0-45 0 0,0 0-21 0 0,0 3-3 0 0,-1 26 556 0 0,0-4-350 0 0,1 0-93 0 0,0-13-318 0 0,1-1-37 0 0,0-1-40 0 0,1-1-44 0 0,5 4 33 0 0,-6-12-122 0 0,-1 0 0 0 0,1 1 0 0 0,0-1 0 0 0,0 1 1 0 0,-1-1-1 0 0,1 1 0 0 0,-1-1 0 0 0,1 1 0 0 0,-1-1 1 0 0,0 1-1 0 0,0 0 0 0 0,0-1 0 0 0,0 1-17 0 0,2 9 110 0 0,4 1 10 0 0,1 1 23 0 0,-6-2 7 0 0,-1 89 913 0 0,0-79-876 0 0,0 0-48 0 0,0-20-134 0 0,0 0 0 0 0,0 0 0 0 0,0-1 0 0 0,0 1 0 0 0,0 0 0 0 0,0 0 1 0 0,0 0-1 0 0,1 0 0 0 0,-1 0 0 0 0,0-1 0 0 0,0 1 0 0 0,1 0 0 0 0,-1 0 0 0 0,1 0-5 0 0,5 3 53 0 0,-1 0-24 0 0,-3 9 66 0 0,-2-11-141 0 0,0-1 34 0 0,0-1 30 0 0,0 2 140 0 0,0-1-160 0 0,0 1-47 0 0,0 2-48 0 0,0 0-60 0 0,0 2-71 0 0,0 1-82 0 0,0-7 63 0 0,0 0-41 0 0,0 0-36 0 0,0 0-33 0 0,0 0-233 0 0,1 0-55 0 0,1 0-763 0 0,0 0 8 0 0,2 0-49 0 0,3 0-868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10.8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16 6240 0 0,'0'0'182'0'0,"0"0"45"0"0,0 0 78 0 0,0 0 30 0 0,0 0 8 0 0,0 0-3 0 0,0 0-16 0 0,0 0-4 0 0,0 0 0 0 0,0-2-6 0 0,0-9-20 0 0,0 9-8 0 0,0 2-4 0 0,0 0-16 0 0,0 0-54 0 0,0 0-20 0 0,0 0-6 0 0,0 0-22 0 0,0 0-80 0 0,0 0-6 0 0,0 0 58 0 0,0 0 10 0 0,0 0-2 0 0,0 0 9 0 0,0 0 40 0 0,0 0 21 0 0,0 0 2 0 0,0 0-2 0 0,0 0-4 0 0,0 0-2 0 0,0 0 0 0 0,0 0-16 0 0,0 0-67 0 0,0 0-28 0 0,0 0-7 0 0,0 0-6 0 0,0 0-16 0 0,0 0-4 0 0,0 0 0 0 0,0 0 1 0 0,0 0 6 0 0,0 0 1 0 0,0 0 0 0 0,0 0-2 0 0,0 0 1 0 0,0 0 14 0 0,0 0-10 0 0,0 0 17 0 0,0 0 11 0 0,0 0 1 0 0,0 0 1 0 0,0 0 6 0 0,2 0 1 0 0,-1 0-198 0 0,0 0 61 0 0,1 0 51 0 0,0 0 42 0 0,1 0 67 0 0,6 0 357 0 0,-5 0-315 0 0,-2 0-79 0 0,0 0-85 0 0,1 0 57 0 0,-3 0-1 0 0,0 0 16 0 0,0 0-16 0 0,0 0 1 0 0,0 0 15 0 0,0 0-16 0 0,0 0-5 0 0,0 0 0 0 0,0 0 0 0 0,0 0 3 0 0,0 2-3 0 0,0 3-53 0 0,1 11 116 0 0,3-10-81 0 0,4-4-61 0 0,-8-2 16 0 0,0 0 0 0 0,1 0 0 0 0,-1 0 0 0 0,0 0 0 0 0,0 0 0 0 0,0 0-1 0 0,0 0 1 0 0,0 0 0 0 0,0 0 0 0 0,0 0 0 0 0,0 0 0 0 0,0 0-1 0 0,0 0 1 0 0,0 0 0 0 0,1 0 0 0 0,-1 0 0 0 0,0 0 0 0 0,0 0-1 0 0,0 0 1 0 0,0 0 0 0 0,0 0 0 0 0,0 0 0 0 0,0 0 0 0 0,0 0 0 0 0,0 0-1 0 0,0 0 1 0 0,0 0 0 0 0,1 0 0 0 0,-1 0 0 0 0,0 1 0 0 0,0-1-1 0 0,0 0 1 0 0,0 0 0 0 0,0 0 0 0 0,0 0 0 0 0,0 0 0 0 0,0 0-1 0 0,0 0 1 0 0,0 0 0 0 0,0 0 0 0 0,0 0 0 0 0,0 0 0 0 0,0 1 0 0 0,0-1-1 0 0,0 0 1 0 0,0 0 0 0 0,0 0 0 0 0,0 0 0 0 0,0 0 0 0 0,0 0-1 0 0,0 0 1 0 0,0 0 0 0 0,0 0 0 0 0,0 0 0 0 0,0 1 0 0 0,0-1-1 0 0,0 0 0 0 0,0 29 151 0 0,0 45 284 0 0,0-47-315 0 0,0 0-50 0 0,0 0-83 0 0,2-9 99 0 0,4-2-27 0 0,0 0 2 0 0,-4 2 28 0 0,-2 18 88 0 0,0 20 147 0 0,1-40-235 0 0,6 0-28 0 0,-1-1-3 0 0,-5 1 27 0 0,-1 6 41 0 0,0 18 211 0 0,0-25-218 0 0,0-2-53 0 0,0-8 38 0 0,0-5 0 0 0,0 0-2 0 0,0 3-13 0 0,0 7-8 0 0,0-7-1 0 0,0-3-1 0 0,0 0-6 0 0,0 0-29 0 0,0 0-112 0 0,0 0-28 0 0,0 0 2 0 0,0 0-78 0 0,0 0 31 0 0,1 0-35 0 0,-1-1-136 0 0,2-1-41 0 0,9-8-935 0 0,-9 7-64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11.0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11600 0 0,'0'0'264'0'0,"0"0"34"0"0,0 0 21 0 0,0 0-133 0 0,0 0-89 0 0,0 0 69 0 0,0 0-45 0 0,0 0 128 0 0,0 0 229 0 0,0 0 24 0 0,0 0-22 0 0,0 0-100 0 0,0 0-42 0 0,0 0-8 0 0,0 0-143 0 0,0 0-90 0 0,0 0-28 0 0,2 0-41 0 0,2 0-54 0 0,-1 0-93 0 0,-1 0-94 0 0,-1 0 58 0 0,0 0-40 0 0,0 0-42 0 0,-1 0-39 0 0,1 0-36 0 0,-1 0-34 0 0,0 0-226 0 0,1 0-54 0 0,-1 0-744 0 0,0 0-589 0 0,0 0-1120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11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9 206 8752 0 0,'0'0'197'0'0,"0"0"24"0"0,0-2 19 0 0,0 1-226 0 0,0 0 0 0 0,0 1 1 0 0,0-1-1 0 0,0 0 0 0 0,0 0 0 0 0,0 1 0 0 0,0-1 0 0 0,0 0 0 0 0,-1 1 0 0 0,1-1 0 0 0,0 1 0 0 0,0-1 0 0 0,-1 0 0 0 0,1 1 0 0 0,-1-1-14 0 0,-3-3 34 0 0,4 4-34 0 0,0 0 1 0 0,0 0-1 0 0,0 0 0 0 0,0 0 1 0 0,0 0-1 0 0,0 0 0 0 0,-1 0 0 0 0,1 0 1 0 0,0 0-1 0 0,0 0 0 0 0,0-1 1 0 0,0 1-1 0 0,0 0 0 0 0,0 0 0 0 0,0 0 1 0 0,0 0-1 0 0,-1 0 0 0 0,1 0 1 0 0,0-1-1 0 0,0 1 0 0 0,0 0 0 0 0,0 0 1 0 0,0 0-1 0 0,0 0 0 0 0,0 0 1 0 0,0-1-1 0 0,0 1 0 0 0,0 0 1 0 0,0 0-1 0 0,0 0 0 0 0,0 0 0 0 0,0 0 1 0 0,0-1-1 0 0,0 1 0 0 0,0 0 1 0 0,0 0-1 0 0,0 0 0 0 0,0 0 0 0 0,0 0 1 0 0,0-1-1 0 0,0 1 0 0 0,1 0 1 0 0,-1 0-1 0 0,0 0 0 0 0,0 0 1 0 0,0 0-1 0 0,0 0 0 0 0,0 0 0 0 0,0-1 1 0 0,0 1-1 0 0,1 0 0 0 0,3-8-6 0 0,-3 6 4 0 0,0 0 0 0 0,-1 1 0 0 0,1-1 1 0 0,-1 0-1 0 0,0 0 0 0 0,0 1 0 0 0,1-1 1 0 0,-1 0-1 0 0,0 0 2 0 0,-1-5 26 0 0,1 3 30 0 0,0 2 52 0 0,3-1 123 0 0,7-11 197 0 0,-4 1 11 0 0,4 8-26 0 0,-5-8-112 0 0,3 3-80 0 0,20-19 480 0 0,-19 23-543 0 0,4 1 201 0 0,-8-2-120 0 0,0 2 54 0 0,4 4-126 0 0,2-1-31 0 0,1-5-32 0 0,-4 3-54 0 0,24-12 157 0 0,-20 12-65 0 0,23 4 248 0 0,-19 1-215 0 0,-9-1-150 0 0,-5 0-24 0 0,0 0 0 0 0,0-1-1 0 0,0 2 1 0 0,1-1-1 0 0,-1 0 1 0 0,0 0 0 0 0,0 1-1 0 0,0-1 1 0 0,0 1 0 0 0,1 0-1 0 0,45 25 0 0 0,-35-21 0 0 0,-8 6 0 0 0,6-6 0 0 0,4 24 0 0 0,-13-24 0 0 0,-1-1 0 0 0,0 1 0 0 0,-1 0 0 0 0,1 0 0 0 0,-1-1 0 0 0,0 1 0 0 0,0 0 0 0 0,0 0 0 0 0,-1 2 0 0 0,0 4 0 0 0,1 73 18 0 0,-1-78 13 0 0,0 1 1 0 0,0 0-1 0 0,-1-1 0 0 0,1 1 0 0 0,-3 2-31 0 0,3-5 22 0 0,0 1 0 0 0,-1 0-1 0 0,2 0 1 0 0,-1 0-1 0 0,0 2-21 0 0,0 17 132 0 0,0-16-84 0 0,-1 0 0 0 0,0 0 0 0 0,0 0 0 0 0,-3 4-48 0 0,0 4 84 0 0,2-9-52 0 0,-19 53 249 0 0,3-23-121 0 0,2-17-85 0 0,15-18-66 0 0,0 0 0 0 0,1 1-1 0 0,-1-1 1 0 0,0 0 0 0 0,1 1-1 0 0,0-1 1 0 0,-1 1 0 0 0,1 0-1 0 0,0-1 1 0 0,0 1 0 0 0,0 0-1 0 0,1 0-8 0 0,-1 2 16 0 0,-1-1 0 0 0,1 0 0 0 0,-1 0-1 0 0,0 1 1 0 0,0-1 0 0 0,-2 3-16 0 0,-3 4 37 0 0,3-5 0 0 0,0 0 1 0 0,0 0-1 0 0,0 0 0 0 0,-5 3-37 0 0,7-6 24 0 0,-1 0-1 0 0,1 0 0 0 0,0 1 0 0 0,0-1 0 0 0,0 0 0 0 0,-1 2-23 0 0,-3 7 51 0 0,-3 0-49 0 0,7-10 1 0 0,0-1 0 0 0,1 1 0 0 0,-1 0 0 0 0,1 1 0 0 0,-1-1 0 0 0,1 0 0 0 0,0 0 0 0 0,0 0 0 0 0,0 1-3 0 0,-4 7 33 0 0,-8 6-21 0 0,0 0-12 0 0,10-10 1 0 0,-1 2 17 0 0,-5-6 43 0 0,9-2-58 0 0,0 0 0 0 0,0 0-1 0 0,0-1 1 0 0,0 1-1 0 0,0 0 1 0 0,0 0-1 0 0,0 0 1 0 0,-1 0 0 0 0,1 0-1 0 0,0 0 1 0 0,0 0-1 0 0,0 0 1 0 0,0 0 0 0 0,0 0-1 0 0,0 0 1 0 0,0 0-1 0 0,0 0 1 0 0,0 0-1 0 0,0 1 1 0 0,-1-1 0 0 0,1 0-1 0 0,0 0 1 0 0,0 0-1 0 0,0 0 1 0 0,0 0-1 0 0,0 0 1 0 0,0 0 0 0 0,0 0-1 0 0,0 0 1 0 0,0 0-1 0 0,0 0 1 0 0,0 0-1 0 0,0 0 1 0 0,0 0 0 0 0,0 0-1 0 0,0 0 1 0 0,-1 1-1 0 0,1-1 1 0 0,0 0-1 0 0,0 0 1 0 0,0 0 0 0 0,0 0-1 0 0,0 0 1 0 0,0 0-1 0 0,0 0 1 0 0,0 0-1 0 0,0 0 1 0 0,0 0 0 0 0,0 1-1 0 0,0-1 1 0 0,0 0-1 0 0,0 0 1 0 0,0 0-1 0 0,0 0 1 0 0,0 0 0 0 0,0 0-1 0 0,1 0-2 0 0,-1 11 175 0 0,0-9 7 0 0,0-2-7 0 0,0 0-38 0 0,0 0-10 0 0,-3 3-6 0 0,-8 8-2 0 0,9-9-6 0 0,2-2-1 0 0,0 0 0 0 0,2 3-8 0 0,9 7-30 0 0,-8-7-5 0 0,-3-3-4 0 0,0 0-1 0 0,0 2-34 0 0,0 2 7 0 0,2 3-24 0 0,-1-6-7 0 0,0-1 0 0 0,-1 0 0 0 0,1 1-1 0 0,0-1 1 0 0,0 0 0 0 0,0 0-1 0 0,0 1 1 0 0,-1-1 0 0 0,1 0 0 0 0,0 0-1 0 0,0 0 1 0 0,0 0 0 0 0,0 0-1 0 0,0 0-5 0 0,17 0 70 0 0,-5 0-53 0 0,8 0-89 0 0,-12 0 97 0 0,-4-3 109 0 0,6-6 48 0 0,4 5 80 0 0,-12 4-53 0 0,0 0-126 0 0,-2 0-82 0 0,1-1 1 0 0,0 1-1 0 0,0 0 1 0 0,0-1-1 0 0,-1 0 1 0 0,1 1-1 0 0,0-1 1 0 0,-1 0-1 0 0,1 0 1 0 0,-1 0-1 0 0,1 0 1 0 0,-1 0-1 0 0,1 0 1 0 0,-1 0-1 0 0,1-1-1 0 0,3-2 52 0 0,2 3-49 0 0,-1 1-19 0 0,2-5-27 0 0,-6 4 32 0 0,-1 0 0 0 0,1 0-1 0 0,-1 0 1 0 0,0 0 0 0 0,1 1-1 0 0,0-1 1 0 0,-1 0 0 0 0,1 1-1 0 0,-1-1 1 0 0,1 1 0 0 0,0 0-1 0 0,-1 0 1 0 0,1-1 0 0 0,0 1 11 0 0,54 0-91 0 0,75 0 92 0 0,-128 0-1 0 0,0 0 0 0 0,0 0 0 0 0,1-1 0 0 0,-1 1 0 0 0,0-1 0 0 0,0 0 0 0 0,0 0 0 0 0,3-1 0 0 0,10-2 0 0 0,-15 4 1 0 0,0 0-1 0 0,0 0 0 0 0,0 1 0 0 0,1-1 0 0 0,-1 0 0 0 0,0 1 0 0 0,0-1 1 0 0,0 1-1 0 0,0-1 0 0 0,0 1 0 0 0,0 0 0 0 0,11 4-7 0 0,-3-7-32 0 0,-3-1-22 0 0,-4 1 36 0 0,0 1-1 0 0,0 0 0 0 0,0 0 0 0 0,0 0 0 0 0,0 1 1 0 0,0-1-1 0 0,0 0 0 0 0,0 1 0 0 0,0-1 0 0 0,1 1 1 0 0,-1 0-1 0 0,0 0 0 0 0,0 0 0 0 0,0 0 0 0 0,1 0 1 0 0,-1 0-1 0 0,0 1 0 0 0,1-1 26 0 0,7 3-87 0 0,-6-2 15 0 0,0 0-53 0 0,-1-1-3 0 0,-1 1-46 0 0,0-1-12 0 0,0 0-42 0 0,0 0-49 0 0,0 0-53 0 0,0 0 11 0 0,0-1-43 0 0,0 1-46 0 0,0-1-50 0 0,0 0-51 0 0,0 0-56 0 0,0 0-57 0 0,1 0-61 0 0,3-1-1599 0 0,4 2-1293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13.6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 7912 0 0,'0'0'232'0'0,"0"0"-59"0"0,0 0-2 0 0,0 0 68 0 0,0-3 210 0 0,0-7 385 0 0,0 7 29 0 0,0 3-26 0 0,0 0-139 0 0,0 0-68 0 0,0 0-12 0 0,0 0-21 0 0,0 0-78 0 0,0 0-37 0 0,0 0-8 0 0,0 0-22 0 0,0 0-83 0 0,0 0-32 0 0,0 0-8 0 0,0 0-15 0 0,0 0-62 0 0,0 0-27 0 0,0 0-8 0 0,0 3-9 0 0,0-3-197 0 0,0 1-1 0 0,0-1 0 0 0,0 1 0 0 0,0-1 0 0 0,0 1 0 0 0,0 0 0 0 0,1-1 0 0 0,-1 1 0 0 0,0-1 0 0 0,0 1 0 0 0,0-1 1 0 0,1 1-1 0 0,-1-1 0 0 0,0 1 0 0 0,1-1 0 0 0,-1 1 0 0 0,0-1 0 0 0,1 1 0 0 0,-1-1 0 0 0,1 0 0 0 0,-1 1 0 0 0,1-1 1 0 0,-1 0-1 0 0,1 1-10 0 0,0-1 10 0 0,-1 1 0 0 0,1-1 0 0 0,0 1 0 0 0,-1-1 0 0 0,1 1 1 0 0,-1-1-1 0 0,1 1 0 0 0,-1-1 0 0 0,1 1 0 0 0,-1 0 0 0 0,0-1 0 0 0,1 1 1 0 0,-1 0-1 0 0,0-1 0 0 0,1 1 0 0 0,-1 0 0 0 0,0-1 0 0 0,0 1 1 0 0,1 0-1 0 0,-1 0 0 0 0,0-1 0 0 0,0 1 0 0 0,0 0 0 0 0,0 0 0 0 0,0-1-10 0 0,0 30 328 0 0,0-21-263 0 0,0-3-58 0 0,2 12 90 0 0,2-5-41 0 0,-3-11-48 0 0,-1 0 1 0 0,1 0-1 0 0,0 0 0 0 0,-1 0 0 0 0,1 0 1 0 0,-1 0-1 0 0,0 0 0 0 0,0 1-8 0 0,-4 21 65 0 0,3-21-56 0 0,0 0-1 0 0,0 0 1 0 0,0 0-1 0 0,1 0 0 0 0,-1 0 1 0 0,1 0-1 0 0,0 0 0 0 0,0 1 1 0 0,0-1-1 0 0,1 0 0 0 0,-1 2-8 0 0,5 12 37 0 0,-3-11-19 0 0,0 1 1 0 0,-1-1-1 0 0,1 1 0 0 0,-1 0 1 0 0,-1-1-1 0 0,1 1-18 0 0,-1 90 267 0 0,0-33-43 0 0,0-10 27 0 0,0 2 86 0 0,0-48-272 0 0,1 0 1 0 0,0 0 0 0 0,1 0-1 0 0,1 5-65 0 0,0-5 65 0 0,-2-1 0 0 0,1 1 0 0 0,-1 0 0 0 0,0 6-65 0 0,-1-2 220 0 0,0 1-89 0 0,0-3-75 0 0,0 1-34 0 0,0 23-32 0 0,0-20 48 0 0,0 1 80 0 0,0-8-17 0 0,0 0 34 0 0,0 0 19 0 0,0-1 34 0 0,0 1 38 0 0,0-1 41 0 0,0 1 45 0 0,0-1 48 0 0,0 1 52 0 0,0 0 54 0 0,3-7-412 0 0,10-3-44 0 0,0-7-31 0 0,-10 7-80 0 0,-1 3 1 0 0,4 0 40 0 0,-3 0 3 0 0,-1 0-33 0 0,0 0-136 0 0,-1 0-245 0 0,-1 0-440 0 0,0 0 531 0 0,0 0 212 0 0,0 0-34 0 0,0 0 2 0 0,0 0-36 0 0,0 0-39 0 0,0 0-45 0 0,0 0-48 0 0,0 0-46 0 0,0 0-42 0 0,0 0-37 0 0,0 0-308 0 0,0 0-64 0 0,0 0-48 0 0,0 0-36 0 0,0 0-1686 0 0,0 0-1476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3:12.3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16 411 9272 0 0,'0'0'208'0'0,"0"0"33"0"0,0 0 14 0 0,-2 0-42 0 0,-9 0-96 0 0,9 0 4 0 0,2 0 138 0 0,0 0 224 0 0,0 0 12 0 0,0 0-22 0 0,0 0-94 0 0,0 0-41 0 0,0 0-8 0 0,0 0 2 0 0,0 0 17 0 0,0 0 10 0 0,0 0 1 0 0,2-3-18 0 0,9-4-167 0 0,11 1 218 0 0,2 5 6 0 0,-6 2-215 0 0,-9-1-132 0 0,-1 0-45 0 0,-6 0-3 0 0,-1 0 1 0 0,1 0 0 0 0,0-1-1 0 0,-1 1 1 0 0,1 0 0 0 0,-1-1-1 0 0,1 1 1 0 0,-1-1 0 0 0,1 0-1 0 0,-1 1 1 0 0,1-1 0 0 0,-1 0-1 0 0,0 0-4 0 0,12-5 4 0 0,-7 5-4 0 0,-1 0 0 0 0,1 0 0 0 0,0 1 0 0 0,-1 0 0 0 0,4 0 0 0 0,-3 0 0 0 0,-1 0 0 0 0,1 0 0 0 0,0 0 0 0 0,-1-1 0 0 0,4-1 0 0 0,6-3 0 0 0,-11 3 0 0 0,-1 1 0 0 0,0 0 0 0 0,1 0 0 0 0,-1 0 0 0 0,1 1 0 0 0,-1-1 0 0 0,1 1 0 0 0,-1-1 0 0 0,1 1 0 0 0,15 1 4 0 0,12-1-37 0 0,-16-1-18 0 0,-4-1-33 0 0,6-4-69 0 0,-14 4 111 0 0,0 1 1 0 0,0 0-1 0 0,1 0 0 0 0,-1 0 0 0 0,0 1 0 0 0,1-1 0 0 0,1 1 42 0 0,1-1-159 0 0,-4-1 2 0 0,3-3-75 0 0,1 1-79 0 0,2 1-83 0 0,-1 2-90 0 0,-4 1-321 0 0</inkml:trace>
  <inkml:trace contextRef="#ctx0" brushRef="#br0" timeOffset="371.84">80 0 8288 0 0,'0'0'190'0'0,"0"0"28"0"0,0 0 7 0 0,0 0-77 0 0,0 0-19 0 0,0 0 40 0 0,0 0 136 0 0,0 0 249 0 0,0 0 20 0 0,0 0-17 0 0,0 0-77 0 0,0 0-31 0 0,0 0-7 0 0,0 0-4 0 0,2 3-4 0 0,9 8-2 0 0,-10-10-221 0 0,0 1-48 0 0,0 0-42 0 0,-1-1-35 0 0,1 3 17 0 0,-2 1-56 0 0,0-3-8 0 0,1-1 39 0 0,2 10 171 0 0,4 2 15 0 0,0-1-16 0 0,-4-1-25 0 0,0 0-9 0 0,4 2-6 0 0,0 0-38 0 0,-4-2-27 0 0,-2 5 69 0 0,0 1-36 0 0,0-2-35 0 0,0-3-36 0 0,0-10-82 0 0,0 0 1 0 0,0-1-1 0 0,0 1 1 0 0,0 0 0 0 0,1-1-1 0 0,-1 1 1 0 0,1 0-1 0 0,-1-1 1 0 0,1 1-1 0 0,-1-1 1 0 0,1 1-1 0 0,0-1 1 0 0,0 1 0 0 0,0-1-24 0 0,5 12 148 0 0,-1 13 72 0 0,2-13-123 0 0,-6-11-86 0 0,-1-1 0 0 0,1 1-1 0 0,0-1 1 0 0,0 0-1 0 0,-1 1 1 0 0,1-1 0 0 0,-1 1-1 0 0,1-1 1 0 0,-1 1-1 0 0,0 0 1 0 0,0-1 0 0 0,0 1-1 0 0,0-1-10 0 0,3 18 90 0 0,6 1-22 0 0,-7-16-47 0 0,0 6 75 0 0,-2-7-82 0 0,0-1 1 0 0,0 1 0 0 0,0-1-1 0 0,1 1 1 0 0,-1-1 0 0 0,1 1-1 0 0,0 0-14 0 0,6 5 87 0 0,-6-8-84 0 0,-1 0 1 0 0,0 1-1 0 0,1-1 1 0 0,-1 0 0 0 0,1 1-1 0 0,-1-1 1 0 0,0 0-1 0 0,1 1 1 0 0,-1-1 0 0 0,0 1-1 0 0,1-1 1 0 0,-1 0-1 0 0,0 1 1 0 0,0-1 0 0 0,0 1-1 0 0,1-1 1 0 0,-1 1-1 0 0,0-1 1 0 0,0 1 0 0 0,0-1-1 0 0,0 1 1 0 0,0-1-1 0 0,0 1 1 0 0,0-1 0 0 0,0 1-1 0 0,0-1 1 0 0,0 1 0 0 0,0-1-1 0 0,0 1-3 0 0,0 46 114 0 0,0-18 37 0 0,0-26-76 0 0,0-3-43 0 0,0 0-48 0 0,0 0-45 0 0,3 0-93 0 0,-2 0 11 0 0,0 0 105 0 0,-1 0 64 0 0,2 0 94 0 0,-1 0-104 0 0,0 0-44 0 0,0 0-64 0 0,0 0-110 0 0,0 0 55 0 0,0 0-36 0 0,0 0-39 0 0,0 0-42 0 0,1 0-45 0 0,-1 0-49 0 0,0 0-59 0 0,0 0-63 0 0,0 0-56 0 0,1 0-49 0 0,-1 0-172 0 0,1 0-48 0 0,0 0-207 0 0,2 0-559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26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5520 0 0,'0'0'158'0'0,"0"0"-39"0"0,0 0-8 0 0,0 0 37 0 0,2 0 125 0 0,2 0-64 0 0,7 0 98 0 0,-7 0-124 0 0,-1 0-43 0 0,-1 0 37 0 0,1 0 44 0 0,-1 0 50 0 0,1-2 110 0 0,7-9-49 0 0,-7 9-10 0 0,-3 2-36 0 0,0 0-140 0 0,0 0-68 0 0,3 0-12 0 0,0 0-73 0 0,1 0-88 0 0,-1 1-83 0 0,-2 0 44 0 0,1-1-35 0 0,-1 1-37 0 0,1 0-36 0 0,1 2-329 0 0,1 0-236 0 0,1 2-536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27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5960 0 0,'0'0'132'0'0,"0"0"17"0"0,0 0 12 0 0,0 0-46 0 0,0 0-3 0 0,0 0 45 0 0,0 0 139 0 0,0-3 256 0 0,0-7 22 0 0,0 7-34 0 0,0 3-151 0 0,0 0-62 0 0,0 0-9 0 0,0 0-23 0 0,2 3-79 0 0,3 1-131 0 0,-2-1-15 0 0,0-1-1 0 0,-1 1 1 0 0,1 0 0 0 0,-1 0 0 0 0,0 0-1 0 0,0 0 1 0 0,2 3-70 0 0,-1 8 126 0 0,-3-12-109 0 0,0 0 0 0 0,1 0 1 0 0,-1-1-1 0 0,0 1 0 0 0,1-1 1 0 0,-1 1-1 0 0,1 0 1 0 0,-1-1-1 0 0,1 1 0 0 0,0-1 1 0 0,0 1-1 0 0,-1-1 0 0 0,1 0 1 0 0,1 1-18 0 0,2 6 77 0 0,13 26 373 0 0,-10-17-143 0 0,0 1 0 0 0,0 5-307 0 0,0 3 293 0 0,-3 2 66 0 0,-3 2 93 0 0,-1-18-295 0 0,0 12 87 0 0,3 1-41 0 0,3-10-85 0 0,0 2 39 0 0,-5 1 36 0 0,0-10-97 0 0,0 0 0 0 0,0 0 0 0 0,1 0 0 0 0,0 0 0 0 0,4 7-96 0 0,-6-12 25 0 0,4 14 214 0 0,-4 3-27 0 0,-1-10-104 0 0,1-9-87 0 0,0 13 171 0 0,0-1-76 0 0,0-3-56 0 0,0 19 11 0 0,0-15-11 0 0,3 1-10 0 0,7-1-23 0 0,-6-7 37 0 0,-5 2-59 0 0,1-6 6 0 0,3 12 37 0 0,7-1-16 0 0,-7-12 35 0 0,-3-2 12 0 0,0 0 1 0 0,0 0 0 0 0,0 0 0 0 0,0 0 0 0 0,0 0 0 0 0,-3-2-13 0 0,-1-2-57 0 0,3 4-9 0 0,1 0 0 0 0,-1-1 0 0 0,1 1 0 0 0,-1-1 0 0 0,1 1 0 0 0,-1-1 0 0 0,1 1 0 0 0,0-1 0 0 0,-1 1 0 0 0,1-1 0 0 0,0 1 0 0 0,-1-1 0 0 0,1 1 0 0 0,0-1 0 0 0,0 1 0 0 0,-1-1 0 0 0,1 0-1 0 0,-2-31 69 0 0,1 25-48 0 0,1 5-18 0 0,0 0 0 0 0,0-1 1 0 0,0 1-1 0 0,0 0 0 0 0,0 0 0 0 0,1 0 1 0 0,-1 0-1 0 0,1-1 0 0 0,-1 1 0 0 0,1-1-3 0 0,4-5 1 0 0,-4 7 0 0 0,0 0-1 0 0,0-1 1 0 0,0 1 0 0 0,0-1-1 0 0,-1 1 1 0 0,1-1 0 0 0,0 1 0 0 0,-1-1-1 0 0,0 0 1 0 0,1 1 0 0 0,-1-1 0 0 0,0 0-1 0 0,0 1 1 0 0,1-1-1 0 0,0-20 48 0 0,0 18-48 0 0,-1 0 1 0 0,1 1 0 0 0,0-1-1 0 0,1 0 1 0 0,-1 0 0 0 0,1 0-1 0 0,-1 1 1 0 0,1-1-1 0 0,1-1 0 0 0,10-16 0 0 0,-11 17 0 0 0,0 0 0 0 0,0 0 0 0 0,1 0 0 0 0,0 0 0 0 0,0 0 0 0 0,1-1 0 0 0,9-7 0 0 0,-8 8 0 0 0,0 0 0 0 0,-1-1 0 0 0,1 0 0 0 0,-1 0 0 0 0,0 0 0 0 0,1-2 0 0 0,-3 2 2 0 0,-2 4-4 0 0,0 1 0 0 0,1-1 0 0 0,-1 0 0 0 0,0 1 0 0 0,1-1 0 0 0,-1 1 0 0 0,0-1 0 0 0,1 1 0 0 0,-1-1 1 0 0,1 0-1 0 0,-1 1 0 0 0,1 0 0 0 0,-1-1 0 0 0,1 1 0 0 0,-1-1 0 0 0,1 1 0 0 0,-1-1 0 0 0,1 1 0 0 0,0 0 0 0 0,-1 0 0 0 0,1-1 0 0 0,0 1 2 0 0,4-2-12 0 0,3-3 3 0 0,-7 4 9 0 0,1 0 0 0 0,-1 0 0 0 0,1 0 0 0 0,-1 0-1 0 0,1 1 1 0 0,-1-1 0 0 0,1 0 0 0 0,-1 1 0 0 0,1 0 0 0 0,0-1 0 0 0,-1 1 0 0 0,1 0 0 0 0,0 0-1 0 0,-1-1 1 0 0,1 1 0 0 0,0 0 0 0 0,0 0 0 0 0,0-1 0 0 0,-1 1 0 0 0,1-1 0 0 0,0 1 0 0 0,-1-1 0 0 0,1 0 0 0 0,-1 0 0 0 0,1 0 0 0 0,1-1 0 0 0,-3 2 0 0 0,1-1 0 0 0,0 0 0 0 0,0 1 0 0 0,0-1 0 0 0,0 1 0 0 0,0-1 0 0 0,0 1 0 0 0,0-1 0 0 0,0 1 0 0 0,0 0 0 0 0,0-1 0 0 0,0 1 0 0 0,0 0 0 0 0,1 0 0 0 0,-1 0 0 0 0,0 0 0 0 0,0 0 0 0 0,0 0 0 0 0,0 0 0 0 0,0 0 0 0 0,0 0 0 0 0,0 1 0 0 0,0-1 0 0 0,1 0 0 0 0,61 32 0 0 0,-47-19 0 0 0,-9-6 0 0 0,-3-4 0 0 0,-1 1 0 0 0,0-1 0 0 0,0 0 0 0 0,0 1 0 0 0,0-1 0 0 0,0 2 0 0 0,-1 0 0 0 0,-2-5 0 0 0,0 1 0 0 0,1-1 0 0 0,-1 1 0 0 0,0 0 0 0 0,1-1 0 0 0,-1 1 0 0 0,0 0 0 0 0,1-1 0 0 0,-1 1 0 0 0,1-1 0 0 0,-1 1 0 0 0,1-1 0 0 0,-1 1 0 0 0,1-1 0 0 0,-1 0 0 0 0,1 1 0 0 0,0-1 0 0 0,-1 0 0 0 0,1 1 0 0 0,-1-1 0 0 0,1 0 0 0 0,0 1 0 0 0,4 1 0 0 0,-4-2 0 0 0,0 1 0 0 0,0 0 0 0 0,0-1 0 0 0,-1 1 0 0 0,1-1 0 0 0,0 1 0 0 0,0 0 0 0 0,0 0 0 0 0,-1-1 0 0 0,1 1 0 0 0,-1 0 0 0 0,1 0 0 0 0,0 0 0 0 0,-1 0 0 0 0,1 0 0 0 0,-1 0 0 0 0,0 0 0 0 0,1 0 0 0 0,-1 0 0 0 0,0 0 0 0 0,0 0 0 0 0,1 0 0 0 0,-1 0 0 0 0,0 0 0 0 0,0 0 0 0 0,0 1 0 0 0,0 0 0 0 0,0 1 0 0 0,0-1 0 0 0,1 0 0 0 0,-1 1 0 0 0,1-1 0 0 0,0 0 0 0 0,-1 0 0 0 0,1 1 0 0 0,1 1-1 0 0,12 21 56 0 0,-7-22-42 0 0,-7-3-13 0 0,1 0 1 0 0,-1 0-1 0 0,0 0 1 0 0,0 0-1 0 0,0 0 1 0 0,1 0-1 0 0,-1 0 1 0 0,0 0-1 0 0,0 0 1 0 0,0 0 0 0 0,0 0-1 0 0,1 0 1 0 0,-1 0-1 0 0,0 1 1 0 0,0-1-1 0 0,0 0 1 0 0,0 0-1 0 0,1 0 1 0 0,-1 0-1 0 0,0 0 1 0 0,0 0 0 0 0,0 1-1 0 0,0-1 1 0 0,0 0-1 0 0,0 0 1 0 0,0 0-1 0 0,1 0 1 0 0,-1 0-1 0 0,0 1 1 0 0,0-1-1 0 0,0 0 1 0 0,0 0 0 0 0,0 0-1 0 0,0 1 1 0 0,0-1-1 0 0,0 0 0 0 0,1 27 54 0 0,2-11-6 0 0,8-3-25 0 0,-8-6 28 0 0,-3 2-52 0 0,-1-7 4 0 0,1 14-3 0 0,0 17-15 0 0,0-21-70 0 0,0-10-64 0 0,3 1-19 0 0,3 3 32 0 0,-2-2-49 0 0,-2-2-242 0 0,-1-1 83 0 0,-1 1 73 0 0,1-1 62 0 0,-1 1 3 0 0,0 0 75 0 0,-1 3-99 0 0,1-4 55 0 0,0-1 13 0 0,0 3-1104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2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5792 0 0,'0'0'166'0'0,"0"0"-40"0"0,0 0-5 0 0,0 0 46 0 0,0 0 143 0 0,0 0 266 0 0,0 0 22 0 0,0 0-26 0 0,3 0-118 0 0,7 0-50 0 0,-7 0-10 0 0,-3 0-33 0 0,3 0-129 0 0,-3 0-224 0 0,1 0 0 0 0,-1 0 0 0 0,1 0 0 0 0,-1 0 0 0 0,1 0 0 0 0,-1 0 0 0 0,1 0 0 0 0,-1 0 0 0 0,0 0 0 0 0,1 0 0 0 0,-1 0 0 0 0,1 0 0 0 0,-1-1 0 0 0,1 1 0 0 0,-1 0 0 0 0,1 0-1 0 0,-1-1 1 0 0,0 1 0 0 0,1 0 0 0 0,-1-1 0 0 0,1 1 0 0 0,-1 0 0 0 0,0-1 0 0 0,1 1 0 0 0,-1 0 0 0 0,0-1 0 0 0,0 1 0 0 0,1-1 0 0 0,-1 1 0 0 0,0-1 0 0 0,0 1 0 0 0,0-1 0 0 0,1 1 0 0 0,-1-1 0 0 0,0 1 0 0 0,0-1 0 0 0,0 1 0 0 0,0-1 0 0 0,0 1 0 0 0,0-1 0 0 0,0 1 0 0 0,0-1-8 0 0,0 1 2 0 0,0 0 0 0 0,0 0 1 0 0,0 0-1 0 0,0 0 0 0 0,0 0 1 0 0,0 0-1 0 0,0-1 0 0 0,-1 1 1 0 0,1 0-1 0 0,0 0 0 0 0,0 0 1 0 0,0 0-1 0 0,0 0 0 0 0,1 0 1 0 0,-1 0-1 0 0,0 0 0 0 0,0 0 1 0 0,0 0-1 0 0,0-1 0 0 0,0 1 1 0 0,0 0-1 0 0,0 0 0 0 0,0 0 1 0 0,0 0-1 0 0,0 0 0 0 0,0 0 1 0 0,0 0-1 0 0,0 0 1 0 0,0 0-1 0 0,0 0 0 0 0,0 0 1 0 0,0 0-1 0 0,0 0 0 0 0,0 0 1 0 0,0-1-1 0 0,1 1 0 0 0,-1 0 1 0 0,0 0-1 0 0,0 0 0 0 0,0 0 1 0 0,0 0-1 0 0,0 0 0 0 0,0 0 1 0 0,0 0-1 0 0,0 0 0 0 0,0 0 1 0 0,0 0-1 0 0,1 0 0 0 0,-1 0 1 0 0,0 0-1 0 0,0 0 0 0 0,0 0 1 0 0,0 0-1 0 0,0 0 0 0 0,0 0 1 0 0,0 0-1 0 0,0 0-2 0 0,13 0 27 0 0,-7 0-49 0 0,-2 0-59 0 0,-1-1-59 0 0,0 0-91 0 0,-1 0 31 0 0,0-1-41 0 0,2 0-344 0 0,0-1-101 0 0,0 0-71 0 0,2 1-545 0 0,4 2-749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28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7312 0 0,'0'0'165'0'0,"0"0"22"0"0,0 0 9 0 0,0 0 12 0 0,0 0-14 0 0,0 0-8 0 0,0 0-2 0 0,0 0-20 0 0,0 0-80 0 0,0 0-80 0 0,0 0-58 0 0,0 0-53 0 0,0 0-79 0 0,0 0-91 0 0,0 0-83 0 0,0 0-298 0 0,0 0-98 0 0,0 0-325 0 0,0 0-620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28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7632 0 0,'0'0'166'0'0,"0"0"29"0"0,0 0 14 0 0,0 0-66 0 0,0 0-15 0 0,0 0 42 0 0,0 0 141 0 0,0 0 265 0 0,0 0 22 0 0,0 0-24 0 0,0 0-106 0 0,0 0-48 0 0,0 0-10 0 0,0 0-37 0 0,0 0-145 0 0,0 0-61 0 0,0 0-9 0 0,0 0-144 0 0,0 0-53 0 0,0 0-37 0 0,0 0-22 0 0,0 0-38 0 0,0 0-43 0 0,0 0-48 0 0,0 0-52 0 0,0 0-49 0 0,0 0-42 0 0,0 0-38 0 0,0 0-124 0 0,0 0-36 0 0,0 0-1268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36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16 6176 0 0,'0'0'177'0'0,"0"0"-68"0"0,0 0 34 0 0,0 0 50 0 0,0 0 34 0 0,0 0 269 0 0,0 0 15 0 0,-3 0-21 0 0,-1 0-350 0 0,-2 0 138 0 0,-5-1 545 0 0,8-1-568 0 0,0 0-70 0 0,2-1-103 0 0,0 0-89 0 0,1 1-37 0 0,0-1 274 0 0,0 3-6 0 0,-3 3 0 0 0,2-2-198 0 0,0 0 1 0 0,-1 1 0 0 0,1-1-1 0 0,0 0 1 0 0,-1 0 0 0 0,0-1-1 0 0,1 1 1 0 0,-1 0 0 0 0,0 0-1 0 0,1-1 1 0 0,-1 1 0 0 0,0-1-1 0 0,0 1-26 0 0,-8 0 205 0 0,4-1-59 0 0,0 0 37 0 0,3 3-45 0 0,-10 7-36 0 0,0-4-6 0 0,8 4-16 0 0,-6-5-78 0 0,6 8-55 0 0,-6 3 40 0 0,9 0 13 0 0,2 0 0 0 0,2 0 0 0 0,11 9 0 0 0,-13-24 0 0 0,0 0 0 0 0,0 0 0 0 0,1 0 0 0 0,-1 0 0 0 0,0 0 0 0 0,1 0 0 0 0,-1 0 0 0 0,1 0 0 0 0,0 0 0 0 0,-1 0 0 0 0,1-1 0 0 0,0 1 0 0 0,-1 0 0 0 0,1 0 0 0 0,0-1 0 0 0,0 1 0 0 0,0 0 0 0 0,0-1 0 0 0,-1 1 0 0 0,1-1 0 0 0,1 1 0 0 0,0 0 0 0 0,11 5 0 0 0,-7 4 0 0 0,4-5 0 0 0,-5 8 0 0 0,-2-7 0 0 0,-1-3 0 0 0,22 20 0 0 0,39 40 53 0 0,-54-51-40 0 0,-2 0 47 0 0,-5-9-36 0 0,0 1 0 0 0,0-1 1 0 0,0 0-1 0 0,0 1 0 0 0,1-1 1 0 0,0 0-25 0 0,12 18 126 0 0,-9-10-21 0 0,-1-1 38 0 0,-2-4-40 0 0,-1 9 195 0 0,-2-14-276 0 0,0 0 0 0 0,0 0 0 0 0,0 0 0 0 0,0 0 0 0 0,0-1 0 0 0,0 1 0 0 0,1 0-1 0 0,-1 0 1 0 0,0 0 0 0 0,0 0 0 0 0,1-1 0 0 0,-1 1 0 0 0,0 0 0 0 0,1 0 0 0 0,-1 0-22 0 0,6 2 180 0 0,0 2 1 0 0,-6-5-175 0 0,1 1 1 0 0,-1-1-1 0 0,0 1 0 0 0,0-1 0 0 0,0 1 0 0 0,0-1 1 0 0,0 0-1 0 0,0 1 0 0 0,0-1 0 0 0,0 1 0 0 0,0-1 1 0 0,0 1-1 0 0,-1-1 0 0 0,1 1 0 0 0,0-1 1 0 0,0 1-1 0 0,0-1 0 0 0,0 1 0 0 0,-1-1 0 0 0,1 1 1 0 0,0-1-7 0 0,-5 9 80 0 0,4-8-60 0 0,0 0 0 0 0,0 1 0 0 0,0-1 0 0 0,0 1 0 0 0,1-1 0 0 0,-1 1 0 0 0,0 0 0 0 0,1-1 0 0 0,-1 1 0 0 0,1 0 0 0 0,0 1-20 0 0,-3 2 152 0 0,-6 7 8 0 0,5 3 72 0 0,1-10-24 0 0,-10 5-7 0 0,0-4-28 0 0,10 1-70 0 0,3-7-100 0 0,0 0-1 0 0,0 0 1 0 0,0 0 0 0 0,0 1 0 0 0,0-1-1 0 0,0 0 1 0 0,-1 0 0 0 0,1 0 0 0 0,0 1-1 0 0,0-1 1 0 0,0 0 0 0 0,0 0 0 0 0,0 0-1 0 0,0 0 1 0 0,0 1 0 0 0,0-1 0 0 0,0 0-1 0 0,-1 0 1 0 0,1 0 0 0 0,0 0 0 0 0,0 0-1 0 0,0 0 1 0 0,0 1 0 0 0,0-1 0 0 0,-1 0-1 0 0,1 0 1 0 0,0 0 0 0 0,0 0 0 0 0,0 0-1 0 0,0 0 1 0 0,-1 0 0 0 0,1 0 0 0 0,0 0-1 0 0,0 0 1 0 0,0 0 0 0 0,-1 0-3 0 0,-8 1 96 0 0,-8 0 61 0 0,-15-1-130 0 0,27 0-260 0 0,1 0 79 0 0,0 0 68 0 0,1 0 57 0 0,0 0 56 0 0,0-1 48 0 0,-4 0 264 0 0,6 0-219 0 0,0 1-99 0 0,1-1-37 0 0,-1 0-76 0 0,1 0-97 0 0,0 0-55 0 0,0 0-92 0 0,0-1-100 0 0,0 1-112 0 0,0-1-116 0 0,0 1 284 0 0,0 0-35 0 0,0 1-34 0 0,1-1-37 0 0,-1-1-38 0 0,0 1-39 0 0,0-3-1226 0 0,0-5-1008 0 0</inkml:trace>
  <inkml:trace contextRef="#ctx0" brushRef="#br0" timeOffset="347.62">442 458 5696 0 0,'0'0'166'0'0,"0"0"-41"0"0,0 0-6 0 0,0 0 44 0 0,0 0 137 0 0,0 0 253 0 0,0 0 21 0 0,-2 3-33 0 0,-9 7-145 0 0,9-7-63 0 0,2-1-11 0 0,-3 6-100 0 0,-2-3-38 0 0,5-5-171 0 0,-1 1 1 0 0,1-1-1 0 0,-1 0 0 0 0,0 1 0 0 0,1-1 0 0 0,-1 1 1 0 0,1 0-1 0 0,-1-1 0 0 0,1 1 0 0 0,0-1 0 0 0,-1 1 0 0 0,1 0 1 0 0,-1-1-1 0 0,1 1 0 0 0,0 0 0 0 0,0-1 0 0 0,-1 1 0 0 0,1 0 1 0 0,0 0-1 0 0,0-1 0 0 0,0 1 0 0 0,0 0 0 0 0,0 0 1 0 0,0-1-1 0 0,0 1-13 0 0,0 2 41 0 0,-1-1 0 0 0,1 0 0 0 0,-1 0 1 0 0,1 1-1 0 0,-1-1 0 0 0,0 0 0 0 0,0 0 1 0 0,0 0-1 0 0,0 0 0 0 0,-1 1-41 0 0,-3 7 140 0 0,3 0-92 0 0,2-8-38 0 0,0-1 0 0 0,0 1 1 0 0,0-1-1 0 0,0 1 0 0 0,0 0 1 0 0,-1-1-1 0 0,1 1 0 0 0,-1-1 1 0 0,1 1-1 0 0,-1 0 0 0 0,0-1 1 0 0,1 1-1 0 0,-1-1 0 0 0,0 0 1 0 0,0 1-1 0 0,0-1-10 0 0,-4 7 27 0 0,2 8-11 0 0,3-10 8 0 0,2 12 95 0 0,-2-17-114 0 0,0-1-1 0 0,0 1 0 0 0,0-1 1 0 0,1 1-1 0 0,-1-1 0 0 0,0 0 0 0 0,1 1 1 0 0,-1-1-1 0 0,0 0 0 0 0,1 1 0 0 0,-1-1 1 0 0,0 0-1 0 0,1 1 0 0 0,-1-1 1 0 0,0 0-1 0 0,1 0 0 0 0,-1 1 0 0 0,1-1 1 0 0,-1 0-1 0 0,1 0 0 0 0,-1 0 0 0 0,1 0 1 0 0,-1 0-1 0 0,0 0 0 0 0,1 1 1 0 0,-1-1-1 0 0,1 0 0 0 0,-1 0 0 0 0,1 0 1 0 0,-1-1-5 0 0,3 1 117 0 0,-3 4 96 0 0,0-1-95 0 0,0 1-65 0 0,0 3-1 0 0,0-3 56 0 0,0-1 4 0 0,0-1 53 0 0,0 0 66 0 0,0 1 76 0 0,3-6 98 0 0,0 0-315 0 0,1-1 41 0 0,20-19 606 0 0,-18 15-562 0 0,-1 2-103 0 0,0-7 90 0 0,6 7-8 0 0,-6-2-49 0 0,3-8 2 0 0,-6 11-73 0 0,7-12 92 0 0,-2 3-36 0 0,-6 12-82 0 0,0-1 0 0 0,-1 1 1 0 0,1 0-1 0 0,-1-1 1 0 0,0 1-1 0 0,0 0 1 0 0,0-1-1 0 0,0 1 1 0 0,0-2-9 0 0,0 0 10 0 0,2-1 49 0 0,1 3-48 0 0,1-2-10 0 0,-5 3 3 0 0,1 0-1 0 0,0 1 1 0 0,0-1 0 0 0,0 1-1 0 0,-1-1 1 0 0,1 0 0 0 0,0 1-1 0 0,-1-1 1 0 0,1 1 0 0 0,0-1-1 0 0,-1 1 1 0 0,1-1 0 0 0,-1 1-1 0 0,1-1 1 0 0,-1 1 0 0 0,1-1 0 0 0,-1 1-4 0 0,-1-5 3 0 0,2-13 70 0 0,0 15-81 0 0,0 0-70 0 0,0 3 50 0 0,0 0-21 0 0,0 0-24 0 0,0 0-42 0 0,0 0-20 0 0,0 0-41 0 0,0 0-48 0 0,0 0-53 0 0,0 0-58 0 0,0 0-54 0 0,0 0-48 0 0,0 0-41 0 0,0 0-143 0 0,0 0-41 0 0,0 0-173 0 0,0 0-461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38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1 6056 0 0,'-2'0'176'0'0,"-5"0"-63"0"0,1 0 49 0 0,0 0 42 0 0,0 0 35 0 0,-3 0 308 0 0,-9 0 873 0 0,14 0-1020 0 0,0 0-49 0 0,0 0-62 0 0,1 0-90 0 0,-1 0-109 0 0,3 0-92 0 0,-1 0-36 0 0,0 0 382 0 0,2 0-21 0 0,-3 0-64 0 0,3 0-257 0 0,-13 0 245 0 0,-6 2 247 0 0,10-1-281 0 0,1 3-77 0 0,3-2-108 0 0,1 2-64 0 0,-1 0 178 0 0,0-5-92 0 0,-1 0-1 0 0,1 4 94 0 0,-13 8 19 0 0,7-6-90 0 0,-5 8-50 0 0,1 0-22 0 0,1-7 0 0 0,9 4 13 0 0,-8-5 40 0 0,0 6-23 0 0,12-11-27 0 0,1 1 0 0 0,0-1 0 0 0,-1 1 0 0 0,1 0 0 0 0,0-1 0 0 0,-1 1 0 0 0,1-1 0 0 0,0 1 0 0 0,0 0 0 0 0,-1-1 1 0 0,1 1-1 0 0,0 0 0 0 0,0-1 0 0 0,0 1 0 0 0,0 0 0 0 0,0-1 0 0 0,0 1 0 0 0,0 0 0 0 0,0-1 0 0 0,0 1 0 0 0,0 0 0 0 0,0-1 0 0 0,1 1 1 0 0,-1 0-4 0 0,0 1 6 0 0,0 59-18 0 0,3-56-36 0 0,1-1 37 0 0,0 0 11 0 0,0-1 0 0 0,-1 1-1 0 0,1 0 1 0 0,-1 0 0 0 0,1 2 0 0 0,1 5 0 0 0,-5-10 0 0 0,0 0 0 0 0,1 0 0 0 0,-1 0 0 0 0,1 0 0 0 0,-1 1 0 0 0,1-1 0 0 0,-1 0 0 0 0,1 0 0 0 0,0 0 0 0 0,0-1 0 0 0,-1 1 0 0 0,1 0 0 0 0,0 0 0 0 0,0 0 0 0 0,0 0 0 0 0,0-1 0 0 0,0 1 0 0 0,1 0 0 0 0,3 1 0 0 0,-5-1 0 0 0,1-1 0 0 0,-1 0 0 0 0,1 0 0 0 0,0 1 0 0 0,-1-1 0 0 0,1 0 0 0 0,0 1 0 0 0,-1-1 0 0 0,1 1 0 0 0,-1-1 0 0 0,1 1 0 0 0,-1-1 0 0 0,1 1 0 0 0,-1-1 0 0 0,0 1 0 0 0,1-1 0 0 0,-1 1 0 0 0,0-1 0 0 0,1 1 0 0 0,-1 0 0 0 0,0-1 0 0 0,1 1 0 0 0,1 4 0 0 0,24 27 0 0 0,-24-29 2 0 0,0 0 1 0 0,0 0 0 0 0,0 0 0 0 0,0-1 0 0 0,0 1 0 0 0,3 2-3 0 0,17 13 55 0 0,5 5 63 0 0,-19-16-15 0 0,-5-4-46 0 0,0 0-1 0 0,1 1 1 0 0,-1-1 0 0 0,-1 1-1 0 0,1-1 1 0 0,0 2-57 0 0,-1-1 63 0 0,2 3 81 0 0,3-2-44 0 0,-2-3-76 0 0,-4-1-18 0 0,1-1 1 0 0,-1 1 0 0 0,0 0 0 0 0,0 0-1 0 0,0 0 1 0 0,0 0 0 0 0,0 0 0 0 0,-1 0 0 0 0,1 0-1 0 0,0 0 1 0 0,0 0 0 0 0,-1 0 0 0 0,1 0 0 0 0,0 0-1 0 0,-1 1 1 0 0,1-1 0 0 0,-1 0 0 0 0,0 0-1 0 0,1 1 1 0 0,-1-1 0 0 0,0 0 0 0 0,0 1 0 0 0,0-1-7 0 0,3 4 89 0 0,5 6 28 0 0,-5-4-25 0 0,-2-2 39 0 0,0 1 80 0 0,-4-3 1 0 0,-7 8 50 0 0,7-9 24 0 0,3-2 2 0 0,-3 3-27 0 0,-7 7-112 0 0,7-7-49 0 0,1-3-11 0 0,0 0-73 0 0,-7 0 35 0 0,-17 0-18 0 0,15 0 15 0 0,-2-3-36 0 0,4-3-24 0 0,5 2-33 0 0,2 2-48 0 0,1 1-113 0 0,1 1-201 0 0,0 0 222 0 0,0 0-24 0 0,-1-1-62 0 0,1 0 93 0 0,-1 1-33 0 0,0-2-103 0 0,-1 1-53 0 0,1 0-46 0 0,0-1-40 0 0,-2-1-552 0 0,0 1-93 0 0,1 0-760 0 0,2 1-1048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38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7568 0 0,'0'0'166'0'0,"0"0"29"0"0,0 0 14 0 0,0 2-25 0 0,0 1-114 0 0,0-2-83 0 0,0 0-71 0 0,0 0 92 0 0,0 2 37 0 0,0 0 36 0 0,0 2 49 0 0,0 2 56 0 0,0 1 66 0 0,0-1 292 0 0,0-1-66 0 0,0 1-58 0 0,0 0-52 0 0,0 5 153 0 0,0-1-96 0 0,0 0-71 0 0,0 16 403 0 0,0-11-213 0 0,0-8-208 0 0,0 0 55 0 0,0 1 66 0 0,0-1 79 0 0,0-6-208 0 0,0-2-141 0 0,0 0-90 0 0,0 1-28 0 0,0 1-41 0 0,0 11-17 0 0,0 0 1 0 0,0-11-29 0 0,0-1-89 0 0,0-1-93 0 0,0 0 50 0 0,0 0-38 0 0,0 0-42 0 0,0 0-39 0 0,0 0-374 0 0,0 0 82 0 0,0 0-55 0 0,0 0-729 0 0,0 0-582 0 0,0 0-1100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40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9672 0 0,'0'0'216'0'0,"0"0"32"0"0,0 0 13 0 0,0 0-185 0 0,0 0-96 0 0,0 0-76 0 0,0 0-99 0 0,0 0-116 0 0,0 0-105 0 0,0 0 48 0 0,0 0-39 0 0,0 0-491 0 0,0 0-392 0 0,0 0-742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40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9216 0 0,'0'0'208'0'0,"0"3"33"0"0,0 7 14 0 0,0-7 42 0 0,0-3-127 0 0,0 0 131 0 0,0 0 245 0 0,0 0 20 0 0,0 0-241 0 0,0 3-154 0 0,0 1-61 0 0,0 2-22 0 0,0-4-79 0 0,0-1-84 0 0,0-1-78 0 0,0 0-109 0 0,0 0-129 0 0,0 0-116 0 0,0 0 65 0 0,0 0-43 0 0,0 0-578 0 0,0 0-460 0 0,0 0-871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41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18 9152 0 0,'0'0'208'0'0,"0"0"33"0"0,0 0 14 0 0,0 0-91 0 0,0 0-23 0 0,0 0 42 0 0,0 0 147 0 0,0 0 278 0 0,0 0 22 0 0,0 0-262 0 0,0 0-156 0 0,0 0-44 0 0,0 0 25 0 0,0 0 71 0 0,-3 0-21 0 0,-2 0-132 0 0,-9 0 76 0 0,9 0-90 0 0,0 0 44 0 0,2-3-5 0 0,2 2-121 0 0,0 0-1 0 0,-1 0 1 0 0,1 0 0 0 0,0 0 0 0 0,-1 0 0 0 0,1 0 0 0 0,-1 0 0 0 0,0 1 0 0 0,1-1 0 0 0,-1 0 0 0 0,0 1 0 0 0,1-1 0 0 0,-3 1-15 0 0,-11-2 127 0 0,6 2-24 0 0,-2 0 37 0 0,4 0-18 0 0,-14 0-32 0 0,15 0-2 0 0,1 0-15 0 0,-1 0-63 0 0,3-1-5 0 0,0 1 0 0 0,0 0 1 0 0,0 0-1 0 0,0 0 0 0 0,0 0 1 0 0,0 0-1 0 0,0 1 0 0 0,0-1 0 0 0,0 1 1 0 0,0 0-1 0 0,0 0-5 0 0,-26 14 55 0 0,9-5-31 0 0,6-4-44 0 0,-2 8-44 0 0,0 1 48 0 0,3 1 16 0 0,-3 16 0 0 0,16-32 0 0 0,0 1 0 0 0,0 0 0 0 0,-1-1 0 0 0,1 1 0 0 0,0 0 0 0 0,0 0 0 0 0,0-1 0 0 0,0 1 0 0 0,-1 0 0 0 0,1-1 0 0 0,0 1 0 0 0,1 0 0 0 0,-1 0 0 0 0,0-1 0 0 0,0 1 0 0 0,0 0 0 0 0,0 0 0 0 0,0-1 0 0 0,1 1 0 0 0,-1 0 0 0 0,0 0 0 0 0,20 35 2 0 0,-20-36-2 0 0,1 1 0 0 0,-1 0 0 0 0,1-1 0 0 0,-1 1-1 0 0,1-1 1 0 0,-1 1 0 0 0,1-1 0 0 0,0 1 0 0 0,-1-1-1 0 0,1 1 1 0 0,0-1 0 0 0,0 1 0 0 0,-1-1 0 0 0,1 0-1 0 0,0 0 1 0 0,0 1 0 0 0,0-1 0 0 0,12 5-13 0 0,-7-1 1 0 0,-1 0 0 0 0,0 0 0 0 0,0 0 0 0 0,0 0 0 0 0,-1 1 0 0 0,1-1-1 0 0,2 5 13 0 0,-1-2-10 0 0,0 0-1 0 0,0-1 0 0 0,1 1 0 0 0,-1-2 1 0 0,3 2 10 0 0,-4-4-2 0 0,0 1 1 0 0,1 1 0 0 0,-1-1-1 0 0,-1 1 1 0 0,1 0 0 0 0,-1 0-1 0 0,0 0 1 0 0,2 3 1 0 0,15 18-50 0 0,13 7 48 0 0,-10-10 1 0 0,-21-20 1 0 0,-1 0 1 0 0,0 0-1 0 0,0 0 1 0 0,0 0-1 0 0,0 0 1 0 0,0 1-1 0 0,0 0 8 0 0,0 0 0 0 0,0-1 1 0 0,0 1-1 0 0,1-1 1 0 0,-1 0-1 0 0,2 1-8 0 0,-3-2 7 0 0,1 0-1 0 0,-1-1 1 0 0,1 1 0 0 0,-1 0-1 0 0,0 0 1 0 0,0 0 0 0 0,0 0-1 0 0,0 0-6 0 0,3 10 69 0 0,-3 5 85 0 0,-1 1 108 0 0,0-3 56 0 0,0-14-306 0 0,0-1 0 0 0,0 1 0 0 0,0-1 0 0 0,0 1 0 0 0,0-1 0 0 0,0 1 0 0 0,0-1 0 0 0,0 1 0 0 0,0-1 0 0 0,0 1-1 0 0,0-1 1 0 0,0 1 0 0 0,-1-1 0 0 0,1 1 0 0 0,0-1 0 0 0,0 0 0 0 0,0 1 0 0 0,-1-1 0 0 0,1 1 0 0 0,0-1 0 0 0,0 1 0 0 0,-1-1 0 0 0,1 0 0 0 0,0 1 0 0 0,-1-1 0 0 0,1 0 0 0 0,-1 1 0 0 0,1-1 0 0 0,0 0 0 0 0,-1 1 0 0 0,1-1 0 0 0,-1 0-12 0 0,-6 5 188 0 0,2 8 91 0 0,-5 0-32 0 0,8-11-115 0 0,1 0-36 0 0,0 2 14 0 0,2 3-17 0 0,-1-6-59 0 0,0-1-30 0 0,0 0 0 0 0,0 0-1 0 0,0 0 1 0 0,0 0 0 0 0,0 0 0 0 0,0 0-1 0 0,0 0 1 0 0,0 0 0 0 0,0 0-1 0 0,0 1 1 0 0,0-1 0 0 0,0 0-1 0 0,0 0 1 0 0,0 0 0 0 0,0 0-1 0 0,0 0 1 0 0,0 0 0 0 0,0 0-1 0 0,0 0 1 0 0,0 0 0 0 0,0 0-1 0 0,0 1 1 0 0,0-1 0 0 0,0 0-1 0 0,0 0 1 0 0,0 0 0 0 0,0 0-1 0 0,0 0 1 0 0,0 0 0 0 0,0 0-1 0 0,0 0 1 0 0,-1 0 0 0 0,1 0-1 0 0,0 0 1 0 0,0 0 0 0 0,0 0-1 0 0,0 0 1 0 0,0 0 0 0 0,0 0-1 0 0,0 0 1 0 0,0 0 0 0 0,0 0-1 0 0,0 0 1 0 0,0 0 0 0 0,-1 1-1 0 0,1-1 1 0 0,0 0 0 0 0,0 0-1 0 0,0-1 1 0 0,0 1 0 0 0,0 0-1 0 0,0 0 1 0 0,0 0 0 0 0,0 0-1 0 0,0 0 1 0 0,0 0 0 0 0,-1 0-4 0 0,-32 0 244 0 0,3 0-116 0 0,30 0-127 0 0,-1 0 0 0 0,1 0 0 0 0,0 0 0 0 0,-1 0 0 0 0,1 0 0 0 0,-1 0 0 0 0,1 0 0 0 0,-1 0 1 0 0,1 0-1 0 0,0 0 0 0 0,-1 0 0 0 0,1 0 0 0 0,-1 0 0 0 0,1-1 0 0 0,0 1 0 0 0,-1 0 0 0 0,1 0 0 0 0,0 0 0 0 0,-1-1 1 0 0,1 1-1 0 0,0 0 0 0 0,-1-1 0 0 0,1 1 0 0 0,0 0 0 0 0,0-1 0 0 0,-1 1 0 0 0,1 0 0 0 0,0-1 0 0 0,0 1 0 0 0,-1 0 1 0 0,1-1-2 0 0,-5-6 30 0 0,5 7-30 0 0,-1-1-1 0 0,1 1 1 0 0,-1 0 0 0 0,0 0-1 0 0,1-1 1 0 0,-1 1 0 0 0,0 0 0 0 0,1 0-1 0 0,-1 0 1 0 0,0 0 0 0 0,1-1 0 0 0,-1 1-1 0 0,0 0 1 0 0,1 0 0 0 0,-1 0 0 0 0,1 0 0 0 0,-3 0-96 0 0,3 0-110 0 0,0-2 61 0 0,0 0 9 0 0,0 0 60 0 0,-1-3 2 0 0,0 3 5 0 0,-3-1-39 0 0,1-2-243 0 0,9-2-86 0 0,-5 7 426 0 0,1-3-693 0 0,-2 3-28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41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7224 0 0,'0'0'209'0'0,"0"0"-48"0"0,0 0-2 0 0,0 0 63 0 0,0 0 193 0 0,0 0 357 0 0,0 0 27 0 0,0-1-327 0 0,0-1-192 0 0,1-4 2 0 0,1 0-68 0 0,2-1-15 0 0,2 0 55 0 0,-3 4 154 0 0,-3 3-14 0 0,0 1-217 0 0,1-1-41 0 0,2 0 33 0 0,-1-1-101 0 0,4-1-17 0 0,-5 1 44 0 0,-1 1-73 0 0,0-1 0 0 0,1 1 1 0 0,-1-1-1 0 0,0 0 1 0 0,1 1-1 0 0,-1-1 0 0 0,0 0 1 0 0,0 1-1 0 0,0-1 1 0 0,0 0-1 0 0,0 1 0 0 0,0-1 1 0 0,0 0-1 0 0,0 1 1 0 0,0-1-23 0 0,0 1 0 0 0,0 0 5 0 0,0 0 0 0 0,0 0 0 0 0,0-1 0 0 0,0 1 1 0 0,0 0-1 0 0,0 0 0 0 0,0 0 0 0 0,0 0 1 0 0,0 0-1 0 0,0 0 0 0 0,0 0 0 0 0,0 0 0 0 0,0 0 1 0 0,0 0-1 0 0,0-1 0 0 0,0 1 0 0 0,0 0 0 0 0,0 0 1 0 0,0 0-1 0 0,0 0 0 0 0,0 0 0 0 0,0 0 1 0 0,0 0-1 0 0,0 0 0 0 0,0 0 0 0 0,0 0 0 0 0,1 0 1 0 0,-1 0-1 0 0,0-1 0 0 0,0 1 0 0 0,0 0 1 0 0,0 0-1 0 0,0 0 0 0 0,0 0 0 0 0,0 0 0 0 0,0 0 1 0 0,0 0-1 0 0,0 0 0 0 0,0 0 0 0 0,0 0 0 0 0,1 0 1 0 0,-1 0-1 0 0,0 0 0 0 0,0 0 0 0 0,0 0 1 0 0,0 0-1 0 0,0 0 0 0 0,0 0 0 0 0,0 0 0 0 0,0 0 1 0 0,0 0-1 0 0,0 0 0 0 0,1 0 0 0 0,-1 0 0 0 0,0 0 1 0 0,0 0-1 0 0,0 0-5 0 0,4 0 71 0 0,2 0-6 0 0,-5 0-64 0 0,-1 0 0 0 0,0 0 0 0 0,0 0 0 0 0,0 0 0 0 0,0 0 0 0 0,0 0 0 0 0,0 0 0 0 0,0 0 0 0 0,0 0 0 0 0,0 0 0 0 0,0 0 1 0 0,1 0-1 0 0,-1 0 0 0 0,0 0 0 0 0,0 0 0 0 0,0 0 0 0 0,0 0 0 0 0,0 0 0 0 0,0 0 0 0 0,0 0 0 0 0,0 0 0 0 0,0 0 0 0 0,0 0 0 0 0,0 0 0 0 0,1 0 0 0 0,-1 0 0 0 0,0 0 0 0 0,0 0 0 0 0,0 1 0 0 0,0-1 1 0 0,0 0-1 0 0,0 0 0 0 0,0 0 0 0 0,0 0 0 0 0,0 0 0 0 0,0 0 0 0 0,0 0 0 0 0,0 0 0 0 0,0 0 0 0 0,0 0 0 0 0,0 0 0 0 0,0 0 0 0 0,0 1 0 0 0,0-1 0 0 0,0 0 0 0 0,0 0 0 0 0,0 0 0 0 0,0 0 0 0 0,0 0 1 0 0,0 0-1 0 0,0 0 0 0 0,0 0 0 0 0,0 0 0 0 0,0 0 0 0 0,0 1 0 0 0,0-1 0 0 0,0 0-1 0 0,0 0 1 0 0,0 1 1 0 0,0-1-1 0 0,0 0 0 0 0,0 1 1 0 0,0-1-1 0 0,0 1 0 0 0,0-1 1 0 0,0 1-1 0 0,0-1 0 0 0,0 0 1 0 0,0 1-1 0 0,0-1 1 0 0,0 1-1 0 0,0-1 0 0 0,1 0 1 0 0,-1 1-1 0 0,0-1 0 0 0,0 0 1 0 0,0 1-1 0 0,1-1 0 0 0,-1 0 1 0 0,0 1-1 0 0,0-1 0 0 0,1 0 1 0 0,-1 1-1 0 0,0-1 1 0 0,1 0-1 0 0,-1 0 0 0 0,0 1 1 0 0,1-1-1 0 0,-1 0 0 0 0,1 0 1 0 0,-1 0-1 0 0,0 0 0 0 0,1 1 1 0 0,-1-1-1 0 0,1 0 0 0 0,-1 0 1 0 0,0 0-1 0 0,1 0 1 0 0,-1 0-1 0 0,1 0 0 0 0,-1 0 1 0 0,0 0-1 0 0,1 0 0 0 0,-1 0 1 0 0,1 0-1 0 0,-1 0 0 0 0,1-1-1 0 0,0 1 2 0 0,-1 0 0 0 0,1 0-1 0 0,0 0 1 0 0,0 0 0 0 0,0 0 0 0 0,0 0-1 0 0,0 0 1 0 0,-1 0 0 0 0,1 1-1 0 0,0-1 1 0 0,0 0 0 0 0,0 0-1 0 0,-1 1 1 0 0,1-1 0 0 0,0 0-1 0 0,0 1 1 0 0,-1-1 0 0 0,1 1 0 0 0,0 0-2 0 0,-1-1 0 0 0,1 1 0 0 0,-1 0 0 0 0,1 0 0 0 0,-1-1 0 0 0,0 1 0 0 0,0 0 0 0 0,0 0 0 0 0,1 0 0 0 0,-1 0 0 0 0,0 0 0 0 0,0-1 0 0 0,0 1 0 0 0,0 0 0 0 0,0 1 0 0 0,2 14 0 0 0,9-1 0 0 0,-9 1 0 0 0,-1-7 9 0 0,-1 1 24 0 0,-14 18 1 0 0,14-25-27 0 0,-1-1 0 0 0,0 0 0 0 0,1 0 0 0 0,0 1 1 0 0,-1-1-1 0 0,1 1 0 0 0,0-1 0 0 0,0 0 0 0 0,0 2-7 0 0,1 0 9 0 0,-4 2 44 0 0,-8 4-25 0 0,11-10-27 0 0,0 0 0 0 0,0 0 0 0 0,0 0 0 0 0,0 0 0 0 0,0 0 0 0 0,0 0 0 0 0,0 1 0 0 0,0-1 0 0 0,-1 0 1 0 0,1 0-1 0 0,0 0 0 0 0,0 0 0 0 0,0 0 0 0 0,0 0 0 0 0,0 0 0 0 0,0 0 0 0 0,0 0 0 0 0,0 1 0 0 0,0-1 0 0 0,0 0 0 0 0,0 0 0 0 0,0 0 0 0 0,0 0 0 0 0,0 0 0 0 0,0 0 0 0 0,0 0 0 0 0,0 1 0 0 0,0-1 0 0 0,0 0 0 0 0,0 0 0 0 0,0 0 0 0 0,0 0 0 0 0,0 0 0 0 0,0 0 0 0 0,0 0 0 0 0,0 1 0 0 0,0-1 0 0 0,0 0 0 0 0,0 0 0 0 0,0 0 0 0 0,0 0 0 0 0,0 0 0 0 0,0 0 1 0 0,0 0-1 0 0,0 1 0 0 0,0-1 0 0 0,0 0 0 0 0,0 0 0 0 0,1 0 0 0 0,-1 0 0 0 0,0 0 0 0 0,0 0 0 0 0,0 0 0 0 0,0 0 0 0 0,0 0 0 0 0,0 0 0 0 0,0 0-1 0 0,11 11 31 0 0,-9-9 1 0 0,-4-2 0 0 0,-9 0-28 0 0,11 0-5 0 0,0 0 0 0 0,0 0 0 0 0,0 0 0 0 0,0 0 0 0 0,0 0 1 0 0,0 0-1 0 0,0 0 0 0 0,0 0 0 0 0,0 0 0 0 0,0 0 0 0 0,0 0 0 0 0,-1 0 1 0 0,1 0-1 0 0,0 0 0 0 0,0 0 0 0 0,0 0 0 0 0,0 0 0 0 0,0 0 1 0 0,0 0-1 0 0,0 0 0 0 0,0 0 0 0 0,0 0 0 0 0,0 1 0 0 0,-1-1 1 0 0,1 0-1 0 0,0 0 0 0 0,0 0 0 0 0,0 0 0 0 0,0 0 0 0 0,0 0 0 0 0,0 0 1 0 0,0 0-1 0 0,0 0 0 0 0,0 0 0 0 0,0 0 0 0 0,0 0 0 0 0,0 0 1 0 0,0 0-1 0 0,0 1 0 0 0,0-1 0 0 0,0 0 0 0 0,0 0 0 0 0,0 0 1 0 0,0 0-1 0 0,0 0 0 0 0,0 0 0 0 0,0 0 0 0 0,0 0 0 0 0,0 0 0 0 0,0 0 1 0 0,0 1-1 0 0,0-1 0 0 0,0 0 0 0 0,0 0 0 0 0,0 0 0 0 0,0 0 1 0 0,0 0 0 0 0,-1 6-7 0 0,5-4-6 0 0,6-10-47 0 0,-7 5-27 0 0,-3 3-8 0 0,2 0 35 0 0,-1 0 60 0 0,-1 0 0 0 0,1 0-1 0 0,-1 0 1 0 0,0 0 0 0 0,1 0-1 0 0,-1 0 1 0 0,1 0 0 0 0,-1 1-1 0 0,0-1 1 0 0,1 0 0 0 0,-1 0-1 0 0,1 0 1 0 0,-1 0-1 0 0,0 0 1 0 0,1 1 0 0 0,-1-1-1 0 0,1 0 1 0 0,-1 0 0 0 0,0 0-1 0 0,1 1 1 0 0,-1-1 0 0 0,0 0-1 0 0,0 1 1 0 0,1-1 0 0 0,-1 0-1 0 0,0 1 1 0 0,0-1 0 0 0,1 0-1 0 0,-1 1 1 0 0,0-1 0 0 0,0 1 0 0 0,5 6 10 0 0,-4-7-7 0 0,0 0 0 0 0,-1 1 0 0 0,1-1 0 0 0,0 0 0 0 0,0 1 1 0 0,0-1-1 0 0,-1 0 0 0 0,1 0 0 0 0,0 0 0 0 0,0 0 0 0 0,0 0 0 0 0,0 0 0 0 0,0 0 0 0 0,0 0-3 0 0,0 0 1 0 0,0 0-1 0 0,0 0 1 0 0,0 0 0 0 0,-1 0 0 0 0,1 0-1 0 0,0 0 1 0 0,0 0 0 0 0,0 1 0 0 0,0-1 0 0 0,0 0-1 0 0,-1 0 1 0 0,1 1 0 0 0,0-1 0 0 0,0 1-1 0 0,5 9 0 0 0,1-6-3 0 0,-7-4 3 0 0,0 0 0 0 0,0 0 0 0 0,0 0 0 0 0,1 0 0 0 0,-1 0 0 0 0,0 0 0 0 0,0 0 0 0 0,0 0 0 0 0,0 0 0 0 0,1 0 0 0 0,-1 0 0 0 0,0 0 0 0 0,0 0 0 0 0,0 0 0 0 0,0 0 0 0 0,1 1 0 0 0,-1-1 0 0 0,0 0 0 0 0,0 0 0 0 0,0 0 0 0 0,0 0 0 0 0,0 0 0 0 0,1 0 0 0 0,-1 1 0 0 0,0-1 0 0 0,0 0 0 0 0,0 0 0 0 0,0 0 0 0 0,0 0 0 0 0,0 1 0 0 0,0-1 0 0 0,0 0 0 0 0,0 0 0 0 0,0 0 0 0 0,0 1 0 0 0,0-1 0 0 0,2 27 20 0 0,-2-27-16 0 0,0 1 0 0 0,0-1 0 0 0,0 1 0 0 0,0-1 0 0 0,0 1 0 0 0,0-1 0 0 0,0 1 0 0 0,0-1 0 0 0,0 1 0 0 0,0-1 0 0 0,0 1 0 0 0,0-1 0 0 0,0 0 0 0 0,0 1 0 0 0,-1-1 0 0 0,1 1 1 0 0,0-1-1 0 0,0 1 0 0 0,-1-1 0 0 0,1 1 0 0 0,0-1 0 0 0,-1 0 0 0 0,1 1 0 0 0,0-1 0 0 0,-1 0 0 0 0,1 1 0 0 0,0-1 0 0 0,-1 0 0 0 0,1 1 0 0 0,-1-1 0 0 0,1 0 0 0 0,-1 1-4 0 0,-5 3 78 0 0,0 7 42 0 0,-4-6 28 0 0,5 5 117 0 0,-2-5-62 0 0,7-5-189 0 0,-1 0-1 0 0,1 0 1 0 0,-1 1-1 0 0,1-1 1 0 0,-1 0 0 0 0,1 1-1 0 0,0-1 1 0 0,-1 0-1 0 0,1 1 1 0 0,0-1-1 0 0,-1 0 1 0 0,1 1-1 0 0,0-1 1 0 0,-1 1-1 0 0,1-1 1 0 0,0 0-1 0 0,0 1 1 0 0,0-1-1 0 0,-1 1 1 0 0,1-1-1 0 0,0 1 1 0 0,0-1-1 0 0,0 1 1 0 0,0-1-1 0 0,0 1 1 0 0,0-1-1 0 0,0 1 1 0 0,0-1-1 0 0,0 1 1 0 0,0-1-1 0 0,0 1 1 0 0,0 0-14 0 0,-2 10 242 0 0,-4-6-112 0 0,2-1-87 0 0,1 5-21 0 0,3-9-21 0 0,0 0 0 0 0,0 0 0 0 0,0 0 0 0 0,0 0 0 0 0,0 0 0 0 0,0 0 0 0 0,0 0 0 0 0,0 0 0 0 0,0 0 0 0 0,0 1 1 0 0,0-1-1 0 0,0 0 0 0 0,0 0 0 0 0,0 0 0 0 0,0 0 0 0 0,0 0 0 0 0,0 0 0 0 0,0 0 0 0 0,0 0 0 0 0,0 0 0 0 0,0 0 0 0 0,0 0 0 0 0,0 1 0 0 0,0-1 0 0 0,-1 0 0 0 0,1 0 0 0 0,0 0 0 0 0,0 0 0 0 0,0 0 0 0 0,0 0 0 0 0,0 0 0 0 0,0 0 0 0 0,0 0 0 0 0,0 0 0 0 0,0 0 0 0 0,0 0 0 0 0,0 0 0 0 0,0 0 0 0 0,0 0 0 0 0,-1 0 0 0 0,1 0 0 0 0,0 0 0 0 0,0 0 0 0 0,0 0 0 0 0,0 0 1 0 0,0 0-1 0 0,0 0 0 0 0,0 0 0 0 0,0 0 0 0 0,0 0 0 0 0,0 0 0 0 0,-1 0 0 0 0,1 0 0 0 0,0 0 0 0 0,0 0 0 0 0,0 0 0 0 0,0 0-1 0 0,-29 0 0 0 0,22 0-38 0 0,1 0-52 0 0,3 0-86 0 0,1 0 38 0 0,-1 0-46 0 0,0 0 83 0 0,0 0-2 0 0,1 0 10 0 0,1 0-10 0 0,0 0 6 0 0,1 0-14 0 0,0 0-38 0 0,0-1-11 0 0,0 1-38 0 0,0-1-44 0 0,0 1-50 0 0,0-1-52 0 0,0 0-50 0 0,0 0-44 0 0,0-1-38 0 0,0 1-138 0 0,0-1-38 0 0,0-4-1436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27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8496 0 0,'0'0'190'0'0,"0"0"28"0"0,0 0 10 0 0,0 2-26 0 0,-2 5-163 0 0,-3-1-38 0 0,-2 1 9 0 0,5 2 58 0 0,2 21 785 0 0,0 19 633 0 0,0-28-876 0 0,0 0-38 0 0,0 0-76 0 0,2-10-270 0 0,4 2 29 0 0,0-1-14 0 0,-4-1-39 0 0,-2-7-253 0 0,0-1 75 0 0,0 4 136 0 0,0 5 225 0 0,0-6-251 0 0,0 0-62 0 0,0 0-95 0 0,0-1-103 0 0,0-2 17 0 0,0-1-33 0 0,0 1-36 0 0,0-1-40 0 0,0 0-41 0 0,0 1-46 0 0,0-3-27 0 0,0 0-51 0 0,0 0-46 0 0,0 0-40 0 0,0 0-139 0 0,0 0-39 0 0,0 0-169 0 0,0 0-449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42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8928 0 0,'0'0'200'0'0,"0"0"33"0"0,0 0 14 0 0,0 0 10 0 0,0 0 40 0 0,0 0 21 0 0,0 0 2 0 0,0 0-39 0 0,0 0-158 0 0,0 3-66 0 0,0 8-61 0 0,0-9-79 0 0,0 1-54 0 0,0 0 49 0 0,0 0-69 0 0,0-1-82 0 0,0-1 70 0 0,0 0-37 0 0,0 0-40 0 0,0 0-39 0 0,0-1-381 0 0,0 1-263 0 0,0-1-611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42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7920 0 0,'0'0'174'0'0,"0"0"29"0"0,0 0 13 0 0,0 0 45 0 0,0 0-108 0 0,0 0 120 0 0,0 0 224 0 0,0 0 14 0 0,0 0-219 0 0,0 0-142 0 0,0 0-87 0 0,0 0-110 0 0,0 0-77 0 0,0 0-98 0 0,0 0-113 0 0,0 0-100 0 0,0 0 55 0 0,0 0-37 0 0,0 0-498 0 0,0 0-394 0 0,0 0-748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4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80 6768 0 0,'0'0'149'0'0,"0"0"23"0"0,0 0 12 0 0,3 0-25 0 0,-2 0-157 0 0,-1 0 0 0 0,1 0 0 0 0,0 0 0 0 0,-1 0 0 0 0,1 0 1 0 0,0 1-1 0 0,-1-1 0 0 0,1 0 0 0 0,0 0 0 0 0,-1 0 0 0 0,1 1 0 0 0,0-1 1 0 0,-1 0-1 0 0,1 1 0 0 0,-1-1-2 0 0,1 1 47 0 0,0 0 85 0 0,-1 1 112 0 0,0 0 234 0 0,-1 1 101 0 0,2-2-231 0 0,-1 1-117 0 0,1-1-78 0 0,0 0 148 0 0,0-1-98 0 0,-1 0-84 0 0,1 1-67 0 0,0-1-83 0 0,2-1-157 0 0,-2 1 136 0 0,0-1 66 0 0,0 1 108 0 0,0 0-8 0 0,-1 0 42 0 0,1 0 46 0 0,0-1 52 0 0,-1 1 172 0 0,1 1 110 0 0,0-1 122 0 0,-1 0-279 0 0,1 0 34 0 0,-2-1-190 0 0,1-1-95 0 0,0-2-64 0 0,1-2-13 0 0,-1 6 9 0 0,-3-5 184 0 0,-7-6-52 0 0,7 8-51 0 0,2-1-63 0 0,2-5-20 0 0,-1 7-11 0 0,0 1-41 0 0,0 1 0 0 0,1-1 0 0 0,-1 1 0 0 0,0-1 1 0 0,0 1-1 0 0,0-1 0 0 0,0 1 0 0 0,0-1 0 0 0,0 1 1 0 0,0-1-1 0 0,0 1 0 0 0,-1-1 0 0 0,1 1 0 0 0,0-1 1 0 0,0 1-1 0 0,0-1 0 0 0,0 1 0 0 0,-1-1 0 0 0,1 1 1 0 0,0-1-1 0 0,0 1 0 0 0,-1-1 0 0 0,1 1 0 0 0,0 0 1 0 0,-1-1-1 0 0,1 1 0 0 0,-1 0 0 0 0,1-1 0 0 0,0 1 1 0 0,-1 0-1 0 0,1-1 0 0 0,-1 1 0 0 0,1 0 0 0 0,-1 0 1 0 0,1 0-1 0 0,-1-1 0 0 0,1 1 0 0 0,-1 0 0 0 0,1 0 1 0 0,-1 0-1 0 0,1 0 0 0 0,-1 0 0 0 0,1 0 0 0 0,-1 0 1 0 0,1 0-1 0 0,-1 0-6 0 0,-4-3 115 0 0,0-1-63 0 0,3 1-13 0 0,-1 0 0 0 0,0 0 0 0 0,1 1 0 0 0,-1 0-1 0 0,0-1 1 0 0,0 1 0 0 0,-3-1-39 0 0,-9-1 52 0 0,4 4-3 0 0,-10 0 47 0 0,-2 0-13 0 0,-32 0 46 0 0,54 0-128 0 0,1 0 0 0 0,-1 0 0 0 0,1 0 0 0 0,-1 0 0 0 0,1 0 0 0 0,-1 0 1 0 0,1 0-1 0 0,-1 0 0 0 0,1 0 0 0 0,-1 0 0 0 0,1 0 0 0 0,-1 0 0 0 0,1 1 0 0 0,-1-1 0 0 0,1 0 1 0 0,-1 0-1 0 0,1 0 0 0 0,-1 1 0 0 0,1-1 0 0 0,0 0 0 0 0,-1 0 0 0 0,1 1 0 0 0,-1-1 0 0 0,1 0 1 0 0,0 1-1 0 0,-1-1 0 0 0,1 1 0 0 0,0-1 0 0 0,-1 0 0 0 0,1 1 0 0 0,0-1 0 0 0,0 1-1 0 0,-5 6 29 0 0,-8-2-18 0 0,-3 8-11 0 0,-15 19 0 0 0,26-28 0 0 0,2 1 0 0 0,-8 17 0 0 0,1-6-12 0 0,9-15 9 0 0,1-1 1 0 0,0 1 0 0 0,0 0-1 0 0,-1-1 1 0 0,1 1 0 0 0,0 0 0 0 0,0-1-1 0 0,0 1 1 0 0,0 0 0 0 0,0 0-1 0 0,0-1 1 0 0,0 1 0 0 0,0 0 0 0 0,0 0-1 0 0,0-1 1 0 0,0 1 0 0 0,1 0-1 0 0,-1-1 1 0 0,0 1 0 0 0,0 0 0 0 0,1 0 2 0 0,12 14-12 0 0,0 1 12 0 0,-10-9 0 0 0,-3-6-2 0 0,0-1 1 0 0,1 1 0 0 0,-1-1-1 0 0,0 1 1 0 0,0-1-1 0 0,0 1 1 0 0,1-1 0 0 0,-1 0-1 0 0,0 1 1 0 0,0-1-1 0 0,1 1 1 0 0,-1-1 0 0 0,1 0-1 0 0,-1 1 1 0 0,0-1-1 0 0,1 0 1 0 0,-1 1-1 0 0,1-1 1 0 0,-1 0 0 0 0,0 0-1 0 0,1 1 1 0 0,-1-1-1 0 0,1 0 1 0 0,-1 0 0 0 0,1 0-1 0 0,-1 0 1 0 0,1 1-1 0 0,-1-1 1 0 0,1 0-1 0 0,-1 0 1 0 0,1 0 0 0 0,-1 0-1 0 0,1 0 1 0 0,-1 0-1 0 0,1-1 1 0 0,-1 1 0 0 0,1 0-1 0 0,-1 0 2 0 0,1 0 0 0 0,-1 0 0 0 0,1 0-1 0 0,-1 0 1 0 0,1 0 0 0 0,-1 0-1 0 0,1 0 1 0 0,-1 0 0 0 0,1 0-1 0 0,-1 0 1 0 0,1 0 0 0 0,-1 0-1 0 0,1 0 1 0 0,-1 0 0 0 0,1 0-1 0 0,-1 0 1 0 0,1 1 0 0 0,-1-1-1 0 0,1 0 1 0 0,-1 0 0 0 0,0 1-1 0 0,1-1 1 0 0,-1 0 0 0 0,1 1-1 0 0,-1-1 1 0 0,0 0 0 0 0,1 1-1 0 0,-1-1 1 0 0,0 1 0 0 0,1-1-1 0 0,-1 0 1 0 0,0 1 0 0 0,0 0 0 0 0,5 5 0 0 0,24 10-54 0 0,-19-11 44 0 0,-8-4 10 0 0,1 0 0 0 0,-1 0 0 0 0,0 0 0 0 0,0 0 0 0 0,0 1 0 0 0,1-1 0 0 0,-2 1 0 0 0,1-1 0 0 0,0 1 0 0 0,1 1-6 0 0,0-1 1 0 0,0 1-1 0 0,1-1 1 0 0,-1 0 0 0 0,0 0-1 0 0,2 0 6 0 0,-1 0-5 0 0,-1 0 0 0 0,0 0-1 0 0,1 0 1 0 0,-1 0 0 0 0,0 1 0 0 0,1 0 5 0 0,1 2 0 0 0,1 1 0 0 0,-1 0 0 0 0,0 0 0 0 0,0 0 0 0 0,-1 0 0 0 0,1 1 0 0 0,-1 0 0 0 0,1 4 0 0 0,-4-8 0 0 0,0 0 0 0 0,0-1 0 0 0,-1 1 0 0 0,1-1 0 0 0,0 1 0 0 0,0-1 0 0 0,0 0 0 0 0,1 0 0 0 0,-1 0 0 0 0,1 1 0 0 0,-1-1 0 0 0,1 0 0 0 0,0-1 0 0 0,0 2 0 0 0,2 2 0 0 0,-1 0 0 0 0,1 0 0 0 0,-1 1 0 0 0,0-1 0 0 0,-1 1 0 0 0,1 0 0 0 0,-1 0 0 0 0,1 5 0 0 0,-1-6 0 0 0,2 20 6 0 0,-5 12 127 0 0,0-20-74 0 0,0-4 8 0 0,-6 1 103 0 0,6-13-144 0 0,0 1 1 0 0,0 0 0 0 0,0-1 0 0 0,1 1-1 0 0,-1 0 1 0 0,0 0 0 0 0,1 0 0 0 0,-1 0-1 0 0,1-1 1 0 0,0 1 0 0 0,0 2-27 0 0,-3 10 177 0 0,-3-3-43 0 0,5-10-116 0 0,0 1-1 0 0,0-1 1 0 0,1 0-1 0 0,-1 1 1 0 0,0-1 0 0 0,1 1-1 0 0,-1 0 1 0 0,1-1 0 0 0,-1 1-1 0 0,1-1 1 0 0,0 1-1 0 0,0 0-17 0 0,0 0 108 0 0,-3-4-4 0 0,1 0-91 0 0,1 1 0 0 0,-1 0 0 0 0,0-1 0 0 0,0 1 0 0 0,0 0 0 0 0,0 0-1 0 0,0 1 1 0 0,0-1 0 0 0,0 0 0 0 0,0 1 0 0 0,-1-1 0 0 0,1 1-1 0 0,0 0 1 0 0,-1-1-13 0 0,-22 0 68 0 0,23 1-68 0 0,-3-2 64 0 0,-13-9-47 0 0,16 9-18 0 0,-1 1-1 0 0,1 0 1 0 0,-1 0-1 0 0,1-1 0 0 0,0 0 1 0 0,0 1-1 0 0,0-1 1 0 0,-1-1 1 0 0,2 2-7 0 0,1 0 1 0 0,-1 1 0 0 0,1-1 0 0 0,-1 0 0 0 0,1 0 0 0 0,-1 0 0 0 0,1 0-1 0 0,-1 0 1 0 0,1 0 0 0 0,0 0 0 0 0,0-1 0 0 0,0 1 0 0 0,-1 0 0 0 0,1 0-1 0 0,0 0 7 0 0,-2-5-137 0 0,-7-6 6 0 0,6 2 2 0 0,2 0-49 0 0,1-2-94 0 0,0 8 160 0 0,0 2 36 0 0,2-4-79 0 0,0 5 58 0 0,0 0-108 0 0,0 0 13 0 0,-1 0-69 0 0,1 0-79 0 0,0-1-92 0 0,-2 2 68 0 0,1-1-52 0 0,-1-1-46 0 0,1 1-41 0 0,-1 0-146 0 0,0-1-40 0 0,0 0-177 0 0,0-2-475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39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95 7312 0 0,'0'0'165'0'0,"0"0"22"0"0,-3 0 9 0 0,2 0-185 0 0,1 0 1 0 0,-1 0 0 0 0,0 0 0 0 0,0 0-1 0 0,1 0 1 0 0,-1 0 0 0 0,0-1 0 0 0,1 1-1 0 0,-1 0 1 0 0,0 0 0 0 0,1 0 0 0 0,-1-1-1 0 0,1 1 1 0 0,-1 0 0 0 0,0-1-12 0 0,-1-6 54 0 0,2 1 24 0 0,0 1 26 0 0,-1 1 86 0 0,0 0 93 0 0,-3-4 462 0 0,2 6-518 0 0,1 0-90 0 0,-1 1-42 0 0,1-1-51 0 0,0 1-61 0 0,-1 0 257 0 0,1-1-42 0 0,0 1-39 0 0,1 0-34 0 0,-1-1-15 0 0,1 1-35 0 0,0 0-23 0 0,0-1-22 0 0,1-1 9 0 0,-2 2 10 0 0,0 0 36 0 0,1 1-53 0 0,-1 0-1 0 0,1-1 0 0 0,-1 1 0 0 0,0 0 0 0 0,1-1 1 0 0,-1 1-1 0 0,0 0 0 0 0,1 0 0 0 0,-1 0 0 0 0,0 0 1 0 0,1 0-1 0 0,-1 0 0 0 0,0 0 0 0 0,1 0 0 0 0,-1 0-31 0 0,-2 0 458 0 0,3-3-9 0 0,0-7-26 0 0,0 9-416 0 0,0 1 0 0 0,0 0 0 0 0,0 0 1 0 0,0 0-1 0 0,0 0 0 0 0,0 0 1 0 0,0 0-1 0 0,0 0 0 0 0,0 0 0 0 0,0 0 1 0 0,0 0-1 0 0,0-1 0 0 0,0 1 0 0 0,0 0 1 0 0,0 0-1 0 0,0 0 0 0 0,0 0 1 0 0,0 0-1 0 0,0 0 0 0 0,0 0 0 0 0,0 0 1 0 0,0 0-1 0 0,0 0 0 0 0,0 0 0 0 0,0-1 1 0 0,0 1-1 0 0,0 0 0 0 0,0 0 1 0 0,0 0-1 0 0,0 0 0 0 0,0 0 0 0 0,0 0 1 0 0,0 0-1 0 0,0 0 0 0 0,-1 0 0 0 0,1 0 1 0 0,0 0-1 0 0,0 0 0 0 0,0 0 1 0 0,0 0-1 0 0,0 0 0 0 0,0 0 0 0 0,0 0 1 0 0,0 0-1 0 0,0 0 0 0 0,0 0 0 0 0,-1 0 1 0 0,1 0-1 0 0,0 0 0 0 0,0 0 1 0 0,0 0-1 0 0,0 0 0 0 0,0 0 0 0 0,0 0 1 0 0,0 0-1 0 0,0 0 0 0 0,0 0-7 0 0,-2 0 91 0 0,-2 0 1 0 0,2 0 6 0 0,0 0 87 0 0,0 0-45 0 0,0 0 40 0 0,2-3 61 0 0,1 3-233 0 0,-1-1 0 0 0,0 1 0 0 0,0-1 0 0 0,-1 1-1 0 0,1-1 1 0 0,0 1 0 0 0,0-1 0 0 0,0 1 0 0 0,0 0 0 0 0,0-1 0 0 0,0 1 0 0 0,-1-1 0 0 0,1 1 0 0 0,0-1 0 0 0,0 1 0 0 0,0 0 0 0 0,-1-1-1 0 0,1 1 1 0 0,0-1 0 0 0,-1 1 0 0 0,1 0 0 0 0,0-1 0 0 0,-1 1 0 0 0,1 0 0 0 0,-1 0 0 0 0,1-1 0 0 0,0 1 0 0 0,-1 0 0 0 0,1 0-1 0 0,-1 0-7 0 0,-16-2 230 0 0,13 2-166 0 0,-2 3 166 0 0,-4 4-48 0 0,7-5-122 0 0,0-1 0 0 0,0 0 0 0 0,-1-1 0 0 0,1 1 0 0 0,0-1 1 0 0,-1 1-1 0 0,1-1 0 0 0,0 0 0 0 0,-2 0-60 0 0,-2 0 33 0 0,-2 3-23 0 0,-7 10-10 0 0,-8 10-49 0 0,21-20 20 0 0,1 2 4 0 0,0 11-70 0 0,2-15 89 0 0,0 0 1 0 0,0-1-1 0 0,0 1 1 0 0,0 0-1 0 0,0 0 1 0 0,0 0-1 0 0,-1 0 1 0 0,1-1-1 0 0,0 1 1 0 0,0 0-1 0 0,0 0 1 0 0,-1 0-1 0 0,1-1 1 0 0,-1 1 0 0 0,1 0 5 0 0,-13 4-16 0 0,11-4 16 0 0,1 0 0 0 0,0 0 0 0 0,0-1 0 0 0,0 1 0 0 0,0 0 0 0 0,0 0 0 0 0,0 0 0 0 0,0 0 0 0 0,0 0 0 0 0,0 0 0 0 0,1 1 0 0 0,-1 0 0 0 0,-2 11 17 0 0,3-5 91 0 0,0 0-43 0 0,0 10 41 0 0,3-7-125 0 0,10-1-118 0 0,2 0 5 0 0,3 9-41 0 0,4 4 62 0 0,4-1 96 0 0,-14-15-4 0 0,-6-4 10 0 0,0 1 1 0 0,0 0-1 0 0,-1 1 1 0 0,5 3 8 0 0,-7-5 0 0 0,1 1 0 0 0,-1-2 0 0 0,1 1 0 0 0,0 0 0 0 0,-1-1 0 0 0,5 3 0 0 0,-4-4 0 0 0,-1 1 0 0 0,0 1 0 0 0,1-1 0 0 0,-1 0 0 0 0,0 1 0 0 0,2 1 0 0 0,5 7 0 0 0,-1 1 0 0 0,0-1 0 0 0,4 8 0 0 0,15 31 0 0 0,-23-33 30 0 0,-6 12 92 0 0,0-9-25 0 0,-2-6 78 0 0,1-12-135 0 0,1 0-1 0 0,-1 1 1 0 0,1-1 0 0 0,-1 0 0 0 0,0 0-1 0 0,0 0 1 0 0,0 0 0 0 0,0 0-1 0 0,0-1 1 0 0,0 1 0 0 0,0 0 0 0 0,-1-1-40 0 0,2 0 23 0 0,0 0 1 0 0,-1-1-1 0 0,1 1 1 0 0,-1-1-1 0 0,1 1 1 0 0,-1-1-1 0 0,1 1 1 0 0,-1-1-1 0 0,1 0 1 0 0,-2 1-24 0 0,-2 1 175 0 0,4-1-163 0 0,0 0-1 0 0,0 1 0 0 0,0-1 1 0 0,-1 0-1 0 0,1 0 0 0 0,0-1 1 0 0,-1 1-1 0 0,1 0 0 0 0,-1 0 0 0 0,1-1 1 0 0,0 1-1 0 0,-1-1 0 0 0,-1 1-11 0 0,-33 0 141 0 0,16-1-89 0 0,7 0-14 0 0,11 0-212 0 0,1 0 38 0 0,-1 0-36 0 0,0 0 114 0 0,0 0 93 0 0,0 0 97 0 0,-2-2 441 0 0,3 1-392 0 0,0 1-136 0 0,1-1-47 0 0,0 1-55 0 0,-1-1-66 0 0,1 0-74 0 0,0 0-85 0 0,0 0-94 0 0,0 0-103 0 0,-1 1 98 0 0,1-1-54 0 0,0 0-55 0 0,0 0-59 0 0,0 0-61 0 0,0 0-65 0 0,0 1-66 0 0,0-1-71 0 0,0 1-1067 0 0,0 0-1060 0 0</inkml:trace>
  <inkml:trace contextRef="#ctx0" brushRef="#br0" timeOffset="413.47">411 521 5072 0 0,'0'0'144'0'0,"0"-3"1"0"0,0 0-72 0 0,3-4-69 0 0,-1 6 71 0 0,0 0 66 0 0,0 0 95 0 0,0 1-74 0 0,-1 0 33 0 0,1 0 35 0 0,0 0 39 0 0,-2-3 466 0 0,0-3-304 0 0,0 2-185 0 0,0 2-55 0 0,3 1 21 0 0,-3 1-199 0 0,0 0-1 0 0,1 0 1 0 0,-1 0 0 0 0,1 0 0 0 0,-1 0-1 0 0,1 0 1 0 0,-1 0 0 0 0,1 0-1 0 0,-1 0 1 0 0,1 0 0 0 0,-1 0-1 0 0,1-1 1 0 0,-1 1 0 0 0,1 0 0 0 0,-1 0-1 0 0,1 0 1 0 0,-1-1 0 0 0,0 1-1 0 0,1 0 1 0 0,-1-1 0 0 0,1 1-1 0 0,-1 0 1 0 0,0-1 0 0 0,0 1 0 0 0,1-1-1 0 0,-1 1 1 0 0,0 0 0 0 0,1-1-1 0 0,-1 1 1 0 0,0-1 0 0 0,0 1-1 0 0,0-1 1 0 0,0 1 0 0 0,1-1-1 0 0,-1 1 1 0 0,0-1 0 0 0,0 1 0 0 0,0-1-1 0 0,0 1 1 0 0,0-1 0 0 0,0 1-1 0 0,0-1-12 0 0,0-2 240 0 0,0 3-41 0 0,0 0-20 0 0,0 0-3 0 0,0 0-11 0 0,0 0-45 0 0,0 0-21 0 0,0 0-3 0 0,0 0-4 0 0,0 0-18 0 0,0 0-8 0 0,2 3-2 0 0,9 8 1 0 0,-8-5 31 0 0,-3 3-70 0 0,-1-6-5 0 0,2 9 34 0 0,-1-9-39 0 0,1 0 0 0 0,-1 0 0 0 0,0 1 1 0 0,0-1-1 0 0,-1 0 0 0 0,1 0 0 0 0,-1 0 0 0 0,1 1 0 0 0,-1-1 0 0 0,0 0-16 0 0,-4 5 34 0 0,4-6-26 0 0,0-1 0 0 0,0 1 0 0 0,0-1 0 0 0,0 0-1 0 0,1 1 1 0 0,-1 0 0 0 0,1-1 0 0 0,-1 1 0 0 0,1-1-1 0 0,-1 1 1 0 0,1 0 0 0 0,0-1 0 0 0,0 1 0 0 0,0 0-8 0 0,0 14 77 0 0,1-12-54 0 0,0 1 1 0 0,-1-1-1 0 0,0 0 1 0 0,0 1-1 0 0,-1-1 0 0 0,1 1 1 0 0,-1-1-1 0 0,0 0 1 0 0,-1 4-24 0 0,-3 0 34 0 0,4-7-26 0 0,0 1 0 0 0,0-1 0 0 0,0 1 0 0 0,1-1-1 0 0,-1 1 1 0 0,0-1 0 0 0,1 1 0 0 0,-1-1 0 0 0,1 1-1 0 0,0 0 1 0 0,-1-1 0 0 0,1 1 0 0 0,0 0 0 0 0,0 0-8 0 0,0 11 60 0 0,-1 11 131 0 0,1-23-186 0 0,0-1 0 0 0,0 1-1 0 0,0-1 1 0 0,0 0 0 0 0,0 1 0 0 0,-1-1-1 0 0,1 1 1 0 0,0-1 0 0 0,0 1 0 0 0,-1-1-1 0 0,1 1 1 0 0,0-1 0 0 0,-1 0 0 0 0,1 1-1 0 0,0-1 1 0 0,-1 0 0 0 0,1 1 0 0 0,-1-1-1 0 0,1 0 1 0 0,-1 1 0 0 0,1-1 0 0 0,-1 0-1 0 0,1 0 1 0 0,-1 0 0 0 0,1 0-1 0 0,0 1 1 0 0,-1-1 0 0 0,0 0 0 0 0,1 0-1 0 0,-1 0 1 0 0,1 0 0 0 0,-1 0 0 0 0,1 0-5 0 0,-3 0 96 0 0,3 2 24 0 0,0 0-80 0 0,0 2-105 0 0,0-3 80 0 0,0 0 34 0 0,0 0 46 0 0,0 0 56 0 0,0 1 67 0 0,0 0 79 0 0,3 0-113 0 0,7 9-6 0 0,-7-9-22 0 0,0-2-34 0 0,-1 0-53 0 0,6 0 30 0 0,-3-2 31 0 0,6-9-47 0 0,-11 11-80 0 0,1-1 1 0 0,-1 1 0 0 0,1 0-1 0 0,0-1 1 0 0,-1 1-1 0 0,1 0 1 0 0,-1-1-1 0 0,1 1 1 0 0,0 0 0 0 0,-1 0-1 0 0,1 0 1 0 0,0-1-1 0 0,-1 1 1 0 0,1 0-1 0 0,0 0 1 0 0,-1 0 0 0 0,1 0-1 0 0,0 0 1 0 0,-1 0-1 0 0,1 0 1 0 0,0 1-1 0 0,-1-1 1 0 0,1 0 0 0 0,0 0-4 0 0,1 1 5 0 0,1-1-22 0 0,-1-1-33 0 0,0 1-33 0 0,1 0-33 0 0,1-1-214 0 0,1-1-128 0 0,-1 0-129 0 0,-1-1-126 0 0,0 0-124 0 0,0-1-124 0 0,-3 4-724 0 0,0 0-958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44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332 110 7688 0 0,'0'14'166'0'0,"0"-12"29"0"0,-3-2 14 0 0,-10 0-167 0 0,3 0 37 0 0,2 0 35 0 0,1 0 34 0 0,2 0 35 0 0,0 0 33 0 0,-7 0 312 0 0,6 1-304 0 0,1 0-44 0 0,0 1-7 0 0,-1 1 41 0 0,-2 2 46 0 0,2-3-30 0 0,-1 0 23 0 0,-3-2 75 0 0,8 0-282 0 0,-1 0 0 0 0,1 0 0 0 0,-1 0 0 0 0,1 1 0 0 0,-1-1 0 0 0,1 1 0 0 0,-2 0-46 0 0,-3 6 249 0 0,7-7-236 0 0,-1 1 0 0 0,1-1 0 0 0,-1 1 0 0 0,1-1 1 0 0,0 1-1 0 0,-1-1 0 0 0,1 0 0 0 0,-1 1 0 0 0,1-1 0 0 0,-1 0 1 0 0,1 1-1 0 0,-1-1 0 0 0,1 0 0 0 0,-1 0 0 0 0,0 1 0 0 0,1-1 0 0 0,-1 0 1 0 0,1 0-1 0 0,-1 0 0 0 0,0 0 0 0 0,1 0 0 0 0,-1 0 0 0 0,1 0 1 0 0,-1 0-1 0 0,0 0 0 0 0,1 0 0 0 0,-1 0 0 0 0,1 0 0 0 0,-1 0-13 0 0,-23 0 306 0 0,24 0-295 0 0,-1 0 1 0 0,1 0 0 0 0,0 0-1 0 0,-1 0 1 0 0,1 0 0 0 0,0 0-1 0 0,-1 0 1 0 0,1 0 0 0 0,0 0 0 0 0,-1 0-1 0 0,1 0 1 0 0,0 0 0 0 0,0 0-1 0 0,-1 0 1 0 0,1 0 0 0 0,0 0-1 0 0,-1 0 1 0 0,1 1 0 0 0,0-1-1 0 0,0 0 1 0 0,-1 0 0 0 0,1 0 0 0 0,0 1-1 0 0,0-1 1 0 0,-1 0 0 0 0,1 0-12 0 0,-2 2 39 0 0,0-1 1 0 0,0 1-1 0 0,0-1 1 0 0,0 0-1 0 0,0 1 1 0 0,-1-1-1 0 0,1-1 1 0 0,0 1 0 0 0,-1 0-1 0 0,1 0 1 0 0,0-1-1 0 0,-1 1 1 0 0,1-1-1 0 0,-1 0 1 0 0,1 0-1 0 0,-1 0 1 0 0,1 0 0 0 0,-2 0-40 0 0,4-1 11 0 0,-1 1 0 0 0,0 0 0 0 0,1 0 0 0 0,-1 0 0 0 0,0 1 0 0 0,1-1 0 0 0,-1 0 0 0 0,0 0 0 0 0,1 0 0 0 0,-1 0 0 0 0,0 1 0 0 0,1-1 0 0 0,-1 0 0 0 0,0 1 0 0 0,1-1 0 0 0,-1 0 0 0 0,1 1 0 0 0,-1-1 0 0 0,1 1 0 0 0,-1-1 0 0 0,1 1 0 0 0,-1-1 0 0 0,1 1 0 0 0,-1-1 0 0 0,1 1 0 0 0,0-1-11 0 0,-1 1 8 0 0,1 0 1 0 0,0-1-1 0 0,-1 1 1 0 0,1-1-1 0 0,-1 1 1 0 0,1-1-1 0 0,-1 1 1 0 0,1-1-1 0 0,-1 1 1 0 0,1-1 0 0 0,-1 0-1 0 0,0 1 1 0 0,1-1-1 0 0,-1 0 1 0 0,0 0-1 0 0,1 1 1 0 0,-1-1-1 0 0,0 0 1 0 0,1 0-1 0 0,-1 0 1 0 0,0 0-1 0 0,1 0 1 0 0,-1 0-1 0 0,0 0 1 0 0,1 0 0 0 0,-1 0-9 0 0,-4 1 20 0 0,-14-2 207 0 0,14-1-165 0 0,0-9 9 0 0,4 11-67 0 0,0-1 1 0 0,1 1-1 0 0,-1 0 1 0 0,1 0 0 0 0,-1-1-1 0 0,0 1 1 0 0,1 0 0 0 0,-1 0-1 0 0,0 0 1 0 0,1 0-1 0 0,-1 0 1 0 0,0-1 0 0 0,1 1-1 0 0,-1 1 1 0 0,0-1-5 0 0,-4 0 75 0 0,-6 0-73 0 0,9 0-44 0 0,4-3 71 0 0,9-15-18 0 0,-6 7-11 0 0,8-5 0 0 0,-11 15 0 0 0,-1 0 0 0 0,0 0 0 0 0,0 0 0 0 0,1-1 0 0 0,-1 1 0 0 0,0 0 0 0 0,0-1 0 0 0,0 1 0 0 0,-1-1 0 0 0,1 1 0 0 0,0-1 0 0 0,0 1 0 0 0,-1-1 0 0 0,1 0 0 0 0,-1 1 0 0 0,0-1 0 0 0,1 0 0 0 0,-1 0 0 0 0,0 1 0 0 0,0-1 0 0 0,0 0 0 0 0,0 0 0 0 0,0 1 0 0 0,1-1 0 0 0,-1 0 0 0 0,0 0 0 0 0,1 1 0 0 0,-1-1 0 0 0,1 1 0 0 0,0-1 0 0 0,0 0 0 0 0,-1 1 0 0 0,1-1 0 0 0,0 1 0 0 0,0 0 0 0 0,0-1 0 0 0,1 1 0 0 0,-1 0 0 0 0,0 0 0 0 0,0-1 0 0 0,1 1 0 0 0,14-15-11 0 0,-1 1-32 0 0,1-1 33 0 0,0 3 10 0 0,-16 12 0 0 0,1 1 0 0 0,-1 0 0 0 0,1 0 0 0 0,-1-1 0 0 0,1 1 0 0 0,-1 0 0 0 0,1 0 0 0 0,-1 0 0 0 0,1 0 0 0 0,-1 0 0 0 0,1 0 0 0 0,-1 0 0 0 0,1 0 0 0 0,-1 0 0 0 0,1 0 0 0 0,-1 0 0 0 0,1 0 0 0 0,-1 0 0 0 0,1 0 0 0 0,-1 0 0 0 0,1 0 0 0 0,-1 1 0 0 0,1-1 0 0 0,-1 0 0 0 0,1 0 0 0 0,-1 1 0 0 0,5 5-1 0 0,-5-5 2 0 0,0-1-1 0 0,0 1 1 0 0,1-1-1 0 0,-1 0 0 0 0,0 1 1 0 0,0-1-1 0 0,1 0 0 0 0,-1 1 1 0 0,0-1-1 0 0,0 0 0 0 0,1 1 1 0 0,-1-1-1 0 0,0 0 0 0 0,1 0 1 0 0,-1 1-1 0 0,0-1 0 0 0,1 0 1 0 0,-1 0-1 0 0,1 0 0 0 0,-1 0 1 0 0,0 1-1 0 0,1-1 0 0 0,-1 0 1 0 0,1 0-1 0 0,-1 0 0 0 0,1 0 1 0 0,-1 0-1 0 0,0 0 1 0 0,1 0-1 0 0,-1 0 0 0 0,1 0 0 0 0,1 0 22 0 0,-4 2-1 0 0,2-1-21 0 0,-10 10 11 0 0,10-11-11 0 0,0 1 0 0 0,-1-1 0 0 0,1 0 0 0 0,0 1 0 0 0,0-1 0 0 0,-1 1 0 0 0,1-1 0 0 0,0 1 0 0 0,0-1 0 0 0,0 1 0 0 0,0-1 0 0 0,-1 1 0 0 0,1-1 0 0 0,0 1 0 0 0,0-1 0 0 0,0 1 0 0 0,0-1 0 0 0,0 1 0 0 0,0-1 0 0 0,0 1 0 0 0,0-1 0 0 0,1 1 0 0 0,-1-1 0 0 0,0 1 0 0 0,0-1 0 0 0,0 1 0 0 0,0-1 0 0 0,1 1 0 0 0,-1-1 0 0 0,0 1 0 0 0,7 3 0 0 0,-7-4 0 0 0,1 1 0 0 0,-1-1 0 0 0,1 0 0 0 0,-1 0 0 0 0,0 1 0 0 0,1-1 0 0 0,-1 0 0 0 0,1 1 0 0 0,-1-1 0 0 0,0 0 0 0 0,1 1 0 0 0,-1-1 0 0 0,0 1 0 0 0,0-1 0 0 0,1 0 0 0 0,-1 1 0 0 0,0-1 0 0 0,0 1 0 0 0,0-1 0 0 0,1 1 0 0 0,-1-1 0 0 0,0 1 0 0 0,0-1 0 0 0,0 1 0 0 0,0-1 0 0 0,0 1 0 0 0,0-1 0 0 0,0 1 0 0 0,0-1 0 0 0,0 1 0 0 0,0-1 0 0 0,0 1 0 0 0,0 9 2 0 0,0 3-4 0 0,0 11 66 0 0,0-8-36 0 0,0 29 189 0 0,0-29-158 0 0,-2-5-14 0 0,2 4 14 0 0,4-2 53 0 0,-1-8-94 0 0,5 14 36 0 0,-6 2 16 0 0,-2-15-64 0 0,0 54 201 0 0,0-37-185 0 0,0-20-130 0 0,0-3 0 0 0,1 4 14 0 0,-1 5 96 0 0,-1-6-7 0 0,1 10 35 0 0,0-11 133 0 0,0-2 70 0 0,0 0 21 0 0,0 0-116 0 0,0 0-90 0 0,1-1-223 0 0,-1 0 110 0 0,1-1 82 0 0,-2-1 119 0 0,1 2-143 0 0,0 0-33 0 0,0 0-36 0 0,0 0-42 0 0,0 0-50 0 0,-1 0-55 0 0,1-1-64 0 0,0 1-70 0 0,0-1-76 0 0,0-11-77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44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10656 0 0,'0'0'241'0'0,"-3"0"38"0"0,-7 0 10 0 0,7 0-33 0 0,3 3-111 0 0,0-3-293 0 0,0 1 67 0 0,0 0 59 0 0,0 0 54 0 0,0 1 120 0 0,0 1 97 0 0,0-1 55 0 0,0 5 462 0 0,0-5-561 0 0,0-1-35 0 0,0 1-45 0 0,0 0-59 0 0,0-1-72 0 0,0 0-84 0 0,0 2-218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44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9152 0 0,'0'0'208'0'0,"0"3"33"0"0,0-3-67 0 0,0 1-53 0 0,0-1-46 0 0,0 0-41 0 0,0 1-52 0 0,0 0-72 0 0,0 0-368 0 0,0 0 353 0 0,0 0 110 0 0,0-1 51 0 0,0 1 64 0 0,0 0 71 0 0,0-1 49 0 0,0 1 72 0 0,0-1 81 0 0,0 1 86 0 0,0 0 93 0 0,0-1 102 0 0,0 1 108 0 0,0 0 114 0 0,0-1-1158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51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95 190 5584 0 0,'0'0'124'0'0,"0"0"17"0"0,0 0 11 0 0,0 0 41 0 0,0 0 147 0 0,-3 0 63 0 0,0-1-195 0 0,0 1-106 0 0,0-1-70 0 0,-2-2-36 0 0,4 2 31 0 0,-1-1 33 0 0,1 1 17 0 0,0 0 33 0 0,0 0 39 0 0,-1 0 43 0 0,1 0 50 0 0,-1 0 54 0 0,0 0 61 0 0,0 0 66 0 0,1 0-201 0 0,0 1-51 0 0,0 0-44 0 0,0 0-37 0 0,-2 0 12 0 0,-1 1-71 0 0,3-1 4 0 0,0 0 47 0 0,-1 0 272 0 0,2 0-8 0 0,0 0-5 0 0,0 0-10 0 0,0 0-3 0 0,0 0 0 0 0,0 0-18 0 0,0 0-74 0 0,0 2-103 0 0,0 0-49 0 0,0 0-20 0 0,0 3 0 0 0,0-3 15 0 0,0 1 64 0 0,0-3-27 0 0,-3 0-27 0 0,-7 0-7 0 0,7 0 6 0 0,3 0 34 0 0,0 0 20 0 0,0 0 2 0 0,0 0-8 0 0,0 0-35 0 0,0 2-18 0 0,0 2-7 0 0,-1-2-43 0 0,-3 3-72 0 0,0-4 21 0 0,0 0 54 0 0,1-1 41 0 0,0 0 56 0 0,0 0 44 0 0,0 0 64 0 0,0 0 72 0 0,-1 0 82 0 0,7 3-226 0 0,-2-2-155 0 0,0 0-7 0 0,-1 0 0 0 0,1 0 0 0 0,0-1 0 0 0,-1 1-1 0 0,1 0 1 0 0,0 0 0 0 0,0-1 0 0 0,0 1 0 0 0,0-1 0 0 0,0 1-1 0 0,0-1 1 0 0,0 1 0 0 0,0-1 0 0 0,0 1 0 0 0,0-1-1 0 0,0 0 1 0 0,0 0 0 0 0,0 1 0 0 0,0-1 0 0 0,0 0-1 0 0,0 0 1 0 0,0 0 0 0 0,0 0 0 0 0,0 0 0 0 0,0 0 0 0 0,0-1-1 0 0,0 1 1 0 0,1 0-7 0 0,6-5 43 0 0,-7 4-39 0 0,1 0 1 0 0,-1 0-1 0 0,1 0 1 0 0,-1 0-1 0 0,1 1 1 0 0,-1-1-1 0 0,1 0 1 0 0,-1 1-1 0 0,1 0 1 0 0,0-1-1 0 0,-1 1 1 0 0,1 0-1 0 0,0 0 1 0 0,-1-1-5 0 0,14 2 58 0 0,-8-1-35 0 0,1 0 1 0 0,-1 0-1 0 0,0-1 1 0 0,0 1 0 0 0,3-2-24 0 0,3-4 59 0 0,-12 5-49 0 0,0 0-1 0 0,1 0 0 0 0,-1 0 1 0 0,1 1-1 0 0,0-1 1 0 0,-1 0-1 0 0,1 1 1 0 0,-1 0-1 0 0,1-1 1 0 0,0 1-1 0 0,-1 0 1 0 0,1 0-1 0 0,0 0 1 0 0,0 0-10 0 0,3-1 27 0 0,0 1 1 0 0,0-1 0 0 0,0 0 0 0 0,0-1-1 0 0,5-1-27 0 0,-4 1 31 0 0,-1 1 0 0 0,1-1-1 0 0,0 1 1 0 0,0 0 0 0 0,0 0-1 0 0,0 1-30 0 0,7 1 58 0 0,7-1 48 0 0,-3-4 15 0 0,-15 4-107 0 0,6-3 31 0 0,0 0 0 0 0,0 1 1 0 0,0 0-1 0 0,0 1 0 0 0,8-1-45 0 0,2 1 84 0 0,-2-6-28 0 0,0 1 0 0 0,2 4 27 0 0,-1 0-6 0 0,26-10 160 0 0,-29 11-166 0 0,2-2 33 0 0,-5-3-72 0 0,-10 5-32 0 0,1 0 0 0 0,-1 1 0 0 0,1-1 0 0 0,-1 0 0 0 0,1 0 0 0 0,-1 1 0 0 0,1-1 0 0 0,-1 1 0 0 0,1 0 0 0 0,0-1 0 0 0,-1 1 0 0 0,1 0 0 0 0,1 0 0 0 0,15-3 0 0 0,8-7 0 0 0,-3 1 1 0 0,-19 7 0 0 0,0 1 0 0 0,0-1 0 0 0,-1 1 0 0 0,1 0 0 0 0,0 0 1 0 0,0 0-1 0 0,0 1 0 0 0,0-1 0 0 0,4 1-1 0 0,-6 0 4 0 0,0 0 0 0 0,0 0 1 0 0,-1 0-1 0 0,1-1 0 0 0,0 1 0 0 0,0-1 0 0 0,-1 1 0 0 0,1-1 0 0 0,0 0 0 0 0,-1 0 1 0 0,1 0-1 0 0,-1 0 0 0 0,1 0-4 0 0,-1 0 5 0 0,1 0 0 0 0,-1 0 0 0 0,1 1 0 0 0,0-1 0 0 0,-1 0 0 0 0,1 1 1 0 0,0-1-1 0 0,-1 1 0 0 0,1-1 0 0 0,0 1 0 0 0,0 0 0 0 0,0 0 0 0 0,0-1-5 0 0,4 2 10 0 0,-4-1-5 0 0,-1 0-1 0 0,1 0 1 0 0,0 0 0 0 0,-1 0 0 0 0,1 0-1 0 0,0 0 1 0 0,-1 0 0 0 0,1-1 0 0 0,-1 1-1 0 0,1 0 1 0 0,0-1 0 0 0,0 0-5 0 0,4-10 21 0 0,4 6 22 0 0,-5-5-22 0 0,-4 9-17 0 0,0 1-1 0 0,-1 0 1 0 0,1-1-1 0 0,0 1 1 0 0,-1 0-1 0 0,1 0 1 0 0,0-1 0 0 0,-1 1-1 0 0,1 0 1 0 0,0 0-1 0 0,-1 0 1 0 0,1 0-1 0 0,0 0 1 0 0,-1 0-1 0 0,1 0-3 0 0,-1 0 0 0 0,3 0 64 0 0,-3-3 6 0 0,0-7 20 0 0,0 10-88 0 0,0 0-1 0 0,0 0 1 0 0,0-1-1 0 0,0 1 0 0 0,0 0 1 0 0,0 0-1 0 0,0 0 1 0 0,0 0-1 0 0,0 0 0 0 0,0 0 1 0 0,0 0-1 0 0,0 0 1 0 0,0 0-1 0 0,0 0 0 0 0,0-1 1 0 0,0 1-1 0 0,0 0 1 0 0,0 0-1 0 0,0 0 1 0 0,0 0-1 0 0,0 0 0 0 0,0 0 1 0 0,0 0-1 0 0,0 0 1 0 0,0 0-1 0 0,-1 0 0 0 0,1 0 1 0 0,0 0-1 0 0,0-1 1 0 0,0 1-1 0 0,0 0 0 0 0,0 0 1 0 0,0 0-1 0 0,0 0 1 0 0,0 0-1 0 0,0 0 0 0 0,0 0 1 0 0,0 0-1 0 0,0 0 1 0 0,-1 0-1 0 0,1 0 0 0 0,0 0 1 0 0,0 0-1 0 0,0 0 1 0 0,0 0-1 0 0,0 0 0 0 0,0 0 1 0 0,0 0-1 0 0,0 0 1 0 0,0 0-1 0 0,0 0 0 0 0,-1 0 1 0 0,1 0-1 0 0,0 0 1 0 0,0 0-1 0 0,0 0 0 0 0,0 0-1 0 0,-1 0 0 0 0,1 0 0 0 0,-1 0-1 0 0,0 0 1 0 0,1 0 0 0 0,-1 0-1 0 0,0 0 1 0 0,1 0 0 0 0,-1 0-1 0 0,0-1 1 0 0,1 1 0 0 0,-1 0-1 0 0,0 0 1 0 0,1-1-1 0 0,-1 1 1 0 0,0 0 0 0 0,1-1-269 0 0,0 1 116 0 0,-1-1 98 0 0,1 1 80 0 0,0-1 99 0 0,-1-1 442 0 0,1 2-384 0 0,0-1-142 0 0,0 1-32 0 0,0-1-41 0 0,0 1-45 0 0,0-1-56 0 0,0 1-60 0 0,0-1-68 0 0,0 1-74 0 0,0-1-81 0 0,0 1-86 0 0,0-1-94 0 0,0 0-101 0 0,0 1 132 0 0,0-1-59 0 0,0 1-59 0 0,0-1-63 0 0,0 1-1506 0 0,0 0-1282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57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507 111 4952 0 0,'0'0'108'0'0,"0"0"17"0"0,0 0 11 0 0,0 0 25 0 0,0 0 79 0 0,0 0 31 0 0,0 0 8 0 0,0 0 7 0 0,0 0 28 0 0,0 0 7 0 0,0 0 6 0 0,0 0 2 0 0,0 0 6 0 0,0 0 1 0 0,0 0 0 0 0,0 0-8 0 0,0 0-35 0 0,-2 0-18 0 0,1 0-257 0 0,0 0-1 0 0,1 0 1 0 0,-1-1 0 0 0,0 1 0 0 0,1 0 0 0 0,-1 0 0 0 0,1 0-1 0 0,-1-1 1 0 0,0 1 0 0 0,1 0 0 0 0,-1 0 0 0 0,1-1 0 0 0,-1 1 0 0 0,0-1-1 0 0,1 1 1 0 0,-1 0 0 0 0,1-1 0 0 0,0 1 0 0 0,-1-1 0 0 0,1 1-1 0 0,-1-1 1 0 0,1 1 0 0 0,0-1-18 0 0,-5-5 227 0 0,-4 4 36 0 0,9 2-257 0 0,0 0 1 0 0,0 0-1 0 0,0 0 1 0 0,0 0-1 0 0,0 0 1 0 0,0 0-1 0 0,0 0 1 0 0,0 0-1 0 0,0 0 1 0 0,-1 0-1 0 0,1 0 1 0 0,0 0 0 0 0,0 0-1 0 0,0 0 1 0 0,0 0-1 0 0,0 0 1 0 0,0 0-1 0 0,0 0 1 0 0,0 0-1 0 0,0 0 1 0 0,0 0-1 0 0,0 0 1 0 0,-1 0-1 0 0,1 0 1 0 0,0 0-1 0 0,0 0 1 0 0,0 0-1 0 0,0 0 1 0 0,0 0-1 0 0,0 0 1 0 0,0-1 0 0 0,0 1-1 0 0,0 0 1 0 0,0 0-1 0 0,0 0 1 0 0,0 0-1 0 0,0 0 1 0 0,0 0-1 0 0,0 0 1 0 0,0 0-1 0 0,0 0 1 0 0,0 0-1 0 0,0 0 1 0 0,0-1-1 0 0,0 1 1 0 0,0 0-1 0 0,0 0 1 0 0,0 0-1 0 0,0 0 1 0 0,0 0 0 0 0,0 0-1 0 0,0 0 1 0 0,0 0-1 0 0,0 0 1 0 0,0 0-1 0 0,0-1 1 0 0,0 1-7 0 0,0 0 18 0 0,0-1 1 0 0,0 1 0 0 0,0-1-1 0 0,0 1 1 0 0,0-1 0 0 0,0 1 0 0 0,0-1-1 0 0,0 1 1 0 0,-1-1 0 0 0,1 1-1 0 0,0-1 1 0 0,0 1 0 0 0,0 0 0 0 0,0-1-1 0 0,-1 1 1 0 0,1-1 0 0 0,0 1-1 0 0,-1-1 1 0 0,1 1 0 0 0,0 0-1 0 0,-1-1 1 0 0,1 1 0 0 0,0 0 0 0 0,-1-1-1 0 0,1 1 1 0 0,0 0 0 0 0,-1 0-1 0 0,0-1-18 0 0,-5 0 193 0 0,3 1-102 0 0,0-2 6 0 0,-2-4-35 0 0,-16-15 242 0 0,18 19-85 0 0,1 0-72 0 0,-1 2-42 0 0,0 0-38 0 0,0 0-12 0 0,1-1 34 0 0,-3-12 296 0 0,-5 0-25 0 0,7 10-212 0 0,0 2-53 0 0,1 1-36 0 0,-1 1-33 0 0,0 0-12 0 0,1-1 25 0 0,-1-1 30 0 0,0-2 48 0 0,2 2-96 0 0,0 0-5 0 0,0 0-1 0 0,0 0 1 0 0,0 0-1 0 0,0 0 1 0 0,0 0-1 0 0,-1 0 1 0 0,1 1-1 0 0,0-1 1 0 0,-2 0-16 0 0,-4-1 95 0 0,-3 1 73 0 0,-10 1 88 0 0,-1 0-78 0 0,-6 0-33 0 0,-10 0 22 0 0,31 3-108 0 0,5-2-59 0 0,0 0 1 0 0,0 0 0 0 0,0 1-1 0 0,-1-1 1 0 0,1 0-1 0 0,0-1 1 0 0,-1 1 0 0 0,1 0-1 0 0,-1 0 1 0 0,1-1-1 0 0,-1 1 1 0 0,0-1 0 0 0,1 1-1 0 0,-1-1 1 0 0,0 1-1 0 0,1-1 1 0 0,-1 0 0 0 0,0 0-1 0 0,-14 3-15 0 0,0 10-44 0 0,-16 18 45 0 0,25-23 14 0 0,3-5 0 0 0,1 0 0 0 0,0 0 0 0 0,0 1 0 0 0,0-1 0 0 0,0 1 0 0 0,1 0 0 0 0,-1 1 0 0 0,3-4 0 0 0,0-1 0 0 0,-1 1 0 0 0,1-1 0 0 0,0 1 0 0 0,-1 0 0 0 0,1-1 0 0 0,0 1 0 0 0,-1-1 0 0 0,1 1 0 0 0,-1-1 0 0 0,1 1 0 0 0,-1-1 0 0 0,1 1 0 0 0,-1-1 0 0 0,1 1 0 0 0,-1-1 0 0 0,1 0 0 0 0,-1 1 0 0 0,0-1 0 0 0,1 0 0 0 0,-1 1 0 0 0,0-1 0 0 0,-4 2 0 0 0,3-1 0 0 0,0 1 0 0 0,0-1 0 0 0,0 0 0 0 0,0 1 1 0 0,0-1-1 0 0,1 1 0 0 0,-1 0 0 0 0,0 0 1 0 0,1-1-1 0 0,0 1 0 0 0,-1 0 0 0 0,1 0 1 0 0,-1 1-1 0 0,-5 11 26 0 0,4-7-2 0 0,-10 9-13 0 0,10-13-13 0 0,0 0 1 0 0,1 0-1 0 0,-1 1 1 0 0,1-1-1 0 0,-2 4 2 0 0,-11 31-53 0 0,2-5 50 0 0,12-30 5 0 0,0 0 1 0 0,1 0 0 0 0,-1 0 0 0 0,1 0 0 0 0,-1 0 0 0 0,1-1-1 0 0,0 1 1 0 0,0 0 0 0 0,0 0 0 0 0,1 3-3 0 0,-1 9 81 0 0,0-5-42 0 0,-1 11 34 0 0,5-4 10 0 0,7 12-3 0 0,-9-17-68 0 0,3 5-30 0 0,6 4-52 0 0,-9-17 56 0 0,1 0 1 0 0,-1 0 0 0 0,-1 0-1 0 0,1 1 1 0 0,-1-1 0 0 0,1 1-1 0 0,-1 0 14 0 0,0 1-7 0 0,1-1-1 0 0,-1 0 0 0 0,1 1 0 0 0,1-1 0 0 0,-1 0 0 0 0,1 0 1 0 0,1 2 7 0 0,43 66 0 0 0,-42-66 5 0 0,1 0 0 0 0,0 0 0 0 0,0-1 0 0 0,5 4-5 0 0,2 3 46 0 0,4 0-5 0 0,-5-10 57 0 0,-7 0 15 0 0,4 3-31 0 0,-7-5-75 0 0,0 0 0 0 0,-1 0 1 0 0,1 0-1 0 0,0-1 1 0 0,0 1-1 0 0,0-1 0 0 0,0 1 1 0 0,0-1-1 0 0,0 0 1 0 0,1 1-8 0 0,6-1 63 0 0,0 0 51 0 0,0 0 58 0 0,-3 2-20 0 0,-6-1-141 0 0,1 0 0 0 0,0 0-1 0 0,0 0 1 0 0,0-1-1 0 0,0 1 1 0 0,-1 0 0 0 0,1-1-1 0 0,0 1 1 0 0,0 0-1 0 0,1-1 1 0 0,-1 1 0 0 0,0-1-1 0 0,0 0 1 0 0,0 1-1 0 0,0-1 1 0 0,0 0 0 0 0,0 0-1 0 0,0 0 1 0 0,1 1-1 0 0,-1-1 1 0 0,0-1 0 0 0,0 1-1 0 0,0 0 1 0 0,0 0-1 0 0,1 0 1 0 0,-1 0 0 0 0,0-1-1 0 0,0 1 1 0 0,0-1-1 0 0,0 1 1 0 0,0-1 0 0 0,0 1-1 0 0,0-1 1 0 0,0 1-1 0 0,0-1 1 0 0,0 0 0 0 0,0 0-1 0 0,0 1 1 0 0,-1-1-1 0 0,2-1-10 0 0,1 0 118 0 0,0 1-53 0 0,6 1-19 0 0,-6 1-12 0 0,-3-1-30 0 0,1 0-1 0 0,-1 0 1 0 0,1 0-1 0 0,-1 0 0 0 0,1 0 1 0 0,-1 0-1 0 0,1 0 1 0 0,-1 0-1 0 0,1 0 1 0 0,-1 0-1 0 0,1 0 1 0 0,-1 0-1 0 0,1 0 1 0 0,-1-1-1 0 0,1 1 1 0 0,-1 0-1 0 0,1 0 1 0 0,-1 0-1 0 0,1-1 0 0 0,-1 1 1 0 0,0 0-1 0 0,1-1 1 0 0,-1 1-1 0 0,1 0 1 0 0,-1-1-1 0 0,0 1 1 0 0,1 0-1 0 0,-1-1 1 0 0,0 1-1 0 0,0-1 1 0 0,1 1-1 0 0,-1-1-3 0 0,4-5 42 0 0,7 0 22 0 0,-5-5-3 0 0,-5 10-57 0 0,-1 0 1 0 0,1 0-1 0 0,-1 0 0 0 0,1 0 0 0 0,-1 0 0 0 0,1 0 1 0 0,-1 0-1 0 0,1 0 0 0 0,0 0 0 0 0,0 0 0 0 0,-1 1 1 0 0,1-1-1 0 0,0 0 0 0 0,0 0 0 0 0,0 1 0 0 0,0-1-4 0 0,4-1 18 0 0,-4 1-14 0 0,0 1 0 0 0,-1 0 0 0 0,1 0 1 0 0,-1-1-1 0 0,1 1 0 0 0,0 0 0 0 0,-1-1 1 0 0,1 1-1 0 0,-1-1 0 0 0,1 1 0 0 0,-1-1 1 0 0,1 1-1 0 0,-1-1 0 0 0,1 1 0 0 0,-1-1 1 0 0,0 1-1 0 0,1-1 0 0 0,-1 0 1 0 0,0 1-1 0 0,1-1 0 0 0,-1 0 0 0 0,0 0-4 0 0,3-3 17 0 0,1-2 9 0 0,2 1-16 0 0,0-5-51 0 0,4-12-51 0 0,-6 14-28 0 0,-4 2 41 0 0,0 3 9 0 0,1-1-21 0 0,3-2-204 0 0,2 0-91 0 0,2-2-155 0 0,3 0-329 0 0,5 5-372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58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6192 0 0,'0'0'133'0'0,"0"0"23"0"0,0 0 13 0 0,3 0 51 0 0,5-2 60 0 0,-3-3 53 0 0,-5 4-302 0 0,1 0 0 0 0,-1 1 0 0 0,0-1 1 0 0,1 1-1 0 0,-1-1 0 0 0,1 1 0 0 0,-1-1 0 0 0,1 1 0 0 0,-1 0 1 0 0,1-1-1 0 0,-1 1 0 0 0,1 0 0 0 0,0-1 0 0 0,-1 1 0 0 0,1 0 1 0 0,-1-1-1 0 0,1 1 0 0 0,0 0 0 0 0,-1 0 0 0 0,1 0 0 0 0,0 0 1 0 0,-1 0-1 0 0,1 0-31 0 0,4-3 478 0 0,6-7-4 0 0,-10 8-284 0 0,1 1-34 0 0,0 0 64 0 0,1 0-79 0 0,1 1-71 0 0,0 0-14 0 0,-2-1 55 0 0,11-9 341 0 0,-10 7-206 0 0,0 2-90 0 0,-1 1-59 0 0,1 1-53 0 0,0 0-7 0 0,-1-1 49 0 0,1-1 55 0 0,-1-1 88 0 0,0 0-196 0 0,-1 1 1 0 0,0 0 0 0 0,1 0 0 0 0,-1 0 0 0 0,1 0-1 0 0,-1 0 1 0 0,1 0 0 0 0,0 0 0 0 0,-1 0-1 0 0,1 1 1 0 0,0-1 0 0 0,0 0 0 0 0,-1 1 0 0 0,1 0-1 0 0,1-1-33 0 0,-1 1 156 0 0,1 0-10 0 0,10 3-26 0 0,0 8-86 0 0,-10-9 26 0 0,0-2 36 0 0,-3 0-91 0 0,1 0-1 0 0,-1 0 1 0 0,1 0-1 0 0,-1 0 1 0 0,1 0-1 0 0,-1 0 1 0 0,1 0-1 0 0,-1 0 1 0 0,1 0-1 0 0,-1 1 1 0 0,0-1-1 0 0,1 0 1 0 0,-1 0-1 0 0,1 0 1 0 0,-1 1-1 0 0,1-1 1 0 0,-1 0-1 0 0,0 1 1 0 0,1-1-1 0 0,-1 0 1 0 0,1 1-1 0 0,-1-1 1 0 0,0 0-1 0 0,1 1 1 0 0,-1-1-1 0 0,0 1 1 0 0,0-1-1 0 0,1 0 0 0 0,-1 1 1 0 0,0-1-1 0 0,0 1 1 0 0,0 0-5 0 0,1 19 125 0 0,-2-17-105 0 0,1 0 0 0 0,0-1 0 0 0,-1 1 0 0 0,1 0 0 0 0,1 0 0 0 0,-1 0 0 0 0,0 0 0 0 0,1-1 0 0 0,-1 1 1 0 0,1 0-1 0 0,0 0-20 0 0,0-2 3 0 0,0 0 1 0 0,-1 0 0 0 0,1 0-1 0 0,-1-1 1 0 0,1 1 0 0 0,-1 0 0 0 0,1 0 0 0 0,-1 0 0 0 0,0 0 0 0 0,1 0 0 0 0,-1 0 0 0 0,0 0 0 0 0,0 0 0 0 0,0 0 0 0 0,0 0 0 0 0,0 0 0 0 0,0 0-1 0 0,0 0 1 0 0,0-1 0 0 0,0 1 0 0 0,0 0 0 0 0,0 0 0 0 0,0 0 0 0 0,-1 0 0 0 0,1 0 0 0 0,0 0 0 0 0,-1 0 0 0 0,1 0 0 0 0,-1 0 0 0 0,1-1 0 0 0,-1 1 0 0 0,0 1-4 0 0,0-1 3 0 0,-2 12 107 0 0,4 7-41 0 0,0-2-32 0 0,-5-9 19 0 0,-2-4-37 0 0,5-5-16 0 0,1 0 0 0 0,-1 0-1 0 0,1 1 1 0 0,-1-1 0 0 0,1 0 0 0 0,0 0-1 0 0,-1 1 1 0 0,1-1 0 0 0,-1 1-1 0 0,1-1 1 0 0,0 0 0 0 0,0 1 0 0 0,-1-1-1 0 0,1 1 1 0 0,0-1 0 0 0,0 0 0 0 0,-1 1-1 0 0,1-1 1 0 0,0 1 0 0 0,0-1-1 0 0,0 1 1 0 0,0-1 0 0 0,0 1 0 0 0,-1-1-1 0 0,1 1 1 0 0,0-1 0 0 0,0 1-1 0 0,0-1 1 0 0,1 1 0 0 0,-1-1 0 0 0,0 1-1 0 0,0 0-2 0 0,0 0 6 0 0,0-1-1 0 0,0 1 0 0 0,0 0 1 0 0,0 0-1 0 0,0 0 0 0 0,0 0 1 0 0,0 0-1 0 0,0-1 0 0 0,-1 1 1 0 0,1 0-1 0 0,0 0 0 0 0,-1 0 1 0 0,1-1-1 0 0,-1 2-5 0 0,-6 3 60 0 0,7-5-57 0 0,0 0 0 0 0,-1 0 0 0 0,1 0 0 0 0,0 1 0 0 0,-1-1 0 0 0,1 0 0 0 0,0 0 0 0 0,-1 1 0 0 0,1-1 0 0 0,0 0 0 0 0,-1 0 0 0 0,1 1 0 0 0,0-1 1 0 0,0 0-1 0 0,-1 1 0 0 0,1-1 0 0 0,0 1 0 0 0,0-1 0 0 0,0 0 0 0 0,-1 1 0 0 0,1-1 0 0 0,0 1 0 0 0,0-1 0 0 0,0 0 0 0 0,0 1 0 0 0,0-1 0 0 0,0 1 0 0 0,0-1 0 0 0,0 1 1 0 0,0-1-1 0 0,0 1-3 0 0,0 1 64 0 0,0-2 0 0 0,-2 3 0 0 0,-6 5 0 0 0,16-19-11 0 0,-5 4-43 0 0,-3 7-10 0 0,0-1 0 0 0,0 1 0 0 0,0-1 0 0 0,0 1 0 0 0,1-1 0 0 0,-1 1 0 0 0,0-1 0 0 0,0 1 0 0 0,1 0 0 0 0,-1-1 0 0 0,0 1 0 0 0,1-1 0 0 0,-1 1 0 0 0,0 0 0 0 0,1-1 0 0 0,-1 1 0 0 0,1 0 0 0 0,-1 0 0 0 0,0-1 0 0 0,1 1 0 0 0,-1 0 0 0 0,1 0 0 0 0,-1-1 0 0 0,1 1 0 0 0,-1 0 0 0 0,1 0 0 0 0,-1 0 0 0 0,1 0 0 0 0,-1 0 0 0 0,1 0 0 0 0,-1 0 0 0 0,1 0 0 0 0,-1 0 0 0 0,1 0 1 0 0,-1 0-1 0 0,1 0 0 0 0,-1 0 0 0 0,1 0 0 0 0,-1 1 0 0 0,1-1 0 0 0,-1 0 0 0 0,1 0 0 0 0,-1 0 0 0 0,1 0 0 0 0,-1 0 0 0 0,1 0 0 0 0,-1 0 0 0 0,1 0 0 0 0,-1 0 0 0 0,1 0 0 0 0,-1 0 0 0 0,1-1 0 0 0,-1 1 0 0 0,1 0 0 0 0,-1 0 0 0 0,1 0 0 0 0,-1-1 0 0 0,1 1 0 0 0,-1 0 0 0 0,0 0 0 0 0,1-1 0 0 0,-1 1 0 0 0,0 0 0 0 0,1-1 0 0 0,-1 1 0 0 0,0-1 0 0 0,1 1 0 0 0,-1 0 0 0 0,0-1 0 0 0,1 1 0 0 0,-1-1 0 0 0,4-6 0 0 0,-3 7 0 0 0,0-1 0 0 0,0 1 0 0 0,-1 0 0 0 0,1-1 0 0 0,0 1 0 0 0,0 0 0 0 0,0 0 0 0 0,0 0 0 0 0,-1 0 0 0 0,1-1 0 0 0,0 1 0 0 0,0 0 0 0 0,0 0 0 0 0,0 1 0 0 0,1-1 0 0 0,0 0 0 0 0,0 0 0 0 0,0 1 0 0 0,-1-1 0 0 0,1 0 0 0 0,0 1 0 0 0,-1 0 0 0 0,1-1 0 0 0,0 1 0 0 0,-1 0 0 0 0,1 0 0 0 0,-1 0 0 0 0,1 0 0 0 0,-1 0 0 0 0,0 0 0 0 0,1 0 0 0 0,-1 1 0 0 0,0-1 0 0 0,1 1 0 0 0,14 11 0 0 0,-6-9 0 0 0,-9-4 0 0 0,0 1 0 0 0,0-1 0 0 0,0 0 0 0 0,0 1 0 0 0,0-1 0 0 0,0 1 0 0 0,0-1 0 0 0,0 1 0 0 0,0 0 0 0 0,0-1 0 0 0,0 1 0 0 0,0 0 0 0 0,0 0 0 0 0,0 0 0 0 0,-1-1 0 0 0,1 1 0 0 0,0 0 0 0 0,0 0 0 0 0,-1 0 0 0 0,1 0 0 0 0,-1 0 0 0 0,1 0 0 0 0,-1 0 0 0 0,0 1 0 0 0,1-1 0 0 0,-1 0 0 0 0,0 0 0 0 0,0 0 0 0 0,1 0 0 0 0,-1 0 0 0 0,0 1 0 0 0,0-1 0 0 0,-1 1 0 0 0,1 0 0 0 0,1-1 0 0 0,-1 1 0 0 0,0 0 0 0 0,0-1 0 0 0,1 1 0 0 0,-1 0 0 0 0,1-1 0 0 0,-1 1 0 0 0,1-1 0 0 0,0 1 0 0 0,0 0 0 0 0,0-1 0 0 0,0 0 0 0 0,0 1 0 0 0,0-1 0 0 0,0 0 0 0 0,0 1 0 0 0,0-1 0 0 0,1 0 0 0 0,-1 0 0 0 0,12 15 0 0 0,-12-14-1 0 0,0 0 0 0 0,-1 0 0 0 0,1-1 1 0 0,-1 1-1 0 0,0 0 0 0 0,0 0 0 0 0,0 0 1 0 0,1 0-1 0 0,-2 0 0 0 0,1 0 1 0 0,0 1 0 0 0,0-1 3 0 0,-1 0 1 0 0,1 0-1 0 0,0-1 1 0 0,0 1 0 0 0,1 0-1 0 0,-1 0 1 0 0,0 0 0 0 0,0 0-1 0 0,1 0 1 0 0,0 0 0 0 0,0 0-4 0 0,9 12 160 0 0,-10-14-157 0 0,0 0 0 0 0,0 0 1 0 0,1 0-1 0 0,-1 0 0 0 0,0 0 1 0 0,0 0-1 0 0,0 0 1 0 0,0 0-1 0 0,0 0 0 0 0,0 0 1 0 0,0 0-1 0 0,0 0 0 0 0,0 0 1 0 0,1 1-1 0 0,-1-1 0 0 0,0 0 1 0 0,0 0-1 0 0,0 0 1 0 0,0 0-1 0 0,0 0 0 0 0,0 0 1 0 0,0 0-1 0 0,0 1 0 0 0,0-1 1 0 0,0 0-1 0 0,0 0 0 0 0,0 0 1 0 0,0 0-1 0 0,0 0 1 0 0,0 0-1 0 0,0 1 0 0 0,0-1 1 0 0,0 0-1 0 0,0 0 0 0 0,0 0 1 0 0,0 0-1 0 0,0 0 1 0 0,0 0-1 0 0,0 0 0 0 0,0 1 1 0 0,0-1-1 0 0,0 0 0 0 0,0 0 1 0 0,-1 0-1 0 0,1 0 0 0 0,0 0 1 0 0,0 0-1 0 0,0 0 1 0 0,0 0-1 0 0,0 0 0 0 0,0 0 1 0 0,0 1-1 0 0,0-1 0 0 0,0 0 1 0 0,-1 0-1 0 0,1 0 1 0 0,0 0-4 0 0,-1 1 25 0 0,0 1 0 0 0,0-1 0 0 0,0 0 1 0 0,0 1-1 0 0,0 0 0 0 0,0-1 0 0 0,0 1 0 0 0,0-1 1 0 0,1 1-1 0 0,-1 1-25 0 0,-2 21 340 0 0,0-19-132 0 0,-1-1-127 0 0,1 0-19 0 0,-1 0 0 0 0,0 0 0 0 0,0-1 0 0 0,0 0 1 0 0,-2 1-63 0 0,-7 2 77 0 0,8 4-56 0 0,-6-4 22 0 0,9-3-34 0 0,-3 4 9 0 0,-10-6 25 0 0,13-1-34 0 0,-1 0 0 0 0,1 0 1 0 0,0 0-1 0 0,0 0 0 0 0,-1 0 0 0 0,1 1 0 0 0,0-1 0 0 0,0 1 0 0 0,-1-1 0 0 0,1 1 1 0 0,-1 0-10 0 0,-5 4 30 0 0,7-4-24 0 0,0 0 0 0 0,-1 0 1 0 0,1 0-1 0 0,-1 0 0 0 0,1-1 0 0 0,-1 1 0 0 0,1-1 1 0 0,-1 1-1 0 0,0-1 0 0 0,1 1 0 0 0,-1-1 0 0 0,1 0 1 0 0,-1 0-1 0 0,0 0-6 0 0,-13 0 54 0 0,-18 0 20 0 0,15 0 3 0 0,18 0-75 0 0,-1 1-1 0 0,1-1 0 0 0,0 0 1 0 0,-1 0-1 0 0,1 0 0 0 0,-1 0 1 0 0,1-1-1 0 0,-1 1 0 0 0,1 0 1 0 0,0 0-1 0 0,-1 0 0 0 0,1 0 1 0 0,-1 0-1 0 0,1 0 0 0 0,0-1 1 0 0,-1 1-1 0 0,1 0 0 0 0,0 0 1 0 0,-1-1-1 0 0,1 1 1 0 0,0 0-1 0 0,-1 0 0 0 0,1-1 1 0 0,0 1-1 0 0,-1 0 0 0 0,1-1 1 0 0,0 1-1 0 0,0-1 0 0 0,0 1 1 0 0,-1 0-1 0 0,1-1-1 0 0,-5-6 25 0 0,-1 3-57 0 0,5 3 28 0 0,1 1 0 0 0,-1 0-1 0 0,1 0 1 0 0,0 0 0 0 0,-1-1-1 0 0,1 1 1 0 0,0 0-1 0 0,-1 0 1 0 0,1-1 0 0 0,0 1-1 0 0,-1 0 1 0 0,1-1 0 0 0,0 1-1 0 0,0 0 1 0 0,-1-1 0 0 0,1 1-1 0 0,0 0 1 0 0,0-1-1 0 0,0 1 1 0 0,0-1 0 0 0,-1 1-1 0 0,1 0 1 0 0,0-1 0 0 0,0 1-1 0 0,0-1 1 0 0,0 1 0 0 0,0-1-1 0 0,0 1 1 0 0,0 0 0 0 0,0-1-1 0 0,0 1 5 0 0,0-3-75 0 0,0 2-73 0 0,-1 1-85 0 0,0-1 68 0 0,1 0-38 0 0,-2 0-240 0 0,0-1-107 0 0,0 0-90 0 0,0 0-73 0 0,1 0 10 0 0,-1 1-34 0 0,0-1-1230 0 0,2 1-1118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27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17 8232 0 0,'0'0'182'0'0,"0"0"29"0"0,0 0 14 0 0,-3-3-27 0 0,-10-10-158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58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8496 0 0,'0'0'190'0'0,"0"0"28"0"0,0 0 10 0 0,3 0-26 0 0,-2 0-217 0 0,1 0 45 0 0,2 0 137 0 0,0 0-4 0 0,4 0 374 0 0,-4 0-335 0 0,-2 0-70 0 0,-1 0-64 0 0,4-3 602 0 0,9-5-111 0 0,-2 5-221 0 0,3 1-3 0 0,-6 2-220 0 0,-1 0-43 0 0,-8 0-71 0 0,3 0 95 0 0,-1 0-28 0 0,2-1-47 0 0,-4 1-17 0 0,8 5 27 0 0,9 4 30 0 0,-1-6-50 0 0,-1 0-26 0 0,-1 7-61 0 0,-12-8 23 0 0,-2-2-59 0 0,0 1-67 0 0,1-1-108 0 0,-1 0-126 0 0,0 0-114 0 0,0 0 71 0 0,0 0-42 0 0,0 0-590 0 0,0 0-466 0 0,0 0-884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59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6896 0 0,'0'0'200'0'0,"1"0"-51"0"0,1 0-8 0 0,2 0 51 0 0,2 0 162 0 0,-3 0 299 0 0,-1 0 19 0 0,12 0-15 0 0,-1 0-79 0 0,-8 2-40 0 0,0 3-357 0 0,1-2 34 0 0,8 1 287 0 0,18-3 607 0 0,-29-1-1018 0 0,3 0 153 0 0,13 0 635 0 0,-10 0-567 0 0,-2 0-145 0 0,-4 0-139 0 0,1 0-44 0 0,9 3 234 0 0,-3 2-53 0 0,1 1-63 0 0,2-4-73 0 0,3-4-29 0 0,0-9 0 0 0,-1 8 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4:59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8832 0 0,'0'0'258'0'0,"0"0"2"0"0,0 0-89 0 0,0 0-39 0 0,0 0 141 0 0,0 0 258 0 0,0 0 21 0 0,0 0-1 0 0,0 0-31 0 0,0 0-10 0 0,0 0-4 0 0,0 0-13 0 0,-2 0-45 0 0,-9 0-21 0 0,9 0-3 0 0,2 0-12 0 0,0 0-50 0 0,0 0-18 0 0,0 0-7 0 0,0 0-22 0 0,0 0-90 0 0,0 0-38 0 0,0 0-10 0 0,0 0-7 0 0,0 0-29 0 0,0 0-12 0 0,0 2-1 0 0,0-1-119 0 0,0 0-1 0 0,0-1 0 0 0,-1 1 1 0 0,1 0-1 0 0,0-1 1 0 0,0 1-1 0 0,0 0 0 0 0,-1-1 1 0 0,1 1-1 0 0,0-1 0 0 0,0 1 1 0 0,-1-1-1 0 0,1 1 0 0 0,-1 0 1 0 0,1-1-1 0 0,0 1 0 0 0,-1-1 1 0 0,1 0-1 0 0,-1 1 0 0 0,1-1 1 0 0,-1 1-1 0 0,1-1 0 0 0,-1 0-8 0 0,0 1 9 0 0,1-1-1 0 0,-1 1 0 0 0,1-1 1 0 0,-1 0-1 0 0,1 1 1 0 0,-1-1-1 0 0,1 1 0 0 0,-1-1 1 0 0,1 1-1 0 0,-1-1 0 0 0,1 1 1 0 0,0-1-1 0 0,-1 1 0 0 0,1 0 1 0 0,0-1-1 0 0,0 1 0 0 0,-1 0 1 0 0,1-1-1 0 0,0 1 0 0 0,0-1 1 0 0,0 1-1 0 0,0 0 0 0 0,0 0-8 0 0,3 4 128 0 0,-2-4-113 0 0,0 1 0 0 0,0-1 0 0 0,0 1 0 0 0,0-1 0 0 0,0 1 0 0 0,0 0 0 0 0,0 0 0 0 0,0-1 0 0 0,-1 1 0 0 0,1 0 0 0 0,-1 0 0 0 0,1 0 0 0 0,-1 1-15 0 0,2 29 198 0 0,-2-29-183 0 0,0-1-6 0 0,0 0 0 0 0,0-1 0 0 0,0 1 0 0 0,1-1 0 0 0,-1 1 0 0 0,0-1-1 0 0,1 1 1 0 0,-1-1 0 0 0,1 1 0 0 0,0-1 0 0 0,0 1 0 0 0,-1-1 0 0 0,1 0-9 0 0,6 13 52 0 0,-6 2-3 0 0,-1-13-37 0 0,0-1-1 0 0,0 0 0 0 0,0 1 0 0 0,0-1 0 0 0,0 1 0 0 0,1-1 0 0 0,-1 0 0 0 0,1 1 0 0 0,-1-1 0 0 0,2 2-11 0 0,5 9 61 0 0,10 25 88 0 0,-16-35-138 0 0,0 0-1 0 0,0 1 0 0 0,0-1 1 0 0,-1 1-1 0 0,1-1 0 0 0,-1 3-10 0 0,2 12 63 0 0,4-2-15 0 0,0 0 16 0 0,-4 2 25 0 0,-2-10-49 0 0,2 0 0 0 0,-1 0 0 0 0,1 0-1 0 0,0 0 1 0 0,3 7-40 0 0,-4-12 9 0 0,0 0 9 0 0,0 0 0 0 0,-1 0-1 0 0,1 1 1 0 0,-1-1 0 0 0,1 1-1 0 0,-1-1 1 0 0,0 0 0 0 0,0 1-18 0 0,1 16 66 0 0,3-6-14 0 0,4 22 66 0 0,-7-22-34 0 0,-1 3 49 0 0,1-10-76 0 0,0 0-1 0 0,0 0 1 0 0,0 0-1 0 0,1 0 1 0 0,1 2-57 0 0,1 8 98 0 0,-3-16-89 0 0,7 27 217 0 0,-5-19-110 0 0,1 0 33 0 0,-3-9-135 0 0,-1 1 0 0 0,0-1-1 0 0,0 1 1 0 0,0-1-1 0 0,1 1 1 0 0,-1-1-1 0 0,0 0 1 0 0,0 1 0 0 0,0-1-1 0 0,0 1 1 0 0,0-1-1 0 0,0 1 1 0 0,0-1 0 0 0,0 1-1 0 0,0-1 1 0 0,0 1-1 0 0,0-1 1 0 0,0 1-1 0 0,0-1 1 0 0,0 1 0 0 0,0-1-1 0 0,-1 0 1 0 0,1 1-1 0 0,0-1 1 0 0,0 1 0 0 0,0-1-1 0 0,-1 1 1 0 0,1-1-1 0 0,0 0 1 0 0,-1 1-1 0 0,1-1 1 0 0,0 0 0 0 0,-1 1-1 0 0,1-1 1 0 0,0 0-1 0 0,-1 1 1 0 0,1-1 0 0 0,-1 0-1 0 0,1 0-13 0 0,-1 1 20 0 0,1-1 1 0 0,-1 1-1 0 0,0-1 1 0 0,1 1-1 0 0,-1-1 1 0 0,1 1-1 0 0,-1-1 0 0 0,1 1 1 0 0,-1 0-1 0 0,1-1 1 0 0,-1 1-1 0 0,1 0 0 0 0,0-1 1 0 0,-1 1-1 0 0,1 0 1 0 0,0 0-1 0 0,0-1 0 0 0,-1 1 1 0 0,1 0-1 0 0,0 0 1 0 0,0 0-1 0 0,0 0-20 0 0,0 6 129 0 0,-3 13 332 0 0,0-13-295 0 0,0-2-72 0 0,-1 0-75 0 0,1-2 128 0 0,3-3-19 0 0,0 0-7 0 0,0 0-3 0 0,0 0-12 0 0,0 0-2 0 0,0 1-13 0 0,0 1-46 0 0,0 4-47 0 0,0-4 9 0 0,0-3 47 0 0,0-4 76 0 0,0-3 103 0 0,0 5-225 0 0,0-1-3 0 0,0-5 46 0 0,0 9-52 0 0,0-1 1 0 0,0 0 0 0 0,0 1-1 0 0,0-1 1 0 0,0 0-1 0 0,1 1 1 0 0,-1-1 0 0 0,0 0-1 0 0,0 1 1 0 0,0-1 0 0 0,1 0-1 0 0,-1 1 1 0 0,0-1 0 0 0,1 1-1 0 0,-1-1 1 0 0,1 0 43 0 0,0 0-47 0 0,1 1-44 0 0,-1 0-44 0 0,0 0-40 0 0,1 0-41 0 0,-1 0-38 0 0,1 1-36 0 0,-1 0-34 0 0,1-1-34 0 0,1 2-406 0 0,0 0-112 0 0,0 0-98 0 0,-2 0 261 0 0,1-1-34 0 0,1 0-790 0 0,0 1 38 0 0,0-1-41 0 0,1-1-338 0 0,2 0-963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1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17 174 9848 0 0,'0'0'222'0'0,"0"3"30"0"0,0 13-11 0 0,0 25 152 0 0,0-28-231 0 0,0-1 58 0 0,0 3 119 0 0,0-8-124 0 0,0 0 37 0 0,0 0 39 0 0,0 0 44 0 0,0 0 47 0 0,0 0 51 0 0,-1 1-195 0 0,-1-1-62 0 0,-8 7 183 0 0,9-12-202 0 0,0 0-37 0 0,-1 1 33 0 0,2 0-87 0 0,1 3-14 0 0,-1-3 44 0 0,0 11 517 0 0,0-4 421 0 0,0-11 16 0 0,0-5-410 0 0,0 1-287 0 0,0-1-47 0 0,0-1-58 0 0,0 1-68 0 0,0-1-79 0 0,0 1-87 0 0,0-1-99 0 0,0 2-108 0 0,0 4 203 0 0,1-1 0 0 0,-1 0 0 0 0,0 1 0 0 0,0-1 0 0 0,1 1 0 0 0,-1-1 0 0 0,1 1-1 0 0,-1-1 1 0 0,1 1 0 0 0,0-1 0 0 0,-1 1 0 0 0,1 0 0 0 0,0-1-10 0 0,6-11 47 0 0,-2-13-20 0 0,1 10 4 0 0,-5 13-28 0 0,0 0-1 0 0,0-1 1 0 0,0 1 0 0 0,0 0 0 0 0,0-1 0 0 0,-1 1 0 0 0,1-1-1 0 0,-1-1-2 0 0,0 3 0 0 0,0-1 0 0 0,0 1 0 0 0,0-1 0 0 0,1 1 0 0 0,-1-1 0 0 0,1 1 0 0 0,-1-1 0 0 0,1 1 0 0 0,0-1 0 0 0,0 1 0 0 0,0 0 0 0 0,0 0 0 0 0,0-1 0 0 0,1 1 0 0 0,-1 0 0 0 0,1 0 0 0 0,-1 0 0 0 0,2-1 0 0 0,-1 0 0 0 0,0 0 0 0 0,-1 0 0 0 0,1 0 0 0 0,0 0 0 0 0,-1 0 0 0 0,1-2 0 0 0,1-8 0 0 0,-3 11 0 0 0,1-1 0 0 0,-1 1 0 0 0,1 0 0 0 0,0 0 0 0 0,0-1 0 0 0,0 1 0 0 0,0 0 0 0 0,0 0 0 0 0,0 0 0 0 0,0 0 0 0 0,0 0 0 0 0,1 0 0 0 0,-1 0 0 0 0,1 0 0 0 0,2-1 1 0 0,-1-1-1 0 0,-1 0 0 0 0,1 0 0 0 0,0 0 0 0 0,0-3 0 0 0,-2 4-1 0 0,1 0 0 0 0,-1 1-1 0 0,1-1 1 0 0,0 0 0 0 0,0 1 0 0 0,0-1 0 0 0,0 1 0 0 0,0-1-1 0 0,0 1 1 0 0,1 0 0 0 0,-1 0 0 0 0,1 0 0 0 0,1 0 1 0 0,9-3-75 0 0,-8-6-21 0 0,8 6-7 0 0,-4-2 26 0 0,-5 3-20 0 0,-4 4 97 0 0,2-1-197 0 0,-1 0 36 0 0,2-1-73 0 0,0 2 75 0 0,1 0 59 0 0,0 0 14 0 0,-2-1-47 0 0,2-1 14 0 0,2-1-97 0 0,1-1-69 0 0,0 2-73 0 0,0 0-79 0 0,-1 1-84 0 0,-1 3-87 0 0,-1 3-95 0 0,-3 2-97 0 0,-1-7 774 0 0,0 0-1 0 0,0 0 1 0 0,0 0 0 0 0,0 0 0 0 0,0 0 0 0 0,0 1 0 0 0,0-1 0 0 0,0 0 0 0 0,0 0 0 0 0,0 0 0 0 0,0 0 0 0 0,0 0 0 0 0,0 0 0 0 0,0 0 0 0 0,0 0 0 0 0,0 0 0 0 0,0 0 0 0 0,0 1-1 0 0,0-1 1 0 0,0 0 0 0 0,0 0 0 0 0,0 0 0 0 0,0 0 0 0 0,0 0 0 0 0,0 0 0 0 0,0 0 0 0 0,0 0 0 0 0,0 0 0 0 0,0 0 0 0 0,1 0 0 0 0,-1 0 0 0 0,0 0 0 0 0,0 1 0 0 0,0-1 0 0 0,0 0-1 0 0,0 0 1 0 0,0 0 0 0 0,0 0 0 0 0,0 0 0 0 0,0 0 0 0 0,0 0 0 0 0,0 0 0 0 0,0 0 0 0 0,1 0 0 0 0,-1 0 0 0 0,0 0 0 0 0,0 0 0 0 0,0 0 0 0 0,0 0 0 0 0,0 0 0 0 0,0 0 0 0 0,0 0 0 0 0,0 0-1 0 0,0 0 1 0 0,0 0 0 0 0,1 0 0 0 0,-1 0 26 0 0,13 0-1494 0 0</inkml:trace>
  <inkml:trace contextRef="#ctx0" brushRef="#br0" timeOffset="392.4">427 285 6072 0 0,'0'0'133'0'0,"0"0"23"0"0,0 0 12 0 0,3 2-23 0 0,10 9-115 0 0,-4-9-16 0 0,-5-1 37 0 0,0-1 144 0 0,-1 0-33 0 0,3 0 78 0 0,-1 0-65 0 0,6 0 113 0 0,-8 0-133 0 0,2-3 301 0 0,1-2-213 0 0,2 0 38 0 0,-1 3-60 0 0,1 1 34 0 0,-7 1-234 0 0,-1 0 1 0 0,1 0-1 0 0,-1 0 1 0 0,1 0 0 0 0,-1 0-1 0 0,1 0 1 0 0,-1 0-1 0 0,1 0 1 0 0,-1 0-1 0 0,1 0 1 0 0,-1 0-1 0 0,0 0 1 0 0,1 0 0 0 0,-1 0-1 0 0,1-1 1 0 0,-1 1-1 0 0,1 0 1 0 0,-1 0-1 0 0,1-1 1 0 0,-1 1-1 0 0,0 0 1 0 0,1 0 0 0 0,-1-1-1 0 0,1 1 1 0 0,-1 0-1 0 0,0-1 1 0 0,1 1-1 0 0,-1-1 1 0 0,0 1-1 0 0,0-1 1 0 0,1 1 0 0 0,-1-1-22 0 0,4-5 328 0 0,10 0 158 0 0,-11 4-381 0 0,1-1 64 0 0,8-7 502 0 0,-8 6-425 0 0,0 0-71 0 0,-2 2-115 0 0,0 1-58 0 0,9-4 295 0 0,-2 2-71 0 0,-9 2-205 0 0,1 1 1 0 0,0-1 0 0 0,0 1-1 0 0,0-1 1 0 0,-1 0-1 0 0,1 1 1 0 0,0-1 0 0 0,-1 0-1 0 0,1 1 1 0 0,-1-1-1 0 0,1 0 1 0 0,-1 0 0 0 0,1 0-22 0 0,4-12 384 0 0,6 7-22 0 0,-6-7-90 0 0,0 6-164 0 0,3-3 127 0 0,0 1-4 0 0,-3 3-109 0 0,-3 0-57 0 0,-1-1-48 0 0,2 2 83 0 0,7-5-4 0 0,-7 6-18 0 0,-2 1-36 0 0,-2-6-17 0 0,1 6-4 0 0,0-3-30 0 0,0-1 70 0 0,0-18 309 0 0,0 19-294 0 0,0 5-75 0 0,0 1 1 0 0,0 0-1 0 0,0 0 1 0 0,0 0-1 0 0,0 0 1 0 0,0 0-1 0 0,0 0 1 0 0,0 0-1 0 0,0 0 1 0 0,0 0-1 0 0,0 0 1 0 0,0 0-1 0 0,0-1 1 0 0,0 1-1 0 0,0 0 1 0 0,0 0-1 0 0,0 0 1 0 0,0 0-1 0 0,0 0 1 0 0,0 0-1 0 0,0 0 1 0 0,0 0-1 0 0,0 0 1 0 0,0 0 0 0 0,0-1-1 0 0,0 1 1 0 0,0 0-1 0 0,0 0 1 0 0,-1 0-1 0 0,1 0 1 0 0,0 0-1 0 0,0 0 1 0 0,0 0-1 0 0,0 0 1 0 0,0 0-1 0 0,0 0 1 0 0,0 0-1 0 0,0 0 1 0 0,0 0-1 0 0,0 0 1 0 0,0 0-1 0 0,-1 0 1 0 0,1 0-1 0 0,0 0 1 0 0,0 0-1 0 0,0 0 1 0 0,0 0 0 0 0,0 0-1 0 0,0 0 1 0 0,0 0-1 0 0,0 0 1 0 0,0 0-1 0 0,0 0 1 0 0,-1 0-1 0 0,1 0 1 0 0,0 0-1 0 0,0 0-1 0 0,-3 0-3 0 0,-6 0-7 0 0,-1 0 0 0 0,0 0 0 0 0,1 1 0 0 0,-1 0 0 0 0,1 1 10 0 0,7-2 3 0 0,0 1-1 0 0,1 0 1 0 0,-1-1 0 0 0,1 1-1 0 0,-1 0 1 0 0,1 0 0 0 0,-1 0-1 0 0,1 0 1 0 0,0 0 0 0 0,-1 0-3 0 0,-10 17 76 0 0,7-7-12 0 0,4-9-51 0 0,0 1-1 0 0,0-1 0 0 0,0 0 1 0 0,-1 0-1 0 0,1 0 0 0 0,0 0 1 0 0,-1 0-1 0 0,0 0 1 0 0,0 0-13 0 0,-2 3 1 0 0,0 0 1 0 0,1 0-1 0 0,-1 1 1 0 0,1-1 0 0 0,0 1-1 0 0,1-1 1 0 0,-1 1-1 0 0,1 0 1 0 0,-2 6-2 0 0,-8 22 24 0 0,4-16 94 0 0,1 7-12 0 0,6-21-90 0 0,-1 4-23 0 0,1 0 52 0 0,0 1 43 0 0,1 0 36 0 0,-1 2 60 0 0,2 36 651 0 0,0-29-602 0 0,-1-10-166 0 0,0 0-43 0 0,0-7-19 0 0,0 0 0 0 0,0-1 0 0 0,0 1-1 0 0,0 0 1 0 0,0-1 0 0 0,0 1 0 0 0,1 0-1 0 0,-1-1 1 0 0,0 1 0 0 0,0 0 0 0 0,0-1-1 0 0,1 1 1 0 0,-1 0 0 0 0,0-1 0 0 0,1 1-1 0 0,-1-1 1 0 0,0 1 0 0 0,1-1 0 0 0,-1 1-1 0 0,1-1 1 0 0,-1 1 0 0 0,1-1 0 0 0,-1 1-1 0 0,1-1 1 0 0,-1 1 0 0 0,1-1-5 0 0,0 0 4 0 0,-1 1 1 0 0,1-1 0 0 0,-1 1-1 0 0,1-1 1 0 0,-1 0 0 0 0,1 1-1 0 0,-1-1 1 0 0,1 1 0 0 0,-1 0-1 0 0,1-1 1 0 0,-1 1-1 0 0,0-1 1 0 0,1 1 0 0 0,-1 0-1 0 0,0-1 1 0 0,0 1 0 0 0,1 0-1 0 0,-1-1 1 0 0,0 1 0 0 0,0 0-1 0 0,0-1 1 0 0,0 1 0 0 0,0 0-1 0 0,0-1 1 0 0,0 1-1 0 0,0 0-4 0 0,2 10 70 0 0,-1-9-33 0 0,0 1 0 0 0,0-1 1 0 0,0 1-1 0 0,1-1 0 0 0,-1 0 1 0 0,1 0-1 0 0,0 0 0 0 0,-1 0 1 0 0,1 0-1 0 0,0 0 0 0 0,1 0-37 0 0,8 6 119 0 0,-7-7-95 0 0,0 0 0 0 0,0 0 0 0 0,1-1 0 0 0,-1 1 0 0 0,0-1 0 0 0,1 0 0 0 0,-1 0 0 0 0,0 0 0 0 0,5-1-24 0 0,7 0 69 0 0,8 2 34 0 0,20-1 39 0 0,-20-3-149 0 0,-21 1-73 0 0,0 1 54 0 0,4-3 108 0 0,-3 2-51 0 0,-2 1-69 0 0,1 0-51 0 0,-1 0-65 0 0,0 0-36 0 0,1 1-63 0 0,-1-1-73 0 0,1 1-79 0 0,-1 0-21 0 0,-1 0-68 0 0,1 0-60 0 0,-1 0-54 0 0,1 0-181 0 0,0 0-53 0 0,0 0-219 0 0,2 0-586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0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48 8376 0 0,'-4'-4'44'0'0,"0"0"34"0"0,-9-10 270 0 0,8 10-232 0 0,2 1-68 0 0,-6-1 101 0 0,2 5-72 0 0,5-1-65 0 0,-14-2-12 0 0,8-3 28 0 0,-2-1 86 0 0,-4 3 90 0 0,-3 3 197 0 0,-20 0 428 0 0,25 0-520 0 0,-1 0 62 0 0,13 0-356 0 0,-1 0 1 0 0,0 0 0 0 0,1 0 0 0 0,-1 0-1 0 0,0 0 1 0 0,1 1 0 0 0,-1-1-1 0 0,0 0 1 0 0,1 0 0 0 0,-1 0 0 0 0,0 0-1 0 0,1 1 1 0 0,-1-1 0 0 0,0 0 0 0 0,1 1-1 0 0,-1-1 1 0 0,1 1 0 0 0,-1-1-1 0 0,1 0 1 0 0,-1 1 0 0 0,1-1 0 0 0,-1 1-1 0 0,1-1 1 0 0,-1 1 0 0 0,1 0-1 0 0,0-1-15 0 0,-1 1 17 0 0,1-1 0 0 0,-1 1-1 0 0,1 0 1 0 0,0-1-1 0 0,-1 1 1 0 0,1-1 0 0 0,-1 1-1 0 0,1-1 1 0 0,-1 0-1 0 0,0 1 1 0 0,1-1-1 0 0,-1 0 1 0 0,1 1 0 0 0,-1-1-1 0 0,0 0 1 0 0,1 1-1 0 0,-1-1 1 0 0,0 0 0 0 0,1 0-1 0 0,-1 0 1 0 0,0 0-1 0 0,1 0 1 0 0,-1 0-1 0 0,0 0 1 0 0,1 0 0 0 0,-1 0-17 0 0,-12 0 288 0 0,13 0-283 0 0,0 0-1 0 0,-1 0 1 0 0,1 0 0 0 0,0 0 0 0 0,0 0 0 0 0,0 0 0 0 0,0 0 0 0 0,0 0 0 0 0,0 0 0 0 0,0 0 0 0 0,0 0 0 0 0,0 0-1 0 0,0 0 1 0 0,-1 0 0 0 0,1 0 0 0 0,0 0 0 0 0,0 0 0 0 0,0 0 0 0 0,0 0 0 0 0,0 0 0 0 0,0 0 0 0 0,0 0 0 0 0,0 0 0 0 0,0 0-1 0 0,0 0 1 0 0,0 0 0 0 0,-1 0 0 0 0,1 0 0 0 0,0 1 0 0 0,0-1 0 0 0,0 0 0 0 0,0 0 0 0 0,0 0 0 0 0,0 0 0 0 0,0 0-1 0 0,0 0 1 0 0,0 0 0 0 0,0 0 0 0 0,0 0 0 0 0,0 0 0 0 0,0 0 0 0 0,0 1 0 0 0,0-1 0 0 0,0 0 0 0 0,0 0 0 0 0,0 0-1 0 0,0 0 1 0 0,0 0 0 0 0,0 0 0 0 0,0 0 0 0 0,0 0 0 0 0,0 0 0 0 0,0 0 0 0 0,0 1 0 0 0,0-1 0 0 0,0 0 0 0 0,0 0-5 0 0,0 0 10 0 0,0 1 0 0 0,0-1 0 0 0,0 1 1 0 0,0-1-1 0 0,0 0 0 0 0,0 1 0 0 0,0-1 1 0 0,0 1-1 0 0,0-1 0 0 0,0 0 0 0 0,0 1 1 0 0,0-1-1 0 0,-1 1 0 0 0,1-1 0 0 0,0 0 1 0 0,0 1-1 0 0,0-1 0 0 0,-1 0 0 0 0,1 1 1 0 0,0-1-1 0 0,-1 0 0 0 0,1 1 1 0 0,0-1-1 0 0,0 0 0 0 0,-1 1 0 0 0,1-1 1 0 0,-1 0-1 0 0,1 0 0 0 0,0 0 0 0 0,-1 1 1 0 0,1-1-11 0 0,-7 5 162 0 0,2 5 70 0 0,-2-5-84 0 0,7-5-141 0 0,-1 0 1 0 0,1 0-1 0 0,-1 0 1 0 0,1 1-1 0 0,0-1 1 0 0,-1 0 0 0 0,1 1-1 0 0,-1-1 1 0 0,1 0-1 0 0,0 1 1 0 0,-1-1 0 0 0,1 1-1 0 0,0-1 1 0 0,0 0-1 0 0,-1 1 1 0 0,1-1-1 0 0,0 1 1 0 0,0-1 0 0 0,0 1-1 0 0,-1-1 1 0 0,1 1-1 0 0,0-1 1 0 0,0 1 0 0 0,0-1-1 0 0,0 1 1 0 0,0-1-1 0 0,0 1 1 0 0,0-1-1 0 0,0 1 1 0 0,0-1 0 0 0,0 1-1 0 0,1 0-7 0 0,-1 21 344 0 0,0 0-106 0 0,0 44 251 0 0,-1-43-363 0 0,0-16-102 0 0,1-1-1 0 0,0 1 1 0 0,0 0-1 0 0,1-1 1 0 0,0 1-1 0 0,0-1 1 0 0,0 1-24 0 0,10 14 89 0 0,-6 8 6 0 0,0-12-47 0 0,-3-11-24 0 0,-1 1 0 0 0,1-1 0 0 0,-1 1 0 0 0,0 0 0 0 0,0-1 0 0 0,-1 1-24 0 0,0 0 24 0 0,1 0 1 0 0,0 0-1 0 0,0-1 1 0 0,1 1 0 0 0,-1-1-1 0 0,2 1-24 0 0,1 9 54 0 0,1 16 57 0 0,6-1 1 0 0,-7-13-51 0 0,8 25 60 0 0,-11-36-87 0 0,1 0 0 0 0,-1 0 0 0 0,-1 1 0 0 0,1-1 0 0 0,-1 0 0 0 0,-1 1 1 0 0,0 3-35 0 0,0 6 76 0 0,1 19 194 0 0,0 41 160 0 0,0-76-428 0 0,1 0 0 0 0,-1-1 0 0 0,0 1-1 0 0,-1 0 1 0 0,1 0 0 0 0,0 0 0 0 0,0-1 0 0 0,0 1 0 0 0,0 0 0 0 0,-1 0 0 0 0,1-1 0 0 0,0 1 0 0 0,-1 0 0 0 0,1 0 0 0 0,-1 0-2 0 0,1-1 4 0 0,-1 0 0 0 0,1 1 0 0 0,-1-1 0 0 0,1 0 0 0 0,-1 1 0 0 0,1-1 0 0 0,-1 0 0 0 0,1 0 0 0 0,-1 0 0 0 0,1 0 0 0 0,-1 1 0 0 0,1-1 0 0 0,-1 0 0 0 0,1 0 0 0 0,-1 0 0 0 0,0 0 0 0 0,1 0 0 0 0,-1 0-4 0 0,1 0 1 0 0,0 0-1 0 0,0 0 1 0 0,0 0-1 0 0,0 0 1 0 0,0 0-1 0 0,0-1 1 0 0,0 1 0 0 0,0 0-1 0 0,-1 0 1 0 0,1 0-1 0 0,0 0 1 0 0,0 0-1 0 0,0 0 1 0 0,0 0 0 0 0,0 0-1 0 0,0 1 1 0 0,0-1-1 0 0,0 0 1 0 0,0 0-1 0 0,0 0 1 0 0,-1 0-1 0 0,1 0 1 0 0,0 0 0 0 0,0 0-1 0 0,0 0 1 0 0,0 0-1 0 0,0 0 1 0 0,0 0-1 0 0,0 0 1 0 0,0 0 0 0 0,0 0-1 0 0,0 0 1 0 0,0 0-1 0 0,0 0 1 0 0,0 0-1 0 0,0 1 1 0 0,0-1-1 0 0,0 0 1 0 0,-1 0 0 0 0,1 0-1 0 0,0 0 1 0 0,0 0-1 0 0,0 0 1 0 0,0 0-1 0 0,0 0 1 0 0,0 0-1 0 0,0 0 1 0 0,0 1 0 0 0,0-1-1 0 0,0 0 1 0 0,0 0-1 0 0,0 0 1 0 0,0 0-1 0 0,0 0 1 0 0,1 0 0 0 0,-1 0-1 0 0,0 0 0 0 0,0 3-30 0 0,0 0 24 0 0,0-1-40 0 0,0 1-43 0 0,0-1-65 0 0,0-2-60 0 0</inkml:trace>
  <inkml:trace contextRef="#ctx0" brushRef="#br0" timeOffset="279">1 458 8032 0 0,'0'0'182'0'0,"0"0"29"0"0,0 0 12 0 0,0 0 21 0 0,0 0 84 0 0,0 0 37 0 0,0 0 10 0 0,2-3-15 0 0,1 1-316 0 0,2-3 119 0 0,10-11 338 0 0,-11 10-401 0 0,-1-1 12 0 0,-3 7-100 0 0,0-1 0 0 0,0 1 0 0 0,0-1 1 0 0,1 1-1 0 0,-1 0 0 0 0,0-1 0 0 0,0 1 1 0 0,1-1-1 0 0,-1 1 0 0 0,0-1 0 0 0,1 1 0 0 0,-1 0 1 0 0,0-1-1 0 0,1 1 0 0 0,-1 0 0 0 0,0-1 0 0 0,1 1 1 0 0,-1 0-1 0 0,1-1 0 0 0,-1 1 0 0 0,1 0 0 0 0,-1 0 1 0 0,1 0-1 0 0,-1-1 0 0 0,1 1 0 0 0,-1 0 0 0 0,1 0 1 0 0,-1 0-1 0 0,1 0 0 0 0,-1 0 0 0 0,1 0 0 0 0,-1 0 1 0 0,1 0-1 0 0,-1 0 0 0 0,1 0 0 0 0,-1 0 0 0 0,1 0 1 0 0,-1 1-13 0 0,15-5 301 0 0,1-8 43 0 0,1-1-36 0 0,0 5-81 0 0,7-1-36 0 0,-2 1-59 0 0,-7 1-9 0 0,0 3-14 0 0,6 5-22 0 0,-12-1-45 0 0,13-2 66 0 0,-10-3-43 0 0,1-1-55 0 0,8 4-64 0 0,-15 2 100 0 0,0 0-36 0 0,1 0-50 0 0,0 0-65 0 0,-2 0-9 0 0,0 0-39 0 0,0 0-43 0 0,0 0-49 0 0,-1 0 1 0 0,0 0-38 0 0,-1 0-42 0 0,1 0-44 0 0,0 0-46 0 0,-1 0-48 0 0,0 0-52 0 0,0 0-53 0 0,5 0-1061 0 0,2 0-925 0 0</inkml:trace>
  <inkml:trace contextRef="#ctx0" brushRef="#br0" timeOffset="632.91">679 284 6216 0 0,'0'0'133'0'0,"0"0"23"0"0,0 0 15 0 0,-2 3-15 0 0,-2 0-125 0 0,3-1-22 0 0,-10 22-17 0 0,7-16 61 0 0,0 0 74 0 0,-10 15 373 0 0,4-12-340 0 0,6-7-47 0 0,0-1-23 0 0,0 1-1 0 0,1 0 0 0 0,-1 0 0 0 0,1 0 1 0 0,-1 2-90 0 0,-1 3 170 0 0,-8 16 204 0 0,3-4-167 0 0,7-10-82 0 0,-3 2 71 0 0,-2 5 43 0 0,7-15-200 0 0,0 0 0 0 0,0 0 0 0 0,0 1 0 0 0,1-1 0 0 0,-1 0 0 0 0,1 1 0 0 0,0 2-39 0 0,-2 11 139 0 0,-4 7 142 0 0,0-3-15 0 0,4-7-120 0 0,2-2 24 0 0,0-2-45 0 0,0 13 119 0 0,0-20-221 0 0,2 10 134 0 0,5 0 9 0 0,-3-5-75 0 0,6 12 165 0 0,0 3-15 0 0,2-6-36 0 0,-9-14-92 0 0,-1-2-42 0 0,1 0-24 0 0,2-1-21 0 0,0 1 44 0 0,4 4 53 0 0,1 0 67 0 0,0-2 61 0 0,-4-6 60 0 0,-2-1-199 0 0,2 0 43 0 0,19-9 469 0 0,-16 8-390 0 0,-9 5-230 0 0,5-3 107 0 0,-4 3-83 0 0,-1 0 0 0 0,1 0-1 0 0,0-1 1 0 0,-1 1-1 0 0,1 0 1 0 0,0-1 0 0 0,-1 1-1 0 0,1 0 1 0 0,-1-1-1 0 0,1 1 1 0 0,-1-1 0 0 0,1 1-1 0 0,-1-1 1 0 0,1 1-1 0 0,-1-1 1 0 0,0 0 0 0 0,1 1-1 0 0,-1-1 1 0 0,0 1-1 0 0,1-1 1 0 0,-1 0 0 0 0,0 0-28 0 0,3-4 96 0 0,10-10 161 0 0,0-1-58 0 0,-7 1-28 0 0,1-5-44 0 0,-4 10-69 0 0,-1-8 13 0 0,-2 16-68 0 0,0 1-1 0 0,0 0 1 0 0,0-1 0 0 0,0 1-1 0 0,1-1 1 0 0,-1 1-1 0 0,0 0 1 0 0,1-1-1 0 0,-1 1 1 0 0,1-1-3 0 0,1-2 9 0 0,0 0 0 0 0,0-1 1 0 0,0 1-1 0 0,-1 0 0 0 0,0-1 0 0 0,0 1 0 0 0,0-1 1 0 0,0 1-1 0 0,-1-1 0 0 0,1 0 0 0 0,-1 1 1 0 0,0-1-1 0 0,-1 0-9 0 0,1-1 6 0 0,0-1 1 0 0,0 1-1 0 0,-1 0 1 0 0,0-1-1 0 0,0 1 1 0 0,0 0-1 0 0,-3-5-6 0 0,0-1-15 0 0,-2 0-34 0 0,0-1-42 0 0,4 10 71 0 0,1-1 1 0 0,0 1-1 0 0,0 0 0 0 0,0-1 1 0 0,1 1-1 0 0,-1 0 1 0 0,1-1 19 0 0,0-6-88 0 0,0-3-50 0 0,0 11 80 0 0,-1 0 0 0 0,1 1 1 0 0,0-1-1 0 0,0 1 0 0 0,-1-1 1 0 0,1 0-1 0 0,-1 1 0 0 0,1-1 1 0 0,-1 1-1 0 0,0-1 0 0 0,0 1 1 0 0,0-1-1 0 0,0 1 0 0 0,0-1 58 0 0,-4-6-302 0 0,3-8-336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09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1 285 6392 0 0,'0'0'141'0'0,"0"0"23"0"0,0 0 12 0 0,2-3 45 0 0,3-1-78 0 0,2 0 41 0 0,0 1 45 0 0,1 1 51 0 0,-3 0 190 0 0,-3 0-406 0 0,0 0 36 0 0,4-5 182 0 0,1 0 41 0 0,12-11 509 0 0,-10 8-448 0 0,-5 6-229 0 0,0 1-34 0 0,-1 0-23 0 0,-1 1-89 0 0,0-1 213 0 0,0 0-76 0 0,-2 1-47 0 0,0-1-49 0 0,0 0-23 0 0,1 1 42 0 0,10-3 114 0 0,-6-6-45 0 0,1 7-53 0 0,-5 4-80 0 0,-1-1-1 0 0,1 1 1 0 0,-1 0 0 0 0,1 0 0 0 0,-1-1-1 0 0,0 1 1 0 0,1 0 0 0 0,-1-1 0 0 0,0 1-1 0 0,1 0 1 0 0,-1-1 0 0 0,0 1-1 0 0,1-1 1 0 0,-1 1 0 0 0,0 0 0 0 0,0-1-1 0 0,1 1 1 0 0,-1-1 0 0 0,0 1 0 0 0,0-1-1 0 0,0 1 1 0 0,0-1 0 0 0,0 1-1 0 0,0-1 1 0 0,0 1 0 0 0,0-1 0 0 0,0 1-1 0 0,0-1 1 0 0,0 1 0 0 0,0-1 0 0 0,0 1-1 0 0,0-1-4 0 0,0-33 155 0 0,0 20-144 0 0,0-33-1 0 0,1 43 7 0 0,-2-1 8 0 0,-15-4-13 0 0,3 1-12 0 0,8 16-12 0 0,-8-3-36 0 0,-1 6 20 0 0,11-5-49 0 0,3 3 79 0 0,1-6-7 0 0,-1-1 5 0 0,0 1 0 0 0,0-1 0 0 0,-1 1 0 0 0,1-1 0 0 0,0 0 0 0 0,-1 1 0 0 0,0-1 0 0 0,1 0 0 0 0,-1 1 0 0 0,0-1 0 0 0,0 0 0 0 0,-1 1 0 0 0,1-1 0 0 0,0 1 0 0 0,0-1 0 0 0,0 1 0 0 0,0-1 0 0 0,0 1 0 0 0,0 0 0 0 0,1-1 0 0 0,-1 1 0 0 0,1 0 0 0 0,0 0 0 0 0,0-1 0 0 0,0 2 0 0 0,0 0 1 0 0,-1 0 0 0 0,1 0 0 0 0,-1 0 0 0 0,0-1 1 0 0,0 1-1 0 0,0 0 0 0 0,0 0 0 0 0,-1 0 0 0 0,0-1 1 0 0,-1 3-2 0 0,2-3 10 0 0,0 0 0 0 0,0 0 0 0 0,1 0 0 0 0,-1 0 0 0 0,1 0 1 0 0,0 0-1 0 0,0 0 0 0 0,0 0 0 0 0,0 0 0 0 0,0 0 0 0 0,1 0-10 0 0,-1 6 29 0 0,2 10 50 0 0,5-3-17 0 0,-1-1 17 0 0,-5 1 29 0 0,-1-9-50 0 0,0-5-38 0 0,-1 0 0 0 0,1 0-1 0 0,0 1 1 0 0,1-1-1 0 0,-1 0 1 0 0,0 0 0 0 0,1 0-1 0 0,-1 0 1 0 0,1 0-1 0 0,0 1-19 0 0,7 15 114 0 0,-7-15-96 0 0,0 0 0 0 0,0 0 1 0 0,-1 0-1 0 0,1 0 0 0 0,-1 0 0 0 0,1-1 1 0 0,-1 2-19 0 0,0-3 4 0 0,0-1 1 0 0,0 0-1 0 0,0 1 1 0 0,0-1 0 0 0,0 0-1 0 0,0 1 1 0 0,0-1 0 0 0,0 0-1 0 0,0 1 1 0 0,0-1-1 0 0,0 0 1 0 0,0 1 0 0 0,0-1-1 0 0,0 0 1 0 0,0 0-1 0 0,0 1 1 0 0,1-1 0 0 0,-1 0-1 0 0,0 1 1 0 0,0-1 0 0 0,0 0-1 0 0,0 0 1 0 0,1 1-1 0 0,-1-1 1 0 0,0 0 0 0 0,0 0-5 0 0,5 4 47 0 0,-1 0-7 0 0,-1-1 1 0 0,1 1-1 0 0,-1 0 1 0 0,1 0-1 0 0,0 2-40 0 0,-1 1 56 0 0,-3-7-50 0 0,0 1 0 0 0,0-1 0 0 0,0 1 0 0 0,0-1 0 0 0,1 1 0 0 0,-1-1 0 0 0,0 0 0 0 0,0 1 0 0 0,0-1 0 0 0,1 1-1 0 0,-1-1 1 0 0,0 0 0 0 0,1 1 0 0 0,-1-1 0 0 0,0 0 0 0 0,1 1 0 0 0,-1-1 0 0 0,0 0 0 0 0,1 1 0 0 0,-1-1 0 0 0,1 0 0 0 0,-1 0 0 0 0,0 0 0 0 0,1 1 0 0 0,-1-1 0 0 0,1 0 0 0 0,-1 0 0 0 0,1 0 0 0 0,-1 0 0 0 0,1 0 0 0 0,-1 0 0 0 0,1 0 0 0 0,-1 0 0 0 0,1 0 0 0 0,-1 0 0 0 0,1 0-6 0 0,4 3 113 0 0,-2 1-99 0 0,-1-3-12 0 0,0 0-1 0 0,0 1 0 0 0,-1-1 0 0 0,1 0 0 0 0,0 0 0 0 0,0 1 0 0 0,0-2 0 0 0,0 1 0 0 0,2 1-1 0 0,17 8 11 0 0,-20-9-5 0 0,0-1 0 0 0,1 1 0 0 0,-1-1 1 0 0,1 0-1 0 0,-1 1 0 0 0,1-1 1 0 0,-1 0-1 0 0,1 0 0 0 0,-1 0 1 0 0,1 0-1 0 0,-1 0 0 0 0,1 0 0 0 0,-1-1 1 0 0,1 1-1 0 0,-1 0 0 0 0,1-1 1 0 0,-1 1-1 0 0,1-1-6 0 0,4-10 27 0 0,0 9 0 0 0,1-1-41 0 0,-3 1-17 0 0,-1-1-66 0 0,2-1-77 0 0,2-3-140 0 0,-2 3 82 0 0,-2 1 117 0 0,-1 1 59 0 0,0 1 46 0 0,14-2-398 0 0</inkml:trace>
  <inkml:trace contextRef="#ctx0" brushRef="#br0" timeOffset="334.06">364 80 8720 0 0,'2'3'197'0'0,"9"7"24"0"0,-9-7-42 0 0,-1 0-66 0 0,0 0-42 0 0,-1 2-41 0 0,0-1-14 0 0,1-1 26 0 0,1 3-16 0 0,4 13 1 0 0,-4-13-29 0 0,-1-1 0 0 0,0 1 0 0 0,-1 0 0 0 0,1 0 0 0 0,-1 1 2 0 0,3 12 64 0 0,0-11 19 0 0,0-1 35 0 0,1 3 146 0 0,0 0 62 0 0,2 2 64 0 0,1 4 156 0 0,-6-10-329 0 0,0 0 39 0 0,1 6 125 0 0,2-3-86 0 0,3 4 19 0 0,-6-7-321 0 0,1 1 93 0 0,-2 0 82 0 0,1 1 65 0 0,-1 8 307 0 0,-1 21 901 0 0,1-30-1187 0 0,0-1-34 0 0,0 0-43 0 0,-1 0-53 0 0,1-4 135 0 0,0-2-17 0 0,0 0 9 0 0,0 0 45 0 0,0 0 21 0 0,0 0 3 0 0,0 0-26 0 0,0 0-112 0 0,0-2-43 0 0,0-25 113 0 0,3 22-153 0 0,-2 4-89 0 0,1-1 1 0 0,-1 1 0 0 0,0-1 0 0 0,0 1-1 0 0,0-1 1 0 0,0 1 0 0 0,-1-1-1 0 0,1 0 1 0 0,0 1 0 0 0,-1-1-1 0 0,1 0 1 0 0,-1 0 0 0 0,1-1-11 0 0,0-16 83 0 0,-1 4-61 0 0,0 10-24 0 0,4-19-3 0 0,11-16 57 0 0,-5 15-35 0 0,-9 21-17 0 0,0 0 0 0 0,1 1 0 0 0,-1-1 0 0 0,1 0 0 0 0,0 1 0 0 0,0 0 0 0 0,0-1 0 0 0,0 1 0 0 0,1 0 0 0 0,0 0 0 0 0,10-7-32 0 0,-2 6-72 0 0,-10 3 89 0 0,1 1 1 0 0,-1 0 0 0 0,0-1 0 0 0,0 1 0 0 0,0-1-1 0 0,0 1 1 0 0,0-1 0 0 0,0 0 0 0 0,0 1 0 0 0,0-1 0 0 0,0 0-1 0 0,0 0 1 0 0,-1 0 0 0 0,1 0 0 0 0,0 0 0 0 0,0 1 0 0 0,-1-1-1 0 0,1-1 15 0 0,2-3-53 0 0,-3 4 40 0 0,0 1 0 0 0,0-1 0 0 0,1 0 0 0 0,-1 1 0 0 0,0-1 0 0 0,1 0 0 0 0,-1 1 0 0 0,1-1 0 0 0,-1 1-1 0 0,0-1 1 0 0,1 1 0 0 0,-1-1 0 0 0,1 1 0 0 0,-1-1 0 0 0,1 1 0 0 0,0 0 0 0 0,-1-1 0 0 0,1 1 0 0 0,-1 0 0 0 0,1-1 0 0 0,0 1-1 0 0,0 0 14 0 0,4-3-47 0 0,-2 1 20 0 0,0 0-1 0 0,0 0 1 0 0,0 0-1 0 0,-1-1 1 0 0,1 1 0 0 0,-1-1-1 0 0,2-1 28 0 0,-2 1-33 0 0,1 0 1 0 0,0 0-1 0 0,0 0 0 0 0,0 1 1 0 0,4-3 32 0 0,-5 4-16 0 0,-1 0 0 0 0,0 1 0 0 0,1-1 0 0 0,-1 1 0 0 0,1-1 0 0 0,-1 1 0 0 0,1-1 0 0 0,-1 1 0 0 0,1 0-1 0 0,0 0 1 0 0,0 0 16 0 0,4-1-181 0 0,-1 0 64 0 0,7-5-104 0 0,-6 2 31 0 0,-2 3 38 0 0,-1 0-52 0 0,2-1-167 0 0,-2 2 136 0 0,0 0-37 0 0,-1 0 6 0 0,-1 0-37 0 0,2 0-399 0 0,-1 0 103 0 0,0 0-50 0 0,1 0-758 0 0,-1 0-590 0 0,-1 0-1128 0 0</inkml:trace>
  <inkml:trace contextRef="#ctx0" brushRef="#br0" timeOffset="643.7">916 143 6648 0 0,'0'0'149'0'0,"0"0"23"0"0,0 0 12 0 0,2 0-25 0 0,-1 0-158 0 0,-1 0 0 0 0,1 0 0 0 0,-1 0 0 0 0,1 0 0 0 0,-1 0 0 0 0,0 0 0 0 0,1 0 0 0 0,-1 0 0 0 0,1 0 0 0 0,-1 0 1 0 0,0 0-1 0 0,1 0 0 0 0,-1-1 0 0 0,1 1 0 0 0,-1 0 0 0 0,0 0 0 0 0,1 0 0 0 0,-1-1 0 0 0,0 1 0 0 0,1 0 0 0 0,-1-1 0 0 0,0 1 0 0 0,1 0 0 0 0,-1 0 0 0 0,0-1 1 0 0,0 1-1 0 0,1-1 0 0 0,-1 1 0 0 0,0 0 0 0 0,0-1 0 0 0,0 1-1 0 0,5-7 39 0 0,6 2 163 0 0,-6-6 52 0 0,2 7-87 0 0,-3 0-9 0 0,-2 0-9 0 0,-2-5 87 0 0,3-3-55 0 0,7-2 24 0 0,-7 11-50 0 0,-2 0-60 0 0,-1-1-32 0 0,-1-2 1 0 0,1 6-33 0 0,0-6 203 0 0,0 1-74 0 0,0-1-52 0 0,0-6 84 0 0,0 5-18 0 0,0 4-43 0 0,0-1 41 0 0,0 1 49 0 0,0-1 59 0 0,-3 4-23 0 0,-2 0-129 0 0,-13-1 174 0 0,11 2-197 0 0,0 0-38 0 0,2 1-78 0 0,-1 9 10 0 0,5-10 3 0 0,1 0-1 0 0,-1 0 1 0 0,1 0 0 0 0,-1 0-1 0 0,1 0 1 0 0,-1 0-1 0 0,1 0 1 0 0,-1 0 0 0 0,0 0-1 0 0,0 0 1 0 0,1-1 0 0 0,-1 1-1 0 0,0 0 1 0 0,0 0-1 0 0,0-1 1 0 0,0 1-2 0 0,-4 1 27 0 0,4-1-18 0 0,1-1 1 0 0,-1 0 0 0 0,0 0-1 0 0,1 1 1 0 0,-1-1 0 0 0,0 0-1 0 0,1 1 1 0 0,-1-1 0 0 0,1 1-1 0 0,-1-1 1 0 0,1 1 0 0 0,-1-1-1 0 0,1 1 1 0 0,-1-1 0 0 0,1 1-1 0 0,0-1 1 0 0,-1 1 0 0 0,1 0-1 0 0,0-1 1 0 0,-1 1-1 0 0,1-1 1 0 0,0 1-10 0 0,-3 4 40 0 0,-10 12 114 0 0,12-16-141 0 0,0 0 0 0 0,-1 0-1 0 0,1 1 1 0 0,0-1 0 0 0,0 0 0 0 0,0 1 0 0 0,0-1-1 0 0,0 1 1 0 0,0-1 0 0 0,0 1 0 0 0,1-1-1 0 0,-1 1 1 0 0,0 0 0 0 0,1 0 0 0 0,-1-1 0 0 0,1 1-1 0 0,0 0 1 0 0,0 0 0 0 0,-1 0-13 0 0,0 14 73 0 0,-5-1-24 0 0,-1 1 2 0 0,6 0 27 0 0,1 17 111 0 0,0 0 35 0 0,0 11 155 0 0,-1-38-336 0 0,1-5-22 0 0,4 6 33 0 0,6 11 77 0 0,-6-6-111 0 0,-4-12-20 0 0,0 1 1 0 0,0-1-1 0 0,0 1 0 0 0,0-1 0 0 0,0 0 1 0 0,1 1-1 0 0,-1-1 0 0 0,0 1 0 0 0,0-1 0 0 0,1 1 1 0 0,-1-1-1 0 0,0 0 0 0 0,0 1 0 0 0,1-1 1 0 0,-1 1-1 0 0,0-1 0 0 0,1 0 0 0 0,-1 1 0 0 0,1-1 0 0 0,24 14-47 0 0,-17-9 68 0 0,2 1 24 0 0,6-4 52 0 0,-13-2-171 0 0,0 0 46 0 0,9 0 71 0 0,-6 0-59 0 0,-3 0-30 0 0,1 0-39 0 0,-1 0-58 0 0,1 0-66 0 0,0 0-78 0 0,-1 0-87 0 0,-2 0 68 0 0,1 0-49 0 0,0 0-43 0 0,-1 0-37 0 0,1 0-130 0 0,0 0-36 0 0,4 0-1333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08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95 9040 0 0,'0'0'200'0'0,"0"0"33"0"0,0 0 15 0 0,0 0 33 0 0,0 0 114 0 0,0 2 49 0 0,0-1-417 0 0,0 0-1 0 0,-1-1 1 0 0,1 1-1 0 0,0-1 1 0 0,0 1 0 0 0,0 0-1 0 0,0-1 1 0 0,0 1 0 0 0,-1-1-1 0 0,1 1 1 0 0,0-1-1 0 0,0 1 1 0 0,-1-1 0 0 0,1 1-1 0 0,0-1 1 0 0,-1 1 0 0 0,1-1-1 0 0,0 1 1 0 0,-1-1-1 0 0,1 0 1 0 0,-1 1 0 0 0,1-1-1 0 0,-1 0 1 0 0,0 1-27 0 0,-5 4 313 0 0,4 6-89 0 0,2 25 399 0 0,0-1-64 0 0,0 1-63 0 0,0-1-59 0 0,0 1-56 0 0,0-1-55 0 0,0 0-51 0 0,0-1-49 0 0,0-26-119 0 0,1 0 0 0 0,0 0 1 0 0,0 0-1 0 0,1 0 1 0 0,1 3-108 0 0,-1-4 103 0 0,0 0 0 0 0,-1 1 0 0 0,0-1 1 0 0,0 0-1 0 0,0 3-103 0 0,0 15 269 0 0,5 5 4 0 0,1 1 4 0 0,-6-7-2 0 0,-1-8-96 0 0,0 8 72 0 0,3 0-37 0 0,2-9-84 0 0,1 2 44 0 0,-4 1 38 0 0,-2-4-68 0 0,0 24 150 0 0,3-17-188 0 0,3-8-21 0 0,-5-11-73 0 0,0-1 0 0 0,0 0 1 0 0,-1 1-1 0 0,1-1 1 0 0,0 1-1 0 0,-1-1 0 0 0,1 1 1 0 0,-1-1-1 0 0,0 1 1 0 0,1 0-1 0 0,-1-1 0 0 0,0 1 1 0 0,0-1-13 0 0,0 47 154 0 0,0-47-151 0 0,0-1-1 0 0,0 1 0 0 0,0 0 0 0 0,0 0 0 0 0,0 0 1 0 0,0 0-1 0 0,0 0 0 0 0,0-1 0 0 0,0 1 0 0 0,1 0 1 0 0,-1 0-1 0 0,0 0 0 0 0,1-1 0 0 0,-1 2-2 0 0,1-2 5 0 0,0 1 0 0 0,-1-1-1 0 0,1 0 1 0 0,0 0 0 0 0,-1 1 0 0 0,1-1 0 0 0,-1 0-1 0 0,1 0 1 0 0,0 0 0 0 0,0 0 0 0 0,-1 1 0 0 0,1-1-1 0 0,0 0 1 0 0,-1 0 0 0 0,1-1-5 0 0,-1 1 1 0 0,0 0 0 0 0,0 0 1 0 0,0 0-1 0 0,0 0 0 0 0,0 0 0 0 0,1 0 0 0 0,-1 0 1 0 0,0 0-1 0 0,0 0 0 0 0,0 0 0 0 0,0 0 0 0 0,0 0 1 0 0,0 0-1 0 0,0 0 0 0 0,0 0 0 0 0,0 0 0 0 0,0 0 1 0 0,1 0-1 0 0,-1 0 0 0 0,0 0 0 0 0,0 0 0 0 0,0 0 1 0 0,0 1-1 0 0,0-1 0 0 0,0 0 0 0 0,0 0 0 0 0,0 0 0 0 0,0 0 1 0 0,0 0-1 0 0,0 0 0 0 0,0 0 0 0 0,0 0 0 0 0,1 0 1 0 0,-1 0-1 0 0,0 0 0 0 0,0 0 0 0 0,0 0 0 0 0,0 0 1 0 0,0 1-1 0 0,0-1 0 0 0,0 0 0 0 0,0 0 0 0 0,0 0 1 0 0,0 0-1 0 0,0 0 0 0 0,0 0 0 0 0,0 0 0 0 0,0 0 1 0 0,0 0-1 0 0,0 0 0 0 0,0 1 0 0 0,0-1 0 0 0,0 0 1 0 0,0 0-1 0 0,0 0 0 0 0,0 0 0 0 0,0 0-1 0 0,0 2 133 0 0,-1 0-114 0 0,1 0-102 0 0,0-1-92 0 0,-1 0-81 0 0,1-1-71 0 0,-1 0-61 0 0,0 0-50 0 0,0 0-505 0 0,-4-4-1406 0 0,3 2 1596 0 0,1 1 399 0 0,0 0 39 0 0,-1-1-1957 0 0,2 1-1285 0 0</inkml:trace>
  <inkml:trace contextRef="#ctx0" brushRef="#br0" timeOffset="424.86">0 221 6336 0 0,'0'0'141'0'0,"0"0"23"0"0,0 0 11 0 0,0-3-29 0 0,0 3-144 0 0,0-1 0 0 0,0 0 0 0 0,0 1 0 0 0,0-1 0 0 0,0 0 0 0 0,0 1 0 0 0,0-1 0 0 0,1 0 0 0 0,-1 1 0 0 0,0-1 0 0 0,0 0 0 0 0,1 1 0 0 0,-1-1 0 0 0,0 1 0 0 0,1-1-2 0 0,5-2 15 0 0,-2 3 40 0 0,-4 0-55 0 0,2 0 115 0 0,-1-2 133 0 0,-1 1-228 0 0,0 1 0 0 0,0-1 0 0 0,0 1 0 0 0,0 0-1 0 0,0-1 1 0 0,0 1 0 0 0,0-1 0 0 0,0 1 0 0 0,0-1 0 0 0,0 1 0 0 0,0 0 0 0 0,0-1 0 0 0,1 1-1 0 0,-1-1 1 0 0,0 1 0 0 0,0 0 0 0 0,0-1 0 0 0,1 1 0 0 0,-1 0 0 0 0,0-1 0 0 0,0 1-1 0 0,1 0 1 0 0,-1-1 0 0 0,0 1 0 0 0,1 0 0 0 0,-1 0 0 0 0,0-1 0 0 0,1 1 0 0 0,-1 0-1 0 0,1 0 1 0 0,-1 0-20 0 0,7-5 336 0 0,-2-6 125 0 0,8 6-105 0 0,-9 3-285 0 0,0-1 36 0 0,8-8 311 0 0,-8 7-264 0 0,0 1-41 0 0,-2 1-71 0 0,0 1-33 0 0,6-3 173 0 0,-1 1-44 0 0,1 0-13 0 0,3 0 18 0 0,0 0 9 0 0,-1 0 39 0 0,-2 0-48 0 0,-1 1-21 0 0,2 0 0 0 0,7-3 80 0 0,-8 2-93 0 0,2 0 39 0 0,9-8 43 0 0,-6 3-52 0 0,2 1 38 0 0,14 1 45 0 0,3-4-104 0 0,-1 5-44 0 0,-14 0-41 0 0,-11 3-18 0 0,1 0-1 0 0,-1 1 0 0 0,1-1 0 0 0,0 2 1 0 0,0-1-1 0 0,0 1-14 0 0,-1-1 2 0 0,1 1 0 0 0,0-1 0 0 0,-1-1 0 0 0,1 1 0 0 0,0-1 0 0 0,-1 0-2 0 0,11-3-1 0 0,43-10 1 0 0,-56 14 0 0 0,-1 0 0 0 0,1 0 0 0 0,-1 0 0 0 0,1 1 0 0 0,0 0 0 0 0,-1 0 0 0 0,1 0 0 0 0,-1 0 0 0 0,3 0 0 0 0,3 1-16 0 0,8 0-37 0 0,-5-1-1 0 0,-4 0-39 0 0,0-1-45 0 0,0-2-74 0 0,-4 2 67 0 0,3-2 62 0 0,-1 0 48 0 0,-2 2-20 0 0,0-1-34 0 0,0 1-57 0 0,-1 0-33 0 0,1 1-61 0 0,0-1-73 0 0,1 1-80 0 0,-4 0 117 0 0,1 0-36 0 0,1 0-407 0 0,1 0-271 0 0,1 0-637 0 0</inkml:trace>
  <inkml:trace contextRef="#ctx0" brushRef="#br0" timeOffset="865.78">836 16 5904 0 0,'0'0'169'0'0,"0"3"2"0"0,0 5-137 0 0,0 13 24 0 0,0-9 159 0 0,-1-8-118 0 0,1 0 0 0 0,0 0 0 0 0,0 0-1 0 0,0 0 1 0 0,1 0 0 0 0,0 0 0 0 0,-1 0 0 0 0,2 1-99 0 0,2 6 153 0 0,1-1-17 0 0,-3-2-6 0 0,0 0 22 0 0,-2 0 54 0 0,0 0-15 0 0,2-1-43 0 0,0 0-14 0 0,2 3 12 0 0,1 6 66 0 0,-4-9-87 0 0,0 0 1 0 0,0 0 0 0 0,-1 0-1 0 0,0 0 1 0 0,0 5-126 0 0,-1-5 129 0 0,1 0-1 0 0,0 1 1 0 0,1-1 0 0 0,0 0 0 0 0,0 4-129 0 0,4 5 215 0 0,-3-9-108 0 0,0-1 1 0 0,-1 1 0 0 0,1-1 0 0 0,-1 1-1 0 0,-1 0 1 0 0,1 3-108 0 0,0 13 225 0 0,5 14 172 0 0,1 1-3 0 0,-6-15-175 0 0,-1 7 134 0 0,0-1-68 0 0,0-2-60 0 0,0-3-50 0 0,1-16-81 0 0,-1 1-1 0 0,1-1 1 0 0,1 0 0 0 0,0 0-1 0 0,1 3-93 0 0,-1-4 81 0 0,-1 0 0 0 0,1 0 0 0 0,-1 0-1 0 0,0 1 1 0 0,-1 2-81 0 0,0-7 39 0 0,0 0 1 0 0,1 1-1 0 0,-1-1 0 0 0,1 1 0 0 0,-1-1 0 0 0,1 0 1 0 0,1 3-40 0 0,6 12 239 0 0,-4-4-16 0 0,-4 8-28 0 0,-1-13-101 0 0,1 1 102 0 0,0 14 71 0 0,0-16-132 0 0,0-2 70 0 0,0-1 0 0 0,0-1 60 0 0,0-1 69 0 0,0 0 78 0 0,0-19-306 0 0,-1-15 36 0 0,5 4-71 0 0,1 12-58 0 0,-3 11-13 0 0,-1 1 0 0 0,0 0 0 0 0,0-1 0 0 0,0 1 0 0 0,-1 0 0 0 0,1-1 0 0 0,-1 1 0 0 0,1-2 0 0 0,-2-23 0 0 0,0 21-4 0 0,1-1 1 0 0,0 1-1 0 0,1-1 0 0 0,-1 1 0 0 0,2-1 1 0 0,-1-1 3 0 0,10-22-108 0 0,-7 12 42 0 0,-3 15 50 0 0,-1 0 0 0 0,1-1 0 0 0,0 1 0 0 0,1 0-1 0 0,-1 0 1 0 0,1 0 0 0 0,0 0 0 0 0,0 0 0 0 0,0 1 0 0 0,0-1-1 0 0,1 1 1 0 0,-1-1 0 0 0,1 1 0 0 0,3-3 16 0 0,-1 0-32 0 0,0 0 0 0 0,-1 0-1 0 0,1 0 1 0 0,0-3 32 0 0,-3 5-10 0 0,0 0-1 0 0,1 0 1 0 0,-1 0-1 0 0,1 1 1 0 0,0-1-1 0 0,0 1 1 0 0,0-1-1 0 0,1 1 1 0 0,-1 0-1 0 0,1 1 1 0 0,-1-1-1 0 0,1 1 11 0 0,9-4-53 0 0,-8 0 36 0 0,-5 5 15 0 0,0 1 0 0 0,0-1 0 0 0,1 1 0 0 0,-1 0 0 0 0,0-1 0 0 0,0 1 0 0 0,1-1 0 0 0,-1 1 1 0 0,1 0-1 0 0,-1-1 0 0 0,0 1 0 0 0,1 0 0 0 0,-1-1 0 0 0,1 1 0 0 0,-1 0 0 0 0,0 0 0 0 0,1 0 0 0 0,-1-1 0 0 0,1 1 0 0 0,-1 0 0 0 0,1 0 0 0 0,-1 0 0 0 0,1 0 0 0 0,-1 0 0 0 0,1 0 0 0 0,-1 0 0 0 0,1 0 0 0 0,-1 0 0 0 0,1 0 0 0 0,-1 0 0 0 0,1 0 0 0 0,0 0 2 0 0,6 0-11 0 0,-5 0 3 0 0,0 0 0 0 0,0-1-1 0 0,0 2 1 0 0,1-1 0 0 0,-1 0 0 0 0,0 0-1 0 0,0 1 1 0 0,0-1 0 0 0,0 1-1 0 0,1 0 9 0 0,1 1-6 0 0,0-1-5 0 0,0 1 1 0 0,0 0-1 0 0,0 0 1 0 0,0 0-1 0 0,0 0 1 0 0,-1 1-1 0 0,1 0 1 0 0,-1-1 0 0 0,0 1-1 0 0,0 0 1 0 0,0 1-1 0 0,0-1 1 0 0,0 0-1 0 0,-1 1 1 0 0,0 0-1 0 0,1-1 1 0 0,-1 1 0 0 0,-1 0-1 0 0,2 3 11 0 0,9 17-48 0 0,-7-17 40 0 0,-1 0 1 0 0,-1 0-1 0 0,0 0 1 0 0,2 4 7 0 0,-2-1-18 0 0,9 25-25 0 0,-10-31 43 0 0,0 0 0 0 0,0 0 0 0 0,0 1 0 0 0,-1-1 0 0 0,1 0 0 0 0,-1 1 0 0 0,0 0 0 0 0,-1-1 0 0 0,1 1 0 0 0,-1-1 0 0 0,0 1 0 0 0,0 0 0 0 0,-1 0 1 0 0,1 5-50 0 0,0 1 42 0 0,0 24 103 0 0,0-20-91 0 0,0-6-39 0 0,0-1-37 0 0,0 1-56 0 0,0 0-63 0 0,0 0-74 0 0,0-1-85 0 0,0-7 110 0 0,0 0-40 0 0,0-1-380 0 0,0 1 87 0 0,0-1-52 0 0,0 0-739 0 0,0 0-583 0 0,0 0-1110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2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 10176 0 0,'-2'-1'84'0'0,"-3"1"-49"0"0,1 0 37 0 0,0 1 71 0 0,3 0-30 0 0,-1 1 33 0 0,2-2-146 0 0,-5 5 75 0 0,-1 3-43 0 0,6-7-31 0 0,-1 1 0 0 0,1 0 1 0 0,-1 0-1 0 0,1 0 0 0 0,-1-1 1 0 0,1 1-1 0 0,0 0 1 0 0,0 0-1 0 0,0 0 0 0 0,0 0 1 0 0,0 2-2 0 0,1-2-1 0 0,-1 1 1 0 0,0 0 0 0 0,0 0-1 0 0,0-1 1 0 0,-1 1-1 0 0,1 0 1 0 0,-1 0 0 0 0,0 1 0 0 0,0-1 0 0 0,0-1 0 0 0,0 0 0 0 0,1-1 0 0 0,-1 1 0 0 0,1 0 0 0 0,-1 0 0 0 0,1 0 0 0 0,0-1 0 0 0,-1 1 0 0 0,1 0 0 0 0,0 0 0 0 0,0 0 0 0 0,0 0 0 0 0,1-1 0 0 0,-1 1 0 0 0,0 0 0 0 0,1 0 0 0 0,-1 0 0 0 0,1-1 0 0 0,-1 1 0 0 0,1 0 0 0 0,0-1 0 0 0,0 1 0 0 0,0-1 1 0 0,-1 0 1 0 0,0 1-1 0 0,1-1 1 0 0,-1 0-1 0 0,0 0 1 0 0,0 0-1 0 0,0 0 1 0 0,0 0-1 0 0,0 1 1 0 0,0-1-1 0 0,0 0 1 0 0,0 0-1 0 0,0 0 1 0 0,0 0-1 0 0,-1 0 1 0 0,1 1-2 0 0,-8 15 69 0 0,5-9-5 0 0,2-6-47 0 0,0 0 1 0 0,1 0-1 0 0,0-1 1 0 0,-1 1-1 0 0,1 0 1 0 0,0 0-1 0 0,0 0 1 0 0,0 0-1 0 0,0 0 1 0 0,0 0-1 0 0,0 1-17 0 0,8 14 158 0 0,-7-16-145 0 0,0 1-1 0 0,0 0 1 0 0,0 0-1 0 0,-1 0 1 0 0,1 0-1 0 0,0 0 1 0 0,-1 0-1 0 0,1 0 1 0 0,-1 0-1 0 0,1 0 1 0 0,-1 2-13 0 0,-1 8 19 0 0,1-9-9 0 0,0 0 0 0 0,-1 0 1 0 0,1 0-1 0 0,0 1 1 0 0,1-1-1 0 0,-1 0 0 0 0,1 0 1 0 0,-1 0-1 0 0,1 0 1 0 0,0 1-11 0 0,4 4 34 0 0,2 4 7 0 0,-5 2 44 0 0,-2-14-85 0 0,-1 1 1 0 0,1 0 0 0 0,0-1 0 0 0,0 1 0 0 0,1 0 0 0 0,-1-1 0 0 0,0 1 0 0 0,0 0 0 0 0,0-1 0 0 0,0 1 0 0 0,1 0 0 0 0,-1-1 0 0 0,0 1 1 0 0,0 0-1 0 0,1-1 0 0 0,-1 1-1 0 0,1-1 0 0 0,0 1 0 0 0,-1-1 0 0 0,1 0 0 0 0,0 1 0 0 0,0-1 0 0 0,0 0 0 0 0,0 0 0 0 0,-1 0 0 0 0,1 1 0 0 0,0-1 0 0 0,0 0 0 0 0,0 0 0 0 0,0 0 0 0 0,0-1 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3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347 175 6272 0 0,'0'0'141'0'0,"0"0"23"0"0,0 0 11 0 0,0-3-29 0 0,0-8-58 0 0,0 7 173 0 0,0 0-106 0 0,0 2-68 0 0,0-2 8 0 0,0 3-15 0 0,0-2 305 0 0,-2 0 2 0 0,-9-7-17 0 0,10 8-166 0 0,-1 0-55 0 0,2 0-46 0 0,-1 0-36 0 0,2-6 79 0 0,0 8-93 0 0,-1-3 110 0 0,0 1-36 0 0,0-1 37 0 0,0 0-84 0 0,0 0-25 0 0,0 1 17 0 0,-3-3 219 0 0,-8-8-3 0 0,6 0 5 0 0,-5 8 23 0 0,4-6 11 0 0,-2 6-70 0 0,-8-4 46 0 0,11 7-203 0 0,-1-1 61 0 0,1 1-63 0 0,-2-1 35 0 0,2 0 12 0 0,1-1 57 0 0,-3-2 111 0 0,-2-2-80 0 0,-2 4-98 0 0,-3 3-73 0 0,-8 1-52 0 0,2 0-18 0 0,-9 0-8 0 0,24 3-60 0 0,-8 7 1 0 0,-3-1 38 0 0,15-6 16 0 0,-1 1 14 0 0,-11 1-4 0 0,12-4 7 0 0,0 0 1 0 0,0-1-1 0 0,0 1 1 0 0,-1 0-1 0 0,1 0 1 0 0,0 0-1 0 0,0 0 0 0 0,1 0 1 0 0,-1 0-1 0 0,0 0 1 0 0,0 0-1 0 0,0 1 4 0 0,-11 21-11 0 0,11-22 11 0 0,0 1 0 0 0,1-1 0 0 0,-1 0 0 0 0,0 1 0 0 0,1-1 1 0 0,-1 0-1 0 0,1 1 0 0 0,-1-1 0 0 0,1 1 0 0 0,0-1 0 0 0,0 1 0 0 0,-1-1 0 0 0,1 1 0 0 0,0-1 0 0 0,0 1 0 0 0,1 0 0 0 0,-1 77 0 0 0,0-78 0 0 0,0 1 0 0 0,0 0 0 0 0,0 0 0 0 0,1 0 0 0 0,-1-1 0 0 0,1 1 0 0 0,-1 0 0 0 0,1-1 0 0 0,0 1 0 0 0,0 0 0 0 0,-1-1 1 0 0,1 1-1 0 0,0-1 0 0 0,1 1-1 0 0,-2-1 0 0 0,1 1 0 0 0,0-1 0 0 0,0 1 0 0 0,0 0 0 0 0,-1-1 0 0 0,1 1 0 0 0,-1 0 0 0 0,1 0 0 0 0,-1-1 0 0 0,0 1 0 0 0,0 0 0 0 0,0 0 1 0 0,0 0-3 0 0,1-1 1 0 0,-1 1-1 0 0,0 0 1 0 0,1 0-1 0 0,-1-1 1 0 0,1 1-1 0 0,-1 0 1 0 0,1-1-1 0 0,0 1 1 0 0,0 0-1 0 0,0-1 1 0 0,-1 1-1 0 0,2-1 1 0 0,-1 1-1 0 0,0-1 1 0 0,0 0-1 0 0,0 0 1 0 0,1 1-1 0 0,-1-1 3 0 0,12 15-12 0 0,-8-6 12 0 0,-2-1 0 0 0,1 1 0 0 0,0 5 0 0 0,1 2 0 0 0,-4-15 0 0 0,0 0 0 0 0,0-1 0 0 0,0 1 0 0 0,0 0 0 0 0,0 0 0 0 0,1-1 0 0 0,-1 1 0 0 0,0-1 0 0 0,1 1 0 0 0,-1-1 0 0 0,1 1 0 0 0,-1-1 0 0 0,1 0 0 0 0,-1 1 0 0 0,1 0 0 0 0,-1-1 0 0 0,0 1 0 0 0,0 0 0 0 0,0 0 0 0 0,0-1 0 0 0,0 2 0 0 0,2 10 0 0 0,-3-11 0 0 0,1 0 0 0 0,-1 0 0 0 0,1 1 0 0 0,-1-1 0 0 0,1 0 0 0 0,0 0 0 0 0,0 1 0 0 0,0-1 0 0 0,1 0 0 0 0,-1 0 0 0 0,0 0 0 0 0,1-1 0 0 0,-1 1 0 0 0,1 0 0 0 0,3 4 0 0 0,-1-1 0 0 0,1 1 0 0 0,-1 0 0 0 0,2 5 0 0 0,2 0 0 0 0,4 10 0 0 0,-10-17 0 0 0,0 1 0 0 0,1-1 0 0 0,-1 0 0 0 0,1 0 0 0 0,0-1 0 0 0,1 2 0 0 0,9 11 0 0 0,-8-5 16 0 0,0-1 42 0 0,1-2 42 0 0,-3-5 47 0 0,-2 0-66 0 0,-2 6-20 0 0,1-6-12 0 0,-1 2-6 0 0,1-1 63 0 0,-5 7 426 0 0,2-7-341 0 0,1 0-104 0 0,1-2-88 0 0,0 0-37 0 0,-2 3 107 0 0,3-5-53 0 0,0 1 0 0 0,-1-1-1 0 0,1 1 1 0 0,0 0 0 0 0,-1-1 0 0 0,1 1 0 0 0,0 0 0 0 0,-1-1 0 0 0,1 1 0 0 0,-1-1 0 0 0,1 1 0 0 0,-1-1 0 0 0,1 1 0 0 0,-1-1 0 0 0,1 0 0 0 0,-1 1 0 0 0,1-1 0 0 0,-1 0-1 0 0,0 1 1 0 0,1-1 0 0 0,-1 0 0 0 0,0 1-16 0 0,-4 1 59 0 0,2 0-5 0 0,1 1-28 0 0,-1-1 10 0 0,0 1 31 0 0,-1 0 32 0 0,-2 0 53 0 0,2-1-108 0 0,1-1-20 0 0,0 1 1 0 0,0-1-1 0 0,0 1 0 0 0,0-1 0 0 0,0 0 0 0 0,0 0 0 0 0,-1-1 0 0 0,1 1 0 0 0,0-1 0 0 0,-1 1 0 0 0,1-1-24 0 0,1 0 8 0 0,1 0 1 0 0,-1 0 0 0 0,0 1-1 0 0,1-1 1 0 0,-1 0-1 0 0,0 1 1 0 0,1-1-1 0 0,-1 1 1 0 0,1 0-1 0 0,-1-1 1 0 0,1 1 0 0 0,-1 0-1 0 0,1 0 1 0 0,0 0-9 0 0,-8 4 34 0 0,-6-2 27 0 0,-1-3-49 0 0,0-3-12 0 0,8-1-8 0 0,-6-3-16 0 0,4 1-29 0 0,1 0-31 0 0,0-2-51 0 0,5 3 11 0 0,-2-1-124 0 0,4 5 53 0 0,1-1 35 0 0,0-1-74 0 0,0 1 58 0 0,1-3-9 0 0,0 4 72 0 0,0-1-49 0 0,0 1 14 0 0,-1 0-41 0 0,0-3-326 0 0,-2 1-118 0 0,2 1 95 0 0,-1 0-44 0 0,-1-1-676 0 0,3 3 1258 0 0,-2-2-1785 0 0,1 2-1002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4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8928 0 0,'0'0'200'0'0,"0"0"33"0"0,0 0 14 0 0,0 0 18 0 0,0 0 75 0 0,0 0 39 0 0,3 0 5 0 0,3 1-195 0 0,0 1-46 0 0,1 2-17 0 0,0 3 2 0 0,-3-5 27 0 0,-1-1-70 0 0,1-1-43 0 0,1 0-24 0 0,-2-1 32 0 0,3 1 76 0 0,19 0-84 0 0,-12 0 26 0 0,-1-1-2 0 0,-4 1-63 0 0,-1 0-46 0 0,0 1-57 0 0,-2-1-37 0 0,-1 1-59 0 0,-1 0-66 0 0,-1 0-75 0 0,-2 0 72 0 0,1 0-43 0 0,-1 0-38 0 0,1 0-33 0 0,-1 2-636 0 0,0 3-670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28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8176 0 0,'0'0'196'0'0,"0"0"-95"0"0,0 0 74 0 0,0 0-46 0 0,0 0 136 0 0,0 0 241 0 0,0 0 26 0 0,0 0-14 0 0,0 0-71 0 0,0 0-30 0 0,0 0-7 0 0,3 0-29 0 0,-3 0-370 0 0,1 0 1 0 0,-1 0 0 0 0,1 0-1 0 0,-1 0 1 0 0,1 0-1 0 0,-1 0 1 0 0,1 0-1 0 0,-1 0 1 0 0,1 1-1 0 0,-1-1 1 0 0,1 0-1 0 0,-1 0 1 0 0,0 0 0 0 0,1 1-1 0 0,-1-1 1 0 0,1 0-1 0 0,-1 0 1 0 0,0 1-1 0 0,1-1 1 0 0,-1 0-1 0 0,0 1 1 0 0,1-1-1 0 0,-1 0 1 0 0,0 1-1 0 0,1-1 1 0 0,-1 1 0 0 0,0-1-1 0 0,0 0 1 0 0,0 1-1 0 0,1 0-11 0 0,0 15 281 0 0,-1-11-209 0 0,3 0 132 0 0,8 10 3 0 0,-9-12-155 0 0,0 1 0 0 0,0 0-1 0 0,0 0 1 0 0,-1 0-1 0 0,1 2-51 0 0,0 3 87 0 0,0-1 0 0 0,-1 1 0 0 0,0 0 0 0 0,0-1 0 0 0,-1 4-87 0 0,-1 3 96 0 0,1-2-6 0 0,0 1 1 0 0,1 0 0 0 0,1 4-91 0 0,4 5 121 0 0,-1-3 34 0 0,-3 5 46 0 0,2 10 64 0 0,5 3 69 0 0,-8-35-298 0 0,1 12 131 0 0,0 0-34 0 0,-3 32 186 0 0,1-29-186 0 0,-1 0 34 0 0,1-4-66 0 0,0 2 81 0 0,0 0 50 0 0,0 23 377 0 0,0-16-297 0 0,0-18-247 0 0,0 2-8 0 0,0 0 2 0 0,0 6 36 0 0,0 0-57 0 0,0-11-114 0 0,0-2-56 0 0,0 0 43 0 0,0 0-77 0 0,0 0-93 0 0,0 0 77 0 0,0 0-42 0 0,0 0-45 0 0,0 0-43 0 0,0 0-38 0 0,0 0-35 0 0,0 0-251 0 0,0 0-58 0 0,0 0-47 0 0,0 0-32 0 0,0 0-1387 0 0,0 0-1229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4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8928 0 0,'0'0'200'0'0,"0"0"33"0"0,0 0 14 0 0,0 3-41 0 0,0 7-116 0 0,0-8-13 0 0,3-1 88 0 0,7-1 137 0 0,-7 0 2 0 0,-1 0-18 0 0,27 0 118 0 0,3 0-84 0 0,-23 1-345 0 0,6 6 127 0 0,-10-5-107 0 0,0 1-71 0 0,1-1-102 0 0,-3-2 42 0 0,1 0-36 0 0,-1 0-199 0 0,1 0-106 0 0,-2 0 63 0 0,0 0-40 0 0,3 0-540 0 0,1 0-430 0 0,4 0-818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4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48 7512 0 0,'-8'-1'38'0'0,"1"-1"43"0"0,-9-11 283 0 0,7 4-172 0 0,2 5-119 0 0,-4 1-38 0 0,-9 4-36 0 0,0 0 10 0 0,10-5 53 0 0,8 0 41 0 0,-3-3 146 0 0,3 7-267 0 0,0-1 34 0 0,-3 1 105 0 0,0-1 71 0 0,-14 1 506 0 0,12 0-442 0 0,4 0-190 0 0,-8 1 124 0 0,-1 6-23 0 0,4-2-79 0 0,-14 4 169 0 0,-1 1-12 0 0,10-1-36 0 0,3 0 21 0 0,2 4 73 0 0,-5 13 20 0 0,-6 11 83 0 0,15-23-241 0 0,5 8-18 0 0,-1-13-77 0 0,0 10 138 0 0,0-4-72 0 0,0 35 112 0 0,1-45-219 0 0,-1 1 0 0 0,1 0 0 0 0,0-1 0 0 0,1 1 0 0 0,-1-1 1 0 0,1 1-1 0 0,2 4-29 0 0,21 39 208 0 0,-12-24-164 0 0,-12-23-45 0 0,0-1 1 0 0,1 1 0 0 0,-1-1-1 0 0,0 0 1 0 0,0 0-1 0 0,0 1 1 0 0,1-1 0 0 0,-1 0-1 0 0,1 0 1 0 0,-1 0 0 0 0,1 0-1 0 0,-1-1 1 0 0,1 1 0 0 0,1 0 0 0 0,10 6 10 0 0,0 3 38 0 0,-4-3-40 0 0,-6-6 10 0 0,0 0 0 0 0,1 0 1 0 0,-1 0-1 0 0,0 0 0 0 0,1 0 1 0 0,-1-1-1 0 0,1 0 0 0 0,1 0-18 0 0,10 1 28 0 0,-13-1-29 0 0,3-3 44 0 0,10-8-12 0 0,14-4 84 0 0,-28 15-114 0 0,12-6 71 0 0,-8-4 0 0 0,6 3-15 0 0,-10 7-56 0 0,0 0 0 0 0,0-1 0 0 0,0 1 0 0 0,0-1-1 0 0,0 1 1 0 0,0-1 0 0 0,0 0 0 0 0,0 1 0 0 0,0-1 0 0 0,0 0 0 0 0,0 0 0 0 0,-1 0 0 0 0,1 1 0 0 0,0-1 0 0 0,-1 0 0 0 0,1-1-1 0 0,31-76 0 0 0,-32 76 0 0 0,1 1-1 0 0,-1 0 1 0 0,1-1 0 0 0,-1 1 0 0 0,0-1 0 0 0,0 1 0 0 0,1 0 0 0 0,-1-1 0 0 0,0 1 0 0 0,0-1 0 0 0,2-17 11 0 0,1 12 1 0 0,-1 1-6 0 0,0 0 0 0 0,0-1 0 0 0,-1 1 0 0 0,0 0 0 0 0,0-1 0 0 0,0 1 0 0 0,-1-6-6 0 0,1 4 0 0 0,-1 5 0 0 0,1 0 0 0 0,-1 0 0 0 0,0 0 0 0 0,0 0 0 0 0,0 0 0 0 0,-1 0 0 0 0,1 0 0 0 0,-1 0 0 0 0,1 0 0 0 0,-1 0 0 0 0,0 0 0 0 0,-1-1 1 0 0,0 1 0 0 0,0-1 0 0 0,1 0 0 0 0,-1 0 0 0 0,1 1 0 0 0,0-1 0 0 0,0 0 0 0 0,0 0 0 0 0,1 0 0 0 0,-1-3-1 0 0,3-6 25 0 0,3 9 3 0 0,-5 4-28 0 0,1 0 0 0 0,-1 0 0 0 0,0 0 0 0 0,1 0 0 0 0,-1-1 0 0 0,0 1 0 0 0,1 0 0 0 0,-1 0 0 0 0,0-1 0 0 0,1 1 0 0 0,-1 0 0 0 0,0 0 0 0 0,1-1 1 0 0,-1 1-1 0 0,0 0 0 0 0,0-1 0 0 0,0 1 0 0 0,1 0 0 0 0,-1-1 0 0 0,0 1 0 0 0,0-1 0 0 0,1-2-14 0 0,0-1 0 0 0,-1 1 0 0 0,1 0 0 0 0,-1-1 0 0 0,0 1 0 0 0,0-4 14 0 0,0 7-68 0 0,0 3 4 0 0,0 1 40 0 0,0-2 13 0 0,0 0 1 0 0,0 1-1 0 0,0-1 1 0 0,0 0 0 0 0,0 1-1 0 0,1-1 1 0 0,-1 0 0 0 0,1 1-1 0 0,0 0 11 0 0,1 1-1 0 0,0 0 0 0 0,-1-1 0 0 0,1 1 0 0 0,-1 0 0 0 0,0-1 0 0 0,0 1 0 0 0,0 0 0 0 0,0 0 0 0 0,0 0 0 0 0,-1 3 1 0 0,0-5 0 0 0,0 0 0 0 0,0-1 0 0 0,0 1 0 0 0,0 0 0 0 0,1-1 0 0 0,-1 1 0 0 0,1 0 0 0 0,-1-1 0 0 0,1 1 0 0 0,-1-1 0 0 0,1 1 0 0 0,0-1 0 0 0,0 1 0 0 0,0-1 0 0 0,5 12 0 0 0,-5 4 0 0 0,-1-15 0 0 0,0 1 0 0 0,0-1 0 0 0,0 0 0 0 0,0 1 0 0 0,1-1 0 0 0,-1 0 0 0 0,0 1 0 0 0,1-1 0 0 0,0 0 0 0 0,0 3 0 0 0,10 13 14 0 0,-6 8 65 0 0,2-12-5 0 0,-6-13-61 0 0,-1 0 0 0 0,1 1 0 0 0,0-1 0 0 0,-1 1 0 0 0,1-1 0 0 0,0 1 0 0 0,-1-1 0 0 0,0 1 0 0 0,1-1 0 0 0,-1 1 0 0 0,0-1 0 0 0,0 1 0 0 0,0 0-13 0 0,0-1 13 0 0,0 1 0 0 0,1-1 0 0 0,-1 1 1 0 0,0-1-1 0 0,1 1 0 0 0,-1 0 0 0 0,1-1 1 0 0,-1 1-1 0 0,1-1 0 0 0,0 0 1 0 0,-1 1-1 0 0,1-1 0 0 0,0 1-13 0 0,5 11 100 0 0,-2 0-1 0 0,0 3 57 0 0,4-3 53 0 0,-5-10 12 0 0,-2 1-99 0 0,-1 0-64 0 0,-1 1-42 0 0,1-3 36 0 0,-1 4-25 0 0,2-5-14 0 0,12 24-26 0 0,-10-12-79 0 0,-3-10-67 0 0,0-3 64 0 0,0 0-61 0 0,0 0-76 0 0,0 0 71 0 0,0 0-36 0 0,0 0-39 0 0,0 0-36 0 0,0 0-369 0 0,0 0 88 0 0,0 0-49 0 0,0 0-710 0 0,0 0-559 0 0,0 0-1062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6.3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0 7744 0 0,'0'0'174'0'0,"0"0"29"0"0,0 0 12 0 0,-3 3-35 0 0,-10 7-144 0 0,0-7 4 0 0,10-3 161 0 0,3 0 46 0 0,0 2 1 0 0,-1 5-92 0 0,-4-2 11 0 0,1-2-42 0 0,1 2 64 0 0,1 0-8 0 0,2 2 57 0 0,-3 5 3 0 0,-7 2-30 0 0,7-10-55 0 0,2 0-79 0 0,4 6-16 0 0,-2-9-31 0 0,3 7 48 0 0,2 2 52 0 0,-3 3 71 0 0,-2 7 109 0 0,3-1-59 0 0,8 16 130 0 0,0 2-52 0 0,-7-6-89 0 0,5 1 0 0 0,6 28 240 0 0,-13-46-314 0 0,-2 3-6 0 0,0 2-4 0 0,4-4-41 0 0,11 31 387 0 0,-8-28-353 0 0,-5-11-64 0 0,0 0 0 0 0,0 0 0 0 0,1 7-85 0 0,-3-8 40 0 0,1 0 0 0 0,0 0 0 0 0,0-1 0 0 0,0 1 0 0 0,1-1 0 0 0,0 1 1 0 0,1 1-41 0 0,-2-3 22 0 0,0 0 0 0 0,0 0 0 0 0,0 0 1 0 0,0 1-1 0 0,-1-1 0 0 0,1 1 0 0 0,-1 0-22 0 0,0 1 26 0 0,1-1-1 0 0,-1 0 0 0 0,1 1 1 0 0,0-1-1 0 0,1 0 1 0 0,0 0-1 0 0,0 2-25 0 0,0-4 10 0 0,-1 0 0 0 0,0 0 1 0 0,-1 1-1 0 0,1-1 0 0 0,0 1 0 0 0,-1-1 1 0 0,0 2-11 0 0,1 11 59 0 0,-2-15-56 0 0,0-1 0 0 0,0 1 1 0 0,0-1-1 0 0,0 1 1 0 0,0-1-1 0 0,0 1 1 0 0,0-1-1 0 0,0 1 1 0 0,0-1-1 0 0,0 1 1 0 0,0-1-1 0 0,0 1 1 0 0,0-1-1 0 0,0 1 1 0 0,0-1-1 0 0,0 1 1 0 0,1-1-1 0 0,-1 1 1 0 0,0-1-1 0 0,0 1 1 0 0,1-1-1 0 0,-1 1 1 0 0,0-1-1 0 0,1 0 0 0 0,-1 1 1 0 0,0-1-1 0 0,1 0 1 0 0,-1 1-1 0 0,1-1 1 0 0,-1 0-1 0 0,1 1 1 0 0,-1-1-1 0 0,0 0 1 0 0,1 0-1 0 0,-1 0 1 0 0,1 1-1 0 0,-1-1 1 0 0,1 0-1 0 0,-1 0 1 0 0,1 0-1 0 0,0 0 1 0 0,-1 0-1 0 0,1 0 1 0 0,-1 0-1 0 0,1 0 1 0 0,-1 0-4 0 0,3 0 96 0 0,-3 0 0 0 0,0 0 0 0 0,0 0-1 0 0,0 0 1 0 0,0 0 0 0 0,0 0-5 0 0,0 0-22 0 0,0 0-5 0 0,2-5 11 0 0,4 0-47 0 0,-1-1-13 0 0,-4 3-6 0 0,0 0 0 0 0,0 0-1 0 0,-1 0 1 0 0,1 0 0 0 0,-1 0 0 0 0,0 0 0 0 0,0-1 0 0 0,0 0-9 0 0,1-11 14 0 0,2 7 4 0 0,0 1 0 0 0,1 0 0 0 0,4-5-18 0 0,1-4-1 0 0,-5 5 1 0 0,-3 9 0 0 0,0 0 0 0 0,1-1 0 0 0,-1 1 0 0 0,0 0 0 0 0,0 0 0 0 0,1 0 0 0 0,0 0 0 0 0,-1 0 0 0 0,1 0 0 0 0,1-1 1 0 0,0-1-1 0 0,-1 0 0 0 0,1 1 0 0 0,-1-1 0 0 0,0 0 1 0 0,1-1-1 0 0,11-15-16 0 0,-10 16 0 0 0,16-14-37 0 0,-18 16 52 0 0,1 1 1 0 0,0 0 0 0 0,0-1-1 0 0,-1 1 1 0 0,1 1 0 0 0,0-1-1 0 0,0 0 1 0 0,0 1 0 0 0,0-1-1 0 0,0 1 1 0 0,0 0 0 0 0,0 0-1 0 0,1 0 1 0 0,9 0 1 0 0,48 0-87 0 0,-40 3 33 0 0,8 10 27 0 0,0 3-22 0 0,-23-12 47 0 0,-1 0-1 0 0,1 0 1 0 0,-1 1-1 0 0,0-1 1 0 0,-1 1-1 0 0,1 1 1 0 0,-1-1-1 0 0,3 5 2 0 0,9 22 0 0 0,-15-28 0 0 0,0 0 0 0 0,0 0 0 0 0,0 1 0 0 0,-1-1 0 0 0,1 0 0 0 0,-1 1 0 0 0,0-1 0 0 0,-1 0 0 0 0,0 5 0 0 0,1 7 0 0 0,0-16 0 0 0,0 1 0 0 0,0-1 0 0 0,0 1 0 0 0,0-1 0 0 0,0 1 0 0 0,0-1 0 0 0,0 1 0 0 0,0-1 0 0 0,0 1 0 0 0,0-1 0 0 0,0 1 0 0 0,0-1 0 0 0,0 1 0 0 0,-1-1 0 0 0,1 1 0 0 0,0-1 0 0 0,0 0 0 0 0,0 1 0 0 0,-1-1 0 0 0,1 1 0 0 0,0-1 0 0 0,-1 1 0 0 0,1-1 0 0 0,0 0 0 0 0,-1 1 0 0 0,1-1 0 0 0,0 0 0 0 0,-1 1 0 0 0,1-1 0 0 0,-1 0 0 0 0,1 0 0 0 0,-1 1 0 0 0,-6 3 0 0 0,2 9 0 0 0,3-10 0 0 0,0 1 0 0 0,0-1 0 0 0,-1-1 0 0 0,1 1 0 0 0,-1 0 0 0 0,0-1 0 0 0,0 1 0 0 0,0-1 0 0 0,-3 2 0 0 0,-7 1 0 0 0,5 9 0 0 0,7-13 0 0 0,-1 0 0 0 0,1 0 0 0 0,-1 0 0 0 0,1 0 0 0 0,-1 0 0 0 0,0 0 0 0 0,1-1 0 0 0,-1 1 0 0 0,0 0 0 0 0,0-1-1 0 0,0 1 1 0 0,-20 7 12 0 0,0 2 33 0 0,-1-7-37 0 0,22-3-8 0 0,-1 0 0 0 0,0 0 0 0 0,1 0 0 0 0,-1 1 0 0 0,0-1 0 0 0,1 0 0 0 0,-1 1 0 0 0,0-1 0 0 0,1 1 0 0 0,-1 0 0 0 0,1-1 0 0 0,-1 1 0 0 0,1 0 0 0 0,-1 0 0 0 0,-10 5 0 0 0,9-5 1 0 0,0-1-1 0 0,0 1 0 0 0,0-1 1 0 0,0 0-1 0 0,0 0 0 0 0,0 0 0 0 0,0 0 0 0 0,-1-1-5 0 0,-1 1 1 0 0,1 0-1 0 0,-1 1 0 0 0,0-1 0 0 0,1 1 0 0 0,0 0 0 0 0,-4 1 5 0 0,2 0-18 0 0,-6 1-52 0 0,-1 1-48 0 0,-1-1-48 0 0,-2-2-45 0 0,12-1 36 0 0,-6 0-107 0 0,7 0 142 0 0,0 0-63 0 0,0 0-124 0 0,1 0 114 0 0,1 0-38 0 0,0 0-41 0 0,-1 0-45 0 0,1 0-49 0 0,0 0-54 0 0,1 0 94 0 0,0 0-45 0 0,0 0-40 0 0,0 0-35 0 0,0 0-133 0 0,0 0-35 0 0,0 0-1389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6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10280 0 0,'0'0'230'0'0,"0"0"30"0"0,0 0 20 0 0,0 0-25 0 0,0 0-100 0 0,0 0-45 0 0,2-3 114 0 0,9-7 207 0 0,-9 8-178 0 0,0 1-68 0 0,0 0-56 0 0,0 1-46 0 0,0 0-27 0 0,3 1 2 0 0,-4-1 1 0 0,-1 0 3 0 0,3 0 135 0 0,0 0-39 0 0,3 0 64 0 0,0 0-81 0 0,4 0 51 0 0,-7 0-68 0 0,3-3 176 0 0,-5 2-281 0 0,0 0 0 0 0,0 0-1 0 0,0 0 1 0 0,0 0 0 0 0,1 0 0 0 0,-1 0 0 0 0,0 0 0 0 0,1 1 0 0 0,-1-1 0 0 0,1 0 0 0 0,-1 1 0 0 0,1-1 0 0 0,0 1-19 0 0,35-2 216 0 0,-17 2-146 0 0,-15 0-189 0 0,-1 0 85 0 0,12 0 155 0 0,-9 0-139 0 0,-4 0-62 0 0,1 0-73 0 0,-1 0-41 0 0,0 0-73 0 0,0 0-80 0 0,0 0-92 0 0,-1 0-101 0 0,1 0-110 0 0,-1 0-121 0 0,-1 0 338 0 0,0 0-34 0 0,1 0-1306 0 0,-1 0-1007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6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8144 0 0,'0'0'182'0'0,"0"0"29"0"0,0 0 13 0 0,2 2-32 0 0,-1-1-147 0 0,2 2-10 0 0,3 2-71 0 0,-4-4 56 0 0,1 0 43 0 0,0 0 76 0 0,1 0 95 0 0,1-1 116 0 0,-3 1-125 0 0,1-1 37 0 0,5 1 167 0 0,-1 2-64 0 0,-1 1-53 0 0,-1 1-43 0 0,-3-4-5 0 0,0 0-62 0 0,-1 0-53 0 0,1-1-44 0 0,0 1-25 0 0,0-1-38 0 0,3-1 8 0 0,-3 0-2 0 0,-1 1 49 0 0,6 1 125 0 0,-5-1-147 0 0,0 0 0 0 0,0 0 0 0 0,0 0 0 0 0,1 0 0 0 0,-1 0-1 0 0,0-1 1 0 0,0 1 0 0 0,0-1 0 0 0,0 1 0 0 0,1-1-75 0 0,5-4 250 0 0,2-1 112 0 0,4 4 97 0 0,-12 2-425 0 0,1 0 74 0 0,0 0 62 0 0,8 0 421 0 0,-6-1-379 0 0,-1 0-92 0 0,-1 0-95 0 0,5-4 38 0 0,-6 4-51 0 0,-1 0-1 0 0,1 0 0 0 0,-1 0 0 0 0,1 1 0 0 0,-1-1 0 0 0,1 0 0 0 0,-1 1 1 0 0,1-1-1 0 0,-1 1 0 0 0,1-1 0 0 0,0 1 0 0 0,-1 0 0 0 0,1 0 1 0 0,0 0-12 0 0,9-3 66 0 0,-6-2-40 0 0,-5 4-26 0 0,0 1 0 0 0,1-1 1 0 0,-1 1-1 0 0,1-1 0 0 0,-1 1 0 0 0,1-1 0 0 0,-1 1 0 0 0,1-1 0 0 0,-1 1 0 0 0,1-1 1 0 0,-1 1-1 0 0,1 0 0 0 0,0-1 0 0 0,-1 1 0 0 0,1 0 0 0 0,0 0 0 0 0,-1-1 0 0 0,1 1 1 0 0,0 0-1 0 0,-1 0 0 0 0,1 0 0 0 0,0 0 0 0 0,-1 0 0 0 0,1 0 0 0 0,0 0 0 0 0,-1 0 0 0 0,3 0 58 0 0,1 0-121 0 0,-1 0-103 0 0,0 0-108 0 0,1 0-111 0 0,-1 0-114 0 0,0 0-116 0 0,0-1-120 0 0,-1 1-124 0 0,-1-2-125 0 0,1-2-994 0 0,-1-5-1121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5.2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0 237 9960 0 0,'0'0'222'0'0,"0"0"30"0"0,0 0 20 0 0,0 0-24 0 0,1 0-184 0 0,1-2-37 0 0,5-5-3 0 0,-1 3 25 0 0,6 1 179 0 0,0 4 76 0 0,-10-1-243 0 0,-1 0 0 0 0,1 0 0 0 0,0 0 0 0 0,0 0 0 0 0,0 0 0 0 0,0 0 0 0 0,0 0 0 0 0,0-1 0 0 0,0 1 0 0 0,-1-1 0 0 0,2 0-61 0 0,5-4 217 0 0,-6 4-174 0 0,-1 0 0 0 0,1 0 0 0 0,-1 1 0 0 0,0-1 0 0 0,1 0 0 0 0,0 0 0 0 0,-1 1 0 0 0,1-1 1 0 0,-1 1-1 0 0,1 0 0 0 0,0-1 0 0 0,-1 1 0 0 0,1 0 0 0 0,0 0-43 0 0,8 0 221 0 0,0 0-64 0 0,15 0 164 0 0,-11-2-69 0 0,-4-3-80 0 0,2-1-34 0 0,3 3-26 0 0,29 3 247 0 0,-29 0-280 0 0,-8 0-166 0 0,1 0 37 0 0,7 0 39 0 0,0 0 85 0 0,19 0 205 0 0,-24 0-219 0 0,1 0-36 0 0,1 0-63 0 0,0 0-94 0 0,-5 0 15 0 0,-1 0-37 0 0,1 0-41 0 0,-1 0-45 0 0,1 0-48 0 0,-1 0-52 0 0,1 0-55 0 0,-1 0-59 0 0,-6 0 132 0 0,0 0-46 0 0,0 0-41 0 0,0 0-36 0 0,0 0-129 0 0,0 0-35 0 0,0 0-1343 0 0</inkml:trace>
  <inkml:trace contextRef="#ctx0" brushRef="#br0" timeOffset="310.76">237 1 9848 0 0,'0'0'222'0'0,"0"0"30"0"0,-3 0 19 0 0,-6 0-154 0 0,2 1-36 0 0,0 1-9 0 0,2 1-39 0 0,2 5 11 0 0,4-1 46 0 0,0-2 26 0 0,-1 0 63 0 0,0 9 296 0 0,0-12 6 0 0,0-2 10 0 0,0 0 17 0 0,0 5 4 0 0,0-2-467 0 0,0-1 49 0 0,0 2 40 0 0,0-1 36 0 0,0 8 335 0 0,-1 8 448 0 0,1-10-571 0 0,1 1-6 0 0,-1-2-159 0 0,0-4-152 0 0,1-1-32 0 0,-1 0-38 0 0,1 0-39 0 0,-1 0-44 0 0,1-1-47 0 0,12 24 374 0 0,-4-10-103 0 0,-5-5-80 0 0,1 15 42 0 0,6-5-2 0 0,-6 5-16 0 0,6-5-52 0 0,-6 6 20 0 0,9-1 7 0 0,-4-7 66 0 0,-9-17-95 0 0,0 0-1 0 0,0 0 1 0 0,-1 0-1 0 0,1 0 1 0 0,-1 1-1 0 0,1-1 1 0 0,-1 0-1 0 0,0 1-25 0 0,0-1 15 0 0,0-1 0 0 0,0 1 0 0 0,0-1 0 0 0,0 1-1 0 0,0-1 1 0 0,0 1 0 0 0,1-1 0 0 0,-1 1 0 0 0,0-1-1 0 0,1 1 1 0 0,-1-1 0 0 0,1 1 0 0 0,0-1 0 0 0,0 0-1 0 0,-1 0 1 0 0,1 1-15 0 0,11 21 83 0 0,-8-18-120 0 0,-3-3-14 0 0,1 0-32 0 0,-1-1-19 0 0,0 0-32 0 0,0 0-39 0 0,0 0-43 0 0,0 0-46 0 0,-1-1-44 0 0,1 1-40 0 0,-1-1-36 0 0,0 1-252 0 0,0-1-60 0 0,0 1-48 0 0,0 0-35 0 0,0 3-1399 0 0,0 5-1244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26.1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48 6072 0 0,'0'0'133'0'0,"0"0"23"0"0,0 0 12 0 0,-3 0-23 0 0,0 0-121 0 0,1 0-24 0 0,0 0 1 0 0,0 0-1 0 0,0 0 1 0 0,1 0-1 0 0,-1 0 1 0 0,0 0 0 0 0,0 0-1 0 0,0 1 1 0 0,1-1-1 0 0,-1 1 1 0 0,-1 0-1 0 0,-2 5-17 0 0,1 0 30 0 0,-5-5 81 0 0,4-1 41 0 0,-15 1 475 0 0,13 2-297 0 0,3-1-89 0 0,0 1 49 0 0,-1 1 61 0 0,0 1 71 0 0,-12 5 116 0 0,0 0-37 0 0,8-1-225 0 0,7-4-155 0 0,2-4-75 0 0,0 0-1 0 0,-1-1 1 0 0,1 1-1 0 0,0 0 1 0 0,-1-1-1 0 0,1 1 1 0 0,0-1-1 0 0,-1 1 1 0 0,1-1-1 0 0,-1 1 1 0 0,1-1-1 0 0,-1 1 1 0 0,1-1-1 0 0,-1 1 1 0 0,1-1-1 0 0,-1 1 1 0 0,1-1-1 0 0,-1 0 1 0 0,0 1-1 0 0,1-1 1 0 0,-1 0-1 0 0,0 0-28 0 0,-4 3 127 0 0,-4 4 158 0 0,0 9 253 0 0,2-2-146 0 0,1-6-196 0 0,-5 3 19 0 0,4 0-53 0 0,5-6-96 0 0,0 0 0 0 0,0 0-1 0 0,0 0 1 0 0,1 0 0 0 0,-1 2-66 0 0,-4 15 225 0 0,-4-1 25 0 0,7-8-186 0 0,1 0-37 0 0,-4 3-17 0 0,4-13-10 0 0,1 0 0 0 0,0 0 0 0 0,0 1 0 0 0,0-1 0 0 0,1 1 0 0 0,-1-1 1 0 0,1 0-1 0 0,-1 2 0 0 0,2 2 0 0 0,-1-1 0 0 0,1 1 0 0 0,0-1 0 0 0,0 1 0 0 0,0-1 0 0 0,1 0 0 0 0,2 5 0 0 0,-1-3 0 0 0,-2-4 0 0 0,1 0 1 0 0,0 0-1 0 0,0 0 1 0 0,0 1-1 0 0,1 0 0 0 0,2 1 28 0 0,0 0 0 0 0,0-1-1 0 0,0 1 1 0 0,1-1-28 0 0,6 6 55 0 0,-11-9-48 0 0,0-1 1 0 0,0 0-1 0 0,0 0 1 0 0,0 1 0 0 0,1-1-1 0 0,-1 0 1 0 0,1 0-1 0 0,-1 0 1 0 0,1-1 0 0 0,-1 1-1 0 0,1 0 1 0 0,-1 0-1 0 0,1-1 1 0 0,0 1 0 0 0,-1-1-1 0 0,1 0 1 0 0,0 1-1 0 0,-1-1 1 0 0,1 0 0 0 0,0 0-8 0 0,0 0 14 0 0,0 1 0 0 0,-1-1 0 0 0,1 0 0 0 0,0 1 0 0 0,0-1 0 0 0,-1 1 0 0 0,1 0 0 0 0,-1 0 0 0 0,1-1 0 0 0,0 1 0 0 0,0 1-14 0 0,-1-1 9 0 0,0-1 0 0 0,0 1 0 0 0,0 0 0 0 0,0-1-1 0 0,0 1 1 0 0,0-1 0 0 0,0 1 0 0 0,0-1 0 0 0,0 1 0 0 0,0-1 0 0 0,0 0 0 0 0,0 0 0 0 0,0 1 0 0 0,0-1-1 0 0,0 0 1 0 0,0 0 0 0 0,0 0 0 0 0,1 0 0 0 0,-1 0 0 0 0,0-1 0 0 0,0 1 0 0 0,0 0 0 0 0,0 0 0 0 0,0-1-9 0 0,7-4 60 0 0,-6 4-47 0 0,-1 0 1 0 0,0 0 0 0 0,1 1-1 0 0,-1-1 1 0 0,1 0 0 0 0,0 0-1 0 0,-1 1 1 0 0,1-1 0 0 0,-1 1-1 0 0,1 0 1 0 0,0-1 0 0 0,-1 1 0 0 0,1 0-1 0 0,0 0 1 0 0,1 0-14 0 0,3 0 23 0 0,11 0 76 0 0,-15 0-79 0 0,0 0-1 0 0,1-1 0 0 0,-1 1 1 0 0,0-1-1 0 0,1 1 0 0 0,-1-1 1 0 0,0 0-1 0 0,0 0 0 0 0,1 0 1 0 0,-1 0-1 0 0,0 0 1 0 0,0 0-1 0 0,0-1 0 0 0,0 1 1 0 0,0-1-1 0 0,0 0-19 0 0,30-34 310 0 0,-19 12-165 0 0,-5 4 25 0 0,1 5-50 0 0,-6 11-93 0 0,-1 0 1 0 0,0-1 0 0 0,0 1-1 0 0,0 0 1 0 0,0-1 0 0 0,-1 0-28 0 0,5-24 152 0 0,4 8-3 0 0,-5-5-11 0 0,2 9-24 0 0,-5 14-97 0 0,-1 1 0 0 0,0-1 0 0 0,0 0 0 0 0,0 1 0 0 0,0-1 0 0 0,-1 0 0 0 0,1 1 0 0 0,-1-4-17 0 0,0 3 25 0 0,0 0-1 0 0,0 0 0 0 0,-1 0 1 0 0,1 0-1 0 0,-1 0 0 0 0,0 0 0 0 0,0-1-24 0 0,-2-6 74 0 0,-3-9 73 0 0,-1 4 52 0 0,-2-1 31 0 0,-1 0-68 0 0,-2 0-84 0 0,-2 1-100 0 0,4 4 42 0 0,-4-2-55 0 0,1 0-82 0 0,0 0-104 0 0,7 6 65 0 0,-1 1-33 0 0,3 1 101 0 0,1 3-30 0 0,0 0-42 0 0,1 1-72 0 0,0 0-29 0 0,0 0-73 0 0,-1 0-81 0 0,1 0-90 0 0,0 0-78 0 0,-1 0-103 0 0,1 0-110 0 0,-1-1-119 0 0,-4-2-1123 0 0,-2-5-1148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26.6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10768 0 0,'0'0'241'0'0,"0"0"38"0"0,0 0 13 0 0,0 0-26 0 0,0 0-108 0 0,1 0-48 0 0,1 3 114 0 0,9 7 207 0 0,-10-8-211 0 0,0 0-51 0 0,0-1-43 0 0,-1 1-36 0 0,0 2 19 0 0,0 1-54 0 0,-1-4-10 0 0,1 1 40 0 0,3 12 321 0 0,7 0 48 0 0,-8-12-247 0 0,-1 0-47 0 0,0 0-41 0 0,-1-1-34 0 0,0 3 17 0 0,-1 1-50 0 0,1-3-10 0 0,0-1 39 0 0,0 13 196 0 0,-1 2 40 0 0,0 14 310 0 0,2-10-251 0 0,0-4-129 0 0,2-2-88 0 0,7 18 132 0 0,-5-1-10 0 0,0-14-140 0 0,-3-11-81 0 0,0 1 1 0 0,-1-1 0 0 0,1 1-1 0 0,-2 0 1 0 0,1 0-1 0 0,-1 0-60 0 0,2 18 172 0 0,5 6-3 0 0,-1-1-12 0 0,-5-6-4 0 0,-1 5 20 0 0,0 12 38 0 0,3-1-54 0 0,16 43 166 0 0,-12-55-215 0 0,-6-9-33 0 0,-1-17-59 0 0,0 1-1 0 0,0-1 1 0 0,0 1 0 0 0,0-1 0 0 0,1 0-1 0 0,-1 1 1 0 0,0-1 0 0 0,1 1-1 0 0,0-1 1 0 0,0 2-16 0 0,4 4 41 0 0,2 4-12 0 0,-5 2 48 0 0,-2-6-60 0 0,0 11 32 0 0,0-17-121 0 0,0-2-62 0 0,0 0 37 0 0,0 0 23 0 0,0 0-37 0 0,0 0-16 0 0,0 0-37 0 0,0 0-41 0 0,0 0-48 0 0,0 0-50 0 0,0 0-49 0 0,0 0-44 0 0,0 0-39 0 0,0 0-284 0 0,0 0-66 0 0,0 0-52 0 0,0 0-37 0 0,0 0-330 0 0,0 0-34 0 0,0 0-2593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27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8752 0 0,'0'0'197'0'0,"0"0"24"0"0,0 0 19 0 0,3 0-29 0 0,0 0-179 0 0,15 0-13 0 0,-13 3 31 0 0,-2 2 76 0 0,-1 0 47 0 0,11 0 206 0 0,-9-3-278 0 0,-1 0 0 0 0,0 1 1 0 0,0-1-1 0 0,0 0 0 0 0,3 4-101 0 0,14 15 469 0 0,-14-14-312 0 0,0 0 0 0 0,0-1 0 0 0,1 0 0 0 0,0 0 0 0 0,1 1-157 0 0,-6-6 29 0 0,0 0 1 0 0,0 1 0 0 0,1-1-1 0 0,-1 1 1 0 0,0 0 0 0 0,-1-1-1 0 0,1 1 1 0 0,0 0-1 0 0,-1 0 1 0 0,1 0 0 0 0,-1 1-1 0 0,1-1 1 0 0,-1 0 0 0 0,0 0-1 0 0,0 1 1 0 0,0-1 0 0 0,0 1-1 0 0,0-1 1 0 0,-1 1 0 0 0,1-1-1 0 0,-1 3-29 0 0,6 12 205 0 0,0-1-1 0 0,1 0 1 0 0,1 0-1 0 0,6 9-204 0 0,6 11 360 0 0,-3 2-24 0 0,-14-28-251 0 0,0 0-1 0 0,-1 0 0 0 0,1 0 0 0 0,-2 1 1 0 0,0-1-1 0 0,0 0 0 0 0,-1 5-84 0 0,1 3 132 0 0,0-3-35 0 0,5 18 69 0 0,1-1-8 0 0,-6-17-66 0 0,-1 3 33 0 0,0 11 34 0 0,0 2-40 0 0,0 64 155 0 0,0-86-236 0 0,-1-1 0 0 0,0 0 0 0 0,-1 0 0 0 0,0 0 1 0 0,0 1-39 0 0,0-2 53 0 0,0 1 0 0 0,1-1 0 0 0,0 0 1 0 0,0 1-1 0 0,0 0-53 0 0,2 6 123 0 0,-2-1 0 0 0,0 1 0 0 0,-1 3-123 0 0,1-11 42 0 0,-1 0 1 0 0,1-1-1 0 0,-1 1 1 0 0,-1 0-1 0 0,0 2-42 0 0,-6 13 122 0 0,5-9-36 0 0,-2 2 59 0 0,-4 4 18 0 0,4 6-55 0 0,0-18-52 0 0,2-4-24 0 0,-1 9 49 0 0,-6-6-14 0 0,7 1-55 0 0,-1 0-12 0 0,-4-5-81 0 0,6-4-119 0 0,1 1 130 0 0,0 0-16 0 0,0 0-27 0 0,0 1-52 0 0,1-1-65 0 0,0 1-78 0 0,0 0 38 0 0,0 0-41 0 0,1 1-37 0 0,0 0-35 0 0,-1-1-248 0 0,1 1-57 0 0,0 0-809 0 0,0 0-638 0 0,0 0-1211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28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6992 0 0,'0'0'157'0'0,"0"0"23"0"0,0 0 12 0 0,0-2 35 0 0,0-3-123 0 0,0-2 187 0 0,1-2 269 0 0,1 5-297 0 0,1 1-59 0 0,0 2-118 0 0,1 1-50 0 0,1-3 309 0 0,6-7-22 0 0,-8 7-101 0 0,-1 2-76 0 0,1 0-46 0 0,0 2-46 0 0,0-1-18 0 0,-1-1 43 0 0,-2 0-59 0 0,0 0 1 0 0,1 1-1 0 0,-1-1 0 0 0,0 0 1 0 0,0 1-1 0 0,1-1 0 0 0,-1 1 1 0 0,0-1-1 0 0,0 0 1 0 0,0 0-1 0 0,0 1 0 0 0,0-1 1 0 0,0 0-1 0 0,0 1 0 0 0,0-1-20 0 0,0 1 6 0 0,0 0-1 0 0,0 0 0 0 0,0 0 0 0 0,0 0 0 0 0,0 0 1 0 0,0-1-1 0 0,0 1 0 0 0,0 0 0 0 0,0 0 1 0 0,0 0-1 0 0,0 0 0 0 0,0 0 0 0 0,0 0 0 0 0,0 0 1 0 0,0 0-1 0 0,0 0 0 0 0,0 0 0 0 0,0-1 0 0 0,0 1 1 0 0,0 0-1 0 0,0 0 0 0 0,0 0 0 0 0,0 0 1 0 0,0 0-1 0 0,0 0 0 0 0,0 0 0 0 0,0 0 0 0 0,0 0 1 0 0,1 0-1 0 0,-1 0 0 0 0,0 0 0 0 0,0 0 0 0 0,0-1 1 0 0,0 1-1 0 0,0 0 0 0 0,0 0 0 0 0,0 0 1 0 0,0 0-1 0 0,0 0 0 0 0,0 0 0 0 0,0 0 0 0 0,0 0 1 0 0,1 0-1 0 0,-1 0 0 0 0,0 0 0 0 0,0 0 1 0 0,0 0-1 0 0,0 0 0 0 0,0 0 0 0 0,0 0 0 0 0,0 0 1 0 0,0 0-1 0 0,0 0 0 0 0,0 0 0 0 0,1 0 0 0 0,-1 0 1 0 0,0 0-6 0 0,19 0 412 0 0,-12 0-263 0 0,-4 0-13 0 0,-3 0-59 0 0,2 0-11 0 0,11 0-2 0 0,8 0 23 0 0,-14 1-69 0 0,-6 1-6 0 0,5 11-1 0 0,-1-5-11 0 0,-4-6 1 0 0,-1-1-1 0 0,1 0 1 0 0,0 1 0 0 0,0-1 0 0 0,0 1-1 0 0,-1-1 1 0 0,1 1 0 0 0,-1 0 0 0 0,1-1-1 0 0,-1 1 1 0 0,0-1 0 0 0,1 1 0 0 0,-1 0-1 0 0,0 0 0 0 0,0 50 246 0 0,0-46-226 0 0,1-3-10 0 0,-1 0 0 0 0,0 0-1 0 0,0 0 1 0 0,0 0 0 0 0,0 0 0 0 0,0 0-1 0 0,-1 0 1 0 0,1 0 0 0 0,-1 0 0 0 0,0 0 0 0 0,0 0-10 0 0,-4 5 30 0 0,4-6-24 0 0,0-1 0 0 0,0 1 1 0 0,1-1-1 0 0,-1 1 0 0 0,0-1 0 0 0,1 1 1 0 0,-1-1-1 0 0,0 1 0 0 0,1-1 0 0 0,0 1 0 0 0,-1 0 1 0 0,1-1-1 0 0,0 1 0 0 0,0 0-6 0 0,0 0 3 0 0,0-1 0 0 0,0 1 0 0 0,-1 0 0 0 0,1-1 0 0 0,0 1 0 0 0,-1-1 0 0 0,1 1 0 0 0,-1 0 0 0 0,0-1 1 0 0,1 1-1 0 0,-1-1 0 0 0,0 0 0 0 0,0 1 0 0 0,0-1-3 0 0,-4 7 21 0 0,-11 24 43 0 0,11-19-53 0 0,-6-8-11 0 0,6 9 0 0 0,-8 1 10 0 0,0 1 33 0 0,8-3-22 0 0,-2-8 9 0 0,6-5-28 0 0,1 0-1 0 0,0 1 0 0 0,-1-1 1 0 0,1 0-1 0 0,-1 0 0 0 0,1 0 0 0 0,0 1 1 0 0,-1-1-1 0 0,1 0 0 0 0,0 1 0 0 0,0-1 1 0 0,-1 0-1 0 0,1 1 0 0 0,0-1 0 0 0,0 0 1 0 0,-1 1-1 0 0,1-1 0 0 0,0 0 0 0 0,0 1 1 0 0,0-1-1 0 0,0 1 0 0 0,-1-1 1 0 0,1 0-1 0 0,0 1 0 0 0,0-1 0 0 0,0 1 1 0 0,0-1-1 0 0,0 1 0 0 0,0-1 0 0 0,0 0 1 0 0,0 1-2 0 0,0-1 1 0 0,0 0 0 0 0,0 0 0 0 0,1 0 0 0 0,-1 0 0 0 0,0 1 0 0 0,0-1 0 0 0,0 0 1 0 0,0 0-1 0 0,0 0 0 0 0,0 0 0 0 0,0 0 0 0 0,0 0 0 0 0,0 0 0 0 0,0 0 0 0 0,0 0 1 0 0,0 0-1 0 0,0 1 0 0 0,0-1 0 0 0,-1 0 0 0 0,1 0 0 0 0,0 0 0 0 0,0 0 0 0 0,0 0 1 0 0,0 0-1 0 0,0 0 0 0 0,0 0 0 0 0,0 0 0 0 0,0 0 0 0 0,0 0 0 0 0,0 0 0 0 0,0 0 1 0 0,0 1-1 0 0,0-1 0 0 0,0 0 0 0 0,0 0 0 0 0,0 0 0 0 0,-1 0 0 0 0,1 0 0 0 0,0 0 1 0 0,0 0-1 0 0,0 0 0 0 0,0 0 0 0 0,0 0 0 0 0,0 0 0 0 0,0 0 0 0 0,0 0 0 0 0,0 0 1 0 0,0 0-1 0 0,-1 0 0 0 0,1 0 0 0 0,0 0 0 0 0,0 0 0 0 0,0 0 0 0 0,0 0 0 0 0,0 0 0 0 0,0 0 1 0 0,0 0-2 0 0,-11 0 32 0 0,11 0-31 0 0,0 0 0 0 0,0 0 0 0 0,0 0 0 0 0,0 0 0 0 0,0 0 0 0 0,0-1 0 0 0,0 1 1 0 0,0 0-1 0 0,-1 0 0 0 0,1 0 0 0 0,0 0 0 0 0,0 0 0 0 0,0 0 0 0 0,0 0 0 0 0,0 0 1 0 0,0 1-1 0 0,0-1 0 0 0,0 0 0 0 0,0 0 0 0 0,0 0 0 0 0,-1 0 0 0 0,1 0 0 0 0,0 0 1 0 0,0 0-1 0 0,0 0 0 0 0,0 0 0 0 0,0 0 0 0 0,0 0 0 0 0,0 0 0 0 0,0 0 0 0 0,0 0 1 0 0,0 0-1 0 0,0 0 0 0 0,0 0 0 0 0,0 0 0 0 0,0 1 0 0 0,0-1 0 0 0,-1 0 0 0 0,1 0 1 0 0,0 0-1 0 0,0 0 0 0 0,0 0 0 0 0,0 0 0 0 0,0 0 0 0 0,0 0 0 0 0,0 0 0 0 0,0 0 1 0 0,0 1-1 0 0,0-1 0 0 0,0 0 0 0 0,0 0 0 0 0,0 0 0 0 0,0 0 0 0 0,0 0 0 0 0,0 0 0 0 0,1 0 1 0 0,-1 0-2 0 0,0 1 2 0 0,0 0 1 0 0,0-1-1 0 0,0 1 1 0 0,0 0-1 0 0,-1-1 1 0 0,1 1-1 0 0,0 0 1 0 0,0-1-1 0 0,0 1 0 0 0,0 0 1 0 0,-1-1-1 0 0,1 1 1 0 0,0 0-1 0 0,-1-1 1 0 0,1 1-3 0 0,-1-1 7 0 0,1 1 1 0 0,-1-1-1 0 0,1 0 1 0 0,-1 0-1 0 0,0 1 1 0 0,1-1-1 0 0,-1 0 1 0 0,0 0-1 0 0,1 0 1 0 0,-1 0-1 0 0,0 1 1 0 0,1-1-1 0 0,-1 0 0 0 0,0 0 1 0 0,0-1-8 0 0,1 1 0 0 0,-2 0 155 0 0,2 0 6 0 0,0 0-12 0 0,0 0-53 0 0,0 0 40 0 0,0 0 10 0 0,0 0-2 0 0,2 0-10 0 0,0 1-114 0 0,0-1 0 0 0,0 0-1 0 0,0 1 1 0 0,-1-1 0 0 0,1 1-1 0 0,0 0 1 0 0,-1-1 0 0 0,1 1-1 0 0,0 0 1 0 0,-1 0 0 0 0,2 1-20 0 0,4 3 25 0 0,-1-5 0 0 0,1 1 7 0 0,-1 3 55 0 0,-5-3-79 0 0,0 0 0 0 0,1 0 0 0 0,-1 0 1 0 0,1 0-1 0 0,-1 0 0 0 0,1 0 1 0 0,-1 0-1 0 0,1 0 0 0 0,0-1 1 0 0,-1 1-1 0 0,1 0 0 0 0,0-1 1 0 0,1 0-9 0 0,11 2 79 0 0,3-2 72 0 0,-11 0-73 0 0,39 0 259 0 0,-40-3-202 0 0,-3 2-118 0 0,-1 0 1 0 0,1-1-1 0 0,-1 1 1 0 0,1 0-1 0 0,0 0 1 0 0,0 0 0 0 0,0 0-1 0 0,-1 0 1 0 0,1 1-1 0 0,0-1 1 0 0,0 0 0 0 0,0 1-1 0 0,0 0 1 0 0,1-1-18 0 0,40 0 171 0 0,-6 2-116 0 0,-34-1-89 0 0,-1 0 61 0 0,1 0 12 0 0,0 0-91 0 0,0 0-85 0 0,-1 0 27 0 0,0 0-33 0 0,12 0-111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28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48 222 7688 0 0,'3'0'166'0'0,"4"-1"-42"0"0,3-4 184 0 0,-6 3-200 0 0,0-1-50 0 0,0 1-68 0 0,1 0 35 0 0,-5 1-25 0 0,1 1 1 0 0,0 0 0 0 0,-1 0-1 0 0,1-1 1 0 0,0 1 0 0 0,-1 0-1 0 0,1-1 1 0 0,-1 1 0 0 0,1-1-1 0 0,-1 1 1 0 0,1-1 0 0 0,-1 1-1 0 0,1-1 1 0 0,-1 1 0 0 0,1-1-1 0 0,-1 1 1 0 0,0-1 0 0 0,1 1-1 0 0,-1-1 1 0 0,0 0 0 0 0,0 1-1 0 0,1-1 0 0 0,1-4-1 0 0,8-6 40 0 0,4 4 82 0 0,-3 1 32 0 0,-1-2 54 0 0,-8 6-81 0 0,1 0 0 0 0,0 0-1 0 0,-1 0 1 0 0,1 0 0 0 0,0 0 0 0 0,3-1-126 0 0,0 0 251 0 0,1-1 42 0 0,0-1 55 0 0,1-2 70 0 0,9-4-8 0 0,-3 3-98 0 0,2-5 78 0 0,-5 3-281 0 0,-6 7-11 0 0,-4 3-93 0 0,-1 0 0 0 0,1 0 1 0 0,0 0-1 0 0,-1 0 0 0 0,1 0 1 0 0,0 0-1 0 0,-1 0 0 0 0,1 0 1 0 0,0-1-1 0 0,-1 1 0 0 0,1 0 1 0 0,0 0-1 0 0,-1-1 0 0 0,1 1 1 0 0,-1 0-6 0 0,1-1 1 0 0,-1 0 1 0 0,1 1 0 0 0,-1-1 0 0 0,0 1 0 0 0,0-1-1 0 0,1 0 1 0 0,-1 1 0 0 0,0-1 0 0 0,0 0-1 0 0,0 1 1 0 0,0-1 0 0 0,0 0 0 0 0,0 1 0 0 0,0-1-1 0 0,0 0-1 0 0,0 1 1 0 0,0 0 0 0 0,0 0 0 0 0,0 0 0 0 0,0 0 0 0 0,0 0 0 0 0,0 0 0 0 0,0-1 0 0 0,0 1 0 0 0,0 0 0 0 0,0 0 0 0 0,0 0 0 0 0,0 0 0 0 0,0 0 0 0 0,0 0 0 0 0,0 0 0 0 0,0 0 0 0 0,0 0 0 0 0,0 0 0 0 0,0-1-1 0 0,0 1 1 0 0,0 0 0 0 0,0 0 0 0 0,0 0 0 0 0,0 0 0 0 0,0 0 0 0 0,0 0 0 0 0,0 0 0 0 0,0 0 0 0 0,0 0 0 0 0,1 0 0 0 0,-1 0 0 0 0,0 0 0 0 0,0 0 0 0 0,0 0 0 0 0,0-1 0 0 0,0 1 0 0 0,0 0 0 0 0,0 0 0 0 0,0 0 0 0 0,0 0 0 0 0,0 0 0 0 0,0 0 0 0 0,1 0-1 0 0,-1 0 1 0 0,0 0 0 0 0,0 0 0 0 0,0 0 0 0 0,0 0 0 0 0,0 0 0 0 0,0 0 0 0 0,0 0 0 0 0,0 0 0 0 0,0 0 0 0 0,0 0 0 0 0,1 0 0 0 0,-1 0 0 0 0,0 0-1 0 0,0 0 69 0 0,6 0-166 0 0,-5-1 110 0 0,1 1 39 0 0,-1 1 39 0 0,0-1 51 0 0,0 0 60 0 0,0 0 70 0 0,-2-1-111 0 0,0 0-53 0 0,2-1-33 0 0,0 0-35 0 0,0-1-19 0 0,-1 0 41 0 0,-1 0 56 0 0,-2 0 88 0 0,-7-7-133 0 0,7 7 6 0 0,0 0 1 0 0,-7-7 0 0 0,4 6 26 0 0,1 4-52 0 0,0-1-6 0 0,1-6 36 0 0,0 2-5 0 0,0 4 12 0 0,-5 0 67 0 0,-17 1 262 0 0,23 0-196 0 0,2 0-81 0 0,-2-1-71 0 0,0 1-51 0 0,-3 1-46 0 0,3-1 38 0 0,1 0-10 0 0,-7-1-4 0 0,2 5 52 0 0,-6 9-40 0 0,-10 11-11 0 0,19-21 0 0 0,-1-1 0 0 0,0 0 0 0 0,5-1 0 0 0,-1-1 0 0 0,0 0 0 0 0,1 0 0 0 0,-1 1 0 0 0,1-1 0 0 0,-1 0 0 0 0,0 1 0 0 0,1-1 0 0 0,-1 1 0 0 0,1-1 0 0 0,-1 1 0 0 0,1-1 0 0 0,-1 1 0 0 0,1-1 0 0 0,0 1 0 0 0,-1-1 0 0 0,1 1 0 0 0,-1 0 0 0 0,1-1 0 0 0,0 1 0 0 0,0 0 0 0 0,-1 0 0 0 0,-1 3 0 0 0,1-2 0 0 0,1-1 0 0 0,-1 0 0 0 0,0 0 0 0 0,0 0 0 0 0,0 0 0 0 0,0 0 0 0 0,0 0 0 0 0,0 0 0 0 0,0 0 0 0 0,0 0 0 0 0,0-1 0 0 0,-1 2 0 0 0,1-2 0 0 0,0 0 0 0 0,0 1 0 0 0,0-1 0 0 0,0 0 0 0 0,1 1 0 0 0,-1-1 0 0 0,0 1 0 0 0,0 0 0 0 0,1-1 0 0 0,-1 1 0 0 0,0-1 0 0 0,1 1 0 0 0,-1 0 0 0 0,1 0 0 0 0,-1-1 0 0 0,0 1 0 0 0,1 0 0 0 0,0 0 0 0 0,-1 0 0 0 0,1 0 0 0 0,0-1 0 0 0,-1 1 0 0 0,1 0 0 0 0,0 0 0 0 0,0 0 0 0 0,0 0 0 0 0,-4 10 0 0 0,-2-6 0 0 0,2-3 0 0 0,-12 27 0 0 0,14-25-8 0 0,0 1 1 0 0,1-1 0 0 0,-1 0 0 0 0,1 0 0 0 0,0 1 0 0 0,0 1 7 0 0,0-2-18 0 0,0 1 0 0 0,0-1-1 0 0,-1 1 1 0 0,1-1 0 0 0,-1 0 0 0 0,-1 1 18 0 0,-2 4-30 0 0,-1 3 0 0 0,4-1 40 0 0,2 10 98 0 0,0 0-46 0 0,0 9-31 0 0,0 40-13 0 0,0-69-15 0 0,0-1 1 0 0,0 1-1 0 0,0-1 0 0 0,0 1 1 0 0,0-1-1 0 0,0 1 0 0 0,0-1 1 0 0,0 1-1 0 0,0-1 1 0 0,0 1-1 0 0,0-1 0 0 0,0 1 1 0 0,0-1-1 0 0,1 1 0 0 0,-1-1 1 0 0,0 0-1 0 0,0 1 1 0 0,1-1-1 0 0,-1 1 0 0 0,0-1 1 0 0,0 1-1 0 0,1-1 0 0 0,-1 0 1 0 0,1 1-1 0 0,-1-1 1 0 0,0 0-1 0 0,1 1 0 0 0,-1-1 1 0 0,1 0-4 0 0,6 8 67 0 0,-2 13 11 0 0,2-15-22 0 0,-3-4-20 0 0,2 9 55 0 0,-5-10-85 0 0,-1 0 0 0 0,1 0 1 0 0,-1 0-1 0 0,1 0 0 0 0,-1 0 0 0 0,1 0 1 0 0,-1 0-1 0 0,1 0 0 0 0,0 0 1 0 0,0 0-1 0 0,-1 0 0 0 0,1-1 1 0 0,0 1-1 0 0,0 0 0 0 0,0-1 1 0 0,0 1-8 0 0,12 5 105 0 0,-5 7 35 0 0,13 2 18 0 0,-13-5-42 0 0,-8-9-108 0 0,0-1 0 0 0,0 0 0 0 0,0 1-1 0 0,1-1 1 0 0,-1 1 0 0 0,0-1 0 0 0,1 0 0 0 0,-1 1-1 0 0,0-1 1 0 0,1 0 0 0 0,-1 1 0 0 0,1-1 0 0 0,-1 0-1 0 0,0 0 1 0 0,1 1 0 0 0,-1-1 0 0 0,1 0-1 0 0,-1 0 1 0 0,1 0 0 0 0,-1 1 0 0 0,1-1 0 0 0,-1 0-1 0 0,1 0 1 0 0,-1 0 0 0 0,1 0 0 0 0,-1 0 0 0 0,1 0-1 0 0,-1 0 1 0 0,1 0 0 0 0,-1 0 0 0 0,1-1-1 0 0,-1 1-6 0 0,16 0 226 0 0,28 0 483 0 0,-25 0-432 0 0,-18 0-267 0 0,-1 0-1 0 0,1 1 1 0 0,-1-1-1 0 0,1 0 1 0 0,-1 0-1 0 0,1 0 0 0 0,-1 0 1 0 0,1 0-1 0 0,-1 0 1 0 0,1 0-1 0 0,-1-1 1 0 0,1 1-1 0 0,-1 0 1 0 0,1 0-1 0 0,-1 0 0 0 0,1 0 1 0 0,-1-1-1 0 0,0 1 1 0 0,1 0-1 0 0,-1 0 1 0 0,1-1-1 0 0,-1 1 0 0 0,0 0 1 0 0,1-1-1 0 0,-1 1 1 0 0,0 0-1 0 0,1-1 1 0 0,-1 1-1 0 0,0-1 1 0 0,1 1-1 0 0,-1-1 0 0 0,0 1-9 0 0,5-7 146 0 0,8 2 88 0 0,18-21 324 0 0,-20 21-363 0 0,-1 0 9 0 0,1-4-55 0 0,2-2-39 0 0,5-2-25 0 0,-12 10-61 0 0,0 0 0 0 0,-1-1 1 0 0,0 0-1 0 0,0-1 0 0 0,0 1-24 0 0,6-8 45 0 0,-6 6-19 0 0,1 0-1 0 0,-1 1 1 0 0,1 0 0 0 0,1 0 0 0 0,0-1-26 0 0,9 1 53 0 0,-15 4-52 0 0,0 0 0 0 0,1 1 0 0 0,-1-1 0 0 0,0 0 1 0 0,0 0-1 0 0,0 0 0 0 0,0 0 0 0 0,0 0 0 0 0,0 0 0 0 0,-1 0 0 0 0,1 0 0 0 0,0-1-1 0 0,4-11 0 0 0,-1 10 8 0 0,-1 1-74 0 0,0 0-65 0 0,-1 0-69 0 0,-1-1-72 0 0,0-1-73 0 0,-1 1-757 0 0,0 3-38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17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300 269 7616 0 0,'0'0'222'0'0,"0"0"62"0"0,0 0 152 0 0,0 0 63 0 0,0 0 12 0 0,3 2 1 0 0,7 13 34 0 0,-8-9-324 0 0,-1 0 34 0 0,2-1 256 0 0,7 9 17 0 0,-7-2-117 0 0,0-6 7 0 0,6 3-99 0 0,0 2-63 0 0,0-1-59 0 0,-2-1 34 0 0,0 0 0 0 0,-1 1-1 0 0,5 8-231 0 0,-11-15 66 0 0,1-1-1 0 0,0 1 1 0 0,0 0 0 0 0,-1 0-1 0 0,0 0 1 0 0,1 0 0 0 0,-1 0-1 0 0,0 0 1 0 0,0 0-1 0 0,-1 2-65 0 0,0 11 266 0 0,1-4-126 0 0,0-4-19 0 0,-1 0 0 0 0,2 0 0 0 0,-1 0 0 0 0,3 8-121 0 0,1 1 155 0 0,-2-11-92 0 0,0 1 0 0 0,0-1-1 0 0,-1 1 1 0 0,0 0 0 0 0,0 0 0 0 0,-1-1-63 0 0,0 10 100 0 0,-1-9-39 0 0,1 1-1 0 0,0 0 1 0 0,1 0 0 0 0,0-1-1 0 0,1 2-60 0 0,2 8 101 0 0,-2-11-52 0 0,0 1-1 0 0,0 0 1 0 0,-1-1-1 0 0,0 1 1 0 0,-1 0-1 0 0,1 0-48 0 0,-2 5 80 0 0,1 9 63 0 0,3-4 18 0 0,0-8-86 0 0,0 0-1 0 0,0 1 1 0 0,-2 0-1 0 0,1 1-74 0 0,-1 16 182 0 0,-1-9-44 0 0,0 6-24 0 0,0-21-98 0 0,3 14 89 0 0,7-4 5 0 0,-9-12-105 0 0,1 2 99 0 0,-4-1-6 0 0,-9 9-28 0 0,8-9 0 0 0,3 1 4 0 0,0 8-46 0 0,0-9 31 0 0,0-2-22 0 0,0 0-119 0 0,0 0-57 0 0,0 0 47 0 0,0 0 22 0 0,0 0-34 0 0,0 0-15 0 0,0 0-34 0 0,0 0-39 0 0,0 0-45 0 0,0 0-46 0 0,0 0-46 0 0,1 0-41 0 0,-1 0-37 0 0,0 0-265 0 0,0 0-62 0 0,1 0-48 0 0,0 0-35 0 0,3 0-1465 0 0,5 0-1297 0 0</inkml:trace>
  <inkml:trace contextRef="#ctx0" brushRef="#br0" timeOffset="9298.26">269 1 7344 0 0,'0'0'165'0'0,"-3"2"22"0"0,-7 9 9 0 0,1-7-65 0 0,2-5-61 0 0,4 0-59 0 0,-12 4-11 0 0,9 1 27 0 0,-2 2 46 0 0,-17 20 287 0 0,19-17-244 0 0,1 1 14 0 0,4-8-101 0 0,0 1 0 0 0,0-1 0 0 0,0 0 0 0 0,0 0 0 0 0,-1 0 0 0 0,1 1 1 0 0,-1-2-1 0 0,0 1 0 0 0,0 0-29 0 0,0 1 50 0 0,-1 0-1 0 0,1 0 1 0 0,0 1 0 0 0,0-1 0 0 0,0 0 0 0 0,0 2-50 0 0,0-1 53 0 0,0-1-1 0 0,0 0 1 0 0,0 1-1 0 0,0-1 1 0 0,-1 0-1 0 0,0 1-52 0 0,0-1 56 0 0,0 0 0 0 0,0 0 0 0 0,1 1 0 0 0,-1-1 0 0 0,1 1 0 0 0,-1 1-56 0 0,0 3 105 0 0,0 0 0 0 0,0 0 0 0 0,1 0 0 0 0,0 1-105 0 0,-1 0 146 0 0,1 0 0 0 0,-1 0 0 0 0,-4 8-146 0 0,-3 7 277 0 0,2 10 70 0 0,2-3-21 0 0,-2-7-52 0 0,4-12-131 0 0,1 0 0 0 0,0 0 1 0 0,1 0-1 0 0,-1 7-143 0 0,0 6 176 0 0,0-12-89 0 0,-3 26 149 0 0,2 17 60 0 0,3-33-158 0 0,-1-1-34 0 0,-4 16 31 0 0,3-19-45 0 0,1 1 1 0 0,0 18-91 0 0,2 54 192 0 0,0-82-187 0 0,1 0-1 0 0,0 0 0 0 0,0-1 0 0 0,4 9-4 0 0,0 7 1 0 0,0 20-1 0 0,6-11 10 0 0,-7-20 8 0 0,0-1 0 0 0,1 0-1 0 0,3 4-17 0 0,0 2 1 0 0,2 18-1 0 0,11 5 0 0 0,-16-28-1 0 0,-4-12 0 0 0,-1 0 1 0 0,1 0-1 0 0,0 0 0 0 0,0 0 1 0 0,0 0-1 0 0,0 0 0 0 0,0-1 1 0 0,0 1-1 0 0,0 0 1 0 0,0 0-1 0 0,1-1 0 0 0,-1 1 1 0 0,1-1-1 0 0,-1 1 0 0 0,1-1 1 0 0,0 0-1 0 0,-1 1 0 0 0,1-1 1 0 0,0 0-1 0 0,0 0 1 0 0,0 0-1 0 0,1 0 1 0 0,4 3 28 0 0,-1-1-95 0 0,1 1-90 0 0,-1 1-85 0 0,-1-1-81 0 0,1 0-74 0 0,-1 0-70 0 0,1 1-64 0 0,1 1-339 0 0,1 0-108 0 0,4 2-713 0 0,7 2-961 0 0,-18-10 2574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25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96 6048 0 0,'0'0'133'0'0,"0"0"23"0"0,0 0 11 0 0,0 0-52 0 0,0 0 6 0 0,0 0 57 0 0,0 0 166 0 0,0 0 307 0 0,-3 3 21 0 0,-8 7-29 0 0,9-7-430 0 0,2-3 66 0 0,0 0 145 0 0,0 3-10 0 0,0 7-11 0 0,0-7-30 0 0,0-1-11 0 0,0 3-269 0 0,0 2 98 0 0,0 17 656 0 0,0-19-707 0 0,0-1-43 0 0,0-3-79 0 0,0 0 1 0 0,0-1-1 0 0,0 1 0 0 0,0 0 1 0 0,0-1-1 0 0,0 1 1 0 0,0 0-1 0 0,0-1 1 0 0,0 1-1 0 0,1 0 1 0 0,-1-1-1 0 0,0 1 1 0 0,0 0-1 0 0,1-1 1 0 0,-1 1-1 0 0,0-1 0 0 0,1 1 1 0 0,-1-1-1 0 0,1 1 1 0 0,-1-1-1 0 0,1 1 1 0 0,-1-1-1 0 0,1 1 1 0 0,-1-1-1 0 0,1 1 1 0 0,0-1-19 0 0,-1 0 18 0 0,1 1 0 0 0,-1-1 1 0 0,1 1-1 0 0,-1-1 1 0 0,1 0-1 0 0,-1 1 1 0 0,1-1-1 0 0,-1 1 1 0 0,1 0-1 0 0,-1-1 1 0 0,0 1-1 0 0,1-1 1 0 0,-1 1-1 0 0,0 0 0 0 0,1-1 1 0 0,-1 1-1 0 0,0-1 1 0 0,0 1-1 0 0,0 0 1 0 0,0-1-1 0 0,1 1 1 0 0,-1 0-1 0 0,0 0 1 0 0,0-1-1 0 0,0 1 1 0 0,0 0-19 0 0,-1 4 121 0 0,1 1 52 0 0,0 9 350 0 0,0-7-329 0 0,1 0-46 0 0,1 0-110 0 0,1 2 53 0 0,3 9 65 0 0,1-4 40 0 0,-2-7-96 0 0,-4-6-79 0 0,0-1-1 0 0,0 0 1 0 0,-1 1-1 0 0,1-1 1 0 0,0 1-1 0 0,0 0 1 0 0,-1-1-1 0 0,1 1 1 0 0,-1-1-1 0 0,0 1 1 0 0,1 0-1 0 0,-1-1 1 0 0,0 1-1 0 0,0 0 1 0 0,0 1-21 0 0,-1 16 138 0 0,2 19 28 0 0,3-20-61 0 0,5-4 59 0 0,-6-11-11 0 0,-2 1-69 0 0,-1 0-43 0 0,-1 1-22 0 0,1-3 30 0 0,-1 15 130 0 0,0 8 97 0 0,1-23-236 0 0,0 0 0 0 0,0 1 0 0 0,1-1 1 0 0,-1 0-1 0 0,1 1 0 0 0,-1-1 0 0 0,1 0 0 0 0,0 1-40 0 0,4 6 107 0 0,-4-8-84 0 0,0 0-1 0 0,0 1 1 0 0,0-1-1 0 0,0 1 1 0 0,-1-1-1 0 0,1 1 1 0 0,0-1-1 0 0,-1 1 1 0 0,1 0-1 0 0,-1-1 0 0 0,0 1 1 0 0,0-1-1 0 0,1 1 1 0 0,-1 0-23 0 0,0 6 56 0 0,0 11-11 0 0,0-1 10 0 0,0-16 17 0 0,0-2 4 0 0,0 0-8 0 0,0 0-24 0 0,0 0-98 0 0,0 0-72 0 0,0 0-103 0 0,0 0-246 0 0,0 0-444 0 0,0 0-43 0 0</inkml:trace>
  <inkml:trace contextRef="#ctx0" brushRef="#br0" timeOffset="518.54">490 33 5904 0 0,'0'0'169'0'0,"-3"-2"2"0"0,-10-9-135 0 0,2 6 4 0 0,1 0 112 0 0,2-1 121 0 0,6 5 11 0 0,0-1-76 0 0,0 2-63 0 0,0-1-50 0 0,0 1-31 0 0,-3 1 10 0 0,5 0-3 0 0,-1-1 4 0 0,-7 0 410 0 0,0 0-95 0 0,0 0-67 0 0,-9 0 365 0 0,6 0-185 0 0,8 0-446 0 0,-14 0 80 0 0,13 0-50 0 0,-1 0 54 0 0,2 2 89 0 0,-3 3-108 0 0,-6 2 115 0 0,-5 2 50 0 0,7-1-145 0 0,3 0-46 0 0,3-5-56 0 0,1 0 0 0 0,0 0 0 0 0,0 0 0 0 0,0 1 0 0 0,0 0 0 0 0,1 0-40 0 0,-3 6 99 0 0,4-8-79 0 0,0 1 0 0 0,0-1 0 0 0,0 0 0 0 0,-1 0 0 0 0,1 0 0 0 0,-1 0 0 0 0,1 0 0 0 0,-1 0 0 0 0,0 0-20 0 0,0 0 10 0 0,1 0 1 0 0,-1-1-1 0 0,1 1 1 0 0,0 0-1 0 0,-1 0 0 0 0,1 0 1 0 0,0 0-1 0 0,0 0 1 0 0,0 1-1 0 0,0-1 0 0 0,1 0 1 0 0,-1 0-1 0 0,1 1 1 0 0,-1-1-1 0 0,1 0 1 0 0,0 1-1 0 0,0-1 0 0 0,0 0 1 0 0,0 1-1 0 0,0-1 1 0 0,0 1-11 0 0,0 0 13 0 0,0 0 1 0 0,0 0 0 0 0,-1 1 0 0 0,0-1 0 0 0,1 0-1 0 0,-1 0 1 0 0,0 0 0 0 0,-1 0 0 0 0,1 0-14 0 0,-5 13 61 0 0,3 1 13 0 0,3-7 8 0 0,-1-1 0 0 0,1 1 0 0 0,2 8-82 0 0,0-6 53 0 0,14 25 93 0 0,-14-32-132 0 0,1 0 0 0 0,-1 0 1 0 0,1 0-1 0 0,0 0 1 0 0,0-1-1 0 0,1 1 1 0 0,1 1-15 0 0,33 33 94 0 0,-25-26-68 0 0,-9-9-4 0 0,-1-1 1 0 0,1 0 0 0 0,0 1-1 0 0,0-1 1 0 0,0-1-1 0 0,0 1 1 0 0,3 1-23 0 0,7 0 95 0 0,1-2 63 0 0,3 0 13 0 0,-3 4-56 0 0,-12-5-94 0 0,-1 1-1 0 0,1-1 0 0 0,0 0 1 0 0,0 0-1 0 0,0-1 1 0 0,0 1-1 0 0,0-1 0 0 0,0 1 1 0 0,2-1-21 0 0,13-3 106 0 0,-13 1-92 0 0,17-6 76 0 0,-18 7-61 0 0,0-1-1 0 0,0 0 1 0 0,0 0-1 0 0,0 0 1 0 0,-1 0-1 0 0,1-1 1 0 0,2-2-29 0 0,8-7 83 0 0,4 0 2 0 0,-12 9-52 0 0,-1-1 0 0 0,0 0 1 0 0,1 0-1 0 0,-1 0 0 0 0,-1-1-33 0 0,10-9 133 0 0,-1 0 0 0 0,-1-2-1 0 0,10-15-132 0 0,-6-1 198 0 0,-8 8 50 0 0,-1 5-68 0 0,-4-1-66 0 0,-5 4-85 0 0,-5 0-26 0 0,-2-5-3 0 0,8 18 0 0 0,0-1 0 0 0,-1 1 0 0 0,1 0 0 0 0,-1 0 0 0 0,1 0 0 0 0,-1 0 0 0 0,0 0 0 0 0,0 1 0 0 0,0-1 0 0 0,-1 0 0 0 0,1 1 0 0 0,-1-1 0 0 0,1 1 0 0 0,-1 0 0 0 0,-8-3 3 0 0,9 4 2 0 0,0 0 1 0 0,0 0 0 0 0,-1 0-1 0 0,1 0 1 0 0,0-1-1 0 0,0 1 1 0 0,0-1-1 0 0,0 0 1 0 0,0 1-6 0 0,0-1 0 0 0,1 0 0 0 0,-1 1-1 0 0,0-1 1 0 0,0 1 0 0 0,0 0 0 0 0,0 0 0 0 0,0 0 0 0 0,-1 0 0 0 0,1 0-1 0 0,0 0 1 0 0,0 0 0 0 0,-1 1 0 0 0,1-1 0 0 0,0 1 0 0 0,-1 0 0 0 0,1-1-1 0 0,-1 1 1 0 0,1 0 0 0 0,-1 1 0 0 0,1-1-7 0 0,0 0 0 0 0,0 0 0 0 0,0-1 0 0 0,0 1 0 0 0,1 0 0 0 0,-1-1 0 0 0,0 1-1 0 0,0-1 1 0 0,1 1 0 0 0,-1-1 0 0 0,0 0 0 0 0,1 0 0 0 0,-1 0 0 0 0,0 0 7 0 0,1 0-10 0 0,-1 0 0 0 0,1 0 1 0 0,-1 0-1 0 0,0 0 0 0 0,1 1 0 0 0,-1-1 1 0 0,0 1-1 0 0,0-1 0 0 0,1 1 0 0 0,-1-1 0 0 0,0 1 1 0 0,0 0-1 0 0,0 0 0 0 0,0 0 10 0 0,1 0-47 0 0,-2 0-58 0 0,0 0 57 0 0,-10 0 67 0 0,7 0-41 0 0,1 0-95 0 0,2 0 7 0 0,0 0-44 0 0,0 0-76 0 0,0 0-71 0 0,0 0-80 0 0,0 0-90 0 0,1 0-99 0 0,-1 0-107 0 0,1 0-117 0 0,0 0-126 0 0,0 0-927 0 0,1 0-1048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5:47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2367 678 8464 0 0,'0'3'190'0'0,"0"0"-123"0"0,0-2-62 0 0,0 2 66 0 0,0 5 105 0 0,0-2-34 0 0,0 2 45 0 0,0-1-271 0 0,0 0 57 0 0,0 0 51 0 0,-1 1 44 0 0,1 5 120 0 0,-1 0 71 0 0,3 27 759 0 0,1-27-669 0 0,3 0 38 0 0,-1-4-111 0 0,-3 3-56 0 0,0 4-26 0 0,5 2-57 0 0,-3-7-56 0 0,-3-8-55 0 0,0-1 9 0 0,-1 1 0 0 0,1-1 0 0 0,0 1 0 0 0,0-1 0 0 0,0 0 0 0 0,0 0 0 0 0,0 1 0 0 0,1-1 0 0 0,-1 0 0 0 0,1 0 0 0 0,-1 0 0 0 0,1 0 0 0 0,0 0-35 0 0,12 17 390 0 0,-4 2-44 0 0,-3-5-145 0 0,2-2-41 0 0,1-2-49 0 0,3-2-56 0 0,1-5 69 0 0,-10 2 4 0 0,-4-7-118 0 0,0 1 1 0 0,1-1-1 0 0,-1 1 0 0 0,0-1 1 0 0,1 0-1 0 0,-1 1 0 0 0,0-1 1 0 0,1 0-1 0 0,-1 1 1 0 0,0-1-1 0 0,1 0 0 0 0,-1 1 1 0 0,0-1-1 0 0,1 0 0 0 0,-1 1 1 0 0,1-1-1 0 0,-1 0 0 0 0,1 0 1 0 0,-1 0-1 0 0,1 0 1 0 0,-1 1-1 0 0,1-1 0 0 0,-1 0 1 0 0,1 0-1 0 0,-1 0 0 0 0,1 0 1 0 0,-1 0-1 0 0,1 0 0 0 0,-1 0 1 0 0,1 0-1 0 0,-1 0 1 0 0,1-1-11 0 0,10 0 177 0 0,2-6 35 0 0,-5 2-83 0 0,12-4 257 0 0,3-2 69 0 0,-8 2-191 0 0,-5 0-92 0 0,-2-3-60 0 0,1-3 34 0 0,7 3-44 0 0,-10 8-66 0 0,-3 1-12 0 0,0 1 0 0 0,0-1 0 0 0,0 0 0 0 0,-1 0 0 0 0,0 0 0 0 0,1-1 0 0 0,-1 1 0 0 0,0 0 0 0 0,-1-1 0 0 0,1 1 0 0 0,0-3-24 0 0,2-2 32 0 0,7-19 72 0 0,-6 0-52 0 0,-3-32-4 0 0,-2 46-36 0 0,0-16-1 0 0,-2 24 0 0 0,1 4-15 0 0,-3-3-45 0 0,0-2-35 0 0,3 4 55 0 0,0 0 0 0 0,1 0 0 0 0,-1 0 0 0 0,1 1 0 0 0,-1-1-1 0 0,1 0 1 0 0,0 0 0 0 0,0 0 0 0 0,0-2 29 0 0,0 4 0 0 0,0-5-65 0 0,-1 1-11 0 0,1 1-24 0 0,0 0-45 0 0,0 1-18 0 0,-1-1-45 0 0,1 1-52 0 0,-1 1-59 0 0,0-1-62 0 0,0 1-59 0 0,0 0-52 0 0,0 1-45 0 0,-1-1-158 0 0,0 1-45 0 0,0 0-192 0 0,-1-1-513 0 0</inkml:trace>
  <inkml:trace contextRef="#ctx0" brushRef="#br0" timeOffset="1115.29">3960 615 7920 0 0,'0'0'174'0'0,"-2"0"29"0"0,-2 0-131 0 0,-11 0 146 0 0,8 3-107 0 0,2 4-68 0 0,5-7-43 0 0,0 0 0 0 0,-1 1-1 0 0,1-1 1 0 0,0 1 0 0 0,0-1 0 0 0,-1 1 0 0 0,1-1 0 0 0,0 0-1 0 0,-1 1 1 0 0,1-1 0 0 0,0 0 0 0 0,-1 1 0 0 0,1-1 0 0 0,-1 0-1 0 0,1 0 1 0 0,-1 1 0 0 0,1-1 0 0 0,-1 0 0 0 0,1 0 0 0 0,-1 0 0 0 0,1 0-1 0 0,0 0 1 0 0,-1 1 0 0 0,1-1 0 0 0,-1 0 0 0 0,1 0 0 0 0,-1 0-1 0 0,1 0 1 0 0,-1 0 0 0 0,1 0 0 0 0,-1-1 0 0 0,0 1 0 0 0,-5 0-9 0 0,-10 0 7 0 0,9 3 98 0 0,5 2 86 0 0,-1 0 73 0 0,-4 0 140 0 0,-7 1 66 0 0,0-1-9 0 0,7 0-74 0 0,4-1-208 0 0,1 0-35 0 0,-7 13 144 0 0,7-13-191 0 0,-6 13 229 0 0,0-1-67 0 0,0-1-55 0 0,1 0-45 0 0,3 0-14 0 0,3-2-51 0 0,0 4 0 0 0,-5-4-23 0 0,5-12-56 0 0,0 0 0 0 0,0 1 0 0 0,1-1 0 0 0,-1 1 0 0 0,0 0 0 0 0,1-1 1 0 0,-1 1-1 0 0,1 0 0 0 0,0-1 0 0 0,-1 1 0 0 0,1 0 0 0 0,0-1 0 0 0,0 1 0 0 0,0 0-6 0 0,0 1 6 0 0,1 1-1 0 0,-1-1 1 0 0,1 1-1 0 0,-1-1 1 0 0,1 0-1 0 0,0 1 1 0 0,1-1 0 0 0,0 2-6 0 0,3 10 46 0 0,1 12-18 0 0,-5-22-13 0 0,2 1 1 0 0,-1-1 0 0 0,1 0-1 0 0,0 0 1 0 0,0 0 0 0 0,0 0-1 0 0,0 0 1 0 0,4 3-16 0 0,-2-3 27 0 0,0-2 1 0 0,1 1-1 0 0,-1-1 0 0 0,0 1 1 0 0,1-1-1 0 0,0-1 1 0 0,0 1-1 0 0,0-1 0 0 0,6 1-27 0 0,21 10 121 0 0,-18-9-52 0 0,6-5-8 0 0,-12 1-31 0 0,-6-1-4 0 0,1 1 0 0 0,-1-1 0 0 0,0 1 0 0 0,0-1 0 0 0,1 0 0 0 0,-1-1 1 0 0,0 1-1 0 0,0 0 0 0 0,0-1 0 0 0,0 0 0 0 0,0 1 0 0 0,0-1 0 0 0,0-1-26 0 0,16-8 166 0 0,-9 7-38 0 0,-3 0-39 0 0,4-7 56 0 0,-1 1 4 0 0,2 2 59 0 0,-7 5-122 0 0,0-1-1 0 0,0 0 1 0 0,-1 1 0 0 0,1-2 0 0 0,-1 1 0 0 0,0 0 0 0 0,0-1 0 0 0,3-5-86 0 0,4-7 175 0 0,-5 2-63 0 0,-4 10-41 0 0,-1 0-1 0 0,0 0 1 0 0,-1 0-1 0 0,1-1 1 0 0,-1 1 0 0 0,0 0-1 0 0,0 0 1 0 0,-1-2-71 0 0,0-10 127 0 0,1 15-120 0 0,0 1 0 0 0,0-1-1 0 0,-1 1 1 0 0,1-1 0 0 0,0 0 0 0 0,-1 1-1 0 0,1-1 1 0 0,-1 1 0 0 0,1 0-1 0 0,-1-1 1 0 0,0 1 0 0 0,1 0 0 0 0,-1-1-1 0 0,0 1 1 0 0,0 0 0 0 0,0 0 0 0 0,-1-1-7 0 0,-23-16 61 0 0,20 15-56 0 0,-1 0 1 0 0,2-1-1 0 0,-1 1 0 0 0,-2-3-5 0 0,5 4 0 0 0,0 0 0 0 0,1 1 0 0 0,-1 0 0 0 0,0-1 0 0 0,0 1 0 0 0,-1 0 0 0 0,1 0 0 0 0,0 0 0 0 0,0 0 1 0 0,0 0-1 0 0,-1 1 0 0 0,1-1 0 0 0,0 1 0 0 0,-1-1-1 0 0,-10-2 1 0 0,-8-7-40 0 0,7 7-53 0 0,-1 0-24 0 0,-16-7-179 0 0,22 8 185 0 0,3 1-31 0 0,2 1-17 0 0,1-1-65 0 0,-1 1-78 0 0,1-1-95 0 0,1 0 41 0 0,-1 0-53 0 0,1 0-47 0 0,1 0-40 0 0,-2-1-146 0 0,1 0-42 0 0,0 0-176 0 0,-1-1-479 0 0,2 2 1175 0 0</inkml:trace>
  <inkml:trace contextRef="#ctx0" brushRef="#br0" timeOffset="1660.27">4875 663 5904 0 0,'0'0'132'0'0,"0"0"17"0"0,-2 0 11 0 0,-11 0-21 0 0,2 0-11 0 0,5 0-63 0 0,-2 0-1 0 0,7 0 36 0 0,0 0 0 0 0,0 0 44 0 0,-2 0 52 0 0,0 0 61 0 0,-5 1 84 0 0,1 2-51 0 0,-5 6 177 0 0,11-8-285 0 0,-1 0-34 0 0,0 1 61 0 0,-1-2-78 0 0,-1 0-72 0 0,0 0-14 0 0,2 1 55 0 0,1 0-73 0 0,0-1 0 0 0,0 1 0 0 0,0 0 0 0 0,0 0 0 0 0,0-1 0 0 0,1 1 0 0 0,-1 0 0 0 0,0 0 0 0 0,1 0 0 0 0,-1 0 0 0 0,0 0 0 0 0,1 0-1 0 0,-1 0 1 0 0,1 0 0 0 0,-1 0 0 0 0,1 0-27 0 0,-7 10 368 0 0,-4-4-70 0 0,10-7-279 0 0,0 1-1 0 0,0-1 1 0 0,0 1-1 0 0,0-1 1 0 0,0 1-1 0 0,0-1 0 0 0,0 1 1 0 0,0 0-1 0 0,0-1 1 0 0,1 1-1 0 0,-1 0 1 0 0,0 0-1 0 0,0 0 0 0 0,1 0 1 0 0,-1 0-1 0 0,0 0-18 0 0,-4 9 185 0 0,0 1 9 0 0,-3-1-38 0 0,-5 3 25 0 0,8-9-111 0 0,0 0 0 0 0,0 1 1 0 0,1 0-1 0 0,0-1 0 0 0,0 2 1 0 0,-1 1-71 0 0,0 3 127 0 0,4-8-103 0 0,0 1 0 0 0,0-1 0 0 0,0 0-1 0 0,0 0 1 0 0,-1 0 0 0 0,1 0-1 0 0,-1 0 1 0 0,1 0 0 0 0,-1 0-24 0 0,-1 1 34 0 0,1 0 1 0 0,-1 0-1 0 0,1 0 0 0 0,0 1 1 0 0,0-1-1 0 0,0 2-34 0 0,0-2 33 0 0,0 1 0 0 0,0-1 0 0 0,0 0 0 0 0,0 1 0 0 0,-1-1 0 0 0,0 1-33 0 0,2-3 10 0 0,-1 0 0 0 0,1 0 0 0 0,0 0-1 0 0,0 0 1 0 0,0 1 0 0 0,0-1 0 0 0,0 1 0 0 0,0-1 0 0 0,0 1 0 0 0,0-1-1 0 0,0 1 1 0 0,1-1 0 0 0,-1 1 0 0 0,1 0 0 0 0,-1-1 0 0 0,1 1 0 0 0,0 0 0 0 0,-1-1-1 0 0,1 1 1 0 0,0 0-10 0 0,0 0 11 0 0,0 0-1 0 0,0 0 0 0 0,0-1 0 0 0,-1 1 1 0 0,1 0-1 0 0,-1 0 0 0 0,1-1 1 0 0,-1 1-1 0 0,0 0 0 0 0,0-1 1 0 0,0 1-1 0 0,1-1 0 0 0,-2 1-10 0 0,-4 10 93 0 0,5-1 11 0 0,0 0 7 0 0,1 13 119 0 0,3-14-104 0 0,8-5-88 0 0,-5 7 2 0 0,-5-11-39 0 0,-1 0 0 0 0,0 0-1 0 0,1 0 1 0 0,-1 0 0 0 0,1 0 0 0 0,0 0 0 0 0,-1 0 0 0 0,1 0 0 0 0,0-1-1 0 0,-1 1 1 0 0,1 0 0 0 0,0 0 0 0 0,0 0 0 0 0,0-1 0 0 0,0 1 0 0 0,0 0-1 0 0,12 4 0 0 0,-11-1 0 0 0,4 3 0 0 0,-4-7 0 0 0,0 1-1 0 0,0-1 1 0 0,0 0 0 0 0,0 1 0 0 0,0-1 0 0 0,0 0 0 0 0,0 0 0 0 0,0 0 0 0 0,2-1 0 0 0,0 1 2 0 0,0 0-1 0 0,1 0 1 0 0,-1 0-1 0 0,1 0 1 0 0,-1 1 0 0 0,1 0-1 0 0,3 1-1 0 0,-3 0-34 0 0,1 0 38 0 0,19 6 129 0 0,-13-6-151 0 0,-5-2-45 0 0,0 0-51 0 0,1-1-61 0 0,0-2-72 0 0,-3 2-157 0 0,0-1-111 0 0,0 0 8 0 0,0 0-53 0 0,4-1-676 0 0,3 1-359 0 0,6 1-911 0 0,-16 1 2253 0 0</inkml:trace>
  <inkml:trace contextRef="#ctx0" brushRef="#br0" timeOffset="2095.65">5396 757 7568 0 0,'0'0'166'0'0,"0"0"29"0"0,0 0 14 0 0,-3 0-25 0 0,-10 0-146 0 0,2 1-19 0 0,2-1 35 0 0,-3 2 135 0 0,12-2-158 0 0,-1 0 0 0 0,0 0 0 0 0,1 1 0 0 0,-1-1 0 0 0,1 0 0 0 0,-1 0 0 0 0,1 1 0 0 0,-1-1 0 0 0,0 1 0 0 0,1-1 0 0 0,0 0 0 0 0,-1 1 0 0 0,1-1 0 0 0,-1 1 0 0 0,1-1 0 0 0,-1 1 0 0 0,1-1-31 0 0,-3 5 221 0 0,1-4 45 0 0,0 0-62 0 0,1 0-52 0 0,-1-1-44 0 0,0 0-25 0 0,0 0-38 0 0,-3 0 11 0 0,3-1-8 0 0,1 1 46 0 0,-10 2 187 0 0,-1 4 9 0 0,4-1-129 0 0,-6 2 138 0 0,0 0-27 0 0,1 0-53 0 0,-2 3-9 0 0,-8 9 40 0 0,10-9-112 0 0,0-2-60 0 0,10-7-69 0 0,0 1 1 0 0,0-1-1 0 0,0 1 0 0 0,1 0 0 0 0,-1 0 0 0 0,1 0 1 0 0,-1 0-1 0 0,1 0 0 0 0,0 0 0 0 0,0 1 0 0 0,0-1 0 0 0,0 1 1 0 0,-1 1-10 0 0,-12 27 69 0 0,14-28-68 0 0,0 0 0 0 0,0 0 1 0 0,0 1-1 0 0,1-1 0 0 0,0 0 0 0 0,0 0 0 0 0,-1 1 1 0 0,2-1-1 0 0,-1 0 0 0 0,0 1-1 0 0,1 7-1 0 0,-1-9 1 0 0,0 0 0 0 0,0-1 0 0 0,1 1 0 0 0,-1 0 0 0 0,0-1 0 0 0,1 1 0 0 0,-1 0 0 0 0,1-1 0 0 0,0 1 0 0 0,-1-1 0 0 0,1 1 0 0 0,0-1 0 0 0,0 0 0 0 0,0 1 0 0 0,4 6 0 0 0,-1 1 0 0 0,-3-6 0 0 0,0-1 0 0 0,0 0 0 0 0,0 0 0 0 0,0 0 0 0 0,0 0 0 0 0,0 0 0 0 0,1 0 0 0 0,-1 0 0 0 0,1 0 0 0 0,-1 0 0 0 0,1-1 0 0 0,0 1 0 0 0,-1-1 0 0 0,1 1 0 0 0,0-1 0 0 0,0 0 0 0 0,0 1 0 0 0,0-1 0 0 0,1 0 0 0 0,-1 0 0 0 0,11 2 0 0 0,-11-3 0 0 0,0 1 0 0 0,1-1 0 0 0,-1 1 0 0 0,0 0 0 0 0,1-1 0 0 0,-1 1 0 0 0,0 0 0 0 0,0 0 0 0 0,0 1 0 0 0,0-1 0 0 0,0 0 0 0 0,0 1 0 0 0,0-1 0 0 0,0 1 0 0 0,-1 0 3 0 0,1-1 1 0 0,0 1 0 0 0,0-1-1 0 0,-1 0 1 0 0,1 0 0 0 0,0 0 0 0 0,0 0-1 0 0,2 1-3 0 0,17 3 74 0 0,-9-5 18 0 0,1 1 0 0 0,9-2-92 0 0,-1 0 65 0 0,11-1 95 0 0,3-5 13 0 0,-20 3-106 0 0,-2 1-6 0 0,-10 3-46 0 0,-1-1-1 0 0,0 1 1 0 0,0-1-1 0 0,1 1 1 0 0,-1-1-1 0 0,0 0 0 0 0,0 0 1 0 0,0 0-1 0 0,1 0 1 0 0,-1 0-1 0 0,0 0 1 0 0,-1-1-1 0 0,1 1 1 0 0,0-1-1 0 0,0 0-14 0 0,4-3 0 0 0,0 0 0 0 0,0 0-1 0 0,1 1 1 0 0,2-2 0 0 0,-4 3-7 0 0,0 0 0 0 0,-1 0 0 0 0,1-1 1 0 0,-1 1-1 0 0,1-1 0 0 0,-1 0 0 0 0,0-1 0 0 0,0 1 1 0 0,1-3 6 0 0,8-17 18 0 0,-10 13 74 0 0,-3 7-70 0 0,1 0-1 0 0,0 0 0 0 0,0 0 1 0 0,0 0-1 0 0,0 0 0 0 0,0 0 1 0 0,1 0-1 0 0,0 0 0 0 0,1-2-21 0 0,-3 6 1 0 0,1-1 0 0 0,-1 0 0 0 0,0 0 0 0 0,0 1 0 0 0,1-1-1 0 0,-1 0 1 0 0,0 0 0 0 0,0 1 0 0 0,0-1 0 0 0,0 0 0 0 0,0 0 0 0 0,0 0 0 0 0,0 1-1 0 0,0-1 1 0 0,0 0 0 0 0,-1 0 0 0 0,1 0 0 0 0,0 1 0 0 0,0-1 0 0 0,-1 0 0 0 0,1 0-1 0 0,-1 1 1 0 0,1-1-1 0 0,-14-15 1 0 0,3 3-4 0 0,6 3 0 0 0,4 7 5 0 0,0 1 0 0 0,0 0 0 0 0,0 0 0 0 0,-1-1 0 0 0,1 1 0 0 0,-1 0-1 0 0,1 0 1 0 0,-1 0 0 0 0,0 0-2 0 0,-5-5 29 0 0,6 5-23 0 0,-1-1 0 0 0,-1 1-1 0 0,1 0 1 0 0,0 0 0 0 0,0 0 0 0 0,-1 0 0 0 0,1 1-1 0 0,-1-1 1 0 0,0 1 0 0 0,-1-1-6 0 0,-22-4 53 0 0,-11-9-39 0 0,18 4-14 0 0,15 8 0 0 0,0 0 0 0 0,-1 1 0 0 0,1-1 0 0 0,-1 1 0 0 0,-1-1 0 0 0,-9 2-4 0 0,-4 0-37 0 0,11-2-45 0 0,6 1 112 0 0,1 1-56 0 0,0-1-59 0 0,0 0-60 0 0,0 1-70 0 0,1 0-68 0 0,-1 0-69 0 0,0 0-71 0 0,-1 0-74 0 0,0 0-75 0 0,-1 1-76 0 0,-1 0-79 0 0,-2 0-969 0 0,-4 0-966 0 0</inkml:trace>
  <inkml:trace contextRef="#ctx0" brushRef="#br0" timeOffset="2800.72">6185 678 6952 0 0,'0'0'201'0'0,"-3"-2"-4"0"0,-4-4-137 0 0,0 2 45 0 0,1 2 70 0 0,0 1 113 0 0,1-2 343 0 0,-4-3-247 0 0,-7 1 312 0 0,-3 3-12 0 0,5 2-321 0 0,11 0-301 0 0,-9-1 274 0 0,-10 1 181 0 0,6 4-252 0 0,6-1-157 0 0,-9 3 77 0 0,11-3-86 0 0,1 0 33 0 0,-1 2-11 0 0,6-4-100 0 0,1 0 0 0 0,-1 0-1 0 0,1 0 1 0 0,-1 0 0 0 0,1-1-1 0 0,-1 1 1 0 0,1 0-1 0 0,-1-1 1 0 0,1 0 0 0 0,-1 1-1 0 0,0-1 1 0 0,1 0 0 0 0,-1 0-1 0 0,0 0-20 0 0,0 1 16 0 0,0-1 1 0 0,0 0-1 0 0,1 0 0 0 0,-1 1 0 0 0,0-1 0 0 0,0 1 0 0 0,0 0 0 0 0,1-1 1 0 0,-1 1-1 0 0,0 0 0 0 0,1 0 0 0 0,-1 0 0 0 0,1 0 0 0 0,-2 1-16 0 0,-19 21 165 0 0,19-19-145 0 0,0-1 1 0 0,0 1-1 0 0,-1-1 0 0 0,1 0 1 0 0,-1 0-1 0 0,0 0 1 0 0,-2 1-21 0 0,-1 0 32 0 0,-14 8 45 0 0,18-10-74 0 0,0 0 0 0 0,1 1 0 0 0,-1 0 0 0 0,1-1 1 0 0,0 1-1 0 0,-2 3-3 0 0,-5 15 0 0 0,-1 2 0 0 0,6-14 0 0 0,3-8 0 0 0,0 0 0 0 0,0 1 0 0 0,0-1 0 0 0,0 1 0 0 0,0-1 0 0 0,1 1 0 0 0,-1-1 0 0 0,1 1 0 0 0,-1 0 0 0 0,1-1 0 0 0,0 1 0 0 0,-1-1 0 0 0,1 1 0 0 0,0 0 0 0 0,-1 14 1 0 0,1 14 5 0 0,4-13 51 0 0,-1-13-36 0 0,0 0 1 0 0,0-1-1 0 0,1 1 1 0 0,-1-1 0 0 0,1 0-1 0 0,0 0 1 0 0,0 0-1 0 0,0-1 1 0 0,0 1 0 0 0,4 1-22 0 0,11 7 29 0 0,-4-3-25 0 0,-9-6 15 0 0,0 0-1 0 0,0-1 1 0 0,0 1-1 0 0,0-1 1 0 0,0-1-1 0 0,0 1 1 0 0,6-1-19 0 0,8-3 21 0 0,17-13 112 0 0,-34 15-132 0 0,4-2 14 0 0,1 1 1 0 0,0 0-1 0 0,0 0 0 0 0,0 0 0 0 0,8 1-15 0 0,-13 1 6 0 0,0 0 0 0 0,0 0 0 0 0,0-1 0 0 0,0 1 0 0 0,0-1 0 0 0,0 1 0 0 0,-1-1 0 0 0,1 0 0 0 0,0 0 0 0 0,0 0 0 0 0,-1 0 0 0 0,1-1 0 0 0,0 1 0 0 0,-1-1 0 0 0,0 1 1 0 0,1-1-1 0 0,1-2-6 0 0,13-9 55 0 0,7-3 9 0 0,-13 1 0 0 0,-2 7-38 0 0,2-3 4 0 0,-2-2-38 0 0,-5 5-25 0 0,-3 7 24 0 0,0-1 0 0 0,0 1 0 0 0,0-1 0 0 0,0 1 0 0 0,0-1 0 0 0,-1 1 0 0 0,1-1 0 0 0,-1 1 0 0 0,1-1 0 0 0,-1 0 0 0 0,0 1 0 0 0,1-1 0 0 0,-1 0 0 0 0,0 0 9 0 0,1-29-172 0 0,0 21 119 0 0,-1-1 0 0 0,0 1 0 0 0,0 0 0 0 0,-1-1 0 0 0,0 1 1 0 0,-2-4 52 0 0,-7-7-264 0 0,4-8-66 0 0,-4-5-12 0 0,5-11 23 0 0,-6-2 106 0 0,6 2 42 0 0,0 22 72 0 0,2 12 37 0 0,1 1 1 0 0,1-1-1 0 0,-1 1 1 0 0,2-7 61 0 0,-3-22-227 0 0,-2 1-50 0 0,-1-2-62 0 0,4 0-64 0 0,2 32 395 0 0,0-3-45 0 0,0-27-246 0 0,0 25 159 0 0,0 10 82 0 0,0 9 49 0 0,0 13 98 0 0,0 1 16 0 0,0 5-22 0 0,2-7-5 0 0,5 1-16 0 0,-3-9-26 0 0,4 16 61 0 0,-3-2-49 0 0,-2-11-17 0 0,-1 21 79 0 0,-2-28-59 0 0,0-1 1 0 0,1 1-1 0 0,-1-1 1 0 0,2 5-52 0 0,9 24 245 0 0,-6 8 10 0 0,1-18-85 0 0,-4-18-95 0 0,-1 0-1 0 0,0 1 1 0 0,0-1 0 0 0,0 0 0 0 0,0 5-75 0 0,-1-4 72 0 0,1 0 1 0 0,0-1-1 0 0,0 1 1 0 0,1 0-1 0 0,-1-1 1 0 0,1 1-73 0 0,3 9 149 0 0,0 16 144 0 0,6-1-12 0 0,-6-2-7 0 0,1-14-91 0 0,-1 1 11 0 0,-3 3-43 0 0,1 5-2 0 0,6 8 23 0 0,-8-27-143 0 0,3 12 103 0 0,-4 3-20 0 0,-1-10-61 0 0,3 17 80 0 0,7 2-38 0 0,-7-22-74 0 0,2 10 44 0 0,-4-1 63 0 0,-1 17 46 0 0,1-31-205 0 0,-1 1 51 0 0,1 0-4 0 0,0 0-76 0 0,0-1-70 0 0,1 1-98 0 0,-1-3 46 0 0</inkml:trace>
  <inkml:trace contextRef="#ctx0" brushRef="#br0" timeOffset="3236.8">6769 868 7568 0 0,'0'0'166'0'0,"2"0"29"0"0,-1 0-184 0 0,-1 0-1 0 0,1 0 0 0 0,0 0 1 0 0,-1 0-1 0 0,1-1 1 0 0,-1 1-1 0 0,1 0 0 0 0,-1 0 1 0 0,1 0-1 0 0,0 0 1 0 0,-1-1-1 0 0,1 1 1 0 0,-1 0-1 0 0,1-1 0 0 0,-1 1 1 0 0,0 0-1 0 0,1-1 1 0 0,-1 1-1 0 0,1-1 1 0 0,-1 1-1 0 0,0 0 0 0 0,1-1 1 0 0,-1 1-1 0 0,1-1-10 0 0,6-6 145 0 0,2 5-109 0 0,7-1-36 0 0,-7-4 16 0 0,-2 1 44 0 0,-7 6-60 0 0,5-5 100 0 0,1 1 57 0 0,25-13 834 0 0,-26 14-834 0 0,2 1 66 0 0,-1-1 25 0 0,-3-2-91 0 0,-1 0-44 0 0,12-1 70 0 0,-1-4-20 0 0,-10 6-23 0 0,-2 0-76 0 0,-3-4-31 0 0,2 8-16 0 0,0 0-15 0 0,0 0-1 0 0,0 0 1 0 0,0 0-1 0 0,0 0 1 0 0,0 0 0 0 0,0-1-1 0 0,0 1 1 0 0,0 0-1 0 0,0 0 1 0 0,0 0-1 0 0,0 0 1 0 0,0 0-1 0 0,0 0 1 0 0,0 0-1 0 0,0 0 1 0 0,0 0 0 0 0,0 0-1 0 0,0-1 1 0 0,0 1-1 0 0,0 0 1 0 0,0 0-1 0 0,0 0 1 0 0,0 0-1 0 0,1 0 1 0 0,-1 0-1 0 0,0 0 1 0 0,0 0 0 0 0,0 0-1 0 0,0 0 1 0 0,0 0-1 0 0,0 0 1 0 0,0 0-1 0 0,0-1 1 0 0,0 1-1 0 0,0 0 1 0 0,0 0-1 0 0,0 0 1 0 0,0 0 0 0 0,0 0-1 0 0,1 0 1 0 0,-1 0-1 0 0,0 0 1 0 0,0 0-1 0 0,0 0 1 0 0,0 0-1 0 0,0 0 1 0 0,0 0-1 0 0,0 0 1 0 0,0 0 0 0 0,0 0-1 0 0,0 0 1 0 0,1 0-1 0 0,-1 0 1 0 0,0 0-1 0 0,0 0 1 0 0,0 0-1 0 0,0 0-1 0 0,11 0 82 0 0,-9 0-2 0 0,-2-5 25 0 0,0-3-50 0 0,-2 3 25 0 0,-9-6 4 0 0,8 9 17 0 0,3 2 10 0 0,-1 1-17 0 0,-2-1-40 0 0,-5-1-14 0 0,5 1-7 0 0,1 0-15 0 0,0 0-1 0 0,0 0 1 0 0,1 1 0 0 0,-1-1-1 0 0,0 0 1 0 0,1 1 0 0 0,-1-1-1 0 0,0 1 1 0 0,1 0 0 0 0,-1 0-1 0 0,1 0 1 0 0,-1-1 0 0 0,1 1-1 0 0,-1 1-17 0 0,-5 2 28 0 0,-24 12 156 0 0,17-11-88 0 0,9 6 0 0 0,-6-5-6 0 0,10-6-85 0 0,0 1 1 0 0,0-1 0 0 0,0 1 0 0 0,0-1 0 0 0,0 1 0 0 0,0-1 0 0 0,0 1 0 0 0,0 0-1 0 0,0-1 1 0 0,0 1 0 0 0,1 0 0 0 0,-1 0 0 0 0,0 0 0 0 0,0 0 0 0 0,1 0 0 0 0,-1 0-6 0 0,-4 9 59 0 0,4-7-46 0 0,0-1 0 0 0,0 0 0 0 0,0 0 0 0 0,-1 1 0 0 0,1-1 0 0 0,0 0 0 0 0,-1 0 0 0 0,0 0 0 0 0,0-1-13 0 0,-2 5 39 0 0,0-1 0 0 0,0 1 1 0 0,0 0-1 0 0,1 0 0 0 0,-1 0 1 0 0,1 1-40 0 0,1-1 28 0 0,-4 25 145 0 0,-4-17-98 0 0,10-14-74 0 0,0 0 0 0 0,-1 0 0 0 0,1 0 1 0 0,0 0-1 0 0,0 0 0 0 0,0 0 0 0 0,0 0 1 0 0,0 0-1 0 0,0 0 0 0 0,0 0 0 0 0,0 0 1 0 0,-1 0-1 0 0,1 0 0 0 0,0 1 1 0 0,0-1-1 0 0,0 0 0 0 0,0 0 0 0 0,0 0 1 0 0,0 0-1 0 0,0 0 0 0 0,0 0 0 0 0,0 0 1 0 0,0 0-1 0 0,0 1 0 0 0,0-1 0 0 0,0 0 1 0 0,0 0-1 0 0,0 0 0 0 0,0 0 0 0 0,0 0 1 0 0,0 0-1 0 0,0 1 0 0 0,0-1 1 0 0,0 0-1 0 0,0 0 0 0 0,0 0 0 0 0,0 0 1 0 0,0 0-1 0 0,0 0 0 0 0,0 0 0 0 0,0 1 1 0 0,0-1-1 0 0,0 0 0 0 0,0 0 0 0 0,0 0 1 0 0,1 0-1 0 0,-1 0 0 0 0,0 0 0 0 0,0 0 1 0 0,0 0-1 0 0,0 0 0 0 0,0 0 1 0 0,0 1-1 0 0,0-1 0 0 0,0 0 0 0 0,1 0 1 0 0,-1 0-2 0 0,1 1 9 0 0,0 0 1 0 0,0 1 0 0 0,1-1-1 0 0,-1 1 1 0 0,0-1 0 0 0,0 1-1 0 0,0-1 1 0 0,-1 1 0 0 0,1 0-1 0 0,0-1 1 0 0,-1 1 0 0 0,1 0 0 0 0,-1 0-1 0 0,1-1 1 0 0,-1 2-10 0 0,0 0 79 0 0,0-1 1 0 0,1 5-30 0 0,6 7 134 0 0,1-6-130 0 0,-7-6-35 0 0,1 0 1 0 0,0-1 0 0 0,0 1 0 0 0,0 0-1 0 0,0-1 1 0 0,0 0 0 0 0,1 1-20 0 0,12 1 126 0 0,-1-1-26 0 0,-4 4-66 0 0,-9-5-34 0 0,1 0 0 0 0,-1 0 0 0 0,1 0 1 0 0,0-1-1 0 0,-1 1 0 0 0,1 0 0 0 0,0-1 0 0 0,-1 1 0 0 0,1-1 0 0 0,0 0 0 0 0,0 1 0 0 0,0-1 1 0 0,0 0-1 0 0,9 0-1 0 0,12 1 20 0 0,-10-5 40 0 0,-5 0-28 0 0,18-8 69 0 0,-15 8-76 0 0,-8 3-21 0 0,0-1 0 0 0,0 1 0 0 0,0 0 0 0 0,0 0 0 0 0,0 0 1 0 0,1 0-1 0 0,-1 1 0 0 0,0 0 0 0 0,3-1-3 0 0,0 1-53 0 0,5-4 79 0 0,-8 2-77 0 0,0 0-55 0 0,0 0-81 0 0,-1-1-99 0 0,1 0-121 0 0,-1 2-15 0 0,0-1-82 0 0,0 0-70 0 0,0 0-60 0 0,1-2-472 0 0,2 0-674 0 0</inkml:trace>
  <inkml:trace contextRef="#ctx0" brushRef="#br0" timeOffset="3516.33">7542 363 9040 0 0,'0'0'200'0'0,"0"0"33"0"0,0 0 15 0 0,0 0 45 0 0,0 0-127 0 0,0 0 126 0 0,0 0 237 0 0,0 3 14 0 0,0 0-411 0 0,0 2 54 0 0,0 15 584 0 0,0-13-472 0 0,0-3-159 0 0,0-1-40 0 0,0-1 205 0 0,0-2-232 0 0,0 3-7 0 0,0 10-55 0 0,0-5 149 0 0,0-7-150 0 0,0 0-52 0 0,0 2-30 0 0,0 1-44 0 0,0 2-51 0 0,0 3-57 0 0,0-8 25 0 0,0 1-33 0 0,0 1-323 0 0,0-1 73 0 0,0 0-47 0 0,0 1-631 0 0,0-1-504 0 0,0-2-956 0 0</inkml:trace>
  <inkml:trace contextRef="#ctx0" brushRef="#br0" timeOffset="3698.94">7431 678 8696 0 0,'0'0'197'0'0,"0"0"24"0"0,0 0 18 0 0,0 3-34 0 0,3 10-163 0 0,3-4-18 0 0,-2-5 65 0 0,-4-4-89 0 0,2 2 184 0 0,-1-1 213 0 0,-1-1 361 0 0,0 0 30 0 0,0 0-325 0 0,0 0-189 0 0,0 0-46 0 0,3 3 52 0 0,7 7 128 0 0,-8-8-190 0 0,0-1-59 0 0,0 0-49 0 0,0-1-40 0 0,0 0-23 0 0,3-1-6 0 0,-4 1 4 0 0,-1 0 5 0 0,3 0 174 0 0,-3 0-57 0 0,0 0-9 0 0,2-3-30 0 0,11-10-102 0 0</inkml:trace>
  <inkml:trace contextRef="#ctx0" brushRef="#br0" timeOffset="415.65">3282 678 6992 0 0,'0'0'157'0'0,"0"0"23"0"0,0 0 12 0 0,-3 3 36 0 0,-2 2-94 0 0,-1-1 33 0 0,-1-1 38 0 0,-1-2 45 0 0,3 2 165 0 0,-16 11 180 0 0,-4 2-19 0 0,13-1-267 0 0,10-10-215 0 0,1-5-71 0 0,1 1-1 0 0,0 0 0 0 0,0-1 1 0 0,-1 1-1 0 0,1-1 0 0 0,0 1 1 0 0,-1 0-1 0 0,1-1 0 0 0,-1 1 0 0 0,1-1 1 0 0,-1 1-1 0 0,1-1 0 0 0,-1 1 1 0 0,1-1-1 0 0,-1 0 0 0 0,1 1 1 0 0,-1-1-1 0 0,0 0 0 0 0,1 1 0 0 0,-1-1 1 0 0,1 0-1 0 0,-1 1-22 0 0,-4 1 84 0 0,-4 5 99 0 0,0 9 160 0 0,1-2-99 0 0,2-6-127 0 0,-9 12 75 0 0,4 1-52 0 0,8-15-108 0 0,-3 9 50 0 0,-1 5-33 0 0,4-10-31 0 0,2-4-5 0 0,0 1 0 0 0,0-1 0 0 0,0 1 0 0 0,0-1 1 0 0,1 1-1 0 0,0 0 0 0 0,1-1 0 0 0,0 1-13 0 0,0 15-6 0 0,-1-20 6 0 0,0 0 0 0 0,0-1 0 0 0,0 1 0 0 0,1 0 0 0 0,-1-1 0 0 0,1 1 0 0 0,-1 0 0 0 0,1-1 0 0 0,-1 1 0 0 0,1 0 0 0 0,0-1 0 0 0,0 0 0 0 0,0 1 0 0 0,0-1 0 0 0,0 1 0 0 0,0-1 0 0 0,0 0 0 0 0,1 0 0 0 0,-1 1 0 0 0,1-1 0 0 0,21 23 0 0 0,-20-21 0 0 0,2-1 0 0 0,8 1 12 0 0,10-3 83 0 0,-12-1-42 0 0,-9 1-49 0 0,0 0 1 0 0,-1 0-1 0 0,1 0 1 0 0,0-1-1 0 0,-1 1 1 0 0,1-1-1 0 0,0 1 1 0 0,-1-1-1 0 0,1 1 1 0 0,-1-1-1 0 0,1 0 1 0 0,-1 0-1 0 0,0 0 1 0 0,1 0-5 0 0,6-4 1 0 0,2 0-6 0 0,-7 5-4 0 0,-1-2-1 0 0,0 1 1 0 0,0 0 0 0 0,1 0 0 0 0,-1-1-1 0 0,0 1 1 0 0,0-1 0 0 0,0 1 0 0 0,0-1 9 0 0,1-2 20 0 0,1 0-116 0 0,-1 1-63 0 0,0 0-74 0 0,0 0-79 0 0,0 0-78 0 0,0 0-83 0 0,1 0-84 0 0,0 0-85 0 0,0 0-90 0 0,6-3-795 0 0,9-4-868 0 0</inkml:trace>
  <inkml:trace contextRef="#ctx0" brushRef="#br0" timeOffset="692.07">3298 221 7248 0 0,'0'0'209'0'0,"0"0"-85"0"0,0 0 33 0 0,0 3 279 0 0,0-3-406 0 0,0 1 0 0 0,0-1-1 0 0,0 1 1 0 0,0 0-1 0 0,0-1 1 0 0,-1 1 0 0 0,1-1-1 0 0,0 1 1 0 0,0-1-1 0 0,0 1 1 0 0,-1-1 0 0 0,1 1-1 0 0,0-1 1 0 0,-1 1-1 0 0,1-1 1 0 0,0 1-1 0 0,-1-1 1 0 0,1 1 0 0 0,-1-1-1 0 0,1 0 1 0 0,0 1-1 0 0,-1-1 1 0 0,1 0 0 0 0,-1 1-30 0 0,0-1 31 0 0,0 1 0 0 0,1-1 0 0 0,-1 1 0 0 0,1-1 1 0 0,-1 1-1 0 0,1-1 0 0 0,-1 1 0 0 0,1-1 1 0 0,-1 1-1 0 0,1 0 0 0 0,-1-1 0 0 0,1 1 0 0 0,0 0 1 0 0,-1-1-1 0 0,1 1 0 0 0,0 0 0 0 0,0-1 1 0 0,-1 1-1 0 0,1 0 0 0 0,0 0 0 0 0,0-1 0 0 0,0 1 1 0 0,0 0-1 0 0,0 0 0 0 0,0 0-31 0 0,0 7 334 0 0,0 0-66 0 0,0 0-56 0 0,0 0-49 0 0,0 1-17 0 0,0 1-40 0 0,0 15 126 0 0,2-8-45 0 0,4 1-39 0 0,-1-3-41 0 0,0 16 127 0 0,6 1 80 0 0,-6-1 35 0 0,2-3-35 0 0,1 2-2 0 0,-3-10-136 0 0,-1-4-61 0 0,-1-2-37 0 0,2 55 438 0 0,-1-51-405 0 0,3 15 98 0 0,-5-8-19 0 0,-2 44 260 0 0,0 2 88 0 0,0 0 82 0 0,0 2 77 0 0,-3-60-544 0 0,-2-3-100 0 0,0-2-51 0 0,2 8-2 0 0,3-13 49 0 0,0 0-39 0 0,0 5-87 0 0,0-4 75 0 0,0 0 94 0 0,0-2 20 0 0,0 1 55 0 0,0-1 65 0 0,0 1 75 0 0,1-3-254 0 0,1 0-60 0 0,6-2-130 0 0,-7 1 122 0 0,-1 1 0 0 0,1 0-1 0 0,-1-1 1 0 0,0 1 0 0 0,1-1-1 0 0,-1 1 1 0 0,0 0 0 0 0,0-1-1 0 0,1 1 1 0 0,-1-1 0 0 0,0 1-1 0 0,0-1 1 0 0,1 1 0 0 0,-1-1-1 0 0,0 1 1 0 0,0-1 0 0 0,0 1-1 0 0,0-1 1 0 0,0 1-1 0 0,0-1 1 0 0,0 0 0 0 0,0 1 15 0 0,3-6-310 0 0,10-7-2 0 0</inkml:trace>
  <inkml:trace contextRef="#ctx0" brushRef="#br0" timeOffset="-2318.34">600 237 6648 0 0,'0'0'149'0'0,"0"0"23"0"0,0 0 12 0 0,1 0-52 0 0,1 2 8 0 0,-1-1 14 0 0,-1 0-92 0 0,1 0-62 0 0,1 1-78 0 0,-1-1 96 0 0,0 0 57 0 0,0 0 70 0 0,0 0 106 0 0,1 0 120 0 0,-2 0-134 0 0,1 0 38 0 0,0 0 40 0 0,0 0 44 0 0,0-1-3 0 0,-1 0-80 0 0,2 0-70 0 0,-1 1-59 0 0,0-1-55 0 0,0-1-33 0 0,1 1-24 0 0,2 0 22 0 0,-3 0 1 0 0,-1 0 47 0 0,3 0 447 0 0,-3 0-10 0 0,0 2-283 0 0,0 1-55 0 0,0-1-48 0 0,1 0-41 0 0,0 1 17 0 0,6 0 5 0 0,-3-3 3 0 0,-2 0 135 0 0,-2 3-17 0 0,0 5-117 0 0,0-5-94 0 0,-1 1 0 0 0,1-1 0 0 0,0 1 1 0 0,0 0-1 0 0,1-1 0 0 0,-1 1 0 0 0,1-1 0 0 0,0 1 1 0 0,0 1-48 0 0,4 3 84 0 0,-4-7-66 0 0,0 0 0 0 0,0 1 0 0 0,0-1 0 0 0,-1 1 0 0 0,1-1 0 0 0,0 1 0 0 0,-1-1 0 0 0,1 1 0 0 0,-1 0 0 0 0,1-1 0 0 0,-1 1 0 0 0,0 0 0 0 0,0-1 0 0 0,0 1-18 0 0,-1 15 178 0 0,1-11-119 0 0,-1-1 1 0 0,1 0 0 0 0,0 0 0 0 0,1 1-1 0 0,-1-1 1 0 0,1 0 0 0 0,0 0 0 0 0,1 2-60 0 0,2 3 72 0 0,3 9 51 0 0,-5-1 34 0 0,-2-3-57 0 0,0 23 89 0 0,3-14-120 0 0,2-9-28 0 0,-4-12-29 0 0,1 0 0 0 0,-1 0 0 0 0,0 0 0 0 0,0 0-1 0 0,-1 0 1 0 0,1 1 0 0 0,-1-1 0 0 0,1 0 0 0 0,-1 3-12 0 0,-1 16 21 0 0,0-12 0 0 0,1-1 0 0 0,0 1 0 0 0,0 0 0 0 0,1 0 0 0 0,2 9-21 0 0,8 5 81 0 0,-6 12 23 0 0,6-12 6 0 0,-9-9-46 0 0,-1 29 154 0 0,-2-29-148 0 0,5 17 152 0 0,3-9-87 0 0,-5-15-104 0 0,-1-5 11 0 0,0 1-1 0 0,0-1 0 0 0,0 1 0 0 0,-1 0 0 0 0,0-1 0 0 0,0 1 0 0 0,0 0 0 0 0,0 3-41 0 0,-1 9 139 0 0,1 6-37 0 0,0-10-50 0 0,0-1-46 0 0,0-9-5 0 0,0-1 0 0 0,0 1-1 0 0,1 0 1 0 0,-1-1 0 0 0,0 1-1 0 0,1 0 1 0 0,-1-1 0 0 0,1 1-1 0 0,0-1 1 0 0,-1 1 0 0 0,1-1-1 0 0,0 1 1 0 0,0-1 0 0 0,0 0-1 0 0,0 1 1 0 0,0-1 0 0 0,0 0-1 0 0,1 1 0 0 0,1 3 59 0 0,-1 8 12 0 0,8 0-6 0 0,5 1-41 0 0,0 1-23 0 0,-16-16 0 0 0,-1 0 0 0 0,1 0 0 0 0,0 0 0 0 0,-1 0 0 0 0,1 1 0 0 0,-1-1-1 0 0,1 0 1 0 0,-1 0 0 0 0,1 1 0 0 0,-1-1 0 0 0,1 1 0 0 0,-1 0 0 0 0,0-1-1 0 0,-1 1 0 0 0,1 0 59 0 0,-1-3-23 0 0,-8-7-116 0 0,10 8 7 0 0,0 2 10 0 0,1-1-32 0 0,0 1-16 0 0,0 0-33 0 0,0 0-37 0 0,0 0-44 0 0,0 0-46 0 0,0 0-43 0 0,0 0-41 0 0,0 0-35 0 0,0 0-256 0 0,0-1-59 0 0,0 1-47 0 0,0-1-35 0 0,0-4-1409 0 0,0-4-1250 0 0</inkml:trace>
  <inkml:trace contextRef="#ctx0" brushRef="#br0" timeOffset="-1814.66">505 284 5784 0 0,'0'0'132'0'0,"0"0"17"0"0,0 0 10 0 0,3 0-26 0 0,10-3-106 0 0,-5-2 4 0 0,2 0 102 0 0,6 2 111 0 0,-7 2 49 0 0,2-5 47 0 0,3-1 33 0 0,-3 6-45 0 0,-2 0-125 0 0,-2 0-55 0 0,0-1-25 0 0,1-2-3 0 0,1 0-1 0 0,-2 1-1 0 0,1 2 26 0 0,3 1 59 0 0,34 0 353 0 0,-29 0-424 0 0,-4 0-62 0 0,6 0 60 0 0,-4 1-37 0 0,21 7 70 0 0,-20-4-110 0 0,16-2 52 0 0,-27-2-84 0 0,1 0 0 0 0,-1 0 0 0 0,0 1 1 0 0,0-1-1 0 0,4 2-21 0 0,13 9 86 0 0,-8-8-67 0 0,-9-2-19 0 0,0 0 0 0 0,0 1-1 0 0,0-1 1 0 0,0 1 0 0 0,0-1 0 0 0,-1 1 0 0 0,1 1 0 0 0,0-1 0 0 0,6 5-5 0 0,11 7 6 0 0,-8-6 40 0 0,-12-8-29 0 0,0 1 1 0 0,0-1-1 0 0,0 0 1 0 0,0 1-1 0 0,0-1 1 0 0,-1 1-1 0 0,1-1 1 0 0,0 1-1 0 0,0 0 0 0 0,-1-1 1 0 0,1 1-1 0 0,0 0 1 0 0,-1-1-1 0 0,1 1 1 0 0,-1 0-1 0 0,1 0 1 0 0,-1 0-1 0 0,1 0 0 0 0,-1-1 1 0 0,0 1-1 0 0,1 0 1 0 0,-1 0-1 0 0,0 0 1 0 0,1 0-13 0 0,5 14 144 0 0,5-3 8 0 0,-1-1 10 0 0,-3 0 6 0 0,-2-2-103 0 0,4 5-17 0 0,4 10 15 0 0,-9-7-12 0 0,-5 13 144 0 0,0-14-83 0 0,2-4-31 0 0,-1-9-57 0 0,1 0 1 0 0,-1 1 0 0 0,0-1-1 0 0,0 0 1 0 0,-1 0 0 0 0,1 0 0 0 0,-1 1-1 0 0,1-1 1 0 0,-1 0 0 0 0,0 1-25 0 0,-15 24 218 0 0,5-22-134 0 0,5 5-14 0 0,6-10-65 0 0,-1 0 0 0 0,1 0-1 0 0,-1 0 1 0 0,1 0 0 0 0,-1 0-1 0 0,1 0 1 0 0,-1 0 0 0 0,0 0 0 0 0,0 0-1 0 0,1 0 1 0 0,-1-1 0 0 0,0 1-1 0 0,0 0 1 0 0,0 0 0 0 0,0-1 0 0 0,0 1-5 0 0,-15 2 86 0 0,0-1 53 0 0,3 5-14 0 0,-9 4 102 0 0,7-5-112 0 0,2-2-72 0 0,0-3-69 0 0,11-1 20 0 0,1 0 0 0 0,-1 0 0 0 0,0 0 0 0 0,0 1-1 0 0,0-1 1 0 0,1 1 0 0 0,-1-1 0 0 0,0 1 0 0 0,0-1 0 0 0,1 1 0 0 0,-1 0 0 0 0,1 0 0 0 0,-1 0 0 0 0,0 0 6 0 0,0 0-7 0 0,1 0 1 0 0,-1 0 0 0 0,1 0 0 0 0,-1 0 0 0 0,0-1 0 0 0,1 1 0 0 0,-1-1 0 0 0,0 1 0 0 0,0-1 0 0 0,1 1 0 0 0,-1-1-1 0 0,0 0 1 0 0,0 0 0 0 0,0 0 6 0 0,-13 0-10 0 0,5-1 10 0 0,1 1 0 0 0,-1 0 0 0 0,1 1 0 0 0,-1 0 0 0 0,-1 1 0 0 0,-2 4-34 0 0,4-1-43 0 0,-3-3-50 0 0,9-2 68 0 0,-2 0 8 0 0,3 0-14 0 0,-2 0-64 0 0,-1 0-97 0 0,-8 0-46 0 0</inkml:trace>
  <inkml:trace contextRef="#ctx0" brushRef="#br0" timeOffset="-1116.81">1436 537 6536 0 0,'0'0'141'0'0,"0"0"23"0"0,-2 0 13 0 0,-12 0 41 0 0,5 0-68 0 0,2 0-39 0 0,-1 0 84 0 0,4 0-94 0 0,-2 2 202 0 0,-8 7-6 0 0,10-8-223 0 0,1 0 0 0 0,0 0 0 0 0,-1-1 0 0 0,1 1 0 0 0,-1-1 0 0 0,1 0-1 0 0,-1 0-73 0 0,-1 3 250 0 0,-21 13 115 0 0,7-6-213 0 0,19-10-151 0 0,-5 3 32 0 0,5-3-25 0 0,-1 0 0 0 0,0 0-1 0 0,1 1 1 0 0,-1-1 0 0 0,0 0 0 0 0,1 1 0 0 0,-1-1 0 0 0,1 0-1 0 0,-1 1 1 0 0,1-1 0 0 0,-1 1 0 0 0,1-1 0 0 0,-1 1 0 0 0,1-1-1 0 0,-1 1 1 0 0,1 0 0 0 0,0-1 0 0 0,-1 1 0 0 0,1-1 0 0 0,0 1-1 0 0,0 0 1 0 0,-1 0-8 0 0,-1 4 27 0 0,0-3-17 0 0,1-1 0 0 0,-1 1 0 0 0,0 0 0 0 0,1 0 0 0 0,-1-1 0 0 0,0 1-1 0 0,0-1 1 0 0,0 0 0 0 0,-1 0 0 0 0,1 1 0 0 0,0-1 0 0 0,-1 0-10 0 0,-13 9 35 0 0,16-10-33 0 0,-1 0 0 0 0,1 1 0 0 0,0-1 1 0 0,-1 0-1 0 0,1 1 0 0 0,0-1 0 0 0,-1 0 1 0 0,1 0-1 0 0,0 1 0 0 0,-1-1 0 0 0,1 0 1 0 0,0 0-1 0 0,-1 0 0 0 0,1 1 0 0 0,-1-1 1 0 0,1 0-1 0 0,-1 0 0 0 0,1 0 0 0 0,0 0 0 0 0,-1 0 1 0 0,1 0-1 0 0,-1 0 0 0 0,1 0 0 0 0,-1 0 1 0 0,1 0-1 0 0,0 0 0 0 0,-1 0-2 0 0,-4 1 20 0 0,0 9-20 0 0,-6-4 0 0 0,11-6 0 0 0,-1 1 0 0 0,1 0 0 0 0,0 0 0 0 0,-1-1 0 0 0,1 1 0 0 0,0 0 0 0 0,0 0 0 0 0,0 0 0 0 0,-1 0 0 0 0,1 0 0 0 0,0-1 0 0 0,0 1 0 0 0,0 0 0 0 0,1 1 0 0 0,-1-1 0 0 0,0-1 0 0 0,0 1 0 0 0,0 0 0 0 0,0 0 0 0 0,0 0 0 0 0,0 0 0 0 0,-1 0 0 0 0,1-1 0 0 0,0 1 0 0 0,0 0 0 0 0,-1 0 0 0 0,1 0 0 0 0,0-1 0 0 0,-1 2 0 0 0,-10 3-16 0 0,11-4 13 0 0,0-1 1 0 0,0 0-1 0 0,-1 1 1 0 0,1-1-1 0 0,0 1 1 0 0,0-1-1 0 0,0 1 1 0 0,0-1 0 0 0,0 1-1 0 0,0-1 1 0 0,-1 1-1 0 0,1-1 1 0 0,0 1-1 0 0,0-1 1 0 0,0 1-1 0 0,1-1 1 0 0,-1 1-1 0 0,0-1 1 0 0,0 1-1 0 0,0-1 1 0 0,0 1 0 0 0,0-1-1 0 0,1 1 1 0 0,-1-1-1 0 0,0 1 1 0 0,0-1 2 0 0,14 16-16 0 0,-7-8 16 0 0,-4-5 0 0 0,0 0 0 0 0,0 1 0 0 0,1-1 0 0 0,-1 0 0 0 0,1-1 0 0 0,0 1 0 0 0,38 16-91 0 0,38 12 91 0 0,-26-13 7 0 0,-29-4 65 0 0,-5-1 4 0 0,-13-10-40 0 0,-4-2-17 0 0,0 0 0 0 0,-1 1 0 0 0,1-1-1 0 0,0 0 1 0 0,-1 1 0 0 0,1 0 0 0 0,-1 0 0 0 0,1 0 0 0 0,-1 0 0 0 0,0 0 0 0 0,0 0 0 0 0,0 1 0 0 0,0-1 0 0 0,0 0 0 0 0,0 2-19 0 0,13 27 277 0 0,-12-25-151 0 0,-2 1 35 0 0,-1 4 130 0 0,0 1 40 0 0,-1 2 97 0 0,-2-2-202 0 0,3-10-208 0 0,-1-1 0 0 0,1 0 1 0 0,-1 0-1 0 0,0 0 0 0 0,1 0 0 0 0,-1 0 1 0 0,0 0-1 0 0,0 0 0 0 0,0 0 1 0 0,0-1-1 0 0,0 1 0 0 0,0 0 0 0 0,0 0 1 0 0,-1 0-19 0 0,-11 4 242 0 0,8 5 12 0 0,-8-4 2 0 0,0 4 0 0 0,10-7-96 0 0,0-2-64 0 0,0 0-42 0 0,-1-1-47 0 0,0 0-10 0 0,2 0 35 0 0,-6 6 6 0 0,-1 0-19 0 0,-2-5 15 0 0,-8 0 37 0 0,12-1-35 0 0,5 0-31 0 0,0 0 0 0 0,-1 0 0 0 0,1 0 0 0 0,0 0 0 0 0,0 0 0 0 0,0 0 0 0 0,0-1 0 0 0,-1 1 0 0 0,1-1 0 0 0,-1 0-5 0 0,-5-4 21 0 0,-4-2-16 0 0,3 6-47 0 0,4-2-50 0 0,1 0 28 0 0,1 0-63 0 0,0 1-73 0 0,0 0-115 0 0,1 1 83 0 0,1 0-38 0 0,-3 0-376 0 0,2 1 171 0 0,1-1-38 0 0,-2-1-595 0 0,1-2-577 0 0,1-5-958 0 0</inkml:trace>
  <inkml:trace contextRef="#ctx0" brushRef="#br0" timeOffset="-592.06">1689 836 6968 0 0,'2'0'157'0'0,"-1"0"-148"0"0,-1 0 0 0 0,1 0 0 0 0,-1 0-1 0 0,1 0 1 0 0,-1 0 0 0 0,1 0 0 0 0,-1 0 0 0 0,1 0 0 0 0,-1 0-1 0 0,1 0 1 0 0,-1 0 0 0 0,1 0 0 0 0,-1-1 0 0 0,1 1-1 0 0,-1 0 1 0 0,0 0 0 0 0,1-1 0 0 0,-1 1 0 0 0,1 0 0 0 0,-1-1-1 0 0,0 1 1 0 0,1 0 0 0 0,-1-1 0 0 0,0 1 0 0 0,1 0 0 0 0,-1-1-1 0 0,0 1 1 0 0,0-1 0 0 0,1 1 0 0 0,-1-1 0 0 0,0 1 0 0 0,0-1-1 0 0,0 1 1 0 0,0-1 0 0 0,0 1 0 0 0,1-1 0 0 0,-1 1-1 0 0,0-1 1 0 0,0 1 0 0 0,0 0 0 0 0,0-1 0 0 0,-1 0-9 0 0,1 1 3 0 0,0 0-1 0 0,0 0 1 0 0,0 0 0 0 0,0 0 0 0 0,0 0 0 0 0,0 0-1 0 0,0-1 1 0 0,0 1 0 0 0,0 0 0 0 0,0 0 0 0 0,0 0-1 0 0,0 0 1 0 0,0 0 0 0 0,0 0 0 0 0,0 0 0 0 0,0 0-1 0 0,0 0 1 0 0,0 0 0 0 0,0-1 0 0 0,0 1 0 0 0,0 0 0 0 0,0 0-1 0 0,0 0 1 0 0,1 0 0 0 0,-1 0 0 0 0,0 0 0 0 0,0 0-1 0 0,0 0 1 0 0,0 0 0 0 0,0 0 0 0 0,0 0 0 0 0,0 0-1 0 0,0 0 1 0 0,0 0 0 0 0,0-1 0 0 0,0 1 0 0 0,0 0-1 0 0,0 0 1 0 0,1 0 0 0 0,-1 0 0 0 0,0 0 0 0 0,0 0-1 0 0,0 0 1 0 0,0 0 0 0 0,0 0 0 0 0,0 0 0 0 0,0 0 0 0 0,0 0-1 0 0,0 0 1 0 0,0 0 0 0 0,1 0 0 0 0,-1 0 0 0 0,0 0-1 0 0,0 0 1 0 0,0 0 0 0 0,0 0 0 0 0,0 0-3 0 0,12 0-20 0 0,1 0 60 0 0,1 0 58 0 0,-1 0 56 0 0,1 0 54 0 0,0 0 52 0 0,0 0 50 0 0,0 0 48 0 0,-7 1-138 0 0,5-1 100 0 0,0-3-64 0 0,-4-2-111 0 0,3-1 54 0 0,2 4 45 0 0,5 0 70 0 0,-2-1-86 0 0,-3-1-69 0 0,-2 0-52 0 0,-1 1 149 0 0,-7 3-222 0 0,-1 0 0 0 0,1 0 0 0 0,-1 0 0 0 0,1-1 0 0 0,-1 1 0 0 0,1-1 0 0 0,0 0-34 0 0,3-5 111 0 0,-4 2-56 0 0,6-1 48 0 0,9-4 10 0 0,-13 7-77 0 0,2 1 6 0 0,1 1 6 0 0,-1-4 52 0 0,4-7-34 0 0,-5 9-2 0 0,-4 2-60 0 0,0 0 0 0 0,-1 0 0 0 0,1 0 1 0 0,0 0-1 0 0,-1-1 0 0 0,1 1 0 0 0,0 0 1 0 0,0 0-1 0 0,-1 0 0 0 0,1 0 1 0 0,-1-1-1 0 0,1 1 0 0 0,0 0 0 0 0,-1-1 1 0 0,1 1-5 0 0,-1-1 4 0 0,1 1 0 0 0,-1-1 0 0 0,0 1 1 0 0,0-1-1 0 0,1 0 0 0 0,-1 1 0 0 0,0-1 1 0 0,0 0-1 0 0,0 1 0 0 0,0-1 1 0 0,1 0-1 0 0,-1 1 0 0 0,0-1 0 0 0,0 0 1 0 0,0 0-5 0 0,0 1 0 0 0,0-2 69 0 0,0-4 52 0 0,0-1-61 0 0,0 4 10 0 0,-3 3-6 0 0,2 0-60 0 0,1 0 0 0 0,-1 0 0 0 0,0 0 0 0 0,1 0 0 0 0,-1-1 1 0 0,0 1-1 0 0,1 0 0 0 0,-1 0 0 0 0,0 0 0 0 0,1-1 0 0 0,-1 1 0 0 0,1 0 1 0 0,-1-1-1 0 0,1 1 0 0 0,-1-1 0 0 0,1 1 0 0 0,-1-1 0 0 0,1 1 0 0 0,-1 0 1 0 0,1-1-1 0 0,0 0 0 0 0,-1 1 0 0 0,1-1-4 0 0,-5-4 27 0 0,-3 2-43 0 0,2 1-85 0 0,-4-9 1 0 0,3 7 49 0 0,-2 5 95 0 0,6-1-25 0 0,-3 0 37 0 0,-13 1 229 0 0,13 1-262 0 0,-2 3-3 0 0,6-4-16 0 0,1 0 0 0 0,0 0 0 0 0,-1 0 0 0 0,1-1 0 0 0,-1 1 0 0 0,1 0 0 0 0,-1-1 0 0 0,0 1 0 0 0,1-1 0 0 0,-1 1 0 0 0,1-1 0 0 0,-1 0 0 0 0,0 0 0 0 0,0 0-4 0 0,1 0 0 0 0,0 0 0 0 0,0 0 1 0 0,1 0-1 0 0,-1 0 0 0 0,0 0 0 0 0,0 0 0 0 0,0 0 1 0 0,0 1-1 0 0,0-1 0 0 0,0 0 0 0 0,0 1 0 0 0,0-1 1 0 0,0 0-1 0 0,1 1 0 0 0,-1-1 0 0 0,0 1 0 0 0,0-1 1 0 0,1 1-1 0 0,-1-1 0 0 0,0 2 0 0 0,-6 3 21 0 0,-5 2 55 0 0,6-4-50 0 0,-4 2 2 0 0,-5 2 41 0 0,-6 4-42 0 0,11-5 41 0 0,4-1-52 0 0,1 0-4 0 0,-19 7 72 0 0,16-8-66 0 0,3-2 6 0 0,5-2-16 0 0,-1 0 0 0 0,0 1 0 0 0,1-1 0 0 0,-1 0-1 0 0,1 1 1 0 0,-1-1 0 0 0,0 0 0 0 0,1 1 0 0 0,-1-1 0 0 0,1 1-1 0 0,-1-1 1 0 0,1 1 0 0 0,-1-1 0 0 0,1 1 0 0 0,0-1-1 0 0,-1 1 1 0 0,1-1 0 0 0,-1 1 0 0 0,1 0 0 0 0,0-1 0 0 0,0 1-1 0 0,-1 0-7 0 0,-1 4 28 0 0,-14 24 180 0 0,10-25-144 0 0,5-4-60 0 0,1 1-1 0 0,-1-1 1 0 0,1 0 0 0 0,-1 0 0 0 0,1 1 0 0 0,0-1-1 0 0,-1 0 1 0 0,1 1 0 0 0,0-1 0 0 0,-1 0 0 0 0,1 1-1 0 0,0-1 1 0 0,-1 1 0 0 0,1-1 0 0 0,0 1 0 0 0,0-1-1 0 0,-1 0 1 0 0,1 1 0 0 0,0-1 0 0 0,0 1 0 0 0,0-1-1 0 0,0 1 1 0 0,0-1 0 0 0,0 1 0 0 0,-1-1 0 0 0,1 1 0 0 0,0-1-1 0 0,1 1 1 0 0,-1-1 0 0 0,0 1 0 0 0,0-1 0 0 0,0 1-4 0 0,0 6 39 0 0,0-5-26 0 0,1 1-1 0 0,-1-1 0 0 0,0 0 0 0 0,-1 0 0 0 0,1 0 0 0 0,0 0 0 0 0,0 1 1 0 0,-1-1-1 0 0,0 0 0 0 0,0 1-12 0 0,0 0 5 0 0,-4 11 5 0 0,5-14-10 0 0,0 1 1 0 0,0 0 0 0 0,0-1-1 0 0,0 1 1 0 0,1 0 0 0 0,-1 0-1 0 0,0-1 1 0 0,0 1 0 0 0,1-1-1 0 0,-1 1 1 0 0,1 0 0 0 0,-1-1-1 0 0,0 1 1 0 0,1-1 0 0 0,-1 1-1 0 0,1 0 1 0 0,0-1 0 0 0,-1 1-1 0 0,4 4 52 0 0,-3 2-44 0 0,0-1-8 0 0,1-1 0 0 0,0-2 0 0 0,23 21 0 0 0,-18-17 0 0 0,-4-3 2 0 0,0-1 1 0 0,0 0-1 0 0,1 0 0 0 0,-1 0 1 0 0,1 0-1 0 0,0 0-2 0 0,3 0 37 0 0,-1 0 0 0 0,1 0 0 0 0,0-1-1 0 0,3 2-36 0 0,-1-3 14 0 0,-1 0-1 0 0,1 0 1 0 0,-1-1 0 0 0,3 0-14 0 0,13 1 17 0 0,28-1 26 0 0,-35-1-72 0 0,-3-2-44 0 0,3-1 0 0 0,-11 2 31 0 0,1 0 0 0 0,-1 0 0 0 0,1 1-1 0 0,0 0 1 0 0,0 1 0 0 0,0-1 42 0 0,24 1-176 0 0</inkml:trace>
  <inkml:trace contextRef="#ctx0" brushRef="#br0" timeOffset="11036.99">10145 537 7016 0 0,'0'0'201'0'0,"-3"0"-4"0"0,0-1-143 0 0,1 1-1 0 0,-1 0 0 0 0,0 1 1 0 0,0-1-1 0 0,1 1 0 0 0,-1-1 0 0 0,0 1 1 0 0,0 0-54 0 0,3-1 21 0 0,-1 0 1 0 0,1 0-1 0 0,-1 1 0 0 0,1-1 1 0 0,0 0-1 0 0,-1 1 1 0 0,1-1-1 0 0,0 0 0 0 0,-1 1 1 0 0,1-1-1 0 0,0 0 1 0 0,-1 1-1 0 0,1-1 0 0 0,0 0 1 0 0,0 1-1 0 0,-1-1 1 0 0,1 1-1 0 0,0-1 0 0 0,0 1-21 0 0,0-1 17 0 0,0 0 0 0 0,-1 1-1 0 0,1-1 1 0 0,0 0 0 0 0,0 1 0 0 0,0-1-1 0 0,0 0 1 0 0,-1 1 0 0 0,1-1-1 0 0,0 0 1 0 0,-1 0 0 0 0,1 1 0 0 0,0-1-1 0 0,0 0 1 0 0,-1 0 0 0 0,1 1 0 0 0,0-1-1 0 0,-1 0 1 0 0,1 0 0 0 0,0 0-1 0 0,-1 0 1 0 0,1 0 0 0 0,0 0 0 0 0,-1 1-1 0 0,1-1 1 0 0,-1 0 0 0 0,1 0-1 0 0,0 0 1 0 0,-1 0 0 0 0,1 0 0 0 0,0 0-1 0 0,-1 0 1 0 0,1-1 0 0 0,-1 1-17 0 0,-2 0 446 0 0,1 0-104 0 0,-4 1-248 0 0,0 2 38 0 0,-10 9 352 0 0,8-5-266 0 0,-1-1-98 0 0,4-3-77 0 0,5-3-33 0 0,-1 0 0 0 0,0 0 0 0 0,1 1-1 0 0,-1-1 1 0 0,0 0 0 0 0,1 1 0 0 0,-1-1 0 0 0,1 0 0 0 0,-1 1 0 0 0,1-1 0 0 0,-1 1 0 0 0,1-1 0 0 0,-1 1 0 0 0,1-1 0 0 0,-1 1-1 0 0,1 0 1 0 0,0-1 0 0 0,-1 1 0 0 0,1-1 0 0 0,0 1 0 0 0,-1 0 0 0 0,1 0-10 0 0,-2 4 39 0 0,-14 24 207 0 0,12-27-209 0 0,-3 3 24 0 0,4 8-8 0 0,2-11-42 0 0,1 0-1 0 0,-1 1 0 0 0,0-1 0 0 0,1 0 0 0 0,-1 1 1 0 0,0-1-1 0 0,-1 0 0 0 0,1 0 0 0 0,0 0 0 0 0,0 0 0 0 0,-1 0 1 0 0,-1 1-11 0 0,1-1 4 0 0,1 0 1 0 0,-1 0 0 0 0,1 0-1 0 0,0-1 1 0 0,-1 1 0 0 0,1 0 0 0 0,0 1-1 0 0,0-1 1 0 0,0 0 0 0 0,0 0-1 0 0,1 0 1 0 0,-1 1 0 0 0,1-1-1 0 0,-1 0 1 0 0,1 0 0 0 0,0 1 0 0 0,0-1-1 0 0,0 0 1 0 0,0 1 0 0 0,0-1-1 0 0,0 1-4 0 0,0-1 3 0 0,0-1 0 0 0,0 1-1 0 0,0 0 1 0 0,-1 0 0 0 0,1-1-1 0 0,-1 1 1 0 0,1 0 0 0 0,-1 0-1 0 0,0-1 1 0 0,0 1 0 0 0,0-1-1 0 0,0 1 1 0 0,0-1-3 0 0,0 1 1 0 0,0-1 1 0 0,0 1-1 0 0,1 0 1 0 0,-1-1-1 0 0,0 1 1 0 0,1 0-1 0 0,-1-1 0 0 0,1 1 1 0 0,-1 0-1 0 0,1 0 1 0 0,0-1-1 0 0,0 1 1 0 0,-1 0-2 0 0,2 0 3 0 0,-1 0 1 0 0,0-1 0 0 0,0 1 0 0 0,1 0-1 0 0,-1 0 1 0 0,1-1 0 0 0,-1 1-1 0 0,1-1 1 0 0,0 1 0 0 0,-1 0 0 0 0,1-1-1 0 0,0 1 1 0 0,0-1 0 0 0,0 0-4 0 0,4 7 12 0 0,-5-7-12 0 0,1 1 0 0 0,-1-1 0 0 0,1 1 0 0 0,-1 0 0 0 0,1-1 0 0 0,-1 1 0 0 0,0 0 0 0 0,0-1 0 0 0,0 1 0 0 0,0 0 0 0 0,0-2 0 0 0,0 1 0 0 0,0-1 0 0 0,0 1 0 0 0,0-1 0 0 0,0 1 0 0 0,0-1 0 0 0,0 1 0 0 0,0-1 0 0 0,0 1 0 0 0,0-1 0 0 0,0 1 0 0 0,0-1 0 0 0,0 0 0 0 0,1 1 0 0 0,-1-1 0 0 0,0 1 0 0 0,0-1 0 0 0,0 1 0 0 0,1-1 0 0 0,-1 1 0 0 0,0-1 0 0 0,1 0 0 0 0,-1 1 0 0 0,0-1 0 0 0,1 0 0 0 0,-1 1 0 0 0,1-1 0 0 0,-1 0 0 0 0,0 0 0 0 0,1 1 0 0 0,-1-1 0 0 0,1 0 0 0 0,-1 0 0 0 0,1 0 0 0 0,-1 1 0 0 0,1-1 0 0 0,-1 0 0 0 0,1 0 0 0 0,-1 0 0 0 0,1 0 0 0 0,-1 0 0 0 0,1 0 0 0 0,-1 0 0 0 0,0 0 0 0 0,1 0 0 0 0,-1 0 0 0 0,1 0 0 0 0,-1-1 0 0 0,1 1 0 0 0,1 0 6 0 0,0 1 0 0 0,0-1 1 0 0,0 1-1 0 0,0-1 0 0 0,0 1 1 0 0,0 0-1 0 0,0-1 0 0 0,0 1 1 0 0,1 1-7 0 0,8 2 17 0 0,0-9 15 0 0,-9 5-28 0 0,0-1 0 0 0,-1 0-1 0 0,1 0 1 0 0,0 1 0 0 0,-1-1 0 0 0,1 1-1 0 0,0-1 1 0 0,-1 1 0 0 0,1 0 0 0 0,1-1-4 0 0,4 1 31 0 0,-5 1-25 0 0,1-1 1 0 0,-1 0-1 0 0,0 0 1 0 0,0 0-1 0 0,0 0 1 0 0,0-1-1 0 0,0 1 1 0 0,1-1-1 0 0,-1 1 1 0 0,1-1-7 0 0,26-15 80 0 0,-24 3-80 0 0,-3 8 8 0 0,1 1 13 0 0,21-19-20 0 0,-15 12-65 0 0,8-20-147 0 0,-14 26 185 0 0,1-10-51 0 0,-5-6 14 0 0,0 12 34 0 0,2-15-82 0 0,-1 0 64 0 0,-3-9 45 0 0,-3 17 1 0 0,5 13-5 0 0,0 0 0 0 0,-1 0 0 0 0,1 0 0 0 0,1 0 1 0 0,-1 0-1 0 0,0 0 0 0 0,1-1 0 0 0,0 1 0 0 0,0-3 6 0 0,0-6-8 0 0,0 4-6 0 0,0-1 0 0 0,0 1 0 0 0,-1 0 0 0 0,-1-8 14 0 0,-9-15-21 0 0,6-1-22 0 0,1 16 32 0 0,1 9 11 0 0,2 1 0 0 0,-1-1 0 0 0,1 0 1 0 0,0 1-1 0 0,0-1 0 0 0,1 0 0 0 0,0-88-11 0 0,3 80-32 0 0,7 1 43 0 0,-7 12 54 0 0,-3 2 15 0 0,2 2 20 0 0,0 0-77 0 0,-1-1-1 0 0,0 0 0 0 0,0 1 0 0 0,0-1 1 0 0,0 1-1 0 0,0-1 0 0 0,0 1 1 0 0,0 0-1 0 0,0-1 0 0 0,-1 1 0 0 0,1 0 1 0 0,-1-1-1 0 0,1 1 0 0 0,-1 0 1 0 0,1 1-12 0 0,1 2 88 0 0,-1-4-83 0 0,7 9 99 0 0,-7-8-87 0 0,0 0 0 0 0,-1 0 0 0 0,1-1 1 0 0,-1 1-1 0 0,1 0 0 0 0,-1 0 0 0 0,0 0 0 0 0,0 0 1 0 0,0 1-18 0 0,1 6 57 0 0,0-1 0 0 0,1 0 0 0 0,-1 0 0 0 0,2 0 0 0 0,2 7-57 0 0,-4-13 16 0 0,2 16 166 0 0,-4-1-39 0 0,0 0 12 0 0,5 0 48 0 0,-3-12-161 0 0,2 2 34 0 0,-1-1 0 0 0,0 2-1 0 0,0-1 1 0 0,-1 0-1 0 0,0 0 1 0 0,0 6-76 0 0,-1 6 159 0 0,0 24 309 0 0,3-26-329 0 0,1-1-26 0 0,2 5 137 0 0,-4-8-77 0 0,-1 3 37 0 0,-1-5-114 0 0,0 3 38 0 0,0 33 416 0 0,0-27-338 0 0,0-19-210 0 0,0 0 0 0 0,-1-1 0 0 0,1 1 1 0 0,1 0-1 0 0,-1 0 0 0 0,0 0 1 0 0,0 0-1 0 0,0 0 0 0 0,0-1 0 0 0,1 1 1 0 0,-1 0-1 0 0,0 0 0 0 0,1 0 1 0 0,-1 0-3 0 0,11 4 0 0 0,-9 2-11 0 0,-2-3-25 0 0,0-4 36 0 0,1 2-101 0 0,1-2-47 0 0,9 0-215 0 0,-9 0-26 0 0</inkml:trace>
  <inkml:trace contextRef="#ctx0" brushRef="#br0" timeOffset="11652.74">10886 600 8752 0 0,'0'-3'197'0'0,"0"2"-186"0"0,0 1 0 0 0,0 0 0 0 0,0-1 0 0 0,0 1 0 0 0,0-1 0 0 0,0 1 0 0 0,0-1 0 0 0,0 1 0 0 0,0-1 0 0 0,0 1 0 0 0,0-1 0 0 0,0 1 0 0 0,-1-1 0 0 0,1 1 0 0 0,0-1 0 0 0,0 1 0 0 0,-1-1 0 0 0,1 1 0 0 0,0 0 0 0 0,-1-1 0 0 0,1 1 0 0 0,0 0 0 0 0,-1-1 0 0 0,1 1 0 0 0,0 0 0 0 0,-1-1 0 0 0,1 1 0 0 0,-1 0 0 0 0,1 0 0 0 0,-1 0 0 0 0,1-1 0 0 0,-1 1 0 0 0,1 0 0 0 0,0 0 0 0 0,-1 0-1 0 0,1 0 1 0 0,-1 0 0 0 0,1 0 0 0 0,-1 0 0 0 0,1 0 0 0 0,-1 0 0 0 0,0 0-11 0 0,-4-3 211 0 0,5 3-211 0 0,-13-10 43 0 0,-3 7-43 0 0,7 3 67 0 0,1 0 117 0 0,1 0 39 0 0,1 0 47 0 0,-14 0 731 0 0,11 0-617 0 0,-1 0-89 0 0,5 0-198 0 0,0 0-42 0 0,-3 1 74 0 0,1 1-32 0 0,0 2-14 0 0,0 5-4 0 0,2 4 27 0 0,-6-8-8 0 0,-2 20 43 0 0,11-21-122 0 0,-11 21 48 0 0,10-18-54 0 0,-2 24 137 0 0,0-23-118 0 0,4-6-25 0 0,0-1 0 0 0,0 0 0 0 0,0 1 0 0 0,0-1 0 0 0,1 1 0 0 0,-1 0 0 0 0,0-1 0 0 0,1 1 0 0 0,-1-1 0 0 0,1 1 0 0 0,0 0 0 0 0,0-1 0 0 0,-1 1 0 0 0,1 0-7 0 0,0 58 218 0 0,0-60-217 0 0,0 0 0 0 0,0 1 0 0 0,0-1 0 0 0,0 0 0 0 0,0 0 0 0 0,0 0 0 0 0,0 0 0 0 0,0 0 1 0 0,0 0-1 0 0,0 0 0 0 0,0 0 0 0 0,0 0 0 0 0,0 0 0 0 0,0 1 0 0 0,0-1 0 0 0,0 0 0 0 0,0 0 0 0 0,0 0 0 0 0,0 0 0 0 0,0 0 0 0 0,0 0 0 0 0,0 0 0 0 0,0 0 0 0 0,1 0 0 0 0,-1 0 0 0 0,0 0 0 0 0,0 1 0 0 0,0-1 0 0 0,0 0 0 0 0,0 0 0 0 0,0 0 0 0 0,0 0 0 0 0,0 0 0 0 0,0 0 0 0 0,0 0 0 0 0,0 0 0 0 0,0 0 0 0 0,0 0 0 0 0,1 0 0 0 0,-1 0 0 0 0,0 0 0 0 0,0 0 1 0 0,0 0-1 0 0,0 0 0 0 0,0 0 0 0 0,0 0 0 0 0,0 0 0 0 0,0 0 0 0 0,0 0 0 0 0,0 0 0 0 0,1 0 0 0 0,-1 0 0 0 0,0 0 0 0 0,0 0 0 0 0,0 0 0 0 0,0 0 0 0 0,0 0-1 0 0,1 0 2 0 0,-1 0 1 0 0,1 0 0 0 0,0 0-1 0 0,-1 0 1 0 0,1 0-1 0 0,0 1 1 0 0,-1-1-1 0 0,1 0 1 0 0,-1 0-1 0 0,1 1 1 0 0,0-1-1 0 0,-1 0 1 0 0,1 1-1 0 0,-1-1 1 0 0,1 1-1 0 0,-1-1 1 0 0,1 0-1 0 0,-1 1 1 0 0,1-1 0 0 0,-1 1-1 0 0,0 0 1 0 0,1-1-1 0 0,-1 1-2 0 0,1-1 3 0 0,-1 1 0 0 0,0-1 0 0 0,1 1-1 0 0,-1 0 1 0 0,1-1 0 0 0,-1 0 0 0 0,0 1 0 0 0,1-1-1 0 0,0 1 1 0 0,-1-1 0 0 0,1 0 0 0 0,-1 1 0 0 0,1-1-1 0 0,-1 0 1 0 0,1 1 0 0 0,0-1 0 0 0,-1 0 0 0 0,1 0-1 0 0,0 0 1 0 0,-1 1 0 0 0,1-1 0 0 0,-1 0 0 0 0,1 0-3 0 0,2 0 76 0 0,0 2 0 0 0,-2 0-68 0 0,0-1 0 0 0,1 0 0 0 0,-1 0 0 0 0,1 0 1 0 0,-1 0-1 0 0,1 0 0 0 0,-1 0 0 0 0,1-1 1 0 0,0 1-1 0 0,-1-1 0 0 0,1 1 0 0 0,0-1 0 0 0,-1 1 1 0 0,1-1-1 0 0,0 0 0 0 0,0 0 0 0 0,-1 0 0 0 0,1 0 1 0 0,0 0-1 0 0,0 0 0 0 0,0 0 0 0 0,-1-1 1 0 0,1 1-1 0 0,0 0 0 0 0,0-1 0 0 0,-1 0 0 0 0,1 1 1 0 0,-1-1-1 0 0,1 0 0 0 0,0 0 0 0 0,-1 0 0 0 0,0 0 1 0 0,1 0-1 0 0,-1 0 0 0 0,0 0 0 0 0,1-1 1 0 0,-1 1-9 0 0,2-2 22 0 0,0 1 0 0 0,0-1 0 0 0,0 1 1 0 0,1 0-1 0 0,-1 0 0 0 0,2 0-22 0 0,-2 0 19 0 0,1 0 1 0 0,-1 0-1 0 0,0 0 0 0 0,0 0 1 0 0,1 0-1 0 0,-1-2-19 0 0,39-37 18 0 0,-25 23 16 0 0,-12 14-18 0 0,-2 0-15 0 0,-1 1 1 0 0,1-1-1 0 0,-1 0 0 0 0,1 0 1 0 0,-1 0-1 0 0,0-1 1 0 0,0 1-1 0 0,0-2-1 0 0,8-16 0 0 0,-4 13 0 0 0,-5 8 0 0 0,0 0 0 0 0,0-1 0 0 0,0 1 0 0 0,0 0 0 0 0,0-1 0 0 0,-1 1 0 0 0,1-1 0 0 0,0 1 0 0 0,-1-1 0 0 0,1 1 0 0 0,-1-1 0 0 0,0 0 0 0 0,1 1 0 0 0,-1-1 0 0 0,0 0 0 0 0,0 1 0 0 0,0-2 0 0 0,0-13-3 0 0,0-29-92 0 0,0 32 97 0 0,0 10-2 0 0,0 0 0 0 0,-1-1 0 0 0,1 1 0 0 0,-1 0 0 0 0,1 0 0 0 0,-1-1 0 0 0,0 1 0 0 0,0 0 0 0 0,-2-3 0 0 0,-2-9 0 0 0,4 9 0 0 0,0 1 0 0 0,0-1 0 0 0,1 0 0 0 0,0-3 0 0 0,-3-22 0 0 0,-23-77 0 0 0,24 74 0 0 0,2 29 0 0 0,0-1 0 0 0,-1 1 0 0 0,1-1 0 0 0,-2-3 0 0 0,-2-6-2 0 0,2 6 0 0 0,-1 0 0 0 0,2-1 0 0 0,-1 1 0 0 0,1 0 0 0 0,1-1 0 0 0,0-1 2 0 0,0-2-32 0 0,0-15 0 0 0,0-5-41 0 0,0 31 8 0 0,0 4 11 0 0,0 2 47 0 0,-1-1-4 0 0,1-1 0 0 0,0 0 0 0 0,0 1-1 0 0,0-1 1 0 0,1 0 0 0 0,-1 1 0 0 0,1-1-1 0 0,-1 0 1 0 0,1 2 11 0 0,4 4-35 0 0,-4-6 32 0 0,0-1 1 0 0,0 1-1 0 0,0-1 1 0 0,0 0-1 0 0,-1 1 1 0 0,1 0-1 0 0,0-1 1 0 0,-1 1-1 0 0,0-1 1 0 0,1 1-1 0 0,-1 0 1 0 0,0-1-1 0 0,0 1 1 0 0,1 0 2 0 0,2 32 19 0 0,7-1 69 0 0,-5-19-46 0 0,10 29-31 0 0,12 33 17 0 0,-26-72 4 0 0,0 1 0 0 0,0-1 0 0 0,-1 1 0 0 0,1-1 0 0 0,-1 1 0 0 0,0 0-32 0 0,1 15 108 0 0,4-3-27 0 0,-3-11-39 0 0,0 1 1 0 0,-1-1-1 0 0,0 1 1 0 0,0 0-1 0 0,0 0 1 0 0,-1-1-43 0 0,1 2 78 0 0,0-1 0 0 0,0 0 1 0 0,0 0-1 0 0,1 0 0 0 0,0 0 1 0 0,2 6-79 0 0,-2-8 50 0 0,1 12 190 0 0,-2-6-122 0 0,-2-1-33 0 0,0-1-4 0 0,1 16 2 0 0,0 36-44 0 0,0-34 40 0 0,3-12-31 0 0,7-1-17 0 0,-7-11 27 0 0,-3-1-3 0 0,0 2-81 0 0,0-1-95 0 0,0-1-94 0 0,0-1 58 0 0,0 0-40 0 0,0 0-42 0 0,0-1-41 0 0,0 1-35 0 0,0-1-34 0 0,0 0-229 0 0,0 1-54 0 0,0-1-748 0 0,0 0-591 0 0,0 0-1118 0 0</inkml:trace>
  <inkml:trace contextRef="#ctx0" brushRef="#br0" timeOffset="11927.25">11344 537 10656 0 0,'0'0'241'0'0,"0"2"38"0"0,0 5-92 0 0,0 0-41 0 0,0 7 44 0 0,0 2-92 0 0,0 23 3 0 0,0-25 7 0 0,0-3 37 0 0,0 0 74 0 0,0 1 88 0 0,0-1 105 0 0,-1 4-149 0 0,-1-6-115 0 0,-3-1 29 0 0,5-8-174 0 0,0 0 0 0 0,0 0 0 0 0,0 0 1 0 0,0 0-1 0 0,0 0 0 0 0,0 0 0 0 0,0 0 1 0 0,0 1-1 0 0,0-1 0 0 0,-1 0 0 0 0,1 0 1 0 0,0 0-1 0 0,0 0 0 0 0,0 0 0 0 0,0 0 0 0 0,0 1 1 0 0,0-1-1 0 0,0 0 0 0 0,0 0 0 0 0,0 0 1 0 0,0 0-1 0 0,0 0 0 0 0,0 1 0 0 0,0-1 0 0 0,0 0 1 0 0,0 0-1 0 0,0 0 0 0 0,0 0 0 0 0,1 0 1 0 0,-1 0-1 0 0,0 1 0 0 0,0-1 0 0 0,0 0 1 0 0,0 0-1 0 0,0 0 0 0 0,0 0 0 0 0,0 0 0 0 0,0 0 1 0 0,0 0-1 0 0,0 0 0 0 0,1 1-3 0 0,3 7 55 0 0,-3-6-34 0 0,0 0 1 0 0,-1 0-1 0 0,1 0 1 0 0,-1 1-1 0 0,1-1 1 0 0,-1 0-1 0 0,0 0 1 0 0,0 3-22 0 0,-1 10 73 0 0,1-7-58 0 0,2-3 43 0 0,1-2-63 0 0,0-1-75 0 0,-2-1-26 0 0,1 1-57 0 0,-1-1-67 0 0,0 0-80 0 0,0 0 0 0 0,-1 0-51 0 0,1-1-46 0 0,-1 0-41 0 0,0 1-134 0 0,0-1-41 0 0,1 0-162 0 0,-1 0-435 0 0</inkml:trace>
  <inkml:trace contextRef="#ctx0" brushRef="#br0" timeOffset="12207.6">11423 221 11968 0 0,'0'0'349'0'0,"0"0"-124"0"0,0 0-102 0 0,0 0 44 0 0,0 0 46 0 0,0 0 47 0 0,0 0 11 0 0,0 0-222 0 0,0 0-46 0 0,0 0-32 0 0,0 1-40 0 0,0-1-27 0 0,0 0-40 0 0,0 1-47 0 0,0 0-52 0 0,0-1-57 0 0,0 1-51 0 0,0 1-47 0 0,0-1-41 0 0,0 0-131 0 0,0 1-41 0 0,0 0-158 0 0,0 2-425 0 0</inkml:trace>
  <inkml:trace contextRef="#ctx0" brushRef="#br0" timeOffset="15414.37">15383 111 6688 0 0,'0'0'197'0'0,"0"2"-16"0"0,0 3-167 0 0,0 0 41 0 0,0 6 159 0 0,0-3 1 0 0,0 1 38 0 0,0 18 666 0 0,0-16-566 0 0,1 1 13 0 0,5 0 51 0 0,1 1 2 0 0,-6-2-46 0 0,0 5 114 0 0,2-1-93 0 0,2 2-18 0 0,3 9 62 0 0,4 10 151 0 0,-8-18-337 0 0,-2-10-119 0 0,0-1 0 0 0,0 1-1 0 0,0-1 1 0 0,1 0 0 0 0,1 1-133 0 0,0 2 123 0 0,0 0 46 0 0,7 21 430 0 0,-5-17-366 0 0,-3-7-156 0 0,0 0-36 0 0,5 10 118 0 0,8 26 367 0 0,-12-30-402 0 0,-3-10-105 0 0,10 24 188 0 0,0-6-71 0 0,-1-3-45 0 0,-9-16-87 0 0,-1 0 1 0 0,1 1 0 0 0,0-1-1 0 0,-1 0 1 0 0,0 0 0 0 0,1 1 0 0 0,-1-1-1 0 0,0 0 1 0 0,0 0 0 0 0,0 1-1 0 0,0 0-4 0 0,1 11 38 0 0,6-6-18 0 0,-2-3 21 0 0,-4 6 56 0 0,-1-1-33 0 0,0-7 0 0 0,0-3-35 0 0,0 0-39 0 0,0 0-38 0 0,0 0-76 0 0,0 0-133 0 0,0 0 127 0 0,0 0-51 0 0,0 0-74 0 0,0 0 81 0 0,0 0-37 0 0,0 0-38 0 0,0 0-38 0 0,0 0-385 0 0,0 0 94 0 0,0 0-50 0 0,0 0-738 0 0,0 0-577 0 0,0 0-1100 0 0</inkml:trace>
  <inkml:trace contextRef="#ctx0" brushRef="#br0" timeOffset="15989.41">16124 489 9184 0 0,'0'0'208'0'0,"0"0"33"0"0,0-2 14 0 0,0 1-241 0 0,0 0 0 0 0,0 0 0 0 0,0 1 1 0 0,0-1-1 0 0,0 0 0 0 0,0 1 0 0 0,0-1 0 0 0,-1 0 1 0 0,1 1-1 0 0,0-1 0 0 0,0 0 0 0 0,-1 1 1 0 0,1-1-1 0 0,0 1 0 0 0,-1-1-14 0 0,1 1 8 0 0,-1-1-1 0 0,0 1 1 0 0,0 0 0 0 0,1-1-1 0 0,-1 1 1 0 0,0 0-1 0 0,0 0 1 0 0,0-1 0 0 0,0 1-1 0 0,0 0 1 0 0,1 0-1 0 0,-1 0 1 0 0,0 0 0 0 0,-1 0-8 0 0,-3 0 17 0 0,0 0 108 0 0,-4 0 155 0 0,-10 0 536 0 0,14 1-618 0 0,1 1-66 0 0,-6 3 180 0 0,1 0 0 0 0,0 1 1 0 0,-8 6-313 0 0,-1 5 304 0 0,-6 5-46 0 0,-5 6-10 0 0,3 3-94 0 0,19-22-152 0 0,5-5 9 0 0,-1-1 0 0 0,0 1-1 0 0,1 0 1 0 0,-1 0-1 0 0,1 0 1 0 0,0 0-1 0 0,0 0 1 0 0,1 0-1 0 0,-1 0 1 0 0,1 1 0 0 0,-1 3-11 0 0,2 68 148 0 0,3-71-68 0 0,-2-3-68 0 0,1-1 0 0 0,-1 0 0 0 0,1 0 0 0 0,0 0 0 0 0,-1 0 0 0 0,1 0 0 0 0,0 0 0 0 0,-1-1 1 0 0,1 1-1 0 0,0-1 0 0 0,0 1 0 0 0,0-1 0 0 0,1 1-12 0 0,29 0 187 0 0,-28-1-171 0 0,10 1 66 0 0,12-1 12 0 0,-6-3-38 0 0,-15 1-30 0 0,1-1 0 0 0,-1 1 1 0 0,0-1-1 0 0,0 0 1 0 0,1 0-27 0 0,-1-8 22 0 0,8 6 21 0 0,-9 3-36 0 0,-1-1 0 0 0,1 0 0 0 0,-1 0 0 0 0,1 0 0 0 0,-1 0 0 0 0,0-1-7 0 0,5-4 22 0 0,23-23-11 0 0,-29 29-12 0 0,0-1 1 0 0,-1 1 0 0 0,1 0 0 0 0,-1-1 0 0 0,1 1 0 0 0,-1-1 0 0 0,0 1 0 0 0,0-1 0 0 0,0 1 0 0 0,0-1-1 0 0,-1 0 1 0 0,1 0 0 0 0,-1 1 0 0 0,1-2 0 0 0,-1-8 12 0 0,1 0 0 0 0,-2-11-12 0 0,0-2 52 0 0,1 12-25 0 0,0 11-94 0 0,0 2-14 0 0,0 0 9 0 0,0 2 17 0 0,0 2 47 0 0,-1-2 6 0 0,1 1 0 0 0,0-1 1 0 0,0 1-1 0 0,1-1 0 0 0,-1 0 0 0 0,0 1 1 0 0,1-1-1 0 0,-1 0 0 0 0,1 2 2 0 0,4 4-26 0 0,-4-7 23 0 0,0 1 0 0 0,0-1 0 0 0,0 1 1 0 0,0-1-1 0 0,-1 1 0 0 0,1-1 0 0 0,0 1 0 0 0,-1-1 0 0 0,1 1 0 0 0,-1 0 0 0 0,0-1 0 0 0,0 1 0 0 0,1 0 1 0 0,-1 0 2 0 0,-1 5 0 0 0,1-5-6 0 0,0 0 1 0 0,0 0 0 0 0,0 0-1 0 0,0 1 1 0 0,0-1 0 0 0,1 0-1 0 0,-1 0 1 0 0,1 0 0 0 0,-1 0-1 0 0,1 1 6 0 0,4 5-11 0 0,-4-6 11 0 0,0-1 0 0 0,0 0 0 0 0,0 1 0 0 0,0-1 0 0 0,-1 1 0 0 0,1-1 0 0 0,-1 1 0 0 0,1 0 0 0 0,-1-1 0 0 0,1 1 0 0 0,-1-1 0 0 0,0 1 0 0 0,0 0 1 0 0,0 0-1 0 0,0 0 0 0 0,1-1 0 0 0,-1 1 0 0 0,0 0 0 0 0,0 0 0 0 0,1-1 0 0 0,-1 1 0 0 0,1 0 0 0 0,0-1 0 0 0,0 1 0 0 0,-1 0 0 0 0,1-1 0 0 0,0 1 0 0 0,0-1 0 0 0,0 1 0 0 0,0-1 0 0 0,0 1 0 0 0,0 0 0 0 0,0-1 0 0 0,-1 1 0 0 0,1 0 0 0 0,0-1 0 0 0,-1 1 0 0 0,0 0 0 0 0,1 0 0 0 0,-1-1 0 0 0,0 1 0 0 0,0 0 0 0 0,0 1 0 0 0,0-1 0 0 0,0 1 0 0 0,1-1 0 0 0,-1 1 0 0 0,1-1 0 0 0,-1 1 0 0 0,1-1 0 0 0,0 1 0 0 0,0-1 0 0 0,0 0 0 0 0,1 3 0 0 0,-1-3 0 0 0,0 0 0 0 0,0 1 0 0 0,0-1 0 0 0,0 0 0 0 0,0 1 0 0 0,0-1 0 0 0,-1 1 0 0 0,0-1 0 0 0,1 1 0 0 0,-1-1 0 0 0,0 3 0 0 0,1 29 9 0 0,0-18 15 0 0,-1 0 1 0 0,0 0-1 0 0,-1 0 0 0 0,-3 12-24 0 0,-1-9 49 0 0,-3 2 35 0 0,-5 18 178 0 0,7-14-60 0 0,3-9 65 0 0,-1 0 0 0 0,-3 6-267 0 0,5-17 77 0 0,0 0-1 0 0,-1 1 0 0 0,0-1 0 0 0,0 0 1 0 0,0-1-1 0 0,0 1 0 0 0,-1-1 1 0 0,-3 4-77 0 0,-9 11 297 0 0,1-1-34 0 0,-1 6 0 0 0,3-10-51 0 0,-8 0 20 0 0,10-8-116 0 0,2 1 14 0 0,1-1-37 0 0,5-4-71 0 0,1 0-1 0 0,-1 0 1 0 0,1 0-1 0 0,-1-1 1 0 0,0 1-1 0 0,1-1 0 0 0,-1 0 1 0 0,0 1-1 0 0,0-1 1 0 0,-1 0-22 0 0,-16 1 130 0 0,16-2-106 0 0,0 0-1 0 0,0 1 1 0 0,0 0-1 0 0,0-1 1 0 0,0 1-1 0 0,0 1 1 0 0,0-1-1 0 0,1 1 1 0 0,-1-1-1 0 0,-2 3-23 0 0,1-3 12 0 0,1 0 0 0 0,-1 0 0 0 0,0 0 0 0 0,0-1 0 0 0,1 1 0 0 0,-1-1 0 0 0,0-1 0 0 0,0 1 0 0 0,-2-1-12 0 0,-4 0 4 0 0,8 1-131 0 0,0 0 43 0 0,-3-1 26 0 0,-1-1 116 0 0,-6-6 219 0 0,9 4-251 0 0,2 1-72 0 0,-1 0-76 0 0,1 0-93 0 0,1-1-110 0 0,-1 2 15 0 0,1 0-71 0 0,1-1-77 0 0,-1 1-84 0 0,0-1-91 0 0,1 1-96 0 0,0-1-102 0 0,0 1-110 0 0,0-4-1280 0 0,0-4-1263 0 0</inkml:trace>
  <inkml:trace contextRef="#ctx0" brushRef="#br0" timeOffset="16372.98">16755 600 7464 0 0,'0'0'216'0'0,"-3"2"-11"0"0,-1 2-171 0 0,-5 3-25 0 0,4-5-14 0 0,-2 2 69 0 0,3 3 113 0 0,2-2-83 0 0,-24 27 592 0 0,20-20-426 0 0,3-1-98 0 0,-7 10 96 0 0,-3-5 19 0 0,11-15-238 0 0,0 1 1 0 0,1 0-1 0 0,-1-1 1 0 0,1 1-1 0 0,-1 0 1 0 0,1 0-1 0 0,0 0 1 0 0,0 0-1 0 0,0 0 1 0 0,-1 1-40 0 0,-3 24 316 0 0,-5-6-84 0 0,4 5-38 0 0,-4-5-8 0 0,5 5 4 0 0,-1-10-40 0 0,4-13-113 0 0,1 0-1 0 0,0 0 1 0 0,0 1 0 0 0,0-1-1 0 0,1 1 1 0 0,-1-1-1 0 0,1 1 1 0 0,-1 1-37 0 0,1 5 118 0 0,0-8-87 0 0,0 0 0 0 0,0 0-1 0 0,0 0 1 0 0,0 0 0 0 0,0 0-1 0 0,0 0 1 0 0,1 0 0 0 0,-1 0 0 0 0,1 0-1 0 0,-1-1 1 0 0,1 2-31 0 0,0-1 29 0 0,10 18 213 0 0,-10-20-228 0 0,-1 1 0 0 0,1 0 0 0 0,-1-1 0 0 0,1 1 0 0 0,-1 0 0 0 0,1-1 0 0 0,-1 1 0 0 0,1-1 0 0 0,0 1 0 0 0,-1-1 0 0 0,1 1 0 0 0,0-1 0 0 0,0 0 0 0 0,-1 1 0 0 0,1-1 0 0 0,0 0 0 0 0,0 1 0 0 0,-1-1 0 0 0,1 0 0 0 0,0 0-14 0 0,5 3 185 0 0,-2 0-165 0 0,1 1 90 0 0,2-1 57 0 0,10 0 296 0 0,-6-6-247 0 0,0-2-5 0 0,19-13 348 0 0,-12 7-260 0 0,-10 7-196 0 0,-1 0-43 0 0,3-4 143 0 0,14-13-41 0 0,-19 18-114 0 0,0-1 1 0 0,0 0-1 0 0,-1 0 0 0 0,1-1 0 0 0,-1 1 0 0 0,0-1 0 0 0,-1 0 1 0 0,1 0-1 0 0,-1-1-48 0 0,7-11 175 0 0,-1 0 35 0 0,-7 12-139 0 0,2-9 91 0 0,-5-8-67 0 0,1 14-62 0 0,0 6-26 0 0,0 0 0 0 0,0 0 0 0 0,0 1 0 0 0,-1-1 0 0 0,1 0-1 0 0,0 1 1 0 0,-1-1 0 0 0,1 1 0 0 0,-1-1 0 0 0,0 0 0 0 0,1 1 0 0 0,-1-1 0 0 0,0 1-1 0 0,0-1 1 0 0,-1 0-7 0 0,-2-6 30 0 0,-1-2 10 0 0,4 8-37 0 0,0-1 0 0 0,0 1-1 0 0,0 0 1 0 0,-1 0 0 0 0,1 0-1 0 0,-1 0 1 0 0,1 0 0 0 0,-1 0-1 0 0,0 0-2 0 0,-10-11-1 0 0,-9-9 2 0 0,7 12-42 0 0,-18-6-479 0 0,29 15 441 0 0,1 0-4 0 0,-1 1-21 0 0,1 0-43 0 0,0 0-15 0 0,0 0-44 0 0,0 0-49 0 0,0 0-55 0 0,-1 0-61 0 0,1 0-54 0 0,-1 0-50 0 0,0 0-44 0 0,0 0-151 0 0,-1 0-43 0 0,0 0-183 0 0,-3 0-495 0 0</inkml:trace>
  <inkml:trace contextRef="#ctx0" brushRef="#br0" timeOffset="16996.84">17181 615 7016 0 0,'0'3'201'0'0,"3"10"-4"0"0,-1-7-163 0 0,15 24-21 0 0,-12-24 25 0 0,0-1 35 0 0,1 2 125 0 0,-1 0 100 0 0,-2 1 94 0 0,-2 2 86 0 0,1 0 28 0 0,2-1-68 0 0,4 2 121 0 0,3-1-79 0 0,-8-7-341 0 0,0-1 0 0 0,-1 1 0 0 0,1-1 0 0 0,-1 1 0 0 0,0 0 0 0 0,0 0 0 0 0,1 1-139 0 0,2 7 445 0 0,0-1 21 0 0,4 1-98 0 0,0-2-4 0 0,16 16 583 0 0,-16-12-508 0 0,-5 0-89 0 0,-4-10 89 0 0,0-3 1 0 0,0 0-33 0 0,0 0-133 0 0,0 0-61 0 0,0 0-12 0 0,0 0-2 0 0,0 0-7 0 0,0 0-7 0 0,0 0-1 0 0,0-3-10 0 0,0 2-156 0 0,0 0-1 0 0,0 0 1 0 0,0 0 0 0 0,0-1-1 0 0,-1 1 1 0 0,1 0 0 0 0,0 0 0 0 0,-1 0-1 0 0,1 0 1 0 0,0 0 0 0 0,-1 0 0 0 0,0-1-18 0 0,-14-14 212 0 0,4-3-164 0 0,9 15-38 0 0,-1 0 1 0 0,1 0-1 0 0,0 0 1 0 0,-1 1-1 0 0,-2-4-10 0 0,1 3 12 0 0,1 0-1 0 0,-1-1 1 0 0,2 1 0 0 0,-1-1-1 0 0,0 0 1 0 0,1 0 0 0 0,0 0-1 0 0,-1-1-11 0 0,-6-14 35 0 0,0-3 11 0 0,7 17-45 0 0,1-1 1 0 0,1 1-1 0 0,-1 0 1 0 0,1 0-1 0 0,0-3-1 0 0,0-3 0 0 0,-1 9 0 0 0,1 0 0 0 0,0-1 0 0 0,0 1 0 0 0,0 0 0 0 0,0 0 0 0 0,1-1 0 0 0,-1 1 0 0 0,1 0 0 0 0,0 0 0 0 0,0-1 0 0 0,30-59 0 0 0,-30 62 0 0 0,0 0 0 0 0,-1 0 0 0 0,1 1 0 0 0,0-1 0 0 0,0 0 0 0 0,-1 0 0 0 0,1 0 0 0 0,0 1 0 0 0,0-1 0 0 0,0 0 0 0 0,0 1 0 0 0,0-1 0 0 0,0 1 0 0 0,0-1 0 0 0,0 1 0 0 0,1-1 0 0 0,9-5 0 0 0,-6-7-16 0 0,-4 10 2 0 0,1 1-1 0 0,-1 0 0 0 0,1-1 0 0 0,0 1 0 0 0,-1 0 0 0 0,1 0 0 0 0,0 0 1 0 0,0 0-1 0 0,0 1 0 0 0,1-1 0 0 0,-1 1 0 0 0,0-1 0 0 0,1 1 0 0 0,-1 0 15 0 0,23-9-147 0 0,-8 5-6 0 0,-5 1 21 0 0,0 1-34 0 0,-8 1 43 0 0,2-1 71 0 0,0 1 46 0 0,-2 0-26 0 0,0 1-37 0 0,0-1-56 0 0,0 2-35 0 0,1-1-62 0 0,0 1-70 0 0,0 0-81 0 0,-3 0 100 0 0,1 0-40 0 0,2 0-417 0 0,-1 0 104 0 0,1 0-54 0 0,2 0-796 0 0,2 0-623 0 0,1 0-1187 0 0</inkml:trace>
  <inkml:trace contextRef="#ctx0" brushRef="#br0" timeOffset="17290.72">17733 458 8464 0 0,'0'0'190'0'0,"0"2"28"0"0,0-1-207 0 0,0-1 1 0 0,0 1-1 0 0,0 0 0 0 0,0-1 1 0 0,1 1-1 0 0,-1-1 1 0 0,0 1-1 0 0,0-1 1 0 0,0 1-1 0 0,1 0 0 0 0,-1-1 1 0 0,0 1-1 0 0,0-1 1 0 0,1 1-1 0 0,-1-1 1 0 0,0 0-1 0 0,1 1 0 0 0,-1-1 1 0 0,1 1-1 0 0,-1-1 1 0 0,1 0-1 0 0,-1 1 1 0 0,0-1-1 0 0,1 1-11 0 0,6 6 159 0 0,-5 2-120 0 0,-2-2-39 0 0,0-5 0 0 0,-1 1 0 0 0,1-1 0 0 0,0 0 0 0 0,1 0 0 0 0,-1 0 0 0 0,0 0 0 0 0,0 1 0 0 0,1-1 0 0 0,0 0 0 0 0,0 1 0 0 0,4 5 43 0 0,-2-3 29 0 0,-1 0 36 0 0,0 1 38 0 0,-1 1 39 0 0,2 8 374 0 0,2-7-210 0 0,0-2-35 0 0,-4-4-28 0 0,0 0-68 0 0,0-1-58 0 0,0 1-49 0 0,-1 0-30 0 0,0 0-41 0 0,-1 3-8 0 0,1-3 10 0 0,0-1 53 0 0,1 7 41 0 0,1-2 55 0 0,11 11 500 0 0,-6-9-411 0 0,-4-4-184 0 0,0 0-41 0 0,-3-2-17 0 0,1 0-1 0 0,-1 1 1 0 0,1-1-1 0 0,-1 0 0 0 0,1 1 1 0 0,-1-1-1 0 0,0 0 1 0 0,0 1-1 0 0,-1 1-37 0 0,1 0 77 0 0,0-2 105 0 0,0-2-74 0 0,0 0-38 0 0,0 0-78 0 0,0 0-87 0 0,0 0-85 0 0,0 0 45 0 0,0 0-35 0 0,0 0-39 0 0,0 0-35 0 0,0 0-340 0 0,0 0 75 0 0,0 0-50 0 0,0 0-664 0 0,0 0-530 0 0,0 0-1002 0 0</inkml:trace>
  <inkml:trace contextRef="#ctx0" brushRef="#br0" timeOffset="17463.32">17717 174 7688 0 0,'0'0'166'0'0,"0"0"29"0"0,0 0 14 0 0,0 0 17 0 0,0 0 18 0 0,0 0 4 0 0,0 0 0 0 0,0 0-31 0 0,0 0-122 0 0</inkml:trace>
  <inkml:trace contextRef="#ctx0" brushRef="#br0" timeOffset="19115.24">19611 489 8808 0 0,'0'0'257'0'0,"0"0"-2"0"0,0 1-190 0 0,0 1-37 0 0,0 3-115 0 0,-1 1 88 0 0,1 1 77 0 0,0 0 64 0 0,0 2 102 0 0,-1 0 57 0 0,1 21 820 0 0,1-18-710 0 0,-1-6-247 0 0,1-1-40 0 0,0 0-49 0 0,0-1-57 0 0,6 9 418 0 0,-3-4-27 0 0,-2 3 93 0 0,-2-3-181 0 0,0-1-66 0 0,0 5 63 0 0,0 16 266 0 0,0-19-342 0 0,0 0 78 0 0,2 1-25 0 0,1-4-139 0 0,0-1-33 0 0,4 6 96 0 0,-6-1-30 0 0,-1 18 314 0 0,0-26-302 0 0,0-3-17 0 0,3 3-7 0 0,7 7-11 0 0,-7-7-46 0 0,-3-3-22 0 0,0 0-2 0 0,0 0-4 0 0,0 0-17 0 0,0 0-10 0 0,0 0-1 0 0,0 0 0 0 0,0-7 22 0 0,0 5-78 0 0,-1 1 0 0 0,1-1 0 0 0,0 1 1 0 0,0-1-1 0 0,0 0 0 0 0,0 1 0 0 0,1-1 0 0 0,-1 1 1 0 0,0-1-1 0 0,1 1 0 0 0,-1-1 0 0 0,1 1 0 0 0,0-1-8 0 0,5-3 39 0 0,-5 5-38 0 0,-1 0 1 0 0,0 0-1 0 0,1-1 0 0 0,-1 1 0 0 0,1 0 0 0 0,-1 0 1 0 0,1-1-1 0 0,-1 1 0 0 0,0 0 0 0 0,1-1 0 0 0,-1 1 1 0 0,0-1-1 0 0,0 1 0 0 0,1 0 0 0 0,-1-1 1 0 0,0 1-1 0 0,0-1 0 0 0,1 1 0 0 0,-1-1 0 0 0,0 1 1 0 0,0-1-1 0 0,0 1 0 0 0,0-1 0 0 0,0 1 0 0 0,0-1 1 0 0,0 1-1 0 0,0-1 0 0 0,0 1 0 0 0,0-1 0 0 0,0 1 1 0 0,0-1-1 0 0,0 0-1 0 0,0-19 55 0 0,0-4-30 0 0,0 22-21 0 0,0 0 1 0 0,0 1-1 0 0,0-1 1 0 0,0 0-1 0 0,1 1 1 0 0,-1-1-1 0 0,0 0 1 0 0,1 1 0 0 0,0-1-1 0 0,-1 1 1 0 0,1-1-1 0 0,0 1 1 0 0,0-1-1 0 0,0 0-4 0 0,5-10 3 0 0,-1-17-3 0 0,0 13 1 0 0,-3 9 8 0 0,0 0 0 0 0,-1 1-1 0 0,0-1 1 0 0,0 0 0 0 0,0 1 0 0 0,-1-1-9 0 0,1-1 2 0 0,0 0-1 0 0,0 0 1 0 0,1 1 0 0 0,-1-1 0 0 0,2 1-1 0 0,-1-1-1 0 0,6-17-14 0 0,-7 21 4 0 0,0 1 0 0 0,0 0 0 0 0,1-1-1 0 0,-1 1 1 0 0,1 0 0 0 0,0 0 0 0 0,0-1 10 0 0,6-5-73 0 0,-1 0 0 0 0,1 0 0 0 0,1 0 73 0 0,5-7-112 0 0,-11 9 63 0 0,-3 7 46 0 0,0-1-1 0 0,0 1 1 0 0,0-1-1 0 0,0 1 1 0 0,1-1-1 0 0,-1 1 1 0 0,0-1-1 0 0,0 1 1 0 0,1-1-1 0 0,-1 1 1 0 0,0 0-1 0 0,1-1 1 0 0,-1 1-1 0 0,0 0 1 0 0,1-1-1 0 0,-1 1 1 0 0,1 0-1 0 0,-1-1 1 0 0,1 1-1 0 0,-1 0 1 0 0,0 0-1 0 0,1-1 1 0 0,-1 1-1 0 0,1 0 1 0 0,-1 0-1 0 0,1 0 0 0 0,-1 0 1 0 0,1 0-1 0 0,-1 0 1 0 0,1 0-1 0 0,-1 0 1 0 0,1 0-1 0 0,-1 0 1 0 0,1 0-1 0 0,-1 0 1 0 0,1 0-1 0 0,-1 0 1 0 0,1 0 3 0 0,-1 0-3 0 0,1 1 0 0 0,-1-1 1 0 0,1 0-1 0 0,-1 0 0 0 0,1 0 0 0 0,-1 0 1 0 0,1 0-1 0 0,-1 0 0 0 0,1 0 0 0 0,-1 0 1 0 0,1 0-1 0 0,-1-1 0 0 0,1 1 0 0 0,-1 0 1 0 0,1 0-1 0 0,-1 0 0 0 0,1-1 0 0 0,-1 1 1 0 0,1 0-1 0 0,-1 0 0 0 0,0-1 1 0 0,1 1-1 0 0,-1 0 0 0 0,1-1 0 0 0,-1 1 1 0 0,0 0-1 0 0,0-1 0 0 0,1 1 0 0 0,-1-1 1 0 0,0 1-1 0 0,1 0 0 0 0,-1-1 3 0 0,4-6-42 0 0,-3 7 38 0 0,0-1-1 0 0,-1 1 0 0 0,1 0 1 0 0,-1 0-1 0 0,1-1 0 0 0,0 1 0 0 0,-1 0 1 0 0,1 0-1 0 0,0 0 0 0 0,-1 0 1 0 0,1-1-1 0 0,0 1 0 0 0,-1 0 1 0 0,1 0-1 0 0,0 1 5 0 0,-1-1 0 0 0,3 0-91 0 0,-2 15 22 0 0,-1-11 58 0 0,1 0 0 0 0,0-1 1 0 0,1 1-1 0 0,-1 0 0 0 0,1-1 0 0 0,1 3 11 0 0,-1-2-17 0 0,-2 2 6 0 0,1 1-2 0 0,3-2-45 0 0,-1-2 57 0 0,-1-1 0 0 0,1 1 1 0 0,-1-1-1 0 0,0 1 0 0 0,0 0 1 0 0,0 0-1 0 0,0 0 0 0 0,0 0 0 0 0,-1 0 1 0 0,1 0-1 0 0,-1 0 0 0 0,0 1 1 0 0,0-1-1 0 0,0 1 0 0 0,0-1 1 0 0,-1 1-1 0 0,1-1 0 0 0,-1 1 0 0 0,0 0 1 0 0,-1 5 1 0 0,1-6 0 0 0,-1 0 0 0 0,1 0 0 0 0,0 0 0 0 0,0 0 0 0 0,0 0 0 0 0,1 0 0 0 0,-1 0 0 0 0,1 0 0 0 0,-1 0 0 0 0,1-1 0 0 0,0 2-1 0 0,2 0 17 0 0,-2 0-1 0 0,1-1 1 0 0,0 1-1 0 0,-1 0 1 0 0,0 0-1 0 0,0 0 1 0 0,0 1-1 0 0,0-1 0 0 0,0 2-16 0 0,-1-6 4 0 0,-1 1-1 0 0,1-1 1 0 0,0 0-1 0 0,0 1 0 0 0,0-1 1 0 0,0 0-1 0 0,0 1 1 0 0,0-1-1 0 0,0 0 0 0 0,1 1 1 0 0,-1-1-1 0 0,0 0 0 0 0,0 1 1 0 0,0-1-1 0 0,0 0 1 0 0,0 0-1 0 0,0 1 0 0 0,0-1 1 0 0,1 0-1 0 0,-1 1 1 0 0,0-1-1 0 0,0 0 0 0 0,0 0 1 0 0,1 1-1 0 0,-1-1 0 0 0,0 0-3 0 0,6 9 39 0 0,-4-5 0 0 0,-1-1 1 0 0,0 1-1 0 0,0-1 1 0 0,0 1-1 0 0,-1 0 1 0 0,1 0-1 0 0,-1 3-39 0 0,0 6 61 0 0,0-8 31 0 0,0-5-16 0 0,0 0-4 0 0,0 0 0 0 0,0 0 2 0 0,0 0 4 0 0,0 0 1 0 0,0 0-6 0 0,0 3-1 0 0,0-2-69 0 0,0-1-1 0 0,0 1 0 0 0,0-1 1 0 0,0 1-1 0 0,0-1 0 0 0,0 1 1 0 0,1-1-1 0 0,-1 1 0 0 0,0-1 1 0 0,0 1-1 0 0,0-1 0 0 0,0 1 1 0 0,1-1-1 0 0,-1 1 0 0 0,0-1 1 0 0,0 0-1 0 0,1 1 0 0 0,-1-1 1 0 0,0 1-1 0 0,1-1 0 0 0,-1 0 1 0 0,0 1-1 0 0,1-1 0 0 0,-1 0 1 0 0,1 1-1 0 0,-1-1 0 0 0,0 0 1 0 0,1 1-1 0 0,-1-1 0 0 0,1 0 1 0 0,-1 0-1 0 0,1 0 0 0 0,-1 0 1 0 0,1 0-1 0 0,-1 1 0 0 0,1-1 0 0 0,-1 0 1 0 0,1 0-1 0 0,-1 0 0 0 0,1 0 1 0 0,-1 0-1 0 0,1 0 0 0 0,-1-1 1 0 0,1 1-1 0 0,-1 0 0 0 0,1 0 1 0 0,-1 0-1 0 0,1 0-2 0 0,4-2 10 0 0,0 1 1 0 0,0-1-1 0 0,-1 0 0 0 0,5-3-10 0 0,-6 4 5 0 0,2-1 11 0 0,-5 2-14 0 0,1-1 1 0 0,0 1 0 0 0,-1 0-1 0 0,1-1 1 0 0,-1 1 0 0 0,1 0-1 0 0,0-1 1 0 0,-1 1 0 0 0,1-1-1 0 0,-1 1 1 0 0,1 0 0 0 0,-1-1-1 0 0,1 0 1 0 0,-1 1-1 0 0,1-1 1 0 0,-1 1 0 0 0,0-1-1 0 0,1 1 1 0 0,-1-1 0 0 0,0 0-1 0 0,0 1 1 0 0,1-1-3 0 0,1-4 6 0 0,27-29 71 0 0,-22 24-60 0 0,-3 5-8 0 0,-1 0 1 0 0,1-1-1 0 0,-1 1 1 0 0,0-1-1 0 0,2-5-9 0 0,-1-1 21 0 0,-4 7-17 0 0,2 1 0 0 0,-1 1 0 0 0,0-1 0 0 0,1 0 0 0 0,0 0 0 0 0,0 0 0 0 0,0 1 0 0 0,0-1-4 0 0,3-2 0 0 0,-1 0 0 0 0,1 0 0 0 0,1 0 0 0 0,-1 1 0 0 0,1 0 0 0 0,-1 0 0 0 0,7-3 0 0 0,2-7 0 0 0,-11 12-1 0 0,-1 0 0 0 0,1 0-1 0 0,0 1 1 0 0,-1-1-1 0 0,1 1 1 0 0,0 0-1 0 0,1-1 1 0 0,-1 1-1 0 0,0 1 1 0 0,4-3 1 0 0,19-1-70 0 0,-5-5 2 0 0,5 4 15 0 0,-13 0 43 0 0,-12 5 9 0 0,1 0 0 0 0,-1 1 0 0 0,1-1 0 0 0,-1 0 1 0 0,1 1-1 0 0,-1-1 0 0 0,1 1 0 0 0,0-1 0 0 0,-1 1 0 0 0,1 0 0 0 0,0-1 0 0 0,-1 1 0 0 0,1 0 0 0 0,0 0 1 0 0,4 1-10 0 0,-1 0-1 0 0,1 0 1 0 0,-1 0-1 0 0,0 0 1 0 0,1 1-1 0 0,-1 0 1 0 0,0 0-1 0 0,0 1 1 0 0,0-1-1 0 0,0 1 1 0 0,-1 0-1 0 0,1 0 1 0 0,-1 1-1 0 0,1-1 11 0 0,30 29-57 0 0,-2 3 63 0 0,-6-7 79 0 0,-19-19-22 0 0,0 5 76 0 0,-6-10-103 0 0,-1-1-1 0 0,1 0 0 0 0,0 1 0 0 0,1-1 0 0 0,-1 0 0 0 0,2 1-35 0 0,3 3 66 0 0,-3-4-39 0 0,-1 0 0 0 0,0 1 1 0 0,0-1-1 0 0,0 1 0 0 0,0-1 1 0 0,-1 1-28 0 0,4 8 61 0 0,4 5 40 0 0,-6-10-23 0 0,-5 2-87 0 0,1-6 8 0 0,0 1-37 0 0,0 8 77 0 0,0-8-107 0 0,0-2-9 0 0,0 0-37 0 0,0 0-43 0 0,0 0-48 0 0,0 1-88 0 0,0-1-76 0 0,0 0-84 0 0,0 0-94 0 0,0 0-100 0 0,0 0-110 0 0,0 0-118 0 0,0-1-126 0 0,0 1-1403 0 0,0-1-1361 0 0</inkml:trace>
  <inkml:trace contextRef="#ctx0" brushRef="#br0" timeOffset="17758.05">18333 189 10536 0 0,'0'0'233'0'0,"0"0"39"0"0,0 0 17 0 0,0 0-27 0 0,0 0-105 0 0,0 0-44 0 0,2 0 117 0 0,5 3 199 0 0,0 4-79 0 0,0 3-72 0 0,-1 2-66 0 0,0 1-56 0 0,-2-1-49 0 0,-1-2-42 0 0,-1-3-34 0 0,1 4 75 0 0,-3 1 139 0 0,1-4-39 0 0,1-2-163 0 0,3 2 62 0 0,0 2 59 0 0,-2 6 47 0 0,-3-1-72 0 0,0 29 329 0 0,2-27-322 0 0,9 15 117 0 0,5 28 259 0 0,-12-42-320 0 0,-6-1-54 0 0,1-1-5 0 0,5 2 49 0 0,9 19 83 0 0,-5-17-165 0 0,-3-4-56 0 0,1 21 109 0 0,-4-31-163 0 0,0 1 16 0 0,0-1-1 0 0,0 1 0 0 0,0 0 1 0 0,-1 0-1 0 0,0 0 0 0 0,-1 0 1 0 0,1 0-16 0 0,-1 22 80 0 0,0-27-14 0 0,0-2 13 0 0,0 0-39 0 0,0 0-76 0 0,0 0-33 0 0,0 0-115 0 0,0 0 76 0 0,0 0-68 0 0,0 0-87 0 0,0 0 80 0 0,0 0-41 0 0,0 0-43 0 0,0 0-41 0 0,0 0-38 0 0,0 0-34 0 0,0 0-246 0 0,0 0-57 0 0,0 0-804 0 0,0 0-632 0 0,0 0-1204 0 0</inkml:trace>
  <inkml:trace contextRef="#ctx0" brushRef="#br0" timeOffset="18059.21">18080 521 9848 0 0,'0'0'222'0'0,"0"0"30"0"0,0 0 19 0 0,1-1-114 0 0,1-1-82 0 0,11-8 49 0 0,-1 7 155 0 0,0 3 76 0 0,-10 0-285 0 0,0 0 0 0 0,0 1 0 0 0,-1-1 0 0 0,1-1 0 0 0,0 1-1 0 0,0 0 1 0 0,0 0 0 0 0,0-1 0 0 0,0 1 0 0 0,0-1 0 0 0,0 0-70 0 0,8-3 252 0 0,-2 0-59 0 0,3 1-22 0 0,8 1 7 0 0,-4 2-50 0 0,-9 1-65 0 0,1-1-1 0 0,-1 0 0 0 0,1 0 0 0 0,-1-1 0 0 0,0 0 1 0 0,1 0-63 0 0,8-5 160 0 0,-2 1-32 0 0,9 2 22 0 0,-15 3-102 0 0,0-1 0 0 0,-1 1 1 0 0,1-2-1 0 0,0 1 0 0 0,-1-1 0 0 0,1 0-48 0 0,9-3 97 0 0,16 0 80 0 0,-1-6-61 0 0,1 6-27 0 0,0-5-7 0 0,-31 9-78 0 0,23-5 53 0 0,-2-3-38 0 0,12-4-19 0 0,-23 10 0 0 0,7-3-38 0 0,-5 2-76 0 0,-5 1-19 0 0,0 0-44 0 0,10-2-307 0 0,-2-8-10 0 0</inkml:trace>
  <inkml:trace contextRef="#ctx0" brushRef="#br0" timeOffset="18513.57">18774 158 8232 0 0,'0'0'182'0'0,"3"0"29"0"0,-2 0-207 0 0,-1 0 0 0 0,1 0 1 0 0,-1 0-1 0 0,0 0 0 0 0,1 1 0 0 0,-1-1 0 0 0,1 0 0 0 0,-1 0 1 0 0,1 0-1 0 0,-1 1 0 0 0,1-1 0 0 0,-1 0 0 0 0,0 0 0 0 0,1 1 1 0 0,-1-1-1 0 0,0 0 0 0 0,1 1 0 0 0,-1-1 0 0 0,0 1 0 0 0,0-1 0 0 0,1 0 1 0 0,-1 1-1 0 0,0-1 0 0 0,0 1 0 0 0,1-1 0 0 0,-1 1-4 0 0,4 19 126 0 0,-3 11 13 0 0,-2-12-75 0 0,0-5-38 0 0,4 6 34 0 0,-1-12 18 0 0,1-1 32 0 0,0 0 44 0 0,-1 1 40 0 0,0-1 4 0 0,-1 0 0 0 0,-1 1 0 0 0,1-1 0 0 0,-1 0 0 0 0,-1 5-198 0 0,1-5 197 0 0,-1 0 0 0 0,2 0-1 0 0,-1 0 1 0 0,1 0 0 0 0,1 5-197 0 0,9 14 503 0 0,-9-23-428 0 0,-1 0 1 0 0,1 1-1 0 0,0-1 1 0 0,-1 1-1 0 0,0 0 0 0 0,0-1 1 0 0,0 1-1 0 0,0 0 1 0 0,-1 1-76 0 0,-4 19 441 0 0,3-22-382 0 0,0 1-1 0 0,0-1 0 0 0,0 1 1 0 0,1 0-1 0 0,0-1 0 0 0,-1 1 0 0 0,1-1 1 0 0,0 1-1 0 0,0 0 0 0 0,0-1 1 0 0,1 1-1 0 0,-1 2-58 0 0,6 10 355 0 0,-1-2-63 0 0,-2 9 72 0 0,0 3 61 0 0,7-3 98 0 0,-6-5-133 0 0,-5 13 97 0 0,0-14-206 0 0,2-11-223 0 0,-1-1 71 0 0,5 7 493 0 0,-3-7-407 0 0,0-3-149 0 0,-1 1-42 0 0,0-1-49 0 0,1 0-59 0 0,0 2 212 0 0,1-3-2 0 0,0 0-85 0 0,-1 0-25 0 0,0 1 0 0 0,0-1 0 0 0,0 0 0 0 0,-1 0 0 0 0,1-1 1 0 0,0 1-1 0 0,0 0 0 0 0,0 0 0 0 0,-1-1 0 0 0,1 1 0 0 0,1-2-16 0 0,4-9 99 0 0,-7 10-92 0 0,0 0 0 0 0,1 0-1 0 0,-1 0 1 0 0,1 0 0 0 0,-1 0 0 0 0,1 0-1 0 0,0 0 1 0 0,-1 0 0 0 0,1 0 0 0 0,0 1-1 0 0,0-1 1 0 0,-1 0 0 0 0,1 0 0 0 0,0 1-1 0 0,0-1 1 0 0,0 0-7 0 0,6-2 48 0 0,-4 2-33 0 0,0 0 0 0 0,0-1 0 0 0,0 1 0 0 0,-1-1 0 0 0,1 1 0 0 0,-1-1 0 0 0,1 0 0 0 0,-1 0 0 0 0,0 0 0 0 0,0 0 0 0 0,0 0 0 0 0,0-1 0 0 0,0 1 0 0 0,0-1 0 0 0,0 0-15 0 0,3-7 55 0 0,-4 7-51 0 0,0 1 0 0 0,0 0-1 0 0,0-1 1 0 0,1 1 0 0 0,-1 0-1 0 0,0 0 1 0 0,1 0 0 0 0,0 0-1 0 0,0 0-3 0 0,24-28-10 0 0,-5 0-66 0 0,-11 16-7 0 0,1 1 0 0 0,1 1 1 0 0,-1 0-1 0 0,10-7 83 0 0,9-8-119 0 0,-29 25 112 0 0,1 0 0 0 0,0 1-1 0 0,0 0 1 0 0,0-1-1 0 0,0 1 1 0 0,0 0-1 0 0,0 0 1 0 0,0 0-1 0 0,0 0 1 0 0,0 0 0 0 0,1 0-1 0 0,-1 1 1 0 0,0-1-1 0 0,0 1 1 0 0,1 0-1 0 0,-1 0 1 0 0,0-1 0 0 0,1 2-1 0 0,1-1 8 0 0,2 2-67 0 0,2 7 16 0 0,-2-4 32 0 0,-1 0 0 0 0,1 0 0 0 0,-1 1 0 0 0,-1-1 0 0 0,4 5 19 0 0,-4 1-17 0 0,-3-9 10 0 0,0 0 0 0 0,0 0 0 0 0,1 1 0 0 0,-1-1 0 0 0,0 0 0 0 0,1 0 0 0 0,-1 0 0 0 0,1 0 0 0 0,0 0 7 0 0,0-1-1 0 0,-1 1-1 0 0,1 0 1 0 0,-1 0 0 0 0,0 0 0 0 0,0 0 0 0 0,0 0-1 0 0,1 0 1 0 0,-2 0 0 0 0,1 0 0 0 0,0 0 0 0 0,0 1-1 0 0,-1-1 1 0 0,1 1 1 0 0,0 32 9 0 0,-1-20 6 0 0,0-14-3 0 0,0 1-1 0 0,0 0 1 0 0,1 0 0 0 0,-1 0-1 0 0,0-1 1 0 0,1 1 0 0 0,-1 0 0 0 0,1-1-1 0 0,0 1 1 0 0,0 0 0 0 0,0-1 0 0 0,0 1-1 0 0,0-1-11 0 0,0 1 11 0 0,0-1-1 0 0,0 1 1 0 0,-1-1-1 0 0,1 1 0 0 0,0 0 1 0 0,-1-1-1 0 0,1 1 1 0 0,-1 0-1 0 0,1 0 1 0 0,-1-1-1 0 0,0 1 0 0 0,0 0 1 0 0,1 0-11 0 0,-1 12 59 0 0,0 32 184 0 0,0-46-242 0 0,-1 1 0 0 0,1-1 0 0 0,0 0 0 0 0,0 0 0 0 0,0 0-1 0 0,0 0 1 0 0,0 0 0 0 0,0 0 0 0 0,0 0 0 0 0,0 0 0 0 0,0 0 0 0 0,0 0-1 0 0,0 1 1 0 0,0-1 0 0 0,0 0 0 0 0,0 0 0 0 0,0 0 0 0 0,0 0-1 0 0,0 0 1 0 0,0 0 0 0 0,1 0 0 0 0,-1 0 0 0 0,0 0 0 0 0,0 0-1 0 0,0 0 1 0 0,0 1 0 0 0,0-1 0 0 0,0 0 0 0 0,0 0 0 0 0,0 0 0 0 0,0 0-1 0 0,0 0 1 0 0,0 0 0 0 0,0 0 0 0 0,0 0 0 0 0,0 0 0 0 0,0 0-1 0 0,1 0 1 0 0,-1 0 0 0 0,0 0 0 0 0,0 0 0 0 0,0 0 0 0 0,0 0-1 0 0,0 0 1 0 0,0 0 0 0 0,0 0 0 0 0,0 0 0 0 0,0 0 0 0 0,0 0 0 0 0,1 0-1 0 0,-1 0 1 0 0,0 0 0 0 0,0 0 0 0 0,0 0 0 0 0,0 0 0 0 0,0 0-1 0 0,0 0 0 0 0,15 5 14 0 0,-4 3-37 0 0,-8-5-81 0 0,-3-3-9 0 0,0 0 14 0 0,0 0-72 0 0,0 0 34 0 0,0 0-34 0 0,0 0-134 0 0,0 0-38 0 0,0 0-910 0 0,0 0-53 0 0</inkml:trace>
  <inkml:trace contextRef="#ctx0" brushRef="#br0" timeOffset="14953.35">14531 868 6968 0 0,'0'0'157'0'0,"0"0"23"0"0,0 0 11 0 0,0 0-60 0 0,0 0 4 0 0,0 0 64 0 0,0 0 184 0 0,0 0 338 0 0,0 0 23 0 0,0 0-17 0 0,0-3-101 0 0,0-23 524 0 0,2 21-593 0 0,4-2-317 0 0,-3-1 37 0 0,0-2 93 0 0,-2-10 234 0 0,0 13-386 0 0,1 0-34 0 0,4-3 108 0 0,-1 2-101 0 0,0-3 114 0 0,-1-1-54 0 0,0 0-44 0 0,-1 1-35 0 0,3-8 51 0 0,6-10 59 0 0,-6 16-140 0 0,0 0-1 0 0,0-1 1 0 0,-1 1 0 0 0,-1-1 0 0 0,0 0-1 0 0,-1-3-141 0 0,8-16 166 0 0,-7 23-99 0 0,0 0 1 0 0,-1 0-1 0 0,1-5-67 0 0,1-14 105 0 0,-4 17-55 0 0,2 0 0 0 0,-1 0-1 0 0,1 1 1 0 0,2-3-50 0 0,12-25 72 0 0,-11 27-59 0 0,-1-1-1 0 0,0 1 0 0 0,-1-1 0 0 0,0 0 1 0 0,-1-1-13 0 0,1-5 9 0 0,2-14 25 0 0,3 9 17 0 0,-6 16-27 0 0,0-1-1 0 0,0 1 0 0 0,0-1 1 0 0,-1-1-24 0 0,-1 4 15 0 0,1-1 0 0 0,0 1 1 0 0,0 0-1 0 0,0 0 0 0 0,1 0 1 0 0,2-5-16 0 0,4-5 5 0 0,-3-2-47 0 0,-2 5 5 0 0,-4 12 35 0 0,0 0-1 0 0,0 1 1 0 0,1-1-1 0 0,-1 0 1 0 0,0 0-1 0 0,1 1 1 0 0,-1-1-1 0 0,0 0 1 0 0,1 1-1 0 0,-1-1 1 0 0,1 0-1 0 0,-1 1 1 0 0,1-1-1 0 0,-1 1 1 0 0,1-1-1 0 0,0 1 3 0 0,-1-1-2 0 0,0 1 1 0 0,1 0-1 0 0,-1-1 0 0 0,0 1 0 0 0,1 0 0 0 0,-1-1 0 0 0,0 1 0 0 0,1 0 0 0 0,-1-1 0 0 0,0 1 0 0 0,0-1 0 0 0,0 1 0 0 0,1 0 1 0 0,-1-1-1 0 0,0 1 0 0 0,0-1 0 0 0,0 1 0 0 0,0-1 0 0 0,0 1 0 0 0,0-1 0 0 0,0 0 2 0 0,2-41-64 0 0,-2 39 3 0 0,0 3-16 0 0,2 14 1 0 0,4-4 40 0 0,-5-9 34 0 0,0 1 0 0 0,0-1 0 0 0,-1 1 0 0 0,1 0 0 0 0,0-1 0 0 0,-1 1 0 0 0,1 0 0 0 0,-1-1 0 0 0,1 1 0 0 0,-1 0 0 0 0,0 0 0 0 0,1-1 0 0 0,-1 1 2 0 0,-1 6 1 0 0,1-6-8 0 0,0 0 0 0 0,0 0 1 0 0,0 0-1 0 0,0 0 0 0 0,0 0 0 0 0,1 1 1 0 0,-1-1-1 0 0,1 0 0 0 0,-1 0 1 0 0,1 1 6 0 0,1 0-2 0 0,0 1 1 0 0,0 0 0 0 0,-1-1-1 0 0,1 1 1 0 0,-1 0 0 0 0,0 0-1 0 0,0 0 1 0 0,-1 0 0 0 0,1 0-1 0 0,-1 3 2 0 0,0-4-3 0 0,0 0 0 0 0,1 0-1 0 0,-1 1 1 0 0,1-1-1 0 0,-1 0 1 0 0,1 0 0 0 0,0 0-1 0 0,0 0 1 0 0,0 0-1 0 0,1 0 1 0 0,0 1 3 0 0,4 10-16 0 0,4 25 5 0 0,-1-4 11 0 0,1-14 0 0 0,-5 8 0 0 0,6 2 0 0 0,-7-13 0 0 0,-3-10 0 0 0,1-1 0 0 0,0 1 0 0 0,1-1 0 0 0,0 0 0 0 0,0 2 0 0 0,1 0 1 0 0,0 0 0 0 0,-1 0 0 0 0,0 1 0 0 0,-1-1-1 0 0,0 1 14 0 0,1 0 0 0 0,0-1 0 0 0,1 1 0 0 0,0-1-14 0 0,16 28 40 0 0,31 44 116 0 0,-43-70-148 0 0,1 10-15 0 0,0 3-66 0 0,-8-23 72 0 0,0 0 0 0 0,-1 0-1 0 0,1 0 1 0 0,0 0 0 0 0,0 0-1 0 0,0 0 1 0 0,0 0 0 0 0,0 0-1 0 0,0 0 1 0 0,0 0 0 0 0,0 0-1 0 0,1 0 2 0 0,-1-1 0 0 0,0 0 0 0 0,0 1 0 0 0,0-1 0 0 0,0 1 0 0 0,-1-1 0 0 0,1 1 0 0 0,0-1 0 0 0,0 1 0 0 0,-1-1 0 0 0,1 1 0 0 0,0 0 0 0 0,-1-1 0 0 0,1 1 0 0 0,0 0 0 0 0,-1 0 0 0 0,1-1 0 0 0,-1 1 0 0 0,0 0 0 0 0,1 0 0 0 0,-1 0 0 0 0,1 0 0 0 0,-1 0 0 0 0,0 0 0 0 0,0-1 0 0 0,0 1 0 0 0,1 0 0 0 0,2 10 0 0 0,3-6 4 0 0,-2-2 8 0 0,1 7 63 0 0,2-5-29 0 0,-6-5-45 0 0,-1 0 0 0 0,0 0 0 0 0,1 1 0 0 0,-1-1 1 0 0,1 0-1 0 0,-1 0 0 0 0,0 1 0 0 0,1-1 0 0 0,-1 0 0 0 0,0 1 0 0 0,0-1 0 0 0,1 0 0 0 0,-1 0 0 0 0,0 1 1 0 0,0-1-1 0 0,1 1 0 0 0,-1-1 0 0 0,0 0 0 0 0,0 1 0 0 0,0-1 0 0 0,0 1 0 0 0,1-1 0 0 0,-1 0 0 0 0,0 1 1 0 0,0-1-1 0 0,0 1 0 0 0,0-1 0 0 0,0 0 0 0 0,0 1 0 0 0,0-1 0 0 0,0 1-1 0 0,0-1 0 0 0,0 0 1 0 0,-1 0-1 0 0,1 0 1 0 0,0 0-1 0 0,0 0 0 0 0,0 1 1 0 0,0-1-1 0 0,0 0 0 0 0,0 0 1 0 0,0 0-1 0 0,0 0 1 0 0,0 0-1 0 0,0 0 0 0 0,0 0 1 0 0,0 0-1 0 0,0 0 0 0 0,0 0 1 0 0,0 1-1 0 0,0-1 1 0 0,1 0-1 0 0,-1 0 0 0 0,0 0 1 0 0,0 0-1 0 0,0 0 0 0 0,0 0 1 0 0,0 0-1 0 0,0 0 1 0 0,0 0-1 0 0,0 0 0 0 0,0 0 1 0 0,0 0-1 0 0,0 0 0 0 0,0 1 1 0 0,0-1-1 0 0,0 0 1 0 0,0 0-1 0 0,1 0 0 0 0,-1 0 1 0 0,0 0-1 0 0,0 0 0 0 0,0 0 1 0 0,0 0-1 0 0,0 0 1 0 0,0 0-1 0 0,0 0 0 0 0,0 0 1 0 0,0 0-1 0 0,0 0 0 0 0,1 0 1 0 0,-1 0-1 0 0,0 0 1 0 0,0 0-1 0 0,0 0 0 0 0,0 0 1 0 0,0 0-1 0 0,0 0 0 0 0,0 0 0 0 0,1 0-157 0 0,-1 0 91 0 0,1 0 77 0 0,0 0 125 0 0,1 0 89 0 0,-1 0-167 0 0,-1 0-77 0 0,1 0-35 0 0,0 0-41 0 0,-1 0-44 0 0,1 0-17 0 0,-1 0-39 0 0,1 0-42 0 0,0 0-45 0 0,-1 0-50 0 0,1 0-52 0 0,0 0-55 0 0,-1 0-59 0 0,0 0 106 0 0,0 0-55 0 0,0 0-52 0 0,0 0-43 0 0,0 0-157 0 0,0 0-45 0 0,0 0-189 0 0,0 0-515 0 0</inkml:trace>
  <inkml:trace contextRef="#ctx0" brushRef="#br0" timeOffset="15191.13">14673 584 9272 0 0,'0'0'208'0'0,"0"0"33"0"0,0 0 14 0 0,2 0-42 0 0,29-1-177 0 0,-19-2 27 0 0,-5 1 28 0 0,0-1 46 0 0,2-2 84 0 0,4 0 83 0 0,-5 3-180 0 0,7-4 138 0 0,5-1 73 0 0,-7 2-151 0 0,-2 2-86 0 0,-2 0-72 0 0,9-1 59 0 0,-10 3-47 0 0,-1-1-1 0 0,1 0 1 0 0,-1-1 0 0 0,0 0 0 0 0,2 0-38 0 0,21-11 107 0 0,18-1-20 0 0,-43 14-45 0 0,-1 0-41 0 0,1 0-38 0 0,-1 0-39 0 0,2-1-96 0 0,0 1-72 0 0,-1 0-74 0 0,1-1-70 0 0,-1 1-69 0 0,1-1-69 0 0,0-1-66 0 0,-1 0-65 0 0,8-3-860 0 0,6-3-872 0 0</inkml:trace>
  <inkml:trace contextRef="#ctx0" brushRef="#br0" timeOffset="13797.43">13142 410 9384 0 0,'0'0'208'0'0,"0"-2"33"0"0,0 1-224 0 0,0 0 0 0 0,0 1 0 0 0,0-1 1 0 0,0 0-1 0 0,0 1 0 0 0,0-1 0 0 0,0 0 0 0 0,0 1 0 0 0,0-1 1 0 0,-1 0-1 0 0,1 1 0 0 0,0-1 0 0 0,-1 0 0 0 0,1 1 0 0 0,0-1-17 0 0,-7-1 151 0 0,1 2-78 0 0,-20 0 240 0 0,4 0 317 0 0,22-1-610 0 0,-1 1 0 0 0,1 0-1 0 0,-1 0 1 0 0,1 0 0 0 0,-1 0 0 0 0,1 0-1 0 0,-1 0 1 0 0,1 0 0 0 0,-1 0 0 0 0,1 0 0 0 0,-1 0-1 0 0,1 0 1 0 0,-1 1 0 0 0,1-1 0 0 0,-1 0 0 0 0,1 0-1 0 0,-1 0 1 0 0,1 1 0 0 0,0-1 0 0 0,-1 0-1 0 0,1 0 1 0 0,-1 1 0 0 0,1-1 0 0 0,0 0 0 0 0,-1 1-1 0 0,1-1 1 0 0,0 1 0 0 0,-1-1 0 0 0,1 0 0 0 0,0 1-1 0 0,0-1 1 0 0,-1 1-20 0 0,-3 6 268 0 0,-4-2-54 0 0,-9 3-36 0 0,13-6-123 0 0,-6 3 61 0 0,7-4-91 0 0,1 0-1 0 0,0 0 1 0 0,-1 0-1 0 0,1 1 1 0 0,0-1 0 0 0,0 1-1 0 0,0-1 1 0 0,0 1-1 0 0,0 0-24 0 0,-16 15 185 0 0,9-9-79 0 0,1 0 1 0 0,0 1-1 0 0,0-1 1 0 0,-4 8-107 0 0,6-7 48 0 0,2-4-13 0 0,0 0 0 0 0,0 1 0 0 0,1-1 0 0 0,0 1 0 0 0,-2 5-35 0 0,2 2 49 0 0,2-9-30 0 0,0 0 0 0 0,-1 0 0 0 0,1-1 0 0 0,-1 1 0 0 0,1 0 0 0 0,-1 0 0 0 0,-1-1 0 0 0,1 1-19 0 0,0-1 6 0 0,0 0 1 0 0,0-1 0 0 0,1 1-1 0 0,-1 0 1 0 0,1 0-1 0 0,0 0 1 0 0,0 0-1 0 0,0 0 1 0 0,0 0 0 0 0,0 1-1 0 0,1-1 1 0 0,-1 0-1 0 0,1 3-6 0 0,0-4 6 0 0,0-1-1 0 0,0 1 0 0 0,0-1 1 0 0,-1 1-1 0 0,1-1 0 0 0,-1 1 0 0 0,1-1 1 0 0,-1 1-1 0 0,1-1 0 0 0,-1 1 1 0 0,0-1-1 0 0,0 1 0 0 0,0-1-5 0 0,-5 12 15 0 0,5-8-7 0 0,0-1 1 0 0,1 0-1 0 0,-1 1 0 0 0,1-1 0 0 0,0 1 1 0 0,0 2-9 0 0,0 4 4 0 0,0-11-5 0 0,0 1 1 0 0,0-1 0 0 0,0 1 0 0 0,0-1 0 0 0,0 1 0 0 0,0-1 0 0 0,0 1 0 0 0,0-1 0 0 0,0 1 0 0 0,0-1 0 0 0,0 1-1 0 0,0-1 1 0 0,0 1 0 0 0,1-1 0 0 0,-1 1 0 0 0,0-1 0 0 0,0 1 0 0 0,0-1 0 0 0,1 0 0 0 0,-1 1 0 0 0,0-1 0 0 0,1 1-1 0 0,-1-1 1 0 0,0 0 0 0 0,1 1 0 0 0,-1-1 0 0 0,0 0 0 0 0,1 1 0 0 0,-1-1 0 0 0,1 0 0 0 0,-1 0 0 0 0,1 1 0 0 0,5 3 24 0 0,0 7 77 0 0,18 2 62 0 0,-19-10-136 0 0,-1-2-1 0 0,0 0 1 0 0,0 0 0 0 0,1-1 0 0 0,-1 1 0 0 0,0-1 0 0 0,1 0 0 0 0,-1 0 0 0 0,1 0-1 0 0,3-1-26 0 0,8 0 87 0 0,-15 1-78 0 0,1 0 0 0 0,0 0 0 0 0,-1 0-1 0 0,1-1 1 0 0,0 1 0 0 0,-1-1 0 0 0,1 1 0 0 0,-1-1 0 0 0,1 0 0 0 0,-1 1 0 0 0,1-1 0 0 0,-1 0 0 0 0,1 0 0 0 0,-1 0-9 0 0,7-4 43 0 0,3 0 16 0 0,-9 4-46 0 0,0 0 0 0 0,1 0 0 0 0,-1 0 0 0 0,0 0 0 0 0,0-1 0 0 0,0 1 0 0 0,0-1 0 0 0,0 1 0 0 0,0-1-13 0 0,10-8 72 0 0,2 2 41 0 0,-11 7-85 0 0,0-1 0 0 0,0 1 0 0 0,-1-1 1 0 0,1 0-1 0 0,0 0 0 0 0,-1 0 0 0 0,0 0 0 0 0,1 0 1 0 0,-1-1-1 0 0,0 1 0 0 0,0-1 0 0 0,0 1 1 0 0,0-2-29 0 0,3-6 99 0 0,-1 1-50 0 0,6-3-37 0 0,-9 10-10 0 0,1 0-1 0 0,-1 1 1 0 0,1-1 0 0 0,-1 0 0 0 0,0 0 0 0 0,0 0 0 0 0,0 0 0 0 0,0-1-2 0 0,4-18-30 0 0,-4-3-55 0 0,-2 1-63 0 0,1-2-91 0 0,0 21 106 0 0,0 0 44 0 0,0-9-78 0 0,0 8 57 0 0,0 1 7 0 0,0 1-39 0 0,0 0-63 0 0,0-1-67 0 0,0 1-76 0 0,0-1-88 0 0,0 2 101 0 0,0 1-47 0 0,0-1-43 0 0,0 1-38 0 0,0-1-134 0 0,0 0-37 0 0,0-4-1398 0 0</inkml:trace>
  <inkml:trace contextRef="#ctx0" brushRef="#br0" timeOffset="14123.28">13316 631 7856 0 0,'0'0'174'0'0,"0"3"29"0"0,0 3-104 0 0,-1 18 164 0 0,2-17-207 0 0,1-2-35 0 0,2-3-21 0 0,3 4 0 0 0,-5 1 37 0 0,-1 3 76 0 0,0 2 83 0 0,-2 1 87 0 0,3-11 401 0 0,9 9 20 0 0,-10-9-384 0 0,0-1-75 0 0,0 1-67 0 0,-1 0-56 0 0,1 0-33 0 0,-1 0-47 0 0,-1 3-17 0 0,1-4 18 0 0,-1 0 60 0 0,1 13 318 0 0,0-12-18 0 0,0-2-1 0 0,0 0 12 0 0,0 0 2 0 0,0 0 0 0 0,0 0-19 0 0,0 0-77 0 0,0 0-31 0 0,0 0-7 0 0,3 0-22 0 0,-2 0-250 0 0,-1 0 1 0 0,1 0-1 0 0,-1 0 1 0 0,1 0 0 0 0,0 0-1 0 0,-1-1 1 0 0,1 1 0 0 0,-1 0-1 0 0,1 0 1 0 0,-1-1-1 0 0,1 1 1 0 0,-1 0 0 0 0,1-1-1 0 0,-1 1 1 0 0,1 0 0 0 0,-1-1-1 0 0,1 1 1 0 0,-1-1-11 0 0,8-11 133 0 0,0 0-21 0 0,-4 7 1 0 0,-3-2-95 0 0,0 1-11 0 0,8-12 36 0 0,5-8-26 0 0,-6 4 30 0 0,3 3-37 0 0,-8 15-10 0 0,0 0 0 0 0,-1-1 0 0 0,1 1 0 0 0,-1 0 0 0 0,0-3 0 0 0,2-6 0 0 0,-3 9 0 0 0,0 0 0 0 0,0 0 0 0 0,1 0 0 0 0,-1 0 0 0 0,1 1 0 0 0,0-1 0 0 0,0 0 0 0 0,1 0 0 0 0,12-23-2 0 0,5-9 7 0 0,-7 21-34 0 0,2 4-41 0 0,17-5-121 0 0,-15 12 108 0 0,12 5 19 0 0,-12 0 32 0 0,-16-1 27 0 0,1 0 0 0 0,0 0 0 0 0,-1 0 0 0 0,1 1 0 0 0,0-1 1 0 0,-1 1-1 0 0,1 0 0 0 0,-1-1 0 0 0,2 1 5 0 0,1 2-3 0 0,0 0 1 0 0,1 0-1 0 0,-1 0 1 0 0,-1 0-1 0 0,3 3 3 0 0,-1-1-1 0 0,0 0-1 0 0,0 1 1 0 0,0 0-1 0 0,-1 0 1 0 0,2 4 1 0 0,0 11-26 0 0,-4-11 21 0 0,4 10 32 0 0,6 13 111 0 0,-4-9-37 0 0,2-3 59 0 0,-3-5 30 0 0,-5-1-5 0 0,1 8 11 0 0,7-1 47 0 0,-7-16-150 0 0,-3-5-84 0 0,0-1 0 0 0,0 1-1 0 0,0 0 1 0 0,1-1 0 0 0,-1 1-1 0 0,0-1 1 0 0,1 1 0 0 0,-1 0 0 0 0,0-1-1 0 0,1 1 1 0 0,-1-1 0 0 0,1 1-1 0 0,-1-1 1 0 0,0 1 0 0 0,1-1-1 0 0,0 1-8 0 0,3-1 102 0 0,1 0 61 0 0,-5 2-19 0 0,0 9-64 0 0,1-8-59 0 0,1-1-62 0 0,3 3-108 0 0,1 1-78 0 0,-4-4-317 0 0,-2-2-36 0 0</inkml:trace>
  <inkml:trace contextRef="#ctx0" brushRef="#br0" timeOffset="12623.91">11928 63 5344 0 0,'0'0'157'0'0,"0"0"-38"0"0,0 0 1 0 0,0 0 51 0 0,0 0 152 0 0,0 3 279 0 0,-1 3-290 0 0,-1 0-38 0 0,-3 2 80 0 0,-1-2-45 0 0,4-3 267 0 0,2-3-21 0 0,0 2-3 0 0,0 2-360 0 0,0 8 235 0 0,2-1-52 0 0,1-9-228 0 0,1 0-15 0 0,-1-1-8 0 0,-1 2 4 0 0,-1-1-12 0 0,-1 0 39 0 0,0 2 46 0 0,1 1 55 0 0,-1 11 294 0 0,0 1-67 0 0,0 1-64 0 0,0 0-60 0 0,0 0-60 0 0,0 0-56 0 0,0-1-53 0 0,0 0-50 0 0,0-8-51 0 0,0 0 0 0 0,1-1 0 0 0,1 1 0 0 0,0 0-89 0 0,4 14 396 0 0,8 18-396 0 0,-7-23 200 0 0,-2 1 0 0 0,2 7-200 0 0,-3-8 154 0 0,0-1-39 0 0,2 8 9 0 0,-1 10 9 0 0,-5-35-129 0 0,0 1 0 0 0,0-1 0 0 0,0 1 1 0 0,0 0-1 0 0,0-1 0 0 0,0 1 0 0 0,0-1 0 0 0,0 1 0 0 0,0 0 0 0 0,0-1 0 0 0,0 1 0 0 0,0-1 0 0 0,0 1 0 0 0,-1 0 1 0 0,1-1-1 0 0,0 1 0 0 0,0-1 0 0 0,-1 1 0 0 0,1-1 0 0 0,0 1 0 0 0,-1-1 0 0 0,1 1 0 0 0,0-1 0 0 0,-1 1 0 0 0,1-1 0 0 0,-1 1 1 0 0,1-1-1 0 0,-1 0 0 0 0,1 1-4 0 0,-8 6 58 0 0,8-5-55 0 0,0-1-1 0 0,-1 0 0 0 0,1 1 0 0 0,0-1 0 0 0,0 0 0 0 0,0 1 0 0 0,0-1 0 0 0,0 0 0 0 0,0 1 0 0 0,0-1 0 0 0,0 0 0 0 0,0 1 0 0 0,1-1 0 0 0,-1 0 0 0 0,0 0 0 0 0,1 1 0 0 0,-1-1 0 0 0,1 0 0 0 0,0 0 0 0 0,-1 0 0 0 0,2 2-2 0 0,-1-1 4 0 0,1 0 0 0 0,-1 1-1 0 0,0-1 1 0 0,0 1 0 0 0,-1 0 0 0 0,1-1-1 0 0,0 1 1 0 0,-1 0 0 0 0,0-1-1 0 0,1 1-3 0 0,-2 9 8 0 0,1-9 0 0 0,-1 0 1 0 0,1 1-1 0 0,0-1 1 0 0,0 0 0 0 0,1 0-1 0 0,-1 0 1 0 0,1 1 0 0 0,-1-1-1 0 0,1 0 1 0 0,0 0-9 0 0,26 45 120 0 0,-25-35-98 0 0,-2-10 38 0 0,0-3-22 0 0,0 0-77 0 0,0 0-34 0 0,0 0-119 0 0,0 2-21 0 0,0-1 33 0 0,0 0 110 0 0,0-1 89 0 0,0 3 261 0 0,0-2-213 0 0,0 0-113 0 0,0-1-30 0 0,0 1-43 0 0,0-1-29 0 0,0 1-43 0 0,0 0-48 0 0,0-1-52 0 0,0 1-55 0 0,0 0-61 0 0,0 0-65 0 0,0-1-68 0 0,0 0 191 0 0,0 0-49 0 0,0 0-41 0 0,0 0-38 0 0,0 0-137 0 0,0 0-37 0 0,0 0-1430 0 0</inkml:trace>
  <inkml:trace contextRef="#ctx0" brushRef="#br0" timeOffset="13035.72">11691 505 7312 0 0,'0'0'165'0'0,"0"0"22"0"0,0 0 9 0 0,3 0-20 0 0,2 0-144 0 0,-2-3-33 0 0,3-4 15 0 0,8-1 66 0 0,-5 3 102 0 0,-5 2-18 0 0,2 0 36 0 0,7 0 302 0 0,-12 4-477 0 0,-1-1 0 0 0,1 0-1 0 0,-1 0 1 0 0,1 0 0 0 0,-1 0-1 0 0,1 0 1 0 0,-1 0 0 0 0,1 0 0 0 0,-1 0-1 0 0,1-1 1 0 0,-1 1 0 0 0,1 0-1 0 0,-1 0 1 0 0,1 0 0 0 0,-1 0 0 0 0,0-1-1 0 0,1 1 1 0 0,-1 0 0 0 0,1 0 0 0 0,-1-1-1 0 0,1 1 1 0 0,-1 0 0 0 0,0-1-1 0 0,1 1 1 0 0,-1-1 0 0 0,0 1 0 0 0,1 0-1 0 0,-1-1 1 0 0,0 1-25 0 0,8-8 478 0 0,7 7-173 0 0,1 1-14 0 0,-5-4 5 0 0,-1-1-84 0 0,-2 2-42 0 0,-5 2-108 0 0,1 0 0 0 0,-1 0 0 0 0,1 0 0 0 0,-1 1 0 0 0,1-1 0 0 0,0 1 1 0 0,-1 0-63 0 0,17 0 216 0 0,5 0-137 0 0,0 0 79 0 0,4 0 83 0 0,41 0 397 0 0,-45 0-447 0 0,-5 0-79 0 0,-1 0-39 0 0,0 0-47 0 0,1 0-57 0 0,-7 0-32 0 0,1 0-35 0 0,-1 0-41 0 0,1 0-43 0 0,-1 0-47 0 0,0 0-49 0 0,0 0-53 0 0,-1 0-56 0 0,-9 0 91 0 0,-1 0-45 0 0,0 0-39 0 0,0 0-35 0 0,0 0-122 0 0,0 0-34 0 0,4 0-1262 0 0</inkml:trace>
  <inkml:trace contextRef="#ctx0" brushRef="#br0" timeOffset="13303.06">12448 473 8176 0 0,'9'13'98'0'0,"-2"9"155"0"0,-6 2 26 0 0,-1-8-135 0 0,-1-6-90 0 0,1 0-34 0 0,2 4 15 0 0,4-4 75 0 0,-1 0 78 0 0,-2 3 83 0 0,-2-1 182 0 0,6 0 87 0 0,-1 1-19 0 0,-5-2-101 0 0,0-5-261 0 0,1 1 2 0 0,6-2 33 0 0,-13 6-30 0 0,13-6-8 0 0,-8-5-147 0 0,0 1 0 0 0,1 0 0 0 0,-1-1 1 0 0,0 1-1 0 0,0 0 0 0 0,1-1 0 0 0,-1 1 1 0 0,0 0-1 0 0,0-1 0 0 0,0 1 0 0 0,0 0 1 0 0,0-1-1 0 0,0 1 0 0 0,0 0 0 0 0,0-1-9 0 0,0 3 130 0 0,0-3-2 0 0,0 0-11 0 0,0 0-113 0 0,0 0-86 0 0,0 0-77 0 0,0 0-113 0 0,0 0-132 0 0,0 0-118 0 0,0 0 66 0 0,0 0-43 0 0,0 0-596 0 0,0 0-475 0 0,0 0-900 0 0</inkml:trace>
  <inkml:trace contextRef="#ctx0" brushRef="#br0" timeOffset="13508.85">12369 253 10080 0 0,'0'0'230'0'0,"0"0"30"0"0,0 0 18 0 0,0 0-6 0 0,3 2-34 0 0,7 9-12 0 0,-6-9-32 0 0,-1-1-88 0 0,1 0-55 0 0,1-2-37 0 0,-2 0 31 0 0,10 4-20 0 0,-4 2-54 0 0,-7-4 18 0 0,0 0 0 0 0,-1 0 0 0 0,1 0 0 0 0,0-1 0 0 0,0 1 0 0 0,0 0 0 0 0,-1-1 1 0 0,1 1-1 0 0,0-1 0 0 0,0 1 0 0 0,0-1 0 0 0,0 0 0 0 0,2 0 11 0 0,25 0-88 0 0</inkml:trace>
  <inkml:trace contextRef="#ctx0" brushRef="#br0" timeOffset="9899.36">9324 63 5784 0 0,'-13'-13'132'0'0,"11"10"17"0"0,2 3 10 0 0,0 0-49 0 0,0 0 4 0 0,0 0 54 0 0,0 0 157 0 0,0 0 288 0 0,0 0 25 0 0,0 0-264 0 0,0 0-155 0 0,0 0-39 0 0,0 0 39 0 0,0 0 98 0 0,0 0-18 0 0,0 0-9 0 0,0 7-19 0 0,1-2-97 0 0,2 0-56 0 0,1 2-33 0 0,-1-2-23 0 0,-1-2 10 0 0,4 10 145 0 0,0-2-47 0 0,-2-3-55 0 0,-3-4-44 0 0,0 3 84 0 0,0 3 85 0 0,-1 15 390 0 0,-1-18-450 0 0,0-1-66 0 0,0-2-62 0 0,-3 2 49 0 0,-12 24 310 0 0,7-22-275 0 0,-2-3-1 0 0,1 0 6 0 0,-1 4-35 0 0,-10 15 43 0 0,-5 12-32 0 0,23-31-88 0 0,0 1 0 0 0,0-1 0 0 0,0 1 0 0 0,1-1 0 0 0,0 1 0 0 0,0 0 0 0 0,1 2-29 0 0,-1-1 57 0 0,0 0 1 0 0,-1 0 0 0 0,-3 7-58 0 0,-2 1 78 0 0,4-6-19 0 0,-1-1-1 0 0,1 1 1 0 0,0 1 0 0 0,0 2-59 0 0,-1 17 125 0 0,-5-8-11 0 0,4 8-2 0 0,-12 27 96 0 0,7-33-152 0 0,7-15-37 0 0,2-5-9 0 0,1 0-1 0 0,-1-1 0 0 0,1 1 1 0 0,0 0-1 0 0,0 0 0 0 0,0 0 1 0 0,0 0-1 0 0,1 1 0 0 0,-1-1 1 0 0,1 0-1 0 0,0 0 1 0 0,0 3-10 0 0,0-4 0 0 0,0 0 1 0 0,0 1-1 0 0,0-1 1 0 0,0 1 0 0 0,-1-1-1 0 0,1 0 1 0 0,-1 1 0 0 0,1-1-1 0 0,-1 0 1 0 0,0 0-1 0 0,0 1 1 0 0,0-1 0 0 0,0 0-1 0 0,0 0 1 0 0,0 0 0 0 0,-1 0-1 0 0,1 0 1 0 0,-1 0 0 0 0,0 0-1 0 0,0 0 3 0 0,1 0 0 0 0,-1-1 0 0 0,1 1 0 0 0,-1 0 0 0 0,1 0 0 0 0,0 0 0 0 0,0 0 0 0 0,0 0 0 0 0,0 1 0 0 0,0-1 0 0 0,0 0 0 0 0,1 0 0 0 0,-1 1 0 0 0,1-1 0 0 0,0 0 0 0 0,-1 1 0 0 0,1-1 0 0 0,0 0 0 0 0,0 1 0 0 0,1-1 1 0 0,-1 1-4 0 0,0-2 2 0 0,0 1 1 0 0,0 0 0 0 0,-1 0 0 0 0,1 0-1 0 0,-1-1 1 0 0,1 1 0 0 0,-1 0 0 0 0,1-1-1 0 0,-1 1 1 0 0,0 0 0 0 0,0-1 0 0 0,0 1 0 0 0,0-1-3 0 0,0 1 2 0 0,0-1 1 0 0,0 1 0 0 0,0-1 0 0 0,1 1-1 0 0,-1 0 1 0 0,0-1 0 0 0,1 1 0 0 0,-1 0-1 0 0,1 0 1 0 0,0-1 0 0 0,-1 1 0 0 0,1 0 0 0 0,0 0-3 0 0,0 29 22 0 0,0-30-179 0 0,0 0 100 0 0,0 0 83 0 0,1 3 252 0 0,-1-2-209 0 0,0 0-106 0 0,0-2-30 0 0,0 1-40 0 0,0 0-27 0 0,1-1-41 0 0,-1 0-43 0 0,0 1-48 0 0,0-1-52 0 0,0 0-56 0 0,1 0-59 0 0,-1 0-63 0 0,13-14-332 0 0</inkml:trace>
  <inkml:trace contextRef="#ctx0" brushRef="#br0" timeOffset="10221.07">9277 47 6704 0 0,'0'0'149'0'0,"0"0"23"0"0,0 0 12 0 0,0 0 47 0 0,0 0-89 0 0,3 0 116 0 0,7 2 91 0 0,-1 4-38 0 0,8 10 221 0 0,-14-13-430 0 0,-1 0 0 0 0,1 0 0 0 0,0 0 0 0 0,0-1 0 0 0,1 1 0 0 0,2 1-102 0 0,5 1 245 0 0,-2-2-51 0 0,-8-2-176 0 0,-1-1 1 0 0,1 1 0 0 0,0 0 0 0 0,0-1 0 0 0,-1 1 0 0 0,1 0 0 0 0,0-1-1 0 0,-1 1 1 0 0,1 0 0 0 0,-1-1 0 0 0,1 1 0 0 0,-1 0 0 0 0,1 1-19 0 0,4 8 228 0 0,-4-8-176 0 0,0 1 0 0 0,0-1 0 0 0,0 0 1 0 0,0 0-1 0 0,1 0 0 0 0,-1 0 0 0 0,1 0 0 0 0,0 0 0 0 0,0 0-52 0 0,5 7 193 0 0,1 6 170 0 0,1-1-10 0 0,-2-5-170 0 0,3 5 56 0 0,-2 6 13 0 0,-2-2-41 0 0,2-4-22 0 0,-6-10-143 0 0,0 0 1 0 0,0 1 0 0 0,0-1 0 0 0,0 0 0 0 0,-1 1 0 0 0,0-1-1 0 0,1 2-46 0 0,5 19 218 0 0,3-7-37 0 0,-7-14-147 0 0,-1 0 1 0 0,0 0-1 0 0,0 1 0 0 0,-1-1 0 0 0,1 0 1 0 0,-1 1-1 0 0,0-1 0 0 0,0 1 0 0 0,-1 0 0 0 0,1-1 1 0 0,-1 1-1 0 0,0 3-34 0 0,0-2 35 0 0,1 0 1 0 0,0 0-1 0 0,0 0 0 0 0,1 0 1 0 0,-1 0-1 0 0,1-1 0 0 0,0 1 0 0 0,1 0 1 0 0,0 0-36 0 0,10 29 177 0 0,-9-17-89 0 0,-3-10-52 0 0,1-1 0 0 0,0 1 1 0 0,1-1-1 0 0,0 0 0 0 0,0 1-36 0 0,16 37 166 0 0,-3-5-21 0 0,-3-17-95 0 0,-11-19-37 0 0,0-1-1 0 0,0 1 0 0 0,0 0 1 0 0,-1-1-1 0 0,1 1 0 0 0,-1 0 1 0 0,0 0-1 0 0,0 1-12 0 0,3 7 31 0 0,2 2 12 0 0,-5-13-34 0 0,0 0 0 0 0,0 1 0 0 0,0-1 0 0 0,-1 1 0 0 0,1-1 0 0 0,-1 1 0 0 0,1-1 1 0 0,-1 1-1 0 0,1-1 0 0 0,-1 1 0 0 0,0-1 0 0 0,0 1 0 0 0,0 0-9 0 0,0-1 11 0 0,0 1 0 0 0,1 0 0 0 0,-1-1 1 0 0,0 1-1 0 0,1 0 0 0 0,-1-1 0 0 0,1 1 0 0 0,-1-1 1 0 0,1 1-1 0 0,0-1 0 0 0,-1 1 0 0 0,1-1 0 0 0,0 1 1 0 0,0-1-12 0 0,4 7 50 0 0,1 5 36 0 0,4-7-68 0 0,-10-6-18 0 0,1 1 1 0 0,-1-1 0 0 0,0 1-1 0 0,1 0 1 0 0,-1-1 0 0 0,0 1-1 0 0,0 0 1 0 0,1-1 0 0 0,-1 1 0 0 0,0 0-1 0 0,0-1 1 0 0,0 1 0 0 0,0 0-1 0 0,0-1 1 0 0,0 1-1 0 0,0-1 0 0 0,0 3 58 0 0,0-3 26 0 0,0 0 4 0 0,0 0-48 0 0,0 0-47 0 0,0 0-47 0 0,0 0-88 0 0,0 0-154 0 0,0 0 153 0 0,-1-1-41 0 0,0 0-67 0 0,1 1 81 0 0,-1-1-34 0 0,0 0-37 0 0,0 0-35 0 0,-1-1-369 0 0,0 0 92 0 0,1 0-48 0 0,-2-3-704 0 0,1-1-553 0 0,1-4-1052 0 0</inkml:trace>
  <inkml:trace contextRef="#ctx0" brushRef="#br0" timeOffset="10491.98">9167 647 8576 0 0,'0'0'197'0'0,"0"0"24"0"0,0 0 17 0 0,2 0-38 0 0,11 0-160 0 0,-3-1-31 0 0,-1-1 24 0 0,-3 0-7 0 0,5-2 66 0 0,2 1 59 0 0,1 0 53 0 0,2 2 49 0 0,-5 1-96 0 0,4 0-49 0 0,4-2-64 0 0,-4-4-38 0 0,-3 2 4 0 0,-5 2-81 0 0,0 1-75 0 0,2 0-108 0 0,-3 1-78 0 0,1 0-94 0 0,-3 0 55 0 0,1 0-36 0 0,5 0-483 0 0,2 0-389 0 0,7 0-734 0 0</inkml:trace>
  <inkml:trace contextRef="#ctx0" brushRef="#br0" timeOffset="22009.82">1 1672 6504 0 0,'0'0'190'0'0,"0"0"17"0"0,0 0-40 0 0,2 3-27 0 0,9 8-4 0 0,-8-9-25 0 0,0-1-42 0 0,1 0-24 0 0,1-3 5 0 0,-4 2-28 0 0,4-2 145 0 0,5-9 1 0 0,-6 9-36 0 0,-1 0-62 0 0,6 3-35 0 0,-6-1-2 0 0,-2 0-15 0 0,1 0-1 0 0,0 0 1 0 0,0 0-1 0 0,-1-1 0 0 0,1 1 1 0 0,0-1-1 0 0,-1 1 1 0 0,1-1-1 0 0,0 0 1 0 0,-1 1-1 0 0,1-1 0 0 0,-1 0 1 0 0,1 0-1 0 0,-1 0-17 0 0,6-4 15 0 0,-4 4-8 0 0,0 0 0 0 0,0 1 0 0 0,0-1 0 0 0,-1 1 1 0 0,1-1-1 0 0,0 1 0 0 0,0 0 0 0 0,0 0 0 0 0,0 0 0 0 0,3 1-7 0 0,9 0 18 0 0,11-1 36 0 0,-23 0-49 0 0,-1 0 0 0 0,-1 0 0 0 0,1 1 0 0 0,0-1 1 0 0,0 1-1 0 0,0-1 0 0 0,0 1 0 0 0,0 0 0 0 0,0 0 0 0 0,0 0 0 0 0,-1 0 1 0 0,2 0-6 0 0,11 6 22 0 0,-4-9 26 0 0,-8 1-45 0 0,-2 1 3 0 0,1-1-1 0 0,0 0 0 0 0,0 1 1 0 0,0-1-1 0 0,-1 1 0 0 0,1 0 1 0 0,0-1-1 0 0,0 1 0 0 0,0 0 0 0 0,0-1 1 0 0,0 1-1 0 0,0 0 0 0 0,0 0 1 0 0,0 0-1 0 0,0 0 0 0 0,0 0 0 0 0,0 0 1 0 0,0 0-1 0 0,0 0 0 0 0,0 0 1 0 0,0 0-1 0 0,-1 1 0 0 0,1-1 1 0 0,0 0-1 0 0,0 1 0 0 0,0-1 0 0 0,0 0 1 0 0,0 1-1 0 0,0-1 0 0 0,-1 1 1 0 0,2 0-6 0 0,-1 0 4 0 0,1 0 10 0 0,1-1 0 0 0,-1 1 0 0 0,0 0 0 0 0,1-1 1 0 0,-1 0-1 0 0,1 0 0 0 0,-1 1 0 0 0,1-1 0 0 0,-1-1 0 0 0,1 1 0 0 0,-1 0 1 0 0,1-1-15 0 0,-1 1 11 0 0,0 0 0 0 0,1-1 0 0 0,-1 1 0 0 0,1 0 0 0 0,-1 0 1 0 0,1 1-1 0 0,-1-1 0 0 0,1 0 0 0 0,-1 1 0 0 0,0-1 1 0 0,1 1-1 0 0,-1 0-11 0 0,6 4 31 0 0,-6-4-24 0 0,-1 0 0 0 0,0 0 1 0 0,1 0-1 0 0,-1-1 0 0 0,1 1 1 0 0,-1 0-1 0 0,1-1 0 0 0,0 1 0 0 0,-1-1 1 0 0,1 1-1 0 0,-1-1 0 0 0,1 0 1 0 0,0 0-1 0 0,0 0-7 0 0,5 0 40 0 0,-5 0-25 0 0,0 0-1 0 0,0 0 1 0 0,0 0 0 0 0,1 0-1 0 0,-1 0 1 0 0,0 0 0 0 0,0 1-1 0 0,0-1 1 0 0,0 1 0 0 0,1 0-15 0 0,5 4 46 0 0,-6-4-35 0 0,-1 0-1 0 0,0 0 1 0 0,1-1 0 0 0,-1 1-1 0 0,1 0 1 0 0,-1-1 0 0 0,1 1 0 0 0,0 0-1 0 0,-1-1 1 0 0,1 0 0 0 0,0 1-1 0 0,-1-1 1 0 0,1 0 0 0 0,0 0-11 0 0,16 0 114 0 0,12 0 35 0 0,-15 0-40 0 0,1 2 9 0 0,-1 4-29 0 0,1 0 12 0 0,0-4 40 0 0,8-2 57 0 0,-1 0-74 0 0,4 0-46 0 0,36 0 33 0 0,-40 0-38 0 0,-14 0-14 0 0,-1 1-1 0 0,1 0 1 0 0,-1 1 0 0 0,5 2-59 0 0,-6-2 36 0 0,-1-1 0 0 0,0 1 0 0 0,1-1 0 0 0,-1 0 0 0 0,1-1 0 0 0,0 0 1 0 0,-1 0-1 0 0,1 0 0 0 0,0 0 0 0 0,4-2-36 0 0,5-3 23 0 0,-9 3-22 0 0,-1 0-1 0 0,1 1 1 0 0,0 0-1 0 0,-1 0 1 0 0,1 0 0 0 0,0 1-1 0 0,29 1 0 0 0,-22 0 0 0 0,0-1 0 0 0,0 0 0 0 0,0 0 0 0 0,0-2 0 0 0,6-1 0 0 0,-3-1-1 0 0,-11 1-9 0 0,1 2 0 0 0,-1-1 0 0 0,1 1 0 0 0,0 0 1 0 0,0 0-1 0 0,-1 1 10 0 0,23-1-12 0 0,-15 0 12 0 0,0 1 0 0 0,0 0 0 0 0,-1 1 0 0 0,14 3 0 0 0,-11 0 0 0 0,-9-2 0 0 0,-1 0 0 0 0,1 0 0 0 0,0-1 0 0 0,-1 0 0 0 0,1-1 0 0 0,0 1 0 0 0,11-1 0 0 0,-1-1 0 0 0,0 2 0 0 0,12 1 0 0 0,-1 3 1 0 0,-16-2 13 0 0,1-1 1 0 0,0 0 0 0 0,0-1 0 0 0,0 0-15 0 0,-5-2 3 0 0,0 0 0 0 0,0 0 1 0 0,0 0-1 0 0,-1-1 0 0 0,2 0-3 0 0,14-4 26 0 0,1 4 42 0 0,75 2 104 0 0,-56 0-138 0 0,-35-1-40 0 0,0 1 1 0 0,0-2 0 0 0,0 1-1 0 0,0-1 1 0 0,1 0 5 0 0,-2-1-9 0 0,0 2-1 0 0,1-1 1 0 0,-1 1 0 0 0,1 0-1 0 0,1 1 10 0 0,101 0-4 0 0,-96-1 16 0 0,0 0 0 0 0,-1-1 0 0 0,12-2-12 0 0,-13 1 6 0 0,0 1 0 0 0,0 1 0 0 0,10-1-6 0 0,356 2 102 0 0,-220 0-92 0 0,-151 0-23 0 0,-1 0 0 0 0,0-1 1 0 0,1 0-1 0 0,-1 0 0 0 0,0-1 1 0 0,2 0 12 0 0,15-4-4 0 0,-10 4 4 0 0,1 1 0 0 0,0 1 0 0 0,0 0 0 0 0,0 0 0 0 0,2 1 0 0 0,0-1 0 0 0,0-1 0 0 0,6-1 0 0 0,2-3 0 0 0,-8 2 4 0 0,-1 1 1 0 0,1 0-1 0 0,8 1-4 0 0,-6 0 22 0 0,0-1 0 0 0,18-3-22 0 0,-19 1 11 0 0,1 2 1 0 0,17 0-12 0 0,-15 2 0 0 0,-9 1 0 0 0,-1-1 0 0 0,0 0 0 0 0,1-1 0 0 0,8-2 0 0 0,-7 1 0 0 0,5-2 0 0 0,0 1 0 0 0,0 1 0 0 0,12 0 0 0 0,19 3 0 0 0,-22 0 0 0 0,1 0 0 0 0,-1-2 0 0 0,18-4 0 0 0,-21 0 0 0 0,-13 3 0 0 0,1 0 0 0 0,0 0 0 0 0,-1 1 0 0 0,7 0 0 0 0,22 2 0 0 0,-16 0 0 0 0,1-1 0 0 0,-1-1 0 0 0,9-2 0 0 0,-7-2 0 0 0,-10 2 0 0 0,1 1 0 0 0,0 0 0 0 0,7 1 0 0 0,261 1 0 0 0,-269-1 0 0 0,0-1 0 0 0,-1 0 0 0 0,5-1 0 0 0,-4 0 0 0 0,-1 1 0 0 0,1 0 0 0 0,4 1 0 0 0,21 2 0 0 0,-17 0 0 0 0,1-2 0 0 0,-1 0 0 0 0,9-2 0 0 0,-7-1 0 0 0,-10 1 0 0 0,1 0 0 0 0,-1 1 0 0 0,9 1 0 0 0,-5 0 0 0 0,0-1 0 0 0,16-3 0 0 0,-18 2 0 0 0,1 0 0 0 0,13 1 0 0 0,126 2 27 0 0,275 0 171 0 0,-248 0-159 0 0,-174 0-39 0 0,-1-1 0 0 0,0 0 0 0 0,0 0 0 0 0,0-1 0 0 0,3-1 0 0 0,-3 1 0 0 0,0 0 0 0 0,0 1 0 0 0,1-1 0 0 0,-1 2 0 0 0,3-1 0 0 0,1 1 0 0 0,0-2 0 0 0,0 0 0 0 0,0 0 0 0 0,8-4 0 0 0,-18 5 0 0 0,6 0 0 0 0,0 0 0 0 0,0 0 0 0 0,-1 0 0 0 0,1 1 0 0 0,6 1 0 0 0,5 0 0 0 0,343-1 0 0 0,-357-1 0 0 0,1 1 0 0 0,-1-1 0 0 0,0 0 0 0 0,0-1 0 0 0,5-1 0 0 0,13-3 0 0 0,-3 4 0 0 0,0 0 0 0 0,0 2 0 0 0,0 0 0 0 0,10 2 0 0 0,-10-1 0 0 0,0 0 0 0 0,0-1 0 0 0,1-1 0 0 0,9-3 0 0 0,-8-2 0 0 0,-17 5 0 0 0,1-1 0 0 0,-1 1 0 0 0,0 0 0 0 0,1 0 0 0 0,-1 0 0 0 0,2 1 0 0 0,566 0 51 0 0,-381 0 12 0 0,-1 0 63 0 0,-180 0-126 0 0,1-1 0 0 0,-1-1 0 0 0,0 0 0 0 0,0 0 0 0 0,1-1 0 0 0,0 0 0 0 0,1 2 0 0 0,0 0 0 0 0,0 0 0 0 0,145 1-64 0 0,2 0 47 0 0,2 0 41 0 0,-2 0 33 0 0,-143-1-60 0 0,0 0 1 0 0,17-5 2 0 0,-17 3-38 0 0,0 1 1 0 0,17 0 37 0 0,549 2-16 0 0,-566 0 16 0 0,0 2 0 0 0,17 3 0 0 0,-17-1 0 0 0,0-2 0 0 0,17 0 0 0 0,1040-2 109 0 0,-1052-1-103 0 0,-2-1-1 0 0,9-2-5 0 0,-6 0 0 0 0,0 1 0 0 0,10 2 0 0 0,98 1-66 0 0,-75 0 68 0 0,-33 1-2 0 0,0 1 0 0 0,9 3 0 0 0,-11-2 0 0 0,0 0 0 0 0,8-2 0 0 0,64-1 54 0 0,1 0-40 0 0,217 0-84 0 0,-182 0 72 0 0,-110 0 8 0 0,0-2 1 0 0,1 0-1 0 0,-1-1-10 0 0,0-1 11 0 0,0 2 0 0 0,1 0 0 0 0,0 2-11 0 0,65 0-1 0 0,125 0-64 0 0,-82 0 79 0 0,-108-1 12 0 0,0-1 1 0 0,9-3-27 0 0,-6 1 43 0 0,1 2 1 0 0,12 0-44 0 0,67 2 118 0 0,2 0 70 0 0,2 0 75 0 0,0 0 80 0 0,-73-3-249 0 0,2-2-44 0 0,-13 2-42 0 0,0 0 0 0 0,14 1-8 0 0,31 2-15 0 0,1 0 67 0 0,-1 0 42 0 0,96 0 181 0 0,-65 0-153 0 0,-69-1-32 0 0,27-6-90 0 0,-24 3 51 0 0,32 0-51 0 0,150 4 133 0 0,183 0-119 0 0,-353-2 14 0 0,14-4-28 0 0,-12 2 46 0 0,17 0-46 0 0,237 4 118 0 0,-262-1-118 0 0,23-5 0 0 0,-18 1 53 0 0,28 2-53 0 0,-37 3 9 0 0,15 0-7 0 0,20-3-2 0 0,-28-2 0 0 0,-3 1 0 0 0,34 0 0 0 0,66 4 7 0 0,-48 0 39 0 0,-32-3-20 0 0,-4-2 39 0 0,-15 0 87 0 0,25 2-152 0 0,123 3 230 0 0,-94 0-152 0 0,3 0-34 0 0,-48 2 65 0 0,14 4-109 0 0,-12-1 88 0 0,16-2-88 0 0,-29-3 9 0 0,11-1 73 0 0,21 5-82 0 0,-29 0 13 0 0,11 1 63 0 0,23-1-76 0 0,-21-2 56 0 0,16 4-56 0 0,-16-1 39 0 0,16-3-39 0 0,-29-2 0 0 0,93 3 0 0 0,-86 1 0 0 0,101 5 10 0 0,-104-9 15 0 0,15 0 14 0 0,9 3-39 0 0,-23 1 22 0 0,18 2 10 0 0,12-3-32 0 0,204-3 0 0 0,-230 2 2 0 0,18 4-2 0 0,-35-2 21 0 0,-1-2 1 0 0,0-1-1 0 0,15-3-21 0 0,-18-1 10 0 0,25-2 4 0 0,4 10 15 0 0,-26-2-15 0 0,61 0-3 0 0,1-1-11 0 0,-47 3 1 0 0,22 1 29 0 0,1-3 34 0 0,112-3 118 0 0,5 0-38 0 0,0 0-39 0 0,-3 0-40 0 0,-93 2-65 0 0,-60 1 0 0 0,31 2 0 0 0,-1-9 8 0 0,-27 0 12 0 0,115 0 191 0 0,-88 4-9 0 0,0-2 0 0 0,53-10-202 0 0,-62 4 194 0 0,21 1-194 0 0,-30 3 66 0 0,30-6 55 0 0,15 5-10 0 0,3-6-38 0 0,-10 6-19 0 0,-3-6-28 0 0,0 6 38 0 0,-37 0-49 0 0,-8 1-3 0 0,32 0-12 0 0,28 4 51 0 0,48 0-49 0 0,-116 1-2 0 0,-1 1 0 0 0,10 3 0 0 0,-9-2 0 0 0,0 0 0 0 0,10-1 0 0 0,-24-2 0 0 0,1 1 0 0 0,-1 0 0 0 0,0 1 0 0 0,1 0 0 0 0,-1 1 0 0 0,9 3 0 0 0,-8-2 2 0 0,1 0-1 0 0,12 0-1 0 0,18 5-34 0 0,-15 2-59 0 0,-25-9 131 0 0,0 0-44 0 0,0 0-46 0 0,0 0-47 0 0,0 0-47 0 0,0 0-49 0 0,0 0-49 0 0,0 0-50 0 0,0 0-42 0 0,0 0-49 0 0,-1 0-51 0 0,1 0-51 0 0,0 0-52 0 0,0 0-53 0 0,0 0-55 0 0,0 0-54 0 0,4 2-687 0 0,0 0-45 0 0,7 3-1388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19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252 316 9728 0 0,'0'0'222'0'0,"0"-3"30"0"0,0-7 18 0 0,0 7-117 0 0,-2 3-80 0 0,-14-1-54 0 0,7-1 57 0 0,5-1 47 0 0,2 0 39 0 0,2 2-143 0 0,-1 1 0 0 0,1-1 0 0 0,0 1-1 0 0,0 0 1 0 0,-1-1 0 0 0,1 1 0 0 0,0-1-1 0 0,-1 1 1 0 0,1 0 0 0 0,0-1 0 0 0,-1 1-1 0 0,1 0 1 0 0,-1 0 0 0 0,1-1 0 0 0,0 1-1 0 0,-1 0 1 0 0,1 0 0 0 0,-1-1 0 0 0,1 1-1 0 0,-1 0 1 0 0,1 0 0 0 0,-1 0 0 0 0,1 0-1 0 0,0 0 1 0 0,-1 0 0 0 0,1 0 0 0 0,-1 0-1 0 0,1 0 1 0 0,-1 0 0 0 0,1 0 0 0 0,-1 0-1 0 0,1 0 1 0 0,-1 0-19 0 0,-6 0 214 0 0,6 0-150 0 0,-1 0 0 0 0,1 0 0 0 0,-1 0 0 0 0,0 0 0 0 0,1 0 0 0 0,-1 0 0 0 0,0 0 0 0 0,1 1-1 0 0,-1-1 1 0 0,0 0 0 0 0,1 1 0 0 0,-2 0-64 0 0,-2 10 372 0 0,-3-6-116 0 0,-9 3 33 0 0,13-6-196 0 0,-7 3 112 0 0,3-1-55 0 0,-5 6 4 0 0,10-7-93 0 0,-1 0-1 0 0,0 0 1 0 0,0 0 0 0 0,0-1-1 0 0,-3 1-60 0 0,-16 12 238 0 0,12 0-187 0 0,6-5-37 0 0,4-7-7 0 0,0-1 0 0 0,0 0 0 0 0,0 1 0 0 0,-1-1 0 0 0,1 0 0 0 0,-1 0 0 0 0,1 0 0 0 0,-1 0 0 0 0,0 0-7 0 0,1-1 5 0 0,-1 1-1 0 0,1 0 1 0 0,-1 0-1 0 0,1 0 1 0 0,0 0 0 0 0,-1 0-1 0 0,1 0 1 0 0,0 0-1 0 0,1 1 1 0 0,-1-1-1 0 0,0 0 1 0 0,1 1 0 0 0,-1-1-1 0 0,1 0 1 0 0,-1 1-1 0 0,1-1 1 0 0,0 1-1 0 0,0-1 1 0 0,1 1-5 0 0,-2 0 7 0 0,1 0 1 0 0,0 0-1 0 0,-1 0 1 0 0,1 0-1 0 0,-1 0 1 0 0,0-1-1 0 0,0 1 1 0 0,0 0-1 0 0,0-1 1 0 0,-1 2-8 0 0,1-2 2 0 0,0-1 1 0 0,0 1-1 0 0,1-1 1 0 0,-1 0-1 0 0,1 1 1 0 0,-1-1-1 0 0,1 1 0 0 0,-1-1 1 0 0,1 1-1 0 0,0 0 1 0 0,0-1-1 0 0,0 1 1 0 0,0-1-1 0 0,0 1 0 0 0,0-1 1 0 0,0 1-1 0 0,0-1 1 0 0,1 1-1 0 0,-1 0-2 0 0,7 12 27 0 0,-6-13-25 0 0,0 0 0 0 0,-1 1 0 0 0,1-1 0 0 0,0 1 0 0 0,-1-1 0 0 0,1 1 0 0 0,-1-1 0 0 0,1 1 0 0 0,-1-1 0 0 0,0 1 0 0 0,0-1 1 0 0,1 1-1 0 0,-1 0-2 0 0,0-1-1 0 0,0 1 1 0 0,0 0 0 0 0,0-1 0 0 0,1 1 0 0 0,-1 0 0 0 0,0-1 0 0 0,1 1 0 0 0,0-1 0 0 0,-1 1 0 0 0,1-1 0 0 0,0 1 0 0 0,0-1 0 0 0,0 1 0 0 0,0-1 0 0 0,4 7 11 0 0,-1 3 9 0 0,-3-10-18 0 0,-1 0 0 0 0,0 1 0 0 0,1-1 0 0 0,-1 0 0 0 0,1 0-1 0 0,-1 0 1 0 0,1 0 0 0 0,0 0 0 0 0,-1 0 0 0 0,1 0 0 0 0,0 0 0 0 0,0-1-1 0 0,0 1 1 0 0,-1 0 0 0 0,1 0 0 0 0,0-1 0 0 0,0 1 0 0 0,1 0-2 0 0,30 15 13 0 0,-1-11 64 0 0,-24 0-58 0 0,-6-5-17 0 0,-1 1 0 0 0,1 0-1 0 0,0-1 1 0 0,0 1 0 0 0,-1 0-1 0 0,1-1 1 0 0,0 1 0 0 0,0-1-1 0 0,0 0 1 0 0,0 1 0 0 0,0-1-1 0 0,-1 0 1 0 0,1 1 0 0 0,0-1-1 0 0,0 0 1 0 0,0 0 0 0 0,0 0-1 0 0,0 0 1 0 0,0 0 0 0 0,0 0-1 0 0,0 0 1 0 0,0 0 0 0 0,0 0-1 0 0,0 0 1 0 0,0-1 0 0 0,0 1-1 0 0,0 0-1 0 0,7-5 21 0 0,-7 4-18 0 0,1 0 0 0 0,-1 0 1 0 0,0 0-1 0 0,1 0 0 0 0,-1 1 0 0 0,1-1 0 0 0,0 0 0 0 0,-1 1 0 0 0,1 0 0 0 0,-1-1 0 0 0,1 1 0 0 0,0 0 0 0 0,-1 0 0 0 0,1 0-3 0 0,15-4 33 0 0,-2-6-35 0 0,12-19-93 0 0,-24 25 58 0 0,1-1-1 0 0,0 1 1 0 0,0 0-1 0 0,0 0 1 0 0,1 0-1 0 0,0 0 1 0 0,2-1 37 0 0,4 1-126 0 0,-10 3 113 0 0,0 1-1 0 0,0 0 1 0 0,0-1 0 0 0,0 1 0 0 0,1-1-1 0 0,-1 1 1 0 0,0-1 0 0 0,0 0 0 0 0,0 1-1 0 0,-1-1 1 0 0,1 0 0 0 0,0 0 0 0 0,0 0 0 0 0,0 0-1 0 0,0 1 1 0 0,-1-1 0 0 0,1 0 0 0 0,0-1 13 0 0,0-1-45 0 0,4-7-61 0 0,0 1 42 0 0,9-20-18 0 0,-8 17 17 0 0,-4 7 43 0 0,-1 0 0 0 0,0 1 0 0 0,-1-1 0 0 0,1 0 0 0 0,-1 0 0 0 0,0 1 0 0 0,0-1 0 0 0,0 0 0 0 0,-1-2 22 0 0,0-4-32 0 0,1 10 24 0 0,0-1 0 0 0,0 0 0 0 0,0 0 0 0 0,0 1 0 0 0,-1-1 1 0 0,1 1-1 0 0,-1-1 0 0 0,1 0 0 0 0,-1 1 0 0 0,1-1 0 0 0,-1 1 1 0 0,0-1-1 0 0,0 1 0 0 0,0-1 8 0 0,-5-11-37 0 0,1-15 24 0 0,-6-4 13 0 0,6 0 0 0 0,-6 1 0 0 0,6-1 0 0 0,1 16 0 0 0,1 9 0 0 0,2 1 0 0 0,-1-1 0 0 0,1 1 0 0 0,0-1 0 0 0,0 0 0 0 0,1 0 0 0 0,0-8 0 0 0,1 9 0 0 0,-1-1 0 0 0,0 1 0 0 0,-1-1 0 0 0,1 1 0 0 0,-1 0 0 0 0,-1-1 0 0 0,-3-9 0 0 0,3 13 0 0 0,1 0 0 0 0,0-1 0 0 0,0 1 0 0 0,0 0 0 0 0,0-1 0 0 0,1 1 0 0 0,-1-1 0 0 0,1-1 0 0 0,0-26 18 0 0,-2 26 72 0 0,-9-6 0 0 0,8 8-11 0 0,3 3-7 0 0,0 12-24 0 0,0 11 36 0 0,3-10-61 0 0,-1-9-22 0 0,0 0 0 0 0,0 0 0 0 0,0 0 0 0 0,-1 1 0 0 0,1-1 0 0 0,-1 1 0 0 0,-1-1 0 0 0,1 1 0 0 0,0-1 0 0 0,-1 1 0 0 0,0-1 0 0 0,0 1 0 0 0,-1 4-1 0 0,1 2 25 0 0,0-4-14 0 0,-1 0 0 0 0,2 0 0 0 0,-1 0 0 0 0,1 0 0 0 0,1 4-11 0 0,3 4 44 0 0,-3-11-26 0 0,-1-1 0 0 0,0 0 0 0 0,0 1 0 0 0,0-1 0 0 0,0 1 0 0 0,-1-1-1 0 0,1 1 1 0 0,-1-1 0 0 0,0 1-18 0 0,0 3 35 0 0,1 0 1 0 0,0 0-1 0 0,1-1 0 0 0,-1 1 1 0 0,1-1-1 0 0,1 1 0 0 0,-1-1 0 0 0,1 0 1 0 0,0 1-36 0 0,8 19 138 0 0,-8-9-1 0 0,-2-4-46 0 0,0 5 23 0 0,12 8 145 0 0,-5-13-150 0 0,-3 0-72 0 0,-3 4-25 0 0,-3-15-6 0 0,1 1-1 0 0,0-1 0 0 0,0 1 0 0 0,1-1 0 0 0,-1 0 0 0 0,0 1 0 0 0,1-1 1 0 0,-1 0-1 0 0,1 1 0 0 0,1 1-5 0 0,0 0 6 0 0,6 13 28 0 0,-3-9 31 0 0,2-5-8 0 0,-6-3-55 0 0,-1 0-1 0 0,0 0 1 0 0,0 0-1 0 0,0 0 1 0 0,1 0 0 0 0,-1 0-1 0 0,0 1 1 0 0,0-1 0 0 0,0 0-1 0 0,1 0 1 0 0,-1 0-1 0 0,0 0 1 0 0,0 0 0 0 0,0 0-1 0 0,0 0 1 0 0,1 0-1 0 0,-1 1 1 0 0,0-1 0 0 0,0 0-1 0 0,0 0 1 0 0,0 0-1 0 0,0 0 1 0 0,0 1 0 0 0,1-1-1 0 0,-1 0 1 0 0,0 0 0 0 0,0 0-1 0 0,0 0 1 0 0,0 1-1 0 0,0-1 1 0 0,0 0 0 0 0,0 0-2 0 0,1 9 51 0 0,0 6 36 0 0,-1-12-46 0 0,4 3-140 0 0,2-1 51 0 0,-3-3 11 0 0,-2 0 0 0 0,0-2-20 0 0,-1 0-26 0 0,0 1-43 0 0,0-1-21 0 0,0 0-45 0 0,0 0-49 0 0,0 0-58 0 0,0 0-62 0 0,0 0-56 0 0,0 0-51 0 0,0 0-44 0 0,0 0-152 0 0,0 0-45 0 0,0 0-183 0 0,0 0-493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19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9216 0 0,'0'0'208'0'0,"0"0"33"0"0,0 3 14 0 0,0 2-145 0 0,0 0-33 0 0,0 6-2 0 0,0 26-96 0 0,0-29 61 0 0,0 1 48 0 0,0-1 66 0 0,0 1 80 0 0,0 0 97 0 0,0 0 110 0 0,4 14 151 0 0,0-12-242 0 0,2 0 44 0 0,-3 5 144 0 0,-3 0-47 0 0,-1-12-385 0 0,1-1 0 0 0,0 0 0 0 0,0 1 0 0 0,0-1 0 0 0,0 1 0 0 0,1-1 0 0 0,-1 0 0 0 0,2 4-106 0 0,8 17 284 0 0,-6-18-126 0 0,-2-2-56 0 0,1-1-34 0 0,-1-1-34 0 0,1 0-12 0 0,-1 2 32 0 0,0 1 2 0 0,-1-5-43 0 0,-1 1 0 0 0,0 0 0 0 0,0-1 1 0 0,1 1-1 0 0,-1-1 0 0 0,0 1 0 0 0,1 0 1 0 0,-1-1-1 0 0,1 1 0 0 0,-1-1 1 0 0,1 1-1 0 0,-1-1 0 0 0,1 1 0 0 0,-1-1 1 0 0,1 0-1 0 0,-1 1 0 0 0,1-1 0 0 0,0 0 1 0 0,-1 1-1 0 0,1-1 0 0 0,0 0 1 0 0,0 1-14 0 0,3 1 50 0 0,10 6 105 0 0,-11-6-105 0 0,0 0 1 0 0,1 0 0 0 0,0 0-1 0 0,0 0 1 0 0,-1 0 0 0 0,1-1-1 0 0,0 0 1 0 0,1 1-51 0 0,7-6 166 0 0,10-8 149 0 0,-9 4-123 0 0,4 0 73 0 0,26-15 344 0 0,-25 8-353 0 0,-4-5-52 0 0,-9 10-94 0 0,-4 8-86 0 0,0-1 0 0 0,0 1-1 0 0,0 0 1 0 0,1 0-1 0 0,-1 0 1 0 0,0 0-1 0 0,1 0 1 0 0,0 0-1 0 0,0 0-23 0 0,11-14 150 0 0,-8 3-48 0 0,2 8-51 0 0,-7 5-48 0 0,0 0 0 0 0,1 0 0 0 0,-1-1 0 0 0,1 1 0 0 0,-1 0 0 0 0,1 0 0 0 0,-1-1 1 0 0,0 1-1 0 0,1 0 0 0 0,-1-1 0 0 0,0 1 0 0 0,1-1 0 0 0,-1 1 0 0 0,0 0 0 0 0,0-1 0 0 0,1 1 0 0 0,-1-1 0 0 0,0 1 0 0 0,0-1 0 0 0,0 1 0 0 0,0-1 0 0 0,0 1 0 0 0,1-1 0 0 0,-1 1 0 0 0,0-1 0 0 0,0 1 0 0 0,0-1 0 0 0,0 1 0 0 0,0-1 0 0 0,-1 1 0 0 0,1-1 0 0 0,0 0-3 0 0,3-12 54 0 0,2 3-36 0 0,-4 8-18 0 0,0 1 0 0 0,0-1 0 0 0,0 1 0 0 0,-1-1 0 0 0,1 0 0 0 0,0 1 0 0 0,-1-1 0 0 0,1 0 0 0 0,-1 0 0 0 0,0 1 0 0 0,1-1 0 0 0,-1 0 0 0 0,0 0 0 0 0,0-45 64 0 0,0 46-65 0 0,0 0-1 0 0,0 1 1 0 0,0-1-1 0 0,0 0 1 0 0,0 0-1 0 0,0 1 1 0 0,-1-1-1 0 0,1 0 1 0 0,0 0-1 0 0,0 1 0 0 0,-1-1 1 0 0,1 0-1 0 0,0 1 1 0 0,-1-1-1 0 0,1 0 1 0 0,-1 1-1 0 0,1-1 1 0 0,0 1-1 0 0,-1-1 1 0 0,0 1-1 0 0,1-1 1 0 0,-1 1-1 0 0,1-1 0 0 0,-1 1 1 0 0,0-1 1 0 0,-4-3-69 0 0,3-4-89 0 0,2 7 37 0 0,0 0-33 0 0,-1 0-66 0 0,0-1-154 0 0,-10-9-761 0 0,8 8-43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20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33 112 8536 0 0,'-5'2'55'0'0,"-6"4"-5"0"0,6-4 12 0 0,0 1 58 0 0,-1 0 90 0 0,6-3-145 0 0,0 2-38 0 0,0 14-24 0 0,0-7 43 0 0,0-3 47 0 0,0-2 50 0 0,0 0 28 0 0,0 2 45 0 0,0-5-172 0 0,0-1 0 0 0,0 1 0 0 0,0 0-1 0 0,0 0 1 0 0,0-1 0 0 0,0 1 0 0 0,0 0 0 0 0,0-1 0 0 0,1 1-1 0 0,-1 0 1 0 0,0-1 0 0 0,0 1 0 0 0,1-1 0 0 0,-1 1 0 0 0,0 0-1 0 0,1-1 1 0 0,-1 1 0 0 0,1-1 0 0 0,-1 1 0 0 0,0-1 0 0 0,1 1-1 0 0,0-1 1 0 0,-1 1 0 0 0,1-1 0 0 0,-1 0 0 0 0,1 1-44 0 0,-1-1 44 0 0,1 1 1 0 0,0-1-1 0 0,-1 0 1 0 0,1 1 0 0 0,-1-1-1 0 0,1 1 1 0 0,-1-1-1 0 0,1 1 1 0 0,-1-1-1 0 0,0 1 1 0 0,1 0 0 0 0,-1-1-1 0 0,0 1 1 0 0,1-1-1 0 0,-1 1 1 0 0,0 0-1 0 0,0-1 1 0 0,1 1 0 0 0,-1 0-1 0 0,0-1 1 0 0,0 1-1 0 0,0 0 1 0 0,0-1-1 0 0,0 1 1 0 0,0 0 0 0 0,0 0-45 0 0,0 13 582 0 0,2-2-63 0 0,3-2-73 0 0,4 1-81 0 0,-2-4-37 0 0,9 10 683 0 0,-11-8-619 0 0,-3-2-175 0 0,-1 0-77 0 0,1 1 139 0 0,2-2-33 0 0,8 2 151 0 0,-1-1-113 0 0,-8-4 61 0 0,-1-3-9 0 0,10 3-52 0 0,3 7 24 0 0,-13-7-20 0 0,-2-3-1 0 0,0 0-7 0 0,0 0-7 0 0,0 0-1 0 0,-2-3-8 0 0,-9-8-32 0 0,11 11-228 0 0,0 0 0 0 0,0 0 0 0 0,0 0 0 0 0,0 0 0 0 0,-1 0 0 0 0,1 0 0 0 0,0 0 0 0 0,0 0 0 0 0,0 0-1 0 0,0 0 1 0 0,0 0 0 0 0,0 0 0 0 0,0 0 0 0 0,0-1 0 0 0,0 1 0 0 0,-1 0 0 0 0,1 0 0 0 0,0 0 0 0 0,0 0 0 0 0,0 0-1 0 0,0 0 1 0 0,0 0 0 0 0,0 0 0 0 0,0-1 0 0 0,0 1 0 0 0,0 0 0 0 0,0 0 0 0 0,0 0 0 0 0,0 0 0 0 0,0 0-1 0 0,0 0 1 0 0,0-1 0 0 0,0 1 0 0 0,0 0 0 0 0,0 0 0 0 0,0 0 0 0 0,0 0 0 0 0,0 0 0 0 0,0 0 0 0 0,0 0 0 0 0,0-1-1 0 0,1 1 1 0 0,-1 0 0 0 0,0 0 0 0 0,0 0 0 0 0,0 0 0 0 0,0 0 0 0 0,0 0 0 0 0,0 0 0 0 0,0 0 0 0 0,0 0-1 0 0,0 0 1 0 0,1-1 0 0 0,-1 1 0 0 0,0 0 0 0 0,0 0 0 0 0,0 0-4 0 0,11-10 217 0 0,-11 10-213 0 0,0 0-1 0 0,0 0 0 0 0,0 0 1 0 0,0-1-1 0 0,0 1 1 0 0,0 0-1 0 0,0 0 0 0 0,1 0 1 0 0,-1 0-1 0 0,0 0 0 0 0,0 0 1 0 0,0 0-1 0 0,0 0 1 0 0,0 0-1 0 0,0 0 0 0 0,0-1 1 0 0,0 1-1 0 0,0 0 0 0 0,0 0 1 0 0,0 0-1 0 0,0 0 0 0 0,0 0 1 0 0,0 0-1 0 0,1 0 1 0 0,-1-1-1 0 0,0 1 0 0 0,0 0 1 0 0,0 0-1 0 0,0 0 0 0 0,0 0 1 0 0,0 0-1 0 0,0 0 1 0 0,0 0-1 0 0,-1-1 0 0 0,1 1 1 0 0,0 0-1 0 0,0 0 0 0 0,0 0 1 0 0,0 0-1 0 0,0 0 0 0 0,0 0 1 0 0,0 0-1 0 0,0-1 1 0 0,0 1-1 0 0,0 0 0 0 0,0 0 1 0 0,0 0-1 0 0,0 0 0 0 0,0 0 1 0 0,-1 0-1 0 0,1 0 1 0 0,0 0-1 0 0,0 0 0 0 0,0 0 1 0 0,0 0-1 0 0,0 0 0 0 0,0-1-3 0 0,-5-3 36 0 0,2 1-19 0 0,-1 0 0 0 0,1-1-1 0 0,0 1 1 0 0,0-1 0 0 0,-1-3-17 0 0,3 6 3 0 0,0 0 0 0 0,1 0 0 0 0,-1-1 0 0 0,1 1 0 0 0,-1 0 0 0 0,1-1 0 0 0,-1 1 0 0 0,1-1 0 0 0,0 1 0 0 0,0 0 1 0 0,0-1-1 0 0,0 1 0 0 0,0-1 0 0 0,0 1 0 0 0,0-1 0 0 0,0 1 0 0 0,1 0 0 0 0,-1-1 0 0 0,0 1 0 0 0,1 0 0 0 0,-1-1 0 0 0,1 0-3 0 0,4-5 19 0 0,-4 7-18 0 0,-1-1 0 0 0,1 0 1 0 0,0 0-1 0 0,-1 1 0 0 0,1-1 0 0 0,-1 0 1 0 0,1 0-1 0 0,-1 0 0 0 0,1 0 1 0 0,-1 1-1 0 0,0-1 0 0 0,0 0 0 0 0,1 0 1 0 0,-1 0-1 0 0,0 0 0 0 0,0 0 1 0 0,0 0-1 0 0,0 0 0 0 0,0 0 0 0 0,0 0 1 0 0,0 0-1 0 0,0 0 0 0 0,0 0 1 0 0,0 0-1 0 0,-1 0 0 0 0,1 0 0 0 0,0 0-1 0 0,-5-5 0 0 0,5 5 2 0 0,-1 0 1 0 0,0 1-1 0 0,1-1 0 0 0,-1 0 0 0 0,0 0 1 0 0,1 0-1 0 0,-1 1 0 0 0,1-1 0 0 0,0 0 1 0 0,-1 0-1 0 0,1 0 0 0 0,0 0 0 0 0,-1 0 0 0 0,1 0 1 0 0,0 0-1 0 0,0 0 0 0 0,0 0 0 0 0,0 0 1 0 0,0 0-1 0 0,0 1 0 0 0,0-1 0 0 0,0 0 0 0 0,0 0 1 0 0,0 0-1 0 0,1 0 0 0 0,-1 0 0 0 0,0 0-2 0 0,5-7 11 0 0,-4 6-11 0 0,0 1 0 0 0,0 0 0 0 0,0-1 0 0 0,0 1 0 0 0,-1-1 0 0 0,1 1 0 0 0,-1-1 1 0 0,1 0-1 0 0,-1 1 0 0 0,1-1 0 0 0,-1 1 0 0 0,0-1 0 0 0,0 0 0 0 0,0 0 0 0 0,0 1 0 0 0,2-25 40 0 0,-1 25-38 0 0,-1 0-1 0 0,0 0 0 0 0,1 0 0 0 0,-1 0 1 0 0,1 0-1 0 0,-1 0 0 0 0,1 0 0 0 0,-1 0 1 0 0,1 0-1 0 0,0 0 0 0 0,0 0 1 0 0,-1 1-1 0 0,1-1 0 0 0,0 0 0 0 0,0 0 1 0 0,0 1-1 0 0,0-1 0 0 0,0 0 0 0 0,0 1-1 0 0,6-3 0 0 0,-6 2 0 0 0,-1 1 0 0 0,1 0 0 0 0,-1 0 0 0 0,1 0 0 0 0,-1 0 0 0 0,0-1 0 0 0,1 1 0 0 0,-1 0 0 0 0,1 0 0 0 0,-1-1 0 0 0,1 1 0 0 0,-1 0 0 0 0,0-1 0 0 0,1 1 0 0 0,-1-1 0 0 0,0 1 0 0 0,1 0 0 0 0,-1-1 0 0 0,0 1 0 0 0,0-1 0 0 0,1 1 0 0 0,-1-1 0 0 0,0 1 0 0 0,0-1 0 0 0,0 1 0 0 0,0-1 0 0 0,0 1 0 0 0,1-1 0 0 0,-1 1 0 0 0,0-1 0 0 0,0 1 0 0 0,0-1 0 0 0,0 1 0 0 0,-1-1 0 0 0,1 1 0 0 0,0-1 0 0 0,0 1 0 0 0,0-1 0 0 0,3-15-12 0 0,6 3-28 0 0,-8 11 38 0 0,1 1 0 0 0,-1-1 0 0 0,1 1 0 0 0,0-1-1 0 0,-1 1 1 0 0,1 0 0 0 0,0 0 0 0 0,0 0 0 0 0,0 0 0 0 0,0 0 0 0 0,0 0 0 0 0,0 0 0 0 0,0 1 0 0 0,0-1 0 0 0,0 1-1 0 0,1-1 1 0 0,0 1 2 0 0,8-2-48 0 0,2-4 16 0 0,0 0 1 0 0,-2 4-18 0 0,9 2-10 0 0,-6-2-36 0 0,-1-2-35 0 0,3-3-34 0 0,-5 4 3 0 0,2 1-40 0 0,1 3-38 0 0,-2 0-34 0 0,-2-1-97 0 0,-5 0 139 0 0,-1 1 40 0 0,6 2-316 0 0,-6-1 257 0 0,-2-1 68 0 0,0 1-35 0 0,-1-1-35 0 0,1 0-47 0 0,0 0-56 0 0,0 0-63 0 0,0 0-19 0 0,0 0-55 0 0,-1-1-50 0 0,1 1-43 0 0,0-1-166 0 0,0 0-43 0 0,0 0-201 0 0,1 0-542 0 0</inkml:trace>
  <inkml:trace contextRef="#ctx0" brushRef="#br0" timeOffset="615.64">632 207 7568 0 0,'0'0'166'0'0,"0"-3"29"0"0,0 2-181 0 0,0 1 0 0 0,0-1 0 0 0,0 0 0 0 0,0 1 0 0 0,0-1 0 0 0,0 0 0 0 0,0 1 0 0 0,1-1 0 0 0,-1 0 0 0 0,0 1 0 0 0,0-1 0 0 0,1 0 0 0 0,-1 1-1 0 0,0-1 1 0 0,1 0-14 0 0,-1 1 14 0 0,1 0-1 0 0,0-1 0 0 0,0 1 0 0 0,0 0 0 0 0,-1-1 0 0 0,1 1 0 0 0,0 0 1 0 0,0 0-1 0 0,0 0 0 0 0,0 0 0 0 0,-1 0 0 0 0,1 0 0 0 0,0 0 0 0 0,1 0-13 0 0,32 1 105 0 0,-20-2 58 0 0,-2-2 47 0 0,-10 3-158 0 0,0-1 1 0 0,-1 0-1 0 0,1 0 1 0 0,-1 0-1 0 0,1 0 0 0 0,-1 0 1 0 0,0 0-1 0 0,1 0 1 0 0,0-1-53 0 0,0 0 236 0 0,-1 1-54 0 0,1 0-47 0 0,0 1-38 0 0,2 0 20 0 0,1 1-55 0 0,-4-1-13 0 0,0 0 45 0 0,14-3 381 0 0,-1-7 78 0 0,-11 7-33 0 0,0 1-34 0 0,17-13 100 0 0,-10 9-376 0 0,-5 2-124 0 0,-1 2-78 0 0,0 0 123 0 0,-5-1 0 0 0,-10-7 125 0 0,11 9-62 0 0,2 0-76 0 0,0 0-48 0 0,3 0-38 0 0,-2 0-2 0 0,-2 0 24 0 0,13-9 187 0 0,-12 7-94 0 0,0 0-51 0 0,-2 1-31 0 0,0-1-31 0 0,0 0-13 0 0,1 1 31 0 0,1 1-3 0 0,1 1-25 0 0,0 0 10 0 0,-1 0 27 0 0,1-2 29 0 0,0 0 45 0 0,20-14 176 0 0,-28 6-167 0 0,13 4-7 0 0,-8 6-130 0 0,1-1 0 0 0,-1 0 1 0 0,0 1-1 0 0,0-1 0 0 0,1 1 1 0 0,-1-1-1 0 0,0 0 0 0 0,0 1 0 0 0,0-1 1 0 0,0 0-1 0 0,1 1 0 0 0,-1-1 1 0 0,0 0-1 0 0,0 0 0 0 0,-1 1-7 0 0,2 0 2 0 0,-1 0 0 0 0,0-1-1 0 0,0 1 1 0 0,0 0 0 0 0,0 0-1 0 0,0 0 1 0 0,0 0 0 0 0,0 0 0 0 0,0 0-1 0 0,0 0 1 0 0,0 0 0 0 0,0 0-1 0 0,0 0 1 0 0,0 0 0 0 0,0-1 0 0 0,0 1-1 0 0,0 0 1 0 0,0 0 0 0 0,0 0-1 0 0,0 0 1 0 0,0 0 0 0 0,-1 0-1 0 0,1 0 1 0 0,0 0 0 0 0,0 0 0 0 0,0 0-1 0 0,0 0 1 0 0,0-1 0 0 0,0 1-1 0 0,0 0 1 0 0,0 0 0 0 0,0 0 0 0 0,0 0-1 0 0,0 0 1 0 0,0 0 0 0 0,0 0-1 0 0,0 0 1 0 0,-1 0 0 0 0,1 0 0 0 0,0 0-1 0 0,0 0 1 0 0,0 0 0 0 0,0 0-1 0 0,0 0 1 0 0,0 0 0 0 0,0 0-1 0 0,0 0 1 0 0,0 0 0 0 0,0 0 0 0 0,-1 0-1 0 0,1 0 1 0 0,0 0 0 0 0,0 0-1 0 0,0 0 1 0 0,0 0 0 0 0,0 0 0 0 0,0 0-2 0 0,-1 0 4 0 0,1 0 1 0 0,-1 0-1 0 0,1 0 1 0 0,-1 0-1 0 0,1 0 1 0 0,-1 0 0 0 0,1 0-1 0 0,-1 0 1 0 0,1 0-1 0 0,-1 0 1 0 0,1 0-1 0 0,0-1 1 0 0,-1 1 0 0 0,1 0-1 0 0,-1 0 1 0 0,1-1-1 0 0,-1 1 1 0 0,1 0-1 0 0,0 0 1 0 0,-1-1 0 0 0,1 1-1 0 0,-1 0 1 0 0,1-1-1 0 0,0 1 1 0 0,0-1-1 0 0,-1 1 1 0 0,1 0 0 0 0,0-1-1 0 0,0 1 1 0 0,-1-1-1 0 0,1 1 1 0 0,0-1-1 0 0,0 1 1 0 0,0-1 0 0 0,0 1-1 0 0,0-1 1 0 0,0 1-1 0 0,0-1 1 0 0,0 1-1 0 0,0-1 1 0 0,0 1 0 0 0,0-1-5 0 0,0-2 96 0 0,-11 2 39 0 0,2-4-43 0 0,-3-1-38 0 0,0 3-4 0 0,-7 3 40 0 0,12-1-51 0 0,4 1-28 0 0,1 0-1 0 0,0 0 1 0 0,0 0-1 0 0,0 0 0 0 0,0 0 1 0 0,-1 1-1 0 0,1-1 1 0 0,0 1-1 0 0,0-1 1 0 0,-1 1-11 0 0,-2 2 9 0 0,-2 0-1 0 0,-13 7 59 0 0,-27 16-53 0 0,41-23-14 0 0,-2 2 29 0 0,6 3 36 0 0,0-3 17 0 0,-11 6-2 0 0,6-8-44 0 0,6-3-33 0 0,1 0 1 0 0,-1 0 0 0 0,1 0-1 0 0,-1 1 1 0 0,1-1 0 0 0,-1 0-1 0 0,1 0 1 0 0,-1 1 0 0 0,1-1 0 0 0,0 0-1 0 0,-1 1 1 0 0,1-1 0 0 0,-1 0-1 0 0,1 1 1 0 0,0-1 0 0 0,-1 0 0 0 0,1 1-1 0 0,0-1 1 0 0,0 1 0 0 0,-1-1-1 0 0,1 1 1 0 0,0-1 0 0 0,0 1 0 0 0,0-1-1 0 0,0 1 1 0 0,-1-1 0 0 0,1 1-1 0 0,0-1 1 0 0,0 1 0 0 0,0-1 0 0 0,0 1-1 0 0,0-1 1 0 0,0 1 0 0 0,0-1-1 0 0,0 1 1 0 0,1-1 0 0 0,-1 1-1 0 0,0-1-3 0 0,0 2 11 0 0,0 0-1 0 0,-1-1 1 0 0,1 1-1 0 0,0 0 1 0 0,-1-1-1 0 0,1 1 0 0 0,-1-1 1 0 0,1 1-1 0 0,-1-1 1 0 0,0 1-1 0 0,1-1 0 0 0,-1 1 1 0 0,0-1-1 0 0,0 1-10 0 0,-4 6 46 0 0,2-3-18 0 0,3-5-24 0 0,0 1-1 0 0,0 0 1 0 0,-1-1-1 0 0,1 1 0 0 0,0 0 1 0 0,-1-1-1 0 0,1 1 1 0 0,-1-1-1 0 0,1 1 1 0 0,0-1-1 0 0,-1 1 0 0 0,1-1 1 0 0,-1 1-1 0 0,0-1 1 0 0,1 1-1 0 0,-1-1 1 0 0,1 0-1 0 0,-1 1 0 0 0,1-1 1 0 0,-1 0-1 0 0,0 0 1 0 0,0 1-4 0 0,-4 1 6 0 0,4-1-3 0 0,0-1 0 0 0,0 1 0 0 0,0 0 1 0 0,0 0-1 0 0,0 0 0 0 0,0 0 0 0 0,0 0 0 0 0,0-1 1 0 0,0 2-1 0 0,1-1 0 0 0,-1 0 0 0 0,0 0 0 0 0,1 0 1 0 0,-1 0-1 0 0,1 0 0 0 0,-1 0 0 0 0,1 1 0 0 0,-1-1 1 0 0,1 0-1 0 0,0 1 0 0 0,0-1 0 0 0,-1 0 0 0 0,1 0 1 0 0,0 1-1 0 0,1 0-3 0 0,-2-1 4 0 0,1 0 0 0 0,0 0 0 0 0,0 0 1 0 0,0 0-1 0 0,-1 0 0 0 0,1 0 0 0 0,0 0 0 0 0,-1 0 0 0 0,1 0 1 0 0,-1 0-1 0 0,1 0 0 0 0,-1-1 0 0 0,0 1 0 0 0,1 0 0 0 0,-1 0 1 0 0,0 0-1 0 0,1-1 0 0 0,-1 1-4 0 0,0 0 3 0 0,0-1 0 0 0,1 1 0 0 0,-1 0 0 0 0,0-1 0 0 0,1 1 0 0 0,-1 0 0 0 0,1 0 0 0 0,-1-1 0 0 0,1 1 0 0 0,-1 0 0 0 0,1 0-1 0 0,-1 0 1 0 0,1 0 0 0 0,0 0 0 0 0,0 0 0 0 0,-1-1 0 0 0,1 1 0 0 0,0 0 0 0 0,0 0 0 0 0,0 0 0 0 0,0 0 0 0 0,0 0 0 0 0,0 0 0 0 0,0 0 0 0 0,0 0 0 0 0,1 0 0 0 0,-1 0 0 0 0,0 0 0 0 0,1-1 0 0 0,-1 1 0 0 0,0 0 0 0 0,1 0 0 0 0,-1 0 0 0 0,1 0-1 0 0,-1-1-2 0 0,5 8 33 0 0,-4-6-24 0 0,0-1 0 0 0,0 1 0 0 0,0-1 0 0 0,0 1 0 0 0,-1-1 0 0 0,1 1 1 0 0,0-1-1 0 0,-1 1 0 0 0,0-1 0 0 0,1 1 0 0 0,-1 0 0 0 0,0-1 0 0 0,0 1 0 0 0,1 0-9 0 0,-1 43 240 0 0,2-40-160 0 0,6 9 0 0 0,-7-12-70 0 0,0 0 1 0 0,0 0-1 0 0,0 0 1 0 0,0 0-1 0 0,0-1 1 0 0,0 1-1 0 0,0 0 1 0 0,0-1-1 0 0,1 1 0 0 0,-1-1 1 0 0,1 1-1 0 0,-1-1 1 0 0,1 1-1 0 0,-1-1 1 0 0,1 0-1 0 0,2 1-10 0 0,22 3 115 0 0,1 9 76 0 0,-25-12-160 0 0,1 0-1 0 0,0-1 1 0 0,0 1-1 0 0,0-1 1 0 0,0 1 0 0 0,0-1-1 0 0,0 0 1 0 0,0 0 0 0 0,0 0-1 0 0,1-1 1 0 0,2 1-31 0 0,5 1 119 0 0,0 4-36 0 0,-5-3-23 0 0,2 0 53 0 0,-2-2 8 0 0,2 0 48 0 0,3-1-18 0 0,-2-1-43 0 0,-5 1-65 0 0,0-1-1 0 0,0 1 0 0 0,-1-1 0 0 0,1 0 0 0 0,-1 0 0 0 0,2-1-42 0 0,8-4 160 0 0,-5 2-38 0 0,-1 1-33 0 0,10-1 61 0 0,-1 0 4 0 0,-9 2-62 0 0,1-2 34 0 0,11-7 112 0 0,7 6-46 0 0,1-9 61 0 0,-5 2 14 0 0,-5 9 10 0 0,-13 3-200 0 0,1-1 35 0 0,5-3 340 0 0,-6 1-296 0 0,-1 0-70 0 0,0 1-112 0 0,-1 0 40 0 0,-2 1-70 0 0,0 1-115 0 0,0 0-21 0 0,-3 0-55 0 0,1 0 87 0 0,0 0 61 0 0,-2 0-61 0 0,2 0 2 0 0,-1 0-574 0 0,3 0 553 0 0,0 0 21 0 0,0 0-17 0 0,0 0-52 0 0,0 0-12 0 0,-1 0-53 0 0,1 0-62 0 0,-1 0-67 0 0,0 0-74 0 0,0 0-69 0 0,0 0-60 0 0,0 0-54 0 0,-1 0-194 0 0,0 0-53 0 0,0 0-236 0 0,-1 0-637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16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95 189 6216 0 0,'0'0'133'0'0,"0"0"23"0"0,0 0 15 0 0,0 0-41 0 0,0 0 13 0 0,0 0 73 0 0,0 0 203 0 0,0 0 370 0 0,0 0 38 0 0,0 0-340 0 0,0 0-196 0 0,0 0-45 0 0,0 0 63 0 0,0 0 147 0 0,-3 3-21 0 0,2-2-379 0 0,-1 2 52 0 0,-4 4 76 0 0,4 0 3 0 0,1-1 38 0 0,0 2 111 0 0,1-6-304 0 0,0 3 151 0 0,0 6 251 0 0,1-6-275 0 0,1 1-50 0 0,3 2 20 0 0,1 2 50 0 0,-4 3 44 0 0,-2 0-13 0 0,-1-10-140 0 0,1 1 0 0 0,0 0-1 0 0,0 0 1 0 0,0 0 0 0 0,1 0-1 0 0,-1 0 1 0 0,1 0 0 0 0,1 2-70 0 0,-1-4 21 0 0,1 6 73 0 0,1 0 0 0 0,-1 0 0 0 0,0 0 0 0 0,-1 0 1 0 0,1 8-95 0 0,-1 1 189 0 0,5 1-37 0 0,0-3-41 0 0,-3 5 51 0 0,-4 14 136 0 0,1 0-1 0 0,3-14-159 0 0,3-5 19 0 0,-1 1-1 0 0,-3 0-37 0 0,1 11 76 0 0,5 2-55 0 0,-5-22-115 0 0,1 11 68 0 0,-4 9 189 0 0,-2 10-73 0 0,2-24-198 0 0,0-13-10 0 0,0 0 0 0 0,0 0 0 0 0,0 0 0 0 0,0 0 0 0 0,0 0 0 0 0,0 0 0 0 0,0 0 0 0 0,0 0 0 0 0,0 1-1 0 0,0-1 1 0 0,0 0 0 0 0,0 0 0 0 0,0 0 0 0 0,0 0 0 0 0,0 0 0 0 0,0 0 0 0 0,0 0 0 0 0,0 0 0 0 0,0 0 0 0 0,0 0 0 0 0,0 1 0 0 0,0-1 0 0 0,0 0 0 0 0,0 0 0 0 0,0 0-1 0 0,0 0 1 0 0,0 0 0 0 0,0 0 0 0 0,0 0 0 0 0,0 0 0 0 0,0 0 0 0 0,0 0 0 0 0,0 0 0 0 0,0 0 0 0 0,-1 0 0 0 0,1 0 0 0 0,0 0 0 0 0,0 0 0 0 0,0 1 0 0 0,0-1-1 0 0,0 0 1 0 0,0 0 0 0 0,0 0 0 0 0,0 0 0 0 0,0 0 0 0 0,0 0 0 0 0,-1 0 0 0 0,1 0 0 0 0,0 0 0 0 0,0 0 0 0 0,0 0 0 0 0,0 0 0 0 0,0 0 0 0 0,0 0 0 0 0,0-1 0 0 0,0 1-1 0 0,0 0 0 0 0,-7 0 24 0 0,3 0-53 0 0,3 0-164 0 0,0 0 33 0 0,-2 0-72 0 0,1 0 103 0 0,0 0 82 0 0,1 0 61 0 0,-1 0 37 0 0,-1-1 208 0 0,2 0-192 0 0,1 0-63 0 0,-1 1-36 0 0,1-1-46 0 0,0 0-53 0 0,-1 0-62 0 0,1 0-68 0 0,0 0-78 0 0,0 0-86 0 0,0 0 91 0 0,0 0-45 0 0,0 0-46 0 0,0 0-49 0 0,0 0-51 0 0,0 0-53 0 0,0-1-57 0 0,0 1-58 0 0,0-3-1349 0 0,0-5-1154 0 0</inkml:trace>
  <inkml:trace contextRef="#ctx0" brushRef="#br0" timeOffset="367.18">0 111 6880 0 0,'0'0'157'0'0,"0"0"23"0"0,0 0 11 0 0,0 0 29 0 0,3-3 118 0 0,9-5 3 0 0,4 4 59 0 0,20 3 487 0 0,-24 1-593 0 0,-1 1-137 0 0,2 6 18 0 0,0-1-7 0 0,-2-4-20 0 0,-4-3-53 0 0,-5 1-64 0 0,0 0 1 0 0,0 0-1 0 0,0 0 0 0 0,1 0 0 0 0,-1 0 1 0 0,0 1-1 0 0,0-1 0 0 0,0 1 0 0 0,0-1 1 0 0,1 1-32 0 0,60 31 596 0 0,-60-31-575 0 0,0 1 0 0 0,-1 0 1 0 0,1 0-1 0 0,-1 1 0 0 0,0-1 1 0 0,1 0-1 0 0,-1 1 0 0 0,0-1 1 0 0,-1 1-1 0 0,1 0 0 0 0,0-1 1 0 0,-1 1-1 0 0,1 1-21 0 0,0 1 33 0 0,1-1 0 0 0,-1 0-1 0 0,1 0 1 0 0,0 0 0 0 0,2 1-33 0 0,-4-4 1 0 0,0 0 0 0 0,1 1 0 0 0,-1-1 0 0 0,0 0 0 0 0,0 0 0 0 0,0 1 0 0 0,0-1-1 0 0,0 1 1 0 0,0-1 0 0 0,0 1 0 0 0,-1-1 0 0 0,1 1 0 0 0,-1 0 0 0 0,1-1 0 0 0,-1 1 0 0 0,1 0 0 0 0,-1-1 0 0 0,0 1 0 0 0,0 0 0 0 0,0 0-1 0 0,0-1 0 0 0,1 1 0 0 0,-1 0 0 0 0,0-1 0 0 0,0 1 0 0 0,1-1 0 0 0,-1 1 0 0 0,1 0 0 0 0,-1-1 0 0 0,1 1 0 0 0,0-1 0 0 0,-1 1 0 0 0,1-1 0 0 0,1 1 0 0 0,4 9 26 0 0,-4 6 56 0 0,-1-7-43 0 0,0 16 49 0 0,-1-24-71 0 0,0 1-1 0 0,0 0 1 0 0,-1-1-1 0 0,1 1 1 0 0,-1-1-1 0 0,1 1 1 0 0,-1-1 0 0 0,0 2-17 0 0,-2 2 34 0 0,0 0 29 0 0,0 0-1 0 0,-1 0 0 0 0,1 0 0 0 0,-1 0 0 0 0,0 0 1 0 0,-1 0-63 0 0,-3 3 74 0 0,0 5 102 0 0,6-10-124 0 0,0-1-1 0 0,0 1 1 0 0,0-1 0 0 0,0 0-1 0 0,-1 0 1 0 0,0 1-52 0 0,-8 8 168 0 0,-11 11 84 0 0,5-13-187 0 0,-7-5-54 0 0,14 5-1 0 0,-14-4 33 0 0,12 0-32 0 0,0-1-17 0 0,-1-3-68 0 0,12-2-86 0 0,0 0 61 0 0,-1 0 52 0 0,1 0 43 0 0,-3 0 91 0 0,-4 0 283 0 0,5 0-304 0 0,0 0-62 0 0,1 0-41 0 0,0 0-35 0 0,0 0-40 0 0,0 0-46 0 0,0 0-66 0 0,0 0-63 0 0,0 0-69 0 0,0 0-76 0 0,0 0-81 0 0,0 0-88 0 0,0 0-93 0 0,0 0-99 0 0,-2 0-839 0 0,-5 0-930 0 0</inkml:trace>
  <inkml:trace contextRef="#ctx0" brushRef="#br0" timeOffset="751.97">505 158 8840 0 0,'0'0'197'0'0,"0"0"24"0"0,0 0 19 0 0,3 2-29 0 0,0 1-170 0 0,-1-1-29 0 0,9 22-22 0 0,-8-18 31 0 0,0 0 39 0 0,2 6 162 0 0,-1-5-34 0 0,-1 0 33 0 0,2 4 158 0 0,0-1 37 0 0,6 15 524 0 0,-2-8-396 0 0,-2-2-202 0 0,-3-7-224 0 0,0 0-41 0 0,22 34 732 0 0,-23-36-682 0 0,-1-1-51 0 0,1 2 23 0 0,0-2 7 0 0,1 0 43 0 0,2 1 83 0 0,4 8 79 0 0,-7-2-28 0 0,-3-9 21 0 0,0-3-8 0 0,0 0-35 0 0,0 0-19 0 0,0 0-2 0 0,0 0 0 0 0,0 0 0 0 0,0 0 0 0 0,-2 0 0 0 0,1 0-231 0 0,1 0 0 0 0,-1 0 0 0 0,1 0 0 0 0,0 0 0 0 0,-1 0 0 0 0,1 0 0 0 0,-1 0 0 0 0,1 0 0 0 0,-1 0 0 0 0,1 0 0 0 0,0 0 0 0 0,-1 0 0 0 0,1-1 0 0 0,-1 1 0 0 0,1 0 0 0 0,0 0 0 0 0,-1 0 0 0 0,1-1 0 0 0,0 1 0 0 0,-1 0 0 0 0,1-1 0 0 0,0 1 0 0 0,-1 0 0 0 0,1 0 0 0 0,0-1 0 0 0,0 1 0 0 0,-1-1-1 0 0,1 1 1 0 0,0 0 0 0 0,0-1 0 0 0,0 1-9 0 0,-5-7 104 0 0,-2 3-18 0 0,2 0-9 0 0,4-1-5 0 0,1-3 43 0 0,0 6-111 0 0,-1 1 0 0 0,1-1 0 0 0,0 1 0 0 0,-1 0 0 0 0,1-1 0 0 0,-1 1 0 0 0,1-1 0 0 0,-1 1 0 0 0,0 0 0 0 0,1-1-1 0 0,-2 1-3 0 0,-4-14 31 0 0,3 0-12 0 0,2-1 1 0 0,0 0-1 0 0,0 1 1 0 0,2-12-20 0 0,4-5-4 0 0,1 19 4 0 0,-5 12 0 0 0,0-1 0 0 0,-1 1 0 0 0,1 0 0 0 0,0-1 0 0 0,-1 1 0 0 0,1-1 0 0 0,-1 1 0 0 0,1-1 0 0 0,-1 1 0 0 0,0-1 0 0 0,1 0 0 0 0,-1 1 0 0 0,0-1 0 0 0,0 1 0 0 0,0 0 0 0 0,0-1 0 0 0,0 1 0 0 0,0 0 0 0 0,0-1 0 0 0,0 1 0 0 0,1 0 0 0 0,-1 0 0 0 0,0-1 0 0 0,1 1 0 0 0,-1 0 0 0 0,1 0 0 0 0,0 0 0 0 0,-1 0 0 0 0,1 0 0 0 0,0-1 0 0 0,0 1 0 0 0,-1 0 0 0 0,1 1 0 0 0,0-1 0 0 0,0 0 0 0 0,0 0 0 0 0,0 0 0 0 0,0 0 0 0 0,1 0 0 0 0,3-1 0 0 0,-4 2 0 0 0,0-1 0 0 0,-1 1 0 0 0,1 0 0 0 0,0 0 0 0 0,-1-1 0 0 0,1 1 0 0 0,-1-1 0 0 0,1 1 0 0 0,0 0 0 0 0,-1-1 0 0 0,1 1 0 0 0,-1-1 0 0 0,0 1 0 0 0,1-1 0 0 0,-1 1 0 0 0,1-1 0 0 0,-1 0 0 0 0,0 1 0 0 0,1-1 0 0 0,-1 0 0 0 0,0 1 0 0 0,0-1 0 0 0,3-4 0 0 0,10-11 0 0 0,0 0 0 0 0,-10 9 1 0 0,-3 7-3 0 0,0-1 0 0 0,1 1 1 0 0,-1-1-1 0 0,0 1 0 0 0,0-1 0 0 0,0 1 1 0 0,1 0-1 0 0,-1-1 0 0 0,0 1 0 0 0,1-1 0 0 0,-1 1 1 0 0,0 0-1 0 0,1-1 0 0 0,-1 1 0 0 0,0 0 1 0 0,1-1-1 0 0,-1 1 0 0 0,1 0 0 0 0,-1-1 1 0 0,1 1-1 0 0,-1 0 0 0 0,1 0 0 0 0,-1 0 0 0 0,1-1 1 0 0,-1 1-1 0 0,1 0 0 0 0,-1 0 0 0 0,1 0 1 0 0,-1 0-1 0 0,1 0 0 0 0,-1 0 0 0 0,1 0 1 0 0,-1 0-1 0 0,1 0 0 0 0,-1 0 0 0 0,1 0 1 0 0,-1 0-1 0 0,1 1 2 0 0,12-4-38 0 0,-3-3-56 0 0,-2 1-12 0 0,5 0-118 0 0,-8-1 78 0 0,0 0-42 0 0,4 5 18 0 0,0 1-120 0 0,1 0-53 0 0,21 0-801 0 0,-2 0 498 0 0</inkml:trace>
  <inkml:trace contextRef="#ctx0" brushRef="#br0" timeOffset="1144.04">1263 111 6880 0 0,'-8'0'53'0'0,"2"0"87"0"0,-4 0 75 0 0,-14 0 65 0 0,14-1-246 0 0,-14 1-38 0 0,18 1 32 0 0,2 1 36 0 0,1 2 55 0 0,1-1 33 0 0,2-3-127 0 0,0 1 0 0 0,-1-1 0 0 0,1 0 0 0 0,0 1-1 0 0,0-1 1 0 0,-1 1 0 0 0,1-1 0 0 0,0 0 0 0 0,-1 1 0 0 0,1-1-1 0 0,-1 0 1 0 0,1 1 0 0 0,0-1 0 0 0,-1 0 0 0 0,1 1 0 0 0,-1-1-1 0 0,1 0 1 0 0,-1 0 0 0 0,1 0 0 0 0,-1 0 0 0 0,1 1-1 0 0,0-1 1 0 0,-1 0 0 0 0,1 0 0 0 0,-1 0 0 0 0,1 0 0 0 0,-1 0-1 0 0,1 0 1 0 0,-1 0 0 0 0,1 0 0 0 0,-1 0 0 0 0,0-1-25 0 0,-12 4 529 0 0,3 3-106 0 0,2-2-146 0 0,1-1-53 0 0,2-1-88 0 0,-2 1 34 0 0,3 0-4 0 0,-1 2 65 0 0,2-3-70 0 0,-1 1 38 0 0,0 2-41 0 0,-8 7 111 0 0,2 0-78 0 0,6-2-66 0 0,-10 15 138 0 0,1-2-99 0 0,11-13-79 0 0,1 1 45 0 0,-1 5 46 0 0,-5 2-36 0 0,3-7-57 0 0,2 3 71 0 0,9 1 0 0 0,-6-14-138 0 0,0 1 0 0 0,0-1 0 0 0,0 0 0 0 0,-1 1 1 0 0,1-1-1 0 0,0 1 0 0 0,-1-1 0 0 0,1 1 0 0 0,-1-1 1 0 0,0 1-1 0 0,1-1 0 0 0,-1 1 0 0 0,0 0-16 0 0,3 13 153 0 0,5-2-41 0 0,16 10 44 0 0,-12-11-81 0 0,1 1-2 0 0,-10-11-64 0 0,-1 0 1 0 0,0-1-1 0 0,1 1 0 0 0,-1 0 0 0 0,1-1 0 0 0,0 0 0 0 0,-1 1 1 0 0,1-1-1 0 0,0 0 0 0 0,0 0 0 0 0,0-1 0 0 0,0 1-9 0 0,15 1 67 0 0,6-2 4 0 0,-9 1-11 0 0,0 0 0 0 0,-1-2 0 0 0,1 0 1 0 0,10-2-61 0 0,-21 2 13 0 0,21-6 64 0 0,-7-1 25 0 0,1-2 7 0 0,-10 8-57 0 0,8-4 61 0 0,1-15 78 0 0,-2 10 8 0 0,-15 10-185 0 0,0-1 1 0 0,0 1 0 0 0,0-1 0 0 0,0 1-1 0 0,0-1 1 0 0,0 0 0 0 0,0 1 0 0 0,0-1-1 0 0,-1 0 1 0 0,1 0 0 0 0,-1 0-15 0 0,3-8 81 0 0,2-2 36 0 0,9-11 119 0 0,-6 8-91 0 0,-3 6-76 0 0,-2-8 24 0 0,-3-2-41 0 0,-1 8-31 0 0,1 9-13 0 0,0 0 0 0 0,0 1 0 0 0,0-1 0 0 0,-1 0 0 0 0,1 1 0 0 0,-1-1 0 0 0,1 0 0 0 0,-1 1 0 0 0,1-1 0 0 0,-1 1 1 0 0,0-1-1 0 0,0 1 0 0 0,0 0 0 0 0,0-1-8 0 0,-4-6 31 0 0,2 1-5 0 0,2 4-19 0 0,0 0 0 0 0,-1 1 0 0 0,1-1-1 0 0,-1 0 1 0 0,1 1 0 0 0,-1-1 0 0 0,0 1-1 0 0,0-1 1 0 0,0 1 0 0 0,0 0 0 0 0,0 0-1 0 0,-1 0 1 0 0,1 0 0 0 0,-1 0-1 0 0,0 0-6 0 0,-1 0-63 0 0,0 0 33 0 0,-12-4 59 0 0,11 4-76 0 0,-1-1-102 0 0,3 2 22 0 0,0-1-42 0 0,0 1-48 0 0,0-1-53 0 0,1 1 22 0 0,1 0-39 0 0,-2-1-389 0 0,0 0 91 0 0,2 0-54 0 0,-2-3-753 0 0,0-1-595 0 0,3-4-1131 0 0</inkml:trace>
  <inkml:trace contextRef="#ctx0" brushRef="#br0" timeOffset="1500.79">1704 0 8720 0 0,'0'0'197'0'0,"0"0"24"0"0,-2 0 19 0 0,-14 1-66 0 0,7 1-92 0 0,5 1-64 0 0,2 1-32 0 0,-3 1 6 0 0,-4-4 86 0 0,0 0 102 0 0,4 4 197 0 0,1 2-49 0 0,-10-2 183 0 0,8 0-264 0 0,-8 13 415 0 0,10-12-475 0 0,0 1-51 0 0,2-5-114 0 0,1 0-38 0 0,-12 8 362 0 0,9 3-154 0 0,0 1 18 0 0,-7 1 34 0 0,10-13-221 0 0,-1-1 11 0 0,1 0 0 0 0,0 1 0 0 0,-1-1 0 0 0,1 1 0 0 0,0-1 0 0 0,0 1 0 0 0,0-1 0 0 0,0 1 0 0 0,0 1-34 0 0,-1 13 265 0 0,1-12-221 0 0,1-1 1 0 0,0 0 0 0 0,0 0 0 0 0,-1 0 0 0 0,0 0 0 0 0,0 0 0 0 0,0 2-45 0 0,-8 13 268 0 0,6-3-22 0 0,3 6-33 0 0,1-12-110 0 0,0 9 155 0 0,1-4-73 0 0,2-2-56 0 0,-1-1-39 0 0,0-3-40 0 0,7 15 218 0 0,8-2-10 0 0,-15-18-219 0 0,5 3 99 0 0,7 2-51 0 0,5 4 36 0 0,6-1 33 0 0,-16-6-121 0 0,9 1 21 0 0,-1-4 15 0 0,-11-2-86 0 0,1 1 64 0 0,1-1 56 0 0,1 0 41 0 0,20-1 442 0 0,-20-1-371 0 0,5-4 166 0 0,-7 3-174 0 0,0 1-38 0 0,-1 0-55 0 0,2 2-69 0 0,-2-1-245 0 0,-1 1 53 0 0,3-2-11 0 0,7-6-93 0 0,-11 5 116 0 0,-1 0-64 0 0,0 0-86 0 0,0 0-107 0 0,-1 1 148 0 0,-1 1-35 0 0,1-1-38 0 0,0 1-41 0 0,-2 0-60 0 0,1 0-55 0 0,0 1-49 0 0,-1 0-43 0 0,1-1-161 0 0,0 1-42 0 0,0 0-194 0 0,2 0-526 0 0</inkml:trace>
  <inkml:trace contextRef="#ctx0" brushRef="#br0" timeOffset="1917.15">2020 268 5432 0 0,'0'0'158'0'0,"2"3"-4"0"0,12 7-122 0 0,-8-7 11 0 0,0-2 75 0 0,3-1 94 0 0,4 0 180 0 0,3-1 28 0 0,19 1 1110 0 0,-10 0-549 0 0,-13-2-534 0 0,-7 0-229 0 0,3-2 68 0 0,3-2 119 0 0,-2 4-95 0 0,-4 0 118 0 0,8-9-10 0 0,0 6-10 0 0,-7-6-35 0 0,0 7-125 0 0,-5 3-233 0 0,-1 1-1 0 0,1 0 1 0 0,-1 0 0 0 0,0 0 0 0 0,1-1 0 0 0,-1 1-1 0 0,0 0 1 0 0,1 0 0 0 0,-1-1 0 0 0,0 1 0 0 0,1 0-1 0 0,-1-1 1 0 0,0 1 0 0 0,0 0 0 0 0,1-1 0 0 0,-1 1-1 0 0,0 0 1 0 0,0-1 0 0 0,0 1 0 0 0,0-1 0 0 0,1 1-1 0 0,-1 0 1 0 0,0-1 0 0 0,0 1 0 0 0,0-1 0 0 0,0 1-1 0 0,0 0 1 0 0,0-1 0 0 0,0 1 0 0 0,0-1 0 0 0,0 1-15 0 0,0-3 200 0 0,2 0-96 0 0,-2 3-104 0 0,4-4 62 0 0,3-5-23 0 0,-5-7-28 0 0,-2-15 1 0 0,0 13 56 0 0,-1 9-32 0 0,1 9-36 0 0,0 0 1 0 0,0 0-1 0 0,0-1 1 0 0,0 1-1 0 0,0 0 1 0 0,0 0-1 0 0,0 0 1 0 0,0-1-1 0 0,0 1 1 0 0,0 0-1 0 0,-1 0 0 0 0,1 0 1 0 0,0 0-1 0 0,0 0 1 0 0,0-1-1 0 0,0 1 1 0 0,0 0-1 0 0,0 0 1 0 0,-1 0-1 0 0,1 0 1 0 0,0 0-1 0 0,0 0 0 0 0,0-1 1 0 0,0 1-1 0 0,-1 0 1 0 0,1 0-1 0 0,0 0 1 0 0,0 0-1 0 0,0 0 1 0 0,0 0-1 0 0,-1 0 1 0 0,1 0-1 0 0,0 0 1 0 0,0 0-1 0 0,0 0 0 0 0,-1 0 0 0 0,-6-3 14 0 0,2-8 29 0 0,1 10-35 0 0,1-1-5 0 0,-6-13 50 0 0,9 14-52 0 0,-1-1 0 0 0,0 1 0 0 0,0 0-1 0 0,0 0 1 0 0,0 0 0 0 0,1 0 0 0 0,-1 0 0 0 0,-1 0 0 0 0,1 0 0 0 0,0 1 0 0 0,0-1 0 0 0,-1 0-1 0 0,-14-2 16 0 0,2 3 43 0 0,-10 0 135 0 0,15 0-134 0 0,9 0-55 0 0,-1 0 0 0 0,1 0 1 0 0,-1 0-1 0 0,1 0 0 0 0,-1-1 1 0 0,1 1-1 0 0,-1 0 0 0 0,1 1 1 0 0,-1-1-1 0 0,1 0 0 0 0,-1 0 0 0 0,1 0 1 0 0,-1 0-1 0 0,1 0 0 0 0,-1 0 1 0 0,1 1-1 0 0,-1-1 0 0 0,1 0 1 0 0,-1 0-1 0 0,1 1 0 0 0,0-1 0 0 0,-1 0 1 0 0,1 1-1 0 0,-1-1 0 0 0,1 0 1 0 0,0 1-1 0 0,0-1 0 0 0,-1 0 1 0 0,1 1-1 0 0,0-1 0 0 0,-1 1 0 0 0,1 0-5 0 0,-4 5 94 0 0,-7 1 42 0 0,9-7-126 0 0,1 0 0 0 0,0 1-1 0 0,0-1 1 0 0,0 1-1 0 0,0-1 1 0 0,0 1 0 0 0,0 0-1 0 0,1-1 1 0 0,-1 1-1 0 0,0 0 1 0 0,0 0 0 0 0,0 0-1 0 0,0-1 1 0 0,1 1 0 0 0,-1 0-1 0 0,0 1-9 0 0,-3 8 110 0 0,3-8-98 0 0,1-1-1 0 0,0 0 1 0 0,-1 0-1 0 0,1 0 1 0 0,-1 0-1 0 0,1 0 1 0 0,-1 0-1 0 0,0 0 1 0 0,1 0-1 0 0,-1 0 1 0 0,0 0-1 0 0,0 0 1 0 0,0 0-1 0 0,1-1 1 0 0,-1 1-1 0 0,0 0 1 0 0,0-1 0 0 0,-1 1-12 0 0,-9 4 112 0 0,10-5-100 0 0,0 1-1 0 0,0-1 1 0 0,-1 1-1 0 0,1-1 1 0 0,0 1-1 0 0,0-1 1 0 0,0 1-1 0 0,0-1 1 0 0,0 1-1 0 0,0 0 1 0 0,1 0-1 0 0,-1-1 1 0 0,0 1-1 0 0,0 0 1 0 0,0 0-1 0 0,1 0 1 0 0,-1 0 0 0 0,0 1-12 0 0,-7 15 181 0 0,-1 7 0 0 0,-6 14 83 0 0,14-34-240 0 0,0 0 0 0 0,0 0 0 0 0,1 1 0 0 0,-1-1 0 0 0,1 0 0 0 0,0 1 0 0 0,0-1 0 0 0,0 1 0 0 0,1 3-24 0 0,0 8 70 0 0,-1-14-67 0 0,0 3 10 0 0,-1 0-1 0 0,2 0 1 0 0,-1 0 0 0 0,0 0 0 0 0,1 1 0 0 0,0-1-1 0 0,1 0-12 0 0,0-1 17 0 0,0 1-1 0 0,1-1 1 0 0,0 0-1 0 0,-1-1 0 0 0,1 1 1 0 0,1-1-1 0 0,-1 1 0 0 0,2 1-16 0 0,0-1 0 0 0,1-1 0 0 0,-1 1 0 0 0,1-1 0 0 0,-1 0 0 0 0,1-1 0 0 0,0 1 0 0 0,0-1 0 0 0,4 1 0 0 0,-4-1 0 0 0,-1-1 0 0 0,1 0 0 0 0,-1 0 0 0 0,1 0 0 0 0,0-1 0 0 0,-1 0 0 0 0,1 0 0 0 0,0 0 0 0 0,0-1 0 0 0,6 0 0 0 0,5 1-36 0 0,-3-1-43 0 0,1-2-58 0 0,6-2-114 0 0,-7 1 96 0 0,18-1-236 0 0,0-8-7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24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64 5984 0 0,'0'0'133'0'0,"0"0"23"0"0,-2 0 11 0 0,1 0-162 0 0,0 0 0 0 0,1 0 0 0 0,-1 0 0 0 0,1 0 0 0 0,-1 0 0 0 0,0 0 0 0 0,1-1 0 0 0,-1 1 0 0 0,1 0 0 0 0,-1 0 0 0 0,1 0 0 0 0,-1-1 0 0 0,1 1 0 0 0,-1 0 0 0 0,1-1 0 0 0,-1 1 0 0 0,1 0 0 0 0,-1-1 1 0 0,1 1-1 0 0,0-1 0 0 0,-1 1 0 0 0,1-1 0 0 0,0 1 0 0 0,-1-1-5 0 0,1 0 2 0 0,-1 1-1 0 0,1-1 1 0 0,-1 0 0 0 0,1 1 0 0 0,-1-1 0 0 0,1 1 0 0 0,-1-1 0 0 0,1 1 0 0 0,-1-1 0 0 0,0 1-1 0 0,1 0 1 0 0,-1-1 0 0 0,1 1 0 0 0,-1 0 0 0 0,0-1 0 0 0,0 1 0 0 0,1 0 0 0 0,-1 0-1 0 0,0 0 1 0 0,1-1 0 0 0,-1 1 0 0 0,0 0 0 0 0,0 0 0 0 0,1 0 0 0 0,-1 0-2 0 0,-9 0 21 0 0,4-2 54 0 0,0-2 89 0 0,0-1 15 0 0,0 2 46 0 0,0 2 43 0 0,1 3 41 0 0,3 1-104 0 0,0 1 27 0 0,0-1-1 0 0,0-1-35 0 0,0-2-42 0 0,-1 1 35 0 0,0-1 41 0 0,-2 0 49 0 0,-7 3 21 0 0,-2 7 19 0 0,11-7-112 0 0,0-2-77 0 0,0 0-50 0 0,-1-1-46 0 0,0 0-11 0 0,2 1 36 0 0,-4 3 44 0 0,0 1-1 0 0,1-1 1 0 0,-1 1 0 0 0,1 1-1 0 0,-3 3-102 0 0,-1 0 151 0 0,4-1 18 0 0,5-8-165 0 0,-7 15 99 0 0,3-9-33 0 0,-1 4 51 0 0,2-3-75 0 0,-2 2 10 0 0,-2 7 63 0 0,-4 7-52 0 0,6-7-3 0 0,1-14-41 0 0,-3 4 7 0 0,6 1-21 0 0,0 0-1 0 0,0 0 1 0 0,0 0 0 0 0,1 0 0 0 0,0 1-1 0 0,1 4-8 0 0,0 7 31 0 0,1-3-21 0 0,11-1 33 0 0,-5-7-34 0 0,-4-5 0 0 0,-1 0 0 0 0,0 0 0 0 0,0 1 1 0 0,0-1-1 0 0,0 1 0 0 0,-1 0-9 0 0,1 3 9 0 0,-2-7-9 0 0,-1 1 1 0 0,0-1-1 0 0,0 1 1 0 0,0-1-1 0 0,0 1 1 0 0,1-1-1 0 0,-1 1 1 0 0,0-1-1 0 0,1 0 1 0 0,-1 1-1 0 0,0-1 1 0 0,1 1-1 0 0,-1-1 0 0 0,0 0 1 0 0,1 1-1 0 0,-1-1 1 0 0,0 0-1 0 0,1 1 1 0 0,-1-1-1 0 0,1 0 1 0 0,-1 0-1 0 0,1 0 1 0 0,-1 1-1 0 0,1-1 1 0 0,-1 0-1 0 0,1 0 1 0 0,-1 0-1 0 0,1 0 0 0 0,-1 0 1 0 0,1 0-1 0 0,-1 0 1 0 0,1 0-1 0 0,-1 0 1 0 0,1 0-1 0 0,-1 0 1 0 0,1 0-1 0 0,-1 0 1 0 0,1 0-1 0 0,0 0 8 0 0,1 0 0 0 0,0 0 1 0 0,-1 0-1 0 0,1 1 1 0 0,-1-1-1 0 0,1 0 1 0 0,-1 1-1 0 0,1-1 0 0 0,-1 1 1 0 0,1 0-1 0 0,-1 0 1 0 0,0-1-1 0 0,1 1-8 0 0,11 6 57 0 0,5-4-10 0 0,5-2 71 0 0,34-2 233 0 0,-44 0-274 0 0,-3-1-36 0 0,-6 1-11 0 0,0-1 0 0 0,0 1 0 0 0,0-1 0 0 0,0 0 0 0 0,0 0 0 0 0,-1 0 0 0 0,1-1 0 0 0,-1 1 0 0 0,1-1 0 0 0,-1 0 0 0 0,0 0 0 0 0,0 0-30 0 0,2-8 83 0 0,-5 10-75 0 0,1 0 0 0 0,-1 0-1 0 0,0-1 1 0 0,1 1 0 0 0,-1 0 0 0 0,1 0 0 0 0,0 0 0 0 0,-1 0-1 0 0,1 0 1 0 0,0 0 0 0 0,-1 0 0 0 0,1 1 0 0 0,0-1-1 0 0,0 0 1 0 0,0 0 0 0 0,0 1 0 0 0,0-1 0 0 0,1 0-8 0 0,7-4 61 0 0,-7 5-50 0 0,-1-1 1 0 0,1 1 0 0 0,-1-1-1 0 0,0 0 1 0 0,1 0-1 0 0,-1 0 1 0 0,0 0-1 0 0,0 0 1 0 0,0 0 0 0 0,1 0-12 0 0,8-22 133 0 0,1 4-59 0 0,1-1 6 0 0,-11 18-67 0 0,0 0 0 0 0,0 0 1 0 0,-1 0-1 0 0,1 0 0 0 0,0 0 1 0 0,-1 0-1 0 0,0 0 0 0 0,1 0 1 0 0,-1-1-14 0 0,0-22 85 0 0,0-29-72 0 0,0 50-7 0 0,-1 1 1 0 0,1 0-1 0 0,-1 0 0 0 0,1-1 0 0 0,-1 1 0 0 0,0 0 0 0 0,0 0 0 0 0,-1 0 0 0 0,0-2-6 0 0,-2-6 12 0 0,-5-10 46 0 0,2 5-36 0 0,5 7-5 0 0,1 1 2 0 0,-12-19 12 0 0,11 11-47 0 0,2 15 12 0 0,0 0 0 0 0,0 0 1 0 0,0 1-1 0 0,0-1 0 0 0,0 0 0 0 0,0 0 0 0 0,0 0 0 0 0,-1 0 0 0 0,1 1 1 0 0,0-1-1 0 0,0 0 0 0 0,-1 0 0 0 0,1 0 0 0 0,-1 1 0 0 0,1-1 4 0 0,-1 0-1 0 0,0 1 0 0 0,1-1 0 0 0,-1 1 0 0 0,0 0 0 0 0,0 0 0 0 0,0-1 0 0 0,0 1 0 0 0,1 0 0 0 0,-1 0 0 0 0,0 0 0 0 0,0 0 0 0 0,0 0 0 0 0,0 0 0 0 0,0 0 1 0 0,-12 0-14 0 0,12 0 13 0 0,1 0 0 0 0,0 0 0 0 0,0 0-1 0 0,0 0 1 0 0,0 0 0 0 0,0 0 0 0 0,0 0-1 0 0,0 0 1 0 0,0 0 0 0 0,0 0 0 0 0,0 0 0 0 0,-1 0-1 0 0,1 0 1 0 0,0 0 0 0 0,0 0 0 0 0,0 0 0 0 0,0 0-1 0 0,0 0 1 0 0,0 0 0 0 0,0 0 0 0 0,0 0-1 0 0,0 0 1 0 0,0 0 0 0 0,0 0 0 0 0,-1 0 0 0 0,1 0-1 0 0,0 0 1 0 0,0 0 0 0 0,0 0 0 0 0,0 0 0 0 0,0 0-1 0 0,0 1 1 0 0,0-1 0 0 0,0 0 0 0 0,0 0-1 0 0,0 0 1 0 0,0 0 0 0 0,0 0 0 0 0,0 0 0 0 0,0 0-1 0 0,0 0 1 0 0,0 0 0 0 0,0 0 0 0 0,0 0-1 0 0,0 1 1 0 0,0-1 0 0 0,0 0 0 0 0,0 0 0 0 0,0 0-1 0 0,0 0 1 0 0,0 0 0 0 0,0 0 0 0 0,0 0 0 0 0,0 0-1 0 0,0 0 1 0 0,0 0 0 0 0,0 1 1 0 0,2 23-140 0 0,-2-23 135 0 0,1 1 1 0 0,-1 0-1 0 0,1-1 0 0 0,-1 1 0 0 0,1-1 1 0 0,0 1-1 0 0,0-1 0 0 0,0 0 0 0 0,0 2 5 0 0,4 6-6 0 0,-3 2-32 0 0,-3-4 29 0 0,1-5 8 0 0,0 0-1 0 0,0 1 1 0 0,0-1-1 0 0,0 0 1 0 0,0 0-1 0 0,1 0 1 0 0,-1 0-1 0 0,1 1 1 0 0,-1-1-1 0 0,1 1 2 0 0,15 28-66 0 0,-7-18 66 0 0,-6-10 0 0 0,1 1 0 0 0,-1 0 0 0 0,0 1 0 0 0,-1-1 0 0 0,1 0 0 0 0,-1 1 0 0 0,1 1 0 0 0,-1-1 0 0 0,0-2 0 0 0,23 20 0 0 0,6 9 0 0 0,-18-17 0 0 0,-10-8-10 0 0,2 0-62 0 0,3-5-72 0 0,-3 1-88 0 0,-1 1 106 0 0,-2-3 42 0 0,-1 1-36 0 0,1-1-15 0 0,-1 1-36 0 0,1-1-41 0 0,-1 1-48 0 0,1 0-50 0 0,0-1-47 0 0,-1 1-41 0 0,1-1-38 0 0,0 1-127 0 0,0 0-36 0 0,3 4-1324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25.3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300 395 7248 0 0,'0'0'209'0'0,"-2"-2"-5"0"0,-2-1-150 0 0,1 0-41 0 0,-8-2-71 0 0,3 4 64 0 0,0 0 90 0 0,2 1 42 0 0,-2 0 76 0 0,2-2 38 0 0,-5-3 45 0 0,-5-3 116 0 0,5 9-47 0 0,2 4-159 0 0,-1 1 80 0 0,-3-3 71 0 0,6-4-164 0 0,5 1-131 0 0,0 0 0 0 0,-1 0 0 0 0,1 0 0 0 0,0 0 0 0 0,0 0 0 0 0,0 1 0 0 0,0-1 0 0 0,0 1 0 0 0,-1-1 0 0 0,0 1-63 0 0,-2 2 104 0 0,-21 11 344 0 0,10-2-208 0 0,-13 17 244 0 0,21-21-389 0 0,3-3-82 0 0,-3 6 155 0 0,5-5-114 0 0,-2 4 11 0 0,2-4-4 0 0,-2 3 36 0 0,-2 2-43 0 0,-9 16 59 0 0,15-25-98 0 0,0 0 0 0 0,0 0-1 0 0,0 0 1 0 0,1 0 0 0 0,-1 0 0 0 0,1 0 0 0 0,0 1-1 0 0,-1 0-14 0 0,1 13 63 0 0,0 21 18 0 0,0-24-16 0 0,0 1 58 0 0,0-2 79 0 0,3-7-109 0 0,17 16-71 0 0,-16-17-24 0 0,1-2 1 0 0,11 0 1 0 0,-2-2-2 0 0,-8 1 5 0 0,0-1 0 0 0,0 0 0 0 0,0 0 0 0 0,0-1 0 0 0,0 0 0 0 0,2 0-3 0 0,-3-6 44 0 0,-3 3-10 0 0,12-1 56 0 0,20-24 83 0 0,-4 7-77 0 0,16-19 97 0 0,-42 37-178 0 0,1-1 0 0 0,-1 1 0 0 0,0-1 0 0 0,-1 0 0 0 0,1-1-15 0 0,-3 4 7 0 0,0-1 1 0 0,0 1-1 0 0,0-1 0 0 0,0 1 1 0 0,0-1-1 0 0,-1 1 1 0 0,1-1-1 0 0,-1 0 0 0 0,1 1 1 0 0,-1-1-1 0 0,0-1-7 0 0,1-9 46 0 0,6 0-21 0 0,-6 12-21 0 0,0-1-1 0 0,-1 0 1 0 0,1 1 0 0 0,0-1-1 0 0,0 1 1 0 0,-1-1 0 0 0,1 0 0 0 0,-1 0-1 0 0,1 1 1 0 0,-1-1 0 0 0,0 0-1 0 0,0 0 1 0 0,0 0 0 0 0,0 0-4 0 0,0-3 8 0 0,-1-1 0 0 0,0 1 0 0 0,0 0 1 0 0,0 0-1 0 0,-2-4-8 0 0,1 3 5 0 0,0 0 1 0 0,1 1 0 0 0,0-1-1 0 0,0 0 1 0 0,0 0 0 0 0,1 0-6 0 0,-1-4 11 0 0,-1 0 0 0 0,1 0 0 0 0,-1 0 0 0 0,-1 0 0 0 0,0 1 0 0 0,-3-7-11 0 0,-5-20 16 0 0,5 5 27 0 0,2 14-34 0 0,2 10-9 0 0,0 0 1 0 0,0 1-1 0 0,1-1 0 0 0,0 0 1 0 0,0-3-1 0 0,1 8 0 0 0,0 0 0 0 0,0 0 0 0 0,0 0 0 0 0,0 0 0 0 0,-1 0 0 0 0,1 1 0 0 0,-1-1 0 0 0,0 0 0 0 0,1 0 0 0 0,-1 0 0 0 0,0 1 0 0 0,0-1 0 0 0,-1-1 0 0 0,1 1 0 0 0,0 1 0 0 0,0 0 0 0 0,0-1 0 0 0,1 1 0 0 0,-1-1 0 0 0,1 1 0 0 0,-1-1 0 0 0,1 0 0 0 0,-1 1 0 0 0,1-1 0 0 0,0 1 0 0 0,0-1 0 0 0,0-1 0 0 0,0-3-1 0 0,-2-12 3 0 0,2 17-3 0 0,0 1 1 0 0,0-1-1 0 0,-1 1 1 0 0,1-1-1 0 0,0 1 1 0 0,0 0 0 0 0,-1-1-1 0 0,1 1 1 0 0,0 0-1 0 0,-1-1 1 0 0,1 1-1 0 0,0 0 1 0 0,-1-1 0 0 0,1 1-1 0 0,-1 0 1 0 0,1 0-1 0 0,0-1 1 0 0,-1 1-1 0 0,1 0 1 0 0,-1 0-1 0 0,1 0 1 0 0,-1 0 0 0 0,1 0-1 0 0,-1 0 1 0 0,1-1-1 0 0,-1 1 1 0 0,1 0-1 0 0,0 0 1 0 0,-1 0 0 0 0,0 1 0 0 0,-1-1-60 0 0,2 0-16 0 0,0 2 0 0 0,-1 14-12 0 0,0-12 78 0 0,1 0 0 0 0,-1-1-1 0 0,1 1 1 0 0,0 0 0 0 0,1-1 0 0 0,-1 1 0 0 0,1 0 0 0 0,-1 0 0 0 0,1-1 0 0 0,0 1 0 0 0,0 0 10 0 0,10 14-59 0 0,-6 8 29 0 0,6-5-34 0 0,-6 1 40 0 0,-3-15 7 0 0,0 1 1 0 0,0-1 0 0 0,1 0-1 0 0,1 3 17 0 0,9 15-47 0 0,1-1 0 0 0,6 8 47 0 0,28 47 0 0 0,-42-70 0 0 0,-2-3 0 0 0,0-1 0 0 0,0 0 0 0 0,-1 1 0 0 0,0 0 0 0 0,2 5 0 0 0,-2 2 0 0 0,-3-11 0 0 0,1 0 0 0 0,-1 1 0 0 0,1-1 0 0 0,0 0 0 0 0,-1 0 0 0 0,1 0 0 0 0,0 1 0 0 0,0-1 0 0 0,1 0 0 0 0,-1 0 0 0 0,0 0 0 0 0,1 0 0 0 0,-1-1 0 0 0,1 1 0 0 0,11 11 7 0 0,-8-9 5 0 0,0 0 0 0 0,-1 1 0 0 0,1-1 0 0 0,-1 1 0 0 0,0 1 1 0 0,1 1-13 0 0,0 6 64 0 0,-1-12-52 0 0,-1 1-8 0 0,6 13 49 0 0,1-2-26 0 0,-7-9 46 0 0,-2 0-38 0 0,-2 4-10 0 0,1-8-14 0 0,0 2-19 0 0,1-1-89 0 0,-1-1-87 0 0,1 0 46 0 0,0 0-35 0 0,-1 0-40 0 0,1 0-35 0 0,2 0-347 0 0,-2 0 76 0 0,1 0-50 0 0,1 0-675 0 0,-1 0-538 0 0,-1 0-1016 0 0</inkml:trace>
  <inkml:trace contextRef="#ctx0" brushRef="#br0" timeOffset="654.14">852 474 7056 0 0,'-13'-13'157'0'0,"11"10"23"0"0,2 3 12 0 0,-3 0-27 0 0,-8 0-62 0 0,9 0 9 0 0,2 0 128 0 0,-4 0 18 0 0,0 0 72 0 0,-3 0 79 0 0,-11 0 618 0 0,7 0-465 0 0,5 0-309 0 0,1 1-58 0 0,0 0-74 0 0,2 0-85 0 0,-2 2 3 0 0,1 1 54 0 0,0 0 33 0 0,-7 6 207 0 0,7-7-254 0 0,0-1-35 0 0,-7 7 92 0 0,6 2-48 0 0,0-1-19 0 0,-5-3 24 0 0,7-4-71 0 0,0 0 0 0 0,0-1 0 0 0,1 1 1 0 0,-1 1-1 0 0,1-1 0 0 0,0 0 0 0 0,0 0 1 0 0,0 1-1 0 0,1-1 0 0 0,-2 4-22 0 0,0 0 26 0 0,-13 24 91 0 0,15-29-116 0 0,1 0 0 0 0,-1-1 0 0 0,1 1 0 0 0,0 0 0 0 0,-1-1 0 0 0,1 1 0 0 0,0 0 0 0 0,0-1 1 0 0,0 1-1 0 0,0 0-1 0 0,0 58 10 0 0,0-58-4 0 0,2 24 48 0 0,-2-25-51 0 0,1 0-1 0 0,-1 0 1 0 0,1 0-1 0 0,-1 0 1 0 0,1 0-1 0 0,-1 0 1 0 0,1 0-1 0 0,-1 0 0 0 0,1 0 1 0 0,0-1-1 0 0,-1 1 1 0 0,1 0-1 0 0,0 0 1 0 0,0 0-1 0 0,0-1 1 0 0,0 1-1 0 0,-1 0 0 0 0,1-1 1 0 0,1 1-3 0 0,11 4 11 0 0,-8 2-11 0 0,-5-7 0 0 0,0 1 0 0 0,0-1 0 0 0,1 1 0 0 0,-1-1 0 0 0,0 0 0 0 0,0 1 0 0 0,1-1 0 0 0,-1 1 0 0 0,0-1 0 0 0,1 0 0 0 0,-1 1 0 0 0,1-1 0 0 0,-1 0 0 0 0,0 0 0 0 0,1 1 0 0 0,-1-1 0 0 0,1 0 0 0 0,-1 0 0 0 0,1 0 0 0 0,-1 1 0 0 0,1-1 0 0 0,-1 0 0 0 0,1 0 0 0 0,-1 0 0 0 0,1 0 0 0 0,-1 0 0 0 0,1 0 0 0 0,-1 0 0 0 0,1 0 0 0 0,-1 0 0 0 0,1 0 0 0 0,0-1 0 0 0,10 2 13 0 0,4 0 104 0 0,-13-1-86 0 0,0 0-1 0 0,0-1 0 0 0,1 1 0 0 0,-1 0 0 0 0,0-1 0 0 0,0 1 0 0 0,0-1 0 0 0,0 1 0 0 0,0-1-30 0 0,16-10 215 0 0,-5 8-114 0 0,3-1-10 0 0,0-7-67 0 0,31-36-24 0 0,-45 45 2 0 0,0 0 1 0 0,0 1-1 0 0,0 0 0 0 0,0-1 1 0 0,0 1-1 0 0,0 0 1 0 0,0 0-1 0 0,1 0 1 0 0,-1 0-1 0 0,0 0 1 0 0,1 1-1 0 0,1-1-2 0 0,8-3 35 0 0,-1-9 29 0 0,-2 6-32 0 0,-7 6-30 0 0,-1 0 0 0 0,1 0 0 0 0,-1 0-1 0 0,0-1 1 0 0,1 1 0 0 0,-1 0 0 0 0,0-1 0 0 0,0 1 0 0 0,0 0 0 0 0,0-1-1 0 0,0 0 1 0 0,0 1 0 0 0,0-1 0 0 0,0 0 0 0 0,-1 1 0 0 0,1-1 0 0 0,0-1-2 0 0,10-17-3 0 0,-9 17 4 0 0,0 1 0 0 0,0-1 1 0 0,0 0-1 0 0,0 0 1 0 0,-1 0-1 0 0,1 0 0 0 0,-1-1 1 0 0,0 1-1 0 0,0 0 0 0 0,0-1 1 0 0,-1 1-1 0 0,1-1-1 0 0,-1-90 173 0 0,0 89-168 0 0,0 0-1 0 0,-1 1 1 0 0,1-1-1 0 0,-1 1 0 0 0,0-1 1 0 0,0 1-1 0 0,0-1 1 0 0,-1 1-1 0 0,1-1 1 0 0,-1 1-1 0 0,0 0 1 0 0,-2-3-5 0 0,1 2 0 0 0,0 0 0 0 0,0-1 0 0 0,1 1 0 0 0,-1-1 0 0 0,1 0 0 0 0,1 1 0 0 0,-1-3 0 0 0,0 1 0 0 0,0-1 0 0 0,-1 1 0 0 0,-3-6 0 0 0,3 6 5 0 0,0-1 0 0 0,1 1 1 0 0,0-1-1 0 0,0 1 0 0 0,0-1 1 0 0,1-3-6 0 0,0 4 5 0 0,-1-1 0 0 0,0 0 1 0 0,0 1-1 0 0,0-1 0 0 0,-1 1 1 0 0,-1-3-6 0 0,1 5 0 0 0,1 0 0 0 0,0-1 0 0 0,0 1 0 0 0,0-1 0 0 0,1 0 0 0 0,-1 1 0 0 0,1-1 0 0 0,1 0 0 0 0,-1-4 0 0 0,1 7 0 0 0,0 0 0 0 0,0 0 0 0 0,0 1 0 0 0,-1-1 0 0 0,1 0 0 0 0,-1 1 0 0 0,1-1 0 0 0,-1 0 0 0 0,0 1 0 0 0,0-1 0 0 0,0 1 0 0 0,-1-1 0 0 0,1 1 0 0 0,0-1 0 0 0,0 1 0 0 0,0 0 0 0 0,0 0 0 0 0,0-1 0 0 0,1 1 0 0 0,-1 0 0 0 0,1-1 0 0 0,0 1 0 0 0,-1-1 0 0 0,1 1 0 0 0,0-1 0 0 0,-2-15 0 0 0,-9-9 0 0 0,9 12-12 0 0,2 12-47 0 0,0 6-6 0 0,0-2 59 0 0,0 1 1 0 0,0-1 0 0 0,1 1-1 0 0,-1 0 1 0 0,0-1 0 0 0,1 1-1 0 0,0-1 1 0 0,-1 1 0 0 0,1-1-1 0 0,0 0 1 0 0,0 1 0 0 0,0-1 5 0 0,0 1-5 0 0,0 0 0 0 0,0-1 0 0 0,0 1 0 0 0,0 0 0 0 0,-1 0 0 0 0,1 0 0 0 0,0 0 0 0 0,-1-1 0 0 0,1 1 0 0 0,-1 0 0 0 0,0 0 0 0 0,0 1 5 0 0,0 1-7 0 0,1-1 1 0 0,-1 0 0 0 0,1 0-1 0 0,-1 1 1 0 0,1-1 0 0 0,0 0-1 0 0,0 0 1 0 0,1 0-1 0 0,0 2 7 0 0,3 6-21 0 0,-3-4 17 0 0,1 1 0 0 0,1-1-1 0 0,0 0 1 0 0,2 3 4 0 0,6 14 4 0 0,9 55 16 0 0,-10-58 76 0 0,-6 8 2 0 0,5 2 4 0 0,-4-2 50 0 0,-1-13-28 0 0,-3-13-94 0 0,-1 0 0 0 0,0 1 0 0 0,0-1 0 0 0,0 0 0 0 0,0 1 0 0 0,-1-1 0 0 0,1 1 0 0 0,-1 1-30 0 0,1 13 168 0 0,6-2-45 0 0,-1 0 15 0 0,-4 2 57 0 0,-2-15-161 0 0,0 0 0 0 0,0 0 0 0 0,1 1 0 0 0,-1-1 0 0 0,1 0 0 0 0,0 0 0 0 0,1 2-34 0 0,6 13 208 0 0,-5-9-38 0 0,-2 17 127 0 0,-2-16-150 0 0,1 1 63 0 0,-1-2 87 0 0,1 18 223 0 0,0-25-273 0 0,3-2-101 0 0,-1-1-66 0 0,1 1-42 0 0,1 1-26 0 0,-3-1 32 0 0,2 0 93 0 0,-3 0-10 0 0,0 0-40 0 0,0 0-21 0 0,0 0-2 0 0,0 0 0 0 0,0 0 6 0 0,0 0 15 0 0,0 0-14 0 0,0 0-1 0 0,0 0 2 0 0,1 9 11 0 0,2-5-38 0 0,6-2-26 0 0,-8-2-19 0 0,0-1 0 0 0,0 1 0 0 0,0 0 0 0 0,-1 0 0 0 0,1 0-1 0 0,0 0 1 0 0,0 1 0 0 0,-1-1 0 0 0,1 0 0 0 0,0 0 0 0 0,0 0 0 0 0,0 1-1 0 0,-1-1 1 0 0,1 0 0 0 0,0 0 0 0 0,-1 1 0 0 0,1-1 0 0 0,0 1 0 0 0,-1-1-1 0 0,1 1 1 0 0,4 9 0 0 0,-4-9 2 0 0,0-1-1 0 0,0 1 1 0 0,-1-1-1 0 0,1 0 1 0 0,0 0-1 0 0,0 1 0 0 0,0-1 1 0 0,0 0-1 0 0,-1 0 1 0 0,1 0-1 0 0,0 0 1 0 0,0 0-1 0 0,0 0 0 0 0,0 0-1 0 0,2 0 27 0 0,6-1 6 0 0,-6 1 31 0 0,-2 1 51 0 0,0-5-223 0 0,-4-5 21 0 0,-1 7 13 0 0,1 1-71 0 0,2 0 27 0 0,-1 1-40 0 0,0-1-47 0 0,0 1-53 0 0,1-1-28 0 0,-1 0-46 0 0,1 0-42 0 0,-1-1-38 0 0,0 0-268 0 0,-1 0-62 0 0,1 0-50 0 0,0-1-35 0 0,2 3 825 0 0,-7-6-2310 0 0,-2-3-1314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28.2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173 1 6072 0 0,'0'0'133'0'0,"0"0"23"0"0,0 0 12 0 0,-3 0-23 0 0,-10 0 38 0 0,-13 1 456 0 0,25-1-617 0 0,1 1 0 0 0,0-1 0 0 0,-1 0 0 0 0,1 0 0 0 0,0 1 0 0 0,-1-1 1 0 0,1 0-1 0 0,0 1 0 0 0,-1-1 0 0 0,1 0 0 0 0,0 1 0 0 0,0-1 0 0 0,0 0 1 0 0,-1 1-1 0 0,1-1 0 0 0,0 1 0 0 0,0-1 0 0 0,0 0 0 0 0,0 1 0 0 0,-1-1 1 0 0,1 1-1 0 0,0-1 0 0 0,0 1 0 0 0,0-1 0 0 0,0 0 0 0 0,0 1 0 0 0,0-1 0 0 0,0 1 1 0 0,1-1-1 0 0,-1 1-22 0 0,-3 4 498 0 0,-10 6-55 0 0,8-9-330 0 0,4-2-85 0 0,1 0 0 0 0,-1 1-1 0 0,0-1 1 0 0,1 0 0 0 0,-1 1 0 0 0,1-1-1 0 0,-1 0 1 0 0,0 1 0 0 0,1-1-1 0 0,-1 1 1 0 0,1-1 0 0 0,-1 1 0 0 0,1-1-1 0 0,0 1 1 0 0,-1-1 0 0 0,1 1-1 0 0,-1 0 1 0 0,1-1 0 0 0,0 1-1 0 0,0-1 1 0 0,-1 1 0 0 0,1 0-28 0 0,-2 4 112 0 0,-2 3 83 0 0,-7 12 194 0 0,1 2-103 0 0,0 0-81 0 0,2-2-62 0 0,4-7-13 0 0,-3 8 45 0 0,1 11 24 0 0,5-16-89 0 0,1-9-49 0 0,-1 1-1 0 0,0 0 1 0 0,-1 0 0 0 0,1-1 0 0 0,-2 2-61 0 0,1-1 56 0 0,0-1 0 0 0,1 1 0 0 0,0 0 0 0 0,0-1 0 0 0,0 2-56 0 0,2 27 211 0 0,1 10 96 0 0,-3-37-214 0 0,1 0 0 0 0,-1-1-1 0 0,0 1 1 0 0,-1 0-93 0 0,-3 8 133 0 0,-2 9 103 0 0,8-5-108 0 0,4-5-89 0 0,-3-10-38 0 0,0 1 0 0 0,-1 0 0 0 0,0-1 0 0 0,0 1 1 0 0,0 0-1 0 0,-1 0-1 0 0,1-2 1 0 0,-1 1 1 0 0,1 0 0 0 0,0 0-1 0 0,1 0 1 0 0,-1-1 0 0 0,2 3-2 0 0,2 9 38 0 0,-3 3 38 0 0,-2-12-30 0 0,0 0 0 0 0,1 0 0 0 0,0 0 0 0 0,0 0 0 0 0,2 7-46 0 0,7 6 54 0 0,-8-18-49 0 0,0 0-2 0 0,1 1 0 0 0,-1 0 0 0 0,0 0 0 0 0,0 0 0 0 0,0 0 0 0 0,-1 0 0 0 0,1 3-3 0 0,11 19 54 0 0,-9-22-40 0 0,0 1 0 0 0,0-1 0 0 0,0 0 0 0 0,0 0 0 0 0,1 0 0 0 0,-1 0 0 0 0,1-1 0 0 0,0 0 0 0 0,0 0 0 0 0,0 0 0 0 0,4 1-14 0 0,-4-2 8 0 0,-1 0-128 0 0,1-1 111 0 0,-1 0 71 0 0,8 0 152 0 0,-8-1-182 0 0,-1 0-39 0 0,1-1-55 0 0,0 1-68 0 0,0 0-83 0 0,-1 0-96 0 0,0 0 66 0 0,-1-1-45 0 0,0 1-48 0 0,0 0-51 0 0,0 0-54 0 0,0 0-58 0 0,0 0-61 0 0,0 0-64 0 0,4 0-1127 0 0,3 0-1004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33.1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96 5584 0 0,'0'0'124'0'0,"0"0"17"0"0,0 0 11 0 0,0-2-20 0 0,0 1-130 0 0,0 0 0 0 0,0 1-1 0 0,0-1 1 0 0,0 0 0 0 0,0 1 0 0 0,0-1 0 0 0,-1 0-1 0 0,1 1 1 0 0,0-1 0 0 0,0 0 0 0 0,0 1-1 0 0,-1-1 1 0 0,1 0 0 0 0,0 1 0 0 0,-1-1-2 0 0,-9-4 0 0 0,7 0 13 0 0,0-1 79 0 0,-2 4 134 0 0,0-1 89 0 0,0-7 393 0 0,-2 5-197 0 0,2 0 62 0 0,4-1-227 0 0,0 4-127 0 0,-1 1 56 0 0,-10-2 106 0 0,-2-7 32 0 0,11 7-163 0 0,0 2-89 0 0,1 0-56 0 0,-1 2-58 0 0,0-1-26 0 0,1-1 55 0 0,-3-6 94 0 0,5 7-159 0 0,0-1-1 0 0,0 1 1 0 0,-1-1-1 0 0,1 1 1 0 0,0 0-1 0 0,0-1 1 0 0,-1 1-1 0 0,1-1 1 0 0,0 1 0 0 0,-1 0-1 0 0,1 0 1 0 0,-1-1-1 0 0,1 1 1 0 0,0 0-1 0 0,-1-1 1 0 0,1 1-1 0 0,-1 0 1 0 0,1 0-1 0 0,-1 0 1 0 0,1 0 0 0 0,-1-1-1 0 0,1 1 1 0 0,-1 0-1 0 0,1 0 1 0 0,-1 0-1 0 0,1 0 1 0 0,-1 0-1 0 0,1 0 1 0 0,-1 0 0 0 0,1 0-1 0 0,-1 0 1 0 0,0 1-11 0 0,-11-1 290 0 0,3 0-109 0 0,-17 0 139 0 0,19 0-215 0 0,-2 0 44 0 0,9-1-146 0 0,0 1 0 0 0,-1 0 0 0 0,1 0-1 0 0,-1 0 1 0 0,1 0 0 0 0,0 0 0 0 0,-1 0 0 0 0,1 0 0 0 0,-1 0 0 0 0,1 0-1 0 0,0 0 1 0 0,-1 0 0 0 0,1 0 0 0 0,0 0 0 0 0,-1 0 0 0 0,1 0 0 0 0,-1 0-1 0 0,1 0 1 0 0,0 1 0 0 0,-1-1 0 0 0,1 0 0 0 0,0 0 0 0 0,-1 0 0 0 0,1 1 0 0 0,0-1-1 0 0,-1 0 1 0 0,1 0 0 0 0,0 1 0 0 0,0-1 0 0 0,-1 0 0 0 0,1 1-3 0 0,-6 6 78 0 0,-8 1 30 0 0,-15 8-106 0 0,24-6-55 0 0,-9-4 40 0 0,6-1 10 0 0,5-2 13 0 0,0-1-1 0 0,1 1 1 0 0,-1 0-1 0 0,0 0 1 0 0,1 0-1 0 0,0 0 1 0 0,0 0-10 0 0,-4 11 0 0 0,-4-9 0 0 0,4 8-11 0 0,-6 12-39 0 0,4-13 46 0 0,2-2 5 0 0,6-9-1 0 0,-1 0 0 0 0,1 0 0 0 0,-1 0 0 0 0,1 0 0 0 0,-1 0 0 0 0,1 0 0 0 0,0 0 0 0 0,0 1 0 0 0,-1-1 0 0 0,1 0 0 0 0,0 0 0 0 0,0 0 0 0 0,0 0 0 0 0,0 0 0 0 0,0 0 0 0 0,1 1 0 0 0,0 27 0 0 0,-1 65 0 0 0,2-78 10 0 0,11 0 44 0 0,-11-15-50 0 0,-1 0 0 0 0,0 1 1 0 0,1-1-1 0 0,-1 0 1 0 0,0 1-1 0 0,0-1 0 0 0,0 1 1 0 0,0 0-1 0 0,0-1 1 0 0,0 1-1 0 0,-1 0 0 0 0,1-1 1 0 0,0 1-1 0 0,-1 0 0 0 0,0 0 1 0 0,1-1-1 0 0,-1 2-4 0 0,3 2 43 0 0,10 6-16 0 0,0-6 49 0 0,-9 1-26 0 0,-3-5-47 0 0,-1-1 0 0 0,0 1 0 0 0,0-1 1 0 0,1 1-1 0 0,-1-1 0 0 0,0 0 0 0 0,1 1 0 0 0,-1-1 0 0 0,0 0 0 0 0,1 1 0 0 0,-1-1 0 0 0,0 0 0 0 0,1 1 0 0 0,-1-1 0 0 0,1 0 0 0 0,-1 0 0 0 0,1 1 0 0 0,-1-1 0 0 0,1 0 0 0 0,-1 0 0 0 0,1 0 0 0 0,-1 0 0 0 0,1 0 0 0 0,-1 0 0 0 0,1 1 0 0 0,-1-1 0 0 0,1 0 0 0 0,-1-1 0 0 0,1 1 1 0 0,-1 0-1 0 0,1 0 0 0 0,-1 0-3 0 0,3 0 15 0 0,-1 0 0 0 0,1 1 0 0 0,-1-1 0 0 0,1-1 0 0 0,-1 1 0 0 0,1 0 0 0 0,-1-1 0 0 0,1 1 1 0 0,-1-1-1 0 0,0 0 0 0 0,1 0 0 0 0,-1 0 0 0 0,0 0 0 0 0,0 0 0 0 0,0 0 0 0 0,0 0 0 0 0,0-1 1 0 0,1 0-16 0 0,3-2 124 0 0,1 3-76 0 0,-1 1-8 0 0,0-4 9 0 0,-2 3-14 0 0,0-1 0 0 0,-1 1-1 0 0,1-1 1 0 0,-1 0-1 0 0,0 0 1 0 0,0-1 0 0 0,1 1-1 0 0,-1 0 1 0 0,-1-1 0 0 0,3-2-35 0 0,0-6 89 0 0,-4 9-73 0 0,0 0 0 0 0,0-1 0 0 0,0 1 0 0 0,1 0-1 0 0,-1 0 1 0 0,0 0 0 0 0,1 0 0 0 0,0 0 0 0 0,0 0-16 0 0,11-10 77 0 0,-8 8-47 0 0,-1-1 0 0 0,1 1 0 0 0,-1-1 0 0 0,1 0 0 0 0,-2 0 0 0 0,2-2-30 0 0,8-21 15 0 0,-2 4 2 0 0,2-3 30 0 0,0 11-47 0 0,0 0 0 0 0,-10 1 0 0 0,-4-7 0 0 0,1 19 0 0 0,14-20 0 0 0,-9 7 0 0 0,6 1 0 0 0,-6 2 0 0 0,-4 12-1 0 0,-1 1 0 0 0,1 0 0 0 0,0-1 0 0 0,-1 1 1 0 0,1 0-1 0 0,0 0 0 0 0,-1-1 0 0 0,1 1 0 0 0,0 0 1 0 0,-1 0-1 0 0,1 0 0 0 0,0 0 0 0 0,-1 0 0 0 0,1 0 1 0 0,0 0 0 0 0,-1 0-1 0 0,0 0 0 0 0,0 0 0 0 0,0 0 0 0 0,0 0 0 0 0,0 0 1 0 0,0 0-1 0 0,0 0 0 0 0,0 0 0 0 0,1 0 0 0 0,-1 0 0 0 0,0 0 0 0 0,0 0 1 0 0,0 0-1 0 0,0 0 0 0 0,0 0 0 0 0,0 0 0 0 0,0 0 0 0 0,0 0 1 0 0,0 0-1 0 0,0 0 0 0 0,1 0 0 0 0,-1 0 0 0 0,0 0 0 0 0,0 0 1 0 0,0 0-1 0 0,0 0 0 0 0,0 0 0 0 0,0 0 0 0 0,0 0 0 0 0,0 0 0 0 0,0 0 1 0 0,0 0-1 0 0,0 1 0 0 0,0-1 0 0 0,0 0 0 0 0,0 0 0 0 0,0 0 1 0 0,1 0-1 0 0,-1 0 0 0 0,0 0 0 0 0,0 0 0 0 0,0 0 0 0 0,0 0 1 0 0,0 0-1 0 0,0 1 0 0 0,0-1 0 0 0,0 0 0 0 0,0 0 0 0 0,0 0 0 0 0,0 0 1 0 0,0 0-1 0 0,0 0 0 0 0,0 0 0 0 0,0 0 0 0 0,0 0 0 0 0,-1 0 1 0 0,1 1 0 0 0,0 12-12 0 0,0 40 20 0 0,0 0 102 0 0,0-30-63 0 0,0-18-38 0 0,-1 1-1 0 0,0 0 1 0 0,0-1 0 0 0,-1 1-1 0 0,0 2-8 0 0,0-2 5 0 0,0-1 0 0 0,1 1-1 0 0,-1-1 1 0 0,2 1 0 0 0,-1 3-5 0 0,1 93 37 0 0,0 127 120 0 0,0-225-151 0 0,0-1 0 0 0,0 0 0 0 0,0 1 0 0 0,1-1 0 0 0,0 0 0 0 0,0 0 0 0 0,0 0 0 0 0,0 0 0 0 0,1 3-6 0 0,4 9 26 0 0,-5-9-16 0 0,0 0 0 0 0,-1-1 0 0 0,1 1-1 0 0,-1 0 1 0 0,0 2-10 0 0,-1 3 45 0 0,1-9-40 0 0,1-1 0 0 0,-1 1 0 0 0,0 0 0 0 0,1 0 0 0 0,-1-1 0 0 0,0 1 0 0 0,1 0 0 0 0,0 0 0 0 0,0-1 0 0 0,-1 1 1 0 0,1-1-1 0 0,0 1 0 0 0,0-1-5 0 0,0 1 9 0 0,0-1 1 0 0,0 1 0 0 0,0 0-1 0 0,0-1 1 0 0,-1 1 0 0 0,1 0-1 0 0,0-1 1 0 0,-1 1 0 0 0,0 0 0 0 0,1 0-1 0 0,-1-1 1 0 0,0 1 0 0 0,0 0-10 0 0,0-1 3 0 0,0-1 0 0 0,0 1 1 0 0,0-1-1 0 0,0 1 0 0 0,0-1 1 0 0,0 1-1 0 0,0-1 0 0 0,0 1 1 0 0,0-1-1 0 0,0 1 1 0 0,0-1-1 0 0,0 1 0 0 0,0-1 1 0 0,0 0-1 0 0,1 1 0 0 0,-1-1 1 0 0,0 1-1 0 0,0-1 1 0 0,1 1-1 0 0,-1-1 0 0 0,0 1 1 0 0,0-1-1 0 0,1 0 0 0 0,-1 1 1 0 0,0-1-1 0 0,1 0 1 0 0,-1 1-1 0 0,1-1 0 0 0,-1 0 1 0 0,0 0-1 0 0,1 1 0 0 0,0-1-3 0 0,5 5 53 0 0,-1 1 4 0 0,-5-5-53 0 0,0-1 0 0 0,1 1 0 0 0,-1-1 0 0 0,0 0 0 0 0,0 1 0 0 0,0-1 1 0 0,1 0-1 0 0,-1 1 0 0 0,0-1 0 0 0,1 0 0 0 0,-1 0 0 0 0,0 1 0 0 0,1-1 1 0 0,-1 0-1 0 0,0 0 0 0 0,1 1 0 0 0,-1-1 0 0 0,0 0 0 0 0,1 0 0 0 0,-1 0 1 0 0,1 0-1 0 0,-1 1 0 0 0,0-1 0 0 0,1 0 0 0 0,-1 0 0 0 0,1 0 0 0 0,-1 0 0 0 0,1 0 1 0 0,-1 0-1 0 0,0 0 0 0 0,1 0-4 0 0,2 0 111 0 0,-1 2 1 0 0,5 3-87 0 0,3 0 78 0 0,-6-4-35 0 0,1 0 0 0 0,-1 0 1 0 0,0 0-1 0 0,0 0 1 0 0,1-1-1 0 0,-1 1 1 0 0,1-1-1 0 0,3-1-68 0 0,9-3 172 0 0,-9-1-106 0 0,-7 4-51 0 0,0 0-1 0 0,1 0 1 0 0,-1 0 0 0 0,1 0 0 0 0,-1 1-1 0 0,1-1 1 0 0,-1 1 0 0 0,1-1 0 0 0,0 1-1 0 0,-1-1 1 0 0,1 1 0 0 0,0 0 0 0 0,-1 0-1 0 0,1 0-14 0 0,13-3 118 0 0,-1-7-29 0 0,-8 6-31 0 0,1 3-46 0 0,-2 0-1 0 0,15-8 57 0 0,-13 5-54 0 0,-6 3-21 0 0,3-1 12 0 0,5-5-15 0 0,-5 1-26 0 0,-1 0-49 0 0,-1-1-72 0 0,1 5 18 0 0,1-1 65 0 0,-1 2 17 0 0,-2 0-24 0 0,0 0-30 0 0,-1 0-53 0 0,1 0-21 0 0,-1-1-52 0 0,1 1-58 0 0,-1-2-65 0 0,0 3-17 0 0,0-1-56 0 0,0 1-49 0 0,0-1-45 0 0,0 1-153 0 0,0 0-44 0 0,0 0-186 0 0,0 0-501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28.8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33 6072 0 0,'0'0'133'0'0,"0"0"23"0"0,-2-3 12 0 0,-11-7-23 0 0,8 7-123 0 0,3 3-24 0 0,-5-4 21 0 0,-11-5 50 0 0,15 8-58 0 0,0 0 39 0 0,-4 0 151 0 0,2 0 4 0 0,-1 1 36 0 0,-14 0 643 0 0,13 1-542 0 0,0-1-68 0 0,4 0-178 0 0,1 0-36 0 0,-27 0 594 0 0,24 3-356 0 0,4-2-277 0 0,-1 0 1 0 0,1 1-1 0 0,0-1 0 0 0,0 0 0 0 0,-1 0 0 0 0,1 0 0 0 0,-1-1 0 0 0,1 1 0 0 0,-1 0 0 0 0,1 0 1 0 0,-1-1-1 0 0,1 1 0 0 0,-1-1 0 0 0,0 0 0 0 0,1 1 0 0 0,-1-1 0 0 0,0 0 0 0 0,0 0-21 0 0,-10 2 121 0 0,-1 5 12 0 0,2-1 9 0 0,2-5 1 0 0,4 2 80 0 0,-3 4-110 0 0,-19 20 381 0 0,23-21-421 0 0,1-2-33 0 0,-3 9 88 0 0,-4-7-8 0 0,-4 18 12 0 0,12-19-112 0 0,1-2-6 0 0,0 1 0 0 0,1-1 1 0 0,-1 1-1 0 0,1 0 0 0 0,-1 0 1 0 0,1-1-1 0 0,0 1 1 0 0,1 3-15 0 0,0 4 13 0 0,-2-9-13 0 0,1 1 1 0 0,0-1-1 0 0,0 1 1 0 0,0-1 0 0 0,0 1-1 0 0,1-1 1 0 0,-1 1-1 0 0,1-1 1 0 0,0 0 0 0 0,-1 1-1 0 0,1-1 1 0 0,0 0-1 0 0,0 1 1 0 0,0-1-1 0 0,1 0 1 0 0,-1 0 0 0 0,1 0-1 0 0,0 1 0 0 0,1 2 44 0 0,-4 0-34 0 0,0 0-1 0 0,5 1 35 0 0,4 0-41 0 0,1-1-1 0 0,0 1 1 0 0,0-2 0 0 0,1 1-3 0 0,-10-5 0 0 0,6 2-33 0 0,1-1 66 0 0,3 0 65 0 0,4-2 93 0 0,-4 1-64 0 0,6-2 3 0 0,2-5-17 0 0,-7 2-43 0 0,30-11 351 0 0,-17 4-237 0 0,-8 4-129 0 0,-15 7-53 0 0,0 0 0 0 0,0 1 0 0 0,0-1 0 0 0,0 0 0 0 0,0 0 0 0 0,-1 1 0 0 0,1-1 0 0 0,0 0 0 0 0,-1 0 0 0 0,1 0 0 0 0,0 0-1 0 0,-1 0 1 0 0,1 0 0 0 0,-1 0 0 0 0,1 0 0 0 0,-1-1-2 0 0,7-9 60 0 0,4 5-44 0 0,-10 6-15 0 0,0-1 0 0 0,0 1-1 0 0,0-1 1 0 0,0 1-1 0 0,0-1 1 0 0,0 0 0 0 0,0 1-1 0 0,0-1 1 0 0,0 0-1 0 0,-1 1 1 0 0,1-1 0 0 0,0 0-1 0 0,0 0 1 0 0,-1 0 0 0 0,1 0-1 0 0,0 0 0 0 0,7-15 41 0 0,-3 5-26 0 0,-1 3-19 0 0,5-8 32 0 0,-4 4-1 0 0,-4 11-26 0 0,0 0-1 0 0,-1 0 1 0 0,1 0 0 0 0,-1 0-1 0 0,0 0 1 0 0,1 0 0 0 0,-1 0-1 0 0,0 0 1 0 0,0 0 0 0 0,0 0-1 0 0,1-1 1 0 0,-1 1 0 0 0,0 0-1 0 0,-1 0 1 0 0,1 0 0 0 0,0-1-1 0 0,-1-26 0 0 0,1 12 0 0 0,0 3-14 0 0,0 10-50 0 0,0 3-2 0 0,0 3 12 0 0,0 38 34 0 0,0-25-61 0 0,3-10 12 0 0,-2-5 63 0 0,0 0 1 0 0,0 1-1 0 0,0-1 1 0 0,0 0 0 0 0,0 1-1 0 0,0-1 1 0 0,0 1 0 0 0,-1 0-1 0 0,1-1 1 0 0,0 1 0 0 0,-1 0 5 0 0,3 24 5 0 0,-4-20 7 0 0,2-5-1 0 0,12 24 20 0 0,-8 7-31 0 0,6-19 10 0 0,-7-8 67 0 0,-4 2-38 0 0,1-1-4 0 0,10 7 68 0 0,-9-9-18 0 0,-1-1-39 0 0,-1 6-19 0 0,-1-6-3 0 0,1 10 50 0 0,0-11-2 0 0,0-2 4 0 0,0 0 16 0 0,0 3 4 0 0,0 8 0 0 0,0-9 0 0 0,0-2 1 0 0,0 0 6 0 0,0 0 1 0 0,0 0-6 0 0,0 0-22 0 0,3 3-21 0 0,7 7-31 0 0,-7-7 43 0 0,-3-3-22 0 0,0 0-144 0 0,3 0-58 0 0,-1 0 110 0 0,-1 0-13 0 0,1 0-24 0 0,-1 0-41 0 0,0 0-17 0 0,0 0-42 0 0,0 0-47 0 0,0 0-53 0 0,0 0-58 0 0,-1 0-52 0 0,1 0-48 0 0,-1 0-41 0 0,0 0-143 0 0,1 0-40 0 0,-1 0-174 0 0,0 0-463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29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7568 0 0,'0'0'166'0'0,"0"0"29"0"0,0 0 14 0 0,0 3-25 0 0,0 5-265 0 0,0 1 94 0 0,0 0 86 0 0,0 1 77 0 0,0 0 65 0 0,0 0 58 0 0,0-1 48 0 0,0-1 37 0 0,0-8-376 0 0,0 0 1 0 0,0 1-1 0 0,0-1 0 0 0,0 0 1 0 0,0 0-1 0 0,0 0 1 0 0,0 0-1 0 0,0 0 1 0 0,0 0-1 0 0,0 0 1 0 0,0 0-1 0 0,0 0 0 0 0,0 0 1 0 0,0 1-1 0 0,0-1 1 0 0,0 0-1 0 0,0 0 1 0 0,0 0-1 0 0,0 0 1 0 0,0 0-1 0 0,0 0 0 0 0,0 0 1 0 0,0 0-1 0 0,0 0 1 0 0,0 0-1 0 0,0 0 1 0 0,0 1-1 0 0,0-1 1 0 0,1 0-1 0 0,-1 0 0 0 0,0 0 1 0 0,0 0-1 0 0,0 0 1 0 0,0 0-1 0 0,0 0 1 0 0,0 0-1 0 0,0 0 1 0 0,0 0-1 0 0,0 0 0 0 0,0 0 1 0 0,0 0-1 0 0,0 0 1 0 0,1 0-1 0 0,-1 0 1 0 0,0 0-1 0 0,0 0 1 0 0,0 0-1 0 0,0 0 0 0 0,0 0 1 0 0,0 0-1 0 0,0 0 1 0 0,0 0-1 0 0,0 0 1 0 0,0 0-1 0 0,1 0 1 0 0,-1 0-1 0 0,0 0-8 0 0,5 1 83 0 0,-2 1 66 0 0,0 2 52 0 0,-2 0 37 0 0,1 12 502 0 0,-2-8-448 0 0,-1-1-68 0 0,2-1-65 0 0,-1-1-86 0 0,2 0-105 0 0,5 3 226 0 0,-6-8-188 0 0,-1 0 1 0 0,0 1-1 0 0,1-1 0 0 0,-1 0 1 0 0,0 0-1 0 0,1 1 1 0 0,-1-1-1 0 0,0 0 0 0 0,1 1 1 0 0,-1-1-1 0 0,0 0 1 0 0,0 1-1 0 0,1-1 0 0 0,-1 0 1 0 0,0 1-1 0 0,0-1 1 0 0,0 0-1 0 0,0 1 0 0 0,0-1 1 0 0,1 1-1 0 0,-1-1 1 0 0,0 0-1 0 0,0 1 0 0 0,0-1 1 0 0,0 1-1 0 0,0-1 1 0 0,0 1-1 0 0,0-1-6 0 0,0 3 129 0 0,0-1-7 0 0,1 5-27 0 0,4 4 155 0 0,-3-7-173 0 0,1 0-54 0 0,-1-1-72 0 0,-2-2-95 0 0,1 0 59 0 0,-1 0 48 0 0,0-1 41 0 0,1 1 89 0 0,-1 2 255 0 0,0-2-298 0 0,1 0-67 0 0,-1-1-93 0 0,0 2-117 0 0,0-2 62 0 0,0 1-39 0 0,0 0-42 0 0,0-1-44 0 0,0 2-201 0 0,-1-1-103 0 0,1 0-112 0 0,0 1-120 0 0,0 2-806 0 0,0 5-933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0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0 5136 0 0,'0'0'149'0'0,"0"3"-7"0"0,0 4-99 0 0,-3-1 18 0 0,-1 0 60 0 0,-2 1 141 0 0,6-7-253 0 0,0 0 0 0 0,0 0 0 0 0,0 0 0 0 0,-1 0-1 0 0,1 0 1 0 0,0 0 0 0 0,0 1 0 0 0,0-1 0 0 0,0 0-1 0 0,0 0 1 0 0,0 0 0 0 0,0 0 0 0 0,0 0 0 0 0,0 0-1 0 0,-1 0 1 0 0,1 0 0 0 0,0 0 0 0 0,0 1 0 0 0,0-1-1 0 0,0 0 1 0 0,0 0 0 0 0,0 0 0 0 0,0 0 0 0 0,0 0-1 0 0,0 0 1 0 0,0 0 0 0 0,0 1 0 0 0,0-1 0 0 0,0 0-1 0 0,0 0 1 0 0,0 0 0 0 0,0 0 0 0 0,0 0 0 0 0,0 0-1 0 0,0 1 1 0 0,0-1 0 0 0,0 0 0 0 0,0 0-1 0 0,0 0 1 0 0,0 0 0 0 0,0 0 0 0 0,0 0 0 0 0,1 0-1 0 0,-1 0 1 0 0,0 1 0 0 0,0-1 0 0 0,0 0 0 0 0,0 0-1 0 0,0 0 1 0 0,0 0 0 0 0,0 0 0 0 0,0 0 0 0 0,0 0-1 0 0,1 0 1 0 0,-1 0 0 0 0,0 0 0 0 0,0 0-9 0 0,1 2 61 0 0,0-1 0 0 0,0 0 0 0 0,1 1 1 0 0,-1-1-1 0 0,-1 1 0 0 0,1-1 0 0 0,0 1 0 0 0,0-1 1 0 0,-1 1-1 0 0,1 0 0 0 0,0-1 0 0 0,-1 1 0 0 0,1 1-61 0 0,0 13 464 0 0,-1-7-190 0 0,0 1 40 0 0,0-2-73 0 0,0-4-166 0 0,0 2-3 0 0,0-1 9 0 0,0 2 76 0 0,0-3-38 0 0,0 2 33 0 0,0 2-64 0 0,0 2 64 0 0,0 29 514 0 0,0-23-442 0 0,2-5-116 0 0,4 2 0 0 0,0 0 6 0 0,-4-2 6 0 0,-1 5 164 0 0,2-2-33 0 0,0-1-44 0 0,1-2-53 0 0,-2-5-94 0 0,0 12 255 0 0,-2-16-290 0 0,0-1 0 0 0,0 1-1 0 0,1-1 1 0 0,-1 0 0 0 0,0 1 0 0 0,0-1-1 0 0,1 1 1 0 0,-1-1 0 0 0,0 0-1 0 0,1 1-24 0 0,4 6 95 0 0,-4-6-76 0 0,0-1 1 0 0,0 0 0 0 0,0 1-1 0 0,0-1 1 0 0,-1 1 0 0 0,1-1-1 0 0,0 1 1 0 0,-1 0 0 0 0,0-1-1 0 0,1 1 1 0 0,-1 0 0 0 0,0-1-1 0 0,0 1 1 0 0,1 0 0 0 0,-2 0-20 0 0,1 5 21 0 0,0 4 109 0 0,1 9 167 0 0,1-13-193 0 0,3 1-20 0 0,-4-6-65 0 0,0-1 0 0 0,0 0 0 0 0,0 1 0 0 0,-1-1 0 0 0,1 1 0 0 0,0-1 0 0 0,-1 1 0 0 0,1 0 0 0 0,-1-1 0 0 0,1 1 0 0 0,-1-1 0 0 0,0 1 0 0 0,0 0 0 0 0,0 0-19 0 0,0 1-62 0 0,0 2 111 0 0,0-1 60 0 0,0 0 45 0 0,0 11 467 0 0,0-9-397 0 0,0-2-87 0 0,0-2-117 0 0,0-1-40 0 0,0 2 110 0 0,0-3-2 0 0,0 0 4 0 0,0 0 17 0 0,0 0 10 0 0,0 0 1 0 0,0-3-6 0 0,0-4-54 0 0,-1 3-49 0 0,1 0 0 0 0,0 1 0 0 0,0-1 0 0 0,0 1 0 0 0,1-1 1 0 0,-1 1-1 0 0,1-1 0 0 0,-1 1 0 0 0,2-2-11 0 0,11-11 14 0 0,-8 12-14 0 0,-2-1 0 0 0,7-18 0 0 0,-9 22 0 0 0,-1 0 0 0 0,1 1 0 0 0,0-1 0 0 0,-1 0 0 0 0,1 0 0 0 0,0 0 0 0 0,-1 0 0 0 0,1 0 0 0 0,0 1 0 0 0,0-1 0 0 0,0 0 0 0 0,-1 1 0 0 0,2-1 0 0 0,19-17 0 0 0,-8 13 0 0 0,34-21 0 0 0,-31 23 0 0 0,-12 3-3 0 0,4-1 0 0 0,1 5-65 0 0,22 10 29 0 0,-26-14 24 0 0,1 2 1 0 0,-4-2 12 0 0,-1 1 0 0 0,0 0 1 0 0,0 0-1 0 0,0 0 0 0 0,0 0 0 0 0,0-1 0 0 0,0 1 0 0 0,0 1 0 0 0,0-1 0 0 0,0 0 0 0 0,-1 0 1 0 0,1 1 1 0 0,2 3-16 0 0,10 21-43 0 0,-7-12 0 0 0,0-10 42 0 0,-5-4 16 0 0,-1 0-1 0 0,0 1 0 0 0,1-1 1 0 0,-1 0-1 0 0,1 0 1 0 0,-1 1-1 0 0,0-1 0 0 0,1 0 1 0 0,-1 1-1 0 0,0-1 1 0 0,1 1-1 0 0,-1-1 0 0 0,0 0 1 0 0,1 1-1 0 0,-1-1 1 0 0,0 1-1 0 0,0-1 1 0 0,0 1-1 0 0,1-1 0 0 0,-1 1 1 0 0,0-1-1 0 0,0 1 1 0 0,0-1-1 0 0,0 1 0 0 0,0-1 1 0 0,0 1-1 0 0,0-1 1 0 0,0 1-1 0 0,0-1 0 0 0,0 1 1 0 0,0-1-1 0 0,0 1 2 0 0,0 31-10 0 0,0-1 10 0 0,-3-15 0 0 0,0-12 18 0 0,0 0 1 0 0,0 0 0 0 0,-1 0 0 0 0,1 0-1 0 0,-4 2-18 0 0,1-1 24 0 0,-10 9-13 0 0,-15 1 49 0 0,15-12-38 0 0,14-3-18 0 0,0 0 0 0 0,1 0 0 0 0,-1 1 0 0 0,0-1 0 0 0,0 1 0 0 0,1-1 0 0 0,-1 1 0 0 0,0-1 0 0 0,1 1 0 0 0,-1 0 0 0 0,0 0 0 0 0,1 0 0 0 0,-1 0-4 0 0,1 0 0 0 0,-1 0 0 0 0,1 0 0 0 0,-1 0 0 0 0,1-1 1 0 0,-1 1-1 0 0,0 0 0 0 0,0-1 0 0 0,1 1 0 0 0,-1-1 0 0 0,0 0 0 0 0,0 0 0 0 0,1 1 1 0 0,-1-1-1 0 0,-9 0 4 0 0,-2 0 26 0 0,-13 0 68 0 0,-3 0-76 0 0,16 0 37 0 0,10 0 32 0 0,3 0 5 0 0,-3 0 0 0 0,3 0-91 0 0,-1 0 0 0 0,0 0 1 0 0,1 0-1 0 0,-1 0 0 0 0,0 0 1 0 0,1-1-1 0 0,-1 1 0 0 0,0 0 1 0 0,1 0-1 0 0,-1 0 0 0 0,0-1 1 0 0,1 1-1 0 0,-1 0 0 0 0,0-1 1 0 0,1 1-6 0 0,-5-10 16 0 0,4 9-17 0 0,0 1 0 0 0,1 0 0 0 0,-1-1 0 0 0,1 1 1 0 0,-1 0-1 0 0,0 0 0 0 0,1-1 0 0 0,-1 1 0 0 0,0 0 1 0 0,1 0-1 0 0,-1 0 0 0 0,0 0 0 0 0,0 0 0 0 0,1 0 1 0 0,-1 0 0 0 0,-2 0-66 0 0,3-3-15 0 0,0-5 65 0 0,0-10-27 0 0,0 18 40 0 0,0 0-1 0 0,0 0 0 0 0,0 0 1 0 0,0 0-1 0 0,0 0 0 0 0,0-1 1 0 0,0 1-1 0 0,0 0 1 0 0,0 0-1 0 0,0 0 0 0 0,0 0 1 0 0,0 0-1 0 0,0 0 0 0 0,0 0 1 0 0,0 0-1 0 0,0 0 1 0 0,0 0-1 0 0,0-1 0 0 0,0 1 1 0 0,0 0-1 0 0,0 0 0 0 0,0 0 1 0 0,0 0-1 0 0,1 0 1 0 0,-1 0-1 0 0,0 0 0 0 0,0 0 1 0 0,0 0-1 0 0,0 0 0 0 0,0 0 1 0 0,0 0-1 0 0,0 0 1 0 0,0-1-1 0 0,0 1 0 0 0,0 0 1 0 0,0 0-1 0 0,0 0 0 0 0,0 0 1 0 0,1 0-1 0 0,-1 0 1 0 0,0 0-1 0 0,0 0 0 0 0,0 0 1 0 0,0 0-1 0 0,0 0 0 0 0,0 0 1 0 0,0 0-1 0 0,0 0 1 0 0,0 0-1 0 0,0 0 0 0 0,1 0 1 0 0,-1 0-1 0 0,0 0 0 0 0,0 0 1 0 0,0 0-1 0 0,0 0 1 0 0,0 0 3 0 0,11 0-248 0 0,-9 0 0 0 0,-2 0 87 0 0,0 0 19 0 0,0 0-46 0 0,3 0-156 0 0,-1 0 201 0 0,1 0 17 0 0,-2 0 66 0 0,0 0-38 0 0,1 0-32 0 0,0 0-50 0 0,0 0-57 0 0,1 0-68 0 0,10 0-349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0.7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10088 0 0,'0'0'298'0'0,"0"0"-4"0"0,0 0-124 0 0,0 0-48 0 0,0 0 126 0 0,0 0 230 0 0,0 0 24 0 0,0 0-8 0 0,0 0-39 0 0,0 0-20 0 0,0 0-3 0 0,0 0-184 0 0,0 0-112 0 0,0 0-42 0 0,0 0-6 0 0,0 0 7 0 0,3 2-20 0 0,7 11-15 0 0,-7 3-38 0 0,-1 0 21 0 0,9 0-20 0 0,-9-7-9 0 0,-1-5-48 0 0,-1-4 34 0 0,-1 3-197 0 0,1-1 46 0 0,0 1 4 0 0,0-1 57 0 0,2 3-56 0 0,-1-2 25 0 0,12 13-419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0.8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9152 0 0,'0'0'208'0'0,"0"3"33"0"0,0-2-30 0 0,0 0-64 0 0,0-1-57 0 0,0 1-50 0 0,0-1-66 0 0,0 0-88 0 0,0 0-459 0 0,0 0 487 0 0,0 1 39 0 0,0-1 50 0 0,0 1 64 0 0,0 0 77 0 0,0 0 88 0 0,0 0 61 0 0,0 1 88 0 0,0 0 99 0 0,0 1 105 0 0,0-1 116 0 0,0 2 124 0 0,0-2-363 0 0,0-1 34 0 0,0 1 35 0 0,0 1 36 0 0,0-3-641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1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17 111 6336 0 0,'-13'-13'141'0'0,"10"11"23"0"0,3 2 11 0 0,2 9 227 0 0,4-3 54 0 0,0 1-56 0 0,-4 2-97 0 0,-3 8 222 0 0,0-11-374 0 0,1-1 1 0 0,0 0-1 0 0,0 0 0 0 0,0 1 0 0 0,1-1 0 0 0,0 0 1 0 0,0 0-1 0 0,0 2-151 0 0,4 3 165 0 0,2 9 100 0 0,-6-11-139 0 0,-1 2 34 0 0,4 14 84 0 0,8 11 79 0 0,1 3 18 0 0,-10-11-77 0 0,-3-21-200 0 0,1 0 0 0 0,0 0 0 0 0,0 0 0 0 0,1 0 0 0 0,-1 0 0 0 0,1 0 0 0 0,0-1 0 0 0,1 1 0 0 0,0 0-64 0 0,10 30 328 0 0,-7-10-105 0 0,1 4 16 0 0,-3-19-118 0 0,0 3 40 0 0,6 15 71 0 0,-4 0-35 0 0,-1-14-72 0 0,-3-11-96 0 0,-1-1-1 0 0,0 0 1 0 0,0 1 0 0 0,0-1 0 0 0,0 0-1 0 0,-1 1 1 0 0,1-1 0 0 0,-1 2-29 0 0,2 9 127 0 0,4 0 10 0 0,-5-13-120 0 0,0 0 1 0 0,0 1 0 0 0,0-1 0 0 0,-1 1 0 0 0,1-1 0 0 0,0 1 0 0 0,-1-1-1 0 0,1 1 1 0 0,-1-1 0 0 0,0 1 0 0 0,0 0 0 0 0,1-1 0 0 0,-1 2-18 0 0,0 4 129 0 0,0 11-70 0 0,0-14-12 0 0,0 0 41 0 0,0 0 38 0 0,0-1 53 0 0,0 1 62 0 0,0-1 74 0 0,-3-3-211 0 0,-4 0-57 0 0,-20 0 170 0 0,16 0-154 0 0,10 0-56 0 0,0 0 0 0 0,0 0-1 0 0,0 0 1 0 0,0 0 0 0 0,1-1-1 0 0,-1 1 1 0 0,0 0-1 0 0,0-1 1 0 0,0 1 0 0 0,0-1-1 0 0,0 1 1 0 0,0-1-1 0 0,1 1 1 0 0,-1-1 0 0 0,0 1-1 0 0,0-1 1 0 0,1 0 0 0 0,-1 0-1 0 0,0 1 1 0 0,1-1-1 0 0,-1 0 1 0 0,1 0 0 0 0,-1 0-1 0 0,1 0 1 0 0,-1 1-1 0 0,1-1 1 0 0,0-1-7 0 0,-11-13 93 0 0,9 14-83 0 0,1 0 0 0 0,0 0-1 0 0,0-1 1 0 0,-1 1-1 0 0,1 0 1 0 0,0-1-1 0 0,0 1 1 0 0,0-1-1 0 0,1 1 1 0 0,-1-1-1 0 0,0 1 1 0 0,1-1-1 0 0,-1 1 1 0 0,0-1-1 0 0,1 0 1 0 0,0 1 0 0 0,-1-1-1 0 0,1 0 1 0 0,0 0-1 0 0,0 0-9 0 0,0-1 3 0 0,-1 0 0 0 0,1 0 0 0 0,-1 1-1 0 0,0-1 1 0 0,0 0 0 0 0,0 0 0 0 0,0 0 0 0 0,-1 0 0 0 0,1 1-1 0 0,-1-1 1 0 0,0 1 0 0 0,-1-2-3 0 0,1 1 6 0 0,0 0 0 0 0,0-1 0 0 0,0 1 1 0 0,1 0-1 0 0,-1-1 0 0 0,0-2-6 0 0,1 1 3 0 0,0-1-1 0 0,1 1 1 0 0,-1-1 0 0 0,1-3-3 0 0,1 3 0 0 0,-2 1 0 0 0,1-1 0 0 0,-1 0-1 0 0,0-3 1 0 0,-4-7 0 0 0,3 9 0 0 0,0 1 0 0 0,1-1 0 0 0,0 0 0 0 0,0 1 0 0 0,0-1 0 0 0,1 0 0 0 0,0-58-7 0 0,0 43-27 0 0,0-4-41 0 0,0 11 12 0 0,2 0-1 0 0,1-8 64 0 0,7-32-169 0 0,-7 42 113 0 0,-1 7 17 0 0,0 0 0 0 0,0 0 0 0 0,0 0 0 0 0,1 0 0 0 0,0-1 39 0 0,9-22-168 0 0,-8 11 63 0 0,-3 13 79 0 0,0 0 0 0 0,0 1 1 0 0,1-1-1 0 0,-1 0 1 0 0,1 1-1 0 0,0-1 1 0 0,0 1-1 0 0,1-1 26 0 0,20-28-166 0 0,-18 28 139 0 0,-1 0-1 0 0,1 0 1 0 0,0 1-1 0 0,0-1 1 0 0,1 1 0 0 0,1-1 27 0 0,-3 2-17 0 0,0 0-1 0 0,0-1 1 0 0,0 0 0 0 0,3-3 17 0 0,9-9-39 0 0,-2 8-23 0 0,12 3 2 0 0,-13-1 46 0 0,-4 1-16 0 0,6 3-34 0 0,-11 2 50 0 0,1 0 1 0 0,-1 1-1 0 0,1 0 0 0 0,-1 0 1 0 0,1 0-1 0 0,3 2 14 0 0,-2-1-25 0 0,0 1 1 0 0,0 0-1 0 0,0 0 0 0 0,0 1 1 0 0,-1 0-1 0 0,0 0 0 0 0,0 0 1 0 0,0 1-1 0 0,0-1 0 0 0,0 1 1 0 0,-1 0-1 0 0,0 1 1 0 0,1 1 24 0 0,-4-5 0 0 0,3 2-10 0 0,-1 1-1 0 0,0 0 1 0 0,0 0 0 0 0,0 1-1 0 0,0-1 1 0 0,-1 0-1 0 0,0 1 1 0 0,0 0 0 0 0,0-1-1 0 0,-1 1 1 0 0,0 0 0 0 0,0 4 10 0 0,0-5-12 0 0,-1-1 1 0 0,1 1-1 0 0,0-1 1 0 0,0 1 0 0 0,0-1-1 0 0,2 3 12 0 0,-2-4-1 0 0,0 1 0 0 0,0-1 0 0 0,0 0 0 0 0,0 0 0 0 0,0 0 0 0 0,-1 1 0 0 0,0-1 0 0 0,1 0 0 0 0,-1 0 0 0 0,-1 1 1 0 0,1-1-1 0 0,-1 3 1 0 0,-25 70 0 0 0,21-61 8 0 0,4-11-3 0 0,0 0 1 0 0,0 0-1 0 0,-1 0 1 0 0,1 0-1 0 0,-1 0 1 0 0,0-1-1 0 0,0 1 1 0 0,0-1-1 0 0,-1 1 1 0 0,1-1-1 0 0,-1 0 1 0 0,0 0 0 0 0,-1 1-6 0 0,-4 3 33 0 0,3-2-3 0 0,1-1-1 0 0,-1 1 1 0 0,1 0 0 0 0,-2 3-30 0 0,2-1 18 0 0,-8 8 37 0 0,-3-5 14 0 0,-17 16 13 0 0,23-22-38 0 0,-16 10 45 0 0,4-4-72 0 0,16-8-6 0 0,0-1 1 0 0,0 0-1 0 0,0 0 0 0 0,0 0 1 0 0,-1-1-1 0 0,0 0-11 0 0,1 3 43 0 0,1 0-67 0 0,1 0-90 0 0,0-2-87 0 0,1-1 53 0 0,1 1-37 0 0,-2-2-211 0 0,1 0-99 0 0,-1 0-83 0 0,0-1-69 0 0,1 0-53 0 0,-1 1-37 0 0,-3-1-1128 0 0,-4 1-1066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4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34 189 6416 0 0,'2'0'141'0'0,"0"0"-121"0"0,-1-1 0 0 0,1 1 0 0 0,0 0 0 0 0,-1-1 0 0 0,1 1 0 0 0,-1-1 1 0 0,1 1-1 0 0,-1-1 0 0 0,1 0 0 0 0,-1 0 0 0 0,0 1 0 0 0,1-1-20 0 0,-1-1 21 0 0,1 1 1 0 0,0 0-1 0 0,0 0 1 0 0,-1 1-1 0 0,1-1 1 0 0,0 0-1 0 0,0 1 1 0 0,0-1-1 0 0,0 1 1 0 0,0-1-1 0 0,0 1 1 0 0,1 0-22 0 0,6-1 33 0 0,-4-5-28 0 0,-1 0-11 0 0,5 0 27 0 0,1 2 46 0 0,3-1 71 0 0,-3-1 69 0 0,-4-7 264 0 0,-2 6-231 0 0,5-3 205 0 0,-1 1-53 0 0,-4 2-210 0 0,-1 1-109 0 0,-3 0-96 0 0,3 1 154 0 0,-2 4-116 0 0,0 0-6 0 0,0 0 0 0 0,0 0 0 0 0,0 0 0 0 0,0-1-1 0 0,0 1 1 0 0,0 0 0 0 0,0 0 0 0 0,-1-1 0 0 0,1 1 0 0 0,-1 0 0 0 0,1-1-1 0 0,0 0-8 0 0,0-12 73 0 0,-1 10-67 0 0,-1-13 94 0 0,-4 11-48 0 0,-2 4-52 0 0,2 0 74 0 0,-8-9-15 0 0,12 11-58 0 0,0-1-1 0 0,1 1 1 0 0,-1 0-1 0 0,0 0 1 0 0,1 0-1 0 0,-1-1 1 0 0,0 1-1 0 0,0 0 1 0 0,1 0-1 0 0,-1 0 1 0 0,0 0-1 0 0,1 0 1 0 0,-1 0-1 0 0,0 0 1 0 0,0 0-1 0 0,1 1 1 0 0,-1-1-1 0 0,0 0 1 0 0,1 0-1 0 0,-1 1 1 0 0,0-1-1 0 0,-35 19 60 0 0,35-18-53 0 0,0-1 0 0 0,1 1-1 0 0,-1-1 1 0 0,1 1 0 0 0,-1 0 0 0 0,1-1-1 0 0,-1 1 1 0 0,1-1 0 0 0,-1 1 0 0 0,1 0-1 0 0,-1 0 1 0 0,1-1 0 0 0,0 1 0 0 0,-1 0 0 0 0,1 0-1 0 0,0-1 1 0 0,0 1-7 0 0,-6 13 55 0 0,5-13-48 0 0,1 0-1 0 0,-1 0 1 0 0,0-1-1 0 0,1 1 1 0 0,-1 0-1 0 0,0 0 1 0 0,0 0-1 0 0,0-1 1 0 0,0 1-1 0 0,0 0 1 0 0,0-1-1 0 0,0 1 1 0 0,0-1-1 0 0,0 1 1 0 0,0-1-1 0 0,0 1-6 0 0,-10 5 106 0 0,5 10 6 0 0,-6 8 0 0 0,2-6 12 0 0,1 3 88 0 0,6-11-142 0 0,-3 10 54 0 0,-1-5 42 0 0,1-2-14 0 0,5-10-114 0 0,-1 0-1 0 0,1 1 1 0 0,1-1-1 0 0,-1 0 1 0 0,0 1 0 0 0,1-1-1 0 0,0 1-37 0 0,-1 6 118 0 0,1 3 45 0 0,-1 2 87 0 0,1 0-101 0 0,1 6 8 0 0,-1-19-141 0 0,1 0 0 0 0,-1-1-1 0 0,1 1 1 0 0,-1 0 0 0 0,1-1 0 0 0,-1 1 0 0 0,1-1 0 0 0,0 1 0 0 0,1 0-16 0 0,7 6 125 0 0,-4-5-75 0 0,2 1 109 0 0,-3 3 35 0 0,-2-2-113 0 0,1-1 1 0 0,-1 0-1 0 0,1-1 1 0 0,0 1 0 0 0,0 0 0 0 0,0-1 0 0 0,1 1 0 0 0,0 0-82 0 0,-2-2 39 0 0,0-1 0 0 0,0 1 0 0 0,1 0 0 0 0,-1-1 0 0 0,0 0 0 0 0,0 1 0 0 0,1-1 0 0 0,-1 0 0 0 0,1 0-1 0 0,-1 0 1 0 0,1-1 0 0 0,-1 1 0 0 0,1-1 0 0 0,0 1-39 0 0,36-1 403 0 0,-11 0-188 0 0,-1 0-59 0 0,-11-3-83 0 0,0-10-72 0 0,0-3-67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5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8752 0 0,'0'0'197'0'0,"0"0"24"0"0,0 0 19 0 0,-2 0-29 0 0,-3 0-178 0 0,-1 3-23 0 0,6-3-10 0 0,-1 1 0 0 0,1 0 0 0 0,0 0 0 0 0,-1 0 0 0 0,1-1 0 0 0,0 1 0 0 0,0 0 0 0 0,-1 0 0 0 0,1 0 0 0 0,0 0 0 0 0,0-1 0 0 0,0 1 0 0 0,0 0 0 0 0,0 1 0 0 0,0 11 32 0 0,0 0 60 0 0,0 0 53 0 0,0 0 47 0 0,0 8 218 0 0,0 0 82 0 0,0 47 1315 0 0,0-54-1451 0 0,0 1-35 0 0,0 0-40 0 0,0 0-59 0 0,0 1-69 0 0,0-1-82 0 0,2-4 88 0 0,4 2 20 0 0,1-1-2 0 0,-6 0-18 0 0,0 2 28 0 0,1-2-43 0 0,-2-10-127 0 0,1-1 0 0 0,-1 1 0 0 0,1-1 0 0 0,0 1 1 0 0,0-1-1 0 0,0 1 0 0 0,-1-1 0 0 0,1 1 0 0 0,1-1 0 0 0,-1 0 1 0 0,0 1-18 0 0,2 2 132 0 0,-2 0-68 0 0,-2 4-17 0 0,1-8-29 0 0,0 5 63 0 0,0 6-10 0 0,0-9 16 0 0,0-2-13 0 0,0 0-46 0 0,0 0-44 0 0,0 0-45 0 0,0 0-91 0 0,0 0-159 0 0,0 0-17 0 0,0 0-6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8.0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331 49 9384 0 0,'0'0'208'0'0,"0"0"33"0"0,-2-2 16 0 0,-1-2-146 0 0,1 3-11 0 0,-22-10-41 0 0,12 5-30 0 0,0-1 60 0 0,0 0 63 0 0,0 1 66 0 0,5 3 35 0 0,0 2-53 0 0,-2 0-14 0 0,-4 2 35 0 0,5 0-25 0 0,-9-1 253 0 0,1 0-74 0 0,3 0-98 0 0,0 0-39 0 0,-2 0 7 0 0,-9 0 69 0 0,10 3-190 0 0,0 7 6 0 0,13-10-127 0 0,1 1 1 0 0,0-1 0 0 0,-1 0-1 0 0,1 1 1 0 0,0-1 0 0 0,-1 0 0 0 0,1 1-1 0 0,0-1 1 0 0,-1 0 0 0 0,1 0-1 0 0,0 0 1 0 0,-1 1 0 0 0,1-1-1 0 0,-1 0 1 0 0,1 0 0 0 0,0 0 0 0 0,-1 0-1 0 0,1 0 1 0 0,-1 0 0 0 0,1 1-1 0 0,-1-1 1 0 0,1 0 0 0 0,0 0 0 0 0,-1 0-1 0 0,1-1 1 0 0,-1 1 0 0 0,1 0-4 0 0,-5 1 20 0 0,0 10-20 0 0,-6-6 0 0 0,6 8 0 0 0,2-8 0 0 0,-2 6 0 0 0,9 1 0 0 0,-3-11 0 0 0,0 1 0 0 0,0 0 0 0 0,-1-1 0 0 0,1 1 0 0 0,0 0 0 0 0,-1-1 0 0 0,0 1 0 0 0,1 0 0 0 0,-1 0 0 0 0,0 1 0 0 0,0-2 0 0 0,1 1-1 0 0,-1 0 1 0 0,0-1 0 0 0,0 1 0 0 0,1-1 0 0 0,-1 1 0 0 0,1 0 0 0 0,-1-1 0 0 0,1 1 0 0 0,0-1 0 0 0,0 1 0 0 0,0-1 0 0 0,-1 1 0 0 0,2-1 0 0 0,3 7 11 0 0,-1 2 19 0 0,-3-7-27 0 0,0-1-1 0 0,0 0 1 0 0,1 1 0 0 0,-1-1-1 0 0,0 0 1 0 0,1 0-1 0 0,-1 0 1 0 0,1 0 0 0 0,0 0-3 0 0,4 3-2 0 0,-3-2 1 0 0,0 1 0 0 0,0-1 0 0 0,0 1-1 0 0,0-1 1 0 0,0 2 1 0 0,7 18-72 0 0,-8-16 63 0 0,-1-5 8 0 0,-1-1 0 0 0,1 1 1 0 0,0 0-1 0 0,-1-1 0 0 0,1 1 0 0 0,0 0 0 0 0,0-1 0 0 0,0 1 0 0 0,1 0 1 0 0,32 34 1 0 0,-21-19 26 0 0,-10-5 71 0 0,-3-9 15 0 0,-1-3-97 0 0,1 1 0 0 0,0-1 1 0 0,-1 1-1 0 0,1 0 0 0 0,0-1 0 0 0,0 1 0 0 0,0 0 0 0 0,0-1 0 0 0,-1 1 1 0 0,1 0-1 0 0,0-1 0 0 0,0 1 0 0 0,0 0 0 0 0,0 0 0 0 0,1-1 0 0 0,-1 1 0 0 0,0 0 1 0 0,0-1-1 0 0,0 1 0 0 0,0 0 0 0 0,1-1-16 0 0,0 13 264 0 0,-4-6 7 0 0,-21 10 157 0 0,18-13-343 0 0,0-1-31 0 0,2-1-53 0 0,-3 1 154 0 0,1-2-58 0 0,-1 0-33 0 0,-1-2-22 0 0,0 0 22 0 0,-3 1 20 0 0,-12 0 104 0 0,16-1-166 0 0,0-1-43 0 0,-2-3-478 0 0,1 2 58 0 0,2 0 50 0 0,2 2 39 0 0,0 0-35 0 0,0 0-459 0 0,2 1 121 0 0,0 0 304 0 0,-1-2-58 0 0,-1-2-1519 0 0,3-5-1142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9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5400 0 0,'-2'0'-17'0'0,"0"1"60"0"0,0-1 54 0 0,1 0 48 0 0,-1 0 83 0 0,1 0 48 0 0,0 1 104 0 0,1 0 250 0 0,1 2 417 0 0,0-2-741 0 0,0 0-40 0 0,1 1-83 0 0,-1-1-42 0 0,1 1-48 0 0,-1-1-55 0 0,2 1-71 0 0,-1 1-94 0 0,-1-2 166 0 0,0 0 1 0 0,0 0 0 0 0,1 1-1 0 0,-1-1 1 0 0,0 0-1 0 0,-1 1 1 0 0,1-1 0 0 0,0 1-1 0 0,0-1 1 0 0,-1 1 0 0 0,1-1-1 0 0,0 1 1 0 0,-1 0 0 0 0,0-1-1 0 0,1 1 1 0 0,-1 0-1 0 0,0-1 1 0 0,0 2-40 0 0,3 12 223 0 0,10 1 15 0 0,0 0-16 0 0,-8-3-68 0 0,-1-3-60 0 0,5 12 54 0 0,8 4 75 0 0,14 29 171 0 0,-20-36-240 0 0,-1-4-14 0 0,-2 1 45 0 0,-2 7 11 0 0,6 17 46 0 0,11 14 21 0 0,-2-4 298 0 0,0 4-561 0 0,-10-12 202 0 0,-5-14-31 0 0,1 6 17 0 0,-4-17-93 0 0,-1-4 55 0 0,-1 0-1 0 0,0 1 0 0 0,-1-1 1 0 0,-1 7-150 0 0,1 2 220 0 0,-1-12-85 0 0,0-2-37 0 0,-1-1-20 0 0,-2 2-7 0 0,-2 7 44 0 0,4 2 58 0 0,2-15-151 0 0,0 0 0 0 0,0-1 1 0 0,-1 1-1 0 0,1-1 0 0 0,-1 1 0 0 0,1 0 0 0 0,-1-1 0 0 0,0 1 0 0 0,0-1 0 0 0,0 1 0 0 0,-1 0-22 0 0,-1 2 59 0 0,-1 0 0 0 0,1 0 0 0 0,-1-1 0 0 0,-1 1 0 0 0,0 0-59 0 0,-7 8 138 0 0,8-8-78 0 0,0-1 0 0 0,-1 1-1 0 0,0-1 1 0 0,0 1 0 0 0,0-2 0 0 0,-2 2-60 0 0,-3 0 92 0 0,7-4-75 0 0,1 0 0 0 0,0 0 0 0 0,0 0 1 0 0,-1 1-1 0 0,1-1 0 0 0,0 1 0 0 0,0-1 0 0 0,0 1 0 0 0,1 0-17 0 0,-1-1 11 0 0,1 0 0 0 0,0 1 0 0 0,0-1 0 0 0,0 0 0 0 0,-1 0 0 0 0,1 0 0 0 0,-1 0-1 0 0,1 0 1 0 0,0 0 0 0 0,-1 0 0 0 0,0-1 0 0 0,1 1 0 0 0,-1 0 0 0 0,1-1-1 0 0,-1 0 1 0 0,0 1 0 0 0,0-1 0 0 0,1 0 0 0 0,-1 0 0 0 0,0 1-11 0 0,0-1 8 0 0,1 0 0 0 0,-1 0 0 0 0,0 0 0 0 0,1 0 0 0 0,-1 1 0 0 0,0-1 0 0 0,1 1 0 0 0,-1 0 0 0 0,1-1 0 0 0,-1 1 0 0 0,1 0-1 0 0,-1 0 1 0 0,1 0 0 0 0,-1 0-8 0 0,-6 4 31 0 0,-18 5 66 0 0,17-10-104 0 0,-3-5-56 0 0,10 4-39 0 0,1 1 79 0 0,0-1 51 0 0,-1 0 100 0 0,0 1-109 0 0,1 0-55 0 0,0 0-44 0 0,0 0-52 0 0,-1 0-62 0 0,1 0 15 0 0,0 0-38 0 0,-1 0-43 0 0,1 0-45 0 0,0 0-71 0 0,0 0-59 0 0,0 0-53 0 0,-1 0-46 0 0,1 0-159 0 0,-1 0-46 0 0,0 0-192 0 0,-1 0-514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36.3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1 284 6776 0 0,'0'0'198'0'0,"2"0"-11"0"0,2 1-154 0 0,-2-1-33 0 0,1 0 1 0 0,-1 0 0 0 0,1 0-1 0 0,-1 0 1 0 0,0-1 0 0 0,1 1-1 0 0,-1 0 1 0 0,0-1 0 0 0,2 0-1 0 0,24-12 64 0 0,-23 12 19 0 0,-3 1 35 0 0,0 0 53 0 0,3-2 47 0 0,3-5 367 0 0,-8 6-555 0 0,0 1 0 0 0,1-1 0 0 0,-1 1 0 0 0,0 0 0 0 0,1-1 0 0 0,-1 1-1 0 0,0-1 1 0 0,1 1 0 0 0,-1 0 0 0 0,1-1 0 0 0,-1 1 0 0 0,1 0-1 0 0,-1 0 1 0 0,0-1 0 0 0,1 1 0 0 0,-1 0 0 0 0,1 0 0 0 0,-1 0 0 0 0,1 0-1 0 0,-1 0 1 0 0,1 0 0 0 0,-1 0 0 0 0,1-1 0 0 0,-1 1 0 0 0,1 0 0 0 0,0 1-1 0 0,-1-1 1 0 0,1 0 0 0 0,-1 0-30 0 0,8-1 371 0 0,-1-1-79 0 0,0-3-24 0 0,2-3 29 0 0,8-5 159 0 0,-7 8-150 0 0,1 0-6 0 0,-4-4-63 0 0,-4 5-146 0 0,-3 3-73 0 0,0 0 1 0 0,1 1-1 0 0,-1-1 1 0 0,0 0-1 0 0,0 1 1 0 0,1-1-1 0 0,-1 1 1 0 0,1-1-1 0 0,-1 0 1 0 0,1 1-1 0 0,-1-1 1 0 0,1 1-1 0 0,-1 0 1 0 0,1-1-1 0 0,-1 1 1 0 0,1-1-1 0 0,-1 1 1 0 0,1 0-1 0 0,0-1 1 0 0,-1 1-1 0 0,1 0 1 0 0,0 0-19 0 0,4-3 68 0 0,-1 1 5 0 0,10-5 116 0 0,-3 0 32 0 0,-6-6-48 0 0,-2 9-149 0 0,5-4 109 0 0,2-4 67 0 0,-5 5-126 0 0,1-7 14 0 0,0 10-44 0 0,-1 1-4 0 0,-3-11 60 0 0,-2 10-95 0 0,0-5 32 0 0,0-22 72 0 0,0 30-108 0 0,0 1 1 0 0,0-1 0 0 0,0 1 0 0 0,0-1 0 0 0,0 1-1 0 0,0-1 1 0 0,0 1 0 0 0,0-1 0 0 0,0 1 0 0 0,0-1-1 0 0,0 1 1 0 0,0-1 0 0 0,0 1 0 0 0,-1-1-1 0 0,1 1 1 0 0,0-1 0 0 0,0 1 0 0 0,0 0 0 0 0,-1-1-1 0 0,1 1 1 0 0,0-1 0 0 0,-1 1 0 0 0,1 0 0 0 0,0-1-1 0 0,-1 1 1 0 0,1 0 0 0 0,0-1 0 0 0,-1 1 0 0 0,1 0-1 0 0,-1-1 1 0 0,1 1 0 0 0,-1 0-2 0 0,-5-5 19 0 0,1-1 28 0 0,0 0 21 0 0,-4 5 41 0 0,7-1-33 0 0,-9-9 17 0 0,8 8 10 0 0,-3 12 62 0 0,-4 0-58 0 0,1-2-46 0 0,3-3-34 0 0,1-1-8 0 0,4-3-14 0 0,1 0-1 0 0,-1 0 1 0 0,0 1 0 0 0,1-1 0 0 0,-1 0-1 0 0,0 1 1 0 0,1-1 0 0 0,-1 1 0 0 0,1-1-1 0 0,-1 0 1 0 0,1 1 0 0 0,-1-1 0 0 0,1 1 0 0 0,-1 0-1 0 0,1-1 1 0 0,0 1 0 0 0,-1-1 0 0 0,1 1-1 0 0,0 0 1 0 0,-1-1 0 0 0,1 1 0 0 0,0 0-5 0 0,-3 4 18 0 0,-8 8 30 0 0,10-11-44 0 0,-1-1 0 0 0,0 1-1 0 0,1 0 1 0 0,-1 0 0 0 0,1 0-1 0 0,-1 0 1 0 0,1 0 0 0 0,0 0 0 0 0,-1 2-4 0 0,-1 9 31 0 0,2-9-15 0 0,0 0-1 0 0,-1 0 0 0 0,1-1 0 0 0,-1 1 0 0 0,0 0 0 0 0,0 0 1 0 0,0-1-1 0 0,0 1-15 0 0,-1 2 32 0 0,0 0-1 0 0,0 0 1 0 0,1 0 0 0 0,0 1-1 0 0,0-1 1 0 0,-1 5-32 0 0,1-2 44 0 0,0 0 0 0 0,-1 0 0 0 0,0-1 1 0 0,-1 1-45 0 0,0 0 35 0 0,2-6-21 0 0,0-1 1 0 0,1 1-1 0 0,0 0 0 0 0,0 0 0 0 0,0 0 1 0 0,0 0-1 0 0,0 0 0 0 0,0 0 0 0 0,1 0 1 0 0,0 1-1 0 0,-1-1 0 0 0,1 2-14 0 0,1 7 34 0 0,-1-4-6 0 0,0 1 0 0 0,0-1 0 0 0,-1 0 0 0 0,-1 8-28 0 0,-3-4 30 0 0,4-10-27 0 0,0 0 0 0 0,0-1-1 0 0,0 1 1 0 0,0 0 0 0 0,1 0 0 0 0,-1 0 0 0 0,0 0 0 0 0,1-1 0 0 0,0 1 0 0 0,0 0 0 0 0,-1 0 0 0 0,1 0-1 0 0,0 0 1 0 0,0 0 0 0 0,1 0 0 0 0,-1 0 0 0 0,0 0 0 0 0,1 0 0 0 0,-1 0-3 0 0,5 8 21 0 0,-4-7-14 0 0,0 0-1 0 0,1 0 1 0 0,-1 0-1 0 0,0 1 1 0 0,0-1-1 0 0,-1 0 1 0 0,1 0-1 0 0,-1 1 1 0 0,0 1-7 0 0,0-3 5 0 0,1 0 0 0 0,-1-1-1 0 0,0 1 1 0 0,0 0 0 0 0,1-1 0 0 0,-1 1 0 0 0,1-1-1 0 0,-1 1 1 0 0,1 0 0 0 0,0-1 0 0 0,0 1 0 0 0,0-1 0 0 0,0 0-1 0 0,0 1-4 0 0,4 6 10 0 0,-1 2 21 0 0,-4-9-29 0 0,1 0 0 0 0,-1 0 1 0 0,0 0-1 0 0,1 0 0 0 0,-1 0 1 0 0,1 1-1 0 0,-1-1 0 0 0,1 0 0 0 0,0-1 1 0 0,-1 1-1 0 0,1 0 0 0 0,0 0 1 0 0,0 0-1 0 0,-1 0 0 0 0,1 0 1 0 0,0-1-1 0 0,0 1 0 0 0,0 0 1 0 0,0-1-1 0 0,0 1 0 0 0,0-1 0 0 0,0 1 1 0 0,0-1-1 0 0,1 1 0 0 0,-1-1 1 0 0,0 0-1 0 0,0 0 0 0 0,0 0 1 0 0,0 1-1 0 0,0-1 0 0 0,1 0 1 0 0,-1 0-1 0 0,1-1-2 0 0,0 2 1 0 0,-1-1 0 0 0,1 0 0 0 0,0 0 0 0 0,0 1 0 0 0,-1-1 0 0 0,1 1 0 0 0,0-1 0 0 0,-1 1 0 0 0,1 0 0 0 0,0-1 0 0 0,-1 1 0 0 0,1 0 0 0 0,-1 0-1 0 0,1 0 5 0 0,-1 0-1 0 0,1 0 0 0 0,0 0 1 0 0,-1 0-1 0 0,1 0 1 0 0,0-1-1 0 0,-1 1 0 0 0,1-1 1 0 0,0 0-1 0 0,0 1 1 0 0,-1-1-1 0 0,1 0 1 0 0,0 0-5 0 0,23 0-23 0 0,-13 0-22 0 0,-1 0-35 0 0,4 0-59 0 0,1 0-50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35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32 4384 0 0,'0'0'127'0'0,"0"-3"-1"0"0,0-3-79 0 0,0 2 36 0 0,0 2 83 0 0,0 1 197 0 0,-2 1 337 0 0,0 0-696 0 0,1 0 82 0 0,-2 0 70 0 0,1 0 59 0 0,-1 0 43 0 0,0 0 34 0 0,-12 0 1220 0 0,11 0-1111 0 0,0 0-85 0 0,3 0-181 0 0,-1 0-47 0 0,1 0-55 0 0,-1 0-60 0 0,-3-3 479 0 0,-9-7 11 0 0,2 7-59 0 0,7 6 9 0 0,4-2-364 0 0,-2 2 41 0 0,-5 2 49 0 0,2-2 17 0 0,0-2 43 0 0,-2-1 107 0 0,-2 3-69 0 0,0 2-69 0 0,1 0-57 0 0,-2 0 38 0 0,-7 6 106 0 0,10-6-66 0 0,-13 6-44 0 0,11-5 3 0 0,5-1-90 0 0,-1 0-14 0 0,-1-2 14 0 0,5-2-39 0 0,-1 0 0 0 0,0 0 0 0 0,0 1 0 0 0,1-1 0 0 0,-1 1 0 0 0,1 0 0 0 0,-1 0 1 0 0,1 0-1 0 0,0 0 0 0 0,-1 0 0 0 0,1 0 0 0 0,0 0 0 0 0,0 1 0 0 0,1-1 0 0 0,-1 2-19 0 0,-3 6 75 0 0,4-8-59 0 0,0 1 0 0 0,0-1-1 0 0,0 0 1 0 0,-1 0 0 0 0,1 0 0 0 0,-1 0-1 0 0,1 0 1 0 0,-1 0 0 0 0,0 0-16 0 0,-1 2 23 0 0,-1 1 1 0 0,1-1 0 0 0,0 1-1 0 0,0-1 1 0 0,1 1-1 0 0,0 0 1 0 0,-1 0 0 0 0,1 1-24 0 0,-7 14 83 0 0,7-16-69 0 0,0 0 1 0 0,1-1-1 0 0,-1 1 1 0 0,1 0-1 0 0,0 0 1 0 0,0 0-1 0 0,0 0 1 0 0,0 0-1 0 0,0 1-14 0 0,1 19 85 0 0,0 86 273 0 0,3-89-286 0 0,-1-18-63 0 0,-1 1 0 0 0,1-1 1 0 0,-1 0-1 0 0,1 0 0 0 0,0 0 1 0 0,1 0-10 0 0,10 17 66 0 0,-9-9-25 0 0,-3-10-40 0 0,-1 0 0 0 0,0 0 0 0 0,1 0 1 0 0,-1 1-1 0 0,1-1 0 0 0,-1 0 1 0 0,1 0-1 0 0,0 0 0 0 0,-1 0 0 0 0,1 0 1 0 0,0-1-1 0 0,0 1 0 0 0,0 0 0 0 0,0 0 1 0 0,0 0-1 0 0,-1-1 0 0 0,1 1 1 0 0,1 0-2 0 0,9 4 0 0 0,-9-4 0 0 0,0 0 0 0 0,0 0 0 0 0,1 0 0 0 0,-1 0 0 0 0,0 1 0 0 0,0-1 0 0 0,0 1 0 0 0,0-1 0 0 0,0 1 0 0 0,5 6 0 0 0,-4-5 0 0 0,0 1 0 0 0,1-1 0 0 0,-1 0 0 0 0,1 0 0 0 0,-1 0 0 0 0,1-1 0 0 0,6 3 0 0 0,-1-2 0 0 0,1 1 0 0 0,5 0 0 0 0,2 1 12 0 0,-2 1 22 0 0,-11-5-29 0 0,-1 1 0 0 0,0-1 0 0 0,0 0-1 0 0,1 0 1 0 0,-1-1 0 0 0,1 1 0 0 0,-1-1 0 0 0,2 0-5 0 0,16 1 54 0 0,2 0 38 0 0,1-5 67 0 0,-18 2-142 0 0,22-8 114 0 0,-24 8-99 0 0,-1 1 0 0 0,1-1 0 0 0,-1 0 0 0 0,0 0 0 0 0,0-1 0 0 0,0 1 0 0 0,1-1-32 0 0,3-5 83 0 0,-4 5-38 0 0,0 0-1 0 0,1-1 0 0 0,-1 1 1 0 0,1 0-1 0 0,-1 1 1 0 0,2-1-45 0 0,5-2 126 0 0,-8 4-86 0 0,1 0 1 0 0,-1 0 0 0 0,0 0-1 0 0,0 0 1 0 0,0-1 0 0 0,0 1-1 0 0,0-1 1 0 0,0 1-1 0 0,0-1-40 0 0,4-4 109 0 0,-3 3-13 0 0,0 0 0 0 0,0-1 0 0 0,0 1 0 0 0,0-1 1 0 0,1-1-97 0 0,5-17 392 0 0,2 2-271 0 0,-8 17-109 0 0,-1 1 0 0 0,0-1 1 0 0,-1 0-1 0 0,1 0 0 0 0,0 0 0 0 0,-1-1 1 0 0,0 1-1 0 0,0 0 0 0 0,0 0 0 0 0,0-1 1 0 0,0 1-1 0 0,-1-1-12 0 0,0-3 9 0 0,0 5 1 0 0,0 0 0 0 0,0 0 0 0 0,0-1 0 0 0,0 1 0 0 0,0 0 0 0 0,0 0 0 0 0,1 0 0 0 0,-1 0 0 0 0,1 0 0 0 0,0-1-10 0 0,5-15 71 0 0,-6 15-64 0 0,0 1 0 0 0,-1 0 0 0 0,1-1 0 0 0,0 1 0 0 0,-1 0 0 0 0,0-1 0 0 0,1 1 0 0 0,-1 0 0 0 0,0 0-7 0 0,0-2 7 0 0,-4-33 68 0 0,3 32-64 0 0,0-1 1 0 0,0 0 0 0 0,0 0 0 0 0,0 0 0 0 0,-1 0 0 0 0,0 0 0 0 0,0 1 0 0 0,-1 0 0 0 0,-2-4-12 0 0,1 4 2 0 0,1 0 0 0 0,0 0 1 0 0,0-1-1 0 0,0 1 0 0 0,1-1-2 0 0,0 1 0 0 0,-1-1 0 0 0,0 1 0 0 0,0-1 0 0 0,0 1-1 0 0,-1 1 1 0 0,-8-12 0 0 0,11 11 0 0 0,-4-6 0 0 0,-17-5 0 0 0,6 6-10 0 0,-16-9-162 0 0,26 17 148 0 0,0 1-85 0 0,-3 1-99 0 0,-4 0-166 0 0,7 1 133 0 0,6-1 136 0 0,0 0 3 0 0,1 0-18 0 0,-1 0-46 0 0,1 0-13 0 0,0 0-46 0 0,0 0-51 0 0,0 0-58 0 0,0 0-62 0 0,0 0-57 0 0,0 0-52 0 0,0 0-45 0 0,0 0-160 0 0,0 0-44 0 0,0 0-194 0 0,0 0-522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40.1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8032 0 0,'0'0'182'0'0,"0"0"29"0"0,0 0 12 0 0,0 0 39 0 0,0 0-66 0 0,0 0 35 0 0,0 0 272 0 0,0 0 10 0 0,0 0-215 0 0,0 0-137 0 0,0 0-51 0 0,0 0-14 0 0,0 0-5 0 0,0 0-24 0 0,3 3-14 0 0,10 10-42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6.6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1 189 6160 0 0,'0'0'133'0'0,"2"0"23"0"0,4 0 36 0 0,0 0-78 0 0,4 0-52 0 0,16 0-104 0 0,-18 0 101 0 0,0 0 88 0 0,-1 0 84 0 0,0 0 117 0 0,-4 0-123 0 0,1 0 37 0 0,0 0 41 0 0,-1 0 43 0 0,5 0-46 0 0,-2-2-47 0 0,4-4 146 0 0,-2 1-141 0 0,3 0 126 0 0,3-2 64 0 0,-8 4-250 0 0,1 0 44 0 0,1 2-59 0 0,5 0 62 0 0,4 0 7 0 0,-9-2 25 0 0,1-1 0 0 0,-1 0-1 0 0,5-4-276 0 0,3-2 291 0 0,-4 3-132 0 0,-6 4-125 0 0,-2 0-37 0 0,8-4 153 0 0,-5 2-81 0 0,2-1-10 0 0,-3 6-9 0 0,0-3 10 0 0,4-7-35 0 0,-6 3 45 0 0,-8-2-53 0 0,4 9-17 0 0,-7-5 38 0 0,7 5-37 0 0,0 0 0 0 0,-1 0 1 0 0,1-1-1 0 0,-1 1 0 0 0,1 0 0 0 0,0 0 1 0 0,-1-1-1 0 0,1 1 0 0 0,0 0 0 0 0,0 0 1 0 0,-1-1-1 0 0,1 1 0 0 0,0 0 1 0 0,-1-1-1 0 0,1 1 0 0 0,0-1 0 0 0,0 1 1 0 0,0 0-1 0 0,0-1 0 0 0,-1 1 1 0 0,1 0-1 0 0,0-1 0 0 0,0 1 0 0 0,0-1 1 0 0,0 1-1 0 0,0-1 0 0 0,0 1 0 0 0,0 0 1 0 0,0-1-1 0 0,0 1 0 0 0,0-1-1 0 0,0 1 1 0 0,0 0 0 0 0,0 0-1 0 0,0 0 1 0 0,0 0 0 0 0,0 0 0 0 0,0 0-1 0 0,0-1 1 0 0,0 1 0 0 0,0 0 0 0 0,0 0-1 0 0,0 0 1 0 0,0 0 0 0 0,0 0 0 0 0,0 0-1 0 0,0 0 1 0 0,0 0 0 0 0,0 0 0 0 0,0 0-1 0 0,0-1 1 0 0,0 1 0 0 0,0 0 0 0 0,0 0-1 0 0,0 0 1 0 0,0 0 0 0 0,0 0 0 0 0,0 0-1 0 0,0 0 1 0 0,0 0 0 0 0,0 0 0 0 0,0 0-1 0 0,0 0 1 0 0,0 0 0 0 0,-1 0 0 0 0,1-1-1 0 0,0 1 1 0 0,0 0 0 0 0,0 0 0 0 0,0 0-1 0 0,0 0 1 0 0,0 0 0 0 0,0 0 0 0 0,0 0-1 0 0,0 0 1 0 0,0 0 0 0 0,-1 0 0 0 0,1 0-1 0 0,0 0 1 0 0,0 0 0 0 0,0 0 0 0 0,0 0-1 0 0,0 0 1 0 0,0 0 0 0 0,0 0 0 0 0,0 0-1 0 0,0 0 1 0 0,0 0 0 0 0,-1 0-1 0 0,-27 0 11 0 0,20 0-11 0 0,6 0 0 0 0,0 0 0 0 0,0 0 0 0 0,0 0 0 0 0,0 0 0 0 0,-1 0 0 0 0,1 0 0 0 0,0 1 0 0 0,0-1 0 0 0,0 1 0 0 0,-1 0 0 0 0,-3 2-2 0 0,0 0-10 0 0,0 0 0 0 0,0 0 0 0 0,0 1 0 0 0,0 0 0 0 0,1 0 0 0 0,-1 1 12 0 0,-36 27-14 0 0,31-17 14 0 0,0-5 0 0 0,8-7 0 0 0,0-1 0 0 0,0 0 0 0 0,1 1 0 0 0,-1-1 0 0 0,1 1 0 0 0,0 0 0 0 0,-1 0 0 0 0,1 0 0 0 0,1 0 0 0 0,-1 0 0 0 0,0 2 0 0 0,1-2-1 0 0,0 0 1 0 0,0-1-1 0 0,1 0 0 0 0,-1 1 0 0 0,0-1 0 0 0,0 0 1 0 0,-1 1-1 0 0,1-1 0 0 0,0 0 0 0 0,-1 0 0 0 0,1 0 1 0 0,-1 0-1 0 0,0 0 0 0 0,0 0 1 0 0,-13 18-46 0 0,4 2 37 0 0,8-16 11 0 0,3-5-2 0 0,-1 0 0 0 0,1 1 0 0 0,-1 0 0 0 0,1-1 0 0 0,-1 1 0 0 0,1-1 0 0 0,0 1 0 0 0,0-1 0 0 0,0 1 0 0 0,0 0 0 0 0,0-1 0 0 0,0 1 0 0 0,0-1 0 0 0,1 1 0 0 0,-1-1 0 0 0,1 1 0 0 0,-1-1 0 0 0,1 1 0 0 0,-1-1 0 0 0,1 1 0 0 0,0-1 0 0 0,0 1 0 0 0,-1-1 0 0 0,2 1 0 0 0,-1 0 0 0 0,0-1 0 0 0,0 1 0 0 0,0 0 0 0 0,0 1 0 0 0,0-1 0 0 0,-1 0 0 0 0,1 0 0 0 0,0 0 0 0 0,-1 0 0 0 0,0 3 0 0 0,0-4 0 0 0,1 0 0 0 0,-1 0 0 0 0,0 0 0 0 0,0 0 0 0 0,0-1 0 0 0,1 1 0 0 0,-1 0 0 0 0,0 0 0 0 0,1 0 0 0 0,-1 0 0 0 0,1 0 0 0 0,-1 0 0 0 0,1-1 0 0 0,0 1 0 0 0,-1 0 0 0 0,1 0 0 0 0,0-1 0 0 0,-1 1 0 0 0,1 0 0 0 0,0-1 0 0 0,0 1 0 0 0,0-1 0 0 0,0 1 0 0 0,-1-1 0 0 0,1 1 0 0 0,0-1 0 0 0,0 0 0 0 0,15 11 0 0 0,-15-9 0 0 0,0-1 0 0 0,0 0 0 0 0,1 0 0 0 0,-1 0 0 0 0,0 1 0 0 0,1-1 0 0 0,-1 0 0 0 0,0-1 0 0 0,1 1 0 0 0,0 0 0 0 0,-1 0 0 0 0,1-1 0 0 0,-1 1 0 0 0,1 0 0 0 0,0-1 0 0 0,-1 0 0 0 0,1 1 0 0 0,0-1 0 0 0,-1 0 0 0 0,2 0 0 0 0,1 0-43 0 0,1 1-66 0 0,-1-1-60 0 0,0 1-54 0 0,0 0-49 0 0,-1 1-41 0 0,4 0-417 0 0,-1 1-1 0 0,4 0-434 0 0,2-1-486 0 0,7-1-943 0 0</inkml:trace>
  <inkml:trace contextRef="#ctx0" brushRef="#br0" timeOffset="413.08">632 32 6832 0 0,'-3'2'200'0'0,"-8"11"-8"0"0,6-2-149 0 0,-2 3-41 0 0,4-7-7 0 0,0 1 32 0 0,3 0 55 0 0,0 0 57 0 0,-3 0 59 0 0,-1 0 48 0 0,-5 7 223 0 0,1 0-1 0 0,3-6-223 0 0,3 6 161 0 0,2-14-379 0 0,0 0-1 0 0,0 0 1 0 0,0 0 0 0 0,0 0-1 0 0,0 0 1 0 0,0-1 0 0 0,0 1-1 0 0,-1 0 1 0 0,1 0-1 0 0,0 0 1 0 0,0-1 0 0 0,-1 1-1 0 0,1 0 1 0 0,-1 0 0 0 0,1 0-27 0 0,-7 3 250 0 0,7-4-234 0 0,-1 1-1 0 0,1-1 1 0 0,0 0 0 0 0,-1 0-1 0 0,1 1 1 0 0,-1-1-1 0 0,1 0 1 0 0,0 1 0 0 0,-1-1-1 0 0,1 0 1 0 0,0 1 0 0 0,-1-1-1 0 0,1 1 1 0 0,0-1 0 0 0,0 1-1 0 0,-1-1 1 0 0,1 0-1 0 0,0 1 1 0 0,0-1 0 0 0,0 1-1 0 0,-1-1 1 0 0,1 1 0 0 0,0-1-1 0 0,0 1 1 0 0,0-1 0 0 0,0 1-1 0 0,0-1 1 0 0,0 1-1 0 0,0-1 1 0 0,0 1 0 0 0,0-1-1 0 0,1 1-15 0 0,-1 14 257 0 0,2-3-40 0 0,2-3-37 0 0,3 0-32 0 0,-5-6 96 0 0,-2-1-42 0 0,0 0-106 0 0,0-1-73 0 0,0 2-49 0 0,0-2 44 0 0,0 0 34 0 0,0 0 48 0 0,0 0 61 0 0,0 0 73 0 0,0 1 87 0 0,3-2-34 0 0,3 1-115 0 0,19-1 232 0 0,-14-3-174 0 0,-6-8-4 0 0,6 6-2 0 0,-6-6-19 0 0,6 5-83 0 0,-10 6-116 0 0,0-1 0 0 0,1 1 0 0 0,-1-1 0 0 0,0 1 0 0 0,0-1 0 0 0,-1 1 0 0 0,1-1 0 0 0,0 0 0 0 0,0 0 0 0 0,0 1 0 0 0,0-1-1 0 0,0 0 1 0 0,-1 0 0 0 0,1 0 0 0 0,0 0 0 0 0,0 0-6 0 0,4-31 148 0 0,4 16-134 0 0,-5 10-11 0 0,0-1 1 0 0,-1 0-1 0 0,3-7-3 0 0,-1-12 43 0 0,-2 19-40 0 0,0 0 1 0 0,1 0-1 0 0,4-6-3 0 0,1-3 11 0 0,-4 3 32 0 0,5 8-32 0 0,-5-2-9 0 0,-5 7-2 0 0,0-1-1 0 0,1 1 1 0 0,-1-1-1 0 0,0 1 1 0 0,0 0-1 0 0,1-1 0 0 0,-1 1 1 0 0,0 0-1 0 0,0-1 1 0 0,1 1-1 0 0,-1 0 1 0 0,0 0-1 0 0,1-1 0 0 0,-1 1 1 0 0,0 0-1 0 0,1 0 1 0 0,-1-1-1 0 0,1 1 1 0 0,-1 0-1 0 0,0 0 1 0 0,1 0-1 0 0,-1 0 0 0 0,1 0 1 0 0,-1 0-1 0 0,0 0 1 0 0,1 0-1 0 0,-1-1 1 0 0,1 1-1 0 0,-1 1 0 0 0,1-1 1 0 0,-1 0 0 0 0,3 0-72 0 0,-1 0 4 0 0,0 0 64 0 0,-1 0 0 0 0,0 0 0 0 0,1 0 0 0 0,-1 0 0 0 0,0 1 0 0 0,1-1 0 0 0,-1 1 0 0 0,0-1 0 0 0,0 1 0 0 0,0-1 1 0 0,1 1-1 0 0,-1 0 0 0 0,0-1 0 0 0,0 1 0 0 0,0 0 0 0 0,0 0 0 0 0,0 0 0 0 0,0 0 0 0 0,0 0 0 0 0,-1 0 0 0 0,1 0 0 0 0,0 0 0 0 0,0 0 4 0 0,4 13-66 0 0,-1-12 42 0 0,2 3-16 0 0,-4 10-1 0 0,-2-13 34 0 0,-1 1 0 0 0,1-1 0 0 0,0 0 0 0 0,1 1 0 0 0,-1-1 0 0 0,0 0 0 0 0,1 0 0 0 0,-1 0 0 0 0,1 1 0 0 0,0-1 0 0 0,0 1 7 0 0,1 0-2 0 0,-1 0 0 0 0,1 1 0 0 0,0-1 1 0 0,-1 1-1 0 0,0 0 0 0 0,0-1 0 0 0,0 1 0 0 0,0 0 0 0 0,-1 3 2 0 0,1 19-53 0 0,-1-5 44 0 0,-1 40 5 0 0,0-54 4 0 0,0 0 0 0 0,0 0 0 0 0,0 0 0 0 0,-1 0 0 0 0,0-1 0 0 0,-1 1 1 0 0,-1 3-1 0 0,1-3 0 0 0,0 1 0 0 0,0 1 0 0 0,1-1 0 0 0,0 0 0 0 0,1 0 0 0 0,0 1 0 0 0,0-1 0 0 0,1 1 0 0 0,0-1 0 0 0,0 2 0 0 0,0-8 0 0 0,0 1 1 0 0,0-1-1 0 0,0 1 1 0 0,0-1-1 0 0,-1 1 1 0 0,1-1-1 0 0,-1 1 1 0 0,0-1-1 0 0,1 1 1 0 0,-1-1-1 0 0,0 0 1 0 0,-1 0-1 0 0,1 1 1 0 0,0-1-1 0 0,-1 0 1 0 0,1 0-1 0 0,-1 0 0 0 0,-6 9 31 0 0,1 4 32 0 0,2 5 8 0 0,4-15-52 0 0,0 0-1 0 0,0-1 0 0 0,0 1 1 0 0,-1-1-1 0 0,0 1 1 0 0,0-1-1 0 0,-1 2-18 0 0,-17 21 207 0 0,5-5-35 0 0,5-5 3 0 0,6-8-64 0 0,0-2-33 0 0,-6 8 40 0 0,0 0 6 0 0,6-7-41 0 0,0 1 35 0 0,1-6-75 0 0,1 0 0 0 0,0 0 0 0 0,-1 0 0 0 0,0 0 0 0 0,1-1 1 0 0,-1 1-1 0 0,0-1 0 0 0,0 1 0 0 0,-1-1 0 0 0,1 0 1 0 0,0 0-1 0 0,-1 0-43 0 0,-14 7 189 0 0,13-7-146 0 0,2-1-11 0 0,0 0-1 0 0,0 0 1 0 0,0 0-1 0 0,-1-1 1 0 0,1 0 0 0 0,0 0-1 0 0,0 0 1 0 0,-1 0-1 0 0,1 0 1 0 0,-1 0-32 0 0,-7-1 60 0 0,-10 1 37 0 0,10 0-49 0 0,10 0-46 0 0,0 0-1 0 0,1 0 0 0 0,-1 0 0 0 0,0 0 0 0 0,0 0 0 0 0,0 0 0 0 0,0 0 1 0 0,0 0-1 0 0,1-1 0 0 0,-1 1 0 0 0,0 0 0 0 0,0 0 0 0 0,0-1 0 0 0,0 0-1 0 0,0 0 61 0 0,0-1-106 0 0,0-1-112 0 0,1 0-112 0 0,0 0-118 0 0,0-1-120 0 0,0 1-123 0 0,0 0-127 0 0,0 1 288 0 0,0 1-39 0 0,0-1-40 0 0,0 0-41 0 0,0-4-1514 0 0,0-3-1196 0 0</inkml:trace>
  <inkml:trace contextRef="#ctx0" brushRef="#br0" timeOffset="2271.52">726 47 4744 0 0,'0'0'135'0'0,"3"0"-2"0"0,7 0-57 0 0,-8 0 2 0 0,-1 0 87 0 0,-1 0 137 0 0,0 0 9 0 0,0 0-13 0 0,0 0-54 0 0,0 0-20 0 0,0 0-6 0 0,0 0-17 0 0,0 0-60 0 0,0 0-21 0 0,0 0-6 0 0,0 0 8 0 0,0 0 46 0 0,0 0 22 0 0,0 0 2 0 0,0 0 16 0 0,0 0 66 0 0,0 0 29 0 0,0 0 8 0 0,0 0-1 0 0,3-2-4 0 0,7-9-2 0 0,-7 9 0 0 0,-3-1-8 0 0,0 3-284 0 0,0-1 0 0 0,0 1 0 0 0,0-1 0 0 0,0 1 0 0 0,0-1 0 0 0,0 1 0 0 0,0-1 0 0 0,0 1 0 0 0,0-1 0 0 0,-1 1 0 0 0,1-1 0 0 0,0 1 0 0 0,0-1 0 0 0,0 1 0 0 0,-1-1 0 0 0,1 1 0 0 0,0 0 0 0 0,0-1 0 0 0,-1 1 0 0 0,1-1 0 0 0,0 1 0 0 0,-1 0 0 0 0,1-1 0 0 0,-1 1 0 0 0,1 0 0 0 0,0-1 0 0 0,-1 1 0 0 0,1 0 0 0 0,-1 0 0 0 0,1 0 0 0 0,-1-1 0 0 0,1 1 0 0 0,-1 0 0 0 0,1 0 0 0 0,0 0 0 0 0,-1 0 0 0 0,1 0 0 0 0,-1 0 0 0 0,1 0 0 0 0,-1 0 0 0 0,1 0 0 0 0,-1 0-12 0 0,-2 0 240 0 0,3 0-12 0 0,0-3-50 0 0,0 3-171 0 0,0-1 0 0 0,0 1 0 0 0,0-1 0 0 0,0 1 0 0 0,0 0-1 0 0,0-1 1 0 0,0 1 0 0 0,0-1 0 0 0,0 1 0 0 0,0-1 0 0 0,0 1 0 0 0,0 0-1 0 0,0-1 1 0 0,-1 1 0 0 0,1-1 0 0 0,0 1 0 0 0,0-1 0 0 0,0 1 0 0 0,-1 0-1 0 0,1-1 1 0 0,0 1 0 0 0,-1 0 0 0 0,1-1 0 0 0,0 1 0 0 0,-1 0 0 0 0,1 0-1 0 0,0-1 1 0 0,-1 1 0 0 0,1 0 0 0 0,-1 0 0 0 0,1-1 0 0 0,0 1-7 0 0,-4-1 92 0 0,-2 1 50 0 0,6 0-53 0 0,-2 3-22 0 0,-9 7-3 0 0,6-7-11 0 0,4-3-52 0 0,0 0-1 0 0,1 0 1 0 0,-1 0 0 0 0,0 0 0 0 0,1 0-1 0 0,-1 0 1 0 0,0 0 0 0 0,1 0-1 0 0,-1 1 1 0 0,0-1 0 0 0,1 0-1 0 0,-1 0 1 0 0,1 1 0 0 0,-1-1 0 0 0,0 1-1 0 0,-3 5 3 0 0,4-5-2 0 0,-1-1 1 0 0,1 0-1 0 0,0 1 1 0 0,0-1-1 0 0,-1 1 1 0 0,1-1 0 0 0,0 0-1 0 0,-1 1 1 0 0,1-1-1 0 0,0 0 1 0 0,-1 1-1 0 0,1-1 1 0 0,-1 0 0 0 0,1 1-1 0 0,0-1 1 0 0,-1 0-1 0 0,1 0 1 0 0,-1 0-1 0 0,1 1 1 0 0,-1-1 0 0 0,1 0-1 0 0,-1 0 1 0 0,1 0-1 0 0,-1 0 1 0 0,1 0-1 0 0,-1 0 1 0 0,1 0 0 0 0,-1 0-1 0 0,1 0 1 0 0,-1 0-1 0 0,1 0 1 0 0,-1 0-2 0 0,0 0 1 0 0,0-1-1 0 0,0 1 1 0 0,0 0 0 0 0,1 0 0 0 0,-1 1 0 0 0,0-1-1 0 0,0 0 1 0 0,0 0 0 0 0,0 0 0 0 0,1 1-1 0 0,-1-1 1 0 0,0 0 0 0 0,0 1 0 0 0,0-1-1 0 0,-4 11 10 0 0,-9-6 17 0 0,1 6-103 0 0,11-9-55 0 0,2-2 43 0 0,0 0 19 0 0,0 0-33 0 0,0 0-15 0 0,0 0-34 0 0,0 0-39 0 0,0 0-43 0 0,0 0-48 0 0,0 0-42 0 0,0 0-40 0 0,0 0-34 0 0,0 0-116 0 0,0 0-35 0 0,0 0-1211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7.3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143 302 7512 0 0,'0'0'166'0'0,"2"0"29"0"0,2 0-114 0 0,12-1 264 0 0,-11 0-302 0 0,-1 0-89 0 0,12-10 46 0 0,-9 9 6 0 0,-1-1 57 0 0,-3-2 85 0 0,-1 0 59 0 0,5 0 88 0 0,-7 5-275 0 0,1 0 0 0 0,-1 0-1 0 0,1-1 1 0 0,-1 1 0 0 0,0 0 0 0 0,1-1-1 0 0,-1 1 1 0 0,1 0 0 0 0,-1-1 0 0 0,0 1-1 0 0,1 0 1 0 0,-1-1 0 0 0,0 1 0 0 0,0-1 0 0 0,1 1-1 0 0,-1 0 1 0 0,0-1 0 0 0,0 1 0 0 0,0-1-1 0 0,1 1 1 0 0,-1-1 0 0 0,0 1 0 0 0,0-1 0 0 0,0 1-1 0 0,0-1 1 0 0,0 1 0 0 0,0-1 0 0 0,0 1-1 0 0,0-1 1 0 0,0 1 0 0 0,0-1 0 0 0,-1 0-20 0 0,2-3 158 0 0,-1-1 41 0 0,0-12 491 0 0,0 9-424 0 0,-1 2-49 0 0,0 3-152 0 0,0 2-36 0 0,-10-5 331 0 0,6-7-68 0 0,-6 0-32 0 0,9 10-82 0 0,0 1-61 0 0,2-1-38 0 0,0 0-37 0 0,0 0-17 0 0,-1 1 35 0 0,-9-3 141 0 0,6-2-79 0 0,0 3-11 0 0,-1 2-5 0 0,-3 2 63 0 0,6 0-163 0 0,0 0-1 0 0,1 1 1 0 0,-1-1-1 0 0,0 1 1 0 0,1-1-1 0 0,-1 1 0 0 0,1 0 1 0 0,-1-1-1 0 0,0 1 1 0 0,1 0-1 0 0,-2 1-5 0 0,-5 3 23 0 0,-40 16-12 0 0,47-20-11 0 0,1-1 0 0 0,-1 1 0 0 0,0 0 0 0 0,0-1 0 0 0,0 1 0 0 0,0 0 0 0 0,1 0 0 0 0,-1 0 0 0 0,0 0 0 0 0,1 0 0 0 0,-1 0 0 0 0,0 0 0 0 0,1 0 0 0 0,-1 0 0 0 0,1 0 0 0 0,0 0 0 0 0,-7 10 0 0 0,-6-3 10 0 0,8-3 2 0 0,1 0-1 0 0,0 1 1 0 0,0-1-1 0 0,1 1 1 0 0,-3 5-12 0 0,5-9 6 0 0,0 0 0 0 0,0 0 0 0 0,0 0 0 0 0,1 0 0 0 0,-1 1 1 0 0,1-1-1 0 0,0 0 0 0 0,-1 1-6 0 0,1-1 3 0 0,0 0 0 0 0,0-1 1 0 0,0 1-1 0 0,-1 0 0 0 0,1 0 1 0 0,-1-1-1 0 0,1 1 0 0 0,-1 0 0 0 0,0-1 1 0 0,0 1-1 0 0,1 0 0 0 0,-1-1 1 0 0,-1 1-4 0 0,1-1 3 0 0,0 1 0 0 0,1-1 0 0 0,-1 1 1 0 0,0 0-1 0 0,0-1 0 0 0,1 1 1 0 0,-1 0-1 0 0,1-1 0 0 0,-1 1 0 0 0,1 0 1 0 0,0 0-1 0 0,0-1 0 0 0,0 1-3 0 0,2 14 54 0 0,1-9-27 0 0,-1-3-17 0 0,-1-1 0 0 0,1 1 1 0 0,0-1-1 0 0,0 1 1 0 0,0-1-1 0 0,0 0 0 0 0,1 0 1 0 0,-1 0-1 0 0,1 0 0 0 0,2 2-10 0 0,8 0 32 0 0,-7 6 58 0 0,18 2 58 0 0,-20-11-124 0 0,11 2 44 0 0,6-4-11 0 0,-12-1-30 0 0,1 1 10 0 0,-8 1-28 0 0,0-1 1 0 0,0 0 0 0 0,0 0 0 0 0,0 0-1 0 0,0 0 1 0 0,0-1 0 0 0,0 1-1 0 0,0-1 1 0 0,0 1 0 0 0,0-1 0 0 0,0 0-10 0 0,6-3 33 0 0,-6 3-27 0 0,-1 0 0 0 0,0 0 0 0 0,1 0 0 0 0,-1 0 1 0 0,1 0-1 0 0,-1 1 0 0 0,1-1 0 0 0,0 1 0 0 0,-1-1 0 0 0,1 1 0 0 0,0 0 0 0 0,-1-1 1 0 0,1 1-1 0 0,0 0 0 0 0,0 0-6 0 0,5 0-10 0 0,-3 1 24 0 0,0-1 0 0 0,0 0 1 0 0,0-1-1 0 0,0 1 0 0 0,0-1 0 0 0,-1 0 0 0 0,1 0 0 0 0,4-1-14 0 0,7-8-10 0 0,-10 5-59 0 0,1 1-36 0 0,-1 1-36 0 0,0 1-33 0 0,6-3-158 0 0,4-8-177 0 0</inkml:trace>
  <inkml:trace contextRef="#ctx0" brushRef="#br0" timeOffset="302.1">332 33 7200 0 0,'16'4'38'0'0,"39"8"86"0"0,-38-6-47 0 0,0 1 36 0 0,-17-7-108 0 0,0 0 1 0 0,1 0-1 0 0,-1 0 1 0 0,0 0-1 0 0,0 1 1 0 0,1-1-1 0 0,-1 0 1 0 0,0 0-1 0 0,0 0 1 0 0,0 0 0 0 0,1 0-1 0 0,-1 0 1 0 0,0 0-1 0 0,0 0 1 0 0,0 0-1 0 0,1 1 1 0 0,-1-1-1 0 0,0 0 1 0 0,0 0-1 0 0,0 0 1 0 0,0 0-1 0 0,0 1 1 0 0,1-1-1 0 0,-1 0 1 0 0,0 0-1 0 0,0 0 1 0 0,0 1-1 0 0,0-1 1 0 0,0 0-1 0 0,0 0 1 0 0,0 1 0 0 0,0-1-1 0 0,0 0 1 0 0,0 0-1 0 0,0 1-5 0 0,0 0 12 0 0,1 1 0 0 0,-1-1 0 0 0,0 1 0 0 0,1 0-1 0 0,-1-1 1 0 0,1 1 0 0 0,-1-1 0 0 0,1 1 0 0 0,0-1 0 0 0,0 1 0 0 0,0-1 0 0 0,0 0-12 0 0,0 1 4 0 0,0 0 1 0 0,0-1 0 0 0,0 1-1 0 0,-1 0 1 0 0,1 0 0 0 0,0 0-1 0 0,-1 0 1 0 0,1 0 0 0 0,-1-1-1 0 0,1 1 1 0 0,-1 0 0 0 0,0 1-5 0 0,0 4-11 0 0,0 8 11 0 0,3-5 105 0 0,2-2 88 0 0,-2-3-19 0 0,-1 0 39 0 0,0 1 37 0 0,-1 1 35 0 0,-1 5 216 0 0,1 11 360 0 0,-5-10-323 0 0,-1-5-263 0 0,4-4 19 0 0,3-2 50 0 0,2 2-86 0 0,-3-3-252 0 0,-1 0 33 0 0,1 2 123 0 0,0 1 113 0 0,-1 7 481 0 0,0-8-537 0 0,0-1-118 0 0,0-1-35 0 0,0 2 446 0 0,0-3-6 0 0,0 0-23 0 0,0 0-16 0 0,0 0-3 0 0,0 0-22 0 0,0-3-89 0 0,0 0-254 0 0,0-1 36 0 0,0-12 401 0 0,0 9-340 0 0,0-1-68 0 0,0 2-111 0 0,0 5-7 0 0,0 0-1 0 0,0 1 1 0 0,0-1-1 0 0,0 0 1 0 0,0 1-1 0 0,0-1 1 0 0,0 0-1 0 0,-1 1 0 0 0,1-1 1 0 0,0 0-1 0 0,0 1 1 0 0,-1-1-1 0 0,1 0 1 0 0,0 1-1 0 0,0-1 1 0 0,-1 1-1 0 0,1-1 1 0 0,-1 1-1 0 0,1-1 1 0 0,-1 1-1 0 0,1-1 1 0 0,-1 1-1 0 0,1-1 1 0 0,-1 1-1 0 0,1-1 1 0 0,-1 1-10 0 0,0 0 9 0 0,1-1-1 0 0,-1 1 1 0 0,1-1 0 0 0,-1 1 0 0 0,1 0-1 0 0,-1-1 1 0 0,1 1 0 0 0,-1-1 0 0 0,1 0-1 0 0,-1 1 1 0 0,1-1 0 0 0,0 1 0 0 0,-1-1 0 0 0,1 0-1 0 0,0 1 1 0 0,0-1 0 0 0,0 0 0 0 0,-1 1-1 0 0,1-1 1 0 0,0 0 0 0 0,0 1 0 0 0,0-1-1 0 0,0 0 1 0 0,0 1 0 0 0,0-1 0 0 0,0 0-9 0 0,0-46 279 0 0,0 31-222 0 0,0 0-39 0 0,0 15-18 0 0,0-1 0 0 0,0 1 0 0 0,0-1 0 0 0,0 1 0 0 0,0-1 0 0 0,0 1 0 0 0,1-1 0 0 0,-1 1 0 0 0,1-1 0 0 0,-1 1 0 0 0,1 0 0 0 0,-1-1 0 0 0,1 1 0 0 0,0 0 0 0 0,-1-1 0 0 0,2 1 0 0 0,9-22 0 0 0,5-6 0 0 0,-5 24 0 0 0,-6-6 0 0 0,-4 11-1 0 0,0-1 0 0 0,-1 1 0 0 0,1 0 0 0 0,0-1 0 0 0,0 1 0 0 0,0 0 0 0 0,-1 0 0 0 0,1 0 0 0 0,0 0 0 0 0,0-1 0 0 0,0 1 0 0 0,0 0 0 0 0,0 0 0 0 0,0 1 1 0 0,4-1-34 0 0,1 0-1 0 0,-1 0 1 0 0,0-1 0 0 0,1 1 0 0 0,-1-1 0 0 0,0 0-1 0 0,3-1 35 0 0,10-6-147 0 0,-8 4 21 0 0,-8 4 103 0 0,0 0 0 0 0,0-1 1 0 0,0 1-1 0 0,0 0 0 0 0,0 1 0 0 0,0-1 0 0 0,0 0 0 0 0,-1 0 0 0 0,1 1 0 0 0,0 0 0 0 0,0-1 0 0 0,0 1 23 0 0,9 3-141 0 0,-3 0 2 0 0,1-1-39 0 0,0-1-51 0 0,1-1-60 0 0,-5-1 157 0 0,-1 0 13 0 0,-1 0-14 0 0,0 0-43 0 0,0 0-11 0 0,-1 0-44 0 0,0 0-48 0 0,-1 0-56 0 0,1 0-60 0 0,-1 0-55 0 0,0 0-49 0 0,0 0-43 0 0,-1 0-157 0 0,0 0-43 0 0,1 0-189 0 0,-1 0-512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5.7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0 269 7544 0 0,'0'0'166'0'0,"3"3"29"0"0,0 1-154 0 0,0 0 1 0 0,0 0-1 0 0,-1 0 0 0 0,1 1 1 0 0,-1-1-1 0 0,1 5-41 0 0,11 18 141 0 0,-3-12-107 0 0,-3-8 0 0 0,-2-1 48 0 0,0 0 53 0 0,0 1 54 0 0,-3 1 57 0 0,3 18 502 0 0,-2-15-350 0 0,9 12 720 0 0,-8-15-761 0 0,-3-4-221 0 0,0 0-35 0 0,4 9 337 0 0,0-2-94 0 0,-2-3-96 0 0,0 10 332 0 0,-5 12 139 0 0,0-18-352 0 0,-1-7-17 0 0,-9 6-104 0 0,9-8-44 0 0,2-1-8 0 0,0-1-185 0 0,0-1 0 0 0,0 1 1 0 0,0-1-1 0 0,0 1 0 0 0,0-1 1 0 0,0 1-1 0 0,-1-1 0 0 0,1 1 1 0 0,0-1-1 0 0,0 1 0 0 0,0-1 1 0 0,0 1-1 0 0,0-1 0 0 0,-1 0 1 0 0,1 1-1 0 0,0-1 0 0 0,0 1 1 0 0,-1-1-1 0 0,1 1 0 0 0,0-1 1 0 0,-1 0-1 0 0,1 1 0 0 0,0-1 1 0 0,-1 0-1 0 0,1 1 0 0 0,-1-1 1 0 0,1 0-1 0 0,0 0 0 0 0,-1 1 1 0 0,1-1-1 0 0,-1 0 0 0 0,1 0 1 0 0,-1 0-1 0 0,1 0 0 0 0,-1 0 1 0 0,1 0-1 0 0,-1 1 0 0 0,1-1 1 0 0,-1 0-1 0 0,1 0 0 0 0,-1 0 1 0 0,0-1-10 0 0,-1 1 200 0 0,2 0 0 0 0,-3 0-13 0 0,-7 0-48 0 0,10 0-137 0 0,-1 0 0 0 0,1 1 0 0 0,0-1 1 0 0,0 0-1 0 0,0 0 0 0 0,0 0 0 0 0,0 0 0 0 0,0 0 0 0 0,0 0 0 0 0,0 0 0 0 0,0 0 0 0 0,0 0 1 0 0,-1 0-1 0 0,1 0 0 0 0,0 0 0 0 0,0 0 0 0 0,0 0 0 0 0,0 0 0 0 0,0 0 0 0 0,0-1 0 0 0,0 1 0 0 0,0 0 1 0 0,0 0-1 0 0,0 0 0 0 0,0 0 0 0 0,-1 0 0 0 0,1 0 0 0 0,0 0 0 0 0,0 0 0 0 0,0 0 0 0 0,0 0 1 0 0,0 0-1 0 0,0 0 0 0 0,0 0 0 0 0,0 0 0 0 0,0 0 0 0 0,0-1 0 0 0,0 1 0 0 0,0 0 0 0 0,0 0 0 0 0,0 0 1 0 0,0 0-1 0 0,0 0 0 0 0,0 0 0 0 0,0 0 0 0 0,0 0 0 0 0,0 0 0 0 0,0 0 0 0 0,0 0 0 0 0,0-1 1 0 0,0 1-1 0 0,0 0 0 0 0,0 0 0 0 0,0 0 0 0 0,0 0 0 0 0,0 0 0 0 0,0 0-2 0 0,0-31 226 0 0,0 14-91 0 0,0 16-127 0 0,0-1-1 0 0,1 1 1 0 0,-1 0-1 0 0,0-1 1 0 0,1 1-1 0 0,-1-1 1 0 0,1 1-1 0 0,0 0 1 0 0,-1-1-1 0 0,1 1 1 0 0,0-1-8 0 0,6-12 35 0 0,-4 1-25 0 0,-2 11-6 0 0,-1-1 1 0 0,1 1 0 0 0,-1 0 0 0 0,1-1 0 0 0,0 1-1 0 0,0 0 1 0 0,0 0 0 0 0,0 0 0 0 0,0 0 0 0 0,0 0 0 0 0,1 0-1 0 0,-1 0 1 0 0,1 0 0 0 0,0 0-5 0 0,-1 0 4 0 0,1 0 1 0 0,-1 0-1 0 0,1 0 0 0 0,-1 0 0 0 0,1 0 0 0 0,-1 0 1 0 0,0-1-1 0 0,0 1 0 0 0,0 0 0 0 0,0-1 0 0 0,-1 1 1 0 0,1-1-1 0 0,-1 1-4 0 0,1-1 3 0 0,-1 1 0 0 0,1-1 0 0 0,0 1 0 0 0,0-1 0 0 0,0 1 0 0 0,0 0 0 0 0,0-1 0 0 0,0 1 0 0 0,1 0 0 0 0,-1 0 0 0 0,1 0-1 0 0,-1 0 1 0 0,1 0-3 0 0,16-21 0 0 0,-16 21 0 0 0,-1-1 0 0 0,1 1 0 0 0,0 0 0 0 0,0 0 0 0 0,0 0 0 0 0,0 0 0 0 0,0 0 0 0 0,0 0 0 0 0,0 0 0 0 0,1 0 0 0 0,-1 1 0 0 0,1 0 0 0 0,-1-1 0 0 0,2 0 1 0 0,-1 0-1 0 0,-1 0 0 0 0,1 0 1 0 0,0-1-1 0 0,0 1 0 0 0,-1-1 0 0 0,1-1 0 0 0,0 1-2 0 0,0 0-1 0 0,0 0 1 0 0,0 0-1 0 0,0 0 1 0 0,4-1 2 0 0,-6 3-6 0 0,1 0 0 0 0,-1 0 1 0 0,1 1-1 0 0,-1-1 0 0 0,1 1 1 0 0,-1-1-1 0 0,1 1 0 0 0,-1 0 1 0 0,1 0-1 0 0,-1 0 0 0 0,1-1 6 0 0,4 1-1 0 0,-4 0-10 0 0,1 0 0 0 0,-1 0 1 0 0,0 0-1 0 0,1 0 0 0 0,-1 0 1 0 0,1 1-1 0 0,-1-1 0 0 0,0 1 1 0 0,1-1-1 0 0,-1 1 11 0 0,14 12-67 0 0,0 4-16 0 0,-7-7 37 0 0,-4-2 23 0 0,-1 5 15 0 0,3 0 14 0 0,-4-8-14 0 0,0 1 0 0 0,0-1 1 0 0,0 1-1 0 0,-1 0 0 0 0,0 0 1 0 0,0 0-1 0 0,-1 0 0 0 0,0 0 0 0 0,1 5 8 0 0,-2-9 0 0 0,0 0 0 0 0,0 0 0 0 0,0 0 0 0 0,1-1 0 0 0,-1 1 0 0 0,1 0 0 0 0,-1 0 0 0 0,1 0 0 0 0,0 0 0 0 0,-1 0 0 0 0,1-1 0 0 0,0 1 0 0 0,1 1 0 0 0,-1-2 0 0 0,0 1 0 0 0,0-1 0 0 0,0 1 0 0 0,-1-1 0 0 0,1 1 0 0 0,0-1 0 0 0,-1 1 0 0 0,1-1 0 0 0,-1 1 0 0 0,0 0 0 0 0,0-1 0 0 0,1 1 0 0 0,-1 1 0 0 0,-1 7-1 0 0,1 14 20 0 0,3-14 30 0 0,4-6-36 0 0,-6-4-13 0 0,-1 0 0 0 0,0 0 0 0 0,0 0 0 0 0,0 0 0 0 0,1 0 0 0 0,-1 0 0 0 0,0 0 0 0 0,0 0 0 0 0,0 0 0 0 0,0 0 0 0 0,1 0 0 0 0,-1 0 0 0 0,0 0 0 0 0,0 0 0 0 0,0 0 0 0 0,0 1 0 0 0,1-1 0 0 0,-1 0 0 0 0,0 0 0 0 0,0 0 0 0 0,0 0 0 0 0,0 0 0 0 0,0 1 0 0 0,0-1 0 0 0,0 0 0 0 0,1 0 0 0 0,-1 0 0 0 0,0 0 0 0 0,0 1 0 0 0,0-1 0 0 0,0 0 0 0 0,0 0 0 0 0,0 0 1 0 0,0 0-1 0 0,0 1 0 0 0,0-1 0 0 0,1 27-1 0 0,-1-14-11 0 0,0-11-39 0 0,0-2-90 0 0,0 0-94 0 0,0 0 66 0 0,0 0-40 0 0,0 0-43 0 0,0 0-42 0 0,0 0-37 0 0,0 0-35 0 0,0 0-237 0 0,0 0-57 0 0,0 0-780 0 0,0 0-617 0 0,0 0-1170 0 0</inkml:trace>
  <inkml:trace contextRef="#ctx0" brushRef="#br0" timeOffset="286.28">710 1 7912 0 0,'0'0'232'0'0,"0"2"-14"0"0,1 6-265 0 0,3-1 96 0 0,1 0 75 0 0,1-1 51 0 0,7 11 355 0 0,-13-16-488 0 0,1 1-1 0 0,-1-1 1 0 0,1 0-1 0 0,-1 1 1 0 0,0-1 0 0 0,1 1-1 0 0,-1-1 1 0 0,0 0-1 0 0,0 1 1 0 0,0 0-42 0 0,2 16 409 0 0,9 11 54 0 0,-6 0 17 0 0,5-8 7 0 0,-4 8-17 0 0,-2-13-262 0 0,-2-9-114 0 0,0-1-1 0 0,0 1 0 0 0,-1 0 1 0 0,0-1-1 0 0,0 1 0 0 0,-1 0-93 0 0,0 1 113 0 0,1 0 1 0 0,0 1-1 0 0,1-1 0 0 0,0 0 0 0 0,0 1-113 0 0,0-2 88 0 0,0 0 0 0 0,-1 1 0 0 0,1-1 0 0 0,-2 0 0 0 0,1 2-88 0 0,0 7 139 0 0,5 7 120 0 0,1 0-5 0 0,-6-6-130 0 0,-1 13 62 0 0,0-1-38 0 0,0 101 375 0 0,1-130-522 0 0,-1 1 1 0 0,0-1-1 0 0,0 1 1 0 0,0-1-1 0 0,0 1 1 0 0,0-1-1 0 0,0 1 1 0 0,0-1-1 0 0,0 1 1 0 0,0-1-1 0 0,0 1 1 0 0,0-1-1 0 0,-1 1 1 0 0,1-1-1 0 0,0 1 1 0 0,0-1-1 0 0,0 1 1 0 0,-1-1 0 0 0,1 1-1 0 0,0-1 1 0 0,0 0-1 0 0,-1 1 1 0 0,1-1-1 0 0,0 1 1 0 0,-1-1-1 0 0,1 0 1 0 0,-1 0-1 0 0,1 1 1 0 0,0-1-1 0 0,-1 0 1 0 0,1 1-1 0 0,-1-1-1 0 0,-6 4 53 0 0,7-3-49 0 0,-1 0-1 0 0,1 0 0 0 0,0-1 1 0 0,-1 1-1 0 0,1 0 0 0 0,0 0 1 0 0,0 0-1 0 0,0 0 0 0 0,0-1 1 0 0,-1 1-1 0 0,1 0 0 0 0,0 0 1 0 0,0 0-1 0 0,1 1-3 0 0,-1 2-62 0 0,0 7 134 0 0,0-8-103 0 0,0 0-74 0 0,0-1-30 0 0,0 0-64 0 0,0 0-71 0 0,0-1-84 0 0,0 0 13 0 0,0 0-55 0 0,0-1-50 0 0,0 1-43 0 0,0-1-147 0 0,0 0-43 0 0,0 0-177 0 0,0 0-474 0 0</inkml:trace>
  <inkml:trace contextRef="#ctx0" brushRef="#br0" timeOffset="574.53">521 332 9016 0 0,'2'-3'265'0'0,"11"-7"-4"0"0,-5 8-196 0 0,-1 1-37 0 0,-6 1-26 0 0,1 0-1 0 0,-1 0 0 0 0,1 0 0 0 0,0 0 0 0 0,-1-1 0 0 0,1 1 0 0 0,-1-1 0 0 0,1 1-1 0 0,-1-1 1 0 0,1 1 0 0 0,-1-1 0 0 0,1 0 0 0 0,-1 0 0 0 0,0 0-1 0 0,12-5 36 0 0,-2 4 16 0 0,2 3 65 0 0,6-1 119 0 0,2-4 82 0 0,-16 2-269 0 0,1 0 25 0 0,1-1 0 0 0,0 1 0 0 0,0 1 0 0 0,1 0 0 0 0,-1 0 0 0 0,6 0-74 0 0,-5 0 63 0 0,0 0 1 0 0,-1 0-1 0 0,1 0 0 0 0,0-1 1 0 0,0 0-64 0 0,0 0 57 0 0,-1 0 1 0 0,1 0 0 0 0,0 1 0 0 0,0 0-1 0 0,1 1-57 0 0,6 0 57 0 0,-7 1-45 0 0,-1-1 0 0 0,1-1 0 0 0,0 1 0 0 0,0-1 1 0 0,1-1-13 0 0,7-2 33 0 0,11-3 9 0 0,-7 5-53 0 0,11 2-69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2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32 490 9792 0 0,'0'0'222'0'0,"0"0"30"0"0,3 0 18 0 0,4 1-151 0 0,1 2-34 0 0,-2 2-34 0 0,-1 2-34 0 0,0 6-17 0 0,6-8 0 0 0,-8-1 17 0 0,1 3 35 0 0,-1 0 35 0 0,0 0 38 0 0,0-3 15 0 0,-2-1-37 0 0,-1 0 0 0 0,1 0 0 0 0,0 0-1 0 0,-1 0 1 0 0,1 0 0 0 0,-1 0 0 0 0,0 0 0 0 0,0 0 0 0 0,0 2-103 0 0,-1 10 364 0 0,0-6-184 0 0,1-2-47 0 0,0 32 483 0 0,0-22-382 0 0,0-6-120 0 0,0 1-62 0 0,0-11-45 0 0,0 0-1 0 0,0-1 1 0 0,0 1 0 0 0,0 0 0 0 0,0 0 0 0 0,0 0 0 0 0,0-1 0 0 0,0 1 0 0 0,-1 0 0 0 0,1 0 0 0 0,0 0 0 0 0,0-1 0 0 0,-1 1 0 0 0,1 0 0 0 0,-1 0-7 0 0,1-1 2 0 0,-1 1 0 0 0,1-1 0 0 0,-1 0 0 0 0,1 0 0 0 0,-1 1 0 0 0,1-1 0 0 0,-1 0 0 0 0,1 0 0 0 0,-1 0 0 0 0,1 1 0 0 0,-1-1 1 0 0,0 0-1 0 0,1 0 0 0 0,-1 0 0 0 0,1 0 0 0 0,-1 0 0 0 0,1 0 0 0 0,-1 0-2 0 0,1 0 1 0 0,0 0 0 0 0,0 0 0 0 0,0 0 0 0 0,0 0 0 0 0,0 0 0 0 0,-1 0-1 0 0,1 0 1 0 0,0 0 0 0 0,0 0 0 0 0,0 0 0 0 0,0 0 0 0 0,0 0 0 0 0,0 0 0 0 0,0 0 0 0 0,0 0 0 0 0,0 0 0 0 0,0 0 0 0 0,-1 0 0 0 0,1 0 0 0 0,0 0 0 0 0,0 0-1 0 0,0 0 1 0 0,0 0 0 0 0,0 0 0 0 0,0 0 0 0 0,0 0 0 0 0,0 0 0 0 0,0 0 0 0 0,0 0 0 0 0,0 0 0 0 0,0 0 0 0 0,0 0 0 0 0,-1 0 0 0 0,1 1 0 0 0,0-1 0 0 0,0 0 0 0 0,0 0-1 0 0,0 0 1 0 0,0 0 0 0 0,0 0 0 0 0,0 0 0 0 0,0 0 0 0 0,0 0 0 0 0,0 0 0 0 0,0 0 0 0 0,0 1 0 0 0,0-1 0 0 0,0 0 0 0 0,0 0 0 0 0,0 0 0 0 0,0 0 0 0 0,0 0-1 0 0,0 0 1 0 0,0 0 0 0 0,0 0 0 0 0,0 0 0 0 0,0 0-1 0 0,0 11 24 0 0,0-8 6 0 0,0-3-92 0 0,0 0-46 0 0,0 0-10 0 0</inkml:trace>
  <inkml:trace contextRef="#ctx0" brushRef="#br0" timeOffset="202.09">16 222 7424 0 0,'0'0'166'0'0,"0"0"29"0"0,0-3 12 0 0,0 2-196 0 0,0 1 1 0 0,0-1-1 0 0,0 0 1 0 0,0 1 0 0 0,0-1-1 0 0,0 0 1 0 0,0 1-1 0 0,0-1 1 0 0,0 0-1 0 0,-1 1 1 0 0,1-1-1 0 0,0 0 1 0 0,-1 1 0 0 0,1-1-1 0 0,0 1-11 0 0,-1-1 3 0 0,0 1-1 0 0,0-1 1 0 0,1 1-1 0 0,-1 0 0 0 0,0 0 1 0 0,0-1-1 0 0,0 1 1 0 0,0 0-1 0 0,1 0 1 0 0,-1 0-1 0 0,0 0 1 0 0,0 0-1 0 0,0 0 1 0 0,0 0-3 0 0</inkml:trace>
  <inkml:trace contextRef="#ctx0" brushRef="#br0" timeOffset="537.69">426 159 6448 0 0,'0'0'190'0'0,"0"0"-49"0"0,-2 0-6 0 0,0 0-131 0 0,0 0 77 0 0,1 0 68 0 0,0 0 60 0 0,0 1 106 0 0,0-1 57 0 0,1 1 127 0 0,0 0 301 0 0,0 0-21 0 0,1 0-316 0 0,0 0-134 0 0,-1 0-69 0 0,1 0-108 0 0,0 0-67 0 0,0 0-78 0 0,0 0-85 0 0,0 0-107 0 0,0 0-116 0 0,1 1 631 0 0,-2 1-2 0 0,0 54 540 0 0,0-13-368 0 0,0-8-157 0 0,0-5-86 0 0,2-12-90 0 0,4-3-45 0 0,1-1-19 0 0,-6 4 30 0 0,-1 144 571 0 0,0-92-379 0 0,0-64-314 0 0,1-5-11 0 0,-1 0 0 0 0,0 0 1 0 0,0 0-1 0 0,0 1 0 0 0,0-1 1 0 0,-1 0-1 0 0,1 0 0 0 0,-1 0 0 0 0,1 0 1 0 0,-1 1-1 0 0,-10 13 10 0 0,8-3 49 0 0,3-10 32 0 0,0-3-30 0 0,0 0-134 0 0,0 0 7 0 0,0 0-67 0 0,0 0-80 0 0,0 0 61 0 0,0 0-35 0 0,0 0-39 0 0,0 0-36 0 0,0 0-358 0 0,0 0 83 0 0,0 0-50 0 0,0 0-694 0 0,0 0-549 0 0,0 0-1040 0 0</inkml:trace>
  <inkml:trace contextRef="#ctx0" brushRef="#br0" timeOffset="972.83">143 443 7856 0 0,'0'0'174'0'0,"0"0"29"0"0,0 0 13 0 0,2 0-31 0 0,0 0-194 0 0,0 0 39 0 0,3 0 144 0 0,8-1 438 0 0,-9 0-473 0 0,-1 0-71 0 0,5-4 177 0 0,2-1 105 0 0,4 4 60 0 0,1 1-36 0 0,0-2-104 0 0,-2 0-78 0 0,-2-1-55 0 0,-5 2-75 0 0,3-1 84 0 0,-1 2-36 0 0,5 1 31 0 0,7-2 3 0 0,14-8 65 0 0,8 5-7 0 0,-18-1-75 0 0,-18 4-90 0 0,0 0-1 0 0,0 1 0 0 0,1 0 1 0 0,-1 0-1 0 0,5 1-36 0 0,52 0 163 0 0,-22 0-85 0 0,-7 0-43 0 0,2 0-36 0 0,-33 0 3 0 0,1 0 1 0 0,-1 0-1 0 0,1 1 1 0 0,-1-1 0 0 0,1 1-1 0 0,-1 0 1 0 0,1 0-1 0 0,-1 1 1 0 0,0-1-3 0 0,13 5 30 0 0,10-1-3 0 0,-22-4-14 0 0,0 1 0 0 0,0-1 1 0 0,0 1-1 0 0,0 0 0 0 0,-1 0 1 0 0,1 0-1 0 0,0 0 0 0 0,-1 1 1 0 0,0-1-1 0 0,1 1 0 0 0,-1 0 1 0 0,0 1-14 0 0,2 7 6 0 0,6 7-127 0 0,-7-13 19 0 0,-5-1 49 0 0,1-4 52 0 0,0 0 1 0 0,0 0-1 0 0,0 0 1 0 0,-1 1-1 0 0,1-1 1 0 0,0 0-1 0 0,0 0 1 0 0,0 0-1 0 0,0 0 1 0 0,0 1-1 0 0,0-1 1 0 0,0 0-1 0 0,0 0 0 0 0,0 0 1 0 0,0 1-1 0 0,0-1 1 0 0,0 0-1 0 0,0 0 1 0 0,0 0-1 0 0,0 1 1 0 0,0-1-1 0 0,0 0 1 0 0,0 0-1 0 0,0 0 1 0 0,0 1-1 0 0,0-1 1 0 0,0 0-1 0 0,0 0 1 0 0,0 0-1 0 0,0 0 1 0 0,4 7-32 0 0,6 3-41 0 0,-8-6-12 0 0,-1 0 45 0 0,-4 6 25 0 0,3-9 4 0 0,-5 7 2 0 0,4-7 5 0 0,0 1 0 0 0,0-1 0 0 0,0 0 0 0 0,0 1 0 0 0,1-1 0 0 0,-1 1 0 0 0,1 0 1 0 0,-1-1-1 0 0,1 1 0 0 0,-1-1 0 0 0,1 1 0 0 0,0 0 0 0 0,0-1 0 0 0,0 1 4 0 0,0 4-8 0 0,0 1-1 0 0,0 12-38 0 0,0-14 15 0 0,0-1-60 0 0,0-2-79 0 0,0-1 45 0 0,0 0-34 0 0,0 0-247 0 0,0 0-115 0 0,0-1 68 0 0,0 1-42 0 0,0-1-589 0 0,0 0-463 0 0,0 0-881 0 0</inkml:trace>
  <inkml:trace contextRef="#ctx0" brushRef="#br0" timeOffset="1263.87">900 348 7632 0 0,'0'0'166'0'0,"0"0"29"0"0,2 3 14 0 0,9 10-25 0 0,-6 0-146 0 0,2-9-38 0 0,-7-3 0 0 0,1-1 0 0 0,-1 0 0 0 0,0 0 0 0 0,1 1 0 0 0,-1-1 0 0 0,1 0 0 0 0,-1 0 0 0 0,0 1 0 0 0,1-1 0 0 0,-1 1 0 0 0,0-1 0 0 0,1 0 0 0 0,-1 1 0 0 0,0-1 0 0 0,1 1 0 0 0,-1-1 0 0 0,0 1 0 0 0,0-1 0 0 0,0 0 0 0 0,0 1 0 0 0,1-1 0 0 0,-1 1 0 0 0,0-1 0 0 0,0 1 0 0 0,0-1 0 0 0,0 1 0 0 0,0-1 0 0 0,0 1 0 0 0,0-1 0 0 0,0 1 0 0 0,0-1 0 0 0,-1 1 0 0 0,2 8 56 0 0,2-1 82 0 0,2 2 105 0 0,4 4 198 0 0,-1-2-31 0 0,-5-4-208 0 0,0 10 607 0 0,0 1-31 0 0,0-9-511 0 0,0 1-36 0 0,0-3-36 0 0,0 0 24 0 0,0-1 70 0 0,2 1-30 0 0,1 2 119 0 0,-4 6 63 0 0,0-3-268 0 0,1 0 49 0 0,15 25 544 0 0,-12-25-518 0 0,-3 3-7 0 0,0-1-33 0 0,2-6-105 0 0,-4-8-77 0 0,0 1 1 0 0,0-1 0 0 0,-1 1-1 0 0,1-1 1 0 0,0 1 0 0 0,-1-1-1 0 0,1 1 1 0 0,0 0 0 0 0,-1-1-1 0 0,0 1 1 0 0,1 1-27 0 0,-1-3 3 0 0,0 0 0 0 0,0 0 0 0 0,0 1 0 0 0,0-1 0 0 0,0 0 0 0 0,0 0 0 0 0,0 0 0 0 0,0 0 0 0 0,0 0 0 0 0,0 0 0 0 0,0 0 0 0 0,0 0 0 0 0,0 0 0 0 0,0 0 0 0 0,0 1 0 0 0,0-1 0 0 0,0 0 0 0 0,0 0 1 0 0,0 0-1 0 0,0 0 0 0 0,0 0 0 0 0,0 0 0 0 0,0 0 0 0 0,0 0 0 0 0,0 0 0 0 0,0 0 0 0 0,0 0 0 0 0,0 0 0 0 0,0 1 0 0 0,0-1 0 0 0,0 0 0 0 0,0 0 0 0 0,0 0 0 0 0,0 0 0 0 0,1 0 0 0 0,-1 0 0 0 0,0 0 0 0 0,0 0 0 0 0,0 0 0 0 0,0 0 0 0 0,0 0 0 0 0,0 0 0 0 0,0 0 0 0 0,0 0 0 0 0,0 0 0 0 0,0 0 0 0 0,1 0 0 0 0,-1 0 0 0 0,0 0 0 0 0,0 0 0 0 0,0 0 0 0 0,0 0 0 0 0,0 0 0 0 0,0 0 0 0 0,0 0 0 0 0,0 0 0 0 0,0 0-3 0 0,0 0 74 0 0,1 0-42 0 0,0 0-44 0 0,4 0-86 0 0,-4 0 121 0 0,1 1 55 0 0,-1-2 54 0 0,0 1 71 0 0,0 0 85 0 0,0 0 96 0 0,0-7-250 0 0,-2-1-70 0 0,1 7-60 0 0,0 1 0 0 0,0-1 1 0 0,0 0-1 0 0,0 1 0 0 0,-1-1 1 0 0,1 0-1 0 0,0 1 0 0 0,0-1 1 0 0,0 0-1 0 0,1 1 0 0 0,-1-1 1 0 0,0 0-1 0 0,0 1 0 0 0,0-1 1 0 0,0 0-1 0 0,1 1 0 0 0,-1-1 0 0 0,0 0 1 0 0,1 1-1 0 0,-1-1-4 0 0,4-1 27 0 0,3-4 5 0 0,-6-9-19 0 0,-1 13-6 0 0,0 0-1 0 0,0 0 1 0 0,0-1-1 0 0,0 1 0 0 0,0 0 1 0 0,0-1-1 0 0,1 1 1 0 0,-1 0-1 0 0,1 0 0 0 0,0 0 1 0 0,0-1-7 0 0,4-5 13 0 0,-4 7-9 0 0,0-1 0 0 0,0 1 0 0 0,-1-1 0 0 0,1 1-1 0 0,0-1 1 0 0,0 1 0 0 0,-1-1 0 0 0,1 1 0 0 0,-1-1 0 0 0,0 0 0 0 0,1 1 0 0 0,-1-1 0 0 0,0 0 0 0 0,0 0-4 0 0,0 1 0 0 0,0-1 1 0 0,1 0 0 0 0,-1 0-1 0 0,0 1 1 0 0,1-1 0 0 0,-1 0-1 0 0,1 1 1 0 0,0-1 0 0 0,-1 0-1 0 0,1 1 1 0 0,0-1 0 0 0,0 1-1 0 0,0-1 1 0 0,0 1 0 0 0,1-1-1 0 0,-1 1 1 0 0,0 0 0 0 0,0 0-1 0 0,1-1 0 0 0,11-14-30 0 0,-1-7-245 0 0,-8 15 150 0 0,-3 6 139 0 0,-1 0-41 0 0,1 0-41 0 0,-1 0-42 0 0,0 0-43 0 0,0 0-43 0 0,0 0-44 0 0,0 0-45 0 0,0 0-44 0 0,0 0-45 0 0,1 0-46 0 0,-1 0-48 0 0,0 0-49 0 0,1 0-48 0 0,-1 0-50 0 0,1 0-51 0 0,3-4-1407 0 0,5-4-1174 0 0,-9 10 3247 0 0</inkml:trace>
  <inkml:trace contextRef="#ctx0" brushRef="#br0" timeOffset="1918.13">947 1 10568 0 0,'0'0'233'0'0,"0"0"39"0"0,0 0 17 0 0,0 0-27 0 0,0 0-197 0 0,0 3-37 0 0,3 9-31 0 0,7 2-74 0 0,-8-12 14 0 0,-1-1-82 0 0,-1 0-94 0 0,0-1 67 0 0,0 1-41 0 0,0 0-44 0 0,0 0-42 0 0,0 1-403 0 0,0 2-282 0 0,0 1-651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32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33 7080 0 0,'0'0'157'0'0,"0"0"23"0"0,0 0 13 0 0,-3 0-22 0 0,-10 0-136 0 0,4 1-20 0 0,2 1 40 0 0,1 2 63 0 0,0 1 36 0 0,-11 15 401 0 0,15-15-428 0 0,2-5-96 0 0,0 1 0 0 0,-1 0 1 0 0,1-1-1 0 0,0 1 0 0 0,-1-1 1 0 0,1 1-1 0 0,0 0 0 0 0,-1-1 1 0 0,1 1-1 0 0,-1-1 0 0 0,1 1 1 0 0,-1-1-1 0 0,1 1 1 0 0,-1-1-1 0 0,1 0 0 0 0,-1 1 1 0 0,1-1-1 0 0,-1 1 0 0 0,0-1 1 0 0,1 0-1 0 0,-1 0 0 0 0,0 1-31 0 0,-4 1 112 0 0,2 0-67 0 0,1-1 1 0 0,-1 1-1 0 0,1 0 0 0 0,-1 0 1 0 0,1 0-1 0 0,0 0 0 0 0,-1 0 1 0 0,1 1-1 0 0,1-1 0 0 0,-1 1 1 0 0,0-1-1 0 0,0 2-45 0 0,-16 36 443 0 0,16-32-325 0 0,-1-1 0 0 0,-1 0 0 0 0,-3 7-118 0 0,-1-1 141 0 0,7-11-117 0 0,0 0 0 0 0,0 0 0 0 0,0 0 0 0 0,0 1 0 0 0,0-1 0 0 0,1 0 0 0 0,-1 1 0 0 0,1-1 0 0 0,-1 0 0 0 0,1 1 0 0 0,0 0-24 0 0,0 12 152 0 0,0-2-23 0 0,0 40 224 0 0,0-33-238 0 0,3-4 0 0 0,2-5-45 0 0,0-4-34 0 0,0 4 12 0 0,-5-10-44 0 0,1 1 1 0 0,-1-1-1 0 0,0 0 1 0 0,1 0 0 0 0,-1 0-1 0 0,1 0 1 0 0,0 0-1 0 0,-1 0 1 0 0,1 0 0 0 0,0 0-1 0 0,0 0 1 0 0,-1 0 0 0 0,1-1-1 0 0,0 1 1 0 0,0 0-1 0 0,0 0 1 0 0,0-1 0 0 0,1 1-5 0 0,8 4 44 0 0,-8-4-33 0 0,1 0 0 0 0,-1 0 0 0 0,0 0 0 0 0,0 1 0 0 0,0-1 0 0 0,0 1 0 0 0,0-1 1 0 0,0 1-1 0 0,0 0-11 0 0,-1-1 8 0 0,0 0 0 0 0,1 1 0 0 0,-1-1 0 0 0,0 0 0 0 0,1 0 0 0 0,-1 0 0 0 0,0 0 0 0 0,1 0 0 0 0,-1 0 0 0 0,1 0 0 0 0,-1-1 0 0 0,1 1 0 0 0,0 0 0 0 0,-1-1 0 0 0,1 0 0 0 0,0 1 0 0 0,-1-1 0 0 0,1 0 0 0 0,0 0 0 0 0,0 1-8 0 0,-1-1 11 0 0,1 0-1 0 0,0 0 1 0 0,-1 0 0 0 0,1 0 0 0 0,-1 1 0 0 0,1-1 0 0 0,-1 1 0 0 0,1-1 0 0 0,-1 1 0 0 0,1 0 0 0 0,-1-1 0 0 0,0 1 0 0 0,1 0-11 0 0,11 6 110 0 0,12-3 64 0 0,-15-5-88 0 0,0-2 34 0 0,-2-2-28 0 0,2-1 40 0 0,3 4 37 0 0,-11 1-143 0 0,0 1 1 0 0,0 0-1 0 0,0-1 1 0 0,0 1-1 0 0,0-1 0 0 0,0 1 1 0 0,0-1-1 0 0,-1 0 1 0 0,1 0-1 0 0,0 0 1 0 0,0 0-1 0 0,-1 0 0 0 0,1 0 1 0 0,0-1-27 0 0,22-21 268 0 0,-13 10-159 0 0,-6 8-63 0 0,-1-1 1 0 0,0 1 0 0 0,0-1-1 0 0,-1 0 1 0 0,0-1 0 0 0,1 0-47 0 0,-2 2 29 0 0,3-12 53 0 0,-6-12-16 0 0,0 9 1 0 0,1 16-69 0 0,0-46 53 0 0,0 28-63 0 0,0 20-16 0 0,0 1 0 0 0,0-1 0 0 0,-1 0 0 0 0,1 1 0 0 0,0-1 1 0 0,-1 0-1 0 0,0 1 0 0 0,1-1 0 0 0,-1 1 0 0 0,0-1 0 0 0,1 1 0 0 0,-1-1 0 0 0,0 1 1 0 0,0-1 27 0 0,-4-6-162 0 0,3 4 60 0 0,1 2 3 0 0,1 0-14 0 0,-1 0-40 0 0,0 0-49 0 0,1 1-60 0 0,-2 0-26 0 0,1 1-49 0 0,0-1-44 0 0,-1 1-39 0 0,-1-2-510 0 0,1 1-88 0 0,0-3-706 0 0,1-5-972 0 0</inkml:trace>
  <inkml:trace contextRef="#ctx0" brushRef="#br0" timeOffset="475.84">663 33 5960 0 0,'0'0'132'0'0,"0"0"17"0"0,0 0 12 0 0,-3 0-17 0 0,-13-1-139 0 0,7-1 81 0 0,5-1 68 0 0,2 0 55 0 0,0-1 94 0 0,-10 1 211 0 0,6 3-244 0 0,2-1 31 0 0,-5-3 459 0 0,6 2-562 0 0,1 1-39 0 0,0-1-69 0 0,1 1-38 0 0,-1 0-47 0 0,0 0-51 0 0,-3-1 113 0 0,0 1 70 0 0,-3 1 133 0 0,-11 0 450 0 0,13 0-546 0 0,2 1-64 0 0,-25-1 470 0 0,23 2-312 0 0,5-1-246 0 0,0 1 0 0 0,-1-1 0 0 0,1 0 0 0 0,-1 0 0 0 0,1 0 0 0 0,-1 0 0 0 0,1 0 0 0 0,-1 0 0 0 0,0-1 0 0 0,1 1 0 0 0,-1 0 0 0 0,0-1 0 0 0,1 1 0 0 0,-1-1 0 0 0,-1 0-22 0 0,-2 3 138 0 0,-6 7-12 0 0,7-4-30 0 0,4-1-61 0 0,-1 0-12 0 0,0-4-19 0 0,1-1 0 0 0,-1 0 0 0 0,1 1 1 0 0,-1-1-1 0 0,0 0 0 0 0,1 0 0 0 0,-1 0 1 0 0,0 1-1 0 0,1-1 0 0 0,-1 0 1 0 0,0 0-1 0 0,1 0 0 0 0,-1 0 0 0 0,0 0 1 0 0,1 0-5 0 0,-1 0 1 0 0,1 0-1 0 0,0 0 1 0 0,0 0 0 0 0,0 0 0 0 0,0 0 0 0 0,0 0 0 0 0,0 0 0 0 0,0 0 0 0 0,0 0 0 0 0,0 0 0 0 0,0 0 0 0 0,-1 0 0 0 0,1 0 0 0 0,0 0 0 0 0,0 0 0 0 0,0 0 0 0 0,0 0-1 0 0,0 0 1 0 0,0 0 0 0 0,0 0 0 0 0,0 0 0 0 0,0 0 0 0 0,0 0 0 0 0,0 0 0 0 0,-1 0 0 0 0,1 0 0 0 0,0 0 0 0 0,0 0 0 0 0,0 0 0 0 0,0 0 0 0 0,0 0 0 0 0,0 0-1 0 0,0 0 1 0 0,0 1 0 0 0,0-1 0 0 0,0 0 0 0 0,0 0 0 0 0,0 0 0 0 0,0 0 0 0 0,0 0 0 0 0,0 0 0 0 0,0 0 0 0 0,0 0 0 0 0,0 0 0 0 0,0 0 0 0 0,0 1 0 0 0,0-1 0 0 0,0 0-1 0 0,0 0 1 0 0,0 0 0 0 0,0 0 0 0 0,0 0 0 0 0,0 0 0 0 0,0 0 0 0 0,0 0 0 0 0,0 0 0 0 0,0 1-1 0 0,0 12 11 0 0,3 2-11 0 0,12 17 0 0 0,12 0 0 0 0,-24-26-2 0 0,9 16 12 0 0,-10-20-6 0 0,-1 0 1 0 0,0-1-1 0 0,1 1 1 0 0,-1-1-1 0 0,1 1 1 0 0,0-1-1 0 0,0 1 1 0 0,-1-1-1 0 0,1 0 1 0 0,1 0-5 0 0,8 4 11 0 0,-10-5-11 0 0,0 1 0 0 0,0-1 0 0 0,0 0 0 0 0,0 1 0 0 0,0-1 0 0 0,0 1 0 0 0,0 0 0 0 0,0-1 0 0 0,0 1 0 0 0,0 0 0 0 0,0-1 0 0 0,0 1 0 0 0,0 0 0 0 0,0 0 0 0 0,-1 0 0 0 0,1 0 0 0 0,0 0 0 0 0,0 1 0 0 0,3 9-10 0 0,-3-10 6 0 0,-1 0 1 0 0,0 0-1 0 0,1 0 1 0 0,-1 0-1 0 0,1 0 1 0 0,-1 0-1 0 0,1 0 1 0 0,0 0-1 0 0,-1 0 1 0 0,1 0-1 0 0,0 0 0 0 0,0 0 1 0 0,0 0-1 0 0,-1-1 1 0 0,1 1-1 0 0,0 0 1 0 0,0 0-1 0 0,1 0 4 0 0,9 3-16 0 0,-10-4 16 0 0,0 1 1 0 0,0-1-1 0 0,1 1 0 0 0,-1-1 0 0 0,0 1 0 0 0,0-1 0 0 0,0 1 0 0 0,0 0 0 0 0,0-1 0 0 0,0 1 0 0 0,-1 0 0 0 0,1 0 0 0 0,0-1 0 0 0,0 1 0 0 0,0 0 0 0 0,-1 0 1 0 0,1 0-1 0 0,0 1 0 0 0,4 14 0 0 0,8 0 0 0 0,-11-15-1 0 0,-1 0 1 0 0,1 1-1 0 0,-1 0 1 0 0,0-1-1 0 0,0 1 1 0 0,1 0 0 0 0,-1 0-1 0 0,-1 0 1 0 0,1 0-1 0 0,0 0 1 0 0,0-1-1 0 0,-1 2 1 0 0,1-1 0 0 0,0 17 32 0 0,-1-16 100 0 0,0-3 22 0 0,0 0-2 0 0,0 0 5 0 0,-2 2 23 0 0,-9 9 11 0 0,8-8-58 0 0,2-1-45 0 0,0 1-29 0 0,2 0-29 0 0,-1 0-13 0 0,-1-1 25 0 0,-1-2-26 0 0,0 1 1 0 0,1 0-1 0 0,-1-1 0 0 0,0 0 1 0 0,0 1-1 0 0,0-1 1 0 0,1 0-1 0 0,-1 0 0 0 0,0 0 1 0 0,0 0-1 0 0,-1 0-16 0 0,0-1 33 0 0,-3 4 57 0 0,6-2-87 0 0,-1-1 1 0 0,1 1-1 0 0,-1-1 1 0 0,1 1 0 0 0,-1-1-1 0 0,1 1 1 0 0,-1-1 0 0 0,1 0-1 0 0,-1 1 1 0 0,0-1-1 0 0,1 0 1 0 0,-1 1 0 0 0,1-1-1 0 0,-1 0 1 0 0,0 0-1 0 0,1 0 1 0 0,-1 1 0 0 0,0-1-1 0 0,0 0 1 0 0,1 0 0 0 0,-1 0-1 0 0,0 0 1 0 0,1 0-1 0 0,-1 0 1 0 0,0 0 0 0 0,1-1-1 0 0,-1 1 1 0 0,0 0 0 0 0,1 0-1 0 0,-1 0 1 0 0,0-1-1 0 0,1 1 1 0 0,-1 0 0 0 0,0-1-1 0 0,1 1 1 0 0,-1-1-1 0 0,1 1 1 0 0,-1 0 0 0 0,1-1-1 0 0,-1 1 1 0 0,1-1 0 0 0,-1 0-4 0 0,-7-3 92 0 0,0 5-66 0 0,8-1-16 0 0,-5 0 43 0 0,-8-2-58 0 0,7-2-48 0 0,3 1-75 0 0,1 1-80 0 0,1 1 60 0 0,0 0-35 0 0,0 1-38 0 0,0-1-34 0 0,1 0-350 0 0,-1 1 81 0 0,1 0-47 0 0,0 0-676 0 0,0 0-532 0 0,0 0-1011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 16 5264 0 0,'0'0'116'0'0,"0"0"17"0"0,0 0 12 0 0,-3 0-14 0 0,3 1-125 0 0,-1-1 0 0 0,0 0-1 0 0,1-1 1 0 0,-1 1 0 0 0,0 0-1 0 0,1 0 1 0 0,-1 0 0 0 0,0 0-1 0 0,1 0 1 0 0,-1-1 0 0 0,0 1-1 0 0,1 0 1 0 0,-1 0 0 0 0,0-1-1 0 0,1 1-5 0 0,-1-1 68 0 0,-1-5-28 0 0,1 4 37 0 0,1 0 102 0 0,1 1-41 0 0,-1 0 40 0 0,0 1 9 0 0,-1 0-41 0 0,-2 1 45 0 0,1-1-104 0 0,-4-1-14 0 0,5 1 19 0 0,-2 0 198 0 0,1 0-40 0 0,-3 0-150 0 0,0 0 79 0 0,-6 1 302 0 0,7 1-354 0 0,2 0-55 0 0,0 1-77 0 0,2 2-97 0 0,0-5 103 0 0,0 0 0 0 0,0 0 0 0 0,0 0-1 0 0,0 0 1 0 0,0 0 0 0 0,0 0 0 0 0,0 0-1 0 0,0 1 1 0 0,0-1 0 0 0,0 0 0 0 0,0 0-1 0 0,0 0 1 0 0,0 0 0 0 0,0 0 0 0 0,0 0-1 0 0,0 0 1 0 0,0 0 0 0 0,0 0 0 0 0,0 0-1 0 0,0 1 1 0 0,0-1 0 0 0,0 0 0 0 0,0 0-1 0 0,0 0 1 0 0,0 0 0 0 0,0 0 0 0 0,0 0-1 0 0,0 0 1 0 0,0 0 0 0 0,-1 0 0 0 0,1 0-1 0 0,0 0 1 0 0,0 0 0 0 0,0 0 0 0 0,0 0-1 0 0,0 0 1 0 0,0 1 0 0 0,0-1 0 0 0,0 0-1 0 0,0 0 1 0 0,0 0 0 0 0,0 0 0 0 0,-1 0-1 0 0,1 0 1 0 0,0 0 0 0 0,0 0 0 0 0,0 0-1 0 0,0 0 1 0 0,0 0 0 0 0,0 0 0 0 0,0 0-1 0 0,0 0 1 0 0,0 0 0 0 0,0 0 0 0 0,-1 0-1 0 0,1 0 1 0 0,0-1-1 0 0,0 1 0 0 0,-1 0 1 0 0,1 0-1 0 0,0 0 0 0 0,-1 0 1 0 0,1 0-1 0 0,-1 0 1 0 0,1 0-1 0 0,-1 0 0 0 0,1 1 1 0 0,0-1-1 0 0,-1 0 0 0 0,1 0 1 0 0,-1 0-1 0 0,1 0 0 0 0,0 1 1 0 0,-1-1-1 0 0,1 0 0 0 0,0 0 1 0 0,-1 0-1 0 0,1 1 0 0 0,0-1 1 0 0,-1 0-1 0 0,1 1 1 0 0,0-1-1 0 0,0 0 0 0 0,-1 1 1 0 0,1-1-1 0 0,0 0 0 0 0,0 1 1 0 0,-1-1-1 0 0,1 1 0 0 0,-5 6 10 0 0,2-6 14 0 0,-1 0-3 0 0,-4 15-12 0 0,-6 9-9 0 0,14-24 0 0 0,1 5 0 0 0,1 9 0 0 0,14 17 0 0 0,-3-16 0 0 0,3-3 0 0 0,-3-8 0 0 0,-8 6 0 0 0,24 4-60 0 0,-18-10 49 0 0,-9-4 13 0 0,0 0 0 0 0,0 0 1 0 0,1 0-1 0 0,-1 1 1 0 0,0-1-1 0 0,0 1 1 0 0,0-1-1 0 0,0 1 0 0 0,0 0-2 0 0,14 11 110 0 0,-3-8 4 0 0,-8 6-10 0 0,8-6-6 0 0,-8-2-70 0 0,-1 0 0 0 0,1 1 1 0 0,-1-1-1 0 0,0 1 1 0 0,0 0-1 0 0,0 0 0 0 0,0 1-28 0 0,12 12 168 0 0,-5-4-94 0 0,-6 1-2 0 0,1-10-25 0 0,-5-4-43 0 0,-1 0-1 0 0,1 1 1 0 0,-1-1-1 0 0,1 0 1 0 0,-1 0-1 0 0,0 1 1 0 0,1-1-1 0 0,-1 0 1 0 0,0 1-1 0 0,1-1 1 0 0,-1 1 0 0 0,0-1-1 0 0,1 0 1 0 0,-1 1-1 0 0,0-1 1 0 0,0 1-1 0 0,1-1 1 0 0,-1 1-1 0 0,0-1 1 0 0,0 1-1 0 0,0-1 1 0 0,0 1-1 0 0,0-1 1 0 0,0 1-1 0 0,0-1 1 0 0,0 1-1 0 0,0-1 1 0 0,0 1-1 0 0,0-1 1 0 0,0 1-1 0 0,0-1 1 0 0,0 1-4 0 0,0 28 176 0 0,-3-24-83 0 0,-5 6 7 0 0,7-9-86 0 0,0-1 0 0 0,1 1 1 0 0,-1-1-1 0 0,1 1 0 0 0,-1-1 1 0 0,1 1-1 0 0,0-1 0 0 0,-1 1 0 0 0,1-1 1 0 0,0 2-15 0 0,0-2 5 0 0,0-1 0 0 0,1 1 1 0 0,-1-1-1 0 0,0 1 1 0 0,0-1-1 0 0,0 1 0 0 0,0-1 1 0 0,0 1-1 0 0,0-1 0 0 0,0 1 1 0 0,-1-1-1 0 0,1 1 1 0 0,0-1-1 0 0,0 0 0 0 0,0 1 1 0 0,0-1-1 0 0,-1 1 0 0 0,1-1 1 0 0,0 1-1 0 0,0-1 1 0 0,-1 1-1 0 0,1-1 0 0 0,0 0 1 0 0,-1 1-1 0 0,1-1 1 0 0,0 0-1 0 0,-1 1 0 0 0,1-1 1 0 0,-1 0-1 0 0,1 0 0 0 0,-1 1 1 0 0,1-1-6 0 0,-7 4 73 0 0,2 7-9 0 0,-6-6-39 0 0,6 6 34 0 0,-6-6-27 0 0,7 2 18 0 0,4-7-47 0 0,0 0 0 0 0,-1 1 1 0 0,1-1-1 0 0,0 1 1 0 0,0-1-1 0 0,-1 1 0 0 0,1-1 1 0 0,0 0-1 0 0,-1 1 0 0 0,1-1 1 0 0,-1 0-1 0 0,1 1 0 0 0,0-1 1 0 0,-1 0-1 0 0,1 0 1 0 0,-1 1-1 0 0,1-1 0 0 0,-1 0 1 0 0,1 0-1 0 0,-1 0 0 0 0,1 0 1 0 0,-1 1-1 0 0,1-1 0 0 0,-1 0 1 0 0,1 0-1 0 0,-1 0 1 0 0,1 0-1 0 0,-1 0 0 0 0,1 0 1 0 0,-1 0-1 0 0,1-1 0 0 0,-1 1-3 0 0,-12 0 66 0 0,13 0-65 0 0,0 0 0 0 0,0 0 1 0 0,0 0-1 0 0,0 0 0 0 0,-1 0 1 0 0,1 0-1 0 0,0 0 1 0 0,0 0-1 0 0,0 0 0 0 0,0 0 1 0 0,0 0-1 0 0,0 0 0 0 0,0 0 1 0 0,0 0-1 0 0,0 0 0 0 0,0 0 1 0 0,-1 0-1 0 0,1 0 0 0 0,0 0 1 0 0,0 0-1 0 0,0 0 1 0 0,0 0-1 0 0,0 0 0 0 0,0 0 1 0 0,0 0-1 0 0,0 0 0 0 0,0 0 1 0 0,0 0-1 0 0,0 1 0 0 0,0-1 1 0 0,-1 0-1 0 0,1 0 0 0 0,0 0 1 0 0,0 0-1 0 0,0 0 0 0 0,0 0 1 0 0,0 0-1 0 0,0 0 1 0 0,0 0-1 0 0,0 0 0 0 0,0 0 1 0 0,0 1-1 0 0,0-1 0 0 0,0 0 1 0 0,0 0-1 0 0,0 0 0 0 0,0 0 1 0 0,0 0-1 0 0,0 0 0 0 0,0 0 1 0 0,0 0-1 0 0,0 0 1 0 0,0 0-1 0 0,0 1 0 0 0,0-1 1 0 0,0 0-1 0 0,0 0-1 0 0,0 0 7 0 0,0 1 0 0 0,0-1 0 0 0,0 1 0 0 0,0-1 0 0 0,0 1 0 0 0,0-1-1 0 0,0 1 1 0 0,0-1 0 0 0,0 1 0 0 0,0-1 0 0 0,0 1 0 0 0,0-1 0 0 0,-1 1 0 0 0,1-1 0 0 0,0 0 0 0 0,0 1 0 0 0,-1-1 0 0 0,1 1-1 0 0,0-1 1 0 0,-1 0 0 0 0,1 1 0 0 0,0-1 0 0 0,-1 0 0 0 0,1 1 0 0 0,0-1 0 0 0,-1 0 0 0 0,1 1 0 0 0,-1-1 0 0 0,1 0 0 0 0,-1 0 0 0 0,1 0-1 0 0,-1 1 1 0 0,1-1 0 0 0,0 0 0 0 0,-1 0 0 0 0,1 0 0 0 0,-1 0 0 0 0,1 0 0 0 0,-1 0 0 0 0,1 0 0 0 0,-1 0 0 0 0,0 0-7 0 0,-1 0 160 0 0,2 0-75 0 0,0 0-58 0 0,-1 0-41 0 0,-1-3-47 0 0,-9-7-40 0 0,9 5 21 0 0,2-6 81 0 0,0 3 115 0 0,0 3-79 0 0,0 2-7 0 0,0 3-29 0 0,0 0 1 0 0,0 0 0 0 0,0 0-1 0 0,0 0 1 0 0,0 0 0 0 0,0 0-1 0 0,0 0 1 0 0,0 0 0 0 0,0-1-1 0 0,0 1 1 0 0,0 0 0 0 0,0 0 0 0 0,0 0-1 0 0,0 0 1 0 0,0 0 0 0 0,0 0-1 0 0,0 0 1 0 0,0 0 0 0 0,0 0-1 0 0,0 0 1 0 0,0-1 0 0 0,0 1-1 0 0,0 0 1 0 0,0 0 0 0 0,0 0-1 0 0,0 0 1 0 0,0 0 0 0 0,0 0-1 0 0,0 0 1 0 0,0 0 0 0 0,0 0 0 0 0,0 0-1 0 0,0 0 1 0 0,0 0 0 0 0,1 0-1 0 0,-1 0 1 0 0,0 0 0 0 0,0 0-1 0 0,0-1 1 0 0,0 1 0 0 0,0 0-1 0 0,0 0 1 0 0,0 0 0 0 0,0 0-1 0 0,0 0 1 0 0,0 0 0 0 0,0 0-1 0 0,1 0 1 0 0,-1 0 0 0 0,0 0 0 0 0,0 0-1 0 0,0 0 1 0 0,0 0 0 0 0,0 0-1 0 0,0 1 1 0 0,0-1 0 0 0,0 0-2 0 0,8-2 55 0 0,-5-3-43 0 0,2-2-54 0 0,6 2-57 0 0,-6-5-11 0 0,-4 9 103 0 0,-1 1 0 0 0,1 0 1 0 0,0-1-1 0 0,0 1 0 0 0,0 0 1 0 0,-1-1-1 0 0,1 1 0 0 0,0 0 1 0 0,0 0-1 0 0,0 0 0 0 0,0 0 1 0 0,0 0-1 0 0,-1 0 0 0 0,2 0 7 0 0,9-2 13 0 0,-7-4-84 0 0,-4 5-16 0 0,3 10 24 0 0,8 4 37 0 0,-7-6-52 0 0,-5 2 73 0 0,1-6-8 0 0,0 4-11 0 0,0-5 18 0 0,0 0 1 0 0,0 0-1 0 0,0 0 0 0 0,0 1 1 0 0,0-1-1 0 0,0 0 1 0 0,-1 0-1 0 0,1 0 0 0 0,-1 0 1 0 0,0 1 5 0 0,-28 47 0 0 0,27-46 0 0 0,0-1 0 0 0,0 1 0 0 0,0 0 0 0 0,0 0 0 0 0,1 0 0 0 0,-1 2 0 0 0,-1 7 0 0 0,3-10 0 0 0,0-1 0 0 0,-1 0 0 0 0,1 1 0 0 0,-1-1 0 0 0,0 0 0 0 0,0 0 0 0 0,1 1 0 0 0,-1-1 0 0 0,-1 0 0 0 0,1 0 0 0 0,0 0 0 0 0,0 0 0 0 0,-1-1 0 0 0,1 1 0 0 0,-1 0 0 0 0,-1 2 0 0 0,0-1 0 0 0,1 0 0 0 0,0 1 0 0 0,-1-1 0 0 0,2 1 0 0 0,-1 0 0 0 0,0-1 0 0 0,1 1 0 0 0,-1 0 0 0 0,1 0 0 0 0,0 3 0 0 0,-11 25 0 0 0,7-24 0 0 0,4-6 0 0 0,1-1 0 0 0,-1 0 0 0 0,0 1 0 0 0,0-1 0 0 0,0 1 0 0 0,1 0 0 0 0,-1-1 0 0 0,1 1 0 0 0,-1-1 0 0 0,1 1 0 0 0,0 0 0 0 0,-1-1 0 0 0,1 1 0 0 0,0 0 0 0 0,0 77 0 0 0,3-64 0 0 0,10 1 0 0 0,0 0 0 0 0,-10-11 0 0 0,-3-4 0 0 0,0-1 0 0 0,0 1 0 0 0,1 0 0 0 0,-1-1 0 0 0,0 1 0 0 0,1-1 0 0 0,-1 1 0 0 0,0 0 0 0 0,1-1 0 0 0,-1 1 0 0 0,1-1 0 0 0,-1 1 0 0 0,1-1 0 0 0,-1 0 0 0 0,1 1 0 0 0,-1-1 0 0 0,1 1 0 0 0,0-1 0 0 0,-1 0 0 0 0,1 0 0 0 0,0 1 0 0 0,0-1 0 0 0,4 2 0 0 0,-4-1 1 0 0,0 0 0 0 0,0 0 0 0 0,0-1 0 0 0,0 1 0 0 0,0 0 0 0 0,0 0 0 0 0,-1 0 0 0 0,1 0 0 0 0,0 0 0 0 0,0 0 0 0 0,-1 0 0 0 0,1 0 0 0 0,0 0 0 0 0,-1 0 0 0 0,1 1-1 0 0,-1-1 1 0 0,0-1 0 0 0,0 1 1 0 0,1 0-1 0 0,-1-1 0 0 0,1 1 0 0 0,-1 0 1 0 0,0 0-1 0 0,1-1 0 0 0,-1 1 1 0 0,1-1-1 0 0,-1 1 0 0 0,1 0 1 0 0,0-1-1 0 0,-1 1 0 0 0,1-1 1 0 0,0 1-1 0 0,-1-1 0 0 0,1 0 1 0 0,0 1-1 0 0,-1-1 0 0 0,1 0 1 0 0,0 1-1 0 0,0-1 0 0 0,-1 0 1 0 0,1 0-1 0 0,0 0 0 0 0,0 0 1 0 0,0 0-1 0 0,0 0-1 0 0,1 0 5 0 0,0 1-1 0 0,-1-1 1 0 0,1 0 0 0 0,0 0-1 0 0,0 1 1 0 0,-1-1-1 0 0,1 1 1 0 0,0 0 0 0 0,-1-1-1 0 0,1 1 1 0 0,0 0 0 0 0,-1 0-1 0 0,1 0-4 0 0,-1 0 9 0 0,1 0-1 0 0,-1 0 1 0 0,1 0-1 0 0,0 0 1 0 0,-1-1-1 0 0,1 1 1 0 0,0 0-1 0 0,-1-1 1 0 0,1 0-1 0 0,0 1 1 0 0,0-1-1 0 0,-1 0 1 0 0,1 0-9 0 0,23-1 133 0 0,19 1 174 0 0,-31 1-233 0 0,-3 2-38 0 0,3 3 18 0 0,-12-5-48 0 0,1 0 1 0 0,-1 0-1 0 0,1-1 1 0 0,-1 1-1 0 0,1 0 1 0 0,0-1 0 0 0,-1 1-1 0 0,1-1 1 0 0,0 0-1 0 0,-1 1 1 0 0,1-1-1 0 0,0 0 1 0 0,-1 0 0 0 0,1 0-7 0 0,2 0 11 0 0,0-1 1 0 0,0 1 0 0 0,0-1 0 0 0,0 0-1 0 0,0 0 1 0 0,0 0 0 0 0,-1-1 0 0 0,1 1-1 0 0,0-1 1 0 0,2-1-12 0 0,11-1 12 0 0,2 5-42 0 0,-8-1-21 0 0,5 0 35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49.2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6392 0 0,'0'0'141'0'0,"0"0"23"0"0,0 3 12 0 0,0 5-59 0 0,-1 7-55 0 0,1-13-61 0 0,0 0-1 0 0,0 0 1 0 0,0 1-1 0 0,1-1 0 0 0,-1 0 1 0 0,1 0-1 0 0,-1 1 1 0 0,2 1-1 0 0,2 4 1 0 0,3 4 1 0 0,-5-1 57 0 0,-2-9-23 0 0,0-1-1 0 0,0 1 0 0 0,0 0 0 0 0,1-1 0 0 0,-1 1 0 0 0,1-1 0 0 0,-1 1 0 0 0,1-1 1 0 0,-1 1-1 0 0,1-1 0 0 0,0 0 0 0 0,0 1 0 0 0,-1-1-35 0 0,7 12 273 0 0,-4 10 77 0 0,-3-12-138 0 0,0 0 64 0 0,2 1 33 0 0,2-3-57 0 0,3 4 21 0 0,-6-2-120 0 0,-1 2 70 0 0,0 5 152 0 0,4 3 71 0 0,-2-15-381 0 0,2 6 91 0 0,-1 1 57 0 0,0 1 60 0 0,-2 2 63 0 0,-1-12-264 0 0,0 15 161 0 0,0 9 30 0 0,0-17-126 0 0,0 3 95 0 0,0-11-44 0 0,0-3-17 0 0,0 2-3 0 0,0 25 160 0 0,0-25-168 0 0,0-2 0 0 0,0 0-6 0 0,0 0-20 0 0,0 0-8 0 0,0 0-4 0 0,0 0-9 0 0,0 0-28 0 0,0-2-11 0 0,0-27 68 0 0,3 13-71 0 0,6 0 13 0 0,2-4-15 0 0,-5 6-67 0 0,-3 2-3 0 0,-3 11 0 0 0,0 0 1 0 0,0 1-1 0 0,0-1 1 0 0,0 0-1 0 0,1 0 1 0 0,-1 0-1 0 0,0 0 1 0 0,1 0-1 0 0,-1 0 1 0 0,1 0-1 0 0,-1 1 1 0 0,1-1-1 0 0,-1 0 1 0 0,1 0-1 0 0,-1 1 1 0 0,1-1-1 0 0,0 0 1 0 0,0 1-1 0 0,-1-1 1 0 0,1 0-1 0 0,0 1 0 0 0,0-1 1 0 0,0 1-1 0 0,-1 0 1 0 0,1-1-1 0 0,0 1 1 0 0,0-1 0 0 0,15-12-57 0 0,0 0 41 0 0,-3 8 26 0 0,-8-2 19 0 0,-5 7-28 0 0,0-1-1 0 0,0 1 1 0 0,0 0 0 0 0,1-1 0 0 0,-1 1-1 0 0,0-1 1 0 0,1 1 0 0 0,-1 0 0 0 0,0-1 0 0 0,1 1-1 0 0,-1 0 1 0 0,1-1 0 0 0,-1 1 0 0 0,0 0-1 0 0,1 0 1 0 0,-1-1 0 0 0,1 1 0 0 0,-1 0-1 0 0,1 0 1 0 0,-1 0 0 0 0,1 0 0 0 0,-1-1 0 0 0,1 1-1 0 0,-1 0 1 0 0,1 0 0 0 0,-1 0 0 0 0,1 0-1 0 0,-1 0 1 0 0,1 0 0 0 0,-1 0 0 0 0,1 1 0 0 0,0-1-1 0 0,9 0 0 0 0,14 0-54 0 0,-23 0 53 0 0,1 0 0 0 0,0 1 0 0 0,-1-1 0 0 0,1 0 0 0 0,0 1 0 0 0,-1 0 0 0 0,1-1 0 0 0,-1 1-1 0 0,1 0 1 0 0,-1 0 0 0 0,2 1 1 0 0,6 3-10 0 0,-4-3-5 0 0,-5-1 13 0 0,1-1 0 0 0,0 0-1 0 0,-1 0 1 0 0,1 1-1 0 0,-1-1 1 0 0,1 0 0 0 0,0 1-1 0 0,-1-1 1 0 0,1 1-1 0 0,-1-1 1 0 0,1 0 0 0 0,-1 1-1 0 0,1 0 1 0 0,-1-1-1 0 0,0 1 1 0 0,1-1 0 0 0,-1 1-1 0 0,0-1 1 0 0,1 1-1 0 0,-1 0 1 0 0,0-1 0 0 0,1 1 2 0 0,1 4-5 0 0,11 23-90 0 0,-12-21 71 0 0,1 0 3 0 0,-2-6 20 0 0,0-1 0 0 0,0 0 0 0 0,0 1 1 0 0,1-1-1 0 0,-1 1 0 0 0,0-1 0 0 0,0 0 1 0 0,0 0-1 0 0,1 1 0 0 0,-1-1 0 0 0,0 0 0 0 0,0 1 1 0 0,1-1-1 0 0,-1 0 0 0 0,0 0 0 0 0,1 1 1 0 0,-1-1-1 0 0,0 0 0 0 0,1 0 0 0 0,-1 0 1 0 0,0 0-1 0 0,1 1 0 0 0,-1-1 0 0 0,1 0 1 0 0,-1 0 0 0 0,0 0 0 0 0,1 0 0 0 0,-1 0 0 0 0,0 0 0 0 0,0 0 0 0 0,0 0 0 0 0,1 0 0 0 0,-1 0 0 0 0,0 0 0 0 0,0 0 0 0 0,0 0 0 0 0,0 0 0 0 0,1 1 0 0 0,-1-1 0 0 0,0 0 0 0 0,0 0 0 0 0,0 0 0 0 0,0 0 0 0 0,0 0 0 0 0,1 1 0 0 0,-1-1 0 0 0,0 0 0 0 0,0 0 0 0 0,0 0 0 0 0,0 0 0 0 0,0 0 0 0 0,0 1 0 0 0,0-1 0 0 0,0 0 0 0 0,0 0 0 0 0,0 0 0 0 0,0 1 0 0 0,0-1 0 0 0,0 0 0 0 0,2 26 3 0 0,-2-18 8 0 0,0 16-74 0 0,0-24-118 0 0,0 1 55 0 0,0 0 49 0 0,0-1 44 0 0,0 1 38 0 0,0-1 39 0 0,0 1 90 0 0,0 1 270 0 0,0-1-314 0 0,0-1-43 0 0,0 1-52 0 0,0 0-56 0 0,0-1-66 0 0,0 1-78 0 0,0-1-51 0 0,0 1-78 0 0,0 0-85 0 0,0-1-91 0 0,0 1-101 0 0,0 0-107 0 0,0 0-115 0 0,0 0-122 0 0,0-1-715 0 0,0 0-945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49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1 190 5960 0 0,'5'0'45'0'0,"5"0"-51"0"0,-5 0 52 0 0,0 0 77 0 0,1 0 111 0 0,-3-3-90 0 0,3-2-85 0 0,5-1-109 0 0,-1 1 39 0 0,-2 0 88 0 0,-2 0 71 0 0,0-1 99 0 0,7-4 227 0 0,-8 8-344 0 0,-4 1-98 0 0,0 1 0 0 0,-1 0 0 0 0,1 0 0 0 0,0-1 0 0 0,-1 1 1 0 0,1 0-1 0 0,-1-1 0 0 0,1 1 0 0 0,0-1 0 0 0,-1 1 0 0 0,1-1 0 0 0,-1 1 0 0 0,0-1 1 0 0,1 1-1 0 0,-1-1 0 0 0,1 1 0 0 0,-1-1 0 0 0,0 0 0 0 0,1 1 0 0 0,-1-1 0 0 0,0 0 1 0 0,0 0-33 0 0,3-3 107 0 0,2-6 148 0 0,1 3-104 0 0,1 0-61 0 0,4-1-23 0 0,-5 4-16 0 0,-1-1 41 0 0,-1 2 2 0 0,-1-1 34 0 0,3-3 178 0 0,-4 3-102 0 0,1-1 38 0 0,2-6 129 0 0,0 1-26 0 0,1 2-106 0 0,-4 6-127 0 0,-2-1-64 0 0,0-23 44 0 0,0 23 20 0 0,0 3 16 0 0,0 0 7 0 0,0 0-9 0 0,0 0-39 0 0,-15 1 36 0 0,1 3-64 0 0,-1 3-54 0 0,13-6-12 0 0,0 1-1 0 0,1-1 0 0 0,-1 1 1 0 0,1 0-1 0 0,-1 0 0 0 0,1 0 1 0 0,-1 0-1 0 0,1-1 0 0 0,0 2 1 0 0,0-1 7 0 0,-2 3-19 0 0,3-5 15 0 0,0 1-1 0 0,0 0 1 0 0,-1-1 0 0 0,1 1 0 0 0,0 0 0 0 0,-1-1 0 0 0,1 1 0 0 0,-1-1 0 0 0,1 1-1 0 0,0-1 1 0 0,-1 1 0 0 0,1-1 0 0 0,-1 1 0 0 0,0-1 0 0 0,1 1 0 0 0,-1-1-1 0 0,1 0 1 0 0,-1 1 0 0 0,0-1 0 0 0,1 0 0 0 0,-1 1 0 0 0,0-1 4 0 0,-4 2-12 0 0,2 0 22 0 0,0 0-1 0 0,0 0 0 0 0,0 1 0 0 0,0-1 1 0 0,0 1-1 0 0,0 0 0 0 0,1 0 0 0 0,-1-1 0 0 0,1 2 1 0 0,0-1-1 0 0,0 0 0 0 0,0 0 0 0 0,0 1-9 0 0,-5 11 66 0 0,0 0 0 0 0,-2 11-66 0 0,-8 19 82 0 0,16-44-76 0 0,1 1 1 0 0,-1-1 0 0 0,1 1 0 0 0,0 0 0 0 0,-1-1-1 0 0,1 1 1 0 0,0-1 0 0 0,0 1 0 0 0,0 0 0 0 0,0-1-1 0 0,0 1 1 0 0,0 0 0 0 0,1-1 0 0 0,-1 1 0 0 0,1 0-1 0 0,-1-1 1 0 0,1 1 0 0 0,-1-1 0 0 0,1 1 0 0 0,0-1 0 0 0,0 1-1 0 0,0-1 1 0 0,0 0 0 0 0,0 1-7 0 0,4 6 29 0 0,-3 8 35 0 0,2-6-17 0 0,-3-8-41 0 0,1 0-1 0 0,0 0 0 0 0,0-1 1 0 0,0 1-1 0 0,0-1 0 0 0,0 1 1 0 0,0-1-1 0 0,0 0 0 0 0,1 0 1 0 0,0 0-6 0 0,2 2 16 0 0,-2-2-55 0 0,1 0 41 0 0,11 0 128 0 0,-9-1-99 0 0,1 0-89 0 0,-4 0-13 0 0,0-1-36 0 0,0 1-41 0 0,0 0-45 0 0,0 0-207 0 0,0 0-113 0 0,0 0 67 0 0,-1-1-44 0 0,3 0-581 0 0,1-4-467 0 0,4-3-884 0 0,-10 8 2422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50.9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6880 0 0,'0'0'157'0'0,"0"0"23"0"0,0 2 11 0 0,0 8-95 0 0,0-2-35 0 0,-1 5-14 0 0,1 5-63 0 0,1-12 49 0 0,2 0 54 0 0,-1-2 14 0 0,1 0 34 0 0,0 1 80 0 0,-1 0 49 0 0,0 1 47 0 0,-1 1 45 0 0,-1-6-309 0 0,0 0 0 0 0,0-1-1 0 0,0 1 1 0 0,0 0 0 0 0,0-1 0 0 0,0 1-1 0 0,0 0 1 0 0,0-1 0 0 0,1 1-1 0 0,-1 0 1 0 0,0-1 0 0 0,0 1 0 0 0,1 0-1 0 0,-1-1 1 0 0,0 1 0 0 0,1-1-1 0 0,-1 1 1 0 0,1-1 0 0 0,-1 1-1 0 0,1-1 1 0 0,-1 1 0 0 0,1-1 0 0 0,-1 1-1 0 0,1-1 1 0 0,-1 1 0 0 0,1-1-47 0 0,4 5 521 0 0,-3-1-313 0 0,-1 3-46 0 0,-1-5-222 0 0,0 0 33 0 0,0 2 66 0 0,0 1 104 0 0,0 0 85 0 0,0 2 252 0 0,0 11 829 0 0,0-12-918 0 0,0-3-225 0 0,0 0-39 0 0,0 0-46 0 0,0-1-52 0 0,0 1 251 0 0,0-3-6 0 0,0 0-10 0 0,0 0-32 0 0,0 0-10 0 0,0 0-4 0 0,0 0-21 0 0,0 0-77 0 0,0-3-31 0 0,0-7 15 0 0,0-1-39 0 0,0-27 34 0 0,0 21-29 0 0,0 15-69 0 0,0 1 0 0 0,0-1 0 0 0,0 0 0 0 0,1 1 0 0 0,-1-1 0 0 0,1 1 0 0 0,-1-1 0 0 0,1 0 1 0 0,0 1-1 0 0,-1-1 0 0 0,1 1 0 0 0,0-1 0 0 0,0 1 0 0 0,0 0-1 0 0,4-7 1 0 0,0-6-1 0 0,6 9 0 0 0,-5-6 10 0 0,-5 10-8 0 0,-1 0 1 0 0,0 0 0 0 0,1 0-1 0 0,-1 0 1 0 0,1 0 0 0 0,0 0 0 0 0,-1 0-1 0 0,1 0 1 0 0,0 0 0 0 0,-1 0-1 0 0,1 0 1 0 0,0 1 0 0 0,0-1-1 0 0,0 0 1 0 0,0 1 0 0 0,0-1-3 0 0,31-15 11 0 0,-17 13-11 0 0,14 3-9 0 0,-10 0-42 0 0,-18 0 50 0 0,-1 0 0 0 0,1 0 0 0 0,0 1 0 0 0,0-1 0 0 0,0 0 0 0 0,-1 0 0 0 0,1 0 0 0 0,0 1 1 0 0,0-1-1 0 0,-1 0 0 0 0,1 1 0 0 0,0-1 0 0 0,-1 0 0 0 0,1 1 0 0 0,0-1 0 0 0,-1 1 1 0 0,1-1-1 0 0,0 1 0 0 0,-1-1 0 0 0,1 1 0 0 0,-1 0 0 0 0,1-1 0 0 0,-1 1 0 0 0,0 0 0 0 0,1-1 1 0 0,-1 1-1 0 0,1 0 0 0 0,-1 0 0 0 0,0 0 1 0 0,1 0-4 0 0,-1 0 1 0 0,1 1-1 0 0,-1-1 1 0 0,1 0-1 0 0,0 0 1 0 0,0 0-1 0 0,-1 0 1 0 0,1 0-1 0 0,0 0 1 0 0,0 0-1 0 0,0-1 0 0 0,0 1 1 0 0,0 0-1 0 0,0 0 1 0 0,0-1 3 0 0,6 3-10 0 0,-6-2 8 0 0,-1-1 1 0 0,1 0-1 0 0,-1 0 1 0 0,1 0-1 0 0,-1 0 1 0 0,1 1-1 0 0,-1-1 1 0 0,1 0-1 0 0,-1 0 1 0 0,0 1-1 0 0,1-1 1 0 0,-1 0-1 0 0,0 1 1 0 0,1-1-1 0 0,-1 1 1 0 0,0-1-1 0 0,1 0 1 0 0,-1 1-1 0 0,0-1 1 0 0,1 1-1 0 0,-1-1 1 0 0,0 1 0 0 0,0-1-1 0 0,0 1 1 0 0,0-1-1 0 0,1 1 1 0 0,-1-1-1 0 0,0 1 1 0 0,0-1-1 0 0,0 1 1 0 0,0-1-1 0 0,0 1 1 0 0,0-1-1 0 0,0 1 1 0 0,0-1-1 0 0,-1 1 1 0 0,1-1-1 0 0,0 1 2 0 0,0-1 0 0 0,0 1-1 0 0,0 0 1 0 0,0-1-1 0 0,0 1 1 0 0,0 0 0 0 0,0 0-1 0 0,0-1 1 0 0,1 1-1 0 0,-1 0 1 0 0,0-1-1 0 0,0 1 1 0 0,0-1-1 0 0,1 1 1 0 0,-1 0 0 0 0,0-1-1 0 0,1 1 1 0 0,-1-1-1 0 0,1 1 1 0 0,-1-1-1 0 0,1 1 1 0 0,-1-1-1 0 0,1 1 1 0 0,-1-1 0 0 0,1 1-1 0 0,-1-1 1 0 0,1 1 0 0 0,0-1 0 0 0,-1 0 0 0 0,1 1 0 0 0,-1-1 0 0 0,1 1 0 0 0,-1-1 0 0 0,1 0 0 0 0,-1 1 0 0 0,1 0 0 0 0,-1-1 0 0 0,0 1 0 0 0,1-1 0 0 0,-1 1 0 0 0,1-1 0 0 0,-1 1 0 0 0,0 0 0 0 0,0-1 0 0 0,0 1 0 0 0,1 0 0 0 0,-1-1 0 0 0,0 1 0 0 0,0 0 0 0 0,0-1 0 0 0,0 1 0 0 0,0 0 0 0 0,0-1 1 0 0,0 1-1 0 0,0 0 0 0 0,0 1 0 0 0,0-1 0 0 0,0 0 0 0 0,0 0 0 0 0,0 0 0 0 0,0 0 0 0 0,1 0 0 0 0,-1 1 0 0 0,0-1 0 0 0,1 0 0 0 0,-1 0 0 0 0,0 0 0 0 0,1 0 0 0 0,0 0 0 0 0,-1 0 0 0 0,1 0 0 0 0,0 0 0 0 0,6 11 0 0 0,-6-7 0 0 0,-1 0 0 0 0,1 0 0 0 0,0 0 0 0 0,-1-1 0 0 0,0 3 0 0 0,0 9 0 0 0,0-6-30 0 0,2-4-79 0 0,2 0-117 0 0,3 1-261 0 0,-7-7 487 0 0,2 3-936 0 0,-2-3-36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9:33.5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0 228 9760 0 0,'0'0'222'0'0,"0"0"30"0"0,0 0 18 0 0,1 0-117 0 0,1 0-80 0 0,2 1-18 0 0,0 0-37 0 0,7 4-71 0 0,-3 0 49 0 0,-2-3 85 0 0,1 0 68 0 0,0-2 96 0 0,1 0 66 0 0,-4-1-190 0 0,-1 1 0 0 0,1 0 0 0 0,-1 0 0 0 0,1 0 1 0 0,0 0-1 0 0,-1 1 0 0 0,1-1 0 0 0,-1 1 0 0 0,2 1-121 0 0,3 3 179 0 0,4 1 88 0 0,0-4-57 0 0,7-2 178 0 0,-3 1-140 0 0,-1-1-40 0 0,-1-1-49 0 0,-2-2-58 0 0,1-3 63 0 0,-4 1-14 0 0,3 3 35 0 0,-3 2-55 0 0,-2-2-35 0 0,9-4 62 0 0,-1 0 2 0 0,-8 5-64 0 0,2 0 36 0 0,2 1-5 0 0,-3-2-46 0 0,1-2-32 0 0,2-4-40 0 0,-8 6-9 0 0,0 0 0 0 0,0 0 0 0 0,1 0 0 0 0,-1 0 0 0 0,1 0 0 0 0,3-1 1 0 0,10 2-1 0 0,-13 1 2 0 0,-1 0 1 0 0,0 0 0 0 0,1 0-1 0 0,-1-1 1 0 0,0 1-1 0 0,0-1 1 0 0,1 0 0 0 0,-1 0-2 0 0,3-1 13 0 0,1 0 1 0 0,-1 0 0 0 0,1 0 1 0 0,0 0-1 0 0,0 1 0 0 0,0 0 1 0 0,0 0-1 0 0,0 1-14 0 0,6-3-5 0 0,-3-2-44 0 0,1 0-54 0 0,2 2-60 0 0,-10 3 166 0 0,1 0-125 0 0,-1 0-80 0 0,0 0-93 0 0,0 0-97 0 0,1 0-98 0 0,-1 0-103 0 0,0 1-104 0 0,0 0-107 0 0,0 0-111 0 0,3 3-964 0 0,3 5-1068 0 0</inkml:trace>
  <inkml:trace contextRef="#ctx0" brushRef="#br0" timeOffset="384.19">48 481 9184 0 0,'0'0'208'0'0,"0"0"33"0"0,0 0 14 0 0,0 0 22 0 0,0 0 90 0 0,0 0 38 0 0,0 0 10 0 0,0 0-17 0 0,0 0-72 0 0,0 0-34 0 0,0 0-4 0 0,0 0 5 0 0,2 0 22 0 0,36 0 470 0 0,0 0-120 0 0,1 0-110 0 0,-1 0-101 0 0,1 0-89 0 0,1 0-81 0 0,0 0-68 0 0,1 0-61 0 0,-25-2-81 0 0,2-5-53 0 0,-7 3-20 0 0,12-5-3 0 0,-20 7 9 0 0,1 0 0 0 0,0 1-1 0 0,0 0 1 0 0,0 0-1 0 0,0 0 1 0 0,0 0 0 0 0,0 1-1 0 0,0-1 1 0 0,0 1-1 0 0,2 0-6 0 0,3 1 0 0 0,-6-1-2 0 0,0 1 1 0 0,0-1 0 0 0,0 0 0 0 0,0 0-1 0 0,0 0 1 0 0,0-1 0 0 0,0 1 0 0 0,0-1-1 0 0,0 1 1 0 0,-1-1 0 0 0,2 0 1 0 0,4-4-33 0 0,2-1-80 0 0,-4 4 10 0 0,2 1-40 0 0,-3 1-30 0 0,1 0 36 0 0,20 0-370 0 0,-16 0 230 0 0,-2 0-55 0 0,-4 0 122 0 0,0 0-36 0 0,0 0-38 0 0,0 0-43 0 0,-1 0-46 0 0,1 0-50 0 0,-4 0-345 0 0</inkml:trace>
  <inkml:trace contextRef="#ctx0" brushRef="#br0" timeOffset="862.87">316 23 7792 0 0,'0'0'230'0'0,"0"-2"-16"0"0,0 2-457 0 0,0-1 43 0 0,0 1 43 0 0,0 0 40 0 0,0-1 37 0 0,0 1 36 0 0,0-2 56 0 0,0 1 53 0 0,0 0 39 0 0,0-1 206 0 0,0 0 0 0 0,0 1 51 0 0,0-3 471 0 0,0 0 650 0 0,0 3-1024 0 0,0 1-46 0 0,0 0 14 0 0,0 0-259 0 0,0 1-37 0 0,0 0-39 0 0,0 0-46 0 0,0 1-47 0 0,0-1-52 0 0,0 6 112 0 0,0-4-38 0 0,0-1 0 0 0,1 0-1 0 0,-1 0 1 0 0,-1 0-1 0 0,1 0 1 0 0,0 1 0 0 0,-1-1-1 0 0,1 0 1 0 0,-1 0-1 0 0,0 1-19 0 0,-4 5 59 0 0,4-7-46 0 0,0 1 0 0 0,1-1 0 0 0,-1 1 0 0 0,0-1 0 0 0,0 1 0 0 0,1-1 0 0 0,-1 1 0 0 0,1-1 0 0 0,-1 1 0 0 0,1 0 0 0 0,-1-1 1 0 0,1 1-1 0 0,0 0 0 0 0,0 0-13 0 0,0 33 248 0 0,0 0-47 0 0,0 23 62 0 0,0 78 242 0 0,0-94-305 0 0,0 1 55 0 0,-1-35-207 0 0,0 0 1 0 0,0 1 0 0 0,-1-1 0 0 0,0-1 0 0 0,-3 9-49 0 0,4-14 12 0 0,0 2 24 0 0,0 0 0 0 0,0 0 0 0 0,0 0 0 0 0,1 0 0 0 0,0 3-36 0 0,1 17 106 0 0,-1-12-64 0 0,-3 20 120 0 0,-4-8-81 0 0,4-17-68 0 0,1 12 56 0 0,3-10-21 0 0,-2 0-17 0 0,-13 20 51 0 0,11-16-46 0 0,4-1-77 0 0,-1-8-7 0 0,0-1-99 0 0,0-3 60 0 0,-1 0-63 0 0,0 1-78 0 0,1-1 68 0 0,-1 1-35 0 0,1-1 195 0 0,-1 1-234 0 0,0 0-36 0 0,-1 1-367 0 0,0 0 87 0 0,1 1-51 0 0,-2 1-707 0 0,1 3-558 0 0,1 2-1062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55.5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9560 0 0,'0'0'216'0'0,"3"3"32"0"0,1 2-137 0 0,0 1 0 0 0,-1 0 0 0 0,1-1 0 0 0,0 4-111 0 0,0-2 60 0 0,-1 0-36 0 0,-3-7-24 0 0,5 31 0 0 0,0-23 59 0 0,0 1 96 0 0,1 1 65 0 0,5 12 362 0 0,-10-16-433 0 0,0 0-34 0 0,-1-4 289 0 0,-1 7-151 0 0,1 0-68 0 0,4 1-9 0 0,1 0-80 0 0,-4-8-79 0 0,0 0 0 0 0,0 0 0 0 0,0 0 0 0 0,0 0 0 0 0,0 0 1 0 0,-1 0-1 0 0,1 0 0 0 0,-1 0 0 0 0,0 0 0 0 0,1 1-17 0 0,1 2 72 0 0,9 8 3 0 0,-8 0-49 0 0,-3-11-39 0 0,0-1-75 0 0,0-1-79 0 0,0 0-114 0 0,0 0 89 0 0,0 0-33 0 0,0 0-314 0 0,0 0 69 0 0,1 0-46 0 0,0 0-613 0 0,4 0-487 0 0,3 0-926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56.5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 7312 0 0,'0'0'165'0'0,"-2"0"22"0"0,-46 0 221 0 0,32 0-391 0 0,3 0 47 0 0,-1 0 75 0 0,3 3 70 0 0,1 1 64 0 0,-2 2 59 0 0,10-5-238 0 0,0-1-1 0 0,-1 1 0 0 0,1 0 1 0 0,0-1-1 0 0,0 1 0 0 0,-1-1 1 0 0,1 0-1 0 0,-1 1-93 0 0,-10 1 500 0 0,7 2-294 0 0,1 3-40 0 0,3-2-34 0 0,2-4-99 0 0,-1-1-1 0 0,1 1 1 0 0,0 0-1 0 0,0-1 1 0 0,-1 1-1 0 0,1-1 1 0 0,-1 1-1 0 0,1 0 1 0 0,0-1-1 0 0,-1 1 1 0 0,1-1-1 0 0,-1 1 1 0 0,1-1-1 0 0,-1 0 1 0 0,1 1-1 0 0,-1-1 1 0 0,0 1-1 0 0,1-1 1 0 0,-1 0-1 0 0,0 1 1 0 0,1-1-1 0 0,-1 0-32 0 0,-4 2 132 0 0,2 0-72 0 0,0 1 57 0 0,-12 11 512 0 0,11-10-497 0 0,2-1-45 0 0,0 0-42 0 0,-3 11 221 0 0,-2-10-99 0 0,7-4-159 0 0,-1 0 0 0 0,1 1 0 0 0,-1-1 0 0 0,1 0 0 0 0,0 0 0 0 0,-1 1-1 0 0,1-1 1 0 0,-1 0 0 0 0,1 1 0 0 0,0-1 0 0 0,-1 1 0 0 0,1-1 0 0 0,0 0 0 0 0,0 1 0 0 0,-1-1 0 0 0,1 1 0 0 0,0-1 0 0 0,0 1 0 0 0,0-1 0 0 0,-1 1 0 0 0,1-1 0 0 0,0 1-1 0 0,0-1 1 0 0,0 1 0 0 0,0-1 0 0 0,0 1 0 0 0,0-1 0 0 0,0 1 0 0 0,0-1 0 0 0,0 1 0 0 0,0-1 0 0 0,1 1-8 0 0,0 8 96 0 0,6 6 185 0 0,-4-11-241 0 0,-1 0-34 0 0,0 0 24 0 0,4 8 98 0 0,-5-9-80 0 0,1 0-1 0 0,0-1 1 0 0,-1 1 0 0 0,1-1 0 0 0,0 1 0 0 0,1-1 0 0 0,-1 0-1 0 0,0 1-47 0 0,7 2 86 0 0,2 0-4 0 0,-10-5-75 0 0,0 0 0 0 0,0 1 0 0 0,0-1 0 0 0,0 1 0 0 0,0-1 0 0 0,0 1 1 0 0,0 0-1 0 0,0-1 0 0 0,0 1 0 0 0,0 0 0 0 0,0-1 0 0 0,0 1 0 0 0,0 0 0 0 0,0 0 0 0 0,-1 0 0 0 0,1 0 0 0 0,0 0 1 0 0,0 1-8 0 0,1 3 25 0 0,-2-5-18 0 0,1 1-1 0 0,-1 0 1 0 0,0-1-1 0 0,0 1 0 0 0,1-1 1 0 0,-1 1-1 0 0,1 0 1 0 0,-1-1-1 0 0,0 1 0 0 0,1-1 1 0 0,-1 1-1 0 0,1-1 1 0 0,-1 1-1 0 0,1-1 1 0 0,0 0-1 0 0,-1 1 0 0 0,1-1 1 0 0,-1 0-1 0 0,1 1 1 0 0,0-1-1 0 0,-1 0 0 0 0,1 1-6 0 0,4 1 27 0 0,24 14 180 0 0,-24-6-103 0 0,6-3 0 0 0,-9-7-95 0 0,-1 1 1 0 0,0-1-1 0 0,0 0 0 0 0,0 1 0 0 0,0 0 0 0 0,0-1 0 0 0,0 1 0 0 0,-1 0 0 0 0,1-1 0 0 0,0 1 0 0 0,0 0 0 0 0,0 0 0 0 0,0 0 0 0 0,-1-1 0 0 0,1 1 0 0 0,0 1-9 0 0,4 9 109 0 0,5 7 85 0 0,-7-16-41 0 0,0 1 7 0 0,1 2-119 0 0,0 2 54 0 0,-1 0 33 0 0,0 8 148 0 0,-7-7-138 0 0,-9-3 38 0 0,5 0-74 0 0,-3 6 126 0 0,4-5-114 0 0,4-3-92 0 0,1-1-33 0 0,-30 13 196 0 0,15-11-107 0 0,-13-4-58 0 0,14-1 30 0 0,0-1-69 0 0,-2-5-108 0 0,7 3 13 0 0,-7-1-223 0 0,2-9-22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56.7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10768 0 0,'0'0'241'0'0,"-3"-3"38"0"0,-7-7 13 0 0,7 7-26 0 0,3 3-158 0 0,0 0-29 0 0,0 0 8 0 0,0 0-82 0 0,0 0-78 0 0,0 0-74 0 0,0 0-106 0 0,0 0-126 0 0,0 0-113 0 0,0 0 63 0 0,0 0-42 0 0,0 0-561 0 0,0 0-446 0 0,0 0-845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57.4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192 302 5152 0 0,'0'0'116'0'0,"0"0"17"0"0,0 0 10 0 0,0 0-41 0 0,0 0 12 0 0,0 0 61 0 0,0 0 170 0 0,-3 0 312 0 0,0 0-561 0 0,-1 0 64 0 0,0 0 55 0 0,0 0 43 0 0,-5 0 341 0 0,-7 0 476 0 0,10 0-644 0 0,0 0-47 0 0,0 0-83 0 0,3 0 118 0 0,1 2-176 0 0,2-2-243 0 0,-4 4 195 0 0,-5 3 32 0 0,-4-2 86 0 0,8 5-22 0 0,-9-4 3 0 0,9-3-170 0 0,0 1 1 0 0,0 0-1 0 0,0 0 0 0 0,0 1 0 0 0,1 0 0 0 0,0-1 0 0 0,0 2 1 0 0,-3 3-125 0 0,3-2 158 0 0,1 0-44 0 0,-3 6 5 0 0,0-2-93 0 0,-7 15-27 0 0,12-22 1 0 0,0 1 0 0 0,0 0 0 0 0,0-1 0 0 0,1 1 0 0 0,-1 0 0 0 0,1 0 0 0 0,1-1 0 0 0,-1 1 0 0 0,1 3 0 0 0,0 2 0 0 0,-2 0 0 0 0,1-8 1 0 0,0 0 0 0 0,0 0 0 0 0,0 0 0 0 0,0 0 0 0 0,0 0 0 0 0,0 0 0 0 0,1 0 0 0 0,-1 0 0 0 0,1 0 1 0 0,-1 0-1 0 0,1 0-1 0 0,1 2 13 0 0,12 21 122 0 0,-3-20-47 0 0,-5 6-5 0 0,-6-9-77 0 0,1-1 0 0 0,-1 0-1 0 0,1 0 1 0 0,-1 0 0 0 0,1 0 0 0 0,-1 0 0 0 0,1 0-1 0 0,0-1 1 0 0,-1 1 0 0 0,1 0 0 0 0,0 0-1 0 0,0 0 1 0 0,0-1 0 0 0,0 1 0 0 0,0 0 0 0 0,0 0-6 0 0,8 1 72 0 0,19-1 171 0 0,-18-2-173 0 0,19 1 185 0 0,-24-2-115 0 0,9-9 52 0 0,-1 6 28 0 0,-8-6 4 0 0,5 6-38 0 0,-4-8-138 0 0,7-3-5 0 0,-11 14-37 0 0,0 0 0 0 0,-1 0-1 0 0,1-1 1 0 0,-1 1 0 0 0,1 0 0 0 0,-1-1 0 0 0,0 1 0 0 0,0-1 0 0 0,0 1 0 0 0,1-3-6 0 0,-2 2 7 0 0,1 1 1 0 0,-1 0-1 0 0,0 0 0 0 0,1 0 1 0 0,-1 0-1 0 0,0 0 1 0 0,0 0-1 0 0,-1-1 1 0 0,1 1-1 0 0,0 0 1 0 0,-1 0-1 0 0,1 0 1 0 0,-1 0-1 0 0,0 0 1 0 0,0-1-8 0 0,-4-5 13 0 0,4 7-13 0 0,0-1 1 0 0,0 1-1 0 0,1-1 0 0 0,-1 1 0 0 0,0-1 0 0 0,0 1 0 0 0,1-1 1 0 0,-1 1-1 0 0,1-1 0 0 0,0 0 0 0 0,-1 1 0 0 0,1-1 0 0 0,0 0 1 0 0,0 1-1 0 0,0-1 0 0 0,0 0 0 0 0,0 1 0 0 0,-1-1 0 0 0,1 0 0 0 0,0 1 0 0 0,-1-1 0 0 0,0 0 0 0 0,1 1 0 0 0,-1-1 0 0 0,0 1 0 0 0,1-1 0 0 0,-1 1 0 0 0,0 0 0 0 0,0-1 0 0 0,-4-6 0 0 0,2 3 2 0 0,-1-2-39 0 0,-3 3-72 0 0,2 2 49 0 0,3 0-14 0 0,-1 0 35 0 0,-2-6-13 0 0,3 4-14 0 0,1 1-44 0 0,0 0-72 0 0,-1 1-90 0 0,0-1-111 0 0,1 2 77 0 0,0 1-55 0 0,-1-1-48 0 0,1 1-42 0 0,-2-1-555 0 0,0-1-97 0 0,1-2-766 0 0,2-5-1060 0 0</inkml:trace>
  <inkml:trace contextRef="#ctx0" brushRef="#br0" timeOffset="441.91">697 49 6768 0 0,'0'0'149'0'0,"0"0"23"0"0,0-3 12 0 0,0-10-25 0 0,0 4-112 0 0,0 5 16 0 0,0 2 65 0 0,0 2 146 0 0,-3-3 240 0 0,-7-8 20 0 0,8 10-263 0 0,0 0-77 0 0,0 0-64 0 0,0 1-51 0 0,0-1-35 0 0,-3 2-34 0 0,4 0 31 0 0,1-1 15 0 0,-5 0 124 0 0,1 0-46 0 0,0 1 0 0 0,1 1-56 0 0,1 3 21 0 0,1 0 16 0 0,1-5-111 0 0,0 0 0 0 0,1 0 0 0 0,-1 0 0 0 0,0 0 0 0 0,0 0 0 0 0,0 0 0 0 0,0 1 0 0 0,0-1 0 0 0,0 0 0 0 0,0 0 0 0 0,0 0 0 0 0,0 0 0 0 0,0 0 0 0 0,0 0 0 0 0,0 0 0 0 0,0 0 0 0 0,0 0 0 0 0,0 0 0 0 0,0 1 0 0 0,-1-1 0 0 0,1 0-1 0 0,0 0 1 0 0,0 0 0 0 0,0 0 0 0 0,0 0 0 0 0,0 0 0 0 0,0 0 0 0 0,0 0 0 0 0,0 0 0 0 0,0 0 0 0 0,0 0 0 0 0,0 0 0 0 0,0 0 0 0 0,0 1 0 0 0,0-1 0 0 0,0 0 0 0 0,-1 0 0 0 0,1 0 0 0 0,0 0 0 0 0,0 0 0 0 0,0 0 0 0 0,0 0 0 0 0,0 0 0 0 0,0 0 0 0 0,0 0 0 0 0,0 0 0 0 0,0 0 0 0 0,0 0 0 0 0,0 0 0 0 0,-1 0 0 0 0,1 0 0 0 0,0 0 0 0 0,0 0 0 0 0,0 0 0 0 0,0 0 0 0 0,0 0 0 0 0,0 0-4 0 0,-4-1 78 0 0,3 1-45 0 0,-1 0 1 0 0,0 0-1 0 0,0 0 1 0 0,0 0 0 0 0,0 0-1 0 0,1 0 1 0 0,-1 1 0 0 0,0-1-1 0 0,0 1 1 0 0,0-1 0 0 0,-1 1-34 0 0,-1 6 160 0 0,4-7-148 0 0,-1 1-1 0 0,1-1 1 0 0,0 1 0 0 0,0-1-1 0 0,0 0 1 0 0,-1 1 0 0 0,1-1-1 0 0,0 0 1 0 0,-1 1 0 0 0,1-1 0 0 0,0 0-1 0 0,0 0 1 0 0,-1 1 0 0 0,1-1-1 0 0,-1 0 1 0 0,1 0 0 0 0,0 1-1 0 0,-1-1 1 0 0,1 0 0 0 0,0 0-1 0 0,-1 0 1 0 0,1 0 0 0 0,-1 0-1 0 0,1 0 1 0 0,-1 0 0 0 0,1 0 0 0 0,0 1-1 0 0,-1-2 1 0 0,1 1 0 0 0,-1 0-1 0 0,1 0-11 0 0,-6 3 310 0 0,-8 7 23 0 0,2-7-50 0 0,7 0-13 0 0,2 0-201 0 0,-16 15 539 0 0,15-15-536 0 0,1-1-62 0 0,-8 3 135 0 0,10-5-132 0 0,0 0 0 0 0,0 1 1 0 0,0-1-1 0 0,-1 1 1 0 0,1-1-1 0 0,0 1 0 0 0,0-1 1 0 0,0 1-1 0 0,0 0 0 0 0,0-1 1 0 0,1 1-1 0 0,-1 0 0 0 0,0 0 1 0 0,0 0-1 0 0,0 0 1 0 0,1 0-1 0 0,-1 0 0 0 0,0 0-13 0 0,-4 13 178 0 0,-6-9-6 0 0,6 3-50 0 0,-3 9 13 0 0,6-13-92 0 0,-11 20 183 0 0,10-17-170 0 0,2-4-32 0 0,0 0 0 0 0,0 0-1 0 0,1 0 1 0 0,-1-1 0 0 0,1 1-1 0 0,0 0 1 0 0,0 0-1 0 0,0 0 1 0 0,0 0 0 0 0,0 3-24 0 0,1 9 89 0 0,-1 40 95 0 0,0-18-120 0 0,2-21 3 0 0,4 0-19 0 0,0-1-5 0 0,-4 1 15 0 0,0 0-2 0 0,4 0-17 0 0,0 0 3 0 0,-4 0 21 0 0,-2-15-56 0 0,0 1 1 0 0,0 0 0 0 0,0-1 0 0 0,1 1 0 0 0,-1-1-1 0 0,1 1 1 0 0,-1 0 0 0 0,1-1 0 0 0,-1 1 0 0 0,1-1-1 0 0,0 1 1 0 0,0-1 0 0 0,0 0 0 0 0,0 1-8 0 0,4 6 35 0 0,11 24 109 0 0,-16-31-139 0 0,1 0 0 0 0,-1 0 1 0 0,1 0-1 0 0,-1 0 0 0 0,0 0 1 0 0,1 0-1 0 0,-1 0 0 0 0,0 0 1 0 0,0 1-1 0 0,1-1 0 0 0,-1 0 1 0 0,0 0-1 0 0,0 0 0 0 0,-1 0 1 0 0,1 0-1 0 0,0 1-5 0 0,0 8 51 0 0,-1 5 40 0 0,1-8-42 0 0,0-4-37 0 0,0 7 6 0 0,0 2 30 0 0,0-9-7 0 0,0-3-79 0 0,0 0-37 0 0,0 0-129 0 0,0 0 92 0 0,0 0-57 0 0,0 0-79 0 0,0 0 76 0 0,0 0-36 0 0,0 0-41 0 0,0 0-37 0 0,0 0-387 0 0,0 0 93 0 0,0 0-51 0 0,0 0-743 0 0,0 0-584 0 0,0 0-1108 0 0</inkml:trace>
  <inkml:trace contextRef="#ctx0" brushRef="#br0" timeOffset="722.61">271 380 9096 0 0,'0'0'200'0'0,"0"0"33"0"0,0 0 16 0 0,2 0-31 0 0,4 0-122 0 0,6 0 108 0 0,-2 0-37 0 0,1 0 29 0 0,-2-1-41 0 0,3-2 129 0 0,-3-2-33 0 0,-1 1-40 0 0,-2 2 39 0 0,2 0-58 0 0,0 2-20 0 0,5 1 19 0 0,-1 0-7 0 0,6-3 70 0 0,6-5 219 0 0,-3 1-74 0 0,-5 5-193 0 0,1-1 4 0 0,7-4 149 0 0,-3 0-43 0 0,-7 4-146 0 0,1 0 69 0 0,-6-3-99 0 0,4-1-54 0 0,-2 3-52 0 0,23 2 135 0 0,-22 1-149 0 0,-1 1-37 0 0,1-1-74 0 0,0 0-100 0 0,4 0-22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55.8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157 0 8952 0 0,'0'0'200'0'0,"0"0"33"0"0,0 0 15 0 0,-3 0-36 0 0,-17 2-172 0 0,19-2-37 0 0,-1 0-1 0 0,0 0 1 0 0,0 1 0 0 0,1-1-1 0 0,-1 1 1 0 0,0 0-1 0 0,1 0 1 0 0,-1-1-1 0 0,1 1 1 0 0,-1 0 0 0 0,-1 1-3 0 0,-3 2 114 0 0,1-2-1 0 0,0-2 47 0 0,-1 3 276 0 0,-11 8 110 0 0,9-7-314 0 0,-1 2 39 0 0,-4 4 183 0 0,8-3-294 0 0,-9 17 288 0 0,7-10-245 0 0,7-14-201 0 0,-1 2 52 0 0,1 2-27 0 0,0 0 7 0 0,-1-1 33 0 0,0-1 37 0 0,-2 1 61 0 0,2-1-130 0 0,0-2-23 0 0,0 1 0 0 0,0 0 0 0 0,0 0-1 0 0,1 0 1 0 0,-1-1 0 0 0,0 1 0 0 0,1 0 0 0 0,-1 0-1 0 0,0 0 1 0 0,1 0 0 0 0,-1 0 0 0 0,1 0-1 0 0,0 0 1 0 0,-1 0 0 0 0,1 0 0 0 0,0 1-1 0 0,0-1 1 0 0,-1 0 0 0 0,1 0 0 0 0,0 0 0 0 0,0 0-1 0 0,0 0 1 0 0,0 0 0 0 0,1 1 0 0 0,-1-1-1 0 0,0 0 1 0 0,0 0 0 0 0,1 1-12 0 0,9 21 129 0 0,-7-15-15 0 0,-1-2-44 0 0,-3 3-20 0 0,1-8-50 0 0,0 0 1 0 0,0 0-1 0 0,0 0 1 0 0,0 0-1 0 0,0-1 1 0 0,0 1-1 0 0,0 0 1 0 0,0 0-1 0 0,0 0 1 0 0,0 0-1 0 0,0 0 1 0 0,1 0-1 0 0,-1-1 1 0 0,0 1 0 0 0,1 0-1 0 0,-1 0 0 0 0,1 0 0 0 0,0 0 0 0 0,-1 0 0 0 0,1 0 0 0 0,0 0 0 0 0,0-1 0 0 0,0 1 0 0 0,-1 0 0 0 0,1 0 0 0 0,0-1 0 0 0,0 1 0 0 0,0-1 0 0 0,0 1 0 0 0,0-1 0 0 0,0 1 0 0 0,1-1 0 0 0,9 7 0 0 0,-5 4 17 0 0,-5-10-11 0 0,-1 0-1 0 0,1 0 1 0 0,-1 0 0 0 0,1 0-1 0 0,-1 0 1 0 0,1 0 0 0 0,0 0-1 0 0,-1 0 1 0 0,1 0 0 0 0,0 0-1 0 0,0-1 1 0 0,-1 1 0 0 0,1 0-1 0 0,0 0 1 0 0,0-1 0 0 0,0 1-6 0 0,1 0 12 0 0,0-1-1 0 0,0 1 1 0 0,0-1 0 0 0,0 1 0 0 0,-1-1 0 0 0,1 0 0 0 0,0 0 0 0 0,0 0 0 0 0,0 0 0 0 0,0 0 0 0 0,1 0-12 0 0,-1-1 11 0 0,0 1 1 0 0,0 0-1 0 0,0 0 0 0 0,0 0 1 0 0,-1 0-1 0 0,1 0 0 0 0,0 1 1 0 0,0-1-1 0 0,0 1 0 0 0,0-1 1 0 0,1 1-12 0 0,3 3 40 0 0,6 4 34 0 0,-12-8-71 0 0,0 0 1 0 0,1 0 0 0 0,-1 0-1 0 0,1 1 1 0 0,-1-1-1 0 0,0 0 1 0 0,1 0 0 0 0,-1 0-1 0 0,1 0 1 0 0,-1 0 0 0 0,0 0-1 0 0,1 0 1 0 0,-1 0-1 0 0,1 0 1 0 0,-1 0 0 0 0,0 0-1 0 0,1 0 1 0 0,-1 0 0 0 0,1 0-1 0 0,-1-1 1 0 0,0 1-1 0 0,1 0 1 0 0,-1 0 0 0 0,0 0-1 0 0,1-1 1 0 0,-1 1 0 0 0,1 0-4 0 0,3-7 73 0 0,-4 7-69 0 0,0-1 0 0 0,1 1 0 0 0,-1-1 0 0 0,0 1 0 0 0,1 0 0 0 0,-1-1 1 0 0,0 1-1 0 0,1-1 0 0 0,-1 1 0 0 0,0 0 0 0 0,1 0 0 0 0,-1-1 0 0 0,0 1 0 0 0,1 0 1 0 0,-1-1-1 0 0,1 1 0 0 0,-1 0 0 0 0,1 0 0 0 0,-1 0 0 0 0,1 0 0 0 0,-1-1 1 0 0,1 1-1 0 0,-1 0 0 0 0,1 0 0 0 0,-1 0 0 0 0,1 0 0 0 0,-1 0 0 0 0,1 0 0 0 0,-1 0 1 0 0,1 0-1 0 0,-1 0 0 0 0,1 1-4 0 0,11-1 23 0 0,-11 1-20 0 0,0-1 0 0 0,0 0 0 0 0,0 0 0 0 0,0 0 0 0 0,0 0 0 0 0,0 0 0 0 0,0 0 0 0 0,0 0 0 0 0,0 0 0 0 0,0-1 0 0 0,0 1 0 0 0,0 0-1 0 0,0 0 1 0 0,0-1 0 0 0,0 1 0 0 0,0-1 0 0 0,0 1-3 0 0,6-6 16 0 0,0 0 0 0 0,0 0 0 0 0,5-6-16 0 0,1-4-97 0 0,-7 3-11 0 0,0 9 30 0 0,-1 0-91 0 0,-3-6-99 0 0,-2 8 69 0 0,0 1 62 0 0,0-1 55 0 0,0 1 45 0 0,0-1 62 0 0,0-4 222 0 0,0 4-214 0 0,0 0-61 0 0,0 1-28 0 0,0 0-35 0 0,0 0-39 0 0,0 0-46 0 0,0 0-68 0 0,0-1-63 0 0,0 1-69 0 0,0-1-76 0 0,0 1-82 0 0,0-1-88 0 0,0 0-93 0 0,0 1-101 0 0,0-4-819 0 0,0-4-919 0 0</inkml:trace>
  <inkml:trace contextRef="#ctx0" brushRef="#br0" timeOffset="335.21">267 79 7856 0 0,'0'0'174'0'0,"0"0"29"0"0,3 3 13 0 0,-2-2-201 0 0,0 0 0 0 0,1 1 0 0 0,-1-1 1 0 0,0 0-1 0 0,-1 1 0 0 0,1-1 0 0 0,0 1 0 0 0,0 0 0 0 0,-1-1 0 0 0,1 1 0 0 0,0 0-15 0 0,1 24 57 0 0,-2-24-59 0 0,0-1 1 0 0,0 1 0 0 0,1-1-1 0 0,-1 1 1 0 0,0-1 0 0 0,0 1-1 0 0,1-1 1 0 0,-1 1 0 0 0,1-1-1 0 0,0 0 1 0 0,-1 1 0 0 0,1-1-1 0 0,0 1 2 0 0,4 3 28 0 0,0-2 42 0 0,2 0 77 0 0,-2 0 63 0 0,-5-3-185 0 0,1 1-1 0 0,-1-1 1 0 0,0 0 0 0 0,1 1-1 0 0,-1-1 1 0 0,0 1-1 0 0,1-1 1 0 0,-1 1-1 0 0,0-1 1 0 0,0 1 0 0 0,1-1-1 0 0,-1 1 1 0 0,0 0-1 0 0,0-1 1 0 0,0 1-1 0 0,0-1 1 0 0,0 1 0 0 0,0-1-1 0 0,0 1 1 0 0,0 0-1 0 0,0-1 1 0 0,0 1-1 0 0,0 0-24 0 0,0 4 213 0 0,2 0 71 0 0,4 9 734 0 0,-3-8-610 0 0,-1-3-247 0 0,-1 0-39 0 0,0 1-35 0 0,0 0-102 0 0,-1-1 393 0 0,0-3-56 0 0,0 0-30 0 0,0 0-4 0 0,0 0 2 0 0,0 0 12 0 0,0 0 2 0 0,0 0 0 0 0,0 0-24 0 0,0 0-100 0 0,0 0-42 0 0,0-3-8 0 0,0-14-7 0 0,0 6-65 0 0,0-13-48 0 0,0-2 51 0 0,-1 18-53 0 0,1 0-4 0 0,14-21 37 0 0,-10 18-89 0 0,-3 10 41 0 0,-1 0 1 0 0,0 0-1 0 0,1-1 0 0 0,-1 1 1 0 0,1 0-1 0 0,-1 0 0 0 0,1 0 1 0 0,0 0-1 0 0,-1 0 0 0 0,1 0 1 0 0,0 0-1 0 0,0 1 0 0 0,0-1 1 0 0,0 0-1 0 0,-1 0 0 0 0,1 1 1 0 0,0-1-1 0 0,1 0 7 0 0,5-2-35 0 0,-7 3 31 0 0,1 0 0 0 0,-1 0 0 0 0,1-1 0 0 0,-1 1 0 0 0,0 0 0 0 0,1 0 0 0 0,-1 0 0 0 0,1 0 0 0 0,-1-1 0 0 0,1 1 0 0 0,-1 0 0 0 0,0-1 0 0 0,1 1 0 0 0,-1 0 0 0 0,0-1 0 0 0,1 1 0 0 0,-1 0 0 0 0,0-1 0 0 0,0 1 0 0 0,1 0 0 0 0,-1-1 0 0 0,0 1 0 0 0,0-1 0 0 0,0 1 0 0 0,1-1 0 0 0,-1 1 0 0 0,0-1 0 0 0,0 1 0 0 0,0 0 0 0 0,0-1 0 0 0,0 1 0 0 0,0-1 0 0 0,0 1 0 0 0,0-1 0 0 0,0 1 0 0 0,0-1 4 0 0,0 1-2 0 0,0 0 1 0 0,0 0-1 0 0,0 0 0 0 0,0 0 0 0 0,0 0 0 0 0,0 0 1 0 0,0 0-1 0 0,0-1 0 0 0,0 1 0 0 0,0 0 0 0 0,0 0 1 0 0,0 0-1 0 0,0 0 0 0 0,0 0 0 0 0,0 0 0 0 0,0 0 1 0 0,0 0-1 0 0,0 0 0 0 0,0 0 0 0 0,0-1 0 0 0,0 1 1 0 0,0 0-1 0 0,0 0 0 0 0,0 0 0 0 0,0 0 0 0 0,0 0 1 0 0,0 0-1 0 0,0 0 0 0 0,0 0 0 0 0,0 0 0 0 0,0 0 1 0 0,0 0-1 0 0,1 0 0 0 0,-1 0 0 0 0,0 0 0 0 0,0-1 1 0 0,0 1-1 0 0,0 0 0 0 0,0 0 0 0 0,0 0 0 0 0,0 0 1 0 0,0 0-1 0 0,0 0 0 0 0,0 0 0 0 0,0 0 0 0 0,1 0 1 0 0,-1 0-1 0 0,0 0 0 0 0,0 0 0 0 0,0 0 0 0 0,0 0 1 0 0,0 0-1 0 0,0 0 0 0 0,0 0 0 0 0,0 0 0 0 0,0 0 1 0 0,1 1 1 0 0,41-1-177 0 0,-24 0 146 0 0,-18-1 29 0 0,1 1 1 0 0,-1 0-1 0 0,1 0 1 0 0,-1 0 0 0 0,1 0-1 0 0,-1 0 1 0 0,1 0 0 0 0,-1 0-1 0 0,1 0 1 0 0,-1 0-1 0 0,1 0 1 0 0,-1 0 0 0 0,1 1-1 0 0,-1-1 1 0 0,1 0-1 0 0,-1 0 1 0 0,1 0 0 0 0,-1 1-1 0 0,1-1 1 0 0,-1 0 0 0 0,0 0-1 0 0,1 1 1 0 0,-1-1-1 0 0,1 0 1 0 0,-1 1 0 0 0,0-1-1 0 0,1 1 1 0 0,-1-1 0 0 0,0 0-1 0 0,0 1 1 0 0,1-1-1 0 0,-1 1 2 0 0,4 6-47 0 0,8-1-25 0 0,-11-5 68 0 0,0-1 0 0 0,0 0-1 0 0,0 1 1 0 0,0-1 0 0 0,0 1-1 0 0,0 0 1 0 0,0-1 0 0 0,0 1 0 0 0,-1 0-1 0 0,1-1 1 0 0,0 1 0 0 0,0 0-1 0 0,0 0 1 0 0,-1 0 0 0 0,1 0 0 0 0,0 0 4 0 0,3 10-42 0 0,-3-10 41 0 0,-1 0 0 0 0,0 0 0 0 0,1 1-1 0 0,-1-1 1 0 0,1 0 0 0 0,-1 0 0 0 0,1 0-1 0 0,0 0 1 0 0,-1 0 0 0 0,1 0-1 0 0,0-1 1 0 0,0 1 0 0 0,0 0 0 0 0,0 0-1 0 0,-1 0 1 0 0,1-1 0 0 0,0 1 0 0 0,1 0 1 0 0,5 2 0 0 0,-6-3 0 0 0,-1 0 0 0 0,1 0 0 0 0,-1 1 0 0 0,0-1 0 0 0,1 0 0 0 0,-1 0 0 0 0,1 1 0 0 0,-1-1 0 0 0,1 0 0 0 0,-1 0 0 0 0,1 1 0 0 0,-1-1 0 0 0,0 0 0 0 0,1 1 0 0 0,-1-1 0 0 0,0 1 0 0 0,1-1 0 0 0,-1 1 0 0 0,0-1 0 0 0,0 0 0 0 0,1 1 0 0 0,-1-1 0 0 0,0 1 0 0 0,0-1 0 0 0,0 1 0 0 0,0-1 0 0 0,0 1 0 0 0,0-1 0 0 0,0 1 0 0 0,1-1 0 0 0,-1 1 0 0 0,-1-1 0 0 0,1 1 0 0 0,0-1 0 0 0,0 1 0 0 0,0-1 0 0 0,0 1 0 0 0,0-1 0 0 0,0 2 0 0 0,0 0 0 0 0,0 0 0 0 0,1 0 0 0 0,-1-1 0 0 0,0 1 0 0 0,1 0 0 0 0,0-1 0 0 0,-1 1 0 0 0,1 0 0 0 0,0-1 0 0 0,0 1 0 0 0,0-1 0 0 0,0 1 0 0 0,0 0 0 0 0,0-1 0 0 0,0 1 0 0 0,-1-1 0 0 0,1 1 0 0 0,0 0 0 0 0,0-1 0 0 0,-1 1 0 0 0,1 0 0 0 0,-1-1 0 0 0,0 1 0 0 0,0 0 0 0 0,1 0 0 0 0,-1 0 0 0 0,0 9 0 0 0,-1-8 0 0 0,1 1 0 0 0,0-1 0 0 0,0 1 0 0 0,1-1 0 0 0,-1 1 0 0 0,1-1 0 0 0,0 4 0 0 0,2-3 4 0 0,-2-4-9 0 0,1 2 8 0 0,8 26 55 0 0,-9-25-109 0 0,1 0 45 0 0,2 5 104 0 0,-2-5-79 0 0,-1 0-59 0 0,0-1-34 0 0,0 0-48 0 0,-1 0-24 0 0,1 0-46 0 0,-1 0-51 0 0,0 0-55 0 0,0-2-26 0 0,0 1-50 0 0,0-1-46 0 0,0 1-40 0 0,0-1-136 0 0,0 0-39 0 0,0 0-166 0 0,0 0-442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54.0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30 142 7568 0 0,'0'0'166'0'0,"0"0"29"0"0,0 0 14 0 0,0 3-25 0 0,0 1-152 0 0,1-2-31 0 0,-1 1-1 0 0,0-1 1 0 0,0 0 0 0 0,0 1-1 0 0,-1-1 1 0 0,1 0-1 0 0,-1 1 1 0 0,1-1 0 0 0,-1 2-1 0 0,-4 4-10 0 0,-2 4 15 0 0,5-1 66 0 0,2 1 179 0 0,-1-1 25 0 0,1-8-198 0 0,0-1 0 0 0,0 0 1 0 0,0 1-1 0 0,1-1 1 0 0,-1 0-1 0 0,0 0 1 0 0,1 1-1 0 0,0-1 1 0 0,0 2-78 0 0,3 3 176 0 0,-2-1-35 0 0,0-3-66 0 0,-1 0 0 0 0,0 0 0 0 0,0 0-1 0 0,-1 0 1 0 0,1 0 0 0 0,-1 0-1 0 0,1 3-74 0 0,-1 5 234 0 0,0 3 92 0 0,0-9-251 0 0,0 1 35 0 0,-1 5 117 0 0,2 19 379 0 0,2-21-424 0 0,3 4-34 0 0,-5-10-117 0 0,0 1 0 0 0,0-1 0 0 0,0 0 1 0 0,0 0-1 0 0,0 1 0 0 0,-1-1 1 0 0,0 1-32 0 0,1 6 98 0 0,-1 3 43 0 0,0 6 182 0 0,0 7 204 0 0,3-21-243 0 0,7 6-50 0 0,-7-7-28 0 0,-2 0-104 0 0,-4 5-23 0 0,2-8-40 0 0,-9 12 154 0 0,7-10-62 0 0,3-3-31 0 0,0 0-4 0 0,0 0 5 0 0,0 0 22 0 0,0 0 5 0 0,0-7 8 0 0,-2 2-52 0 0,-1-1-27 0 0,-5-5 16 0 0,4 5 25 0 0,5 1-61 0 0,0 0-7 0 0,-4 0 56 0 0,1 3-83 0 0,1 1 1 0 0,0-1-1 0 0,0 0 1 0 0,0 1-1 0 0,0-1 0 0 0,0 0 1 0 0,0 0-1 0 0,0 1 1 0 0,1-1-1 0 0,-1 0 1 0 0,1 0-1 0 0,-1 0 1 0 0,1 0-1 0 0,0 0 0 0 0,0 0 1 0 0,0 0-1 0 0,0 0 1 0 0,0 0-1 0 0,0 0 1 0 0,0 0-4 0 0,1-3 13 0 0,-1 0 0 0 0,-1 1 0 0 0,1-1 0 0 0,0 0 1 0 0,-1 1-1 0 0,0-1 0 0 0,-1-2-13 0 0,-1-2 10 0 0,1 6-9 0 0,1 0 0 0 0,0 0 0 0 0,-1-1 1 0 0,2 1-1 0 0,-1 0 0 0 0,0-1 0 0 0,1 1 0 0 0,-1 0 1 0 0,1-1-1 0 0,0 1 0 0 0,0 0 0 0 0,0-1 1 0 0,1-2-2 0 0,5-9 33 0 0,-5 12-30 0 0,1-1 0 0 0,-1 1 0 0 0,0 0 0 0 0,0-1 0 0 0,-1 1 0 0 0,1-1 0 0 0,-1 1 0 0 0,0-1-1 0 0,0 0-2 0 0,1-3-1 0 0,0 0 0 0 0,0-1 0 0 0,0 1-1 0 0,1 0 1 0 0,0 0 0 0 0,2-5 1 0 0,-2 7-6 0 0,0-3-24 0 0,2 1 0 0 0,-1 0 0 0 0,1 0 0 0 0,2-3 30 0 0,1-2-74 0 0,-2-1-37 0 0,0 0-69 0 0,0 2 34 0 0,-3 9 119 0 0,-1 0 0 0 0,0 0 0 0 0,1 0 1 0 0,-1 0-1 0 0,1 1 0 0 0,-1-1 0 0 0,1 0 0 0 0,0 1 1 0 0,0-1-1 0 0,0 1 0 0 0,0 0 0 0 0,0 0 0 0 0,0-1 27 0 0,8-2-78 0 0,2-3 39 0 0,-2 2 20 0 0,21 0-133 0 0,-28 4 143 0 0,11-4-57 0 0,-13 5 62 0 0,0 0 0 0 0,-1 0 1 0 0,1 0-1 0 0,0 0 0 0 0,-1 0 0 0 0,1 1 1 0 0,0-1-1 0 0,-1 0 0 0 0,1 1 0 0 0,0-1 1 0 0,-1 0-1 0 0,1 1 0 0 0,0-1 0 0 0,-1 1 1 0 0,1-1-1 0 0,-1 1 0 0 0,1-1 1 0 0,-1 1 3 0 0,6 3-87 0 0,1-3 58 0 0,-1-1 13 0 0,-5 1 14 0 0,0 0 0 0 0,0-1 0 0 0,-1 1 0 0 0,1 0 0 0 0,0 0 1 0 0,0-1-1 0 0,0 1 0 0 0,-1 0 0 0 0,1 0 0 0 0,0 0 0 0 0,-1 0 1 0 0,1 0-1 0 0,-1 0 0 0 0,1 0 0 0 0,-1 0 0 0 0,1 1 2 0 0,5 9-49 0 0,1-7 32 0 0,-7-4 15 0 0,1 1 0 0 0,-1-1 0 0 0,0 0 0 0 0,1 0 1 0 0,-1 1-1 0 0,1-1 0 0 0,-1 0 0 0 0,0 1 0 0 0,1-1 0 0 0,-1 0 0 0 0,0 1 0 0 0,1-1 0 0 0,-1 1 0 0 0,0-1 0 0 0,1 0 0 0 0,-1 1 0 0 0,0-1 0 0 0,0 1 0 0 0,0-1 0 0 0,0 1 0 0 0,1-1 0 0 0,-1 1 0 0 0,0-1 0 0 0,0 1 0 0 0,0-1 0 0 0,0 1 0 0 0,0-1 0 0 0,0 1 0 0 0,0-1 0 0 0,0 1 0 0 0,0-1 0 0 0,-1 1 2 0 0,1 11-16 0 0,0 9 20 0 0,0 9-59 0 0,0-28 57 0 0,0 0-1 0 0,0-1 1 0 0,0 1 0 0 0,-1-1-1 0 0,1 1 1 0 0,-1 0-1 0 0,1-1 1 0 0,-1 1-1 0 0,1-1 1 0 0,-1 1 0 0 0,0-1-1 0 0,0 1 1 0 0,0-1-1 0 0,0 1-1 0 0,-4 6 21 0 0,-11 23-10 0 0,11-18-11 0 0,-5-7 0 0 0,4 4 0 0 0,-5-3 10 0 0,10-7-8 0 0,0 0 1 0 0,0 1 0 0 0,0-1-1 0 0,0 1 1 0 0,0-1 0 0 0,0 1 0 0 0,0 0-1 0 0,0-1 1 0 0,0 1 0 0 0,1 0-1 0 0,-1 0 1 0 0,0 0 0 0 0,0-1-1 0 0,1 1 1 0 0,-1 0 0 0 0,0 1-3 0 0,-4 11 21 0 0,-6-8 22 0 0,6 6-32 0 0,1-10-42 0 0,1 0-79 0 0,0-1-83 0 0,1 0 52 0 0,1 0-35 0 0,-1 0-38 0 0,1 0-36 0 0,-2 0-346 0 0,0 1 77 0 0,1-1-49 0 0,-3 2-677 0 0,-1 2-509 0 0,-3 5-1007 0 0,8-9 2679 0 0</inkml:trace>
  <inkml:trace contextRef="#ctx0" brushRef="#br0" timeOffset="461.45">582 95 5584 0 0,'0'0'165'0'0,"-2"0"-10"0"0,-5 1-106 0 0,1 1 24 0 0,-3 3 125 0 0,4-2-32 0 0,0-1 38 0 0,0 0 35 0 0,0-1 34 0 0,-1 1 365 0 0,0 3-312 0 0,-5 1 53 0 0,1 0-75 0 0,3-2-55 0 0,1 1 7 0 0,-1 1 60 0 0,0 0-42 0 0,-17 18 503 0 0,18-16-599 0 0,1-1-101 0 0,0 4 144 0 0,-6 7 158 0 0,11-18-368 0 0,0 0 0 0 0,0 0 1 0 0,-1 0-1 0 0,1 1 1 0 0,0-1-1 0 0,0 0 0 0 0,0 0 1 0 0,-1 1-1 0 0,1-1 0 0 0,0 0 1 0 0,0 1-1 0 0,0-1 1 0 0,0 0-1 0 0,0 1 0 0 0,0-1 1 0 0,-1 0-1 0 0,1 0 1 0 0,0 1-1 0 0,0-1 0 0 0,0 0 1 0 0,0 1-1 0 0,0-1 0 0 0,0 0 1 0 0,0 1-1 0 0,1-1 1 0 0,-1 0-12 0 0,-3 20 258 0 0,2-18-226 0 0,1 0 0 0 0,-1 0 0 0 0,0 0 0 0 0,1-1 1 0 0,-1 1-1 0 0,0 0 0 0 0,0-1 0 0 0,0 1 0 0 0,-1 0 1 0 0,0 0-33 0 0,0 1 197 0 0,1 1-89 0 0,1 0-57 0 0,0 1-32 0 0,1-3 42 0 0,-1 27 328 0 0,2-24-244 0 0,9 6-17 0 0,-8-8-6 0 0,-3-3-4 0 0,2 2-4 0 0,0 0-100 0 0,-1-1 1 0 0,1 0 0 0 0,-1 0-1 0 0,1 0 1 0 0,-1 0 0 0 0,1 0 0 0 0,0 0-1 0 0,0-1 1 0 0,-1 1 0 0 0,1-1-1 0 0,0 1 1 0 0,0-1 0 0 0,1 1-15 0 0,30 0 224 0 0,-30-1-207 0 0,3 1 24 0 0,-4-1-29 0 0,-1 0 1 0 0,1 0-1 0 0,0 0 1 0 0,-1 0 0 0 0,1 0-1 0 0,0 0 1 0 0,-1 0-1 0 0,1-1 1 0 0,0 1-1 0 0,-1-1 1 0 0,1 1 0 0 0,1-1-13 0 0,2-10 90 0 0,6 5-23 0 0,-10 5-64 0 0,0 1 1 0 0,0 0-1 0 0,0-1 1 0 0,0 1-1 0 0,0-1 1 0 0,0 0-1 0 0,0 1 1 0 0,0-1-1 0 0,0 0 1 0 0,0 1-1 0 0,0-1 1 0 0,-1 0-1 0 0,1 0 1 0 0,0 0-1 0 0,-1 0 1 0 0,1 0-4 0 0,2-4 4 0 0,-3 4-1 0 0,0 1 0 0 0,0-1 0 0 0,1 0 0 0 0,-1 1 0 0 0,0-1 0 0 0,1 0 0 0 0,-1 1 0 0 0,0-1 1 0 0,1 1-1 0 0,-1-1 0 0 0,1 1 0 0 0,-1-1 0 0 0,1 1 0 0 0,-1-1 0 0 0,1 1 0 0 0,0 0 0 0 0,-1-1 0 0 0,1 1 1 0 0,-1 0-1 0 0,1-1 0 0 0,0 1 0 0 0,0 0-3 0 0,4-3 19 0 0,1-1-10 0 0,-1 0 1 0 0,1-1 0 0 0,-1 0-1 0 0,0 0 1 0 0,0 0 0 0 0,0-1 0 0 0,2-4-10 0 0,9-22-174 0 0,-15 30 151 0 0,0-1 0 0 0,-1 0 0 0 0,1 0-1 0 0,-1 1 1 0 0,0-1 0 0 0,0 0 0 0 0,0 0 0 0 0,0 1-1 0 0,0-1 1 0 0,-1-1 23 0 0,1 2-18 0 0,-1 1 0 0 0,1-1 0 0 0,0 0 1 0 0,0 0-1 0 0,0 1 0 0 0,0-1 0 0 0,0 0 0 0 0,0 0 0 0 0,0 1 0 0 0,1-1 0 0 0,-1 0 0 0 0,1 0 0 0 0,-1 1 0 0 0,1-1 0 0 0,0 0 1 0 0,-1 1 17 0 0,7-4-101 0 0,-6 5 95 0 0,-1 0 0 0 0,0-1 0 0 0,1 1 1 0 0,-1 0-1 0 0,0 0 0 0 0,1 0 0 0 0,-1-1 0 0 0,0 1 0 0 0,1 0 0 0 0,-1-1 0 0 0,0 1 0 0 0,1 0 0 0 0,-1-1 0 0 0,0 1 0 0 0,0 0 0 0 0,1-1 1 0 0,-1 1-1 0 0,0 0 0 0 0,0-1 0 0 0,0 1 0 0 0,0-1 0 0 0,0 1 0 0 0,1 0 0 0 0,-1-1 0 0 0,0 1 0 0 0,0-1 0 0 0,0 1 0 0 0,0-1 0 0 0,0 1 1 0 0,0 0-1 0 0,0-1 6 0 0,0-2-123 0 0,0 3 10 0 0,0 0 1 0 0,0 0-3 0 0,0 0-10 0 0,0 0-3 0 0,0 3 0 0 0,0 3 65 0 0,0 10-6 0 0,0 5-6 0 0,0-17 58 0 0,0 73-162 0 0,0-76 176 0 0,0 1-1 0 0,0 0 1 0 0,0-1 0 0 0,0 1-1 0 0,1-1 1 0 0,-1 1 0 0 0,1 0-1 0 0,0-1 1 0 0,-1 1 0 0 0,1-1-1 0 0,0 1 1 0 0,0-1 0 0 0,0 0 0 0 0,0 1 3 0 0,4 6-7 0 0,10 24 17 0 0,-9-21 22 0 0,4 7 0 0 0,-4-14 13 0 0,-1-4-35 0 0,0 1-11 0 0,-5-1 1 0 0,1 1 1 0 0,-1 0 0 0 0,0-1-1 0 0,1 1 1 0 0,-1-1 0 0 0,0 1 0 0 0,0 0-1 0 0,0-1 1 0 0,0 1 0 0 0,1 0-1 0 0,-1 0 1 0 0,0-1 0 0 0,0 1 0 0 0,0 0-1 0 0,0-1 0 0 0,0 2-11 0 0,0-1-73 0 0,1-1-74 0 0,0 0-109 0 0,1 0-129 0 0,0 0-116 0 0,1 0 65 0 0,-1 0-43 0 0,2 0-583 0 0,3 0-465 0 0,2 0-880 0 0</inkml:trace>
  <inkml:trace contextRef="#ctx0" brushRef="#br0" timeOffset="834.31">803 127 7224 0 0,'0'6'68'0'0,"0"-4"-44"0"0,0-1 0 0 0,0 1-1 0 0,-1 0 1 0 0,2-1-1 0 0,-1 1 1 0 0,0 0 0 0 0,0-1-1 0 0,0 1 1 0 0,1-1 0 0 0,-1 1-1 0 0,1 0 1 0 0,0 0-24 0 0,5 3 126 0 0,-5-5-119 0 0,-1 0 1 0 0,1 1-1 0 0,-1-1 1 0 0,1 0-1 0 0,-1 0 1 0 0,0 1-1 0 0,1-1 1 0 0,-1 0-1 0 0,1 1 0 0 0,-1-1 1 0 0,0 0-1 0 0,0 1 1 0 0,1-1-1 0 0,-1 1 1 0 0,0-1-1 0 0,0 1 1 0 0,1-1-1 0 0,-1 1 1 0 0,0-1-1 0 0,0 0 1 0 0,0 1-1 0 0,0-1 1 0 0,0 1-1 0 0,1-1 1 0 0,-1 1-1 0 0,0-1 1 0 0,0 1-1 0 0,0-1 1 0 0,-1 1-1 0 0,1-1 1 0 0,0 1-1 0 0,0 0-7 0 0,3 15 35 0 0,-1-13 15 0 0,1 2-77 0 0,1 1-54 0 0,-3-3 93 0 0,0 0 39 0 0,0 0 31 0 0,-1 0 43 0 0,1 1 50 0 0,-1 0 58 0 0,0 0 19 0 0,1 1-32 0 0,6 7 326 0 0,-3-5-225 0 0,-2-2-79 0 0,-1-1-10 0 0,0 1 37 0 0,1 0 471 0 0,-1-4-461 0 0,1 1-79 0 0,-1-1-67 0 0,0 1-55 0 0,0-1-47 0 0,0 1-32 0 0,2 5-145 0 0,-2-4 161 0 0,-1-1 80 0 0,1 0 12 0 0,-1 0 45 0 0,0-1 52 0 0,0 1 58 0 0,1-1 90 0 0,-1 1 81 0 0,0 0 89 0 0,0 0 97 0 0,0 0 104 0 0,0 0 113 0 0,0-1 120 0 0,0 0-431 0 0,0 0 33 0 0,1-2-556 0 0,-1-1-1 0 0,0 0 1 0 0,0 1-1 0 0,1-1 1 0 0,-1 1-1 0 0,1-1 1 0 0,-1 1-1 0 0,1-1 1 0 0,0 1-1 0 0,0-1 0 0 0,0 1 1 0 0,0 0-2 0 0,0-1 0 0 0,0 0 0 0 0,0 0 0 0 0,0 1-1 0 0,-1-1 1 0 0,1 0 0 0 0,0 0 0 0 0,-1 0 0 0 0,1 0 0 0 0,-1 0 0 0 0,1 0 0 0 0,-1 0-1 0 0,0 0 1 0 0,0 0 3 0 0,0 0 0 0 0,1 1 0 0 0,-1-1-1 0 0,0 0 1 0 0,1 1 0 0 0,-1-1-1 0 0,1 0 1 0 0,-1 1 0 0 0,1-1 0 0 0,0 1-1 0 0,-1-1 1 0 0,1 1 0 0 0,0 0-1 0 0,0-1-2 0 0,4-6 33 0 0,0-2 12 0 0,-4 7-36 0 0,0 1 0 0 0,0 0 1 0 0,0-1-1 0 0,1 1 1 0 0,-1 0-1 0 0,1 0 1 0 0,-1 0-1 0 0,1 0 0 0 0,0 0-9 0 0,0 0 10 0 0,0-1-1 0 0,0 0 0 0 0,0 0 0 0 0,0 0 1 0 0,-1 0-1 0 0,1-1-9 0 0,6-10-19 0 0,2 5-47 0 0,2 3 4 0 0,27-14-65 0 0,-27 14 97 0 0,-3 5-12 0 0,0 8 22 0 0,-9-7 19 0 0,0 1 1 0 0,1-1-1 0 0,-1 1 0 0 0,0-1 1 0 0,1 1-1 0 0,-1-1 0 0 0,1 1 1 0 0,-1-1-1 0 0,1 0 1 0 0,-1 1-1 0 0,1-1 0 0 0,0 1 1 0 0,-1-1-1 0 0,1 0 0 0 0,-1 0 1 0 0,1 1-1 0 0,0-1 0 0 0,-1 0 1 0 0,1 0-1 0 0,0 0 0 0 0,-1 0 1 0 0,6 3-48 0 0,7 7 36 0 0,-8-7 14 0 0,-5-3-4 0 0,1 0 0 0 0,0 1 0 0 0,-1-1-1 0 0,1 0 1 0 0,-1 0 0 0 0,1 1 0 0 0,0-1 0 0 0,-1 1-1 0 0,1-1 1 0 0,-1 1 0 0 0,1-1 0 0 0,-1 1 0 0 0,1-1 0 0 0,-1 1-1 0 0,0-1 1 0 0,1 1 0 0 0,-1-1 0 0 0,1 1 0 0 0,-1 0-1 0 0,0-1 1 0 0,0 1 0 0 0,1 0 2 0 0,1 4-14 0 0,11 11-8 0 0,-7-11 10 0 0,-5-4 8 0 0,1 1 0 0 0,-1-1 0 0 0,0 1 0 0 0,0-1 0 0 0,0 1 0 0 0,0 0 0 0 0,0 0 0 0 0,0-1 0 0 0,0 1 0 0 0,0 1 4 0 0,10 20-2 0 0,-8-7 2 0 0,-4-16 0 0 0,1 1 0 0 0,0 0 0 0 0,0 0 0 0 0,0 0 0 0 0,0 0 0 0 0,1-1 0 0 0,-1 1 0 0 0,0 0 0 0 0,0 0 0 0 0,0 0 0 0 0,1 0 0 0 0,-1-1 0 0 0,0 1 0 0 0,1 0 0 0 0,-1 0 0 0 0,1-1-1 0 0,0 1-1 0 0,-1-1 1 0 0,1 0-1 0 0,-1 0 1 0 0,1 1-1 0 0,0-1 1 0 0,-1 0-1 0 0,1 0 1 0 0,0 0-1 0 0,-1 0 1 0 0,1 1-1 0 0,0-1 1 0 0,0 0-1 0 0,-1 0 1 0 0,1 0 1 0 0,-1-1-2 0 0,0 1 0 0 0,0 0 0 0 0,0 0 0 0 0,0 0 0 0 0,0 0 0 0 0,0 0 0 0 0,1 0 0 0 0,-1 0 1 0 0,0 0-1 0 0,0 0 0 0 0,0 0 0 0 0,0 0 0 0 0,0 0 0 0 0,0 0 0 0 0,0 0 0 0 0,0 0 0 0 0,0 0 0 0 0,0 0 0 0 0,1 0 0 0 0,-1 0 1 0 0,0 0-1 0 0,0 1 0 0 0,0-1 0 0 0,0 0 0 0 0,0 0 0 0 0,0 0 0 0 0,0 0 0 0 0,0 0 0 0 0,0 0 0 0 0,0 0 0 0 0,0 0 0 0 0,0 0 0 0 0,0 0 1 0 0,1 0-1 0 0,-1 0 0 0 0,0 0 0 0 0,0 0 0 0 0,0 1 0 0 0,0-1 0 0 0,0 0 0 0 0,0 0 0 0 0,0 0 0 0 0,0 0 0 0 0,0 0 0 0 0,0 0 1 0 0,0 0-1 0 0,0 0 0 0 0,0 0 0 0 0,0 0 0 0 0,0 1 0 0 0,0-1 0 0 0,0 0 0 0 0,0 0 0 0 0,0 0 0 0 0,0 0 0 0 0,0 0 0 0 0,0 0 2 0 0,0 26-220 0 0,0-23 131 0 0,0-3-52 0 0,0 0-107 0 0,2 0-266 0 0,11 3-475 0 0,3 10-45 0 0</inkml:trace>
  <inkml:trace contextRef="#ctx0" brushRef="#br0" timeOffset="1212.1">1482 0 7256 0 0,'0'0'165'0'0,"0"0"22"0"0,0 0 7 0 0,-3 0-23 0 0,-13 1-157 0 0,7 1 46 0 0,3 5 171 0 0,6-7-216 0 0,0 1 0 0 0,0-1 0 0 0,-1 1 0 0 0,1-1 0 0 0,0 0 1 0 0,-1 1-1 0 0,1-1 0 0 0,0 0 0 0 0,-1 1 0 0 0,1-1 0 0 0,0 0 0 0 0,-1 1 0 0 0,1-1 1 0 0,0 0-1 0 0,-1 0 0 0 0,1 1 0 0 0,-1-1 0 0 0,1 0 0 0 0,-1 0 0 0 0,1 0 1 0 0,-1 0-1 0 0,1 1 0 0 0,-1-1 0 0 0,1 0 0 0 0,-1 0 0 0 0,1 0 0 0 0,0 0 0 0 0,-1 0 1 0 0,1 0-1 0 0,-1 0 0 0 0,1-1 0 0 0,-1 1 0 0 0,0 0-15 0 0,-5 1 164 0 0,-7 4 478 0 0,8-2-424 0 0,1-1-130 0 0,1 0-109 0 0,-8 3 211 0 0,-7 6 128 0 0,15-9-132 0 0,0 0-67 0 0,0-1-42 0 0,-1-1-35 0 0,1 0-8 0 0,0 0 29 0 0,-10 11 216 0 0,10-9-85 0 0,1 0-66 0 0,-1-2-42 0 0,0 0-41 0 0,1 0-19 0 0,0 1 36 0 0,1 0-50 0 0,1-1 1 0 0,-1 1-1 0 0,1-1 0 0 0,0 1 0 0 0,0 0 1 0 0,-1-1-1 0 0,1 1 0 0 0,0 0 0 0 0,0-1 1 0 0,0 1-1 0 0,0 0 0 0 0,0-1 0 0 0,0 1 1 0 0,0 0-1 0 0,0 0-12 0 0,0-1 0 0 0,0 2 153 0 0,0 1-7 0 0,0-2-119 0 0,0 15 126 0 0,3-7-109 0 0,7-4 20 0 0,-5 6-38 0 0,6-5 14 0 0,-10-5-39 0 0,1-1 0 0 0,-1 1-1 0 0,0-1 1 0 0,0 1 0 0 0,0-1 0 0 0,0 1 0 0 0,0-1 0 0 0,-1 1 0 0 0,1 0-1 0 0,0 0 1 0 0,0-1 0 0 0,0 1 0 0 0,-1 0 0 0 0,1 0 0 0 0,0 0 0 0 0,0 0-1 0 0,1 4 0 0 0,-2-4 0 0 0,0 0 1 0 0,1-1-1 0 0,-1 1 0 0 0,0-1 0 0 0,1 1 0 0 0,-1 0 0 0 0,0-1 1 0 0,1 1-1 0 0,-1-1 0 0 0,1 1 0 0 0,-1-1 0 0 0,1 1 1 0 0,-1-1-1 0 0,1 1 0 0 0,-1-1 0 0 0,1 0 0 0 0,0 1 1 0 0,-1-1-1 0 0,1 0 0 0 0,-1 1 0 0 0,1-1 0 0 0,0 0 0 0 0,4 3 6 0 0,24 12 48 0 0,-23-3-55 0 0,-5-11 2 0 0,-1 0 0 0 0,1 0 1 0 0,-1 0-1 0 0,1 0 0 0 0,-1 0 0 0 0,1 0 0 0 0,-1 0 0 0 0,1 0 0 0 0,0-1 0 0 0,0 1 0 0 0,-1 0 1 0 0,1 0-1 0 0,0 0 0 0 0,0-1 0 0 0,0 1 0 0 0,0 0-1 0 0,10 3 55 0 0,-10-3-50 0 0,1-1 1 0 0,-1 0 0 0 0,0 1-1 0 0,0-1 1 0 0,0 1 0 0 0,0-1-1 0 0,0 1 1 0 0,0 0 0 0 0,0-1 0 0 0,0 1-1 0 0,0 0 1 0 0,0 0 0 0 0,-1 0-1 0 0,1 0 1 0 0,0 0 0 0 0,0-1 0 0 0,-1 1-1 0 0,1 1-5 0 0,2 3 23 0 0,0 2 5 0 0,7 13 40 0 0,-7-2-19 0 0,-3 2 48 0 0,0-14-35 0 0,0-3 53 0 0,0 0-3 0 0,0 0-74 0 0,0-1-18 0 0,0 0-1 0 0,0 0 0 0 0,0-1 0 0 0,0 1 0 0 0,0 0 0 0 0,0 0 0 0 0,0 0 1 0 0,-1 0-1 0 0,1-1 0 0 0,-1 1 0 0 0,0 1-19 0 0,-9 2 143 0 0,5 2-50 0 0,2-2-1 0 0,-11-4 81 0 0,14-1-171 0 0,0 0 0 0 0,-1 0 0 0 0,1 0 0 0 0,-1 0 0 0 0,1 0 0 0 0,0 0 0 0 0,-1 0 0 0 0,1 0 0 0 0,-1 1 0 0 0,1-1 0 0 0,-1 0 0 0 0,1 0 0 0 0,0 0 0 0 0,-1 0 0 0 0,1 0 0 0 0,0 1 0 0 0,-1-1 0 0 0,1 0 0 0 0,-1 0 0 0 0,1 1 0 0 0,0-1 0 0 0,0 0 0 0 0,-1 1 0 0 0,1-1 0 0 0,0 0 0 0 0,0 1 0 0 0,-1-1 0 0 0,1 0 0 0 0,0 1 0 0 0,0-1 0 0 0,-1 1-2 0 0,-3 6 20 0 0,3-7-18 0 0,1 0 0 0 0,-1 0 1 0 0,1 1-1 0 0,-1-1 1 0 0,1 0-1 0 0,-1 0 1 0 0,1 0-1 0 0,-1 0 1 0 0,1 0-1 0 0,-1 0 1 0 0,1 1-1 0 0,-1-1 1 0 0,1 0-1 0 0,-1 0 0 0 0,1-1 1 0 0,-1 1-1 0 0,1 0 1 0 0,-1 0-1 0 0,1 0 1 0 0,-1 0-1 0 0,1 0 1 0 0,-1 0-1 0 0,1-1 1 0 0,0 1-1 0 0,-1 0 1 0 0,1 0-3 0 0,-5-3 22 0 0,1 2-92 0 0,2 0-7 0 0,0 0-34 0 0,0-1-41 0 0,0 1-45 0 0,0 0-50 0 0,0 0-57 0 0,-1 0-197 0 0,1-1-122 0 0,1 2 263 0 0,0-1-36 0 0,0 0-36 0 0,1 1-39 0 0,-2-4-1257 0 0,1-5-985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53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5960 0 0,'13'13'132'0'0,"-10"-10"17"0"0,-3-3 12 0 0,0 2-17 0 0,0-1-142 0 0,0 0 0 0 0,0 0 0 0 0,0-1 0 0 0,0 1 0 0 0,0 0 0 0 0,0-1 0 0 0,0 1 0 0 0,0 0 0 0 0,1-1 0 0 0,-1 1 0 0 0,0 0 0 0 0,0-1 0 0 0,1 1 0 0 0,-1-1 0 0 0,0 1-2 0 0,7 1 24 0 0,-3-1 64 0 0,-4-1-88 0 0,2 0 182 0 0,1 2 213 0 0,-1 1-257 0 0,1-1 54 0 0,2 3 285 0 0,9 8 804 0 0,-8-10-914 0 0,-2-2-216 0 0,-1 0-43 0 0,1 0-48 0 0,0-1-55 0 0,10 0 555 0 0,0 0-109 0 0,2 0-34 0 0,21 0 455 0 0,-23 0-507 0 0,-3-2-111 0 0,-11 2-240 0 0,0 0-1 0 0,1-1 1 0 0,-1 1-1 0 0,1 0 1 0 0,-1-1 0 0 0,0 1-1 0 0,0-1 1 0 0,1 1-1 0 0,-1 0 1 0 0,0-1-1 0 0,0 1 1 0 0,1-1 0 0 0,-1 1-1 0 0,0-1 1 0 0,0 1-1 0 0,0-1 1 0 0,0 1-1 0 0,0-1 1 0 0,0 1-1 0 0,0-1 1 0 0,0 1 0 0 0,0-1-1 0 0,0 1 1 0 0,0 0-1 0 0,0-1-13 0 0,0 1 5 0 0,0 0 0 0 0,0 0 0 0 0,0 0-1 0 0,0 0 1 0 0,0 0 0 0 0,0-1 0 0 0,0 1 0 0 0,0 0-1 0 0,0 0 1 0 0,0 0 0 0 0,0 0 0 0 0,0 0 0 0 0,0 0-1 0 0,0 0 1 0 0,0 0 0 0 0,0 0 0 0 0,0 0 0 0 0,0-1-1 0 0,0 1 1 0 0,0 0 0 0 0,0 0 0 0 0,0 0 0 0 0,0 0-1 0 0,0 0 1 0 0,0 0 0 0 0,0 0 0 0 0,1 0 0 0 0,-1 0-1 0 0,0 0 1 0 0,0 0 0 0 0,0 0 0 0 0,0 0-1 0 0,0-1 1 0 0,0 1 0 0 0,0 0 0 0 0,0 0 0 0 0,0 0-1 0 0,0 0 1 0 0,0 0 0 0 0,0 0 0 0 0,1 0 0 0 0,-1 0-1 0 0,0 0 1 0 0,0 0 0 0 0,0 0 0 0 0,0 0 0 0 0,0 0-1 0 0,0 0 1 0 0,0 0 0 0 0,0 0 0 0 0,0 0 0 0 0,0 0-1 0 0,1 0 1 0 0,-1 0 0 0 0,0 0 0 0 0,0 0 0 0 0,0 0-5 0 0,11-2 210 0 0,-2-4-88 0 0,0 1-58 0 0,4 0 42 0 0,-8-6-8 0 0,-1 10-44 0 0,-1 0-23 0 0,6-15-20 0 0,2 0-11 0 0,-9 1 0 0 0,-2 14 0 0 0,0 0 0 0 0,0 0 0 0 0,0 0 0 0 0,0 0 0 0 0,0 0 0 0 0,0 1 0 0 0,0-1 0 0 0,0 0 0 0 0,0 0 0 0 0,-1 0 0 0 0,1 0 0 0 0,0 1 0 0 0,-1-1 0 0 0,1-1 0 0 0,-11-3 0 0 0,10 1 0 0 0,-1 1 0 0 0,-13-6 0 0 0,-10-4 0 0 0,23 12 0 0 0,-3 2 0 0 0,-11 2 0 0 0,8 2-7 0 0,7-4 3 0 0,0 0 1 0 0,-1 0 0 0 0,1-1-1 0 0,-1 1 1 0 0,1 0 0 0 0,-1-1-1 0 0,0 1 1 0 0,1 0 0 0 0,-1-1-1 0 0,1 0 1 0 0,-1 1 0 0 0,0-1 0 0 0,1 0-1 0 0,-1 0 4 0 0,1 0-1 0 0,0 0-1 0 0,0 0 0 0 0,1 0 1 0 0,-1 0-1 0 0,0 0 1 0 0,0 1-1 0 0,1-1 0 0 0,-1 0 1 0 0,0 0-1 0 0,0 1 0 0 0,1-1 1 0 0,-1 1-1 0 0,0-1 1 0 0,0 1 1 0 0,-9 12-78 0 0,3-1 24 0 0,4-9-10 0 0,1-1 10 0 0,0 0 54 0 0,1-1-1 0 0,0 1 0 0 0,0-1 0 0 0,0 1 1 0 0,0-1-1 0 0,0 1 0 0 0,0 0 0 0 0,1 0 1 0 0,-1-1-1 0 0,0 1 0 0 0,1 0 0 0 0,-1 0 1 0 0,1 1 0 0 0,-2 30-44 0 0,2-30 33 0 0,0 44 1 0 0,0-47 10 0 0,0 1 0 0 0,0-1 0 0 0,0 1 0 0 0,0-1 0 0 0,0 1 0 0 0,0-1 0 0 0,0 1 0 0 0,0-1 0 0 0,0 1 0 0 0,0-1 0 0 0,0 1 0 0 0,0-1 0 0 0,0 1 0 0 0,1-1 0 0 0,-1 1 0 0 0,0-1 0 0 0,0 1 0 0 0,0-1 0 0 0,1 1 0 0 0,-1-1 0 0 0,0 0 0 0 0,1 1 0 0 0,-1-1 0 0 0,0 1 0 0 0,1-1 0 0 0,-1 0 0 0 0,0 0 0 0 0,1 1 0 0 0,-1-1 0 0 0,1 0 0 0 0,-1 1 0 0 0,1-1 0 0 0,6 4 0 0 0,-6-2 0 0 0,1 1 0 0 0,-1-1 0 0 0,0 0 0 0 0,0 1 0 0 0,1-1 0 0 0,-1 0 0 0 0,-1 1 0 0 0,1 0 0 0 0,0-1 0 0 0,0 1 0 0 0,0-1 0 0 0,0 0 0 0 0,0 1 0 0 0,0-1 0 0 0,0 0 0 0 0,1 0 0 0 0,0 0 0 0 0,9 5 0 0 0,-10-7 0 0 0,0 1 0 0 0,0-1 0 0 0,0 1 0 0 0,0-1 0 0 0,0 1 0 0 0,0-1 0 0 0,0 1 0 0 0,0 0 0 0 0,0-1 0 0 0,-1 1 0 0 0,1 0 0 0 0,0 0 0 0 0,0 0 0 0 0,-1 0 0 0 0,1 0 0 0 0,0 0 0 0 0,1 4 0 0 0,-1-5 0 0 0,-1 1 0 0 0,0 0 0 0 0,0-1 0 0 0,1 1 0 0 0,-1 0 0 0 0,0-1 0 0 0,1 1 0 0 0,-1-1 0 0 0,1 1 0 0 0,-1-1 0 0 0,1 1 0 0 0,-1-1 0 0 0,1 1 0 0 0,-1-1 0 0 0,1 1 0 0 0,-1-1 0 0 0,1 0 0 0 0,-1 1 0 0 0,1-1 0 0 0,0 0 0 0 0,-1 1 0 0 0,1-1 0 0 0,4 2 0 0 0,43 25 0 0 0,-46-27 0 0 0,0 1-1 0 0,0 0 1 0 0,0 0 0 0 0,0-1 0 0 0,0 1 0 0 0,0-1 0 0 0,0 0 0 0 0,0 0 0 0 0,1 0 0 0 0,-1 0 0 0 0,0 0 0 0 0,0 0 0 0 0,2-1 0 0 0,17 0 54 0 0,-18 1-53 0 0,-1 0 1 0 0,1 0-1 0 0,-1 0 1 0 0,1 0 0 0 0,-1-1-1 0 0,1 1 1 0 0,0-1-2 0 0,3-6 0 0 0,-4 3 0 0 0,0 3 30 0 0,0-1-125 0 0,1 0-113 0 0,1 0-104 0 0,-1 0-93 0 0,1 1-82 0 0,0-1-74 0 0,-1 0-61 0 0,1 0-580 0 0,2 0-483 0 0,4 2-956 0 0,-10 0 2637 0 0</inkml:trace>
  <inkml:trace contextRef="#ctx0" brushRef="#br0" timeOffset="267.75">458 32 6160 0 0,'0'0'133'0'0,"0"0"23"0"0,3 3 13 0 0,0 0-94 0 0,-1-1-8 0 0,9 22-27 0 0,2-9-63 0 0,-5-7 45 0 0,-3 0 68 0 0,-1 0 122 0 0,-3-5-99 0 0,1 0-1 0 0,-1 0 0 0 0,1 0 0 0 0,0 0 1 0 0,0 0-1 0 0,0 0 0 0 0,0 0 1 0 0,1-1-1 0 0,-1 1 0 0 0,1-1 1 0 0,-1 1-1 0 0,1-1 0 0 0,3 2-112 0 0,-3-2 103 0 0,-1-1-42 0 0,4 3 20 0 0,-3-3-14 0 0,-1 0 6 0 0,1 1 35 0 0,0-1 20 0 0,1 1 36 0 0,0 0 43 0 0,0 0 48 0 0,-3-1-221 0 0,12 6 319 0 0,-9-3-176 0 0,2 3 99 0 0,-4-2-92 0 0,1 0 40 0 0,3 3 104 0 0,3 0-90 0 0,3-2-38 0 0,3 1 10 0 0,-13-6-185 0 0,-1-1-8 0 0,0 0 1 0 0,-1 0-1 0 0,1 0 0 0 0,0 0 1 0 0,0 0-1 0 0,-1 0 1 0 0,1 0-1 0 0,0 1 0 0 0,-1-1 1 0 0,1 0-1 0 0,0 1 0 0 0,-1-1 1 0 0,1 0-1 0 0,-1 1 1 0 0,1-1-1 0 0,-1 1 0 0 0,1-1 1 0 0,0 1-1 0 0,-1-1 1 0 0,0 1-1 0 0,1-1 0 0 0,-1 1 1 0 0,1 0-1 0 0,-1-1 0 0 0,0 1 1 0 0,1-1-1 0 0,-1 1-17 0 0,3 6 122 0 0,4 4 79 0 0,8 5 26 0 0,-7-9-107 0 0,1 1 58 0 0,0 0 80 0 0,4 3-58 0 0,0-6-110 0 0,-8 6-63 0 0,-4-11-23 0 0,-1 0 0 0 0,1 1 1 0 0,0-1-1 0 0,-1 0 0 0 0,1 0 1 0 0,-1 1-1 0 0,1-1 0 0 0,0 0 0 0 0,-1 0 1 0 0,1 0-1 0 0,0 0 0 0 0,0 0 0 0 0,-1 0 1 0 0,1 0-1 0 0,0 0-4 0 0,1 0 45 0 0,-4 0-89 0 0,0 0 20 0 0,0 0-20 0 0,1 0-23 0 0,-1 0-38 0 0,1 0-19 0 0,0 0-39 0 0,0 0-44 0 0,0 0-49 0 0,0 0-54 0 0,1 0-50 0 0,-1 0-44 0 0,1 0-38 0 0,0 0-132 0 0,0 0-38 0 0,-1 0-160 0 0,1 0-426 0 0</inkml:trace>
  <inkml:trace contextRef="#ctx0" brushRef="#br0" timeOffset="497.61">742 1 7632 0 0,'0'0'166'0'0,"-2"0"29"0"0,-9 0 14 0 0,11 0-205 0 0,0 0-1 0 0,0 0 0 0 0,0 0 0 0 0,0-1 1 0 0,0 1-1 0 0,0 0 0 0 0,0 0 0 0 0,0 0 0 0 0,0 0 1 0 0,-1 0-1 0 0,1 0 0 0 0,0 0 0 0 0,0 0 1 0 0,0 0-1 0 0,0 0 0 0 0,0 0 0 0 0,0 0 1 0 0,0 1-1 0 0,0-1 0 0 0,0 0 0 0 0,0 0 0 0 0,-1 0 1 0 0,1 0-1 0 0,0 0 0 0 0,0 0 0 0 0,0 0 1 0 0,0 0-1 0 0,0 0 0 0 0,0 0 0 0 0,0 0 0 0 0,0 0 1 0 0,0 0-1 0 0,0 0 0 0 0,0 0 0 0 0,0 0 1 0 0,0 0-1 0 0,0 1 0 0 0,0-1 0 0 0,0 0 1 0 0,0 0-1 0 0,0 0 0 0 0,-1 0 0 0 0,1 0 0 0 0,0 0 1 0 0,0 0-1 0 0,0 0 0 0 0,0 0 0 0 0,0 0 1 0 0,0 1-1 0 0,0-1 0 0 0,0 0 0 0 0,1 0 1 0 0,-1 0-1 0 0,0 0 0 0 0,0 0 0 0 0,0 0 0 0 0,0 0-3 0 0,-2 9 36 0 0,-4 3-35 0 0,1-4 0 0 0,-1 5-1 0 0,2-10 4 0 0,-5 2 45 0 0,6 0-28 0 0,0 0 36 0 0,-3 9 141 0 0,4-10-114 0 0,1 0 0 0 0,-1 0 0 0 0,0 0 0 0 0,0-1-1 0 0,0 1 1 0 0,-1 0 0 0 0,1-1 0 0 0,-1 1-84 0 0,-15 15 377 0 0,1 0-54 0 0,2 1-63 0 0,1-2-68 0 0,-1 0 53 0 0,2-1-28 0 0,8-7-86 0 0,4-8-104 0 0,0 1 1 0 0,0-1-1 0 0,0 0 1 0 0,-1 0-1 0 0,1 0 0 0 0,-1 0 1 0 0,1 0-1 0 0,-1 0 1 0 0,0 0-28 0 0,-11 10 143 0 0,-2 2-44 0 0,12-11-80 0 0,1 0 0 0 0,-1 0-1 0 0,1 0 1 0 0,0 0 0 0 0,-3 3-19 0 0,1 5 45 0 0,4-10-41 0 0,-1 1 0 0 0,1-1 0 0 0,-1 0 0 0 0,1 0 0 0 0,-1 0 0 0 0,1 0 0 0 0,-1 0 0 0 0,0 0 0 0 0,1 0 0 0 0,-1 0 0 0 0,0 0 0 0 0,0 0 0 0 0,1-1 0 0 0,-1 1 0 0 0,0 0 0 0 0,0 0 0 0 0,0-1 0 0 0,-1 1-4 0 0,-5 2 8 0 0,7-3-7 0 0,-1 1 1 0 0,1-1-1 0 0,-1 0 1 0 0,1 0-1 0 0,-1 0 1 0 0,1 1-1 0 0,-1-1 1 0 0,1 0-1 0 0,-1 0 1 0 0,1 1-1 0 0,0-1 1 0 0,-1 0-1 0 0,1 1 1 0 0,0-1-1 0 0,-1 1 1 0 0,1-1-1 0 0,0 0 1 0 0,-1 1-1 0 0,1-1 0 0 0,0 1 1 0 0,0-1-1 0 0,-1 1 1 0 0,1-1-1 0 0,0 1 1 0 0,0-1-1 0 0,0 1 1 0 0,0-1-1 0 0,0 1 1 0 0,0-1-1 0 0,0 1 1 0 0,0-1-1 0 0,0 1 1 0 0,0-1-1 0 0,0 1 1 0 0,0-1-1 0 0,0 1 1 0 0,0-1-1 0 0,0 1-1 0 0,0-1-150 0 0,0 1 76 0 0,1 0 60 0 0,-1-1 48 0 0,0 4 263 0 0,1-3-207 0 0,-1 0-81 0 0,0 0-42 0 0,0 0-50 0 0,-1 0-60 0 0,1 0-29 0 0,0 0-54 0 0,0 0-60 0 0,-1 0-64 0 0,1 0-71 0 0,-1-1-76 0 0,0 1-80 0 0,1 0-88 0 0,-4 3-599 0 0,-1 1-53 0 0,0-1 178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51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144 0 7136 0 0,'0'0'165'0'0,"0"0"22"0"0,0 0 6 0 0,-3 0-28 0 0,-3 1-134 0 0,-8 6-25 0 0,9-4 18 0 0,-1-1 39 0 0,0 0 55 0 0,-2-1 72 0 0,8-1-172 0 0,-1 0 1 0 0,1 0-1 0 0,-1 0 0 0 0,1 0 0 0 0,-1 0 0 0 0,1 0 0 0 0,-1 0 0 0 0,1 0 0 0 0,-1 0 0 0 0,1 0 0 0 0,0 0 0 0 0,-1 0 1 0 0,1 0-1 0 0,-1 0 0 0 0,1 0 0 0 0,-1 1 0 0 0,1-1 0 0 0,-1 0 0 0 0,1 0 0 0 0,-1 1 0 0 0,1-1 0 0 0,0 0 0 0 0,-1 1 1 0 0,1-1-1 0 0,0 0 0 0 0,-1 1 0 0 0,1-1 0 0 0,0 1 0 0 0,-1-1 0 0 0,1 0 0 0 0,0 1 0 0 0,-1 0-18 0 0,-3 5 287 0 0,-9-1 118 0 0,2 3-196 0 0,-4 12 168 0 0,2 1-10 0 0,7-9-177 0 0,4 4 125 0 0,2-16-292 0 0,0 1 0 0 0,0 0 0 0 0,0 0 0 0 0,0 0 0 0 0,0 0 0 0 0,0-1 0 0 0,0 1 0 0 0,-1 0 0 0 0,1 0 0 0 0,0 0 0 0 0,0 0 0 0 0,-1-1 0 0 0,1 1 0 0 0,0 0 0 0 0,-1 0-23 0 0,-3 1 123 0 0,-3 4 60 0 0,6 1-118 0 0,0 0 0 0 0,0 0 0 0 0,1 0 0 0 0,-1 0 0 0 0,1 0 0 0 0,1 5-65 0 0,0 7 145 0 0,-1-18-140 0 0,-1-1 0 0 0,1 1 1 0 0,0-1-1 0 0,0 1 0 0 0,0-1 0 0 0,0 1 0 0 0,0-1 0 0 0,0 1 1 0 0,0 0-1 0 0,0-1 0 0 0,0 1 0 0 0,0-1 0 0 0,1 1 1 0 0,-1-1-1 0 0,0 1 0 0 0,0-1 0 0 0,0 1 0 0 0,0-1 1 0 0,1 0-1 0 0,-1 1 0 0 0,0-1 0 0 0,1 1 0 0 0,-1-1 0 0 0,0 1 1 0 0,1-1-1 0 0,-1 0 0 0 0,0 1 0 0 0,1-1 0 0 0,-1 0 1 0 0,1 1-1 0 0,-1-1 0 0 0,1 0 0 0 0,-1 0 0 0 0,1 0 1 0 0,-1 1-1 0 0,1-1 0 0 0,-1 0 0 0 0,1 0 0 0 0,-1 0 0 0 0,1 0 1 0 0,-1 0-1 0 0,1 0 0 0 0,-1 0 0 0 0,1 0 0 0 0,-1 0 1 0 0,1 0-6 0 0,-1 0 2 0 0,0 0 0 0 0,0 0 0 0 0,0 0 0 0 0,0 0 0 0 0,0 0 0 0 0,0 0 0 0 0,1 0 0 0 0,-1 0 1 0 0,0 0-1 0 0,0 0 0 0 0,0 0 0 0 0,0 0 0 0 0,0 0 0 0 0,0 0 0 0 0,0 0 0 0 0,0 0 0 0 0,0 0 1 0 0,0 0-1 0 0,1 0 0 0 0,-1 0 0 0 0,0 0 0 0 0,0 0 0 0 0,0 0 0 0 0,0 0 0 0 0,0 0 0 0 0,0 0 0 0 0,0 0 1 0 0,0 0-1 0 0,0 1 0 0 0,0-1 0 0 0,0 0 0 0 0,0 0 0 0 0,0 0 0 0 0,1 0 0 0 0,-1 0 0 0 0,0 0 1 0 0,0 0-1 0 0,0 0 0 0 0,0 0 0 0 0,0 0 0 0 0,0 0 0 0 0,0 0 0 0 0,0 1 0 0 0,0-1 0 0 0,0 0 0 0 0,0 0 1 0 0,0 0-1 0 0,0 0 0 0 0,0 0 0 0 0,0 0 0 0 0,0 0 0 0 0,0 0 0 0 0,0 0 0 0 0,0 0 0 0 0,0 1 1 0 0,0-1-1 0 0,0 0-2 0 0,0 26 216 0 0,0-26-215 0 0,-1 0 1 0 0,1 0 0 0 0,0 0-1 0 0,0 0 1 0 0,0 1 0 0 0,0-1-1 0 0,0 0 1 0 0,0 0 0 0 0,0 0-1 0 0,0 0 1 0 0,0 0 0 0 0,0 0 0 0 0,0 0-1 0 0,0 0 1 0 0,0 0 0 0 0,0 0-1 0 0,0 1 1 0 0,0-1 0 0 0,0 0-1 0 0,0 0 1 0 0,1 0 0 0 0,-1 0-1 0 0,0 0 1 0 0,0 0 0 0 0,0 0-1 0 0,0 0 1 0 0,0 0 0 0 0,0 0-1 0 0,0 0 1 0 0,0 0 0 0 0,0 1 0 0 0,0-1-1 0 0,0 0 1 0 0,0 0 0 0 0,0 0-1 0 0,0 0 1 0 0,0 0 0 0 0,1 0-1 0 0,-1 0 1 0 0,0 0 0 0 0,0 0-1 0 0,0 0 1 0 0,0 0 0 0 0,0 0-1 0 0,0 0 1 0 0,0 0 0 0 0,0 0-1 0 0,0 0 1 0 0,0 0 0 0 0,1 0 0 0 0,-1 0-1 0 0,0 0 1 0 0,0 0 0 0 0,0 0-1 0 0,0 0 1 0 0,0 0 0 0 0,0 0-2 0 0,3 0 27 0 0,1 0 40 0 0,20 0 417 0 0,-17 0-407 0 0,-3 0-96 0 0,2-3 109 0 0,-3 0-63 0 0,1 1-1 0 0,0-1 1 0 0,0 1 0 0 0,0 0-1 0 0,0 0 1 0 0,3 0-27 0 0,-4 1 11 0 0,1-1 0 0 0,-1 1 1 0 0,1-1-1 0 0,-1 1 1 0 0,0-1-1 0 0,1 0 1 0 0,-1 0-1 0 0,0 0 1 0 0,0-1-1 0 0,-1 1 0 0 0,1-1 1 0 0,0 0-1 0 0,-1 0-11 0 0,0-10 23 0 0,-2 12-20 0 0,0 0 1 0 0,0 0-1 0 0,0 0 0 0 0,0 0 0 0 0,0 0 0 0 0,1 0 0 0 0,-1 0 1 0 0,0 0-1 0 0,0 0 0 0 0,1 0 0 0 0,-1 0 0 0 0,0 0 0 0 0,1 1 1 0 0,-1-1-1 0 0,1 0 0 0 0,-1 0 0 0 0,1 0 0 0 0,0 0-3 0 0,23-15-2 0 0,-22 14-6 0 0,0 0 1 0 0,0 0-1 0 0,0 0 1 0 0,0 0 0 0 0,0 0-1 0 0,0 0 1 0 0,-1-1 0 0 0,1 1-1 0 0,-1-1 1 0 0,1 1 0 0 0,0-3 7 0 0,7-11 21 0 0,-6 12 78 0 0,-2 0-50 0 0,-2-3-1 0 0,1 7-32 0 0,0-6 77 0 0,0-4-90 0 0,0 7-82 0 0,3 3-9 0 0,7 0 5 0 0,-5 3 11 0 0,6 7 42 0 0,-11-9 27 0 0,1-1 1 0 0,-1 0 0 0 0,0 0 0 0 0,0 1-1 0 0,1-1 1 0 0,-1 0 0 0 0,0 1 0 0 0,1-1-1 0 0,-1 0 1 0 0,0 1 0 0 0,0-1 0 0 0,0 1-1 0 0,1-1 1 0 0,-1 0 0 0 0,0 1 0 0 0,0-1 0 0 0,0 1-1 0 0,0-1 1 0 0,0 1 0 0 0,0-1 0 0 0,0 0-1 0 0,0 1 1 0 0,0-1 0 0 0,0 1 0 0 0,0-1-1 0 0,0 1 1 0 0,0-1 2 0 0,1 5-19 0 0,10 1 19 0 0,-11-6 0 0 0,1 0 0 0 0,0 0 0 0 0,-1 0 0 0 0,1 0 0 0 0,-1 1 0 0 0,1-1 0 0 0,0 0 0 0 0,-1 0 0 0 0,1 1 0 0 0,-1-1 0 0 0,1 0 0 0 0,-1 1 0 0 0,1-1 0 0 0,-1 0 0 0 0,1 1 0 0 0,-1-1 0 0 0,0 1 0 0 0,1-1 0 0 0,-1 1 0 0 0,1-1 0 0 0,-1 1 0 0 0,0 0 0 0 0,0-1 0 0 0,1 1 0 0 0,-1-1 0 0 0,0 1 0 0 0,0-1 0 0 0,0 1 0 0 0,1 0 0 0 0,-1 0 0 0 0,-3 3 0 0 0,3-4 0 0 0,0 0 0 0 0,-1 1 0 0 0,1-1 0 0 0,0 0 0 0 0,0 0 0 0 0,0 0 0 0 0,0 0 0 0 0,-1 1 0 0 0,1-1 0 0 0,0 0 0 0 0,0 0 0 0 0,0 0 0 0 0,0 0 0 0 0,0 1 0 0 0,0-1 0 0 0,0 0 0 0 0,-1 0 0 0 0,1 1 0 0 0,0-1 0 0 0,0 0 0 0 0,0 0 0 0 0,0 0 0 0 0,0 1 0 0 0,0-1 0 0 0,0 0 0 0 0,0 0 0 0 0,0 1 0 0 0,0-1 0 0 0,8 21 0 0 0,-7-20 0 0 0,-1 0 0 0 0,0 1 0 0 0,1-1 0 0 0,-1 0 0 0 0,0 0 0 0 0,0 1 0 0 0,0-1 0 0 0,0 0 0 0 0,0 0 0 0 0,0 1 0 0 0,0-1 0 0 0,-1 0 0 0 0,1 1 0 0 0,0-1 0 0 0,0 0 0 0 0,-1 0 0 0 0,1 0 0 0 0,0 0 0 0 0,0 1 0 0 0,0-1 0 0 0,0 0 0 0 0,1 0 0 0 0,-1 0 0 0 0,0 1 0 0 0,0-1 0 0 0,1 0 0 0 0,-1 0 0 0 0,1 0 0 0 0,-1 0 0 0 0,1 0 0 0 0,-1 0 0 0 0,1 0 0 0 0,0 0 0 0 0,-1 0 0 0 0,1 0 0 0 0,0 0 0 0 0,0 0 0 0 0,0 0 0 0 0,-1-1 0 0 0,1 1 0 0 0,0 0 0 0 0,0-1 0 0 0,0 1 0 0 0,0 0 0 0 0,1-1 0 0 0,0 1 0 0 0,11 10-28 0 0,-10-9-118 0 0,-1-2-50 0 0,11 0-10 0 0</inkml:trace>
  <inkml:trace contextRef="#ctx0" brushRef="#br0" timeOffset="262.15">491 158 7136 0 0,'0'3'208'0'0,"0"14"-7"0"0,0-3 33 0 0,0-11-106 0 0,0 0 59 0 0,0 2 80 0 0,0-3 582 0 0,0-2 30 0 0,0 0-357 0 0,0 0-201 0 0,0 0-38 0 0,0 0 94 0 0,0 0 204 0 0,0 0-18 0 0,2 3-17 0 0,9 8-54 0 0,-8-9-20 0 0,-3-2-6 0 0,0 0-32 0 0,0 0-123 0 0,0 0-58 0 0,0 0-11 0 0,0 0-21 0 0,0-3-121 0 0,1 1-43 0 0,-1 1-24 0 0,0-1-29 0 0,-1-3 32 0 0,1-2 37 0 0,0-4 57 0 0,0-23 15 0 0,0 20-121 0 0,-1 14-23 0 0,1-1 0 0 0,0 1 0 0 0,0-1 0 0 0,0 1 0 0 0,0-1 0 0 0,0 1 0 0 0,0-1 0 0 0,0 1-1 0 0,0-1 1 0 0,0 1 0 0 0,0-1 0 0 0,0 1 0 0 0,0-1 0 0 0,1 1 0 0 0,-1-1 0 0 0,0 1 0 0 0,0-1-1 0 0,0 1 1 0 0,1-1 0 0 0,-1 1 0 0 0,0 0 0 0 0,1-1 0 0 0,-1 1 0 0 0,0-1 0 0 0,1 1 0 0 0,-1 0-1 0 0,0-1 1 0 0,1 1 0 0 0,-1 0 0 0 0,1-1 0 0 0,-1 1 0 0 0,1 0 0 0 0,-1 0 0 0 0,1 0 0 0 0,-1-1-1 0 0,0 1 1 0 0,1 0 0 0 0,-1 0-1 0 0,7-3 20 0 0,9-10-10 0 0,-12 8-12 0 0,1 2 7 0 0,18-8-37 0 0,-15 6-27 0 0,2 0-56 0 0,3 2-34 0 0,-12 3 141 0 0,-1 0-1 0 0,1 1 1 0 0,0-1-1 0 0,-1 0 0 0 0,1 0 1 0 0,-1 0-1 0 0,1 0 1 0 0,-1-1-1 0 0,1 1 0 0 0,0 0 1 0 0,-1 0-1 0 0,1 0 0 0 0,-1 0 1 0 0,1 0-1 0 0,-1-1 1 0 0,1 1-1 0 0,-1 0 0 0 0,1-1 1 0 0,-1 1-1 0 0,1 0 1 0 0,-1-1-1 0 0,1 1 0 0 0,-1 0 1 0 0,0-1-1 0 0,1 1 1 0 0,-1-1-1 0 0,1 1 0 0 0,-1-1 1 0 0,0 1 8 0 0,1-7-148 0 0,-1 5-37 0 0,3 1-43 0 0,10 1-273 0 0,3 0-11 0 0</inkml:trace>
  <inkml:trace contextRef="#ctx0" brushRef="#br0" timeOffset="726.52">822 32 7256 0 0,'40'13'165'0'0,"-38"-12"-2"0"0,-1 0-81 0 0,-5 0-38 0 0,1 0-15 0 0,2-1 22 0 0,0 1 22 0 0,1-1 37 0 0,4 3-81 0 0,14 16-30 0 0,-11-8 17 0 0,-7-10-12 0 0,0-1-1 0 0,0 0 0 0 0,0 1 1 0 0,0-1-1 0 0,0 1 1 0 0,0-1-1 0 0,0 0 0 0 0,0 1 1 0 0,0-1-1 0 0,0 0 0 0 0,0 1 1 0 0,0-1-1 0 0,0 1 1 0 0,0-1-1 0 0,0 0 0 0 0,-1 1 1 0 0,1-1-1 0 0,0 0 0 0 0,0 1 1 0 0,0-1-1 0 0,0 0 1 0 0,-1 1-1 0 0,1-1 0 0 0,0 0-3 0 0,-6 3 220 0 0,-1 2 184 0 0,7-4-391 0 0,0-1-1 0 0,0 0 1 0 0,0 0-1 0 0,0 0 1 0 0,0 1-1 0 0,0-1 1 0 0,0 0-1 0 0,-1 0 1 0 0,1 1 0 0 0,0-1-1 0 0,0 0 1 0 0,0 0-1 0 0,0 1 1 0 0,0-1-1 0 0,0 0 1 0 0,0 0-1 0 0,1 1 1 0 0,-1-1-1 0 0,0 0 1 0 0,0 0 0 0 0,0 0-1 0 0,0 1 1 0 0,0-1-1 0 0,0 0 1 0 0,0 0-1 0 0,0 1 1 0 0,1-1-1 0 0,-1 0 1 0 0,0 0-1 0 0,0 0 1 0 0,0 0-1 0 0,0 1 1 0 0,1-1 0 0 0,-1 0-1 0 0,0 0-12 0 0,3 2 178 0 0,1 0 37 0 0,-1 0 7 0 0,-1 0-46 0 0,-1 3 115 0 0,-1 0-104 0 0,0 1 35 0 0,0-3-191 0 0,0-2-18 0 0,0 0-1 0 0,0 0 0 0 0,0 0 0 0 0,0 0 0 0 0,0 1 1 0 0,0-1-1 0 0,1 0 0 0 0,-1 0 0 0 0,0 0 1 0 0,0 0-1 0 0,1 0 0 0 0,-1 0 0 0 0,1 0 0 0 0,-1 0-12 0 0,13 9 184 0 0,-13-10-183 0 0,7 3 54 0 0,0 1 64 0 0,4 2 117 0 0,9 7 389 0 0,-12-8-163 0 0,-6-3-392 0 0,2-1-8 0 0,-1 1 0 0 0,0 0 1 0 0,1-1-1 0 0,0 0 0 0 0,-1 1 0 0 0,1-2 1 0 0,0 1-1 0 0,-1 0 0 0 0,2-1-62 0 0,-2 0 127 0 0,-3 0-20 0 0,2 0-10 0 0,40 0 75 0 0,-42 0-171 0 0,1 0 0 0 0,-1 1 0 0 0,0-1 0 0 0,0 0 0 0 0,0 0 0 0 0,0 0-1 0 0,0 0 1 0 0,0 0 0 0 0,0 0 0 0 0,0 0 0 0 0,0 0 0 0 0,0 0 0 0 0,1 0 0 0 0,-1 0 0 0 0,0 0 0 0 0,0 0 0 0 0,0 0 0 0 0,0 0 0 0 0,0 0 0 0 0,0-1 0 0 0,0 1-1 0 0,0 0 1 0 0,0 0 0 0 0,0 0 0 0 0,0 0 0 0 0,1 0 0 0 0,-1 0 0 0 0,0 0 0 0 0,0 0 0 0 0,0 0 0 0 0,0 0 0 0 0,0 0 0 0 0,0 0 0 0 0,0 0 0 0 0,0 0 0 0 0,0 0 0 0 0,0-1-1 0 0,0 1 1 0 0,0 0 0 0 0,0 0 0 0 0,0 0 0 0 0,0 0 0 0 0,0 0 0 0 0,0 0 0 0 0,0 0 0 0 0,0 0 0 0 0,0 0 0 0 0,0 0 0 0 0,0-1 0 0 0,0 1 0 0 0,0 0 0 0 0,0 0-1 0 0,0 0 1 0 0,0 0 0 0 0,0 0 0 0 0,0 0 0 0 0,0 0-1 0 0,0-1 2 0 0,0 0 0 0 0,0 1 0 0 0,1-1 0 0 0,-1 0 0 0 0,0 0 0 0 0,0 1 0 0 0,1-1 0 0 0,-1 0 0 0 0,0 1-1 0 0,1-1 1 0 0,-1 1 0 0 0,0-1 0 0 0,1 0 0 0 0,-1 1 0 0 0,1-1 0 0 0,-1 1 0 0 0,1-1 0 0 0,0 1 0 0 0,-1-1 0 0 0,1 1 0 0 0,-1 0 0 0 0,1-1 0 0 0,0 1-1 0 0,-1 0 1 0 0,1-1 0 0 0,0 1 0 0 0,0 0-2 0 0,0-1 2 0 0,0 1 0 0 0,1-1 0 0 0,-1 0-1 0 0,0 0 1 0 0,0 1 0 0 0,0-1 0 0 0,0 0 0 0 0,0 0 0 0 0,0 0-1 0 0,0 0 1 0 0,0 0 0 0 0,0 0 0 0 0,0 0 0 0 0,0-1-2 0 0,2-4-3 0 0,6-13-58 0 0,-4 8-56 0 0,-4-9-162 0 0,-1 10 211 0 0,3 0-118 0 0,3 0 37 0 0,-1 1 40 0 0,0-4-94 0 0,-2 10 121 0 0,0-2-83 0 0,-9-2 30 0 0,6 6 132 0 0,0 1-1 0 0,0 0 1 0 0,-1 0 0 0 0,1 0-1 0 0,0 0 1 0 0,0 0-1 0 0,0 0 1 0 0,0 0 0 0 0,0 0-1 0 0,0 0 1 0 0,0 0 0 0 0,0 0-1 0 0,-1-1 1 0 0,1 1-1 0 0,0 0 1 0 0,0 0 0 0 0,0 0-1 0 0,0 0 1 0 0,0 0 0 0 0,0 0-1 0 0,0 0 1 0 0,0 0 0 0 0,0-1-1 0 0,0 1 1 0 0,0 0-1 0 0,0 0 1 0 0,0 0 0 0 0,0 0-1 0 0,0 0 1 0 0,0 0 0 0 0,0-1-1 0 0,0 1 1 0 0,0 0-1 0 0,0 0 1 0 0,0 0 0 0 0,0 0-1 0 0,0 0 1 0 0,0 0 0 0 0,0 0-1 0 0,0-1 1 0 0,0 1 0 0 0,0 0-1 0 0,0 0 1 0 0,0 0-1 0 0,0 0 1 0 0,0 0 0 0 0,1 0-1 0 0,-1 0 1 0 0,0 0 0 0 0,0-1-1 0 0,0 1 1 0 0,0 0-1 0 0,0 0 1 0 0,0 0 0 0 0,0 0-1 0 0,0 0 1 0 0,1 0 0 0 0,-1 0 3 0 0,10-11-191 0 0,-7 9 6 0 0,-3 2 1 0 0,0 0 16 0 0,0 0 68 0 0,0 0 32 0 0,0 0 4 0 0,0 0-6 0 0,3 2-4 0 0,7 13 36 0 0,-7-1-20 0 0,0 1 60 0 0,7-1 102 0 0,-6-8 14 0 0,-4 1-73 0 0,1-1 0 0 0,1-3-4 0 0,0 1 0 0 0,0-1-1 0 0,-1 1 1 0 0,0 0 0 0 0,1 0-1 0 0,-1 0 1 0 0,0-1 0 0 0,-1 1-1 0 0,1 0 1 0 0,-1 3-41 0 0,4 13 266 0 0,10 5 32 0 0,-3-6-45 0 0,-8-10-77 0 0,-2-1-38 0 0,-1 1-8 0 0,-1 2 23 0 0,1-1-8 0 0,0 4 119 0 0,0 0-46 0 0,0 1-1 0 0,0 8 62 0 0,0-1 5 0 0,0-7-57 0 0,0-1 3 0 0,0 0 51 0 0,-4 15 125 0 0,-5-2-32 0 0,9-25-338 0 0,-3 8 163 0 0,1-1-38 0 0,2 4 72 0 0,0-11-214 0 0,0 0 0 0 0,0-1 1 0 0,0 1-1 0 0,0 0 0 0 0,0-1 1 0 0,-1 1-1 0 0,1 0 1 0 0,0-1-1 0 0,-1 1 0 0 0,1-1 1 0 0,-1 1-1 0 0,0-1 0 0 0,0 1 1 0 0,1-1-1 0 0,-1 1 1 0 0,0-1-1 0 0,0 0 0 0 0,0 1 1 0 0,0-1-1 0 0,-1 0 0 0 0,0 1-19 0 0,-5 5 77 0 0,3-4-42 0 0,1 0 0 0 0,0 1 1 0 0,0-1-1 0 0,0 1 0 0 0,0-1 0 0 0,0 1-35 0 0,0 4 71 0 0,-2 1 68 0 0,0-1 35 0 0,-2 1 69 0 0,-9 5 162 0 0,4-7-198 0 0,-4 3 116 0 0,-1 4 69 0 0,5-4-192 0 0,-3-3-53 0 0,0-1-43 0 0,2-1-36 0 0,7-4-45 0 0,1 1-41 0 0,0-1 34 0 0,-18 1 202 0 0,16-3-214 0 0,0 1-85 0 0,2 0-44 0 0,0-1-69 0 0,-1 1-79 0 0,1 0-91 0 0,3 0 70 0 0,-1 0-47 0 0,0 0-44 0 0,1 0-40 0 0,-3 0-276 0 0,1 0-67 0 0,0 0-51 0 0,1 0-37 0 0,-2 0-324 0 0,1 0-34 0 0,-6 0-2545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50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5208 0 0,'0'0'116'0'0,"0"0"17"0"0,0 0 11 0 0,0 3-19 0 0,0 1-94 0 0,0 21-36 0 0,0-18 24 0 0,0 6 105 0 0,1-7-15 0 0,1 0 32 0 0,2 1 50 0 0,1 2 48 0 0,6 10 341 0 0,-5-4-267 0 0,0 11 115 0 0,0-14-165 0 0,-1-2-1 0 0,-3 5 61 0 0,-1-1-95 0 0,9 23 386 0 0,-6-25-430 0 0,-1 1-34 0 0,-2-10-106 0 0,0 0 1 0 0,1 0 0 0 0,-1 0-1 0 0,1 0 1 0 0,-1 0 0 0 0,1 0 0 0 0,1 0-45 0 0,4 9 185 0 0,-1 2 42 0 0,-4 3-21 0 0,-2-1-9 0 0,4-2 3 0 0,-1-4-86 0 0,3 10 89 0 0,-3-13-97 0 0,1 1 33 0 0,2 7 34 0 0,-4-12-135 0 0,-1 1 0 0 0,0-1-1 0 0,0 1 1 0 0,-1-1 0 0 0,1 1-1 0 0,-1 0 1 0 0,0 2-38 0 0,1 11 161 0 0,-1-15-139 0 0,0-1 0 0 0,0 1 0 0 0,0-1 0 0 0,1 1 0 0 0,-1-1 1 0 0,0 1-1 0 0,1-1 0 0 0,0 1 0 0 0,-1-1 0 0 0,1 1 0 0 0,0-1 1 0 0,-1 1-1 0 0,1-1-22 0 0,6 12 189 0 0,-5-6-91 0 0,-1 6 27 0 0,-1-7-38 0 0,0 0 3 0 0,0 2 34 0 0,0 1 41 0 0,-1 3 47 0 0,1 1-142 0 0,0-11 12 0 0,0-2 28 0 0,0 0 2 0 0,0 0-4 0 0,0 0-18 0 0,0 0-8 0 0,-11-2 35 0 0,10 1-112 0 0,1 1 0 0 0,0-1 0 0 0,-1 1 0 0 0,1-1 1 0 0,0 1-1 0 0,0-1 0 0 0,-1 1 0 0 0,1-1 0 0 0,0 1 0 0 0,0-1 0 0 0,0 0 1 0 0,-1 1-1 0 0,1-1 0 0 0,0 1 0 0 0,0-1 0 0 0,0 0 0 0 0,0 1 0 0 0,0-1 1 0 0,0 0-6 0 0,0-1 11 0 0,0 1 0 0 0,0-1 1 0 0,0 0-1 0 0,0 1 0 0 0,0-1 1 0 0,-1 1-1 0 0,1-1 1 0 0,-1 0-1 0 0,0 0-11 0 0,-9-11 67 0 0,9 13-66 0 0,1 0 0 0 0,0 0 0 0 0,0 0 0 0 0,0-1 0 0 0,0 1 0 0 0,0 0 0 0 0,0 0 1 0 0,0 0-1 0 0,-1 0 0 0 0,1 0 0 0 0,0 0 0 0 0,0 0 0 0 0,0 0 0 0 0,0 0 0 0 0,0 0 1 0 0,0-1-1 0 0,0 1 0 0 0,0 0 0 0 0,0 0 0 0 0,0 0 0 0 0,0 0 0 0 0,0 0 0 0 0,0 0 1 0 0,0 0-1 0 0,0-1 0 0 0,0 1 0 0 0,0 0 0 0 0,0 0 0 0 0,0 0 0 0 0,0 0 0 0 0,0 0 0 0 0,0 0 1 0 0,0 0-1 0 0,0-1 0 0 0,0 1 0 0 0,0 0 0 0 0,0 0 0 0 0,0 0 0 0 0,0 0 0 0 0,0 0 1 0 0,0 0-1 0 0,0 0 0 0 0,0-1 0 0 0,0 1 0 0 0,0 0 0 0 0,0 0 0 0 0,0 0 0 0 0,0 0 1 0 0,1 0-1 0 0,-1 0 0 0 0,0 0 0 0 0,0 0 0 0 0,0 0 0 0 0,0 0 0 0 0,0 0 0 0 0,0 0 1 0 0,1-1-2 0 0,2-2 17 0 0,-2 2-4 0 0,10-23 59 0 0,-9 19-82 0 0,12-19-106 0 0,-1 18 50 0 0,19-20-76 0 0,-1 10 10 0 0,-26 15 117 0 0,-1 0 1 0 0,0 0 0 0 0,0 0 0 0 0,1 1 0 0 0,-1 0-1 0 0,0-1 1 0 0,1 2 0 0 0,-1-1 0 0 0,4 1 14 0 0,8 0-60 0 0,-6-2 46 0 0,-1 1 11 0 0,20 14 4 0 0,-13-9-1 0 0,-1 8-11 0 0,-2 3-32 0 0,3 16 33 0 0,-13-29 10 0 0,-3-2 0 0 0,0-1 0 0 0,0 0 0 0 0,0 0 0 0 0,0 0 0 0 0,0 0 0 0 0,1 0 0 0 0,-1 1 0 0 0,0-1 0 0 0,0 0 0 0 0,0 0 0 0 0,0 0 0 0 0,0 0 0 0 0,0 0 0 0 0,0 1 0 0 0,0-1 0 0 0,0 0 0 0 0,0 0 0 0 0,0 0 0 0 0,0 0 0 0 0,0 0 0 0 0,0 1 0 0 0,0-1 0 0 0,0 0 0 0 0,0 0 0 0 0,-1 0 0 0 0,1 0 0 0 0,0 0 0 0 0,0 0 0 0 0,0 1 0 0 0,0-1 0 0 0,0 0 0 0 0,0 0 0 0 0,0 0 0 0 0,0 0 0 0 0,0 0 0 0 0,-1 0 0 0 0,1 0 0 0 0,0 0 0 0 0,0 1 0 0 0,0-1 0 0 0,0 0 0 0 0,-12 22 0 0 0,-4 10 0 0 0,14-27 0 0 0,1-5 0 0 0,1 1 0 0 0,0 0 0 0 0,0-1 0 0 0,-1 1 0 0 0,1-1 0 0 0,0 1 0 0 0,-1 0 0 0 0,1-1 0 0 0,-1 1 0 0 0,1-1 0 0 0,-1 1 0 0 0,1-1 0 0 0,-1 1 0 0 0,1-1 0 0 0,-1 0 0 0 0,1 1 0 0 0,-1-1 0 0 0,0 0 0 0 0,1 1 0 0 0,-1-1 0 0 0,0 0 0 0 0,0 1 0 0 0,-3 1 0 0 0,-12 11 0 0 0,14-11 0 0 0,0-1 0 0 0,0 1 0 0 0,1-1 0 0 0,-1 0 0 0 0,0 1 0 0 0,0-1 0 0 0,0 0 1 0 0,-1 0-1 0 0,1-1 0 0 0,0 1 0 0 0,0 0 0 0 0,0-1 0 0 0,-2 1 0 0 0,-31 0 52 0 0,21-1-17 0 0,-2 3 29 0 0,11 0-53 0 0,-6 1-6 0 0,10-4-8 0 0,0 0 1 0 0,0 0 0 0 0,1-1 0 0 0,-1 1 0 0 0,0 0 0 0 0,0-1 0 0 0,0 1-1 0 0,0-1 1 0 0,0 1 0 0 0,1-1 0 0 0,-1 0 0 0 0,0 1 0 0 0,0-1 0 0 0,1 0 0 0 0,-1 1 2 0 0,-2-3-164 0 0,-1 2 66 0 0,-5 2-16 0 0,7-1 38 0 0,-14 0-232 0 0</inkml:trace>
  <inkml:trace contextRef="#ctx0" brushRef="#br0" timeOffset="256.18">490 442 7920 0 0,'0'0'174'0'0,"2"3"29"0"0,9 7 13 0 0,-7-3-104 0 0,-4-3-39 0 0,1 1-35 0 0,9 0-38 0 0,-6 0 21 0 0,-1 1 46 0 0,1 1 46 0 0,-1 0 49 0 0,-1-3 20 0 0,1 9 403 0 0,-3-10 21 0 0,0-2-257 0 0,2 3-162 0 0,3 4-61 0 0,1 5-18 0 0,-4-7-26 0 0,0-2-35 0 0,-3 3-19 0 0,1-3-3 0 0,0 9-538 0 0,0-6 84 0 0,0-1-657 0 0,0-6 614 0 0,0 3-98 0 0,0-1-819 0 0,0-1-800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6:48.5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1 5384 0 0,'0'0'116'0'0,"0"0"17"0"0,0 0 12 0 0,0 0 47 0 0,0 0 148 0 0,0 0 63 0 0,0 0 12 0 0,0 0-19 0 0,0 0-83 0 0,0 0-32 0 0,0 2-7 0 0,0 9 2 0 0,0-11-271 0 0,0 0 0 0 0,0 0 0 0 0,0 0 0 0 0,0 0 0 0 0,0 0 1 0 0,0 0-1 0 0,0 0 0 0 0,0 1 0 0 0,0-1 0 0 0,0 0 0 0 0,0 0 0 0 0,0 0 1 0 0,0 0-1 0 0,0 0 0 0 0,0 0 0 0 0,0 0 0 0 0,0 0 0 0 0,0 0 1 0 0,0 0-1 0 0,0 1 0 0 0,0-1 0 0 0,0 0 0 0 0,0 0 0 0 0,0 0 0 0 0,0 0 1 0 0,0 0-1 0 0,0 0 0 0 0,0 0 0 0 0,0 0 0 0 0,0 0 0 0 0,0 0 0 0 0,0 0 1 0 0,0 0-1 0 0,0 0 0 0 0,1 0 0 0 0,-1 0 0 0 0,0 1 0 0 0,0-1 0 0 0,0 0 1 0 0,0 0-1 0 0,0 0 0 0 0,0 0 0 0 0,0 0 0 0 0,0 0 0 0 0,0 0 0 0 0,0 0 1 0 0,1 0-1 0 0,-1 0 0 0 0,0 0 0 0 0,0 0 0 0 0,0 0 0 0 0,0 0 0 0 0,0 0 1 0 0,0 0-1 0 0,0 0 0 0 0,0 0 0 0 0,0-1-5 0 0,1 1 14 0 0,-1 0-1 0 0,1 0 1 0 0,-1 0-1 0 0,1 0 1 0 0,-1 0-1 0 0,1 0 1 0 0,-1 1-1 0 0,1-1 1 0 0,-1 0-1 0 0,1 0 1 0 0,-1 0-1 0 0,1 0 1 0 0,-1 1-1 0 0,1-1 1 0 0,-1 0-1 0 0,1 0 1 0 0,-1 1-1 0 0,0-1 1 0 0,1 0-1 0 0,-1 1 1 0 0,0-1-1 0 0,1 0 1 0 0,-1 1-1 0 0,0-1 1 0 0,1 1-1 0 0,-1-1 1 0 0,0 0-1 0 0,0 1 1 0 0,1-1 0 0 0,-1 1-1 0 0,0-1 1 0 0,0 1-1 0 0,0-1-13 0 0,0 21 432 0 0,0-18-378 0 0,0 0 0 0 0,0 0 1 0 0,-1 0-1 0 0,2 0 1 0 0,-1-1-1 0 0,0 1 0 0 0,0 0 1 0 0,1 0-1 0 0,0 0 0 0 0,0 2-54 0 0,4 3 121 0 0,1 2 46 0 0,-4 3 40 0 0,-2 11 167 0 0,-1 3-13 0 0,1-10-168 0 0,2-4-82 0 0,0-2-61 0 0,4 2 46 0 0,-5-12-82 0 0,0 1 0 0 0,0-1 1 0 0,0 1-1 0 0,-1-1 1 0 0,1 1-1 0 0,-1-1 1 0 0,1 1-1 0 0,-1 0 0 0 0,1-1 1 0 0,-1 1-1 0 0,0 0 1 0 0,0-1-1 0 0,0 1 1 0 0,0 0-15 0 0,-1 10 60 0 0,0 12 120 0 0,3-11-45 0 0,1 1 34 0 0,-1-6-127 0 0,3 5 80 0 0,-3-7-65 0 0,-1 0 0 0 0,0 0 0 0 0,0 0 0 0 0,-1 0 0 0 0,1 0 0 0 0,-1 0-57 0 0,0 19 27 0 0,0 0 52 0 0,0 63 343 0 0,0-42-272 0 0,0-43-57 0 0,0-3-10 0 0,0 2-17 0 0,0 2-86 0 0,0-1-85 0 0,0-1-82 0 0,0-1 49 0 0,0 0-34 0 0,0 0-38 0 0,0-1-34 0 0,0 1-338 0 0,0-1 76 0 0,0 1-47 0 0,0-1-656 0 0,0 0-518 0 0,0 0-982 0 0</inkml:trace>
  <inkml:trace contextRef="#ctx0" brushRef="#br0" timeOffset="310.16">0 300 7256 0 0,'0'0'165'0'0,"0"0"22"0"0,0 0 7 0 0,3-2-23 0 0,10-9-91 0 0,-3 9 54 0 0,5 1 139 0 0,-11 2-165 0 0,1-4 180 0 0,9-7-12 0 0,1 7-124 0 0,-3 1-51 0 0,4-5 6 0 0,6-3 27 0 0,-12 7-98 0 0,10-3 20 0 0,-5 0 10 0 0,3-5 6 0 0,8 6-12 0 0,-5-6-48 0 0,6 6-12 0 0,-6-5-15 0 0,-17 9 0 0 0,0 0 1 0 0,0 0-1 0 0,1 1 0 0 0,-1 0 1 0 0,4 0 14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6:40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32 4328 0 0,'0'0'125'0'0,"-3"0"-3"0"0,-1-1-79 0 0,1 0-33 0 0,-2-4-58 0 0,2 1 78 0 0,1 2 34 0 0,-1 1 46 0 0,-2 0 127 0 0,2 0-73 0 0,-1 1 35 0 0,-2-1 57 0 0,1-5 28 0 0,1 2-40 0 0,0 1-15 0 0,-1 2 24 0 0,-2 0 73 0 0,2 1-216 0 0,-1 0 69 0 0,-21 0 601 0 0,16 0-502 0 0,5 0-169 0 0,0 0-60 0 0,-8 3 55 0 0,-1 7-11 0 0,10-6 1 0 0,0-3-58 0 0,0 0-18 0 0,-1 9 6 0 0,0-5 7 0 0,5-5-30 0 0,1 0 0 0 0,-1 0 0 0 0,1 1 0 0 0,0-1 0 0 0,-1 0 0 0 0,1 0 0 0 0,0 1 0 0 0,-1-1 0 0 0,1 0 1 0 0,0 0-1 0 0,-1 1 0 0 0,1-1 0 0 0,0 0 0 0 0,0 1 0 0 0,-1-1 0 0 0,1 1 0 0 0,0-1 0 0 0,0 0 0 0 0,0 1 0 0 0,0-1 1 0 0,-1 1-1 0 0,1-1 0 0 0,0 0 0 0 0,0 1 0 0 0,0-1 0 0 0,0 1 0 0 0,0-1 0 0 0,0 0 0 0 0,0 1 0 0 0,0-1 0 0 0,0 1-1 0 0,0-1 1 0 0,0 0 0 0 0,0 0 0 0 0,0 0-1 0 0,0 0 1 0 0,0 0 0 0 0,1 0 0 0 0,-1 1-1 0 0,0-1 1 0 0,0 0 0 0 0,0 0 0 0 0,0 0-1 0 0,0 0 1 0 0,0 0 0 0 0,0 0 0 0 0,0 0-1 0 0,-1 0 1 0 0,1 0 0 0 0,0 0 0 0 0,0 1-1 0 0,0-1 1 0 0,0 0 0 0 0,0 0 0 0 0,0 0-1 0 0,0 0 1 0 0,0 0 0 0 0,0 0 0 0 0,0 0-1 0 0,0 0 1 0 0,0 0 0 0 0,0 0 0 0 0,0 0-1 0 0,0 0 1 0 0,0 0 0 0 0,0 1 0 0 0,0-1-1 0 0,-1 0 1 0 0,1 0 0 0 0,0 0 0 0 0,0 0-1 0 0,0 0 1 0 0,0 0 0 0 0,0 0 0 0 0,0 0-1 0 0,0 0 1 0 0,0 0 0 0 0,0 0 0 0 0,0 0-1 0 0,-1 0 1 0 0,1 0 0 0 0,0 0 0 0 0,0 0-1 0 0,0 0 1 0 0,0 0 0 0 0,0 0 0 0 0,0 0-1 0 0,0 0 1 0 0,0 0-1 0 0,-2 0 1 0 0,1 0 0 0 0,0 0 0 0 0,-1 0 0 0 0,1 0 0 0 0,0 1 0 0 0,0-1 0 0 0,-1 1 0 0 0,1-1 0 0 0,0 1 0 0 0,0-1 0 0 0,-1 1 0 0 0,1 0 0 0 0,0-1 0 0 0,0 1 0 0 0,0 0 0 0 0,0 0 0 0 0,0 0 0 0 0,0 0 0 0 0,0 0 0 0 0,1 0 0 0 0,-1 0 0 0 0,0 0 0 0 0,0 0-1 0 0,-4 12 48 0 0,-5-7-36 0 0,4 4-2 0 0,5-8-3 0 0,-1-1-1 0 0,0 0 1 0 0,0 1-1 0 0,0-1 0 0 0,-1 0 1 0 0,1 0-1 0 0,0 0 1 0 0,-2 0-7 0 0,2 0 1 0 0,0-1 0 0 0,0 1 0 0 0,0 0 1 0 0,0 0-1 0 0,0 0 0 0 0,0 0 0 0 0,1 0 1 0 0,-1 0-1 0 0,0 1-1 0 0,1-1 3 0 0,1-1 0 0 0,-1 1 0 0 0,1 0 0 0 0,-1-1 0 0 0,1 1 0 0 0,-1 0 0 0 0,1-1 0 0 0,0 1 0 0 0,0 0 0 0 0,-1 0 0 0 0,1-1 0 0 0,0 1 0 0 0,0 0 0 0 0,0 0 0 0 0,0 0 0 0 0,0-1 0 0 0,0 1-3 0 0,0 0 2 0 0,0 0 1 0 0,0 0 0 0 0,-1 0 0 0 0,1-1 0 0 0,0 1-1 0 0,0 0 1 0 0,0 0 0 0 0,0 0 0 0 0,-1-1-1 0 0,1 1 1 0 0,0 0 0 0 0,-1-1 0 0 0,1 1-1 0 0,-1 0 1 0 0,1-1 0 0 0,-1 1 0 0 0,1 0 0 0 0,-1-1-1 0 0,1 1 1 0 0,-1-1 0 0 0,0 1 0 0 0,1-1-1 0 0,-1 1 1 0 0,0-1 0 0 0,1 0 0 0 0,-1 1-1 0 0,0-1 1 0 0,0 0 0 0 0,0 1-3 0 0,0-1 3 0 0,0 1-1 0 0,0-1 1 0 0,-1 1 0 0 0,1 0 0 0 0,0-1-1 0 0,0 1 1 0 0,0 0 0 0 0,0 0 0 0 0,0 0-1 0 0,1 0 1 0 0,-1 0 0 0 0,0 0 0 0 0,0 0-1 0 0,0 0 1 0 0,1 0-3 0 0,-6 31 77 0 0,-3-16-36 0 0,6-12-31 0 0,1 0 0 0 0,-1 0-1 0 0,1 0 1 0 0,0 0 0 0 0,0 1-1 0 0,1-1 1 0 0,-1 0 0 0 0,1 1-1 0 0,0 1-9 0 0,1 11 76 0 0,0 27 33 0 0,0-25-34 0 0,0-2 45 0 0,0 2 74 0 0,-1-16-171 0 0,1-1-1 0 0,0 1 1 0 0,1 0 0 0 0,-1 0 0 0 0,1 0 0 0 0,-1 0 0 0 0,1 0-23 0 0,6 3 97 0 0,-3-4-45 0 0,1 6 33 0 0,3 9-2 0 0,-6-13-58 0 0,3 5 25 0 0,-5-8-44 0 0,0 1 1 0 0,1-1-1 0 0,-1 0 1 0 0,0 0-1 0 0,1 0 0 0 0,-1 0 1 0 0,1 0-1 0 0,0 0 1 0 0,-1 0-1 0 0,1 0 1 0 0,0 0-1 0 0,-1 0 1 0 0,1 0-1 0 0,0 0 0 0 0,0-1 1 0 0,0 1-1 0 0,0 0 1 0 0,0-1-1 0 0,0 1 1 0 0,0 0-1 0 0,0-1 1 0 0,0 1-1 0 0,0-1 1 0 0,0 0-1 0 0,0 1 0 0 0,1-1 1 0 0,-1 0-1 0 0,0 1 1 0 0,0-1-1 0 0,0 0 1 0 0,1 0-7 0 0,3 2 88 0 0,1 4-30 0 0,10 0 7 0 0,-9-5-22 0 0,0-1 34 0 0,2 1 46 0 0,0-1 61 0 0,0 0 32 0 0,-7-1-198 0 0,0 1-1 0 0,-1 0 0 0 0,1 0 0 0 0,-1-1 1 0 0,1 1-1 0 0,-1-1 0 0 0,1 0 1 0 0,-1 1-1 0 0,1-1 0 0 0,-1 0 1 0 0,1 0-1 0 0,-1 0-17 0 0,1 0 19 0 0,-1 0-1 0 0,1 0 1 0 0,0 0 0 0 0,0 0 0 0 0,0 1 0 0 0,-1-1 0 0 0,1 0-1 0 0,0 1 1 0 0,0 0 0 0 0,0-1 0 0 0,0 1 0 0 0,1 0-19 0 0,11-3 116 0 0,-4-3-39 0 0,-2 2-30 0 0,39-17 210 0 0,-44 18-245 0 0,0 0-1 0 0,-1 0 1 0 0,1 0 0 0 0,-1 0 0 0 0,0 0-1 0 0,1 0 1 0 0,-1-1 0 0 0,-1 1 0 0 0,1-1-1 0 0,1-2-11 0 0,0-1 10 0 0,2-3 34 0 0,-4 7-38 0 0,0 1-1 0 0,0 0 0 0 0,0-1 0 0 0,0 1 0 0 0,1 0 0 0 0,-1 0 0 0 0,1 0 0 0 0,-1 0 0 0 0,1 0-5 0 0,0 1 3 0 0,-1 0 1 0 0,0 0-1 0 0,0 0 0 0 0,1-1 0 0 0,-1 1 0 0 0,0 0 1 0 0,0-1-1 0 0,0 1 0 0 0,-1-1 0 0 0,1 1 0 0 0,0-1 1 0 0,0 1-1 0 0,-1-1 0 0 0,1 0 0 0 0,-1 1 0 0 0,0-1 1 0 0,1 0-1 0 0,-1 1 0 0 0,0-1 0 0 0,0 0-3 0 0,0 0 4 0 0,0 0 0 0 0,1 0 0 0 0,-1 1 0 0 0,0-1 0 0 0,1 0 0 0 0,-1 0 0 0 0,1 1-1 0 0,-1-1 1 0 0,1 0 0 0 0,0 1 0 0 0,0-1 0 0 0,0 1 0 0 0,0-1-4 0 0,0 1 1 0 0,0-1 0 0 0,0 1 0 0 0,0-1 0 0 0,-1 0 1 0 0,1 1-1 0 0,0-1 0 0 0,-1 0 0 0 0,1 1 0 0 0,-1-1 0 0 0,0 0 0 0 0,1 0 0 0 0,-1 0 1 0 0,0 0-2 0 0,0 1 4 0 0,0-1 0 0 0,0 0 1 0 0,1 0-1 0 0,-1 1 1 0 0,0-1-1 0 0,1 0 0 0 0,0 0 1 0 0,-1 1-1 0 0,1-1 1 0 0,0 0-1 0 0,0 1 0 0 0,0-1 1 0 0,0 1-5 0 0,0-1 1 0 0,0 1 0 0 0,0-1 0 0 0,-1 1 0 0 0,1-1 0 0 0,0 0 0 0 0,-1 1 0 0 0,1-1 0 0 0,-1 0 0 0 0,1 0 0 0 0,-1 1 0 0 0,0-1 0 0 0,1 0 0 0 0,-1 0-1 0 0,0-74 96 0 0,0 26 6 0 0,2 34-102 0 0,9 3-16 0 0,-9 10-59 0 0,-2 3 6 0 0,-2 3-1 0 0,-9 10-15 0 0,11-11 78 0 0,-1 0 0 0 0,0 0 0 0 0,1 0 0 0 0,-1 1 1 0 0,1-1-1 0 0,0 0 0 0 0,0 0 0 0 0,0 0 0 0 0,0 0 0 0 0,0 2 7 0 0,1 3 0 0 0,1 8-14 0 0,3-6-12 0 0,-4-8 22 0 0,0 0 1 0 0,0 1-1 0 0,0-1 0 0 0,0 1 1 0 0,-1-1-1 0 0,1 1 0 0 0,-1-1 1 0 0,1 1-1 0 0,-1-1 1 0 0,1 1-1 0 0,-1 0 0 0 0,0-1 1 0 0,0 1-1 0 0,0 0 4 0 0,0 25-49 0 0,0 0 43 0 0,0 0 39 0 0,0-1 34 0 0,0 15 92 0 0,0-1 57 0 0,0 40 335 0 0,0-78-539 0 0,1 0 0 0 0,-1 0 0 0 0,0-1 0 0 0,1 1 0 0 0,-1 0 0 0 0,0 0 0 0 0,1-1 0 0 0,0 1 0 0 0,0 0 0 0 0,-1-1 0 0 0,1 1 0 0 0,0-1 0 0 0,0 1-12 0 0,0-1 10 0 0,0 1 1 0 0,0-1 0 0 0,0 1-1 0 0,0 0 1 0 0,-1-1 0 0 0,1 1-1 0 0,0 0 1 0 0,-1-1 0 0 0,0 1-1 0 0,1 0 1 0 0,-1 0 0 0 0,0 0-1 0 0,0 0-10 0 0,0 0 30 0 0,-1 7-9 0 0,2-5 43 0 0,2-1 60 0 0,7 7-52 0 0,-7-7 13 0 0,-3-3-15 0 0,0 0-1 0 0,0 0 16 0 0,0 3-15 0 0,0 7-1 0 0,0-7 16 0 0,0-3-45 0 0,0-5-63 0 0,1 2-122 0 0,-1 1 23 0 0,1 1-35 0 0,-1 0-36 0 0,1 0-38 0 0,0 0-39 0 0,0 1-40 0 0,0-1-41 0 0,0 1-44 0 0,1-1-45 0 0,-1 1-45 0 0,0 0-47 0 0,1 0-50 0 0,0 0-1201 0 0,-1 0-1016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01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33 6448 0 0,'0'-3'141'0'0,"0"3"-133"0"0,0-1 0 0 0,0 1 1 0 0,1-1-1 0 0,-2 1 0 0 0,1-1 0 0 0,0 1 0 0 0,0-1 0 0 0,0 1 0 0 0,0-1 0 0 0,0 1 1 0 0,0-1-1 0 0,0 1 0 0 0,-1-1 0 0 0,1 1 0 0 0,0-1 0 0 0,0 1 0 0 0,-1 0 0 0 0,1-1 1 0 0,0 1-1 0 0,-1-1 0 0 0,1 1 0 0 0,0 0 0 0 0,-1-1 0 0 0,1 1 0 0 0,0 0 0 0 0,-1-1 1 0 0,1 1-1 0 0,-1 0 0 0 0,1 0 0 0 0,-1 0 0 0 0,1-1 0 0 0,0 1 0 0 0,-1 0 0 0 0,1 0 1 0 0,-1 0-1 0 0,1 0 0 0 0,-1 0 0 0 0,1 0 0 0 0,-1 0 0 0 0,1 0 0 0 0,-1 0 0 0 0,0 0-8 0 0,1 0 3 0 0,0 0 0 0 0,0 0 0 0 0,0 0-1 0 0,0 0 1 0 0,0 0 0 0 0,0 0 0 0 0,0 0 0 0 0,-1 0-1 0 0,1 0 1 0 0,0 0 0 0 0,0 0 0 0 0,0 0-1 0 0,0 0 1 0 0,0 0 0 0 0,0 0 0 0 0,0 0-1 0 0,0 0 1 0 0,0 0 0 0 0,0 0 0 0 0,-1 0-1 0 0,1 0 1 0 0,0 0 0 0 0,0 0 0 0 0,0 0-1 0 0,0 0 1 0 0,0 0 0 0 0,0 0 0 0 0,0 0 0 0 0,0-1-1 0 0,0 1 1 0 0,0 0 0 0 0,0 0 0 0 0,0 0-1 0 0,0 0 1 0 0,0 0 0 0 0,0 0 0 0 0,-1 0-1 0 0,1 0 1 0 0,0 0 0 0 0,0 0 0 0 0,0 0-1 0 0,0 0 1 0 0,0-1 0 0 0,0 1 0 0 0,0 0-1 0 0,0 0 1 0 0,0 0 0 0 0,0 0 0 0 0,0 0-1 0 0,0 0 1 0 0,0 0 0 0 0,0 0 0 0 0,0 0 0 0 0,0 0-1 0 0,0-1 1 0 0,0 1 0 0 0,1 0-3 0 0,-1 0 2 0 0,0-1 0 0 0,0 0 0 0 0,0 0 0 0 0,0 1 0 0 0,-1-1 1 0 0,1 0-1 0 0,0 1 0 0 0,0-1 0 0 0,0 0 0 0 0,0 1 0 0 0,-1-1 0 0 0,1 1 1 0 0,0-1-1 0 0,-1 0 0 0 0,1 1-2 0 0,-1-1 0 0 0,0 1 0 0 0,1 0 0 0 0,-1-1 0 0 0,0 1 0 0 0,0 0 0 0 0,0-1 0 0 0,1 1 0 0 0,-1 0 0 0 0,0 0 0 0 0,0 0 0 0 0,0 0 0 0 0,0 0 0 0 0,0 0 0 0 0,0 0 0 0 0,-7 0 58 0 0,0 0 99 0 0,1 0 34 0 0,1 0 40 0 0,-16 0 621 0 0,13 0-528 0 0,-2 0-76 0 0,6 0-169 0 0,-1 0-37 0 0,6 0-34 0 0,-1 0-1 0 0,1 0 1 0 0,0 0-1 0 0,-1 0 1 0 0,1 0-1 0 0,-1 0 1 0 0,1 0-1 0 0,-1 0 1 0 0,1 0-1 0 0,0 0 1 0 0,-1 0-1 0 0,1 1 1 0 0,-1-1-1 0 0,1 0 1 0 0,0 0-1 0 0,-1 0 1 0 0,1 1-1 0 0,0-1 1 0 0,-1 0-1 0 0,1 0 1 0 0,0 1-1 0 0,-1-1 1 0 0,1 0-1 0 0,0 1 1 0 0,0-1-1 0 0,-1 0 1 0 0,1 1-1 0 0,0-1 1 0 0,0 0-1 0 0,0 1 1 0 0,-1-1-8 0 0,-3 7 113 0 0,-7-2 47 0 0,6 2-49 0 0,5-6-104 0 0,0-1 0 0 0,0 0 0 0 0,0 1 0 0 0,-1-1 0 0 0,1 1 0 0 0,0-1-1 0 0,0 0 1 0 0,-1 1 0 0 0,1-1 0 0 0,0 0 0 0 0,-1 0 0 0 0,1 1 0 0 0,0-1 0 0 0,-1 0 0 0 0,1 0 0 0 0,0 1-1 0 0,-1-1 1 0 0,1 0 0 0 0,-1 0 0 0 0,1 0 0 0 0,0 0 0 0 0,-1 1 0 0 0,1-1 0 0 0,-1 0 0 0 0,1 0 0 0 0,0 0-1 0 0,-1 0 1 0 0,1 0 0 0 0,-1 0 0 0 0,1 0 0 0 0,-1 0-7 0 0,-4 2 187 0 0,1 3-102 0 0,1 0 1 0 0,0 0-1 0 0,0 0 1 0 0,0 0-1 0 0,1 0 1 0 0,-2 5-86 0 0,-6 11 264 0 0,6-12-157 0 0,-5 5 97 0 0,1 1-3 0 0,3-6-100 0 0,0 23 197 0 0,0-24-233 0 0,4-7-51 0 0,0 0 0 0 0,0 1-1 0 0,0-1 1 0 0,1 1 0 0 0,-1-1 0 0 0,0 1 0 0 0,1-1 0 0 0,-1 1 0 0 0,1 0 0 0 0,-1-1 0 0 0,1 1 0 0 0,0 0 0 0 0,0-1 0 0 0,0 1-14 0 0,0 6 43 0 0,0 6-13 0 0,0 12 70 0 0,0-5 29 0 0,0-11-19 0 0,2-7-41 0 0,10 5 10 0 0,3-3 37 0 0,-13-5-12 0 0,4 0 12 0 0,-3 0-120 0 0,7 1 117 0 0,-7-1-58 0 0,0 0 0 0 0,0 0-1 0 0,0 0 1 0 0,0-1 0 0 0,0 1 0 0 0,0-1 0 0 0,0 1 0 0 0,2-2-55 0 0,58-29 656 0 0,-60 28-621 0 0,1 1 1 0 0,0 0 0 0 0,-1-1 0 0 0,0 0 0 0 0,3-2-36 0 0,17-19 91 0 0,-6 5-57 0 0,0 1 30 0 0,-13 14-53 0 0,-1 0 0 0 0,1-1-1 0 0,-1 0 1 0 0,0 1 0 0 0,0-1 0 0 0,0-1 0 0 0,1-3-11 0 0,-3 6 2 0 0,0 0 3 0 0,0 1 0 0 0,-1-1 0 0 0,1 1-1 0 0,0 0 1 0 0,0-1 0 0 0,1 1 0 0 0,-1 0 0 0 0,0 0 0 0 0,1 0-1 0 0,-1 0 1 0 0,1 0 0 0 0,0 0 0 0 0,0 0-5 0 0,11-14 11 0 0,-8 0-11 0 0,6 3 10 0 0,-9 8 44 0 0,-2-6-16 0 0,0 8-96 0 0,0 3-10 0 0,3 3 14 0 0,8 10 44 0 0,-11-12 8 0 0,1 0 1 0 0,-1 0 0 0 0,1 0 0 0 0,-1 0-1 0 0,0 0 1 0 0,1 0 0 0 0,-1 0-1 0 0,0 0 1 0 0,0 0 0 0 0,1 1 0 0 0,-1-1-1 0 0,0 0 1 0 0,0 0 0 0 0,0 0 0 0 0,0 0-1 0 0,-1 1 2 0 0,0 27-43 0 0,1-28 43 0 0,0 1 0 0 0,1 0 0 0 0,-1-1 0 0 0,0 1 0 0 0,1-1 0 0 0,-1 1 0 0 0,1 0 0 0 0,-1-1 0 0 0,1 1 0 0 0,0-1 0 0 0,0 1 0 0 0,-1-1 0 0 0,1 0 0 0 0,1 1 0 0 0,2 6 0 0 0,12 24 0 0 0,-13-17 0 0 0,-4-14 0 0 0,1 0 0 0 0,0 0 0 0 0,0 0 0 0 0,0-1 0 0 0,0 1 0 0 0,1 0 0 0 0,-1 0 0 0 0,0 0 0 0 0,0 0 0 0 0,0-1 0 0 0,1 1 0 0 0,-1 0 0 0 0,0 0 0 0 0,1 0 0 0 0,-1 0 0 0 0,14 4 0 0 0,-13-5 0 0 0,0 1 0 0 0,0 0 0 0 0,0 0 0 0 0,0 0 0 0 0,0 0 0 0 0,0 0 0 0 0,0 0 0 0 0,0 0 0 0 0,0 0 0 0 0,0 0 0 0 0,0 0 0 0 0,0 1 0 0 0,0 3-2 0 0,0-1 4 0 0,15 5-66 0 0,-3 2-2 0 0,-6-7-29 0 0,2-5 68 0 0,-6 1 7 0 0,0 0-6 0 0,-1 0-19 0 0,0 0-24 0 0,0 0-40 0 0,-1 0-18 0 0,0 0-41 0 0,0 0-45 0 0,0 0-52 0 0,0 0-54 0 0,-1 0-52 0 0,1 0-45 0 0,-1 0-41 0 0,0 0-135 0 0,0 0-39 0 0,0 0-165 0 0,0 0-440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02.9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127 411 8720 0 0,'0'0'197'0'0,"-3"2"24"0"0,-10 9 19 0 0,0-6-29 0 0,8 6-168 0 0,-6-6-43 0 0,6 6 0 0 0,-6-5 46 0 0,2-2 46 0 0,3 4 51 0 0,-2 9 182 0 0,3-5-145 0 0,1 0-34 0 0,-11 26 290 0 0,12-27-277 0 0,2 6-11 0 0,0 0-15 0 0,-6-4 4 0 0,7-12-121 0 0,-1 0 0 0 0,0 1 0 0 0,0-1-1 0 0,1 1 1 0 0,-1-1 0 0 0,0 1 0 0 0,1-1-1 0 0,0 1 1 0 0,-1-1 0 0 0,1 1 0 0 0,0 0 0 0 0,0-1-1 0 0,0 1-15 0 0,0-1 22 0 0,0 1 1 0 0,0 0-1 0 0,0 0 0 0 0,1-1 0 0 0,-1 1 0 0 0,1 0 0 0 0,-1-1 0 0 0,1 1 0 0 0,0 0 1 0 0,0-1-1 0 0,-1 1 0 0 0,1-1 0 0 0,0 1 0 0 0,0-1-22 0 0,4 6 30 0 0,-4-5-20 0 0,-1-1-1 0 0,1 1 1 0 0,-1 0-1 0 0,1-1 0 0 0,-1 1 1 0 0,0-1-1 0 0,0 1 1 0 0,0 0-1 0 0,0-1 1 0 0,0 1-10 0 0,0-1 2 0 0,0-1 1 0 0,0 1 0 0 0,0-1 0 0 0,0 1-1 0 0,0-1 1 0 0,0 1 0 0 0,0-1 0 0 0,0 1-1 0 0,0-1 1 0 0,0 1 0 0 0,0-1 0 0 0,0 1-1 0 0,1-1 1 0 0,-1 1 0 0 0,0-1 0 0 0,0 0-1 0 0,0 1 1 0 0,1-1 0 0 0,-1 1 0 0 0,0-1-1 0 0,1 0 1 0 0,-1 1 0 0 0,0-1 0 0 0,1 1-1 0 0,-1-1 1 0 0,0 0 0 0 0,1 0 0 0 0,-1 1-1 0 0,1-1 1 0 0,-1 0 0 0 0,0 0 0 0 0,1 1 0 0 0,-1-1-1 0 0,1 0 1 0 0,-1 0 0 0 0,1 0 0 0 0,-1 0-1 0 0,1 0 1 0 0,-1 1 0 0 0,1-1 0 0 0,-1 0-1 0 0,1 0 1 0 0,-1 0 0 0 0,1-1 0 0 0,-1 1-1 0 0,1 0 1 0 0,-1 0 0 0 0,1 0 0 0 0,-1 0-3 0 0,1 0 5 0 0,0 0 0 0 0,-1 0 1 0 0,1 0-1 0 0,0 0 0 0 0,-1 0 1 0 0,1 0-1 0 0,0 0 0 0 0,-1 0 1 0 0,1 0-1 0 0,0 1 0 0 0,-1-1 1 0 0,1 0-1 0 0,0 0 0 0 0,-1 1 1 0 0,1-1-1 0 0,-1 1 0 0 0,1-1 1 0 0,-1 0-1 0 0,1 1 0 0 0,-1-1 1 0 0,1 1-1 0 0,-1-1 0 0 0,1 1 0 0 0,-1-1 1 0 0,1 1-1 0 0,-1 0-5 0 0,0-1 8 0 0,1 1 0 0 0,-1-1 0 0 0,1 1 0 0 0,-1 0 0 0 0,1-1 0 0 0,-1 0-1 0 0,1 1 1 0 0,-1-1 0 0 0,1 1 0 0 0,-1-1 0 0 0,1 1 0 0 0,-1-1 0 0 0,1 0 0 0 0,0 0 0 0 0,-1 1 0 0 0,1-1-1 0 0,0 0 1 0 0,-1 0 0 0 0,1 0 0 0 0,0 1 0 0 0,-1-1 0 0 0,1 0 0 0 0,0 0 0 0 0,-1 0 0 0 0,1 0 0 0 0,0 0-8 0 0,6 0 66 0 0,-5 0-44 0 0,0 0 0 0 0,0 0-1 0 0,1 0 1 0 0,-1 0 0 0 0,0 0 0 0 0,0 0 0 0 0,0-1 0 0 0,0 1 0 0 0,0-1 0 0 0,1 0-22 0 0,26-15 259 0 0,-23 6-131 0 0,5 3-12 0 0,-10 7-109 0 0,0-1-1 0 0,0 1 1 0 0,0 0-1 0 0,0-1 1 0 0,0 0 0 0 0,0 1-1 0 0,0-1 1 0 0,0 0-1 0 0,0 1 1 0 0,-1-1-1 0 0,1 0 1 0 0,0 0-1 0 0,0 0 1 0 0,-1 1-1 0 0,1-1 1 0 0,0-1-7 0 0,4-8 57 0 0,-4 8-46 0 0,0-1 1 0 0,0 1 0 0 0,0 0 0 0 0,0 0-1 0 0,1 0 1 0 0,-1 0 0 0 0,1 0 0 0 0,-1 0 0 0 0,1 0-12 0 0,10-9 54 0 0,-8 6-48 0 0,1 1 1 0 0,0-1 0 0 0,-1 0-1 0 0,0 0 1 0 0,3-5-7 0 0,2-11 53 0 0,2 2-42 0 0,3-5-3 0 0,-10 4 38 0 0,-4-48 5 0 0,0-1 61 0 0,0 66-108 0 0,0 0 1 0 0,0-1 0 0 0,-1 1 0 0 0,1 0 0 0 0,-1 0-1 0 0,0 0 1 0 0,0 0 0 0 0,0 0 0 0 0,0 0 0 0 0,0 0-1 0 0,-1-1-4 0 0,-5-10 17 0 0,3 2-15 0 0,1 0 0 0 0,0 0 0 0 0,1 0 1 0 0,0-1-1 0 0,0 1 0 0 0,2-3-2 0 0,0-81-1 0 0,1 48 0 0 0,-1 33 1 0 0,0 12 0 0 0,0 0 0 0 0,0 0 0 0 0,0 0 0 0 0,0 0 0 0 0,0 0 0 0 0,-1 0 0 0 0,1 0 0 0 0,-1 0 0 0 0,0 0 0 0 0,-4-4 0 0 0,5 7 0 0 0,0-1 0 0 0,0 1 0 0 0,0 0 0 0 0,0 0 0 0 0,0 0 0 0 0,0 0 0 0 0,-1 0 0 0 0,1 0 0 0 0,0 0 0 0 0,0-1 0 0 0,0 1 0 0 0,0 0 0 0 0,0 0 0 0 0,0 0 0 0 0,0 0 0 0 0,0 0 0 0 0,0 0 0 0 0,0-1 0 0 0,0 1 0 0 0,0 0 0 0 0,0 0 0 0 0,0 0 0 0 0,0 0 0 0 0,0 0 0 0 0,0-1 0 0 0,0 1 0 0 0,0 0 0 0 0,0 0 0 0 0,0 0 0 0 0,0 0 0 0 0,0 0 0 0 0,1 0 0 0 0,-1-1 0 0 0,0 1 0 0 0,0 0 0 0 0,0 0 0 0 0,0 0 0 0 0,0 0 0 0 0,0 0 0 0 0,0 0 0 0 0,0 0 0 0 0,5-9 0 0 0,-2-4 16 0 0,-3 11 58 0 0,0 2 8 0 0,0 2 38 0 0,0 28 53 0 0,0 2-33 0 0,0 30 63 0 0,0-54-174 0 0,1 0 0 0 0,0 0 1 0 0,0-1-1 0 0,1 1 0 0 0,1 1-29 0 0,-1-2 33 0 0,0 1 0 0 0,-1-1 0 0 0,0 1 0 0 0,0 0 1 0 0,-1 1-34 0 0,1-3 29 0 0,-1 1 1 0 0,1 0 0 0 0,0-1 0 0 0,1 1 0 0 0,0 0 0 0 0,0-1-30 0 0,3 11 61 0 0,-1 0 6 0 0,-3-9-34 0 0,1 0 0 0 0,0-1 0 0 0,1 0 0 0 0,-1 1 0 0 0,2 0-33 0 0,0 1 41 0 0,-1 0 1 0 0,1 1 0 0 0,-2-1 0 0 0,1 1-42 0 0,-1 0 40 0 0,1-1 0 0 0,0 1 0 0 0,0-1 1 0 0,1 0-41 0 0,7 17 65 0 0,0 14-10 0 0,2 7 41 0 0,-13-46-115 0 0,1 3-20 0 0,1 1 42 0 0,4 12 133 0 0,-3-9-101 0 0,2 1-84 0 0,-3-5-38 0 0,0 0-55 0 0,1 0-64 0 0,-1-2-73 0 0,-1-1 40 0 0,-1 0-41 0 0,1-1-36 0 0,-1 1-33 0 0,0-1-230 0 0,1 1-55 0 0,-1 1-753 0 0,0 2-600 0 0,0 5-1139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03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7424 0 0,'0'0'166'0'0,"0"3"29"0"0,0-2-181 0 0,0-1 0 0 0,0 1-1 0 0,0 0 1 0 0,0-1 0 0 0,0 1 0 0 0,0 0 0 0 0,0-1-1 0 0,1 1 1 0 0,-1 0 0 0 0,0-1 0 0 0,0 1-1 0 0,1 0 1 0 0,-1-1 0 0 0,0 1 0 0 0,1-1-14 0 0,-1 1 16 0 0,5 4 102 0 0,-5-3-60 0 0,-3 9-42 0 0,8-1-16 0 0,-2-4 0 0 0,2 2 14 0 0,-1 2 88 0 0,3 3 163 0 0,-4-1 21 0 0,-2 4-8 0 0,0 1-23 0 0,10 4 153 0 0,-6 8-34 0 0,5 2-12 0 0,-4 1-2 0 0,4-1-2 0 0,-5 1-4 0 0,0-15-173 0 0,-3-11-77 0 0,0 1 1 0 0,0 0-1 0 0,-1 0 1 0 0,0 0 0 0 0,0 2-105 0 0,-1 1 165 0 0,1-2-36 0 0,1-1-11 0 0,2 3 12 0 0,2 5 56 0 0,-4 3 25 0 0,-1 26 492 0 0,-1-36-589 0 0,-1-1-34 0 0,3 6 122 0 0,5 1 5 0 0,-1-2-29 0 0,-5-1-17 0 0,-1-2 2 0 0,0 14 93 0 0,0-13-96 0 0,0-1 81 0 0,0-5-71 0 0,0 1 40 0 0,0-2-18 0 0,0-3-1 0 0,0 0 1 0 0,0 0 0 0 0,0 0 0 0 0,0-3 0 0 0,-1-1-128 0 0,1 4-48 0 0,5-7 57 0 0,4-11 40 0 0,-2 4-61 0 0,3-6-20 0 0,-6 13-33 0 0,0 0 0 0 0,0 1 0 0 0,1 0 0 0 0,0 0 0 0 0,0 0 0 0 0,1-1 1 0 0,7-6 2 0 0,8-8-43 0 0,-7 11-74 0 0,10-3-90 0 0,-17 10 158 0 0,6-2-23 0 0,-9 1 61 0 0,-4 3 8 0 0,0 1 0 0 0,0 0 0 0 0,0 0 0 0 0,0 0 0 0 0,0 0 0 0 0,1 0-1 0 0,-1 0 1 0 0,0-1 0 0 0,0 1 0 0 0,0 0 0 0 0,0 0 0 0 0,0 0 0 0 0,0 0 0 0 0,0 0-1 0 0,0 0 1 0 0,1 0 0 0 0,-1 0 0 0 0,0-1 0 0 0,0 1 0 0 0,0 0 0 0 0,0 0-1 0 0,0 0 1 0 0,1 0 0 0 0,-1 0 0 0 0,0 0 0 0 0,0 0 0 0 0,0 0 0 0 0,0 0-1 0 0,0 0 1 0 0,1 0 0 0 0,-1 0 0 0 0,0 0 0 0 0,0 0 0 0 0,0 0 0 0 0,0 0 0 0 0,0 0-1 0 0,1 0 1 0 0,-1 0 0 0 0,0 0 0 0 0,0 0 0 0 0,0 1 0 0 0,0-1 0 0 0,0 0-1 0 0,0 0 1 0 0,1 0 0 0 0,-1 0 0 0 0,0 0 0 0 0,0 0 0 0 0,0 0 0 0 0,0 0-1 0 0,0 1 2 0 0,9 4-42 0 0,7-3-17 0 0,-1 1 34 0 0,1 10-42 0 0,-15-12 65 0 0,3 3-17 0 0,0 0 0 0 0,0 0 0 0 0,0 1 0 0 0,-1 0 0 0 0,1 0 19 0 0,-2-2-9 0 0,-1-1 1 0 0,0 1-1 0 0,0 0 0 0 0,0 0 1 0 0,-1 0-1 0 0,1 0 1 0 0,-1 0-1 0 0,1 0 1 0 0,-1-1-1 0 0,0 1 0 0 0,0 1 9 0 0,2 10-56 0 0,3-4 35 0 0,-3-9 21 0 0,-2 1-1 0 0,1-1 1 0 0,0 1 0 0 0,0 0 0 0 0,0-1 0 0 0,-1 1 0 0 0,1 0-1 0 0,-1-1 1 0 0,1 1 0 0 0,-1 0 0 0 0,0 0 0 0 0,0-1 0 0 0,0 1-1 0 0,0 36 3 0 0,0-12 50 0 0,0-21-74 0 0,-2 1 33 0 0,-5 7 90 0 0,5-9-41 0 0,-1-1 1 0 0,1 1 0 0 0,-1-1 0 0 0,0 0 0 0 0,-1 0-1 0 0,1 0 1 0 0,0 0 0 0 0,-1-1 0 0 0,1 0 0 0 0,-4 2-61 0 0,-1-1 90 0 0,-1-1-45 0 0,7-2-33 0 0,1 0 1 0 0,-1 0-1 0 0,0 0 0 0 0,0 1 0 0 0,1-1 0 0 0,-1 1 1 0 0,0-1-1 0 0,1 1 0 0 0,-1 0 0 0 0,0 0 1 0 0,1-1-1 0 0,-1 1 0 0 0,1 1-12 0 0,-1-1 11 0 0,1-1-1 0 0,-1 1 1 0 0,0 0-1 0 0,1 0 1 0 0,-1 0-1 0 0,0-1 1 0 0,1 1-1 0 0,-1-1 1 0 0,0 1 0 0 0,0-1-1 0 0,1 0 1 0 0,-1 0-1 0 0,0 0-10 0 0,-54 0 132 0 0,36 0-135 0 0,-1 0-67 0 0,17 0 5 0 0,0 0 38 0 0,-8-2 41 0 0,7 0-37 0 0,-1 0-96 0 0,2 0-4 0 0,1 1-54 0 0,0-1-62 0 0,-1 0-72 0 0,2 2 47 0 0,1-1-43 0 0,-1 1-38 0 0,1-1-34 0 0,-2 1-246 0 0,1 0-58 0 0,-3 0-804 0 0,-1 0-635 0 0,-4 0-1205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05.0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81 128 4624 0 0,'0'0'133'0'0,"2"0"-5"0"0,6 0-98 0 0,15 0-34 0 0,-17 0 36 0 0,-1 0 40 0 0,-3 0 94 0 0,-1 0 195 0 0,2-3 333 0 0,3-2-309 0 0,9-3 299 0 0,-8 4-370 0 0,0 0-64 0 0,-3 2-135 0 0,-1-1-55 0 0,-1 0 246 0 0,1 1-18 0 0,1-2-195 0 0,13-15 578 0 0,-15 16-588 0 0,-1 0-64 0 0,-2 2 0 0 0,1 0 1 0 0,0 0 0 0 0,0 0 0 0 0,-1 0-1 0 0,1 0 1 0 0,-1 0 0 0 0,1 0 0 0 0,-1 1-1 0 0,1-1 1 0 0,-1 0 0 0 0,1 0 0 0 0,-1 1-1 0 0,0-1 1 0 0,1 0 0 0 0,-1 1-20 0 0,-1-2 143 0 0,1 0-33 0 0,0-1 30 0 0,1-1-72 0 0,1-1-36 0 0,-1 2 49 0 0,0 3-69 0 0,0-1-1 0 0,0 1 1 0 0,1-1-1 0 0,-1 1 1 0 0,0-1-1 0 0,0 1 1 0 0,0-1-1 0 0,0 1 1 0 0,0-1-1 0 0,-1 1 1 0 0,1-1-1 0 0,0 1 1 0 0,0-1-1 0 0,0 1 1 0 0,0-1-1 0 0,0 1 1 0 0,-1-1-1 0 0,1 1 1 0 0,0 0-1 0 0,0-1 1 0 0,-1 1-1 0 0,1-1 1 0 0,0 1-1 0 0,-1 0 1 0 0,1-1-1 0 0,-1 1 1 0 0,1 0-1 0 0,0-1 1 0 0,-1 1-1 0 0,1 0 1 0 0,-1 0-1 0 0,1-1-11 0 0,-7-3 178 0 0,3-3-1 0 0,3 7-166 0 0,1-1 0 0 0,0 1 0 0 0,0-1 1 0 0,-1 1-1 0 0,1 0 0 0 0,0-1 0 0 0,-1 1 0 0 0,1 0 1 0 0,0-1-1 0 0,-1 1 0 0 0,1 0 0 0 0,0-1 0 0 0,-1 1 1 0 0,1 0-1 0 0,-1-1 0 0 0,1 1 0 0 0,-1 0 1 0 0,1 0-1 0 0,-1 0 0 0 0,1 0 0 0 0,-1-1 0 0 0,1 1 1 0 0,-1 0-1 0 0,1 0 0 0 0,-1 0 0 0 0,1 0 1 0 0,-1 0-1 0 0,1 0 0 0 0,-1 0 0 0 0,1 0 0 0 0,-1 0 1 0 0,1 1-12 0 0,-15-2 444 0 0,-4 1-75 0 0,2 1-108 0 0,1 4-78 0 0,16-5-172 0 0,-1 1 1 0 0,0 0-1 0 0,0-1 0 0 0,0 1 0 0 0,0 0 0 0 0,1-1 1 0 0,-1 1-1 0 0,0 0 0 0 0,0 0 0 0 0,1 0 0 0 0,-1 0 1 0 0,0 0-12 0 0,-1 4 30 0 0,2-4-24 0 0,-1 0 0 0 0,1-1 0 0 0,0 1 0 0 0,0 0 0 0 0,-1-1 0 0 0,1 1 0 0 0,0-1 0 0 0,-1 1 0 0 0,1-1 0 0 0,-1 1 0 0 0,1-1 0 0 0,-1 1 0 0 0,1-1 0 0 0,-1 1 0 0 0,1-1 0 0 0,-1 1 0 0 0,0-1 0 0 0,1 0 0 0 0,-1 1 0 0 0,1-1 0 0 0,-1 0 0 0 0,0 0-6 0 0,-4 3 22 0 0,3-2-12 0 0,0 0 0 0 0,0 0 0 0 0,0 1 1 0 0,0-1-1 0 0,0 1 0 0 0,1 0 0 0 0,-1-1 1 0 0,0 1-1 0 0,1 0 0 0 0,-1 0 0 0 0,1 0 1 0 0,0 0-1 0 0,-1 1-10 0 0,-5 11 89 0 0,4-7-30 0 0,-8 11 68 0 0,6 8 1 0 0,-1-13-41 0 0,1-3 8 0 0,3 1 44 0 0,1 7 83 0 0,0 10 133 0 0,5-8-160 0 0,7 4-48 0 0,-8-14-3 0 0,-3-6-124 0 0,-1-3-11 0 0,1 0 0 0 0,0 0 0 0 0,0 0 0 0 0,0 0-1 0 0,1 0 1 0 0,-1 0 0 0 0,0 0 0 0 0,0 0 0 0 0,0 0-1 0 0,1 0 1 0 0,-1 0 0 0 0,1 0 0 0 0,-1 0 0 0 0,1 1-9 0 0,11 7 144 0 0,28 12 210 0 0,-16-7-168 0 0,-9-7-118 0 0,4-3 14 0 0,-2-4-37 0 0,-8-1-26 0 0,0 1-91 0 0,-2 0 58 0 0,11-1 144 0 0,-11-1-109 0 0,-4 1-51 0 0,1 0-44 0 0,0-1-68 0 0,0 1-78 0 0,1-2-90 0 0,0 1-105 0 0,-4 1 63 0 0,1 1-57 0 0,-1-1-51 0 0,1 1-45 0 0,0-1-152 0 0,0 1-43 0 0,0 0-184 0 0,1 0-489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04.4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96 7312 0 0,'0'0'165'0'0,"0"0"22"0"0,-3 0 9 0 0,-10 2-20 0 0,7 1-150 0 0,-1 1-15 0 0,-12 5 50 0 0,15-7 10 0 0,-2 1 45 0 0,-2 1 33 0 0,-2 3 238 0 0,3 4 7 0 0,3-3-166 0 0,-4-1-35 0 0,-2-2 38 0 0,1-1-46 0 0,-3 5 45 0 0,-1 5 23 0 0,-8 7 132 0 0,7-11-160 0 0,3-5-54 0 0,10-5-153 0 0,0 0-1 0 0,0 1 0 0 0,0-1 1 0 0,0 1-1 0 0,0-1 0 0 0,0 1 0 0 0,0-1 1 0 0,0 1-1 0 0,0 0 0 0 0,0 0 1 0 0,0-1-1 0 0,0 1 0 0 0,0 0 0 0 0,0 0 1 0 0,1 0-1 0 0,-1 0 0 0 0,0 0 1 0 0,0 1-18 0 0,-5 10 199 0 0,1-1-50 0 0,1-3-51 0 0,1 8 98 0 0,3-16-183 0 0,0 1 1 0 0,0 0 0 0 0,0 0 0 0 0,0 0-1 0 0,0 0 1 0 0,0 0 0 0 0,0-1 0 0 0,0 1-1 0 0,0 0 1 0 0,-1 0 0 0 0,1 0-1 0 0,0-1 1 0 0,-1 1 0 0 0,1 0 0 0 0,-1 0-14 0 0,-5 3 127 0 0,1 0-22 0 0,4 1-15 0 0,0 3 50 0 0,1 3-18 0 0,0-11-120 0 0,0 0 0 0 0,0 0 0 0 0,0 0 0 0 0,0 0 0 0 0,0 0 1 0 0,0 0-1 0 0,0 0 0 0 0,0 0 0 0 0,0 0 0 0 0,0 0 1 0 0,0 1-1 0 0,0-1 0 0 0,0 0 0 0 0,0 0 0 0 0,0 0 0 0 0,0 0 1 0 0,0 0-1 0 0,0 0 0 0 0,0 0 0 0 0,0 0 0 0 0,0 0 0 0 0,0 0 1 0 0,0 0-1 0 0,0 1 0 0 0,0-1 0 0 0,0 0 0 0 0,0 0 1 0 0,0 0-1 0 0,0 0 0 0 0,1 0 0 0 0,-1 0 0 0 0,0 0 0 0 0,0 0 1 0 0,0 0-1 0 0,0 0 0 0 0,0 0 0 0 0,0 0 0 0 0,0 0 0 0 0,0 0 1 0 0,0 0-1 0 0,0 0 0 0 0,0 0 0 0 0,1 0 0 0 0,-1 0 1 0 0,0 0-1 0 0,0 0 0 0 0,0 0 0 0 0,0 0 0 0 0,0 0 0 0 0,0 0 1 0 0,0 0-1 0 0,0 0 0 0 0,0 0 0 0 0,0 0 0 0 0,1 0 0 0 0,-1 0 1 0 0,0 0-3 0 0,3 0 36 0 0,1 1 35 0 0,10 7 385 0 0,-10-6-396 0 0,0 0-85 0 0,10 3 317 0 0,0-6-91 0 0,2-3-41 0 0,0-6 6 0 0,-12 6-83 0 0,-1 3-34 0 0,-1 3-18 0 0,-2-2-30 0 0,0 0-1 0 0,0 0 1 0 0,0 0-1 0 0,0 1 1 0 0,0-1 0 0 0,0 0-1 0 0,0 0 1 0 0,0 0-1 0 0,0 0 1 0 0,0 0-1 0 0,0 0 1 0 0,1 0-1 0 0,-1 1 1 0 0,0-1-1 0 0,0 0 1 0 0,0 0-1 0 0,0 0 1 0 0,0 0-1 0 0,0 0 1 0 0,0 0-1 0 0,1 0 1 0 0,-1 0-1 0 0,0 0 1 0 0,0 0 0 0 0,0 0-1 0 0,0 0 1 0 0,0 0-1 0 0,0 0 1 0 0,1 0-1 0 0,-1 0 1 0 0,0 0-1 0 0,0 0 1 0 0,0 0-1 0 0,0 0 1 0 0,0 0-1 0 0,1 0 1 0 0,-1 0-1 0 0,0 0 1 0 0,0 0-1 0 0,0 0 1 0 0,0 0-1 0 0,0 0 1 0 0,0 0-1 0 0,1 0 0 0 0,6-5 70 0 0,6-8 81 0 0,-5 6-113 0 0,-5 4-28 0 0,1 0-1 0 0,-1 0 0 0 0,0-1 1 0 0,0 1-1 0 0,-1-1 0 0 0,1 0-9 0 0,3-9 43 0 0,4 7-32 0 0,6-22-11 0 0,0-4 10 0 0,-11 19 33 0 0,1 8-33 0 0,-5 5-10 0 0,-1 0 0 0 0,1 0 0 0 0,-1-1 0 0 0,1 1 0 0 0,-1 0 0 0 0,0 0 0 0 0,1-1 0 0 0,-1 1 0 0 0,0 0 0 0 0,1-1 0 0 0,-1 1 0 0 0,0-1 0 0 0,1 1 0 0 0,-1 0 0 0 0,0-1 0 0 0,0 1 0 0 0,1-1 0 0 0,-1 1 0 0 0,0-1 0 0 0,0 1 0 0 0,0-1 0 0 0,0 1 0 0 0,0-1 0 0 0,0 1 0 0 0,0-1 0 0 0,0 1 0 0 0,0-1 0 0 0,0 1 0 0 0,0-1 1 0 0,0 1-1 0 0,0-1 0 0 0,0 0 0 0 0,0 1 0 0 0,0-1 0 0 0,0 1 0 0 0,0-1 0 0 0,0 1 0 0 0,-1-1 0 0 0,1 1 0 0 0,0-1 0 0 0,1 1 0 0 0,-1-1 0 0 0,0 1 0 0 0,0-1 0 0 0,0 1 0 0 0,0 0 0 0 0,0-1 0 0 0,0 1 0 0 0,1-1 0 0 0,-1 1 0 0 0,0-1 0 0 0,0 1 0 0 0,1-1 0 0 0,-1 1 0 0 0,0 0 0 0 0,1-1 0 0 0,-1 1 0 0 0,0 0 0 0 0,1-1 0 0 0,-1 1 0 0 0,0 0 0 0 0,1-1 0 0 0,-1 1 0 0 0,1 0 0 0 0,0-1 0 0 0,5-3 0 0 0,-1-7 0 0 0,-4 11-1 0 0,0 0 0 0 0,-1-1 0 0 0,1 1 0 0 0,-1 0 1 0 0,1 0-1 0 0,0-1 0 0 0,-1 1 0 0 0,1 0 0 0 0,0 0 1 0 0,-1 0-1 0 0,1 0 0 0 0,0 0 0 0 0,-1 0 0 0 0,1 0 1 0 0,0 0 0 0 0,-1 0 0 0 0,3 0-59 0 0,-3 2 4 0 0,2 12 34 0 0,3-6 0 0 0,-4-7 19 0 0,0 0-1 0 0,0 1 1 0 0,0-1 0 0 0,-1 1-1 0 0,1-1 1 0 0,0 1 0 0 0,-1-1-1 0 0,1 1 1 0 0,-1 0 0 0 0,1-1-1 0 0,-1 1 1 0 0,0 0 0 0 0,0-1 0 0 0,0 1 2 0 0,0 0 0 0 0,1 0 0 0 0,-1 0 0 0 0,0-1 0 0 0,0 1 0 0 0,1 0 0 0 0,-1 0 0 0 0,1-1 0 0 0,0 1 0 0 0,-1 0 0 0 0,1-1 0 0 0,0 1 0 0 0,0-1 0 0 0,0 1 0 0 0,0-1 0 0 0,0 1 0 0 0,0-1 0 0 0,0 1 0 0 0,0 0 0 0 0,-1-1 0 0 0,1 1 0 0 0,-1 0 0 0 0,1-1 0 0 0,-1 1 0 0 0,1 0 0 0 0,-1 0 0 0 0,0 0 0 0 0,0 0 0 0 0,0 13 0 0 0,3 1 0 0 0,7 0 0 0 0,-7 0 10 0 0,-3-3 48 0 0,0-11 27 0 0,0-2-39 0 0,0 0-45 0 0,0 0-41 0 0,0 0-75 0 0,0 0-130 0 0,0 0 180 0 0,0 0-6 0 0,0 0-20 0 0,0 0-38 0 0,0 0-16 0 0,0 0-38 0 0,0 0-46 0 0,0 0-50 0 0,0 0-55 0 0,0 0-50 0 0,0 0-45 0 0,0 0-39 0 0,0 0-138 0 0,0 0-39 0 0,0 0-166 0 0,0 0-448 0 0</inkml:trace>
  <inkml:trace contextRef="#ctx0" brushRef="#br0" timeOffset="320.13">459 111 9504 0 0,'0'0'216'0'0,"0"3"32"0"0,0 10 9 0 0,0-3-109 0 0,2-4-77 0 0,4 2-33 0 0,-1 0-32 0 0,-3 1 17 0 0,-2-3 62 0 0,0-4-54 0 0,0 0 38 0 0,0 2 164 0 0,0 1 81 0 0,0 4 509 0 0,0-7-607 0 0,0 0-43 0 0,0 0-45 0 0,0-1-110 0 0,0 2 691 0 0,0-3-137 0 0,0 0-57 0 0,0 0-16 0 0,-2 3-11 0 0,-9 7-35 0 0,9-7-18 0 0,2-3-4 0 0,-3 2-17 0 0,-8 9-81 0 0,9-8-40 0 0,2-3-5 0 0,0-8 33 0 0,0-1-108 0 0,-1-4-46 0 0,1 11-154 0 0,0 0 0 0 0,0 1 1 0 0,1-1-1 0 0,-1 0 0 0 0,0 0 0 0 0,1 1 0 0 0,-1-1 0 0 0,1 0 0 0 0,-1 0-13 0 0,16-29 21 0 0,-3 12-21 0 0,-8 12 0 0 0,-4 5 0 0 0,0 0 0 0 0,1 0 0 0 0,-1 0 0 0 0,0 1 0 0 0,1-1 0 0 0,0 0 0 0 0,-1 1 0 0 0,1-1 0 0 0,0 1 0 0 0,0-1 0 0 0,0 1 0 0 0,0 0 0 0 0,0 0 0 0 0,2-1 0 0 0,-2 0-1 0 0,-1 1 0 0 0,1 0-1 0 0,-1-1 1 0 0,1 1 0 0 0,-1-1-1 0 0,1 1 1 0 0,-1-1 0 0 0,0 0-1 0 0,0 1 1 0 0,0-1 0 0 0,0 0-1 0 0,0 0 1 0 0,0-1 1 0 0,5-8-52 0 0,2 1-45 0 0,-1 2 18 0 0,-4 5 40 0 0,0 0 0 0 0,0-1 0 0 0,1 1 0 0 0,-1 1 0 0 0,1-1-1 0 0,0 0 40 0 0,9-2-181 0 0,-8-6-124 0 0,-1 9 128 0 0,5-3-7 0 0,-5 3 77 0 0,0-1-58 0 0,0 2-84 0 0,-1-1 1 0 0,-2 1-69 0 0,1 1 46 0 0,0-1-39 0 0,1 0-415 0 0,-1 1 105 0 0,0 0-54 0 0,3 0-790 0 0,1 0-617 0 0,4 0-1176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02.1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1 7800 0 0,'0'0'174'0'0,"-2"0"29"0"0,0 0-169 0 0,0 0 0 0 0,0 0 0 0 0,1 1 0 0 0,-1-1 0 0 0,0 1 1 0 0,0 0-1 0 0,1 0 0 0 0,-1-1 0 0 0,1 1 0 0 0,-1 0 0 0 0,-1 1-34 0 0,-4 3 64 0 0,-9-3-64 0 0,7-1 12 0 0,2 1 34 0 0,4 0-48 0 0,0 0 41 0 0,-5 4 138 0 0,0 2 84 0 0,-8 10 418 0 0,12-13-522 0 0,2-1-54 0 0,-3 6 80 0 0,1-1-43 0 0,-9 19 214 0 0,6-19-189 0 0,-1 0 55 0 0,6-7-199 0 0,1-1 0 0 0,0 1 0 0 0,0-1 0 0 0,0 1 0 0 0,0 0 0 0 0,0-1 0 0 0,0 1-1 0 0,1 0 1 0 0,-1 0 0 0 0,1-1 0 0 0,-1 1 0 0 0,1 0 0 0 0,-1 1-21 0 0,0 30 375 0 0,1-30-339 0 0,0 42 568 0 0,2-40-495 0 0,4 0-73 0 0,15 16 134 0 0,-19-18-65 0 0,1-3 14 0 0,23 0 135 0 0,-21-3-58 0 0,8-7 27 0 0,1 4 8 0 0,-9-4-17 0 0,8 5-74 0 0,-10 3-124 0 0,-1 0 0 0 0,1 1 0 0 0,-1-1 0 0 0,0 0 0 0 0,1 0-1 0 0,-1 0 1 0 0,0 0 0 0 0,0-1 0 0 0,-1 1 0 0 0,1 0 0 0 0,0-1 0 0 0,-1 1-1 0 0,1-1-15 0 0,10-24 91 0 0,-3 7-94 0 0,17-27 3 0 0,-23 31 0 0 0,-3 16 0 0 0,0-1 0 0 0,-1 0 0 0 0,1 0 0 0 0,1 0 0 0 0,-1 0 0 0 0,0 0 0 0 0,0 1 0 0 0,0-1 0 0 0,0 0 0 0 0,1 0 0 0 0,-1 0 0 0 0,0 1 0 0 0,1-1 0 0 0,-1 0 0 0 0,1 0 0 0 0,6-2 0 0 0,-7 3 0 0 0,0 0 0 0 0,0 0 0 0 0,0 0 0 0 0,1 0 0 0 0,-1 0 0 0 0,0 0 0 0 0,0 0 0 0 0,0 0 0 0 0,0 0 0 0 0,1-1 0 0 0,-1 1 0 0 0,0 0 0 0 0,0 0 0 0 0,0 0 0 0 0,0 0 0 0 0,1 0 0 0 0,-1 0 0 0 0,0 0 0 0 0,0 0 0 0 0,0-1 0 0 0,0 1 0 0 0,0 0 0 0 0,0 0 0 0 0,1 0 0 0 0,-1 0 0 0 0,0-1 0 0 0,0 1 0 0 0,0 0 0 0 0,0 0 0 0 0,0 0 0 0 0,0 0 0 0 0,0-1 0 0 0,0 1 0 0 0,0 0 0 0 0,0 0 0 0 0,0 0 0 0 0,2-27 0 0 0,-2 14-11 0 0,0 11-12 0 0,0 4-13 0 0,0 46-126 0 0,0-11 90 0 0,0-5 72 0 0,0 6 53 0 0,0-36-52 0 0,0-1 0 0 0,0 1 0 0 0,0 0-1 0 0,1 0 1 0 0,-1-1 0 0 0,1 1 0 0 0,-1 0 0 0 0,1 0 0 0 0,0-1 0 0 0,0 1 0 0 0,-1-1 0 0 0,1 1-1 0 0,1 0 0 0 0,-1-1 0 0 0,0 1 0 0 0,-1-1 0 0 0,1 1 0 0 0,0-1 0 0 0,0 1 0 0 0,-1 0 0 0 0,1-1 0 0 0,-1 1 0 0 0,1 0 0 0 0,-1 0 0 0 0,0-1 0 0 0,0 1 0 0 0,0 0 0 0 0,1 0 0 0 0,-1 0 0 0 0,0-1 0 0 0,0 1 0 0 0,0-1 0 0 0,1 1 0 0 0,-1 0 0 0 0,1-1 0 0 0,0 1 0 0 0,-1-1 0 0 0,1 1 0 0 0,0-1 0 0 0,0 1 0 0 0,0-1 0 0 0,0 1 0 0 0,4 6 0 0 0,-3 5-11 0 0,-2-8-32 0 0,0 6 43 0 0,0-11 1 0 0,0 0-1 0 0,0 0 0 0 0,0 0 1 0 0,0 0-1 0 0,0 0 0 0 0,0 0 1 0 0,0 0-1 0 0,0 0 0 0 0,0 0 1 0 0,0 1-1 0 0,0-1 0 0 0,0 0 0 0 0,0 0 1 0 0,0 0-1 0 0,0 0 0 0 0,0 0 1 0 0,0 0-1 0 0,0 0 0 0 0,0 0 1 0 0,0 0-1 0 0,0 0 0 0 0,0 1 1 0 0,0-1-1 0 0,0 0 0 0 0,0 0 1 0 0,0 0-1 0 0,0 0 0 0 0,1 0 1 0 0,-1 0-1 0 0,0 0 0 0 0,0 0 1 0 0,0 0-1 0 0,0 0 0 0 0,0 0 1 0 0,0 0-1 0 0,0 0 0 0 0,0 0 1 0 0,0 0-1 0 0,0 0 0 0 0,0 0 1 0 0,0 0-1 0 0,1 0 0 0 0,-1 0 1 0 0,0 1-1 0 0,0-1 0 0 0,0 0 1 0 0,0 0-1 0 0,0 0 0 0 0,0 0 1 0 0,0-1-1 0 0,0 1 0 0 0,0 0 1 0 0,0 0-1 0 0,1 0 0 0 0,-1 0 1 0 0,0 0-1 0 0,0 0 0 0 0,10 0-84 0 0,6 0-127 0 0,-14 0 102 0 0,-2 0 29 0 0,1 0-37 0 0,-1 0-15 0 0,0 0-37 0 0,0 0-44 0 0,0 0-47 0 0,0 0-52 0 0,0 0-47 0 0,0 0-44 0 0,0 0-37 0 0,0 0-129 0 0,0 0-38 0 0,0 0-1341 0 0</inkml:trace>
  <inkml:trace contextRef="#ctx0" brushRef="#br0" timeOffset="336.03">379 48 8032 0 0,'0'10'140'0'0,"-1"19"302"0"0,2-15-259 0 0,0-10-128 0 0,1-1-35 0 0,4 2-40 0 0,0 0 35 0 0,-5 4 102 0 0,-1-3 68 0 0,0 0 62 0 0,0 11 643 0 0,3-12-115 0 0,7 8-35 0 0,-7-6-474 0 0,-1-1 31 0 0,0-4-179 0 0,-1-1-33 0 0,1-1-18 0 0,0 1-8 0 0,1 1 38 0 0,-1 0 62 0 0,-1 0 15 0 0,-1 1 79 0 0,0 0 95 0 0,1 2 113 0 0,-1 6-66 0 0,0-9-3 0 0,0-2-15 0 0,0 0-61 0 0,0 0-27 0 0,0 0-7 0 0,0 0-15 0 0,0 0-49 0 0,0 0-24 0 0,0 0-2 0 0,0 0-5 0 0,0 0-22 0 0,0-2-6 0 0,-1-10-1 0 0,0-1-72 0 0,1 0-33 0 0,0 11-52 0 0,0-1 0 0 0,0 1 0 0 0,1-1 0 0 0,-1 1 0 0 0,0 0 0 0 0,1-1 0 0 0,0 1 0 0 0,0-2-1 0 0,15-25 0 0 0,-3 24-26 0 0,-9 2-19 0 0,1 0 1 0 0,-1 0 0 0 0,-1-1 0 0 0,1 0-1 0 0,1-1 45 0 0,-1 1-54 0 0,-1 1-37 0 0,1 2 47 0 0,5 2 44 0 0,-7-1-16 0 0,18 0-67 0 0,-13 0 60 0 0,-2 0 9 0 0,11 3-9 0 0,-11-1 12 0 0,-2 1-5 0 0,20 21-17 0 0,-17-18 31 0 0,13 13-75 0 0,-15-13 84 0 0,1 7-7 0 0,-4-12 0 0 0,-1-1 0 0 0,0 0 0 0 0,0 0 0 0 0,0 0 0 0 0,0 0 1 0 0,0 0-1 0 0,0 0 0 0 0,0 0 0 0 0,0 0 0 0 0,0 1 0 0 0,0-1 0 0 0,0 0 0 0 0,0 0 0 0 0,0 0 0 0 0,0 0 0 0 0,0 0 0 0 0,0 0 0 0 0,0 0 0 0 0,1 0 0 0 0,-1 0 0 0 0,0 0 0 0 0,0 0 0 0 0,0 0 0 0 0,0 0 0 0 0,0 1 0 0 0,0-1 0 0 0,0 0 0 0 0,0 0 0 0 0,1 0 0 0 0,-1 0 0 0 0,0 0 0 0 0,0 0 0 0 0,0 0 0 0 0,0 0 0 0 0,0 0 0 0 0,0 0 0 0 0,0 0 0 0 0,0 0 0 0 0,1 0 0 0 0,-1 0 0 0 0,0-1 0 0 0,0 1 0 0 0,0 0 0 0 0,0 0 0 0 0,0 0 0 0 0,0 0 0 0 0,0 0 0 0 0,0 0 0 0 0,1 0 0 0 0,-1 0 0 0 0,0 0 0 0 0,0 0 0 0 0,0 0 0 0 0,0 0 0 0 0,0 0 0 0 0,0-1 0 0 0,2 4 0 0 0,2 10-37 0 0,1 2-9 0 0,2-2-52 0 0,-6-11 79 0 0,-1-1 1 0 0,1 0-1 0 0,0 1 0 0 0,0-1 0 0 0,-1 1 1 0 0,1-1-1 0 0,-1 1 0 0 0,1-1 0 0 0,-1 1 1 0 0,0-1-1 0 0,0 1 0 0 0,0 0 0 0 0,0-1 19 0 0,1 4 23 0 0,0 0-52 0 0,1 0-44 0 0,0-1-37 0 0,5 6-267 0 0,4 1-308 0 0,-6-6 383 0 0,-2-2-336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41.1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16 6648 0 0,'0'0'149'0'0,"0"0"23"0"0,0 0 12 0 0,0-2-25 0 0,0-5-113 0 0,0 3 14 0 0,0 2 62 0 0,0 2 140 0 0,-3 0 240 0 0,3 0-603 0 0,-1 0 38 0 0,1 0 36 0 0,-1 0 33 0 0,-1 0 94 0 0,0 0 97 0 0,-1 0 170 0 0,-6 0 908 0 0,7 0-1029 0 0,1 0-35 0 0,-1 0-60 0 0,1 0-44 0 0,0 0-51 0 0,0 0-60 0 0,-2 0 255 0 0,3 0-41 0 0,-3 0-8 0 0,-9 2-20 0 0,12-1-174 0 0,-1-1 1 0 0,0 0 0 0 0,1 0 0 0 0,-1 1 0 0 0,0-1-1 0 0,1 0 1 0 0,-1 1 0 0 0,1-1 0 0 0,-1 1 0 0 0,0-1-1 0 0,1 0 1 0 0,-1 1 0 0 0,1-1 0 0 0,-1 1 0 0 0,1 0-1 0 0,0-1 1 0 0,-1 1 0 0 0,1-1 0 0 0,0 1 0 0 0,-1 0-1 0 0,1 0-8 0 0,8 7 162 0 0,-5 9-42 0 0,-3-3-41 0 0,-6-3 36 0 0,-7-3-38 0 0,11-6-61 0 0,-1-1-1 0 0,1 1 0 0 0,-1-1 0 0 0,1 1 1 0 0,0 0-1 0 0,0 0 0 0 0,-1 0 1 0 0,1 0-1 0 0,1 0 0 0 0,-1 0 1 0 0,0 1-16 0 0,0 1 85 0 0,0 0-71 0 0,0 1-63 0 0,1-4 69 0 0,-1 0 47 0 0,0 0 39 0 0,0-1 55 0 0,-1 0 66 0 0,0 0 78 0 0,3 3-99 0 0,1 5-168 0 0,-1 7-38 0 0,0-13-8 0 0,0 0-1 0 0,0 0 0 0 0,0 1 0 0 0,0-1 1 0 0,-1 0-1 0 0,1 0 0 0 0,-1 0 0 0 0,0 2 9 0 0,-4 5-12 0 0,4-8 13 0 0,0 0 0 0 0,0 1-1 0 0,0-1 1 0 0,0 1 0 0 0,1-1 0 0 0,-1 1-1 0 0,0-1 1 0 0,1 1 0 0 0,-1-1 0 0 0,1 1 0 0 0,0 0-1 0 0,0-1 1 0 0,-1 1 0 0 0,1 0-1 0 0,1 9 41 0 0,-1-6-22 0 0,0-1 0 0 0,0 1 0 0 0,-1-1 0 0 0,1 1 0 0 0,-1-1 0 0 0,0 3-19 0 0,-10 14 86 0 0,6 5-4 0 0,-1-10-27 0 0,5-13-42 0 0,0 0 0 0 0,0 0 0 0 0,0 1 0 0 0,0-1 0 0 0,0 0 1 0 0,1 1-1 0 0,-1-1 0 0 0,1 2-13 0 0,0 2 25 0 0,0 7 14 0 0,0 11-13 0 0,0-9 9 0 0,0-9-14 0 0,0 22 25 0 0,0 50 242 0 0,2-66-229 0 0,4-3-39 0 0,-5-8-20 0 0,0-1 0 0 0,0 1 0 0 0,-1-1 0 0 0,1 1 0 0 0,0 0 0 0 0,-1-1 0 0 0,1 1 0 0 0,-1 0 0 0 0,1 0 0 0 0,-1-1 0 0 0,0 1 0 0 0,1 0 1 0 0,-1 0-1 0 0,0 0-1 0 0,0-1 1 0 0,0 1 0 0 0,0 0 0 0 0,1 0 0 0 0,-1 0 0 0 0,1-1 0 0 0,-1 1 0 0 0,1 0-1 0 0,0-1 1 0 0,0 1 0 0 0,-1-1 0 0 0,1 1 0 0 0,1 0 0 0 0,-1-1-4 0 0,0 1 0 0 0,-1-1 0 0 0,1 1 0 0 0,0-1 0 0 0,0 1 0 0 0,-1 0 0 0 0,1-1 0 0 0,-1 1 0 0 0,1 0 0 0 0,-1 0 0 0 0,0-1 0 0 0,0 1 0 0 0,0 0 4 0 0,0 0 0 0 0,0-1-1 0 0,0 1 0 0 0,0-1 1 0 0,0 1-1 0 0,1-1 0 0 0,-1 1 1 0 0,0-1-1 0 0,0 1 0 0 0,1-1 1 0 0,-1 0-1 0 0,1 1 0 0 0,0-1 1 0 0,-1 1-1 0 0,1-1 0 0 0,0 0 1 0 0,0 1 0 0 0,11 21 0 0 0,-10-18-5 0 0,1-2 17 0 0,4 4-30 0 0,10 9-46 0 0,-11-10-57 0 0,4 1-139 0 0,3-2-231 0 0,-13-4 455 0 0,0 0-1 0 0,1 0 1 0 0,-1 0-1 0 0,0-1 1 0 0,1 1 0 0 0,-1 0-1 0 0,0 0 1 0 0,0 0-1 0 0,0 0 1 0 0,0-1 0 0 0,1 1-1 0 0,-1 0 1 0 0,-1 0 0 0 0,1 1 36 0 0</inkml:trace>
  <inkml:trace contextRef="#ctx0" brushRef="#br0" timeOffset="649.27">569 427 6072 0 0,'0'0'133'0'0,"0"0"23"0"0,0 0 12 0 0,-3-3-23 0 0,-10-8-115 0 0,4 9-13 0 0,5 2 44 0 0,4 0-61 0 0,-2 0 128 0 0,1 0 147 0 0,-1 0 246 0 0,-5-1-210 0 0,2-5 92 0 0,-3-1 76 0 0,-4 5-109 0 0,9 2-345 0 0,0 0 47 0 0,-5 0 123 0 0,-13 0 353 0 0,16 0-434 0 0,0 0-60 0 0,3 3 13 0 0,-11 7-3 0 0,-1-5-11 0 0,9 6-42 0 0,-5-6 1 0 0,4 6 36 0 0,-4-6-22 0 0,5 2 19 0 0,1-3 16 0 0,-6-2 35 0 0,8 1-43 0 0,-4 2-46 0 0,-14 16 90 0 0,17-16-44 0 0,3-1-41 0 0,0 0 0 0 0,0-1 0 0 0,0 1 0 0 0,-1 0 0 0 0,0-1 0 0 0,1 1-1 0 0,-1-1 1 0 0,-1 1 0 0 0,1-1 0 0 0,-1 2-12 0 0,2-5 2 0 0,0 0 1 0 0,0 1-1 0 0,-1-1 0 0 0,1 1 0 0 0,0-1 0 0 0,0 1 1 0 0,0-1-1 0 0,-1 1 0 0 0,1-1 0 0 0,0 1 1 0 0,0-1-1 0 0,0 1 0 0 0,0-1 0 0 0,0 1 0 0 0,0-1 1 0 0,0 1-1 0 0,0 0 0 0 0,1-1 0 0 0,-1 1 0 0 0,0-1 1 0 0,0 1-1 0 0,0-1 0 0 0,0 0 0 0 0,1 1 1 0 0,-1-1-1 0 0,0 1 0 0 0,0-1 0 0 0,1 1 0 0 0,-1-1 1 0 0,0 0-1 0 0,1 1 0 0 0,-1-1 0 0 0,1 1 1 0 0,-1-1-1 0 0,0 0 0 0 0,1 0 0 0 0,-1 1 0 0 0,1-1 1 0 0,-1 0-3 0 0,3 3 64 0 0,-3-3 10 0 0,0 0 44 0 0,5-2 9 0 0,-1 3-44 0 0,3 8 29 0 0,-5-4-40 0 0,1-4-37 0 0,1 0 1 0 0,-1-1-1 0 0,0 1 0 0 0,0-1 0 0 0,0 1 0 0 0,1-1 0 0 0,-1 0 0 0 0,0 0 0 0 0,0-1 1 0 0,1 1-36 0 0,5 0 42 0 0,-7 0-29 0 0,0-1 0 0 0,-1 1 0 0 0,1 0 0 0 0,0 0 0 0 0,-1-1 1 0 0,1 1-1 0 0,0-1 0 0 0,-1 0 0 0 0,1 1 0 0 0,-1-1 0 0 0,1 0 0 0 0,-1 0 1 0 0,1 0-1 0 0,-1 0-13 0 0,7-4 20 0 0,5 0 33 0 0,-8-5-42 0 0,8 4-11 0 0,0-4 10 0 0,-9 4 35 0 0,-3 1-32 0 0,0 0-1 0 0,9 0 52 0 0,-5-8-32 0 0,6-3 32 0 0,-6 3-48 0 0,2 8-17 0 0,-7 5 1 0 0,1 0-1 0 0,-1 0 0 0 0,1 0 0 0 0,-1-1 0 0 0,0 1 1 0 0,1 0-1 0 0,-1-1 0 0 0,0 1 0 0 0,1 0 0 0 0,-1-1 1 0 0,0 1-1 0 0,1 0 0 0 0,-1-1 0 0 0,0 1 0 0 0,1-1 1 0 0,-1 1-1 0 0,0-1 0 0 0,0 1 0 0 0,0-1 0 0 0,0 1 1 0 0,1 0-1 0 0,-1-1 0 0 0,0 1 0 0 0,0-1 0 0 0,0 1 1 0 0,0-1-1 0 0,0 1 0 0 0,0-1 0 0 0,0 1 0 0 0,0-1 1 0 0,0 1-1 0 0,-1-1 0 0 0,1 0 1 0 0,3 4-47 0 0,7 10 33 0 0,-7 3 24 0 0,-3 0 33 0 0,3 0-18 0 0,2-8 7 0 0,1 4 28 0 0,-4 2 50 0 0,-2-14-105 0 0,0 1 0 0 0,0-1 0 0 0,0 1 0 0 0,0 0 0 0 0,0-1 0 0 0,0 1 0 0 0,0-1 1 0 0,0 1-1 0 0,1 0 0 0 0,-1-1 0 0 0,0 1 0 0 0,0-1 0 0 0,1 1 0 0 0,-1-1 0 0 0,0 1 1 0 0,1-1-1 0 0,-1 1-5 0 0,0-1 10 0 0,1 0 0 0 0,-1 1 0 0 0,1-1 1 0 0,-1 0-1 0 0,1 1 0 0 0,-1-1 0 0 0,1 0 1 0 0,0 0-1 0 0,-1 0 0 0 0,1 1 0 0 0,-1-1 1 0 0,1 0-1 0 0,-1 0 0 0 0,1 0 0 0 0,0 0 1 0 0,-1 0-1 0 0,1 0-10 0 0,2 0 219 0 0,-3 2 5 0 0,0 10-82 0 0,0-5-70 0 0,0-4-49 0 0,0-1-43 0 0,0 1 43 0 0,0-1 51 0 0,2-2-15 0 0,11 3-48 0 0,-7 1-41 0 0,-3-2-76 0 0,0 1-81 0 0,-2-2 51 0 0,0 0-35 0 0,-1-1 171 0 0,0 0-207 0 0,1 1-35 0 0,0 0-333 0 0,-1-1 75 0 0,0 0-47 0 0,0 0-646 0 0,0 0-507 0 0,0 0-962 0 0</inkml:trace>
  <inkml:trace contextRef="#ctx0" brushRef="#br0" timeOffset="1845.97">711 584 6448 0 0,'0'0'141'0'0,"0"0"23"0"0,0 0 13 0 0,2 0-19 0 0,9 0-62 0 0,-9 0 8 0 0,-1 0 120 0 0,-1 0 201 0 0,0 3 14 0 0,0 8-5 0 0,0-11-426 0 0,-1 0-1 0 0,1 0 0 0 0,0 0 0 0 0,0 0 1 0 0,0 0-1 0 0,0 0 0 0 0,0 0 0 0 0,0 0 0 0 0,0 0 1 0 0,0 0-1 0 0,0 1 0 0 0,0-1 0 0 0,0 0 1 0 0,0 0-1 0 0,0 0 0 0 0,0 0 0 0 0,0 0 1 0 0,0 0-1 0 0,0 0 0 0 0,0 0 0 0 0,1 0 0 0 0,-1 0 1 0 0,0 0-1 0 0,0 1 0 0 0,0-1 0 0 0,0 0 1 0 0,0 0-1 0 0,0 0 0 0 0,0 0 0 0 0,0 0 0 0 0,0 0 1 0 0,0 0-1 0 0,0 0 0 0 0,0 0 0 0 0,0 0 1 0 0,0 0-1 0 0,0 0 0 0 0,1 0 0 0 0,-1 0 1 0 0,0 0-1 0 0,0 0 0 0 0,0 0 0 0 0,0 0 0 0 0,0 0 1 0 0,0 0-1 0 0,0 0 0 0 0,0 0 0 0 0,0 0 1 0 0,0 0-1 0 0,1 0 0 0 0,-1 0 0 0 0,0 0 0 0 0,0 0 1 0 0,0 0-1 0 0,0 0 0 0 0,0 0 0 0 0,0 0-7 0 0,1 0 19 0 0,-1 0 1 0 0,1 0-1 0 0,-1 0 0 0 0,1 0 0 0 0,-1 0 0 0 0,1 0 0 0 0,-1 0 0 0 0,1 0 0 0 0,-1 0 0 0 0,1 1 0 0 0,-1-1 0 0 0,1 0 0 0 0,-1 0 0 0 0,0 0 1 0 0,1 1-1 0 0,-1-1 0 0 0,1 0 0 0 0,-1 0 0 0 0,0 1 0 0 0,1-1 0 0 0,-1 0 0 0 0,1 1 0 0 0,-1-1 0 0 0,0 1 0 0 0,0-1 0 0 0,1 0 1 0 0,-1 1-1 0 0,0-1 0 0 0,0 1 0 0 0,1-1 0 0 0,-1 1 0 0 0,0-1 0 0 0,0 1 0 0 0,0-1 0 0 0,0 0 0 0 0,0 1 0 0 0,0-1 0 0 0,1 1 0 0 0,-1-1 1 0 0,-1 1-1 0 0,1-1 0 0 0,0 1-19 0 0,0 2 386 0 0,0-3-56 0 0,0 0-30 0 0,0 3-4 0 0,0 15 47 0 0,0 0-68 0 0,0 41 459 0 0,0-33-334 0 0,0-22-352 0 0,0 0 49 0 0,0 0 66 0 0,0-1 133 0 0,0-5-7 0 0,0-4-137 0 0,0-3-68 0 0,0-3-53 0 0,0-32-21 0 0,3 38 33 0 0,7-7-32 0 0,-7-2-11 0 0,-3 12 0 0 0,0 2 0 0 0,0 1 0 0 0,0-1 0 0 0,0 0 0 0 0,0 0 0 0 0,0 1 0 0 0,0-1 0 0 0,0 0 0 0 0,1 0 0 0 0,-1 1 0 0 0,0-1 0 0 0,0 0 0 0 0,1 1 0 0 0,-1-1 0 0 0,0 0 0 0 0,1 1 0 0 0,-1-1 0 0 0,0 1 0 0 0,1-1 0 0 0,-1 0 0 0 0,1 1 0 0 0,-1-1 0 0 0,1 1 0 0 0,0-1 0 0 0,-1 1 0 0 0,1 0 0 0 0,-1-1 0 0 0,1 1 0 0 0,9-9 0 0 0,-10 9 0 0 0,0-1-2 0 0,0 1 0 0 0,1 0 1 0 0,-1-1-1 0 0,0 1 0 0 0,1 0 1 0 0,-1 0-1 0 0,1-1 0 0 0,-1 1 1 0 0,0 0-1 0 0,1 0 0 0 0,-1 0 1 0 0,1 0-1 0 0,-1-1 0 0 0,1 1 1 0 0,-1 0-1 0 0,1 0 0 0 0,-1 0 1 0 0,1 0-1 0 0,-1 0 0 0 0,0 0 1 0 0,1 0-1 0 0,-1 0 0 0 0,1 0 1 0 0,-1 1-1 0 0,1-1 0 0 0,-1 0 1 0 0,1 0-1 0 0,-1 0 0 0 0,0 0 1 0 0,1 1-1 0 0,-1-1 0 0 0,1 0 1 0 0,-1 0-1 0 0,0 1 0 0 0,1-1 1 0 0,-1 1 1 0 0,27 25-34 0 0,-25-25 30 0 0,0 0-1 0 0,-1 1 1 0 0,1-1 0 0 0,-1 1 0 0 0,1 0-1 0 0,-1-1 1 0 0,0 1 0 0 0,0 0 0 0 0,0 0 0 0 0,0 0 4 0 0,2 14 0 0 0,0 0 0 0 0,12 15 0 0 0,-4-12-63 0 0,-8-13-93 0 0,-3-5 0 0 0,0 5-105 0 0,0-6 90 0 0,0 0 74 0 0,0 0-35 0 0,0 0-10 0 0,1 0-34 0 0,-1 0-41 0 0,1 0-43 0 0,0 0-48 0 0,0 0-45 0 0,0 0-39 0 0,0 0-35 0 0,1 0-124 0 0,0 0-33 0 0,3 0-1290 0 0</inkml:trace>
  <inkml:trace contextRef="#ctx0" brushRef="#br0" timeOffset="2121.73">1058 695 7920 0 0,'0'0'174'0'0,"0"0"29"0"0,0 0 13 0 0,3-3-31 0 0,7-7-77 0 0,-8 8 7 0 0,-1 1 130 0 0,1 1 214 0 0,9 0 12 0 0,-9 0-198 0 0,-2 0-121 0 0,1 0-39 0 0,1 0 5 0 0,9 0 31 0 0,-9 0-18 0 0,-2 0-11 0 0,3 0-35 0 0,14 0 51 0 0,-11 0-150 0 0,-3 0-83 0 0,0 0-111 0 0,-3 0-14 0 0,0 0-2 0 0</inkml:trace>
  <inkml:trace contextRef="#ctx0" brushRef="#br0" timeOffset="2497.88">1247 569 8032 0 0,'0'0'182'0'0,"0"0"29"0"0,0 0 12 0 0,0 0 21 0 0,0 0 84 0 0,0 0 37 0 0,0 0 10 0 0,3 2-5 0 0,7 9-22 0 0,-7-9-10 0 0,-3 18 843 0 0,0-11-753 0 0,0-4-255 0 0,0 0-62 0 0,0-1-78 0 0,0 1-90 0 0,0-5 67 0 0,0 1 0 0 0,0 0-1 0 0,0-1 1 0 0,0 1 0 0 0,0 0 0 0 0,0 0 0 0 0,0-1-1 0 0,0 1 1 0 0,1 0 0 0 0,-1-1 0 0 0,0 1 0 0 0,0-1 0 0 0,1 1-1 0 0,-1 0 1 0 0,0-1 0 0 0,1 1 0 0 0,-1-1 0 0 0,1 1 0 0 0,-1-1-1 0 0,0 1 1 0 0,1-1 0 0 0,-1 1 0 0 0,1-1 0 0 0,0 1-1 0 0,-1-1 1 0 0,1 1-10 0 0,-1-1 10 0 0,1 0-1 0 0,0 1 1 0 0,-1-1-1 0 0,1 1 1 0 0,-1-1-1 0 0,1 0 0 0 0,-1 1 1 0 0,1 0-1 0 0,-1-1 1 0 0,0 1-1 0 0,1-1 1 0 0,-1 1-1 0 0,0-1 1 0 0,1 1-1 0 0,-1 0 1 0 0,0-1-1 0 0,0 1 1 0 0,0 0-1 0 0,1-1 0 0 0,-1 1 1 0 0,0 0-1 0 0,0-1 1 0 0,0 1-1 0 0,0 0 1 0 0,0-1-1 0 0,0 1-9 0 0,0 1 15 0 0,0 13 122 0 0,1 4 114 0 0,4-3-47 0 0,2-7-149 0 0,-5-6 62 0 0,0 1-51 0 0,-3 5-17 0 0,1-7-9 0 0,-1-1-33 0 0,1 0 0 0 0,0-1 1 0 0,1 1-1 0 0,-1 0 1 0 0,0 0-1 0 0,0-1 1 0 0,0 1-1 0 0,0 0 0 0 0,0 0 1 0 0,1-1-1 0 0,-1 1 1 0 0,0 0-1 0 0,1-1 1 0 0,-1 1-1 0 0,0 0 1 0 0,1-1-1 0 0,-1 1 0 0 0,1-1 1 0 0,-1 1-1 0 0,1-1 1 0 0,0 1-1 0 0,-1-1 1 0 0,1 1-1 0 0,-1-1 0 0 0,1 1-7 0 0,0-1 5 0 0,-1 0 0 0 0,1 1-1 0 0,-1-1 1 0 0,1 0-1 0 0,-1 1 1 0 0,0-1 0 0 0,1 1-1 0 0,-1-1 1 0 0,1 0-1 0 0,-1 1 1 0 0,0-1 0 0 0,1 1-1 0 0,-1-1 1 0 0,0 1-1 0 0,0-1 1 0 0,1 1-1 0 0,-1 0 1 0 0,0-1 0 0 0,0 1-1 0 0,0-1 1 0 0,0 1-1 0 0,0-1 1 0 0,0 1 0 0 0,0 0-5 0 0,0 2 72 0 0,0-3 1 0 0,0 0 6 0 0,-2 2-13 0 0,-1 1-70 0 0,1-1-38 0 0,0 0-30 0 0,1-1-47 0 0,-1 1-56 0 0,1-1-67 0 0,0 0 22 0 0,1-1-37 0 0,-1 1-354 0 0,1 0 80 0 0,0-1-49 0 0,0 2-688 0 0,0 2-540 0 0,0 5-1025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54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48 5344 0 0,'0'0'157'0'0,"0"0"43"0"0,0 0 95 0 0,0 0 38 0 0,0 0 10 0 0,0 0-2 0 0,0-2-10 0 0,0 0-256 0 0,0-1 87 0 0,0 0 53 0 0,0-5 344 0 0,0 3-297 0 0,0 3-184 0 0,0 1-52 0 0,0-1-62 0 0,0 1-75 0 0,0-1 209 0 0,0 2 19 0 0,0-3 91 0 0,0-1-101 0 0,0 4-96 0 0,1 0-1 0 0,-1 0 1 0 0,0-1 0 0 0,0 1-1 0 0,0 0 1 0 0,0 0-1 0 0,0 0 1 0 0,0-1 0 0 0,0 1-1 0 0,0 0 1 0 0,0 0 0 0 0,0 0-1 0 0,0-1 1 0 0,0 1-1 0 0,0 0 1 0 0,0 0 0 0 0,0-1-1 0 0,0 1 1 0 0,-1 0 0 0 0,1 0-1 0 0,0 0 1 0 0,0 0-1 0 0,0-1 1 0 0,0 1 0 0 0,0 0-1 0 0,0 0 1 0 0,-1 0 0 0 0,1-1-1 0 0,0 1 1 0 0,0 0-1 0 0,0 0 1 0 0,0 0 0 0 0,-1 0-1 0 0,1 0 1 0 0,0 0 0 0 0,0 0-1 0 0,0-1 1 0 0,-1 1-1 0 0,1 0-9 0 0,-9-1 170 0 0,-11 0-101 0 0,0 1-47 0 0,17 0-5 0 0,1-1 1 0 0,-1 1-1 0 0,1 0 1 0 0,0 0-1 0 0,-1 1 1 0 0,1-1-1 0 0,-1 0 0 0 0,1 1 1 0 0,0 0-1 0 0,-1-1 1 0 0,1 1-1 0 0,0 0 1 0 0,0 0-1 0 0,-1 0 1 0 0,1 0-1 0 0,0 1-18 0 0,-17 7 42 0 0,4 5 11 0 0,-1-1-42 0 0,11-11-11 0 0,4-2 0 0 0,1 1 0 0 0,-1-1 0 0 0,0 0 0 0 0,1 0 0 0 0,-1 1 0 0 0,1-1 0 0 0,-1 1 0 0 0,0-1 0 0 0,1 0 0 0 0,-1 1 0 0 0,1-1 0 0 0,-1 1 0 0 0,1-1 0 0 0,0 1 0 0 0,-1 0 0 0 0,1-1 0 0 0,-1 1 0 0 0,1-1 0 0 0,0 1 0 0 0,0 0 0 0 0,-1-1 0 0 0,1 1 0 0 0,-2 4 0 0 0,1-4 0 0 0,0 0 0 0 0,1 0 0 0 0,-1 0 0 0 0,0 0 0 0 0,0 0 0 0 0,1-1 0 0 0,-1 1 0 0 0,0 0 0 0 0,0-1 0 0 0,0 1 0 0 0,0 0 0 0 0,0-1 0 0 0,0 1 0 0 0,0-1 0 0 0,0 1 0 0 0,-1-1 0 0 0,-9 7 0 0 0,6 6 0 0 0,-8 3 0 0 0,7-11-1 0 0,5-4 1 0 0,-1 1 0 0 0,1-1 0 0 0,0 1 0 0 0,0-1 1 0 0,0 1-1 0 0,0 0 0 0 0,0-1 0 0 0,0 1 1 0 0,0 0-1 0 0,0 1 0 0 0,-10 20 16 0 0,7-12 38 0 0,4 8 69 0 0,1 14-61 0 0,-1-28-66 0 0,0 19 29 0 0,0-24-23 0 0,0 0 0 0 0,0 0 0 0 0,0 0 0 0 0,0 0 0 0 0,0 0 0 0 0,0 0 0 0 0,0 1 0 0 0,0-1 0 0 0,0 0 0 0 0,0 0 0 0 0,0 0 0 0 0,0 0 0 0 0,0 0 1 0 0,0 0-1 0 0,0 0 0 0 0,0 0 0 0 0,0 0 0 0 0,0 0 0 0 0,0 1 0 0 0,0-1 0 0 0,0 0 0 0 0,0 0 0 0 0,0 0 0 0 0,0 0 0 0 0,0 0 0 0 0,0 0 0 0 0,1 0 0 0 0,-1 0 0 0 0,0 0 0 0 0,0 0 0 0 0,0 0 0 0 0,0 0 0 0 0,0 0 0 0 0,0 0 0 0 0,0 1 0 0 0,0-1 0 0 0,0 0 0 0 0,0 0 0 0 0,0 0 0 0 0,0 0 0 0 0,1 0 0 0 0,-1 0 1 0 0,0 0-1 0 0,0 0 0 0 0,0 0 0 0 0,0 0 0 0 0,0 0 0 0 0,0 0 0 0 0,0 0 0 0 0,0 0 0 0 0,0 0 0 0 0,0 0 0 0 0,1 0 0 0 0,-1 0 0 0 0,0 0 0 0 0,0 0 0 0 0,0 0-2 0 0,2 0 25 0 0,0 0-1 0 0,-1 0 1 0 0,1 1-1 0 0,0-1 1 0 0,0 1-1 0 0,-1 0 1 0 0,1 0-1 0 0,-1-1 1 0 0,1 1-1 0 0,0 0 1 0 0,-1 0-1 0 0,1 0 1 0 0,-1 1-1 0 0,0-1 1 0 0,1 1-25 0 0,2 0 172 0 0,-1-1-76 0 0,1 0-48 0 0,1-2-23 0 0,-2 0 33 0 0,2 2-15 0 0,0-1 64 0 0,8-1 216 0 0,-5-1-202 0 0,1-3-31 0 0,-8 4-68 0 0,0 0 0 0 0,1 0 0 0 0,-1 0 1 0 0,1 0-1 0 0,0 0 0 0 0,-1 1 0 0 0,1-1 0 0 0,-1 1 0 0 0,1-1 0 0 0,0 1 1 0 0,1 0-23 0 0,2-3 160 0 0,14-9 56 0 0,-15 10-164 0 0,0 0 1 0 0,0 0 0 0 0,0-1 0 0 0,-1 0 0 0 0,4-2-53 0 0,-4 2 39 0 0,0 1 0 0 0,0 0 1 0 0,0-1-1 0 0,1 1 1 0 0,-1 0-1 0 0,2 0-39 0 0,9-6 126 0 0,-5 0-84 0 0,0 1-5 0 0,-7 5-29 0 0,-1 1 1 0 0,1-1-1 0 0,0 1 1 0 0,-1-1-1 0 0,1 0 1 0 0,0 1 0 0 0,-1-1-1 0 0,0 0 1 0 0,0 0-1 0 0,1 0 1 0 0,-1 0 0 0 0,0 0-1 0 0,0 0 1 0 0,-1 0-1 0 0,1-1 1 0 0,0 1-1 0 0,-1 0 1 0 0,1 0 0 0 0,-1-2-9 0 0,0 3 6 0 0,0-1 1 0 0,0 1 0 0 0,0 0 0 0 0,0 0 0 0 0,0-1 0 0 0,1 1 0 0 0,-1 0 0 0 0,0 0 0 0 0,1-1-1 0 0,-1 1 1 0 0,1 0 0 0 0,-1 0 0 0 0,1 0 0 0 0,-1-1 0 0 0,1 1 0 0 0,0 0 0 0 0,0 0-1 0 0,0 0 1 0 0,0 0 0 0 0,0 1 0 0 0,-1-1 0 0 0,1 0 0 0 0,1 0 0 0 0,-1 0 0 0 0,1 0-7 0 0,-1 1 4 0 0,0 0 1 0 0,-1-1 0 0 0,1 1 0 0 0,0 0-1 0 0,0-1 1 0 0,0 1 0 0 0,0-1 0 0 0,-1 1 0 0 0,1-1-1 0 0,0 0 1 0 0,0 1 0 0 0,-1-1 0 0 0,1 0 0 0 0,0 1-1 0 0,-1-1 1 0 0,1 0 0 0 0,-1 0 0 0 0,1 1-1 0 0,-1-1 1 0 0,1 0 0 0 0,-1 0 0 0 0,0 0 0 0 0,1 0-1 0 0,-1 0 1 0 0,0 0 0 0 0,0 1 0 0 0,0-1-1 0 0,0 0 1 0 0,0 0 0 0 0,0 0 0 0 0,0 0 0 0 0,0 0-1 0 0,0 0 1 0 0,0 0 0 0 0,0 0 0 0 0,0 0-5 0 0,-1-6 4 0 0,1 7-4 0 0,0-1 0 0 0,0 1 0 0 0,0-1 0 0 0,0 1 0 0 0,0 0 0 0 0,0-1 0 0 0,0 1 0 0 0,0 0 0 0 0,0-1 0 0 0,0 1 0 0 0,0-1 0 0 0,0 1 0 0 0,0 0 0 0 0,0-1 0 0 0,0 1 0 0 0,0-1 0 0 0,0 1 0 0 0,0 0 0 0 0,0-1 0 0 0,1 1 0 0 0,-1 0 0 0 0,0-1 0 0 0,0 1 0 0 0,0 0 0 0 0,1-1 0 0 0,-1 1 0 0 0,0 0 0 0 0,0-1 0 0 0,1 1 0 0 0,-1 0 0 0 0,0 0 0 0 0,2-1 0 0 0,-1 0 0 0 0,0 0 0 0 0,1 0 0 0 0,-1-1 0 0 0,0 1 0 0 0,0 0 0 0 0,0 0 0 0 0,0-1 0 0 0,0 1 0 0 0,0-1 0 0 0,0 1 0 0 0,-1 0 0 0 0,1-1 0 0 0,0-1 0 0 0,4-5 0 0 0,-5 8 0 0 0,0 0 0 0 0,0 0 0 0 0,0 0 0 0 0,0-1 0 0 0,0 1 0 0 0,1 0 0 0 0,-1 0 0 0 0,0 0 0 0 0,0 0 0 0 0,0 0 0 0 0,0 0 0 0 0,0-1 0 0 0,0 1 0 0 0,0 0 0 0 0,0 0 0 0 0,0 0 0 0 0,0 0 0 0 0,0 0 0 0 0,0-1 0 0 0,0 1 0 0 0,0 0 0 0 0,0 0 0 0 0,0 0 0 0 0,0 0 0 0 0,0 0 0 0 0,0-1 0 0 0,0 1 0 0 0,0 0 0 0 0,0 0 0 0 0,0 0 0 0 0,0 0 0 0 0,0 0 0 0 0,0-1 0 0 0,0 1 0 0 0,0 0 0 0 0,0 0 0 0 0,0 0 0 0 0,0 0 0 0 0,-1 0 0 0 0,1 0 0 0 0,0 0 0 0 0,0-1 0 0 0,0 1 0 0 0,0 0 0 0 0,0 0 0 0 0,0 0 0 0 0,0 0 0 0 0,-1 0 0 0 0,1 0 0 0 0,0 0 0 0 0,0 0 0 0 0,-4-4 0 0 0,4 3-2 0 0,-1 1 1 0 0,1-1-1 0 0,0 1 1 0 0,-1-1-1 0 0,1 0 1 0 0,0 1 0 0 0,0-1-1 0 0,-1 0 1 0 0,1 1-1 0 0,0-1 1 0 0,0 0 0 0 0,0 1-1 0 0,0-1 1 0 0,0 0-1 0 0,0 0 2 0 0,0-1-101 0 0,0 4 1 0 0,-1 7 99 0 0,-3-7 53 0 0,3-2-47 0 0,1 0 0 0 0,0 0 0 0 0,-1 1 0 0 0,1-1 0 0 0,-1 0 0 0 0,1 0 1 0 0,0 0-1 0 0,-1 1 0 0 0,1-1 0 0 0,0 0 0 0 0,-1 0 0 0 0,1 1 0 0 0,0-1 0 0 0,0 0 0 0 0,-1 1 0 0 0,1-1 0 0 0,0 0 0 0 0,0 1 0 0 0,-1-1 0 0 0,1 0 0 0 0,0 1 1 0 0,0-1-6 0 0,-1 3 8 0 0,0 0 1 0 0,1 1-1 0 0,-1-1 1 0 0,1 0-1 0 0,-1 0 1 0 0,1 1 0 0 0,0 1-9 0 0,0 1 3 0 0,0-5-2 0 0,14 24-24 0 0,-9-14-39 0 0,5 7-65 0 0,-6-13 42 0 0,-3 2 79 0 0,0-1 22 0 0,4 2 30 0 0,1 4 45 0 0,-4 2 63 0 0,0-1-128 0 0,9 1 29 0 0,-8-12 14 0 0,-3-2-3 0 0,0 0-2 0 0,0 0-36 0 0,0 0-140 0 0,0 0 20 0 0,0 0 18 0 0,0 0-38 0 0,0 0-16 0 0,0 0-39 0 0,0 0-43 0 0,0 0-50 0 0,0 0-52 0 0,0 0-50 0 0,0 0-43 0 0,0 0-39 0 0,0 0-131 0 0,0 0-38 0 0,0 0-1357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57.7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6648 0 0,'0'0'149'0'0,"0"0"23"0"0,0 0 12 0 0,0 0-57 0 0,0 0-5 0 0,0 0 51 0 0,0 0 150 0 0,0 0 279 0 0,0 0 26 0 0,0 0-34 0 0,0 0-402 0 0,0 0 54 0 0,0 0 120 0 0,0 0-12 0 0,0 0-25 0 0,0 0-96 0 0,0 0-45 0 0,0 0-10 0 0,0 0-17 0 0,0 0-62 0 0,0 2-31 0 0,0 17 11 0 0,0-11-124 0 0,0-6-71 0 0,0-2 35 0 0,0 0-81 0 0,0 0-93 0 0,0 0 74 0 0,0 0-42 0 0,0 0-45 0 0,0 0-42 0 0,0 0-418 0 0,0 0-288 0 0,0 0-670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59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48 6336 0 0,'0'0'141'0'0,"0"0"23"0"0,0 0 11 0 0,0-3-29 0 0,0 1-118 0 0,0-2-20 0 0,-16-6-14 0 0,7 4 18 0 0,5 2 32 0 0,4 4-44 0 0,-3-3 206 0 0,0 2-67 0 0,1 0-39 0 0,-1 2-35 0 0,0-1-11 0 0,1-1 31 0 0,0-2 35 0 0,0-1 5 0 0,0 1-3 0 0,0 1-11 0 0,-3 1 100 0 0,2 1-63 0 0,-2-1 35 0 0,1 1-72 0 0,-2 0 42 0 0,-9 0 274 0 0,6 1-227 0 0,4 0-136 0 0,2 0-98 0 0,-3 10 100 0 0,-4-6-2 0 0,5 5-11 0 0,-2-5-41 0 0,7-5-12 0 0,-1 0 0 0 0,1 0 0 0 0,-1 1 0 0 0,1-1 0 0 0,0 0 0 0 0,-1 1 0 0 0,1-1 0 0 0,-1 0 0 0 0,1 1 0 0 0,0-1 0 0 0,-1 0 0 0 0,1 1 0 0 0,0-1 0 0 0,0 1-1 0 0,-1-1 1 0 0,1 1 0 0 0,0-1 0 0 0,0 0 0 0 0,0 1 0 0 0,-1-1 0 0 0,1 1 0 0 0,0-1 0 0 0,0 1 0 0 0,0-1 0 0 0,0 1 0 0 0,0-1 0 0 0,0 1 0 0 0,0-1 0 0 0,0 1 0 0 0,0-1 0 0 0,0 1 0 0 0,1 0 0 0 0,-2 1 3 0 0,1-1 1 0 0,0 1 0 0 0,0 0 0 0 0,-1-1-1 0 0,1 1 1 0 0,-1 0 0 0 0,1-1-1 0 0,-1 1 1 0 0,0 0 0 0 0,1-1 0 0 0,-1 1-1 0 0,0-1 1 0 0,0 1 0 0 0,0-1-4 0 0,-4 6 12 0 0,3 9-12 0 0,2 31 0 0 0,0-2 13 0 0,0-45-12 0 0,0 0 0 0 0,0 0 0 0 0,0 0 0 0 0,0 1 0 0 0,0-1 0 0 0,0 0 0 0 0,0 0 0 0 0,0 0-1 0 0,0 0 1 0 0,0 0 0 0 0,0 0 0 0 0,0 0 0 0 0,0 0 0 0 0,0 0 0 0 0,0 0 0 0 0,0 1 0 0 0,0-1 0 0 0,0 0 0 0 0,0 0 0 0 0,0 0 0 0 0,0 0 0 0 0,0 0 0 0 0,0 0-1 0 0,0 0 1 0 0,0 0 0 0 0,0 0 0 0 0,0 0 0 0 0,0 0 0 0 0,0 0 0 0 0,0 1 0 0 0,0-1 0 0 0,0 0 0 0 0,0 0 0 0 0,0 0 0 0 0,1 0 0 0 0,-1 0 0 0 0,0 0 0 0 0,0 0 0 0 0,0 0-1 0 0,0 0 1 0 0,0 0 0 0 0,0 0 0 0 0,0 0 0 0 0,0 0 0 0 0,0 0 0 0 0,0 0 0 0 0,0 0 0 0 0,1 0 0 0 0,-1 0 0 0 0,0 0 0 0 0,0 0 0 0 0,0 0 0 0 0,0 0 0 0 0,0 0-1 0 0,0 0 1 0 0,0 0 0 0 0,0 0-1 0 0,11 0 35 0 0,-11 0-33 0 0,0 0 0 0 0,0 0-1 0 0,0 0 1 0 0,0 0 0 0 0,0 0 0 0 0,0 0 0 0 0,1 0-1 0 0,-1 0 1 0 0,0 0 0 0 0,0 0 0 0 0,0 0 0 0 0,0 0-1 0 0,0 0 1 0 0,0 0 0 0 0,0 0 0 0 0,0 0 0 0 0,0 0-1 0 0,0 0 1 0 0,1 0 0 0 0,-1 0 0 0 0,0 0 0 0 0,0 0-1 0 0,0 0 1 0 0,0 0 0 0 0,0 0 0 0 0,0 0 0 0 0,0 0-1 0 0,0 0 1 0 0,0 0 0 0 0,0 0 0 0 0,0 0 0 0 0,0 0-1 0 0,0 0 1 0 0,0 0 0 0 0,1 1 0 0 0,-1-1 0 0 0,0 0-1 0 0,0 0 1 0 0,0 0 0 0 0,0 0 0 0 0,0 0 0 0 0,0 0-1 0 0,0 0 1 0 0,0 0 0 0 0,0 0 0 0 0,0 0 0 0 0,0 0-1 0 0,0 1 1 0 0,0-1 0 0 0,0 0 0 0 0,0 0 0 0 0,0 0-1 0 0,0 0 1 0 0,0 0 0 0 0,0 0 0 0 0,0 0 0 0 0,0 0-2 0 0,0 11 106 0 0,-1-11-104 0 0,1 0 0 0 0,0 0-1 0 0,0 0 1 0 0,0 0 0 0 0,0 0 0 0 0,0 0-1 0 0,0 1 1 0 0,0-1 0 0 0,0 0-1 0 0,0 0 1 0 0,0 0 0 0 0,0 0 0 0 0,0 0-1 0 0,0 0 1 0 0,0 0 0 0 0,0 0-1 0 0,0 0 1 0 0,0 0 0 0 0,0 1 0 0 0,0-1-1 0 0,0 0 1 0 0,1 0 0 0 0,-1 0-1 0 0,0 0 1 0 0,0 0 0 0 0,0 0-1 0 0,0 0 1 0 0,0 0 0 0 0,0 0 0 0 0,0 0-1 0 0,0 0 1 0 0,0 0 0 0 0,0 0-1 0 0,0 0 1 0 0,0 1 0 0 0,0-1 0 0 0,0 0-1 0 0,1 0 1 0 0,-1 0 0 0 0,0 0-1 0 0,0 0 1 0 0,0 0 0 0 0,0 0 0 0 0,0 0-1 0 0,0 0 1 0 0,0 0 0 0 0,0 0-1 0 0,0 0 1 0 0,0 0 0 0 0,1 0-1 0 0,-1 0 1 0 0,0 0 0 0 0,0 0 0 0 0,0 0-1 0 0,0 0 1 0 0,0 0 0 0 0,0 0-2 0 0,1-1 5 0 0,-1 1 0 0 0,1 0 0 0 0,-1 1 0 0 0,1-1-1 0 0,-1 0 1 0 0,1 0 0 0 0,-1 0 0 0 0,1 0 0 0 0,-1 0 0 0 0,1 0 0 0 0,-1 1 0 0 0,1-1 0 0 0,-1 0 0 0 0,1 0 0 0 0,-1 1 0 0 0,1-1 0 0 0,-1 0 0 0 0,0 1 0 0 0,1-1 0 0 0,-1 0 0 0 0,0 1 0 0 0,1-1 0 0 0,-1 1 0 0 0,0-1 0 0 0,1 0-1 0 0,-1 1-4 0 0,8 6 131 0 0,4-5 42 0 0,-6-1-94 0 0,22-2 269 0 0,-18-1-279 0 0,-2-3-9 0 0,-6 4-50 0 0,-1 0-1 0 0,1 0 1 0 0,-1 0-1 0 0,1 0 0 0 0,-1 1 1 0 0,1-1-1 0 0,-1 0 0 0 0,1 1 1 0 0,-1 0-1 0 0,1-1 1 0 0,0 1-1 0 0,-1 0 0 0 0,1 0 1 0 0,0 0-10 0 0,0-1 4 0 0,-1 1 1 0 0,1 0 0 0 0,0 0-1 0 0,-1 0 1 0 0,1-1 0 0 0,-1 1-1 0 0,1-1 1 0 0,0 0 0 0 0,-1 1-1 0 0,1-1 1 0 0,-1 0 0 0 0,1 0 0 0 0,-1 0-1 0 0,0 0-4 0 0,8-4 15 0 0,1 1 15 0 0,-8 3-27 0 0,-1 1 0 0 0,0 0-1 0 0,0-1 1 0 0,0 1 0 0 0,0-1 0 0 0,0 1-1 0 0,0-1 1 0 0,0 0 0 0 0,0 1 0 0 0,0-1-1 0 0,0 0 1 0 0,0 0 0 0 0,0 0 0 0 0,-1 1-1 0 0,1-1 1 0 0,0 0 0 0 0,-1 0 0 0 0,1-1-3 0 0,4-9 0 0 0,-5 10 0 0 0,1 0 0 0 0,-1 0 0 0 0,1 0 0 0 0,-1-1 0 0 0,1 1 0 0 0,-1 0 0 0 0,1 0 0 0 0,-1 0 0 0 0,1 0 0 0 0,0 0 0 0 0,0 1 0 0 0,-1-1 0 0 0,1 0 0 0 0,0 0 0 0 0,0 0 0 0 0,0 1 0 0 0,0-1 0 0 0,1 0 0 0 0,3-1 1 0 0,-5 1 1 0 0,1 1 0 0 0,0 0 0 0 0,-1 0 0 0 0,1-1 0 0 0,0 1 0 0 0,-1 0 0 0 0,1-1 0 0 0,-1 1 0 0 0,1-1 0 0 0,-1 1 0 0 0,1-1 0 0 0,-1 1-1 0 0,1-1 1 0 0,-1 1 0 0 0,1-1 0 0 0,-1 1 0 0 0,0-1 0 0 0,1 1 0 0 0,-1-1 0 0 0,0 0 0 0 0,1 1 0 0 0,-1-1-2 0 0,2-4 9 0 0,11-11 2 0 0,1 0-11 0 0,-9-15 0 0 0,0 23 6 0 0,-4 6-3 0 0,0 1 0 0 0,0 0 0 0 0,-1-1 0 0 0,1 1 0 0 0,0-1 0 0 0,0 1 0 0 0,-1-1 0 0 0,1 1 0 0 0,-1-1 0 0 0,0 0-1 0 0,1 1 1 0 0,-1-1 0 0 0,0 0 0 0 0,0 1 0 0 0,0-1 0 0 0,0 0-3 0 0,-3-11 11 0 0,-7 0 7 0 0,7 10 72 0 0,6 6 0 0 0,7 8-8 0 0,-6-5 38 0 0,-5 3-39 0 0,1-9-64 0 0,0 7 131 0 0,0-1-53 0 0,0 13 113 0 0,3-14-69 0 0,-2-3-122 0 0,0-1 1 0 0,0 1 0 0 0,0-1 0 0 0,0 1-1 0 0,0-1 1 0 0,0 1 0 0 0,0 0-1 0 0,0 0 1 0 0,-1-1 0 0 0,1 1 0 0 0,-1 0-1 0 0,1 0 1 0 0,-1 1-18 0 0,2 30 303 0 0,-2-30-276 0 0,0 4 42 0 0,-1-5-45 0 0,1 0-1 0 0,0 0 1 0 0,0 0-1 0 0,0 1 1 0 0,0-1-1 0 0,1 0 0 0 0,-1 0 1 0 0,1 0-1 0 0,-1 0 1 0 0,1 1-24 0 0,6 11 117 0 0,-2 2-29 0 0,-4-8-24 0 0,-1 3 53 0 0,1 3 81 0 0,-2-7-132 0 0,1-4-42 0 0,0-1-1 0 0,0 0 1 0 0,0 0 0 0 0,0 0 0 0 0,0 0-1 0 0,1 1 1 0 0,-1-1 0 0 0,0 0 0 0 0,1 0 0 0 0,0 1-24 0 0,4 5 76 0 0,-4-7-58 0 0,0 1-1 0 0,0-1 1 0 0,0 1-1 0 0,-1-1 0 0 0,1 1 1 0 0,0-1-1 0 0,-1 1 0 0 0,1-1 1 0 0,-1 1-1 0 0,1 0 0 0 0,-1-1 1 0 0,0 1-1 0 0,0 0 1 0 0,0-1-18 0 0,0 4 27 0 0,0 0 56 0 0,0 19 426 0 0,0-19-407 0 0,0-1-44 0 0,0-2-41 0 0,0 1 123 0 0,0-3-4 0 0,0 0 0 0 0,0 2-8 0 0,0 9-35 0 0,0-8-19 0 0,0-3-1 0 0,0 0 0 0 0,0 0 5 0 0,0 0-27 0 0,0 0-115 0 0,0 0 0 0 0,0 0-78 0 0,-1 0-88 0 0,0 0 65 0 0,1 0-39 0 0,-1 0-42 0 0,0 0-40 0 0,0 0-36 0 0,0 0-33 0 0,-1 0-232 0 0,0 0-55 0 0,-1 0-757 0 0,1 0-600 0 0,2 0-1138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6:41.1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4744 0 0,'0'0'135'0'0,"0"0"55"0"0,3 2 130 0 0,7 9 52 0 0,-7-8 11 0 0,-3-3 1 0 0,0 0 0 0 0,0 2 0 0 0,0 0-342 0 0,0 0 90 0 0,0 0 43 0 0,0 0 41 0 0,0 5 608 0 0,0-3-498 0 0,1-1-34 0 0,-1-1-198 0 0,0 0-56 0 0,1 0-66 0 0,0-1-75 0 0,4 8 310 0 0,-4-8-167 0 0,0 0-1 0 0,0 1 1 0 0,-1-1 0 0 0,1 1-1 0 0,0-1 1 0 0,0 1-1 0 0,-1 0 1 0 0,1-1-1 0 0,-1 1 1 0 0,0 0-1 0 0,1 1-39 0 0,-1 0 204 0 0,0-1-10 0 0,0 15 327 0 0,0 0-110 0 0,0 0-94 0 0,0 1-79 0 0,0-1-66 0 0,0 0-45 0 0,0 40 148 0 0,0-32-131 0 0,0 1 81 0 0,0-13-70 0 0,0 0 36 0 0,0-12-184 0 0,0-1 1 0 0,0 1 0 0 0,0 0 0 0 0,0-1 0 0 0,0 1 0 0 0,0 0-1 0 0,0-1 1 0 0,0 1 0 0 0,1 0 0 0 0,-1-1 0 0 0,0 1-1 0 0,0 0 1 0 0,1-1 0 0 0,-1 1 0 0 0,0-1-8 0 0,11 6 77 0 0,-11-6-72 0 0,1 1 1 0 0,-1-1-1 0 0,0 1 0 0 0,1 0 0 0 0,-1-1 0 0 0,0 1 0 0 0,0 0 1 0 0,0-1-1 0 0,0 1 0 0 0,1 0 0 0 0,-1-1 0 0 0,0 1 0 0 0,0 0 0 0 0,0 0 1 0 0,0-1-6 0 0,0 0 0 0 0,0 3 81 0 0,0-3 7 0 0,0 0 7 0 0,0 0-5 0 0,0 0-20 0 0,0 0-43 0 0,0 0-40 0 0,0 0-62 0 0,0 0-50 0 0,0 0-196 0 0,0 0-30 0 0,0 0-7 0 0</inkml:trace>
  <inkml:trace contextRef="#ctx0" brushRef="#br0" timeOffset="594.19">268 95 5008 0 0,'0'0'108'0'0,"0"0"17"0"0,0 0 13 0 0,0 0 13 0 0,0 0 16 0 0,0 0 8 0 0,0 0 1 0 0,0 0 13 0 0,0 0 58 0 0,0 0 29 0 0,0 0 4 0 0,0 0-12 0 0,0 0-51 0 0,0 0-22 0 0,0 0-3 0 0,0 3-8 0 0,1 0-129 0 0,-1-1-34 0 0,0 0-1 0 0,0 0 1 0 0,0 0-1 0 0,0 0 0 0 0,0-1 1 0 0,0 1-1 0 0,-1 0 1 0 0,1 0-1 0 0,-1 0 0 0 0,1-1 1 0 0,-1 2-21 0 0,-10 3 128 0 0,7 0-41 0 0,3-5-83 0 0,1-1 1 0 0,0 1-1 0 0,0-1 0 0 0,0 0 1 0 0,-1 1-1 0 0,1-1 0 0 0,0 0 1 0 0,0 1-1 0 0,-1-1 0 0 0,1 0 1 0 0,0 1-1 0 0,-1-1 0 0 0,1 0 1 0 0,0 0-1 0 0,-1 1 0 0 0,1-1 1 0 0,0 0-1 0 0,-1 0 0 0 0,1 0 0 0 0,-1 0 1 0 0,1 1-1 0 0,0-1 0 0 0,-1 0 1 0 0,1 0-1 0 0,-1 0 0 0 0,1 0 1 0 0,-1 0-1 0 0,1 0 0 0 0,0 0 1 0 0,-1 0-1 0 0,1 0-4 0 0,-3 0 83 0 0,0 2-3 0 0,-7 12-14 0 0,5-1-52 0 0,-6-8-30 0 0,6 5-48 0 0,-8-4 48 0 0,5-1 47 0 0,-3 4 102 0 0,-10 10 108 0 0,-3-5-161 0 0,0-1-38 0 0,22-12-32 0 0,-3-2 2 0 0,4 1-11 0 0,1 0-1 0 0,-1 0 1 0 0,1 0-1 0 0,-1 0 1 0 0,1 0-1 0 0,-1 0 1 0 0,1 0-1 0 0,-1 0 1 0 0,1 0-1 0 0,-1 0 1 0 0,1 0-1 0 0,-1 0 1 0 0,1 0-1 0 0,-1 0 1 0 0,1 0-1 0 0,-1 0 1 0 0,1 1-1 0 0,-1-1 1 0 0,1 0-1 0 0,-1 0 1 0 0,1 1 0 0 0,0-1-1 0 0,-1 0 1 0 0,1 1-1 0 0,-1-1 1 0 0,1 0-1 0 0,0 1 1 0 0,-1-1-1 0 0,1 1 1 0 0,0-1-1 0 0,0 1 1 0 0,-1-1-1 0 0,1 0 1 0 0,0 1-1 0 0,0-1 1 0 0,0 1-1 0 0,-1-1 1 0 0,1 1-1 0 0,0-1 1 0 0,0 1-1 0 0,0-1 1 0 0,0 1-1 0 0,0 0 1 0 0,0-1 0 0 0,0 1-1 0 0,0-1 0 0 0,0 0 1 0 0,0 0 0 0 0,0 1 0 0 0,0-1 1 0 0,0 0-1 0 0,0 0 0 0 0,0 0 0 0 0,0 0 0 0 0,0 0 0 0 0,0 0 0 0 0,0 0 0 0 0,0 0 1 0 0,0 0-1 0 0,0 0 0 0 0,0 1 0 0 0,0-1 0 0 0,0 0 0 0 0,0 0 0 0 0,0 0 0 0 0,0 0 1 0 0,0 0-1 0 0,0 0 0 0 0,0 0 0 0 0,0 0 0 0 0,0 0 0 0 0,0 0 0 0 0,0 0 0 0 0,0 1 0 0 0,0-1 1 0 0,0 0-1 0 0,0 0 0 0 0,0 0 0 0 0,0 0 0 0 0,0 0 0 0 0,-1 0 0 0 0,1 0 0 0 0,0 0 1 0 0,0 0-1 0 0,0 0 0 0 0,0 0 0 0 0,0 0 0 0 0,0 0 0 0 0,0 0 0 0 0,0 0 0 0 0,0 0 1 0 0,0 0-1 0 0,-1 0 0 0 0,1 0 0 0 0,0 0 0 0 0,0 0 0 0 0,0 0 0 0 0,0 0 0 0 0,0 0 1 0 0,0 0-1 0 0,0 0 0 0 0,0 0 0 0 0,0 0 0 0 0,0 0-1 0 0,-27 0 147 0 0,25 0-67 0 0,2 0 0 0 0,0 0-3 0 0,0 0-10 0 0,0 0-3 0 0,0 0 0 0 0,0 0 2 0 0,0 0 12 0 0,0 0 2 0 0,0 0 0 0 0,0 0 5 0 0,0 0 23 0 0,0 0 11 0 0,0 0 1 0 0,0 0-7 0 0,0 0-28 0 0,0 0-11 0 0,0 0-2 0 0,0 0 1 0 0,0 0 6 0 0,2-1 19 0 0,5 1-85 0 0,-3 1 62 0 0,-1-1 10 0 0,-1 0 44 0 0,3 0-117 0 0,3 0 92 0 0,14 0 256 0 0,-17 1-278 0 0,0 1-40 0 0,3 3 33 0 0,-6-4-61 0 0,-1 0 0 0 0,0-1 0 0 0,1 1 0 0 0,-1 0 0 0 0,1 0 0 0 0,0-1 0 0 0,-1 1 0 0 0,1-1 0 0 0,0 1 0 0 0,-1-1 0 0 0,3 1-14 0 0,-2-1 67 0 0,-2 0-3 0 0,3 0-11 0 0,-1 0-50 0 0,-1 0 1 0 0,1 0-1 0 0,-1 1 0 0 0,1-1 0 0 0,-1 1 1 0 0,1-1-1 0 0,-1 1 0 0 0,1 0 1 0 0,-1-1-1 0 0,1 1 0 0 0,-1 0 1 0 0,1 0-4 0 0,-1 0 3 0 0,1 0 1 0 0,0 0 0 0 0,-1 0 0 0 0,1 0 0 0 0,0 0-1 0 0,0-1 1 0 0,0 1 0 0 0,0-1 0 0 0,0 1 0 0 0,0-1-1 0 0,0 0 1 0 0,1 1-4 0 0,10-1 59 0 0,-11 0 32 0 0,1 2 5 0 0,8 9 0 0 0,-9-9-3 0 0,1-2-10 0 0,-1 1-72 0 0,-1-1 0 0 0,1 0 0 0 0,0 1 0 0 0,0-1 1 0 0,-1 1-1 0 0,1 0 0 0 0,0-1 0 0 0,-1 1 0 0 0,1 0 1 0 0,-1 0-1 0 0,1 0 0 0 0,-1 0 0 0 0,1 0 0 0 0,-1 1 1 0 0,1-1-12 0 0,1 2 88 0 0,-3-3 0 0 0,4 0 4 0 0,3 0-42 0 0,-3 0 40 0 0,-4 0-18 0 0,0 0 4 0 0,0 0 16 0 0,0 0-2 0 0,0 0-15 0 0,0 0 10 0 0,3 0-26 0 0,8 0-38 0 0,-9 0 1 0 0,-2 0-113 0 0,0 0 23 0 0,0 0-61 0 0,0 0-75 0 0,0 0 59 0 0,0 0-33 0 0,0 0-37 0 0,0 0-34 0 0,0 0-340 0 0,0 0 80 0 0,0 0-48 0 0,0 0-657 0 0,0 0-519 0 0,0 0-986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59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6272 0 0,'0'0'141'0'0,"0"0"23"0"0,0 0 11 0 0,0 0-57 0 0,0 0 0 0 0,0 0 50 0 0,0 0 152 0 0,0 0 277 0 0,3 3 19 0 0,7 7-12 0 0,-7-7-79 0 0,-3-3-39 0 0,3 2-6 0 0,7 9-6 0 0,-8-9-221 0 0,-1 0-68 0 0,0 0-57 0 0,-1 0-46 0 0,0 0-27 0 0,-1 3 3 0 0,1-4 2 0 0,0-1 5 0 0,0 2 138 0 0,0 1-45 0 0,0-1-38 0 0,0-1-33 0 0,0 1 7 0 0,0 2-15 0 0,0-2 22 0 0,0-2-95 0 0,0 0 0 0 0,0 0-1 0 0,0 0 1 0 0,0 0-1 0 0,0 0 1 0 0,0 0 0 0 0,-1 0-1 0 0,1 0 1 0 0,0 0 0 0 0,0 0-1 0 0,0 1 1 0 0,0-1 0 0 0,0 0-1 0 0,0 0 1 0 0,1 0-1 0 0,-1 0 1 0 0,0 0 0 0 0,0 0-1 0 0,0 0 1 0 0,0 0 0 0 0,0 0-1 0 0,0 0 1 0 0,0 0 0 0 0,0 1-1 0 0,0-1 1 0 0,0 0-1 0 0,0 0 1 0 0,0 0 0 0 0,0 0-1 0 0,0 0 1 0 0,0 0 0 0 0,0 0-1 0 0,0 0 1 0 0,0 0 0 0 0,0 0-1 0 0,1 0 1 0 0,-1 0-1 0 0,0 0 1 0 0,0 0 0 0 0,0 0-1 0 0,0 0 1 0 0,0 0 0 0 0,0 0-1 0 0,0 0 1 0 0,0 0 0 0 0,0 0-1 0 0,0 0 1 0 0,1 0 0 0 0,-1 0-1 0 0,0 0 1 0 0,0 0-1 0 0,0 0 1 0 0,0 0 0 0 0,0 0-1 0 0,0 0 1 0 0,0 0 0 0 0,0 0-6 0 0,11 0 282 0 0,-11 0-277 0 0,0 0 0 0 0,0 0 0 0 0,0 0-1 0 0,0 0 1 0 0,0 0 0 0 0,0 0 0 0 0,0 0 0 0 0,1 0-1 0 0,-1 0 1 0 0,0 0 0 0 0,0 0 0 0 0,0 0 0 0 0,0 0-1 0 0,0 0 1 0 0,0 0 0 0 0,0 0 0 0 0,0 0 0 0 0,0 0-1 0 0,0 0 1 0 0,1 0 0 0 0,-1 0 0 0 0,0 0 0 0 0,0 0-1 0 0,0 0 1 0 0,0 0 0 0 0,0 0 0 0 0,0 0 0 0 0,0 0-1 0 0,0 1 1 0 0,0-1 0 0 0,0 0 0 0 0,0 0-1 0 0,0 0 1 0 0,0 0 0 0 0,0 0 0 0 0,1 0 0 0 0,-1 0-1 0 0,0 0 1 0 0,0 0 0 0 0,0 0 0 0 0,0 0 0 0 0,0 0-1 0 0,0 1 1 0 0,0-1 0 0 0,0 0 0 0 0,0 0 0 0 0,0 0-1 0 0,0 0 1 0 0,0 0 0 0 0,0 0 0 0 0,0 0 0 0 0,0 0-1 0 0,0 0 1 0 0,0 0 0 0 0,0 1 0 0 0,0-1 0 0 0,-1 0-5 0 0,1 13 246 0 0,0 0-98 0 0,0-10-48 0 0,0-3-10 0 0,3 2-17 0 0,8 12-58 0 0,-9-1-47 0 0,-2-11-128 0 0,0 1-32 0 0,0 1 80 0 0,0-3 32 0 0,0 0-38 0 0,0 0-16 0 0,0 1-37 0 0,0-1-44 0 0,0-1-49 0 0,0 1-51 0 0,0 0-50 0 0,0-1-43 0 0,0 0-37 0 0,0 1-132 0 0,0-1-37 0 0,0 0-1360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00.6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1 5584 0 0,'0'0'124'0'0,"0"0"17"0"0,0 0 11 0 0,-3 0-20 0 0,-10 3-105 0 0,0 7 2 0 0,10-7 77 0 0,2 0-36 0 0,0-1-20 0 0,2 1-19 0 0,-3 2 35 0 0,-8 0 110 0 0,5 6-19 0 0,-2-7-100 0 0,7-4-56 0 0,-1 0 0 0 0,1 1 0 0 0,-1-1 0 0 0,1 0 0 0 0,0 1 1 0 0,-1-1-1 0 0,1 0 0 0 0,-1 0 0 0 0,1 1 0 0 0,0-1 0 0 0,-1 1 1 0 0,1-1-1 0 0,0 0 0 0 0,0 1 0 0 0,-1-1 0 0 0,1 1 0 0 0,0-1 0 0 0,0 1 1 0 0,0-1-1 0 0,-1 1 0 0 0,1-1 0 0 0,0 1 0 0 0,0-1 0 0 0,0 1 0 0 0,0-1 1 0 0,0 1-1 0 0,0-1 0 0 0,0 1 0 0 0,0-1 0 0 0,0 1 0 0 0,0-1 0 0 0,1 1-1 0 0,-1 6 22 0 0,0-5-17 0 0,0 0 0 0 0,0 1 0 0 0,0-1 1 0 0,0 0-1 0 0,0 0 0 0 0,0 0 0 0 0,-1 0 0 0 0,1 0 1 0 0,-1 1-1 0 0,0 0-5 0 0,-4 5 40 0 0,4-7-28 0 0,0 0 0 0 0,0 1-1 0 0,0-1 1 0 0,1 1 0 0 0,-1-1-1 0 0,0 1 1 0 0,1-1 0 0 0,-1 1-1 0 0,1 0 1 0 0,-1-1 0 0 0,1 1-1 0 0,0 0 1 0 0,0-1 0 0 0,0 1-12 0 0,0 0 12 0 0,0 0 0 0 0,-1-1 0 0 0,1 1 0 0 0,0 0 0 0 0,-1 0 0 0 0,1-1 0 0 0,-1 1 0 0 0,0 0 0 0 0,1-1 0 0 0,-1 1 0 0 0,0 0 0 0 0,0-1 0 0 0,0 1-12 0 0,-5 10 102 0 0,4-1 8 0 0,1 7 71 0 0,-2-2-40 0 0,-2-2-37 0 0,1-4-34 0 0,1-3 92 0 0,2 0-57 0 0,0-1-31 0 0,2 3-10 0 0,0-1 35 0 0,-1 2 29 0 0,0 13 63 0 0,0-14-47 0 0,0 1 87 0 0,0-5-65 0 0,0 1 40 0 0,3-3 32 0 0,7 7 2 0 0,-7-7-7 0 0,-3 0-28 0 0,1 3-142 0 0,6-1 159 0 0,2-3 46 0 0,-2-2-121 0 0,-2 0-87 0 0,0-3 118 0 0,1-1-86 0 0,-1 0 1 0 0,1 1 0 0 0,0-1 0 0 0,2 0-93 0 0,6-3 122 0 0,-14 7-121 0 0,13-3 137 0 0,-13 3-136 0 0,0 0 0 0 0,0 0 1 0 0,0 0-1 0 0,0 0 1 0 0,1 0-1 0 0,-1 0 0 0 0,0 0 1 0 0,0 0-1 0 0,0 0 0 0 0,0 0 1 0 0,0 0-1 0 0,0 0 1 0 0,0 0-1 0 0,0 0 0 0 0,0 0 1 0 0,0 0-1 0 0,1 0 1 0 0,-1 0-1 0 0,0 0 0 0 0,0 0 1 0 0,0 0-1 0 0,0 0 1 0 0,0 0-1 0 0,0 0 0 0 0,0 0 1 0 0,0 0-1 0 0,0 0 0 0 0,0 0 1 0 0,0 0-1 0 0,0 0 1 0 0,0 0-1 0 0,1 0 0 0 0,-1 0 1 0 0,0-1-1 0 0,0 1 1 0 0,0 0-1 0 0,0 0 0 0 0,0 0 1 0 0,0 0-1 0 0,0 0 0 0 0,0 0 1 0 0,0 0-1 0 0,0 0 1 0 0,0 0-1 0 0,0 0 0 0 0,0 0 1 0 0,0-1-1 0 0,0 1 1 0 0,0 0-1 0 0,0 0 0 0 0,0 0 1 0 0,0 0-1 0 0,0 0 0 0 0,0 0 1 0 0,0 0-1 0 0,0 0 1 0 0,0 0-3 0 0,2-13 107 0 0,-1 12-105 0 0,-1 0 0 0 0,1 0 0 0 0,0 0 0 0 0,-1 0 0 0 0,1 0 0 0 0,0 0 0 0 0,0 0 0 0 0,0 0 0 0 0,0 0 0 0 0,0 0 0 0 0,0 1 0 0 0,0-1 1 0 0,0 0-1 0 0,0 0-2 0 0,0 1 0 0 0,0 0 0 0 0,0-1 0 0 0,0 1 0 0 0,0 0 0 0 0,0-1 0 0 0,0 1 0 0 0,-1-1 0 0 0,1 1 0 0 0,0-1 0 0 0,0 1 0 0 0,-1-1 0 0 0,1 0 0 0 0,0 1 0 0 0,-1-1 0 0 0,1 0 0 0 0,-1 0 0 0 0,1 1 0 0 0,-1-1 0 0 0,1 0 0 0 0,-1 0 0 0 0,1 0 0 0 0,-1 0 0 0 0,0 0 0 0 0,1 0 0 0 0,-1 1 0 0 0,0-1 0 0 0,0 0 0 0 0,0 0 0 0 0,0 0 0 0 0,0 0 0 0 0,0 0 0 0 0,0 0 0 0 0,0 0 0 0 0,0 0 0 0 0,0 0 0 0 0,-1 0 0 0 0,1-6 0 0 0,0 6 0 0 0,0 1 0 0 0,0-1 0 0 0,0 0 0 0 0,0 1 0 0 0,0-1 0 0 0,0 0 0 0 0,0 1 1 0 0,1-1-1 0 0,-1 0 0 0 0,0 1 0 0 0,0-1 0 0 0,1 0 0 0 0,-1 1 0 0 0,0-1 0 0 0,1 1 1 0 0,-1-1-1 0 0,0 0 0 0 0,1 1 0 0 0,-1-1 0 0 0,1 1 0 0 0,-1-1 0 0 0,1 1 0 0 0,-1 0 1 0 0,1-1-1 0 0,-1 1 0 0 0,1-1 0 0 0,0 1 2 0 0,-1 0 0 0 0,1-1 0 0 0,-1 1-1 0 0,1-1 1 0 0,-1 1 0 0 0,1-1 0 0 0,-1 1 0 0 0,1-1 0 0 0,-1 1 0 0 0,1-1 0 0 0,-1 1 0 0 0,0-1 0 0 0,1 0 0 0 0,-1 1 0 0 0,0-1 0 0 0,0 0 0 0 0,1 1 0 0 0,-1-1-1 0 0,0 0 1 0 0,0 1 0 0 0,0-1 0 0 0,0 0 0 0 0,0 1 0 0 0,0-1 0 0 0,0 0 0 0 0,0 1-2 0 0,0-127 75 0 0,0 114-87 0 0,0 11-47 0 0,0 2-6 0 0,0 2 11 0 0,-1 10 44 0 0,1-7 10 0 0,-1 0 0 0 0,1-1 0 0 0,0 1 0 0 0,0 0 0 0 0,1 0 0 0 0,-1 0 0 0 0,1-1 0 0 0,0 1 0 0 0,1 1 0 0 0,9 20 0 0 0,-10-16-1 0 0,2 1 20 0 0,2-3 19 0 0,-4-7-27 0 0,0 1 0 0 0,0-1-1 0 0,0 1 1 0 0,0-1 0 0 0,-1 1 0 0 0,1-1 0 0 0,0 1 0 0 0,-1-1-1 0 0,1 1 1 0 0,-1 0 0 0 0,0-1 0 0 0,0 1 0 0 0,0 0 0 0 0,1 0-11 0 0,-1-1 11 0 0,0 1 0 0 0,0 0 0 0 0,0-1 0 0 0,0 1 0 0 0,1-1 0 0 0,-1 1 0 0 0,1 0 1 0 0,0-1-1 0 0,-1 1 0 0 0,1-1 0 0 0,0 1 0 0 0,0-1 0 0 0,0 1 0 0 0,0-1 0 0 0,0 0 0 0 0,0 1 0 0 0,0-1 1 0 0,1 0-12 0 0,0 2 102 0 0,-1 0-37 0 0,0 4 2 0 0,0-1-13 0 0,9 7 98 0 0,-7-10-51 0 0,-2 0-38 0 0,0-1-25 0 0,-1 3-26 0 0,1 0 22 0 0,9 9 60 0 0,-7-12-4 0 0,-3 1-6 0 0,0 7-11 0 0,0-8-72 0 0,0-1-85 0 0,0-1-82 0 0,0 0 39 0 0,0 0-33 0 0,0 0-37 0 0,0 0-34 0 0,0 0-324 0 0,0 0 71 0 0,0 1-49 0 0,0 1-635 0 0,0 2-509 0 0,0 5-963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57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5904 0 0,'0'0'132'0'0,"0"0"17"0"0,0 0 11 0 0,0 0 32 0 0,0 0 108 0 0,0 0 48 0 0,0 0 11 0 0,0 0-35 0 0,0 0-239 0 0,0 2 2 0 0,0 1-84 0 0,0-1 73 0 0,0 1-77 0 0,0 4-45 0 0,0 5-66 0 0,0-11-151 0 0,0 0-74 0 0,0-1-277 0 0,0 0-90 0 0,0 0-304 0 0,0 0-578 0 0</inkml:trace>
  <inkml:trace contextRef="#ctx0" brushRef="#br0" timeOffset="239.19">142 17 6000 0 0,'0'0'174'0'0,"0"0"-44"0"0,0 0-9 0 0,0 0 43 0 0,0 0 136 0 0,0 0 253 0 0,0 0 21 0 0,0 0-17 0 0,0 0-77 0 0,0 0-31 0 0,0 0-7 0 0,0 0-33 0 0,0 0-129 0 0,0 0-59 0 0,0 0-11 0 0,0 0-26 0 0,0 0-167 0 0,0 0-84 0 0,0 0-70 0 0,0 0-100 0 0,0 0-116 0 0,0 0-103 0 0,0 0 58 0 0,0 0-38 0 0,0 0-521 0 0,0 0-414 0 0,0 0-786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7:55.7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1 190 5384 0 0,'0'0'116'0'0,"0"0"17"0"0,0 0 12 0 0,0 0-41 0 0,0 0-4 0 0,0 0 40 0 0,0 0 122 0 0,0 0 220 0 0,0 0 20 0 0,0 0-29 0 0,0 2-129 0 0,0 2-265 0 0,1-1 58 0 0,4 8 471 0 0,-3-7-397 0 0,1 0-109 0 0,-2-3-106 0 0,0 1-44 0 0,1 11 298 0 0,-2-10-2 0 0,0 0-16 0 0,0 1-163 0 0,0-2-44 0 0,0 0 1 0 0,0 1-1 0 0,0-1 0 0 0,0 0 0 0 0,0 1 0 0 0,1-1 0 0 0,-1 0 1 0 0,1 1-1 0 0,0 1-25 0 0,1-1 101 0 0,1 2-105 0 0,0-1-52 0 0,-2-2 48 0 0,1 1 46 0 0,-1 0 60 0 0,-1 0 44 0 0,1 0 66 0 0,-1 1 77 0 0,0 0 87 0 0,0 6-84 0 0,0-7-134 0 0,0-3-52 0 0,0 0-8 0 0,3 3 10 0 0,7 7 60 0 0,-7-7 27 0 0,-3-3 8 0 0,-3 0 5 0 0,-7 0 16 0 0,7 0 4 0 0,3 0 0 0 0,0 2-24 0 0,0 9-94 0 0,0-8-15 0 0,0-3-11 0 0,0 0-13 0 0,0-3-14 0 0,0-10-42 0 0,0-12 8 0 0,0 16 44 0 0,0 8-58 0 0,0 0 1 0 0,0 0-1 0 0,0 1 0 0 0,0-1 0 0 0,0 0 0 0 0,0 1 0 0 0,0-1 0 0 0,0 0 1 0 0,-1 1-1 0 0,1-1 0 0 0,0 0 0 0 0,0 1 0 0 0,-1-1 0 0 0,1 1 1 0 0,0-1-6 0 0,-11-4 16 0 0,11 4-16 0 0,-1 0 0 0 0,1 0 0 0 0,0 1 0 0 0,-1-1 0 0 0,1 0 0 0 0,0 0 0 0 0,0 0 0 0 0,-1 1 0 0 0,1-1 0 0 0,0 0 0 0 0,0 0 0 0 0,0 0 0 0 0,0 0 0 0 0,0 0 0 0 0,0-15 0 0 0,3 0 0 0 0,8 0 0 0 0,-9 1 0 0 0,-2-1 0 0 0,0 0 0 0 0,3 0-16 0 0,10 0-48 0 0,3 3 48 0 0,0 11 16 0 0,-16 2 0 0 0,1 0 0 0 0,0 0 0 0 0,0 0 0 0 0,0 0 0 0 0,0 0 0 0 0,0 0 0 0 0,-1-1 0 0 0,1 1 0 0 0,0 0 0 0 0,0 0 0 0 0,0-1 0 0 0,-1 1 0 0 0,1 0 0 0 0,1-1 0 0 0,3-10 0 0 0,-4 11 0 0 0,-1 0 0 0 0,1-1 0 0 0,0 1 0 0 0,0 0 0 0 0,0-1 0 0 0,0 1 0 0 0,-1 0 0 0 0,1 0 0 0 0,0 0 0 0 0,0 0 0 0 0,0 0 0 0 0,0 0 0 0 0,-1 0 0 0 0,2 0 0 0 0,-2 0 0 0 0,11 0 0 0 0,-17 0 0 0 0,17 2 0 0 0,-10-1 0 0 0,0 0 0 0 0,0 0 0 0 0,1-1 0 0 0,-1 1 0 0 0,0 0 0 0 0,0 0 0 0 0,0 0 0 0 0,-1 0 0 0 0,1 0 0 0 0,0 1 0 0 0,0-1 0 0 0,0 1 0 0 0,-1-2 0 0 0,1 1 0 0 0,-1 0 0 0 0,0-1 0 0 0,0 1 0 0 0,1 0 0 0 0,-1-1 0 0 0,0 1 0 0 0,0 0 0 0 0,0 0 0 0 0,0-1 0 0 0,0 1 0 0 0,0 0 0 0 0,0 0 0 0 0,0-1 0 0 0,0 1 0 0 0,-1 0 0 0 0,1-1 0 0 0,0 1 0 0 0,0 0 0 0 0,0-1 0 0 0,-1 1 0 0 0,-2 5 0 0 0,-2 4 0 0 0,10 1 0 0 0,-2-6 0 0 0,0 11 0 0 0,-3 0 0 0 0,2-1 0 0 0,9-2-31 0 0,-9-10-124 0 0,-2-3-37 0 0,0 0 94 0 0,0 0-48 0 0,0 0-67 0 0,0 0-111 0 0,0 0-132 0 0,0 0-117 0 0,0 1 79 0 0,0-1-43 0 0,0 2-632 0 0,0 2-497 0 0,0 5-944 0 0</inkml:trace>
  <inkml:trace contextRef="#ctx0" brushRef="#br0" timeOffset="346.44">285 142 5640 0 0,'0'1'182'0'0,"0"0"-55"0"0,0-1-51 0 0,0 1-43 0 0,0 0-59 0 0,0 0-77 0 0,0 1-410 0 0,0-1 435 0 0,0-1 34 0 0,0 1 44 0 0,0-1 57 0 0,0 1 66 0 0,0 0 78 0 0,0-1 53 0 0,0 1 78 0 0,0-1 85 0 0,0 1 93 0 0,0 0 101 0 0,0 0 109 0 0,0-1 115 0 0,0 1 124 0 0,2-1-700 0 0,5-1-118 0 0,3-4 171 0 0,-5 3-205 0 0,-2-1-47 0 0,1 1-63 0 0,9-1 112 0 0,-10 3-39 0 0,0 0-6 0 0,13 0-6 0 0,-6 0-71 0 0,-7 0-76 0 0,-3 0 20 0 0,0 0-79 0 0,0 0-89 0 0,0 0 68 0 0,0 0-40 0 0,0 0-44 0 0,0 0-39 0 0,0 0-394 0 0,0 0-276 0 0,0 0-633 0 0</inkml:trace>
  <inkml:trace contextRef="#ctx0" brushRef="#br0" timeOffset="1166.17">442 32 7024 0 0,'0'0'157'0'0,"0"0"23"0"0,0 0 12 0 0,3 0-27 0 0,-2 0-162 0 0,-1 0-1 0 0,1 0 0 0 0,0 0 0 0 0,-1 0 1 0 0,1 0-1 0 0,0 0 0 0 0,0 0 0 0 0,-1-1 0 0 0,1 1 1 0 0,-1 0-1 0 0,1 0 0 0 0,0-1 0 0 0,-1 1 1 0 0,1 0-1 0 0,0-1-2 0 0,1-4 7 0 0,1 0 42 0 0,-1 4 14 0 0,1 1-48 0 0,0 0 33 0 0,-1 0 59 0 0,1-2 54 0 0,0 0 86 0 0,7-9 120 0 0,-7 8-21 0 0,-3 3-88 0 0,0 0-40 0 0,0 0-8 0 0,0 0-26 0 0,0 0-96 0 0,0 3-35 0 0,0-2-52 0 0,0-1 1 0 0,0 1-1 0 0,0 0 1 0 0,0-1-1 0 0,0 1 1 0 0,0 0-1 0 0,0 0 0 0 0,0-1 1 0 0,1 1-1 0 0,-1-1 1 0 0,0 1-1 0 0,0 0 1 0 0,1-1-1 0 0,-1 1 0 0 0,0 0-1 0 0,14 4 43 0 0,-1 5-22 0 0,-8-7 22 0 0,-4-3-42 0 0,-1 0-1 0 0,1 0 1 0 0,0 0 0 0 0,-1 0 0 0 0,1 0-1 0 0,0 0 1 0 0,-1 0 0 0 0,1 1-1 0 0,0-1 1 0 0,-1 0 0 0 0,1 0 0 0 0,0 1-1 0 0,-1-1 1 0 0,1 0 0 0 0,-1 1-1 0 0,2 0 0 0 0,-1 6 0 0 0,-1 14 0 0 0,0-6 0 0 0,3 1 0 0 0,1-8-2 0 0,3 8 0 0 0,-7-16 3 0 0,0 1-1 0 0,0-1 1 0 0,0 0-1 0 0,0 1 0 0 0,0-1 1 0 0,0 1-1 0 0,0-1 1 0 0,0 0-1 0 0,-1 1 1 0 0,1-1-1 0 0,0 0 1 0 0,0 1-1 0 0,0-1 1 0 0,-1 0-1 0 0,1 0 0 0 0,0 1 1 0 0,0-1-1 0 0,-1 0 1 0 0,1 0-1 0 0,0 1 1 0 0,0-1-1 0 0,-1 0 1 0 0,1 0-1 0 0,0 0 1 0 0,-1 1-1 0 0,1-1 0 0 0,0 0 1 0 0,-1 0-1 0 0,1 0 1 0 0,0 0-1 0 0,-1 0 1 0 0,1 0-1 0 0,-1 0 1 0 0,1 0-1 0 0,0 0 1 0 0,-1 0-1 0 0,1 0 0 0 0,0 0 1 0 0,-1 0-1 0 0,1 0 1 0 0,0 0-1 0 0,-1 0 1 0 0,1 0-1 0 0,-2 0 32 0 0,4 2 0 0 0,-2-1-31 0 0,1 0 0 0 0,0-1 0 0 0,0 1 0 0 0,-1 0 0 0 0,1-1 0 0 0,-1 1 0 0 0,1 0 0 0 0,-1 0 0 0 0,1 0 0 0 0,-1 0 0 0 0,1 0 0 0 0,-1 0 1 0 0,0-1-1 0 0,0 1 0 0 0,1 0-1 0 0,-6 10 0 0 0,2-6 0 0 0,-5 10-2 0 0,5-14 1 0 0,1 0 4 0 0,-6 14 9 0 0,-3-2 49 0 0,2-4 43 0 0,3-1-69 0 0,6-7-33 0 0,-1 0 0 0 0,1 0-1 0 0,-1 0 1 0 0,1 0 0 0 0,0 0 0 0 0,-1 0 0 0 0,1 0 0 0 0,0 0 0 0 0,0 1 0 0 0,0-1-1 0 0,0 0 1 0 0,0 0-2 0 0,0 2 54 0 0,-3 0 10 0 0,-7 7 4 0 0,7-7 12 0 0,3-3-7 0 0,0 0 12 0 0,-1 9 22 0 0,1-8-105 0 0,-1-1-1 0 0,1 0 0 0 0,0 1 1 0 0,0-1-1 0 0,0 1 0 0 0,-1-1 1 0 0,1 0-1 0 0,0 1 0 0 0,-1-1 1 0 0,1 0-1 0 0,0 1 0 0 0,-1-1 1 0 0,1 0-1 0 0,0 0 0 0 0,-1 1 1 0 0,1-1-1 0 0,-1 0 0 0 0,1 0 0 0 0,0 0 1 0 0,-1 0-1 0 0,1 1 0 0 0,-1-1 1 0 0,1 0-1 0 0,-1 0 0 0 0,1 0 1 0 0,0 0-1 0 0,-1 0 0 0 0,1 0 1 0 0,-1 0-1 0 0,1 0 0 0 0,-1 0 1 0 0,1 0-2 0 0,-3 0 74 0 0,3 0 0 0 0,0 0 8 0 0,0 0-3 0 0,0 0-10 0 0,0 0 11 0 0,0 0 14 0 0,0 0 2 0 0,3 2 0 0 0,7 9 0 0 0,-7-9-2 0 0,-3-2-6 0 0,0 0-4 0 0,0 0 6 0 0,0 0-16 0 0,0 0-8 0 0,0 0-2 0 0,0 0 0 0 0,0 0 0 0 0,3 0-11 0 0,0 0-58 0 0,20 0 165 0 0,-20 0-80 0 0,-3 0 0 0 0,2 0-14 0 0,-1 0-65 0 0,-1 0-1 0 0,1 0 1 0 0,0 0 0 0 0,-1 0-1 0 0,1 0 1 0 0,0 0-1 0 0,-1-1 1 0 0,1 1 0 0 0,0 0-1 0 0,-1 0 1 0 0,1-1-1 0 0,-1 1 1 0 0,1 0 0 0 0,-1-1-1 0 0,1 1 1 0 0,-1-1-1 0 0,1 1 1 0 0,-1-1-1 0 0,1 1 1 0 0,-1-1 0 0 0,0 1-1 0 0,1-1 1 0 0,-1 1-1 0 0,1-1 0 0 0,-1 0 1 0 0,0 1-1 0 0,1-1 1 0 0,-1 1-1 0 0,1-1 1 0 0,-1 1-1 0 0,1-1 0 0 0,-1 1 1 0 0,1 0-1 0 0,-1-1 1 0 0,1 1-1 0 0,-1 0 1 0 0,1-1-1 0 0,-1 1 1 0 0,1 0-1 0 0,0-1 1 0 0,-1 1-1 0 0,1 0 0 0 0,0 0 1 0 0,-1 0-1 0 0,1 0 1 0 0,0 0-1 0 0,-1 0 0 0 0,3 0 54 0 0,0 0-1 0 0,15 0-19 0 0,-11-1-13 0 0,-3-1-12 0 0,9-9 12 0 0,-11 9 33 0 0,2 3 7 0 0,6-2-48 0 0,-8 1 11 0 0,-2 0-113 0 0,0 3-30 0 0,0 2-88 0 0,0-3 87 0 0,0-1-47 0 0,0 1-87 0 0,0-1-178 0 0,0 0-114 0 0,0-1 75 0 0,0 1-42 0 0,0-1-605 0 0,0 0-476 0 0,0 0-906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03.7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95 537 5584 0 0,'-2'0'124'0'0,"1"0"-118"0"0,1 0 0 0 0,-1 0 0 0 0,1 0 0 0 0,0 0 0 0 0,-1 0 0 0 0,1 0 0 0 0,-1 0 0 0 0,1 0 0 0 0,0 0 0 0 0,-1 0 0 0 0,1 0 0 0 0,-1 0 0 0 0,1 1 0 0 0,0-1 0 0 0,-1 0 0 0 0,1 0 0 0 0,-1 0 0 0 0,1 1 0 0 0,0-1 0 0 0,-1 0 0 0 0,1 1 0 0 0,0-1 0 0 0,0 0 0 0 0,-1 0 0 0 0,1 1 0 0 0,0-1 0 0 0,0 1 0 0 0,-1-1 0 0 0,1 0 0 0 0,0 1 0 0 0,0-1-6 0 0,-5 7 107 0 0,-6-2 25 0 0,6 9-105 0 0,-8 1-27 0 0,7-7 36 0 0,0 0 60 0 0,-8 18 347 0 0,11-20-345 0 0,1 9 251 0 0,2-14-326 0 0,0 0 1 0 0,0 0-1 0 0,0 0 1 0 0,0-1 0 0 0,0 1-1 0 0,0 0 1 0 0,0 0 0 0 0,-1 0-1 0 0,1 0 1 0 0,0-1-1 0 0,0 1 1 0 0,-1 0 0 0 0,1 0-1 0 0,-1 0 1 0 0,1 0-24 0 0,-7 3 186 0 0,7-4-175 0 0,-1 0 0 0 0,1 1-1 0 0,0-1 1 0 0,-1 0 0 0 0,1 0-1 0 0,-1 1 1 0 0,1-1-1 0 0,0 0 1 0 0,-1 1 0 0 0,1-1-1 0 0,0 1 1 0 0,-1-1 0 0 0,1 0-1 0 0,0 1 1 0 0,0-1-1 0 0,-1 1 1 0 0,1-1 0 0 0,0 1-1 0 0,0-1 1 0 0,0 1 0 0 0,-1-1-1 0 0,1 1 1 0 0,0-1-1 0 0,0 1 1 0 0,0-1 0 0 0,0 1-1 0 0,0-1 1 0 0,0 1 0 0 0,0-1-1 0 0,0 1 1 0 0,0-1-1 0 0,1 1-10 0 0,-1 28 442 0 0,0-13-81 0 0,0-14-33 0 0,0 1 7 0 0,0-2-314 0 0,0-1 1 0 0,0 1-1 0 0,0 0 1 0 0,0-1-1 0 0,0 1 1 0 0,0-1-1 0 0,1 1 1 0 0,-1 0 0 0 0,0-1-1 0 0,0 1 1 0 0,1-1-1 0 0,-1 1 1 0 0,1 0-1 0 0,-1-1 1 0 0,0 1-1 0 0,1-1 1 0 0,-1 1-1 0 0,1-1 1 0 0,-1 0 0 0 0,1 1-1 0 0,-1-1 1 0 0,1 1-1 0 0,0-1-21 0 0,-1 0 21 0 0,1 1 0 0 0,-1-1 0 0 0,1 1 0 0 0,-1-1 0 0 0,1 0-1 0 0,-1 1 1 0 0,1-1 0 0 0,-1 1 0 0 0,1-1 0 0 0,-1 1 0 0 0,0-1 0 0 0,1 1 0 0 0,-1 0 0 0 0,0-1 0 0 0,0 1-1 0 0,1-1 1 0 0,-1 1 0 0 0,0 0 0 0 0,0-1 0 0 0,0 1 0 0 0,0 0 0 0 0,0-1 0 0 0,0 1-21 0 0,0-1 5 0 0,0 0 1 0 0,0 0 0 0 0,0 1-1 0 0,0-1 1 0 0,0 0-1 0 0,0 0 1 0 0,0 0 0 0 0,0 0-1 0 0,0 0 1 0 0,0 0-1 0 0,0 0 1 0 0,0 0 0 0 0,0 0-1 0 0,0 0 1 0 0,0 1 0 0 0,0-1-1 0 0,0 0 1 0 0,0 0-1 0 0,0 0 1 0 0,0 0 0 0 0,0 0-1 0 0,0 0 1 0 0,1 0-1 0 0,-1 0 1 0 0,0 0 0 0 0,0 0-1 0 0,0 0 1 0 0,0 0-1 0 0,0 1 1 0 0,0-1 0 0 0,0 0-1 0 0,0 0 1 0 0,0 0 0 0 0,0 0-1 0 0,0 0 1 0 0,0 0-1 0 0,0 0 1 0 0,0 0 0 0 0,1 0-1 0 0,-1 0 1 0 0,0 0-1 0 0,0 0 1 0 0,0 0 0 0 0,0 0-1 0 0,0 0 1 0 0,0 0 0 0 0,0 0-1 0 0,0 0 1 0 0,0 0-1 0 0,0 0 1 0 0,1 0 0 0 0,-1 0-1 0 0,0 0 1 0 0,0 0-1 0 0,0 0 1 0 0,0 0 0 0 0,0 0-6 0 0,4 0 112 0 0,8 0 116 0 0,-2 2-60 0 0,-6 2-95 0 0,0-1 70 0 0,4-9-30 0 0,-8 5-110 0 0,3-1 92 0 0,0 0-35 0 0,-1 2-23 0 0,1 0-29 0 0,2-1 5 0 0,-1-5 1 0 0,-3 5-12 0 0,-1 1 0 0 0,0-1 0 0 0,0 1 0 0 0,1-1 0 0 0,-1 1 0 0 0,0 0 0 0 0,1-1 0 0 0,-1 1 0 0 0,0 0 0 0 0,1-1 0 0 0,-1 1 0 0 0,0 0 0 0 0,1-1 0 0 0,-1 1 0 0 0,1 0 0 0 0,-1 0 0 0 0,1-1 0 0 0,-1 1 0 0 0,1 0 0 0 0,-1 0-1 0 0,0 0 1 0 0,1 0 0 0 0,-1 0 0 0 0,1 0 0 0 0,-1 0 0 0 0,1 0 0 0 0,-1 0 0 0 0,1 0 0 0 0,-1 0 0 0 0,1 0 0 0 0,-1 0 0 0 0,1 0-2 0 0,1 0 3 0 0,-1 0-1 0 0,0 0 0 0 0,0 0 0 0 0,1 0 0 0 0,-1-1 1 0 0,0 1-1 0 0,0 0 0 0 0,1-1 0 0 0,-1 1 0 0 0,0 0 1 0 0,0-1-1 0 0,0 0 0 0 0,0 1 0 0 0,1-1 1 0 0,-1 0-1 0 0,0 0 0 0 0,0 1 0 0 0,0-1 0 0 0,-1 0 1 0 0,1 0-1 0 0,0 0 0 0 0,0 0 0 0 0,0 0 1 0 0,-1 0-1 0 0,1 0 0 0 0,-1-1 0 0 0,1 1 0 0 0,0 0 1 0 0,-1 0-1 0 0,0 0 0 0 0,1-1-2 0 0,-1 1 1 0 0,1-1 1 0 0,-1 0-1 0 0,1 1 1 0 0,0-1-1 0 0,0 1 0 0 0,0 0 1 0 0,0-1-1 0 0,0 1 0 0 0,0 0 1 0 0,0-1-1 0 0,0 1 1 0 0,0 0-1 0 0,1 0 0 0 0,-1 0 1 0 0,2-1-2 0 0,-1 2 2 0 0,-1-1 0 0 0,1 0-1 0 0,0 0 1 0 0,0 1 0 0 0,-1-1 0 0 0,1-1 0 0 0,0 1 0 0 0,-1 0 0 0 0,1 0 0 0 0,-1-1 0 0 0,1 1 0 0 0,-1 0 0 0 0,0-1 0 0 0,0 0 0 0 0,0 1 0 0 0,0-1 0 0 0,0 0-1 0 0,0 1 1 0 0,0-1 0 0 0,0 0 0 0 0,0 0 0 0 0,-1 0 0 0 0,1 0 0 0 0,-1 0 0 0 0,0 1 0 0 0,1-1 0 0 0,-1 0 0 0 0,0 0 0 0 0,0 0 0 0 0,0 0 0 0 0,-1-2-2 0 0,4-9-18 0 0,2 4-36 0 0,0-2-49 0 0,-2-6-50 0 0,-5-2-114 0 0,-7-12-248 0 0,5 18 333 0 0,1 0 42 0 0,-8-18-120 0 0,7 13 138 0 0,1 6-31 0 0,0 0 0 0 0,-5-12 153 0 0,-6-25-208 0 0,6 19 136 0 0,-2-2 48 0 0,1 3-3 0 0,1 0 0 0 0,2-1 1 0 0,0-5 26 0 0,1-10 0 0 0,-1 21 15 0 0,4 19-5 0 0,1-1 0 0 0,-1 1 0 0 0,1 0 0 0 0,1 0 0 0 0,-1-1 0 0 0,1 1 0 0 0,-1 0 0 0 0,1-1 0 0 0,1 1 1 0 0,-1 0-1 0 0,1-1 0 0 0,0 0-10 0 0,6-7 38 0 0,-2 1 17 0 0,-3 0 66 0 0,-2 1 61 0 0,0 9 39 0 0,0 2 10 0 0,-3 2-9 0 0,-8 9-39 0 0,9-9-20 0 0,4 1-3 0 0,9 14 23 0 0,-1 19 39 0 0,-4-15-75 0 0,-3-5 19 0 0,-2-2-60 0 0,0 6 20 0 0,4-4-28 0 0,-3-10-51 0 0,-1 1-1 0 0,1 0 1 0 0,-1-1-1 0 0,0 1 1 0 0,0 0 0 0 0,-1 0-47 0 0,1 0 54 0 0,-1 1 1 0 0,1 0 0 0 0,1-1 0 0 0,0 1 0 0 0,0 1-55 0 0,0-2 62 0 0,0 1 0 0 0,-1 0 0 0 0,1-1 1 0 0,-2 1-1 0 0,1 1-62 0 0,-1 7 108 0 0,-1-9-40 0 0,1 1-1 0 0,0 0 1 0 0,1 0 0 0 0,0-1 0 0 0,1 2-68 0 0,4 11 148 0 0,5 13 192 0 0,-6-20-209 0 0,-1-2-38 0 0,-2-5-7 0 0,-1 6 72 0 0,-1-6-62 0 0,0 1 42 0 0,-1 1 69 0 0,1 0-157 0 0,0 2 35 0 0,0 29 280 0 0,0-25-242 0 0,0-11-47 0 0,0-3-4 0 0,-2 2-12 0 0,-9 9-64 0 0,9-8-74 0 0,2-3-4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22.2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 8520 0 0,'0'0'190'0'0,"0"0"28"0"0,0 0 11 0 0,0 0 47 0 0,0 0 112 0 0,0 0 48 0 0,0 0 11 0 0,0 0-15 0 0,0 0-263 0 0,0 0-37 0 0,-1 0 38 0 0,0 0-86 0 0,-1 0-21 0 0,2 1 15 0 0,0 1 75 0 0,1 1 34 0 0,3 8 484 0 0,-1-3-195 0 0,-2-2-208 0 0,0-2-95 0 0,0 0-61 0 0,0 6 320 0 0,1-1-45 0 0,1-2-42 0 0,1 1-39 0 0,-2-4-168 0 0,-1 1 49 0 0,-1 0-33 0 0,1 5 95 0 0,4 2 37 0 0,-5-6-196 0 0,1-3-39 0 0,1 1-20 0 0,2 3 32 0 0,-4-6-119 0 0,0 1 44 0 0,0 0 60 0 0,0 5 143 0 0,0-5-185 0 0,0 0-57 0 0,0 0-57 0 0,0-1-74 0 0,0-1-86 0 0,0 1-99 0 0,0-1 15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23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5696 0 0,'0'0'132'0'0,"0"0"17"0"0,0 0 10 0 0,0 1-39 0 0,1 4-80 0 0,1-2-20 0 0,0 0 35 0 0,1 4 161 0 0,-2-5-143 0 0,0 0 1 0 0,-1-1 0 0 0,1 1-1 0 0,0 0 1 0 0,-1 0-1 0 0,0-1 1 0 0,1 1 0 0 0,-1 0-1 0 0,0 1-73 0 0,1 3 542 0 0,1 1-73 0 0,1 0-73 0 0,0 0-73 0 0,0-1-78 0 0,-1-1-69 0 0,2 5 208 0 0,1-1-108 0 0,3 11 192 0 0,-6-9-206 0 0,7 26 712 0 0,-5-25-617 0 0,2 0 34 0 0,-1 2 37 0 0,-3-1-56 0 0,1 0-50 0 0,-3-11-268 0 0,1 0 1 0 0,-1 0 0 0 0,1 0 0 0 0,0 0-1 0 0,0 0 1 0 0,0 0 0 0 0,0 0 0 0 0,1 0-55 0 0,6 15 502 0 0,-6-4-206 0 0,0-5-134 0 0,0-1-36 0 0,1 4 51 0 0,6 13 254 0 0,-2-7-237 0 0,-6-16-187 0 0,-1 0 0 0 0,1 0 0 0 0,-1 0 0 0 0,1 1 1 0 0,-1-1-1 0 0,0 0 0 0 0,1 0 0 0 0,-1 0 0 0 0,0 0 1 0 0,0 0-1 0 0,0 1 0 0 0,0-1 0 0 0,0 0 0 0 0,0 0 1 0 0,0 0-1 0 0,-1 0 0 0 0,1 1 0 0 0,0-1 0 0 0,-1 0 1 0 0,0 1-8 0 0,0 5 66 0 0,4 1-13 0 0,0-1 7 0 0,-2-1 17 0 0,-1-3-47 0 0,0-2-28 0 0,0 0 4 0 0,0 3 36 0 0,0 4 35 0 0,0 5 53 0 0,0-8-70 0 0,0 1-22 0 0,0 3 56 0 0,0-8 1 0 0,-4-2 62 0 0,2-1-44 0 0,1-1-20 0 0,1-4-7 0 0,1-1-3 0 0,-3 3 2 0 0,2 3-73 0 0,-1 1-1 0 0,0-1 1 0 0,1 0 0 0 0,-1 1-1 0 0,1-1 1 0 0,-1 0-1 0 0,1 0 1 0 0,0 1-1 0 0,0-1 1 0 0,0 0-12 0 0,2-16 65 0 0,1-2-30 0 0,-2 15-34 0 0,-1 0-1 0 0,1 0 0 0 0,0 0 0 0 0,1 0 0 0 0,-1 0 0 0 0,1 0 0 0 0,0 1 0 0 0,0-1 0 0 0,0 1 1 0 0,1-1-1 0 0,-1 1 0 0 0,12-17-75 0 0,-12 18 62 0 0,0 0 1 0 0,1 0-1 0 0,-1 0 1 0 0,1 0-1 0 0,0 1 0 0 0,0-1 1 0 0,0 1-1 0 0,0 0 0 0 0,1 0 1 0 0,-1 0-1 0 0,1 0 13 0 0,6-3-30 0 0,0 1 0 0 0,0 1 0 0 0,3-1 30 0 0,7-2-30 0 0,-19 6 26 0 0,1 0 0 0 0,-1 0 0 0 0,0-1 0 0 0,1 1 0 0 0,-1 0 0 0 0,1 0 0 0 0,-1 0 0 0 0,1 1 0 0 0,-1-1 0 0 0,0 0 0 0 0,1 0 0 0 0,-1 1 0 0 0,0-1 0 0 0,1 1 0 0 0,-1-1 4 0 0,14 4 0 0 0,-6-3 21 0 0,-2 1-34 0 0,9 13-120 0 0,-9-7 81 0 0,-6-7 45 0 0,1 0 1 0 0,-1 1-1 0 0,0-1 0 0 0,0 0 0 0 0,0 1 0 0 0,-1-1 1 0 0,1 1-1 0 0,0-1 0 0 0,-1 1 0 0 0,1 0 1 0 0,0-1-1 0 0,-1 1 0 0 0,0 1 7 0 0,1 0-8 0 0,-1-1 1 0 0,0 1-1 0 0,0 0 1 0 0,0 0-1 0 0,0 0 1 0 0,-1 0-1 0 0,0 2 8 0 0,-2 4-6 0 0,0 1 1 0 0,-1-1-1 0 0,0 0 1 0 0,-2 3 5 0 0,2-5 4 0 0,1-2 9 0 0,-2-1 33 0 0,-13 7 167 0 0,8-5-143 0 0,-15 5 86 0 0,-3-5-52 0 0,-27-4 47 0 0,53-2-144 0 0,-10 0-10 0 0,10 0 10 0 0,0 0 1 0 0,0 0-1 0 0,-1-1 1 0 0,1 1-1 0 0,0-1 1 0 0,1 1-1 0 0,-1-1 1 0 0,0 0-1 0 0,-2 0-7 0 0,0 0-15 0 0,-2 1 43 0 0,1 0-11 0 0,3-1-37 0 0,0-1-29 0 0,2-1-40 0 0,0 2-137 0 0,0 1-356 0 0,0 0 78 0 0,0 0 65 0 0,0 0 55 0 0,0-1-259 0 0,0-1-287 0 0,0 1 497 0 0,0 0-76 0 0,1 0-98 0 0,1-2-1483 0 0,1-1-1186 0 0,-3 4 3276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25.5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11792 0 0,'0'0'342'0'0,"0"0"-118"0"0,0 0-102 0 0,0 0-35 0 0,1 0-52 0 0,1 0-97 0 0,1 0 77 0 0,-1 0 68 0 0,1 0 61 0 0,0 0 211 0 0,1 0 111 0 0,-1 0 61 0 0,3 0 770 0 0,-4 0-933 0 0,0 0-39 0 0,0 0-48 0 0,0 0-66 0 0,-1 0-83 0 0,1 0-95 0 0,0 0-96 0 0,-1 0-97 0 0,1 0-107 0 0,0 0-117 0 0,-2 0 145 0 0,1 0-33 0 0,0 0-34 0 0,0 0-36 0 0,0 0-36 0 0,0 0-38 0 0,0 0-39 0 0,-1 0-40 0 0,0 0-1671 0 0,0 0-1240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26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8032 0 0,'0'0'182'0'0,"0"0"29"0"0,0 0 12 0 0,0 0-69 0 0,1 1-83 0 0,4 2-71 0 0,-4-1 71 0 0,2 3 505 0 0,0 0-101 0 0,-1-1-149 0 0,0 0-52 0 0,0 0-42 0 0,-1-1-36 0 0,1 2 5 0 0,2 18 507 0 0,-2 1-111 0 0,4 1-95 0 0,0 3-53 0 0,-4-8-205 0 0,0 1 95 0 0,-1 42 883 0 0,-1-51-1005 0 0,3 20 235 0 0,1 0-86 0 0,-4 0-68 0 0,0 0-36 0 0,0 1-36 0 0,0 0-38 0 0,-3-18-137 0 0,0-7 0 0 0,2 3 36 0 0,1-10-84 0 0,0 5 113 0 0,-4-12 58 0 0,3 3-143 0 0,-2-4 167 0 0,2 3-23 0 0,-2 1-124 0 0,3 2-30 0 0,-1 1 0 0 0,1-1-1 0 0,0 0 1 0 0,-1 0-1 0 0,1 0 1 0 0,0 0-1 0 0,0 0 1 0 0,0 1 0 0 0,-1-1-1 0 0,1 0 1 0 0,0 0-1 0 0,0 0 1 0 0,0 0-1 0 0,0 0 1 0 0,1 0 0 0 0,-1 0-1 0 0,0 0 1 0 0,0 0-21 0 0,3-10 156 0 0,0 2-94 0 0,-2 7-71 0 0,9-36 92 0 0,-7 26-79 0 0,4-9 50 0 0,4 1-50 0 0,8-2-46 0 0,-16 19 29 0 0,0 0 0 0 0,1 1-1 0 0,-1-1 1 0 0,1 1 0 0 0,-1 0-1 0 0,1 0 1 0 0,0 0-1 0 0,4-1 14 0 0,-1 0-11 0 0,13-5-52 0 0,-8 8 65 0 0,5 5-33 0 0,-11-4 1 0 0,-1 0 0 0 0,0 1 0 0 0,0-1 0 0 0,0 1 1 0 0,0 0-1 0 0,3 2 30 0 0,-1 1-13 0 0,-5-4 12 0 0,0 0 1 0 0,0 0 0 0 0,0 0-1 0 0,0 0 1 0 0,-1 1 0 0 0,1-1 0 0 0,0 1-1 0 0,-1-1 1 0 0,1 1 0 0 0,-1 0-1 0 0,1 0 1 0 0,-2-1-5 0 0,1 1-1 0 0,0 0 1 0 0,0-1-1 0 0,-1 1 1 0 0,1 0-1 0 0,-1 0 1 0 0,0 0-1 0 0,1-1 1 0 0,-1 1-1 0 0,0 0 0 0 0,0 1 6 0 0,0-1 0 0 0,0 0-1 0 0,0 0 0 0 0,0 0 0 0 0,0 0 0 0 0,0 0 1 0 0,0 0-1 0 0,-1-1 0 0 0,1 1 0 0 0,-1 0 0 0 0,1 0 0 0 0,-1 0 1 0 0,0-1-1 0 0,0 2 1 0 0,-2 10-54 0 0,3-13 54 0 0,0 1 0 0 0,0 0 0 0 0,0-1 0 0 0,0 1 0 0 0,0 0 0 0 0,0-1 0 0 0,0 1 0 0 0,0 0 0 0 0,0-1 0 0 0,-1 1 0 0 0,1-1 0 0 0,0 1 0 0 0,0 0 0 0 0,-1-1 0 0 0,1 1 0 0 0,0-1 0 0 0,-1 1 0 0 0,1-1 0 0 0,-1 1 0 0 0,1-1 0 0 0,-1 1 0 0 0,-17 19 0 0 0,13-17 1 0 0,2-1 1 0 0,-1 1-1 0 0,0-1 0 0 0,1 0 0 0 0,-1 0 0 0 0,0 0 1 0 0,0-1-1 0 0,0 0 0 0 0,-1 1-1 0 0,-10 3 53 0 0,10-4-31 0 0,1 1-1 0 0,-1-1 0 0 0,0 0 1 0 0,0 0-1 0 0,1-1 0 0 0,-6 1-21 0 0,8-1 2 0 0,-20-1-5 0 0,8-3 58 0 0,12 4-47 0 0,1 0-8 0 0,1 0 0 0 0,0 0 0 0 0,-1 0 0 0 0,1 0 0 0 0,0 0 0 0 0,-1 0 0 0 0,1 0 1 0 0,-1 0-1 0 0,1 0 0 0 0,0 0 0 0 0,-1 0 0 0 0,1 0 0 0 0,0 0 0 0 0,-1 0 0 0 0,1 0 0 0 0,-1 0 0 0 0,1 0 0 0 0,0 0 1 0 0,-1 0-1 0 0,1-1 0 0 0,0 1 0 0 0,-1 0 0 0 0,1 0 0 0 0,0 0 0 0 0,0-1 0 0 0,-1 1 0 0 0,1 0 0 0 0,0 0 0 0 0,-1-1 0 0 0,-2-1-3 0 0,-1 0-46 0 0,0 1-100 0 0,3 1-91 0 0,1 0-363 0 0,0 0 79 0 0,0 0 69 0 0,0-1 55 0 0,0 0-267 0 0,0 0-299 0 0,-1 0 517 0 0,1 0-79 0 0,-1 1-102 0 0,0-1-1542 0 0,-3 1-1232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26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9136 0 0,'0'0'266'0'0,"0"0"1"0"0,0 0-102 0 0,9 9 1254 0 0,-7-7-1169 0 0,-1 0-57 0 0,1 2 179 0 0,0-1-41 0 0,-1 0-39 0 0,0 0-33 0 0,0 0 13 0 0,-1 1-35 0 0,1 0 11 0 0,-1 5 77 0 0,1-4-155 0 0,1 2 16 0 0,1 0-6 0 0,-3-1-28 0 0,1 0-37 0 0,1-1-11 0 0,1 3 46 0 0,-2 6 57 0 0,-1-13-224 0 0,0 1 50 0 0,0-1-51 0 0,0 0-47 0 0,0 0-70 0 0,0-1 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6:52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17 5840 0 0,'0'0'132'0'0,"0"0"17"0"0,-2 0 11 0 0,-11-2-21 0 0,-3-7-88 0 0,8 4-90 0 0,6 5 61 0 0,0 0 106 0 0,-1 1-10 0 0,-1-1 44 0 0,-48 0 1729 0 0,41 0-1544 0 0,1 0-62 0 0,7 0-80 0 0,0 0-21 0 0,-1 0-109 0 0,-8 5 268 0 0,7-2-227 0 0,1 0-76 0 0,1-1-78 0 0,-3-1 66 0 0,2 0-6 0 0,-5 15 76 0 0,-4 0-74 0 0,-12 10 32 0 0,20-17-59 0 0,1 3 14 0 0,-9 4 32 0 0,11-15-42 0 0,1 0-1 0 0,0 0 1 0 0,0 1-1 0 0,-1-1 1 0 0,1 0-1 0 0,0 1 1 0 0,0-1-1 0 0,0 1 1 0 0,1-1-1 0 0,-1 1 1 0 0,0-1-1 0 0,0 1 1 0 0,1-1-1 0 0,-1 1 1 0 0,1 0 0 0 0,0-1-1 0 0,-1 1 1 0 0,1 0-1 0 0,0 0 1 0 0,0 0-1 0 0,-3 13 0 0 0,-1-7 0 0 0,3-7 0 0 0,0 1 0 0 0,0-1 0 0 0,0 0 0 0 0,0 1 0 0 0,0-1 0 0 0,1 1 0 0 0,-1-1 0 0 0,1 1 0 0 0,-1 0 0 0 0,1-1 0 0 0,-1 1 0 0 0,1-1 0 0 0,0 1 0 0 0,0 0 0 0 0,0-1 0 0 0,0 1 0 0 0,0 0 0 0 0,0-1 0 0 0,0 1 0 0 0,0 0 0 0 0,1-1 0 0 0,-1 1 0 0 0,1-1 0 0 0,0 2 0 0 0,9 13 0 0 0,-7-1 10 0 0,-3-8 11 0 0,-1-4-16 0 0,1-1 0 0 0,0 0 0 0 0,0 0 0 0 0,0 0 0 0 0,1 0-1 0 0,-1 1 1 0 0,0-1 0 0 0,1 0 0 0 0,-1 0 0 0 0,2 1-5 0 0,-2-2 6 0 0,1 0 1 0 0,0 0 0 0 0,0 1-1 0 0,-1-1 1 0 0,1 0 0 0 0,0 0-1 0 0,0 0 1 0 0,0-1 0 0 0,0 1-1 0 0,1 0 1 0 0,-1 0 0 0 0,1 0-7 0 0,11 2 108 0 0,-13-3-106 0 0,0 0 1 0 0,0 0 0 0 0,0 0 0 0 0,0-1 0 0 0,0 1 0 0 0,0 0-1 0 0,0 0 1 0 0,1 0 0 0 0,-1 0 0 0 0,0 0 0 0 0,0 0-1 0 0,0 0 1 0 0,0 0 0 0 0,0 0 0 0 0,0 0 0 0 0,0 0-1 0 0,0 0 1 0 0,0 1 0 0 0,0-1 0 0 0,1 0 0 0 0,-1 0-1 0 0,0 0 1 0 0,0 0 0 0 0,0 0 0 0 0,0 0 0 0 0,0 0-1 0 0,0 0 1 0 0,0 0 0 0 0,0 0 0 0 0,0 0 0 0 0,0 0-1 0 0,0 0 1 0 0,0 0 0 0 0,0 0 0 0 0,0 0 0 0 0,0 0 0 0 0,1 1-1 0 0,-1-1 1 0 0,0 0 0 0 0,0 0 0 0 0,0 0 0 0 0,0 0-1 0 0,0 0 1 0 0,0 0 0 0 0,0 0 0 0 0,0 0 0 0 0,0 0-1 0 0,0 0 1 0 0,0 1 0 0 0,0-1 0 0 0,0 0 0 0 0,0 0-1 0 0,0 0 1 0 0,0 0 0 0 0,0 0 0 0 0,0 0 0 0 0,-1 0-3 0 0,1 1 9 0 0,0-1 0 0 0,0 1 0 0 0,0-1 0 0 0,0 1 0 0 0,0-1 0 0 0,0 1 0 0 0,0-1 0 0 0,1 1 0 0 0,-1-1 0 0 0,0 1 0 0 0,0-1 0 0 0,0 1 0 0 0,0-1 0 0 0,1 1 0 0 0,-1-1 0 0 0,0 0 0 0 0,0 1 1 0 0,1-1-1 0 0,-1 1 0 0 0,0-1 0 0 0,1 0 0 0 0,-1 1 0 0 0,0-1 0 0 0,1 0 0 0 0,-1 1 0 0 0,1-1 0 0 0,-1 0 0 0 0,0 0 0 0 0,1 1 0 0 0,-1-1 0 0 0,1 0 0 0 0,-1 0 0 0 0,1 0 0 0 0,-1 0 0 0 0,1 0 0 0 0,-1 1 0 0 0,1-1 0 0 0,-1 0 1 0 0,1 0-1 0 0,-1 0 0 0 0,1 0 0 0 0,0-1-9 0 0,1 1 194 0 0,1 0 13 0 0,5-1-63 0 0,4-5 20 0 0,1-1 14 0 0,-1 6-21 0 0,-11 1-132 0 0,1-1 1 0 0,0 1 0 0 0,-1 0 0 0 0,1-1-1 0 0,0 1 1 0 0,-1-1 0 0 0,1 1 0 0 0,0-1-1 0 0,0 0-25 0 0,16-11 181 0 0,-15 9-133 0 0,1-1-1 0 0,-1 1 1 0 0,0-1-1 0 0,0 1 1 0 0,0-1-1 0 0,0 0 1 0 0,0-2-48 0 0,-1 1 47 0 0,-1 5-36 0 0,-1-1 0 0 0,0 0 0 0 0,0 1 0 0 0,1-1 1 0 0,-1 1-1 0 0,0-1 0 0 0,1 0 0 0 0,-1 1 0 0 0,1-1 1 0 0,-1 1-1 0 0,1-1 0 0 0,-1 1 0 0 0,1-1 1 0 0,-1 1-1 0 0,1 0 0 0 0,-1-1 0 0 0,1 1 0 0 0,0-1 1 0 0,-1 1-1 0 0,1 0 0 0 0,-1 0 0 0 0,2-1-11 0 0,2-1 46 0 0,-2 0-20 0 0,0 1 0 0 0,0-1 1 0 0,0 0-1 0 0,0 0 1 0 0,-1 0-1 0 0,1 0 0 0 0,0 0 1 0 0,-1 0-1 0 0,0 0 0 0 0,0-1 1 0 0,1 0-27 0 0,4-10 96 0 0,-3 6-69 0 0,3-24 56 0 0,7 14-22 0 0,-12 16-59 0 0,0 0-1 0 0,1 0 1 0 0,-1 0-1 0 0,0-1 1 0 0,0 1-1 0 0,0-1 1 0 0,0 1-1 0 0,0-1 1 0 0,0 1 0 0 0,0-1-1 0 0,-1 1 1 0 0,1-1-1 0 0,0 0 1 0 0,-1 1-1 0 0,1-1 1 0 0,-1 0-1 0 0,0 0 1 0 0,0 0-1 0 0,1 0-1 0 0,-2-4 15 0 0,1 4-12 0 0,0 1 0 0 0,0-1 1 0 0,0 0-1 0 0,0 1 0 0 0,0-1 0 0 0,0 0 1 0 0,0 1-1 0 0,1-1 0 0 0,-1 0 0 0 0,0 1 0 0 0,1-1 1 0 0,0-1-4 0 0,10-2 0 0 0,-6-8 10 0 0,5-3 33 0 0,-4 3-32 0 0,-6 13-11 0 0,0 0 0 0 0,0 0 0 0 0,0-1 0 0 0,0 1 0 0 0,1 0 0 0 0,-1 0 0 0 0,0 0 0 0 0,0 0 0 0 0,0 0 0 0 0,0 0 0 0 0,1-1 0 0 0,-1 1 0 0 0,0 0 0 0 0,0 0 0 0 0,0 0 0 0 0,1 0 0 0 0,-1 0 0 0 0,0 0 0 0 0,0 0 0 0 0,0 0 0 0 0,1 0 0 0 0,-1 0 0 0 0,0 0 0 0 0,0 0 0 0 0,0 0 0 0 0,1 0 0 0 0,-1 0 0 0 0,0 0 0 0 0,0 0 0 0 0,0 0 0 0 0,1 0 0 0 0,-1 1 0 0 0,0-1 0 0 0,0 0 0 0 0,0 0 0 0 0,1 0 0 0 0,-1 0 0 0 0,0 0 0 0 0,0 0 0 0 0,0 1 0 0 0,0-1 0 0 0,0 0 0 0 0,1 0 0 0 0,-5 7 0 0 0,3-5 0 0 0,0 0 0 0 0,1-1 0 0 0,-1 1 0 0 0,0 0 0 0 0,0 0 0 0 0,1 0 0 0 0,-1 0 0 0 0,1 0 0 0 0,-1-1 0 0 0,1 3 0 0 0,1 12 0 0 0,0-12 0 0 0,-1 1 0 0 0,0-1 0 0 0,0 1 0 0 0,0-1 0 0 0,0 0 0 0 0,-1 1 0 0 0,1-1 0 0 0,-1 0 0 0 0,-2 4 0 0 0,-1 0 0 0 0,3-7 0 0 0,0 1 0 0 0,0-1 0 0 0,0 1 0 0 0,0-1 0 0 0,0 1 0 0 0,1-1 0 0 0,-1 1 0 0 0,1-1 0 0 0,-1 1 0 0 0,1 0 0 0 0,0-1 0 0 0,-1 1 0 0 0,1 0 0 0 0,0 0 0 0 0,0 0 0 0 0,1 2 0 0 0,-1 0 0 0 0,0 0 0 0 0,1 0 0 0 0,0 0 0 0 0,0 0 0 0 0,0 0 0 0 0,1 0 0 0 0,-1-1 0 0 0,1 1 0 0 0,1 2 0 0 0,-2-4 0 0 0,-1-1 0 0 0,1 1 0 0 0,-1 0 0 0 0,0 0 0 0 0,0 0 0 0 0,0-1 0 0 0,0 1 0 0 0,0 0 0 0 0,0 0 0 0 0,0-1 0 0 0,-1 1 0 0 0,1 0 0 0 0,-1 0 0 0 0,1-1 0 0 0,-1 1 0 0 0,0 0 0 0 0,0-1 0 0 0,0 1 0 0 0,0 0 0 0 0,-4 10 0 0 0,4-5 0 0 0,0 0 0 0 0,0 0 0 0 0,1 0 0 0 0,0 5 0 0 0,1-5 0 0 0,-1 0 0 0 0,-1 0 0 0 0,1 0 0 0 0,-2 4 0 0 0,-4 4 0 0 0,5-12 1 0 0,0 0 1 0 0,-1 1 0 0 0,1-1 0 0 0,1 0-1 0 0,-1 0 1 0 0,0 0 0 0 0,1 1 0 0 0,0-1 0 0 0,0 3-2 0 0,0 6 30 0 0,0-4 0 0 0,0 0 0 0 0,0 1 0 0 0,-1-1 0 0 0,-1 8-30 0 0,1-13 7 0 0,-2 10 21 0 0,0 0 0 0 0,0-1 0 0 0,1 1 0 0 0,1 9-28 0 0,1 141 136 0 0,0-160-135 0 0,0 1 1 0 0,1-1-1 0 0,-1 1 1 0 0,1-1-1 0 0,0 0 0 0 0,0 1 1 0 0,0-1-1 0 0,1 2-1 0 0,4 10 17 0 0,-1 12 68 0 0,-2-20-23 0 0,0 0 0 0 0,1 0 0 0 0,3 6-62 0 0,2 2 88 0 0,-6-10-65 0 0,-3-4-17 0 0,0 0 0 0 0,1-1 0 0 0,-1 1 0 0 0,0 0-1 0 0,1-1 1 0 0,-1 1 0 0 0,0-1 0 0 0,1 1 0 0 0,-1 0 0 0 0,1-1 0 0 0,-1 1-1 0 0,1-1 1 0 0,-1 0 0 0 0,1 1 0 0 0,-1-1 0 0 0,1 1 0 0 0,-1-1-1 0 0,1 0 1 0 0,0 1 0 0 0,-1-1 0 0 0,1 0 0 0 0,0 0-6 0 0,4 3 24 0 0,-4-2-17 0 0,0-1 0 0 0,0 1 1 0 0,1 0-1 0 0,-1 0 0 0 0,0 0 1 0 0,0 0-1 0 0,0 0 0 0 0,-1 0 1 0 0,1 0-1 0 0,0 0 0 0 0,0 0 1 0 0,0 1-8 0 0,-1-1 6 0 0,1 0 1 0 0,-1 0 0 0 0,0 0 0 0 0,1 0 0 0 0,-1-1 0 0 0,1 1 0 0 0,-1 0-1 0 0,1 0 1 0 0,0 0 0 0 0,-1-1 0 0 0,1 1 0 0 0,0 0 0 0 0,0-1 0 0 0,-1 1 0 0 0,1-1-1 0 0,0 1 1 0 0,0-1 0 0 0,0 1 0 0 0,0-1 0 0 0,-1 1 0 0 0,1-1 0 0 0,0 0 0 0 0,0 1-1 0 0,0-1 1 0 0,0 0 0 0 0,0 0 0 0 0,0 0 0 0 0,0 0 0 0 0,0 0 0 0 0,0 0-1 0 0,0 0 1 0 0,1 0-7 0 0,1 0 22 0 0,2 0 138 0 0,-2 0 7 0 0,26 0 209 0 0,0 0 55 0 0,-24-3-216 0 0,14-9 68 0 0,-3 3-61 0 0,-6 1-102 0 0,-7 6-74 0 0,0-1 0 0 0,0 1-1 0 0,0 0 1 0 0,0 0-1 0 0,1 0 1 0 0,0-1-46 0 0,0 2 33 0 0,-1-1 0 0 0,1 0 0 0 0,-1 0-1 0 0,0 0 1 0 0,0-1 0 0 0,1 0-33 0 0,1-2 40 0 0,2-2 10 0 0,13-13 81 0 0,-7 4-111 0 0,-8 3-20 0 0,-1 12 0 0 0,-1-1 0 0 0,6-13 0 0 0,1 2-12 0 0,-6 7-72 0 0,-5-4 32 0 0,1 10 40 0 0,0-2-56 0 0,0 1-86 0 0,0 1 45 0 0,0 0-33 0 0,0 0-37 0 0,0 0-43 0 0,0 0-46 0 0,0 0-43 0 0,0 0-40 0 0,0 0-36 0 0,0 0-252 0 0,0 0-60 0 0,0 0-46 0 0,0 0-35 0 0,0 0-1400 0 0,0 0-1241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27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6592 0 0,'0'0'149'0'0,"0"0"23"0"0,0 0 11 0 0,0 0-73 0 0,1 1-45 0 0,8 3 37 0 0,-7-2 4 0 0,0-1 103 0 0,4 10 258 0 0,0 15 350 0 0,-4-15-468 0 0,1-1-40 0 0,3 28 486 0 0,-3-25-508 0 0,-2 0-33 0 0,1-3-100 0 0,-1-2-34 0 0,1 9 190 0 0,-2-2-105 0 0,0 5-32 0 0,5 7 99 0 0,0 0 28 0 0,-3-9-16 0 0,-2-6-88 0 0,3 4 49 0 0,0 1 37 0 0,-3-4-21 0 0,0 1 35 0 0,0 1-33 0 0,0 0-48 0 0,0-2-61 0 0,0-11-88 0 0,-2 5-9 0 0,1-4 5 0 0,1-1 60 0 0,-1 1 96 0 0,0-2-11 0 0,1 0 60 0 0,0-1 69 0 0,0 0 78 0 0,2-6-325 0 0,0-6 48 0 0,0 6-89 0 0,-3-1-31 0 0,1 0 6 0 0,1 1 33 0 0,8-22-39 0 0,-5 12-18 0 0,1 5 31 0 0,2 0-72 0 0,-5 9 3 0 0,1-1 0 0 0,-1 0 0 0 0,0 0 0 0 0,1 1 0 0 0,0 0 0 0 0,-1-1 0 0 0,1 1 1 0 0,3-1 38 0 0,-1 1-33 0 0,9-3-98 0 0,-6 4 101 0 0,-7 1 26 0 0,0 0-1 0 0,1 0 0 0 0,-1 0 0 0 0,0 0 0 0 0,1 0 0 0 0,-1 0 0 0 0,1 0 0 0 0,-1 1 0 0 0,1-1 0 0 0,-1 0 0 0 0,0 1 0 0 0,1-1 0 0 0,-1 1 0 0 0,0 0 0 0 0,1-1 1 0 0,0 2 4 0 0,1 0-52 0 0,1 0 21 0 0,3 1 0 0 0,12 15-43 0 0,-18-17 70 0 0,0 0 1 0 0,-1 0 0 0 0,1 0-1 0 0,0 0 1 0 0,-1 0 0 0 0,1 0-1 0 0,0 0 1 0 0,-1 1 0 0 0,0-1-1 0 0,1 0 1 0 0,-1 0 0 0 0,0 0-1 0 0,1 0 1 0 0,-1 1 0 0 0,0-1-1 0 0,0 0 1 0 0,0 0 0 0 0,0 0-1 0 0,0 1 1 0 0,0-1 0 0 0,0 0-1 0 0,-1 0 1 0 0,1 0 0 0 0,0 1 3 0 0,-1 1-13 0 0,1 0 1 0 0,0 0 0 0 0,0 0 0 0 0,0 0 0 0 0,0 0-1 0 0,1 0 1 0 0,0 1 12 0 0,0 5-61 0 0,-5 4-162 0 0,2-4 87 0 0,1-3 107 0 0,1-2 61 0 0,0 3 100 0 0,0-6-120 0 0,0-1 0 0 0,0 1-1 0 0,-1-1 1 0 0,1 1-1 0 0,0-1 1 0 0,-1 0-1 0 0,1 1 1 0 0,0-1 0 0 0,-1 1-1 0 0,1-1 1 0 0,0 0-1 0 0,-1 1 1 0 0,1-1-1 0 0,-1 0 1 0 0,1 1 0 0 0,-1-1-1 0 0,1 0 1 0 0,-1 0-1 0 0,1 1 1 0 0,-1-1-1 0 0,1 0 1 0 0,-1 0 0 0 0,0 0-12 0 0,-13 8 282 0 0,-2 1-57 0 0,-3-5-70 0 0,8-1-37 0 0,-7 1-22 0 0,7-6-106 0 0,11 2-217 0 0,0 0 90 0 0,0 0 85 0 0,-1 0 39 0 0,1 0 80 0 0,0 0 85 0 0,-2-1 306 0 0,2 1-350 0 0,-1-1-41 0 0,1 1-62 0 0,-1-1-105 0 0,1 1-81 0 0,0 0-106 0 0,-1-1-119 0 0,1 1 154 0 0,0 0-36 0 0,0 0-37 0 0,0-1-39 0 0,0 1-41 0 0,0 0-42 0 0,0 0-45 0 0,0-1-47 0 0,0 1-47 0 0,0 0-51 0 0,0-2-1347 0 0,0-2-1129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28.1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7 6272 0 0,'0'0'141'0'0,"0"0"23"0"0,0 0 11 0 0,1 1-43 0 0,-3 3-88 0 0,0-2-6 0 0,1 0 71 0 0,0 1 61 0 0,0 0 52 0 0,0 2 301 0 0,0 0-10 0 0,2 6 739 0 0,-1-7-905 0 0,0-1-39 0 0,0-1-89 0 0,1 0-44 0 0,-1 0-51 0 0,0 0-60 0 0,0 0 185 0 0,1-1-54 0 0,0 1 48 0 0,6 2 207 0 0,-5-2-257 0 0,0-1 64 0 0,0-1 45 0 0,1 1 84 0 0,-1-1 99 0 0,-1 0 115 0 0,16-2 151 0 0,-14 0-619 0 0,1 1-34 0 0,4-1 158 0 0,0 2-82 0 0,-3 0-98 0 0,-1 0-37 0 0,5-5 139 0 0,0-1-38 0 0,-4-1-52 0 0,-5 6-88 0 0,0 1 1 0 0,0 0-1 0 0,0 0 1 0 0,0 0 0 0 0,0-1-1 0 0,0 1 1 0 0,0 0 0 0 0,0 0-1 0 0,0 0 1 0 0,0 0 0 0 0,0-1-1 0 0,0 1 1 0 0,0 0 0 0 0,0 0-1 0 0,0 0 1 0 0,0-1 0 0 0,0 1-1 0 0,0 0 1 0 0,0 0-1 0 0,0 0 1 0 0,-1 0 0 0 0,1-1-1 0 0,0 1 1 0 0,0 0 0 0 0,0 0-1 0 0,0 0 1 0 0,0 0 0 0 0,0 0-1 0 0,-1 0 1 0 0,1-1 0 0 0,0 1-1 0 0,0 0 1 0 0,0 0 0 0 0,0 0-1 0 0,-1 0 0 0 0,-5-3 44 0 0,5 3-44 0 0,1 0 1 0 0,-1 0-1 0 0,0 0 1 0 0,1 0-1 0 0,-1-1 0 0 0,0 1 1 0 0,1 0-1 0 0,-1 0 0 0 0,1-1 1 0 0,-1 1-1 0 0,1 0 0 0 0,-1-1 1 0 0,1 1-1 0 0,-1-1 0 0 0,1 1 1 0 0,-1-1-1 0 0,1 1 0 0 0,-1-1 1 0 0,1 1-1 0 0,0-1 0 0 0,-1 1 1 0 0,1-1-1 0 0,0 1 0 0 0,0-1 1 0 0,-1 1-1 0 0,1-1 1 0 0,0 0-1 0 0,0 0-170 0 0,0 0 58 0 0,-1 0 50 0 0,1 0 41 0 0,-2-1 67 0 0,-3-2 191 0 0,3 2-223 0 0,0 1-69 0 0,1 0-19 0 0,0 1-38 0 0,0-1-42 0 0,-1 0-47 0 0,1 0-73 0 0,0 1-66 0 0,-1-1-73 0 0,1 1-77 0 0,0-1-84 0 0,-1 0-91 0 0,1 1-96 0 0,0 0-102 0 0,-3-2-1034 0 0,-4-2-1074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01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80 742 5792 0 0,'0'0'166'0'0,"-3"0"-6"0"0,-4 2-128 0 0,6-1-32 0 0,0 0 0 0 0,-1 0 0 0 0,1 1 0 0 0,0-1 0 0 0,0 0 0 0 0,0 1 0 0 0,0-1 0 0 0,0 1 0 0 0,0 0 0 0 0,-3 5 19 0 0,0-2 37 0 0,2-2 63 0 0,1-3 135 0 0,1 0 222 0 0,-3 3 18 0 0,-10 10-33 0 0,6-6-277 0 0,1-1-36 0 0,4-3 48 0 0,0-1-72 0 0,2 1-45 0 0,0 2-41 0 0,0-2-10 0 0,-1-1 34 0 0,-10 12 183 0 0,9-12-44 0 0,2 1-17 0 0,0 13 187 0 0,0-6-173 0 0,0-5-47 0 0,0 0 41 0 0,0-1 51 0 0,0 1 60 0 0,2-5-63 0 0,19 0 234 0 0,6 0 98 0 0,-27 0-564 0 0,1 0 1 0 0,-1 0-1 0 0,0 0 0 0 0,1 0 0 0 0,-1 0 0 0 0,1 0 0 0 0,-1 0 0 0 0,1-1 0 0 0,-1 1 0 0 0,0 0 1 0 0,1 0-1 0 0,-1 0 0 0 0,1 0 0 0 0,-1 0 0 0 0,0-1 0 0 0,1 1 0 0 0,-1 0 0 0 0,0 0 0 0 0,1-1 1 0 0,-1 1-1 0 0,0 0 0 0 0,1 0 0 0 0,-1-1 0 0 0,0 1 0 0 0,0 0 0 0 0,1-1 0 0 0,-1 1 1 0 0,0 0-1 0 0,0-1 0 0 0,0 1 0 0 0,1-1-8 0 0,3-6 134 0 0,3 3-1 0 0,-6 3-125 0 0,-1 1 0 0 0,0 0 0 0 0,1 0 0 0 0,-1 0 0 0 0,1-1 0 0 0,-1 1 0 0 0,0 0 0 0 0,1 0-1 0 0,-1-1 1 0 0,0 1 0 0 0,0 0 0 0 0,1-1 0 0 0,-1 1 0 0 0,0 0 0 0 0,0-1 0 0 0,1 1 0 0 0,-1 0 0 0 0,0-1-1 0 0,0 1 1 0 0,0-1 0 0 0,0 1 0 0 0,1 0 0 0 0,-1-1 0 0 0,0 1 0 0 0,0-1 0 0 0,0 1 0 0 0,0 0 0 0 0,0-1-1 0 0,0 1 1 0 0,0-1 0 0 0,0 1-8 0 0,2-6 163 0 0,9-4-16 0 0,-8 6-7 0 0,-2 0-73 0 0,-3-4-18 0 0,2 8-31 0 0,0-5 65 0 0,0-8-8 0 0,-2-3-59 0 0,-2 10-45 0 0,1 3-73 0 0,1 1-78 0 0,0 0-116 0 0,2 1 96 0 0,-1 0-33 0 0,0 1-323 0 0,1-1 73 0 0,0 1-47 0 0,0 0-631 0 0,0 0-504 0 0,0 0-956 0 0</inkml:trace>
  <inkml:trace contextRef="#ctx0" brushRef="#br0" timeOffset="568.67">95 16 5696 0 0,'0'0'132'0'0,"0"0"17"0"0,0 0 10 0 0,0-3-26 0 0,0 1-83 0 0,0-2-103 0 0,0 3 104 0 0,0-1 15 0 0,0 1 36 0 0,0 0 41 0 0,0-1 47 0 0,3 2 380 0 0,8 0 26 0 0,-9 0-27 0 0,1 0-129 0 0,5 1-183 0 0,4 5 28 0 0,1 1 18 0 0,-1-5-37 0 0,1 0 12 0 0,-3 4-63 0 0,-2-1-62 0 0,2 0 60 0 0,-1-1-32 0 0,4 5 48 0 0,13 17 297 0 0,-2-3-138 0 0,-1 1-92 0 0,-3 2-100 0 0,-3 2-105 0 0,-11-18-23 0 0,0 0 0 0 0,1 0 1 0 0,6 7-69 0 0,-6-8 48 0 0,0 1 1 0 0,0 0 0 0 0,3 8-49 0 0,34 71 194 0 0,-34-70-117 0 0,-1-1 33 0 0,-6-11-56 0 0,0 0-1 0 0,-1 0 1 0 0,0 0-1 0 0,0 0 1 0 0,-1 1-1 0 0,0-1 1 0 0,0 0-1 0 0,0 7-53 0 0,-1 15 156 0 0,0-21-118 0 0,0-1 27 0 0,1 0 0 0 0,0 0 0 0 0,0-1 1 0 0,0 1-1 0 0,1 0 0 0 0,0-1 0 0 0,1 4-65 0 0,-1-4 64 0 0,0 4 80 0 0,-2-1-38 0 0,-1-7-78 0 0,1 1 0 0 0,-1 0 0 0 0,0-1 0 0 0,0 1 0 0 0,0-1 1 0 0,-1 0-1 0 0,1 1-28 0 0,-3 6 109 0 0,-1 11 220 0 0,5-9-184 0 0,1 4 29 0 0,0 5 45 0 0,-4-5-43 0 0,-7 17 182 0 0,8-25-279 0 0,-3 13 172 0 0,1-7-48 0 0,0-2 11 0 0,-2 1 57 0 0,-7 12 175 0 0,6-12-252 0 0,1-1-51 0 0,0 2 66 0 0,-1-8-66 0 0,7-5-136 0 0,0 0 1 0 0,-1 1-1 0 0,1-1 1 0 0,0 0-1 0 0,-1 0 1 0 0,1 0-1 0 0,0 1 1 0 0,-1-1-1 0 0,1 0 1 0 0,0 1-1 0 0,-1-1 1 0 0,1 0-1 0 0,0 1 1 0 0,0-1-1 0 0,-1 0 1 0 0,1 1-1 0 0,0-1 1 0 0,0 0-1 0 0,0 1 1 0 0,-1-1-1 0 0,1 1 1 0 0,0-1-1 0 0,0 0 1 0 0,0 1-1 0 0,0-1 1 0 0,0 1-1 0 0,0-1 1 0 0,0 1-1 0 0,0-1 1 0 0,0 0-1 0 0,0 1-7 0 0,0-1 3 0 0,0 0 0 0 0,0 0 0 0 0,0 0-1 0 0,0 0 1 0 0,0 1 0 0 0,0-1 0 0 0,0 0 0 0 0,0 0 0 0 0,0 0-1 0 0,0 0 1 0 0,0 0 0 0 0,0 0 0 0 0,0 0 0 0 0,0 0 0 0 0,0 0-1 0 0,0 0 1 0 0,0 1 0 0 0,0-1 0 0 0,0 0 0 0 0,0 0 0 0 0,0 0-1 0 0,0 0 1 0 0,0 0 0 0 0,0 0 0 0 0,0 0 0 0 0,0 0-1 0 0,0 0 1 0 0,0 0 0 0 0,0 0 0 0 0,0 0 0 0 0,0 1 0 0 0,0-1-1 0 0,0 0 1 0 0,-1 0 0 0 0,1 0 0 0 0,0 0 0 0 0,0 0 0 0 0,0 0-1 0 0,0 0 1 0 0,0 0 0 0 0,0 0 0 0 0,0 0 0 0 0,0 0 0 0 0,0 0-1 0 0,0 0 1 0 0,0 0 0 0 0,-1 0 0 0 0,1 0 0 0 0,0 0 0 0 0,0 0-1 0 0,0 0 1 0 0,0 0 0 0 0,0 0 0 0 0,0 0 0 0 0,0 0 0 0 0,0 0-1 0 0,0 0-2 0 0,-11 0 160 0 0,11 0-157 0 0,0 0 0 0 0,0 0-1 0 0,0 0 1 0 0,0 0-1 0 0,0 0 1 0 0,-1 0 0 0 0,1 0-1 0 0,0 0 1 0 0,0-1-1 0 0,0 1 1 0 0,0 0 0 0 0,0 0-1 0 0,0 1 1 0 0,0-1-1 0 0,0 0 1 0 0,0 0 0 0 0,0 0-1 0 0,-1 0 1 0 0,1 0-1 0 0,0 0 1 0 0,0 0 0 0 0,0 0-1 0 0,0 0 1 0 0,0 0-1 0 0,0 0 1 0 0,0 0-1 0 0,0 0 1 0 0,0 0 0 0 0,0 0-1 0 0,0 0 1 0 0,0 0-1 0 0,0 0 1 0 0,-1 0 0 0 0,1 0-1 0 0,0 0 1 0 0,0 1-1 0 0,0-1 1 0 0,0 0 0 0 0,0 0-1 0 0,0 0 1 0 0,0 0-1 0 0,0 0 1 0 0,0 0 0 0 0,0 0-1 0 0,0 0 1 0 0,0 0-1 0 0,0 0 1 0 0,0 1 0 0 0,0-1-1 0 0,0 0 1 0 0,0 0-1 0 0,0 0 1 0 0,0 0 0 0 0,0 0-1 0 0,0 0 1 0 0,0 0-1 0 0,0 0-2 0 0,0 1 5 0 0,0-1-1 0 0,0 1 0 0 0,0-1 1 0 0,0 1-1 0 0,0-1 0 0 0,0 1 0 0 0,0-1 1 0 0,0 1-1 0 0,0-1 0 0 0,0 1 0 0 0,0-1 1 0 0,-1 1-1 0 0,1-1 0 0 0,0 0 1 0 0,0 1-1 0 0,-1-1 0 0 0,1 1 0 0 0,0-1 1 0 0,0 0-1 0 0,-1 1 0 0 0,1-1 1 0 0,0 0-1 0 0,-1 1 0 0 0,1-1 0 0 0,-1 0 1 0 0,1 1-5 0 0,-1-1 2 0 0,1 0 1 0 0,0 0-1 0 0,-1 0 1 0 0,1 0-1 0 0,0 0 1 0 0,-1 0-1 0 0,1 0 1 0 0,-1 0-1 0 0,1-1 1 0 0,0 1 0 0 0,-1 0-1 0 0,1 0 1 0 0,0 0-1 0 0,-1 0 1 0 0,1 0-1 0 0,0-1 1 0 0,-1 1-1 0 0,1 0 1 0 0,0 0-1 0 0,-1 0 1 0 0,1-1-1 0 0,0 1 1 0 0,-1 0 0 0 0,1-1-1 0 0,0 1 1 0 0,0 0-1 0 0,0 0 1 0 0,-1-1-1 0 0,1 1 1 0 0,0-1-1 0 0,0 1 1 0 0,0 0-1 0 0,0-1 1 0 0,0 1-1 0 0,-1 0 1 0 0,1-1 0 0 0,0 1-1 0 0,0 0 1 0 0,0-1-1 0 0,0 1 1 0 0,0-1-1 0 0,0 1 1 0 0,0 0-1 0 0,0-1 1 0 0,0 1-1 0 0,1-1-2 0 0,-4-4 54 0 0,2 4-53 0 0,0 0 0 0 0,-1 0 1 0 0,1-1-1 0 0,0 1 0 0 0,0 0 0 0 0,0-1 1 0 0,1 1-1 0 0,-1-1 0 0 0,0 1 0 0 0,0-1 1 0 0,1 1-1 0 0,-1-1 0 0 0,1 0 0 0 0,0 1 1 0 0,-1-1-1 0 0,1 0 0 0 0,0 1 0 0 0,0-2-1 0 0,0 3 3 0 0,0-1-1 0 0,0 0 0 0 0,0 1 1 0 0,0-1-1 0 0,0 0 1 0 0,0 1-1 0 0,0-1 0 0 0,0 1 1 0 0,0-1-1 0 0,-1 0 0 0 0,1 1 1 0 0,0-1-1 0 0,0 1 1 0 0,-1-1-1 0 0,1 0 0 0 0,0 1 1 0 0,-1-1-1 0 0,1 1 0 0 0,0-1 1 0 0,-1 1-1 0 0,1-1 0 0 0,-1 1 1 0 0,1 0-1 0 0,-1-1 1 0 0,1 1-1 0 0,-1-1 0 0 0,0 1-2 0 0,-4-5-29 0 0,3-1-35 0 0,1-2-47 0 0,1 7-118 0 0,0 1 94 0 0,0-1 79 0 0,0 1 65 0 0,0-1 100 0 0,0 0 307 0 0,0 0-326 0 0,0 1-53 0 0,0 0-56 0 0,0-1-44 0 0,0 1-53 0 0,0-1-61 0 0,0 0-99 0 0,0 0-93 0 0,0 1-105 0 0,0-1-115 0 0,0-1-124 0 0,0 2 307 0 0,0-1-36 0 0,0 0-36 0 0,0 1-37 0 0,0-1-39 0 0,0 0-41 0 0,0-3-1778 0 0,0-5-1348 0 0</inkml:trace>
  <inkml:trace contextRef="#ctx0" brushRef="#br0" timeOffset="1827.56">963 442 5904 0 0,'0'0'169'0'0,"0"0"-39"0"0,0 0-11 0 0,0 0 37 0 0,-3-3 126 0 0,-7-7 232 0 0,7 7 20 0 0,3 3-24 0 0,0 0-106 0 0,0 0-48 0 0,0 0-10 0 0,0 0-22 0 0,0 0-86 0 0,0 0-40 0 0,-2 3-6 0 0,-9 7-2 0 0,9-7-6 0 0,-1-1-6 0 0,2 0-156 0 0,-1-1 1 0 0,1 0-1 0 0,0 0 1 0 0,-1 0 0 0 0,1 0-1 0 0,-1 0 1 0 0,0 0-1 0 0,1 0 1 0 0,-1 0-1 0 0,0-1 1 0 0,1 1 0 0 0,-1-1-1 0 0,0 1 1 0 0,0-1-1 0 0,0 1-22 0 0,2-1 2 0 0,-1-1 0 0 0,1 1 0 0 0,0 0 0 0 0,0 0 0 0 0,0 0 0 0 0,0 0 0 0 0,0 0-1 0 0,0 0 1 0 0,0 0 0 0 0,0 0 0 0 0,0 0 0 0 0,0 0 0 0 0,-1 0 0 0 0,1 0 0 0 0,0 0 0 0 0,0 0 0 0 0,0 0-1 0 0,0 0 1 0 0,0 0 0 0 0,0 0 0 0 0,0 1 0 0 0,0-1 0 0 0,0 0 0 0 0,0 0 0 0 0,0 0 0 0 0,-1 0-1 0 0,1 0 1 0 0,0 0 0 0 0,0 0 0 0 0,0 0 0 0 0,0 0 0 0 0,0 0 0 0 0,0 0 0 0 0,0 0 0 0 0,0 0 0 0 0,0 0-1 0 0,0 0 1 0 0,0 1 0 0 0,0-1 0 0 0,0 0 0 0 0,0 0 0 0 0,0 0 0 0 0,0 0 0 0 0,0 0 0 0 0,0 0-1 0 0,0 0 1 0 0,0 0 0 0 0,0 0 0 0 0,0 0 0 0 0,0 1 0 0 0,0-1 0 0 0,0 0 0 0 0,0 0 0 0 0,0 0 0 0 0,0 0-1 0 0,0 0 1 0 0,0 0-2 0 0,0 26 170 0 0,-3-20-90 0 0,-7 4 0 0 0,6-4 9 0 0,5-1-58 0 0,0 0 0 0 0,-4 0 58 0 0,-5 6-55 0 0,4 2 94 0 0,3 3 73 0 0,0 3 53 0 0,1-15-199 0 0,0 7 63 0 0,0-11-116 0 0,0 0 0 0 0,0 0 0 0 0,0 0 0 0 0,0 0 0 0 0,0 0 0 0 0,0 0 0 0 0,0 1 0 0 0,0-1 0 0 0,0 0 0 0 0,0 0 0 0 0,0 0 0 0 0,0 0 0 0 0,0 0 0 0 0,0 0 0 0 0,0 0 0 0 0,0 0 0 0 0,0 0 0 0 0,0 0 0 0 0,0 1 0 0 0,0-1 0 0 0,0 0 0 0 0,0 0 0 0 0,0 0 0 0 0,1 0 0 0 0,-1 0 0 0 0,0 0 0 0 0,0 0 0 0 0,0 0 0 0 0,0 0 0 0 0,0 0 0 0 0,0 0 0 0 0,0 0 0 0 0,0 0 0 0 0,0 0 0 0 0,0 1 0 0 0,0-1 0 0 0,0 0 0 0 0,0 0 0 0 0,1 0 0 0 0,-1 0 0 0 0,0 0 0 0 0,0 0 0 0 0,0 0 0 0 0,0 0 0 0 0,0 0 0 0 0,0 0 0 0 0,0 0 0 0 0,0 0 0 0 0,0 0 0 0 0,0 0 0 0 0,1 0 0 0 0,-1 0 0 0 0,0 0 0 0 0,0 0 0 0 0,0 0 0 0 0,0 0 0 0 0,0 0-2 0 0,1-1 5 0 0,-1 1 0 0 0,1 0 1 0 0,-1 0-1 0 0,1 0 0 0 0,-1 0 1 0 0,1 0-1 0 0,-1 1 0 0 0,1-1 1 0 0,-1 0-1 0 0,0 0 0 0 0,1 0 1 0 0,-1 0-1 0 0,1 0 0 0 0,-1 1 1 0 0,1-1-1 0 0,-1 0 0 0 0,1 0 1 0 0,-1 1-1 0 0,0-1 0 0 0,1 0 1 0 0,-1 1-1 0 0,0-1 0 0 0,1 0 1 0 0,-1 1-1 0 0,0-1 0 0 0,1 1 1 0 0,-1-1-1 0 0,0 1 0 0 0,0-1 1 0 0,1 0-1 0 0,-1 1 0 0 0,0-1 1 0 0,0 1-1 0 0,0-1 0 0 0,0 1 1 0 0,0-1-1 0 0,0 1 0 0 0,0-1 1 0 0,0 1-1 0 0,0-1 0 0 0,0 1 1 0 0,0 0-6 0 0,0 1 112 0 0,3-2 0 0 0,1 0-76 0 0,7 1 93 0 0,21-2 294 0 0,-25 0-327 0 0,-3 0-44 0 0,0-6 33 0 0,-4 7-81 0 0,1-1 0 0 0,-1 1 0 0 0,0-1-1 0 0,0 1 1 0 0,1 0 0 0 0,-1-1 0 0 0,0 1 0 0 0,1-1-1 0 0,-1 1 1 0 0,0 0 0 0 0,1-1 0 0 0,-1 1-1 0 0,1 0 1 0 0,-1 0 0 0 0,0-1 0 0 0,1 1 0 0 0,-1 0-1 0 0,1 0 1 0 0,-1 0 0 0 0,1-1 0 0 0,-1 1-1 0 0,1 0 1 0 0,-1 0 0 0 0,1 0 0 0 0,-1 0 0 0 0,1 0-1 0 0,-1 0 1 0 0,1 0 0 0 0,-1 0 0 0 0,1 0-1 0 0,-1 0 1 0 0,1 1-4 0 0,0-1 3 0 0,-1 0-1 0 0,1 0 1 0 0,0 0-1 0 0,-1 0 0 0 0,1 0 1 0 0,0 0-1 0 0,-1 0 1 0 0,1-1-1 0 0,0 1 1 0 0,-1 0-1 0 0,1 0 0 0 0,0 0 1 0 0,-1-1-1 0 0,1 1 1 0 0,-1 0-1 0 0,1-1 1 0 0,-1 1-1 0 0,1 0 0 0 0,0-1 1 0 0,-1 1-3 0 0,1-10 27 0 0,-1 9-23 0 0,0 1-1 0 0,0-1 1 0 0,0 0-1 0 0,0 0 1 0 0,0 1-1 0 0,0-1 1 0 0,0 0-1 0 0,0 0 0 0 0,1 0 1 0 0,-1 1-1 0 0,0-1 1 0 0,0 0-1 0 0,1 0 1 0 0,-1 1-1 0 0,0-1 1 0 0,1 0-1 0 0,-1 1 1 0 0,0-1-1 0 0,1 0 1 0 0,0 1-4 0 0,9-6 16 0 0,-5-4-6 0 0,3 7 19 0 0,-8 3-29 0 0,0 0 0 0 0,0 0 1 0 0,0 0-1 0 0,0 0 1 0 0,1 0-1 0 0,-1 0 1 0 0,0 0-1 0 0,0 0 1 0 0,0 0-1 0 0,0 0 0 0 0,1 0 1 0 0,-1-1-1 0 0,0 1 1 0 0,0 0-1 0 0,0 0 1 0 0,0 0-1 0 0,0 0 1 0 0,1 0-1 0 0,-1 0 0 0 0,0 0 1 0 0,0 0-1 0 0,0-1 1 0 0,0 1-1 0 0,0 0 1 0 0,0 0-1 0 0,1 0 1 0 0,-1 0-1 0 0,0 0 0 0 0,0-1 1 0 0,0 1-1 0 0,0 0 1 0 0,0 0-1 0 0,0 0 1 0 0,0 0-1 0 0,0-1 1 0 0,0 1-1 0 0,0 0 0 0 0,0 0 1 0 0,0 0-1 0 0,0-1 0 0 0,1-28 61 0 0,-1 24-54 0 0,-1-12-4 0 0,1 17-2 0 0,0 0-1 0 0,0-1 0 0 0,-1 1 1 0 0,1-1-1 0 0,0 1 0 0 0,0-1 1 0 0,-1 1-1 0 0,1 0 1 0 0,0-1-1 0 0,-1 1 0 0 0,1 0 1 0 0,0-1-1 0 0,-1 1 0 0 0,1 0 1 0 0,-1 0-1 0 0,1-1 0 0 0,0 1 1 0 0,-1 0-1 0 0,1 0 1 0 0,-1 0-1 0 0,1-1 0 0 0,-1 1 1 0 0,1 0-1 0 0,-1 0 0 0 0,1 0 1 0 0,-1 0-1 0 0,1 0 0 0 0,-1 0 1 0 0,1 0-1 0 0,-1 0 0 0 0,1 0 1 0 0,0 0 0 0 0,0 0-1 0 0,0 0 1 0 0,0 0 0 0 0,0 0 0 0 0,0 0-1 0 0,0 0 1 0 0,0 0 0 0 0,-1 0 0 0 0,1 0-1 0 0,0 0 1 0 0,0 0 0 0 0,0 0 0 0 0,0 0-1 0 0,0 0 1 0 0,0 0 0 0 0,0 0 0 0 0,0 0-1 0 0,0 0 1 0 0,0 0 0 0 0,0 0 0 0 0,-1 0-1 0 0,1 0 1 0 0,0 0 0 0 0,0 0 0 0 0,0 0-1 0 0,0 0 1 0 0,0 0 0 0 0,0 0 0 0 0,0 0-1 0 0,0 0 1 0 0,0 0 0 0 0,0-1 0 0 0,0 1-1 0 0,0 0 1 0 0,0 0 0 0 0,0 0 0 0 0,0 0-1 0 0,0 0 1 0 0,0 0 0 0 0,-1 0 0 0 0,1 0-1 0 0,0 0 1 0 0,0 0 0 0 0,0 0 0 0 0,0-1-1 0 0,0 1 1 0 0,0 0 0 0 0,0 0 0 0 0,0 0-1 0 0,0 0 1 0 0,0 0 0 0 0,1 0 0 0 0,-1 0-1 0 0,0 0 1 0 0,0 0 0 0 0,0-1-1 0 0,0-7 11 0 0,0-12-81 0 0,-3 22-15 0 0,-1 2 62 0 0,3-4 20 0 0,1 0 1 0 0,-1 1 0 0 0,1-1 0 0 0,-1 0 0 0 0,1 1 0 0 0,0-1 0 0 0,-1 1 0 0 0,1-1-1 0 0,-1 1 1 0 0,1-1 0 0 0,0 1 0 0 0,-1-1 0 0 0,1 1 0 0 0,0 0 0 0 0,0-1-1 0 0,0 1 1 0 0,-1 0 2 0 0,-1 31-9 0 0,2-1 9 0 0,3-15 0 0 0,10 0 0 0 0,2 0-11 0 0,-1-3-62 0 0,-12-10-93 0 0,-2-3-24 0 0,0 0 93 0 0,0 0-47 0 0,0 0-67 0 0,0 0-112 0 0,0 0-131 0 0,0 0-118 0 0,0 0 80 0 0,0 0-45 0 0,0 0-631 0 0,0 0-496 0 0,0 0-946 0 0</inkml:trace>
  <inkml:trace contextRef="#ctx0" brushRef="#br0" timeOffset="2211.1">1168 442 6536 0 0,'13'13'141'0'0,"-10"-10"23"0"0,-3-3 13 0 0,-1 1-56 0 0,1 2-60 0 0,0 0-43 0 0,3 4-42 0 0,-2-6 38 0 0,12 15-14 0 0,-4-7 22 0 0,-5-5 57 0 0,-3-2 133 0 0,0-1-42 0 0,1 2 65 0 0,-2-1-91 0 0,-1 1-72 0 0,0-2-30 0 0,0 1 17 0 0,1-1 20 0 0,0 0 37 0 0,1 0 15 0 0,0 0 37 0 0,0 1 40 0 0,0-1 47 0 0,10 10 431 0 0,-10-9-342 0 0,0 0-94 0 0,0 0-77 0 0,0 0-62 0 0,-1 0-38 0 0,-1 2 2 0 0,0-3 6 0 0,1 0 6 0 0,0 1 489 0 0,3-2-18 0 0,-1 0-558 0 0,-1 0 98 0 0,0 0 86 0 0,0 0 71 0 0,1 0 128 0 0,-2 0 63 0 0,2 0 1041 0 0,-3 0-799 0 0,1 0-390 0 0,-1 0-45 0 0,1 0 0 0 0,-2 0-118 0 0,1 0-129 0 0,0 0-110 0 0,0 0-123 0 0,0 0 63 0 0,0 0-36 0 0,-4-2 264 0 0,-6-12 4 0 0,6-1-9 0 0,4 14-58 0 0,1 0-1 0 0,-1 0 1 0 0,1 0-1 0 0,-1 0 0 0 0,1 1 1 0 0,-1-1-1 0 0,1 0 0 0 0,-1 0 1 0 0,1 0-1 0 0,0 0 0 0 0,-1 0 1 0 0,1 0-1 0 0,0 0 0 0 0,0 0 1 0 0,0 0-1 0 0,0 0 0 0 0,0 0 1 0 0,0 0-1 0 0,0 0 0 0 0,0 0 1 0 0,0 0-1 0 0,0 1 0 0 0,1-1 1 0 0,-1 0-1 0 0,0 0 0 0 0,1 0 1 0 0,-1 0-1 0 0,1 0 0 0 0,-1 0 1 0 0,1 0-1 0 0,-1 1 0 0 0,1-2 0 0 0,0 1 1 0 0,4-12-1 0 0,6 8 0 0 0,-6-6 0 0 0,8 6-16 0 0,0-6-59 0 0,-13 11 74 0 0,0 0 0 0 0,0 0 0 0 0,0 0 0 0 0,0 0 0 0 0,1 0 0 0 0,-1 0 0 0 0,0 0 0 0 0,0-1 0 0 0,0 1 0 0 0,0 0 0 0 0,0 0-1 0 0,0 0 1 0 0,0 0 0 0 0,0 0 0 0 0,0 0 0 0 0,0 0 0 0 0,1 0 0 0 0,-1 0 0 0 0,0 0 0 0 0,0 0 0 0 0,0 0 0 0 0,0 0 0 0 0,0-1 0 0 0,0 1 0 0 0,0 0 0 0 0,1 0 0 0 0,-1 0 0 0 0,0 0 0 0 0,0 0 0 0 0,0 0 0 0 0,0 0 0 0 0,0 0 0 0 0,0 0 0 0 0,1 0 0 0 0,-1 1 0 0 0,0-1 0 0 0,0 0 0 0 0,0 0 0 0 0,0 0 0 0 0,0 0 0 0 0,0 0 0 0 0,0 0 0 0 0,0 0 0 0 0,1 0 0 0 0,-1 0-1 0 0,0 0 1 0 0,0 0 0 0 0,0 0 0 0 0,0 0 0 0 0,0 1 0 0 0,0-1 0 0 0,0 0 0 0 0,0 0 0 0 0,0 0 0 0 0,0 0 0 0 0,0 0 0 0 0,0 0 1 0 0,3 4-9 0 0,-1-3 11 0 0,5 2-16 0 0,10 5-35 0 0,-11-6 37 0 0,-3 1 16 0 0,4 4-26 0 0,9 10-44 0 0,16 15-2 0 0,-24-24 68 0 0,-6-7 0 0 0,0 0 0 0 0,-1 1 0 0 0,1-1 0 0 0,0 1 0 0 0,-1 0 0 0 0,1-1 0 0 0,-1 1 0 0 0,0 0 0 0 0,1 0 0 0 0,-1 0 0 0 0,0 0 0 0 0,0 0 0 0 0,0 0 0 0 0,-1 0 0 0 0,1 1 0 0 0,0-1 0 0 0,-1 0 0 0 0,1 0 0 0 0,-1 2 0 0 0,-1 1 0 0 0,2-3 0 0 0,12 23 0 0 0,-8-10 0 0 0,2-6-11 0 0,-3-5-25 0 0,-4-4 36 0 0,4 5-232 0 0,0-2 104 0 0,-1 0 73 0 0,3 1 0 0 0,-4-3 14 0 0,0 0-34 0 0,0 0-49 0 0,0-1-63 0 0,0 1 19 0 0,-1-1-39 0 0,1 0-43 0 0,0 0-48 0 0,-2 0-46 0 0,1 0-50 0 0,-1 0-46 0 0,1 0-40 0 0,-1 0-140 0 0,0 0-40 0 0,0 0-169 0 0,0 0-457 0 0</inkml:trace>
  <inkml:trace contextRef="#ctx0" brushRef="#br0" timeOffset="29050.1">588 940 6272 0 0,'0'0'141'0'0,"0"0"23"0"0,2 0 11 0 0,3-1-53 0 0,-1 0-67 0 0,4-7-61 0 0,-6 6 58 0 0,-2 1-10 0 0,1-1 461 0 0,2 0-68 0 0,2-3 185 0 0,5-1 285 0 0,-5 3-487 0 0,-1 2 70 0 0,-1 0 88 0 0,-1 2-236 0 0,0-1-72 0 0,0 1-59 0 0,-1 0-50 0 0,2 2 40 0 0,0 3 142 0 0,-2-6-158 0 0,0 1-68 0 0,0 0-50 0 0,3 4 32 0 0,-3-4-27 0 0,5 13 388 0 0,-1 0-99 0 0,-5 1-90 0 0,-5 0-82 0 0,-3 11 132 0 0,0-13-144 0 0,-11 18 92 0 0,14-25-197 0 0,3-2-30 0 0,-1-1 0 0 0,0 1 0 0 0,0-1 1 0 0,0 0-1 0 0,-2 2-40 0 0,-3 2 101 0 0,-2 3 39 0 0,6-7-16 0 0,2-3-49 0 0,2 0-72 0 0,0 0 0 0 0,0 0 0 0 0,0 0 0 0 0,-1 0 0 0 0,1 0 0 0 0,0 0 0 0 0,0 0 0 0 0,0 0 0 0 0,0 0 0 0 0,0 0 0 0 0,0 0 0 0 0,0 0 0 0 0,0 0 0 0 0,0 0 0 0 0,-1 1 0 0 0,1-1 0 0 0,0 0-1 0 0,0 0 1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0,0-1-3 0 0,0 1 144 0 0,0-1-14 0 0,0 0-47 0 0,0 0 24 0 0,0 0 64 0 0,0 0 1 0 0,1 0 21 0 0,1 0-69 0 0,3 0-29 0 0,6 0 53 0 0,8-3 183 0 0,-12 0-214 0 0,-4 3-73 0 0,0 1 9 0 0,5-4 70 0 0,-2 1-191 0 0,-1 1 54 0 0,21-7 196 0 0,-22 6-189 0 0,1 1-40 0 0,0-1-49 0 0,0 1-61 0 0,0-1-70 0 0,0 1-82 0 0,0-1-91 0 0,0 1-103 0 0,2-1-374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25.1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10688 0 0,'0'0'314'0'0,"0"0"-6"0"0,0 0-240 0 0,0 0-16 0 0,0 0 12 0 0,0 0-37 0 0,3 0-40 0 0,-2 0 40 0 0,1 1 74 0 0,-1 0 111 0 0,4 4-132 0 0,1 0-80 0 0,-5-4-47 0 0,-1-1-60 0 0,0 0-63 0 0,0 0-100 0 0,0 0-115 0 0,0 0-104 0 0,0 0 66 0 0,0 0-39 0 0,0 0-544 0 0,0 0-430 0 0,0 0-817 0 0</inkml:trace>
  <inkml:trace contextRef="#ctx0" brushRef="#br0" timeOffset="252.7">123 1 10016 0 0,'0'0'230'0'0,"0"0"30"0"0,0 0 18 0 0,0 0 6 0 0,0 0 17 0 0,1 0-54 0 0,0 1-37 0 0,1 0-46 0 0,1 0-54 0 0,-1 0-64 0 0,0 0-71 0 0,0 0-82 0 0,-1-1-89 0 0,0 0-187 0 0,0 0-113 0 0,0 0 63 0 0,0 0-43 0 0,1 0-566 0 0,0 0-454 0 0,2 0-860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23.9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92 5344 0 0,'0'0'157'0'0,"2"1"-26"0"0,1 4-83 0 0,0 0-6 0 0,-2 0 73 0 0,1 0 165 0 0,0 0 83 0 0,0 2 456 0 0,-1-5-591 0 0,1 0-50 0 0,-1-1 187 0 0,0 1-52 0 0,0-1-45 0 0,0 1-38 0 0,0 1 38 0 0,-1-1-46 0 0,2 6 395 0 0,-1-6-297 0 0,-1 2 74 0 0,0-1-193 0 0,0-1 116 0 0,0 0-105 0 0,0-1 44 0 0,0 0-4 0 0,0 0 40 0 0,0 0 44 0 0,0 0 47 0 0,0-1 52 0 0,0 1 55 0 0,0 0 60 0 0,0-1 64 0 0,-1-3-541 0 0,-1 1-5 0 0,0 1-11 0 0,1-1 44 0 0,0 0 3 0 0,1-1 38 0 0,-1 0 11 0 0,0 0-43 0 0,-2-1-33 0 0,2-4-82 0 0,1-1 18 0 0,1 1-53 0 0,3-7-149 0 0,-1 7 100 0 0,1 2 82 0 0,3-5-43 0 0,-2 7 113 0 0,3 0 116 0 0,-1 2-65 0 0,-5 1-96 0 0,0-1-44 0 0,3 1-62 0 0,4 1-84 0 0,-7 1 14 0 0,9 9 74 0 0,0 2-29 0 0,-8-3 86 0 0,-2-6 27 0 0,0 0 0 0 0,1-1 0 0 0,-1 1 0 0 0,1-1 0 0 0,0 1 0 0 0,1 1 0 0 0,-1 15 0 0 0,0-16 9 0 0,0 1-9 0 0,-1 14-68 0 0,-1-17-27 0 0,0-1-111 0 0,0 0-188 0 0,0 0 207 0 0,0 0 82 0 0,0 0-36 0 0,0 0-12 0 0,0 0-36 0 0,0 0-43 0 0,0 0-47 0 0,0 0-52 0 0,0 0-47 0 0,0 0-42 0 0,0 0-37 0 0,0 0-132 0 0,0 0-38 0 0,0 0-1379 0 0</inkml:trace>
  <inkml:trace contextRef="#ctx0" brushRef="#br0" timeOffset="329.5">253 59 10328 0 0,'0'0'300'0'0,"0"0"0"0"0,1 1-217 0 0,1 0 45 0 0,4 3 227 0 0,-2-2-209 0 0,-3-1-110 0 0,1 0 39 0 0,4 2 255 0 0,-2-1-157 0 0,-1 0-113 0 0,-2-1-63 0 0,1 0-60 0 0,5 0 63 0 0</inkml:trace>
  <inkml:trace contextRef="#ctx0" brushRef="#br0" timeOffset="764.56">434 40 8464 0 0,'0'0'190'0'0,"0"0"28"0"0,0 0-26 0 0,0-1-82 0 0,1 0-60 0 0,2-1-15 0 0,-1 1 8 0 0,6-3-75 0 0,-2 2 78 0 0,-2 0 69 0 0,0 1 62 0 0,1-1 168 0 0,1 0 88 0 0,-1 0 85 0 0,-1 1-204 0 0,-2 1-97 0 0,1-1-34 0 0,-1 0-39 0 0,0-1-49 0 0,0 1 164 0 0,0 0-104 0 0,0 1-67 0 0,2 0-49 0 0,-2 0 0 0 0,-1 0 26 0 0,5-2 147 0 0,8-1 410 0 0,-11 2-443 0 0,1-1-46 0 0,-3 1-119 0 0,-1 1 0 0 0,1-1 0 0 0,-1 1 0 0 0,1-1 0 0 0,0 1 0 0 0,-1 0 0 0 0,1 0 0 0 0,0-1 0 0 0,-1 1 0 0 0,1 0 0 0 0,0 0 1 0 0,-1 0-1 0 0,1-1 0 0 0,0 1 0 0 0,0 0 0 0 0,-1 0 0 0 0,1 0 0 0 0,0 0 0 0 0,0 0 0 0 0,-1 1 0 0 0,1-1 0 0 0,0 0-14 0 0,9 7 168 0 0,-9-7-167 0 0,-1 1 0 0 0,1 0-1 0 0,0 0 1 0 0,0 0 0 0 0,0 0 0 0 0,0 0 0 0 0,-1 0-1 0 0,1 0 1 0 0,0 0 0 0 0,-1 0 0 0 0,1 0 0 0 0,-1 0-1 0 0,1 0 1 0 0,-1 0 0 0 0,1 1-1 0 0,-1 1-1 0 0,1-2 1 0 0,-1 0 0 0 0,0 0 0 0 0,0 0 0 0 0,0 0 0 0 0,0 0 0 0 0,0 0 0 0 0,-1-1 0 0 0,1 1 0 0 0,0 0 0 0 0,0 0 0 0 0,-1 0 0 0 0,1 0 0 0 0,0 0 0 0 0,-1 0 0 0 0,-2 11 0 0 0,3-9 0 0 0,-1 0 0 0 0,1-1 0 0 0,-1 1 0 0 0,0 0 0 0 0,0 0 0 0 0,0-1 0 0 0,0 1 0 0 0,-1 0 0 0 0,-4 12 0 0 0,4-10 4 0 0,2-3 4 0 0,-1 1 0 0 0,1-1-1 0 0,-1 0 1 0 0,0 0-1 0 0,0 0 1 0 0,0 0 0 0 0,0 0-1 0 0,0-1 1 0 0,-2 3-8 0 0,-2 3 15 0 0,-1 2 70 0 0,-9 11 214 0 0,11-15-237 0 0,0-1 43 0 0,-3 6 198 0 0,-9 9 387 0 0,15-18-570 0 0,1-1-35 0 0,0 0-18 0 0,0 0-3 0 0,0 0 0 0 0,0 0 5 0 0,0 0 16 0 0,0 0-14 0 0,0 0-1 0 0,0 0 2 0 0,2 1 6 0 0,1 1-19 0 0,5 2 44 0 0,8-8 164 0 0,-8 2-183 0 0,0 1-53 0 0,-1 0 29 0 0,12-5-54 0 0,-3-1 72 0 0,-5 6-78 0 0,-6 0-54 0 0,2-1-51 0 0,-5 1 108 0 0,1 0-57 0 0,1 1-57 0 0,-1 0-60 0 0,1 0-59 0 0,-1 0-62 0 0,1 0-62 0 0,-1 0-65 0 0,-1 1-99 0 0,0-1-77 0 0,-1 0 230 0 0,-1 0-50 0 0,0 0-46 0 0,1 0-39 0 0,-1 0-145 0 0,0 0-38 0 0,0 0-176 0 0,0 0-470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04.9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17 7744 0 0,'0'0'174'0'0,"0"0"29"0"0,0 0 12 0 0,-2 0-35 0 0,1 0-174 0 0,0 0 1 0 0,0 0 0 0 0,1 0-1 0 0,-1 0 1 0 0,0-1 0 0 0,1 1-1 0 0,-1 0 1 0 0,0 0 0 0 0,1 0-1 0 0,-1 0 1 0 0,0-1 0 0 0,1 1-1 0 0,-1 0 1 0 0,1-1 0 0 0,-1 1-7 0 0,-1-4 103 0 0,1-3 119 0 0,1 7-222 0 0,0 0 7 0 0,0 0 0 0 0,0 0 1 0 0,1 0-1 0 0,-1 0 0 0 0,0 0 0 0 0,0 0 0 0 0,0 0 1 0 0,0 0-1 0 0,0 0 0 0 0,0 0 0 0 0,0-1 1 0 0,0 1-1 0 0,0 0 0 0 0,0 0 0 0 0,0 0 0 0 0,0 0 1 0 0,0 0-1 0 0,0 0 0 0 0,-1 0 0 0 0,1 0 0 0 0,0 0 1 0 0,0 0-1 0 0,0-1 0 0 0,0 1 0 0 0,0 0 0 0 0,0 0 1 0 0,0 0-1 0 0,0 0 0 0 0,0 0 0 0 0,0 0 0 0 0,0 0 1 0 0,0 0-1 0 0,0 0 0 0 0,0 0 0 0 0,0 0 0 0 0,0 0 1 0 0,-1 0-1 0 0,1 0 0 0 0,0 0 0 0 0,0 0 0 0 0,0 0 1 0 0,0 0-1 0 0,0 0 0 0 0,0 0 0 0 0,0 0 0 0 0,0 0 1 0 0,0 0-1 0 0,0 0 0 0 0,-1 0 0 0 0,1 0 1 0 0,0 0-1 0 0,0 0 0 0 0,0 0 0 0 0,0 0 0 0 0,0 0 1 0 0,0 0-1 0 0,0 0-7 0 0,-11 0 579 0 0,2 0-97 0 0,2 0-95 0 0,-14 0 571 0 0,11 0-512 0 0,5 2-180 0 0,1 1-181 0 0,0 0 1 0 0,0-1-1 0 0,0 0 0 0 0,0 0 0 0 0,0 0 0 0 0,-3 1-85 0 0,-23 12 446 0 0,29-14-422 0 0,-1 0-1 0 0,1 0 1 0 0,0 0 0 0 0,0 0-1 0 0,-1 0 1 0 0,1 0 0 0 0,0 0-1 0 0,0 1 1 0 0,0-1 0 0 0,0 1-24 0 0,-8 18 285 0 0,3-8 0 0 0,0 0 1 0 0,-7 10-286 0 0,-2 1 195 0 0,-22 40 354 0 0,26-41-397 0 0,2 1 4 0 0,2 9 3 0 0,6-24-118 0 0,-1-1-1 0 0,1 1 1 0 0,-1 0-1 0 0,-1-1 1 0 0,0 0-1 0 0,-1 3-40 0 0,1-3 39 0 0,0 0 0 0 0,1 0 0 0 0,0 0 0 0 0,0 1 0 0 0,1-1 0 0 0,-1 6-39 0 0,-1 7 68 0 0,-8 17 62 0 0,6 5-9 0 0,0-18-46 0 0,2-14-35 0 0,1 1 1 0 0,1-1-1 0 0,0 1 0 0 0,0 2-40 0 0,0 17 88 0 0,0-22-54 0 0,1 1 0 0 0,0-1 0 0 0,0 1 0 0 0,1-1 0 0 0,0 1 0 0 0,1 5-34 0 0,9 7 112 0 0,-7-8-28 0 0,0 3 43 0 0,4-3 40 0 0,-6-8 39 0 0,1 8-32 0 0,-1-9-167 0 0,1 0 1 0 0,0 0-1 0 0,0 0 1 0 0,0-1 0 0 0,2 2-8 0 0,20 19-6 0 0,-11-11-10 0 0,-9-9-96 0 0,2-4 69 0 0,-1 1 8 0 0,3 5-40 0 0,-5-1-30 0 0,-2-4-164 0 0,0 0 58 0 0,0 0 51 0 0,-1-1 43 0 0,1 0 21 0 0,0 0 35 0 0,3 0-49 0 0,-3-1 39 0 0,-1 1-48 0 0,15 0-592 0 0,-1 0-7 0 0</inkml:trace>
  <inkml:trace contextRef="#ctx0" brushRef="#br0" timeOffset="15468.44">450 240 6648 0 0,'0'0'149'0'0,"0"0"23"0"0,0 0 12 0 0,0 0 45 0 0,0 0-49 0 0,0 0 35 0 0,0 0 256 0 0,0 0-207 0 0,0 0-51 0 0,1 0-44 0 0,-1 0-37 0 0,2 1 34 0 0,1 2 77 0 0,-3-2-73 0 0,0 0 207 0 0,0-1-7 0 0,2 1-18 0 0,0 2-47 0 0,1 0-43 0 0,-1 2-41 0 0,1 3 118 0 0,-2-2-114 0 0,-1-1-74 0 0,1-1-43 0 0,1 7 135 0 0,1-5-96 0 0,-1 0 10 0 0,-3 1-43 0 0,0 0-9 0 0,3 0 38 0 0,3 8 72 0 0,-3-7-68 0 0,-1 0-1 0 0,1-1 1 0 0,-1 1-1 0 0,0 3-146 0 0,-1 0 149 0 0,1 0 0 0 0,1 1 1 0 0,1 5-150 0 0,-1-5 124 0 0,0-1 1 0 0,0 0-1 0 0,-1 7-124 0 0,-1-5 274 0 0,0 0-43 0 0,0 13 122 0 0,0 5-67 0 0,0 14 13 0 0,-2-35-166 0 0,0-3-43 0 0,1-5-76 0 0,1-1-1 0 0,-1 0 1 0 0,1 0-1 0 0,-1 1 1 0 0,1-1-1 0 0,0 0 1 0 0,0 1 0 0 0,0-1-1 0 0,0 0 1 0 0,0 1-1 0 0,0-1 1 0 0,0 0-1 0 0,0 1 1 0 0,0-1-1 0 0,0 0 1 0 0,1 1-1 0 0,-1-1-13 0 0,2 2 24 0 0,1 1-13 0 0,-3 2 40 0 0,1 5 56 0 0,-1-7-48 0 0,0 0-63 0 0,0-2-83 0 0,0-1-106 0 0,0-1 51 0 0,0 0-35 0 0,1 0-38 0 0,-1-1-39 0 0,0 1-43 0 0,0-1-45 0 0,1 0-49 0 0,-1 0-50 0 0,1 0-170 0 0,-1 0-85 0 0,1-1-90 0 0,0 0-94 0 0,0 0-1047 0 0,-1-2-1088 0 0</inkml:trace>
  <inkml:trace contextRef="#ctx0" brushRef="#br0" timeOffset="15892.45">482 492 5136 0 0,'0'0'149'0'0,"1"0"-7"0"0,4 0 12 0 0,-2 0-36 0 0,-1 0 168 0 0,-1 0-127 0 0,0 0 595 0 0,-1 0-223 0 0,1 0-118 0 0,0 0-98 0 0,1 0-80 0 0,0 0-19 0 0,6 0 177 0 0,-4 0-158 0 0,-3 0-89 0 0,0 0 35 0 0,0 0 41 0 0,0 0 47 0 0,4 0 126 0 0,1 0-42 0 0,1-1-43 0 0,-1 1-34 0 0,8 1 184 0 0,-4-1-185 0 0,0 2-48 0 0,7 3 123 0 0,-7-1-259 0 0,6-1 99 0 0,-1-1-28 0 0,-4 2-121 0 0,-4-1-43 0 0,-6-2 3 0 0,1-1 0 0 0,-1 1 0 0 0,0-1-1 0 0,1 1 1 0 0,-1 0 0 0 0,0 0 0 0 0,1 0-1 0 0,-1-1 1 0 0,0 1 0 0 0,0 0 0 0 0,0 0-1 0 0,0 1 1 0 0,0-1 0 0 0,0 0 0 0 0,0 0-1 0 0,0 0 0 0 0,6 7 50 0 0,-7-8-51 0 0,0 1 0 0 0,1-1 1 0 0,-1 0-1 0 0,0 0 0 0 0,1 1 1 0 0,-1-1-1 0 0,0 0 0 0 0,0 1 1 0 0,1-1-1 0 0,-1 0 0 0 0,0 1 1 0 0,0-1-1 0 0,1 0 0 0 0,-1 1 1 0 0,0-1-1 0 0,0 0 0 0 0,0 1 1 0 0,0-1-1 0 0,0 1 0 0 0,1-1 1 0 0,-1 1-1 0 0,0-1 0 0 0,0 0 1 0 0,0 1-1 0 0,0-1 0 0 0,0 1 1 0 0,0 1-112 0 0,3 2 38 0 0,2 6 24 0 0,-2-5 96 0 0,-2-4-35 0 0,-1 0 0 0 0,0 0 0 0 0,0 0 0 0 0,1 0 0 0 0,-1 0 0 0 0,0 0 0 0 0,0 0 0 0 0,0 0 0 0 0,0 0 0 0 0,0 0 0 0 0,0-1 0 0 0,-1 1 0 0 0,1 0 0 0 0,0 0 0 0 0,-1 0-11 0 0,-1 6 34 0 0,0-3-41 0 0,2-4 3 0 0,-3 10 4 0 0,3-9 0 0 0,0-1 0 0 0,-1 1 0 0 0,1 0 0 0 0,0 0 0 0 0,0 0 0 0 0,-1-1 0 0 0,1 1 0 0 0,0 0 0 0 0,-1 0 0 0 0,1-1 0 0 0,-1 1 0 0 0,1 0 0 0 0,-1-1 0 0 0,1 1 0 0 0,-1-1 0 0 0,1 1 0 0 0,-1-1 0 0 0,0 1 0 0 0,1-1 0 0 0,-1 1 0 0 0,0-1 0 0 0,0 1 0 0 0,-6 4 134 0 0,-4 8 172 0 0,5-6-169 0 0,0 0-53 0 0,1-3-74 0 0,0 0-47 0 0,-2 1 0 0 0,-11 6 7 0 0,0 0 54 0 0,14-9-13 0 0,1 0 1 0 0,-1-1 0 0 0,1 1-1 0 0,-1-1 1 0 0,1 0 0 0 0,-1 0-1 0 0,0-1 1 0 0,1 1 0 0 0,-4 0-12 0 0,-4 2-2 0 0,2 0 15 0 0,2-4 29 0 0,6 0-78 0 0,-7-1 124 0 0,5 1-148 0 0,1 0-19 0 0,1 1-44 0 0,-1 0-50 0 0,1 0-57 0 0,1 0 24 0 0,0 0-34 0 0,-1-1-331 0 0,1 1 75 0 0,0 0-47 0 0,-1-1-643 0 0,-1 0-449 0 0,-1-3-1080 0 0</inkml:trace>
  <inkml:trace contextRef="#ctx0" brushRef="#br0" timeOffset="16783.62">818 679 5840 0 0,'0'0'132'0'0,"0"0"17"0"0,0 0 11 0 0,1 1-63 0 0,0 1-41 0 0,0 0-6 0 0,-1 0 53 0 0,1-1 79 0 0,0 0-37 0 0,-1 0 37 0 0,1 0 42 0 0,-1 0 45 0 0,1 0 50 0 0,-1-1 56 0 0,1 1 58 0 0,-1-1 64 0 0,7 12 574 0 0,-2 5-96 0 0,-2-5-384 0 0,1-2-80 0 0,-3-9-465 0 0,2 5 285 0 0,-1 6 299 0 0,-1-7-385 0 0,1-3-47 0 0,-2-2-187 0 0,0 0 1 0 0,1 0 0 0 0,-1 0 0 0 0,0 0 0 0 0,0 1 0 0 0,0-1 0 0 0,1 0 0 0 0,-1 0 0 0 0,0 0-1 0 0,0 1 1 0 0,0-1 0 0 0,0 0 0 0 0,1 0 0 0 0,-1 1 0 0 0,0-1 0 0 0,0 0 0 0 0,0 1-1 0 0,0-1 1 0 0,0 0 0 0 0,0 0 0 0 0,0 1 0 0 0,0-1 0 0 0,0 0 0 0 0,0 0 0 0 0,0 1 0 0 0,0-1-12 0 0,1 4 170 0 0,1 0-31 0 0,0-2-12 0 0,-1 1 22 0 0,-1 0 36 0 0,1 2 75 0 0,-1-4 140 0 0,-1-1-100 0 0,1-1-84 0 0,0-1-72 0 0,0-3-29 0 0,-1 0-86 0 0,-1-5-26 0 0,0 5 82 0 0,2 3-77 0 0,-1 0 0 0 0,1 1 0 0 0,-1-1 0 0 0,1 1 0 0 0,0-1 0 0 0,0 0 0 0 0,0 1 0 0 0,0-1 0 0 0,0 0 0 0 0,0 1 0 0 0,0-1 0 0 0,1 1 0 0 0,-1-1 0 0 0,1 0 0 0 0,-1 1-1 0 0,1-1 1 0 0,0 0-8 0 0,3-14-8 0 0,0 7-54 0 0,11-6-3 0 0,-7 10 34 0 0,-6 4 23 0 0,0-1 0 0 0,0 1 0 0 0,0 0 0 0 0,0 0 0 0 0,0 1 0 0 0,0-1 0 0 0,0 0 0 0 0,0 1 0 0 0,1-1 0 0 0,-1 1 0 0 0,0 0 0 0 0,0 0 0 0 0,0 0 1 0 0,1 0 7 0 0,3-1-3 0 0,-1 2 1 0 0,1-1-1 0 0,0 1 1 0 0,0-1 0 0 0,0 2 2 0 0,-4-2-2 0 0,0 1 1 0 0,1 0 0 0 0,-1 0 0 0 0,0 1 0 0 0,1-1-1 0 0,-1 0 1 0 0,0 1 0 0 0,0-1 0 0 0,0 1-1 0 0,0-1 1 0 0,0 2 1 0 0,5 3-67 0 0,-1 0 61 0 0,-5-5 15 0 0,1 1-1 0 0,0-1 1 0 0,-1 1-1 0 0,1 0 0 0 0,-1 0 1 0 0,0 0-1 0 0,1 0 1 0 0,-1 2-9 0 0,1 5 3 0 0,1-2 30 0 0,0-1 3 0 0,-2 7-41 0 0,-1-13 5 0 0,0 1 0 0 0,0-1 0 0 0,0 1 0 0 0,0-1 0 0 0,0 1 0 0 0,0-1 0 0 0,0 1 0 0 0,0-1 0 0 0,0 1 0 0 0,0-1 0 0 0,0 1 0 0 0,0 0 0 0 0,-1-1 0 0 0,1 1 0 0 0,0-1 0 0 0,0 1 0 0 0,-1-1 0 0 0,1 0 0 0 0,0 1 0 0 0,0-1 0 0 0,-1 1 0 0 0,1-1 0 0 0,-1 1 0 0 0,1-1 0 0 0,-2 2 0 0 0,1 2 14 0 0,1-3 61 0 0,0-1-18 0 0,0 0-142 0 0,0 0 13 0 0,0 0-72 0 0,0 0-85 0 0,0 0 65 0 0,0 0-38 0 0,0 0-41 0 0,0 0-39 0 0,0 0-387 0 0,0 0 90 0 0,0 0-53 0 0,0 0-749 0 0,0 0-593 0 0,0 0-1124 0 0</inkml:trace>
  <inkml:trace contextRef="#ctx0" brushRef="#br0" timeOffset="17098.55">1096 724 8576 0 0,'0'0'197'0'0,"0"0"24"0"0,0 0 17 0 0,0 1-72 0 0,1 0-91 0 0,2 3-73 0 0,-1-3 80 0 0,3-1 594 0 0,-1 0-170 0 0,-1 0-78 0 0,1 0-80 0 0,-2 0-80 0 0,1 1-81 0 0,-1 0-82 0 0,1 0-81 0 0,-1 1-83 0 0,-2-2 59 0 0,4 2 48 0 0,10-8-32 0 0,-9 5-56 0 0,5 1-109 0 0,-6 0 58 0 0,3 0-69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28.9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6056 0 0,'0'0'176'0'0,"0"0"-44"0"0,1 0-66 0 0,-1-1-46 0 0,3 2-45 0 0,-2 0 40 0 0,2 2 2 0 0,2 1-52 0 0,-2-1 78 0 0,-1 1 93 0 0,-1-2-20 0 0,0 0 39 0 0,4 5 290 0 0,7 1 133 0 0,-2-1-152 0 0,-4-2-111 0 0,28 35 644 0 0,-12-12-407 0 0,-6-7-222 0 0,0-1-74 0 0,-7-8 5 0 0,0 1 0 0 0,-1-1 0 0 0,6 14-261 0 0,8 20 425 0 0,-6-13-192 0 0,0 2 16 0 0,-5-8 24 0 0,-2 1 0 0 0,4 24-273 0 0,-4-8 272 0 0,-7-4 63 0 0,-1-27-168 0 0,0 0 44 0 0,-2 11 216 0 0,-1-10 120 0 0,-1 0 0 0 0,-3 14-547 0 0,1-12 292 0 0,-1-1-51 0 0,2-3-39 0 0,-14 21 533 0 0,9-22-481 0 0,2-4-18 0 0,3-1-77 0 0,-11 8 173 0 0,6-7-175 0 0,-4 5 151 0 0,-1 2 51 0 0,4-7-165 0 0,1-3-90 0 0,0-3-73 0 0,7-1 45 0 0,0 1-9 0 0,-2 1-47 0 0,-1 1-44 0 0,4-2-13 0 0,1-1-41 0 0,0 0 13 0 0,0 0-35 0 0,0 0-15 0 0,0 0-36 0 0,0 0-39 0 0,0 0-46 0 0,0 0-48 0 0,0 0-46 0 0,0 0-42 0 0,0 0-38 0 0,0 0-267 0 0,0 0-64 0 0,0 0-49 0 0,0 0-36 0 0,0 0-1484 0 0,0 0-1316 0 0</inkml:trace>
  <inkml:trace contextRef="#ctx0" brushRef="#br0" timeOffset="2215.79">401 899 6880 0 0,'0'0'157'0'0,"0"0"23"0"0,0 0 11 0 0,2 0-47 0 0,2-1-96 0 0,-2-1-22 0 0,0 0 111 0 0,9 1 333 0 0,-7 0-211 0 0,2-1 79 0 0,2-1 86 0 0,-1 2-62 0 0,16 1 812 0 0,-14 0-710 0 0,1 0-29 0 0,-5 0-262 0 0,-1 0-37 0 0,2 3 111 0 0,-1 4-65 0 0,-3 1-62 0 0,-3 0-62 0 0,-10 26 40 0 0,-3 3-57 0 0,-25 47 87 0 0,35-77-107 0 0,-4 3 66 0 0,-4 5 59 0 0,12-14-251 0 0,-1 0 34 0 0,0 1 24 0 0,0 0 120 0 0,0 0 107 0 0,-1 1 146 0 0,2 0 303 0 0,1 0 54 0 0,2-1-264 0 0,0-1-125 0 0,1-1-75 0 0,3 1 25 0 0,0 1-82 0 0,4 1 58 0 0,-6-3-354 0 0,0 0 74 0 0,1 0 62 0 0,-1 0 51 0 0,4 0 161 0 0,7 0 264 0 0,-9 0-297 0 0,-1 0-53 0 0,1 0-85 0 0,-3 0-71 0 0,0 0-47 0 0,0 0-53 0 0,0 0-59 0 0,1 0-86 0 0,-1 0-84 0 0,1 0-90 0 0,-1 0-97 0 0,1 0-107 0 0,-1 0-113 0 0,1 0-121 0 0,-3 0 395 0 0,1 0-33 0 0,1 0-1471 0 0,3 0-1133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34.4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13 5208 0 0,'0'0'116'0'0,"0"0"17"0"0,0 0 11 0 0,2 0 28 0 0,13 1 548 0 0,-2 0-244 0 0,0 0-37 0 0,0-3-53 0 0,-3-1-68 0 0,3-2-19 0 0,-9 3-204 0 0,0 1-1 0 0,0 0 1 0 0,0 1-1 0 0,0-1 0 0 0,0 1 1 0 0,1-1-95 0 0,5 1 228 0 0,3 0 65 0 0,-10 0-200 0 0,36 0 482 0 0,28 0 183 0 0,-50 1-652 0 0,8 4-2 0 0,3 1 4 0 0,-7-5 3 0 0,-8 1-56 0 0,2 4-39 0 0,-6-3-3 0 0,1 1 12 0 0,-1-1-1 0 0,1 2 1 0 0,2 0-25 0 0,-11-4 0 0 0,12 10 0 0 0,11 5 53 0 0,-21-5-5 0 0,-3-4 52 0 0,0 10 209 0 0,-3-13-91 0 0,-2 3-89 0 0,1 1-35 0 0,3-5-58 0 0,-1 1 1 0 0,0-1-1 0 0,0 0 0 0 0,-1 0 0 0 0,1 0 0 0 0,-3 3-36 0 0,-6 6 49 0 0,6-6-31 0 0,0-1 0 0 0,-1 1 0 0 0,1-1-1 0 0,-1 0 1 0 0,-7 4-18 0 0,-17 9 57 0 0,1-1-32 0 0,7-7 33 0 0,-5 0 16 0 0,-12 6 54 0 0,30-13-112 0 0,-2 1 39 0 0,-33 11 251 0 0,32-13-238 0 0,11-1-51 0 0,-1-1 1 0 0,0 0-1 0 0,0 1 0 0 0,0-1 1 0 0,0 1-1 0 0,0-1 0 0 0,0 1 1 0 0,0 0-1 0 0,1 0 0 0 0,-1 0 1 0 0,0 0-1 0 0,1 0 0 0 0,-1 1 1 0 0,1-1-1 0 0,-1 0-17 0 0,-13 10 124 0 0,13-11-106 0 0,-1 1-1 0 0,1 0 1 0 0,-1-1-1 0 0,0 0 1 0 0,1 1-1 0 0,-1-1 1 0 0,-2 0-18 0 0,4 0 11 0 0,0 0 0 0 0,-1 0 1 0 0,1 0-1 0 0,-1 0 0 0 0,1 0 1 0 0,0 1-1 0 0,-1-1 0 0 0,1 0 1 0 0,0 1-1 0 0,-1 0 0 0 0,1-1 1 0 0,0 1-1 0 0,-1-1 1 0 0,1 1-1 0 0,-1 1-11 0 0,-4 2 46 0 0,0-2-13 0 0,6-2-31 0 0,-1 0-1 0 0,1 1 1 0 0,0-1-1 0 0,-1 0 1 0 0,1 0-1 0 0,0 0 0 0 0,-1 0 1 0 0,1 0-1 0 0,0 1 1 0 0,-1-1-1 0 0,1 0 1 0 0,0 0-1 0 0,-1 1 1 0 0,1-1-1 0 0,0 0 1 0 0,0 0-1 0 0,-1 1 1 0 0,1-1-1 0 0,0 0 1 0 0,0 1-1 0 0,-1-1 1 0 0,1 0-1 0 0,0 1 1 0 0,0-1-1 0 0,0 1 0 0 0,0-1 1 0 0,0 0-1 0 0,0 1 1 0 0,-1-1-1 0 0,1 1 1 0 0,0-1-1 0 0,0 0 1 0 0,0 1-1 0 0,0-1 1 0 0,1 0-1 0 0,-1 1-1 0 0,0 1 70 0 0,0-2-1 0 0,2 0-10 0 0,0 0-58 0 0,0 1 1 0 0,-1-1 0 0 0,1 0-1 0 0,0 1 1 0 0,0-1 0 0 0,0 1 0 0 0,-1 0-1 0 0,1 0 1 0 0,0-1 0 0 0,0 2-2 0 0,17 7 55 0 0,-17-9-52 0 0,5 3-1 0 0,-1-1-1 0 0,1-1 1 0 0,0 1 0 0 0,0-1 0 0 0,6 1-2 0 0,-10-2 2 0 0,0 0 1 0 0,0 1 0 0 0,0-1-1 0 0,-1 1 1 0 0,1 0 0 0 0,0 0 0 0 0,0 0-1 0 0,-1 0 1 0 0,1 1 0 0 0,0-1-1 0 0,-1 1 1 0 0,3 1-3 0 0,-3-1 4 0 0,-1-1-1 0 0,1 0 1 0 0,0 0-1 0 0,1 1 1 0 0,-1-1-1 0 0,0 0 1 0 0,0-1-1 0 0,0 1 1 0 0,0 0-1 0 0,1-1 1 0 0,-1 1-1 0 0,1-1-3 0 0,2 2 43 0 0,3 9-32 0 0,-7-9-6 0 0,-1-1 0 0 0,1 1 1 0 0,-1-1-1 0 0,1 1 0 0 0,-1-1 1 0 0,0 1-1 0 0,0-1 0 0 0,0 1 1 0 0,0-1-1 0 0,0 1 0 0 0,0-1 1 0 0,0 1-1 0 0,0-1 1 0 0,-1 1-1 0 0,1-1 0 0 0,-1 1 1 0 0,1-1-1 0 0,-1 1 0 0 0,1-1 1 0 0,-1 0-1 0 0,0 1 0 0 0,0-1 1 0 0,0 0-1 0 0,1 0 0 0 0,-1 0 1 0 0,-1 1-1 0 0,1-1 0 0 0,0 0 1 0 0,-1 1-6 0 0,-18 13 126 0 0,1-4 65 0 0,-8 11 57 0 0,13-16-153 0 0,-6 2-11 0 0,-12 4 41 0 0,23-8-58 0 0,-1 2 57 0 0,5-3-99 0 0,3 0 47 0 0,4-3-12 0 0,-2 0-60 0 0,0-1 0 0 0,1 1 1 0 0,-1 0-1 0 0,0 0 0 0 0,1 0 1 0 0,-1 0-1 0 0,0 0 1 0 0,1 0-1 0 0,-1 1 0 0 0,0-1 1 0 0,1 0-1 0 0,-1 0 1 0 0,0 0-1 0 0,1 0 0 0 0,-1 0 1 0 0,0 0-1 0 0,1 1 1 0 0,-1-1-1 0 0,0 0 0 0 0,0 0 1 0 0,1 0-1 0 0,-1 1 1 0 0,0-1-1 0 0,0 0 0 0 0,1 0 1 0 0,-1 1-1 0 0,0-1 1 0 0,0 0-1 0 0,0 0 0 0 0,1 1 1 0 0,-1-1-1 0 0,6 9 0 0 0,16 4 0 0 0,26 7-4 0 0,-24-12 14 0 0,-3 2 37 0 0,16 5-36 0 0,21 25-11 0 0,-36-29 0 0 0,-21-11 0 0 0,1 1 0 0 0,0-1 0 0 0,-1 1 0 0 0,1-1 0 0 0,-1 1 0 0 0,1 0 0 0 0,-1 0 0 0 0,1 0 0 0 0,-1 0 0 0 0,0 0 0 0 0,1 0 0 0 0,-1 0 0 0 0,0 0 0 0 0,0 1 0 0 0,0-1 0 0 0,0 0 0 0 0,1 1 0 0 0,-1 0 0 0 0,0-1 0 0 0,0 0 0 0 0,1 1 0 0 0,-1-1 0 0 0,1 0 0 0 0,-1 0 0 0 0,1 0 0 0 0,-1 0 0 0 0,1 0 0 0 0,1 1 0 0 0,0 0 0 0 0,-1 0 0 0 0,1 0 0 0 0,0 0 0 0 0,-1 1 0 0 0,1-1 0 0 0,-1 1 0 0 0,0 0 0 0 0,1 0 0 0 0,-1 0 0 0 0,0 1 0 0 0,13 15 0 0 0,4-1 0 0 0,-10 4 0 0 0,11-5 0 0 0,-15-10 2 0 0,0-1 1 0 0,-1 1 0 0 0,1 0 0 0 0,-1 1 0 0 0,-1-1 0 0 0,3 7-3 0 0,4 8 36 0 0,-5-12-33 0 0,-1 2 1 0 0,-1-1 0 0 0,2 8-4 0 0,2 6 0 0 0,-6-20 0 0 0,1 0 0 0 0,-2 0 0 0 0,1 0 0 0 0,-1 0 0 0 0,1 0 0 0 0,-1 0 0 0 0,-1 1 0 0 0,0 3 0 0 0,0 7 0 0 0,1-13 0 0 0,0-1 0 0 0,0 1 0 0 0,0 0 0 0 0,-1-1 0 0 0,1 1 0 0 0,-1 0 0 0 0,0-1 0 0 0,0 1 0 0 0,0-1-1 0 0,-1 3 2 0 0,-2 4-1 0 0,1-2 12 0 0,0 0 1 0 0,-1-1 0 0 0,1 1 0 0 0,-2 0 0 0 0,1-1-1 0 0,-4 3-12 0 0,-4 8 24 0 0,2-5 82 0 0,7-9-68 0 0,-2 1-1 0 0,1-1 0 0 0,0 0 0 0 0,0-1 0 0 0,-2 2-37 0 0,-13 7 143 0 0,18-10-129 0 0,-18 8 113 0 0,10-7-42 0 0,-1-1 51 0 0,0-1-6 0 0,1 2 0 0 0,-1-1 0 0 0,-6 2-130 0 0,7 0 94 0 0,0-2 1 0 0,0 1-1 0 0,-8-1-94 0 0,-15 0 170 0 0,-11-1-15 0 0,24-3-59 0 0,7 0-38 0 0,-49-13 190 0 0,4 0-50 0 0,54 15-189 0 0,0-1 1 0 0,0 1-1 0 0,0 0 0 0 0,1-1 0 0 0,-1 1 0 0 0,0-1 0 0 0,1 0 0 0 0,-1 0 0 0 0,1 0-9 0 0,-13-9 36 0 0,10 9-58 0 0,4 2-25 0 0,-1 0-36 0 0,1 0-19 0 0,0 0-37 0 0,0 0-40 0 0,1 0-48 0 0,-1 0-50 0 0,1 0-47 0 0,-1 0-44 0 0,1 0-39 0 0,0 0-269 0 0,-1 0-63 0 0,1 0-51 0 0,0 0-35 0 0,0 0-1479 0 0,0 0-1304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40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214 178 5936 0 0,'0'0'169'0'0,"0"0"-30"0"0,0 0 13 0 0,0 0 71 0 0,0 0 207 0 0,0 0 379 0 0,0 0 30 0 0,0 0-35 0 0,0 0-534 0 0,0 0 87 0 0,0 0 192 0 0,0 0-18 0 0,0-3-27 0 0,0-9-100 0 0,3 6-42 0 0,9-6-8 0 0,-10 10-17 0 0,-2 2-61 0 0,0-3-27 0 0,0-1-199 0 0,0-1 74 0 0,0-1 46 0 0,0-11 284 0 0,0 8-233 0 0,0 5-145 0 0,0 2-57 0 0,-2-4 191 0 0,0 5-178 0 0,1-1-10 0 0,0 1-1 0 0,0 0 1 0 0,0 0 0 0 0,0-1 0 0 0,0 1-1 0 0,0-1 1 0 0,0 1 0 0 0,0-1 0 0 0,0-1-22 0 0,-1-5 155 0 0,1 3-31 0 0,1-1 39 0 0,0 6-151 0 0,0-1 0 0 0,0 0 0 0 0,0 1 0 0 0,0-1 0 0 0,0 0 0 0 0,0 1 0 0 0,-1-1 0 0 0,1 0 0 0 0,0 1 0 0 0,0-1 0 0 0,-1 1 0 0 0,1-1 0 0 0,0 0 1 0 0,0 1-1 0 0,-1-1 0 0 0,1 1 0 0 0,-1-1-12 0 0,1 1 8 0 0,-1-1 0 0 0,1 1 0 0 0,-1 0-1 0 0,1-1 1 0 0,-1 1 0 0 0,0 0 0 0 0,1 0 0 0 0,-1-1 0 0 0,1 1 0 0 0,-1 0 0 0 0,0 0 0 0 0,1 0 0 0 0,-1 0 0 0 0,0 0 0 0 0,1 0 0 0 0,-1 0 0 0 0,0 0-8 0 0,1 0 1 0 0,0 0 1 0 0,0 0 0 0 0,0 0 0 0 0,0 0-1 0 0,0 0 1 0 0,0 0 0 0 0,-1 0 0 0 0,1 0-1 0 0,0 0 1 0 0,0 0 0 0 0,0 0 0 0 0,0 0-1 0 0,0 0 1 0 0,0 0 0 0 0,0 0 0 0 0,0 0-1 0 0,-1 0 1 0 0,1 0 0 0 0,0 0 0 0 0,0 0-1 0 0,0 0 1 0 0,0 0 0 0 0,0 0 0 0 0,0 0-1 0 0,0 0 1 0 0,0-1 0 0 0,0 1 0 0 0,0 0-1 0 0,0 0 1 0 0,-1 0 0 0 0,1 0 0 0 0,0 0-1 0 0,0 0 1 0 0,0 0 0 0 0,0 0 0 0 0,0 0-1 0 0,0 0 1 0 0,0 0 0 0 0,0-1 0 0 0,0 1-1 0 0,0 0 1 0 0,0 0 0 0 0,0 0 0 0 0,0 0-1 0 0,0 0 1 0 0,0 0 0 0 0,0 0 0 0 0,0 0-1 0 0,0 0 1 0 0,0-1 0 0 0,0 1 0 0 0,0 0-1 0 0,0 0 1 0 0,0 0 0 0 0,0 0 0 0 0,0 0-1 0 0,0 0 0 0 0,0-12 95 0 0,-3 6-16 0 0,-9-6-52 0 0,10 9 30 0 0,-1 3-3 0 0,-4 0-46 0 0,-38-1 122 0 0,29 5-133 0 0,-2 11 2 0 0,-17 20 0 0 0,33-33 0 0 0,1-1 0 0 0,-1 1 0 0 0,1 0 0 0 0,-1 0 0 0 0,1 0 0 0 0,0-1 0 0 0,-1 1 0 0 0,1 0 0 0 0,0 1 0 0 0,0-1 0 0 0,-4 24 0 0 0,-4-17 0 0 0,9-9 0 0 0,-1 1 0 0 0,1-1 0 0 0,-1 0 0 0 0,1 1 0 0 0,0-1 0 0 0,-1 0 0 0 0,1 1 0 0 0,-1-1 0 0 0,1 1 0 0 0,0-1 0 0 0,-1 1 0 0 0,1-1 0 0 0,0 1 0 0 0,0-1 0 0 0,-1 1 0 0 0,1-1 0 0 0,0 1 0 0 0,0-1 0 0 0,0 1 0 0 0,0 0 0 0 0,-1-1 0 0 0,1 1 0 0 0,0-1 0 0 0,0 1 0 0 0,0-1 0 0 0,0 1 0 0 0,1 0 0 0 0,-1-1 0 0 0,0 1 0 0 0,0 2 0 0 0,0 0 0 0 0,0-1 0 0 0,-1 1 0 0 0,1 0 0 0 0,-1 0 0 0 0,0 0 0 0 0,1 0 0 0 0,-1-1 0 0 0,0 1 0 0 0,-1 0 0 0 0,0 1 0 0 0,1-1 0 0 0,-1-1 0 0 0,1 1 0 0 0,0 0 0 0 0,0-1 0 0 0,0 1 0 0 0,1 0 0 0 0,-1 0 0 0 0,1-1 0 0 0,-1 1 0 0 0,1 0 0 0 0,0 2 1 0 0,0 69-2 0 0,-1-64 1 0 0,1-7 0 0 0,0 0 0 0 0,-1 1 0 0 0,1-1 0 0 0,0 0 0 0 0,1 1 0 0 0,-1-1 0 0 0,0 0 0 0 0,1 0 0 0 0,0 1 0 0 0,0-1 0 0 0,0 1 0 0 0,1 0 0 0 0,0 0 0 0 0,0 0 0 0 0,0 0 0 0 0,-1 0 0 0 0,1 0 0 0 0,-1 1 0 0 0,0-1 0 0 0,0 1 0 0 0,-1-1 0 0 0,1 4 0 0 0,-1-4 0 0 0,0-1 0 0 0,0 1 0 0 0,1-1 0 0 0,-1 1 0 0 0,1 0 0 0 0,0-1 0 0 0,0 1 0 0 0,0-1 0 0 0,2 4 0 0 0,4 10 0 0 0,-2 15 0 0 0,13 9 0 0 0,-3-14-1 0 0,-1-4 20 0 0,-8-11 34 0 0,-5-10-41 0 0,0 1 1 0 0,0-1-1 0 0,1 1 1 0 0,-1-1-1 0 0,1 1 1 0 0,-1-1-1 0 0,1 0 1 0 0,0 0-1 0 0,0 0-12 0 0,11 12 58 0 0,13 13 35 0 0,-24-26-84 0 0,0 0-1 0 0,-1 1 0 0 0,1-1 0 0 0,0 0 0 0 0,-1 0 0 0 0,1 0 0 0 0,0 0 1 0 0,0-1-1 0 0,0 1 0 0 0,0 0 0 0 0,0-1 0 0 0,0 1 0 0 0,0-1 0 0 0,1 0-8 0 0,2 3 54 0 0,-3-1-54 0 0,0-1 1 0 0,-1 0-1 0 0,1 0 1 0 0,-1 1-1 0 0,1-1 1 0 0,0 0-1 0 0,0-1 1 0 0,0 1 0 0 0,0 0-1 0 0,0 0 1 0 0,0-1-1 0 0,0 1 1 0 0,1-1-1 0 0,18 2 7 0 0,-4-2 32 0 0,-11 0-18 0 0,2 0 23 0 0,1 0-3 0 0,6 0 34 0 0,-10 0-177 0 0,-2-1 62 0 0,10-3 104 0 0,-10 2-76 0 0,-1 1-35 0 0,0-1-45 0 0,1 1-79 0 0,-1-1-87 0 0,1 1-102 0 0,0 0-120 0 0,-2 0 191 0 0,0 1-36 0 0,1-1-37 0 0,-1 1-40 0 0,1 0-41 0 0,-1 0-44 0 0,1-1-45 0 0,-1 1-48 0 0,2 0-1494 0 0,-3 0-1181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41.2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10824 0 0,'0'0'241'0'0,"0"0"38"0"0,0 0 14 0 0,0 0-21 0 0,0 0-154 0 0,0 0-37 0 0,0 0 94 0 0,0 0 194 0 0,0 0 349 0 0,0 0 33 0 0,0 0-34 0 0,0 0-480 0 0,0 0 70 0 0,0 0 157 0 0,0 0-14 0 0,0 0-24 0 0,0 0-89 0 0,0 0-38 0 0,0 0-10 0 0,-3 3-30 0 0,-8 9-124 0 0,8-6-58 0 0,3-1-63 0 0,0 11 87 0 0,0-6-106 0 0,0 6-41 0 0,0-14-95 0 0,0-1-61 0 0,0 2-274 0 0,0-3 272 0 0,0 1 70 0 0,0-1 60 0 0,0 1 51 0 0,0 0 86 0 0,0 0 276 0 0,0 0-290 0 0,0 0-72 0 0,0-1-37 0 0,0 1-41 0 0,0-1-47 0 0,0 1-52 0 0,0 0-79 0 0,0 0-74 0 0,0 0-80 0 0,0 0-88 0 0,0 0-95 0 0,0 0-101 0 0,0 1-110 0 0,0-1-114 0 0,0 4-1103 0 0,0 5-1152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6:59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317 442 5328 0 0,'0'0'116'0'0,"0"-2"17"0"0,0 1-123 0 0,0 0 0 0 0,0 1-1 0 0,0-1 1 0 0,0 0 0 0 0,0 0-1 0 0,0 1 1 0 0,-1-1 0 0 0,1 0-1 0 0,0 1 1 0 0,0-1 0 0 0,-1 1-1 0 0,1-1 1 0 0,0 0 0 0 0,0 1-1 0 0,-1-1-9 0 0,0 1 10 0 0,1-1-1 0 0,-1 1 0 0 0,0 0 1 0 0,0-1-1 0 0,0 1 0 0 0,1 0 1 0 0,-1 0-1 0 0,0-1 0 0 0,0 1 1 0 0,0 0-1 0 0,0 0 0 0 0,0 0 1 0 0,1 0-1 0 0,-2 0-9 0 0,-14-2 27 0 0,12-1 10 0 0,0 1 65 0 0,-1-2 136 0 0,3 3-179 0 0,1 1 1 0 0,-1-1 0 0 0,0 1 0 0 0,1-1 0 0 0,-1 1-1 0 0,0-1 1 0 0,1 1 0 0 0,-1 0 0 0 0,0 0 0 0 0,1 0-1 0 0,-2 0-59 0 0,-7-1 492 0 0,-3 0-70 0 0,-1 1-37 0 0,1 1-43 0 0,5 2-51 0 0,4 4-44 0 0,4-7-232 0 0,-1 1 0 0 0,1-1 1 0 0,0 1-1 0 0,0-1 0 0 0,-1 0 1 0 0,1 1-1 0 0,0-1 0 0 0,-1 1 1 0 0,1-1-1 0 0,0 0 0 0 0,-1 1 0 0 0,1-1 1 0 0,-1 0-1 0 0,1 0 0 0 0,-1 1 1 0 0,1-1-1 0 0,0 0 0 0 0,-1 0 0 0 0,1 0 1 0 0,-1 1-1 0 0,1-1 0 0 0,-1 0 1 0 0,1 0-1 0 0,-1 0 0 0 0,1 0 1 0 0,-1 0-1 0 0,1 0 0 0 0,-1 0 0 0 0,1 0 1 0 0,-1 0-1 0 0,1 0 0 0 0,-1-1-15 0 0,-10 3 204 0 0,-2 5 14 0 0,5-2-96 0 0,3-3-55 0 0,5-2-50 0 0,-1 0-1 0 0,0 1 0 0 0,1-1 1 0 0,-1 0-1 0 0,0 1 0 0 0,1-1 1 0 0,-1 0-1 0 0,1 1 0 0 0,-1-1 1 0 0,1 1-1 0 0,-1-1 0 0 0,1 1 1 0 0,-1-1-1 0 0,1 1 0 0 0,-1-1 1 0 0,1 1-1 0 0,0 0 1 0 0,-1-1-1 0 0,1 1 0 0 0,0-1 1 0 0,0 1-1 0 0,-1 0-16 0 0,-1 4 61 0 0,1-3-35 0 0,-1-1-1 0 0,1 1 0 0 0,0-1 0 0 0,-1 1 0 0 0,1-1 0 0 0,-1 1 1 0 0,0-1-1 0 0,1 0 0 0 0,-1 0 0 0 0,0 0 0 0 0,0 0 1 0 0,0 0-1 0 0,-1 0-25 0 0,0 0 37 0 0,0 1 1 0 0,0 0 0 0 0,0 0-1 0 0,0 0 1 0 0,1 0 0 0 0,-2 1-38 0 0,2-1 41 0 0,-1 1 1 0 0,1 1-1 0 0,0-1 1 0 0,0 0 0 0 0,0 1-1 0 0,-1 0-41 0 0,2 0 37 0 0,-1-1 0 0 0,0 0 0 0 0,0 1 1 0 0,-1-1-1 0 0,1 0 0 0 0,-1 1-37 0 0,1-2 15 0 0,0-1 1 0 0,1 1-1 0 0,0 0 1 0 0,-1 0-1 0 0,1 0 1 0 0,0 0-1 0 0,0 0 1 0 0,0 1-1 0 0,0-1 1 0 0,0 0-1 0 0,1 0 1 0 0,-1 1-1 0 0,1-1 1 0 0,-1 1-16 0 0,-2 10 57 0 0,-23 39 101 0 0,22-32-139 0 0,4 39 114 0 0,1-30-125 0 0,-1-22-8 0 0,0-6 1 0 0,0 0-1 0 0,0-1 0 0 0,-1 1 1 0 0,1 0-1 0 0,0 0 0 0 0,0 0 0 0 0,0 0 1 0 0,0 0-1 0 0,0 0 0 0 0,1 0 0 0 0,-1 0 1 0 0,0 0-1 0 0,0 0 0 0 0,1 0 1 0 0,-1 0-1 0 0,0-1 0 0 0,1 1 0 0 0,-1 0 1 0 0,1 0-1 0 0,-1 0 0 0 0,1-1 0 0 0,-1 1 1 0 0,1 0-1 0 0,0 0 0 0 0,-1-1 1 0 0,1 1-1 0 0,0-1 0 0 0,0 1 0 0 0,-1-1 1 0 0,1 1-1 0 0,0-1 0 0 0,0 1 0 0 0,0-1 1 0 0,0 1-1 0 0,0-1 0 0 0,0 0 0 0 0,0 1 3 0 0,0 0 0 0 0,0-1 0 0 0,0 1 0 0 0,0 0-1 0 0,0 0 1 0 0,0 0 0 0 0,0 0 0 0 0,0 0 0 0 0,-1 0 0 0 0,1 0-1 0 0,0 0 1 0 0,0 0 0 0 0,-1 0 0 0 0,1 0 0 0 0,-1 0-3 0 0,0 0 0 0 0,1 0 1 0 0,-1 0 0 0 0,0 0 0 0 0,1-1-1 0 0,-1 1 1 0 0,0 0 0 0 0,1-1 0 0 0,-1 1-1 0 0,1 0 1 0 0,-1-1 0 0 0,1 1 0 0 0,-1-1-1 0 0,1 1 1 0 0,0-1 0 0 0,-1 1 0 0 0,1-1-1 0 0,0 1 1 0 0,-1-1 0 0 0,1 0 0 0 0,0 1-1 0 0,0-1 1 0 0,-1 0 0 0 0,1 0 0 0 0,0 1-1 0 0,0-1 1 0 0,0 0 0 0 0,-1 0 0 0 0,1 0-1 0 0,1 0 0 0 0,61 0 166 0 0,-48-3-107 0 0,1-10-25 0 0,0 0 6 0 0,-6 8-27 0 0,-7 4-7 0 0,-1 0 0 0 0,0 0-1 0 0,0 0 1 0 0,1 0-1 0 0,-1-1 1 0 0,0 1 0 0 0,0-1-1 0 0,0 1 1 0 0,0-1-6 0 0,3-3 10 0 0,7-8-38 0 0,18-17-142 0 0,-19 14 74 0 0,-6 0-44 0 0,0 1-55 0 0,5-1-81 0 0,0 3 28 0 0,-4-8-55 0 0,-3 8 136 0 0,7-19-344 0 0,-4 4-58 0 0,-2 18 299 0 0,-1 4 8 0 0,-1 2 90 0 0,-1 0-36 0 0,0-3-147 0 0,0-1-68 0 0,0-4-309 0 0,-1-1-80 0 0,0 13 812 0 0,0-14-1142 0 0,0-6-634 0 0</inkml:trace>
  <inkml:trace contextRef="#ctx0" brushRef="#br0" timeOffset="341.94">348 1 4328 0 0,'0'0'125'0'0,"0"0"-29"0"0,0 0-1 0 0,0 0 37 0 0,0 0 116 0 0,0 0 211 0 0,0 0 18 0 0,0 0 3 0 0,0 0 0 0 0,0 0 0 0 0,0 0 0 0 0,0 0-22 0 0,0 0-87 0 0,0 0-34 0 0,0 0-7 0 0,0 0-10 0 0,0 2-35 0 0,-1 5-113 0 0,-4 3 218 0 0,3-6-250 0 0,-1 0-57 0 0,1 0-75 0 0,0 1 107 0 0,1 2 36 0 0,1 19 424 0 0,0-15-376 0 0,0-3-103 0 0,1-2-64 0 0,-1 72 676 0 0,0 2-68 0 0,0 0-91 0 0,0-2-108 0 0,-1-73-389 0 0,1 1 0 0 0,-1-1 1 0 0,0 1-1 0 0,-1-1 0 0 0,1 1 1 0 0,-1 1-53 0 0,-5 15 187 0 0,6-5-98 0 0,2 8 52 0 0,-1-16-79 0 0,1 0 1 0 0,-1 0-1 0 0,-1 0 1 0 0,1 1 0 0 0,-2-1-1 0 0,0 3-62 0 0,-4 3 153 0 0,5-12-114 0 0,0 1 1 0 0,0-1 0 0 0,0 0-1 0 0,0 1 1 0 0,0-1-1 0 0,1 0 1 0 0,-1 1 0 0 0,1 1-40 0 0,-2 10 188 0 0,-3-6-35 0 0,-1 4-8 0 0,3 7 8 0 0,3 16 194 0 0,0-16-126 0 0,-3-5-95 0 0,-7-1-4 0 0,7-11-10 0 0,3-3 2 0 0,0 2-21 0 0,0 1-36 0 0,0 2-9 0 0,0-2-8 0 0,0-1 80 0 0,0-2-8 0 0,0 0-33 0 0,0 0-14 0 0,0 0-1 0 0,0 0 6 0 0,0 0 20 0 0,0 0 1 0 0,0-2-32 0 0,0-25-17 0 0,0 27-43 0 0,0 0-1 0 0,0 0 0 0 0,0 0 0 0 0,0 0 0 0 0,0 0 0 0 0,0 0 1 0 0,0 0-1 0 0,0 0 0 0 0,0 0 0 0 0,0 0 0 0 0,0-1 1 0 0,0 1-1 0 0,0 0 0 0 0,0 0 0 0 0,0 0 0 0 0,0 0 0 0 0,0 0 1 0 0,0 0-1 0 0,0 0 0 0 0,0 0 0 0 0,0 0 0 0 0,0 0 0 0 0,0-1 1 0 0,1 1-1 0 0,-1 0 0 0 0,0 0 0 0 0,0 0 0 0 0,0 0 1 0 0,0 0-1 0 0,0 0 0 0 0,0 0 0 0 0,0 0 0 0 0,0 0 0 0 0,0 0 1 0 0,0 0-1 0 0,0 0 0 0 0,0 0 0 0 0,0 0 0 0 0,1 0 0 0 0,-1 0 1 0 0,0 0-1 0 0,0 0 0 0 0,0 0 0 0 0,0 0 0 0 0,0 0 1 0 0,0 0-1 0 0,0 0 0 0 0,0 0 0 0 0,0 0 0 0 0,0 0 0 0 0,1 0 1 0 0,-1 0-1 0 0,0 0 0 0 0,0 0 0 0 0,0 0 0 0 0,0 0 0 0 0,0 0 2 0 0,2 0-72 0 0,0 0 37 0 0,4-3 28 0 0,-5 1-58 0 0,0 0-87 0 0,0 1-27 0 0,-1-1-73 0 0,0 1-85 0 0,0-1-96 0 0,0 1 27 0 0,0 0-64 0 0,0 1-57 0 0,0 0-50 0 0,0-1-170 0 0,0 1-49 0 0,0 0-207 0 0,0 0-554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41.5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9880 0 0,'0'0'290'0'0,"0"0"-3"0"0,0 0-176 0 0,0 0 22 0 0,0 0 110 0 0,0 0 270 0 0,0 0 483 0 0,0 0 48 0 0,0 0-424 0 0,0 0-243 0 0,0 0-48 0 0,0 0 101 0 0,0 0 227 0 0,0 0-17 0 0,0 0-39 0 0,0 0-135 0 0,0 0-61 0 0,0 0-12 0 0,0 0-38 0 0,0 0-259 0 0,0 0 7 0 0,0 0 29 0 0,0 0-18 0 0,0 3-20 0 0,0 4-107 0 0,0-3-96 0 0,0-1-119 0 0,0-3-6 0 0,0 0-36 0 0,0 0-736 0 0,3 3-61 0 0,11 12-11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42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9416 0 0,'0'0'208'0'0,"0"0"33"0"0,0 0 16 0 0,0 0 45 0 0,3 0 136 0 0,9 0 61 0 0,-9 0 12 0 0,7 0 44 0 0,1 0-75 0 0,-1 0-66 0 0,1 0-55 0 0,2 0 12 0 0,0 0-46 0 0,22 0 539 0 0,-32 0-675 0 0,0 0-28 0 0,1 0-101 0 0,14 0 188 0 0,-13-1-218 0 0,0-1-62 0 0,-1 0 6 0 0,1-1 40 0 0,2-2 26 0 0,0 3-71 0 0,-1 0-73 0 0,3 2-100 0 0,-5 0 94 0 0,5 0-74 0 0,-3 0-8 0 0,-1 0-42 0 0,-3 0 74 0 0,1 0-32 0 0,0 0-67 0 0,-1 0-51 0 0,1 0-57 0 0,0 0-63 0 0,-1 0-69 0 0,1 0-74 0 0,0 0-79 0 0,-1 0-85 0 0,5 0-1059 0 0,4 0-1014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42.3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36 7696 0 0,'0'0'225'0'0,"0"0"-92"0"0,0 0 34 0 0,0 0 3 0 0,0 0 127 0 0,0 0 239 0 0,0 0 9 0 0,0 0-8 0 0,3 0-55 0 0,26 0 418 0 0,-26 0-456 0 0,0 0-18 0 0,27 0 408 0 0,-27 0-428 0 0,0 0-38 0 0,6-1-133 0 0,4-6 34 0 0,2 0 10 0 0,-2 5-47 0 0,1 2-61 0 0,4 0 19 0 0,-12-3-44 0 0,4-5-59 0 0,7 3-37 0 0,20 3-1 0 0,-34 2-38 0 0,2 0-59 0 0,-2 0 42 0 0,7 0 140 0 0,-3 0-191 0 0,-2 0-33 0 0,1 0-53 0 0,2 0-63 0 0,1 0-71 0 0,-7 0 45 0 0,0 0-39 0 0,1 0-373 0 0,0 0 83 0 0,-1 0-53 0 0,1 0-728 0 0,-1 0-581 0 0,-1 0-1098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43.0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477 11 5520 0 0,'0'0'158'0'0,"-3"-3"-4"0"0,-2-1-126 0 0,0 0-30 0 0,1 6 27 0 0,3 4 50 0 0,1-3 79 0 0,-3-3 178 0 0,-3 0-46 0 0,0 0-36 0 0,-6 0 167 0 0,0 0-89 0 0,-18 0 344 0 0,21 0-439 0 0,-1 0 37 0 0,-3 2 74 0 0,0 5 44 0 0,-2 0 15 0 0,0-5-53 0 0,11-2-286 0 0,1 0-1 0 0,-1 1 1 0 0,1-1-1 0 0,-1 1 1 0 0,1 0-1 0 0,0 0 1 0 0,-3 0-64 0 0,-14 9 362 0 0,18-10-324 0 0,1 1 0 0 0,-1-1 0 0 0,1 1 0 0 0,-1-1 0 0 0,1 0 0 0 0,-1 0 0 0 0,0 1 0 0 0,1-1 0 0 0,-1 0 0 0 0,0 0-38 0 0,1-1 38 0 0,-1 1-1 0 0,0 0 1 0 0,1 1 0 0 0,-1-1-1 0 0,1 0 1 0 0,-1 0 0 0 0,0 1 0 0 0,1-1-1 0 0,-1 1 1 0 0,1-1-38 0 0,-20 12 327 0 0,7-8-182 0 0,-4 1 56 0 0,16-4-170 0 0,0 0 0 0 0,0 0 1 0 0,0 0-1 0 0,0 0 0 0 0,0 1 0 0 0,0-1 0 0 0,0 1 1 0 0,0 0-32 0 0,-6 6 142 0 0,-6 6 52 0 0,1-4-37 0 0,1-4-31 0 0,10-5-99 0 0,-1 0-1 0 0,0 0 0 0 0,1 0 0 0 0,0 1 1 0 0,-1-1-1 0 0,1 1 0 0 0,0 0 0 0 0,0 0 1 0 0,-1 0-27 0 0,-5 6 85 0 0,4-5-44 0 0,0 1 1 0 0,1 0-1 0 0,-1-1 1 0 0,1 1 0 0 0,0 0-1 0 0,0 1-41 0 0,-2 7 104 0 0,4-10-81 0 0,0 1-1 0 0,-1-1 0 0 0,1 1 1 0 0,0-1-1 0 0,-1 1 0 0 0,0-1 1 0 0,1 0-1 0 0,-1 0 1 0 0,0 0-23 0 0,0 0 15 0 0,0 0 1 0 0,1 0-1 0 0,-1-1 1 0 0,1 1-1 0 0,0 0 0 0 0,0 0 1 0 0,0 0-1 0 0,-1 1-15 0 0,-2 15 86 0 0,0-4-33 0 0,-3 0 13 0 0,6-12-56 0 0,0 0 1 0 0,0-1-1 0 0,0 1 0 0 0,1 0 0 0 0,-1-1 1 0 0,0 1-1 0 0,1 0 0 0 0,-1 0 0 0 0,1 0 1 0 0,0 0-1 0 0,-1-1 0 0 0,1 1 0 0 0,0 0 1 0 0,0 0-11 0 0,0 30 87 0 0,0 19-17 0 0,0 22-59 0 0,0-71-11 0 0,0 0 0 0 0,1 0 0 0 0,-1 0 0 0 0,0-1 0 0 0,1 1 0 0 0,-1 0 0 0 0,1 0 0 0 0,-1 0 0 0 0,1-1 0 0 0,0 1 0 0 0,0 0 0 0 0,0-1 0 0 0,0 1 0 0 0,0-1 0 0 0,0 1 0 0 0,1 0 0 0 0,4 6 0 0 0,2 5 0 0 0,4 6 22 0 0,3-1 48 0 0,0 0 4 0 0,-14-15-61 0 0,1 0-1 0 0,0-1 0 0 0,-1 1 1 0 0,1-1-1 0 0,0 1 1 0 0,1-1-1 0 0,1 2-12 0 0,2 1 9 0 0,0-1 1 0 0,0 0-1 0 0,0 0 0 0 0,4 0-9 0 0,-4 0 13 0 0,0-1 0 0 0,0 1 0 0 0,0 0 0 0 0,0 0 1 0 0,4 5-14 0 0,-8-7 6 0 0,0-1 1 0 0,0 1-1 0 0,1 0 1 0 0,-1-1 0 0 0,1 1-1 0 0,-1-1 1 0 0,1 0-1 0 0,-1 0 1 0 0,1 0 0 0 0,-1 0-1 0 0,1 0 1 0 0,0 0-1 0 0,0-1 1 0 0,0 1-7 0 0,6 0 63 0 0,1-1-1 0 0,-1 0 1 0 0,7-1-63 0 0,8 0 148 0 0,-6 1-13 0 0,11 0 66 0 0,-19 0-93 0 0,3 0 56 0 0,0-1-5 0 0,-2-1-46 0 0,-7 0-77 0 0,-1 0 0 0 0,1 1 0 0 0,-1-1 0 0 0,1-1 0 0 0,-1 1 0 0 0,1-1-36 0 0,6-4 103 0 0,2 0 49 0 0,0 2 16 0 0,-10 4-131 0 0,1-1-1 0 0,-1 1 1 0 0,1 0-1 0 0,-1-1 1 0 0,0 1-1 0 0,1-1 1 0 0,-1 0-1 0 0,0 0 0 0 0,0 0-36 0 0,13-12 198 0 0,1-1-44 0 0,6-11 22 0 0,-17 18-145 0 0,13-19 102 0 0,-3-9 37 0 0,-14 33-164 0 0,2-5 19 0 0,0-1 0 0 0,0 0 0 0 0,-1 0 0 0 0,-1 0-1 0 0,1-9-24 0 0,0-2 49 0 0,5 2-33 0 0,0 0 6 0 0,-5-2 35 0 0,-3 11-40 0 0,0 0-1 0 0,0 0 0 0 0,-1 0 0 0 0,-2-5-16 0 0,2 5 12 0 0,-1 1 0 0 0,2-1 0 0 0,-1 0-1 0 0,1-6-11 0 0,1 8 6 0 0,0-1 0 0 0,-1 1 0 0 0,0 0 0 0 0,-1 0 0 0 0,1 0 0 0 0,-1 0 0 0 0,-3-5-6 0 0,2 3 12 0 0,3 6-12 0 0,-1 0 1 0 0,0 0 0 0 0,0-1-1 0 0,-1 1 1 0 0,1 0-1 0 0,-1 0 1 0 0,1 0 0 0 0,-1 0-1 0 0,0 1 1 0 0,0-1-1 0 0,0 0 1 0 0,0 1-1 0 0,-1-1 1 0 0,1 1 0 0 0,-1 0-1 0 0,0 0 1 0 0,1 0-1 0 0,-4-2 0 0 0,-5-1 0 0 0,8 4 0 0 0,0 0 0 0 0,1 0 0 0 0,-1-1 0 0 0,1 1 0 0 0,0-1 0 0 0,-1 1 0 0 0,1-1 0 0 0,0 0 0 0 0,0 0 0 0 0,-16-13-16 0 0,4 9-48 0 0,9-1 31 0 0,0 2-101 0 0,-6 3-117 0 0,9 2 145 0 0,-1 0 34 0 0,-9 0-108 0 0,8 0 66 0 0,0 0-82 0 0,2 0-10 0 0,0 0-69 0 0,0 0-80 0 0,1 0-90 0 0,0 0 36 0 0,0 0-59 0 0,1 0-54 0 0,-1 0-46 0 0,1 0-166 0 0,0 0-47 0 0,0 0-200 0 0,0 0-540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50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 8032 0 0,'0'0'182'0'0,"0"0"29"0"0,0 0 12 0 0,3 3-37 0 0,-2-2-149 0 0,3 3-10 0 0,2 6-99 0 0,-4-5 124 0 0,-1-1 15 0 0,-1-1 36 0 0,1 1 42 0 0,-1 1 47 0 0,0-2-4 0 0,-1-1-102 0 0,1 1-1 0 0,0-1 0 0 0,0 0 1 0 0,0 0-1 0 0,0 0 0 0 0,1 0 0 0 0,-1 0 1 0 0,0 0-1 0 0,1 0 0 0 0,-1 0 1 0 0,2 1-86 0 0,5 2 375 0 0,-6-5-350 0 0,-1 0-1 0 0,1 1 0 0 0,-1-1 0 0 0,0 0 1 0 0,1 1-1 0 0,-1-1 0 0 0,1 0 0 0 0,-1 1 1 0 0,1-1-1 0 0,-1 1 0 0 0,0-1 0 0 0,1 0 1 0 0,-1 1-1 0 0,0-1 0 0 0,1 1 0 0 0,-1-1 1 0 0,0 1-1 0 0,0-1 0 0 0,0 1 1 0 0,1 0-1 0 0,-1-1 0 0 0,0 1 0 0 0,0-1 1 0 0,0 1-1 0 0,0-1 0 0 0,0 1 0 0 0,0-1 1 0 0,0 1-1 0 0,0-1 0 0 0,0 1 0 0 0,0 0 1 0 0,-1 0-25 0 0,4 12 425 0 0,2-3-76 0 0,2 5 29 0 0,-6-11-265 0 0,0 0 0 0 0,-1-1 1 0 0,1 1-1 0 0,-1 0 0 0 0,0 3-113 0 0,0-7 10 0 0,0 1 0 0 0,0-1 0 0 0,0 0-1 0 0,0 0 1 0 0,0 0 0 0 0,-1 0 0 0 0,1 0-1 0 0,0 0 1 0 0,0 1 0 0 0,0-1 0 0 0,0 0 0 0 0,0 0-1 0 0,0 0 1 0 0,0 0 0 0 0,0 0 0 0 0,0 1-1 0 0,0-1 1 0 0,0 0 0 0 0,0 0 0 0 0,0 0 0 0 0,0 0-1 0 0,0 1 1 0 0,0-1 0 0 0,0 0 0 0 0,0 0-1 0 0,0 0 1 0 0,0 0 0 0 0,1 0 0 0 0,-1 1 0 0 0,0-1-1 0 0,0 0 1 0 0,0 0 0 0 0,0 0 0 0 0,0 0-1 0 0,0 0 1 0 0,0 0 0 0 0,0 0 0 0 0,1 1 0 0 0,-1-1-1 0 0,0 0 1 0 0,0 0 0 0 0,0 0 0 0 0,0 0-1 0 0,0 0 1 0 0,0 0 0 0 0,1 0 0 0 0,-1 0 0 0 0,0 0-1 0 0,0 0 1 0 0,0 0 0 0 0,0 0 0 0 0,1 0-1 0 0,-1 0 1 0 0,0 0-10 0 0,1 0 23 0 0,-1 0 0 0 0,1 0 0 0 0,-1 0 0 0 0,1 0-1 0 0,-1 0 1 0 0,1 0 0 0 0,-1 0 0 0 0,1 1 0 0 0,-1-1-1 0 0,1 0 1 0 0,-1 0 0 0 0,1 0 0 0 0,-1 0 0 0 0,1 1 0 0 0,-1-1-1 0 0,1 0 1 0 0,-1 1 0 0 0,0-1 0 0 0,1 0 0 0 0,-1 1-1 0 0,1-1 1 0 0,-1 0 0 0 0,0 1 0 0 0,1-1 0 0 0,-1 1 0 0 0,0-1-1 0 0,0 1 1 0 0,1-1 0 0 0,-1 1 0 0 0,0-1-23 0 0,2 19 667 0 0,-2-13-508 0 0,3-1 213 0 0,4 5-172 0 0,-1 6-2 0 0,-5 3-1 0 0,-1-6 0 0 0,0-6-64 0 0,0-4 164 0 0,0 0-1 0 0,2 7-87 0 0,3-1-37 0 0,3 7 18 0 0,-7-14-80 0 0,-1 0-38 0 0,1 1-22 0 0,-1 1-89 0 0,1 6-159 0 0,-1-7 165 0 0,0 0 40 0 0,0 0 55 0 0,0 0 72 0 0,0 0 87 0 0,0 0 103 0 0,0-1-17 0 0,0 0 69 0 0,0 0 74 0 0,0 0 80 0 0,0-14-248 0 0,0 12-279 0 0,0 0 0 0 0,0 0 1 0 0,0 0-1 0 0,0 0 0 0 0,0 0 0 0 0,0 0 1 0 0,0 0-1 0 0,0 0 0 0 0,0 0 0 0 0,0 0 1 0 0,0-1-1 0 0,0 1 0 0 0,0 0 1 0 0,0 0-1 0 0,0 0 0 0 0,0 0 0 0 0,0 0 1 0 0,0 0-1 0 0,0 0 0 0 0,0 0 0 0 0,0-1 1 0 0,0 1-1 0 0,0 0 0 0 0,0 0 1 0 0,0 0-1 0 0,0 0 0 0 0,0 0 0 0 0,0 0 1 0 0,0 0-1 0 0,0 0 0 0 0,-1 0 1 0 0,1 0-1 0 0,0 0 0 0 0,0 0 0 0 0,0 0 1 0 0,0 0-1 0 0,0-1 0 0 0,0 1 0 0 0,0 0 1 0 0,0 0-1 0 0,0 0 0 0 0,-1 0 1 0 0,1 0-1 0 0,0 0 0 0 0,0 0 0 0 0,0 0 1 0 0,0 0-1 0 0,0 0 0 0 0,0 0 0 0 0,0 0 1 0 0,0 0-1 0 0,0 0 0 0 0,-1 0 1 0 0,1 0-1 0 0,0 0 0 0 0,0 0 0 0 0,0 1-3 0 0,-7-3 51 0 0,1-5 109 0 0,4-4 20 0 0,2 2-93 0 0,0 2-59 0 0,1 5-15 0 0,-1-1-1 0 0,0 0 1 0 0,0 0 0 0 0,0 0 0 0 0,-1 1 0 0 0,1-1-1 0 0,0 0 1 0 0,-1 1 0 0 0,0-1 0 0 0,0 0 0 0 0,0 1-1 0 0,0-1 1 0 0,0 1 0 0 0,0-1 0 0 0,-1 1 0 0 0,1 0 0 0 0,-1-1-1 0 0,0 0-12 0 0,-1-3 135 0 0,3-22 154 0 0,0 7-144 0 0,0 3-85 0 0,0 0-77 0 0,0 16 17 0 0,0 0 0 0 0,0 0 0 0 0,1 0 0 0 0,-1 0 0 0 0,1 0 0 0 0,-1 1 0 0 0,1-1 0 0 0,0 0 0 0 0,0 0 0 0 0,0 0 0 0 0,0 1 0 0 0,0-1 0 0 0,0 0 0 0 0,0 1 0 0 0,0-1 0 0 0,1 1 0 0 0,-1-1 0 0 0,1 1 0 0 0,-1-1 0 0 0,14-16 0 0 0,-10 7 0 0 0,-4 8 0 0 0,1 0 0 0 0,-1 1 0 0 0,0-1 0 0 0,1 1 0 0 0,-1 0 0 0 0,1-1 0 0 0,0 1 0 0 0,-1 0 0 0 0,2 0 0 0 0,5-7-1 0 0,5-4-34 0 0,1 3-49 0 0,1 4-70 0 0,-7-9-20 0 0,-6 14 162 0 0,0-1 0 0 0,-1 1 0 0 0,1 0 1 0 0,0 0-1 0 0,0 0 0 0 0,0 0 0 0 0,0 0 0 0 0,0 1 0 0 0,0-1 0 0 0,0 0 0 0 0,0 1 12 0 0,22-10-45 0 0,-3-1 45 0 0,8 5 0 0 0,-15-1 0 0 0,-12 6 0 0 0,0 0 0 0 0,-1 0 0 0 0,1 0 0 0 0,0 0 0 0 0,0 1 0 0 0,-1-1 0 0 0,1 1 0 0 0,0-1 0 0 0,0 1 0 0 0,0-1 0 0 0,0 1 0 0 0,-1 0 0 0 0,1 0 0 0 0,1 0 0 0 0,6 1 0 0 0,-5-1 0 0 0,-1 1 0 0 0,0-1 0 0 0,1 0 0 0 0,-1 0 0 0 0,0 0 0 0 0,1-1 0 0 0,-1 1 0 0 0,0-1 0 0 0,0 0 0 0 0,1 1 0 0 0,0-2 0 0 0,-1 0 0 0 0,1 0 0 0 0,0 0 0 0 0,1 0 0 0 0,-1 1 0 0 0,0-1 0 0 0,0 1 0 0 0,1 0 0 0 0,-1 1 0 0 0,1-1 0 0 0,3 1 0 0 0,0 0-1 0 0,0 0-6 0 0,14 0-65 0 0,13 0 56 0 0,-20 0 32 0 0,-12 0 34 0 0,-3 0-104 0 0,0 0-14 0 0,0 0 0 0 0,0 0-66 0 0,0 0-118 0 0,0 0 2 0 0,0 0-34 0 0,0 0-757 0 0,0 0-51 0 0,0 0-11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49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424 72 5728 0 0,'0'0'166'0'0,"0"0"-35"0"0,0 0 8 0 0,0 0 65 0 0,0 0 186 0 0,0 0 344 0 0,0 0 30 0 0,0 0-11 0 0,0 0-60 0 0,0 0-21 0 0,0-3-6 0 0,-1-4-338 0 0,-2 3-51 0 0,-1 1-56 0 0,-3 2-58 0 0,4 1 117 0 0,0 0-21 0 0,3 0-243 0 0,-1 0 1 0 0,0 0-1 0 0,1 0 1 0 0,-1 0-1 0 0,0 0 1 0 0,0 0-1 0 0,1-1 1 0 0,-1 1-1 0 0,0 0 1 0 0,1-1-1 0 0,-1 1 1 0 0,0 0-1 0 0,1-1 1 0 0,-1 1-1 0 0,1-1 1 0 0,-1 1-1 0 0,1-1 1 0 0,-1 1-1 0 0,1-1 1 0 0,-1 1-1 0 0,1-1 1 0 0,-1 0-1 0 0,1 1-16 0 0,-1-1 16 0 0,1 0 0 0 0,0 1 0 0 0,-1-1-1 0 0,1 1 1 0 0,-1-1 0 0 0,1 0 0 0 0,-1 1 0 0 0,1-1 0 0 0,-1 1 0 0 0,0 0-1 0 0,1-1 1 0 0,-1 1 0 0 0,0-1 0 0 0,1 1 0 0 0,-1 0 0 0 0,0 0-1 0 0,1-1 1 0 0,-1 1 0 0 0,0 0 0 0 0,0 0 0 0 0,1 0 0 0 0,-1 0 0 0 0,0 0-16 0 0,-5-3 240 0 0,-6-9-11 0 0,7 9-45 0 0,1 3-130 0 0,-16-1 319 0 0,16 0-332 0 0,2 0-38 0 0,-2-6 64 0 0,-1 1-19 0 0,-9 4 65 0 0,3 2-45 0 0,-22 0 183 0 0,9 0-218 0 0,16 0-23 0 0,6 0 2 0 0,0 0 0 0 0,0 0 0 0 0,0 0 1 0 0,0 0-1 0 0,0 0 0 0 0,0 1 0 0 0,0-1 0 0 0,-2 1-12 0 0,4-1 3 0 0,-1 1-1 0 0,1-1 1 0 0,-1 0-1 0 0,1 1 1 0 0,-1-1-1 0 0,1 1 1 0 0,-1-1-1 0 0,1 1 1 0 0,-1-1-1 0 0,1 1 1 0 0,0-1-1 0 0,-1 1 1 0 0,1 0 0 0 0,0-1-1 0 0,-1 1 1 0 0,1 0-1 0 0,0-1 1 0 0,0 1-1 0 0,0-1 1 0 0,0 1-1 0 0,0 0 1 0 0,0-1-1 0 0,-1 1 1 0 0,1 0-1 0 0,1-1 1 0 0,-1 1 0 0 0,0 0-3 0 0,0 1 0 0 0,0-1 0 0 0,0 1 0 0 0,0 0 0 0 0,-1-1 0 0 0,1 1 0 0 0,0-1 0 0 0,-1 1 0 0 0,1 0 0 0 0,-1-1 0 0 0,1 1 0 0 0,-7 7 12 0 0,7-9-9 0 0,-1 0-1 0 0,1 1 0 0 0,-1 0 0 0 0,1-1 0 0 0,-1 1 0 0 0,1-1 0 0 0,-1 1 0 0 0,1-1 0 0 0,0 1 0 0 0,-1 0 0 0 0,1-1 0 0 0,0 1 0 0 0,0 0 0 0 0,0-1 0 0 0,-1 1 0 0 0,1 0-2 0 0,-2 36 19 0 0,2-34-19 0 0,0 0 0 0 0,0 0 0 0 0,0 0 0 0 0,1 0 0 0 0,-1 1 0 0 0,1-1 0 0 0,0 1 0 0 0,11 8 0 0 0,-11 4 0 0 0,-1-13 0 0 0,0-1 0 0 0,0 1 0 0 0,0-1 0 0 0,0 1 0 0 0,0-1 0 0 0,1 1 0 0 0,-1-1 0 0 0,1 1 0 0 0,0-1 0 0 0,-1 1 0 0 0,2 0 0 0 0,7 17 14 0 0,-8-17-3 0 0,0 1 1 0 0,0-1 0 0 0,0 0-1 0 0,-1 1 1 0 0,1-1 0 0 0,-1 1 0 0 0,0 2-12 0 0,0-4 9 0 0,0 0 0 0 0,0-1 0 0 0,1 1 0 0 0,-1 0 1 0 0,0 0-1 0 0,1 0 0 0 0,-1 0 0 0 0,1 0 1 0 0,-1-1-1 0 0,1 1 0 0 0,0 0 0 0 0,0-1 0 0 0,0 1 1 0 0,0 0-10 0 0,6 12 55 0 0,-4 7 12 0 0,-3 17 90 0 0,-1 0 5 0 0,5-17-84 0 0,8 2 55 0 0,-11-18-102 0 0,0-1 1 0 0,-1 1-1 0 0,1 0 1 0 0,-1-1-1 0 0,0 6-31 0 0,0-4 40 0 0,0 1-1 0 0,0-1 1 0 0,1 0 0 0 0,1 4-40 0 0,4 7 82 0 0,1 2 31 0 0,-6 1 14 0 0,0 6-25 0 0,0-12-54 0 0,0 0 1 0 0,-1 1-1 0 0,-1-1 1 0 0,-1 0-1 0 0,-1 6-48 0 0,-8 4 178 0 0,9-16-125 0 0,0 3 39 0 0,2 32 316 0 0,0-26-267 0 0,0-6-82 0 0,1-1-55 0 0,-1-6 4 0 0,0 14 51 0 0,0 48 263 0 0,0-63-258 0 0,0-3 0 0 0,0 0 0 0 0,0 0 0 0 0,0 0 0 0 0,0 0 0 0 0,0 0 0 0 0,0 0 0 0 0,0 0-30 0 0,0 0-130 0 0,0 0-58 0 0,0 0-7 0 0,0 0 49 0 0,0 0 0 0 0,0 0-48 0 0,0 0-147 0 0,0 0-267 0 0,0 0-24 0 0,0 0-1 0 0</inkml:trace>
  <inkml:trace contextRef="#ctx0" brushRef="#br0" timeOffset="261.88">1 478 7968 0 0,'0'0'233'0'0,"0"0"68"0"0,0 0 139 0 0,3-3 59 0 0,8-9 12 0 0,-5 9-17 0 0,-1 3-325 0 0,-3 0-98 0 0,1 1 0 0 0,0-1 0 0 0,-1 0 1 0 0,1-1-1 0 0,-1 1 0 0 0,1 0 0 0 0,0-1 0 0 0,-1 1 1 0 0,3-2-72 0 0,4-3 184 0 0,2-2 76 0 0,4 4 38 0 0,-1 3-95 0 0,-1-2-51 0 0,2-2-22 0 0,4-2-4 0 0,-12 4-87 0 0,12-3 131 0 0,0 7-33 0 0,0-1 17 0 0,0-5 49 0 0,-7-1-106 0 0,8-3 72 0 0,1 6 5 0 0,50 2-118 0 0,-39 0-97 0 0,-14 0-31 0 0,-1 0-50 0 0,-1 0-59 0 0,0 0-70 0 0,-13 0 195 0 0,0 0 0 0 0,0 0 1 0 0,0 0-1 0 0,-1-1 0 0 0,1 1 0 0 0,0-1 0 0 0,1 0 56 0 0,28-13-398 0 0</inkml:trace>
  <inkml:trace contextRef="#ctx0" brushRef="#br0" timeOffset="686.68">900 354 6448 0 0,'0'0'190'0'0,"0"3"-10"0"0,0 4-122 0 0,-3-2 28 0 0,-1-3 88 0 0,-3-1 202 0 0,7-1-376 0 0,-3 0 721 0 0,3 0 23 0 0,-3 3-29 0 0,-1 1-511 0 0,-4 4 156 0 0,2-5 134 0 0,-3-2-198 0 0,1 3-47 0 0,-4 5 144 0 0,9-6-39 0 0,0 0-46 0 0,-2 2-191 0 0,1-1-25 0 0,0 0 0 0 0,0 0 0 0 0,0 0 1 0 0,-1 0-1 0 0,-2 0-92 0 0,2-1 62 0 0,4-3-49 0 0,0 1 0 0 0,1-1 0 0 0,-1 0 0 0 0,0 1 1 0 0,1-1-1 0 0,-1 0 0 0 0,0 1 0 0 0,1-1 0 0 0,-1 1 0 0 0,1-1 0 0 0,-1 1 0 0 0,0-1 0 0 0,1 1 0 0 0,-1 0 0 0 0,1-1 0 0 0,0 1 0 0 0,-1 0 0 0 0,1-1 0 0 0,-1 1 0 0 0,1 0 0 0 0,0-1 0 0 0,0 2-13 0 0,-3 3 49 0 0,1-2-15 0 0,0 0-1 0 0,-1 0 0 0 0,1 0 1 0 0,-1 0-1 0 0,1-1 0 0 0,-1 1 1 0 0,-1 0-34 0 0,-11 12 127 0 0,13-13-116 0 0,1-1-1 0 0,-1 1 1 0 0,1 0-1 0 0,0 0 1 0 0,0 0-1 0 0,0 0 1 0 0,0 0 0 0 0,0 1-11 0 0,0 16 47 0 0,1-17-37 0 0,0 1 1 0 0,0 0-1 0 0,0-1 0 0 0,0 1 0 0 0,-1 0 0 0 0,1-1 0 0 0,-1 1 0 0 0,1 0 0 0 0,-1-1 0 0 0,-1 3-10 0 0,-10 10 52 0 0,10-13-48 0 0,0-1 0 0 0,0 1 0 0 0,0 0 0 0 0,0 1 0 0 0,1-1 0 0 0,-1 0 0 0 0,1 0 0 0 0,0 1 0 0 0,-1 1-4 0 0,0 15 40 0 0,2-17-35 0 0,1 1 1 0 0,-1 0-1 0 0,0 0 1 0 0,-1-1 0 0 0,1 1-1 0 0,0 0 1 0 0,-1-1-1 0 0,0 1 1 0 0,0-1 0 0 0,0 3-6 0 0,-5 4 29 0 0,-1 5-43 0 0,5-2-91 0 0,2 1-29 0 0,0 3-4 0 0,3 5-20 0 0,4-7 35 0 0,-2-7 94 0 0,-3 0 62 0 0,2 1 83 0 0,3-3 60 0 0,-7-5-163 0 0,1 0 0 0 0,-1 0 0 0 0,1 1-1 0 0,-1-1 1 0 0,1 0 0 0 0,-1 1 0 0 0,1-1 0 0 0,-1 0 0 0 0,0 1-1 0 0,1-1 1 0 0,-1 1 0 0 0,0-1 0 0 0,1 1 0 0 0,-1-1-1 0 0,0 0 1 0 0,1 1 0 0 0,-1-1 0 0 0,0 1 0 0 0,0 0 0 0 0,0-1-1 0 0,1 1 1 0 0,-1-1 0 0 0,0 1 0 0 0,0-1 0 0 0,0 1 0 0 0,0-1-1 0 0,0 1 1 0 0,0 0 0 0 0,0-1 0 0 0,0 1 0 0 0,0-1 0 0 0,-1 1-13 0 0,1 0 18 0 0,0 0 1 0 0,0 0-1 0 0,0 0 1 0 0,0 0-1 0 0,0 0 1 0 0,0-1-1 0 0,1 1 1 0 0,-1 0-1 0 0,0 0 1 0 0,0 0-1 0 0,1 0 0 0 0,-1 0 1 0 0,1-1-1 0 0,-1 1 1 0 0,1 0-19 0 0,3 2 91 0 0,3-2-34 0 0,-1 2 28 0 0,6 5-34 0 0,5-2 49 0 0,2-4 62 0 0,-17-2-133 0 0,0 0 0 0 0,0 0 1 0 0,0-1-1 0 0,0 1 0 0 0,0-1 0 0 0,0 1 1 0 0,0-1-1 0 0,1 0-29 0 0,16-14 218 0 0,-18 13-199 0 0,0 1 1 0 0,1-1-1 0 0,-1 1 1 0 0,1 0 0 0 0,-1 0-1 0 0,1-1 1 0 0,-1 1 0 0 0,1 0-1 0 0,0 0 1 0 0,0 0-1 0 0,-1 1 1 0 0,1-1 0 0 0,0 0-1 0 0,0 1 1 0 0,0-1 0 0 0,0 1-1 0 0,0 0 1 0 0,0-1 0 0 0,0 1-20 0 0,16-1 138 0 0,-17 1-129 0 0,1-1 0 0 0,0 1 0 0 0,0 0 1 0 0,-1-1-1 0 0,1 1 0 0 0,-1-1 0 0 0,1 0 0 0 0,0 0 0 0 0,-1 0 0 0 0,1 0 0 0 0,-1 0 0 0 0,0 0 0 0 0,1 0 0 0 0,-1 0 0 0 0,0 0 0 0 0,1 0 0 0 0,-1-1 0 0 0,0 1 0 0 0,0-1-9 0 0,8-14 140 0 0,2 1-65 0 0,11-5-17 0 0,-18 16-44 0 0,0 0 0 0 0,1 0-1 0 0,-1 0 1 0 0,-1 0 0 0 0,1 0 0 0 0,-1-1 0 0 0,2-2-15 0 0,18-46 81 0 0,-17 45-79 0 0,0-4 24 0 0,-3-6 40 0 0,-3-64 111 0 0,-3 73-133 0 0,-12-17-22 0 0,1 5 22 0 0,8 6-33 0 0,-6 9 2 0 0,7-1 8 0 0,1 2-84 0 0,-5 3-98 0 0,4-1-149 0 0,1-1 163 0 0,0 1-44 0 0,2 0-72 0 0,1 2 85 0 0,0 0-35 0 0,0 0-40 0 0,0 1-36 0 0,0-1-390 0 0,1 0 98 0 0,-1 1-52 0 0,-1 0-741 0 0,-3 0-581 0 0,-5 0-1106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58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194 1 7832 0 0,'0'0'174'0'0,"0"0"29"0"0,0 0 13 0 0,0 3-31 0 0,0 5-119 0 0,0-5-9 0 0,0 0 82 0 0,3-3 158 0 0,-2 0-261 0 0,0 0-1 0 0,-1 1 1 0 0,1-1 0 0 0,0 0 0 0 0,-1 0-1 0 0,1 0 1 0 0,0 1 0 0 0,-1-1-1 0 0,1 0 1 0 0,0 1 0 0 0,-1-1 0 0 0,1 0-1 0 0,0 1 1 0 0,-1-1 0 0 0,1 1-1 0 0,-1-1 1 0 0,1 1 0 0 0,-1-1 0 0 0,1 1-1 0 0,-1 0 1 0 0,1-1-36 0 0,5 11 462 0 0,-1-4-197 0 0,-1 0-58 0 0,-1-2 196 0 0,-2 3-299 0 0,2-2 41 0 0,11 12 423 0 0,-4-7-214 0 0,-5-4-172 0 0,0 4 57 0 0,0-1-6 0 0,5 8 62 0 0,-7-15-241 0 0,-1 1 0 0 0,0 0 0 0 0,0 1 0 0 0,-1-1 0 0 0,1 0 0 0 0,-1 0 0 0 0,0 1 0 0 0,0-1 0 0 0,0 2-54 0 0,1 18 183 0 0,-2-22-170 0 0,0 0-1 0 0,0 0 1 0 0,1 0 0 0 0,-1-1 0 0 0,0 1-1 0 0,1 0 1 0 0,-1 0 0 0 0,1-1-1 0 0,0 1 1 0 0,0 0 0 0 0,-1-1 0 0 0,1 1-1 0 0,1 1-12 0 0,6 12 130 0 0,-6 0 28 0 0,-3-5-72 0 0,0 14 98 0 0,6-8 32 0 0,6 5 29 0 0,-5 11-10 0 0,3 0-3 0 0,-9-30-219 0 0,0-1 0 0 0,0 0 1 0 0,-1 0-1 0 0,1 0 0 0 0,0 0 1 0 0,-1 0-1 0 0,1 0 0 0 0,0 1 0 0 0,-1-1 1 0 0,0 0-1 0 0,1 0 0 0 0,-1 0-13 0 0,0 0 13 0 0,0 0 0 0 0,1 0-1 0 0,-1 0 1 0 0,1 0-1 0 0,-1 0 1 0 0,1 0 0 0 0,-1 0-1 0 0,1 1 1 0 0,0-1-1 0 0,0 0 1 0 0,-1 0-1 0 0,1 0 1 0 0,0 0 0 0 0,0 0-1 0 0,0 0 1 0 0,0 1-1 0 0,0-1 1 0 0,1 0 0 0 0,-1 0-1 0 0,0 0 1 0 0,0 0-1 0 0,1 0 1 0 0,-1 1-13 0 0,5 9 70 0 0,3 10 31 0 0,-6-1 13 0 0,-2 1-34 0 0,0 39 273 0 0,-3-41-249 0 0,-9 2 48 0 0,-5 14 226 0 0,16-33-353 0 0,0 0 0 0 0,1-1 0 0 0,0 1 0 0 0,-1 0 0 0 0,1-1 0 0 0,0 1 0 0 0,0 0 0 0 0,0 0 0 0 0,0 0-25 0 0,0-1 16 0 0,0 0 1 0 0,0 0-1 0 0,0-1 0 0 0,0 1 1 0 0,0 0-1 0 0,0 0 0 0 0,0 0 1 0 0,-1 0-1 0 0,1 0 1 0 0,0 0-1 0 0,0 0 0 0 0,-1 0 1 0 0,1 0-1 0 0,-1-1 0 0 0,1 2-16 0 0,-8 3 154 0 0,8-5-146 0 0,-1 0 0 0 0,1 0 0 0 0,-1 1 0 0 0,1-1 1 0 0,-1 0-1 0 0,1 1 0 0 0,0-1 0 0 0,-1 0 0 0 0,1 1 0 0 0,-1-1 0 0 0,1 1 0 0 0,0-1 1 0 0,-1 0-1 0 0,1 1 0 0 0,0-1 0 0 0,0 1 0 0 0,-1-1 0 0 0,1 1 0 0 0,0 0 0 0 0,0-1 0 0 0,0 1 1 0 0,0-1-1 0 0,-1 1 0 0 0,1-1 0 0 0,0 1 0 0 0,0-1 0 0 0,0 1 0 0 0,0-1 0 0 0,0 1 1 0 0,1 0-1 0 0,-1-1 0 0 0,0 1-8 0 0,0 0 12 0 0,0 0 0 0 0,0 0 0 0 0,0 0 0 0 0,-1 0 0 0 0,1 0 0 0 0,0 0 0 0 0,-1 0 0 0 0,1 0 0 0 0,0 0 0 0 0,-1 0 1 0 0,1 0-1 0 0,-1-1 0 0 0,1 1 0 0 0,-1 0 0 0 0,0 0 0 0 0,1-1 0 0 0,-1 1 0 0 0,0 0 0 0 0,0 0 0 0 0,0-1-12 0 0,-19 12 196 0 0,15-9-155 0 0,-9 3 74 0 0,-3 3 9 0 0,12-7-95 0 0,-6 1 40 0 0,-19-2 227 0 0,18-2-214 0 0,-32 1 147 0 0,0 0-67 0 0,43 0-161 0 0,-1 0 0 0 0,0 0 0 0 0,1 0 0 0 0,-1 0 0 0 0,1 0 0 0 0,-1-1 0 0 0,0 1 0 0 0,1-1 0 0 0,-1 1 0 0 0,1-1-1 0 0,-14-11 11 0 0,15 12-9 0 0,-1 0-1 0 0,1 0 1 0 0,0-1 0 0 0,0 1-1 0 0,-1 0 1 0 0,1 0 0 0 0,0-1-1 0 0,0 1 1 0 0,-1 0-1 0 0,1 0 1 0 0,0 0 0 0 0,-1 0-1 0 0,1 0 1 0 0,0-1 0 0 0,-1 1-1 0 0,1 0 1 0 0,-1 0 0 0 0,1 0-1 0 0,0 0 1 0 0,-1 0 0 0 0,1 0-1 0 0,0 0 1 0 0,-1 0-1 0 0,1 0 1 0 0,0 0 0 0 0,-1 0-2 0 0,-4 1 5 0 0,-4-1 0 0 0,-9-15-5 0 0,15 12-32 0 0,-2 1 39 0 0,2 0-27 0 0,1 0-68 0 0,1 0-15 0 0,1-1-50 0 0,-1-1-56 0 0,1-2-66 0 0,0 6 62 0 0,0-1 71 0 0,0 1 61 0 0,0-1 53 0 0,0 1 50 0 0,0-1 45 0 0,0 0 242 0 0,0 0-204 0 0,0 1-75 0 0,0-1-73 0 0,0 0-62 0 0,0 1-40 0 0,0-1-58 0 0,0 0-66 0 0,0 1-72 0 0,0-1-4 0 0,0 0-58 0 0,0 0-63 0 0,0 0-67 0 0,0 0-71 0 0,0 0-74 0 0,0 0-79 0 0,0 0-82 0 0,0-3-1144 0 0,0-2-73 0 0,0 1 279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58.9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0 10080 0 0,'0'0'230'0'0,"-3"0"30"0"0,-8 0 18 0 0,8 0 10 0 0,3 0 34 0 0,0 0 20 0 0,0 0 2 0 0,0 0-32 0 0,0 0-135 0 0,-3 3-60 0 0,-9 9-11 0 0,9-6-20 0 0,3 6-58 0 0,0-9 4 0 0,0-3-66 0 0,0 0-74 0 0,0 0-73 0 0,0 0-110 0 0,0 0-130 0 0,0 0-115 0 0,0 0 72 0 0,0 0-43 0 0,0 0-596 0 0,0 0-468 0 0,0 0-887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8:59.7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10304 0 0,'0'0'233'0'0,"0"0"39"0"0,0 0 15 0 0,0 0 7 0 0,0 0 30 0 0,0 0 18 0 0,0 0 2 0 0,0 0-35 0 0,0 0-145 0 0,0 3-61 0 0,0 9-32 0 0,0 5 90 0 0,0-6 18 0 0,0-1 74 0 0,0-10-164 0 0,3 0-65 0 0,6 2-102 0 0,-8-2 66 0 0,-1 1 1 0 0,1-1-1 0 0,-1 0 1 0 0,0 1-1 0 0,1-1 1 0 0,-1 1-1 0 0,0-1 1 0 0,1 1-1 0 0,-1-1 1 0 0,0 1-1 0 0,1-1 1 0 0,-1 1-1 0 0,0-1 1 0 0,0 1 0 0 0,0 0-1 0 0,0-1 1 0 0,0 1-1 0 0,1-1 1 0 0,-1 1-1 0 0,0 0 1 0 0,0-1-1 0 0,-1 1 12 0 0,1 2-232 0 0,0-3 0 0 0,0 3 27 0 0,1 1 107 0 0,2 3 41 0 0,-2-6-2 0 0,1 1-57 0 0,0-2-16 0 0,0 0-48 0 0,0 1-57 0 0,0-1-65 0 0,-1 0 21 0 0,0 0-43 0 0,-1 0-39 0 0,0 0-32 0 0,1 0-118 0 0,-1 0-32 0 0,0 0-1206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00.0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6504 0 0,'0'0'190'0'0,"0"0"-46"0"0,0 0-1 0 0,0 0 60 0 0,0 0 177 0 0,0 0 324 0 0,0 0 28 0 0,0 0-11 0 0,0 0-60 0 0,0 0-21 0 0,0 0-6 0 0,0 0-38 0 0,0 0-402 0 0,0 0 56 0 0,0 0 124 0 0,0 0-12 0 0,0 0-163 0 0,0 0-116 0 0,0 0-63 0 0,0 0-61 0 0,0 0-17 0 0,0 0-61 0 0,0 0-73 0 0,0 0-114 0 0,0 0 102 0 0,0 0-32 0 0,0 0-325 0 0,0 0 75 0 0,0 0-44 0 0,0 0-627 0 0,0 0-493 0 0,0 0-936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6:58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4688 0 0,'0'13'101'0'0,"0"-11"22"0"0,0-2 6 0 0,0 0 46 0 0,0 0-56 0 0,0 0 104 0 0,0 3 189 0 0,0 8 18 0 0,0-11-423 0 0,0 0 0 0 0,0 0 0 0 0,0 0 1 0 0,0 0-1 0 0,0 0 0 0 0,0 0 0 0 0,0 0 0 0 0,0 0 1 0 0,0 0-1 0 0,0 0 0 0 0,0 1 0 0 0,0-1 0 0 0,0 0 1 0 0,0 0-1 0 0,0 0 0 0 0,0 0 0 0 0,0 0 0 0 0,0 0 1 0 0,0 0-1 0 0,0 0 0 0 0,0 0 0 0 0,0 0 1 0 0,0 1-1 0 0,0-1 0 0 0,0 0 0 0 0,0 0 0 0 0,0 0 1 0 0,0 0-1 0 0,0 0 0 0 0,0 0 0 0 0,0 0 0 0 0,0 0 1 0 0,0 0-1 0 0,1 0 0 0 0,-1 0 0 0 0,0 0 0 0 0,0 0 1 0 0,0 0-1 0 0,0 0 0 0 0,0 0 0 0 0,0 0 0 0 0,0 0 1 0 0,0 0-1 0 0,0 0 0 0 0,0 0 0 0 0,0 0 0 0 0,1 0 1 0 0,-1 0-1 0 0,0 0 0 0 0,0 0 0 0 0,0 0 0 0 0,0 0 1 0 0,0 0-1 0 0,0 0 0 0 0,0 0 0 0 0,0 0 0 0 0,0 0-7 0 0,11 0 322 0 0,-11 0-317 0 0,0 0 0 0 0,0 0 0 0 0,0 0 0 0 0,0 0 0 0 0,0 0 0 0 0,1 0-1 0 0,-1 0 1 0 0,0 0 0 0 0,0 0 0 0 0,0 0 0 0 0,0 0 0 0 0,0 0 0 0 0,0 0 0 0 0,0 0 0 0 0,0 0 0 0 0,0 0 0 0 0,0 0 0 0 0,1 0 0 0 0,-1 0 0 0 0,0 0 0 0 0,0 0 0 0 0,0 0 0 0 0,0 0 0 0 0,0 0 0 0 0,0 0 0 0 0,0 0 0 0 0,0 0 0 0 0,0 1 0 0 0,0-1 0 0 0,0 0 0 0 0,0 0-1 0 0,0 0 1 0 0,1 0 0 0 0,-1 0 0 0 0,0 0 0 0 0,0 0 0 0 0,0 0 0 0 0,0 0 0 0 0,0 0 0 0 0,0 0 0 0 0,0 0 0 0 0,0 1 0 0 0,0-1 0 0 0,0 0 0 0 0,0 0 0 0 0,0 0 0 0 0,0 0 0 0 0,0 0 0 0 0,0 0 0 0 0,0 0 0 0 0,0 0 0 0 0,0 0 0 0 0,0 0 0 0 0,0 1 0 0 0,0-1-1 0 0,0 0 1 0 0,0 0-5 0 0,0 3 92 0 0,0 12 418 0 0,0-12-407 0 0,1 0-36 0 0,0-1-63 0 0,6 3 144 0 0,-7-5-139 0 0,1 0 1 0 0,-1 0-1 0 0,1 1 0 0 0,-1-1 1 0 0,0 0-1 0 0,1 0 1 0 0,-1 1-1 0 0,0-1 1 0 0,1 0-1 0 0,-1 1 1 0 0,0-1-1 0 0,1 1 0 0 0,-1-1 1 0 0,0 0-1 0 0,1 1 1 0 0,-1-1-1 0 0,0 1 1 0 0,0-1-1 0 0,0 1 0 0 0,0-1 1 0 0,1 1-1 0 0,-1-1 1 0 0,0 1-1 0 0,0-1 1 0 0,0 1-1 0 0,0-1 1 0 0,0 1-1 0 0,0-1 0 0 0,0 1 1 0 0,0-1-1 0 0,0 1 1 0 0,-1 0-10 0 0,1 2 17 0 0,0 2 71 0 0,0 3 166 0 0,0 7 267 0 0,0-9-333 0 0,0-1-59 0 0,0 0-93 0 0,0-4-26 0 0,0-1 0 0 0,0 1 0 0 0,0 0 1 0 0,0-1-1 0 0,0 1 0 0 0,0 0 0 0 0,1-1 0 0 0,-1 1 0 0 0,0 0 0 0 0,0-1 0 0 0,0 1 1 0 0,1 0-1 0 0,-1-1 0 0 0,0 1 0 0 0,1-1 0 0 0,-1 1 0 0 0,0 0 0 0 0,1-1 0 0 0,-1 1 1 0 0,1-1-1 0 0,-1 1 0 0 0,1-1 0 0 0,-1 0 0 0 0,1 1 0 0 0,0-1 0 0 0,-1 1-10 0 0,1-1 9 0 0,-1 0 0 0 0,1 1 0 0 0,0-1 0 0 0,-1 1 0 0 0,1-1 0 0 0,-1 1 0 0 0,0-1 0 0 0,1 1-1 0 0,-1-1 1 0 0,1 1 0 0 0,-1-1 0 0 0,0 1 0 0 0,1 0 0 0 0,-1-1 0 0 0,0 1 0 0 0,0-1 0 0 0,1 1 0 0 0,-1 0-1 0 0,0-1 1 0 0,0 1 0 0 0,0 0 0 0 0,0 0 0 0 0,0-1 0 0 0,0 1 0 0 0,0 0 0 0 0,0-1-9 0 0,0 12 160 0 0,0-3-105 0 0,0 12-1 0 0,0-14-9 0 0,0-1 36 0 0,0 0 32 0 0,0-1 48 0 0,0 0 56 0 0,0 1 65 0 0,0-4-32 0 0,0-2-56 0 0,0 0-30 0 0,0 0-4 0 0,-2 3 1 0 0,-9 7 6 0 0,8-7 1 0 0,3-3 0 0 0,0 0 2 0 0,0 0 12 0 0,0-3 2 0 0,0-7 0 0 0,0 10-182 0 0,0 0 1 0 0,0 0 0 0 0,1 0-1 0 0,-1 0 1 0 0,0-1 0 0 0,0 1-1 0 0,0 0 1 0 0,0 0 0 0 0,0 0-1 0 0,0 0 1 0 0,0 0 0 0 0,0 0 0 0 0,0 0-1 0 0,0 0 1 0 0,0 0 0 0 0,0 0-1 0 0,0-1 1 0 0,0 1 0 0 0,-1 0-1 0 0,1 0 1 0 0,0 0 0 0 0,0 0-1 0 0,0 0 1 0 0,0 0 0 0 0,0 0 0 0 0,0 0-1 0 0,0 0 1 0 0,0 0 0 0 0,0 0-1 0 0,0 0 1 0 0,0 0 0 0 0,0-1-1 0 0,0 1 1 0 0,0 0 0 0 0,0 0-1 0 0,0 0 1 0 0,-1 0 0 0 0,1 0 0 0 0,0 0-1 0 0,0 0 1 0 0,0 0 0 0 0,0 0-1 0 0,0 0 1 0 0,0 0 0 0 0,0 0-1 0 0,0 0 1 0 0,0 0 0 0 0,0 0-1 0 0,-1 0 1 0 0,1 0 0 0 0,0 0-1 0 0,0 0 1 0 0,0 0 0 0 0,0 0 0 0 0,0 0-1 0 0,0 0 1 0 0,0 0-3 0 0,-4 1 19 0 0,4-1-19 0 0,-1 0 1 0 0,1 0-1 0 0,0 0 0 0 0,0 0 1 0 0,0 0-1 0 0,-1 0 0 0 0,1 0 1 0 0,0 0-1 0 0,0 0 0 0 0,-1 0 1 0 0,1 0-1 0 0,0 0 0 0 0,0 0 1 0 0,0 0-1 0 0,-1 0 0 0 0,1 0 1 0 0,0 0-1 0 0,0 0 0 0 0,0 0 1 0 0,-1 0-1 0 0,1 0 0 0 0,0-1 1 0 0,0 1-1 0 0,0 0 0 0 0,-1 0 1 0 0,1 0-1 0 0,0 0 0 0 0,0 0 1 0 0,0-1-1 0 0,0 1 0 0 0,0 0 1 0 0,-1 0-1 0 0,1 0 0 0 0,0-1 1 0 0,0 1-1 0 0,0 0 0 0 0,0 0 1 0 0,0 0-1 0 0,-2-29-1 0 0,1 17-1 0 0,1-7 13 0 0,3 2 33 0 0,2 9-35 0 0,-4 7-9 0 0,0 0 0 0 0,0-1 0 0 0,0 1 0 0 0,0-1 1 0 0,-1 1-1 0 0,1-1 0 0 0,-1 1 0 0 0,1-1 0 0 0,-1 0 0 0 0,1 1 0 0 0,-1-1 0 0 0,0 0 0 0 0,0 1 1 0 0,0-1-1 0 0,0-5-1 0 0,0 5 7 0 0,0-1-1 0 0,0 1 1 0 0,0 0-1 0 0,0 0 0 0 0,0 0 1 0 0,0 0-1 0 0,1 0 0 0 0,-1-1 1 0 0,1 1-1 0 0,0-1-5 0 0,4-5 9 0 0,-4 7-4 0 0,0 0 0 0 0,0-1 0 0 0,0 1 0 0 0,-1-1 0 0 0,1 1 0 0 0,0-1 0 0 0,-1 1 0 0 0,1-1 0 0 0,-1 0 0 0 0,1 1 0 0 0,-1-1 0 0 0,0 0 0 0 0,0 1 0 0 0,0-1 0 0 0,0-1-5 0 0,0 0 4 0 0,0 0 1 0 0,0 1-1 0 0,0-1 0 0 0,1 0 1 0 0,-1 0-1 0 0,1 0 1 0 0,0-1-5 0 0,6-1 41 0 0,-4 3-18 0 0,13-27-7 0 0,-11 18-16 0 0,-4 9 0 0 0,0 0 0 0 0,0-1 0 0 0,0 1 0 0 0,0 0 0 0 0,1 0 0 0 0,-1 0 0 0 0,1 0 0 0 0,0 0 0 0 0,-1 0 0 0 0,13-14 0 0 0,-12 11 0 0 0,-2 5 0 0 0,0-1 0 0 0,1 0 0 0 0,-1 1 0 0 0,0-1 0 0 0,1 1 0 0 0,-1-1 0 0 0,0 0 0 0 0,1 1 0 0 0,-1-1 0 0 0,1 1 0 0 0,-1-1 0 0 0,1 1 0 0 0,-1-1 0 0 0,1 1 0 0 0,-1 0 0 0 0,1-1 0 0 0,0 1 0 0 0,-1-1 0 0 0,1 1 0 0 0,-1 0 0 0 0,1 0 0 0 0,0-1 0 0 0,4-1 0 0 0,3-3-1 0 0,-7 4 0 0 0,1 0 1 0 0,-1 0-1 0 0,1 0 0 0 0,-1 1 0 0 0,1-1 0 0 0,-1 0 0 0 0,1 1 1 0 0,-1-1-1 0 0,1 1 0 0 0,0-1 0 0 0,-1 1 0 0 0,1 0 0 0 0,0 0 1 0 0,0 0 0 0 0,-2 0-5 0 0,1 0 1 0 0,0 0-1 0 0,0 0 1 0 0,0 0 0 0 0,0 0-1 0 0,0 0 1 0 0,-1 0 0 0 0,1-1-1 0 0,0 1 1 0 0,0 0-1 0 0,0 0 1 0 0,0-1 0 0 0,-1 1-1 0 0,2-1 5 0 0,2-5-47 0 0,-4 5 46 0 0,1 1 0 0 0,-1-1 0 0 0,0 1 0 0 0,0-1 0 0 0,1 1 0 0 0,-1 0 0 0 0,0-1 0 0 0,1 1 0 0 0,-1 0 0 0 0,0-1 0 0 0,1 1 0 0 0,-1 0 0 0 0,1-1 0 0 0,-1 1 0 0 0,0 0 0 0 0,1 0 0 0 0,-1-1 0 0 0,1 1 0 0 0,-1 0 0 0 0,1 0 0 0 0,-1 0 0 0 0,1 0 0 0 0,-1 0 0 0 0,1 0 0 0 0,-1 0 0 0 0,1 0 0 0 0,-1 0 1 0 0,1 0-1 0 0,-1 0 0 0 0,1 0 0 0 0,-1 0 0 0 0,1 0 1 0 0,46 0 0 0 0,-45 0-1 0 0,0 0 1 0 0,-1 0 0 0 0,1 1 0 0 0,0-1 0 0 0,-1 0 0 0 0,1 1 0 0 0,0-1 0 0 0,-1 1 0 0 0,1 0-1 0 0,-1 0 1 0 0,1-1 0 0 0,-1 1 0 0 0,0 0 0 0 0,1 0 0 0 0,6 4-9 0 0,-3-2-3 0 0,-4-3 10 0 0,-1 0 0 0 0,1 0 0 0 0,0 1 0 0 0,-1-1 0 0 0,1 0 0 0 0,-1 1 0 0 0,1-1 0 0 0,-1 0 0 0 0,1 1 0 0 0,0-1 0 0 0,-1 1 1 0 0,1-1-1 0 0,-1 1 0 0 0,0-1 0 0 0,1 1 0 0 0,-1 0 0 0 0,1-1 0 0 0,-1 1 0 0 0,0-1 0 0 0,0 1 0 0 0,1 0 0 0 0,-1 0 2 0 0,2 4 2 0 0,14 23-2 0 0,-5-21 0 0 0,-10-7 0 0 0,0 1 0 0 0,0-1 0 0 0,1 1 0 0 0,-1-1 0 0 0,0 1 0 0 0,-1-1 0 0 0,1 1 0 0 0,0 0 0 0 0,0-1 0 0 0,0 1 0 0 0,0 0 0 0 0,0 0 0 0 0,-1 0 0 0 0,1 0 0 0 0,0 0 0 0 0,-1 0 0 0 0,1 0 0 0 0,0 1 0 0 0,-1-1 0 0 0,0 0 0 0 0,1 1 0 0 0,-1-1 0 0 0,0 0 0 0 0,0 1 0 0 0,0-1 0 0 0,0 1 0 0 0,0 0 0 0 0,3 16 0 0 0,1-7 0 0 0,-2-8 0 0 0,-1 0 0 0 0,0 0 0 0 0,0 0 0 0 0,0 0 0 0 0,0 0 0 0 0,0 1 0 0 0,-1-1 0 0 0,1 0 0 0 0,-1 3 0 0 0,0-5 0 0 0,0 1-1 0 0,0 0 1 0 0,0-1 0 0 0,1 1 0 0 0,-1 0 0 0 0,1-1 0 0 0,-1 1 0 0 0,1-1 0 0 0,-1 1 0 0 0,1-1 0 0 0,0 1 0 0 0,0-1 0 0 0,0 1 0 0 0,0 0 1 0 0,0 0 0 0 0,0-1 0 0 0,0 1 0 0 0,0 0 0 0 0,0 0 0 0 0,-1 0 0 0 0,1-1 0 0 0,0 1 0 0 0,-1 0 0 0 0,0 0 0 0 0,0 0 0 0 0,1 0 0 0 0,-1 2-1 0 0,0 13 32 0 0,0 36 91 0 0,0 0 47 0 0,0-43-119 0 0,0 3-15 0 0,0 9 60 0 0,0-19-6 0 0,0-3-20 0 0,0 0 7 0 0,0 0 50 0 0,0 0-5 0 0,0 0-8 0 0,0 0-5 0 0,-1-2-28 0 0,1 0-35 0 0,0-7-14 0 0,1 6-4 0 0,-2-4 11 0 0,1 5-26 0 0,0-1-1 0 0,0 1 0 0 0,0 0 0 0 0,0 0 0 0 0,0 0 0 0 0,1 0 0 0 0,-1 0 1 0 0,1-1-1 0 0,-1 1 0 0 0,1-1-12 0 0,4-5 13 0 0,-4 7-9 0 0,0 0 0 0 0,0-1 0 0 0,0 1 0 0 0,0-1 0 0 0,-1 1-1 0 0,1-1 1 0 0,-1 1 0 0 0,1-1 0 0 0,-1 0 0 0 0,1 1 0 0 0,-1-1 0 0 0,0 0 0 0 0,0 1 0 0 0,0-1-4 0 0,0-1 3 0 0,0 1 1 0 0,1 0-1 0 0,-1-1 0 0 0,0 1 1 0 0,1-1-1 0 0,-1 1 1 0 0,1 0-1 0 0,0-1 0 0 0,0 1 1 0 0,0 0-1 0 0,0 0 1 0 0,0-1-4 0 0,5-10 32 0 0,-4-9 34 0 0,-2 19-58 0 0,0 0 1 0 0,0 0-1 0 0,1 0 1 0 0,-1 0-1 0 0,1 0 1 0 0,0 0-1 0 0,0 0 1 0 0,0 0-1 0 0,0 0 1 0 0,0 0-1 0 0,0 0 1 0 0,1 1-1 0 0,-1-1 1 0 0,1 0 0 0 0,1 0-9 0 0,8-20 47 0 0,-3 3-47 0 0,5 2-67 0 0,0 6 9 0 0,8-9-9 0 0,-11 7 60 0 0,-6 7 7 0 0,-3 4 0 0 0,0 0 0 0 0,0 1 0 0 0,1-1 0 0 0,-1 0 0 0 0,1 1 0 0 0,-1-1 0 0 0,1 1 0 0 0,0-1 0 0 0,0 1 0 0 0,1 0 0 0 0,-1 0 0 0 0,0 0 0 0 0,1 0 0 0 0,-1 0 0 0 0,1 0 0 0 0,29-14 0 0 0,-30 16-2 0 0,-1-1 1 0 0,1 1 0 0 0,-1-1 0 0 0,1 1 0 0 0,0 0 0 0 0,0 0 0 0 0,-1 0 0 0 0,1 0 0 0 0,0 0 0 0 0,-1 0 1 0 0,23 0-28 0 0,-24 0 30 0 0,1 0 0 0 0,-1 0 1 0 0,0 0-1 0 0,1 0 0 0 0,-1 0 0 0 0,0 0 1 0 0,1 0-1 0 0,-1 0 0 0 0,0 0 0 0 0,1 0 1 0 0,-1 0-1 0 0,0 0 0 0 0,1 0 0 0 0,-1 0 1 0 0,0 0-1 0 0,0 0 0 0 0,1 0 0 0 0,-1 1 1 0 0,0-1-1 0 0,1 0 0 0 0,-1 0 1 0 0,0 0-1 0 0,0 1 0 0 0,0-1 0 0 0,1 0 1 0 0,-1 0-3 0 0,19 12 88 0 0,-6-4-48 0 0,0 1-36 0 0,0 4-4 0 0,-8-9 0 0 0,-1 0 0 0 0,1 1 0 0 0,-1 0 0 0 0,1-1 0 0 0,-2 2 0 0 0,2 1 0 0 0,0 3 0 0 0,-4-8 0 0 0,0 1 0 0 0,0-1 0 0 0,0 0 0 0 0,1 0 0 0 0,-1 0 0 0 0,1 0 0 0 0,-1 0 0 0 0,1 0 0 0 0,0 0 0 0 0,-1-1 0 0 0,0 0 0 0 0,1 1 0 0 0,-1-1 0 0 0,0 0 0 0 0,0 0 0 0 0,0 1 0 0 0,0-1 0 0 0,0 1 0 0 0,0-1 0 0 0,0 1 0 0 0,-1-1 0 0 0,1 1 0 0 0,0 0 0 0 0,-1-1 0 0 0,1 1 0 0 0,-1 0 0 0 0,0-1 0 0 0,0 1 0 0 0,0 0 0 0 0,1 0 0 0 0,-2-1-3 0 0,2 1 0 0 0,-1-1 0 0 0,0 1 0 0 0,0-1 1 0 0,0 1-1 0 0,1-1 0 0 0,-1 0 0 0 0,0 1 0 0 0,1-1 1 0 0,0 0-1 0 0,-1 1 3 0 0,9 8-69 0 0,-7-9 53 0 0,-1 1 0 0 0,1-1 0 0 0,-1 1 0 0 0,1 0 1 0 0,-1-1-1 0 0,0 1 0 0 0,0 0 0 0 0,1 1 16 0 0,-1 0-16 0 0,0 1 1 0 0,0-1-1 0 0,0 1 0 0 0,0-1 0 0 0,-1 1 1 0 0,1-1-1 0 0,-1 1 0 0 0,0 0 1 0 0,0 0 15 0 0,0-3 0 0 0,0 1 1 0 0,0 0 0 0 0,1-1 0 0 0,-1 1 0 0 0,0 0 0 0 0,1-1 0 0 0,-1 1 0 0 0,1-1 0 0 0,0 1-1 0 0,-1-1 1 0 0,1 1 0 0 0,0-1 0 0 0,0 1 0 0 0,0-1 0 0 0,0 0 0 0 0,0 1 0 0 0,0-1 0 0 0,1 1-1 0 0,3 4 103 0 0,-7-4-84 0 0,2-2-18 0 0,0 0 0 0 0,0 0-1 0 0,0 1 1 0 0,-1-1 0 0 0,1 0-1 0 0,0 0 1 0 0,0 0 0 0 0,0 0 0 0 0,0 0-1 0 0,0 0 1 0 0,0 0 0 0 0,0 1-1 0 0,0-1 1 0 0,-1 0 0 0 0,1 0-1 0 0,0 0 1 0 0,0 0 0 0 0,0 0-1 0 0,0 0 1 0 0,0 1 0 0 0,0-1 0 0 0,0 0-1 0 0,0 0 1 0 0,0 0 0 0 0,0 0-1 0 0,0 1 1 0 0,0-1 0 0 0,0 0-1 0 0,0 0 1 0 0,0 0 0 0 0,0 0 0 0 0,0 0-1 0 0,0 1 1 0 0,0-1 0 0 0,0 0-1 0 0,0 0 1 0 0,0 0 0 0 0,0 0-1 0 0,5 7 73 0 0,5 4 77 0 0,-7-8-216 0 0,-3-3-23 0 0,0 0 27 0 0,0 0-73 0 0,0 0-84 0 0,0 0 62 0 0,0 0-37 0 0,0 0-39 0 0,0 0-39 0 0,0 0-371 0 0,0 0 86 0 0,0 0-52 0 0,0 0-719 0 0,0 0-569 0 0,0 0-1078 0 0</inkml:trace>
  <inkml:trace contextRef="#ctx0" brushRef="#br0" timeOffset="452.72">1263 17 4744 0 0,'0'0'135'0'0,"-3"0"-2"0"0,-20 0-78 0 0,20 0 1 0 0,1 0 78 0 0,-1-3 155 0 0,-4-2-43 0 0,0 1 68 0 0,3 3-156 0 0,0 0 1 0 0,0 0 0 0 0,1 1 0 0 0,-1-1 0 0 0,0 1-1 0 0,0 0 1 0 0,0 0-159 0 0,-7 2 321 0 0,6 4-38 0 0,5-6-263 0 0,0 1 1 0 0,-1 0-1 0 0,1-1 1 0 0,-1 1-1 0 0,1-1 0 0 0,-1 1 1 0 0,1-1-1 0 0,-1 1 1 0 0,1-1-1 0 0,-1 0 0 0 0,1 1 1 0 0,-1-1-1 0 0,0 0 1 0 0,1 1-1 0 0,-1-1 1 0 0,0 0-1 0 0,1 0 0 0 0,-1 1 1 0 0,0-1-1 0 0,1 0 1 0 0,-1 0-1 0 0,0 0 0 0 0,1 0 1 0 0,-1 0-1 0 0,0 0 1 0 0,0 0-21 0 0,-6 0 161 0 0,-5-1 73 0 0,0 4-49 0 0,4 2-82 0 0,7-4-81 0 0,-1 0 0 0 0,1 0 0 0 0,-1 0 0 0 0,1 0 0 0 0,-1-1 0 0 0,1 1 0 0 0,-1 0 0 0 0,1-1 0 0 0,-1 1 1 0 0,0-1-1 0 0,1 0 0 0 0,-1 0 0 0 0,0 1 0 0 0,0-1-22 0 0,0 0 27 0 0,0 0 1 0 0,-1 1-1 0 0,1-1 1 0 0,0 1-1 0 0,-1 0 1 0 0,1 0-1 0 0,0 0 1 0 0,0 0-1 0 0,0 0 1 0 0,0 0-1 0 0,0 0 1 0 0,0 1 0 0 0,0-1-1 0 0,-1 2-27 0 0,-27 28 367 0 0,15-14-225 0 0,10-12-99 0 0,1 1 0 0 0,0-1 0 0 0,0 1 0 0 0,1 0 0 0 0,0 0 0 0 0,-1 1-43 0 0,2-1 28 0 0,-4 26 112 0 0,2-26-113 0 0,3-5-24 0 0,0 0 1 0 0,1-1-1 0 0,-1 1 0 0 0,1 0 1 0 0,-1 0-1 0 0,0-1 0 0 0,1 1 1 0 0,0 0-1 0 0,-1 0 0 0 0,1 0 1 0 0,-1 0-1 0 0,1 0 0 0 0,0 0 1 0 0,0 0-1 0 0,-1 0 0 0 0,1 0 1 0 0,0 0-1 0 0,0 0 0 0 0,0-1 1 0 0,0 1-1 0 0,0 0 0 0 0,1 0 1 0 0,-1 0-1 0 0,0 0 0 0 0,0 0 1 0 0,0 0-1 0 0,1 0-3 0 0,4 7 10 0 0,-4-6-4 0 0,0-1-1 0 0,0 0 1 0 0,-1 1 0 0 0,1-1 0 0 0,0 1-1 0 0,-1-1 1 0 0,1 1 0 0 0,-1 0 0 0 0,1-1 0 0 0,-1 1-1 0 0,1-1 1 0 0,-1 1 0 0 0,0 0 0 0 0,0 0-6 0 0,0 5 13 0 0,-1-5-4 0 0,1 0 1 0 0,0 0 0 0 0,0 0-1 0 0,0 1 1 0 0,1-1 0 0 0,-1 0-1 0 0,0 0 1 0 0,1 0-1 0 0,0 0 1 0 0,0 1-10 0 0,2 4 35 0 0,-2-3-14 0 0,1-1 0 0 0,-1 1-1 0 0,1-1 1 0 0,0 1 0 0 0,0-1 0 0 0,1 0-1 0 0,-1 0 1 0 0,1 0 0 0 0,-1 0 0 0 0,4 2-21 0 0,7 0 82 0 0,-8 6 13 0 0,24 4 112 0 0,-26-14-181 0 0,-1 0 0 0 0,1 0 0 0 0,0 0 0 0 0,0-1 1 0 0,0 0-1 0 0,0 1 0 0 0,0-1 0 0 0,0 0 0 0 0,0-1 0 0 0,2 1-26 0 0,11-1 123 0 0,-13 1-103 0 0,-1 0 1 0 0,1 0-1 0 0,0 0 1 0 0,0 0-1 0 0,0-1 1 0 0,0 1 0 0 0,0-2-21 0 0,8-8 154 0 0,13 5 46 0 0,-18 2-118 0 0,-1 1-1 0 0,1-1 1 0 0,0 0-1 0 0,-1 0 0 0 0,0 0 1 0 0,0-1-1 0 0,0 0 1 0 0,1-1-82 0 0,8-8 190 0 0,1-1-34 0 0,-12 10-124 0 0,0 1 9 0 0,-1 1-1 0 0,0-1 1 0 0,0 0 0 0 0,0-1 0 0 0,0 1 0 0 0,0-1-41 0 0,7-11 150 0 0,-1 5-101 0 0,-7 9-40 0 0,1-1 0 0 0,-1 1 0 0 0,0-1 0 0 0,1 0 0 0 0,-1 1 0 0 0,0-1 0 0 0,0 0 0 0 0,0 1 0 0 0,0-1 0 0 0,-1 0 1 0 0,1-1-10 0 0,1-26 108 0 0,-2-47-32 0 0,-2 60-76 0 0,-11 0 0 0 0,0 3-23 0 0,10 10-74 0 0,2-5-66 0 0,1 6 78 0 0,0 0-51 0 0,1 1-63 0 0,-1 1 54 0 0,0-1-66 0 0,0 1-33 0 0,0-1-333 0 0,0 1 77 0 0,0 0-45 0 0,0 0-644 0 0,0 0-507 0 0,0 0-966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00.2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36 10480 0 0,'3'0'68'0'0,"3"0"-6"0"0,-4 0 13 0 0,1 0 72 0 0,1 0 109 0 0,-4 0-180 0 0,0-3-44 0 0,1-4 2 0 0,5 1-72 0 0,-1 5 47 0 0,2 1 58 0 0,-2-1 27 0 0,0 2 49 0 0,4-1 145 0 0,76 0 1311 0 0,-77-1-1458 0 0,-1-1-37 0 0,4-5 17 0 0,-2 2-77 0 0,-7 4-36 0 0,-1 1-1 0 0,1-1 0 0 0,0 1 1 0 0,-1 0-1 0 0,1-1 0 0 0,-1 1 1 0 0,1 0-1 0 0,0 0 0 0 0,-1 0 1 0 0,1 0-8 0 0,9 0 48 0 0,4 0-12 0 0,9 0 60 0 0,-21 1-50 0 0,0 1-48 0 0,3 4-62 0 0,0 0-46 0 0,-3-3-155 0 0,-3-3 124 0 0,0 0 52 0 0,0 0-35 0 0,0 0-12 0 0,0 0-36 0 0,0 0-41 0 0,0 0-45 0 0,0 0-50 0 0,0 0-46 0 0,0 0-40 0 0,0 0-36 0 0,0 0-126 0 0,0 0-35 0 0,0 0-1304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00.5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19 7632 0 0,'-3'0'166'0'0,"-9"0"29"0"0,9 0 14 0 0,3 0-66 0 0,0 0-16 0 0,0 0 40 0 0,0 0 139 0 0,0 0 254 0 0,0 0 16 0 0,0 0-23 0 0,13 0-132 0 0,-1 0-82 0 0,1 0-71 0 0,-1 0-59 0 0,2 0-22 0 0,1 0-48 0 0,30 0 176 0 0,-32-2-251 0 0,-3-3-37 0 0,5-2-22 0 0,-7 5-6 0 0,0 1 0 0 0,-1 0 1 0 0,1 1-1 0 0,0 0 1 0 0,4 0 0 0 0,5 1-25 0 0,0-1-115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01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513 1 6768 0 0,'-22'0'362'0'0,"8"0"-122"0"0,-4 0-105 0 0,-16 0-92 0 0,23 0 198 0 0,1 0 52 0 0,-25 0 822 0 0,20 0-672 0 0,3 2-176 0 0,-2 5-10 0 0,5-2-117 0 0,-6 3 126 0 0,-5 2 45 0 0,20-10-308 0 0,-13 4 237 0 0,-6-3-1 0 0,1 0-17 0 0,0 7 73 0 0,8-4-95 0 0,-3 2 41 0 0,9-5-194 0 0,1 0 0 0 0,0 0-1 0 0,0 1 1 0 0,0-1 0 0 0,0 1 0 0 0,1 0 0 0 0,-1 0 0 0 0,0 0-47 0 0,-9 16 376 0 0,4-12-272 0 0,-10 2 180 0 0,-6 3 81 0 0,16-7-283 0 0,2 2-36 0 0,-7 6 24 0 0,9-8-47 0 0,-1 0 1 0 0,1 1-1 0 0,0-1 0 0 0,0 1 1 0 0,0-1-1 0 0,1 1 0 0 0,0 0 1 0 0,0 0-1 0 0,0 1 0 0 0,1-1 1 0 0,-2 5-24 0 0,-8 11 47 0 0,9-17-31 0 0,-1 1 0 0 0,2 0 0 0 0,-1 0 0 0 0,1 0 1 0 0,-2 3-17 0 0,3 2 12 0 0,-1 1 0 0 0,2 0 0 0 0,-1 0 0 0 0,1-1 0 0 0,1 3-12 0 0,0 3 4 0 0,-1-8-4 0 0,0 0 0 0 0,1 0 0 0 0,0 0 0 0 0,0 0 0 0 0,1 0 0 0 0,0 0 0 0 0,0 0 0 0 0,3 4 0 0 0,1 6 0 0 0,-4-12 3 0 0,0 1 12 0 0,0 0 1 0 0,1-1-1 0 0,-1 1 1 0 0,1-1 0 0 0,1 1-1 0 0,-1-1 1 0 0,1 0 0 0 0,3 4-16 0 0,7 2 64 0 0,1 1 0 0 0,0-2 0 0 0,9 6-64 0 0,-13-11 30 0 0,0 0 1 0 0,1 0 0 0 0,0-1 0 0 0,0 0 0 0 0,1-1-31 0 0,-7-3 30 0 0,0 1-1 0 0,0-1 1 0 0,0-1 0 0 0,1 1-1 0 0,-1-1 1 0 0,0 0 0 0 0,1-1-1 0 0,0 1-29 0 0,6-1 49 0 0,-6 1 0 0 0,0-1 1 0 0,0 1 0 0 0,0-1 0 0 0,1-1-50 0 0,18-6 146 0 0,-17 5-105 0 0,16-9 202 0 0,-1-6-33 0 0,-3-2-38 0 0,-2 0-43 0 0,-2 2-45 0 0,-6 7-6 0 0,-8 9-58 0 0,-1 0 1 0 0,1 0-1 0 0,-1-1 0 0 0,0 1 1 0 0,0 0-1 0 0,0-1 1 0 0,0 1-1 0 0,-1-1 0 0 0,1 0 1 0 0,-1 0-1 0 0,1 0-20 0 0,2-11 69 0 0,-3 9-41 0 0,0 1-1 0 0,1-1 1 0 0,-1 1-1 0 0,1 0 1 0 0,0-1-1 0 0,0 1 1 0 0,1 0-1 0 0,-1 0-27 0 0,6-8 60 0 0,8-11 59 0 0,-7 8-8 0 0,-2-1 29 0 0,3-3 22 0 0,-9 17-142 0 0,0 0 0 0 0,0 0-1 0 0,-1-1 1 0 0,1 1-1 0 0,-1 0 1 0 0,1 0 0 0 0,-1 0-1 0 0,0-2-19 0 0,-1-16 85 0 0,0 11-48 0 0,2-3-15 0 0,-1 10-22 0 0,0 0 1 0 0,0 0-1 0 0,0-1 0 0 0,0 1 1 0 0,0 0-1 0 0,0 0 0 0 0,-1-1 0 0 0,1 1 1 0 0,-1 0-1 0 0,0 0 0 0 0,0-1 0 0 0,-28-49 0 0 0,26 46 0 0 0,3 5 0 0 0,0 1 0 0 0,0-1 0 0 0,-1 0 0 0 0,1 0 0 0 0,-1 1 0 0 0,1-1 0 0 0,0 0 0 0 0,-1 1 0 0 0,1-1 0 0 0,-1 1 0 0 0,1-1 0 0 0,-1 1 0 0 0,0-1 0 0 0,1 1 0 0 0,-1-1 0 0 0,1 1 0 0 0,-1-1 0 0 0,0 1 0 0 0,1 0 0 0 0,-1-1 0 0 0,0 1 0 0 0,0 0 0 0 0,-5-3 0 0 0,5 2 0 0 0,0 0 0 0 0,-1 0 0 0 0,1 1 0 0 0,0-1 0 0 0,0 0 0 0 0,0-1 0 0 0,0 1 0 0 0,0 0 0 0 0,0 0 0 0 0,0 0 0 0 0,0-1 0 0 0,0 0 0 0 0,-2-7 0 0 0,3 8 0 0 0,0 1 0 0 0,0 0 0 0 0,0 0 0 0 0,0-1 0 0 0,0 1 0 0 0,0 0 0 0 0,0 0 0 0 0,0-1 0 0 0,0 1 0 0 0,0 0 0 0 0,0 0 0 0 0,0-1 0 0 0,-1 1 0 0 0,1 0 0 0 0,0 0 0 0 0,0 0 0 0 0,0-1 0 0 0,0 1 0 0 0,0 0 0 0 0,-1 0 0 0 0,1 0 0 0 0,0-1 0 0 0,0 1 0 0 0,0 0 0 0 0,-1 0 0 0 0,1 0 0 0 0,0 0 0 0 0,0 0 0 0 0,-1-1 0 0 0,1 1 0 0 0,0 0 0 0 0,0 0 0 0 0,-1 0 0 0 0,1 0 0 0 0,-30-1 0 0 0,24 1 0 0 0,-2 0-2 0 0,-11 0-65 0 0,17 0-46 0 0,1 0-131 0 0,1 0-228 0 0,0 0 356 0 0,0 0 7 0 0,0 0-16 0 0,0 0-43 0 0,0 0-12 0 0,0 0-43 0 0,0 0-50 0 0,0 0-56 0 0,0 0-59 0 0,0 0-56 0 0,0 0-49 0 0,0 0-44 0 0,0 0-155 0 0,0 0-42 0 0,0 0-190 0 0,0 0-506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04.5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72 5840 0 0,'0'0'132'0'0,"0"0"17"0"0,0 0 11 0 0,3 0-21 0 0,4 0-97 0 0,-2 0 16 0 0,-2 0 59 0 0,0 2 134 0 0,-1 1-157 0 0,2 0 61 0 0,0 1 67 0 0,6 6 355 0 0,-7-7-399 0 0,1 2 13 0 0,-3-4-146 0 0,0 0-43 0 0,6 6 413 0 0,-2 0-84 0 0,1 3 40 0 0,-1 0-101 0 0,3 4 117 0 0,-3-9-196 0 0,0 4 206 0 0,7 14-39 0 0,-11-22-335 0 0,-1-1 1 0 0,0 1-1 0 0,1 0 1 0 0,-1-1-1 0 0,0 1 0 0 0,1 0 1 0 0,-1 0-1 0 0,0-1 1 0 0,0 1-1 0 0,0 0 1 0 0,0 0-1 0 0,0 0 1 0 0,0-1-1 0 0,0 1 1 0 0,0 0-24 0 0,0 2 51 0 0,1 0 1 0 0,-1 1-1 0 0,1-1 0 0 0,-1 0 1 0 0,1 0-1 0 0,0 1 1 0 0,1 0-52 0 0,7 16 268 0 0,-8-15-184 0 0,0-1 1 0 0,0 1-1 0 0,0 0 0 0 0,0 0 1 0 0,-1 0-1 0 0,0 0 1 0 0,0-1-1 0 0,0 1 1 0 0,-1 4-85 0 0,0 9 317 0 0,1-10-175 0 0,-1-5-94 0 0,1-1 0 0 0,0 1 0 0 0,0-1 0 0 0,0 0 0 0 0,1 1 0 0 0,-1-1 0 0 0,0 1 1 0 0,1-1-1 0 0,0 0 0 0 0,0 2-48 0 0,-1-3 15 0 0,7 15 260 0 0,-14 1-75 0 0,7-16-192 0 0,-1 3 34 0 0,0 0 0 0 0,0 0 0 0 0,0 0 0 0 0,1 0 0 0 0,0 0 0 0 0,-1 0 0 0 0,2 0 0 0 0,-1 0 0 0 0,0 1-42 0 0,1 4 108 0 0,-1-6 52 0 0,0-3 0 0 0,0 3 0 0 0,0-2-46 0 0,0 0-69 0 0,0 0-77 0 0,0 1-126 0 0,0-1 125 0 0,0 0 61 0 0,0 0 94 0 0,0 1 89 0 0,0-1 119 0 0,0 0-114 0 0,0 0 38 0 0,0 0 40 0 0,0 0 42 0 0,-3-1-209 0 0,2 0-121 0 0,1 0-1 0 0,-1 0 1 0 0,1 0-1 0 0,-1 0 1 0 0,1 0-1 0 0,-1 0 1 0 0,0 0-1 0 0,1-1 1 0 0,-1 1-1 0 0,1 0 1 0 0,-1 0-1 0 0,1 0 1 0 0,-1 0-1 0 0,1-1 1 0 0,-1 1 0 0 0,1 0-1 0 0,-1-1 1 0 0,1 1-1 0 0,0 0 1 0 0,-1-1-1 0 0,1 1 1 0 0,-1 0-1 0 0,1-1 1 0 0,0 1-1 0 0,-1-1 1 0 0,1 1-1 0 0,0-1 1 0 0,-1 1-1 0 0,1-1 1 0 0,0 1-1 0 0,0-1 1 0 0,0 1-1 0 0,-1-1 1 0 0,1 1-1 0 0,0-1 1 0 0,0 1 0 0 0,0-1-1 0 0,0 1 1 0 0,0-1-1 0 0,0 0 1 0 0,0 1-1 0 0,0-1-5 0 0,0-2 73 0 0,0 0-19 0 0,0-65 78 0 0,0 1-94 0 0,0 67-38 0 0,0-2 0 0 0,0 0 0 0 0,0 0 0 0 0,0 0 0 0 0,1 0 0 0 0,-1 0 0 0 0,1 1 0 0 0,-1-1 0 0 0,1 0 0 0 0,-1 0 0 0 0,1 0 0 0 0,0 1 0 0 0,0-1 0 0 0,0 0 0 0 0,0 1 0 0 0,6-13 0 0 0,-6-5 0 0 0,-1 16 0 0 0,0 1 0 0 0,0-1 0 0 0,0 0 0 0 0,0 0 0 0 0,0 1 0 0 0,1-1 0 0 0,-1 1 0 0 0,1-1 0 0 0,0 0 0 0 0,1-1 0 0 0,10-17 0 0 0,-7-8 0 0 0,7 8 0 0 0,-6 9 0 0 0,-5 10 0 0 0,0-1 0 0 0,0 1 0 0 0,0-1 0 0 0,1 1 0 0 0,-1 0 0 0 0,1-1 0 0 0,0 1 0 0 0,0 0 0 0 0,0 0 0 0 0,0-1 1 0 0,1 0-1 0 0,-1 0 0 0 0,0-1 0 0 0,0 1 0 0 0,0 0 0 0 0,0-2 0 0 0,-1 3 6 0 0,0 0-1 0 0,0 0 0 0 0,0 0 0 0 0,0 0 1 0 0,0 0-1 0 0,1 0 0 0 0,-1 0 0 0 0,0 0 1 0 0,1 0-1 0 0,0 1 0 0 0,-1-1 1 0 0,1 1-1 0 0,1-1-5 0 0,9-4 61 0 0,-10 5-46 0 0,1 0 1 0 0,-1 0 0 0 0,1 0 0 0 0,-1-1-1 0 0,1 1 1 0 0,-1-1 0 0 0,0 0 0 0 0,0 0-1 0 0,0 0-15 0 0,6-6 52 0 0,4-4-81 0 0,-11 11 13 0 0,1-1 0 0 0,-1 1 0 0 0,1-1 0 0 0,0 1 0 0 0,0 0 0 0 0,-1 0 0 0 0,1 0 0 0 0,0 0 0 0 0,0 0 0 0 0,0 1 0 0 0,0-1 0 0 0,0 0 0 0 0,0 1 0 0 0,0 0 0 0 0,0-1 0 0 0,2 1 16 0 0,-2 0-12 0 0,-1 0 0 0 0,1 0-1 0 0,0 0 1 0 0,-1 0 0 0 0,1 0 0 0 0,0 1-1 0 0,-1-1 1 0 0,1 1 0 0 0,-1-1-1 0 0,1 1 13 0 0,33 17-86 0 0,-13-2 40 0 0,-17-12 45 0 0,-1 1-1 0 0,1 0 1 0 0,-1 0-1 0 0,0 0 0 0 0,2 5 2 0 0,-1 1 0 0 0,-4-8 0 0 0,1-1 0 0 0,-1 1 0 0 0,0-1 0 0 0,1 1 0 0 0,-1-1 0 0 0,1 0 0 0 0,0 0 0 0 0,0 1 0 0 0,0-1 0 0 0,-1-1 0 0 0,1 1 0 0 0,-1 0 0 0 0,1-1 0 0 0,-1 1 0 0 0,1 0 0 0 0,-1 0 0 0 0,0 0 0 0 0,0 0 0 0 0,0 0 0 0 0,0 0 0 0 0,0 1 0 0 0,0 3 0 0 0,0-1 0 0 0,-1 1 0 0 0,0-1 0 0 0,0 6 0 0 0,1-7 0 0 0,-1 1 0 0 0,1-1 0 0 0,-1 0 0 0 0,1 1 0 0 0,1-1 0 0 0,-1 0 0 0 0,1 1 0 0 0,-1-1 0 0 0,1 0 0 0 0,2 3 0 0 0,-3-5 0 0 0,0 0 0 0 0,-1 0 0 0 0,1 0 0 0 0,-1 0 0 0 0,0 1 0 0 0,1-1 0 0 0,-1 0 0 0 0,0 0 0 0 0,0 1 0 0 0,0-1 0 0 0,-1 0 0 0 0,1 10 0 0 0,0 10 3 0 0,0 5 15 0 0,0 4 40 0 0,0-5 15 0 0,0 6 37 0 0,0-10-8 0 0,0-16-67 0 0,0-2-6 0 0,0-1 73 0 0,0-3 8 0 0,0 0 2 0 0,0 0-29 0 0,0 0-124 0 0,0 0-81 0 0,0 0-106 0 0,0 0-41 0 0,0 0 135 0 0,0 0-56 0 0,0 0-81 0 0,0 0 86 0 0,0 0-40 0 0,0 0-42 0 0,0 0-41 0 0,0 0-36 0 0,0 0-33 0 0,0 0-243 0 0,0 0-55 0 0,0 0-794 0 0,0 0-624 0 0,0 0-1187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04.8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36 7488 0 0,'0'0'217'0'0,"0"0"-88"0"0,0 0 34 0 0,0 0 4 0 0,0 0 125 0 0,0 0 237 0 0,0 0 14 0 0,3 3 1 0 0,-1-2-478 0 0,-1 0 1 0 0,1 1-1 0 0,0-1 1 0 0,-1 0 0 0 0,1 0-1 0 0,0 0 1 0 0,0 0-1 0 0,0 0 1 0 0,0-1 0 0 0,-1 1-1 0 0,1 0 1 0 0,0-1-1 0 0,2 1-66 0 0,4 0 269 0 0,1-1 57 0 0,1 0 77 0 0,1 0 96 0 0,-5 0-199 0 0,0 0 107 0 0,0 0-77 0 0,0 0-68 0 0,0 0-55 0 0,1 0-18 0 0,0 0-46 0 0,15 0 190 0 0,-14 0-210 0 0,4-1 55 0 0,2-6 23 0 0,-12 5-178 0 0,-1 1 0 0 0,1 0 0 0 0,0 0 0 0 0,0 1 0 0 0,0-1-1 0 0,-1 0 1 0 0,1 1 0 0 0,0-1 0 0 0,0 1 0 0 0,0-1 0 0 0,0 1 0 0 0,0 0 0 0 0,0 0-23 0 0,12 0 124 0 0,11 1 92 0 0,-11-5-123 0 0,-5-2-117 0 0,3 0-76 0 0,3 3-65 0 0,-11 3 151 0 0,0-1-96 0 0,-1 0-89 0 0,1 0-82 0 0,-1 0-76 0 0,-1-1-68 0 0,1 1-63 0 0,0-1-55 0 0,1-1-431 0 0,1 0-98 0 0,2 1-785 0 0,4 2-1052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05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18 9416 0 0,'0'0'208'0'0,"0"0"33"0"0,0 0 16 0 0,0 0-106 0 0,0-2-78 0 0,0-10 47 0 0,0 9 1 0 0,0 3 138 0 0,0 0 224 0 0,0 0 12 0 0,0 0-34 0 0,0 0-146 0 0,0 0-69 0 0,0 0-12 0 0,0 0 2 0 0,0 0 17 0 0,0 0 10 0 0,0 0 1 0 0,-3 3 1 0 0,2-2-236 0 0,0 0 2 0 0,0 1-1 0 0,-1-1 1 0 0,1 0-1 0 0,0 1 1 0 0,0 0-1 0 0,0-1 0 0 0,0 1 1 0 0,0 0-1 0 0,0 0-30 0 0,1-2 14 0 0,-1 1-1 0 0,1 0 0 0 0,0 0 1 0 0,0 0-1 0 0,0-1 0 0 0,0 1 0 0 0,0 0 1 0 0,0 0-1 0 0,0 0 0 0 0,0-1 1 0 0,0 1-1 0 0,0 0 0 0 0,0 0 0 0 0,0 0 1 0 0,1 0-1 0 0,-1-1 0 0 0,0 1 1 0 0,1 0-14 0 0,4 8 130 0 0,1 2 54 0 0,-3 4 47 0 0,-3 30 477 0 0,0-25-429 0 0,0 0-38 0 0,0-10-160 0 0,0-2-33 0 0,3 9 130 0 0,2-7-34 0 0,2 4-1 0 0,-5-4-46 0 0,-1 0-1 0 0,0 0 1 0 0,-1 0-1 0 0,0 0 1 0 0,-1 5-97 0 0,1 6 101 0 0,0 2-2 0 0,0 1 36 0 0,0 54 404 0 0,0-45-336 0 0,-1-23-120 0 0,0-1-1 0 0,0 0 0 0 0,-1 0 1 0 0,-2 9-83 0 0,1-10 75 0 0,1 0 1 0 0,1 1 0 0 0,0-1-1 0 0,-1 7-75 0 0,2-2 121 0 0,0-3-39 0 0,0 13 77 0 0,0-12-67 0 0,0 9 104 0 0,2 8 1 0 0,5 13 14 0 0,-4-27-110 0 0,0 0 0 0 0,-2 1-1 0 0,1 8-100 0 0,-2 12 200 0 0,0-29-87 0 0,0-2-76 0 0,0 1-77 0 0,0-6 60 0 0,0 1 36 0 0,0-2 49 0 0,0 1 61 0 0,0-1-15 0 0,0 0 37 0 0,0 0 40 0 0,0 0 43 0 0,-3 5-183 0 0,-9 12-7 0 0,9 0-1 0 0,3-15-78 0 0,0 0-1 0 0,0 0 1 0 0,0 0-1 0 0,1 0 0 0 0,-1 0 1 0 0,0 0-1 0 0,0 0 1 0 0,0 0-1 0 0,0 0 0 0 0,0 1 1 0 0,0-1-1 0 0,0 0 1 0 0,0 0-1 0 0,0 0 0 0 0,0 0 1 0 0,0 0-1 0 0,0 0 1 0 0,-1 0-1 0 0,1 0 0 0 0,0 0 1 0 0,0 1-1 0 0,0-1 1 0 0,0 0-1 0 0,0 0 0 0 0,0 0 1 0 0,0 0-1 0 0,0 0 1 0 0,0 0-1 0 0,0 0 0 0 0,0 0 1 0 0,0 0-1 0 0,0 0 1 0 0,0 0-1 0 0,0 0 0 0 0,-1 0 1 0 0,1 1-1 0 0,0-1 1 0 0,0 0-1 0 0,0 0 0 0 0,0 0 1 0 0,0 0-1 0 0,0 0 1 0 0,0 0-1 0 0,0 0 1 0 0,0 0-1 0 0,-1 0 0 0 0,1 0 1 0 0,0 0-1 0 0,0 0 1 0 0,0 0-1 0 0,0 0 0 0 0,0 0 1 0 0,0 0-1 0 0,0 0 1 0 0,0 0-1 0 0,0 0 0 0 0,-1-1-1 0 0,-10 1 55 0 0,8 0-107 0 0,3-4-268 0 0,-1-1 33 0 0,-1-2-210 0 0,-10-9-752 0 0,9 13-1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08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250 1 6000 0 0,'0'0'174'0'0,"0"3"-7"0"0,0-2-165 0 0,0-1 1 0 0,0 1-1 0 0,0 0 0 0 0,0 0 1 0 0,0-1-1 0 0,0 1 0 0 0,-1 0 1 0 0,1 0-1 0 0,0-1 0 0 0,0 1 1 0 0,-1 0-1 0 0,1 0 0 0 0,0-1 0 0 0,-1 1 1 0 0,1 0-3 0 0,-6 1 23 0 0,-3-1 50 0 0,1-1 51 0 0,1 3 54 0 0,6-2-63 0 0,0 3-58 0 0,1-2 4 0 0,0 0 73 0 0,0 1 106 0 0,0-1 19 0 0,-3-2 182 0 0,-1 0-332 0 0,-3 0 107 0 0,-11 3 251 0 0,10 1-219 0 0,0 2 54 0 0,0 2 112 0 0,1-3-264 0 0,-6 2 15 0 0,-6 4 88 0 0,12-5-128 0 0,0 0 35 0 0,2-1-93 0 0,1-1-18 0 0,-1 0-1 0 0,1 0 1 0 0,1 0-1 0 0,-1 1 1 0 0,-1 1-49 0 0,0 7 101 0 0,5-12-91 0 0,-1 0-1 0 0,1 0 1 0 0,0 1-1 0 0,-1-1 1 0 0,0 0 0 0 0,1 0-1 0 0,-1 0 1 0 0,0 0 0 0 0,1 1-1 0 0,-1-1 1 0 0,0 0 0 0 0,0 0-1 0 0,0-1 1 0 0,0 1-1 0 0,0 0 1 0 0,0 0 0 0 0,0 0-1 0 0,-1 0-9 0 0,-10 7 59 0 0,6 4-38 0 0,1 0-1 0 0,-7-3 38 0 0,10-8-55 0 0,1 0 1 0 0,-1 0-1 0 0,1 0 1 0 0,0 1 0 0 0,0-1-1 0 0,-1 0 1 0 0,1 1 0 0 0,0-1-1 0 0,0 0 1 0 0,0 1-1 0 0,1 0 1 0 0,-1-1 0 0 0,0 1-1 0 0,0-1 1 0 0,1 1-1 0 0,-1 0 1 0 0,1 0 0 0 0,0-1-1 0 0,-1 1 1 0 0,1 0-1 0 0,0 0-3 0 0,-1 10 29 0 0,1 0 0 0 0,0-1 0 0 0,1 3-29 0 0,0 7-2 0 0,-2-7 2 0 0,1-13 0 0 0,0 0 0 0 0,-1 0 0 0 0,1 0 0 0 0,0 0 0 0 0,0 0 0 0 0,0 0 0 0 0,0 1 0 0 0,1-1 0 0 0,-1 0 0 0 0,0 0 0 0 0,0 0 0 0 0,1 0 0 0 0,-1 0 0 0 0,0 0 0 0 0,1 0 0 0 0,-1 0 0 0 0,1 0 0 0 0,5 7 0 0 0,1 0 0 0 0,0 0 0 0 0,6 5 0 0 0,-11-11 1 0 0,0 0-1 0 0,-1-1 1 0 0,1 1 0 0 0,0-1 0 0 0,0 0 0 0 0,0 1 0 0 0,1-1 0 0 0,-1 0-1 0 0,0 0 1 0 0,0-1 0 0 0,1 1 0 0 0,0 0-1 0 0,30 1 127 0 0,-23-2-74 0 0,-2 0-15 0 0,-6 1-25 0 0,0-1-1 0 0,1 0 1 0 0,-1 0 0 0 0,1 0-1 0 0,-1-1 1 0 0,1 1-1 0 0,-1-1 1 0 0,0 1 0 0 0,1-1-1 0 0,0 0-12 0 0,6-4 42 0 0,20-8 114 0 0,-17 10-115 0 0,9-4 32 0 0,-4 0 27 0 0,-11 4-59 0 0,2-1 26 0 0,-2 1 0 0 0,1-1-1 0 0,0 0 1 0 0,-1 0 0 0 0,1-1 0 0 0,-1-1-67 0 0,3-2 73 0 0,-5 5-37 0 0,-1-1 0 0 0,1 1-1 0 0,-1-1 1 0 0,0 0 0 0 0,0 0 0 0 0,0-1-36 0 0,3-6 92 0 0,-5 8-72 0 0,0 0 0 0 0,0 1 0 0 0,1-1 0 0 0,-1 1 0 0 0,1 0 0 0 0,-1-1 0 0 0,1 1 0 0 0,0 0 0 0 0,0 0-20 0 0,7-9 78 0 0,1-7 90 0 0,3-3 66 0 0,-7 12-58 0 0,-4 6-157 0 0,-1 1 1 0 0,0-1 0 0 0,0 0-1 0 0,0 0 1 0 0,0 0 0 0 0,0 0-1 0 0,0 0 1 0 0,-1 0-20 0 0,0 1 6 0 0,0 0 1 0 0,-1 1 0 0 0,1-1-1 0 0,0 1 1 0 0,-1-1-1 0 0,1 0 1 0 0,-1 1-1 0 0,0-1 1 0 0,1 1 0 0 0,-2-1-7 0 0,2 0 1 0 0,-1 1 1 0 0,0-1 0 0 0,0 0-1 0 0,1 1 1 0 0,-1-1 0 0 0,1 0-1 0 0,-1 0 1 0 0,1 0 0 0 0,0 1 0 0 0,-1-3-2 0 0,-1-6 2 0 0,-5 2 48 0 0,6 8-46 0 0,1-1 0 0 0,-1 1 0 0 0,1 0 1 0 0,-1-1-1 0 0,1 1 0 0 0,-1-1 0 0 0,1 1 0 0 0,-1-1 0 0 0,1 1 0 0 0,-1-1 1 0 0,1 1-1 0 0,0-1 0 0 0,-1 1 0 0 0,1-1 0 0 0,0 0 0 0 0,0 1 1 0 0,-1-1-1 0 0,1 1 0 0 0,0-1 0 0 0,0 0 0 0 0,0 1 0 0 0,0-1 0 0 0,0 0 1 0 0,0 0-5 0 0,-3-5 64 0 0,1 5-60 0 0,1-1 0 0 0,0 1 1 0 0,-1 0-1 0 0,1 0 1 0 0,-1 0-1 0 0,1 0 1 0 0,-1 0-1 0 0,0 0 1 0 0,1 0-1 0 0,-1 0 0 0 0,0 1 1 0 0,0-1-1 0 0,1 1 1 0 0,-1-1-1 0 0,0 1 1 0 0,0 0-1 0 0,0 0 1 0 0,-1 0-5 0 0,1-1 6 0 0,0 1 0 0 0,0 0 0 0 0,0 0 0 0 0,0-1 0 0 0,1 1 0 0 0,-1-1 0 0 0,0 1 1 0 0,0-1-1 0 0,0 0 0 0 0,0 0 0 0 0,1 0 0 0 0,-1 0 0 0 0,0 0-6 0 0,-12-6 32 0 0,1 5 17 0 0,5 2-46 0 0,-17 0 12 0 0,0 0-97 0 0,18-1 69 0 0,-16 1-28 0 0,6 4-85 0 0,2 8-21 0 0,13-10 68 0 0,1-2-57 0 0,0 0-73 0 0,0 0 63 0 0,0 1-33 0 0,0-1-36 0 0,0 0-34 0 0,-2 0-339 0 0,2 0 81 0 0,-1 0-46 0 0,-2 0-653 0 0,2 0-513 0 0,1 0-976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07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18 7024 0 0,'0'0'157'0'0,"0"0"23"0"0,0-2 12 0 0,0-6-64 0 0,0 4-13 0 0,0 1 36 0 0,0 3 126 0 0,0 0 229 0 0,0 0 20 0 0,0 0-36 0 0,0 0-339 0 0,0 0 32 0 0,0 0 81 0 0,0 0-10 0 0,3 0 2 0 0,9 4 25 0 0,-12-4-274 0 0,0 0-1 0 0,0 0 0 0 0,1 0 1 0 0,-1 0-1 0 0,0 1 0 0 0,0-1 0 0 0,0 0 1 0 0,0 0-1 0 0,1 1 0 0 0,-1-1 1 0 0,0 0-1 0 0,0 0 0 0 0,0 0 0 0 0,0 1 1 0 0,0-1-1 0 0,0 0 0 0 0,1 1 1 0 0,-1-1-1 0 0,0 0 0 0 0,0 0 1 0 0,0 1-1 0 0,0-1 0 0 0,0 0 0 0 0,0 0 1 0 0,0 1-1 0 0,0-1 0 0 0,0 0 1 0 0,0 1-1 0 0,-1-1 0 0 0,1 0 1 0 0,0 0-1 0 0,0 1 0 0 0,0-1 0 0 0,0 0 1 0 0,0 0-1 0 0,0 1 0 0 0,0-1 1 0 0,-1 0-1 0 0,1 0 0 0 0,0 0 0 0 0,0 1 1 0 0,0-1-1 0 0,-1 0 0 0 0,1 0 1 0 0,0 0-1 0 0,0 1-6 0 0,-8 3 192 0 0,8-3-180 0 0,-1-1 0 0 0,1 0 0 0 0,-1 0 0 0 0,1 1 0 0 0,-1-1 1 0 0,1 0-1 0 0,0 1 0 0 0,-1-1 0 0 0,1 1 0 0 0,-1-1 0 0 0,1 0 0 0 0,0 1 0 0 0,-1-1 1 0 0,1 1-1 0 0,0-1 0 0 0,0 1 0 0 0,-1-1 0 0 0,1 1 0 0 0,0-1 0 0 0,0 1 1 0 0,0 0-1 0 0,0-1 0 0 0,0 1 0 0 0,-1-1 0 0 0,1 1 0 0 0,0-1 0 0 0,0 1 0 0 0,0-1 1 0 0,1 1-1 0 0,-1 0 0 0 0,0-1 0 0 0,0 1-12 0 0,0 73 1105 0 0,0-49-807 0 0,0 0-90 0 0,0-12-58 0 0,0-3-60 0 0,0 20 32 0 0,0-10-30 0 0,0 62 182 0 0,0-62-192 0 0,0 14 30 0 0,0-11-20 0 0,0 37 71 0 0,0-38-79 0 0,0 2 40 0 0,0-14-73 0 0,0 3 33 0 0,0 31 271 0 0,0-29-246 0 0,0-4-2 0 0,0 3-14 0 0,3-1-93 0 0,3-4-36 0 0,1 5-38 0 0,-5 1-66 0 0,-2-13 139 0 0,-2 32 39 0 0,2-31-30 0 0,-1-1-1 0 0,1 0 1 0 0,-1 0-1 0 0,0 0 0 0 0,1 0 1 0 0,-1 0-1 0 0,0 0 1 0 0,0 0-1 0 0,0 0 0 0 0,-1 0 1 0 0,1 0-1 0 0,0 0 1 0 0,-1 0-8 0 0,-1 1 73 0 0,3-3 12 0 0,3 0-13 0 0,9 0 6 0 0,-12 0-77 0 0,0 0 0 0 0,0 0 1 0 0,0 0-1 0 0,0 0 1 0 0,0 0-1 0 0,0 0 0 0 0,0 0 1 0 0,1 0-1 0 0,-1 0 1 0 0,0 0-1 0 0,0 0 0 0 0,0 0 1 0 0,0 0-1 0 0,0 0 1 0 0,0 0-1 0 0,0 0 0 0 0,0 0 1 0 0,0 0-1 0 0,1 0 1 0 0,-1 0-1 0 0,0 0 0 0 0,0 0 1 0 0,0 0-1 0 0,0 0 1 0 0,0 0-1 0 0,0 0 0 0 0,0 0 1 0 0,0 0-1 0 0,0 0 1 0 0,0 0-1 0 0,0-1 0 0 0,0 1 1 0 0,1 0-1 0 0,-1 0 1 0 0,0 0-1 0 0,0 0 0 0 0,0 0 1 0 0,0 0-1 0 0,0 0 1 0 0,0 0-1 0 0,0 0 0 0 0,0 0 1 0 0,0-1-1 0 0,0 1 1 0 0,0 0-1 0 0,0 0 0 0 0,0 0 1 0 0,0 0-1 0 0,0 0 1 0 0,0 0-1 0 0,0 0 0 0 0,0 0 1 0 0,0-1-1 0 0,0 1 1 0 0,0 0-1 0 0,0 0 1 0 0,0 0-2 0 0,0 0 3 0 0,0-1 1 0 0,-1 0 0 0 0,1 1 0 0 0,1-1 0 0 0,-1 1 0 0 0,0-1 0 0 0,0 1 0 0 0,0-1-1 0 0,0 1 1 0 0,0-1 0 0 0,0 1 0 0 0,1-1 0 0 0,-1 1 0 0 0,0-1 0 0 0,0 1 0 0 0,1-1 0 0 0,-1 1-1 0 0,0-1 1 0 0,1 1 0 0 0,-1-1 0 0 0,0 1 0 0 0,1 0 0 0 0,-1-1 0 0 0,1 1 0 0 0,-1 0 0 0 0,1-1-1 0 0,-1 1 1 0 0,1 0-4 0 0,6-2 9 0 0,-4 2-47 0 0,-3-3-65 0 0,1-2 2 0 0,3-6-29 0 0,-2 8 58 0 0,0 0-43 0 0,0 1-1 0 0,-1 0-35 0 0,1 1-41 0 0,-1-1-46 0 0,0 1-3 0 0,-1 1-36 0 0,1-1-374 0 0,0 0 91 0 0,-1 0-49 0 0,0-1-717 0 0,0-3-562 0 0,0-5-1069 0 0</inkml:trace>
  <inkml:trace contextRef="#ctx0" brushRef="#br0" timeOffset="299.84">0 389 5400 0 0,'0'0'158'0'0,"0"0"-38"0"0,0 0-5 0 0,0 0 42 0 0,0 0 135 0 0,0 0 252 0 0,0 0 22 0 0,0 0-28 0 0,3 0-122 0 0,3 0-130 0 0,0 0-45 0 0,0 0-39 0 0,1 0-33 0 0,2 0 21 0 0,0 0-41 0 0,20 0 232 0 0,-18 0-177 0 0,-3-3 17 0 0,-3 0-186 0 0,1 1 1 0 0,-1 0-1 0 0,0 1 1 0 0,1-1-1 0 0,1 0-35 0 0,27-1 162 0 0,38 3 0 0 0,-41 0-127 0 0,-24 0-120 0 0,-1 0 40 0 0,8 0 51 0 0,-1 0 87 0 0,17 0 206 0 0,-21 0-249 0 0,1 0-48 0 0,1 0-84 0 0,-5 0-2 0 0,-1 0-33 0 0,1 0-48 0 0,0 0-46 0 0,0 0-50 0 0,0 0-55 0 0,0 0-57 0 0,0 0-64 0 0,0 0-66 0 0,0 0-71 0 0,8 0-773 0 0,7 0-772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15.1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336 494 6896 0 0,'0'0'200'0'0,"-3"0"-8"0"0,2 0-186 0 0,0 0 0 0 0,1 0 0 0 0,-1 0 1 0 0,0 0-1 0 0,0 0 0 0 0,1 0 0 0 0,-1 0 1 0 0,0-1-1 0 0,0 1 0 0 0,1 0 0 0 0,-1 0 0 0 0,0-1 1 0 0,1 1-1 0 0,-1 0 0 0 0,0-1-6 0 0,-1-2 83 0 0,0-1-5 0 0,0 0 11 0 0,-1 2 14 0 0,-2 1 114 0 0,1 1-57 0 0,-1-1 41 0 0,-3 1 191 0 0,0 0-35 0 0,-7 0 271 0 0,-3 0 15 0 0,-12 0 232 0 0,23 0-694 0 0,7 0-170 0 0,-1 0 1 0 0,0 0-1 0 0,0 0 1 0 0,1 0-1 0 0,-1 0 1 0 0,0 1-1 0 0,0-1 1 0 0,1 0 0 0 0,-1 0-1 0 0,0 0 1 0 0,0 1-1 0 0,1-1 1 0 0,-1 0-1 0 0,0 1 1 0 0,1-1-1 0 0,-1 1 1 0 0,0-1-1 0 0,1 0 1 0 0,-1 1-1 0 0,1-1 1 0 0,-1 1 0 0 0,1 0-1 0 0,-1-1 1 0 0,1 1-1 0 0,-1-1 1 0 0,1 1-12 0 0,-1 0 11 0 0,1 0 0 0 0,0-1 0 0 0,-1 1 0 0 0,1-1 0 0 0,-1 1 0 0 0,0 0 0 0 0,1-1 0 0 0,-1 1 0 0 0,1-1 0 0 0,-1 0 1 0 0,0 1-1 0 0,1-1 0 0 0,-1 1 0 0 0,0-1 0 0 0,1 0 0 0 0,-1 0 0 0 0,0 1 0 0 0,0-1 0 0 0,1 0 0 0 0,-1 0 0 0 0,0 0 0 0 0,0 0 0 0 0,1 0 0 0 0,-1 0 1 0 0,0 0-1 0 0,0 0-11 0 0,-14 0 181 0 0,10 3-46 0 0,-10 9-27 0 0,9-9-81 0 0,6-3-20 0 0,-1 0 0 0 0,0 0 0 0 0,0 1-1 0 0,1-1 1 0 0,-1 0 0 0 0,0 1 0 0 0,1-1 0 0 0,-1 1-1 0 0,1-1 1 0 0,-1 1 0 0 0,0-1 0 0 0,1 1 0 0 0,-1-1-1 0 0,1 1 1 0 0,-1 0 0 0 0,1-1 0 0 0,0 1 0 0 0,-1 0-1 0 0,1-1 1 0 0,0 1 0 0 0,-1 0 0 0 0,1 0-7 0 0,-3 4 24 0 0,2-3-19 0 0,0-1 0 0 0,0 1-1 0 0,0-1 1 0 0,0 0 0 0 0,0 1 0 0 0,-1-1 0 0 0,1 0 0 0 0,0 0 0 0 0,-1 0-1 0 0,1 0 1 0 0,-1 0 0 0 0,1 0 0 0 0,-1-1 0 0 0,0 1 0 0 0,0 0-5 0 0,0 0 6 0 0,-1 0-1 0 0,1 0 1 0 0,0 0 0 0 0,-1 0 0 0 0,1 1 0 0 0,0-1 0 0 0,0 1 0 0 0,0 0 0 0 0,0-1 0 0 0,1 1 0 0 0,-1 0 0 0 0,-1 2-6 0 0,-14 28 15 0 0,13-25-15 0 0,1 0 0 0 0,0 0 0 0 0,-2 7 0 0 0,-1 19 0 0 0,-6-10 24 0 0,11-17 2 0 0,0-1 1 0 0,1 1 0 0 0,-1 0-1 0 0,1 0 1 0 0,0 2-27 0 0,0-4 21 0 0,0 1 0 0 0,0-1 0 0 0,0 0 0 0 0,-1 0 0 0 0,-1 3-21 0 0,-9 16 114 0 0,7 2-37 0 0,5 2-43 0 0,-1-14-33 0 0,0-9-1 0 0,0-1 0 0 0,0 1 0 0 0,1 0 0 0 0,-1-1 0 0 0,1 1 0 0 0,0-1 0 0 0,0 1 0 0 0,0-1 0 0 0,2 4 0 0 0,3 10 0 0 0,-2 7 5 0 0,-4-8 27 0 0,-1-3 21 0 0,3 0-4 0 0,-1-12-47 0 0,-1 0 0 0 0,1 0 0 0 0,-1 1 0 0 0,1-1 0 0 0,-1 0 0 0 0,1 0 0 0 0,0 0 0 0 0,0 0 1 0 0,-1 0-1 0 0,1 0 0 0 0,0 0 0 0 0,0 0 0 0 0,0 0 0 0 0,0 0 0 0 0,0 0 0 0 0,0-1 0 0 0,1 1 0 0 0,-1 0-2 0 0,14 2 84 0 0,-9 0 32 0 0,-5-2-101 0 0,1 1 1 0 0,0-1 0 0 0,-1 0-1 0 0,1 0 1 0 0,0 0 0 0 0,0 0-1 0 0,0 0 1 0 0,0 0 0 0 0,0 0 0 0 0,0-1-1 0 0,0 1 1 0 0,0-1 0 0 0,1 1-16 0 0,34 1 255 0 0,-34-2-234 0 0,14-4 91 0 0,1-10 15 0 0,0-1-12 0 0,-6 10-51 0 0,-11 5-58 0 0,1-1 1 0 0,0 1 0 0 0,-1-1 0 0 0,1 0 0 0 0,-1 0 0 0 0,1 0 0 0 0,-1 0 0 0 0,1 0-1 0 0,-1 0 1 0 0,0 0 0 0 0,1-1 0 0 0,-1 1 0 0 0,0 0 0 0 0,0-1 0 0 0,0 1 0 0 0,0-1-7 0 0,7-11 34 0 0,-4 6-3 0 0,1 0 0 0 0,-1 1-1 0 0,1-1 1 0 0,5-3-31 0 0,5-7 51 0 0,-12 13-44 0 0,-1-1 0 0 0,1 1 0 0 0,-1-1-1 0 0,0 1 1 0 0,0-1 0 0 0,-1 0 0 0 0,1-3-7 0 0,4-9 58 0 0,-1 2-11 0 0,2-2-87 0 0,2-2-73 0 0,2 0-58 0 0,-3 4 90 0 0,-3-1-55 0 0,-3 6-2 0 0,-1-1-1 0 0,0 1 1 0 0,0-1-1 0 0,-1-1 139 0 0,0-4-183 0 0,1-1-37 0 0,-1-40-566 0 0,-1 39 556 0 0,-2 2 45 0 0,-2-2-39 0 0,2 10 112 0 0,1 1 0 0 0,1 0 1 0 0,-1-1-1 0 0,1 1 0 0 0,1-1 1 0 0,-1 0 111 0 0,1 1-111 0 0,-1-1 1 0 0,0 1 0 0 0,0-1-1 0 0,-1 1 1 0 0,0 0-1 0 0,0-1 111 0 0,-3-10-217 0 0,-1-17-215 0 0,-6-1 0 0 0,6 1 13 0 0,1 17 231 0 0,3 10 103 0 0,0 1 1 0 0,0 0 0 0 0,1-1 0 0 0,-1 1 0 0 0,2-1 0 0 0,-1 1 84 0 0,1 0-74 0 0,0 1-1 0 0,-1-1 1 0 0,0 1 0 0 0,0-1 0 0 0,-1 0 74 0 0,-5-15-204 0 0,5 16 161 0 0,-1-5-37 0 0,3 1 42 0 0,-3-10 7 0 0,-2 8 8 0 0,3 9 17 0 0,1-1 1 0 0,-1 1-1 0 0,1-1 1 0 0,0 1-1 0 0,0-1 0 0 0,0 0 1 0 0,1 1-1 0 0,-1-1 1 0 0,1-2 5 0 0,0 4 0 0 0,0 1 0 0 0,0-1 0 0 0,0 0 0 0 0,0 1 0 0 0,0-1 0 0 0,-1 0 0 0 0,1 1 0 0 0,-1-1 0 0 0,1 1 0 0 0,-1-1 0 0 0,-11-15 13 0 0,7 2 51 0 0,-3 9-17 0 0,7 6-44 0 0,1 0 0 0 0,0 0-1 0 0,-1 0 1 0 0,1-1 0 0 0,-1 1-1 0 0,1 0 1 0 0,0 0 0 0 0,-1-1 0 0 0,1 1-1 0 0,0 0 1 0 0,-1-1 0 0 0,1 1-1 0 0,0 0 1 0 0,-1-1 0 0 0,1 1-1 0 0,0-1 1 0 0,0 1 0 0 0,-1-1-1 0 0,1 1 1 0 0,0 0 0 0 0,0-1 0 0 0,0 1-1 0 0,0-1 1 0 0,0 1 0 0 0,0-1-1 0 0,0 1 1 0 0,0-1 0 0 0,0 1-1 0 0,0-1 1 0 0,0 1 0 0 0,0-1-3 0 0,0-2 78 0 0,0 3 61 0 0,0 0 21 0 0,0 0 7 0 0,0 0-1 0 0,0 0-6 0 0,0 0-6 0 0,0 0-2 0 0,0 0 17 0 0,0 0 75 0 0,0 3 39 0 0,0 17 101 0 0,0 1-34 0 0,0 21 270 0 0,0-4-129 0 0,0 55 574 0 0,0-60-662 0 0,0-29-336 0 0,0 1 0 0 0,0-1 0 0 0,0 1 0 0 0,1-1 0 0 0,1 4-67 0 0,10 15 312 0 0,-7 6-100 0 0,7-5-42 0 0,-6 8-8 0 0,-2-21-92 0 0,-1-1 1 0 0,2 0 0 0 0,0 0-1 0 0,0 0 1 0 0,5 7-71 0 0,4 9 219 0 0,-2 12 13 0 0,-5-14-86 0 0,-3-5 16 0 0,-5 4-23 0 0,1-9-62 0 0,-1 7 35 0 0,2 27 233 0 0,2-32-233 0 0,8 8 95 0 0,-8-10-113 0 0,-1 2 48 0 0,-3 42 424 0 0,0-26-242 0 0,1 21 181 0 0,0-52-494 0 0,0 0 0 0 0,0 0-1 0 0,0 0 1 0 0,0 0 0 0 0,0 0-1 0 0,0-1 1 0 0,1 1-1 0 0,-1 0 1 0 0,0 0 0 0 0,0 0-1 0 0,1 0 1 0 0,-1 0 0 0 0,1-1-1 0 0,-1 1 1 0 0,1 0-11 0 0,-1 0 7 0 0,1-1 0 0 0,-1 1 0 0 0,1-1 0 0 0,-1 0 0 0 0,1 1 0 0 0,0-1 0 0 0,-1 0 0 0 0,1 0 0 0 0,-1 0 0 0 0,1 1 0 0 0,0-1 0 0 0,-1 0 0 0 0,1 0 0 0 0,-1 0 0 0 0,1 0 0 0 0,0 0 0 0 0,-1 0 0 0 0,1 0-7 0 0,2 0 106 0 0,-3 0-2 0 0,0 0-5 0 0,0 0-23 0 0,0 0-11 0 0,0 0-1 0 0,-1 9 28 0 0,-2-4-62 0 0,3-4-29 0 0,-1-1 0 0 0,1 0 0 0 0,-1 1 1 0 0,1-1-1 0 0,-1 0 0 0 0,1 1 0 0 0,-1-1 0 0 0,0 0 0 0 0,1 0 1 0 0,-1 0-1 0 0,0 0 0 0 0,1 0 0 0 0,-1 1 0 0 0,1-1 0 0 0,-1 0 1 0 0,0 0-1 0 0,0-1-1 0 0,-2 1 66 0 0,3 0-15 0 0,0 0-115 0 0,3 0-17 0 0,4 0 0 0 0,-2 0-80 0 0,-4 0 27 0 0,0 0-34 0 0,0 0-134 0 0,-1 0-39 0 0,0 0-911 0 0,0 0-54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15.4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 1 8840 0 0,'0'0'197'0'0,"0"0"24"0"0,0 0 19 0 0,0 0-78 0 0,-3 0-22 0 0,-1 0 40 0 0,-3 0 144 0 0,4 0 262 0 0,3 0 20 0 0,0 3-20 0 0,0 9-90 0 0,0-10-42 0 0,0-2-6 0 0,0 0-30 0 0,0 0-123 0 0,-4 4-112 0 0,2-2-72 0 0,-1 1-46 0 0,1 0-37 0 0,0-1-1 0 0,0-1 22 0 0,-1 2 171 0 0,3-3-18 0 0,-3 3-8 0 0,2-1-147 0 0,-1 0-29 0 0,-1 1 1 0 0,0-1 43 0 0,1 1 51 0 0,-2 0 76 0 0,7-3-136 0 0,1 0-78 0 0,0 0-91 0 0,-2 0-91 0 0,-1 0 55 0 0,0 0-37 0 0,0 0-42 0 0,0 0-38 0 0,-1 0-372 0 0,1 0 84 0 0,-1 1-53 0 0,0 1-725 0 0,0 2-576 0 0,0 6-1091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03.8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1 5384 0 0,'0'0'116'0'0,"0"0"17"0"0,0 0 12 0 0,0 0-40 0 0,0 0-3 0 0,0 0 42 0 0,0 3 128 0 0,-1 3 27 0 0,-5-1 66 0 0,3-2-112 0 0,-1 2 83 0 0,3 0-42 0 0,0 2 72 0 0,1-5-327 0 0,1 1 62 0 0,-1 2 98 0 0,0 12 526 0 0,-1-9-458 0 0,0-3-115 0 0,1-2-117 0 0,-1-1-35 0 0,-4 6 127 0 0,-2 4 92 0 0,6-1-25 0 0,1-5-46 0 0,0 1 73 0 0,1 15 481 0 0,-1-12-450 0 0,-1-4-148 0 0,0-1-37 0 0,0 0-43 0 0,0 0-50 0 0,-1 1 44 0 0,-7 24 76 0 0,7-5 7 0 0,2-14-42 0 0,-1-7-37 0 0,1 1 1 0 0,0-1 0 0 0,1 1-1 0 0,-1-1 1 0 0,1 1 0 0 0,0 1-23 0 0,5 10 72 0 0,-4-13-55 0 0,-1 0-1 0 0,0 1 1 0 0,0-1 0 0 0,0 0-1 0 0,-1 1 1 0 0,1-1-1 0 0,-1 1 1 0 0,1 1-17 0 0,-1 1 31 0 0,0 8 24 0 0,0 11 24 0 0,0-9-21 0 0,0-9-30 0 0,0 13 36 0 0,0 34 152 0 0,1-36-122 0 0,6-1-31 0 0,-1-2 9 0 0,-5 0 36 0 0,-1 5 36 0 0,0 5-17 0 0,0-23-115 0 0,0-1 1 0 0,0 1 0 0 0,0 0-1 0 0,0-1 1 0 0,0 1 0 0 0,-1 0-1 0 0,1-1 1 0 0,-1 1 0 0 0,1 0-1 0 0,-1-1 1 0 0,0 1 0 0 0,0-1-1 0 0,0 1 1 0 0,0-1-13 0 0,-5 12 69 0 0,3 1-14 0 0,2 4 32 0 0,2 21 177 0 0,0-2 94 0 0,-4-35-288 0 0,-8 9-1 0 0,9-9 16 0 0,2-2 7 0 0,0 0 90 0 0,0 0 39 0 0,0 0 10 0 0,0 0-27 0 0,2-2-123 0 0,-1 1-75 0 0,1 0-6 0 0,-1 0 1 0 0,0 0-1 0 0,0 0 0 0 0,-1 0 1 0 0,1-1-1 0 0,0 1 1 0 0,0 0-1 0 0,0 0 1 0 0,-1-1-1 0 0,1 1 1 0 0,-1 0-1 0 0,1-2 0 0 0,1-11 60 0 0,0 4-60 0 0,3 1-38 0 0,-4 7 25 0 0,0 0 1 0 0,0 0 0 0 0,0 1-1 0 0,0-1 1 0 0,-1 0-1 0 0,1 0 1 0 0,0 0 0 0 0,-1 0-1 0 0,1 0 1 0 0,-1 0-1 0 0,0 0 1 0 0,0 0 12 0 0,0 0-5 0 0,0 1-1 0 0,0 0 1 0 0,0-1 0 0 0,1 1-1 0 0,-1 0 1 0 0,0 0 0 0 0,0-1-1 0 0,1 1 1 0 0,-1 0 0 0 0,1 0-1 0 0,-1-1 1 0 0,1 1 0 0 0,-1 0-1 0 0,2-1 6 0 0,6-6-4 0 0,2-1 60 0 0,1-7 84 0 0,-2 1-87 0 0,8-12-24 0 0,-12 14-29 0 0,8 5 0 0 0,-4-5 0 0 0,-8 11-2 0 0,1-1 1 0 0,-1 1 0 0 0,1-1-1 0 0,-1 1 1 0 0,1 0 0 0 0,0-1-1 0 0,0 1 1 0 0,0 0 0 0 0,0 0-1 0 0,1 1 1 0 0,0-2 1 0 0,2 1-16 0 0,-5 2 11 0 0,1 0 0 0 0,0-1 1 0 0,-1 1-1 0 0,1 0 0 0 0,0-1 0 0 0,-1 1 1 0 0,1 0-1 0 0,-1-1 0 0 0,1 1 0 0 0,-1-1 0 0 0,1 1 1 0 0,-1-1-1 0 0,1 1 0 0 0,-1-1 0 0 0,1 1 0 0 0,-1-1 1 0 0,0 0-1 0 0,1 1 0 0 0,-1-1 0 0 0,0 1 0 0 0,0-1 1 0 0,1 0 4 0 0,1-4-16 0 0,-1 3 11 0 0,1 1 0 0 0,-1-1 0 0 0,0 1 0 0 0,1-1 0 0 0,-1 1 1 0 0,1-1-1 0 0,0 1 0 0 0,-1 0 0 0 0,1 0 0 0 0,0 0 0 0 0,0 0 1 0 0,0 0-1 0 0,1 0 5 0 0,0 0 0 0 0,0-1-1 0 0,0 0 1 0 0,0 0 0 0 0,0 1 0 0 0,-1-2 0 0 0,2 0 0 0 0,12-10-11 0 0,-1 11-32 0 0,30 2-10 0 0,-42 0 100 0 0,-3 0 38 0 0,2 0 10 0 0,10 2-32 0 0,-10-1-66 0 0,-1-1-1 0 0,0 1 0 0 0,0 0 0 0 0,0-1 0 0 0,0 1 1 0 0,0 0-1 0 0,0 0 0 0 0,0 0 0 0 0,0 0 0 0 0,-1 0 1 0 0,1 0-1 0 0,0 0 0 0 0,0 0 0 0 0,0 0 4 0 0,4 13-108 0 0,5-9-10 0 0,-4 8 18 0 0,8 21 78 0 0,-14-18 25 0 0,-1-3-4 0 0,1 19 18 0 0,0-5 138 0 0,0-14-74 0 0,0 10 42 0 0,0-7-107 0 0,-3-1-16 0 0,-2-7 0 0 0,4-6 0 0 0,0-1 0 0 0,1 1 0 0 0,-1-1 0 0 0,0 0 0 0 0,0 1 0 0 0,1 0 0 0 0,-1-1 0 0 0,1 1 0 0 0,-1-1 0 0 0,1 1 0 0 0,0 0 0 0 0,-1-1 0 0 0,1 1 0 0 0,0 0 0 0 0,1 2 0 0 0,-2 1 0 0 0,-15 4 0 0 0,-13 7 0 0 0,24-5 0 0 0,-8-6 0 0 0,-34 21 0 0 0,42-25 0 0 0,1 0 0 0 0,0 0 0 0 0,0 0 0 0 0,-1 0 0 0 0,1-1 0 0 0,0 0 0 0 0,-1 0 0 0 0,1 0 0 0 0,-4-1 0 0 0,-8 0 0 0 0,-16 1 0 0 0,-31 0 0 0 0,62 0 0 0 0,1 0 0 0 0,-1 0 0 0 0,1 0 0 0 0,-1 0 0 0 0,1 0 0 0 0,-1 0 0 0 0,1 0 0 0 0,-1 0 0 0 0,1 0 0 0 0,-1 0 0 0 0,1 0 0 0 0,-1 0 0 0 0,1 0 0 0 0,0 0 0 0 0,-1-1 0 0 0,1 1 0 0 0,-1 0 0 0 0,1 0 0 0 0,-1-1 0 0 0,1 1 0 0 0,-1 0 0 0 0,1 0 0 0 0,0-1 0 0 0,-1 1 0 0 0,1-1 0 0 0,0 1 0 0 0,-1 0 0 0 0,1-1 0 0 0,0 1 0 0 0,0-1 0 0 0,-1 1 0 0 0,1-1 0 0 0,-4-5 0 0 0,3 5 0 0 0,0 1 0 0 0,0-1 0 0 0,0 1 0 0 0,1 0 0 0 0,-1 0 0 0 0,0-1 0 0 0,0 1 0 0 0,0 0 0 0 0,0 0 0 0 0,1 0 0 0 0,-1 0 0 0 0,0 0 0 0 0,0 0 0 0 0,-1 0 0 0 0,-8 2 22 0 0,1 2-65 0 0,6-2-14 0 0,-1 1 0 0 0,1-1 1 0 0,0 1-1 0 0,0 0 0 0 0,-2 2 57 0 0,1 0-63 0 0,1-2-112 0 0,3-8-91 0 0,-1 2 98 0 0,0 1 60 0 0,-2-2-58 0 0,2 4 57 0 0,-1-1-45 0 0,1 0-73 0 0,-1 0-89 0 0,0-1-110 0 0,1 1 93 0 0,1 0-49 0 0,-1 0-43 0 0,1 0-38 0 0,0-1-134 0 0,-1 1-38 0 0,1-5-1399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15.7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10272 0 0,'0'0'298'0'0,"0"0"-3"0"0,0 0-102 0 0,0 0-42 0 0,0 0 158 0 0,0 0 289 0 0,0 0 30 0 0,0 0 0 0 0,0 0-16 0 0,0 0-4 0 0,0 0 0 0 0,0 0-255 0 0,0 0-149 0 0,0 0-44 0 0,0 0 24 0 0,0 0 64 0 0,0 0-22 0 0,0 0-16 0 0,0 0-62 0 0,0 0-27 0 0,0 0-8 0 0,0 0-9 0 0,0 0-87 0 0,0 0-96 0 0,0 0-115 0 0,0 0-12 0 0,0 0-33 0 0,0 0-657 0 0,0 0-52 0 0,0 0-10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18.3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 5728 0 0,'0'0'166'0'0,"0"0"-43"0"0,0 0-10 0 0,0 0 37 0 0,0 0 123 0 0,0 0 230 0 0,0 0 10 0 0,0 0-17 0 0,0 0-93 0 0,0 0-41 0 0,3 0-8 0 0,6 0 23 0 0,1 0-87 0 0,-2 0-98 0 0,1 0-35 0 0,19 0 265 0 0,-15 0-208 0 0,0 0 74 0 0,0 0 108 0 0,-4-1-259 0 0,-2-1-40 0 0,0-3-21 0 0,2-2-16 0 0,-6 4 10 0 0,3 2-108 0 0,8-4 137 0 0,-9 2-129 0 0,-2 2-52 0 0,0-1-67 0 0,0 1-82 0 0,0-1-96 0 0,0 1-112 0 0,-1 1 173 0 0,0-1-34 0 0,0 1-35 0 0,0 0-37 0 0,0 0-39 0 0,1 0-42 0 0,4 0-990 0 0,3 0-820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18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 5384 0 0,'0'0'116'0'0,"0"0"17"0"0,0 0 12 0 0,0 0-37 0 0,0 0 6 0 0,0 0 54 0 0,0 0 157 0 0,0 0 288 0 0,3 0 25 0 0,6 0-33 0 0,4 0 65 0 0,2 0 66 0 0,0 0 73 0 0,-14 0-781 0 0,0 0-1 0 0,-1 0 1 0 0,1 0 0 0 0,0 0 0 0 0,-1 0 0 0 0,1-1 0 0 0,0 1-1 0 0,-1 0 1 0 0,1 0 0 0 0,-1 0 0 0 0,1-1 0 0 0,0 1 0 0 0,-1 0 0 0 0,1-1-1 0 0,-1 1 1 0 0,1-1 0 0 0,-1 1 0 0 0,1 0 0 0 0,-1-1 0 0 0,1 1-1 0 0,-1-1 1 0 0,0 1 0 0 0,1-1 0 0 0,-1 0-28 0 0,1 0 28 0 0,-1 1 1 0 0,1-1-1 0 0,-1 0 1 0 0,1 1-1 0 0,-1-1 1 0 0,1 0-1 0 0,0 1 1 0 0,-1-1-1 0 0,1 1 1 0 0,0-1-1 0 0,-1 1 1 0 0,1-1-1 0 0,0 1 1 0 0,0 0-1 0 0,-1-1 0 0 0,1 1 1 0 0,0 0-1 0 0,0 0 1 0 0,0 0-1 0 0,-1-1 1 0 0,1 1-1 0 0,0 0 1 0 0,0 0-1 0 0,0 0 1 0 0,0 0-29 0 0,13 0 436 0 0,-8-3-52 0 0,4-4-197 0 0,7 1 227 0 0,-5 5-167 0 0,-3 1-112 0 0,-1 0-53 0 0,1 0-35 0 0,-3 0-39 0 0,132 0 4 0 0,-137 0-12 0 0,0-1 0 0 0,0 1 0 0 0,0 0 0 0 0,0 1 0 0 0,0-1 0 0 0,0 0 0 0 0,0 0 0 0 0,0 0 0 0 0,0 0 0 0 0,0 1 0 0 0,-1-1 0 0 0,1 0 0 0 0,0 1 0 0 0,1 0 0 0 0,-2-1 0 0 0,1 1 0 0 0,-1 0 0 0 0,0 0 0 0 0,1 0 0 0 0,-1 0 0 0 0,0 0 0 0 0,1 0 0 0 0,-1 0 0 0 0,0 0 0 0 0,0 0 0 0 0,0 0 0 0 0,0 0 0 0 0,0 0 0 0 0,0 0 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25.0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6072 0 0,'0'0'133'0'0,"0"0"23"0"0,0 0 12 0 0,0 0 39 0 0,0 3 135 0 0,0-2-457 0 0,0 0 103 0 0,0 1 88 0 0,0 0 71 0 0,0 2 127 0 0,0 6 685 0 0,0-6-605 0 0,0-1-143 0 0,0-2-156 0 0,0 0-42 0 0,0 2 347 0 0,0 0 1 0 0,0 27 374 0 0,0-30-729 0 0,0 0 1 0 0,-1 0-1 0 0,1 0 1 0 0,0 0-1 0 0,0 0 0 0 0,0 0 1 0 0,0 0-1 0 0,0 1 1 0 0,0-1-1 0 0,0 0 1 0 0,0 0-1 0 0,0 0 1 0 0,0 0-1 0 0,0 0 1 0 0,0 0-1 0 0,0 0 0 0 0,0 0 1 0 0,0 0-1 0 0,0 1 1 0 0,1-1-1 0 0,-1 0 1 0 0,0 0-1 0 0,0 0 1 0 0,0 0-1 0 0,0 0 1 0 0,0 0-1 0 0,0 0 0 0 0,0 0 1 0 0,0 0-1 0 0,0 0 1 0 0,0 0-1 0 0,0 1 1 0 0,0-1-1 0 0,0 0 1 0 0,0 0-1 0 0,1 0 1 0 0,-1 0-1 0 0,0 0 0 0 0,0 0 1 0 0,0 0-1 0 0,0 0 1 0 0,0 0-1 0 0,0 0 1 0 0,0 0-1 0 0,0 0 1 0 0,0 0-1 0 0,1 0 1 0 0,-1 0-1 0 0,0 0 0 0 0,0 0 1 0 0,0 0-1 0 0,0 0 1 0 0,0 0-1 0 0,0 0 1 0 0,0 0-1 0 0,0 0 1 0 0,1 0-7 0 0,10 0 366 0 0,-11 0-359 0 0,0 0-1 0 0,1 0 0 0 0,-1 0 1 0 0,0 0-1 0 0,0-1 0 0 0,0 1 1 0 0,0 0-1 0 0,0 0 0 0 0,0 0 1 0 0,0 0-1 0 0,0 0 0 0 0,0 0 1 0 0,1 0-1 0 0,-1 0 0 0 0,0 0 1 0 0,0 0-1 0 0,0 1 0 0 0,0-1 1 0 0,0 0-1 0 0,0 0 0 0 0,0 0 1 0 0,0 0-1 0 0,0 0 0 0 0,1 0 1 0 0,-1 0-1 0 0,0 0 0 0 0,0 0 1 0 0,0 0-1 0 0,0 0 0 0 0,0 0 1 0 0,0 0-1 0 0,0 0 1 0 0,0 0-1 0 0,0 0 0 0 0,0 1 1 0 0,0-1-1 0 0,0 0 0 0 0,0 0 1 0 0,0 0-1 0 0,0 0 0 0 0,0 0 1 0 0,0 0-1 0 0,0 0 0 0 0,0 0 1 0 0,0 0-1 0 0,0 1 0 0 0,0-1 1 0 0,0 0-1 0 0,0 0 0 0 0,0 0 1 0 0,0 0-1 0 0,0 0 0 0 0,0 0 1 0 0,0 0-1 0 0,0 0 0 0 0,0 0 1 0 0,0 1-7 0 0,0 2 65 0 0,0 2 33 0 0,0 4 179 0 0,0 5 158 0 0,0 8 306 0 0,0-21-712 0 0,0 1 0 0 0,1-1 0 0 0,-1 1 0 0 0,0-1-1 0 0,1 0 1 0 0,-1 1 0 0 0,1-1 0 0 0,-1 1 0 0 0,1-1 0 0 0,0 1-29 0 0,9 11 215 0 0,-7-7-2 0 0,-3 8 81 0 0,0 1-33 0 0,0 15 169 0 0,0-1-108 0 0,0 2-91 0 0,0-2-74 0 0,0 1-55 0 0,0 110 151 0 0,0-98-81 0 0,0-21-41 0 0,0 1 39 0 0,2-5-58 0 0,5 1-32 0 0,0-1-3 0 0,-5 1 27 0 0,-2 1-21 0 0,0 28-10 0 0,0-25 5 0 0,-1-20-66 0 0,1 0-1 0 0,0 0 0 0 0,0 0 0 0 0,-1 0 0 0 0,1 0 1 0 0,-1 0-1 0 0,0 0 0 0 0,1 0 0 0 0,-1 0 0 0 0,0 0 0 0 0,0-1 1 0 0,0 1-1 0 0,0 0-11 0 0,-1 0 11 0 0,1-1 0 0 0,0 1 0 0 0,0 0 0 0 0,1 0 0 0 0,-1 0 0 0 0,0-1 0 0 0,1 1 0 0 0,-1 0 0 0 0,1 0 0 0 0,-1 0 0 0 0,1 0-1 0 0,0 0 1 0 0,0 0-11 0 0,0 110 702 0 0,0-83-583 0 0,0 7-36 0 0,0-22-65 0 0,0 12 330 0 0,0-20-282 0 0,0-2-58 0 0,0-1 80 0 0,0-3 0 0 0,0 2-1 0 0,0 2-49 0 0,0-3-60 0 0,0 3 58 0 0,0 5 73 0 0,0 9 105 0 0,0-6-193 0 0,0-10 34 0 0,0-2 14 0 0,0 0-1 0 0,0 0 9 0 0,0 0 3 0 0,0 0 3 0 0,0 0 5 0 0,0 0-13 0 0,0 0 10 0 0,0 0-12 0 0,0 0 10 0 0,0 0-2 0 0,0 0-1 0 0,0 0-2 0 0,0 0-6 0 0,0 0 18 0 0,3 3-10 0 0,-2-1-79 0 0,0-1 0 0 0,1 0 0 0 0,-1 1 0 0 0,1-1 0 0 0,-1 0 0 0 0,1 0 0 0 0,-1 0-1 0 0,1 0 1 0 0,0-1 0 0 0,0 1 0 0 0,-1 0 0 0 0,1-1 0 0 0,0 1 0 0 0,0-1 0 0 0,0 1 0 0 0,-1-1-1 0 0,1 0 1 0 0,1 0-1 0 0,-1 0 2 0 0,-1 0-1 0 0,1 0 0 0 0,0 0 0 0 0,-1 0 0 0 0,1 0 1 0 0,-1-1-1 0 0,1 1 0 0 0,0-1 0 0 0,-1 1 0 0 0,1-1-1 0 0,23-14 62 0 0,-22 14-64 0 0,22 2 2 0 0,-24 0 0 0 0,1-1 0 0 0,0 0 0 0 0,-1-1 0 0 0,1 1 0 0 0,-1 0 0 0 0,1 0 0 0 0,0-1 0 0 0,-1 1 0 0 0,1-1 0 0 0,-1 1 0 0 0,17-12 0 0 0,-17 11 0 0 0,1 1 0 0 0,0-1 0 0 0,-1 1 0 0 0,1-1 0 0 0,-1 1 0 0 0,1 0 0 0 0,0 0 0 0 0,-1 0 0 0 0,1 0 0 0 0,0 0 0 0 0,51 0 0 0 0,-52 0 0 0 0,1 0 0 0 0,0-1 0 0 0,0 1 0 0 0,0 0 0 0 0,0-1 0 0 0,-1 1 0 0 0,1-1 0 0 0,0 0 0 0 0,0 1 0 0 0,-1-1 0 0 0,1 0 0 0 0,0 0 0 0 0,-1 0 0 0 0,1 0 0 0 0,7-5 0 0 0,-8 6 0 0 0,1-1 0 0 0,-1 1 0 0 0,1-1 0 0 0,0 1 0 0 0,-1-1 0 0 0,1 1 0 0 0,-1 0 0 0 0,1 0 0 0 0,0 0 0 0 0,-1 0 0 0 0,17 0 11 0 0,0 0 32 0 0,-17 0-42 0 0,1 0 0 0 0,0 0 0 0 0,-1 0 0 0 0,1 0 0 0 0,-1 0 0 0 0,1-1 0 0 0,0 1 0 0 0,-1-1 0 0 0,1 1 0 0 0,-1-1-1 0 0,1 0-125 0 0,0 0 68 0 0,1-1 70 0 0,-1 1 78 0 0,3-2 122 0 0,-2 1-138 0 0,0 1-115 0 0,-1 0-29 0 0,-1 0-41 0 0,0 1-15 0 0,1 0-36 0 0,-1-1-37 0 0,1 1-41 0 0,-1 0-43 0 0,1 0-48 0 0,0 0-50 0 0,0 0-53 0 0,-2 0-658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28.0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194 0 4232 0 0,'0'0'91'0'0,"0"0"11"0"0,0 0 12 0 0,0 3-10 0 0,0 1-88 0 0,1-2-15 0 0,-1 0-1 0 0,0 0 1 0 0,0 0-1 0 0,0 0 0 0 0,0 0 1 0 0,-1 0-1 0 0,1 0 1 0 0,0 0-1 0 0,-1 0 0 0 0,0 0 1 0 0,0 2-1 0 0,-6 1 45 0 0,2-1 102 0 0,2 7 110 0 0,3 4 232 0 0,-2-9 21 0 0,-5 1-226 0 0,-8 20 470 0 0,11-19-549 0 0,0 0-36 0 0,4-8-165 0 0,-6 15 444 0 0,-6-10-18 0 0,7 10-72 0 0,-2-3-149 0 0,-10 19 363 0 0,11-21-421 0 0,0 8 77 0 0,-5 2-32 0 0,5 10-4 0 0,-2-13-39 0 0,-2 7 68 0 0,5-10-139 0 0,-5 13 102 0 0,1 0-3 0 0,4-13-106 0 0,1 2 20 0 0,3 2-14 0 0,0 4-9 0 0,-4-3-15 0 0,2-12-24 0 0,1 1-1 0 0,0-1 1 0 0,1 1-1 0 0,0 0 1 0 0,0 3-33 0 0,1 28 126 0 0,0 48 104 0 0,0-37-22 0 0,2-29-102 0 0,6-1-23 0 0,-3-8-38 0 0,6 14 74 0 0,-9-24-106 0 0,-1 0 1 0 0,0 0-1 0 0,0 1 1 0 0,0-1-1 0 0,0 0 1 0 0,-1 1-1 0 0,1-1 1 0 0,0 1-1 0 0,-1-1 1 0 0,0 2-14 0 0,3 2 66 0 0,12 11-39 0 0,0 10 40 0 0,-12-21 10 0 0,0-3-10 0 0,26 26 61 0 0,-23-26-91 0 0,6-3-112 0 0,-9 0-47 0 0,-3 0 36 0 0,0 0 17 0 0,0 1-35 0 0,1-1-15 0 0,-1 0-36 0 0,1 1-40 0 0,-1 0-45 0 0,1 0-50 0 0,1 0-44 0 0,-1 0-41 0 0,0 1-35 0 0,1-1-122 0 0,0 1-34 0 0,4 5-1255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31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4800 0 0,'0'0'136'0'0,"0"3"3"0"0,0 12-110 0 0,0-13-29 0 0,0-1 0 0 0,0 1 0 0 0,1-1 0 0 0,-1 1 0 0 0,0 0 0 0 0,0-1 0 0 0,1 1 0 0 0,-1-1 0 0 0,1 1 0 0 0,-1 0 0 0 0,6 7 5 0 0,-3-4 32 0 0,0 1 42 0 0,-1 1 57 0 0,-1 1 72 0 0,-1 5 180 0 0,-1-9-274 0 0,1-1 1 0 0,0 1 0 0 0,0-1 0 0 0,0 1-1 0 0,0 0 1 0 0,0-1 0 0 0,1 1-1 0 0,0-1 1 0 0,0 1 0 0 0,0 0-115 0 0,4 6 210 0 0,-1 0-40 0 0,-3-7-115 0 0,0 1 0 0 0,0-1 1 0 0,0 0-1 0 0,0 1 0 0 0,-1-1 0 0 0,1 1 0 0 0,-1 2-55 0 0,0 5 180 0 0,2-2-45 0 0,1 1-17 0 0,1 1 11 0 0,1 1 20 0 0,-1-1 45 0 0,-1-2-53 0 0,-1-1-24 0 0,1 2 1 0 0,0 0 2 0 0,0-2-2 0 0,-1 1 25 0 0,2 2 53 0 0,1 1-38 0 0,0-1-17 0 0,-2-2-8 0 0,-2 1 20 0 0,0 1 55 0 0,-1-2-49 0 0,2 0 0 0 0,-1 0-1 0 0,1 0 1 0 0,1 0 0 0 0,2 8-159 0 0,-4-14 37 0 0,2 7 145 0 0,-1-1-50 0 0,-2 1-8 0 0,-2-1-60 0 0,1 10 6 0 0,5 0 36 0 0,-1-10-80 0 0,6 23 101 0 0,-7-18-43 0 0,-1 2 35 0 0,-1-8-111 0 0,0 1 34 0 0,0 11 127 0 0,0 1 72 0 0,0 30 401 0 0,0-37-479 0 0,0-2-40 0 0,0-9 31 0 0,0-3-2 0 0,0 0-8 0 0,0 0-38 0 0,0 0-30 0 0,0 0-10 0 0,0 0 0 0 0,0-3 12 0 0,1-16-17 0 0,0 7-37 0 0,5 2-31 0 0,1 1 19 0 0,-1-6 31 0 0,5 9-32 0 0,-3-6-11 0 0,-8 11 0 0 0,0 0 0 0 0,1-1 0 0 0,-1 1 0 0 0,1 0 0 0 0,0 0 0 0 0,-1 0 0 0 0,1 0 0 0 0,0 0 0 0 0,0 0 0 0 0,0 0 0 0 0,-1 0 0 0 0,1 0 0 0 0,0 0 0 0 0,0 1 0 0 0,0-1 0 0 0,1 0 0 0 0,51-23 0 0 0,-44 19 0 0 0,-8 4 0 0 0,1 0 0 0 0,-1 0 0 0 0,1 0 0 0 0,0 0 0 0 0,-1 0 0 0 0,1 1 0 0 0,0-1 0 0 0,0 0 0 0 0,0 1 0 0 0,-1 0 0 0 0,1-1 0 0 0,0 1 0 0 0,0 0 0 0 0,0 0 0 0 0,16 0 3 0 0,31 0-80 0 0,-28 0 68 0 0,-19 0 5 0 0,0 0-1 0 0,-1 0 1 0 0,1 0 0 0 0,-1 0 0 0 0,1 0-1 0 0,0 1 1 0 0,-1-1 0 0 0,1 1-1 0 0,-1-1 1 0 0,1 1 4 0 0,33 16-10 0 0,-17-2-1 0 0,-3 3-32 0 0,-15-17 42 0 0,1 1 0 0 0,-1-1 0 0 0,1 1 0 0 0,-1-1 0 0 0,0 1 0 0 0,0 0 0 0 0,0-1 0 0 0,1 1 0 0 0,-1 0 0 0 0,-1-1 1 0 0,1 17 0 0 0,1-16 0 0 0,-1-1 0 0 0,0 1 0 0 0,-1-1 0 0 0,1 1 0 0 0,0 0 0 0 0,0-1 0 0 0,-1 1 0 0 0,1-1 0 0 0,-1 1 0 0 0,1 0 0 0 0,-12 13 29 0 0,7-9 0 0 0,0-1-1 0 0,-1 1 0 0 0,0-1 0 0 0,0 0 0 0 0,-4 3-28 0 0,-5-3 88 0 0,9 7-4 0 0,-9-6-10 0 0,-5 3-18 0 0,17-8-52 0 0,-1 1-1 0 0,1-2 1 0 0,0 1 0 0 0,-1 0 0 0 0,1-1-1 0 0,-1 1 1 0 0,-2-1-4 0 0,4 0 4 0 0,0 0 1 0 0,0 0-1 0 0,0 0 0 0 0,-1 1 0 0 0,1-1 0 0 0,0 1 0 0 0,0-1 1 0 0,0 1-1 0 0,0 0 0 0 0,0 0 0 0 0,0 0 0 0 0,0 0 1 0 0,-1 1-5 0 0,1-1 4 0 0,1 0 0 0 0,-1 0 0 0 0,0 0 0 0 0,1 0 0 0 0,-1 0 0 0 0,0-1 0 0 0,1 1 0 0 0,-1-1 0 0 0,0 1 0 0 0,0-1 0 0 0,0 0 0 0 0,1 0 0 0 0,-3 0-4 0 0,2 1 1 0 0,0-1 0 0 0,0 0 0 0 0,0 0 0 0 0,0 1 0 0 0,1-1 0 0 0,-1 1 0 0 0,0-1 0 0 0,0 1 0 0 0,0 0 0 0 0,0 0 0 0 0,1 0 0 0 0,-1 0 0 0 0,0 0-1 0 0,0 0 0 0 0,1 0 0 0 0,-1 0 0 0 0,0 0-1 0 0,0 0 1 0 0,0 0 0 0 0,1 0 0 0 0,-1-1 0 0 0,0 1-1 0 0,0-1 1 0 0,0 1 0 0 0,0-1 0 0 0,0 0 0 0 0,0 0 0 0 0,-20 0-27 0 0,-24 0-114 0 0,40-3 74 0 0,-9-9 54 0 0,13 11-7 0 0,0 0-40 0 0,0 1-37 0 0,0-1-37 0 0,-1 0-149 0 0,1 0-83 0 0,1 0-79 0 0,0-1-74 0 0,0 0-69 0 0,0-1-65 0 0,1-2-61 0 0,0 0-54 0 0,0 0-956 0 0,0-5-977 0 0</inkml:trace>
  <inkml:trace contextRef="#ctx0" brushRef="#br0" timeOffset="429.05">777 635 6384 0 0,'0'0'184'0'0,"-3"3"61"0"0,-9 9 131 0 0,9-9 52 0 0,2-2-222 0 0,1 0-44 0 0,0 0-40 0 0,0 0-34 0 0,0 3 20 0 0,1 2-21 0 0,-1-5 9 0 0,0 10 472 0 0,0-1-112 0 0,0 0-91 0 0,0-1-76 0 0,0 0-78 0 0,0-1-33 0 0,0 17 326 0 0,0-14-245 0 0,0-3-37 0 0,0-1 48 0 0,2 6-51 0 0,5 1 29 0 0,0 0-20 0 0,-5-2-43 0 0,-2 2 182 0 0,0 0-103 0 0,0 4-12 0 0,0 11 58 0 0,0-15-143 0 0,-2-2-24 0 0,-5 2 30 0 0,0 0 14 0 0,5-2-18 0 0,2 0 1 0 0,1 15 149 0 0,-5-16-139 0 0,-8-5-1 0 0,6 9-3 0 0,-5 3-3 0 0,8-13-129 0 0,3-4-33 0 0,-1 0 0 0 0,1-1-1 0 0,0 1 1 0 0,-1 0 0 0 0,1-1-1 0 0,0 1 1 0 0,-1 0 0 0 0,1-1-1 0 0,-1 1 1 0 0,1 0 0 0 0,-1-1 0 0 0,1 1-1 0 0,-1-1 1 0 0,0 1 0 0 0,1-1-1 0 0,-1 1 1 0 0,0-1 0 0 0,1 0-1 0 0,-1 1 1 0 0,0-1 0 0 0,1 0-1 0 0,-1 1-10 0 0,-5 1 44 0 0,5-1-31 0 0,-1 0 1 0 0,1 0 0 0 0,0 0 0 0 0,0 0 0 0 0,0 0 0 0 0,-1 0-1 0 0,1 0 1 0 0,0 1 0 0 0,1-1 0 0 0,-1 0 0 0 0,0 1 0 0 0,0-1 0 0 0,0 0-1 0 0,0 1-13 0 0,-6 10 144 0 0,-2-9-78 0 0,3 0 2 0 0,5-2-61 0 0,-1 0 0 0 0,1 1-1 0 0,-1-1 1 0 0,1 0-1 0 0,-1 0 1 0 0,1 0-1 0 0,-1 0 1 0 0,1 0-1 0 0,-1 0 1 0 0,0-1-1 0 0,0 1 1 0 0,1-1-1 0 0,-1 1 1 0 0,0-1-1 0 0,0 1 1 0 0,0-1-1 0 0,0 0 1 0 0,-1 0-7 0 0,3 0 0 0 0,-1 0 0 0 0,1 0 1 0 0,-1 0-1 0 0,1 0 0 0 0,-1 0 1 0 0,1 0-1 0 0,-1 0 0 0 0,0 0 1 0 0,1 0-1 0 0,-1 0 0 0 0,1 0 1 0 0,-1 0-1 0 0,1 0 0 0 0,-1 0 1 0 0,1 1-1 0 0,-1-1 0 0 0,1 0 1 0 0,-1 0-1 0 0,1 1 0 0 0,-1-1 1 0 0,1 0-1 0 0,-1 1 0 0 0,1-1 1 0 0,0 0-1 0 0,-1 1 0 0 0,1-1 1 0 0,-1 1-1 0 0,1-1 0 0 0,0 1 1 0 0,0-1-1 0 0,-1 1 0 0 0,1 0 0 0 0,-5 6 0 0 0,5-7 1 0 0,-1 0-1 0 0,1 1 0 0 0,-1-1 1 0 0,1 0-1 0 0,0 0 0 0 0,-1 1 1 0 0,1-1-1 0 0,-1 0 0 0 0,1 0 0 0 0,0 0 1 0 0,-1 0-1 0 0,1 0 0 0 0,-1 0 1 0 0,1 0-1 0 0,-1 1 0 0 0,1-1 1 0 0,-1-1-1 0 0,1 1 0 0 0,-1 0 0 0 0,1 0 1 0 0,0 0-1 0 0,-1 0 0 0 0,1 0 1 0 0,-1 0-1 0 0,1 0 0 0 0,-1-1 1 0 0,1 1-1 0 0,-13-8 27 0 0,6 3-9 0 0,-20-7 18 0 0,25 10-49 0 0,-2-1-16 0 0,2 0-75 0 0,1 0-143 0 0,1-2 34 0 0,-5-7-109 0 0,3 9 182 0 0,0 0-59 0 0,1 0 7 0 0,-1 1-51 0 0,1 0-59 0 0,0-1-67 0 0,0 2 1 0 0,0-1-51 0 0,1 0-46 0 0,-1 0-39 0 0,1 0-147 0 0,0 0-40 0 0,0-1-176 0 0,0 0-476 0 0</inkml:trace>
  <inkml:trace contextRef="#ctx0" brushRef="#br0" timeOffset="671.38">724 494 7792 0 0,'0'0'230'0'0,"0"0"29"0"0,0 0 12 0 0,0 0 1 0 0,0 0 0 0 0,0 0-28 0 0,0 0-118 0 0,0 0-50 0 0,3 3-10 0 0,8 9-34 0 0,-8-9-128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30.7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0 212 6448 0 0,'0'0'190'0'0,"3"0"-10"0"0,6-2-128 0 0,-1-1 58 0 0,-1-2 52 0 0,-1 0 49 0 0,-4 2 326 0 0,0 4-241 0 0,0-1-62 0 0,0 1-54 0 0,0-1-43 0 0,3 0 24 0 0,5-1 49 0 0,-6 1-113 0 0,0-1 51 0 0,0 1 72 0 0,0 0 93 0 0,4 0-26 0 0,18-1 281 0 0,-10 5-265 0 0,-7 2-162 0 0,2 0 53 0 0,4-3 43 0 0,-9-3-121 0 0,-1 0-34 0 0,13 0 93 0 0,-10 0-67 0 0,1 0 72 0 0,1 0 107 0 0,-8 0-282 0 0,-1 0 0 0 0,1 0-1 0 0,0 1 1 0 0,0-1 0 0 0,-1 1 0 0 0,1 0 0 0 0,0-1 0 0 0,0 1 0 0 0,-1 0 0 0 0,1 0 0 0 0,-1 0 0 0 0,1 0-5 0 0,0 0 3 0 0,0 0-1 0 0,-1 0 1 0 0,1 0 0 0 0,1 0 0 0 0,-1 0-1 0 0,0 0 1 0 0,0 0 0 0 0,0-1-1 0 0,0 1 1 0 0,0-1 0 0 0,1 0 0 0 0,0 0-3 0 0,7 0 2 0 0,5 0-3 0 0,13 0 53 0 0,-23 0-215 0 0,-1 0 62 0 0,0 0 54 0 0,-1 0 45 0 0,0 0 43 0 0,-1 0 34 0 0,3 0 267 0 0,-4 0-223 0 0,-1 0-62 0 0,1 0-119 0 0,-1 0-17 0 0,0 0-39 0 0,0 0-41 0 0,1 0-46 0 0,-1 0-50 0 0,0 0-54 0 0,1 0-194 0 0,0 0-114 0 0,1 0-122 0 0,-1 0 321 0 0,0 0-35 0 0,-1 0-1073 0 0,0 0-869 0 0</inkml:trace>
  <inkml:trace contextRef="#ctx0" brushRef="#br0" timeOffset="298.52">141 0 6072 0 0,'0'0'133'0'0,"0"0"23"0"0,0 0 12 0 0,0 3-23 0 0,0 2-126 0 0,1 1 31 0 0,-1 1 36 0 0,-1 1 45 0 0,-2-2 53 0 0,-6 15 258 0 0,8-18-367 0 0,0 0 0 0 0,0 1 0 0 0,0-1 0 0 0,1 0 0 0 0,-1 1 1 0 0,1-1-1 0 0,0 3-75 0 0,0 11 418 0 0,0 0-42 0 0,0-1-37 0 0,0 1-33 0 0,0 6 96 0 0,0 1-54 0 0,0 24 232 0 0,2-35-410 0 0,5 2 23 0 0,0-2-17 0 0,-6-4-20 0 0,-1-6 48 0 0,0 0-123 0 0,0 17-44 0 0,1-12-13 0 0,1-4-14 0 0,2 2-38 0 0,-2-4-22 0 0,-1 0-32 0 0,1 0-18 0 0,-1-1-34 0 0,0 0-38 0 0,0 0-42 0 0,0 0-47 0 0,-1-1-42 0 0,1 1-39 0 0,-1-1-32 0 0,1 1-113 0 0,-1-1-32 0 0,0 0-1155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28.7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71 5208 0 0,'0'0'116'0'0,"0"0"17"0"0,0-3 11 0 0,-3-12-19 0 0,-12-13-84 0 0,15 28-33 0 0,1-4 49 0 0,-1 1 73 0 0,0 3 150 0 0,-3-3 255 0 0,-9-9 17 0 0,9 9-8 0 0,3 3-61 0 0,-3 0-31 0 0,-7 0-127 0 0,0 0-59 0 0,0 0-51 0 0,0 0-43 0 0,-3 0-11 0 0,0 0-36 0 0,-24 0 171 0 0,36 0-291 0 0,1 0 1 0 0,-1 0-1 0 0,0 0 1 0 0,0 0-1 0 0,0 0 1 0 0,1 0-1 0 0,-1 0 1 0 0,0 1 0 0 0,0-1-1 0 0,1 0 1 0 0,-1 0-1 0 0,0 1 1 0 0,1-1-1 0 0,-1 0 1 0 0,0 1-1 0 0,1-1 1 0 0,-1 1-1 0 0,0-1 1 0 0,1 1 0 0 0,-1-1-1 0 0,1 1 1 0 0,-1-1-1 0 0,1 1 1 0 0,-1 0-1 0 0,1-1 1 0 0,-1 1-6 0 0,1 0 5 0 0,0-1 1 0 0,-1 1-1 0 0,1 0 1 0 0,-1-1-1 0 0,1 1 1 0 0,-1-1-1 0 0,1 1 1 0 0,-1-1-1 0 0,0 1 1 0 0,1-1-1 0 0,-1 1 1 0 0,0-1-1 0 0,1 0 1 0 0,-1 1-1 0 0,0-1 1 0 0,1 0-1 0 0,-1 0 0 0 0,0 1 1 0 0,0-1-1 0 0,1 0 1 0 0,-1 0-1 0 0,0 0 1 0 0,0 0-1 0 0,1 0 1 0 0,-1 0-1 0 0,0 0-5 0 0,-1 0 7 0 0,1 0 1 0 0,-1 0-1 0 0,1 0 0 0 0,0 0 0 0 0,-1 0 0 0 0,1 1 0 0 0,-1-1 0 0 0,1 0 0 0 0,0 1 0 0 0,-1-1 0 0 0,1 1 0 0 0,0-1 1 0 0,-1 1-1 0 0,1 0 0 0 0,0 0 0 0 0,0 0 0 0 0,-1 0 0 0 0,1-1 0 0 0,0 1 0 0 0,0 1 0 0 0,0-1 0 0 0,0 0 0 0 0,1 0 1 0 0,-1 0-1 0 0,-1 1-7 0 0,0 4 22 0 0,2-5-19 0 0,-1-1 0 0 0,1 1 0 0 0,0 0-1 0 0,-1 0 1 0 0,1-1 0 0 0,0 1 0 0 0,-1 0 0 0 0,1-1 0 0 0,-1 1 0 0 0,1-1 0 0 0,-1 1 0 0 0,1-1 0 0 0,-1 1 0 0 0,0-1 0 0 0,1 1 0 0 0,-1-1-1 0 0,0 1 1 0 0,1-1 0 0 0,-1 0 0 0 0,0 1 0 0 0,1-1 0 0 0,-2 0-3 0 0,-3 3 2 0 0,4-2-2 0 0,0-1 0 0 0,0 1 0 0 0,-1 0 0 0 0,1 0 0 0 0,0 0 0 0 0,0 0 0 0 0,1 0 0 0 0,-1 0 0 0 0,0 0 0 0 0,0 0 0 0 0,0 0 0 0 0,1 0 0 0 0,-1 0 0 0 0,0 0 0 0 0,1 1 0 0 0,-1-1 0 0 0,1 0 0 0 0,-1 1 0 0 0,-4 10 0 0 0,-6 9 0 0 0,5 8 26 0 0,-6-8 104 0 0,6-3 10 0 0,-3 2-33 0 0,8-17-103 0 0,0 0 0 0 0,0 1 0 0 0,0-1 0 0 0,0 1 0 0 0,1-1 1 0 0,0 1-1 0 0,-1 2-4 0 0,1 82 82 0 0,0-50-10 0 0,0-31-52 0 0,0-5-7 0 0,0 0 1 0 0,0 0-1 0 0,-1 0 1 0 0,1-1-1 0 0,1 1 1 0 0,-1 0-1 0 0,0 0 1 0 0,0 0-1 0 0,1 0 1 0 0,-1-1-1 0 0,1 1 1 0 0,0 1-14 0 0,14 3 129 0 0,0 6 6 0 0,-12-9-11 0 0,0 0-59 0 0,9 5-65 0 0,4-3 35 0 0,1-4 43 0 0,1 0 53 0 0,-17-1-118 0 0,5-3 93 0 0,3-4-33 0 0,1 1 1 0 0,0 0 0 0 0,0 0 0 0 0,1 1-74 0 0,-11 5 1 0 0,6-3 24 0 0,-6 3-19 0 0,1 0 1 0 0,0 0-1 0 0,0-1 0 0 0,-1 1 1 0 0,1 0-1 0 0,0-1 0 0 0,-1 1 1 0 0,1-1-1 0 0,-1 1 0 0 0,1-1 1 0 0,0 1-1 0 0,-1-1 0 0 0,1 1 1 0 0,-1-1-1 0 0,1 0 0 0 0,-1 1 0 0 0,0-1 1 0 0,1 0-1 0 0,-1 1 0 0 0,0-1 1 0 0,1 0-1 0 0,-1 0-6 0 0,3-4 24 0 0,26-31 116 0 0,-24 25-97 0 0,-4 8-35 0 0,1 1 0 0 0,-1-1 1 0 0,0 1-1 0 0,1-1 0 0 0,-1 1 0 0 0,1 0 0 0 0,0-1 1 0 0,0 1-1 0 0,0 0-8 0 0,-1 1 0 0 0,1 0 1 0 0,-1-1 0 0 0,0 1-1 0 0,1-1 1 0 0,-1 1-1 0 0,0-1 1 0 0,0 1-1 0 0,0-1 1 0 0,0 1-1 0 0,0-1 1 0 0,0 0-1 0 0,-1 0 1 0 0,1 0-1 0 0,0 1 1 0 0,-1-1-1 0 0,1 0 1 0 0,-1 0 0 0 0,0 0-1 0 0,0 0 1 0 0,0 0-1 0 0,0 0 0 0 0,0 0 0 0 0,1 0 0 0 0,-1 1 0 0 0,0-1 0 0 0,1 0 0 0 0,-1 0 0 0 0,1 1 0 0 0,-1-1 0 0 0,1 1 0 0 0,0-1 0 0 0,0 0 0 0 0,0 1 0 0 0,0-1 0 0 0,6-12 0 0 0,-6 9 0 0 0,0 1 0 0 0,-1 0 0 0 0,1-1 0 0 0,-1 1 0 0 0,0-4 0 0 0,0 6 0 0 0,0 0 0 0 0,0 0 0 0 0,0-1 0 0 0,1 1 0 0 0,-1 0 0 0 0,1 0 0 0 0,-1 0 0 0 0,1 0 0 0 0,0 0 0 0 0,0 0 0 0 0,0 0 0 0 0,0 0 0 0 0,1-1 0 0 0,-1 1 0 0 0,0 1 0 0 0,0-1 0 0 0,0 0 0 0 0,0 1 0 0 0,0-1 0 0 0,-1 0 0 0 0,1 1 0 0 0,-1-1 0 0 0,1 0 0 0 0,-1 0 0 0 0,0 0 0 0 0,0 1 0 0 0,1-3 0 0 0,-1-49 0 0 0,-1 52 0 0 0,1 0 0 0 0,0 1 0 0 0,0-1 0 0 0,0 0 0 0 0,0 0 0 0 0,1 0 0 0 0,-1 0 0 0 0,0 0 0 0 0,0 0 0 0 0,0 0 0 0 0,1 0 0 0 0,-1 0 0 0 0,1 0 0 0 0,-1 0 0 0 0,12-5 0 0 0,-6-6 0 0 0,-6 12 0 0 0,1 0 0 0 0,-1-1 0 0 0,0 1 0 0 0,1 0 0 0 0,-1 0 0 0 0,0 0 0 0 0,1-1 0 0 0,-1 1 0 0 0,1 0 0 0 0,-1 0 0 0 0,0 0 0 0 0,1 0 0 0 0,-1 0 0 0 0,0 0 0 0 0,1 0 0 0 0,-1 0 0 0 0,1 0 0 0 0,-1 0 0 0 0,0 0 0 0 0,1 0 0 0 0,-1 0 0 0 0,1 0 0 0 0,-1 0 0 0 0,0 0 0 0 0,1 1 0 0 0,-1-1 0 0 0,0 0 0 0 0,1 0 0 0 0,-1 0 0 0 0,0 1 0 0 0,1-1 0 0 0,-1 1 1 0 0,1 0 0 0 0,-1 0 0 0 0,1-1 0 0 0,-1 1 0 0 0,0 0 0 0 0,0 0 1 0 0,1 0-1 0 0,-1 0 0 0 0,0 0 0 0 0,0 0 0 0 0,0 0 0 0 0,0 0 0 0 0,0 0 1 0 0,0 1-2 0 0,0 0 12 0 0,0 0 1 0 0,0-1-1 0 0,0 1 1 0 0,1 0 0 0 0,-1 0-1 0 0,1 0 1 0 0,-1-1-1 0 0,1 1 1 0 0,0 0 0 0 0,0 0-1 0 0,0-1 1 0 0,0 1-1 0 0,0-1 1 0 0,0 1-1 0 0,0-1 1 0 0,0 1 0 0 0,0-1-1 0 0,2 1-12 0 0,-1 4 158 0 0,-2 13 22 0 0,0 14-21 0 0,0-17-63 0 0,0 4 95 0 0,1-18-174 0 0,-1 0 0 0 0,0 0 0 0 0,1-1 0 0 0,-1 1 0 0 0,1 0 0 0 0,-1 0 0 0 0,1-1 0 0 0,0 1 0 0 0,0 0 0 0 0,-1-1 0 0 0,1 1-1 0 0,1-1-16 0 0,-1 1 19 0 0,0 0 0 0 0,0 0 0 0 0,0 0-1 0 0,0 0 1 0 0,0 0 0 0 0,0 0 0 0 0,-1 0-1 0 0,1 0 1 0 0,-1 0 0 0 0,1 1-1 0 0,-1-1 1 0 0,0 1-19 0 0,0 21 162 0 0,0 2 63 0 0,0 45 598 0 0,0-68-703 0 0,0-3-112 0 0,0 0-105 0 0,0 0-99 0 0,0 0 47 0 0,0 0-40 0 0,0 0-44 0 0,0 0-40 0 0,0 0-38 0 0,0 0-33 0 0,0 0-228 0 0,0 0-55 0 0,0 0-744 0 0,0 0-585 0 0,0 0-1110 0 0</inkml:trace>
  <inkml:trace contextRef="#ctx0" brushRef="#br0" timeOffset="1491.98">601 388 4384 0 0,'0'0'127'0'0,"0"0"58"0"0,0 0 143 0 0,0 0 65 0 0,0 0 14 0 0,0 0-13 0 0,0 0-54 0 0,0 0-20 0 0,0 0-6 0 0,0 0 6 0 0,0 0 34 0 0,0 0 20 0 0,0 0 2 0 0,0 0-16 0 0,0 0-68 0 0,0 0-32 0 0,0 0-4 0 0,0 0-16 0 0,0 0-70 0 0,0 0-36 0 0,0 0-6 0 0,3 3-4 0 0,9 9-18 0 0,-9-9-8 0 0,-3-3-2 0 0,0 0-2 0 0,3 3-6 0 0,8 9-6 0 0,-8-7-2 0 0,-3 7-24 0 0,0 6-16 0 0,3-12 24 0 0,9 6-32 0 0,-9-7 32 0 0,-4 0-52 0 0,1-5-15 0 0,5 8 27 0 0,6 12 55 0 0,-6-8-10 0 0,-4-9-54 0 0,1-1 0 0 0,-1 1 0 0 0,0-1 1 0 0,0 0-1 0 0,1 1 0 0 0,0-1 1 0 0,0 1-16 0 0,1 0 80 0 0,-3 0 0 0 0,1-1-67 0 0,-1 0-1 0 0,0 0 1 0 0,1 0 0 0 0,-1 0 0 0 0,1 0 0 0 0,0 0 0 0 0,0 0 0 0 0,0-1 0 0 0,0 1 0 0 0,0 0-1 0 0,0 0 1 0 0,0-1 0 0 0,0 1 0 0 0,1-1 0 0 0,0 1-13 0 0,1 4 119 0 0,-3 3-14 0 0,0 22 279 0 0,0-24-312 0 0,0-4 95 0 0,0 0 5 0 0,0 1-108 0 0,0-2-36 0 0,0 0 1 0 0,1 0 0 0 0,-1 0 0 0 0,0 0-1 0 0,-1 0 1 0 0,1 0 0 0 0,0 0-1 0 0,-1 0 1 0 0,1 0 0 0 0,-1 0 0 0 0,0 2-29 0 0,-11 1 192 0 0,6 7-6 0 0,-1-6-70 0 0,6-6-109 0 0,1 0-1 0 0,-1 0 1 0 0,1 0-1 0 0,0 1 1 0 0,-1-1-1 0 0,1 0 1 0 0,-1 0-1 0 0,1 1 1 0 0,0-1-1 0 0,-1 0 1 0 0,1 1-1 0 0,0-1 1 0 0,-1 0-1 0 0,1 1 1 0 0,0-1-1 0 0,0 1 1 0 0,-1-1-1 0 0,1 1 1 0 0,0-1-1 0 0,0 0 1 0 0,0 1-1 0 0,0-1 1 0 0,0 1-1 0 0,0-1 1 0 0,-1 1-1 0 0,1-1 1 0 0,0 1-1 0 0,0-1 1 0 0,0 1-1 0 0,0-1 1 0 0,1 1-7 0 0,-1 2 152 0 0,-3 0-11 0 0,-9 8-45 0 0,6-8-21 0 0,-6-3-3 0 0,9 0-2 0 0,3 3-15 0 0,1 2-44 0 0,-1-5-10 0 0,0 0-1 0 0,0 0 1 0 0,0 1-1 0 0,0-1 1 0 0,0 0-1 0 0,0 0 1 0 0,0 1-1 0 0,0-1 1 0 0,0 0-1 0 0,0 0 1 0 0,0 1-1 0 0,0-1 1 0 0,0 0-1 0 0,0 0 1 0 0,0 1-1 0 0,0-1 1 0 0,0 0-1 0 0,0 0 1 0 0,0 0-1 0 0,0 1 1 0 0,0-1-1 0 0,0 0 1 0 0,-1 0-1 0 0,1 1 1 0 0,0-1-1 0 0,0 0 0 0 0,0 0 1 0 0,0 0-1 0 0,-1 0 1 0 0,1 1-1 0 0,0-1 1 0 0,0 0-1 0 0,0 0 1 0 0,-1 0-1 0 0,1 0 1 0 0,0 0-1 0 0,0 0 1 0 0,0 0-1 0 0,-1 1 0 0 0,-9 0 44 0 0,-12 0 53 0 0,7-1-87 0 0,12 0 45 0 0,0 0 4 0 0,-11 0-47 0 0,-1 0-32 0 0,7 0-94 0 0,3 0 67 0 0,0 0 12 0 0,3 0-35 0 0,2 0-14 0 0,0 0-48 0 0,0 0-129 0 0,0 0-234 0 0,0 0-17 0 0,0 0-6 0 0</inkml:trace>
  <inkml:trace contextRef="#ctx0" brushRef="#br0" timeOffset="4340.96">601 106 8592 0 0,'0'0'250'0'0,"0"0"4"0"0,0 0-93 0 0,0 0-42 0 0,0 0 125 0 0,0 0 225 0 0,0 0 19 0 0,0 0-28 0 0,0 0-145 0 0,0 0-69 0 0,0 0-12 0 0,0 0-18 0 0,0 0-67 0 0,0 0-28 0 0,0 0-7 0 0,0 0-114 0 0,0 0-41 0 0,0 0-35 0 0,0 0-22 0 0,0 0-35 0 0,0 0-41 0 0,0 0-46 0 0,0 0-49 0 0,0 0-47 0 0,0 0-40 0 0,0 0-37 0 0,0 0-118 0 0,0 0-35 0 0,0 0-1217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36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354 18 6648 0 0,'0'0'149'0'0,"-3"-3"23"0"0,-9-9 12 0 0,6 9-25 0 0,2 3-123 0 0,-20 0-40 0 0,20 0 4 0 0,-6 0 14 0 0,5 0 37 0 0,3 0 55 0 0,1 0 123 0 0,-2 0 204 0 0,2 0-391 0 0,-1 0 41 0 0,-2 1 56 0 0,0-1 35 0 0,-17-1 825 0 0,18 4-749 0 0,-9 9-12 0 0,6-9-39 0 0,-23-3 156 0 0,23 3-182 0 0,-23 26 142 0 0,23-26-163 0 0,-8 0-15 0 0,-3 11 6 0 0,-2 1 1 0 0,13-12-108 0 0,5-3-27 0 0,1 0 0 0 0,-1 1-1 0 0,0-1 1 0 0,1 0 0 0 0,-1 1 0 0 0,0-1 0 0 0,1 1 0 0 0,-1-1 0 0 0,0 1 0 0 0,1-1 0 0 0,-1 1 0 0 0,1-1-1 0 0,-1 1 1 0 0,1-1 0 0 0,-1 1 0 0 0,1 0 0 0 0,-1-1 0 0 0,1 1 0 0 0,0 0 0 0 0,-1-1 0 0 0,1 1 0 0 0,0 0-9 0 0,-3 5 32 0 0,2-5-26 0 0,1 0 0 0 0,-1 0 0 0 0,0 0 0 0 0,0 0 0 0 0,0 0 0 0 0,1 0 0 0 0,-1 0 0 0 0,0-1 0 0 0,0 1 0 0 0,-1 0 1 0 0,1-1-1 0 0,0 1 0 0 0,0 0 0 0 0,0-1 0 0 0,0 1 0 0 0,-1-1-6 0 0,-10 7 71 0 0,6 8 1 0 0,-12 6 61 0 0,10-11-75 0 0,4-6-49 0 0,-1 9 37 0 0,4-11-33 0 0,0 1 1 0 0,-1-1-1 0 0,1 1 0 0 0,0-1 0 0 0,-1 0 0 0 0,0 0 0 0 0,0 2-13 0 0,-1 2 120 0 0,3 52 371 0 0,0-43-350 0 0,0 0 41 0 0,1-3-73 0 0,5 6-34 0 0,-1-9-11 0 0,-1-2 11 0 0,0 3 34 0 0,8 16 43 0 0,-11-24-141 0 0,4 12 101 0 0,2-10-13 0 0,1 0-51 0 0,27 25 178 0 0,0-11 15 0 0,-33-18-223 0 0,0 1 1 0 0,0 0-1 0 0,1-1 0 0 0,-1 1 1 0 0,0-1-1 0 0,0 0 1 0 0,0 0-1 0 0,0 0 0 0 0,0 0 1 0 0,0 0-1 0 0,2 0-18 0 0,-2-1 19 0 0,0 1 0 0 0,0 0 0 0 0,0 0-1 0 0,0 0 1 0 0,1 0 0 0 0,-1 0 0 0 0,0 1 0 0 0,0-1 0 0 0,0 1-1 0 0,0-1 1 0 0,1 2-19 0 0,5 3 64 0 0,-7-5-55 0 0,-1 1 0 0 0,1 0-1 0 0,0 0 1 0 0,0-1 0 0 0,0 1 0 0 0,0 0 0 0 0,0-1-1 0 0,-1 1 1 0 0,1-1 0 0 0,0 0 0 0 0,0 1 0 0 0,1-1-1 0 0,-1 0 1 0 0,0 1 0 0 0,0-1 0 0 0,0 0 0 0 0,0 0-1 0 0,0 0 1 0 0,0 0 0 0 0,0 0 0 0 0,0 0 0 0 0,0 0-1 0 0,0 0 1 0 0,0-1 0 0 0,0 1 0 0 0,0 0 0 0 0,1-1-9 0 0,6-3 70 0 0,-5 2-50 0 0,-1 1 0 0 0,1 0 0 0 0,-1 0-1 0 0,1 0 1 0 0,0 0 0 0 0,0 0 0 0 0,1 0-20 0 0,8 0 84 0 0,3 1 55 0 0,9 0-11 0 0,-24 0-124 0 0,1 0 1 0 0,-1 0 0 0 0,0 0 0 0 0,1 0 0 0 0,-1 0 0 0 0,0 0 0 0 0,1 0 0 0 0,-1 0 0 0 0,0 0 0 0 0,1 0 0 0 0,-1 0 0 0 0,0 0 0 0 0,1-1-1 0 0,-1 1 1 0 0,1 0 0 0 0,-1 0 0 0 0,0 0 0 0 0,0 0 0 0 0,1-1 0 0 0,-1 1 0 0 0,0 0 0 0 0,1 0 0 0 0,-1 0 0 0 0,0-1 0 0 0,0 1-1 0 0,1 0-3 0 0,21-16 150 0 0,5 2-95 0 0,-26 14-55 0 0,13-6 62 0 0,-12 2-50 0 0,0 1-9 0 0,15-7 82 0 0,-16 9-80 0 0,1 0-1 0 0,-1 0 1 0 0,0 0 0 0 0,0 0-1 0 0,0 0 1 0 0,1 0 0 0 0,-1 0-1 0 0,0 0 1 0 0,0 0 0 0 0,-1 0-1 0 0,1-1 1 0 0,1 0-6 0 0,-2 1 0 0 0,1-1 1 0 0,-1 0-1 0 0,1 1 0 0 0,-1-1 0 0 0,0 1 1 0 0,0-1-1 0 0,1 0 0 0 0,-1 1 1 0 0,0-1-1 0 0,0 0 0 0 0,0 2 0 0 0,-1 0-2 0 0,1-1 0 0 0,0 1 0 0 0,0-1 0 0 0,0 0 0 0 0,0 1 0 0 0,0-1 0 0 0,0 0 0 0 0,0 1 0 0 0,0-1 0 0 0,0 0 0 0 0,1 1 0 0 0,-1-1 0 0 0,0 1 0 0 0,0-1 0 0 0,1 0 0 0 0,-1 1 0 0 0,0-1 0 0 0,0 1 0 0 0,1-1 1 0 0,-1 1-1 0 0,1-1 0 0 0,-1 1 0 0 0,1-1 0 0 0,-1 1 0 0 0,0-1 0 0 0,1 1 0 0 0,0 0 0 0 0,-1-1 0 0 0,1 1 2 0 0,6-1-71 0 0,-4 1-50 0 0,-3-3-138 0 0,0-9-224 0 0,0 11 367 0 0,0 0 11 0 0,0 1-14 0 0,0-1-40 0 0,0 1-9 0 0,0 0-40 0 0,0 0-45 0 0,0 0-51 0 0,0 0-54 0 0,0 0-50 0 0,0 0-46 0 0,0 0-39 0 0,0 0-142 0 0,0 0-40 0 0,0 0-172 0 0,0 0-465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35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0 176 6072 0 0,'0'0'133'0'0,"0"0"23"0"0,0 0 12 0 0,0 0 31 0 0,0 0 101 0 0,0 0 41 0 0,0 0 10 0 0,3 0-3 0 0,1 0-245 0 0,0 0 40 0 0,23 0 671 0 0,-19 0-638 0 0,-1 0-98 0 0,6-1 149 0 0,1-6 28 0 0,0 0-1 0 0,-2 5-28 0 0,7 2 91 0 0,0 0-68 0 0,40 0 371 0 0,-29 0-306 0 0,-26 0-291 0 0,0-1 1 0 0,1 1-1 0 0,-1-1 1 0 0,1 0 0 0 0,-1-1-1 0 0,0 1 1 0 0,0 0-1 0 0,1-1 1 0 0,-1 0 0 0 0,3-2-24 0 0,3 1 65 0 0,6 3-18 0 0,-13 0-42 0 0,-1 1-1 0 0,0-1 1 0 0,0 0 0 0 0,0 0 0 0 0,0 0 0 0 0,0-1 0 0 0,0 1-1 0 0,0-1 1 0 0,0 1 0 0 0,0-1 0 0 0,1 0-5 0 0,6-4 9 0 0,-7 4-8 0 0,-1 0 0 0 0,1 0 0 0 0,0 0 0 0 0,-1 0 0 0 0,1 0-1 0 0,0 0 1 0 0,0 1 0 0 0,-1-1 0 0 0,1 1 0 0 0,0-1 0 0 0,0 1 0 0 0,0 0-1 0 0,0 0 1 0 0,0 0-1 0 0,33 0 64 0 0,-17 0-21 0 0,-8 0-43 0 0,-6 0-37 0 0,-1 0-68 0 0,-3 0-49 0 0,0 0-230 0 0,0 0 204 0 0,0 0-36 0 0,0 0-72 0 0,0 0 97 0 0,0 0-38 0 0,0 0-40 0 0,0 0-37 0 0,0 0-401 0 0,0 0-271 0 0,0 0-631 0 0</inkml:trace>
  <inkml:trace contextRef="#ctx0" brushRef="#br0" timeOffset="329.47">212 0 7344 0 0,'0'0'165'0'0,"0"0"22"0"0,0 0 9 0 0,0 0 50 0 0,0 0 152 0 0,0 0 67 0 0,0 0 14 0 0,0 0-39 0 0,0 0-313 0 0,0 0 18 0 0,0 0 55 0 0,0 0-10 0 0,0 3 1 0 0,0 9 21 0 0,0-9 11 0 0,0 9 38 0 0,0 1-37 0 0,0 1-36 0 0,0 1-33 0 0,0 12 62 0 0,0-5-113 0 0,0-22-100 0 0,0 1 0 0 0,0 0-1 0 0,0 0 1 0 0,0 0 0 0 0,0 0 0 0 0,0 0 0 0 0,0 0-1 0 0,0-1 1 0 0,0 1 0 0 0,0 0 0 0 0,1 0 0 0 0,-1 0-1 0 0,0 0 1 0 0,1-1 0 0 0,-1 1 0 0 0,0 0 0 0 0,1 0-1 0 0,-1-1 1 0 0,1 1 0 0 0,-1 0 0 0 0,1-1 0 0 0,0 1 0 0 0,-1 0-1 0 0,1-1 1 0 0,0 1 0 0 0,-1-1 0 0 0,1 1-4 0 0,0-1 3 0 0,0 0 1 0 0,-1 1-1 0 0,1-1 1 0 0,-1 1-1 0 0,1-1 1 0 0,-1 1-1 0 0,1-1 1 0 0,-1 1-1 0 0,1-1 1 0 0,-1 1-1 0 0,0 0 1 0 0,1-1-1 0 0,-1 1 1 0 0,0-1-1 0 0,1 1 1 0 0,-1 0-1 0 0,0-1 1 0 0,0 1-1 0 0,0 0 1 0 0,1 0-1 0 0,-1-1 1 0 0,0 1-1 0 0,0 0 1 0 0,0-1-1 0 0,0 1 1 0 0,0 0-1 0 0,0 0-3 0 0,0 63 288 0 0,0-25-66 0 0,0-39-221 0 0,0 0 1 0 0,-1 0 0 0 0,1 0-1 0 0,0 0 1 0 0,0 0 0 0 0,0 0-1 0 0,0 0 1 0 0,0 0 0 0 0,0 1-1 0 0,0-1 1 0 0,0 0 0 0 0,0 0 0 0 0,0 0-1 0 0,0 0 1 0 0,0 0 0 0 0,0 0-1 0 0,0 0 1 0 0,0 0 0 0 0,0 0-1 0 0,1 1 1 0 0,-1-1 0 0 0,0 0-1 0 0,0 0 1 0 0,0 0 0 0 0,0 0-1 0 0,0 0 1 0 0,0 0 0 0 0,0 0-1 0 0,0 0 1 0 0,0 0 0 0 0,0 0 0 0 0,0 0-1 0 0,0 1 1 0 0,0-1 0 0 0,0 0-1 0 0,1 0 1 0 0,-1 0 0 0 0,0 0-1 0 0,0 0 1 0 0,0 0 0 0 0,0 0-1 0 0,0 0 1 0 0,0 0 0 0 0,0 0-1 0 0,0 0 1 0 0,0 0 0 0 0,1 0-1 0 0,-1 0 1 0 0,0 0 0 0 0,0 0 0 0 0,0 0-1 0 0,0 0 1 0 0,0 0 0 0 0,0 0-1 0 0,0 0 1 0 0,0 0 0 0 0,1 0-2 0 0,3 0 56 0 0,3 3-36 0 0,-6-1 13 0 0,0 1 45 0 0,0 1 66 0 0,-1 1 85 0 0,3-2-96 0 0,3 3-116 0 0,0 0-54 0 0,-4-3-64 0 0,-1-3-45 0 0,-1 3-204 0 0,0 9-30 0 0,0-9-4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06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271 207 5640 0 0,'0'0'124'0'0,"0"0"17"0"0,0 0 12 0 0,0-3-15 0 0,0-10-110 0 0,0 4-13 0 0,0 5 39 0 0,0-3 256 0 0,0 0 109 0 0,0-3 137 0 0,0-13 829 0 0,0 14-949 0 0,0 3-110 0 0,0-1-79 0 0,0 7-230 0 0,0-1 1 0 0,0 1 0 0 0,0-1-1 0 0,0 0 1 0 0,0 1-1 0 0,0-1 1 0 0,-1 1 0 0 0,1-1-1 0 0,0 1 1 0 0,0-1 0 0 0,0 1-1 0 0,-1-1 1 0 0,1 1 0 0 0,0-1-1 0 0,-1 1 1 0 0,1-1-1 0 0,0 1 1 0 0,-1-1 0 0 0,1 1-1 0 0,-1 0 1 0 0,1-1 0 0 0,-1 1-1 0 0,1-1 1 0 0,-1 1-18 0 0,0 0 18 0 0,1-1 0 0 0,-1 1 1 0 0,0-1-1 0 0,1 1 0 0 0,-1-1 0 0 0,1 1 1 0 0,-1-1-1 0 0,1 1 0 0 0,-1-1 1 0 0,1 0-1 0 0,0 1 0 0 0,-1-1 0 0 0,1 0 1 0 0,0 1-1 0 0,-1-1 0 0 0,1 0 0 0 0,0 1 1 0 0,0-1-1 0 0,-1 0 0 0 0,1 0 1 0 0,0 1-1 0 0,0-1 0 0 0,0 0 0 0 0,0 0 1 0 0,0 0-19 0 0,0 1 14 0 0,0-1 0 0 0,0 0 0 0 0,0 0 0 0 0,0 1 0 0 0,0-1 1 0 0,0 0-1 0 0,0 0 0 0 0,0 1 0 0 0,-1-1 0 0 0,1 0 0 0 0,0 1 1 0 0,-1-1-1 0 0,1 0 0 0 0,0 1 0 0 0,-1-1 0 0 0,1 0 0 0 0,-1 1 1 0 0,1-1-1 0 0,-1 1 0 0 0,1-1 0 0 0,-1 1 0 0 0,1-1 0 0 0,-1 1 0 0 0,0-1 1 0 0,1 1-15 0 0,-1 0 11 0 0,1-1 1 0 0,-1 1 0 0 0,1 0 0 0 0,-1-1-1 0 0,1 1 1 0 0,-1 0 0 0 0,1-1 0 0 0,0 1-1 0 0,-1-1 1 0 0,1 1 0 0 0,0-1 0 0 0,-1 1-1 0 0,1-1 1 0 0,0 1 0 0 0,0-1 0 0 0,-1 1-1 0 0,1-1 1 0 0,0 1 0 0 0,0-1 0 0 0,0 0-1 0 0,0 1 1 0 0,0-1 0 0 0,0 1 0 0 0,0-1-12 0 0,-3-5 194 0 0,-10-4-22 0 0,6 7-104 0 0,7 3-61 0 0,-1 0 0 0 0,1-1 0 0 0,-1 1 0 0 0,1 0 1 0 0,-1 0-1 0 0,1 0 0 0 0,0 0 0 0 0,-1-1 0 0 0,1 1 0 0 0,-1 0 0 0 0,1 0 0 0 0,0-1 0 0 0,-1 1 0 0 0,1 0 0 0 0,0-1 0 0 0,-1 1 0 0 0,1 0 0 0 0,0-1 0 0 0,-1 1 0 0 0,1-1 0 0 0,0 1 0 0 0,0 0 0 0 0,0-1 0 0 0,-1 1 0 0 0,1-1 0 0 0,0 1 0 0 0,0-1 0 0 0,0 1 0 0 0,0-1 0 0 0,0 1 0 0 0,0-1 0 0 0,0 1 1 0 0,0-1-1 0 0,0 1 0 0 0,0 0 0 0 0,0-1-7 0 0,-3-4 152 0 0,-7-6-35 0 0,6 9-32 0 0,1 0-38 0 0,-6 3-12 0 0,6 0-7 0 0,-10-1 64 0 0,2 0-20 0 0,8 3-52 0 0,-3 4-3 0 0,-8 1 26 0 0,-2 5 5 0 0,1 0-36 0 0,10-10-12 0 0,4-3 0 0 0,0 0 0 0 0,1 0 0 0 0,-1 1 0 0 0,0-1 0 0 0,1 0 0 0 0,-1 1 0 0 0,1-1 0 0 0,-1 0 0 0 0,1 1 0 0 0,-1-1 0 0 0,0 1 0 0 0,1-1 0 0 0,0 1 0 0 0,-1-1 0 0 0,1 1 0 0 0,-1 0 0 0 0,1-1 0 0 0,0 1 0 0 0,-1-1 0 0 0,1 1 0 0 0,0 0 0 0 0,0 0 0 0 0,-3 4 0 0 0,-13 24 0 0 0,5-23 0 0 0,10-6 0 0 0,0 1 0 0 0,0-1 0 0 0,0 1 0 0 0,0-1 0 0 0,0 1 0 0 0,0-1 0 0 0,0 1 0 0 0,0 0 0 0 0,0 0 0 0 0,1-1 0 0 0,-1 1 0 0 0,0 0 0 0 0,0 0 0 0 0,1 0 0 0 0,-1 0 0 0 0,0 0 0 0 0,-4 31 0 0 0,-22 15 0 0 0,26-43 0 0 0,0 0 0 0 0,0 1 0 0 0,1-1 0 0 0,-1 0 0 0 0,1 1 0 0 0,0-1 0 0 0,0 0 0 0 0,0 1 0 0 0,1 3 0 0 0,0 8 0 0 0,-2 12 0 0 0,0-18 0 0 0,0 0 0 0 0,1 1 0 0 0,1-1 0 0 0,-1 0 0 0 0,2 0 0 0 0,0 6 0 0 0,9-5 0 0 0,-9-4-1 0 0,-1 0 0 0 0,12 21-51 0 0,-12-23 45 0 0,0-1 4 0 0,15 5 3 0 0,19 5-1 0 0,-19-13 20 0 0,-4-3 16 0 0,-11 2-34 0 0,-1 1 0 0 0,1-1 1 0 0,-1 0-1 0 0,1 0 0 0 0,-1 0 0 0 0,1 0 0 0 0,-1 0 1 0 0,1 0-1 0 0,-1 0 0 0 0,1 0 0 0 0,-1 0 0 0 0,1-1 1 0 0,-1 1-1 0 0,1 0 0 0 0,-1 0 0 0 0,1 0 0 0 0,-1-1 1 0 0,0 1-1 0 0,1 0 0 0 0,-1 0 0 0 0,1-1 0 0 0,-1 1 1 0 0,0 0-1 0 0,1-1 0 0 0,-1 1 0 0 0,1 0 0 0 0,-1-1 1 0 0,0 1-1 0 0,0-1 0 0 0,1 1 0 0 0,-1 0 0 0 0,0-1-1 0 0,5-6 33 0 0,24-9 56 0 0,-18 12-41 0 0,-10 3-44 0 0,0 1 1 0 0,0 0-1 0 0,0-1 1 0 0,0 1 0 0 0,0-1-1 0 0,0 1 1 0 0,0-1-1 0 0,0 0 1 0 0,0 1 0 0 0,0-1-1 0 0,0 0 1 0 0,0 0 0 0 0,0 0-1 0 0,-1 1 1 0 0,1-1-1 0 0,0 0 1 0 0,0 0 0 0 0,0-1-5 0 0,3-9 45 0 0,-4 10-40 0 0,1 0 0 0 0,-1 0 0 0 0,1 0 0 0 0,-1-1 1 0 0,1 1-1 0 0,-1 0 0 0 0,1 0 0 0 0,0 0 0 0 0,-1 0 1 0 0,1 0-1 0 0,0 1 0 0 0,0-1 0 0 0,-1 0 0 0 0,1 0 1 0 0,0 0-1 0 0,0 1 0 0 0,0-1 0 0 0,1 0-5 0 0,3-1 29 0 0,-4 1-21 0 0,-1 1 0 0 0,1 0 1 0 0,-1 0-1 0 0,1-1 0 0 0,0 1 1 0 0,-1 0-1 0 0,1-1 1 0 0,-1 1-1 0 0,1-1 0 0 0,-1 1 1 0 0,1-1-1 0 0,-1 1 0 0 0,1-1 1 0 0,-1 1-1 0 0,1-1 0 0 0,-1 1 1 0 0,0-1-1 0 0,1 0 0 0 0,-1 1 1 0 0,0-1-1 0 0,1 1 0 0 0,-1-1-8 0 0,2-4 35 0 0,7-13 122 0 0,1 0-66 0 0,-1 0-52 0 0,0 0-35 0 0,17-31-45 0 0,-15 28 62 0 0,-8 5-21 0 0,-3 0 0 0 0,0 15 0 0 0,-1 0 0 0 0,1 1 0 0 0,0-1 0 0 0,0 0 0 0 0,1 0 0 0 0,-1 0 0 0 0,0 0 0 0 0,0 0 0 0 0,0 1 0 0 0,0-1 0 0 0,1 0 0 0 0,-1 0 0 0 0,0 0 0 0 0,1 0 0 0 0,0 1-1 0 0,-1-1 0 0 0,1 1 0 0 0,0 0 0 0 0,-1-1 0 0 0,1 1 0 0 0,0 0 0 0 0,-1 0 0 0 0,1 0 0 0 0,0-1 0 0 0,-1 1 0 0 0,1 0 0 0 0,0 0 0 0 0,-1 0 0 0 0,1 0 0 0 0,0 0 1 0 0,-1 0 0 0 0,-1 0-5 0 0,0 0 0 0 0,1 0 0 0 0,-1 0 0 0 0,0 0 0 0 0,1 0 1 0 0,-1 1-1 0 0,0-1 0 0 0,1 0 0 0 0,-1 0 0 0 0,0 0 0 0 0,1 1 0 0 0,-1-1 0 0 0,0 0 0 0 0,1 1 1 0 0,-1-1 4 0 0,1 1 0 0 0,-1-1 0 0 0,1 1 0 0 0,0 0 0 0 0,-1 0 0 0 0,1 0 0 0 0,0-1 0 0 0,0 1 0 0 0,0 0 0 0 0,0 0 0 0 0,-1 0 0 0 0,1 0 0 0 0,0 0 0 0 0,0-1 0 0 0,1 2 0 0 0,-1 93 64 0 0,0-94-64 0 0,-1 1 0 0 0,1 0 0 0 0,0-1 0 0 0,-1 1 0 0 0,1 0 0 0 0,-1-1 0 0 0,1 1 0 0 0,-1-1 0 0 0,0 1 0 0 0,0 0 0 0 0,0-1 0 0 0,1 1 0 0 0,-1-1 0 0 0,0 0 0 0 0,1 1 0 0 0,-1-1 0 0 0,1 0 0 0 0,0 1 0 0 0,-1-1 0 0 0,1 1 0 0 0,0 0 0 0 0,4 18 0 0 0,-3-17 0 0 0,0-1 0 0 0,0 1 0 0 0,0 0 0 0 0,-1 0 0 0 0,1-1 0 0 0,-1 1 0 0 0,0 0 0 0 0,0 0 0 0 0,0 0 0 0 0,0-1 0 0 0,0 1 0 0 0,-1 2 0 0 0,-5 10 0 0 0,5-13 0 0 0,0-1 0 0 0,0 1 0 0 0,1 0 0 0 0,-1 0 0 0 0,0 0 0 0 0,1 0 0 0 0,0 0 0 0 0,-1 0 0 0 0,1 0 0 0 0,0 0 0 0 0,0-1 0 0 0,0 1 0 0 0,0 0 0 0 0,0 0 0 0 0,0 0 0 0 0,1 0 0 0 0,-1 1 0 0 0,5 13 0 0 0,-3-9 0 0 0,0-1 0 0 0,-1 1 0 0 0,1-1 0 0 0,-1 1 0 0 0,-1 0 0 0 0,1 0 0 0 0,-1 28 23 0 0,0-1 37 0 0,0 8 46 0 0,0 23 95 0 0,0-57-173 0 0,1 0-1 0 0,0 0 0 0 0,1 0 0 0 0,1 5-27 0 0,0-6 27 0 0,-1 1 0 0 0,-1 0 1 0 0,0 0-1 0 0,0 5-27 0 0,-1-11 6 0 0,0 0 1 0 0,0-1 0 0 0,1 1 0 0 0,-1 0 0 0 0,0 0-1 0 0,1-1 1 0 0,-1 1 0 0 0,1-1 0 0 0,-1 1 0 0 0,1 0 0 0 0,0-1-1 0 0,-1 1 1 0 0,1-1 0 0 0,0 1-7 0 0,6 10 30 0 0,-4 1-20 0 0,2 6 25 0 0,5-6 21 0 0,-8-11-40 0 0,0 1-1 0 0,0 0 1 0 0,0-1 0 0 0,0 1-1 0 0,0 0 1 0 0,1 3-16 0 0,4 7 70 0 0,5 2 52 0 0,-1-5-30 0 0,-8-7 49 0 0,0-2-54 0 0,1-1-28 0 0,1-1 6 0 0,-5 1-36 0 0,3 0 186 0 0,-3 0-7 0 0,6 0-34 0 0,-1-2-63 0 0,1 0-37 0 0,0-2-22 0 0,3-1 33 0 0,4 0 68 0 0,-8-6-29 0 0,6 5-23 0 0,-10 5-94 0 0,0 1 0 0 0,0-1 0 0 0,0 1 0 0 0,0-1 0 0 0,0 1-1 0 0,0-1 1 0 0,0 1 0 0 0,0-1 0 0 0,0 0 0 0 0,0 0-1 0 0,0 1 1 0 0,-1-1 0 0 0,1 0 0 0 0,0 0 0 0 0,-1 0 0 0 0,1 0-8 0 0,2-4 31 0 0,-3 4-26 0 0,0 0 0 0 0,0 1-1 0 0,1-1 1 0 0,-1 1 0 0 0,0-1-1 0 0,1 0 1 0 0,-1 1 0 0 0,1-1-1 0 0,-1 1 1 0 0,0-1 0 0 0,1 1-1 0 0,-1-1 1 0 0,1 1-1 0 0,-1-1 1 0 0,1 1 0 0 0,0 0-1 0 0,-1-1 1 0 0,1 1 0 0 0,-1 0-1 0 0,1-1 1 0 0,0 1 0 0 0,0 0-4 0 0,4-3 4 0 0,-4 3 0 0 0,0-1-1 0 0,0 0 1 0 0,0 0-1 0 0,0 0 1 0 0,0 1-1 0 0,0-1 1 0 0,0 0 0 0 0,0-1-1 0 0,0 1 1 0 0,0 0-1 0 0,0 0 1 0 0,0-1-4 0 0,2-5 8 0 0,-3 7-7 0 0,0-1 1 0 0,0 1-1 0 0,0-1 1 0 0,1 1-1 0 0,-1-1 1 0 0,0 1-1 0 0,0-1 1 0 0,1 1-1 0 0,-1 0 1 0 0,0-1-1 0 0,1 1 1 0 0,-1-1-1 0 0,0 1 0 0 0,1 0 1 0 0,-1-1-1 0 0,0 1 1 0 0,1 0-1 0 0,-1-1 1 0 0,1 1-1 0 0,-1 0 1 0 0,1 0-1 0 0,-1 0 1 0 0,1-1-1 0 0,-1 1 1 0 0,1 0-1 0 0,-1 0 1 0 0,1 0-1 0 0,-1 0 1 0 0,1 0-1 0 0,-1 0 0 0 0,1 0 1 0 0,-1 0-1 0 0,1 0 1 0 0,-1 0-1 0 0,1 0 1 0 0,-1 0-1 0 0,1 0 1 0 0,-1 0-2 0 0,1 0 0 0 0,0 1 1 0 0,0-1 0 0 0,-1 0-1 0 0,1 0 1 0 0,0 0-1 0 0,0 0 1 0 0,-1-1 0 0 0,1 1-1 0 0,0 0 1 0 0,0 0-1 0 0,-1 0 1 0 0,1-1 0 0 0,0 1-1 0 0,0 0 1 0 0,-1-1-1 0 0,1 1 0 0 0,0-1 2 0 0,-1 0 0 0 0,0 0 0 0 0,1 0 0 0 0,-1 0-1 0 0,0 0 1 0 0,1 0 0 0 0,-1 0 0 0 0,0 0 0 0 0,0 0-1 0 0,0 0 1 0 0,0 0 0 0 0,0 0 0 0 0,0 0-1 0 0,0-1-1 0 0,0-2-109 0 0,1 1 56 0 0,5-2 20 0 0,-2 4-43 0 0,-1 1-7 0 0,0 0-44 0 0,1 0-123 0 0,0 0-113 0 0,-1 0 54 0 0,1 0-65 0 0,-3 0 0 0 0,1 0-56 0 0,-1 0-52 0 0,1 0-43 0 0,0 0-154 0 0,0 0-44 0 0,0 0-187 0 0,1 0-501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37.8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389 0 5960 0 0,'0'0'132'0'0,"0"0"17"0"0,0 0 12 0 0,0 0 53 0 0,0 0-40 0 0,0 0 37 0 0,0 0 253 0 0,0 0 15 0 0,0 0-5 0 0,0 3-22 0 0,0 9-10 0 0,0-9-2 0 0,0-3-12 0 0,0 3-200 0 0,0 1-38 0 0,0 4 95 0 0,0 0-106 0 0,0 12 160 0 0,0-13-140 0 0,0-4 70 0 0,0 0-28 0 0,0 9-95 0 0,0 2 53 0 0,0 35 593 0 0,0-27-495 0 0,0-10-163 0 0,0-1-44 0 0,0-9-75 0 0,0 0 1 0 0,0 0 0 0 0,1 0 0 0 0,-1 0-1 0 0,1 0 1 0 0,-1 0 0 0 0,1 0 0 0 0,0 0 0 0 0,-1 0-1 0 0,1-1 1 0 0,0 1 0 0 0,0 0 0 0 0,1 0-16 0 0,-1-1 15 0 0,0 1-1 0 0,0 0 1 0 0,0 0 0 0 0,0-1 0 0 0,-1 1 0 0 0,1 0 0 0 0,0 0 0 0 0,-1 0 0 0 0,1 0 0 0 0,-1 0-1 0 0,0 0 1 0 0,0 0 0 0 0,0 0-15 0 0,0 20 124 0 0,0 26 97 0 0,0-30-108 0 0,0-16-104 0 0,1 0 1 0 0,-1 0 0 0 0,0-1 0 0 0,0 1 0 0 0,1 0 0 0 0,-1-1 0 0 0,1 1 0 0 0,0 0 0 0 0,-1-1 0 0 0,1 1 0 0 0,0 0 0 0 0,0-1 0 0 0,0 1-10 0 0,6 12 63 0 0,-6-10-51 0 0,-1-1 0 0 0,1 0 1 0 0,-1 0-1 0 0,0 1 1 0 0,0-1-1 0 0,0 0 0 0 0,0 1-12 0 0,-1 1 28 0 0,1 0 0 0 0,0 0-1 0 0,1 0 1 0 0,-1 0-1 0 0,1 0 1 0 0,0 0 0 0 0,1 4-28 0 0,3 3 36 0 0,3 8 25 0 0,-6 1 15 0 0,-2 61 143 0 0,1-49-120 0 0,0-23-62 0 0,1 0 0 0 0,0 0 0 0 0,1 0 1 0 0,2 5-38 0 0,-1 4 74 0 0,-4 4-9 0 0,-1-9-27 0 0,1 54 153 0 0,2-48-106 0 0,5-2-27 0 0,0 0 7 0 0,-5 2 32 0 0,-2 13 20 0 0,0 52 254 0 0,2-64-250 0 0,5-3-37 0 0,0-1 0 0 0,-5 0 32 0 0,-2 6 21 0 0,0 4-25 0 0,0-24-97 0 0,0-1-1 0 0,0 0 0 0 0,0 0 1 0 0,0 0-1 0 0,1 0 0 0 0,-1 0 0 0 0,1 1 1 0 0,0-1-1 0 0,0 0 0 0 0,0 0 1 0 0,0-1-1 0 0,0 1 0 0 0,1 2-14 0 0,-1-3 11 0 0,0 1 0 0 0,0-1 0 0 0,0 1 0 0 0,0 0-1 0 0,-1-1 1 0 0,1 1 0 0 0,-1 0 0 0 0,1 0 0 0 0,-1 0 0 0 0,1-1-1 0 0,-1 1 1 0 0,0 0 0 0 0,0 1-11 0 0,0 4 35 0 0,0-5-24 0 0,0 0-1 0 0,-1 0 1 0 0,1 0-1 0 0,0 0 1 0 0,0-1-1 0 0,1 1 1 0 0,-1 0-1 0 0,0 0 1 0 0,1 0-1 0 0,-1 0 1 0 0,1-1-1 0 0,0 3-10 0 0,6 0 53 0 0,-6-3-49 0 0,-1-1 0 0 0,1 0 0 0 0,-1 1 0 0 0,1-1 0 0 0,-1 0-1 0 0,1 1 1 0 0,-1-1 0 0 0,1 0 0 0 0,-1 1 0 0 0,0-1 0 0 0,1 1 0 0 0,-1-1-1 0 0,0 0 1 0 0,1 1 0 0 0,-1-1 0 0 0,0 1 0 0 0,0-1 0 0 0,1 1-1 0 0,-1-1 1 0 0,0 1 0 0 0,0 0 0 0 0,0-1 0 0 0,0 1 0 0 0,0-1 0 0 0,0 1-1 0 0,0-1 1 0 0,0 1 0 0 0,0-1 0 0 0,0 1 0 0 0,0 0 0 0 0,0-1-1 0 0,0 1-3 0 0,0 24 133 0 0,0-14-72 0 0,0 6 33 0 0,0 2 28 0 0,0 2 247 0 0,0-18-273 0 0,0 0-51 0 0,0 1-85 0 0,0-1 112 0 0,0-3-1 0 0,0 0 0 0 0,0 3 14 0 0,0 9-10 0 0,0-9 15 0 0,0-3 4 0 0,0 0-12 0 0,0 0 1 0 0,-3 0 10 0 0,-12 0-1 0 0,-4 0-29 0 0,7 0-46 0 0,-10 0 33 0 0,-13 0-40 0 0,-52 0 62 0 0,51 0-80 0 0,34 0 8 0 0,0 0 0 0 0,0 0 0 0 0,0 0 0 0 0,0 1 0 0 0,0-1 0 0 0,0 1 0 0 0,0 0 0 0 0,0-1 0 0 0,0 1 0 0 0,0 0 0 0 0,1 0 0 0 0,-1 0 0 0 0,0 0 0 0 0,0 1 0 0 0,1-1 0 0 0,-1 0 0 0 0,0 0 0 0 0,0-1 0 0 0,1 1 0 0 0,-1 0 0 0 0,0-1 0 0 0,0 1 0 0 0,0-1 0 0 0,0 1 0 0 0,0-1 0 0 0,0 0 0 0 0,0 0 0 0 0,0 0 0 0 0,0 0 0 0 0,0 1 0 0 0,0-1 0 0 0,1 0 0 0 0,-1 1 0 0 0,0-1 0 0 0,0 1 0 0 0,1-1 0 0 0,-1 1 0 0 0,0 0 0 0 0,1 0 0 0 0,-1 0 0 0 0,-1 0 0 0 0,2 1 0 0 0,-1-1 0 0 0,0 0 0 0 0,0 0 0 0 0,0 0 0 0 0,0 0 0 0 0,0-1 0 0 0,0 1 0 0 0,0 0 0 0 0,-1-1 0 0 0,1 0 0 0 0,0 1 0 0 0,0-1 0 0 0,-2 0 0 0 0,-6-1 0 0 0,7 1 0 0 0,-1-1 0 0 0,1 1 0 0 0,0 0 0 0 0,-1 0 0 0 0,1 0 0 0 0,0 1 0 0 0,0-1 0 0 0,-1 1 0 0 0,1 0 0 0 0,0-1 0 0 0,-1 2 0 0 0,-5 3 0 0 0,7-4 0 0 0,1 0 0 0 0,-1 0 0 0 0,1 0 0 0 0,-1 0 0 0 0,0 0 0 0 0,0 0 0 0 0,1-1 0 0 0,-1 1 0 0 0,0-1 0 0 0,0 1 0 0 0,0-1 0 0 0,1 0 0 0 0,-1 0 0 0 0,0 1 0 0 0,-11-2 0 0 0,9 1 0 0 0,0 0 0 0 0,1 0 0 0 0,-1 0 0 0 0,0 0 0 0 0,0 1 0 0 0,0 0 0 0 0,-4 0 0 0 0,8-1 0 0 0,0 1 0 0 0,0-1 0 0 0,-1 0 0 0 0,1 0 0 0 0,0 0 0 0 0,-1 0 0 0 0,1 0 0 0 0,0 0 0 0 0,-1 0 0 0 0,1 1 0 0 0,0-1 0 0 0,0 0 0 0 0,-1 0 0 0 0,1 0 0 0 0,0 1 0 0 0,0-1 0 0 0,0 0 0 0 0,-1 0 0 0 0,1 1 0 0 0,0-1 0 0 0,0 0 0 0 0,0 0 0 0 0,-1 1 0 0 0,1-1 0 0 0,0 0 0 0 0,0 1 0 0 0,0-1 0 0 0,0 0 0 0 0,0 1 1 0 0,0-1-1 0 0,0 0 0 0 0,0 0 0 0 0,0 1 0 0 0,0-1 0 0 0,0 0 0 0 0,0 1 0 0 0,0-1 0 0 0,0 1 0 0 0,0-1 0 0 0,0 0 0 0 0,0 0 0 0 0,0 0 0 0 0,0 0 0 0 0,0 0 0 0 0,0 1 0 0 0,0-1 0 0 0,0 0 0 0 0,0 0 0 0 0,0 0 0 0 0,0 0 0 0 0,0 1 0 0 0,0-1 0 0 0,0 0 0 0 0,0 0 0 0 0,0 0 0 0 0,0 0 0 0 0,0 0 0 0 0,0 1 0 0 0,0-1 0 0 0,-1 0 0 0 0,1 0 0 0 0,0 0 0 0 0,0 0 0 0 0,0 0 0 0 0,0 0 0 0 0,0 1 0 0 0,0-1 0 0 0,0 0 0 0 0,-1 0 0 0 0,1 0 0 0 0,0 0 0 0 0,0 0 0 0 0,0 0 0 0 0,0 0 0 0 0,-1 0 0 0 0,1 0 0 0 0,0 0 0 0 0,0 0 0 0 0,0 0 0 0 0,0 0 0 0 0,0 0 0 0 0,-1 0 0 0 0,1 0 0 0 0,0 0 0 0 0,0 0 0 0 0,0 0 0 0 0,0 0 0 0 0,-1 0 0 0 0,1 0 0 0 0,0 0 0 0 0,0 0 0 0 0,0 0 0 0 0,-44 1-22 0 0,41-1-79 0 0,3-3-1 0 0,0-2 20 0 0,0-7-136 0 0,1 5-24 0 0,1 4 19 0 0,1 0-73 0 0,0 1-89 0 0,2 2-103 0 0,-4 0 193 0 0,0 0-44 0 0,-1 0-39 0 0,1 0-35 0 0,-1-1-267 0 0,0 1-58 0 0,0-1-47 0 0,0 0-34 0 0,0-4-1464 0 0,0-5-1292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39.8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355 0 5008 0 0,'0'0'108'0'0,"0"0"17"0"0,0 0 13 0 0,0 0 40 0 0,0 0 127 0 0,0 0 58 0 0,0 0 12 0 0,0 0-10 0 0,0 0-45 0 0,0 0-21 0 0,0 0-3 0 0,0 3 1 0 0,-4 11-15 0 0,-7 2 43 0 0,8-10-21 0 0,3-3-198 0 0,0 12 122 0 0,-3-4-36 0 0,-9-5 24 0 0,6 6-6 0 0,-1-7-77 0 0,6-5-125 0 0,1 0 0 0 0,-1 0-1 0 0,1 1 1 0 0,0-1-1 0 0,-1 0 1 0 0,1 1-1 0 0,-1-1 1 0 0,1 0-1 0 0,-1 1 1 0 0,1-1-1 0 0,0 1 1 0 0,-1-1-1 0 0,1 1 1 0 0,0-1-1 0 0,0 1 1 0 0,-1-1-1 0 0,1 1 1 0 0,0-1-1 0 0,0 1 1 0 0,-1-1 0 0 0,1 1-1 0 0,0-1 1 0 0,0 1-1 0 0,0-1 1 0 0,0 1-1 0 0,0-1 1 0 0,0 1-1 0 0,0 0 1 0 0,0-1-1 0 0,0 1 1 0 0,0-1-1 0 0,1 1-7 0 0,-1 0 11 0 0,0 0-1 0 0,0 0 1 0 0,-1 0-1 0 0,1 0 0 0 0,0 0 1 0 0,0-1-1 0 0,0 1 1 0 0,-1 0-1 0 0,1 0 0 0 0,0 0 1 0 0,-1 0-1 0 0,1-1 1 0 0,-1 1-1 0 0,1 0 0 0 0,-1 0 1 0 0,1-1-1 0 0,-1 1 1 0 0,0 0-1 0 0,1-1 0 0 0,-1 1 1 0 0,0-1-1 0 0,1 1 1 0 0,-1-1-1 0 0,0 1 0 0 0,0-1 1 0 0,1 1-1 0 0,-1-1 1 0 0,0 0-1 0 0,-1 1-10 0 0,1-1 12 0 0,0 1-1 0 0,-1 0 0 0 0,1-1 1 0 0,0 1-1 0 0,0 0 1 0 0,0 0-1 0 0,0 0 1 0 0,0 0-1 0 0,-1 0 0 0 0,2 0 1 0 0,-1 0-1 0 0,0 0 1 0 0,0 0-1 0 0,0 0 1 0 0,0 1-12 0 0,-4 9 84 0 0,-1 4 0 0 0,-6 11 60 0 0,7-17-100 0 0,-8 21 136 0 0,5-9-51 0 0,-2 0-1 0 0,0 0 1 0 0,-12 16-129 0 0,3-6 160 0 0,16-26-133 0 0,1 1 0 0 0,0-1-1 0 0,0 1 1 0 0,0 0 0 0 0,0 5-27 0 0,-1 1 42 0 0,-4 15 99 0 0,-4-7-12 0 0,5-11-48 0 0,1 1 1 0 0,-1 0-1 0 0,2 0 1 0 0,-1 0 0 0 0,-1 9-82 0 0,0 13 216 0 0,-6-9-2 0 0,6 10-4 0 0,5-29-180 0 0,-7 24 137 0 0,5-18-78 0 0,-2 1 41 0 0,-10 15 155 0 0,0 1-44 0 0,13-21-155 0 0,1 9-16 0 0,1-10 34 0 0,0 0 49 0 0,0-1 84 0 0,-3-1-133 0 0,2-2-63 0 0,-1 0-43 0 0,-2 2-32 0 0,1 0 80 0 0,1 0 90 0 0,1-1-23 0 0,0 0 37 0 0,-1-10-93 0 0,5 3-69 0 0,4 1-108 0 0,-1 3-78 0 0,-5 1 191 0 0,-1 0 0 0 0,0 0 0 0 0,0 0-1 0 0,0 0 1 0 0,0 0 0 0 0,0 0 0 0 0,0 0 0 0 0,0 0 0 0 0,0 0 0 0 0,0 0 0 0 0,1 0 0 0 0,-1 0-1 0 0,0 0 1 0 0,0 0 0 0 0,0 0 0 0 0,0 0 0 0 0,0 0 0 0 0,0 0 0 0 0,0 0 0 0 0,0 0 0 0 0,0 0-1 0 0,1 0 1 0 0,-1 0 0 0 0,0 0 0 0 0,0 0 0 0 0,0 0 0 0 0,0 0 0 0 0,0 0 0 0 0,0 0 0 0 0,0-1-1 0 0,0 1 1 0 0,0 0 0 0 0,0 0 0 0 0,0 0 0 0 0,0 0 0 0 0,0 0 0 0 0,0 0 0 0 0,1 0 0 0 0,-1 0-1 0 0,0 0 1 0 0,0 0 0 0 0,0-1 0 0 0,0 1 0 0 0,0 0 0 0 0,0 0 0 0 0,0 0 0 0 0,0 0 0 0 0,0 0-1 0 0,0 0 1 0 0,0 0 0 0 0,0 0 0 0 0,0 0 0 0 0,0-1 0 0 0,0 1 0 0 0,0 0 0 0 0,-1 0 0 0 0,1 0 7 0 0,0-15-436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40.5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71 4864 0 0,'0'0'141'0'0,"0"0"-30"0"0,0 0 12 0 0,0 0 59 0 0,0 0 170 0 0,0-3 311 0 0,0 3-632 0 0,0-1 0 0 0,0 1 0 0 0,0-1 1 0 0,0 1-1 0 0,0-1 0 0 0,0 1 0 0 0,0-1 1 0 0,0 1-1 0 0,0-1 0 0 0,1 1 0 0 0,-1-1 0 0 0,0 1 1 0 0,0-1-1 0 0,0 1 0 0 0,0-1 0 0 0,1 1 0 0 0,-1-1 1 0 0,0 1-1 0 0,1 0 0 0 0,-1-1 0 0 0,0 1 1 0 0,1 0-1 0 0,-1-1 0 0 0,0 1 0 0 0,1 0 0 0 0,-1-1 1 0 0,1 1-1 0 0,-1 0 0 0 0,0-1 0 0 0,1 1 0 0 0,0 0-31 0 0,9-1 383 0 0,3-2 28 0 0,-13 3-390 0 0,0 0 0 0 0,1-1 0 0 0,-1 1 0 0 0,1 0 0 0 0,-1-1-1 0 0,0 1 1 0 0,1-1 0 0 0,-1 1 0 0 0,0-1 0 0 0,0 1 0 0 0,1-1 0 0 0,-1 1-1 0 0,0-1 1 0 0,0 1 0 0 0,0-1 0 0 0,1 1 0 0 0,-1-1 0 0 0,0 1-1 0 0,0-1 1 0 0,0 1 0 0 0,0-1 0 0 0,0 0 0 0 0,0 1 0 0 0,0-1-1 0 0,0 1-20 0 0,0 0 8 0 0,0 0-1 0 0,0 0 0 0 0,0 0 1 0 0,-1-1-1 0 0,1 1 0 0 0,0 0 1 0 0,0 0-1 0 0,0 0 0 0 0,0 0 1 0 0,0 0-1 0 0,0 0 0 0 0,0 0 1 0 0,0 0-1 0 0,0-1 0 0 0,0 1 1 0 0,0 0-1 0 0,0 0 0 0 0,1 0 1 0 0,-1 0-1 0 0,0 0 0 0 0,0 0 0 0 0,0 0 1 0 0,0 0-1 0 0,0 0 0 0 0,0 0 1 0 0,0-1-1 0 0,0 1 0 0 0,0 0 1 0 0,0 0-1 0 0,0 0 0 0 0,0 0 1 0 0,0 0-1 0 0,0 0 0 0 0,0 0 1 0 0,1 0-1 0 0,-1 0 0 0 0,0 0 1 0 0,0 0-1 0 0,0 0 0 0 0,0 0 1 0 0,0 0-1 0 0,0 0 0 0 0,0 0 1 0 0,0 0-1 0 0,0 0 0 0 0,1 0 0 0 0,-1 0 1 0 0,0 0-1 0 0,0 0 0 0 0,0 0 1 0 0,0 0-1 0 0,0 0 0 0 0,0 0 1 0 0,0 0-1 0 0,0 0 0 0 0,0 0 1 0 0,1 0-8 0 0,13 0 403 0 0,1 0-50 0 0,-9-3-29 0 0,-5 2-286 0 0,0 0-4 0 0,0-1-1 0 0,1 1 1 0 0,-1 0-1 0 0,0 0 1 0 0,1 0-1 0 0,-1 0 0 0 0,1 0 1 0 0,-1 0-1 0 0,2 0-33 0 0,5-1 183 0 0,-3 1-52 0 0,1 1 34 0 0,0 0-122 0 0,1 0 38 0 0,20 0 284 0 0,-17 0-247 0 0,-8 0-100 0 0,0 0 0 0 0,0 0 0 0 0,0 0 1 0 0,-1-1-1 0 0,1 1 0 0 0,0-1 0 0 0,0 1 0 0 0,0-1 0 0 0,-1 0 0 0 0,1 0 1 0 0,0 0-1 0 0,-1 0 0 0 0,1 0 0 0 0,-1 0-18 0 0,8-4 81 0 0,-8 4-77 0 0,-1 1 0 0 0,0 0 0 0 0,1-1 0 0 0,-1 1 0 0 0,0 0 0 0 0,1 0 0 0 0,-1 0 0 0 0,1-1 0 0 0,-1 1 0 0 0,0 0 0 0 0,1 0 0 0 0,-1 0 0 0 0,1 0 1 0 0,-1 0-1 0 0,0 0 0 0 0,1 0 0 0 0,-1 0 0 0 0,1 0 0 0 0,-1 0 0 0 0,1 0 0 0 0,-1 0 0 0 0,0 0 0 0 0,1 0 0 0 0,-1 0 0 0 0,1 0 0 0 0,-1 0 0 0 0,1 1 0 0 0,-1-1 1 0 0,0 0-1 0 0,1 0 0 0 0,-1 0 0 0 0,0 1 0 0 0,1-1 0 0 0,-1 0 0 0 0,0 1 0 0 0,1-1 0 0 0,-1 0 0 0 0,0 0 0 0 0,0 1 0 0 0,1-1 0 0 0,-1 1 0 0 0,0-1 0 0 0,0 0 1 0 0,0 1-1 0 0,1-1 0 0 0,-1 0 0 0 0,0 1 0 0 0,0-1 0 0 0,0 1-4 0 0,4 5 46 0 0,-3-5-41 0 0,0-1 0 0 0,0 1 0 0 0,-1-1 1 0 0,1 0-1 0 0,0 1 0 0 0,0-1 0 0 0,0 0 0 0 0,0 0 0 0 0,0 0 0 0 0,0 0 1 0 0,0 1-1 0 0,0-1 0 0 0,0-1 0 0 0,1 1-5 0 0,13 0 63 0 0,-6 0-36 0 0,-2 1-32 0 0,-3 1 11 0 0,14 13-6 0 0,-17-13 0 0 0,1-1 0 0 0,-1 1 0 0 0,1 0 0 0 0,-1 0 0 0 0,1 0 0 0 0,-1 0 0 0 0,0 0 0 0 0,0 1 0 0 0,0-1 0 0 0,0 0 0 0 0,-1 0 0 0 0,1 2 0 0 0,1 29 0 0 0,-2-24 0 0 0,0-7 0 0 0,0 0 0 0 0,0 0 0 0 0,0 0 0 0 0,-1 0 0 0 0,1 0 0 0 0,-1-1 0 0 0,1 1 0 0 0,-1 0 1 0 0,0 0-1 0 0,0-1 0 0 0,0 1 0 0 0,0-1 0 0 0,0 1 0 0 0,0 0 0 0 0,-4 7 9 0 0,-1 2 21 0 0,5-8-27 0 0,0 0-1 0 0,0-1 1 0 0,-1 1 0 0 0,1-1-1 0 0,-1 0 1 0 0,1 1-1 0 0,-1-1 1 0 0,0 0 0 0 0,0 0-3 0 0,0 0 0 0 0,0 0 0 0 0,1 0 0 0 0,-1 0 0 0 0,1 1 0 0 0,-1-1 0 0 0,1 0 0 0 0,0 1 0 0 0,0-1 0 0 0,0 1 0 0 0,0 0 0 0 0,1-1 0 0 0,-1 3 0 0 0,-4 9 0 0 0,-6-2 0 0 0,6 2 0 0 0,5-12 0 0 0,-1 1 0 0 0,1 0 0 0 0,-1-1 0 0 0,0 1 0 0 0,0-1 0 0 0,0 1 0 0 0,-1-1 0 0 0,1 0 0 0 0,0 1 0 0 0,-1-1 0 0 0,0 0 0 0 0,-1 2 0 0 0,0-1 5 0 0,0 1 1 0 0,1-1 0 0 0,-1 1 0 0 0,1-1 0 0 0,0 1 0 0 0,-1 1-6 0 0,2-1 8 0 0,-2 0 0 0 0,1 0 0 0 0,0-1-1 0 0,-1 1 1 0 0,1-1 0 0 0,-2 2-8 0 0,2-3 4 0 0,0 0 0 0 0,0 0 0 0 0,1 1 0 0 0,-1-1 0 0 0,1 0 0 0 0,-1 1 0 0 0,1-1 0 0 0,0 1-1 0 0,0 0 1 0 0,0-1 0 0 0,0 1 0 0 0,1 0 0 0 0,-1 0-4 0 0,1 0 1 0 0,-1 0 0 0 0,0-1 0 0 0,0 1 0 0 0,0 0 0 0 0,0-1 0 0 0,0 1 0 0 0,0-1 0 0 0,-1 1 0 0 0,1-1 0 0 0,-1 1 0 0 0,0-1 0 0 0,1 0 0 0 0,-1 0-1 0 0,-5 5 8 0 0,4-4-4 0 0,0 0 0 0 0,0 0 0 0 0,0 0-1 0 0,0 0 1 0 0,1 1 0 0 0,-1-1 0 0 0,1 1-1 0 0,0 0 1 0 0,0 0 0 0 0,0 0 0 0 0,1 0 0 0 0,-2 3-4 0 0,1-1 5 0 0,0-1-1 0 0,-1 0 1 0 0,1 0 0 0 0,-1 0 0 0 0,0 0 0 0 0,-1-1 0 0 0,1 1 0 0 0,-1-1 0 0 0,0 0 0 0 0,0 1 0 0 0,0-2 0 0 0,-1 1 0 0 0,-2 1-5 0 0,2-2 1 0 0,4-3 1 0 0,0 0 0 0 0,1 0 0 0 0,-1 1 0 0 0,0-1 0 0 0,1 0 0 0 0,-1 1 0 0 0,0-1 0 0 0,1 1 0 0 0,-1-1 0 0 0,0 1 0 0 0,1-1-1 0 0,-1 1 1 0 0,1-1 0 0 0,-1 1 0 0 0,1 0 0 0 0,-1-1 0 0 0,1 1 0 0 0,0 0 0 0 0,-1-1 0 0 0,1 1 0 0 0,0 0 0 0 0,-1 0-2 0 0,-1 4 9 0 0,-13 13 12 0 0,-3 0 38 0 0,17-17-49 0 0,0 1 0 0 0,-1-1 0 0 0,1 1 0 0 0,-1-1 0 0 0,1 0 0 0 0,-1 0 0 0 0,0 1 0 0 0,0-1 0 0 0,0 0 0 0 0,1-1 0 0 0,-1 1-1 0 0,0 0 1 0 0,0 0 0 0 0,0-1 0 0 0,0 1 0 0 0,0-1 0 0 0,-1 0-10 0 0,-3 3 74 0 0,-6 9 2 0 0,7-9 17 0 0,-2-3-42 0 0,-12 1 66 0 0,13 5-30 0 0,5 5 55 0 0,-2-11-60 0 0,-9 0-2 0 0,10 0-3 0 0,2 0-5 0 0,0 0 13 0 0,0 0-13 0 0,0 0 6 0 0,0 0-1 0 0,0 0-10 0 0,0 0-3 0 0,0 0 5 0 0,0 0 16 0 0,2 3-15 0 0,0-2-62 0 0,0 0 0 0 0,-1 1 1 0 0,1-1-1 0 0,0 0 0 0 0,0 0 1 0 0,0 0-1 0 0,0 0 0 0 0,0 0 1 0 0,0-1-1 0 0,0 1 0 0 0,0 0 1 0 0,0-1-1 0 0,1 0-8 0 0,34 2 140 0 0,-34-2-127 0 0,10 1 56 0 0,-9-1-47 0 0,-1 1-1 0 0,1-1 0 0 0,0 0 1 0 0,-1 0-1 0 0,1-1 0 0 0,-1 1 1 0 0,1-1-1 0 0,-1 1 0 0 0,1-1 1 0 0,0-1-22 0 0,0 0 19 0 0,0 0 0 0 0,0 0 1 0 0,0 0-1 0 0,0 1 0 0 0,1 0 1 0 0,-1-1-1 0 0,0 2 0 0 0,1-1 1 0 0,-1 0-1 0 0,4 1-19 0 0,-6 0 12 0 0,0 0 0 0 0,1-1 1 0 0,-1 1-1 0 0,0 0 0 0 0,0-1 1 0 0,0 1-1 0 0,0-1 0 0 0,0 0 0 0 0,0 1 1 0 0,0-1-1 0 0,0 0 0 0 0,0 0 0 0 0,2-2-12 0 0,-3 2 12 0 0,1 0 0 0 0,-1 0 0 0 0,1 0 0 0 0,-1 1 0 0 0,1-1-1 0 0,0 0 1 0 0,0 1 0 0 0,-1-1 0 0 0,1 1 0 0 0,0 0 0 0 0,0-1-1 0 0,0 1 1 0 0,1 0-12 0 0,-1 0 14 0 0,0 0 0 0 0,0 0-1 0 0,0-1 1 0 0,0 1-1 0 0,0-1 1 0 0,0 1 0 0 0,0-1-1 0 0,-1 0 1 0 0,1 0 0 0 0,0 0-1 0 0,0 0 1 0 0,0 0 0 0 0,-1 0-14 0 0,1 0 14 0 0,0 0-1 0 0,-1 0 1 0 0,1 0 0 0 0,0 0 0 0 0,0 0 0 0 0,0 1 0 0 0,0-1-1 0 0,0 1 1 0 0,0-1 0 0 0,0 1 0 0 0,0 0 0 0 0,0-1 0 0 0,0 1-14 0 0,14-3 108 0 0,0-8 0 0 0,-10 8-12 0 0,23 3 90 0 0,-23-3-127 0 0,-4 1-58 0 0,-1 1 2 0 0,-1 0 0 0 0,1 0 0 0 0,0 0 0 0 0,0 0 0 0 0,0 1 0 0 0,1-1 0 0 0,-1 0 1 0 0,0 0-1 0 0,0 1 0 0 0,0-1 0 0 0,1 1 0 0 0,-1-1 0 0 0,0 1 0 0 0,2-1-3 0 0,45-1 118 0 0,-24 2-122 0 0,-16 0-50 0 0,-5 0-41 0 0,-3 0-106 0 0,-1-1-31 0 0,1-1 62 0 0,1-5-193 0 0,1 5 171 0 0,-2 1 58 0 0,1 0-35 0 0,-1 1-41 0 0,0-1-49 0 0,1 1-104 0 0,0-1-53 0 0,0 0-47 0 0,1 1-42 0 0,0 0-148 0 0,0 0-40 0 0,0-1-179 0 0,2 1-479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41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406 1 6648 0 0,'0'0'149'0'0,"0"0"23"0"0,0 0 12 0 0,0 0 12 0 0,0 0 25 0 0,0 0 17 0 0,0 0 2 0 0,0 0-2 0 0,3 2-4 0 0,-2 0-201 0 0,0-1-10 0 0,1 0 0 0 0,-1 0 0 0 0,0 1-1 0 0,0-1 1 0 0,0 0 0 0 0,0 1-1 0 0,0-1 1 0 0,0 1 0 0 0,0 1-23 0 0,1 5 162 0 0,-1-3-33 0 0,-1 1 42 0 0,0 23 337 0 0,0-26-252 0 0,0 0-3 0 0,0 16 109 0 0,0 33 631 0 0,1-37-830 0 0,6 1-43 0 0,0 2-10 0 0,-5 0 41 0 0,-2-5-50 0 0,0-4-34 0 0,0 17 64 0 0,0-10-32 0 0,0-6-27 0 0,0 38 341 0 0,0 1-73 0 0,0 98 509 0 0,0-139-796 0 0,-1 0 0 0 0,0 0 1 0 0,-1 0-1 0 0,1 0 1 0 0,-2 0-1 0 0,-1 6-53 0 0,2-9 32 0 0,-2 14 110 0 0,4 4-39 0 0,1-9-55 0 0,-2-5-17 0 0,0 0 1 0 0,0-1-1 0 0,0 1 1 0 0,-1-1-1 0 0,-1 2-31 0 0,1-2 33 0 0,0 1-1 0 0,0-1 0 0 0,1 1 0 0 0,0 0 1 0 0,0 1-33 0 0,1 50 224 0 0,0-26-52 0 0,0 5-46 0 0,0-27-67 0 0,0 5 36 0 0,-1-8-42 0 0,0 0 1 0 0,0 0-1 0 0,-1-1 1 0 0,-2 6-54 0 0,2-5 56 0 0,0 0 0 0 0,0 0 0 0 0,1 0 0 0 0,-1 6-56 0 0,2 99 789 0 0,0-70-505 0 0,1-42-268 0 0,-2 0 0 0 0,1 0 0 0 0,0 0 0 0 0,0 0-1 0 0,0 0 1 0 0,-1 0 0 0 0,1-1 0 0 0,-1 1-1 0 0,0 0 1 0 0,1 0 0 0 0,-1-1 0 0 0,0 1-1 0 0,0 0 1 0 0,0 0-16 0 0,-6 12 99 0 0,4-1-60 0 0,1 5 88 0 0,2-1 39 0 0,1 25 274 0 0,0-26-285 0 0,-1-2-50 0 0,0-4-10 0 0,0 18 223 0 0,0-21-250 0 0,0-2-37 0 0,3 1 87 0 0,9 6-38 0 0,-12-12-79 0 0,0 0 0 0 0,0 0 1 0 0,0 0-1 0 0,0 0 0 0 0,0 0 1 0 0,0 0-1 0 0,0 0 0 0 0,1 0 1 0 0,-1 0-1 0 0,0 0 0 0 0,0 1 0 0 0,0-1 1 0 0,0 0-1 0 0,0 0 0 0 0,0 0 1 0 0,0 0-1 0 0,0 0 0 0 0,0 0 1 0 0,0 0-1 0 0,1 1 0 0 0,-1-1 1 0 0,0 0-1 0 0,0 0 0 0 0,0 0 1 0 0,0 0-1 0 0,0 0 0 0 0,0 0 0 0 0,0 1 1 0 0,0-1-1 0 0,0 0 0 0 0,0 0 1 0 0,0 0-1 0 0,0 0 0 0 0,0 0 1 0 0,0 1-1 0 0,0-1 0 0 0,0 0 1 0 0,-1 0-1 0 0,1 0 0 0 0,0 0 0 0 0,0 0 1 0 0,0 0-1 0 0,0 0 0 0 0,0 1 1 0 0,0-1-1 0 0,0 0 0 0 0,0 0 1 0 0,0 0-1 0 0,0 0 0 0 0,-1 0 1 0 0,1 0-1 0 0,0 0 0 0 0,0 0 1 0 0,0 0-1 0 0,0 0 0 0 0,0 1 0 0 0,0-1-1 0 0,-12 11 35 0 0,9-8 53 0 0,3-3-4 0 0,0 3-11 0 0,0 12 3 0 0,0-14-69 0 0,0 0 0 0 0,0 0-1 0 0,0 0 1 0 0,0 0-1 0 0,0 0 1 0 0,0 0-1 0 0,0 0 1 0 0,0 0 0 0 0,0-1-1 0 0,1 1 1 0 0,-1 0-1 0 0,0 0 1 0 0,1 0-1 0 0,0 1-6 0 0,-1-2 7 0 0,1 0-1 0 0,0 1 1 0 0,-1-1-1 0 0,1 0 0 0 0,0 1 1 0 0,0-1-1 0 0,-1 0 1 0 0,1 0-1 0 0,0 0 0 0 0,0 1 1 0 0,-1-1-1 0 0,1 0 1 0 0,0 0-1 0 0,0 0 0 0 0,0 0-6 0 0,-1 0 0 0 0,2 0 96 0 0,-2 3-16 0 0,0 8-50 0 0,0-8 36 0 0,0-3 13 0 0,0 0-6 0 0,0 0-1 0 0,0 0 0 0 0,0 0-1 0 0,0 0-6 0 0,0 0-1 0 0,-2 0-10 0 0,-13 3-44 0 0,-3 9-10 0 0,17-11 0 0 0,-1-1 0 0 0,1 1 0 0 0,-1-1 0 0 0,0 0 0 0 0,1 1 0 0 0,-1-1 0 0 0,1 0 0 0 0,-1 0 0 0 0,0 0 0 0 0,1 0 0 0 0,1 0 0 0 0,-36 0 0 0 0,-34 0 0 0 0,64 1 1 0 0,4-2-3 0 0,-26-14 14 0 0,9 11 34 0 0,-14 4-39 0 0,15 1-7 0 0,17-1 0 0 0,1 1 0 0 0,-1-1 0 0 0,1 0 0 0 0,-1 0 0 0 0,1 0 0 0 0,-1 0 0 0 0,0 0 0 0 0,1 0 0 0 0,-1 0 0 0 0,1 0 0 0 0,-1-1 0 0 0,1 1 0 0 0,-1 0 0 0 0,1 0 0 0 0,-1 0 0 0 0,1 0 0 0 0,-1-1 0 0 0,1 1 0 0 0,-1 0 0 0 0,1-1 0 0 0,-1 1 0 0 0,1 0 0 0 0,-1-1 0 0 0,1 1 0 0 0,0 0 0 0 0,-1-1 0 0 0,1 1 0 0 0,0-1 0 0 0,-1 1 0 0 0,1-1 0 0 0,0 1 0 0 0,-1-1 0 0 0,-4-6 0 0 0,4 6 0 0 0,1 1 0 0 0,-1-1 0 0 0,0 1 0 0 0,0 0 0 0 0,0-1 0 0 0,0 1 0 0 0,0 0 0 0 0,0 0 0 0 0,0-1 0 0 0,0 1 0 0 0,0 0 0 0 0,0 0 0 0 0,0 0 0 0 0,0 1 0 0 0,-17-1 0 0 0,16 0-3 0 0,1 0 0 0 0,-1 0 0 0 0,0 0 0 0 0,1-1-1 0 0,-1 1 1 0 0,1 0 0 0 0,-1-1 0 0 0,1 1 0 0 0,-1-1-1 0 0,0 1 4 0 0,-12-12-160 0 0,8 9-32 0 0,-6 3 0 0 0,9 0-40 0 0,3-2 50 0 0,1 1 36 0 0,-1-2-54 0 0,0 1 79 0 0,-1-2 52 0 0,1 2 4 0 0,0 1-26 0 0,0-1-121 0 0,0 1-36 0 0,0 1-77 0 0,0 0 110 0 0,0 0-41 0 0,0 0-45 0 0,0 0-42 0 0,0 0-38 0 0,0 0-35 0 0,0 0-265 0 0,-1 0-58 0 0,0 0-45 0 0,0 0-32 0 0,-4 0-1459 0 0,-5 0-1282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47.4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7568 0 0,'0'0'166'0'0,"0"0"29"0"0,0 0 14 0 0,0 0 39 0 0,0 3 115 0 0,0 1-344 0 0,0 0 80 0 0,0 1 69 0 0,0 0 59 0 0,0 1 109 0 0,0 1 53 0 0,0 15 920 0 0,0-20-1258 0 0,0 2 6 0 0,0-2-1 0 0,0 2 46 0 0,0 2 72 0 0,3 8-134 0 0,2-5-36 0 0,2 5 18 0 0,-5-7 24 0 0,-2 2 34 0 0,0 2-39 0 0,0-8-72 0 0,0-3-58 0 0,0 3-99 0 0,0 12-17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47.6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6952 0 0,'0'0'201'0'0,"0"0"-46"0"0,0 0-3 0 0,0 0 58 0 0,0 0 181 0 0,0 0 336 0 0,0 0 29 0 0,0 0-22 0 0,0 0-106 0 0,0 0-48 0 0,0 0-10 0 0,0 0-241 0 0,0 0-144 0 0,0 0-44 0 0,0 0 9 0 0,0 0 42 0 0,0 0-21 0 0,0 0-140 0 0,0 0-96 0 0,0 0-84 0 0,0 0 31 0 0,0 0-33 0 0,0 0-37 0 0,0 0-33 0 0,0 0-313 0 0,0 0 66 0 0,0 0-47 0 0,0 0-614 0 0,0 0-490 0 0,0 0-927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46.3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282 142 5520 0 0,'0'0'158'0'0,"0"0"-38"0"0,0 0-5 0 0,0 0 42 0 0,0 0 134 0 0,0 0 246 0 0,3-3 21 0 0,9-8-22 0 0,-9 8-100 0 0,-3-2-97 0 0,0 0-46 0 0,0 0-46 0 0,0 0-46 0 0,0 1-44 0 0,0 0-44 0 0,0 1-42 0 0,0 1-43 0 0,-3-4 245 0 0,-9-5-7 0 0,9 5 15 0 0,3-6 72 0 0,0 9 30 0 0,-3 0 8 0 0,0 0-268 0 0,-11-11 324 0 0,8 8-290 0 0,2 2-76 0 0,2 2-81 0 0,-1-1 190 0 0,0 3 0 0 0,-26 0 230 0 0,23-3-204 0 0,-6-9-20 0 0,6 9-83 0 0,0 2-87 0 0,-4 2 85 0 0,-24 14-21 0 0,19-13-64 0 0,14-2-23 0 0,0 0 0 0 0,-1 0 1 0 0,1 0-1 0 0,0 0 0 0 0,0 0 0 0 0,-1 1 0 0 0,1-1 0 0 0,0 0 0 0 0,-1 1 0 0 0,1-1 0 0 0,0 1 1 0 0,-1 0-4 0 0,-4 11 0 0 0,-9-7 0 0 0,-2 10 0 0 0,-1 0 0 0 0,10-12 0 0 0,8-3 0 0 0,-1 1 0 0 0,0-1 0 0 0,1 0 0 0 0,-1 0 0 0 0,1 0 0 0 0,-1 1 0 0 0,1-1 0 0 0,-1 0 0 0 0,1 1 0 0 0,-1-1 0 0 0,1 0 0 0 0,0 1 0 0 0,-1-1 0 0 0,1 0 0 0 0,-1 1 0 0 0,1-1 0 0 0,0 1 0 0 0,-1-1 0 0 0,1 1 0 0 0,0-1 0 0 0,0 1 0 0 0,-1-1 0 0 0,1 1 0 0 0,0-1 0 0 0,0 1 0 0 0,0 0 0 0 0,0-1 0 0 0,0 1 0 0 0,0-1 0 0 0,0 1 0 0 0,0-1 0 0 0,0 1 0 0 0,0 0 0 0 0,0-1 0 0 0,0 1 0 0 0,0-1 0 0 0,0 1 0 0 0,0-1 0 0 0,0 1 0 0 0,1 0 0 0 0,-1-1 0 0 0,0 1 0 0 0,0-1 0 0 0,0 1 0 0 0,0-1 0 0 0,0 1 0 0 0,0-1 0 0 0,0 1 0 0 0,0 0 0 0 0,-1-1 0 0 0,1 1 0 0 0,0-1 0 0 0,0 1 0 0 0,0-1 0 0 0,0 1 0 0 0,-1-1 0 0 0,1 1 0 0 0,0-1 0 0 0,-1 1 0 0 0,1-1 0 0 0,0 1 0 0 0,-1-1 0 0 0,1 0 0 0 0,0 1 0 0 0,-1-1 0 0 0,1 0 0 0 0,-1 1 0 0 0,1-1 0 0 0,-1 0 0 0 0,1 1 0 0 0,-1-1 0 0 0,-6 5 0 0 0,6-4 0 0 0,1 0 0 0 0,-1 0 0 0 0,1-1 0 0 0,0 1 0 0 0,-1 0 0 0 0,1 0 0 0 0,0 0 0 0 0,0 0 0 0 0,-1 0 0 0 0,1 0 0 0 0,0 0 0 0 0,0 0 0 0 0,0 0 0 0 0,1 1 0 0 0,-1 4 1 0 0,0-4 0 0 0,-15 25-15 0 0,15-26 11 0 0,-1-1 1 0 0,1 1 0 0 0,0 0-1 0 0,-1 0 1 0 0,1 0 0 0 0,0-1 0 0 0,0 1-1 0 0,0 0 1 0 0,0 0 0 0 0,0 0-1 0 0,0-1 1 0 0,0 1 0 0 0,0 0 0 0 0,0 0-1 0 0,0 0 1 0 0,0-1 0 0 0,1 1-1 0 0,-1 0 1 0 0,0 0 0 0 0,0 0 0 0 0,1 0 2 0 0,11 16-12 0 0,-1 8 12 0 0,-11-25 0 0 0,0 1 0 0 0,0-1 0 0 0,0 0 0 0 0,0 0 0 0 0,0 1 0 0 0,0-1 0 0 0,1 0 0 0 0,-1 0 0 0 0,0 1 0 0 0,0-1 0 0 0,0 0 0 0 0,0 0 0 0 0,0 0 0 0 0,1 1 0 0 0,-1-1 0 0 0,0 0 0 0 0,0 0 0 0 0,0 0 0 0 0,0 1 0 0 0,1-1 0 0 0,-1 0 0 0 0,0 0 0 0 0,0 0 0 0 0,1 0 0 0 0,-1 0 0 0 0,0 0 0 0 0,0 0 0 0 0,5 3 0 0 0,3 0 1 0 0,-8-3-2 0 0,1 0 1 0 0,-1 0 0 0 0,1 0-1 0 0,-1 1 1 0 0,1-1 0 0 0,-1 0-1 0 0,1 0 1 0 0,-1 1 0 0 0,1-1-1 0 0,-1 0 1 0 0,0 0 0 0 0,1 1-1 0 0,-1-1 1 0 0,1 0 0 0 0,-1 1-1 0 0,0-1 1 0 0,1 1 0 0 0,-1-1-1 0 0,0 1 1 0 0,1-1 0 0 0,-1 0-1 0 0,0 1 1 0 0,0-1 0 0 0,0 1-1 0 0,1-1 1 0 0,-1 1 0 0 0,0-1 0 0 0,0 1-1 0 0,0-1 1 0 0,0 1 0 0 0,0-1-1 0 0,0 1 1 0 0,0 0 0 0 0,0-1-1 0 0,0 1 1 0 0,0-1 0 0 0,3 6-43 0 0,1-1 42 0 0,0-1-1 0 0,0 0 0 0 0,1 0 1 0 0,-1 0-1 0 0,1-1 0 0 0,0 0 1 0 0,0 0-1 0 0,5 3 2 0 0,-7-5 0 0 0,-1 0 1 0 0,0 0-1 0 0,0 0 0 0 0,0 0 0 0 0,0 1 1 0 0,0-1-1 0 0,0 1 0 0 0,0 0 1 0 0,0 0-1 0 0,2 1 0 0 0,-1 0 0 0 0,1-1 0 0 0,-1 1 0 0 0,1-1 0 0 0,0 0 0 0 0,1 1 0 0 0,-1-1 0 0 0,0 0 0 0 0,-1 0 0 0 0,1 0 0 0 0,0 1 0 0 0,-1 0 0 0 0,1 0 0 0 0,15 18 0 0 0,-13-14 0 0 0,1 0 0 0 0,-1 0 0 0 0,1-1 0 0 0,0 0 0 0 0,0 0 0 0 0,5 2 0 0 0,-9-7 0 0 0,-1 0 0 0 0,1 1 0 0 0,-1-1 0 0 0,1 1 0 0 0,-1 0 0 0 0,0 0 0 0 0,2 1 0 0 0,3 13 0 0 0,3 10 0 0 0,-4-17 0 0 0,-5-8 0 0 0,0 1 0 0 0,0-1 0 0 0,0 1 0 0 0,0 0 0 0 0,-1-1 0 0 0,1 1 0 0 0,0 0 0 0 0,-1 0 0 0 0,1 0 0 0 0,-1-1 0 0 0,0 1 0 0 0,1 0 0 0 0,-1 0 0 0 0,0 0 0 0 0,0 1 0 0 0,0 0 0 0 0,0 0 0 0 0,0 0 0 0 0,1-1 0 0 0,-1 1 0 0 0,1 0 0 0 0,0 0 0 0 0,0-1 0 0 0,0 1 0 0 0,0 0 0 0 0,2 1 0 0 0,-2-1 0 0 0,0-1 0 0 0,0 1 0 0 0,1 0 0 0 0,-2 0 0 0 0,1-1 0 0 0,0 1 0 0 0,-1 0 0 0 0,1 0 0 0 0,-1 0 0 0 0,0-1 0 0 0,0 4 0 0 0,0 13 32 0 0,-1-17-21 0 0,1 0 0 0 0,0 0 0 0 0,-1 0 0 0 0,1 0 0 0 0,-1 0 0 0 0,0 0 1 0 0,1 0-1 0 0,-1 0 0 0 0,0 0 0 0 0,0 0 0 0 0,-1 0 0 0 0,1-1 0 0 0,0 1 0 0 0,0 0 0 0 0,-1 0-11 0 0,-1 4 82 0 0,0 5-2 0 0,-9 7 120 0 0,-14 9 148 0 0,17-19-267 0 0,3-5 106 0 0,6-3-179 0 0,-1 0 0 0 0,1 0 0 0 0,-1 0 0 0 0,1 0 0 0 0,-1 0 1 0 0,1 0-1 0 0,-1 0 0 0 0,1 0 0 0 0,-1 0 0 0 0,1 0 0 0 0,-1 1 1 0 0,1-1-1 0 0,-1 0 0 0 0,1 0 0 0 0,0 0 0 0 0,-1 1 0 0 0,1-1 1 0 0,-1 0-1 0 0,1 0 0 0 0,0 1 0 0 0,-1-1 0 0 0,1 0 0 0 0,0 1 1 0 0,-1-1-1 0 0,1 0 0 0 0,0 1 0 0 0,0-1 0 0 0,-1 1 0 0 0,1-1 1 0 0,0 1-1 0 0,0-1-8 0 0,-6 8 139 0 0,6-8-128 0 0,-1 1 1 0 0,0-1 0 0 0,0 1 0 0 0,0-1 0 0 0,0 0 0 0 0,0 0 0 0 0,0 1 0 0 0,0-1 0 0 0,0 0 0 0 0,0 0-1 0 0,0 0 1 0 0,0 0 0 0 0,0 0 0 0 0,0 0-12 0 0,-14 0 44 0 0,9-3-1 0 0,1-2-42 0 0,-15-15-197 0 0,16 15 163 0 0,1 3-80 0 0,0-1-65 0 0,-9-9-22 0 0,9 6-6 0 0,3 4 196 0 0,0 0-54 0 0,0-1-55 0 0,0 0-40 0 0,0-8-478 0 0,-1 7 389 0 0,0 0 63 0 0,0 1 107 0 0,-14-15-622 0 0</inkml:trace>
  <inkml:trace contextRef="#ctx0" brushRef="#br0" timeOffset="463.4">564 495 7344 0 0,'0'0'165'0'0,"0"0"22"0"0,0 0 9 0 0,0 3-20 0 0,0 17-1 0 0,0-11 75 0 0,3-3 161 0 0,-1-5-357 0 0,0 2 49 0 0,4 6 80 0 0,-4-5-86 0 0,-1-1 15 0 0,0 2 39 0 0,0 0 48 0 0,-1 1 56 0 0,0-5-187 0 0,0 4-5 0 0,0-3 8 0 0,0 1 68 0 0,0 0 102 0 0,3 0 52 0 0,3 5-151 0 0,-2 0 35 0 0,-3-4-84 0 0,0 0 1 0 0,0 0-1 0 0,0 0 0 0 0,-1-1 0 0 0,1 1 0 0 0,-1 0 0 0 0,0 0-93 0 0,3 2 316 0 0,-2-4-283 0 0,0-1 0 0 0,1 1 0 0 0,-1 0 0 0 0,0 0 1 0 0,0-1-1 0 0,0 1 0 0 0,0 0 0 0 0,0 0 0 0 0,-1 0 1 0 0,1 0-1 0 0,0 0 0 0 0,-1 0 0 0 0,1 2-33 0 0,0 32 485 0 0,-1-32-445 0 0,0 4 54 0 0,0-1-36 0 0,0 16 89 0 0,0-14-59 0 0,0 3 53 0 0,0-9-116 0 0,0 0 0 0 0,-1 0 1 0 0,1 1-1 0 0,-1-1 0 0 0,0 0 1 0 0,0 0-1 0 0,0 1-25 0 0,-8 17 151 0 0,7-17-125 0 0,1 3 49 0 0,1 2 61 0 0,0 6 123 0 0,0 0 9 0 0,-1-6-118 0 0,0-3-58 0 0,0-1-42 0 0,-11 10 136 0 0,9-9-22 0 0,3-6-157 0 0,0 1 1 0 0,0-1-1 0 0,0 1 0 0 0,0 0 1 0 0,0-1-1 0 0,0 1 0 0 0,0-1 0 0 0,0 1 1 0 0,0-1-1 0 0,0 1 0 0 0,-1-1 0 0 0,1 1 1 0 0,0-1-1 0 0,0 1 0 0 0,0-1 1 0 0,-1 1-1 0 0,1-1 0 0 0,0 1 0 0 0,-1-1 1 0 0,1 1-1 0 0,-1-1 0 0 0,1 0 0 0 0,0 1 1 0 0,-1-1-1 0 0,1 0 0 0 0,-1 1 0 0 0,1-1 1 0 0,-1 0-1 0 0,1 0 0 0 0,-1 1 1 0 0,1-1-1 0 0,-1 0 0 0 0,1 0 0 0 0,-1 0 1 0 0,1 0-1 0 0,-1 1 0 0 0,1-1 0 0 0,-1 0 1 0 0,0 0-1 0 0,1 0 0 0 0,-1 0 1 0 0,0-1-8 0 0,1 1 2 0 0,0 0 0 0 0,0 0 1 0 0,0 0-1 0 0,0 0 1 0 0,0 0-1 0 0,0 0 0 0 0,0 0 1 0 0,0 0-1 0 0,-1 0 1 0 0,1 0-1 0 0,0 0 0 0 0,0 0 1 0 0,0 0-1 0 0,0 0 1 0 0,0 0-1 0 0,0 0 0 0 0,0 0 1 0 0,0 0-1 0 0,0 0 1 0 0,-1 0-1 0 0,1 0 1 0 0,0 0-1 0 0,0 0 0 0 0,0 1 1 0 0,0-1-1 0 0,0 0 1 0 0,0 0-1 0 0,0 0 0 0 0,0 0 1 0 0,0 0-1 0 0,0 0 1 0 0,0 0-1 0 0,0 0 0 0 0,-1 0 1 0 0,1 0-1 0 0,0 0 1 0 0,0 0-1 0 0,0 1 0 0 0,0-1 1 0 0,0 0-1 0 0,0 0 1 0 0,0 0-1 0 0,0 0 1 0 0,0 0-1 0 0,0 0 0 0 0,0 0 1 0 0,0 0-1 0 0,0 0 1 0 0,0 1-1 0 0,0-1 0 0 0,0 0 1 0 0,0 0-1 0 0,0 0 1 0 0,0 0-1 0 0,0 0 0 0 0,0 0 1 0 0,0 0-3 0 0,0 1 2 0 0,1-1 1 0 0,-1 1-1 0 0,0-1 1 0 0,0 1-1 0 0,0-1 0 0 0,0 1 1 0 0,-1-1-1 0 0,1 1 1 0 0,0-1-1 0 0,0 1 1 0 0,0-1-1 0 0,0 0 0 0 0,0 1 1 0 0,-1-1-1 0 0,1 1 1 0 0,0-1-1 0 0,0 1 1 0 0,-1-1-1 0 0,1 0 0 0 0,0 1 1 0 0,0-1-1 0 0,-1 0 1 0 0,1 1-1 0 0,-1-1 1 0 0,1 0-1 0 0,0 1 0 0 0,-1-1 1 0 0,1 0-1 0 0,-1 0 1 0 0,1 0-1 0 0,-1 1-2 0 0,-6 4 16 0 0,2 2 16 0 0,5-6-31 0 0,-1-1 0 0 0,1 1 1 0 0,0-1-1 0 0,-1 1 1 0 0,1-1-1 0 0,0 1 0 0 0,-1-1 1 0 0,1 1-1 0 0,0-1 0 0 0,-1 0 1 0 0,1 1-1 0 0,-1-1 0 0 0,1 0 1 0 0,-1 1-1 0 0,1-1 1 0 0,-1 0-1 0 0,1 0 0 0 0,-1 1 1 0 0,1-1-1 0 0,-1 0 0 0 0,1 0 1 0 0,-1 0-1 0 0,1 0 1 0 0,-1 0-1 0 0,0 0 0 0 0,1 0 1 0 0,-1 0-1 0 0,1 0 0 0 0,-1 0 1 0 0,1 0-1 0 0,-1 0 1 0 0,0 0-2 0 0,-10-1 53 0 0,-12 1 19 0 0,22 0-70 0 0,0 0 1 0 0,0 0 0 0 0,-1 0-1 0 0,1 0 1 0 0,0 0 0 0 0,0 0-1 0 0,0 1 1 0 0,0-1 0 0 0,0 0-1 0 0,0 1 1 0 0,0-1 0 0 0,0 1-1 0 0,-1 0-1 0 0,-3 6 41 0 0,5-7-40 0 0,0 1-1 0 0,-1-1 0 0 0,1 1 0 0 0,0-1 0 0 0,0 1 0 0 0,-1-1 0 0 0,1 1 1 0 0,-1-1-1 0 0,1 1 0 0 0,0-1 0 0 0,-1 0 0 0 0,1 1 0 0 0,-1-1 1 0 0,1 0-1 0 0,-1 0 0 0 0,1 1 0 0 0,-1-1 0 0 0,1 0 0 0 0,-1 0 1 0 0,1 0-1 0 0,-1 1 0 0 0,1-1 0 0 0,-1 0 0 0 0,0 0 0 0 0,1 0 1 0 0,-1 0-1 0 0,1 0 0 0 0,-1 0 0 0 0,1 0 0 0 0,-1 0 0 0 0,1 0 1 0 0,-1-1-2 0 0,0 1 0 0 0,0 0 0 0 0,0 1 0 0 0,1-2 0 0 0,-1 1 0 0 0,0 0 1 0 0,0 0-1 0 0,0 0 0 0 0,1 0 0 0 0,-1 0 0 0 0,0-1 0 0 0,1 1 1 0 0,-1 0-1 0 0,0 0 0 0 0,0-1 0 0 0,1 1 0 0 0,-1-1 1 0 0,1 1-1 0 0,-1-1 0 0 0,0 1 0 0 0,1-1 0 0 0,-1 1 0 0 0,1-1 1 0 0,-1 1-1 0 0,1-1 0 0 0,-1 0 0 0 0,1 1 0 0 0,-6-7-9 0 0,-6 5-44 0 0,4 0-142 0 0,7 2 170 0 0,0-1 0 0 0,0 0 0 0 0,0 1 0 0 0,0-1 0 0 0,0 0-1 0 0,0 0 1 0 0,0 1 0 0 0,1-1 0 0 0,-1 0 0 0 0,0 0 0 0 0,0 0 0 0 0,1 0 0 0 0,-1-1 25 0 0,-3-4-185 0 0,3 3 28 0 0,-1-1-43 0 0,-1 1-51 0 0,1 0-59 0 0,1 3 68 0 0,1-1-34 0 0,-1 0-368 0 0,0 0 92 0 0,1 1-47 0 0,0-2-700 0 0,0-3-548 0 0,0-5-1044 0 0</inkml:trace>
  <inkml:trace contextRef="#ctx0" brushRef="#br0" timeOffset="755.83">617 407 8840 0 0,'0'0'197'0'0,"0"-3"24"0"0,0 2-366 0 0,0 0 108 0 0,0 1 70 0 0,0-1 42 0 0,0-1 266 0 0,0 1-248 0 0,0 0-96 0 0,0 0-50 0 0,0 1-42 0 0,0-1-30 0 0,0 0-42 0 0,0 1-47 0 0,0-1-50 0 0,0 0-55 0 0,0 0-58 0 0,0 0-64 0 0,0 0-66 0 0,0 1-673 0 0,0 0-669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48.5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53 6272 0 0,'0'0'141'0'0,"0"0"23"0"0,0 0 11 0 0,0 0 31 0 0,0 0 130 0 0,3 0 59 0 0,8 0-93 0 0,23 0 600 0 0,-24 0-689 0 0,-1 0-79 0 0,-3-2 106 0 0,-5 0-201 0 0,11-7 136 0 0,-9 8-109 0 0,1-1 17 0 0,1 2 34 0 0,0-1 42 0 0,1 1 50 0 0,2 0-18 0 0,9 1 29 0 0,-14-1-186 0 0,-1 0 1 0 0,1 0 0 0 0,-1 0-1 0 0,1-1 1 0 0,-1 1-1 0 0,0-1 1 0 0,1 0 0 0 0,2 0-35 0 0,4-5 92 0 0,-8 5-73 0 0,1 0 1 0 0,-1 0 0 0 0,1 0-1 0 0,-1 0 1 0 0,1 1 0 0 0,0-1 0 0 0,0 0-1 0 0,-1 1 1 0 0,1-1 0 0 0,0 1-1 0 0,0 0 1 0 0,0-1 0 0 0,0 1 0 0 0,0 0-20 0 0,5 0 56 0 0,11 0 94 0 0,-8-3-116 0 0,-1-3-5 0 0,1 0 0 0 0,24 4-38 0 0,-30 2 46 0 0,1 0-87 0 0,1 0-77 0 0,8 0-246 0 0,-11 0 283 0 0,0 0-196 0 0,-3 0-2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48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6048 0 0,'0'0'133'0'0,"0"0"23"0"0,0 0 11 0 0,0 0-55 0 0,0 0-4 0 0,0 0 44 0 0,0 0 133 0 0,0 0 243 0 0,0 0 16 0 0,0 0-12 0 0,0 0-77 0 0,0 0-37 0 0,0 0-8 0 0,3 3-16 0 0,9 9-54 0 0,-9-10-20 0 0,-3-2-6 0 0,0 0-6 0 0,1 0-63 0 0,2-1-106 0 0,1 1-65 0 0,2 1-41 0 0,-3-1 56 0 0,7 0 293 0 0,-1 0-96 0 0,0 0-80 0 0,-1 0-65 0 0,2 0-36 0 0,19 0 39 0 0,-16 0-43 0 0,-10 1-97 0 0,0-2 0 0 0,0 1 0 0 0,0 0 0 0 0,0-1 0 0 0,-1 1 0 0 0,1-1 0 0 0,0 0 0 0 0,0 0 0 0 0,-1 0 0 0 0,1 0 0 0 0,2-1-4 0 0,-3 0 2 0 0,1 1 1 0 0,-1 0 0 0 0,1 0 0 0 0,0 0 0 0 0,-1 0-1 0 0,1 0 1 0 0,0 1 0 0 0,0-1 0 0 0,0 1 0 0 0,0 0 0 0 0,2 0-3 0 0,13 0-7 0 0,22 0 92 0 0,-26 0-96 0 0,3 0-69 0 0,0 0-99 0 0,0 0 19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51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246 89 8720 0 0,'0'0'197'0'0,"-3"-3"24"0"0,0 0-143 0 0,0 0-44 0 0,0 0 30 0 0,0 0 41 0 0,-2-2 65 0 0,-3-3-182 0 0,2 2 43 0 0,-4-5 134 0 0,0 0 177 0 0,-2 1 272 0 0,7 8-342 0 0,0 0-73 0 0,1 2-125 0 0,-1 0-60 0 0,5 0-9 0 0,0 0 0 0 0,0 0 1 0 0,0 0-1 0 0,-1 0 1 0 0,1 0-1 0 0,0 0 0 0 0,0 0 1 0 0,0 0-1 0 0,0 0 1 0 0,0 0-1 0 0,0 0 1 0 0,0 0-1 0 0,0 0 0 0 0,0 0 1 0 0,-1 0-1 0 0,1 0 1 0 0,0 0-1 0 0,0 0 0 0 0,0 0 1 0 0,0 0-1 0 0,0 0 1 0 0,0 0-1 0 0,0-1 0 0 0,0 1 1 0 0,0 0-1 0 0,0 0 1 0 0,-1 0-1 0 0,1 0 0 0 0,0 0 1 0 0,0 0-1 0 0,0 0 1 0 0,0 0-1 0 0,0 0 0 0 0,0 0 1 0 0,0 0-1 0 0,0 0 1 0 0,0 0-1 0 0,0-1 0 0 0,0 1 1 0 0,0 0-1 0 0,0 0 1 0 0,0 0-1 0 0,0 0 0 0 0,0 0 1 0 0,0 0-1 0 0,0 0 1 0 0,0 0-1 0 0,0-1 0 0 0,0 1 1 0 0,0 0-1 0 0,0 0 1 0 0,0 0-1 0 0,0 0 0 0 0,0 0 1 0 0,0 0-1 0 0,0 0 1 0 0,0 0-6 0 0,0-12 266 0 0,0 12-261 0 0,0 0-1 0 0,0 0 1 0 0,0-1-1 0 0,0 1 1 0 0,0 0-1 0 0,0 0 1 0 0,0 0-1 0 0,0 0 1 0 0,0 0-1 0 0,0 0 1 0 0,0 0-1 0 0,0 0 1 0 0,0 0 0 0 0,0-1-1 0 0,0 1 1 0 0,0 0-1 0 0,0 0 1 0 0,0 0-1 0 0,0 0 1 0 0,0 0-1 0 0,0 0 1 0 0,0 0-1 0 0,0 0 1 0 0,0 0-1 0 0,0 0 1 0 0,0-1-1 0 0,0 1 1 0 0,0 0-1 0 0,0 0 1 0 0,0 0-1 0 0,-1 0 1 0 0,1 0-1 0 0,0 0 1 0 0,0 0-1 0 0,0 0 1 0 0,0 0-1 0 0,0 0 1 0 0,0 0-1 0 0,0 0 1 0 0,0 0-1 0 0,0 0 1 0 0,-1 0-1 0 0,1 0 1 0 0,0 0-1 0 0,0 0 1 0 0,0 0-1 0 0,0 0 1 0 0,0 0 0 0 0,0 0-1 0 0,0 0 1 0 0,0 0-1 0 0,0 0 1 0 0,-1 0-1 0 0,1 0 1 0 0,0 0-1 0 0,0 0 1 0 0,0 0-5 0 0,-3 0 79 0 0,-17 0 339 0 0,16 0-359 0 0,2 0-57 0 0,-1 0 136 0 0,0 0-8 0 0,-6 0-54 0 0,7 0-28 0 0,-2 0 34 0 0,1 3 14 0 0,-12 9-16 0 0,9-11-68 0 0,2 1-9 0 0,-6 15 68 0 0,-2 1-16 0 0,6-3-44 0 0,-1-11-11 0 0,6-3 0 0 0,1-1 0 0 0,-1 0 0 0 0,1 0 0 0 0,-1 1 0 0 0,1-1 0 0 0,0 0 0 0 0,-1 1 0 0 0,1-1 0 0 0,-1 1 0 0 0,1-1 0 0 0,0 0 0 0 0,-1 1 0 0 0,1-1 0 0 0,0 1 0 0 0,-1-1 0 0 0,1 1 0 0 0,0-1 0 0 0,0 1 0 0 0,0-1 0 0 0,-1 1 0 0 0,1 0 0 0 0,0-1 0 0 0,0 1 0 0 0,0-1 0 0 0,0 1 0 0 0,0-1 0 0 0,0 1 0 0 0,0-1 0 0 0,0 1 0 0 0,0 0 0 0 0,0-1 0 0 0,1 1 0 0 0,-1 0 0 0 0,0 0 0 0 0,0-1 0 0 0,0 1 0 0 0,0 0 0 0 0,-1 0 0 0 0,1-1 0 0 0,0 1 0 0 0,0 0 0 0 0,0 0 0 0 0,0-1 0 0 0,-1 1 0 0 0,1 0 0 0 0,0 0 0 0 0,-1-1 0 0 0,1 1 0 0 0,-1-1 0 0 0,1 1 0 0 0,0 0 0 0 0,-1-1 0 0 0,0 1 0 0 0,1-1 0 0 0,-1 1 0 0 0,1-1 0 0 0,-1 1 0 0 0,0-1 0 0 0,1 1 0 0 0,-1-1 0 0 0,0 1 0 0 0,1-1 0 0 0,-1 0 0 0 0,1 1 0 0 0,-1-1 0 0 0,0 1 0 0 0,1 0 0 0 0,-1-1 0 0 0,1 1 0 0 0,0-1 0 0 0,-1 1 0 0 0,1 0 0 0 0,-1-1 0 0 0,1 1 0 0 0,0 0 0 0 0,0 0 0 0 0,-1-1 0 0 0,1 1 0 0 0,0 0 0 0 0,0 0 0 0 0,0-1 0 0 0,0 1 0 0 0,0 0 0 0 0,0 0 0 0 0,0-1 0 0 0,0 1 0 0 0,0 12 0 0 0,1-9 0 0 0,-1 0 0 0 0,0-1 0 0 0,0 1 0 0 0,0-1 0 0 0,0 1 0 0 0,0 0 0 0 0,-1-1 0 0 0,0 1 0 0 0,0-1 0 0 0,0 1 0 0 0,-11 17 0 0 0,12-19 0 0 0,-1 0 0 0 0,1 1 0 0 0,0-1 1 0 0,0 0-1 0 0,0 0 0 0 0,0 1 0 0 0,0-1 1 0 0,0 0-1 0 0,0 0 0 0 0,1 1 0 0 0,-1-1 0 0 0,1 0 1 0 0,0 0-1 0 0,0 0 0 0 0,0 0 0 0 0,0 0 1 0 0,0 0-1 0 0,0 0 0 0 0,1 0 0 0 0,1 5 8 0 0,-2-4 0 0 0,0 0-1 0 0,0 1 1 0 0,0-1 0 0 0,-1 0 0 0 0,0 1 0 0 0,1-1 0 0 0,-1 0 0 0 0,0 1 0 0 0,0-1 0 0 0,-1 1 0 0 0,1-1 0 0 0,-1 1-8 0 0,0-1 9 0 0,1 1 1 0 0,-1-1 0 0 0,1 0 0 0 0,0 1-1 0 0,0-1 1 0 0,0 1 0 0 0,1-1 0 0 0,-1 0-1 0 0,1 1 1 0 0,0-1 0 0 0,-1 0 0 0 0,2 1-10 0 0,1 3 11 0 0,1 1 0 0 0,6 12 36 0 0,8 16-20 0 0,-3-19 53 0 0,2-2 0 0 0,-2-9-48 0 0,-10 1 11 0 0,-1-1-15 0 0,11-4 61 0 0,-9-2-64 0 0,14 0 126 0 0,-17 0-137 0 0,3-3 52 0 0,6-9-1 0 0,-6 9 6 0 0,-6 3-68 0 0,1 0 0 0 0,-1 0 0 0 0,1 0 0 0 0,-1 0 0 0 0,1 0 1 0 0,-1 0-1 0 0,1 0 0 0 0,-1 0 0 0 0,1 0 0 0 0,-1 0 0 0 0,1-1 0 0 0,-1 1 1 0 0,1 0-1 0 0,-1 0 0 0 0,1 0 0 0 0,-1-1 0 0 0,1 1 0 0 0,-1 0 1 0 0,0-1-1 0 0,1 1 0 0 0,-1 0 0 0 0,1-1 0 0 0,-1 1 0 0 0,0-1 1 0 0,1 1-1 0 0,-1 0 0 0 0,0-1 0 0 0,0 1 0 0 0,1-1 0 0 0,-1 1 1 0 0,0-1-1 0 0,0 1 0 0 0,0-1 0 0 0,1 1 0 0 0,-1-1 0 0 0,0 1-3 0 0,3-8 31 0 0,12-9 29 0 0,0-1-48 0 0,2-17-12 0 0,-16 33 1 0 0,-1 1 0 0 0,1-1 0 0 0,-1 0 0 0 0,1 1 0 0 0,-1-1 0 0 0,0 1 0 0 0,0-1 0 0 0,0 0 0 0 0,0 1 0 0 0,0-1-1 0 0,0 0 4 0 0,0 0 0 0 0,1 0 0 0 0,-1 0 0 0 0,0 0 0 0 0,1 0 0 0 0,-1 0 0 0 0,1 0 0 0 0,0 0 0 0 0,0 1 0 0 0,0-1 0 0 0,0 0 0 0 0,0 0 0 0 0,0 1-4 0 0,0-1 0 0 0,0 0 0 0 0,0 0 0 0 0,0 1 0 0 0,0-1 1 0 0,0 0-1 0 0,-1 0 0 0 0,1 0 0 0 0,0 0 0 0 0,-1 0 0 0 0,0 0 0 0 0,1 0 0 0 0,-1 0 1 0 0,0 0-1 0 0,0-13 15 0 0,0-28 36 0 0,0-5-53 0 0,0 13 2 0 0,0 34 0 0 0,0 0 0 0 0,0 0 0 0 0,0 0 0 0 0,0 0 0 0 0,0 0 0 0 0,0 0 0 0 0,0 0 0 0 0,0 0 0 0 0,0 0 0 0 0,1 1 0 0 0,-1-1 0 0 0,0 0 0 0 0,1 0 0 0 0,0-1 0 0 0,-1 2-1 0 0,1-1 0 0 0,0 1 0 0 0,-1 0 0 0 0,1 0 1 0 0,0-1-1 0 0,0 1 0 0 0,-1 0 0 0 0,1 0 0 0 0,0-1 1 0 0,0 1-1 0 0,-1 0 0 0 0,1 0 0 0 0,0 0 0 0 0,0 0 1 0 0,0 0 0 0 0,-1 0 0 0 0,2 0-59 0 0,-2 8 2 0 0,0-6 55 0 0,0-1 1 0 0,0 1-1 0 0,0 0 1 0 0,0 0-1 0 0,0-1 1 0 0,0 1 0 0 0,0 0-1 0 0,0 0 1 0 0,1-1-1 0 0,-1 1 1 0 0,1 0-1 0 0,-1-1 1 0 0,1 2 1 0 0,7 2-29 0 0,-8-5 29 0 0,1 0-1 0 0,-1 0 0 0 0,1 1 0 0 0,-1-1 0 0 0,1 0 1 0 0,-1 1-1 0 0,0-1 0 0 0,1 0 0 0 0,-1 1 1 0 0,1-1-1 0 0,-1 1 0 0 0,0-1 0 0 0,1 1 0 0 0,-1-1 1 0 0,0 1-1 0 0,0-1 0 0 0,1 1 0 0 0,-1-1 1 0 0,0 1-1 0 0,0-1 0 0 0,0 1 0 0 0,0-1 1 0 0,1 1-1 0 0,-1-1 0 0 0,0 1 0 0 0,0-1 0 0 0,0 1 1 0 0,0 0-1 0 0,0-1 0 0 0,-1 1 0 0 0,1-1 1 0 0,0 1 0 0 0,0 0 0 0 0,0-1 0 0 0,0 1 0 0 0,0 0 0 0 0,0-1 0 0 0,0 1 0 0 0,0-1 0 0 0,0 1 0 0 0,0-1 0 0 0,0 1 0 0 0,0 0 0 0 0,0-1 0 0 0,0 1 0 0 0,1-1 0 0 0,-1 1 0 0 0,0-1 0 0 0,0 1 0 0 0,1-1 0 0 0,-1 1 0 0 0,0-1 0 0 0,1 1 0 0 0,-1-1 0 0 0,0 1 0 0 0,1-1 0 0 0,-1 0 0 0 0,1 1 0 0 0,-1-1 0 0 0,0 0 0 0 0,1 1 0 0 0,0-1 0 0 0,7 9 0 0 0,-7-5 0 0 0,0-1 0 0 0,-1 1 0 0 0,1 0 0 0 0,-1 0 0 0 0,0 0 0 0 0,0 0 0 0 0,0 4 0 0 0,0 4 0 0 0,0-10 0 0 0,0 0 0 0 0,0 0 0 0 0,1 0 0 0 0,-1 0 0 0 0,0 0 0 0 0,1 0 0 0 0,0 0 0 0 0,-1-1 0 0 0,1 1 0 0 0,0 0 0 0 0,0 0 0 0 0,0-1 0 0 0,1 1 0 0 0,-1 0 0 0 0,0 0 0 0 0,0-1 0 0 0,0 1 0 0 0,0 0 0 0 0,-1 0 0 0 0,1 0 0 0 0,0 0 0 0 0,-1 0 0 0 0,1 0 0 0 0,-1 0 0 0 0,0 0 0 0 0,0 0 0 0 0,0 0 0 0 0,-1 16 0 0 0,1 15 7 0 0,4-14 39 0 0,8-4-25 0 0,-9-9 22 0 0,-3 6-22 0 0,0-9-3 0 0,0-3-64 0 0,3 3-36 0 0,9 8-134 0 0,-9-8-28 0 0,-3-3-4 0 0</inkml:trace>
  <inkml:trace contextRef="#ctx0" brushRef="#br0" timeOffset="488.45">705 477 6992 0 0,'0'0'157'0'0,"0"0"23"0"0,0 0 12 0 0,3 3-27 0 0,1 2-138 0 0,4 9-19 0 0,-6-4 44 0 0,-2-7 34 0 0,0-3 97 0 0,0 0 152 0 0,1 2-127 0 0,0 0-61 0 0,-1 1-15 0 0,0-1-73 0 0,0 3-13 0 0,1-1 50 0 0,11 11 256 0 0,-9-9 7 0 0,-3-2-256 0 0,0-1 0 0 0,0 1 0 0 0,1 0 0 0 0,0 0-1 0 0,-1 0 1 0 0,1 0 0 0 0,1 0-103 0 0,-2-3 48 0 0,1 1 0 0 0,0 0 0 0 0,0 0 0 0 0,0-1 0 0 0,0 1 0 0 0,0-1 0 0 0,0 1 0 0 0,2 1-48 0 0,0 3 384 0 0,-3-2-239 0 0,0 13 228 0 0,3-6-154 0 0,2-2-97 0 0,-4-8-102 0 0,0 1-1 0 0,0 0 1 0 0,0-1 0 0 0,0 1-1 0 0,0 0 1 0 0,0-1 0 0 0,-1 1-1 0 0,1 0 1 0 0,-1 0 0 0 0,1-1-1 0 0,-1 1 1 0 0,0 0 0 0 0,0 0-1 0 0,0 0-19 0 0,0 4 11 0 0,1 0 49 0 0,-1 3 67 0 0,-1 15 349 0 0,-2-16-307 0 0,-2 1-40 0 0,4-7-100 0 0,0-1-1 0 0,0 1 1 0 0,0-1-1 0 0,0 1 1 0 0,0 0 0 0 0,1-1-1 0 0,-1 1 1 0 0,0 0-1 0 0,1 0 1 0 0,-1 0 0 0 0,1 0-1 0 0,0-1 1 0 0,0 1-1 0 0,0 0-28 0 0,0 3 63 0 0,0 7 71 0 0,0-10-113 0 0,-1 0 0 0 0,1 0 0 0 0,0 0 0 0 0,0-1 0 0 0,-1 1 0 0 0,1 0 0 0 0,-1 0 0 0 0,0-1 0 0 0,1 1 0 0 0,-1 0 0 0 0,0-1 0 0 0,0 1-21 0 0,-5 6 123 0 0,-2 0 48 0 0,-4 7 12 0 0,6 0 1 0 0,-5-10 0 0 0,5 7-3 0 0,-9-6-10 0 0,0 6-3 0 0,10-9 0 0 0,-10 0-28 0 0,-3 9-112 0 0,17-12-28 0 0,-1 1 0 0 0,1-1 0 0 0,-1 1 0 0 0,0-1 0 0 0,1 0 0 0 0,-1 0 0 0 0,1 1 0 0 0,-1-1 0 0 0,0 0 0 0 0,1-1 0 0 0,-17 1 0 0 0,1 0-110 0 0,3-3 51 0 0,8-2 22 0 0,5 2-33 0 0,0 1-43 0 0,-1 0-72 0 0,-1 0-91 0 0,-3 2-109 0 0,5 0 149 0 0,1 0-36 0 0,-2 0-366 0 0,2-1 88 0 0,-1 1-49 0 0,-1-2-705 0 0,-1-2-146 0 0,-9-7-1866 0 0</inkml:trace>
  <inkml:trace contextRef="#ctx0" brushRef="#br0" timeOffset="835.38">670 248 6384 0 0,'0'0'184'0'0,"0"0"-42"0"0,0 0 1 0 0,0 0 60 0 0,0 0 177 0 0,0 0 324 0 0,0 0 28 0 0,0 0-300 0 0,0 0-174 0 0,0 0-37 0 0,0 0 60 0 0,0 0 140 0 0,0 0-18 0 0,0 0-35 0 0,0 0-135 0 0,0 0-60 0 0,0 0-11 0 0,0 0-16 0 0,0 0-55 0 0,0 0-19 0 0,0 0-9 0 0,0 0-93 0 0,0 0-72 0 0,0 0-68 0 0,0 0-103 0 0,0 0-120 0 0,0 0-107 0 0,0 0 67 0 0,0 0-40 0 0,0 0-559 0 0,0 0-440 0 0,0 0-838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07.0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8928 0 0,'0'0'200'0'0,"0"0"33"0"0,0 0 14 0 0,0 0 18 0 0,0 0 75 0 0,0 0 39 0 0,0 0 5 0 0,0 0-27 0 0,0 0-110 0 0,0 0-45 0 0,0 0-8 0 0,0 0-21 0 0,0 0-72 0 0,3 2-23 0 0,4 9-62 0 0,-12-6-16 0 0,13 8 0 0 0,-7-11-3 0 0,0 1 0 0 0,1-1 0 0 0,-1 0 0 0 0,1 0 0 0 0,-1 0 1 0 0,1 0-1 0 0,0 0 0 0 0,0 0 3 0 0,1 0-44 0 0,0 1-42 0 0,-1-1-23 0 0,1 0-44 0 0,0 1-49 0 0,1 0-56 0 0,-2 0-15 0 0,0-1-44 0 0,0 1-39 0 0,0 0-34 0 0,0 0-116 0 0,0 1-33 0 0,4 7-1197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53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0 195 6272 0 0,'0'0'141'0'0,"0"0"23"0"0,0 0 11 0 0,0 0-59 0 0,0 0-7 0 0,0 0 42 0 0,0 0 130 0 0,3 0 240 0 0,27 0 550 0 0,-27 0-602 0 0,0 0-21 0 0,26 0 426 0 0,-29 0-867 0 0,0 0 0 0 0,0 0 0 0 0,0 0 0 0 0,1 0 0 0 0,-1 0 0 0 0,0 0 0 0 0,0 0 0 0 0,0 0 0 0 0,0 0 0 0 0,0 0 0 0 0,0 0 0 0 0,0 0 0 0 0,0 0 0 0 0,0 0 0 0 0,1 0 0 0 0,-1 0 0 0 0,0 0 0 0 0,0 0 0 0 0,0 0 0 0 0,0 0 0 0 0,0 0 0 0 0,0 0 0 0 0,0 0 0 0 0,0 0 0 0 0,0 0 0 0 0,0 0 0 0 0,1 0 0 0 0,-1 0-1 0 0,0 0 1 0 0,0 0 0 0 0,0 0 0 0 0,0 1 0 0 0,0-1 0 0 0,0 0 0 0 0,0 0 0 0 0,0 0 0 0 0,0 0 0 0 0,0 0 0 0 0,0 0 0 0 0,0 0 0 0 0,0 0 0 0 0,0 0 0 0 0,0 1 0 0 0,0-1 0 0 0,0 0 0 0 0,0 0 0 0 0,0 0 0 0 0,0 0 0 0 0,0 0 0 0 0,0 0 0 0 0,0 0 0 0 0,0 0 0 0 0,0 0 0 0 0,0 1 0 0 0,0-1 0 0 0,0 0 0 0 0,0 0-7 0 0,1 7 225 0 0,5-1 45 0 0,6-4 46 0 0,-1-2-8 0 0,-3 0-31 0 0,2-2-128 0 0,1-4-1 0 0,5-2 41 0 0,0 6 23 0 0,11 2-152 0 0,14 0 52 0 0,-29-2-60 0 0,2-5-24 0 0,0 0 10 0 0,-1 5 32 0 0,2 3 81 0 0,0-1-90 0 0,-3-1-79 0 0,-4-4-63 0 0,-5-4-46 0 0,-3 9 124 0 0,0-1 1 0 0,-1 1-1 0 0,1 0 0 0 0,0 0 0 0 0,0 0 1 0 0,0 0-1 0 0,0 0 0 0 0,0 0 0 0 0,0 0 0 0 0,0 0 1 0 0,0 0-1 0 0,0-1 0 0 0,0 1 0 0 0,0 0 1 0 0,0 0-1 0 0,0 0 0 0 0,0 0 0 0 0,0 0 0 0 0,0 0 1 0 0,1 0-1 0 0,-1 0 0 0 0,0 0 0 0 0,0-1 0 0 0,0 1 1 0 0,0 0-1 0 0,0 0 0 0 0,0 0 0 0 0,0 0 1 0 0,0 0-1 0 0,0 0 0 0 0,0 0 0 0 0,0 0 0 0 0,0 0 1 0 0,0 0-1 0 0,0 0 0 0 0,1 0 0 0 0,-1 0 0 0 0,0 0 1 0 0,0 0-1 0 0,0-1 0 0 0,0 1 0 0 0,0 0 1 0 0,0 0-1 0 0,0 0 0 0 0,0 0 0 0 0,0 0 0 0 0,1 0 1 0 0,-1 0-1 0 0,0 0 0 0 0,0 0 0 0 0,0 0 1 0 0,0 0-1 0 0,0 0 0 0 0,0 1 0 0 0,0-1 0 0 0,0 0 1 0 0,1 0 2 0 0,5 0-84 0 0,2 0-43 0 0,1 0-47 0 0,-3 0-51 0 0,-3 0-264 0 0,-3 0 273 0 0,0 0-27 0 0,0 0-71 0 0,0 0 108 0 0,0 0-39 0 0,0 0-41 0 0,0 0-39 0 0,0 0-424 0 0,0 0-282 0 0,0 0-663 0 0</inkml:trace>
  <inkml:trace contextRef="#ctx0" brushRef="#br0" timeOffset="307.28">159 1 8032 0 0,'0'0'182'0'0,"0"0"29"0"0,0 0 12 0 0,0 3-37 0 0,0 5-151 0 0,0 2 89 0 0,0 3 111 0 0,0 3 209 0 0,3-10-27 0 0,8 10 22 0 0,-7-3-90 0 0,-1-7 6 0 0,4 4-141 0 0,-1 9 171 0 0,-5 1-15 0 0,0-6-180 0 0,-1-12-175 0 0,2 4 203 0 0,10 9 19 0 0,-9 2-9 0 0,-1-5-68 0 0,3-9 1 0 0,-5-3-150 0 0,1 0-1 0 0,-1 1 1 0 0,1-1 0 0 0,-1 0-1 0 0,0 0 1 0 0,1 0-1 0 0,-1 1 1 0 0,1-1 0 0 0,-1 0-1 0 0,0 1 1 0 0,1-1-1 0 0,-1 0 1 0 0,0 1 0 0 0,1-1-1 0 0,-1 0 1 0 0,0 1-1 0 0,0-1 1 0 0,1 0-1 0 0,-1 1 1 0 0,0-1 0 0 0,0 1-11 0 0,1 3 31 0 0,0-1 1 0 0,0 1 0 0 0,-1 0 0 0 0,1-1 0 0 0,-1 1 0 0 0,0 0 0 0 0,0 1-32 0 0,0 10-11 0 0,0-10-32 0 0,0 3-355 0 0,0-3 45 0 0,0 3-246 0 0,0-2-1009 0 0,0-5 1201 0 0,0 1-66 0 0,0 0-1200 0 0,0-1-946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57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0 212 5880 0 0,'0'0'168'0'0,"0"0"-38"0"0,0 0 1 0 0,0 0 52 0 0,0 0 162 0 0,0 0 300 0 0,3 0 25 0 0,3 0-337 0 0,3 0-38 0 0,-1 0-39 0 0,-1 0-44 0 0,-5 0 180 0 0,-2 0-10 0 0,3 0-2 0 0,2 0-223 0 0,-1 1-78 0 0,-1-1 0 0 0,0 0 0 0 0,1 0 0 0 0,-1-1 0 0 0,1 1 0 0 0,-1-1 1 0 0,0 0-1 0 0,1 0-79 0 0,2-1 66 0 0,4-1 75 0 0,2-1 42 0 0,-6 3-51 0 0,0-1 0 0 0,1 1 0 0 0,-1 0 0 0 0,0 1 0 0 0,2 0-132 0 0,19 0 349 0 0,-1 0-73 0 0,1 0-80 0 0,-1 0-83 0 0,-20-1-73 0 0,-4 1-16 0 0,25 15-8 0 0,-26-14-16 0 0,1 0 0 0 0,-1-1 0 0 0,0 1 0 0 0,0-1 0 0 0,0 1 0 0 0,0-1 0 0 0,0 0 0 0 0,1 0 0 0 0,-1 1 0 0 0,0-1 0 0 0,0 0 0 0 0,1 0 0 0 0,-1 0 0 0 0,0 0 0 0 0,0 0 0 0 0,1-1 0 0 0,30 0 0 0 0,-22 1-13 0 0,-5-3-33 0 0,-3-1-50 0 0,-1-3-115 0 0,-1 7 211 0 0,0-3-421 0 0,0 3 227 0 0,1 0-37 0 0,-1 0-77 0 0,1 0 104 0 0,0 0-40 0 0,0 0-43 0 0,0 0-40 0 0,2 0-428 0 0,0 0-288 0 0,4 0-673 0 0</inkml:trace>
  <inkml:trace contextRef="#ctx0" brushRef="#br0" timeOffset="341.81">106 1 5456 0 0,'0'0'158'0'0,"0"3"-4"0"0,0-1-241 0 0,0 1 82 0 0,0 0 72 0 0,0 1 61 0 0,0 0 58 0 0,-1 0 44 0 0,1 3 229 0 0,0 11 719 0 0,1-13-858 0 0,-1-1-50 0 0,0 0-85 0 0,1 0-66 0 0,0-1-79 0 0,0-1-90 0 0,1 2 165 0 0,2 1-2 0 0,0 3 48 0 0,-1-2 35 0 0,-2 1 76 0 0,0-3-86 0 0,-1 0 39 0 0,0 26 483 0 0,3-21-360 0 0,8 14-18 0 0,-8-17-69 0 0,-1-1-108 0 0,-2-1-67 0 0,-1 0-48 0 0,0-1 3 0 0,1-1 22 0 0,0 19 330 0 0,0 28 590 0 0,3-37-734 0 0,3-6-101 0 0,-1-2-79 0 0,-4-3-65 0 0,-1-1 0 0 0,1 1 1 0 0,-1 0-1 0 0,0 0 0 0 0,1 0 0 0 0,-1-1 0 0 0,0 1 0 0 0,0 0 0 0 0,1 0 0 0 0,-1 0 0 0 0,0-1 0 0 0,0 1 0 0 0,0 0 0 0 0,0 0 1 0 0,0 0-5 0 0,0 1-141 0 0,0-1 42 0 0,0 1 36 0 0,0 0 35 0 0,0 0 31 0 0,0 0 36 0 0,0 1 70 0 0,0 0 39 0 0,-1 5 253 0 0,1-5-313 0 0,0 0-46 0 0,0-1-53 0 0,0 0-52 0 0,0 1-59 0 0,0-1-69 0 0,0 0-26 0 0,0-1-58 0 0,0 1-63 0 0,0 0-69 0 0,0 0-72 0 0,1-1-79 0 0,-1 1-82 0 0,0-1-88 0 0,0-1-1017 0 0,0 0-1004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55.5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5192 0 0,'0'0'151'0'0,"0"0"59"0"0,0 0 149 0 0,0 0 66 0 0,0 0 14 0 0,0 0-22 0 0,0 0-94 0 0,0 0-41 0 0,0 0-8 0 0,0 0-1 0 0,3 0 6 0 0,-2 0-266 0 0,-1 0 0 0 0,1 0 1 0 0,-1 0-1 0 0,1 0 0 0 0,0 0 1 0 0,-1 0-1 0 0,1 0 0 0 0,-1 1 1 0 0,1-1-1 0 0,-1 0 0 0 0,1 0 1 0 0,-1 0-1 0 0,1 0 0 0 0,-1 1 1 0 0,1-1-1 0 0,-1 0 0 0 0,1 1 1 0 0,-1-1-1 0 0,1 0 0 0 0,-1 1 1 0 0,0-1-1 0 0,1 0 0 0 0,-1 1 1 0 0,0-1-1 0 0,1 1 0 0 0,-1-1 1 0 0,0 1-1 0 0,1-1 0 0 0,-1 1 1 0 0,0-1-1 0 0,0 1 0 0 0,1-1 1 0 0,-1 1-1 0 0,0-1 0 0 0,0 1 1 0 0,0-1-1 0 0,0 1 0 0 0,0-1 1 0 0,0 1-1 0 0,0 0 0 0 0,0-1 1 0 0,0 1-14 0 0,0 2 281 0 0,0-3 7 0 0,3 3 7 0 0,9 9 1 0 0,-9-9-18 0 0,-1 0-71 0 0,10 12-18 0 0,-9 2-31 0 0,-3-16-151 0 0,0-1 1 0 0,0 1-1 0 0,0-1 1 0 0,0 1 0 0 0,0-1-1 0 0,0 1 1 0 0,0-1-1 0 0,0 1 1 0 0,0 0-1 0 0,0-1 1 0 0,0 1 0 0 0,0-1-1 0 0,0 1 1 0 0,0-1-1 0 0,1 1 1 0 0,-1-1-1 0 0,0 1 1 0 0,0-1 0 0 0,1 1-1 0 0,-1-1 1 0 0,0 1-1 0 0,1-1 1 0 0,-1 1-1 0 0,0-1 1 0 0,1 0 0 0 0,-1 1-1 0 0,1-1 1 0 0,-1 0-1 0 0,1 1 1 0 0,-1-1-1 0 0,1 0 1 0 0,0 1-8 0 0,6 4 135 0 0,-1 9 80 0 0,1 0-73 0 0,-2 4 11 0 0,-3 24 110 0 0,-1-38-239 0 0,-1 1-1 0 0,1-1 0 0 0,0 1 1 0 0,0-1-1 0 0,0 0 0 0 0,0 0 1 0 0,1 1-1 0 0,-1-1 0 0 0,1 0 1 0 0,2 3-24 0 0,0 5 80 0 0,-3 7-1 0 0,0 3-6 0 0,5-5-14 0 0,1 2 22 0 0,-5 1 19 0 0,-3-10-54 0 0,1 13 45 0 0,4-4 12 0 0,-1-7-56 0 0,4 10 38 0 0,0-6 23 0 0,-1-7-50 0 0,0 3 29 0 0,-3 3 33 0 0,-3 17 183 0 0,3-26-155 0 0,9 6-16 0 0,-9-6-4 0 0,-3-4-51 0 0,0 4-4 0 0,0 3 45 0 0,0-3 40 0 0,0-1 67 0 0,0-1 116 0 0,3-4-275 0 0,-3 0-65 0 0,0 0-1 0 0,0 0 0 0 0,1 0 0 0 0,-1 0 1 0 0,0 0-1 0 0,1 1 0 0 0,-1-1 1 0 0,0 0-1 0 0,1 0 0 0 0,-1 0 1 0 0,0 0-1 0 0,0 0 0 0 0,1 0 1 0 0,-1-1-1 0 0,0 1 0 0 0,1 0 1 0 0,-1 0-1 0 0,0 0 0 0 0,1 0 1 0 0,-1 0-1 0 0,0 0 0 0 0,0 0 1 0 0,1-1-1 0 0,-1 1 0 0 0,0 0 1 0 0,0 0-1 0 0,1 0 0 0 0,-1-1 1 0 0,0 1-1 0 0,0 0 0 0 0,0 0 1 0 0,1-1-1 0 0,-1 1 0 0 0,7-8 9 0 0,9-2 38 0 0,-15 10-47 0 0,1-1-1 0 0,-1 0 1 0 0,0 0 0 0 0,0 0-1 0 0,0 0 1 0 0,1 0 0 0 0,-1 0-1 0 0,0 0 1 0 0,0-1 0 0 0,-1 1-1 0 0,1 0 1 0 0,1-1 0 0 0,0-4-16 0 0,-1 5 11 0 0,-1 1 0 0 0,0-1 0 0 0,0 0 0 0 0,1 0 0 0 0,-1 1 0 0 0,1-1 0 0 0,-1 1 0 0 0,0-1 0 0 0,1 0 0 0 0,-1 1 0 0 0,1-1-1 0 0,0 1 1 0 0,-1-1 0 0 0,1 1 0 0 0,-1-1 0 0 0,1 1 0 0 0,0-1 0 0 0,-1 1 0 0 0,1 0 0 0 0,0-1 0 0 0,0 1 0 0 0,0 0 5 0 0,4-3-18 0 0,-1 0-1 0 0,1 0 1 0 0,-1 0 0 0 0,-1 0 0 0 0,1-1 0 0 0,0 0-1 0 0,-1 0 19 0 0,5-4-34 0 0,10-10-44 0 0,0 4-17 0 0,12 0 19 0 0,-7 4 18 0 0,-14 4 46 0 0,-8 5 11 0 0,1 0 0 0 0,-1 0 0 0 0,1 0 0 0 0,0 0 0 0 0,-1 1 0 0 0,1-1 0 0 0,0 0 0 0 0,0 1 0 0 0,-1-1 0 0 0,1 1 0 0 0,0 0 0 0 0,0-1 1 0 0,0 1-1 0 0,0 0 1 0 0,9 0-19 0 0,-8-1 15 0 0,1 1 1 0 0,-1 0-1 0 0,0-1 0 0 0,0 2 0 0 0,0-1 0 0 0,0 0 1 0 0,1 0-1 0 0,-1 1 0 0 0,0 0 0 0 0,0 0 1 0 0,1 0 3 0 0,2 11-11 0 0,9-6-32 0 0,2 5 22 0 0,-2-5-22 0 0,-9 6 22 0 0,5-6-22 0 0,-10-5 42 0 0,-1 0 1 0 0,1 0-1 0 0,-1-1 0 0 0,1 1 0 0 0,-1 0 1 0 0,0 0-1 0 0,0 0 0 0 0,0 0 0 0 0,1 0 1 0 0,-1 0-1 0 0,0 0 0 0 0,0 0 0 0 0,0 0 1 0 0,-1 1 0 0 0,1 68 0 0 0,1-68 0 0 0,-1 0 0 0 0,-1-1 0 0 0,1 1 0 0 0,0-1 0 0 0,0 1 0 0 0,0 0 0 0 0,-1-1 0 0 0,1 1 0 0 0,-1-1 0 0 0,0 1 0 0 0,-13 16 0 0 0,-1-1 0 0 0,12-11-2 0 0,3-6 4 0 0,0 1 0 0 0,0 0 0 0 0,-1 0 0 0 0,1-1 0 0 0,0 1 0 0 0,-1 0 0 0 0,1-1 0 0 0,-1 1 0 0 0,1-1 0 0 0,-1 1-1 0 0,1 0 1 0 0,-1-1 0 0 0,1 1 0 0 0,-1-1 0 0 0,0 1 0 0 0,1-1 0 0 0,-1 0 0 0 0,0 1 0 0 0,1-1 0 0 0,-1 0 0 0 0,0 1 0 0 0,0-1-2 0 0,-4 3 12 0 0,-48 26 9 0 0,51-28-17 0 0,1-1 1 0 0,-1 1-1 0 0,0-1 0 0 0,1 1 1 0 0,-1-1-1 0 0,1 0 0 0 0,-1 0 0 0 0,0 0 1 0 0,1 0-1 0 0,-1 0-4 0 0,0 0 1 0 0,1 0 0 0 0,-1 0 0 0 0,0 0 0 0 0,1 0 0 0 0,-1 1 0 0 0,1-1 0 0 0,-1 0 0 0 0,0 1 0 0 0,1-1 1 0 0,-1 1-2 0 0,-7 4 0 0 0,8-3 0 0 0,-1-1 0 0 0,1 0 0 0 0,-1 0 0 0 0,0-1 0 0 0,1 1 0 0 0,-1 0 0 0 0,0 0 0 0 0,0-1 0 0 0,1 1 0 0 0,-1-1 0 0 0,0 0 0 0 0,0 1 0 0 0,0-1 0 0 0,0 0 0 0 0,-11 0 10 0 0,9 1-5 0 0,1-1 1 0 0,-1 0-1 0 0,1 0 1 0 0,-1 0-1 0 0,0 0 0 0 0,1-1 1 0 0,-1 1-1 0 0,1-1 0 0 0,-1 0 1 0 0,0 0-6 0 0,-14-11 0 0 0,17 11 0 0 0,-1 1 0 0 0,1-1 0 0 0,-1 1 0 0 0,1 0 0 0 0,-1-1 0 0 0,0 1 0 0 0,1 0 0 0 0,-1 0 0 0 0,1 0 0 0 0,-1 0 0 0 0,-14 0-30 0 0,-18 0-123 0 0,28-3 46 0 0,-6-9-138 0 0,6 9-62 0 0,3 3 271 0 0,0 0-128 0 0,1-1 33 0 0,1 0-34 0 0,0 1-34 0 0,0-1-35 0 0,0 0-37 0 0,1 0-35 0 0,-1 0-37 0 0,1-1-39 0 0,-1 1-37 0 0,1-1-40 0 0,0 1-39 0 0,0-1-40 0 0,0-1-1132 0 0,0 3-945 0 0</inkml:trace>
  <inkml:trace contextRef="#ctx0" brushRef="#br0" timeOffset="534.41">865 600 7512 0 0,'0'0'166'0'0,"0"0"29"0"0,0 0 13 0 0,0 0 35 0 0,0 3 119 0 0,0-2-278 0 0,0 0-38 0 0,0 0-25 0 0,0 2-31 0 0,0-2 53 0 0,0 1 50 0 0,0-1 44 0 0,0 0 64 0 0,0 1 73 0 0,0 0 87 0 0,2 1-96 0 0,-1-3-236 0 0,10 13 112 0 0,-7-3-8 0 0,-4-6-11 0 0,-1 1 53 0 0,4-2 65 0 0,8 13 32 0 0,-7-3-33 0 0,-4-10 7 0 0,0 0-38 0 0,1 7-73 0 0,5 0-20 0 0,-1-1-20 0 0,-2-1 5 0 0,-1 1 23 0 0,-2 1 47 0 0,0-4-132 0 0,0 24 205 0 0,0 55 493 0 0,0-83-720 0 0,0-1 0 0 0,0 1 0 0 0,-1 0 1 0 0,1 0-1 0 0,-1-1 0 0 0,1 1 0 0 0,-1 0 0 0 0,0-1 0 0 0,0 1 0 0 0,0 0 1 0 0,1-1-1 0 0,-2 1-16 0 0,1 0 17 0 0,0-1 0 0 0,0 1 0 0 0,0 0 0 0 0,0 0 0 0 0,0 0 0 0 0,0 1 0 0 0,1-1 0 0 0,-1 0 0 0 0,1 0 0 0 0,-1 0 0 0 0,1 0 1 0 0,0 2-18 0 0,0-4 3 0 0,0 1 1 0 0,0-1 0 0 0,0 1 0 0 0,0-1-1 0 0,0 1 1 0 0,0 0 0 0 0,0-1 0 0 0,0 1-1 0 0,0-1 1 0 0,0 1 0 0 0,0-1 0 0 0,0 1-1 0 0,0-1 1 0 0,0 1 0 0 0,-1-1 0 0 0,1 1-1 0 0,0-1 1 0 0,0 1 0 0 0,-1-1 0 0 0,1 1 0 0 0,0-1-1 0 0,-1 1 1 0 0,1-1 0 0 0,0 1 0 0 0,-1-1-1 0 0,1 0 1 0 0,-1 1 0 0 0,1-1 0 0 0,-1 0-1 0 0,1 1 1 0 0,-1-1 0 0 0,0 0-4 0 0,-6 5 48 0 0,1 7 24 0 0,-6-6 0 0 0,7 6 0 0 0,-7-6 0 0 0,6 5 0 0 0,-6-5-12 0 0,6 6-38 0 0,6-12-18 0 0,-1 1 0 0 0,0-1 0 0 0,0 1-1 0 0,0-1 1 0 0,0 0 0 0 0,0 0 0 0 0,0 1 0 0 0,0-1 0 0 0,0 0-1 0 0,0 0 1 0 0,0 0 0 0 0,0 0 0 0 0,0 0 0 0 0,0 0-4 0 0,-7 0 28 0 0,7-1-24 0 0,-1 1 0 0 0,0 0 0 0 0,0 0 0 0 0,0 0 0 0 0,0 0 0 0 0,1 0 0 0 0,-1 1 0 0 0,0-1 1 0 0,0 0-1 0 0,0 1 0 0 0,0 0 0 0 0,-1 0-4 0 0,-2 6 36 0 0,5-6-35 0 0,0-1 0 0 0,0 1 1 0 0,-1-1-1 0 0,1 1 1 0 0,0-1-1 0 0,-1 0 0 0 0,1 1 1 0 0,0-1-1 0 0,-1 1 0 0 0,1-1 1 0 0,-1 0-1 0 0,1 1 1 0 0,-1-1-1 0 0,1 0 0 0 0,-1 1 1 0 0,1-1-1 0 0,-1 0 1 0 0,1 0-1 0 0,-1 0 0 0 0,1 1 1 0 0,-1-1-1 0 0,1 0 0 0 0,-1 0 1 0 0,1 0-1 0 0,-1 0 1 0 0,1 0-1 0 0,-1 0 0 0 0,0 0 1 0 0,1 0-1 0 0,-1 0 0 0 0,1 0 1 0 0,-1 0-2 0 0,-1 0 5 0 0,0 0 1 0 0,1 0-1 0 0,-1-1 0 0 0,1 1 1 0 0,-1 0-1 0 0,0 0 0 0 0,1-1 1 0 0,-1 1-1 0 0,1-1 0 0 0,-1 1-5 0 0,-7-6 9 0 0,-2 0-48 0 0,-1 3-77 0 0,12 3 113 0 0,0 0 0 0 0,-1 0 0 0 0,1 0 0 0 0,0 0 1 0 0,0 0-1 0 0,0 0 0 0 0,0 0 0 0 0,0 0 0 0 0,0 0 0 0 0,0 0 1 0 0,0 0-1 0 0,0 0 0 0 0,-1 0 0 0 0,1 0 0 0 0,0 0 1 0 0,0 0-1 0 0,0 0 0 0 0,0 0 0 0 0,0 0 0 0 0,0 0 1 0 0,0 0-1 0 0,0 0 0 0 0,0 0 0 0 0,0 0 0 0 0,-1 0 1 0 0,1 0-1 0 0,0 0 0 0 0,0 0 0 0 0,0-1 0 0 0,0 1 1 0 0,0 0-1 0 0,0 0 0 0 0,0 0 0 0 0,0 0 0 0 0,0 0 1 0 0,0 0-1 0 0,0 0 0 0 0,0 0 0 0 0,0 0 0 0 0,0 0 0 0 0,0-1 1 0 0,0 1-1 0 0,0 0 0 0 0,0 0 0 0 0,0 0 0 0 0,0 0 1 0 0,0 0-1 0 0,0 0 0 0 0,0 0 0 0 0,0 0 0 0 0,0 0 1 0 0,0-1-1 0 0,0 1 0 0 0,0 0 0 0 0,0 0 0 0 0,0 0 1 0 0,0 0 2 0 0,0-3 20 0 0,-1 1-58 0 0,1 0-61 0 0,-1 0-61 0 0,0 1-64 0 0,0 0-65 0 0,-1 0-66 0 0,1 1-69 0 0,-1-1-107 0 0,0 0-81 0 0,0-1-84 0 0,0 0-86 0 0,0-2-982 0 0,1-6-1002 0 0</inkml:trace>
  <inkml:trace contextRef="#ctx0" brushRef="#br0" timeOffset="786.7">776 300 8720 0 0,'0'0'197'0'0,"0"0"24"0"0,0 0 19 0 0,0 0-9 0 0,0 0-92 0 0,0 0-41 0 0,0 0-8 0 0,0 0-29 0 0,0 0-106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58.9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389 10 6416 0 0,'0'0'141'0'0,"0"0"23"0"0,0 0 13 0 0,-3 0-19 0 0,-9 0-204 0 0,1 0 101 0 0,1 0 86 0 0,2 0 73 0 0,0 0 51 0 0,2 0 42 0 0,-14 0 812 0 0,11 0-668 0 0,-1 0-66 0 0,5 0-234 0 0,-2 0-33 0 0,-5-2 173 0 0,3-2-64 0 0,8 3-210 0 0,0 1-1 0 0,1 0 1 0 0,-1-1-1 0 0,0 1 1 0 0,1 0-1 0 0,-1-1 1 0 0,0 1-1 0 0,0 0 1 0 0,1 0-1 0 0,-1-1 1 0 0,0 1-1 0 0,0 0 1 0 0,1 0-1 0 0,-1 0 1 0 0,0 0-1 0 0,0 0 1 0 0,0 0-1 0 0,1 0 1 0 0,-1 0-1 0 0,0 1 1 0 0,0-1-1 0 0,1 0 1 0 0,-1 0-1 0 0,0 0 1 0 0,1 1-1 0 0,-1-1 1 0 0,0 1-1 0 0,1-1 1 0 0,-1 0-1 0 0,0 1 1 0 0,1-1-1 0 0,-1 1 1 0 0,1-1-1 0 0,-1 1 1 0 0,0 0-17 0 0,-5 2 360 0 0,-5-3-117 0 0,1 2-63 0 0,-1 1-28 0 0,-4 7-1 0 0,9-7 11 0 0,3-4-107 0 0,1 1-33 0 0,0 0 0 0 0,0 0 0 0 0,-1 0-1 0 0,1 0 1 0 0,0 0 0 0 0,0 0-1 0 0,0 1 1 0 0,0-1 0 0 0,0 1 0 0 0,0-1-1 0 0,-1 2-21 0 0,-3 9 130 0 0,-8-5-2 0 0,-1 6-2 0 0,9-9-6 0 0,5-3-115 0 0,1 0 0 0 0,0 0 0 0 0,-1 0-1 0 0,1 0 1 0 0,-1 0 0 0 0,1 0 0 0 0,-1 0-1 0 0,1 0 1 0 0,-1 0 0 0 0,1 0 0 0 0,-1 0-1 0 0,1 0 1 0 0,-1 1 0 0 0,1-1 0 0 0,0 0-1 0 0,-1 0 1 0 0,1 1 0 0 0,-1-1 0 0 0,1 0-1 0 0,0 0 1 0 0,-1 1 0 0 0,1-1 0 0 0,0 0-1 0 0,-1 1 1 0 0,1-1 0 0 0,0 1 0 0 0,0-1-1 0 0,-1 0 1 0 0,1 1 0 0 0,0-1 0 0 0,0 1-5 0 0,-6 7 78 0 0,-8-3 32 0 0,5 2-59 0 0,-9 11 156 0 0,12-10-151 0 0,-11 27 185 0 0,11-20-98 0 0,-2-10-50 0 0,8-5-86 0 0,-1 0-1 0 0,1 0 0 0 0,-1 1 0 0 0,1-1 0 0 0,0 0 0 0 0,-1 1 0 0 0,1-1 0 0 0,-1 0 0 0 0,1 1 1 0 0,-1-1-1 0 0,1 1 0 0 0,0-1 0 0 0,-1 1 0 0 0,1-1 0 0 0,0 1 0 0 0,0-1 0 0 0,-1 1 0 0 0,1-1 0 0 0,0 1 1 0 0,0-1-1 0 0,0 1 0 0 0,0-1 0 0 0,0 1 0 0 0,0-1 0 0 0,-1 1 0 0 0,1 0 0 0 0,0-1 0 0 0,1 1 1 0 0,-1-1-1 0 0,0 1 0 0 0,0-1 0 0 0,0 1-6 0 0,0 49 455 0 0,3-44-305 0 0,9 6-4 0 0,-9-6-2 0 0,-3-4-125 0 0,0 0 0 0 0,1 0 0 0 0,-1-1 1 0 0,1 1-1 0 0,-1 0 0 0 0,1 0 1 0 0,0 0-1 0 0,0-1 0 0 0,0 1 0 0 0,0 0 1 0 0,1 1-20 0 0,3 6 52 0 0,1 3-29 0 0,-6-10-23 0 0,0-1 0 0 0,1 0 0 0 0,-1 0 0 0 0,1 1 0 0 0,-1-1 0 0 0,1 0 0 0 0,0 0 0 0 0,-1 0 0 0 0,1 0 0 0 0,0 0 0 0 0,0 0 0 0 0,0 0 0 0 0,0 0 0 0 0,0 0 0 0 0,0 0 0 0 0,0 0 0 0 0,0-1 1 0 0,1 2-1 0 0,3 0 0 0 0,-4-2 1 0 0,0 1-1 0 0,0-1 0 0 0,-1 0 1 0 0,1 1-1 0 0,0-1 0 0 0,-1 0 1 0 0,1 1-1 0 0,0-1 0 0 0,-1 1 1 0 0,1-1-1 0 0,-1 1 0 0 0,1-1 1 0 0,-1 1-1 0 0,1 0 0 0 0,-1-1 1 0 0,1 1-1 0 0,-1 0 0 0 0,1-1 1 0 0,-1 1-1 0 0,0 0 0 0 0,0-1 1 0 0,1 2-1 0 0,2 3 10 0 0,-3-4-4 0 0,1 0-1 0 0,-1 0 1 0 0,1 0-1 0 0,0 0 1 0 0,-1 0 0 0 0,1 0-1 0 0,0 0 1 0 0,0-1-1 0 0,0 1 1 0 0,0 0-1 0 0,0 0 1 0 0,0-1-1 0 0,0 1 1 0 0,0-1-1 0 0,0 1 1 0 0,0-1 0 0 0,0 1-1 0 0,0-1 1 0 0,0 1-1 0 0,0-1 1 0 0,0 0-1 0 0,1 0 1 0 0,-1 0-1 0 0,0 0 1 0 0,0 0 0 0 0,1 0-6 0 0,1 0 12 0 0,0 1 1 0 0,-1-1-1 0 0,1 0 1 0 0,-1 1 0 0 0,1 0-1 0 0,-1 0 1 0 0,1 0 0 0 0,0 0-13 0 0,6 4 33 0 0,-8-4-30 0 0,1 0 0 0 0,-1 0-1 0 0,1 0 1 0 0,-1 0 0 0 0,1 0 0 0 0,0 0-1 0 0,0-1 1 0 0,-1 1 0 0 0,1-1 0 0 0,0 1-1 0 0,0-1 1 0 0,0 0 0 0 0,0 0 0 0 0,0 0-3 0 0,11 1 0 0 0,-10-1 1 0 0,1 1 0 0 0,0-1 1 0 0,-1 0-1 0 0,1 0 0 0 0,-1-1 0 0 0,1 1 0 0 0,0-1 0 0 0,-1 1 0 0 0,1-1 1 0 0,0-1-2 0 0,4-3 23 0 0,-6 4-20 0 0,0 0 0 0 0,-1 0 1 0 0,1 0-1 0 0,-1 0 0 0 0,1 0 1 0 0,0 0-1 0 0,0 1 0 0 0,0-1 1 0 0,-1 1-1 0 0,1-1 0 0 0,0 1 1 0 0,0 0-1 0 0,0 0 0 0 0,0 0 1 0 0,1 0-4 0 0,1-1 7 0 0,1 1-1 0 0,-1-1 1 0 0,1 1 0 0 0,-1-1-1 0 0,0-1 1 0 0,1 1 0 0 0,-1 0-1 0 0,0-1 1 0 0,0 0-1 0 0,3-2-5 0 0,-6 3-3 0 0,1 1 1 0 0,-1-1-1 0 0,1 1 1 0 0,0 0-1 0 0,-1-1 1 0 0,1 1-1 0 0,0 0 1 0 0,-1 0-1 0 0,1 0 1 0 0,0 0 1 0 0,-1 0-7 0 0,1 0 1 0 0,-1 0-1 0 0,1 0 1 0 0,0 0-1 0 0,-1 0 1 0 0,1-1-1 0 0,-1 1 1 0 0,1-1-1 0 0,0 1 1 0 0,-1-1 6 0 0,5-2-20 0 0,12-6-72 0 0,-6 2-36 0 0,-3 1-42 0 0,-1-1-72 0 0,-5 4 128 0 0,-1 1 35 0 0,9-5-146 0 0,-7 5 88 0 0,0 1-89 0 0,-2-1 19 0 0,1 1-59 0 0,0 0-67 0 0,0-1-76 0 0,-1 1 67 0 0,0 0-45 0 0,0 0-42 0 0,-1 0-36 0 0,1-1-133 0 0,0 0-36 0 0,5-4-1398 0 0,-7 6 1943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29:59.2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7848 0 0,'0'0'232'0'0,"0"0"-68"0"0,0 0-24 0 0,0 0 34 0 0,0 0 130 0 0,0 0 244 0 0,3 0 18 0 0,9 0-13 0 0,-6 3-62 0 0,-5-2-425 0 0,2 2 50 0 0,5 3 69 0 0,-4-5-79 0 0,0 1 25 0 0,0-1 51 0 0,1-1 64 0 0,1 0 78 0 0,8 0 34 0 0,0 0-47 0 0,1 0-44 0 0,0 0-38 0 0,16 0 131 0 0,0 0-101 0 0,-25 0-286 0 0,-1 0 87 0 0,2 0 64 0 0,-4 0-126 0 0,1 0-44 0 0,1 0-34 0 0,1 0-46 0 0,2 0-55 0 0,1 0-61 0 0,-7 0 34 0 0,0 0-35 0 0,1 0-336 0 0,0 0 76 0 0,0 0-49 0 0,2 0-654 0 0,2 0-522 0 0,4 0-989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00.1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1 177 5696 0 0,'0'0'132'0'0,"0"0"17"0"0,3 0 10 0 0,12-3-26 0 0,2-12-106 0 0,-13 11-3 0 0,0 0 43 0 0,5-5 165 0 0,17-17 672 0 0,-19 20-755 0 0,-1-1-44 0 0,1 2 79 0 0,7-3 164 0 0,4-2 80 0 0,-7 1-197 0 0,-8 6-214 0 0,0 0 68 0 0,3-3 127 0 0,8-8 406 0 0,-9 10-473 0 0,-1 2-54 0 0,9-4 189 0 0,-2 1-19 0 0,-2-2-46 0 0,-3 4 105 0 0,4 1-112 0 0,4-5 31 0 0,-1 0-23 0 0,-3 6-39 0 0,-7 1-36 0 0,-3 0-56 0 0,2 0-11 0 0,13 2-14 0 0,3 13-38 0 0,-4 3 21 0 0,-8-1-32 0 0,9 15-11 0 0,-14-21 0 0 0,-2 2 0 0 0,2 6 10 0 0,0-11-2 0 0,-1 0-1 0 0,1 1 1 0 0,-2-1 0 0 0,1 0-1 0 0,-1 0 1 0 0,0 0 0 0 0,-2 4-8 0 0,-2 0 4 0 0,4-8 3 0 0,-1-1 0 0 0,1 1 0 0 0,-1-1 0 0 0,1 1 0 0 0,1-1 0 0 0,-1 1 0 0 0,0-1-1 0 0,1 1 1 0 0,-1 2-7 0 0,-1 12 69 0 0,-5 3-14 0 0,2-10-21 0 0,-10 28 98 0 0,7-24-105 0 0,7-13-26 0 0,-14 16-1 0 0,-2 3 0 0 0,-15 29 0 0 0,26-39 0 0 0,5-8 0 0 0,0-1 0 0 0,0 1 0 0 0,-1-1 0 0 0,1 1 0 0 0,-1-1 0 0 0,1 0 0 0 0,-1 0 0 0 0,0 1 0 0 0,0-1 0 0 0,-13 15 10 0 0,9-2 33 0 0,-5-9-22 0 0,5 9 22 0 0,-6 2 0 0 0,9-11-10 0 0,3-5-21 0 0,0-1 0 0 0,-1 1 0 0 0,1 0 0 0 0,0-1 0 0 0,-1 1 0 0 0,1 0 0 0 0,0-1 0 0 0,-1 1 0 0 0,1 0 0 0 0,-1-1 0 0 0,1 1 0 0 0,-1-1 0 0 0,0 1 0 0 0,1-1-1 0 0,-1 1 1 0 0,1-1 0 0 0,-1 1 0 0 0,0-1 0 0 0,0 0 0 0 0,1 1 0 0 0,-1-1 0 0 0,0 0-12 0 0,-5 3 48 0 0,2 0 15 0 0,0 0 0 0 0,0 0 1 0 0,0 1-1 0 0,0-1 1 0 0,-1 4-64 0 0,-9 7 100 0 0,0-4-96 0 0,0-4 7 0 0,8 6 3 0 0,-9-7 56 0 0,0 7-2 0 0,13-9-4 0 0,-1 0 0 0 0,-9 9 0 0 0,9-9 9 0 0,3-3 39 0 0,0 0 15 0 0,0 0 1 0 0,0 0 0 0 0,3 0 0 0 0,9 0 0 0 0,-12 0-126 0 0,0 0 0 0 0,0 0 0 0 0,0 0 1 0 0,0 0-1 0 0,0 0 0 0 0,0 0 0 0 0,0 0 1 0 0,0 0-1 0 0,1 0 0 0 0,-1 0 0 0 0,0 0 0 0 0,0 0 1 0 0,0 0-1 0 0,0 0 0 0 0,0 0 0 0 0,0 0 1 0 0,0 0-1 0 0,0 0 0 0 0,0 0 0 0 0,1 0 1 0 0,-1 0-1 0 0,0 0 0 0 0,0 0 0 0 0,0 0 1 0 0,0 0-1 0 0,0 0 0 0 0,0 0 0 0 0,0 0 1 0 0,0 0-1 0 0,0 0 0 0 0,0 0 0 0 0,0 0 1 0 0,0 1-1 0 0,1-1 0 0 0,-1 0 0 0 0,0 0 1 0 0,0 0-1 0 0,0 0 0 0 0,0 0 0 0 0,0 0 1 0 0,0 0-1 0 0,0 0 0 0 0,0 0 0 0 0,0 0 1 0 0,0 1-1 0 0,0-1 0 0 0,0 0 0 0 0,0 0 1 0 0,0 0-1 0 0,0 0 0 0 0,0 0 0 0 0,0 0 1 0 0,0 0-1 0 0,0 0 0 0 0,0 0 0 0 0,0 1 1 0 0,0-1-3 0 0,0 0 6 0 0,0 1 1 0 0,0-1-1 0 0,0 1 1 0 0,0-1-1 0 0,0 1 1 0 0,0-1-1 0 0,1 1 1 0 0,-1-1-1 0 0,0 1 1 0 0,0-1 0 0 0,1 1-1 0 0,-1-1 1 0 0,0 1-1 0 0,1-1 1 0 0,-1 0-1 0 0,0 1 1 0 0,1-1-1 0 0,-1 1 1 0 0,1-1-1 0 0,-1 0 1 0 0,0 1-1 0 0,1-1 1 0 0,-1 0 0 0 0,1 0-1 0 0,-1 0 1 0 0,1 1-7 0 0,20 4 249 0 0,13-5 60 0 0,-12-1-151 0 0,-11 1-100 0 0,-2-1-34 0 0,76 1 260 0 0,-57 0-237 0 0,1 0-46 0 0,-28 0 3 0 0,1 0 0 0 0,0 0 1 0 0,0 0-1 0 0,0-1 0 0 0,0 1 1 0 0,-1-1-1 0 0,1 1 0 0 0,0-1 1 0 0,0 0-1 0 0,-1 0 1 0 0,1 1-1 0 0,0-1 0 0 0,-1-1 1 0 0,1 1-5 0 0,7-4 10 0 0,-8 4-3 0 0,1 1-1 0 0,-1-1 1 0 0,1 1-1 0 0,0-1 0 0 0,-1 1 1 0 0,1 0-1 0 0,-1 0 1 0 0,1 0-1 0 0,0 0 0 0 0,-1 0-6 0 0,31 0 89 0 0,45 0-86 0 0,-73 0-3 0 0,-1 0 0 0 0,1-1 0 0 0,0 1 0 0 0,-1-1 0 0 0,1 0 0 0 0,-1 0 0 0 0,1 0 0 0 0,2-2 0 0 0,9-4-26 0 0,1 2-91 0 0,3 7 36 0 0,1 0-29 0 0,-4-7-57 0 0,-11 3 21 0 0,0-1 0 0 0,0 1-1 0 0,1 0 1 0 0,-1 0 0 0 0,3 0 146 0 0,8 1-289 0 0,-8 1 39 0 0,-5 0 123 0 0,-1 0-36 0 0,0 0-8 0 0,0 0-37 0 0,0 0-42 0 0,-1 0-49 0 0,1 0-50 0 0,0 0-49 0 0,0 0-42 0 0,-1 0-37 0 0,1 0-137 0 0,1 0-37 0 0,3 0-1430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00.9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318 560 6016 0 0,'0'0'133'0'0,"0"0"23"0"0,0 0 11 0 0,0 0 19 0 0,0 0 78 0 0,-3 0 31 0 0,-1 0-277 0 0,0 0 58 0 0,-1 0 47 0 0,0 0 39 0 0,-2 0 69 0 0,-12 0 506 0 0,10 0-445 0 0,-1 0-51 0 0,-27 0 499 0 0,27 0-567 0 0,2 0-71 0 0,2 3 154 0 0,2 0-175 0 0,0 0 1 0 0,0 0-1 0 0,0-1 0 0 0,-1 1 1 0 0,1-1-1 0 0,-1 0 1 0 0,-1 1-82 0 0,-7 3 204 0 0,0 0 36 0 0,0 3 47 0 0,0 2 58 0 0,-2 0-221 0 0,10-8-102 0 0,4-3-19 0 0,0 0-1 0 0,1 1 1 0 0,-1-1-1 0 0,0 0 1 0 0,1 1-1 0 0,-1-1 0 0 0,0 1 1 0 0,1-1-1 0 0,-1 1 1 0 0,1-1-1 0 0,-1 1 1 0 0,0-1-1 0 0,1 1 1 0 0,-1-1-1 0 0,1 1 1 0 0,0 0-1 0 0,-1-1 1 0 0,1 1-1 0 0,-1 0 1 0 0,1 0-1 0 0,0-1 1 0 0,0 1-3 0 0,-3 5 7 0 0,2-5-2 0 0,0 0 0 0 0,1 0 0 0 0,-1 0 0 0 0,0 0 0 0 0,0 0 0 0 0,0 0 0 0 0,0 0 0 0 0,0-1 0 0 0,0 1 0 0 0,0 0 0 0 0,0 0 0 0 0,0-1 0 0 0,0 1-1 0 0,0-1 1 0 0,-1 1 0 0 0,1-1-5 0 0,-12 7 91 0 0,8 8 5 0 0,1-10-76 0 0,-4 4 54 0 0,-4 4 16 0 0,6-5-82 0 0,3 7 2 0 0,6-9 33 0 0,9 6-22 0 0,-6-9 33 0 0,3-3-11 0 0,-5 1-23 0 0,0-1 0 0 0,0 0 0 0 0,0 0 0 0 0,0 0 0 0 0,0 0 0 0 0,-1-1 0 0 0,1 0 1 0 0,0 0-1 0 0,2 0-20 0 0,0-3 28 0 0,3 0 7 0 0,11-6 48 0 0,-14 7-76 0 0,1 0-8 0 0,0-1 0 0 0,0 0 0 0 0,0 0 0 0 0,-1 0-1 0 0,0-1 1 0 0,1 0 1 0 0,1-4-28 0 0,-4 5-1 0 0,-1 1-1 0 0,1-1 0 0 0,0 1 1 0 0,0 0-1 0 0,0 0 1 0 0,0-1 29 0 0,8-1-100 0 0,-10 4 76 0 0,1 0 1 0 0,0 0-1 0 0,-1-1 1 0 0,0 1 0 0 0,1-1-1 0 0,-1 1 1 0 0,0-1 0 0 0,0 0-1 0 0,1 0 24 0 0,-1-1-54 0 0,1 0 1 0 0,0-1-1 0 0,-1 1 0 0 0,1-1 0 0 0,0-2 54 0 0,9-19-315 0 0,-2 2 13 0 0,-5 13 147 0 0,4-6-163 0 0,1-1-14 0 0,-5 7 153 0 0,-2 3 13 0 0,-2-2 48 0 0,0-1 23 0 0,-2-4 6 0 0,0 4 17 0 0,1-14-112 0 0,0-2 36 0 0,0 24 132 0 0,-2-18-119 0 0,-4 1 42 0 0,-1 2 35 0 0,6 9 19 0 0,0 1-1 0 0,0-1 1 0 0,1 0-1 0 0,0-5 40 0 0,0-14-103 0 0,-2 9 67 0 0,-10-17 4 0 0,6 0-27 0 0,1 16 46 0 0,2 12-1 0 0,1-1 1 0 0,1 1-1 0 0,-1-1 1 0 0,1 0-1 0 0,0-3 14 0 0,1-62-13 0 0,0 71 14 0 0,0 0 1 0 0,0 0 0 0 0,0 1-1 0 0,-1-1 1 0 0,1 0 0 0 0,-1 0-1 0 0,1 0 1 0 0,-1 1 0 0 0,0-1-1 0 0,1 0 1 0 0,-1 1 0 0 0,0-1-1 0 0,-1-1-1 0 0,1 2 4 0 0,0-1-1 0 0,-1 0 1 0 0,1 0-1 0 0,1 0 1 0 0,-1 0-1 0 0,0 0 1 0 0,0 0-1 0 0,1 0 1 0 0,-1 0-1 0 0,1-1 0 0 0,0 1 1 0 0,0 0-1 0 0,0-2-3 0 0,0 2-26 0 0,0 0 37 0 0,0-1 105 0 0,1 1 151 0 0,1 2 274 0 0,1 1-1 0 0,-1 1-277 0 0,0 0-152 0 0,-1-1-103 0 0,0 0-38 0 0,0 0-46 0 0,0 0-51 0 0,2 5 319 0 0,-3-2-119 0 0,0 10 62 0 0,3 0-34 0 0,27 39 211 0 0,-30-51-300 0 0,1 0-1 0 0,0 0 1 0 0,-1 1 0 0 0,1-1 0 0 0,-1 0-1 0 0,0 0 1 0 0,0 1 0 0 0,0-1 0 0 0,0 0-1 0 0,0 0 1 0 0,0 1-12 0 0,-1 8 42 0 0,2-6-26 0 0,-1-1 1 0 0,1 1 0 0 0,0-1 0 0 0,0 0 0 0 0,0 1-1 0 0,0-1 1 0 0,1 0 0 0 0,-1 0 0 0 0,1 0 0 0 0,2 3-17 0 0,1 9 103 0 0,-7 4-23 0 0,0-1 6 0 0,7-3 29 0 0,2-2-21 0 0,-2 3 5 0 0,-2 4 28 0 0,-3 0 17 0 0,0 2-13 0 0,0 21 176 0 0,0-28-200 0 0,0-1 69 0 0,0-2-39 0 0,0 28 197 0 0,0-23-166 0 0,0 6 120 0 0,0-14-359 0 0,0 0 68 0 0,0-1 59 0 0,0 1 50 0 0,0 10 206 0 0,0 28 605 0 0,0-34-689 0 0,0 1-72 0 0,0-6-107 0 0,0-1-41 0 0,0 1-45 0 0,0-1-50 0 0,0 2-71 0 0,0-1-70 0 0,0 0-80 0 0,0 0-85 0 0,0 0-92 0 0,0-1-99 0 0,0 1-105 0 0,0-1-114 0 0,0-12-1281 0 0,0-6-1186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10.1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318 196 5384 0 0,'0'0'116'0'0,"0"0"17"0"0,0 0 12 0 0,0 0 47 0 0,0 0 148 0 0,0 0 63 0 0,0 0 12 0 0,0 0-17 0 0,0 0-72 0 0,0-3-34 0 0,0-1-218 0 0,0-1 34 0 0,0-3 195 0 0,0-2 136 0 0,0-14 709 0 0,0 16-789 0 0,0 2-132 0 0,0 0-58 0 0,0 0-69 0 0,0 0-83 0 0,-3 0 228 0 0,-9-5 23 0 0,10 5 11 0 0,2-6 1 0 0,-3 6-27 0 0,-9-6-110 0 0,-16-16 189 0 0,21 21-215 0 0,1 4 102 0 0,5 3-206 0 0,0 0 0 0 0,1 0 0 0 0,-1 0 0 0 0,0 0 0 0 0,1 0 0 0 0,-1 0 0 0 0,0-1 0 0 0,1 1 0 0 0,-1 0 0 0 0,1 0 1 0 0,-1-1-1 0 0,1 1 0 0 0,-1 0 0 0 0,0-1 0 0 0,1 1 0 0 0,-1 0 0 0 0,1-1 0 0 0,-1 1 0 0 0,1-1 0 0 0,0 1 0 0 0,-1-1 0 0 0,1 1 1 0 0,-1-1-1 0 0,1 0-13 0 0,-6-5 148 0 0,-7 3-53 0 0,9 3-65 0 0,1 0-24 0 0,-1 0 24 0 0,-4 0 43 0 0,-8 0 64 0 0,9-1-96 0 0,5 1-35 0 0,0 0-1 0 0,0 0 1 0 0,0 0 0 0 0,1 0 0 0 0,-1 0 0 0 0,0 0-1 0 0,0 0 1 0 0,0 1 0 0 0,0-1 0 0 0,1 1 0 0 0,-1-1 0 0 0,-1 1-6 0 0,-3 11 64 0 0,-6-6-48 0 0,6 6-16 0 0,-6-6 0 0 0,7 8 0 0 0,-25 39 0 0 0,25-41 0 0 0,4-9 0 0 0,0-1 0 0 0,-1 1 0 0 0,1-1 0 0 0,0 0 0 0 0,-1 1 0 0 0,0-1 0 0 0,1 0 0 0 0,-1 0 0 0 0,0 1 0 0 0,0-2 0 0 0,1 0 0 0 0,-1 0 0 0 0,1 1 0 0 0,0-1 0 0 0,-1 0 0 0 0,1 1 0 0 0,0-1 0 0 0,0 1 0 0 0,0-1 0 0 0,0 1 0 0 0,1 0 0 0 0,-1-1 0 0 0,0 1 0 0 0,1 0 0 0 0,-1-1 0 0 0,1 1 0 0 0,-1 0 0 0 0,1 0 0 0 0,0-1 0 0 0,0 1 0 0 0,0 0 0 0 0,0 0 0 0 0,0 0 0 0 0,0 2 0 0 0,-1 1 0 0 0,1-1 0 0 0,-1 1 0 0 0,0-1 0 0 0,0 0 0 0 0,-1 1 0 0 0,1-1 0 0 0,-1 0 0 0 0,0 0 0 0 0,-2 3 0 0 0,4-6 0 0 0,-1 1 0 0 0,1-1 0 0 0,-1 1 0 0 0,1-1 0 0 0,-1 1 0 0 0,1-1 0 0 0,0 1 0 0 0,0 0 0 0 0,0-1 0 0 0,0 2 0 0 0,-3 17 0 0 0,1-13-1 0 0,-1 0 3 0 0,1 0 0 0 0,0 1-1 0 0,0 0 1 0 0,1-1 0 0 0,0 1 0 0 0,0 0 0 0 0,1 0-2 0 0,0 97 201 0 0,0-103-194 0 0,0 0 0 0 0,0 0 0 0 0,0 0 0 0 0,1 0 0 0 0,-1 0 0 0 0,1-1 0 0 0,-1 1 0 0 0,1 0 0 0 0,0 0 0 0 0,0-1 0 0 0,0 1 0 0 0,0-1 0 0 0,0 1 0 0 0,0 0-7 0 0,4 7 22 0 0,7 17 38 0 0,0 1 65 0 0,-11-26-120 0 0,-1 0 0 0 0,1 0 0 0 0,0 0-1 0 0,0 0 1 0 0,0 0 0 0 0,-1 0 0 0 0,1-1 0 0 0,0 1 0 0 0,0 0-1 0 0,0 0 1 0 0,1-1 0 0 0,-1 1 0 0 0,0-1 0 0 0,0 1-1 0 0,0-1 1 0 0,1 1-5 0 0,10 6 69 0 0,-4 6 19 0 0,-8-12-77 0 0,0 0 1 0 0,1 0 0 0 0,-1 0 0 0 0,1 1-1 0 0,0-1 1 0 0,-1 0 0 0 0,1 0 0 0 0,0 0-1 0 0,0 0 1 0 0,-1 0 0 0 0,1 0 0 0 0,0-1-1 0 0,0 1 1 0 0,0 0 0 0 0,0 0 0 0 0,1 0-12 0 0,23 11 323 0 0,-15-7-194 0 0,-8-4-110 0 0,-1-1 0 0 0,1 1 1 0 0,-1-1-1 0 0,1 1 0 0 0,-1-1 1 0 0,1 0-1 0 0,0 0 0 0 0,-1 0 1 0 0,1 0-1 0 0,0 0-19 0 0,40 0 58 0 0,57 0 163 0 0,-97 0-220 0 0,0 0 0 0 0,0 0 1 0 0,0-1-1 0 0,0 1 0 0 0,0-1 1 0 0,0 1-1 0 0,0-1 0 0 0,-1 0 1 0 0,1 1-1 0 0,0-1 0 0 0,0 0 1 0 0,0 0-1 0 0,-1-1-1 0 0,1 1 0 0 0,0 0 0 0 0,-1 0 0 0 0,1 0-1 0 0,0 0 1 0 0,0 1 0 0 0,0-1 0 0 0,0 0 0 0 0,0 1 0 0 0,0-1 0 0 0,0 1 0 0 0,0 0 0 0 0,0 0 0 0 0,0 0 0 0 0,6 0-1 0 0,6 0-59 0 0,-1-3-71 0 0,-9 1 50 0 0,1-2 51 0 0,3-1 1 0 0,-5 4-24 0 0,0 0-41 0 0,0 0-26 0 0,0 0-43 0 0,0 1-51 0 0,0 0-57 0 0,-1 0 33 0 0,0 0-37 0 0,1 0-371 0 0,0 0 88 0 0,0 0-49 0 0,2 0-714 0 0,2 0-563 0 0,4 0-1068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10.5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8720 0 0,'0'0'197'0'0,"0"0"24"0"0,0 0 19 0 0,0 0 2 0 0,0 0-49 0 0,0 0-22 0 0,0 0-3 0 0,0 0-14 0 0,0 0-56 0 0,0 0-30 0 0,0 0-4 0 0,0 0 1 0 0,0 3-17 0 0,0-1-62 0 0,0 7-2 0 0,0-5-31 0 0,0 0-43 0 0,1 0-28 0 0,-1-1-49 0 0,1-1-56 0 0,0 0-63 0 0,0-2 52 0 0,0 1-36 0 0,2 0-363 0 0,1-1-252 0 0,2 1-581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10.8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8928 0 0,'0'0'200'0'0,"0"0"33"0"0,0 0 14 0 0,0 0 7 0 0,0 0 30 0 0,0 0 18 0 0,0 0 2 0 0,0 0-16 0 0,0 0-67 0 0,0 0-28 0 0,0 0-7 0 0,0 0-18 0 0,0 0-68 0 0,0 0-32 0 0,0 0-4 0 0,0 0-39 0 0,0 0-45 0 0,0 0-50 0 0,0 0-100 0 0,0 0-175 0 0,0 0-27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38.0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2 207 7568 0 0,'0'0'166'0'0,"0"0"29"0"0,0 0 14 0 0,0-3-25 0 0,-1-1-149 0 0,1 4-35 0 0,0 0-1 0 0,0-1 1 0 0,0 1 0 0 0,0 0 0 0 0,0 0 0 0 0,0-1 0 0 0,0 1-1 0 0,0 0 1 0 0,0 0 0 0 0,0 0 0 0 0,0-1 0 0 0,0 1 0 0 0,0 0-1 0 0,0 0 1 0 0,0-1 0 0 0,0 1 0 0 0,0 0 0 0 0,0 0-1 0 0,0 0 1 0 0,1-1 0 0 0,-1 1 0 0 0,0 0 0 0 0,0 0 0 0 0,0 0-1 0 0,0 0 1 0 0,1-1 0 0 0,-1 1 0 0 0,0 0 0 0 0,0 0 0 0 0,0 0-1 0 0,0 0 1 0 0,1 0 0 0 0,-1-1 0 0 0,0 1 0 0 0,0 0 0 0 0,10-5 23 0 0,9-5 69 0 0,-14 8-26 0 0,0-1 87 0 0,0 1 71 0 0,2-3 263 0 0,5-3 422 0 0,-8 4-551 0 0,0-1-52 0 0,-1 0-91 0 0,-1 0-32 0 0,-2 4-140 0 0,1 1-1 0 0,-1-1 1 0 0,0 0 0 0 0,1 1 0 0 0,-1-1 0 0 0,0 0-1 0 0,1 1 1 0 0,-1-1 0 0 0,0 1 0 0 0,1-1 0 0 0,-1 1 0 0 0,1-1-1 0 0,-1 1 1 0 0,1-1 0 0 0,0 1 0 0 0,-1 0 0 0 0,1-1-1 0 0,-1 1 1 0 0,1 0 0 0 0,0-1 0 0 0,-1 1 0 0 0,1 0-43 0 0,4-3 169 0 0,3-3 140 0 0,-4-3 43 0 0,3-2 166 0 0,-2 9-358 0 0,0-1-63 0 0,0-10 33 0 0,6 0-30 0 0,-6 9-18 0 0,1 3-64 0 0,-1 0-12 0 0,-5 1-3 0 0,1-1 0 0 0,-1 0 0 0 0,0 0 0 0 0,1 0 0 0 0,-1 1 1 0 0,0-1-1 0 0,0 0 0 0 0,0 0 0 0 0,0 0 0 0 0,1 0 0 0 0,-1 1 0 0 0,0-1 0 0 0,0 0 0 0 0,-1-1-3 0 0,1 1 2 0 0,0 0-1 0 0,0 1 1 0 0,0-1-1 0 0,0 0 1 0 0,0 0 0 0 0,0 0-1 0 0,0 0 1 0 0,1 1-1 0 0,-1-1 1 0 0,0 0 0 0 0,0 0-1 0 0,1 0 1 0 0,-1 0 0 0 0,1 0-2 0 0,9-4 58 0 0,-9 4-53 0 0,-1 1-1 0 0,1-1 0 0 0,-1 0 1 0 0,0 1-1 0 0,0-1 0 0 0,1 0 1 0 0,-1 1-1 0 0,0-1 0 0 0,0 0 1 0 0,0 1-1 0 0,0-1 0 0 0,0 0 1 0 0,0 1-1 0 0,0-1 1 0 0,0 0-5 0 0,0 1 0 0 0,-3-5 64 0 0,-7-6 1 0 0,3 8 33 0 0,-2 3-74 0 0,7 1-9 0 0,-34 0 1 0 0,35-1-16 0 0,1 0 0 0 0,0 0 0 0 0,-1 0 0 0 0,1 0 0 0 0,-1 0 0 0 0,1 0 0 0 0,0 0 0 0 0,-1 0 0 0 0,1 0 0 0 0,-1 1 0 0 0,1-1 0 0 0,0 0 0 0 0,-1 0 0 0 0,1 1-1 0 0,0-1 1 0 0,-1 0 0 0 0,1 0 0 0 0,0 1 0 0 0,0-1 0 0 0,-1 0 0 0 0,1 1 0 0 0,0-1 0 0 0,0 0 0 0 0,-1 1 0 0 0,-4 6-1 0 0,-9-2 1 0 0,13-4 0 0 0,1-1 0 0 0,-1 1 0 0 0,0 0 0 0 0,0 0 0 0 0,0-1 0 0 0,0 1 0 0 0,1 0 0 0 0,-1 0 0 0 0,0 0 0 0 0,1 0 0 0 0,-1 0 0 0 0,0 0 0 0 0,1 0 0 0 0,-1 0 0 0 0,1 0 0 0 0,0 0 0 0 0,-7 11 0 0 0,-3-7 0 0 0,-6 24 0 0 0,10 2 0 0 0,2-23 0 0 0,-7 18 0 0 0,6-15 0 0 0,4-8 0 0 0,-1 0 0 0 0,1 0 0 0 0,0 0 0 0 0,0 0 0 0 0,0 0 0 0 0,1 0 0 0 0,-1 1 0 0 0,1-1 0 0 0,0 0 0 0 0,0 3 0 0 0,0 50 64 0 0,0 34 158 0 0,0-47-158 0 0,0-39-46 0 0,0 0 0 0 0,1 0-1 0 0,-1 0 1 0 0,1 0 0 0 0,0 0 0 0 0,1 0-1 0 0,-1-1 1 0 0,1 1 0 0 0,-1 0 0 0 0,3 2-18 0 0,-2 9 92 0 0,-2-14-84 0 0,0 0 0 0 0,0 0 0 0 0,0 0 1 0 0,0 0-1 0 0,0-1 0 0 0,0 1 0 0 0,0 0 1 0 0,1 0-1 0 0,-1 0 0 0 0,0 0 0 0 0,0-1 1 0 0,1 1-1 0 0,-1 0 0 0 0,0 0 1 0 0,1 0-9 0 0,6 4 89 0 0,-7-5-83 0 0,1 0-1 0 0,-1 0 1 0 0,0 0 0 0 0,1 0-1 0 0,-1 1 1 0 0,0-1 0 0 0,1 0-1 0 0,-1 0 1 0 0,0 1-1 0 0,1-1 1 0 0,-1 0 0 0 0,0 1-1 0 0,0-1 1 0 0,1 0 0 0 0,-1 1-1 0 0,0-1 1 0 0,0 0-1 0 0,1 1 1 0 0,-1-1 0 0 0,0 1-1 0 0,0-1 1 0 0,0 0 0 0 0,0 1-1 0 0,0-1 1 0 0,0 1-1 0 0,0-1 1 0 0,0 1 0 0 0,0-1-1 0 0,0 0 1 0 0,0 1 0 0 0,0 0-6 0 0,3 4 113 0 0,6 1-77 0 0,7-1-125 0 0,3-3-20 0 0,-6-2 109 0 0,-12 0 1 0 0,4-3 76 0 0,-3 1-189 0 0,1 0 48 0 0,0-1 41 0 0,1 1 33 0 0,2-1 73 0 0,11-5 225 0 0,-11 5-239 0 0,-1 1-45 0 0,1-1-63 0 0,0 0-80 0 0,-3 1-15 0 0,1 0-48 0 0,-1 0-55 0 0,1-1-60 0 0,-2 1 1 0 0,1 0-48 0 0,-1 0-52 0 0,1-1-54 0 0,-1 0-57 0 0,0 1-60 0 0,0-1-64 0 0,-1 0-66 0 0,1-3-1171 0 0,-1-4-1060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07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1 6592 0 0,'0'3'6'0'0,"0"2"54"0"0,0 10 280 0 0,0-10-242 0 0,0-4-96 0 0,0-1 1 0 0,0 0 0 0 0,0 0 0 0 0,0 0-1 0 0,0 0 1 0 0,0 0 0 0 0,0 0-1 0 0,0 0 1 0 0,0 0 0 0 0,0 0-1 0 0,0 0 1 0 0,0 1 0 0 0,0-1-1 0 0,0 0 1 0 0,0 0 0 0 0,0 0 0 0 0,0 0-1 0 0,0 0 1 0 0,0 0 0 0 0,0 0-1 0 0,0 0 1 0 0,0 0 0 0 0,0 0-1 0 0,0 0 1 0 0,0 1 0 0 0,0-1-1 0 0,0 0 1 0 0,0 0 0 0 0,0 0-1 0 0,0 0 1 0 0,0 0 0 0 0,0 0 0 0 0,0 0-1 0 0,0 0 1 0 0,-1 0 0 0 0,1 0-1 0 0,0 0 1 0 0,0 0 0 0 0,0 0-1 0 0,0 0 1 0 0,0 0 0 0 0,0 0-1 0 0,0 0 1 0 0,0 0 0 0 0,0 0 0 0 0,0 0-1 0 0,-1 0 1 0 0,1 0 0 0 0,0 0-1 0 0,0 0 1 0 0,0 0 0 0 0,0 0-1 0 0,0 0 1 0 0,0 0 0 0 0,0 0-1 0 0,0 0 1 0 0,0 0-3 0 0,-7 1 48 0 0,3 1 25 0 0,2 2 75 0 0,1 2 168 0 0,1-6-316 0 0,0 3 602 0 0,0-3 26 0 0,-2 0-557 0 0,-1 0 35 0 0,0 0 200 0 0,2 0-44 0 0,0 0 38 0 0,2 0 377 0 0,6 1 761 0 0,-4-1-1003 0 0,0 1-54 0 0,0-1-117 0 0,-1 1-63 0 0,1 0-72 0 0,-1 0-83 0 0,16 20-34 0 0,-18-21-11 0 0,0 1 0 0 0,0-1 0 0 0,0 0 0 0 0,1 0 0 0 0,-1 1 0 0 0,0-1 0 0 0,0 0 0 0 0,0 0 0 0 0,0 1 0 0 0,1-1 1 0 0,-1 0-1 0 0,0 0 0 0 0,0 0 0 0 0,1 0 0 0 0,-1 1 0 0 0,0-1 0 0 0,0 0 0 0 0,1 0 0 0 0,-1 0 0 0 0,0 0 0 0 0,0 0 1 0 0,1 0-1 0 0,-1 0 0 0 0,0 0 0 0 0,0 0 0 0 0,1 1 0 0 0,-1-1 0 0 0,0 0 0 0 0,1 0 0 0 0,-1-1 0 0 0,0 1 0 0 0,0 0 1 0 0,1 0-1 0 0,-1 0 0 0 0,0 0 0 0 0,0 0 0 0 0,1 0 0 0 0,-1 0 0 0 0,0 0 0 0 0,0 0 0 0 0,1-1 0 0 0,-1 1 0 0 0,0 0 1 0 0,1 0-2 0 0,-12-13 12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11.8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72 6176 0 0,'0'0'177'0'0,"0"0"-37"0"0,0 0-1 0 0,0 0 55 0 0,0 0 168 0 0,0 0 310 0 0,0 0 28 0 0,0 0-288 0 0,0 0-167 0 0,0 0-39 0 0,0 0 51 0 0,0 0 124 0 0,0 0-18 0 0,0 0-14 0 0,0 0-44 0 0,0 0-17 0 0,0 0-6 0 0,0 0-21 0 0,0 0-77 0 0,0 0-31 0 0,0 0-7 0 0,0 0-10 0 0,0 0-35 0 0,0 0-18 0 0,3 0-3 0 0,13 0-1 0 0,-6 0-40 0 0,6 0-11 0 0,-5 0 23 0 0,-9-1-47 0 0,0 1 1 0 0,-1 0-1 0 0,1-1 1 0 0,0 1-1 0 0,0-1 1 0 0,-1 1-1 0 0,1-1 1 0 0,0 0-1 0 0,-1 1 1 0 0,1-1-1 0 0,-1 0 1 0 0,1 0-5 0 0,0-1 5 0 0,0 1 1 0 0,0 0 0 0 0,0 0 0 0 0,0 0-1 0 0,0 0 1 0 0,0 0 0 0 0,0 1 0 0 0,0-1-1 0 0,0 1 1 0 0,0-1 0 0 0,1 1 0 0 0,0 0-6 0 0,12-3 56 0 0,-4-3-35 0 0,-9 5-20 0 0,0 0-1 0 0,0 0 0 0 0,-1 0 0 0 0,1 0 0 0 0,0 0 0 0 0,0 1 1 0 0,0-1-1 0 0,0 1 0 0 0,0-1 0 0 0,0 1 0 0 0,0 0 0 0 0,0-1 1 0 0,0 1-1 0 0,4 1 2 0 0,-4-1-8 0 0,5-5 21 0 0,13-5 40 0 0,-8 4-5 0 0,4-2-20 0 0,-9 4-19 0 0,-5 3-6 0 0,-1 1 1 0 0,1-1-1 0 0,0 1 0 0 0,-1 0 1 0 0,1-1-1 0 0,-1 1 0 0 0,1 0 1 0 0,0 0-1 0 0,-1 0 0 0 0,1 0-5 0 0,13 0 0 0 0,-12 0-96 0 0,0 0-130 0 0,0 0 109 0 0,8 0 17 0 0,-7 0 28 0 0,-1 0-58 0 0,-1 0-12 0 0,1 0-48 0 0,-2 0-58 0 0,1 0-65 0 0,-1 0 24 0 0,-1 0-43 0 0,1 0-39 0 0,-1 0-33 0 0,1 0-118 0 0,-1 0-33 0 0,0 0-1228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12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5904 0 0,'0'0'132'0'0,"0"0"17"0"0,0 0 11 0 0,0 0-48 0 0,0 0 0 0 0,0 0 49 0 0,0 0 143 0 0,0 0 263 0 0,0 0 17 0 0,0 0-12 0 0,0 0-79 0 0,0 0-39 0 0,0 0-6 0 0,0 0-10 0 0,0 0-38 0 0,0 0-16 0 0,0 0-6 0 0,0 0-17 0 0,0 0-62 0 0,0 0-31 0 0,0 0-4 0 0,0 0-4 0 0,0 3-18 0 0,0 9-8 0 0,3-7-2 0 0,9 7 6 0 0,-9-9 29 0 0,-3-3 12 0 0,0 0 1 0 0,3 0-10 0 0,-1 0-240 0 0,2 0 57 0 0,14 0 335 0 0,-13 0-311 0 0,-2 0 83 0 0,-1 1-82 0 0,1-1-50 0 0,7 0-24 0 0,-7-1-5 0 0,-2 1-28 0 0,-1 1-1 0 0,1-1 1 0 0,-1 0-1 0 0,1 0 1 0 0,-1 0-1 0 0,1 0 1 0 0,0 0-1 0 0,-1 0 0 0 0,1 0 1 0 0,-1 0-1 0 0,1 0 1 0 0,-1 0-1 0 0,1-1 1 0 0,0 1-1 0 0,-1 0 0 0 0,1 0 1 0 0,-1 0-1 0 0,1-1 1 0 0,-1 1-1 0 0,1 0 1 0 0,-1 0-1 0 0,1-1 1 0 0,-1 1-1 0 0,1-1 0 0 0,-1 1 1 0 0,0 0-1 0 0,1-1 1 0 0,-1 1-1 0 0,0-1 1 0 0,1 1-1 0 0,-1-1 0 0 0,0 1 1 0 0,1-1-1 0 0,-1 1 1 0 0,0-1-1 0 0,0 1 1 0 0,0-1-1 0 0,0 0 0 0 0,1 1 1 0 0,-1-1-1 0 0,0 1 1 0 0,0-1-1 0 0,0 1 1 0 0,0-1-1 0 0,0 0 1 0 0,0 0-6 0 0,0 1 3 0 0,0 0-1 0 0,-1 0 1 0 0,1 0-1 0 0,0 0 1 0 0,0 0-1 0 0,0 0 1 0 0,0 0-1 0 0,0 0 1 0 0,0 0-1 0 0,0 0 0 0 0,0-1 1 0 0,0 1-1 0 0,0 0 1 0 0,0 0-1 0 0,0 0 1 0 0,0 0-1 0 0,0 0 1 0 0,0 0-1 0 0,0 0 1 0 0,1 0-1 0 0,-1-1 0 0 0,0 1 1 0 0,0 0-1 0 0,0 0 1 0 0,0 0-1 0 0,0 0 1 0 0,0 0-1 0 0,0 0 1 0 0,0 0-1 0 0,0 0 0 0 0,0 0 1 0 0,0 0-1 0 0,0 0 1 0 0,0 0-1 0 0,0 0 1 0 0,1 0-1 0 0,-1-1 1 0 0,0 1-1 0 0,0 0 1 0 0,0 0-1 0 0,0 0 0 0 0,0 0 1 0 0,0 0-1 0 0,0 0 1 0 0,0 0-1 0 0,0 0 1 0 0,1 0-1 0 0,-1 0 1 0 0,0 0-1 0 0,0 0 1 0 0,0 0-1 0 0,0 0 0 0 0,0 0 1 0 0,0 0-1 0 0,0 0 1 0 0,0 0-1 0 0,1 1-1 0 0,5-1 37 0 0,8 0 24 0 0,16 0 46 0 0,5 0-41 0 0,-34 0-65 0 0,0 0-1 0 0,0 0 1 0 0,0 0 0 0 0,0 0 0 0 0,0 0-1 0 0,0 0 1 0 0,-1-1 0 0 0,1 1 0 0 0,0 0-1 0 0,0 0 1 0 0,0-1 0 0 0,0 1 0 0 0,0 0-1 0 0,1-1 0 0 0,3-11 0 0 0,-4 11-1 0 0,0 1 0 0 0,0-1-1 0 0,0 1 1 0 0,0 0-1 0 0,0-1 1 0 0,0 1-1 0 0,0 0 1 0 0,0 0 0 0 0,1 0-1 0 0,-1-1 1 0 0,0 1-1 0 0,0 0 1 0 0,0 1 1 0 0,0-2-7 0 0,0 1 0 0 0,0 0 0 0 0,0 1 0 0 0,0-1-1 0 0,1 0 1 0 0,-1 0 0 0 0,0 0 0 0 0,0 1 0 0 0,0-1 0 0 0,0 0 0 0 0,0 1 0 0 0,0-1 0 0 0,0 1 7 0 0,1 2-70 0 0,1 1 51 0 0,-2-1 8 0 0,0-2-25 0 0,1 0-25 0 0,-1 0-36 0 0,1 0-19 0 0,0-1-37 0 0,1 0-42 0 0,0 1-47 0 0,-1-1-7 0 0,0 0-40 0 0,1 0-392 0 0,0 0 93 0 0,-1 0-54 0 0,1 0-758 0 0,-1 0-599 0 0,-1 0-1138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13.2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300 689 5008 0 0,'0'0'108'0'0,"0"0"17"0"0,0 0 13 0 0,0-3-15 0 0,0 2-122 0 0,0 1 0 0 0,0-1 0 0 0,0 1 0 0 0,0-1 0 0 0,0 1 0 0 0,0-1 0 0 0,0 1 0 0 0,0-1 0 0 0,0 1 0 0 0,0 0 0 0 0,0-1 0 0 0,0 1 0 0 0,0-1 0 0 0,-1 1 0 0 0,1-1 0 0 0,0 1 0 0 0,0 0 0 0 0,-1-1 0 0 0,1 1 0 0 0,0-1 0 0 0,-1 1 0 0 0,1 0 0 0 0,0-1 0 0 0,-1 1 0 0 0,1 0 0 0 0,0 0 0 0 0,-1-1 0 0 0,1 1 0 0 0,-1 0 0 0 0,1 0 0 0 0,-1-1-1 0 0,-6-4-5 0 0,4-1 19 0 0,0 0 86 0 0,0 5 6 0 0,0-1 34 0 0,-3-1 206 0 0,0-8 438 0 0,-6 5 31 0 0,7-2-290 0 0,1 3-47 0 0,-7 3-74 0 0,0 0-57 0 0,5-4 67 0 0,3 2-159 0 0,-2 0 75 0 0,-1 3-47 0 0,-1 0 66 0 0,2 1-269 0 0,-1 0 53 0 0,-31 0 709 0 0,26 0-679 0 0,6 0-126 0 0,1 0-38 0 0,2 0 8 0 0,1 0 1 0 0,-1 0 0 0 0,0 1 0 0 0,1-1-1 0 0,-1 0 1 0 0,1 0 0 0 0,-1 1-1 0 0,0-1 1 0 0,1 1 0 0 0,-1-1-8 0 0,-15 12 67 0 0,9-8-40 0 0,8-4-26 0 0,-1 0 1 0 0,1 0-1 0 0,-1 0 0 0 0,1 0 1 0 0,-1 0-1 0 0,1 1 0 0 0,-1-1 0 0 0,1 0 1 0 0,-1 0-1 0 0,1 1 0 0 0,-1-1 1 0 0,1 0-1 0 0,0 1 0 0 0,-1-1 1 0 0,1 0-1 0 0,0 1 0 0 0,-1-1 1 0 0,1 1-1 0 0,0-1 0 0 0,-1 1 1 0 0,1-1-1 0 0,0 0 0 0 0,0 1 1 0 0,-1-1-1 0 0,1 1 0 0 0,0-1 0 0 0,0 1 1 0 0,0-1-1 0 0,0 1 0 0 0,0 0 1 0 0,0-1-1 0 0,0 1 0 0 0,0-1 1 0 0,0 1-1 0 0,0-1 0 0 0,0 1-1 0 0,-3 5 43 0 0,-9 5-22 0 0,6-8 22 0 0,6-3-42 0 0,-1 0 0 0 0,1 0 0 0 0,0 0 0 0 0,-1 0 0 0 0,1 0 0 0 0,-1 0 1 0 0,1 0-1 0 0,-1 0 0 0 0,1 0 0 0 0,-1 1 0 0 0,1-1 0 0 0,-1 0 0 0 0,1 0 0 0 0,-1 0 0 0 0,1 1 0 0 0,0-1 0 0 0,-1 0 1 0 0,1 0-1 0 0,-1 1 0 0 0,1-1 0 0 0,0 0 0 0 0,-1 1 0 0 0,1-1 0 0 0,0 0 0 0 0,0 1 0 0 0,-1-1 0 0 0,1 0 0 0 0,0 1 0 0 0,0-1 1 0 0,-1 1-1 0 0,1-1-1 0 0,-5 8 30 0 0,-3-3-16 0 0,3-1 4 0 0,3 11 78 0 0,2-15-95 0 0,0 0 0 0 0,0 1 0 0 0,0-1 0 0 0,1 0 0 0 0,-1 1 0 0 0,0-1 1 0 0,0 1-1 0 0,0-1 0 0 0,0 0 0 0 0,0 1 0 0 0,-1-1 0 0 0,1 1 0 0 0,0-1 0 0 0,0 0 0 0 0,0 1 0 0 0,0-1 0 0 0,0 1 1 0 0,0-1-1 0 0,-1 0 0 0 0,1 1 0 0 0,0-1 0 0 0,0 0 0 0 0,0 1 0 0 0,-1-1 0 0 0,1 0 0 0 0,0 0 0 0 0,-1 1 0 0 0,1-1 1 0 0,0 0-1 0 0,-1 0 0 0 0,1 1 0 0 0,0-1 0 0 0,-1 0 0 0 0,1 0 0 0 0,0 0 0 0 0,-1 0 0 0 0,1 0-1 0 0,-1 1 3 0 0,1-1 1 0 0,0 0-1 0 0,-1 0 0 0 0,1 0 0 0 0,-1 0 0 0 0,1 1 0 0 0,-1-1 1 0 0,1 0-1 0 0,0 0 0 0 0,-1 1 0 0 0,1-1 0 0 0,0 0 1 0 0,-1 1-1 0 0,1-1 0 0 0,0 0 0 0 0,0 1 0 0 0,-1-1 0 0 0,1 1 1 0 0,0-1-1 0 0,0 0 0 0 0,-1 1-3 0 0,0 3 11 0 0,0-1-1 0 0,1 1 1 0 0,-1-1-1 0 0,1 1 1 0 0,-1 0 0 0 0,1-1-1 0 0,0 4-10 0 0,0 10 43 0 0,0-15-42 0 0,0-1 0 0 0,0 1 0 0 0,0 0 0 0 0,1-1 0 0 0,-1 1 0 0 0,0 0 0 0 0,1-1 0 0 0,-1 1 1 0 0,1-1-1 0 0,-1 1-1 0 0,12 15 10 0 0,-11-15-5 0 0,-1 0-1 0 0,1-1 0 0 0,-1 1 0 0 0,1-1 1 0 0,-1 1-1 0 0,0-1 0 0 0,0 1 0 0 0,0 0 1 0 0,0-1-1 0 0,0 1-4 0 0,0 0 1 0 0,0-1 0 0 0,0 0-1 0 0,0 1 1 0 0,0-1 0 0 0,0 1 0 0 0,1-1 0 0 0,-1 1 0 0 0,0-1 0 0 0,1 0-1 0 0,-1 1 1 0 0,1-1 0 0 0,0 0 0 0 0,-1 1 0 0 0,1-1 0 0 0,0 0 0 0 0,0 0-1 0 0,0 0 1 0 0,0 1 0 0 0,0-1 0 0 0,0 0 0 0 0,0 0 0 0 0,0-1 0 0 0,0 1-1 0 0,0 0 1 0 0,2 0-1 0 0,14 5 43 0 0,1 9-22 0 0,-16-13-12 0 0,-1-1-1 0 0,1 1 0 0 0,0-1 1 0 0,0 1-1 0 0,0-1 0 0 0,0 0 0 0 0,0 0 1 0 0,0 0-1 0 0,0 0 0 0 0,1 0 1 0 0,-1 0-1 0 0,1 0-8 0 0,13 1 94 0 0,2-2 48 0 0,-6 0-34 0 0,-7 0-96 0 0,-2 0-13 0 0,-1 0 0 0 0,1 0-1 0 0,-1 0 1 0 0,1 0 0 0 0,0 0 0 0 0,-1-1 0 0 0,1 1 0 0 0,-1-1 0 0 0,3 0 1 0 0,21-14-82 0 0,1 0-48 0 0,-5 5-13 0 0,-3 2 27 0 0,-8 2-8 0 0,-1 0-32 0 0,-2-2-64 0 0,1 0 49 0 0,-2 4-9 0 0,-2 1-39 0 0,1 0-84 0 0,-3 2 64 0 0,1-1-46 0 0,-1 0-48 0 0,0 0-55 0 0,1 0-59 0 0,-1-1-63 0 0,0 1-68 0 0,0-1-73 0 0,4-4-788 0 0,4-4-807 0 0</inkml:trace>
  <inkml:trace contextRef="#ctx0" brushRef="#br0" timeOffset="432.1">283 1 4632 0 0,'0'0'101'0'0,"0"0"22"0"0,0 0 5 0 0,0 0 28 0 0,0 0 117 0 0,0 0 51 0 0,0 0 11 0 0,0 0 7 0 0,0 0 29 0 0,0 3 12 0 0,0 8 1 0 0,0-10-378 0 0,0-1 1 0 0,0 0-1 0 0,0 0 1 0 0,0 0 0 0 0,0 0-1 0 0,0 0 1 0 0,0 0-1 0 0,0 0 1 0 0,0 0 0 0 0,0 0-1 0 0,0 1 1 0 0,0-1-1 0 0,0 0 1 0 0,0 0-1 0 0,0 0 1 0 0,0 0 0 0 0,0 0-1 0 0,0 0 1 0 0,0 0-1 0 0,0 0 1 0 0,0 0-1 0 0,0 1 1 0 0,0-1 0 0 0,0 0-1 0 0,-1 0 1 0 0,1 0-1 0 0,0 0 1 0 0,0 0-1 0 0,0 0 1 0 0,0 0 0 0 0,0 0-1 0 0,0 0 1 0 0,0 0-1 0 0,0 0 1 0 0,0 0-1 0 0,0 0 1 0 0,0 0 0 0 0,0 0-1 0 0,-1 1 1 0 0,1-1-1 0 0,0 0 1 0 0,0 0-1 0 0,0 0 1 0 0,0 0 0 0 0,0 0-1 0 0,0 0 1 0 0,0 0-1 0 0,0 0 1 0 0,0 0-1 0 0,-1 0 1 0 0,1 0 0 0 0,0 0-1 0 0,0 0 1 0 0,0 0-1 0 0,0-1 1 0 0,0 1-1 0 0,0 0-6 0 0,-12 0 336 0 0,12 0-330 0 0,0 0 0 0 0,0 0-1 0 0,0 0 1 0 0,0 0 0 0 0,-1 0-1 0 0,1 0 1 0 0,0 0 0 0 0,0 0-1 0 0,0 0 1 0 0,0 0-1 0 0,0 0 1 0 0,0 0 0 0 0,0 0-1 0 0,0 0 1 0 0,-1 0 0 0 0,1 0-1 0 0,0 0 1 0 0,0 0 0 0 0,0 0-1 0 0,0 0 1 0 0,0 0-1 0 0,0 0 1 0 0,0 0 0 0 0,0 0-1 0 0,0 1 1 0 0,0-1 0 0 0,-1 0-1 0 0,1 0 1 0 0,0 0 0 0 0,0 0-1 0 0,0 0 1 0 0,0 0-1 0 0,0 0 1 0 0,0 0 0 0 0,0 0-1 0 0,0 0 1 0 0,0 0 0 0 0,0 0-1 0 0,0 1 1 0 0,0-1 0 0 0,0 0-1 0 0,0 0 1 0 0,0 0-1 0 0,0 0 1 0 0,0 0 0 0 0,0 0-1 0 0,0 0 1 0 0,0 0 0 0 0,0 0-1 0 0,0 1 1 0 0,0-1 0 0 0,0 0-1 0 0,0 0 1 0 0,0 0-1 0 0,0 0 1 0 0,0 0 0 0 0,0 0-6 0 0,0 8 427 0 0,0 0-68 0 0,0 1-57 0 0,0-1-45 0 0,0 2 6 0 0,0 20 371 0 0,0-17-332 0 0,3 2-23 0 0,3-4-66 0 0,-5-9-187 0 0,0-1 1 0 0,0 1-1 0 0,0 0 0 0 0,0 0 1 0 0,0 0-1 0 0,-1 0 0 0 0,1-1 1 0 0,-1 1-1 0 0,1 0 0 0 0,-1 0 1 0 0,0 0-1 0 0,1 0 0 0 0,-1 0-26 0 0,0 11 104 0 0,-1-1-27 0 0,5 13 44 0 0,7-1 31 0 0,-10-19-115 0 0,0-1 0 0 0,0 1 1 0 0,-1 0-1 0 0,1-1 1 0 0,-2 6-38 0 0,1-4 47 0 0,0 0 1 0 0,1 1-1 0 0,0-1 1 0 0,0 4-48 0 0,4 8 100 0 0,-2-11-50 0 0,-1 1 1 0 0,-1-1-1 0 0,1 0 1 0 0,-1 1-1 0 0,0-1 1 0 0,-1 1-51 0 0,0 98 668 0 0,0-97-583 0 0,1 1 0 0 0,1-1 1 0 0,0 0-1 0 0,2 9-85 0 0,-2-10 79 0 0,0 0-1 0 0,0 0 1 0 0,-1 0 0 0 0,1 8-79 0 0,-3 0 157 0 0,1-3-56 0 0,3 11 74 0 0,9-1 49 0 0,-9-13-153 0 0,-2 2 37 0 0,0 12 588 0 0,-2 19-696 0 0,0-26 151 0 0,1-2-50 0 0,0 59 470 0 0,0-45-235 0 0,0-26-92 0 0,0-3 4 0 0,0 3-41 0 0,0 8-150 0 0,0-8 19 0 0,0-3-1 0 0,0 0-10 0 0,0 0-1 0 0,0 0 0 0 0,0 0-25 0 0,0 0-66 0 0,0 0-47 0 0,0 0-24 0 0,0 0-92 0 0,3-3-166 0 0,-1 1 265 0 0,0 0-3 0 0,0 1-20 0 0,-1-1-46 0 0,1 1-17 0 0,-1 0-45 0 0,0 0-53 0 0,0 0-59 0 0,0 0-63 0 0,-1 0-59 0 0,1 1-53 0 0,-1-1-46 0 0,1 1-162 0 0,-1 0-45 0 0,0 0-197 0 0,0 0-528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19.7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347 37 5264 0 0,'0'0'116'0'0,"0"0"17"0"0,0 0 12 0 0,0-3-14 0 0,0-8-46 0 0,0 8 11 0 0,0 3 107 0 0,0 0 178 0 0,0-2-185 0 0,0 1-51 0 0,0 0-43 0 0,0 0-36 0 0,0-1-16 0 0,0-1-77 0 0,0 2 54 0 0,0 0 51 0 0,0 0 72 0 0,0 0 93 0 0,0-1 112 0 0,0 1-129 0 0,0 0 35 0 0,-3 1 34 0 0,0 0-251 0 0,-1 0 40 0 0,-5 0 119 0 0,-13 0 355 0 0,17 0-428 0 0,1 0-46 0 0,1 0 156 0 0,2-1-61 0 0,-2 1-82 0 0,-1 0-54 0 0,-2 1-42 0 0,3-1 41 0 0,1 0-29 0 0,-1 0 0 0 0,1 1 1 0 0,0-1-1 0 0,0 1 0 0 0,0-1 0 0 0,0 1 0 0 0,-1 0 0 0 0,1 0 0 0 0,0 0 0 0 0,0 0 0 0 0,1 0 0 0 0,-2 1-13 0 0,1-1 11 0 0,1 0 0 0 0,-1 0 0 0 0,1-1 0 0 0,-1 1 0 0 0,0 0 0 0 0,1-1 0 0 0,-1 1 0 0 0,0 0 0 0 0,0-1-1 0 0,0 0 1 0 0,1 0 0 0 0,-1 1-11 0 0,-4 2 59 0 0,1 1-42 0 0,-1-1 1 0 0,1 1-1 0 0,-1-1 1 0 0,0 0-1 0 0,1 0 1 0 0,-7 1-18 0 0,-11 7 60 0 0,6 1-36 0 0,2-7 19 0 0,9 7-32 0 0,-9-6-1 0 0,-2 9 33 0 0,-1 0-22 0 0,3-10 22 0 0,10 3-33 0 0,5-8-9 0 0,0 1-1 0 0,0-1 0 0 0,-1 1 1 0 0,1-1-1 0 0,0 1 0 0 0,-1-1 1 0 0,1 0-1 0 0,0 1 0 0 0,-1-1 1 0 0,1 1-1 0 0,-1-1 0 0 0,1 0 1 0 0,-1 1-1 0 0,1-1 0 0 0,0 0 1 0 0,-1 0-1 0 0,1 1 0 0 0,-1-1 1 0 0,0 0-1 0 0,1 0 1 0 0,-1 0-1 0 0,1 0 0 0 0,-1 1 1 0 0,1-1-1 0 0,-1 0 0 0 0,1 0 1 0 0,-1 0-1 0 0,0 0 0 0 0,1 0 1 0 0,-1-1-1 0 0,1 1 0 0 0,-1 0 0 0 0,-4-1 17 0 0,5 1-16 0 0,0 0-1 0 0,0 0 1 0 0,0 0 0 0 0,0 0 0 0 0,-1 0-1 0 0,1 0 1 0 0,0-1 0 0 0,0 1 0 0 0,0 0-1 0 0,0 0 1 0 0,-1 0 0 0 0,1 0 0 0 0,0 0 0 0 0,0 0-1 0 0,0 0 1 0 0,0 0 0 0 0,-1 0 0 0 0,1 0-1 0 0,0 0 1 0 0,0 1 0 0 0,0-1 0 0 0,0 0-1 0 0,-1 0 1 0 0,1 0 0 0 0,0 0 0 0 0,0 0 0 0 0,0 0-1 0 0,0 0 1 0 0,-1 0 0 0 0,1 0 0 0 0,0 1-1 0 0,0-1 1 0 0,0 0-1 0 0,-11 18 12 0 0,2-4-12 0 0,15-10 3 0 0,0-2 7 0 0,3 4 17 0 0,-7-5-23 0 0,-1 0 0 0 0,1 0 0 0 0,-1 0 0 0 0,1 0 0 0 0,0 0 0 0 0,0-1 0 0 0,-1 1 0 0 0,1-1 0 0 0,0 1 0 0 0,0-1 0 0 0,0 1 0 0 0,-1-1 0 0 0,1 0 0 0 0,0 0-4 0 0,2 0 11 0 0,-1 0 0 0 0,0 0 1 0 0,0 0-1 0 0,0 0 1 0 0,1 1-1 0 0,-1-1 1 0 0,0 1-1 0 0,0 0 0 0 0,0 0 1 0 0,0 0-1 0 0,1 1-11 0 0,13 9 87 0 0,-15-10-77 0 0,2 1 6 0 0,-1 0 0 0 0,0 0 0 0 0,0 0 0 0 0,1 0 0 0 0,-1-1 0 0 0,3 1-16 0 0,19 1 114 0 0,-19-3-93 0 0,0 1 1 0 0,0 0 0 0 0,0-1 0 0 0,4 3-22 0 0,-6-2 3 0 0,0 0 0 0 0,1 1-1 0 0,-1-1 1 0 0,0 1 0 0 0,0 0 0 0 0,2 2-3 0 0,-1-1-1 0 0,0 0 1 0 0,0 0 0 0 0,0-1-1 0 0,0 0 1 0 0,0 0 0 0 0,3 1 0 0 0,-2-2 4 0 0,-1 1 0 0 0,0 0-1 0 0,0 1 1 0 0,1-1 0 0 0,-1 1 0 0 0,1 1-4 0 0,20 8 85 0 0,-21-10-55 0 0,-1 0-1 0 0,1 0 1 0 0,0 0 0 0 0,0 0-1 0 0,-1 1 1 0 0,0 0 0 0 0,1 0 0 0 0,0 2-30 0 0,8 5 72 0 0,0-3 62 0 0,-9-5-83 0 0,0 0 0 0 0,0 0 0 0 0,0 1 0 0 0,-1-1 0 0 0,1 1 0 0 0,0 1-51 0 0,4 4 104 0 0,-4-5-49 0 0,0 1 1 0 0,0 0-1 0 0,-1-1 0 0 0,0 1 0 0 0,0 0 1 0 0,0 1-56 0 0,3 10 237 0 0,-2-13-146 0 0,4 5 65 0 0,-6 1-123 0 0,-1 3 98 0 0,0 0 44 0 0,-2 19 310 0 0,1-18-313 0 0,0-2-40 0 0,0 5 89 0 0,-3-10 55 0 0,-9 10 20 0 0,6 0 7 0 0,-6-9-34 0 0,7 6-144 0 0,-10-7-66 0 0,8-1-51 0 0,-1 0 4 0 0,-12 6 62 0 0,5-2-32 0 0,-20 8 26 0 0,31-14-65 0 0,0-1 1 0 0,0 1-1 0 0,0-1 0 0 0,0 0 0 0 0,-1-1 0 0 0,1 1 1 0 0,-3-1-4 0 0,-49 0-15 0 0,39 0-42 0 0,-1 0-63 0 0,16 0 105 0 0,1 0 0 0 0,-1 0 1 0 0,0 0-1 0 0,0 0 0 0 0,1-1 1 0 0,-1 1-1 0 0,0-1 0 0 0,1 1 1 0 0,-1-1-1 0 0,1 0 1 0 0,-1 0-1 0 0,0 0 0 0 0,1 0 1 0 0,-1 0 14 0 0,-5-5-133 0 0,4 3-41 0 0,0 3-168 0 0,-9 0-303 0 0,9 0-24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20.3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6536 0 0,'0'0'141'0'0,"0"0"23"0"0,0 0 13 0 0,3 0-19 0 0,1 0-63 0 0,0 1-48 0 0,-1 1-48 0 0,-1 0-56 0 0,-1 7-94 0 0,-1-2 127 0 0,0-4 60 0 0,-1 1 42 0 0,1 0 49 0 0,0 0 57 0 0,1 0 65 0 0,0 0 73 0 0,0 0 82 0 0,1 1 88 0 0,9 9 96 0 0,-8-8-143 0 0,0 20 198 0 0,2-14-378 0 0,2-3-54 0 0,-4-6 122 0 0,-4-1-154 0 0,1 0-35 0 0,-1 4 59 0 0,2 1-64 0 0,0 3-12 0 0,-1-7-58 0 0,0-1 34 0 0,0 1 231 0 0,0 0 2 0 0,0 9 0 0 0,0-9-22 0 0,0-3-88 0 0,0 0-40 0 0,0 0-8 0 0,0 0-9 0 0,0 0-28 0 0,0 0-11 0 0,0 0-2 0 0,0 0-10 0 0,0 0-38 0 0,0 0-9 0 0,0 0 29 0 0,0 0 44 0 0,0 0 15 0 0,0 0 1 0 0,0-3-27 0 0,0-12-106 0 0,0 14-27 0 0,0-1 0 0 0,0 0 0 0 0,0 1 0 0 0,0-1 0 0 0,1 1 0 0 0,-1-1 0 0 0,0 0 0 0 0,1 1 0 0 0,-1-1 0 0 0,1 1 0 0 0,5-8 0 0 0,0-2 0 0 0,-3-22 0 0 0,-3 32 0 0 0,0 0 0 0 0,-1 1 0 0 0,2-1 0 0 0,-1 0 0 0 0,0 0 0 0 0,0 0 0 0 0,0 1 0 0 0,0-1 0 0 0,0 0 0 0 0,1 0 0 0 0,-1 1 0 0 0,0-1 0 0 0,0 0 0 0 0,1 1 0 0 0,-1-1 0 0 0,1 0 0 0 0,-1 1 0 0 0,1-1 0 0 0,-1 1 0 0 0,1-1 0 0 0,-1 1 0 0 0,1-1 0 0 0,-1 1 0 0 0,1-1 0 0 0,0 1 0 0 0,-1-1 0 0 0,1 1 0 0 0,0-1 0 0 0,-1 1 0 0 0,1-1 0 0 0,0 1 0 0 0,-1-1 0 0 0,1 1 0 0 0,-1-1 0 0 0,1 1 0 0 0,-1-1 0 0 0,1 0 0 0 0,-1 1 0 0 0,0-1 0 0 0,1 0 0 0 0,-1 1 0 0 0,0-1 0 0 0,1 0 0 0 0,-1 1 0 0 0,0-1 0 0 0,0 0 0 0 0,0 0 0 0 0,0 1 0 0 0,0-1 0 0 0,0 0 0 0 0,0 0 0 0 0,0 0 0 0 0,0 1 0 0 0,0-1-1 0 0,0 0 1 0 0,0 1 0 0 0,0-1 0 0 0,0 1 0 0 0,0-1 0 0 0,0 1 0 0 0,0-1 0 0 0,0 1 0 0 0,0-1 0 0 0,0 0 0 0 0,0 1 0 0 0,0-1 0 0 0,0 1 0 0 0,1-1 0 0 0,-1 1 0 0 0,0-1 0 0 0,0 1 0 0 0,0-1 0 0 0,1 1 0 0 0,-1-1 0 0 0,0 1 0 0 0,1-1 0 0 0,-1 1 0 0 0,1 0 0 0 0,-1-1 0 0 0,0 1 0 0 0,1 0 0 0 0,-1-1 0 0 0,1 1 0 0 0,-1 0 0 0 0,1-1 0 0 0,0 1 0 0 0,6-5-15 0 0,-2-3-40 0 0,-5 8 49 0 0,1-1 0 0 0,-1 1 1 0 0,0 0-1 0 0,0-1 0 0 0,1 1 0 0 0,-1-1 1 0 0,0 1-1 0 0,0 0 0 0 0,1-1 0 0 0,-1 1 1 0 0,0 0-1 0 0,1-1 0 0 0,-1 1 0 0 0,1 0 0 0 0,-1 0 1 0 0,0-1-1 0 0,1 1 0 0 0,-1 0 0 0 0,1 0 1 0 0,-1 0-1 0 0,1-1 0 0 0,-1 1 0 0 0,1 0 1 0 0,-1 0-1 0 0,1 0 0 0 0,-1 0 0 0 0,0 0 0 0 0,1 0 1 0 0,-1 0-1 0 0,1 0 0 0 0,0 0 6 0 0,4-3-158 0 0,10-8 24 0 0,-13 10 130 0 0,-1 0 1 0 0,1 1-1 0 0,-1 0 0 0 0,1-1 1 0 0,0 1-1 0 0,-1 0 0 0 0,1 0 0 0 0,-1 0 1 0 0,1 0-1 0 0,0 0 4 0 0,33 0-64 0 0,-33 0 60 0 0,-1 0-1 0 0,1 0 1 0 0,0 0 0 0 0,-1 0 0 0 0,1 0-1 0 0,-1 0 1 0 0,1 1 0 0 0,0-1-1 0 0,-1 1 1 0 0,1 0 4 0 0,12 10-21 0 0,-8-8-22 0 0,-4-3 43 0 0,-1 0-1 0 0,1 1 1 0 0,-1-1-1 0 0,1 0 1 0 0,-1 1-1 0 0,1-1 1 0 0,-1 0-1 0 0,0 1 1 0 0,1 0 0 0 0,-1-1-1 0 0,0 1 1 0 0,1 0-1 0 0,-1 0 1 0 0,0 0-1 0 0,0 0 1 0 0,0 0-1 0 0,0 0 1 0 0,0 0-1 0 0,0 0 1 0 0,0 0-1 0 0,0 0 1 0 0,0 0 0 0 0,0 1 0 0 0,5 13 0 0 0,5-10 0 0 0,-5 7 0 0 0,6-6 0 0 0,-6 9 0 0 0,6 2 0 0 0,-6 1 0 0 0,9 8 36 0 0,-14-23-19 0 0,-2 3 24 0 0,0 9 43 0 0,1-12 111 0 0,0 0 16 0 0,0-1-308 0 0,0-1 75 0 0,0 0 102 0 0,0-1 163 0 0,0 0-176 0 0,0 2-65 0 0,0 0-101 0 0,0 2-99 0 0,0-2 53 0 0,0 1-36 0 0,0 0-36 0 0,0 0-42 0 0,0 2-42 0 0,0-1-47 0 0,0-4-3 0 0,0 0-52 0 0,0 0-47 0 0,0 0-39 0 0,0 0-144 0 0,0 0-40 0 0,0 0-173 0 0,0 0-466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22.4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1 9384 0 0,'0'0'208'0'0,"0"0"33"0"0,0 0 16 0 0,-1 0-106 0 0,-1 0-78 0 0,-10 0 10 0 0,9 0 101 0 0,3 0 27 0 0,0 0-3 0 0,0 0-4 0 0,0 0-18 0 0,3 3-8 0 0,9 9-2 0 0,-7-9 2 0 0,3-3-256 0 0,1 0 77 0 0,-1 0 67 0 0,1 0 56 0 0,-1 0 41 0 0,0 0 34 0 0,33 0 847 0 0,-28 0-788 0 0,-1 0-83 0 0,-4 0-121 0 0,-1 0-47 0 0,0 0-53 0 0,1 0-59 0 0,0 0-80 0 0,-1 0-83 0 0,1 0-91 0 0,0 0-99 0 0,-1 0-106 0 0,1 0-114 0 0,-1 0-122 0 0,-3 0 352 0 0,-1 0-32 0 0,0 0-1114 0 0,-3 0-900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22.6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8840 0 0,'0'0'197'0'0,"0"0"24"0"0,0 0 19 0 0,0 0 8 0 0,0 0-18 0 0,0 0-8 0 0,3 3-4 0 0,9 8 16 0 0,-9-8 80 0 0,-2-3-149 0 0,0-1-35 0 0,1 1 39 0 0,2 0-79 0 0,2 1-46 0 0,-4-1-8 0 0,-1 0 38 0 0,28 0 553 0 0,-1 0-117 0 0,1 0-111 0 0,0 0-104 0 0,-1 0-99 0 0,1 0-92 0 0,-1 0-87 0 0,-1 0-79 0 0,-7 0-16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23.3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425 35 7016 0 0,'0'0'201'0'0,"0"-3"51"0"0,0 1-172 0 0,0-2-22 0 0,0 2 16 0 0,0-1 91 0 0,0 2-38 0 0,0-1 36 0 0,-3 2 189 0 0,-9 0 0 0 0,6-3 1 0 0,-6-9 6 0 0,6 9 1 0 0,1 3-142 0 0,-2 0 72 0 0,-21 0 835 0 0,15 0-724 0 0,4 2-134 0 0,-4 4 36 0 0,-2 2 29 0 0,3-6-38 0 0,-4 1 38 0 0,5 3-67 0 0,2-1-76 0 0,-5 1 203 0 0,5 9-28 0 0,0-8-256 0 0,0 0 1 0 0,0-1 0 0 0,-1 0-1 0 0,0 0-108 0 0,-8 6 183 0 0,3 7-32 0 0,7-7-48 0 0,-4 1 71 0 0,3-4-46 0 0,4-4-27 0 0,0 0 1 0 0,0 0 0 0 0,-1 0 0 0 0,-2 1-102 0 0,1-2 58 0 0,5-2-34 0 0,0-1 0 0 0,-1 1-1 0 0,1-1 1 0 0,0 1 0 0 0,0 0-1 0 0,-1 0 1 0 0,2 0 0 0 0,-2 1-24 0 0,2-1 13 0 0,0 0 0 0 0,0 0 0 0 0,0 0 0 0 0,1 0 0 0 0,-1 1 0 0 0,0-1 0 0 0,1 0 0 0 0,0 0-13 0 0,-3 8 43 0 0,-4 8 35 0 0,-8 1-4 0 0,12-15-56 0 0,-1 0 1 0 0,1 0-1 0 0,1 0 1 0 0,-1 0 0 0 0,0 0-1 0 0,1 0 1 0 0,0 1-1 0 0,-1 2-18 0 0,1 4 48 0 0,1-1-1 0 0,0 1 0 0 0,1 0 0 0 0,0 0 0 0 0,1 1-47 0 0,-1 4 52 0 0,0-2 9 0 0,0-10-40 0 0,0-1 1 0 0,0 1 0 0 0,0 0-1 0 0,0 0 1 0 0,0-1-1 0 0,1 1 1 0 0,0-1 0 0 0,0 1-1 0 0,0 0 1 0 0,1 2-22 0 0,10 14 131 0 0,22 27 150 0 0,-15-27-242 0 0,-14-14-31 0 0,-1-1 0 0 0,2 0 0 0 0,-1 0 0 0 0,0-1 0 0 0,1 1 0 0 0,0-1 0 0 0,0-1 0 0 0,0 1 0 0 0,1-1 0 0 0,-1 0 0 0 0,2 0-8 0 0,25 3 120 0 0,-10 6 24 0 0,13-6 0 0 0,-16-1-82 0 0,-9-3-24 0 0,0 1 1 0 0,1-1-1 0 0,-1-1 0 0 0,9 0-38 0 0,-10 0 18 0 0,0 0-1 0 0,0 1 1 0 0,0-1-1 0 0,5 3-17 0 0,-9-2 9 0 0,0 0-1 0 0,1-1 0 0 0,0 0 1 0 0,-1 0-1 0 0,1-1 0 0 0,-1 0 1 0 0,1 0-1 0 0,0 0 0 0 0,-1-1-8 0 0,21-5 13 0 0,-20 3-23 0 0,0 2 0 0 0,-1-1 0 0 0,1 1 0 0 0,1 0 0 0 0,4 0 10 0 0,-5 1 59 0 0,0 0-113 0 0,0-1-112 0 0,-1-1-110 0 0,1 1-108 0 0,-1-1-106 0 0,0 1-105 0 0,0-1-101 0 0,-2 1 120 0 0,1-1-54 0 0,0 1-52 0 0,-1 0-52 0 0,10-2-1506 0 0,7 3-1269 0 0,-20 0 3416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25.9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9072 0 0,'0'0'200'0'0,"0"0"33"0"0,0 0 15 0 0,0 0-82 0 0,0 0-15 0 0,0 0 54 0 0,0 0 172 0 0,0 0 316 0 0,0 0 19 0 0,0 0-19 0 0,0 0-105 0 0,0 0-48 0 0,0 0-10 0 0,0 0-26 0 0,0 0-100 0 0,0 0-42 0 0,0 0-8 0 0,0 0 3 0 0,0 0 21 0 0,0 0 6 0 0,0 0 0 0 0,0 0-165 0 0,0 0-107 0 0,0 0-45 0 0,0 3-27 0 0,0 12-30 0 0,0-5-22 0 0,0-6-32 0 0,0-1-47 0 0,0-3-108 0 0,3 3-193 0 0,1 1 222 0 0,-1-1-28 0 0,-1 0-96 0 0,0-2 95 0 0,-1 0-42 0 0,-1 0-27 0 0,1 0-38 0 0,0-1-406 0 0,-1 1 102 0 0,0-1-52 0 0,1 0-773 0 0,-1 0-604 0 0,0 0-1152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26.2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6072 0 0,'0'0'133'0'0,"0"0"23"0"0,0 0 12 0 0,0 0-42 0 0,0 0 21 0 0,0 0 84 0 0,0 0 226 0 0,0 0 409 0 0,0 0 35 0 0,0 0 4 0 0,0 0-21 0 0,0 0-10 0 0,0 0-2 0 0,0 0-39 0 0,0 0-547 0 0,0 0 100 0 0,0 0 218 0 0,0 0-17 0 0,0 0-22 0 0,0 0-79 0 0,0 0-35 0 0,0 0-10 0 0,0 0-37 0 0,0 0-286 0 0,0 0 16 0 0,0 0 49 0 0,0 0-14 0 0,0 0-14 0 0,0 0-58 0 0,0 0-29 0 0,0 0-4 0 0,0 0-57 0 0,0 0-99 0 0,0 0-126 0 0,0 0-12 0 0,0 0-37 0 0,0 0-730 0 0,0 0-53 0 0,0 0-6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6:50.4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7248 0 0,'4'0'30'0'0,"-1"0"117"0"0,-1 0 43 0 0,-2 0 48 0 0,0 1 629 0 0,-2 0-316 0 0,0 0-248 0 0,1 0-114 0 0,-1 1-78 0 0,1-1-89 0 0,0 1-76 0 0,1 0-86 0 0,0 1-94 0 0,0-1 292 0 0,-3-2 13 0 0,-7 0 20 0 0,8 0-78 0 0,1 1-65 0 0,1 0-61 0 0,0 0-85 0 0,0 1-100 0 0,0 0-91 0 0,0 0 49 0 0,1 0-35 0 0,1 3-448 0 0,2 1-360 0 0,5 4-683 0 0</inkml:trace>
  <inkml:trace contextRef="#ctx0" brushRef="#br0" timeOffset="282.58">64 269 5784 0 0,'0'0'132'0'0,"0"0"17"0"0,0 0 10 0 0,0 2-26 0 0,0 16 79 0 0,0-12 5 0 0,0-3-97 0 0,0-1 447 0 0,0-2 17 0 0,0 0-1 0 0,0 0-31 0 0,0 0-10 0 0,0 0-4 0 0,0 0-17 0 0,0 0-62 0 0,0 0-31 0 0,0 0-4 0 0,0 0-8 0 0,0 0-35 0 0,0 0-18 0 0,0 0-3 0 0,0 0-36 0 0,0 0-239 0 0,0 0 2 0 0,0 0 17 0 0,0 0-10 0 0,0 0-8 0 0,0 0-18 0 0,0 0-36 0 0,0 0-123 0 0,0 0 58 0 0,0 0-16 0 0,0 0-24 0 0,0 0-38 0 0,-1 0-18 0 0,1 0-39 0 0,-1 0-46 0 0,0 0-50 0 0,1 0-55 0 0,-1 0-51 0 0,-1 0-45 0 0,1 0-39 0 0,0 0-135 0 0,-1 0-39 0 0,0 0-164 0 0,-2 0-437 0 0</inkml:trace>
  <inkml:trace contextRef="#ctx0" brushRef="#br0" timeOffset="18904.58">285 127 4488 0 0,'-3'-3'99'0'0,"-1"-1"-57"0"0,0 0-4 0 0,0 1 0 0 0,1-1 0 0 0,-1 0 0 0 0,1 0 0 0 0,-1-2-38 0 0,-1-7 110 0 0,-6 8-87 0 0,9-2-14 0 0,2 3 25 0 0,0 4-34 0 0,0-2 69 0 0,0 2 80 0 0,0 0 134 0 0,0 0 5 0 0,0-4-29 0 0,0 2-107 0 0,0 0-68 0 0,0-2 7 0 0,0 2-11 0 0,0 0 311 0 0,2 2 8 0 0,4-1-212 0 0,5-4 339 0 0,-7 3-378 0 0,-1-1-53 0 0,0 1-93 0 0,0-1 228 0 0,0 2-102 0 0,1 1-65 0 0,1 1-31 0 0,-2-1 43 0 0,2 0-4 0 0,-1-1 57 0 0,7-4 440 0 0,-7 2-377 0 0,0 1-114 0 0,-2 1-86 0 0,0 0-39 0 0,11-3 161 0 0,9 5-4 0 0,-10-1-51 0 0,4-2 2 0 0,-8-3-50 0 0,-6 4-11 0 0,-1 0 0 0 0,0 0-1 0 0,1 0 1 0 0,-1 0 0 0 0,1 0 0 0 0,0 1 0 0 0,-1-1 0 0 0,1 1-1 0 0,-1-1 1 0 0,1 1 0 0 0,2-1 1 0 0,1 4-59 0 0,-2 0 57 0 0,0-1 0 0 0,0 1 1 0 0,0-1-1 0 0,1 0 0 0 0,-1 0 0 0 0,0 0 0 0 0,1-1 0 0 0,1 1 2 0 0,2 1-60 0 0,0-1-60 0 0,-1 1-57 0 0,1-1-80 0 0,-4 0 44 0 0,1-1-35 0 0,3 2-339 0 0,1 1-241 0 0,3 2-555 0 0,-10-6 1313 0 0</inkml:trace>
  <inkml:trace contextRef="#ctx0" brushRef="#br0" timeOffset="19217.43">253 237 4432 0 0,'0'13'99'0'0,"0"-10"11"0"0,0-3 10 0 0,6 0 23 0 0,15 0 69 0 0,-16 0 32 0 0,-2-3 4 0 0,5-3-102 0 0,2 2 66 0 0,2 2 54 0 0,2 1 38 0 0,-2-1-44 0 0,-3-3-48 0 0,4-1-12 0 0,-8 5-161 0 0,-1 0 0 0 0,1 1 0 0 0,-1-1 0 0 0,1 1 0 0 0,-1 0 0 0 0,3 0-39 0 0,4 0 86 0 0,3-2 31 0 0,-3-3-41 0 0,2-1-30 0 0,-11 5-44 0 0,1 1 0 0 0,-1-1 0 0 0,0 1-1 0 0,1 0 1 0 0,-1 0 0 0 0,1 0-1 0 0,-1 0 1 0 0,0 0 0 0 0,1 1 0 0 0,-1-1-1 0 0,3 1-1 0 0,8 3-9 0 0,-3-1-68 0 0,-1 0-69 0 0,1 0-102 0 0,-2 0-89 0 0,1 0-91 0 0,2 1-176 0 0,5 1-411 0 0,-13-4 797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33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6448 0 0,'0'0'141'0'0,"0"0"23"0"0,0 3 13 0 0,0 0-118 0 0,0 10 38 0 0,3-3-63 0 0,4-5-34 0 0,-7-5 0 0 0,1 0 0 0 0,-1 0 0 0 0,0 1 0 0 0,1-1 0 0 0,-1 0 0 0 0,1 0 0 0 0,-1 1 0 0 0,0-1 0 0 0,1 1 0 0 0,-1-1 0 0 0,0 0 0 0 0,1 1 0 0 0,-1-1 0 0 0,0 1 0 0 0,0-1 0 0 0,1 0 0 0 0,-1 1 0 0 0,0-1 0 0 0,0 1 0 0 0,0-1 0 0 0,0 1 0 0 0,1-1 0 0 0,-1 1 0 0 0,0-1 0 0 0,0 1 0 0 0,0-1 0 0 0,0 1 0 0 0,0-1 0 0 0,0 1 0 0 0,0-1 0 0 0,-1 1 0 0 0,1 0 0 0 0,0 4 29 0 0,0 1 51 0 0,-1 6 143 0 0,1-10-152 0 0,0 0 0 0 0,0 0 0 0 0,0 1 0 0 0,0-1 0 0 0,1 0 0 0 0,-1 1 0 0 0,1-1 0 0 0,-1 0-1 0 0,2 2-70 0 0,3 4 245 0 0,0 2 115 0 0,-2 6 71 0 0,-2-3-211 0 0,5 8 157 0 0,1 3 48 0 0,-5-8-197 0 0,-2 1 90 0 0,1-3-88 0 0,2 1-31 0 0,2 6 42 0 0,-1-7-69 0 0,-3 5 57 0 0,0-2 25 0 0,2-5 12 0 0,3 1-10 0 0,-4-10-198 0 0,-1 0 0 0 0,0 0 0 0 0,0 1 0 0 0,-1-1 0 0 0,1 1-1 0 0,-1-1 1 0 0,1 0-58 0 0,-1 8 176 0 0,0 2 70 0 0,0-6-82 0 0,0 5 62 0 0,3 0-70 0 0,2-4-74 0 0,-4-6-65 0 0,0-1 0 0 0,0 1 1 0 0,-1-1-1 0 0,1 0 0 0 0,0 1 1 0 0,0 0-1 0 0,-1-1 0 0 0,1 1 1 0 0,-1-1-1 0 0,0 1 0 0 0,1 0 1 0 0,-1-1-1 0 0,0 1 0 0 0,0 0-17 0 0,0 8 125 0 0,-1 1 59 0 0,2 3 139 0 0,0-13-305 0 0,-1 0 0 0 0,0-1 0 0 0,0 1 0 0 0,0 0 1 0 0,1-1-1 0 0,-1 1 0 0 0,0-1 0 0 0,1 1 0 0 0,-1 0 0 0 0,0-1 1 0 0,1 1-1 0 0,-1-1 0 0 0,1 1 0 0 0,-1-1 0 0 0,1 1-18 0 0,6 1 95 0 0,-7-2-92 0 0,0 0 1 0 0,0 0 0 0 0,1 0-1 0 0,-1 0 1 0 0,0 0-1 0 0,0 0 1 0 0,0 0-1 0 0,0 0 1 0 0,0 0-1 0 0,0 0 1 0 0,0 0 0 0 0,0 0-1 0 0,0 0 1 0 0,0 0-1 0 0,1 0 1 0 0,-1 0-1 0 0,0 0 1 0 0,0 0-1 0 0,0 0 1 0 0,0 0 0 0 0,0 0-1 0 0,0 0 1 0 0,0 0-1 0 0,0 0 1 0 0,0 0-1 0 0,0 0 1 0 0,0 0-1 0 0,1 0 1 0 0,-1 1 0 0 0,0-1-1 0 0,0 0 1 0 0,0 0-1 0 0,0 0 1 0 0,0 0-1 0 0,0 0 1 0 0,0 0-1 0 0,0 0 1 0 0,0 0 0 0 0,0 0-1 0 0,0 0 1 0 0,0 0-1 0 0,0 0 1 0 0,0 1-1 0 0,0-1 1 0 0,0 0-1 0 0,0 0 1 0 0,0 0 0 0 0,0 0-1 0 0,0 0 1 0 0,0 0-1 0 0,0 0 1 0 0,0 0-1 0 0,0 0 1 0 0,0 0-1 0 0,0 1 1 0 0,0-1 0 0 0,0 0-4 0 0,0 10 200 0 0,0-7 0 0 0,-3 0-2 0 0,-7 7-4 0 0,7-7-3 0 0,3-3 1 0 0,0 0 12 0 0,0 0 51 0 0,0 0 22 0 0,0 0 3 0 0,0 0-29 0 0,-3-3-123 0 0,-7-7-52 0 0,7 7-11 0 0,1 0-1 0 0,-9-7 0 0 0,7 3 23 0 0,5-2-64 0 0,0 6-5 0 0,-2 2-13 0 0,1-1 0 0 0,0 0 0 0 0,0 0 0 0 0,-1 0 0 0 0,1 1 0 0 0,-1-1 0 0 0,1 0 0 0 0,-1 1 0 0 0,0-1 0 0 0,1 0 0 0 0,-1 1 0 0 0,0-1 0 0 0,0 1-5 0 0,0-1 4 0 0,0 1 0 0 0,0-1 0 0 0,0 1 0 0 0,0-1 1 0 0,1 0-1 0 0,-1 1 0 0 0,0-1 0 0 0,1 0 0 0 0,0 0 0 0 0,-1 1 0 0 0,1-1 0 0 0,0 0 0 0 0,0 0-4 0 0,0-94 117 0 0,0 5-88 0 0,0 88-29 0 0,0 0 0 0 0,0 0 0 0 0,1-1 0 0 0,-1 1 0 0 0,1 0 0 0 0,0 0 0 0 0,0 0 0 0 0,0 0 0 0 0,0 0 0 0 0,1-2 0 0 0,3-6 0 0 0,8-34 1 0 0,-1 4-5 0 0,0 14-46 0 0,-10 24 43 0 0,0-1 0 0 0,1 1 0 0 0,0 0 0 0 0,-1 0 0 0 0,1 0 0 0 0,3-2 7 0 0,-3 3-8 0 0,0-1 0 0 0,0 0 0 0 0,0 0 0 0 0,-1 0 1 0 0,1 0-1 0 0,1-3 8 0 0,0-5-43 0 0,-3 10 41 0 0,-1-1-1 0 0,0 1 0 0 0,1 0 1 0 0,-1 0-1 0 0,1 0 0 0 0,-1 0 1 0 0,1 0-1 0 0,0 0 0 0 0,-1 0 0 0 0,1 0 1 0 0,0 0-1 0 0,0 0 0 0 0,0 1 1 0 0,0-1-1 0 0,0 0 0 0 0,-1 0 1 0 0,1 1-1 0 0,1-1 3 0 0,9-4-57 0 0,1-1-7 0 0,-1-4-38 0 0,15-7-25 0 0,-7 7-18 0 0,-19 10 143 0 0,4-1-243 0 0,0 0 106 0 0,13-1-47 0 0,-14 2 111 0 0,1 0-42 0 0,0 0-59 0 0,0 0-72 0 0,-1 1-86 0 0,1-1-99 0 0,-2 0 112 0 0,0 0-46 0 0,0 0-49 0 0,1 1-52 0 0,-1-1-56 0 0,0 0-59 0 0,-1 0-61 0 0,1 0-67 0 0,4 0-1296 0 0,4 0-1132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35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8088 0 0,'0'0'182'0'0,"0"0"29"0"0,0 0 12 0 0,0 3-37 0 0,1 33 366 0 0,5-21-97 0 0,0-6-264 0 0,-2 8 279 0 0,-5 12 326 0 0,0-9-238 0 0,1-17-486 0 0,1 0 0 0 0,-1 0 0 0 0,0 1 0 0 0,1-1 0 0 0,0 0 1 0 0,0 0-1 0 0,0 2-72 0 0,7 13 423 0 0,-7-16-347 0 0,0 0 1 0 0,0 1 0 0 0,-1-1 0 0 0,1 1 0 0 0,-1-1 0 0 0,0 0 0 0 0,1 1-1 0 0,-1-1 1 0 0,0 1 0 0 0,-1-1 0 0 0,1 1 0 0 0,0 0-77 0 0,-1 0 104 0 0,1 1 1 0 0,0-1 0 0 0,0 0 0 0 0,0 1-1 0 0,0-1 1 0 0,1 1 0 0 0,-1-1 0 0 0,2 3-105 0 0,8 18 414 0 0,-8-20-195 0 0,-1-1-42 0 0,1 3 75 0 0,-2 1-84 0 0,-1 2-45 0 0,0-4-34 0 0,1-2 9 0 0,0 10 193 0 0,0-10-3 0 0,0-3-13 0 0,0 0-56 0 0,0 0-26 0 0,0 0-8 0 0,0 0 2 0 0,0 0 12 0 0,0 0 7 0 0,0 0 2 0 0,0 0 0 0 0,0 0 0 0 0,0 0 0 0 0,0 0 0 0 0,0 0-13 0 0,0 0-55 0 0,0-3-20 0 0,0 1-106 0 0,0 1-1 0 0,-1-1 1 0 0,1 1-1 0 0,-1-1 1 0 0,1 1-1 0 0,-1-1 1 0 0,1 1-1 0 0,-1-1 1 0 0,0 1-1 0 0,1-1 1 0 0,-1 1 0 0 0,0-1-14 0 0,0 1 9 0 0,-1-1 1 0 0,2 0 0 0 0,-1 1-1 0 0,0-1 1 0 0,0 0 0 0 0,0 0-1 0 0,1 0 1 0 0,-1 0 0 0 0,1 0-1 0 0,0 0 1 0 0,-1 0 0 0 0,1-1-10 0 0,0-78 158 0 0,1 75-154 0 0,-1 0 0 0 0,2 0 0 0 0,-1 0-1 0 0,0 1 1 0 0,2-4-4 0 0,-1 3 11 0 0,0 1-1 0 0,-1 0 1 0 0,0 0 0 0 0,0-1-1 0 0,0-3-10 0 0,-1 3 2 0 0,0-1 0 0 0,1 1-1 0 0,0-1 1 0 0,0 1-1 0 0,1 0 1 0 0,0 0-1 0 0,1-5-1 0 0,0 3 1 0 0,1-3-1 0 0,1 1 0 0 0,-1-1 0 0 0,5-5 0 0 0,1-2 0 0 0,-5 5 0 0 0,5 8-18 0 0,-5-2-37 0 0,-5 7 51 0 0,0 0 0 0 0,0-1 0 0 0,1 1-1 0 0,-1-1 1 0 0,0 1 0 0 0,1 0 0 0 0,-1-1 0 0 0,0 1-1 0 0,1-1 1 0 0,-1 1 0 0 0,0 0 0 0 0,1-1 0 0 0,-1 1-1 0 0,1 0 1 0 0,-1 0 0 0 0,1-1 0 0 0,-1 1-1 0 0,0 0 1 0 0,1 0 0 0 0,-1 0 0 0 0,1 0 0 0 0,-1 0-1 0 0,1-1 1 0 0,-1 1 0 0 0,1 0 0 0 0,-1 0-1 0 0,1 0 1 0 0,-1 0 0 0 0,1 0 0 0 0,-1 1 0 0 0,1-1-1 0 0,0 0 5 0 0,0 0-15 0 0,1 0 0 0 0,0 0 0 0 0,-1-1-1 0 0,1 1 1 0 0,0 0 0 0 0,-1-1 0 0 0,1 1-1 0 0,0-1 1 0 0,-1 0 0 0 0,1 1 0 0 0,-1-1-1 0 0,0 0 1 0 0,1 0 0 0 0,-1 0 0 0 0,1 0-1 0 0,-1 0 1 0 0,0 0 0 0 0,1-1 15 0 0,1-1-165 0 0,1 2 74 0 0,0 1 44 0 0,1 1 24 0 0,-3-1-33 0 0,2 0-94 0 0,0 0 72 0 0,-1 0 47 0 0,5 0 17 0 0,-3 0-44 0 0,-1 0-49 0 0,-1 0-80 0 0,-1 0 41 0 0,1 0-36 0 0,-1 0-38 0 0,0 0-44 0 0,0 0-47 0 0,1 0-50 0 0,-1 0-54 0 0,1 0-59 0 0,-2 0 61 0 0,0 0-58 0 0,0 0-51 0 0,0 0-45 0 0,1 0-164 0 0,0 0-45 0 0,0 0-197 0 0,1 0-535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35.9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8928 0 0,'0'0'200'0'0,"0"0"33"0"0,0 0 14 0 0,0 0-88 0 0,0 0-21 0 0,0 0 42 0 0,0 0 144 0 0,0 0 268 0 0,0 0 16 0 0,0 0-27 0 0,0 0-137 0 0,0 0-57 0 0,0 2-16 0 0,0 10 112 0 0,0-1-71 0 0,0 2-61 0 0,0-1-50 0 0,0 11 150 0 0,0 30 466 0 0,1-42-745 0 0,5 1 16 0 0,1 1 9 0 0,-6 1-22 0 0,-1 14 80 0 0,0 20 250 0 0,2-37-386 0 0,4 1-28 0 0,0 1 18 0 0,-4 1 44 0 0,-2 12 30 0 0,0-23-102 0 0,0-3-1 0 0,0 0-2 0 0,0 0-12 0 0,0 0-2 0 0,0 0 0 0 0,0 0 7 0 0,0 0 28 0 0,0 0 11 0 0,0 0 2 0 0,0 0 0 0 0,0 0 0 0 0,0 0 0 0 0,0 0 0 0 0,0 0-5 0 0,0 0-23 0 0,0 0-11 0 0,0-3-1 0 0,0 0-45 0 0,0 1-22 0 0,0 0 0 0 0,0 1 1 0 0,0-1-1 0 0,0 0 1 0 0,0 0-1 0 0,0 0 0 0 0,0 0 1 0 0,1 1-1 0 0,-1-1 0 0 0,1 0 1 0 0,0-1-6 0 0,3 1 19 0 0,2-4 15 0 0,-5 4-31 0 0,-1 0 1 0 0,1 0-1 0 0,-1 0 0 0 0,0 0 0 0 0,1 0 1 0 0,-1 0-1 0 0,0 0 0 0 0,-1 0 0 0 0,1-1-3 0 0,0-2 9 0 0,0 1 1 0 0,0-1-1 0 0,0 1 0 0 0,0 0 0 0 0,1-1 0 0 0,0 1 0 0 0,1-4-9 0 0,1-2 0 0 0,9-25 0 0 0,-10 32 0 0 0,0-1 0 0 0,0 0 0 0 0,-1 1 0 0 0,1-1 0 0 0,-1 0 0 0 0,0 0 0 0 0,0 0 0 0 0,0 0 0 0 0,-1 0 0 0 0,1-3 0 0 0,-2 6 0 0 0,1-1 0 0 0,1 0 0 0 0,-1 1 0 0 0,0-1 0 0 0,0 0 0 0 0,1 1 0 0 0,-1-1 0 0 0,1 0 0 0 0,-1 1 0 0 0,1-1 0 0 0,0 1 0 0 0,0-1 0 0 0,-1 1 0 0 0,1-1 0 0 0,6-10 0 0 0,-2-15 0 0 0,-3 22 0 0 0,0-1 0 0 0,0 1 0 0 0,1 0 0 0 0,0-1 0 0 0,0 1 0 0 0,0 0 0 0 0,1 1 0 0 0,3-5 0 0 0,14-13 0 0 0,-18 19 2 0 0,20-6-20 0 0,-17 5-9 0 0,6-3-13 0 0,-11 6 39 0 0,-1 1 0 0 0,0 0 0 0 0,1 0 0 0 0,-1 0 0 0 0,0 0 0 0 0,1 0 0 0 0,-1-1 0 0 0,1 1 0 0 0,-1 0 0 0 0,0 0 1 0 0,1 0-1 0 0,-1 0 0 0 0,1 0 0 0 0,-1 0 0 0 0,0 0 0 0 0,1 1 0 0 0,-1-1 0 0 0,1 0 0 0 0,-1 0 0 0 0,0 0 0 0 0,1 0 0 0 0,-1 0 0 0 0,1 1 0 0 0,-1-1 0 0 0,0 0 0 0 0,1 0 0 0 0,-1 1 1 0 0,5 5-36 0 0,-5-5 35 0 0,0-1 0 0 0,0 1-1 0 0,0-1 1 0 0,1 0 0 0 0,-1 1-1 0 0,0-1 1 0 0,1 1 0 0 0,-1-1-1 0 0,0 0 1 0 0,1 1 0 0 0,-1-1-1 0 0,1 0 1 0 0,-1 0 0 0 0,0 1-1 0 0,1-1 1 0 0,-1 0 0 0 0,1 0-1 0 0,-1 1 1 0 0,1-1-1 0 0,-1 0 1 0 0,1 0 0 0 0,-1 0-1 0 0,1 0 1 0 0,-1 0 0 0 0,1 0-1 0 0,-1 0 1 0 0,1 0 0 0 0,-1 0-1 0 0,1 0 1 0 0,-1 0 0 0 0,1 0-1 0 0,-1 0 2 0 0,1 0-1 0 0,-1 0-1 0 0,1-1 0 0 0,-1 1 0 0 0,1 0 0 0 0,-1 0 1 0 0,1 0-1 0 0,-1 0 0 0 0,1 0 0 0 0,-1 0 1 0 0,1 0-1 0 0,-1 1 0 0 0,1-1 0 0 0,-1 0 0 0 0,1 0 1 0 0,-1 0-1 0 0,1 0 0 0 0,-1 1 0 0 0,1-1 0 0 0,-1 0 1 0 0,1 0-1 0 0,-1 1 0 0 0,0-1 0 0 0,1 0 1 0 0,-1 1-1 0 0,0-1 0 0 0,1 0 0 0 0,-1 1 0 0 0,0-1 1 0 0,1 1-1 0 0,-1-1 0 0 0,0 1 0 0 0,0-1 2 0 0,5 7-13 0 0,5-2-30 0 0,6 24 19 0 0,-11-19-13 0 0,-4-7 34 0 0,0-1-1 0 0,0 0 1 0 0,0 1 0 0 0,1-1-1 0 0,-1 0 1 0 0,0 0 0 0 0,1 0 0 0 0,0 0-1 0 0,0 0 4 0 0,11 11-10 0 0,-9-8-37 0 0,-4 2 40 0 0,1-1 7 0 0,25 42 0 0 0,-20-17 0 0 0,9 1 0 0 0,-4-17 0 0 0,-9 1 0 0 0,-2 0 0 0 0,0 0 0 0 0,0-3 22 0 0,3-8 84 0 0,8 6 22 0 0,-9-9 0 0 0,-2-2-5 0 0,0 0-23 0 0,0 0-11 0 0,0 0-1 0 0,0 0 12 0 0,0 0 52 0 0,0 0 28 0 0,0 0 4 0 0,0 0-9 0 0,0 3-38 0 0,0 7-10 0 0,0-7-6 0 0,0-3-1 0 0,0 0 0 0 0,0 0 0 0 0,0 0 0 0 0,0 0-4 0 0,0 0-17 0 0,0 0-10 0 0,0 0-1 0 0,0 0-1 0 0,0 0-6 0 0,0 0-3 0 0,0 0-36 0 0,0 0-61 0 0,0 0-24 0 0,0 0-22 0 0,0 0-34 0 0,0 0-39 0 0,0 0-34 0 0,0 0-135 0 0,0 0-39 0 0,0 0-910 0 0,0 0-51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33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1 569 6880 0 0,'0'0'157'0'0,"0"0"23"0"0,2 0 11 0 0,5 1-107 0 0,2-2-3 0 0,20-12-54 0 0,-21 9-10 0 0,4-3 92 0 0,-1 2 106 0 0,21 0 524 0 0,-28 3-628 0 0,10-5 159 0 0,-3 0 42 0 0,-6-4-5 0 0,6 5-17 0 0,3-1-65 0 0,-10 5-139 0 0,1-1-28 0 0,5-2 126 0 0,11-9 363 0 0,-16 8-409 0 0,-1-1-42 0 0,1-6 77 0 0,2 9-71 0 0,-7 3-96 0 0,1 1 0 0 0,-1 0 0 0 0,0 0 0 0 0,1 0 0 0 0,-1-1-1 0 0,1 1 1 0 0,-1 0 0 0 0,0 0 0 0 0,1-1 0 0 0,-1 1-1 0 0,0 0 1 0 0,0-1 0 0 0,1 1 0 0 0,-1 0 0 0 0,0-1-1 0 0,0 1 1 0 0,0 0 0 0 0,1-1 0 0 0,-1 1 0 0 0,0-1 0 0 0,0 1-1 0 0,0 0 1 0 0,0-1 0 0 0,0 1 0 0 0,0-1 0 0 0,0 1-1 0 0,0-1 1 0 0,0 1 0 0 0,0 0 0 0 0,0-1 0 0 0,0 0-6 0 0,3-4 124 0 0,7-8-47 0 0,-7 0-5 0 0,-3 0 19 0 0,1-4-25 0 0,-1 16-61 0 0,0 0-1 0 0,0-1 0 0 0,0 1 0 0 0,0 0 0 0 0,0 0 1 0 0,0-1-1 0 0,-1 1 0 0 0,1 0 0 0 0,0 0 0 0 0,-1 0 1 0 0,1-1-1 0 0,-1 1 0 0 0,0 0-4 0 0,-9-5 11 0 0,5-4-1 0 0,-6 5 33 0 0,6-6-32 0 0,4 11-17 0 0,-9-3 28 0 0,9 2-16 0 0,0 1-1 0 0,0 0 0 0 0,0 0 0 0 0,0 0 0 0 0,0 0 0 0 0,0 0 1 0 0,0 0-1 0 0,0 0 0 0 0,0 0 0 0 0,0 0 0 0 0,0 0 0 0 0,0 0 1 0 0,0 0-1 0 0,0 1 0 0 0,1-1 0 0 0,-1 1 0 0 0,0-1 0 0 0,0 0 1 0 0,0 1-1 0 0,0-1 0 0 0,0 1-5 0 0,-12 10 11 0 0,-3-6-11 0 0,1 8 0 0 0,7-6 0 0 0,4-4 9 0 0,1 0 0 0 0,0 1-1 0 0,0-1 1 0 0,0 1 0 0 0,0-1 0 0 0,1 2-9 0 0,-3 5 10 0 0,4-8-8 0 0,0 1 0 0 0,0-1 0 0 0,0 0 0 0 0,-1 0 0 0 0,1 0 0 0 0,-1 0 0 0 0,1 0 0 0 0,-1 0 0 0 0,0 0-2 0 0,-2 3 39 0 0,0 1-1 0 0,0 0 1 0 0,0 0-1 0 0,0 0 1 0 0,1 0-1 0 0,0 1-38 0 0,0-2 24 0 0,-9 30 144 0 0,9-25-110 0 0,1-6-10 0 0,1 0 0 0 0,1 0 0 0 0,-1 0 0 0 0,1 0 0 0 0,-1 3-48 0 0,2 17 167 0 0,0-12-106 0 0,-1 20 137 0 0,0 31 100 0 0,3-58-208 0 0,1 0-53 0 0,0 1 0 0 0,-1 0 0 0 0,1 0 0 0 0,0 2-37 0 0,3 6 28 0 0,-7-14-28 0 0,2 5 0 0 0,-2-5 0 0 0,1 1 0 0 0,-1 0 0 0 0,0-1 0 0 0,1 1 0 0 0,-1 0 0 0 0,0-1 0 0 0,1 1 0 0 0,-1-1 0 0 0,1 1 0 0 0,-1-1 0 0 0,0 1 0 0 0,1-1 0 0 0,0 1 0 0 0,-1-1 0 0 0,1 1 0 0 0,-1-1 0 0 0,1 0 0 0 0,-1 1 0 0 0,1-1 0 0 0,0 0 0 0 0,-1 1 0 0 0,1-1 0 0 0,4 2 0 0 0,27 25 53 0 0,-19-22-32 0 0,-9 1 8 0 0,-3-5-28 0 0,-1-1 0 0 0,0 1 0 0 0,0-1 1 0 0,1 1-1 0 0,-1-1 0 0 0,0 0 0 0 0,1 1 0 0 0,-1-1 1 0 0,0 0-1 0 0,1 1 0 0 0,-1-1 0 0 0,0 0 0 0 0,1 1 0 0 0,-1-1 1 0 0,1 0-1 0 0,-1 0 0 0 0,1 1 0 0 0,-1-1 0 0 0,1 0 1 0 0,-1 0-1 0 0,0 0 0 0 0,1 0 0 0 0,-1 0 0 0 0,1 0 1 0 0,-1 0-1 0 0,1 0 0 0 0,-1 0 0 0 0,1 0 0 0 0,-1 0 1 0 0,1 0-1 0 0,-1 0 0 0 0,1 0-1 0 0,13 0 33 0 0,15 0 62 0 0,7 0-76 0 0,-32 0-1 0 0,0-1-96 0 0,-1 0-89 0 0,0 0-82 0 0,-1 0-75 0 0,1 0-68 0 0,-1-1-61 0 0,1 1-55 0 0,1-2-407 0 0,0 1-93 0 0,2 0-741 0 0,4 1-994 0 0</inkml:trace>
  <inkml:trace contextRef="#ctx0" brushRef="#br0" timeOffset="375.27">600 1 5456 0 0,'0'0'158'0'0,"0"0"-35"0"0,0 0 4 0 0,0 0 54 0 0,0 0 163 0 0,0 0 301 0 0,3 3 25 0 0,7 7-21 0 0,-7-7-94 0 0,0-1-41 0 0,7 9-8 0 0,-9-10-302 0 0,0 1-38 0 0,1 0 71 0 0,-1 1-85 0 0,-1 1-75 0 0,0 0-16 0 0,0-2 59 0 0,5 6 129 0 0,1 2 102 0 0,-4 4 88 0 0,-2-7-201 0 0,0-5-163 0 0,0 0-1 0 0,0 0 0 0 0,0 1 0 0 0,0-1 1 0 0,0 0-1 0 0,0 0 0 0 0,1 0 0 0 0,-1 0 1 0 0,1 0-1 0 0,0 1-74 0 0,3 4 177 0 0,-2 0-37 0 0,0-5-67 0 0,-1 1-1 0 0,0 0 0 0 0,0 0 0 0 0,-1 0 0 0 0,1 1 0 0 0,-1-1 1 0 0,1 2-73 0 0,-1 6 217 0 0,0 4 86 0 0,1-7-149 0 0,0-1 0 0 0,0 0 0 0 0,0 1 0 0 0,3 5-154 0 0,-2-5 161 0 0,0 0 0 0 0,-1 0 0 0 0,1 1 0 0 0,-1 7-161 0 0,-1 23 463 0 0,0 0-73 0 0,0-1-64 0 0,0-1-50 0 0,0 30 131 0 0,0 44 162 0 0,0-63-298 0 0,2-37-199 0 0,3 0-13 0 0,2 3 30 0 0,-5 0 38 0 0,-2-13-273 0 0,0 0 47 0 0,0-1 41 0 0,0 1 37 0 0,0-1 52 0 0,0 0 65 0 0,0 0 360 0 0,0 1-342 0 0,0-1-107 0 0,0 1-48 0 0,0 0-55 0 0,0 0-64 0 0,0 0-45 0 0,0 1-65 0 0,0 0-71 0 0,0 1-77 0 0,0-1-84 0 0,0 2-90 0 0,0-1-96 0 0,0 2-103 0 0,0-5 392 0 0,0 0-48 0 0,0 0-44 0 0,0 0-37 0 0,0 0-148 0 0,0 0-38 0 0,0 0-1556 0 0</inkml:trace>
  <inkml:trace contextRef="#ctx0" brushRef="#br0" timeOffset="644.15">442 458 6000 0 0,'0'0'174'0'0,"0"0"-41"0"0,0 0-2 0 0,0 0 55 0 0,0 0 163 0 0,0 0 303 0 0,0 0 20 0 0,3 0-27 0 0,1 0-448 0 0,-1 1 15 0 0,7-2 340 0 0,-5 1-279 0 0,-1-1-158 0 0,-1 0-94 0 0,10-10 415 0 0,-13 11-418 0 0,0 0 1 0 0,1 0 0 0 0,-1-1 0 0 0,0 1-1 0 0,0 0 1 0 0,1 0 0 0 0,-1 0-1 0 0,0-1 1 0 0,1 1 0 0 0,-1 0 0 0 0,0 0-1 0 0,0 0 1 0 0,1 0 0 0 0,-1 0-1 0 0,0 0 1 0 0,1-1 0 0 0,-1 1 0 0 0,0 0-1 0 0,1 0 1 0 0,-1 0 0 0 0,0 0-1 0 0,1 0 1 0 0,-1 0 0 0 0,0 0 0 0 0,1 1-1 0 0,-1-1-18 0 0,2 0 73 0 0,1 0 0 0 0,0 0 0 0 0,-1-1-1 0 0,1 1 1 0 0,-1 0 0 0 0,0-1 0 0 0,2 0-73 0 0,6-12 512 0 0,-8 11-469 0 0,0 1 0 0 0,-1 0 0 0 0,1-1 0 0 0,0 1 0 0 0,0 0 0 0 0,0 0 0 0 0,0 0 0 0 0,0 0 0 0 0,0 0 0 0 0,0 0 0 0 0,0 1 0 0 0,1-1-43 0 0,6 0 146 0 0,1 0 34 0 0,7-1 15 0 0,-9-1-66 0 0,-1 0-1 0 0,0 0 1 0 0,0 0-1 0 0,3-3-128 0 0,10-5 167 0 0,-1-1-51 0 0,-14 9-83 0 0,-1 0 0 0 0,1 0 0 0 0,0 0-1 0 0,0 1 1 0 0,2-1-33 0 0,14-3 78 0 0,-17 6-62 0 0,1-1 1 0 0,0-1-1 0 0,-1 1 0 0 0,1-1 1 0 0,-1 0-1 0 0,0 0 0 0 0,2-1-16 0 0,1-1 6 0 0,-1 1-1 0 0,1-1 0 0 0,0 2 1 0 0,0-1-1 0 0,0 0 0 0 0,1 1 1 0 0,1 0-6 0 0,12-4 33 0 0,-3 4-39 0 0,-16 2-4 0 0,-1 0 1 0 0,1 0-1 0 0,-1 0 1 0 0,0 0-1 0 0,1-1 1 0 0,-1 1-1 0 0,1 0 1 0 0,-1-1-1 0 0,0 1 1 0 0,1-1 9 0 0,5-2-82 0 0,8-3 25 0 0,-10 4-19 0 0,-1 1-47 0 0,0 0-73 0 0,0 1-93 0 0,-1 0-110 0 0,-1 0 81 0 0,-1 0-49 0 0,0 0-44 0 0,-1 0-39 0 0,1 0-133 0 0,-1 0-38 0 0,1 0-161 0 0,-1 0-432 0 0</inkml:trace>
  <inkml:trace contextRef="#ctx0" brushRef="#br0" timeOffset="1130.06">1010 316 9072 0 0,'0'0'200'0'0,"0"0"33"0"0,0 0 15 0 0,0 3-36 0 0,0-2-210 0 0,0-1 0 0 0,0 1 1 0 0,0-1-1 0 0,0 1 0 0 0,1 0 0 0 0,-1-1 1 0 0,0 1-1 0 0,0-1 0 0 0,0 1 0 0 0,1-1 0 0 0,-1 1 1 0 0,0-1-1 0 0,0 1 0 0 0,1-1 0 0 0,-1 1 1 0 0,0-1-1 0 0,1 1 0 0 0,-1-1 0 0 0,1 1 0 0 0,-1-1 1 0 0,1 0-1 0 0,-1 1 0 0 0,1-1 0 0 0,-1 0-2 0 0,1 1 0 0 0,0-1-1 0 0,-1 1 1 0 0,1-1 0 0 0,0 1-1 0 0,-1-1 1 0 0,1 1-1 0 0,-1-1 1 0 0,1 1-1 0 0,-1-1 1 0 0,0 1 0 0 0,1 0-1 0 0,-1-1 1 0 0,0 1-1 0 0,1 0 1 0 0,-1-1-1 0 0,0 1 1 0 0,1 0 0 0 0,-1 0-1 0 0,0-1 1 0 0,0 1-1 0 0,0 0 1 0 0,0 0 0 0 0,0-1-1 0 0,0 1 1 0 0,0 0 0 0 0,0 7 22 0 0,-1 0 39 0 0,1 27 311 0 0,4-23-251 0 0,2 1 12 0 0,-5-10-99 0 0,0 1 0 0 0,0-1 0 0 0,0 0 0 0 0,0 1 0 0 0,0-1 0 0 0,-1 0 0 0 0,0 1-34 0 0,1 6 115 0 0,-1 3 47 0 0,0 6 21 0 0,0 0 84 0 0,0 4 124 0 0,0 8 250 0 0,1-22-390 0 0,0-1-33 0 0,5 3 138 0 0,-5-10-317 0 0,0 0 0 0 0,0 1 0 0 0,0-1 0 0 0,-1 1 0 0 0,1-1 1 0 0,0 1-1 0 0,-1-1 0 0 0,0 1 0 0 0,1-1 0 0 0,-1 1 0 0 0,0 0 0 0 0,1-1 1 0 0,-1 2-40 0 0,0 0 41 0 0,1 30 419 0 0,3-19-284 0 0,4-3-71 0 0,-5-7 19 0 0,-2 0-64 0 0,-3 3-13 0 0,2-7-28 0 0,0 3 107 0 0,0-3 30 0 0,0 0 18 0 0,3 3 2 0 0,10 7-30 0 0,3-7-116 0 0,-11-2-28 0 0,-3-2-9 0 0,5-3 24 0 0,11-5 45 0 0,-4 2 20 0 0,-6 3-43 0 0,-3 1-24 0 0,-4-2 1 0 0,5-8 10 0 0,4 8 22 0 0,6-24 17 0 0,5-18 10 0 0,-19 43-70 0 0,0 1 0 0 0,0-1 1 0 0,-1 0-1 0 0,0 0 0 0 0,1 1 1 0 0,-1-1-1 0 0,-1 0 0 0 0,1 0 0 0 0,0 0 1 0 0,-1-3-6 0 0,0 5 1 0 0,0 1-1 0 0,0-1 1 0 0,0 0 0 0 0,1 0-1 0 0,-1 1 1 0 0,0-1 0 0 0,1 1-1 0 0,-1-1 1 0 0,1 0 0 0 0,-1 1-1 0 0,1-1 1 0 0,0 1 0 0 0,0-1-1 0 0,0 1 1 0 0,0-1-1 0 0,4-6 0 0 0,11-24-14 0 0,-11 1-70 0 0,11 2 31 0 0,-5 23 39 0 0,-11 6 10 0 0,0-1-1 0 0,1 1 1 0 0,-1-1-1 0 0,0 0 1 0 0,0 1 0 0 0,1-1-1 0 0,-1 0 1 0 0,0 1-1 0 0,0-1 1 0 0,0 0-1 0 0,0 1 1 0 0,0-1-1 0 0,0 0 1 0 0,0 1 0 0 0,0-1 4 0 0,0-2-78 0 0,2 13 23 0 0,4-4 38 0 0,-5-6 17 0 0,-1 1 0 0 0,1-1 0 0 0,-1 1 1 0 0,1-1-1 0 0,-1 1 0 0 0,1-1 0 0 0,-1 1 1 0 0,1-1-1 0 0,-1 1 0 0 0,1-1 0 0 0,-1 1 0 0 0,0-1 1 0 0,1 1-1 0 0,-1 0 0 0 0,0-1 0 0 0,0 1 1 0 0,1 0-1 0 0,-1-1 0 0 0,0 1 0 0 0,0 0 0 0 0,0-1 1 0 0,0 1-1 0 0,0 0 0 0 0,0-1 0 0 0,0 1 1 0 0,0 0-1 0 0,0 1-3 0 0,0-1 1 0 0,0 1-1 0 0,1 0 1 0 0,-1 0-1 0 0,1 0 1 0 0,-1-1-1 0 0,1 1 1 0 0,-1 0-1 0 0,1-1 1 0 0,0 1-1 0 0,0-1 1 0 0,0 1 0 0 0,0 0 2 0 0,0-1-3 0 0,0 1 1 0 0,0-1-1 0 0,0 1 1 0 0,-1-1-1 0 0,1 1 1 0 0,0 0-1 0 0,-1-1 1 0 0,1 1-1 0 0,-1 0 1 0 0,0 0-1 0 0,1-1 1 0 0,-1 1 0 0 0,0 0 2 0 0,0 0-1 0 0,0 0 1 0 0,0 0 0 0 0,1-1 0 0 0,-1 1 0 0 0,0 0 0 0 0,1 0 0 0 0,0-1 0 0 0,-1 1-1 0 0,1 0 1 0 0,0-1 0 0 0,0 1 0 0 0,0-1 0 0 0,0 1 0 0 0,0-1-4 0 0,0 1 0 0 0,0-1 0 0 0,-1 1 0 0 0,1 0 0 0 0,0-1 0 0 0,-1 1 0 0 0,1 0 0 0 0,-1-1 0 0 0,1 1 0 0 0,-1 0 0 0 0,0 0 0 0 0,1 0 0 0 0,-1 0 4 0 0,-1 2-1 0 0,1 1 1 0 0,0-1-1 0 0,0 1 0 0 0,1 0 0 0 0,-1-1 0 0 0,1 1 0 0 0,0-1 1 0 0,0 1-1 0 0,1-1 0 0 0,0 1 0 0 0,-1-1 0 0 0,1 0 1 0 0,1 1 0 0 0,-2-3 0 0 0,-1 1 0 0 0,1 0 0 0 0,-1-1 0 0 0,0 1 0 0 0,1 0 0 0 0,-1 0 0 0 0,0-1 0 0 0,0 1 0 0 0,-1 0 0 0 0,1 1 0 0 0,-1-3 0 0 0,1 1 0 0 0,0 0 0 0 0,-1 0 0 0 0,1-1 0 0 0,0 1 0 0 0,0 0 0 0 0,0 0 0 0 0,1 0 0 0 0,-1-1 0 0 0,0 1 0 0 0,1 0 0 0 0,-1-1 0 0 0,1 1 0 0 0,-1 0 0 0 0,1-1 0 0 0,0 1 0 0 0,6 3 0 0 0,-7-5 0 0 0,0 0 0 0 0,1 0 0 0 0,-1 0 0 0 0,1 1 0 0 0,-1-1 0 0 0,1 0 0 0 0,-1 1 0 0 0,0-1 0 0 0,1 0 0 0 0,-1 1 0 0 0,0-1 0 0 0,1 1 0 0 0,-1-1 0 0 0,0 0 0 0 0,0 1 0 0 0,1-1 0 0 0,-1 1 0 0 0,0-1 0 0 0,0 1 0 0 0,0-1 0 0 0,0 1 0 0 0,0-1 0 0 0,1 1 0 0 0,-1-1 0 0 0,0 1 0 0 0,0-1 0 0 0,0 1 0 0 0,0-1 0 0 0,0 1 0 0 0,-1-1 0 0 0,1 1 0 0 0,0 0 0 0 0,0 27 10 0 0,3-22 33 0 0,7 4-22 0 0,-2-2 48 0 0,-3-3-64 0 0,-2-2-31 0 0,-1-1-61 0 0,-1-1-120 0 0,-1-1-209 0 0,2 0-28 0 0,11 0-4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41.0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0 6072 0 0,'0'0'133'0'0,"0"0"23"0"0,0 0 12 0 0,-3 0-23 0 0,-23 0-59 0 0,24 0 5 0 0,-1 3 103 0 0,0-1-121 0 0,1 1 45 0 0,-14 12 625 0 0,12-11-598 0 0,3-3-111 0 0,0 0-34 0 0,-6 7 353 0 0,2-1-83 0 0,1 0-65 0 0,1-1-46 0 0,1-3-79 0 0,1 0 0 0 0,-1 0-1 0 0,0 0 1 0 0,0-1 0 0 0,0 1 0 0 0,-2 2-80 0 0,2-3 41 0 0,1-1 1 0 0,-1 1 0 0 0,1 0 0 0 0,0 0-1 0 0,0 0 1 0 0,-1 0 0 0 0,1 0 0 0 0,1 0 0 0 0,-1 0-1 0 0,0 1 1 0 0,0-1 0 0 0,1 0 0 0 0,-1 0-1 0 0,1 1 1 0 0,0-1 0 0 0,-1 2-42 0 0,1 14 211 0 0,0-10-154 0 0,-1 9 101 0 0,-6 5 156 0 0,1 1 16 0 0,5-6-148 0 0,-3 16 151 0 0,0-15-183 0 0,-4 7 34 0 0,4-12-18 0 0,0 1-1 0 0,-1 9-165 0 0,-1 24 306 0 0,2-22-155 0 0,1-10-4 0 0,0 0 1 0 0,2 1-1 0 0,-1 11-147 0 0,2 92 453 0 0,0-70-291 0 0,0-22-64 0 0,-1-11-22 0 0,2 0 0 0 0,-1 1 0 0 0,3 4-76 0 0,7 27 128 0 0,-4-4-6 0 0,0-20-49 0 0,-5-18-61 0 0,1 0 0 0 0,-1 1 1 0 0,0-1-1 0 0,0 0 0 0 0,0 5-12 0 0,-1-3 14 0 0,1 0-1 0 0,0 0 0 0 0,1 0 1 0 0,0 0-1 0 0,0 0 1 0 0,1-1-1 0 0,-1 1 0 0 0,4 5-13 0 0,9 24 57 0 0,-3-12-20 0 0,-7-19-19 0 0,-1 1-1 0 0,-1 0 1 0 0,0 1-1 0 0,1 2-17 0 0,-3-7 3 0 0,1 0-1 0 0,-1 0 1 0 0,0-1 0 0 0,1 1-1 0 0,-1 0 1 0 0,1-1 0 0 0,0 0-1 0 0,0 1-2 0 0,11 5 43 0 0,-12-6 10 0 0,1-1-63 0 0,-2 1-66 0 0,1-1-66 0 0,0 1-77 0 0,0-1-75 0 0,0 0-77 0 0,0 0-78 0 0,1 0-81 0 0,0-1-83 0 0,1 1-84 0 0,0-1-86 0 0,3 0-1045 0 0,4 0-1050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41.7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17 5792 0 0,'0'0'166'0'0,"0"-3"-6"0"0,0 1-266 0 0,-1-1 56 0 0,0 1 53 0 0,-1 0 47 0 0,0 1 42 0 0,-1 0 38 0 0,-3-1 225 0 0,-3 1 191 0 0,-15 2 883 0 0,15-1-965 0 0,5 0-271 0 0,-1 0-33 0 0,-5 2 150 0 0,1 3-74 0 0,7-3-197 0 0,0-1 1 0 0,1 0-1 0 0,-1 0 1 0 0,0-1 0 0 0,0 1-1 0 0,0 0 1 0 0,0-1 0 0 0,0 1-1 0 0,0-1 1 0 0,0 1-1 0 0,0-1 1 0 0,0 0-40 0 0,-5 1 99 0 0,-6 4 310 0 0,8-2-264 0 0,2-1-82 0 0,-1 0-67 0 0,3-1 18 0 0,-1-1 0 0 0,1 1 1 0 0,-1-1-1 0 0,1 0 0 0 0,0 1 0 0 0,-1-1 1 0 0,1 0-1 0 0,-1 0 0 0 0,1 0 0 0 0,-1 0-14 0 0,-14 2 101 0 0,6 4-41 0 0,-27 15 82 0 0,21-16-99 0 0,1 8-32 0 0,-1 3-11 0 0,3 0 0 0 0,10-13 0 0 0,3 3 0 0 0,0 16 0 0 0,0-2 0 0 0,1 0 0 0 0,-1-19 0 0 0,0-1 0 0 0,1 1 0 0 0,-1-1 0 0 0,0 1 0 0 0,1-1 0 0 0,-1 1 0 0 0,0-1 0 0 0,1 0 0 0 0,-1 1 0 0 0,0-1 0 0 0,1 0 0 0 0,-1 1 0 0 0,1-1 0 0 0,-1 0 0 0 0,1 0 0 0 0,-1 0 0 0 0,1 1 0 0 0,-1-1 0 0 0,1 0 0 0 0,-1 0 0 0 0,7 3 0 0 0,-6-2 3 0 0,1 1 0 0 0,0-1 0 0 0,-1 0 0 0 0,1 1 0 0 0,-1-1 0 0 0,0 1 0 0 0,1 0 0 0 0,-1-1 1 0 0,0 1-1 0 0,0 0 0 0 0,0 0 0 0 0,0 0 0 0 0,0 1-3 0 0,0 0 4 0 0,1 0 0 0 0,0 0 0 0 0,-1 0 0 0 0,1 0 0 0 0,0-1 0 0 0,1 2-4 0 0,10 9 0 0 0,-9-8 0 0 0,0 0 0 0 0,1-1 0 0 0,0 1 0 0 0,-1-1 0 0 0,2 0 0 0 0,1 1 0 0 0,3 0-2 0 0,32 18 1 0 0,-15-1-50 0 0,-23-18 49 0 0,1 0 0 0 0,1 0-1 0 0,-1 0 1 0 0,0 0 0 0 0,1-1 2 0 0,0 1 0 0 0,-1-1 0 0 0,1 1 0 0 0,-1 0 0 0 0,0 0 1 0 0,0 1-1 0 0,-3-3 0 0 0,1 0 1 0 0,0 0-1 0 0,0 0 1 0 0,0 0-1 0 0,0 0 1 0 0,1 0-1 0 0,14 9 54 0 0,-17-10-46 0 0,0 0 0 0 0,0 0 0 0 0,-1 1-1 0 0,1-1 1 0 0,0 0 0 0 0,-1 0 0 0 0,1 0 0 0 0,-1 0 0 0 0,1 0 0 0 0,-1 1 0 0 0,0-1 0 0 0,1 0 0 0 0,-1 0 0 0 0,0 1 0 0 0,0-1 0 0 0,0 0 0 0 0,0 1-8 0 0,0 0 11 0 0,0 0 0 0 0,0-1 1 0 0,1 1-1 0 0,-1 0 0 0 0,0-1 1 0 0,1 1-1 0 0,-1-1 0 0 0,1 1 1 0 0,0-1-1 0 0,-1 1 0 0 0,1-1 1 0 0,0 1-1 0 0,0-1 0 0 0,0 1 1 0 0,0-1-1 0 0,0 0 0 0 0,0 0 1 0 0,1 1-12 0 0,1 1 140 0 0,-2 1-60 0 0,-2 5-12 0 0,1-6-16 0 0,-1 6 69 0 0,-7 6 252 0 0,6-12-320 0 0,0 1-48 0 0,-3 5 104 0 0,5-8-95 0 0,0 0 0 0 0,0 1 0 0 0,-1-1 0 0 0,1 0-1 0 0,-1 0 1 0 0,1 0 0 0 0,-1 0 0 0 0,1 0 0 0 0,-1 0-1 0 0,0 0 1 0 0,0 0 0 0 0,1 0 0 0 0,-1 0-1 0 0,0-1 1 0 0,0 1 0 0 0,0 0 0 0 0,0 0 0 0 0,0-1-1 0 0,0 1 1 0 0,0 0 0 0 0,0-1 0 0 0,0 1 0 0 0,0-1-1 0 0,0 0 1 0 0,0 1 0 0 0,0-1 0 0 0,-1 0 0 0 0,1 0-1 0 0,0 1 1 0 0,0-1 0 0 0,-1 0-14 0 0,-3 2 107 0 0,4 0-98 0 0,-1-1 1 0 0,1 0 0 0 0,-1 0 0 0 0,1 0 0 0 0,-1 0 0 0 0,1 0 0 0 0,-1 0 0 0 0,1 0-1 0 0,-1 0 1 0 0,0-1 0 0 0,1 1 0 0 0,-1-1 0 0 0,0 1 0 0 0,0-1 0 0 0,0 0-10 0 0,-4 3 60 0 0,-4 8-38 0 0,3-8 30 0 0,-2-3-49 0 0,6-1 6 0 0,-10 1 18 0 0,11 0-102 0 0,-1 0-47 0 0,-8 0-8 0 0,9 0 37 0 0,2 0-10 0 0,0-1-117 0 0,0-1 46 0 0,0 1 40 0 0,0 0 35 0 0,0-2-31 0 0,0 0-12 0 0,0 1 21 0 0,0-1-461 0 0</inkml:trace>
  <inkml:trace contextRef="#ctx0" brushRef="#br0" timeOffset="356.19">459 427 5584 0 0,'0'0'124'0'0,"0"0"17"0"0,0 0 11 0 0,0 0 41 0 0,0 3 147 0 0,0 0-202 0 0,0-1-76 0 0,0 0-1 0 0,0 0 1 0 0,0 0 0 0 0,0-1 0 0 0,0 1 0 0 0,0 0-1 0 0,-1 0 1 0 0,1 0 0 0 0,0-1 0 0 0,-1 1 0 0 0,0 1-62 0 0,-6 2 267 0 0,7-5-253 0 0,-1 0 1 0 0,1 0-1 0 0,0 0 1 0 0,-1 1 0 0 0,1-1-1 0 0,-1 0 1 0 0,1 1 0 0 0,0-1-1 0 0,-1 0 1 0 0,1 1-1 0 0,0-1 1 0 0,-1 1 0 0 0,1-1-1 0 0,0 0 1 0 0,0 1-1 0 0,-1-1 1 0 0,1 1 0 0 0,0-1-1 0 0,0 1 1 0 0,0-1 0 0 0,0 1-1 0 0,-1-1 1 0 0,1 1-1 0 0,0-1 1 0 0,0 1 0 0 0,0-1-1 0 0,0 1 1 0 0,0-1 0 0 0,0 1-1 0 0,0-1 1 0 0,1 1-1 0 0,-1 0-14 0 0,0 9 381 0 0,0 0-37 0 0,0 0-36 0 0,0-1-36 0 0,0 1-34 0 0,0 0-35 0 0,0-1-34 0 0,0 1-32 0 0,0-9-127 0 0,0 0 0 0 0,0-1-1 0 0,0 1 1 0 0,0 0-1 0 0,0 0 1 0 0,0-1 0 0 0,0 1-1 0 0,0 0 1 0 0,0-1 0 0 0,1 1-1 0 0,-1-1 1 0 0,0 1-1 0 0,0 0 1 0 0,1-1 0 0 0,-1 1-1 0 0,0-1 1 0 0,1 1-1 0 0,-1 0 1 0 0,1-1 0 0 0,-1 1-1 0 0,1-1 1 0 0,-1 1-1 0 0,1-1 1 0 0,-1 0 0 0 0,1 1-1 0 0,0-1-9 0 0,-1 1 8 0 0,1-1-1 0 0,-1 0 1 0 0,1 1-1 0 0,-1-1 1 0 0,1 1-1 0 0,-1-1 1 0 0,1 1-1 0 0,-1-1 1 0 0,1 1-1 0 0,-1-1 1 0 0,0 1-1 0 0,1-1 1 0 0,-1 1 0 0 0,0 0-1 0 0,1-1 1 0 0,-1 1-1 0 0,0 0 1 0 0,0-1-1 0 0,0 1 1 0 0,1 0-1 0 0,-1-1 1 0 0,0 1-1 0 0,0 0 1 0 0,0-1-1 0 0,0 1 1 0 0,0 0-8 0 0,1 9 117 0 0,6 4 146 0 0,-1-1-38 0 0,-5-5-134 0 0,2-3 87 0 0,7 8-55 0 0,-6-5-67 0 0,0-2 0 0 0,1-5 12 0 0,4 0 61 0 0,-8-1-106 0 0,4 1 67 0 0,0-1 26 0 0,0 1 59 0 0,-1-2 24 0 0,1 0 57 0 0,-2 0 63 0 0,0-1 70 0 0,8-8-30 0 0,-9 7-125 0 0,0 0-82 0 0,-2 1-53 0 0,0-1-55 0 0,0 0-24 0 0,1 1 52 0 0,2 0 13 0 0,0 0-5 0 0,2-2 69 0 0,-3-1 4 0 0,-2-3 101 0 0,0 1-173 0 0,0-20 385 0 0,0 16-343 0 0,-3 0-105 0 0,-3 6-64 0 0,6 4 41 0 0,-1 1 0 0 0,1 0 0 0 0,-1-1 0 0 0,1 1 0 0 0,0 0 0 0 0,-1-1 0 0 0,1 1 0 0 0,-1-1 0 0 0,1 1 0 0 0,0-1 0 0 0,-1 1 0 0 0,1-1 0 0 0,0 1 0 0 0,-1-1 0 0 0,1 1 0 0 0,0-1 0 0 0,0 1 0 0 0,0-1 0 0 0,0 1 0 0 0,-1-1 0 0 0,1 1 0 0 0,0-1 0 0 0,0 0 0 0 0,0 0 5 0 0,-2-4-100 0 0,-9-8-84 0 0,9 9 108 0 0,1 1 35 0 0,-2-3-34 0 0,2 5 19 0 0,0 0-37 0 0,-1 1-22 0 0,1-1-42 0 0,-1 1-50 0 0,-1 0-56 0 0,3 0 32 0 0,-1 0-35 0 0,0 0-357 0 0,1 0 86 0 0,0-1-47 0 0,0-1-686 0 0,0-2-539 0 0,0-5-1024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42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0 6880 0 0,'0'0'157'0'0,"0"0"23"0"0,0 0 11 0 0,-3 0-31 0 0,-27 3-126 0 0,30-3-33 0 0,-1 0 0 0 0,0 1-1 0 0,1-1 1 0 0,-1 0 0 0 0,0 1 0 0 0,1-1 0 0 0,-1 1 0 0 0,1-1 0 0 0,-1 0 0 0 0,1 1 0 0 0,-1-1 0 0 0,0 1-1 0 0,1 0 1 0 0,0-1 0 0 0,-1 1-1 0 0,-2 2 33 0 0,0 0 189 0 0,-1-2-94 0 0,0-1-55 0 0,-1 0-23 0 0,2-1 37 0 0,-2 1 62 0 0,-15 0 408 0 0,12 0-352 0 0,2 0-90 0 0,1 0-93 0 0,0 3 170 0 0,-9 7-32 0 0,-1-4-118 0 0,-1 7 1 0 0,0 0-32 0 0,11-11-11 0 0,4-2 0 0 0,1 1 0 0 0,-1-1 0 0 0,1 0 0 0 0,-1 1 0 0 0,0-1 0 0 0,1 0 0 0 0,-1 1 0 0 0,1-1 0 0 0,-1 0 0 0 0,1 1 0 0 0,-1-1 0 0 0,1 1 0 0 0,-1-1 0 0 0,1 1 0 0 0,-1 0 0 0 0,1-1 0 0 0,0 1 0 0 0,-1-1 0 0 0,1 1 0 0 0,0 0 0 0 0,-1-1 0 0 0,1 1 0 0 0,-2 4 0 0 0,1-4 0 0 0,0 1 0 0 0,0-1 0 0 0,1 0 0 0 0,-1 0 0 0 0,0 0 0 0 0,0 0 0 0 0,0 0 0 0 0,0 0 0 0 0,0 0 0 0 0,0-1 0 0 0,-1 1 0 0 0,1 0 0 0 0,-5 0 0 0 0,2 1 0 0 0,-5 14 0 0 0,-1 0 0 0 0,7-1 0 0 0,6 1 0 0 0,12 16 0 0 0,-1-17 0 0 0,-12-12 9 0 0,1-1 1 0 0,1 1 0 0 0,-1-1-1 0 0,0 0 1 0 0,1 0 0 0 0,0 0-10 0 0,0 0 15 0 0,-1 0 1 0 0,0 0 0 0 0,1 0-1 0 0,-1 0 1 0 0,0 1 0 0 0,1 0-16 0 0,1 1 30 0 0,0 1 1 0 0,1-1 0 0 0,0-1 0 0 0,-1 1 0 0 0,1-1-1 0 0,1 0 1 0 0,-1-1-31 0 0,29 17 150 0 0,-23-12-109 0 0,-6-3 1 0 0,0 0 1 0 0,0 0-1 0 0,0 1 1 0 0,3 3-43 0 0,-6-6 28 0 0,0 1 0 0 0,0-1 0 0 0,0 0 0 0 0,1 0 0 0 0,-1 0 0 0 0,2 1-28 0 0,-2-2 31 0 0,1 1 0 0 0,-1 0 0 0 0,0 0-1 0 0,0 1 1 0 0,0-1 0 0 0,1 1-31 0 0,4 5 65 0 0,-5-4-31 0 0,0-1 0 0 0,0 0 1 0 0,1 0-1 0 0,-1 0 0 0 0,1 0 1 0 0,0-1-35 0 0,7 3 98 0 0,-10-5-85 0 0,0 1-1 0 0,0-1 0 0 0,0 0 1 0 0,0 1-1 0 0,1-1 1 0 0,-1 1-1 0 0,0 0 0 0 0,0-1 1 0 0,-1 1-1 0 0,1 0 0 0 0,0 0 1 0 0,0-1-1 0 0,0 1 1 0 0,0 0-1 0 0,-1 0 0 0 0,1 0 1 0 0,0 0-1 0 0,0 1-12 0 0,4 8 129 0 0,-4-8-101 0 0,0 1 0 0 0,0-1 0 0 0,0 0 1 0 0,0 0-1 0 0,1 0 0 0 0,-1 0 0 0 0,1 0 0 0 0,-1 0 1 0 0,1 0-29 0 0,0 0 30 0 0,0 0 1 0 0,-1 0-1 0 0,1-1 0 0 0,0 1 1 0 0,-1 0-1 0 0,0 0 1 0 0,1 2-31 0 0,1 11 213 0 0,0 0 16 0 0,7-1 36 0 0,-10-14-261 0 0,0 0 1 0 0,1 0-1 0 0,-1 0 0 0 0,0 0 1 0 0,0 0-1 0 0,0 0 1 0 0,0 0-1 0 0,0 0 1 0 0,0 0-1 0 0,0 0 0 0 0,0 1 1 0 0,0-1-1 0 0,1 0 1 0 0,-1 0-1 0 0,0 0 1 0 0,0 0-1 0 0,0 0 1 0 0,0 0-1 0 0,0 0 0 0 0,0 0 1 0 0,0 1-1 0 0,0-1 1 0 0,0 0-1 0 0,0 0 1 0 0,0 0-1 0 0,0 0 1 0 0,0 0-1 0 0,0 0 0 0 0,0 0 1 0 0,0 1-1 0 0,0-1 1 0 0,0 0-1 0 0,0 0 1 0 0,0 0-1 0 0,0 0 1 0 0,0 0-1 0 0,0 0 0 0 0,0 1 1 0 0,0-1-1 0 0,0 0 1 0 0,0 0-1 0 0,0 0 1 0 0,0 0-1 0 0,0 0 1 0 0,-1 0-1 0 0,1 0 0 0 0,0 0 1 0 0,0 0-1 0 0,0 1 1 0 0,0-1-1 0 0,0 0 1 0 0,0 0-1 0 0,0 0 1 0 0,0 0-1 0 0,0 0 0 0 0,-1 0 1 0 0,1 0-5 0 0,-9 15 279 0 0,8-12-197 0 0,0 0-1 0 0,0 1 1 0 0,1-1 0 0 0,-1 0-1 0 0,1 1 1 0 0,0-1 0 0 0,0 1-82 0 0,-3 1 280 0 0,1-2-212 0 0,-17 17 493 0 0,16-17-493 0 0,1 0-53 0 0,-3 10 198 0 0,-6-7-78 0 0,6 4-37 0 0,-5-5-8 0 0,4 6-17 0 0,6-11-71 0 0,-1 1-1 0 0,1-1 1 0 0,-1 0 0 0 0,0 1 0 0 0,1-1 0 0 0,-1 0-1 0 0,0 0 1 0 0,1 0 0 0 0,-1 1 0 0 0,0-1-1 0 0,1 0 1 0 0,-1 0 0 0 0,0 0 0 0 0,1 0 0 0 0,-1 0-2 0 0,-4 0 48 0 0,-9 0-26 0 0,-9 0-3 0 0,17 0-72 0 0,4 0-70 0 0,2 0-18 0 0,0 0 43 0 0,0 0-2 0 0,0 0-44 0 0,0 0-133 0 0,0 0-243 0 0,0 0 288 0 0,0 0 115 0 0,0 0-35 0 0,0 0-6 0 0,0 0-35 0 0,0 0-39 0 0,0 0-44 0 0,0 0-48 0 0,0 0-44 0 0,0 0-39 0 0,0 0-35 0 0,0 0-126 0 0,0 0-34 0 0,0 0-1324 0 0</inkml:trace>
  <inkml:trace contextRef="#ctx0" brushRef="#br0" timeOffset="1274.24">537 505 5528 0 0,'0'0'124'0'0,"0"0"17"0"0,0 0 11 0 0,0 3-20 0 0,0 10-105 0 0,1-4-12 0 0,1-5 38 0 0,5 1 150 0 0,-7-5-184 0 0,0 0-1 0 0,1 0 1 0 0,-1 0-1 0 0,1 1 1 0 0,-1-1 0 0 0,1 0-1 0 0,-1 1 1 0 0,0-1-1 0 0,1 0 1 0 0,-1 1 0 0 0,0-1-1 0 0,1 1 1 0 0,-1-1 0 0 0,0 0-1 0 0,0 1 1 0 0,1-1-1 0 0,-1 1 1 0 0,0-1 0 0 0,0 1-1 0 0,0-1 1 0 0,0 1-1 0 0,0-1 1 0 0,1 1 0 0 0,-1-1-1 0 0,0 1 1 0 0,0-1-1 0 0,0 1 1 0 0,0-1 0 0 0,0 1-1 0 0,-1-1 1 0 0,1 1-1 0 0,0 0-18 0 0,0 3 145 0 0,0 1 57 0 0,0 14 759 0 0,0-14-742 0 0,0 1 38 0 0,0-3-177 0 0,0-1-42 0 0,0-2-30 0 0,0 0 1 0 0,0 0-1 0 0,0 1 0 0 0,0-1 1 0 0,0 0-1 0 0,0 0 1 0 0,0 0-1 0 0,0 0 1 0 0,0 0-1 0 0,0 0 0 0 0,0 0 1 0 0,0 0-1 0 0,0 0 1 0 0,0 0-1 0 0,0 1 0 0 0,0-1 1 0 0,0 0-1 0 0,0 0 1 0 0,0 0-1 0 0,0 0 1 0 0,0 0-1 0 0,0 0 0 0 0,0 0 1 0 0,0 0-1 0 0,0 0 1 0 0,0 0-1 0 0,0 0 1 0 0,0 0-1 0 0,0 1 0 0 0,1-1 1 0 0,-1 0-1 0 0,0 0 1 0 0,0 0-1 0 0,0 0 0 0 0,0 0 1 0 0,0 0-1 0 0,0 0 1 0 0,0 0-1 0 0,0 0 1 0 0,0 0-1 0 0,0 0 0 0 0,0 0 1 0 0,1 0-1 0 0,-1 0 1 0 0,0 0-1 0 0,0 0 0 0 0,0 0 1 0 0,0 0-1 0 0,0 0 1 0 0,0 0-1 0 0,0 0 1 0 0,0 0-1 0 0,0 0 0 0 0,0 0 1 0 0,1 0-1 0 0,-1 0 1 0 0,0 0-9 0 0,4 1 204 0 0,0 1 50 0 0,-1 2 100 0 0,-1 4 237 0 0,-1 10 390 0 0,-1-11-700 0 0,0 0-42 0 0,-1 1-13 0 0,1 0-111 0 0,0-8-419 0 0,0 0-47 0 0,0 0-42 0 0,0 0-36 0 0,0 0-128 0 0,0 0-36 0 0,0 0-1313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45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4576 0 0,'0'3'101'0'0,"0"-1"-65"0"0,1 5 10 0 0,-2-3 15 0 0,-2 2 47 0 0,-8 17-1 0 0,9-17-93 0 0,2 1-9 0 0,0 14 34 0 0,0-2 194 0 0,0 7 209 0 0,-3-21-208 0 0,1-2-151 0 0,-5 6-36 0 0,5-3 41 0 0,1-1 103 0 0,0-2-41 0 0,1 0 43 0 0,0-3-267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46.0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0 5584 0 0,'0'0'124'0'0,"0"0"17"0"0,0 0 11 0 0,0 3-20 0 0,0 5-107 0 0,0 13 46 0 0,0-15 42 0 0,0 1 130 0 0,0-4 221 0 0,0-1 15 0 0,1 9-106 0 0,0 4-17 0 0,-1 1-46 0 0,-2-6-142 0 0,-1-1-39 0 0,-2-1-50 0 0,4-7-63 0 0,1 1-1 0 0,-1-1 1 0 0,0 0-1 0 0,0 1 1 0 0,0-1-1 0 0,1 1 1 0 0,-1 0-1 0 0,1-1 0 0 0,-1 1 1 0 0,1-1-1 0 0,0 1 1 0 0,-1 0-1 0 0,1-1 1 0 0,0 1-16 0 0,1 8 75 0 0,-2-1 15 0 0,-3 1-20 0 0,-5 9 36 0 0,8-17-97 0 0,1 0 1 0 0,-1 0-1 0 0,1 0 1 0 0,-1 0-1 0 0,1 0 1 0 0,0 0-1 0 0,0 0 0 0 0,0 0 1 0 0,0 0-1 0 0,0 2-9 0 0,0 3 34 0 0,0-7-103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46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33 6216 0 0,'0'0'133'0'0,"0"0"23"0"0,0 0 15 0 0,0-2-15 0 0,0-9-80 0 0,0 9-5 0 0,-2 2 82 0 0,-5-1 26 0 0,-7-7 394 0 0,11 6-468 0 0,0-1-82 0 0,2 2 171 0 0,-1 0-44 0 0,-1 0 44 0 0,-1 0-92 0 0,-2 2-44 0 0,5 0-14 0 0,0-1 35 0 0,-6 0 266 0 0,3 0-146 0 0,0 0-37 0 0,-5 0 66 0 0,2 0-100 0 0,0 1-72 0 0,-9 6-15 0 0,9-2 47 0 0,4-3-5 0 0,0 0-37 0 0,-6-3-11 0 0,6 1-7 0 0,2-1-21 0 0,0 1 1 0 0,-1 0 0 0 0,1 0 0 0 0,0 1-1 0 0,0-1 1 0 0,-1 0 0 0 0,1 0 0 0 0,0 0-1 0 0,0 1 1 0 0,-1-1 0 0 0,1 1 0 0 0,0-1-1 0 0,0 1 1 0 0,0 0 0 0 0,0-1-1 0 0,0 1 1 0 0,0 0 0 0 0,-1 0-8 0 0,-8 9 122 0 0,9-9-111 0 0,-12 9 5 0 0,4-7-16 0 0,8-3 0 0 0,1 0 0 0 0,0 0 0 0 0,0 0 0 0 0,-1 0 0 0 0,1 0 0 0 0,0 0 0 0 0,0 0 0 0 0,-1 1 0 0 0,1-1 0 0 0,0 0 0 0 0,0 0 0 0 0,0 0 0 0 0,-1 0 0 0 0,1 0 0 0 0,0 1 0 0 0,0-1 0 0 0,0 0 0 0 0,-1 0 0 0 0,1 0 0 0 0,0 0 0 0 0,0 1 0 0 0,0-1 0 0 0,0 0 0 0 0,-1 0 0 0 0,1 1 0 0 0,0-1 0 0 0,-13 25 0 0 0,12-22 0 0 0,-2 12 0 0 0,3 1 0 0 0,1 9-16 0 0,-1-25 15 0 0,0 0 0 0 0,0 0 0 0 0,0 1 0 0 0,0-1 1 0 0,0 0-1 0 0,0 0 0 0 0,0 0 0 0 0,0 0 0 0 0,0 1 0 0 0,0-1 0 0 0,0 0 0 0 0,0 0 0 0 0,0 0 0 0 0,0 0 0 0 0,0 1 0 0 0,0-1 0 0 0,0 0 0 0 0,0 0 0 0 0,0 0 0 0 0,1 0 0 0 0,-1 0 1 0 0,0 0-1 0 0,0 1 0 0 0,0-1 0 0 0,0 0 0 0 0,0 0 0 0 0,0 0 0 0 0,1 0 0 0 0,-1 0 0 0 0,0 0 0 0 0,0 0 0 0 0,0 0 0 0 0,0 0 0 0 0,1 0 1 0 0,0 1-2 0 0,0 0 1 0 0,0-1-1 0 0,0 1 0 0 0,0 0 0 0 0,0-1 0 0 0,0 1 1 0 0,0 0-1 0 0,-1 0 0 0 0,1 0 0 0 0,0 0 0 0 0,0 0 1 0 0,-1 0-1 0 0,1 0 0 0 0,-1 0 0 0 0,1 0 0 0 0,-1 0 0 0 0,1 0 1 0 0,0 2 1 0 0,12 12 0 0 0,3-2 0 0 0,-3-7 0 0 0,-8 4 0 0 0,24 6 0 0 0,-13-11 0 0 0,-1 8 0 0 0,1 1 0 0 0,-3-9 0 0 0,-7 5 0 0 0,-2-8 0 0 0,-1-1 0 0 0,5 15 0 0 0,-3-8 33 0 0,1 2 90 0 0,-3 6 65 0 0,-3 10 445 0 0,-3-21-337 0 0,2-3-281 0 0,-1-1 1 0 0,1 0-1 0 0,0 0 1 0 0,0 1-1 0 0,0-1 0 0 0,0 0 1 0 0,0 1-1 0 0,1-1 1 0 0,-1 1-1 0 0,0-1 0 0 0,1 1 1 0 0,-1 0-1 0 0,1-1 1 0 0,-1 1-1 0 0,1 0 0 0 0,0-1 1 0 0,0 1-1 0 0,0 0-15 0 0,0-1 3 0 0,0-1 0 0 0,0 0 0 0 0,0 1 0 0 0,0-1 0 0 0,0 1-1 0 0,1-1 1 0 0,-1 0 0 0 0,0 1 0 0 0,0-1 0 0 0,0 1 0 0 0,0-1-1 0 0,0 0 1 0 0,-1 1 0 0 0,1-1 0 0 0,0 1 0 0 0,0-1 0 0 0,0 0-1 0 0,0 1 1 0 0,0-1 0 0 0,0 0 0 0 0,-1 1 0 0 0,1-1 0 0 0,0 0 0 0 0,0 1-1 0 0,0-1 1 0 0,-1 0 0 0 0,1 1 0 0 0,0-1 0 0 0,-1 0 0 0 0,1 0-1 0 0,0 1-2 0 0,-7 5 75 0 0,-2 8 24 0 0,9-13-95 0 0,-1 0 0 0 0,0 0 0 0 0,0 0 1 0 0,0 0-1 0 0,1 0 0 0 0,-1 0 0 0 0,0 0 0 0 0,0 0 1 0 0,0 0-1 0 0,-1 0 0 0 0,1-1 0 0 0,0 1 1 0 0,0 0-1 0 0,0-1 0 0 0,0 1 0 0 0,-1-1 1 0 0,1 1-1 0 0,0-1 0 0 0,-1 0 0 0 0,1 0 0 0 0,0 1 1 0 0,0-1-1 0 0,-1 0-4 0 0,2 0 1 0 0,0 0 0 0 0,0 0 0 0 0,0 0 0 0 0,0 0 0 0 0,0 0 0 0 0,-1 0 0 0 0,1 0-1 0 0,0-1 1 0 0,0 1 0 0 0,0 0 0 0 0,0 0 0 0 0,0 0 0 0 0,0 0 0 0 0,0 1 0 0 0,0-1 0 0 0,0 0 0 0 0,0 0 0 0 0,-1 0 0 0 0,1 0 0 0 0,0 0 0 0 0,0 0 0 0 0,0 0-1 0 0,0 0 1 0 0,0 0 0 0 0,0 0 0 0 0,0 0 0 0 0,0 0 0 0 0,0 0 0 0 0,0 0 0 0 0,0 0 0 0 0,0 0 0 0 0,0 0 0 0 0,-1 0 0 0 0,1 0 0 0 0,0 0 0 0 0,0 1 0 0 0,0-1 0 0 0,0 0-1 0 0,0 0 1 0 0,0 0 0 0 0,0 0 0 0 0,0 0 0 0 0,0 0 0 0 0,0 0 0 0 0,0 0 0 0 0,0 0 0 0 0,0 0 0 0 0,0 1 0 0 0,0-1 0 0 0,0 0 0 0 0,0 0 0 0 0,0 0 0 0 0,0 0-1 0 0,0 0 1 0 0,0 0 0 0 0,0 0 0 0 0,0 0-1 0 0,1 4 8 0 0,-1-4-7 0 0,0 1-1 0 0,0-1 1 0 0,0 0 0 0 0,0 0-1 0 0,0 0 1 0 0,0 1-1 0 0,0-1 1 0 0,0 0-1 0 0,0 0 1 0 0,0 1 0 0 0,0-1-1 0 0,0 0 1 0 0,0 0-1 0 0,0 0 1 0 0,0 1 0 0 0,0-1-1 0 0,0 0 1 0 0,0 0-1 0 0,0 1 1 0 0,0-1-1 0 0,0 0 1 0 0,-1 0 0 0 0,1 0-1 0 0,0 0 1 0 0,0 1-1 0 0,0-1 1 0 0,0 0 0 0 0,0 0-1 0 0,-1 0 1 0 0,1 0-1 0 0,0 1 1 0 0,0-1-1 0 0,0 0 1 0 0,0 0 0 0 0,-1 0-1 0 0,1 0 1 0 0,0 0-1 0 0,0 0 0 0 0,-29 3 48 0 0,21-3-52 0 0,0 0-48 0 0,1 0-55 0 0,1 0-60 0 0,3 0-234 0 0,3 0-28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10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65 7136 0 0,'-26'-26'165'0'0,"21"21"-30"0"0,3 1-48 0 0,1 1-29 0 0,2 1-28 0 0,-1-1-6 0 0,-1 1 22 0 0,-10-3 119 0 0,11 4-160 0 0,0 1 0 0 0,-1-1 0 0 0,1 1 0 0 0,0-1 0 0 0,-1 0 0 0 0,1 1 0 0 0,0-1 0 0 0,0 0-1 0 0,0 1 1 0 0,0-1 0 0 0,0 0 0 0 0,0 0 0 0 0,0 1 0 0 0,0-1 0 0 0,0 0-5 0 0,0 1 0 0 0,0-2 201 0 0,0 2 46 0 0,2 0 1 0 0,3 0-137 0 0,-1 1-36 0 0,5 4 34 0 0,-1 0-9 0 0,-1-3 45 0 0,1 0 56 0 0,1-1 96 0 0,-5-2-277 0 0,1 1 0 0 0,-1-1-1 0 0,0 0 1 0 0,0 0 0 0 0,0-1 0 0 0,0 1-1 0 0,0-1 1 0 0,0 0 0 0 0,1-1-20 0 0,12-1 77 0 0,13 5-14 0 0,-14 0-22 0 0,5-1 21 0 0,21 0 208 0 0,-23 0-234 0 0,11 5 33 0 0,-20-2-107 0 0,1 0-88 0 0,-5-1-3 0 0,1 0-51 0 0,-1 0-57 0 0,0-1-63 0 0,-3 0 72 0 0,0 0-35 0 0,4 1-354 0 0,0 2-246 0 0,5 1-566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48.2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8320 0 0,'0'0'190'0'0,"0"0"28"0"0,0 0 7 0 0,0 0-14 0 0,0 0-83 0 0,0 0-38 0 0,0 0-8 0 0,0 0-74 0 0,0 0-63 0 0,0 0-59 0 0,0 0-84 0 0,0 0-99 0 0,0 0-88 0 0,0 0 48 0 0,0 0-32 0 0,0 0-440 0 0,0 0-348 0 0,0 0-658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48.4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8496 0 0,'0'0'190'0'0,"0"0"28"0"0,0 0 10 0 0,0 0 30 0 0,0 0 66 0 0,0 0 27 0 0,0 0 8 0 0,0 0-14 0 0,0 0-61 0 0,0 0-27 0 0,0 0-7 0 0,0 0-33 0 0,0 0-121 0 0,0 0-27 0 0,0 0-30 0 0,0 0-106 0 0,0 0-14 0 0,0 0 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47.6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5384 0 0,'0'0'116'0'0,"0"0"17"0"0,0 0 12 0 0,0 0 47 0 0,0 0 148 0 0,3 0 63 0 0,7 0 12 0 0,-7 0-26 0 0,-3 0-110 0 0,2-3-45 0 0,9-7-8 0 0,-9 7-9 0 0,-2 3-29 0 0,0 0-17 0 0,3 0-3 0 0,18 0 166 0 0,-18 0-294 0 0,-1 0-38 0 0,1 0 94 0 0,-3 0-6 0 0,0 6-23 0 0,0 1-50 0 0,3-1 42 0 0,7 4-28 0 0,-6-4 42 0 0,-5 4-58 0 0,1-10-7 0 0,0 12 72 0 0,0 6-3 0 0,0-17-64 0 0,-3 5 57 0 0,2-4-67 0 0,-1 0 1 0 0,1 0-1 0 0,-1 0 1 0 0,1 0-1 0 0,0 0 1 0 0,0 0 0 0 0,0 1-1 0 0,0-1 1 0 0,1 0-1 0 0,-1 1 1 0 0,0-1-1 0 0,1 1 1 0 0,0-1-1 0 0,0 0 1 0 0,-1 1 0 0 0,2-1-1 0 0,-1 1 1 0 0,0 0-4 0 0,0-1 0 0 0,0 0 0 0 0,0 0 0 0 0,-1 0 0 0 0,1-1 0 0 0,-1 1 0 0 0,1 0 0 0 0,-1-1 0 0 0,1 1 0 0 0,-1 0 0 0 0,0-1 0 0 0,0 1 0 0 0,0-1 0 0 0,0 1 0 0 0,0 0 0 0 0,0-1 0 0 0,0 1 0 0 0,0-1 0 0 0,1 1 0 0 0,-1 0 0 0 0,0-1 0 0 0,1 1 0 0 0,-1 0 0 0 0,1-1 0 0 0,0 1 0 0 0,-1 0 0 0 0,1 0 0 0 0,0 0 0 0 0,0-1 0 0 0,0 1 1 0 0,0 0-1 0 0,0-1 1 0 0,-1 1 0 0 0,1 0-1 0 0,-1-1 1 0 0,1 1-1 0 0,-1-1 1 0 0,1 1 0 0 0,-1-1-1 0 0,0 1 1 0 0,0-1-1 0 0,0 1 1 0 0,0-1 0 0 0,0 0-1 0 0,0 1 1 0 0,0-1-1 0 0,-1 1 0 0 0,-2 4 52 0 0,5 4-48 0 0,-1-8 4 0 0,0 11 51 0 0,1-13-58 0 0,-1 0 1 0 0,0 0-1 0 0,0 1 0 0 0,0-1 1 0 0,0 0-1 0 0,0 0 0 0 0,0 0 0 0 0,0 0 1 0 0,0 0-1 0 0,0 0 0 0 0,0 0 1 0 0,0 0-1 0 0,0 0 0 0 0,0 0 1 0 0,0 1-1 0 0,0-1 0 0 0,0 0 1 0 0,0 0-1 0 0,0 0 0 0 0,0 0 1 0 0,0 0-1 0 0,-1 0 0 0 0,1 0 0 0 0,0 0 1 0 0,0 0-1 0 0,0 0 0 0 0,0 0 1 0 0,0 0-1 0 0,0 1 0 0 0,0-1 1 0 0,0 0-1 0 0,0 0 0 0 0,0 0 1 0 0,0 0-1 0 0,0 0 0 0 0,0 0 0 0 0,0 0 1 0 0,-1 0-1 0 0,1 0 0 0 0,0 0 1 0 0,0 0-1 0 0,0 0 0 0 0,0 0 1 0 0,0 0-1 0 0,0 0 0 0 0,0 0 1 0 0,0 0-1 0 0,0 0 0 0 0,0 0 0 0 0,-1 0 1 0 0,1 0-1 0 0,0 0 0 0 0,0 0 1 0 0,0 0-1 0 0,0 0 0 0 0,0 0 1 0 0,0 0-2 0 0,-11 0 29 0 0,9 0 35 0 0,2 0 12 0 0,0 0 31 0 0,0 0-7 0 0,0 0-4 0 0,0 0-6 0 0,0 0-20 0 0,2 0-17 0 0,7 0-38 0 0,11 0 41 0 0,-19 0-61 0 0,0 0 0 0 0,-1 0 0 0 0,1 0 1 0 0,0 0-1 0 0,-1 0 0 0 0,1 0 0 0 0,0 0 0 0 0,-1-1 1 0 0,1 1-1 0 0,0 0 0 0 0,-1 0 0 0 0,1-1 1 0 0,0 1-1 0 0,-1 0 0 0 0,1-1 0 0 0,-1 1 0 0 0,1 0 1 0 0,-1-1-1 0 0,1 1 0 0 0,-1-1 0 0 0,1 1 0 0 0,-1-1 1 0 0,1 1-1 0 0,-1-1 0 0 0,1 1 0 0 0,-1-1 5 0 0,0 0-7 0 0,1 1 0 0 0,-1-1 0 0 0,1 1-1 0 0,-1-1 1 0 0,1 1 0 0 0,-1-1 0 0 0,1 1 0 0 0,-1-1-1 0 0,1 1 1 0 0,-1-1 0 0 0,1 1 0 0 0,-1 0 0 0 0,1-1-1 0 0,0 1 1 0 0,-1 0 0 0 0,1 0 0 0 0,0-1-1 0 0,-1 1 1 0 0,1 0 0 0 0,0 0 0 0 0,-1 0 0 0 0,1 0-1 0 0,0 0 1 0 0,-1 0 0 0 0,1 0 0 0 0,0 0 7 0 0,8-1-152 0 0,-4-5-146 0 0,-1 0 37 0 0,-3 5 232 0 0,0 1-1 0 0,0 0 0 0 0,-1-1 1 0 0,1 1-1 0 0,0 0 1 0 0,0 0-1 0 0,0-1 1 0 0,-1 1-1 0 0,1 0 1 0 0,0 0-1 0 0,0 0 1 0 0,0 0-1 0 0,0 0 1 0 0,0 0 29 0 0</inkml:trace>
  <inkml:trace contextRef="#ctx0" brushRef="#br0" timeOffset="298.45">427 32 7632 0 0,'0'0'166'0'0,"0"0"29"0"0,0 0 14 0 0,0 0 53 0 0,0 0-108 0 0,0 0 124 0 0,0 0 228 0 0,0 0 20 0 0,0 0-220 0 0,0 0-131 0 0,0 0-40 0 0,0 0 15 0 0,0 0 49 0 0,0 0-20 0 0,3 2-33 0 0,7 9-104 0 0,-8-9-49 0 0,-2-2-65 0 0,1 0-66 0 0,-1 1-99 0 0,0-1-115 0 0,0 0-103 0 0,0 0 57 0 0,0 0-38 0 0,0 0-521 0 0,0 0-414 0 0,0 0-786 0 0</inkml:trace>
  <inkml:trace contextRef="#ctx0" brushRef="#br0" timeOffset="1410.67">269 158 7256 0 0,'0'3'165'0'0,"0"-1"-118"0"0,0 1-10 0 0,0-1 5 0 0,0 1 51 0 0,0 2 69 0 0,3 8 9 0 0,2-4-134 0 0,-4-8-37 0 0,0 0 0 0 0,-1 1 0 0 0,1-1 0 0 0,0 1-1 0 0,0-1 1 0 0,-1 1 0 0 0,1-1 0 0 0,-1 1 0 0 0,1 0 0 0 0,-1-1-1 0 0,0 1 1 0 0,1-1 0 0 0,-1 1 0 0 0,0 0 0 0 0,0 6 53 0 0,0-1 92 0 0,0-2 32 0 0,0 0 35 0 0,0 10 571 0 0,0-7-488 0 0,0 0-73 0 0,0-3-152 0 0,0 0-35 0 0,3 8 91 0 0,7 0-39 0 0,-7-8-31 0 0,-3 8-45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50.1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5192 0 0,'0'0'151'0'0,"0"3"62"0"0,0 14 509 0 0,0-1-62 0 0,0 1-65 0 0,0 0-70 0 0,0 1-72 0 0,0 0-76 0 0,0 1-79 0 0,0 1-83 0 0,0-7-264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52.2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254 112 4488 0 0,'0'0'99'0'0,"0"0"11"0"0,0 0 12 0 0,0-3-12 0 0,0-10-87 0 0,0 0 15 0 0,0 3 68 0 0,-1 3 52 0 0,1 2 38 0 0,0 4-156 0 0,0 1 0 0 0,0-1-1 0 0,0 1 1 0 0,-1-1 0 0 0,1 1 0 0 0,0-1-1 0 0,0 1 1 0 0,0 0 0 0 0,0-1 0 0 0,-1 1-1 0 0,1-1 1 0 0,0 1 0 0 0,0 0 0 0 0,-1-1-1 0 0,1 1 1 0 0,0 0 0 0 0,-1-1 0 0 0,1 1-1 0 0,0 0 1 0 0,-1-1 0 0 0,1 1 0 0 0,-1 0-40 0 0,-2-2 180 0 0,0-2-59 0 0,1 3-17 0 0,1-3-47 0 0,1 3-5 0 0,0-1 57 0 0,0-1 86 0 0,0 1 12 0 0,-3 2 139 0 0,-7 0-10 0 0,10 0-331 0 0,0 0 0 0 0,0 0 1 0 0,0 0-1 0 0,-1 0 0 0 0,1 0 1 0 0,0 0-1 0 0,0 0 0 0 0,0 0 1 0 0,0 0-1 0 0,0 0 0 0 0,0 0 0 0 0,0 0 1 0 0,0 0-1 0 0,0 0 0 0 0,0 0 1 0 0,-1 0-1 0 0,1 0 0 0 0,0 0 1 0 0,0 0-1 0 0,0 0 0 0 0,0 0 1 0 0,0 0-1 0 0,0 0 0 0 0,0 0 1 0 0,0 0-1 0 0,0 0 0 0 0,0 0 0 0 0,0 0 1 0 0,0 0-1 0 0,-1 0 0 0 0,1 0 1 0 0,0 0-1 0 0,0-1 0 0 0,0 1 1 0 0,0 0-1 0 0,0 0 0 0 0,0 0 1 0 0,0 0-1 0 0,0 0 0 0 0,0 0 0 0 0,0 0 1 0 0,0 0-1 0 0,0 0 0 0 0,0 0 1 0 0,0 0-1 0 0,0-1 0 0 0,0 1 1 0 0,0 0-1 0 0,0 0 0 0 0,0 0 1 0 0,0 0-1 0 0,0 0 0 0 0,0 0 0 0 0,0 0 1 0 0,0 0-1 0 0,0 0 0 0 0,0-1-5 0 0,-1-5 183 0 0,-3-4 237 0 0,1 6-269 0 0,1 1-57 0 0,-1 0-91 0 0,-1 0 200 0 0,0 2-107 0 0,-4 2-26 0 0,8 0-42 0 0,-5-1 119 0 0,2 0-62 0 0,1 0-40 0 0,-1 0-27 0 0,1 0 33 0 0,-4 2 85 0 0,5-1-121 0 0,0 0 1 0 0,0 0-1 0 0,0 0 0 0 0,0 0 1 0 0,0 0-1 0 0,0 0 1 0 0,0-1-1 0 0,0 1 1 0 0,0 0-1 0 0,-1-1 0 0 0,1 1 1 0 0,0-1-1 0 0,-1 1 1 0 0,1-1-16 0 0,-19 2 122 0 0,-3-2-92 0 0,21 0-28 0 0,1 0-1 0 0,-1 1 1 0 0,0-1 0 0 0,1 0 0 0 0,-1 0 0 0 0,1 1 0 0 0,-1-1-1 0 0,1 1 1 0 0,-1-1 0 0 0,0 2-2 0 0,-9 6 52 0 0,4-4 36 0 0,-2-4-65 0 0,6-1-4 0 0,-12 4 22 0 0,-1 10-96 0 0,-8 10-7 0 0,21-20 33 0 0,1 2 22 0 0,-1 0-6 0 0,3-2-24 0 0,0 21 15 0 0,0-23 22 0 0,0 0 0 0 0,0 0 0 0 0,0-1 0 0 0,0 1 0 0 0,0 0 0 0 0,0 0 0 0 0,1 0 0 0 0,-1 0 0 0 0,0-1 0 0 0,0 1 0 0 0,0 0 0 0 0,1 0 0 0 0,-1 0 0 0 0,1 0 0 0 0,9 4 0 0 0,-4 6 0 0 0,25 7 0 0 0,-5-5 0 0 0,-17-9 0 0 0,0 0 0 0 0,-1 0 0 0 0,3 3 0 0 0,25 19-5 0 0,-11-5 31 0 0,-23-19-13 0 0,0 0 0 0 0,0-1 0 0 0,0 1 0 0 0,0-1 0 0 0,0 0 0 0 0,0 0 0 0 0,1 1 0 0 0,-1-1 0 0 0,0-1 0 0 0,1 1 0 0 0,-1 0 0 0 0,1-1 0 0 0,0 1-13 0 0,-1-1 14 0 0,0 1 1 0 0,1 0-1 0 0,-1-1 0 0 0,1 1 1 0 0,-1 0-1 0 0,0 0 0 0 0,1 1 0 0 0,-1-1 1 0 0,0 0-1 0 0,0 1 0 0 0,0-1 0 0 0,0 1 1 0 0,0 0-15 0 0,6 5 58 0 0,-5-4-17 0 0,0 0 1 0 0,1 1-1 0 0,-1-1 0 0 0,-1 1 0 0 0,1-1 0 0 0,0 1-41 0 0,6 14 232 0 0,-2-4-73 0 0,-6-9-105 0 0,0 2 82 0 0,0 1 49 0 0,-1 14 318 0 0,0-11-252 0 0,-1-5-160 0 0,1-2-57 0 0,0-3-18 0 0,0 0-1 0 0,0 0 1 0 0,0 0 0 0 0,-1 0-1 0 0,1 0 1 0 0,0 0-1 0 0,-1 0 1 0 0,1 0-1 0 0,-1 0 1 0 0,1 0 0 0 0,-1 0-1 0 0,0 0 1 0 0,1 0-1 0 0,-1-1 1 0 0,0 1-1 0 0,0 0 1 0 0,1 0 0 0 0,-1-1-1 0 0,0 1 1 0 0,0-1-1 0 0,0 1 1 0 0,0 0-1 0 0,0-1 1 0 0,0 0 0 0 0,0 1-1 0 0,0-1-15 0 0,-11 8 134 0 0,7-4-17 0 0,-1-4-77 0 0,2 1-14 0 0,-2 10 46 0 0,-2-6-22 0 0,-8 3-24 0 0,11-6-20 0 0,-10 1 48 0 0,13-3-212 0 0,0 0 79 0 0,1 0 36 0 0,-3 0 47 0 0,1 0 100 0 0,-6 0 252 0 0,6 0-291 0 0,0 0-70 0 0,1 0-63 0 0,-1 0-78 0 0,1 0-91 0 0,0 0 4 0 0,0 0-60 0 0,0 0-64 0 0,0 0-69 0 0,0 0-75 0 0,0 0-80 0 0,0 0-85 0 0,0 0-90 0 0,-3 0-869 0 0,-3 0-922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52.7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6392 0 0,'0'0'141'0'0,"0"0"23"0"0,0 0 12 0 0,3 3-24 0 0,-3-3-152 0 0,6 7 45 0 0,-1-1 17 0 0,-3 1 76 0 0,1-1 113 0 0,7-1 254 0 0,-5 2-139 0 0,-5-6-344 0 0,0-1-1 0 0,1 0 1 0 0,-1 1 0 0 0,0-1 0 0 0,0 1 0 0 0,1-1 0 0 0,-1 0 0 0 0,0 1-1 0 0,0-1 1 0 0,1 0 0 0 0,-1 0 0 0 0,0 1 0 0 0,1-1 0 0 0,-1 0-1 0 0,0 0 1 0 0,1 1 0 0 0,-1-1 0 0 0,0 0 0 0 0,1 0 0 0 0,-1 0 0 0 0,1 0-1 0 0,-1 1 1 0 0,0-1 0 0 0,1 0 0 0 0,-1 0 0 0 0,1 0 0 0 0,-1 0 0 0 0,1 0-1 0 0,-1 0 1 0 0,0 0 0 0 0,1 0-22 0 0,-1 0 8 0 0,0 0 1 0 0,0 0-1 0 0,0-1 0 0 0,0 1 0 0 0,1 0 1 0 0,-1 0-1 0 0,0 0 0 0 0,0 0 1 0 0,0 0-1 0 0,0 0 0 0 0,0 0 0 0 0,0 0 1 0 0,0 0-1 0 0,0 0 0 0 0,0 0 1 0 0,1 0-1 0 0,-1 0 0 0 0,0 0 0 0 0,0 1 1 0 0,0-1-1 0 0,0 0 0 0 0,0 0 1 0 0,0 0-1 0 0,0 0 0 0 0,0 0 0 0 0,0 0 1 0 0,0 0-1 0 0,0 0 0 0 0,0 0 0 0 0,0 0 1 0 0,1 0-1 0 0,-1 0 0 0 0,0 0 1 0 0,0 0-1 0 0,0 0 0 0 0,0 0 0 0 0,0 1 1 0 0,0-1-1 0 0,0 0 0 0 0,0 0 1 0 0,0 0-1 0 0,0 0 0 0 0,0 0 0 0 0,0 0 1 0 0,0 0-1 0 0,0 0 0 0 0,0 0 1 0 0,0 0-1 0 0,0 1 0 0 0,0-1 0 0 0,0 0 1 0 0,0 0-1 0 0,0 0 0 0 0,0 0 0 0 0,0 0 1 0 0,0 0-1 0 0,0 0-8 0 0,0 2 93 0 0,0 1 53 0 0,0 10 586 0 0,0-10-571 0 0,0 0 9 0 0,0-1-133 0 0,0-1-39 0 0,2 4 402 0 0,9 5-16 0 0,-9-8-171 0 0,-1 0-58 0 0,-1 0-47 0 0,1 0-38 0 0,-1 0-23 0 0,-1 3 3 0 0,1-4 0 0 0,0-1 4 0 0,0 3 94 0 0,0-1-33 0 0,0 1 30 0 0,0-2-86 0 0,0 0-34 0 0,0 1 34 0 0,0 1 29 0 0,0 2 52 0 0,0 1 67 0 0,0 2 79 0 0,0 5-217 0 0,0-10 9 0 0,0-3 31 0 0,0 0 10 0 0,0 0-9 0 0,0-3-36 0 0,0-15-13 0 0,0-8-58 0 0,-1 25-3 0 0,1 1 0 0 0,0-1 0 0 0,0 1 0 0 0,0-1 0 0 0,0 1 0 0 0,0-1 0 0 0,0 1 0 0 0,0-1 0 0 0,0 1 0 0 0,0-1 0 0 0,0 1 0 0 0,0-1 0 0 0,1 1 0 0 0,-1-1 0 0 0,0 1 0 0 0,0-1 0 0 0,0 1 0 0 0,1 0 0 0 0,-1-1 0 0 0,0 1 0 0 0,0-1 0 0 0,1 1 0 0 0,-1 0 0 0 0,0-1 0 0 0,1 1 0 0 0,-1-1 0 0 0,1 1 0 0 0,-1 0 0 0 0,0 0 0 0 0,1-1 0 0 0,-1 1 0 0 0,1 0 0 0 0,6-5 0 0 0,-7 5 0 0 0,0-1 0 0 0,1 0 0 0 0,-1 0 0 0 0,0 0 0 0 0,1 1 0 0 0,-1-1 0 0 0,0 0 0 0 0,0 0 0 0 0,0 0 0 0 0,0 0 0 0 0,1 1 0 0 0,-1-1 0 0 0,-1 0 0 0 0,1-1 0 0 0,0 1 0 0 0,0 0 0 0 0,0 1 0 0 0,0-1 0 0 0,0 0 0 0 0,0 0 0 0 0,0 0 0 0 0,0 0 0 0 0,1 0 0 0 0,-1 1 0 0 0,0-1 0 0 0,0 0 0 0 0,1 0 0 0 0,-1 0 0 0 0,1 0 0 0 0,9-4 0 0 0,-4-6 0 0 0,-6 11-1 0 0,1-1 0 0 0,0 1 0 0 0,0 0 1 0 0,0-1-1 0 0,-1 1 0 0 0,1 0 0 0 0,0 0 0 0 0,0 0 1 0 0,0 0-1 0 0,0-1 0 0 0,-1 1 0 0 0,1 0 1 0 0,0 0-1 0 0,1 1 1 0 0,3-2-12 0 0,-3 1 1 0 0,22 14-19 0 0,-23-14 30 0 0,13 7 0 0 0,-13-4 0 0 0,-1 2 0 0 0,16 14 0 0 0,-3-3 0 0 0,-8-1 0 0 0,0-6-47 0 0,-2-3 38 0 0,3 2 91 0 0,-5-6-46 0 0,-1-1-65 0 0,-1 1-43 0 0,1 2-57 0 0,0 1-67 0 0,0 3-80 0 0,0-7 65 0 0,0-1-35 0 0,0 1-339 0 0,0 0 77 0 0,0-1-48 0 0,0 0-656 0 0,0 0-513 0 0,0 0-976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53.5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7200 0 0,'0'0'165'0'0,"0"0"22"0"0,0 0 6 0 0,0 0 8 0 0,2 0 13 0 0,5 0-127 0 0,5-1 142 0 0,8 2 246 0 0,-14 2-304 0 0,2 1-26 0 0,0 1 36 0 0,12 6 252 0 0,-6-5-202 0 0,-1-3-86 0 0,6 3 94 0 0,-6 3-41 0 0,18 23 370 0 0,1-1 42 0 0,-22-17-374 0 0,-2 6 29 0 0,-7-16-204 0 0,0 0 0 0 0,1 1 1 0 0,-1-1-1 0 0,1 0 1 0 0,0 0-1 0 0,2 3-61 0 0,4 6 155 0 0,0 1 0 0 0,-2-1 0 0 0,4 10-155 0 0,3 19 218 0 0,-11-34-186 0 0,0 4 28 0 0,1 0-1 0 0,0 0 1 0 0,1 0-1 0 0,1 1-59 0 0,-2-2 38 0 0,1 1 1 0 0,-2 0-1 0 0,0 0 0 0 0,0 2-38 0 0,3 14 85 0 0,0-5 18 0 0,-2-12-37 0 0,-1-1-1 0 0,-1 1 0 0 0,0 0 1 0 0,0 2-66 0 0,-1-5 62 0 0,1 0-1 0 0,0 0 1 0 0,1 0 0 0 0,-1 0 0 0 0,2 3-62 0 0,3 11 163 0 0,-4 2 45 0 0,-2 102 949 0 0,-2-109-1007 0 0,-4 7 128 0 0,0-2-27 0 0,4-8-121 0 0,2-2 17 0 0,0-1-45 0 0,0 13 104 0 0,-3-8-14 0 0,-2-5-48 0 0,4-9-126 0 0,0-1 0 0 0,0 0 1 0 0,0 1-1 0 0,1-1 1 0 0,-1 1-1 0 0,0-1 0 0 0,1 1 1 0 0,-1 0-1 0 0,1-1 1 0 0,0 1-1 0 0,0-1 0 0 0,-1 1 1 0 0,1 1-19 0 0,1 4 61 0 0,-1-5-41 0 0,0 0-1 0 0,0 0 1 0 0,0 1 0 0 0,0-1 0 0 0,0 0-1 0 0,-1 0 1 0 0,1 0 0 0 0,-1 0 0 0 0,1 0-1 0 0,-1 1-19 0 0,-4 6 62 0 0,4-8-51 0 0,0 0 0 0 0,0 1 1 0 0,0-1-1 0 0,0 1 1 0 0,1-1-1 0 0,-1 1 1 0 0,1-1-1 0 0,-1 1 1 0 0,1 0-1 0 0,-1-1 0 0 0,1 1 1 0 0,0-1-1 0 0,0 1 1 0 0,0 0-12 0 0,0 11 82 0 0,0-10-2 0 0,-3-1-2 0 0,-8 9-12 0 0,9-8-2 0 0,2-3 0 0 0,0 0 3 0 0,0 0 10 0 0,0 0 2 0 0,0-3-18 0 0,0 0-52 0 0,0-3 3 0 0,0-17 97 0 0,0 10-99 0 0,0-3-10 0 0,0 3-14 0 0,0 11-24 0 0,0 2-50 0 0,0-1-209 0 0,0 1 75 0 0,0 0 68 0 0,0-1 61 0 0,1 0 49 0 0,-1 0 111 0 0,0 0 68 0 0,0-1 253 0 0,0 1-302 0 0,0 0-36 0 0,0 0-53 0 0,0 1-65 0 0,0-1-80 0 0,0 0-94 0 0,0 0-65 0 0,0 1-95 0 0,0-1-105 0 0,-1 1-115 0 0,1-1-124 0 0,0 1 323 0 0,0 0-35 0 0,0 0-36 0 0,0-1-37 0 0,0 1-39 0 0,0 0-39 0 0,0 0-1567 0 0,0 0-1229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56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 48 3848 0 0,'0'0'79'0'0,"0"0"38"0"0,0 0 56 0 0,-2-3 19 0 0,-9-7 7 0 0,8 7 17 0 0,3 3 68 0 0,0-2 32 0 0,0-9 4 0 0,0 11-314 0 0,1 0-1 0 0,-1 0 1 0 0,0 0 0 0 0,0 0-1 0 0,0 0 1 0 0,0 0 0 0 0,0-1-1 0 0,0 1 1 0 0,0 0 0 0 0,0 0 0 0 0,0 0-1 0 0,0 0 1 0 0,0 0 0 0 0,0 0-1 0 0,0 0 1 0 0,0 0 0 0 0,0 0 0 0 0,0 0-1 0 0,0-1 1 0 0,0 1 0 0 0,-1 0-1 0 0,1 0 1 0 0,0 0 0 0 0,0 0 0 0 0,0 0-1 0 0,0 0 1 0 0,0 0 0 0 0,0 0-1 0 0,0 0 1 0 0,0 0 0 0 0,0 0-1 0 0,0 0 1 0 0,0 0 0 0 0,0 0 0 0 0,0-1-1 0 0,0 1 1 0 0,0 0 0 0 0,-1 0-1 0 0,1 0 1 0 0,0 0 0 0 0,0 0 0 0 0,0 0-1 0 0,0 0 1 0 0,0 0 0 0 0,0 0-1 0 0,0 0 1 0 0,0 0 0 0 0,0 0-1 0 0,0 0 1 0 0,-1 0 0 0 0,1 0 0 0 0,0 0-1 0 0,0 0 1 0 0,0 0 0 0 0,0 0-1 0 0,0 0 1 0 0,0 0-6 0 0,-11 0 347 0 0,11 1-341 0 0,0-1 0 0 0,0 0 0 0 0,0 0 1 0 0,0 0-1 0 0,0 0 0 0 0,0 0 0 0 0,0 0 0 0 0,0 0 1 0 0,0 0-1 0 0,-1 0 0 0 0,1 0 0 0 0,0 0 0 0 0,0 0 1 0 0,0 0-1 0 0,0 0 0 0 0,0 0 0 0 0,0 0 0 0 0,0 0 1 0 0,0 0-1 0 0,0 0 0 0 0,0 0 0 0 0,-1-1 0 0 0,1 1 1 0 0,0 0-1 0 0,0 0 0 0 0,0 0 0 0 0,0 0 0 0 0,0 0 1 0 0,0 0-1 0 0,0 0 0 0 0,0 0 0 0 0,0 0 0 0 0,0 0 1 0 0,0 0-1 0 0,0 0 0 0 0,0 0 0 0 0,0 0 0 0 0,0-1 1 0 0,0 1-1 0 0,0 0 0 0 0,0 0 0 0 0,-1 0 0 0 0,1 0 1 0 0,0 0-1 0 0,0 0 0 0 0,0 0 0 0 0,0 0 0 0 0,0 0 1 0 0,0 0-1 0 0,0-1 0 0 0,0 1 0 0 0,1 0 0 0 0,-1 0 1 0 0,0 0-1 0 0,0 0 0 0 0,0 0 0 0 0,0 0-6 0 0,0-11 359 0 0,0 9-19 0 0,0 2-84 0 0,0 0-38 0 0,-3 0-43 0 0,0 0-75 0 0,1 0-54 0 0,-2 0-11 0 0,3 0 12 0 0,-2 0 84 0 0,0 0-31 0 0,0 0-69 0 0,-15 0 197 0 0,13 2-191 0 0,1 5 31 0 0,0-2-5 0 0,-1-4 4 0 0,-3-1 44 0 0,8 0-107 0 0,-1 0-1 0 0,1 0 1 0 0,-1 0 0 0 0,1 0 0 0 0,-1 0-1 0 0,1 0 1 0 0,0 0 0 0 0,-1 1-1 0 0,1-1 1 0 0,-1 0 0 0 0,1 0-1 0 0,0 0 1 0 0,-1 0 0 0 0,1 0-1 0 0,-1 1 1 0 0,1-1 0 0 0,0 0 0 0 0,-1 0-1 0 0,1 0 1 0 0,0 1 0 0 0,-1-1-1 0 0,1 0 1 0 0,0 1 0 0 0,-1-1-1 0 0,1 0 1 0 0,0 1 0 0 0,0-1-1 0 0,0 0 1 0 0,-1 1 0 0 0,1-1 0 0 0,0 1-4 0 0,-5 6 56 0 0,-8-2 24 0 0,-3 5-3 0 0,3-4-21 0 0,8 4-35 0 0,-6-5 22 0 0,6 6-32 0 0,-8-6-11 0 0,1 4 37 0 0,6-2-21 0 0,-8 4-5 0 0,1-6-11 0 0,13-5 0 0 0,-1 1 1 0 0,1 0 0 0 0,0-1 0 0 0,0 1-1 0 0,-1-1 1 0 0,1 1 0 0 0,0 0-1 0 0,0-1 1 0 0,0 1 0 0 0,0 0 0 0 0,0 0-1 0 0,0-1 1 0 0,0 1 0 0 0,0 0-1 0 0,0-1 0 0 0,0 0 0 0 0,0 9 74 0 0,0-2-28 0 0,0-7-44 0 0,0 0-1 0 0,-1 0 0 0 0,1 0 1 0 0,0 0-1 0 0,0 1 1 0 0,0-1-1 0 0,0 0 0 0 0,0 0 1 0 0,0 0-1 0 0,0 0 0 0 0,0 0 1 0 0,0 0-1 0 0,0 0 0 0 0,0 0 1 0 0,0 0-1 0 0,0 0 0 0 0,0 1 1 0 0,0-1-1 0 0,0 0 0 0 0,1 0 1 0 0,-1 0-1 0 0,0 0 1 0 0,0 0-1 0 0,0 0 0 0 0,0 0 1 0 0,0 0-1 0 0,0 0 0 0 0,0 0 1 0 0,0 0-1 0 0,0 0 0 0 0,0 1 1 0 0,0-1-1 0 0,0 0 0 0 0,0 0 1 0 0,0 0-1 0 0,0 0 1 0 0,1 0-1 0 0,-1 0 0 0 0,0 0 1 0 0,0 0-1 0 0,0 0 0 0 0,0 0 1 0 0,0 0-1 0 0,0 0 0 0 0,0 0 1 0 0,0 0-1 0 0,0 0 0 0 0,0 0 1 0 0,0 0-1 0 0,1 0 1 0 0,-1 0-1 0 0,0 0 0 0 0,0 0 1 0 0,0 0-1 0 0,0 0 0 0 0,0 0 1 0 0,0 0-2 0 0,1 0 4 0 0,-1 0 1 0 0,1 0 0 0 0,0 0 0 0 0,-1 0-1 0 0,1 0 1 0 0,-1 0 0 0 0,1 0-1 0 0,-1 1 1 0 0,1-1 0 0 0,-1 0 0 0 0,1 0-1 0 0,0 1 1 0 0,-1-1 0 0 0,0 0-1 0 0,1 0 1 0 0,-1 1 0 0 0,1-1 0 0 0,-1 1-1 0 0,1-1 1 0 0,-1 1 0 0 0,0-1-1 0 0,1 0 1 0 0,-1 1 0 0 0,1 0-5 0 0,-1 0 5 0 0,0-1 0 0 0,1 1 0 0 0,-1-1 0 0 0,1 1 0 0 0,-1-1 0 0 0,1 1 0 0 0,-1-1 0 0 0,1 1 0 0 0,0-1 0 0 0,-1 1-1 0 0,1-1 1 0 0,0 1 0 0 0,-1-1 0 0 0,1 0 0 0 0,0 0 0 0 0,-1 1 0 0 0,1-1 0 0 0,0 0 0 0 0,-1 0 0 0 0,1 0 0 0 0,0 0 0 0 0,0 1 0 0 0,-1-1 0 0 0,1 0 0 0 0,0-1-5 0 0,1 2 12 0 0,0-1 1 0 0,-1 0-1 0 0,1 0 1 0 0,0 1-1 0 0,0-1 1 0 0,-1 1-1 0 0,1-1 1 0 0,-1 1-1 0 0,1 0 1 0 0,0-1-1 0 0,-1 1 1 0 0,1 0-1 0 0,-1 0 1 0 0,0 0-13 0 0,7 4 20 0 0,14 7 92 0 0,-20-12-108 0 0,-1 1 0 0 0,0 0 0 0 0,1 0 0 0 0,-1-1 0 0 0,0 1 0 0 0,1-1 0 0 0,-1 1 0 0 0,1-1 0 0 0,-1 1 0 0 0,1-1 0 0 0,-1 0 0 0 0,1 0 0 0 0,-1 0 0 0 0,1 0 0 0 0,-1 0 0 0 0,1 0-4 0 0,-1 0 4 0 0,0 0 1 0 0,-1 0 0 0 0,1 0-1 0 0,0 0 1 0 0,0 0-1 0 0,-1 0 1 0 0,1 1 0 0 0,0-1-1 0 0,-1 0 1 0 0,1 0 0 0 0,0 1-1 0 0,-1-1 1 0 0,1 0 0 0 0,0 1-1 0 0,-1-1 1 0 0,1 0-1 0 0,0 1 1 0 0,-1-1 0 0 0,1 1-1 0 0,-1-1 1 0 0,1 1 0 0 0,-1 0-1 0 0,1-1 1 0 0,-1 1-1 0 0,1 0-4 0 0,-1-1 4 0 0,0 1 0 0 0,0-1 0 0 0,1 1 0 0 0,-1-1 0 0 0,1 0 0 0 0,-1 1-1 0 0,0-1 1 0 0,1 1 0 0 0,-1-1 0 0 0,1 0 0 0 0,-1 1 0 0 0,1-1-1 0 0,-1 0 1 0 0,1 1 0 0 0,-1-1 0 0 0,1 0 0 0 0,-1 0 0 0 0,1 0-1 0 0,0 0 1 0 0,-1 1 0 0 0,1-1 0 0 0,-1 0 0 0 0,1 0 0 0 0,0 0-4 0 0,4 2 64 0 0,6 12 5 0 0,-6-1 22 0 0,2-9-29 0 0,-7-4-58 0 0,0 1 0 0 0,1-1 0 0 0,-1 0 0 0 0,1 0 0 0 0,-1 1 1 0 0,1-1-1 0 0,-1 0 0 0 0,0 1 0 0 0,1-1 0 0 0,-1 0 0 0 0,0 1 0 0 0,1-1 0 0 0,-1 1 0 0 0,0-1 0 0 0,0 0 0 0 0,1 1 0 0 0,-1-1 0 0 0,0 1 0 0 0,0-1 0 0 0,0 1 0 0 0,0-1 0 0 0,0 1 0 0 0,1-1 0 0 0,-1 1 0 0 0,0-1 0 0 0,0 1 0 0 0,0-1 0 0 0,0 1 1 0 0,0-1-1 0 0,-1 1 0 0 0,1-1 0 0 0,0 1-4 0 0,0 1 9 0 0,0 0 1 0 0,1 0 0 0 0,-1-1 0 0 0,0 1 0 0 0,1 0 0 0 0,-1-1-1 0 0,1 1 1 0 0,-1 0 0 0 0,1-1 0 0 0,0 1 0 0 0,0 0 0 0 0,0-1-1 0 0,0 1-9 0 0,0-1 8 0 0,0 1-1 0 0,0-1 1 0 0,0 1-1 0 0,-1 0 0 0 0,1-1 1 0 0,0 1-1 0 0,-1 0 1 0 0,1-1-1 0 0,-1 1 0 0 0,0 0 1 0 0,1 0-1 0 0,-1 0 1 0 0,0-1-8 0 0,0 7 29 0 0,0-6-19 0 0,1 0 0 0 0,-1 0 0 0 0,0 0 0 0 0,-1 0-1 0 0,1 1 1 0 0,0-1 0 0 0,-1 0 0 0 0,1 0 0 0 0,-1 0 0 0 0,0 1-10 0 0,-4 5 30 0 0,4-7-23 0 0,0 1 0 0 0,1-1 0 0 0,-1 1 0 0 0,0-1 0 0 0,0 1 0 0 0,1-1 0 0 0,-1 1 0 0 0,1-1 0 0 0,-1 1 0 0 0,1 0 0 0 0,0-1 0 0 0,-1 1 0 0 0,1 0 0 0 0,0 0-7 0 0,0-1 7 0 0,0 1 0 0 0,0 0 1 0 0,-1 0-1 0 0,1-1 1 0 0,0 1-1 0 0,-1 0 0 0 0,0 0 1 0 0,1-1-1 0 0,-1 1 1 0 0,0 0-1 0 0,0-1 0 0 0,0 1 1 0 0,0-1-8 0 0,0 1 8 0 0,0-1 1 0 0,0 1 0 0 0,1-1-1 0 0,-1 1 1 0 0,0 0-1 0 0,0-1 1 0 0,1 1 0 0 0,-1 0-1 0 0,1 0 1 0 0,0-1-1 0 0,0 1 1 0 0,-1 0 0 0 0,1 0-9 0 0,0-1 8 0 0,0 1 0 0 0,0 0 0 0 0,0-1 1 0 0,-1 1-1 0 0,1-1 0 0 0,0 1 1 0 0,-1-1-1 0 0,1 1 0 0 0,-1-1 0 0 0,0 1 1 0 0,0-1-1 0 0,1 1 0 0 0,-1-1-8 0 0,-6 12 53 0 0,2 11 13 0 0,-2-19-50 0 0,3-2-8 0 0,-1 10 35 0 0,3-8-34 0 0,-1-2-10 0 0,-21 20 57 0 0,23-21-55 0 0,0-1 0 0 0,0 0 1 0 0,-1 1-1 0 0,1-1 0 0 0,-1 0 0 0 0,1 0 1 0 0,-1 0-1 0 0,1 0 0 0 0,-1 0 1 0 0,0 0-1 0 0,1-1 0 0 0,-1 1 0 0 0,0 0 1 0 0,0-1-1 0 0,1 0 0 0 0,-1 1 0 0 0,-1-1-1 0 0,-2-3 31 0 0,-5-7-80 0 0,6 3-48 0 0,4-2 70 0 0,1 7 5 0 0,-1 1 18 0 0,0 0-1 0 0,0 0 1 0 0,0 1-1 0 0,0-1 1 0 0,0 0-1 0 0,0 1 0 0 0,0-1 1 0 0,0 0-1 0 0,1 1 1 0 0,-1-1-1 0 0,0 0 1 0 0,0 1-1 0 0,1-1 0 0 0,-1 1 1 0 0,0-1-1 0 0,1 0 1 0 0,-1 1-1 0 0,0-1 1 0 0,1 1-1 0 0,-1-1 1 0 0,1 1-1 0 0,-1-1 0 0 0,1 1 1 0 0,0 0-1 0 0,-1-1 1 0 0,1 1 4 0 0,-1-1-5 0 0,1 1 1 0 0,0 0-1 0 0,-1-1 0 0 0,1 1 1 0 0,-1-1-1 0 0,1 1 0 0 0,-1-1 1 0 0,0 1-1 0 0,1-1 1 0 0,-1 1-1 0 0,1-1 0 0 0,-1 0 1 0 0,0 1-1 0 0,1-1 0 0 0,-1 1 1 0 0,0-1-1 0 0,0 0 1 0 0,0 1-1 0 0,1-1 0 0 0,-1 0 1 0 0,0 1-1 0 0,0-1 1 0 0,0 0-1 0 0,0 1 0 0 0,0-1 1 0 0,0 0 4 0 0,0 1-3 0 0,-1-1 1 0 0,1 1-1 0 0,0-1 1 0 0,0 1 0 0 0,0-1-1 0 0,0 1 1 0 0,0-1 0 0 0,0 1-1 0 0,0-1 1 0 0,0 1-1 0 0,0-1 1 0 0,1 1 0 0 0,-1-1-1 0 0,0 1 1 0 0,0-1-1 0 0,0 1 1 0 0,1-1 0 0 0,-1 1-1 0 0,0-1 1 0 0,0 1 0 0 0,1 0-1 0 0,-1-1 1 0 0,0 1-1 0 0,1-1 1 0 0,-1 1 0 0 0,0 0-1 0 0,1-1 1 0 0,-1 1-1 0 0,1 0 1 0 0,-1 0 0 0 0,0-1-1 0 0,1 1 3 0 0,6-4-3 0 0,-2-10 3 0 0,6 1-11 0 0,-5 10-40 0 0,3 6 38 0 0,-9-3 13 0 0,6 11-43 0 0,0-7 33 0 0,-5-4 10 0 0,-1 1 0 0 0,1-1 0 0 0,-1 0 0 0 0,0 0 0 0 0,1 1 0 0 0,-1-1 0 0 0,1 0 0 0 0,-1 1 0 0 0,0-1 0 0 0,1 0 0 0 0,-1 1 0 0 0,0-1 0 0 0,0 1 0 0 0,1-1 0 0 0,-1 1 0 0 0,0-1 0 0 0,0 0 0 0 0,1 1 0 0 0,-1-1 0 0 0,0 1 0 0 0,0-1 0 0 0,0 1 0 0 0,0-1 0 0 0,0 1 0 0 0,0-1 0 0 0,0 1 0 0 0,0-1 0 0 0,0 1 0 0 0,0-1 0 0 0,0 1 0 0 0,0-1 0 0 0,0 1 0 0 0,1 15 0 0 0,-1-11 0 0 0,1-1 0 0 0,-1 0 0 0 0,0 1 0 0 0,0-1 0 0 0,-1 1 0 0 0,1-1 0 0 0,-1 0 0 0 0,0 0 0 0 0,-1 4 0 0 0,-3 0 0 0 0,4-6 0 0 0,0-1 0 0 0,0 1 0 0 0,1-1 0 0 0,-1 0 0 0 0,0 1 0 0 0,1 0 0 0 0,-1-1 0 0 0,0 1 0 0 0,1-1 0 0 0,0 1 0 0 0,-1 0 0 0 0,1-1 0 0 0,0 1 0 0 0,0 0 0 0 0,0 0 0 0 0,0 1 0 0 0,0 0 0 0 0,-1-1 0 0 0,1 1 0 0 0,0-1 0 0 0,-1 1 0 0 0,0-1 0 0 0,0 1 0 0 0,0-1 0 0 0,0 0 0 0 0,-1 2 0 0 0,1-1 0 0 0,0-1 0 0 0,0 0 0 0 0,0 1 0 0 0,0-1 0 0 0,0 1 0 0 0,1-1 0 0 0,-1 1 0 0 0,1-1 0 0 0,-1 1 0 0 0,1-1 0 0 0,0 3 0 0 0,0-2 0 0 0,0 1 0 0 0,-1-1 0 0 0,1 0 0 0 0,-1 0 0 0 0,0 1 0 0 0,0-1 0 0 0,0 0 0 0 0,0 0 0 0 0,-1 2 0 0 0,-3 6 0 0 0,-11 36 0 0 0,11-10 0 0 0,1-27 0 0 0,2-7 0 0 0,1 0 0 0 0,0 1 0 0 0,0-1 0 0 0,0 0 0 0 0,0 0 0 0 0,0 0 0 0 0,1 1 0 0 0,-1-1 0 0 0,1 3 0 0 0,0-5 0 0 0,0 1 0 0 0,0-1 0 0 0,-1 1 0 0 0,1 0 0 0 0,0-1 0 0 0,-1 1 0 0 0,1-1 0 0 0,-1 1 0 0 0,0-1 0 0 0,1 1 0 0 0,-1-1 0 0 0,0 1 0 0 0,0 0 0 0 0,-1 0 0 0 0,1-1 0 0 0,0 1 0 0 0,1 0 0 0 0,-1 0 0 0 0,0-1 0 0 0,0 1 0 0 0,1 0 0 0 0,-1 0 0 0 0,1 0 0 0 0,0 0 0 0 0,-1 0 0 0 0,1 0 0 0 0,0 1 0 0 0,0 1 0 0 0,1 0 0 0 0,-1 0 0 0 0,1 0 0 0 0,0 0 0 0 0,0 0 0 0 0,0 0 0 0 0,1 0 0 0 0,-1-1 0 0 0,1 1 0 0 0,1 2 0 0 0,3 26 0 0 0,4-14 0 0 0,-7-5 0 0 0,-2-11 4 0 0,-1 1 0 0 0,1-1-1 0 0,-1 0 1 0 0,1 1 0 0 0,0-1 0 0 0,0 0 0 0 0,0 0-1 0 0,0 0 1 0 0,0 0 0 0 0,0 0 0 0 0,1 0-1 0 0,-1 0 1 0 0,1 0 0 0 0,-1 0-4 0 0,1 0 3 0 0,0 0 1 0 0,-1 0-1 0 0,1 0 0 0 0,-1 0 1 0 0,1 0-1 0 0,-1 0 0 0 0,0 1 1 0 0,0-1-1 0 0,0 0 0 0 0,-1 1 1 0 0,1-1-1 0 0,0 1 0 0 0,-1-1-3 0 0,1 1 3 0 0,-1-1-1 0 0,1 1 1 0 0,0-1-1 0 0,0 1 0 0 0,0-1 1 0 0,0 0-1 0 0,0 1 1 0 0,0-1-1 0 0,0 0 0 0 0,1 0 1 0 0,-1 0-1 0 0,1 0 1 0 0,0 0-3 0 0,5 6 0 0 0,-4-5 9 0 0,1 0 0 0 0,-1 1-1 0 0,0-1 1 0 0,1-1 0 0 0,-1 1 0 0 0,2 0-9 0 0,0-1 7 0 0,-5-2-7 0 0,1 1 1 0 0,-1-1-1 0 0,1 0 1 0 0,0 1-1 0 0,-1-1 1 0 0,1 0-1 0 0,0 1 1 0 0,-1-1-1 0 0,1 1 0 0 0,-1-1 1 0 0,1 0-1 0 0,-1 1 1 0 0,1 0-1 0 0,-1-1 1 0 0,0 1-1 0 0,1-1 1 0 0,-1 1-1 0 0,0-1 1 0 0,1 1-1 0 0,-1 0 1 0 0,0-1-1 0 0,1 1 0 0 0,1 4 10 0 0,-2-4-5 0 0,1 0 0 0 0,0 0 0 0 0,-1 0 1 0 0,1 0-1 0 0,-1 0 0 0 0,1-1 1 0 0,0 1-1 0 0,0 0 0 0 0,-1-1 0 0 0,1 1 1 0 0,0 0-1 0 0,0-1 0 0 0,0 1 0 0 0,0-1 1 0 0,0 1-1 0 0,0-1 0 0 0,0 1 0 0 0,0-1 1 0 0,0 0-1 0 0,0 0 0 0 0,0 1 1 0 0,0-1-1 0 0,0 0 0 0 0,0 0 0 0 0,0 0 1 0 0,1 0-6 0 0,0 0 13 0 0,1 0 1 0 0,-1 1 0 0 0,0-1 0 0 0,1 0 0 0 0,-1 1 0 0 0,0 0 0 0 0,0 0 0 0 0,1 0-14 0 0,3 3 35 0 0,6 3 32 0 0,-12-7-61 0 0,1 1 0 0 0,0-1-1 0 0,-1 0 1 0 0,1 0 0 0 0,0 0 0 0 0,-1 0 0 0 0,1 0 0 0 0,0 0 0 0 0,0 0 0 0 0,-1 0-1 0 0,1 0 1 0 0,0 0 0 0 0,-1 0 0 0 0,1-1 0 0 0,0 1 0 0 0,-1 0 0 0 0,1 0 0 0 0,0-1-6 0 0,12-9 129 0 0,-9 7-12 0 0,-1 2-52 0 0,6 2-20 0 0,-6-1-11 0 0,6-1-32 0 0,7-6 177 0 0,-12 4-176 0 0,1 1-74 0 0,0 0-102 0 0,-2 1 39 0 0,-1 1-36 0 0,0 0-232 0 0,-1 0-117 0 0,-1 0 66 0 0,1-1-44 0 0,1 0-590 0 0,2-4-470 0 0,5-3-890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58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80 5192 0 0,'0'0'151'0'0,"0"3"-5"0"0,1 3-99 0 0,1-2 22 0 0,-1-3-94 0 0,0 0 68 0 0,1-1 61 0 0,1 1 49 0 0,0-1 68 0 0,0 0 39 0 0,9 0 703 0 0,-6 0-576 0 0,-1 0-16 0 0,-2 0-249 0 0,-1 0-38 0 0,0 0-42 0 0,-1 0-48 0 0,4 0 159 0 0,-1 0 112 0 0,2 0 122 0 0,8 0 608 0 0,-9 0-700 0 0,-2 0-121 0 0,0 0-58 0 0,0 0-72 0 0,-1 0-85 0 0,3-3 497 0 0,6-7-24 0 0,-8 7-207 0 0,-1 2-78 0 0,1 0-51 0 0,0 1-49 0 0,0 1-22 0 0,-1-3 49 0 0,-1-1-20 0 0,0-5 178 0 0,-1-2 64 0 0,1 7-241 0 0,1 1-40 0 0,-2 2-9 0 0,1-1-1 0 0,0 1 1 0 0,-1 0 0 0 0,1-1-1 0 0,0 1 1 0 0,-1 0-1 0 0,1 0 1 0 0,0 0 0 0 0,-1 0-1 0 0,1-1 1 0 0,0 1-1 0 0,-1 0 1 0 0,1 0 0 0 0,0 0-1 0 0,-1 0-5 0 0,0 0 2 0 0,1 1-1 0 0,-1-1 0 0 0,0 0 0 0 0,0 0 1 0 0,0 0-1 0 0,0 0 0 0 0,0 0 1 0 0,0 0-1 0 0,0 0 0 0 0,0 0 0 0 0,0 0 1 0 0,0 0-1 0 0,0 0 0 0 0,1 0 1 0 0,-1 0-1 0 0,0 0 0 0 0,0 0 0 0 0,0 0 1 0 0,0 0-1 0 0,0 0 0 0 0,0-1 1 0 0,0 1-1 0 0,0 0 0 0 0,0 0 0 0 0,0 0 1 0 0,0 0-1 0 0,1 0 0 0 0,-1 0 1 0 0,0 0-1 0 0,0 0 0 0 0,0 0 0 0 0,0 0 1 0 0,0 0-1 0 0,0 0 0 0 0,0 0 1 0 0,0 0-1 0 0,0 0 0 0 0,0-1 0 0 0,0 1 1 0 0,0 0-1 0 0,0 0 0 0 0,0 0 1 0 0,0 0-1 0 0,0 0 0 0 0,0 0 0 0 0,0 0 1 0 0,0 0-1 0 0,0 0 0 0 0,0 0 1 0 0,0-1-1 0 0,0 1 0 0 0,0 0 0 0 0,0 0 1 0 0,0 0-1 0 0,0 0 0 0 0,0 0 1 0 0,0 0-2 0 0,0-13 48 0 0,0 12-52 0 0,0 0 0 0 0,0 0 0 0 0,0 0 0 0 0,0 0 1 0 0,0 1-1 0 0,0-1 0 0 0,0 0 0 0 0,0 0 0 0 0,-1 0 1 0 0,1 0-1 0 0,0 1 0 0 0,0-1 0 0 0,-1 0 0 0 0,0 0 4 0 0,-9-5-60 0 0,9 6 66 0 0,1-1 0 0 0,0 0-1 0 0,-1 1 1 0 0,1-1 0 0 0,0 1-1 0 0,0-1 1 0 0,0 0 0 0 0,-1 1-1 0 0,1-1 1 0 0,0 0 0 0 0,0 1 0 0 0,0-1-1 0 0,0 0 1 0 0,0 0 0 0 0,0 1-6 0 0,0 0 1 0 0,0 0 1 0 0,0 0 0 0 0,0-1 0 0 0,0 1 0 0 0,0 0 0 0 0,0 0 0 0 0,0 0 0 0 0,0 0-1 0 0,0 0 1 0 0,0 0 0 0 0,0 0 0 0 0,0 0 0 0 0,0 0 0 0 0,0 0 0 0 0,0-1 0 0 0,0 1-1 0 0,0 0 1 0 0,0 0 0 0 0,0 0 0 0 0,0 0 0 0 0,0 0 0 0 0,0 0 0 0 0,0 0 0 0 0,0 0-1 0 0,0 0 1 0 0,0 0 0 0 0,0 0 0 0 0,0-1 0 0 0,0 1 0 0 0,0 0 0 0 0,0 0-1 0 0,0 0 1 0 0,0 0 0 0 0,0 0 0 0 0,-1 0 0 0 0,1 0 0 0 0,0 0 0 0 0,0 0 0 0 0,0 0-1 0 0,0 0 1 0 0,0 0 0 0 0,0 0 0 0 0,0 0 0 0 0,0 0 0 0 0,0 0 0 0 0,0 0 0 0 0,-1 0-1 0 0,1 0 1 0 0,0 0 0 0 0,0 0 0 0 0,0 0 0 0 0,0 0 0 0 0,0 0 0 0 0,0 0 0 0 0,0 0-1 0 0,0 0 1 0 0,0 0-2 0 0,-14 0 81 0 0,1 0-75 0 0,8 3-49 0 0,2 0 35 0 0,-1 1 4 0 0,-8 8-60 0 0,2-2 12 0 0,-5 10-5 0 0,4 1 45 0 0,8-15 15 0 0,2-1-3 0 0,0-1 0 0 0,0 1 0 0 0,0 0 0 0 0,1 0 0 0 0,-1-1 0 0 0,1 1 0 0 0,1 0 0 0 0,-1 0 0 0 0,1 2 0 0 0,0 3 0 0 0,-2 11 0 0 0,0-17 0 0 0,1 0 0 0 0,-1 0 0 0 0,1 0 0 0 0,0 0 0 0 0,1 0 0 0 0,-1 0 0 0 0,1 0 0 0 0,-1 0 0 0 0,1 0 0 0 0,1 1 0 0 0,1 2 0 0 0,-1-3 0 0 0,-1-1 0 0 0,1 1 0 0 0,0-1 0 0 0,0 1 0 0 0,0-1 0 0 0,0 0 0 0 0,1 0 0 0 0,-1 0 0 0 0,1 0 0 0 0,2 2 0 0 0,11 0 10 0 0,2 4 23 0 0,-8-5-34 0 0,-5-3-45 0 0,-2-1-53 0 0,0 0-68 0 0,3 2-75 0 0,-3-1-70 0 0,0 1-75 0 0,0 0-64 0 0,0 0-53 0 0,0 0-149 0 0,0-1-43 0 0,3 2-885 0 0,4-3-907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59.3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6048 0 0,'0'0'133'0'0,"0"0"23"0"0,0 0 11 0 0,0 3 14 0 0,0 11 64 0 0,0 25 394 0 0,0-16-324 0 0,0-21-298 0 0,0-1-1 0 0,0 1 1 0 0,0 0 0 0 0,1-1 0 0 0,-1 1 0 0 0,0-1 0 0 0,1 1 0 0 0,-1-1-1 0 0,1 1 1 0 0,0-1 0 0 0,0 1 0 0 0,-1-1 0 0 0,1 0-17 0 0,6 12 105 0 0,-5-3-65 0 0,-1 1 69 0 0,-1 27 397 0 0,-1-23-296 0 0,2-6-34 0 0,0-1-41 0 0,1 0-13 0 0,2 2 10 0 0,2 5 55 0 0,-5-6-9 0 0,0 0 0 0 0,-1 0-1 0 0,0 8-177 0 0,3 2 242 0 0,1-2-45 0 0,-2-11-98 0 0,0 1 0 0 0,0-1 0 0 0,-1 1 0 0 0,0 0-1 0 0,0-1 1 0 0,-1 1-99 0 0,0 15 335 0 0,0 34 641 0 0,0-39-734 0 0,0-1-76 0 0,2 4 31 0 0,4 7 38 0 0,-4-19-163 0 0,0-1 1 0 0,-1 1-1 0 0,0 0 1 0 0,0-1 0 0 0,0 2-73 0 0,-2 7 115 0 0,1 8 29 0 0,3-1-47 0 0,3-7-47 0 0,0 1 14 0 0,-5 0 10 0 0,-1-4-26 0 0,0 27 131 0 0,0-3 58 0 0,0-32-138 0 0,0-2-42 0 0,0 2-22 0 0,0-2-4 0 0,0-1 59 0 0,0-2-2 0 0,0 0 13 0 0,0 0 58 0 0,0 0 29 0 0,0 0 4 0 0,0 0-22 0 0,0-2-95 0 0,0-16-37 0 0,-2-12-1 0 0,2 25-37 0 0,1 0 0 0 0,-1 1 0 0 0,1-1 0 0 0,0 1 0 0 0,1-4 0 0 0,3-3 0 0 0,1-7 14 0 0,-4 2 25 0 0,-2 13-38 0 0,1-1-1 0 0,-1 1 1 0 0,1 0 0 0 0,-1 0 0 0 0,1-1 0 0 0,0 1-1 0 0,0 0 1 0 0,1 0 0 0 0,0-2-1 0 0,2-6-11 0 0,5-10-55 0 0,4-6 59 0 0,-3 10 7 0 0,-8 12 0 0 0,-1 4 0 0 0,-1 0 0 0 0,0 1 0 0 0,0-1 0 0 0,1 0 0 0 0,-1 1 0 0 0,0-1 0 0 0,1 1 0 0 0,-1-1 0 0 0,1 1 0 0 0,-1-1 0 0 0,1 1 0 0 0,-1-1 0 0 0,1 1 0 0 0,-1-1 0 0 0,1 1 0 0 0,-1-1 0 0 0,1 1 0 0 0,0 0 0 0 0,-1-1 0 0 0,1 1 0 0 0,-1 0 0 0 0,1 0 0 0 0,4-3 0 0 0,14-13-56 0 0,-6 6 29 0 0,3 7-29 0 0,-5 3 4 0 0,-7-1 42 0 0,-1 1 1 0 0,0 0 0 0 0,0 0 0 0 0,1 0 0 0 0,-1 0 0 0 0,0 1-1 0 0,0-1 1 0 0,0 1 0 0 0,0 0 0 0 0,1 0 9 0 0,12 12-13 0 0,-9-6 13 0 0,-3-4 0 0 0,-1 1 0 0 0,0-1 0 0 0,0 0 0 0 0,0 1 0 0 0,0-1 0 0 0,0 2 0 0 0,13 26 0 0 0,-15-26 0 0 0,0-1 0 0 0,0 1 0 0 0,-1 0 0 0 0,1 0 0 0 0,-1-1 0 0 0,0 1 0 0 0,0 0 0 0 0,0 0 0 0 0,-1 2 0 0 0,0 4 0 0 0,2 9-21 0 0,0 9-26 0 0,-5-13 51 0 0,1-10-3 0 0,0 0 1 0 0,0 0 0 0 0,-1 1 0 0 0,1-2 1 0 0,-1 1-1 0 0,-1 0 0 0 0,1 0-2 0 0,1-4 15 0 0,1 1-1 0 0,0 0 1 0 0,0 0 0 0 0,1 0-1 0 0,-1 0 1 0 0,0 1-15 0 0,1-2 9 0 0,0 0 0 0 0,1 0-1 0 0,-1-1 1 0 0,0 1 0 0 0,-1 0-1 0 0,1 0 1 0 0,0-1 0 0 0,0 1 0 0 0,-1-1-1 0 0,1 1 1 0 0,-1-1 0 0 0,1 1 0 0 0,-2-1-9 0 0,-8 4 41 0 0,10-5-40 0 0,0 1 0 0 0,0-1 0 0 0,0 0 1 0 0,0 1-1 0 0,-1-1 0 0 0,1 1 1 0 0,0 0-1 0 0,0-1 0 0 0,0 1 0 0 0,1 0 1 0 0,-1 0-1 0 0,0-1 0 0 0,0 1 0 0 0,0 0 1 0 0,0 0-1 0 0,1 0 0 0 0,-1 0 1 0 0,0 1-2 0 0,-2 5 0 0 0,3-7 0 0 0,0 1 0 0 0,0-1 0 0 0,-1 1 0 0 0,1-1 0 0 0,0 1 0 0 0,0-1 0 0 0,0 0 0 0 0,-1 1 0 0 0,1-1 0 0 0,0 1 0 0 0,-1-1 0 0 0,1 1 0 0 0,0-1 0 0 0,-1 0 0 0 0,1 1 0 0 0,-1-1 0 0 0,1 0 0 0 0,0 0 0 0 0,-1 1 0 0 0,1-1 0 0 0,-1 0 0 0 0,1 0 0 0 0,-1 1 0 0 0,1-1 0 0 0,-1 0 0 0 0,1 0 0 0 0,-1 0 0 0 0,1 0 0 0 0,-1 0 0 0 0,1 0 0 0 0,-1 0 0 0 0,1 0 0 0 0,-1 0 0 0 0,1 0 0 0 0,-1 0 0 0 0,1 0 0 0 0,-1 0 0 0 0,1 0 0 0 0,-6-1 0 0 0,5 1 0 0 0,-24 14 0 0 0,6-11-1 0 0,9-3-43 0 0,0-1-89 0 0,7 0 20 0 0,0 0-38 0 0,-1-6-201 0 0,4 6 330 0 0,-1 1-1 0 0,1 0 0 0 0,0-1 1 0 0,0 1-1 0 0,0 0 0 0 0,-1-1 0 0 0,1 1 1 0 0,0 0-1 0 0,-1-1 0 0 0,1 1 1 0 0,0 0-1 0 0,-1-1 0 0 0,1 1 0 0 0,0 0 1 0 0,-1 0-1 0 0,1-1 0 0 0,0 1 1 0 0,-1 0-1 0 0,1 0 0 0 0,0 0 0 0 0,-1 0 1 0 0,1 0-1 0 0,-1 0 0 0 0,1-1 1 0 0,-1 1-1 0 0,1 0 0 0 0,0 0 0 0 0,-1 0 1 0 0,1 0-1 0 0,-1 0 0 0 0,1 1 23 0 0,-3-1-550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10.7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5960 0 0,'0'0'132'0'0,"0"0"17"0"0,0 0 12 0 0,0 0-46 0 0,0 0-6 0 0,0 0 44 0 0,0 0 134 0 0,0 0 249 0 0,2 0 22 0 0,12 0-24 0 0,-1 0-98 0 0,-11 0-48 0 0,1 0-10 0 0,23 0 340 0 0,-23 0-380 0 0,-3 0-2 0 0,3 0-19 0 0,2 0-185 0 0,10 0 292 0 0,-11 0-346 0 0,-2 0-61 0 0,0 0 171 0 0,-2-2-50 0 0,0 1-131 0 0,1 1 0 0 0,-1-1 0 0 0,0 1-1 0 0,0-1 1 0 0,0 1 0 0 0,0 0 0 0 0,0-1 0 0 0,0 1-1 0 0,0-1 1 0 0,1 1 0 0 0,-1-1 0 0 0,0 1 0 0 0,0 0-1 0 0,1-1 1 0 0,-1 1 0 0 0,0-1 0 0 0,1 1 0 0 0,-1 0-1 0 0,0-1 1 0 0,1 1 0 0 0,-1 0 0 0 0,0 0 0 0 0,1-1-1 0 0,-1 1-6 0 0,15-4 114 0 0,5 3-47 0 0,1 2-45 0 0,-4 0-42 0 0,5-2-52 0 0,-18 1-60 0 0,-3 0 18 0 0,0 1-42 0 0,0 0-48 0 0,2 0-56 0 0,-1 0-26 0 0,-1 0-46 0 0,1 0-40 0 0,-1 1-36 0 0,1-1-120 0 0,0 1-36 0 0,4 3-1248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06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286 300 5640 0 0,'-3'0'124'0'0,"-5"0"-37"0"0,-15 0 203 0 0,11 0-230 0 0,-5 0-37 0 0,10 1 2 0 0,1 1 43 0 0,-5 3 160 0 0,10-4-185 0 0,-1 0-1 0 0,1 0 1 0 0,-1 0-1 0 0,1 0 1 0 0,-1-1 0 0 0,0 1-1 0 0,0 0 1 0 0,1-1-1 0 0,-1 0 1 0 0,0 1-1 0 0,0-1 1 0 0,1 0-1 0 0,-1 0-42 0 0,-12 3 399 0 0,4 2-94 0 0,8-4-261 0 0,1 0-1 0 0,-1 0 0 0 0,1 0 0 0 0,-1-1 0 0 0,1 1 0 0 0,-1 0 1 0 0,0-1-1 0 0,0 1 0 0 0,1-1 0 0 0,-1 0 0 0 0,0 1 1 0 0,0-1-1 0 0,0 0-43 0 0,-4 0 78 0 0,-2 0 85 0 0,-16 0 566 0 0,19 0-606 0 0,1 0-38 0 0,-9 2 146 0 0,3 4-47 0 0,1-1-53 0 0,-4 0 151 0 0,8 6 46 0 0,-5-6 22 0 0,3 6-13 0 0,0 3-90 0 0,5-10-170 0 0,-1 5 7 0 0,1 1-36 0 0,3 21-14 0 0,0-21-8 0 0,-1 10 42 0 0,3 5 154 0 0,3-4-3 0 0,1-8-157 0 0,5 9 117 0 0,-3-7-78 0 0,1-2-45 0 0,-4-7-32 0 0,-3-3-5 0 0,0 1-1 0 0,1-1 0 0 0,-1 0 0 0 0,1-1 1 0 0,1 2-19 0 0,5 1 61 0 0,2-1 36 0 0,-1 0-35 0 0,8 2 50 0 0,-4 0 32 0 0,-2 0-27 0 0,-10-4-86 0 0,1-1 0 0 0,-1 0 0 0 0,0 0 0 0 0,1 0 0 0 0,-1-1 0 0 0,0 1 0 0 0,1-1-31 0 0,6 0 107 0 0,3 0 44 0 0,-6 1-49 0 0,-5-1-67 0 0,1 0-1 0 0,-1 0 0 0 0,0 0 0 0 0,0 0 0 0 0,0 0 0 0 0,0-1 0 0 0,1 1 0 0 0,-1-1 0 0 0,0 1 1 0 0,1-1-35 0 0,15-10 204 0 0,-6 9-120 0 0,-11 2-72 0 0,0-1-1 0 0,0 1 1 0 0,-1 0-1 0 0,1 0 0 0 0,0 0 1 0 0,0-1-1 0 0,0 1 1 0 0,0 0-1 0 0,0-1 0 0 0,0 1 1 0 0,-1-1-1 0 0,1 1 1 0 0,0-1-12 0 0,7-10 167 0 0,0 0-61 0 0,3 0 59 0 0,-8 9-90 0 0,0-1 1 0 0,0-1-1 0 0,0 1 1 0 0,0 0-1 0 0,2-4-75 0 0,-4 6 19 0 0,0-1-1 0 0,-1 1 1 0 0,1-1-1 0 0,-1 1 1 0 0,1-1-1 0 0,-1 1 1 0 0,1-1-1 0 0,-1 0 1 0 0,0 1-1 0 0,0-1 1 0 0,0 0-19 0 0,1-5 22 0 0,-1 5-21 0 0,0-1-1 0 0,0 1 1 0 0,0 0-1 0 0,0 0 1 0 0,0 0-1 0 0,-1 0 1 0 0,1-1-1 0 0,-1 1 1 0 0,1 0 0 0 0,-1-1-1 0 0,-3-5 0 0 0,-8-18 0 0 0,-1-3 0 0 0,8 20-4 0 0,0 0 1 0 0,0 0-1 0 0,-5-4 4 0 0,0 1-75 0 0,-2 4-98 0 0,1 3-9 0 0,9 4 142 0 0,0 0 0 0 0,-1 0 0 0 0,1 0 0 0 0,0-1 1 0 0,0 1-1 0 0,0-1 0 0 0,0 1 0 0 0,0-1 0 0 0,0 0 40 0 0,0 0 47 0 0,-1 0-42 0 0,1-1-38 0 0,-1 0-36 0 0,-2-2-155 0 0,-1-1-89 0 0,-9-9-781 0 0,12 12 842 0 0,0 0 19 0 0,0 1 55 0 0,1-1-550 0 0</inkml:trace>
  <inkml:trace contextRef="#ctx0" brushRef="#br0" timeOffset="469.39">649 16 7256 0 0,'0'0'165'0'0,"-3"0"22"0"0,0 0-122 0 0,-13 0 192 0 0,12-1-201 0 0,1 0-34 0 0,-2-10-22 0 0,-2 9 14 0 0,3 2 37 0 0,-4 0 475 0 0,3 0-233 0 0,0 0-41 0 0,0 0-39 0 0,1 0-34 0 0,-3 0 88 0 0,0 1-98 0 0,0 1-57 0 0,-8 8 20 0 0,12-8-40 0 0,1-1-33 0 0,-3-2-5 0 0,-1 0-12 0 0,1 5 87 0 0,-5 7-17 0 0,7-9 3 0 0,2 1-36 0 0,0 4 36 0 0,0-1-2 0 0,-4 2 88 0 0,-2-1 64 0 0,5-5-176 0 0,0 0 0 0 0,1 0 1 0 0,-1 0-1 0 0,1 0 0 0 0,-1 0 0 0 0,1 0 0 0 0,-1 1-89 0 0,-1 5 175 0 0,2 2-40 0 0,2-6-72 0 0,-1-2-33 0 0,0 1 0 0 0,0-1 1 0 0,0 0-1 0 0,0 1 0 0 0,-1-1 0 0 0,1 0 0 0 0,0 1 1 0 0,-1-1-1 0 0,0 2-30 0 0,-5 9 159 0 0,4-10-119 0 0,1 0 0 0 0,0 1 0 0 0,0-1 0 0 0,1 0 0 0 0,-1 1 0 0 0,1-1 1 0 0,-1 1-41 0 0,1 6 125 0 0,0 3 49 0 0,0 2-14 0 0,0 1-91 0 0,0-3-66 0 0,0 0-37 0 0,0 32-181 0 0,0-26 154 0 0,0 1 68 0 0,0-1 108 0 0,0-11-82 0 0,1 1 1 0 0,1-1 0 0 0,0 0 0 0 0,0-1-1 0 0,3 9-33 0 0,-4-14 5 0 0,0 2-3 0 0,0-1 0 0 0,-1 1 0 0 0,1-1-1 0 0,-1 1 1 0 0,1 0 0 0 0,-1-1 0 0 0,0 1 0 0 0,0 0 0 0 0,-1 1-2 0 0,0 4 10 0 0,1 41 107 0 0,0-35 0 0 0,0 2 101 0 0,0-16-207 0 0,0-1 0 0 0,0 1 1 0 0,0 0-1 0 0,0-1 1 0 0,0 1-1 0 0,0 0 0 0 0,1-1 1 0 0,-1 1-1 0 0,0 0 1 0 0,0-1-1 0 0,0 1 1 0 0,1 0-1 0 0,-1-1 0 0 0,0 1 1 0 0,1-1-1 0 0,-1 1 1 0 0,1 0-1 0 0,-1-1 0 0 0,0 1 1 0 0,1-1-1 0 0,-1 1 1 0 0,1-1-1 0 0,-1 1 1 0 0,1-1-1 0 0,0 0 0 0 0,-1 1-11 0 0,6 4 123 0 0,-4 6-41 0 0,-2-11-249 0 0,0 1 55 0 0,0-1 47 0 0,0 1 42 0 0,0 0 63 0 0,0 0 73 0 0,0 1 427 0 0,0-1-403 0 0,0 0-127 0 0,0-1-53 0 0,0 1-66 0 0,0 0-73 0 0,0-1-52 0 0,0 1-76 0 0,0-1-81 0 0,0 1-90 0 0,0 0-96 0 0,0 0-105 0 0,0-1-111 0 0,0 1-118 0 0,0-1-862 0 0,0 0-1003 0 0</inkml:trace>
  <inkml:trace contextRef="#ctx0" brushRef="#br0" timeOffset="745.79">318 332 8264 0 0,'0'0'182'0'0,"0"0"29"0"0,0 0 14 0 0,2 0-27 0 0,6 0-161 0 0,0 0-5 0 0,5 0 33 0 0,-7 0 96 0 0,0 0 33 0 0,5 1 199 0 0,-9-1-282 0 0,1 0 0 0 0,-1 0 0 0 0,0 0 0 0 0,1 0 0 0 0,-1-1 0 0 0,0 1 0 0 0,0-1 0 0 0,1 1 0 0 0,1-2-111 0 0,4-3 309 0 0,2 0 107 0 0,3 2 63 0 0,-1 4-58 0 0,10-1 300 0 0,-9-4-279 0 0,-5 0-255 0 0,-6 3-154 0 0,-1 0 0 0 0,1 0 0 0 0,-1 0 0 0 0,1 0 0 0 0,-1 0 1 0 0,1 1-1 0 0,-1-1 0 0 0,1 1 0 0 0,-1-1 0 0 0,1 1 0 0 0,0 0 0 0 0,-1 0 0 0 0,1-1 1 0 0,0 1-34 0 0,10 1 255 0 0,0-1-63 0 0,3 1-43 0 0,0-1-52 0 0,2-1-30 0 0,4-2-19 0 0,-8-4-13 0 0,-4 3-41 0 0,3 2-53 0 0,-8 2 13 0 0,6 0 26 0 0,-4 0-72 0 0,-2 0-78 0 0,-2 0 40 0 0,1 0-35 0 0,-1 0-67 0 0,0 0-55 0 0,1 0-61 0 0,-1 0-69 0 0,0 0-73 0 0,1 0-80 0 0,-1 0-86 0 0,0 0-91 0 0,5 0-1060 0 0,2 0-1026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05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63 6072 0 0,'0'0'133'0'0,"-2"-2"23"0"0,-9-9 12 0 0,11 11-162 0 0,-1 0-1 0 0,1-1 0 0 0,0 1 1 0 0,-1 0-1 0 0,1-1 0 0 0,0 1 1 0 0,0 0-1 0 0,-1-1 1 0 0,1 1-1 0 0,0 0 0 0 0,0-1 1 0 0,-1 1-1 0 0,1-1 0 0 0,0 1 1 0 0,0 0-1 0 0,0-1 1 0 0,0 1-1 0 0,0-1 0 0 0,0 1 1 0 0,0-1-1 0 0,0 1 0 0 0,0 0 1 0 0,0-1-1 0 0,0 1 1 0 0,0-1-1 0 0,0 1 0 0 0,0-1-5 0 0,-1-4 30 0 0,-12 0-30 0 0,5 0 13 0 0,0 0 82 0 0,1 2 101 0 0,1 0 164 0 0,3 0-118 0 0,2 0-10 0 0,-1-1-3 0 0,0 3 3 0 0,0 0-26 0 0,-1 1 64 0 0,0-1 77 0 0,-2 1 89 0 0,-1 1-207 0 0,0 1-69 0 0,-9 8 135 0 0,12-7-117 0 0,1-2-62 0 0,0 0-37 0 0,-1-2-37 0 0,0 1-13 0 0,1 2 34 0 0,-4 11 193 0 0,4-10-197 0 0,0 0-1 0 0,0 0 1 0 0,-1 0-1 0 0,1 0 1 0 0,-1-1-1 0 0,0 1 1 0 0,0-1-1 0 0,0 1 1 0 0,-2 1-59 0 0,-2-1 115 0 0,0 1 60 0 0,5 7-47 0 0,-1 8 6 0 0,-8 1-32 0 0,1-6-25 0 0,5-1 10 0 0,0 13 95 0 0,-2-13-56 0 0,6-11-106 0 0,0-1 1 0 0,1 0-1 0 0,-1 1 1 0 0,0-1-1 0 0,1 1 1 0 0,-1-1-1 0 0,1 1 0 0 0,-1-1 1 0 0,1 1-1 0 0,0-1 1 0 0,0 1-1 0 0,-1 0 1 0 0,1-1-21 0 0,-1 15 166 0 0,-6 2-69 0 0,2-7-51 0 0,5-10-40 0 0,-1 0 0 0 0,1 0 0 0 0,0 0 1 0 0,0 0-1 0 0,-1 0 0 0 0,1 0 0 0 0,0 0 0 0 0,0 1 0 0 0,0-1 1 0 0,0 0-1 0 0,0 0 0 0 0,0 0 0 0 0,1 0 0 0 0,-1 0 0 0 0,0 1-6 0 0,1-1 7 0 0,0 0-1 0 0,-1 0 0 0 0,1 0 0 0 0,0 0 0 0 0,0 0 0 0 0,0 0 0 0 0,0-1 0 0 0,0 1 0 0 0,-1 0 0 0 0,1-1 0 0 0,0 1 1 0 0,1-1-1 0 0,-1 1 0 0 0,0-1 0 0 0,0 1 0 0 0,0-1-6 0 0,11 7 81 0 0,-12-7-77 0 0,0 1 1 0 0,1 0 0 0 0,-1 0 0 0 0,0 0 0 0 0,1-1 0 0 0,-1 1 0 0 0,0 0 0 0 0,0 0-1 0 0,0 0 1 0 0,0 0 0 0 0,0 0 0 0 0,0-1 0 0 0,0 1 0 0 0,0 1-5 0 0,0-1 4 0 0,0 0 1 0 0,0-1-1 0 0,0 1 1 0 0,0 0 0 0 0,0 0-1 0 0,0 0 1 0 0,0 0-1 0 0,1 0 1 0 0,-1-1-1 0 0,0 1 1 0 0,0 0-1 0 0,1 0 1 0 0,-1 0 0 0 0,1 0-5 0 0,28 15 117 0 0,-26-15-101 0 0,1 0 0 0 0,0-1 0 0 0,-1 1 0 0 0,1-1 0 0 0,0 1 1 0 0,-1-1-1 0 0,1-1 0 0 0,3 1-16 0 0,4-1 40 0 0,4-2 17 0 0,1-10 74 0 0,0 0-41 0 0,-5 9-87 0 0,-10 4-10 0 0,1-1 0 0 0,-1 1 0 0 0,0-1 1 0 0,0 1-1 0 0,0-1 0 0 0,0 1 0 0 0,0-1 1 0 0,0 1-1 0 0,0-1 0 0 0,0 0 0 0 0,0 0 1 0 0,0 0-1 0 0,-1 1 0 0 0,1-1 0 0 0,0 0 0 0 0,0 0 1 0 0,-1 0-1 0 0,1-1 7 0 0,4-8-76 0 0,2-3-19 0 0,0 5-29 0 0,-1 1-68 0 0,-1 0-86 0 0,-2-1-85 0 0,-1-2-85 0 0,-2-6-301 0 0</inkml:trace>
  <inkml:trace contextRef="#ctx0" brushRef="#br0" timeOffset="341.68">347 189 8720 0 0,'0'0'197'0'0,"0"3"24"0"0,0 0-141 0 0,0 13 164 0 0,2-9-117 0 0,5-2-78 0 0,-7-5-50 0 0,1 0 1 0 0,-1 0 0 0 0,1 1 0 0 0,-1-1 0 0 0,0 0-1 0 0,1 1 1 0 0,-1-1 0 0 0,1 0 0 0 0,-1 1 0 0 0,0-1 0 0 0,1 0-1 0 0,-1 1 1 0 0,0-1 0 0 0,0 1 0 0 0,1-1 0 0 0,-1 1-1 0 0,0-1 1 0 0,0 0 0 0 0,0 1 0 0 0,1-1 0 0 0,-1 1 0 0 0,0-1-1 0 0,0 1 1 0 0,0-1 0 0 0,0 1 0 0 0,0-1 0 0 0,0 1-1 0 0,0-1 1 0 0,0 1 0 0 0,0-1 0 0 0,0 1 0 0 0,-1 0 0 0 0,2 8 16 0 0,1-5 42 0 0,2-2 64 0 0,3-1 138 0 0,-7-1-260 0 0,2 0 489 0 0,-2 2-345 0 0,0 1 60 0 0,0-1 51 0 0,1-1 43 0 0,-1 1 314 0 0,0-1 930 0 0,0-2-1050 0 0,0 0-80 0 0,0 0-112 0 0,-1 0-201 0 0,1 0-40 0 0,0 0-48 0 0,-1 0-86 0 0,0 0-95 0 0,1 0-105 0 0,-7-3 304 0 0,7 4-27 0 0,-1-1-1 0 0,1 1 1 0 0,-1 0 0 0 0,1 0 0 0 0,0-1 0 0 0,-1 1-1 0 0,1 0 1 0 0,-1-1 0 0 0,1 1 0 0 0,0 0 0 0 0,-1-1-1 0 0,1 1 1 0 0,0-1 0 0 0,0 1 0 0 0,-1-1 0 0 0,1 1-1 0 0,0 0 1 0 0,0-1 0 0 0,0 1 0 0 0,-1-1 0 0 0,1 1-1 0 0,0-1 1 0 0,0 1 0 0 0,0-1 0 0 0,0 1 0 0 0,0-1 0 0 0,0 1-1 0 0,0-1 1 0 0,0 1 0 0 0,0-1 0 0 0,0 1 0 0 0,0-1-2 0 0,1 0 0 0 0,-1 0 1 0 0,0 1-1 0 0,0-1 1 0 0,0 1-1 0 0,0-1 1 0 0,0 0-1 0 0,-1 1 1 0 0,1-1 0 0 0,0 0-1 0 0,0 1 1 0 0,0-1-1 0 0,0 1 1 0 0,-1-1-1 0 0,1 1 1 0 0,0-1-1 0 0,-1 0 1 0 0,1 1 0 0 0,0-1-1 0 0,-1 1 1 0 0,1-1-1 0 0,-1 1 1 0 0,1 0-1 0 0,-1-1 1 0 0,1 1-1 0 0,-1-1 1 0 0,1 1 0 0 0,-1 0-1 0 0,0-1-1 0 0,1 1 1 0 0,-1-1 0 0 0,1 1 0 0 0,-1-1 0 0 0,0 1 0 0 0,1-1 0 0 0,-1 0 0 0 0,1 1 0 0 0,-1-1-1 0 0,1 1 1 0 0,0-1 0 0 0,-1 0 0 0 0,1 0 0 0 0,0 1 0 0 0,-1-1 0 0 0,1 0 0 0 0,0 1 0 0 0,0-1-1 0 0,0 0 1 0 0,-1 0 0 0 0,1 0 0 0 0,0 1 0 0 0,0-1 0 0 0,0 0 0 0 0,0 0 0 0 0,1 1 0 0 0,-1-1 0 0 0,-1-11 4 0 0,0-18-5 0 0,5 8-38 0 0,-1 12-20 0 0,4-9-88 0 0,-1 4-61 0 0,-4 11 139 0 0,5-10-112 0 0,0 3-37 0 0,3 6 34 0 0,-4-6 22 0 0,4 4 8 0 0,4 0 44 0 0,-9 5 80 0 0,-5 2 30 0 0,0 0-1 0 0,1 0 0 0 0,-1-1 0 0 0,1 1 1 0 0,-1 0-1 0 0,1 0 0 0 0,-1 0 0 0 0,0 0 1 0 0,1-1-1 0 0,-1 1 0 0 0,1 0 1 0 0,-1 0-1 0 0,1 0 0 0 0,-1 0 0 0 0,1 0 1 0 0,-1 0-1 0 0,1 0 0 0 0,-1 1 0 0 0,1-1 1 0 0,-1 0-1 0 0,1 0 0 0 0,-1 0 0 0 0,0 0 1 0 0,1 1-1 0 0,-1-1 0 0 0,1 0 1 0 0,-1 0-1 0 0,1 1 0 0 0,-1-1 0 0 0,0 0 1 0 0,1 0-1 0 0,-1 1 0 0 0,0-1 0 0 0,1 1 1 0 0,-1-1-1 0 0,0 0 0 0 0,0 1 1 0 0,1-1-1 0 0,-1 1 1 0 0,0-1 0 0 0,1 1 0 0 0,-1 0 0 0 0,1-1 0 0 0,-1 1 0 0 0,1-1 0 0 0,-1 1 0 0 0,1-1 0 0 0,0 1 1 0 0,-1-1-1 0 0,1 1 0 0 0,0-1 0 0 0,-1 1 0 0 0,1-1 0 0 0,0 0 0 0 0,0 0 0 0 0,-1 1 0 0 0,1-1 0 0 0,0 0 0 0 0,0 0 0 0 0,-1 0 1 0 0,1 0-1 0 0,0 0 0 0 0,13 3 12 0 0,-4 3 35 0 0,-2-1 7 0 0,2-1 26 0 0,-8-3-63 0 0,1 0 1 0 0,-1 0 0 0 0,0 1-1 0 0,0-1 1 0 0,0 0 0 0 0,0 1-1 0 0,0-1 1 0 0,0 1 0 0 0,0 0-18 0 0,8 8 166 0 0,-1 1 0 0 0,8 11-166 0 0,-5-5 109 0 0,1-1 28 0 0,-11-15-117 0 0,-1 1 1 0 0,1 0-1 0 0,0 0 0 0 0,-1-1 0 0 0,1 1 1 0 0,-1 0-1 0 0,0 0 0 0 0,0 0 1 0 0,0 0-1 0 0,1 1-20 0 0,1 10 92 0 0,1 3 44 0 0,7 0 39 0 0,-10-15-160 0 0,10 12 160 0 0,-10-11-153 0 0,-1 0 0 0 0,1-1-1 0 0,-1 1 1 0 0,1 0-1 0 0,-1 0 1 0 0,0 0-1 0 0,1-1 1 0 0,-1 1 0 0 0,0 0-1 0 0,0 0-21 0 0,0 2 30 0 0,0 0 0 0 0,1 0-1 0 0,0 0 1 0 0,-1 0 0 0 0,2 0 0 0 0,-1 0-1 0 0,0-1 1 0 0,1 1 0 0 0,-1 0 0 0 0,3 2-30 0 0,-3-4 24 0 0,0 0 0 0 0,-1 0 0 0 0,1 1 0 0 0,-1-1 0 0 0,1 0 1 0 0,-1 1-1 0 0,0-1 0 0 0,0 2-24 0 0,-1 21 85 0 0,0-9-91 0 0,-1 0 6 0 0,-9 0 0 0 0,9-11-33 0 0,2-2-83 0 0,0 0-88 0 0,0-2 54 0 0,0 0-37 0 0,0-1-40 0 0,0 1-38 0 0,0 0-366 0 0,0-1 83 0 0,0 0-52 0 0,0 0-713 0 0,0 0-563 0 0,0 0-1070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02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17 126 7024 0 0,'0'0'157'0'0,"0"0"23"0"0,0 0 12 0 0,3 3-27 0 0,-2-2-120 0 0,1 1-12 0 0,4 3-72 0 0,-3-4 60 0 0,-1 1 43 0 0,2-1 79 0 0,0-1 97 0 0,0 1 119 0 0,-1-1-128 0 0,0 0 38 0 0,7 0 455 0 0,-7 0-32 0 0,-1 0-150 0 0,1 0-476 0 0,1 0 65 0 0,4 0 198 0 0,11 0 591 0 0,-14 0-702 0 0,-2 0-78 0 0,0 0 244 0 0,0 0-6 0 0,1 0-216 0 0,8 0 280 0 0,-8 0-313 0 0,1 0-36 0 0,-1 0-66 0 0,-2-3 62 0 0,9-7-7 0 0,-9 7-2 0 0,-2 1-14 0 0,0-25-68 0 0,-2 22-73 0 0,-9-5-9 0 0,8 7-13 0 0,1 2 36 0 0,-5 0 4 0 0,1 0 16 0 0,-7-9-72 0 0,9 7 24 0 0,1 2 42 0 0,-6 2 23 0 0,6-1 1 0 0,3 0 20 0 0,-1 0 0 0 0,1 0 1 0 0,-1 0-1 0 0,1 0 0 0 0,-1 0 0 0 0,1 0 1 0 0,-1 0-1 0 0,1 0 0 0 0,-1 0 1 0 0,1 0-1 0 0,-1 0 0 0 0,1 0 0 0 0,-1 0 1 0 0,1 0-1 0 0,-1 1 0 0 0,1-1 0 0 0,-1 0 1 0 0,1 0-1 0 0,0 1 0 0 0,-1-1 0 0 0,1 0 1 0 0,-1 0-1 0 0,1 1 0 0 0,0-1 0 0 0,-1 1 1 0 0,1-1-1 0 0,0 0 0 0 0,-1 1 0 0 0,1-1 1 0 0,0 1-1 0 0,0-1 0 0 0,-1 1 3 0 0,-3 5-41 0 0,-9 0-13 0 0,-3 7 44 0 0,3 3 10 0 0,8-3 0 0 0,-2-9 0 0 0,7-4 0 0 0,-1 1 0 0 0,1-1 0 0 0,-1 0 0 0 0,1 0 0 0 0,-1 1 0 0 0,1-1 0 0 0,0 0 0 0 0,-1 1 0 0 0,1-1 0 0 0,0 0 0 0 0,-1 1 0 0 0,1-1 0 0 0,0 1 0 0 0,-1-1 0 0 0,1 0 0 0 0,0 1 0 0 0,0-1 0 0 0,0 1 0 0 0,-1-1 0 0 0,1 1 0 0 0,0-1 0 0 0,0 1 0 0 0,0-1 0 0 0,0 1 0 0 0,0-1 0 0 0,0 1 0 0 0,0-1 0 0 0,0 1 0 0 0,0-1 0 0 0,0 1 0 0 0,0-1 0 0 0,0 1 0 0 0,1 4 0 0 0,-1-1 0 0 0,0 1 0 0 0,0 0 0 0 0,-1-1 0 0 0,1 1 0 0 0,-1-1 0 0 0,0 1 0 0 0,-1-1 0 0 0,1 1 0 0 0,-1-1 0 0 0,1 0 0 0 0,-1 1 0 0 0,-1-1 0 0 0,2 1 0 0 0,0 0 0 0 0,0-1 0 0 0,1 1 0 0 0,-1 0 0 0 0,1 0 0 0 0,0 0 0 0 0,0 0 0 0 0,1-1 0 0 0,-1 1 0 0 0,1 0 0 0 0,1 3 0 0 0,5 5 0 0 0,-6-12 0 0 0,-1 1 0 0 0,1-1 0 0 0,0 0 0 0 0,-1 1 0 0 0,1-1 0 0 0,0 1 0 0 0,-1-1 0 0 0,0 1 0 0 0,1-1 0 0 0,-1 1 0 0 0,0 0 0 0 0,0-1 0 0 0,0 1 0 0 0,0 1 0 0 0,0 0 0 0 0,0 0 0 0 0,1 0 0 0 0,-1 0 0 0 0,1-1 0 0 0,-1 1 0 0 0,1 0 0 0 0,0 0 0 0 0,0 0 0 0 0,0 0 0 0 0,1 0 0 0 0,1 2 0 0 0,1-1 0 0 0,-1 1 0 0 0,1-1 0 0 0,0 1 0 0 0,1-1 0 0 0,-4-3 0 0 0,10 11-29 0 0,0 0 35 0 0,1 0 39 0 0,3-4 43 0 0,2-5 50 0 0,-9-3-95 0 0,-5-1-29 0 0,0 1 0 0 0,0 0 0 0 0,0 0 0 0 0,0 0 0 0 0,0 0 1 0 0,0 0-1 0 0,0 1 0 0 0,0-1 0 0 0,0 1 0 0 0,0 0 0 0 0,0 0-14 0 0,4 3 33 0 0,-6-3-29 0 0,-1 0 0 0 0,1 0 0 0 0,0-1 0 0 0,0 1 0 0 0,-1-1 1 0 0,1 1-1 0 0,0-1 0 0 0,0 1 0 0 0,0-1 0 0 0,0 1 1 0 0,0-1-1 0 0,0 0 0 0 0,0 0 0 0 0,-1 1 0 0 0,1-1 0 0 0,0 0 1 0 0,0 0-1 0 0,0 0 0 0 0,0 0 0 0 0,0 0 0 0 0,0 0 1 0 0,0 0-1 0 0,0 0 0 0 0,0-1 0 0 0,0 1 0 0 0,0 0 1 0 0,0-1-5 0 0,7-3 33 0 0,4-3 0 0 0,-1 5-49 0 0,-9 2 5 0 0,0 0 0 0 0,-1 0 0 0 0,1 0 0 0 0,0-1-1 0 0,-1 1 1 0 0,1-1 0 0 0,0 1 0 0 0,-1-1 0 0 0,1 1-1 0 0,-1-1 1 0 0,1 0 0 0 0,-1 0 0 0 0,0 0 0 0 0,1 0 11 0 0,6-4-45 0 0,2 0-15 0 0,0 1-112 0 0,4-2-203 0 0,7-6-353 0 0,-13 5 454 0 0,8-9-270 0 0</inkml:trace>
  <inkml:trace contextRef="#ctx0" brushRef="#br0" timeOffset="277.9">491 47 6056 0 0,'0'0'176'0'0,"0"3"-4"0"0,0 2-142 0 0,6 1-22 0 0,-3-4 14 0 0,1 1 34 0 0,12 26 874 0 0,-7-9-216 0 0,0 3-62 0 0,-1-5-201 0 0,0-1-71 0 0,-1-1-82 0 0,2-2-98 0 0,-2-2 111 0 0,5 8 210 0 0,-2-2-58 0 0,-4-7-206 0 0,0-3-94 0 0,0-1-61 0 0,7 3 292 0 0,-8 11-30 0 0,2-15-138 0 0,-3-4-92 0 0,1 11 196 0 0,1-3-234 0 0,8 3 97 0 0,5 8 83 0 0,-18-20-269 0 0,0 1-1 0 0,0-1 1 0 0,-1 0-1 0 0,1 0 1 0 0,-1 1-1 0 0,0-1 1 0 0,1 0-1 0 0,-1 0 1 0 0,0 1-1 0 0,1-1 0 0 0,-1 0 1 0 0,0 1-7 0 0,0 1 64 0 0,0-3-21 0 0,0 0-83 0 0,0 0-79 0 0,0 0-78 0 0,0 0 55 0 0,0 0-32 0 0,0 0-37 0 0,0 0-34 0 0,0 0-335 0 0,0 0 78 0 0,0 0-46 0 0,0 0-649 0 0,0 0-512 0 0,0 0-971 0 0</inkml:trace>
  <inkml:trace contextRef="#ctx0" brushRef="#br0" timeOffset="462.14">617 32 7968 0 0,'0'0'233'0'0,"0"2"-9"0"0,0 6-180 0 0,0 19-40 0 0,-3-17 33 0 0,-2-2 42 0 0,0 2 69 0 0,2 4 43 0 0,2 1 2 0 0,-5 0-55 0 0,-1 2-4 0 0,5 1 55 0 0,2-15-162 0 0,0 0 0 0 0,0 0 0 0 0,0 0 0 0 0,-1 0 0 0 0,1-1-1 0 0,-1 1 1 0 0,0 0 0 0 0,0 1-27 0 0,-10 17 187 0 0,8-17-154 0 0,1 0 0 0 0,0 0 0 0 0,0 0 0 0 0,0 1 0 0 0,1-1 0 0 0,0 1 0 0 0,0 0-33 0 0,-7 20 161 0 0,-2-7-25 0 0,5-8-91 0 0,-3 7 79 0 0,-2 5 41 0 0,1-7-85 0 0,-4 11 8 0 0,13-25-82 0 0,0 0 0 0 0,0 0 0 0 0,0 0-1 0 0,-1 0 1 0 0,1-1 0 0 0,0 1 0 0 0,-1 0-1 0 0,1 0 1 0 0,-1 0 0 0 0,1 0 0 0 0,-1 0 0 0 0,1-1-1 0 0,-1 1 1 0 0,1 0 0 0 0,-1 0 0 0 0,0-1-1 0 0,0 1 1 0 0,1-1 0 0 0,-1 1-6 0 0,-6 4 38 0 0,2 8-24 0 0,2-7-37 0 0,0-3-60 0 0,1-1-63 0 0,0 0-93 0 0,2-2 239 0 0,-2 2-350 0 0,2-2-100 0 0,-1 1 59 0 0,1-1-38 0 0,0 0-512 0 0,0 0-411 0 0,0 0-780 0 0</inkml:trace>
  <inkml:trace contextRef="#ctx0" brushRef="#br0" timeOffset="852.99">885 79 7632 0 0,'0'3'166'0'0,"0"4"-39"0"0,0 20 212 0 0,3-17-217 0 0,7 9-84 0 0,-5 7-38 0 0,1-11 0 0 0,0 4 10 0 0,-4-3 53 0 0,-1 4 145 0 0,6 7 192 0 0,-2-11-159 0 0,-2-4-56 0 0,0 2 48 0 0,4 16 239 0 0,-4-18-271 0 0,2 2 44 0 0,-4-12-215 0 0,1 6 91 0 0,1-1 1 0 0,-1 1 0 0 0,0 0-1 0 0,-1 0 1 0 0,1 8-122 0 0,-2-5 188 0 0,2-3-71 0 0,0-1-41 0 0,2 2-11 0 0,0-1 53 0 0,-2-1 56 0 0,-1 1 60 0 0,0 3 106 0 0,-2-5-140 0 0,1-3-123 0 0,0 1-1 0 0,-1-1 1 0 0,1 0 0 0 0,1 0 0 0 0,-1 0 0 0 0,0 1-1 0 0,1-1 1 0 0,-1 0 0 0 0,1 0 0 0 0,0 1-77 0 0,6 0 203 0 0,-7-3-191 0 0,1-1 1 0 0,-1 0-1 0 0,1 0 0 0 0,-1 1 1 0 0,0-1-1 0 0,1 0 0 0 0,-1 0 1 0 0,1 1-1 0 0,-1-1 1 0 0,0 1-1 0 0,1-1 0 0 0,-1 0 1 0 0,0 1-1 0 0,0-1 0 0 0,1 1 1 0 0,-1-1-1 0 0,0 1 0 0 0,0-1 1 0 0,0 0-1 0 0,1 1 0 0 0,-1-1 1 0 0,0 1-1 0 0,0-1 0 0 0,0 1 1 0 0,0-1-1 0 0,0 1 0 0 0,0-1 1 0 0,0 1-1 0 0,0-1 1 0 0,0 1-1 0 0,0-1 0 0 0,-1 1-12 0 0,1 12 180 0 0,0-10-48 0 0,0-3-10 0 0,0 0-10 0 0,0 0-34 0 0,0 0-12 0 0,0 0-2 0 0,-2 3 0 0 0,-9 5 5 0 0,6-16 16 0 0,-5 2-26 0 0,4-4-48 0 0,-4 5-11 0 0,7 0-3 0 0,0 0 1 0 0,0 0-1 0 0,0-1 1 0 0,1 1 0 0 0,0-1 2 0 0,0-11-32 0 0,3 13 27 0 0,-1 1-1 0 0,0 0 1 0 0,-1-1 0 0 0,1 1 0 0 0,-1 0 0 0 0,1 0-1 0 0,-1-1 1 0 0,0 1 5 0 0,-6-17-46 0 0,2-3-49 0 0,4 19 70 0 0,1-1-1 0 0,-1 1 1 0 0,1 0-1 0 0,0 0 1 0 0,0 0-1 0 0,0 0 1 0 0,1-1-1 0 0,-1 1 1 0 0,1 0-1 0 0,0-1 26 0 0,5-10-118 0 0,-5 12 93 0 0,1 0-1 0 0,-1-1 1 0 0,0 1-1 0 0,-1-1 1 0 0,1 1-1 0 0,0-1 0 0 0,-1 1 1 0 0,0-1-1 0 0,0 0 26 0 0,0-2-40 0 0,1-1 0 0 0,-1 1 0 0 0,1-1 0 0 0,1 1 0 0 0,-1 0 1 0 0,1-3 39 0 0,5-12-139 0 0,-2 8 35 0 0,-3 8 75 0 0,0 0 0 0 0,1 0 1 0 0,0 0-1 0 0,0 0 1 0 0,0 1-1 0 0,1-1 1 0 0,1-1 28 0 0,33-33-106 0 0,-25 26 84 0 0,-8 8 22 0 0,1 1 0 0 0,0 0 0 0 0,0 1 0 0 0,0-1 0 0 0,0 1 0 0 0,1 0 0 0 0,-2 0 0 0 0,-3 2 0 0 0,-1 1 0 0 0,0-1 0 0 0,0 1 0 0 0,0 0 0 0 0,1-1 1 0 0,-1 1-1 0 0,0 0 0 0 0,0 0 0 0 0,1 0 0 0 0,-1-1 0 0 0,0 2 1 0 0,1-1-1 0 0,-1 0 0 0 0,0 0 0 0 0,1 0 0 0 0,-1 1 0 0 0,17 7 47 0 0,-10-4 0 0 0,-3-1-22 0 0,-5-3-19 0 0,1 0 0 0 0,0 1 0 0 0,-1-1 0 0 0,1 0 0 0 0,-1 1 0 0 0,1-1 0 0 0,0 0 0 0 0,-1 1 0 0 0,1-1 1 0 0,-1 1-1 0 0,1-1 0 0 0,-1 1 0 0 0,1-1 0 0 0,-1 1 0 0 0,0-1 0 0 0,1 1 0 0 0,-1-1 0 0 0,1 1 0 0 0,-1 0 1 0 0,0-1-1 0 0,0 1 0 0 0,1 0-6 0 0,1 4 17 0 0,4 3-5 0 0,1 0-34 0 0,6 7-91 0 0,-6-1 3 0 0,-1-2 38 0 0,-3-6 50 0 0,-2-1 20 0 0,1-1 0 0 0,-2 1 0 0 0,1 0-1 0 0,0 0 1 0 0,-1-1 0 0 0,0 1 0 0 0,0 0 0 0 0,-1 0 0 0 0,0 2 2 0 0,1 3 2 0 0,0 6-2 0 0,1-13 0 0 0,-1 0 0 0 0,0 0 0 0 0,0 0 0 0 0,0 0 0 0 0,0 0 0 0 0,0-1 0 0 0,-1 1 0 0 0,1 0 0 0 0,-1 0 0 0 0,-1 2 0 0 0,0 0 2 0 0,-8 14 31 0 0,9-16-21 0 0,-1 0 0 0 0,0 1-1 0 0,0-1 1 0 0,-1 0 0 0 0,1 0-1 0 0,-1 0 1 0 0,1 0 0 0 0,-1-1-1 0 0,0 1 1 0 0,0-1 0 0 0,0 1 0 0 0,-1-1-12 0 0,-1-1 33 0 0,1 1-5 0 0,-21 13 87 0 0,2-2-115 0 0,14-9-68 0 0,3-4 44 0 0,0 2-15 0 0,-1 2-52 0 0,-4 3-110 0 0,10-7 187 0 0,0 1-1 0 0,1-1 0 0 0,-1 0 0 0 0,0 0 1 0 0,1 0-1 0 0,-1 0 0 0 0,0 0 0 0 0,0 0 1 0 0,1 0-1 0 0,-1 0 0 0 0,0 0 0 0 0,1 0 0 0 0,-1 0 1 0 0,0 0-1 0 0,0-1 0 0 0,1 1 0 0 0,-1 0 1 0 0,0-1 14 0 0,-15-12-304 0 0</inkml:trace>
  <inkml:trace contextRef="#ctx0" brushRef="#br0" timeOffset="1359.52">1437 142 6880 0 0,'0'0'157'0'0,"0"0"23"0"0,0 0 11 0 0,-2 0-31 0 0,-3 1-158 0 0,1 1 57 0 0,2 0 48 0 0,-1 1 40 0 0,0 1 152 0 0,-7 0 233 0 0,5-1 74 0 0,-1 3-253 0 0,2-2-152 0 0,1-1 20 0 0,2 0-80 0 0,0-1-51 0 0,1 1-55 0 0,1 0-23 0 0,-3-1 52 0 0,-8 3 147 0 0,5 3-49 0 0,-4 9 25 0 0,7-13-128 0 0,1-2-32 0 0,1 0 0 0 0,-1 0 0 0 0,1 0 0 0 0,-1 0 0 0 0,1 0 0 0 0,0 0 0 0 0,0 0 0 0 0,0 0 0 0 0,0 0 0 0 0,0 0 0 0 0,0 0-27 0 0,0 8 103 0 0,0-7-73 0 0,0 0 1 0 0,0 1-1 0 0,-1-1 1 0 0,1 0-1 0 0,-1 0 0 0 0,0 0 1 0 0,-1 2-31 0 0,-6 13 187 0 0,4-4-13 0 0,5 8-21 0 0,0-13-80 0 0,-1-7-42 0 0,0 0 0 0 0,0 0 0 0 0,0 0 1 0 0,1 0-1 0 0,-1 0 0 0 0,1 1 0 0 0,0-1 1 0 0,0 0-1 0 0,0 0 0 0 0,0 0 0 0 0,0-1 1 0 0,0 1-32 0 0,4 9 133 0 0,-3 2-57 0 0,-2 0 42 0 0,0-11-4 0 0,3 1-2 0 0,4 2-79 0 0,-5-4-3 0 0,0 0 0 0 0,1 0 0 0 0,-1 0-1 0 0,1 0 1 0 0,-1 0 0 0 0,1-1 0 0 0,-1 1-1 0 0,1-1 1 0 0,0 0-30 0 0,10 1 75 0 0,-13-1-72 0 0,1 0 0 0 0,-1 0 0 0 0,1 0 0 0 0,-1 1 0 0 0,1-1 0 0 0,-1 0 0 0 0,1 0 0 0 0,-1 0 0 0 0,1-1 0 0 0,-1 1 0 0 0,1 0 0 0 0,-1 0 0 0 0,1 0 0 0 0,-1 0 0 0 0,1 0 0 0 0,-1-1 0 0 0,0 1 0 0 0,1 0 0 0 0,-1 0 0 0 0,1-1 0 0 0,-1 1 0 0 0,0 0 0 0 0,1 0 1 0 0,-1-1-1 0 0,1 1 0 0 0,-1-1 0 0 0,0 1 0 0 0,0 0 0 0 0,1-1 0 0 0,-1 1 0 0 0,0-1 0 0 0,1 0-3 0 0,3-5 51 0 0,9 1 42 0 0,-7 1-42 0 0,0-1 0 0 0,-1 1 1 0 0,1-1-1 0 0,-1 0 0 0 0,2-3-51 0 0,3-6 55 0 0,8-25-78 0 0,-5 2-40 0 0,-4 14-31 0 0,-7 19 72 0 0,0 0 0 0 0,-1 1 1 0 0,0-1-1 0 0,0 0 0 0 0,0 0 0 0 0,0 0 0 0 0,-1 0 0 0 0,1 0 1 0 0,-1-4 21 0 0,0-4-54 0 0,0-12-63 0 0,0 23 113 0 0,0 0 1 0 0,1 1-1 0 0,-1-1 0 0 0,0 1 1 0 0,0-1-1 0 0,0 1 1 0 0,0-1-1 0 0,1 1 1 0 0,-1 0-1 0 0,0-1 1 0 0,1 1-1 0 0,-1-1 0 0 0,0 1 1 0 0,1-1-1 0 0,-1 1 1 0 0,0 0-1 0 0,1-1 1 0 0,-1 1-1 0 0,1 0 1 0 0,-1-1-1 0 0,1 1 1 0 0,-1 0-1 0 0,0 0 0 0 0,1-1 1 0 0,-1 1-1 0 0,1 0 1 0 0,0 0-1 0 0,-1 0 1 0 0,1 0-1 0 0,-1 0 1 0 0,1 0-1 0 0,-1 0 1 0 0,1 0 3 0 0,2 0-72 0 0,-3 0 0 0 0,0 0-4 0 0,0 2-16 0 0,0 19 26 0 0,0 34-156 0 0,0-26 158 0 0,0-27 64 0 0,0 0 0 0 0,0 0 0 0 0,0 0 0 0 0,0 0 0 0 0,1-1 0 0 0,-1 1 0 0 0,1 0 0 0 0,-1 0 0 0 0,1-1 0 0 0,0 1 0 0 0,-1 0 0 0 0,1-1 0 0 0,0 1 0 0 0,1 0 0 0 0,-1-1 0 0 0,0 1 0 0 0,-1-1 0 0 0,1 1 0 0 0,0 0 0 0 0,0-1 0 0 0,-1 1 0 0 0,1 0 0 0 0,-1 0 0 0 0,1-1 0 0 0,-1 1 0 0 0,0 0 0 0 0,0 0 0 0 0,0 0 0 0 0,0 0 0 0 0,1 2 0 0 0,-1 0 0 0 0,1 0 0 0 0,-1 0 0 0 0,1 0 0 0 0,0 0 0 0 0,1 0 0 0 0,-1-1 0 0 0,0 1 0 0 0,1 0 0 0 0,2 2 0 0 0,-2 9 2 0 0,-2-14-3 0 0,0 0 0 0 0,0 0 1 0 0,0 0-1 0 0,0 0 0 0 0,0-1 0 0 0,0 1 0 0 0,0 0 0 0 0,0 0 0 0 0,1 0 0 0 0,-1 0 0 0 0,0-1 1 0 0,0 1-1 0 0,1 0 0 0 0,-1 0 0 0 0,1 0 1 0 0,10 5-50 0 0,-10-5 46 0 0,0-1 0 0 0,0 0 0 0 0,0 1-1 0 0,0-1 1 0 0,0 1 0 0 0,0 0 0 0 0,0-1 0 0 0,0 1-1 0 0,0 0 1 0 0,0-1 0 0 0,-1 1 0 0 0,1 0-1 0 0,0 0 1 0 0,0 0 0 0 0,-1 0 0 0 0,1 0 4 0 0,-1 0-122 0 0,1-1 39 0 0,-1 1 19 0 0,0 1 117 0 0,0 0 155 0 0,0-1-87 0 0,0 0-77 0 0,0 0-42 0 0,0 0-42 0 0,0 0-32 0 0,0-1-41 0 0,0 1-46 0 0,1 0-52 0 0,-1 0-7 0 0,0-1-43 0 0,1 1-45 0 0,-1 0-49 0 0,1-1-52 0 0,-1 1-54 0 0,1 0-58 0 0,-1-1-61 0 0,4 4-827 0 0,6 6-1107 0 0</inkml:trace>
  <inkml:trace contextRef="#ctx0" brushRef="#br0" timeOffset="1708.74">1784 189 8144 0 0,'0'3'234'0'0,"0"32"37"0"0,0-22-219 0 0,0 0-33 0 0,2-2 16 0 0,3-1 78 0 0,-2-5 1 0 0,0 3 36 0 0,0 11 171 0 0,-3-12-187 0 0,0 0 37 0 0,0 4 144 0 0,2 1 27 0 0,4 0 34 0 0,0 1-10 0 0,-4-2-43 0 0,-2-8-162 0 0,0-1-35 0 0,0 3 44 0 0,0 0-80 0 0,0 6 49 0 0,0-8-60 0 0,0 1 42 0 0,0 0 98 0 0,0 0 102 0 0,0-2-98 0 0,0 1 41 0 0,0-1 42 0 0,0 1 49 0 0,0 0 50 0 0,0 0 55 0 0,0 0 59 0 0,0 0 61 0 0,2-6-472 0 0,0 2-96 0 0,-1-1-1 0 0,0 1 1 0 0,0-1-1 0 0,0 1 1 0 0,0-1 0 0 0,0 0-1 0 0,0 1 1 0 0,0-1-1 0 0,-1 0 1 0 0,1 0-1 0 0,0 1 1 0 0,-1-1 0 0 0,0 0-1 0 0,1 0 1 0 0,-1 0-12 0 0,1-15 20 0 0,-1 14-25 0 0,0 1 1 0 0,0 0 0 0 0,1-1-1 0 0,-1 1 1 0 0,1 0 0 0 0,-1 0-1 0 0,1-1 1 0 0,0 1 0 0 0,0 0 0 0 0,0 0-1 0 0,1-2 5 0 0,8-17-40 0 0,16-53-176 0 0,-20 56 151 0 0,-5 14 41 0 0,0 0 0 0 0,1 1-1 0 0,-1-1 1 0 0,1 0-1 0 0,0 0 1 0 0,2-2 24 0 0,10-19-217 0 0,-10 15 117 0 0,9-5-34 0 0,3 2 97 0 0,0 10-6 0 0,-5 5 38 0 0,1 4 46 0 0,-4-1-2 0 0,4 0 18 0 0,-1 1 0 0 0,1 4 73 0 0,-4-2-67 0 0,-4-4-32 0 0,0 0 1 0 0,0 0-1 0 0,0 0 0 0 0,-1 0 0 0 0,1 1 0 0 0,-1-1 1 0 0,0 1-1 0 0,0 0 0 0 0,-1 0 0 0 0,1 0 1 0 0,-1 1-32 0 0,9 13 71 0 0,-8-15-47 0 0,-1 0 0 0 0,1 1 0 0 0,-1-1 0 0 0,0 1 1 0 0,1 2-25 0 0,-2 9 55 0 0,-1-13-50 0 0,0-1 1 0 0,0 0-1 0 0,0 1 1 0 0,0-1-1 0 0,1 1 1 0 0,-1-1 0 0 0,1 0-1 0 0,-1 1 1 0 0,1-1-1 0 0,0 2-5 0 0,4 4 29 0 0,-4-6-25 0 0,0-1 0 0 0,0 0 1 0 0,0 1-1 0 0,0-1 0 0 0,-1 1 0 0 0,1-1 0 0 0,0 1 0 0 0,-1 0 0 0 0,1-1 0 0 0,-1 1 0 0 0,0 0 1 0 0,0-1-1 0 0,1 1 0 0 0,-1 0-4 0 0,2 11 33 0 0,4-3-63 0 0,-1 1-55 0 0,-3 2-46 0 0,-2-11 156 0 0,0 0-38 0 0,0 0-39 0 0,0 0-39 0 0,0 0-40 0 0,0 0-42 0 0,0 0-41 0 0,0 0-43 0 0,0 0-43 0 0,0 0-45 0 0,0 0-45 0 0,0 0-46 0 0,0 0-46 0 0,0 0-48 0 0,0 0-48 0 0,0 0-49 0 0,0 4-1313 0 0,0 3-1102 0 0</inkml:trace>
  <inkml:trace contextRef="#ctx0" brushRef="#br0" timeOffset="2367.67">2605 95 7344 0 0,'0'0'165'0'0,"0"0"22"0"0,0 0 9 0 0,-3 0-20 0 0,2 0-174 0 0,1 0 1 0 0,-1 0-1 0 0,0 0 0 0 0,1 0 1 0 0,-1 0-1 0 0,0 0 1 0 0,1-1-1 0 0,-1 1 0 0 0,0 0 1 0 0,1 0-1 0 0,-1-1 1 0 0,0 1-1 0 0,1 0 0 0 0,-1 0 1 0 0,1-1-3 0 0,-1 1 3 0 0,1-1-1 0 0,-1 0 1 0 0,1 1 0 0 0,0-1 0 0 0,0 0-1 0 0,-1 1 1 0 0,1-1 0 0 0,0 0 0 0 0,0 1-1 0 0,0-1 1 0 0,0 0 0 0 0,0 1 0 0 0,0-1-1 0 0,0 0 1 0 0,0 1-3 0 0,0 0 4 0 0,0-1-1 0 0,0 1 1 0 0,0 0 0 0 0,0 0-1 0 0,0 0 1 0 0,0 0 0 0 0,0 0-1 0 0,0 0 1 0 0,0 0 0 0 0,0 0-1 0 0,0 0 1 0 0,0 0 0 0 0,0-1-1 0 0,0 1 1 0 0,0 0-1 0 0,0 0 1 0 0,0 0 0 0 0,0 0-1 0 0,0 0 1 0 0,0 0 0 0 0,0 0-1 0 0,0 0 1 0 0,0 0 0 0 0,0 0-1 0 0,0 0 1 0 0,0-1 0 0 0,0 1-1 0 0,0 0 1 0 0,0 0 0 0 0,-1 0-1 0 0,1 0 1 0 0,0 0 0 0 0,0 0-1 0 0,0 0 1 0 0,0 0-1 0 0,0 0 1 0 0,0 0 0 0 0,0 0-1 0 0,0 0 1 0 0,0 0 0 0 0,0 0-1 0 0,0 0 1 0 0,0 0 0 0 0,-1 0-1 0 0,1 0 1 0 0,0 0 0 0 0,0 0-1 0 0,0 0 1 0 0,0 0 0 0 0,0 0-1 0 0,0 0 1 0 0,0 0-1 0 0,0 0 1 0 0,0 0 0 0 0,0 0-1 0 0,-1 0 1 0 0,1 0-4 0 0,-25-1 495 0 0,-6 0 16 0 0,10 2-249 0 0,6 0-131 0 0,2 2-107 0 0,0 3 81 0 0,12-5-89 0 0,-1 0 1 0 0,1 0-1 0 0,-1-1 1 0 0,1 1-1 0 0,-1 0 1 0 0,1-1-1 0 0,-1 0 1 0 0,1 1 0 0 0,-1-1-1 0 0,1 0 1 0 0,-1 1-1 0 0,1-1 1 0 0,-1 0-17 0 0,-5 0 74 0 0,5-1-47 0 0,0 1 1 0 0,-1 0-1 0 0,1 0 0 0 0,0 0 0 0 0,0 1 0 0 0,0-1 1 0 0,0 0-1 0 0,-1 1 0 0 0,1-1 0 0 0,-1 1-27 0 0,3-1 2 0 0,-6 4 101 0 0,-2-1 38 0 0,-16 11 409 0 0,18-8-356 0 0,3-4 14 0 0,0-1-85 0 0,0 0-59 0 0,-1-1-67 0 0,1 0-16 0 0,0 1 51 0 0,-13 12-21 0 0,3 3 2 0 0,8-3 51 0 0,1-9-43 0 0,0 0 15 0 0,5-3-19 0 0,5 4-28 0 0,-5-3 5 0 0,-1 0 0 0 0,1 1-1 0 0,0-1 1 0 0,-1 0 0 0 0,0 0 0 0 0,1 0-1 0 0,-1 0 1 0 0,0 0 0 0 0,0 2 6 0 0,0-3-1 0 0,0 0 1 0 0,0 1-1 0 0,0-1 1 0 0,1 0-1 0 0,-1 1 1 0 0,0-1-1 0 0,1 0 0 0 0,-1 0 1 0 0,1 1-1 0 0,-1-1 1 0 0,1 0-1 0 0,0 0 1 0 0,-1 0-1 0 0,1 0 1 0 0,0 0-1 0 0,0 0 1 0 0,0 0-1 0 0,0 0 1 0 0,0 0-1 0 0,0 0 1 0 0,0 0-1 0 0,0-1 1 0 0,0 1 0 0 0,4 2 0 0 0,-4-3 0 0 0,0 0 0 0 0,-1 0 0 0 0,1 1 0 0 0,0-1 0 0 0,-1 0 0 0 0,1 1 0 0 0,-1-1 0 0 0,1 0 0 0 0,0 1 0 0 0,-1-1 0 0 0,1 1 0 0 0,-1-1 0 0 0,0 1 0 0 0,1-1 0 0 0,-1 1 0 0 0,1-1 0 0 0,-1 1 0 0 0,0 0 0 0 0,1-1 0 0 0,-1 1 0 0 0,0 0 0 0 0,0 0 0 0 0,3 4 0 0 0,-2-3 4 0 0,1 1 1 0 0,0-1-1 0 0,-1 0 1 0 0,1 1 0 0 0,0-1-1 0 0,0 0 1 0 0,1 0 0 0 0,-1 0-1 0 0,0-1 1 0 0,1 1-1 0 0,-1 0 1 0 0,1-1 0 0 0,1 1-5 0 0,8 1 10 0 0,-11-3-8 0 0,0 0 0 0 0,0 0-1 0 0,0 1 1 0 0,0-1 0 0 0,0 0 0 0 0,-1 0-1 0 0,1 1 1 0 0,0-1 0 0 0,0 1 0 0 0,0-1-1 0 0,0 1 1 0 0,-1-1 0 0 0,1 1-2 0 0,7 10 45 0 0,-6-7-36 0 0,1-1-1 0 0,0 1 1 0 0,0-1-1 0 0,0 1 1 0 0,0-1-1 0 0,0 0 1 0 0,1 0-1 0 0,-1 0 1 0 0,1-1-1 0 0,0 0 1 0 0,0 1-1 0 0,0-1-8 0 0,3 2 25 0 0,-1 0 0 0 0,0 0 0 0 0,0 1 0 0 0,2 2-25 0 0,5 6 63 0 0,-9-8-37 0 0,0 0 0 0 0,1-1 0 0 0,-1 1 0 0 0,1-1 1 0 0,0 0-1 0 0,3 1-26 0 0,-3-3 32 0 0,0 1-2 0 0,0-1 0 0 0,-1 1 0 0 0,1-1 0 0 0,-1 1 0 0 0,2 2-30 0 0,-5-4 10 0 0,0 0 0 0 0,0 0 0 0 0,1 1 1 0 0,-1-1-1 0 0,-1 0 0 0 0,1 1 0 0 0,0-1 0 0 0,0 1 1 0 0,0-1-1 0 0,-1 1 0 0 0,1-1 0 0 0,-1 1 0 0 0,1-1 1 0 0,-1 1-1 0 0,0 0 0 0 0,1-1 0 0 0,-1 1 0 0 0,0 0 1 0 0,0 0-11 0 0,0 11 108 0 0,0-11 17 0 0,0 1 10 0 0,-1 4-49 0 0,-6 7 179 0 0,4-11-220 0 0,1-1-43 0 0,-1 1 120 0 0,1-3-2 0 0,-9 2-28 0 0,2 3-39 0 0,7-4-49 0 0,0 0 1 0 0,1 0-1 0 0,-1 0 1 0 0,0 0-1 0 0,0 0 0 0 0,0-1 1 0 0,1 1-1 0 0,-1 0 1 0 0,0-1-1 0 0,0 0 1 0 0,0 1-1 0 0,-1-1-4 0 0,-4 0 28 0 0,-8 0 13 0 0,5-3-60 0 0,2-2-35 0 0,-2 0-59 0 0,-1 2-68 0 0,9 3 54 0 0,2 0 42 0 0,-1-1-35 0 0,1 1-15 0 0,-1 0-36 0 0,1-1-41 0 0,-1 0-48 0 0,0 0-49 0 0,0 0-47 0 0,0 0-42 0 0,0 0-36 0 0,-1-1-128 0 0,0 1-35 0 0,-3-5-1321 0 0</inkml:trace>
  <inkml:trace contextRef="#ctx0" brushRef="#br0" timeOffset="2638.71">2684 174 8176 0 0,'2'2'-2'0'0,"1"1"39"0"0,3 2 71 0 0,6 8 228 0 0,-7-5-198 0 0,0 0-44 0 0,1 5 8 0 0,-1-2-67 0 0,1 2-35 0 0,7-5 0 0 0,-8-1 24 0 0,1 2 51 0 0,3 4 101 0 0,2 0 94 0 0,-3-6 9 0 0,-5-4-127 0 0,1 0 0 0 0,-1 1 0 0 0,0-1 0 0 0,0 1 0 0 0,-1-1 0 0 0,1 1-152 0 0,0 3 263 0 0,0-1-53 0 0,1 2-5 0 0,0 0-57 0 0,0-1-49 0 0,10 21 214 0 0,-12-13-155 0 0,1 1-85 0 0,7 0-49 0 0,-9-15-22 0 0,-1-1 0 0 0,0 1-1 0 0,1 0 1 0 0,-1-1 0 0 0,0 1 0 0 0,0 0 0 0 0,0-1 0 0 0,0 1 0 0 0,0 0-1 0 0,0 0 1 0 0,0-1 0 0 0,0 1 0 0 0,0 0 0 0 0,0-1 0 0 0,0 1-1 0 0,0 0 1 0 0,0 0 0 0 0,-1-1 0 0 0,1 1 0 0 0,0 0 0 0 0,-1 0-2 0 0,-9 12-71 0 0,7-11-72 0 0,3-2-17 0 0,0 0-6 0 0</inkml:trace>
  <inkml:trace contextRef="#ctx0" brushRef="#br0" timeOffset="2639.71">2589 0 8928 0 0,'0'0'200'0'0,"0"0"33"0"0,0 0 14 0 0,3 0-41 0 0,10 0-164 0 0,2 0-42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00.4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0 5528 0 0,'0'0'124'0'0,"0"0"17"0"0,0 0 11 0 0,-2 0-20 0 0,-5 1-87 0 0,3 1 30 0 0,1 2 57 0 0,2-1 40 0 0,0-3-146 0 0,1 1 0 0 0,0-1 0 0 0,0 0 0 0 0,0 1 0 0 0,-1-1 0 0 0,1 1 0 0 0,0-1 0 0 0,0 0 0 0 0,-1 0 0 0 0,1 1 0 0 0,0-1 0 0 0,-1 0 0 0 0,1 1 0 0 0,0-1 0 0 0,-1 0 0 0 0,1 0 0 0 0,0 0 0 0 0,-1 1 0 0 0,1-1 0 0 0,-1 0 0 0 0,1 0 0 0 0,0 0 0 0 0,-1 0 1 0 0,1 0-1 0 0,-1 0 0 0 0,1 0 0 0 0,-1 0 0 0 0,1 0 0 0 0,0 0 0 0 0,-1 0 0 0 0,1 0-26 0 0,-1 0 11 0 0,1 0 1 0 0,0 0 0 0 0,0 0-1 0 0,0 0 1 0 0,0 0-1 0 0,0 0 1 0 0,0 0-1 0 0,0 0 1 0 0,0 0 0 0 0,0 0-1 0 0,0 0 1 0 0,-1 0-1 0 0,1 0 1 0 0,0 0-1 0 0,0 0 1 0 0,0 0 0 0 0,0 0-1 0 0,0 0 1 0 0,0 0-1 0 0,0 0 1 0 0,0 0 0 0 0,0 0-1 0 0,0 0 1 0 0,0 0-1 0 0,-1 0 1 0 0,1 0-1 0 0,0 0 1 0 0,0 1 0 0 0,0-1-1 0 0,0 0 1 0 0,0 0-1 0 0,0 0 1 0 0,0 0-1 0 0,0 0 1 0 0,0 0 0 0 0,0 0-1 0 0,0 0 1 0 0,0 0-1 0 0,0 0 1 0 0,0 0 0 0 0,0 0-1 0 0,0 1 1 0 0,0-1-1 0 0,0 0 1 0 0,0 0-1 0 0,0 0 1 0 0,0 0 0 0 0,0 0-1 0 0,0 0 1 0 0,0 0-1 0 0,0 0 1 0 0,0 0-1 0 0,0 0 1 0 0,0 1 0 0 0,0-1-1 0 0,0 0 1 0 0,0 0-12 0 0,-2 7 422 0 0,-2-3-57 0 0,-3 1-48 0 0,2 5 89 0 0,-2-5-149 0 0,7-5-240 0 0,-1 0-1 0 0,1 0 0 0 0,-1 0 1 0 0,1 1-1 0 0,-1-1 1 0 0,1 0-1 0 0,0 1 0 0 0,-1-1 1 0 0,1 0-1 0 0,0 1 1 0 0,-1-1-1 0 0,1 1 0 0 0,0-1 1 0 0,-1 0-1 0 0,1 1 0 0 0,0-1 1 0 0,0 1-1 0 0,0-1 1 0 0,-1 1-1 0 0,1-1 0 0 0,0 1 1 0 0,0-1-1 0 0,0 1 1 0 0,0-1-1 0 0,0 1 0 0 0,0-1 1 0 0,0 1-1 0 0,0-1 1 0 0,0 1-1 0 0,0-1 0 0 0,0 1 1 0 0,0 0-17 0 0,0 7 195 0 0,-6 2 48 0 0,4-7-153 0 0,-1 1 40 0 0,0 1 53 0 0,-1 1 68 0 0,-7 15 97 0 0,9-15-122 0 0,1 0-64 0 0,0-1-32 0 0,2 1-21 0 0,-1 2-7 0 0,-2-2 21 0 0,-3 2 6 0 0,4-6-106 0 0,0-1 0 0 0,0 0 0 0 0,1 1 0 0 0,-1-1 0 0 0,0 1 0 0 0,1-1 0 0 0,-1 1 0 0 0,1 0 0 0 0,-1-1 0 0 0,1 1 1 0 0,-1 0-1 0 0,1-1 0 0 0,0 1 0 0 0,0 0-23 0 0,0 42 478 0 0,3-38-344 0 0,7 4-8 0 0,-7-7-4 0 0,-3-3-9 0 0,0 0-28 0 0,0 0-11 0 0,0 0-2 0 0,0 0 4 0 0,2 0 0 0 0,4 0-83 0 0,2 0 46 0 0,-6 1-14 0 0,1-1 1 0 0,0 0-1 0 0,-1 0 1 0 0,1 0 0 0 0,-1-1-1 0 0,1 1 1 0 0,0 0-1 0 0,-1-1 1 0 0,1 0 0 0 0,0 0-26 0 0,2-12 88 0 0,5 0-4 0 0,-6 7-24 0 0,-3-1-48 0 0,0 2 0 0 0,3-4 19 0 0,-3 8-23 0 0,0 0-1 0 0,0-1 0 0 0,0 1 0 0 0,0-1 1 0 0,0 1-1 0 0,-1-1 0 0 0,1 1 0 0 0,-1-1 1 0 0,1 1-1 0 0,-1-1 0 0 0,0 0 0 0 0,1 1 1 0 0,-1-1-1 0 0,0 0-7 0 0,0 0 1 0 0,0 1 0 0 0,0-1 1 0 0,0 1-1 0 0,0-1 0 0 0,1 1 0 0 0,-1 0 0 0 0,0-1 1 0 0,1 1-1 0 0,0-1 0 0 0,-1 1 0 0 0,1 0 0 0 0,0-1 1 0 0,-1 1-1 0 0,2-1-1 0 0,5-12-17 0 0,-6-3-46 0 0,-1-6 49 0 0,0 21 14 0 0,0 0 0 0 0,0 1 0 0 0,0-1 0 0 0,1 0 0 0 0,-1 1 0 0 0,0-1 0 0 0,1 0 0 0 0,-1 1 0 0 0,0-1 0 0 0,1 0 0 0 0,10-11-14 0 0,-9 11-56 0 0,-2 2-25 0 0,0 0 19 0 0,0 0 11 0 0,0 14-58 0 0,0 19-10 0 0,0-32 130 0 0,0-1 1 0 0,0 1-1 0 0,0 0 1 0 0,0-1 0 0 0,0 1-1 0 0,0 0 1 0 0,0-1 0 0 0,1 1-1 0 0,-1 0 1 0 0,0-1-1 0 0,0 1 1 0 0,1 0 0 0 0,-1-1-1 0 0,0 1 1 0 0,1-1 0 0 0,-1 1-1 0 0,0 0 1 0 0,1-1-1 0 0,-1 1 1 0 0,1-1 0 0 0,-1 1-1 0 0,1-1 1 0 0,-1 0 0 0 0,1 1-1 0 0,-1-1 1 0 0,1 1 2 0 0,0-1 0 0 0,-1 0 0 0 0,1 1 0 0 0,-1-1-1 0 0,1 1 1 0 0,-1-1 0 0 0,1 1 0 0 0,-1-1 0 0 0,1 1 0 0 0,-1-1 0 0 0,1 1 0 0 0,-1-1 0 0 0,0 1 0 0 0,1 0 0 0 0,-1-1 0 0 0,0 1-1 0 0,0-1 1 0 0,1 1 0 0 0,-1 0 0 0 0,0-1 0 0 0,0 1 0 0 0,0 0 0 0 0,0 0 0 0 0,0-1 0 0 0,0 1 0 0 0,0 0 0 0 0,0-1 0 0 0,0 16 0 0 0,0-15 0 0 0,0 0 0 0 0,0 0 0 0 0,0 0 0 0 0,0-1 0 0 0,0 1 0 0 0,0 0 0 0 0,0 0 0 0 0,0 0 0 0 0,1 0 0 0 0,-1 0 0 0 0,0-1 0 0 0,1 1 0 0 0,-1 0 0 0 0,1 0 0 0 0,9 5 0 0 0,-5 4 0 0 0,-4-10-1 0 0,0 1 0 0 0,-1-1 0 0 0,1 0 1 0 0,-1 1-1 0 0,1-1 0 0 0,0 0 1 0 0,-1 0-1 0 0,1 1 0 0 0,0-1 0 0 0,-1 0 1 0 0,1 0-1 0 0,0 0 0 0 0,0 0 1 0 0,-1 0-1 0 0,1 0 1 0 0,-1 0 0 0 0,5 2-43 0 0,-3 0 39 0 0,-1-1 0 0 0,1 1-1 0 0,0-1 1 0 0,0 0-1 0 0,0 0 1 0 0,0 1 0 0 0,0-1-1 0 0,0 0 5 0 0,3 0-42 0 0,0 0-34 0 0,-3-1-78 0 0,-2 0-164 0 0,3-3-294 0 0,0 0 407 0 0,-1 1 13 0 0,0 0-31 0 0,0 0-75 0 0,-2 1 90 0 0,1 0-34 0 0,0 1-62 0 0,0-1-40 0 0,-1 0-445 0 0,1 1-293 0 0,-1 0-692 0 0</inkml:trace>
  <inkml:trace contextRef="#ctx0" brushRef="#br0" timeOffset="321.78">394 79 8808 0 0,'0'3'197'0'0,"0"0"-128"0"0,0-2-66 0 0,0 2 70 0 0,0 0 1 0 0,0 2 35 0 0,0 1 40 0 0,0 2 46 0 0,2 1-151 0 0,3-4-38 0 0,2-1-13 0 0,-5 3 24 0 0,1-1 66 0 0,1 1 79 0 0,2 0 186 0 0,-4-5 23 0 0,-1 0-100 0 0,0 0-82 0 0,-1-1-66 0 0,0 2-39 0 0,-1 1 13 0 0,1-3-3 0 0,0-1 4 0 0,0 3 562 0 0,0-3-77 0 0,3 3-37 0 0,7 7-8 0 0,-7-7-22 0 0,-3-3-83 0 0,0 0-32 0 0,0 0-7 0 0,0 0-36 0 0,0 0-138 0 0,0 0-57 0 0,0 0-17 0 0,0 0-4 0 0,0 0-12 0 0,0 0-2 0 0,0 0 0 0 0,0 0 7 0 0,0 0 28 0 0,0 0 11 0 0,2 0 2 0 0,-1 0-166 0 0,0 0 0 0 0,-1 0 0 0 0,1 0 0 0 0,0 0-1 0 0,0 0 1 0 0,-1 0 0 0 0,1-1 0 0 0,0 1-1 0 0,-1 0 1 0 0,1 0 0 0 0,-1-1 0 0 0,1 1 0 0 0,0 0-1 0 0,-1 0 1 0 0,1-1-10 0 0,-1 0 2 0 0,1 1 0 0 0,-1-1 0 0 0,0 0 1 0 0,1 0-1 0 0,-1 0 0 0 0,0 1 0 0 0,0-1 0 0 0,1 0 0 0 0,-1 0 0 0 0,0 0 0 0 0,0 0 0 0 0,0 0 0 0 0,0 1 0 0 0,0-2-2 0 0,0-10 33 0 0,0-2-78 0 0,0-2-82 0 0,0-3-134 0 0,2 14 117 0 0,11-5 59 0 0,-8 7 60 0 0,-4 3 22 0 0,0 0 0 0 0,-1 0-1 0 0,1-1 1 0 0,-1 1-1 0 0,1 0 1 0 0,0-1 0 0 0,-1 1-1 0 0,1 0 1 0 0,-1-1 0 0 0,1 1-1 0 0,-1-1 1 0 0,1 1 0 0 0,-1-1-1 0 0,1 1 1 0 0,-1-1 0 0 0,1 0-1 0 0,-1 1 1 0 0,0-1-1 0 0,0 1 1 0 0,1-1 0 0 0,-1 0-1 0 0,0 0 4 0 0,3-4-6 0 0,-3 4 0 0 0,1 0 0 0 0,0 0 0 0 0,0 0 0 0 0,0 0 0 0 0,0 0 0 0 0,0 0 0 0 0,0 0 0 0 0,0 0 0 0 0,0 0 0 0 0,0 0 0 0 0,0 0 0 0 0,1 0 6 0 0,0 0-10 0 0,0 1 1 0 0,1-1-1 0 0,-1 1 0 0 0,0-1 1 0 0,1 1-1 0 0,-1 0 0 0 0,0 0 1 0 0,1 0-1 0 0,1 0 10 0 0,0 1-12 0 0,1-4-71 0 0,-4 2 74 0 0,1-1 0 0 0,-1 1-1 0 0,1 0 1 0 0,0 0-1 0 0,-1 0 1 0 0,1 0-1 0 0,0 1 1 0 0,-1-1-1 0 0,1 0 1 0 0,0 1 0 0 0,0-1-1 0 0,0 1 1 0 0,1-1 9 0 0,12 0-113 0 0,-6 1 8 0 0,-1 0-47 0 0,-4 0 87 0 0,0 0-61 0 0,3 0-1 0 0,-3 1 40 0 0,0-1-46 0 0,-1 0 6 0 0,0 0-38 0 0,-1 0-8 0 0,0 0-36 0 0,0 0-41 0 0,1 0-44 0 0,-2-1 12 0 0,1 1-37 0 0,0 0-39 0 0,0-1-40 0 0,-1 1-45 0 0,1-1-45 0 0,-1 1-49 0 0,1-1-51 0 0,4-3-1310 0 0,4-5-1074 0 0</inkml:trace>
  <inkml:trace contextRef="#ctx0" brushRef="#br0" timeOffset="760.92">789 127 8272 0 0,'0'0'241'0'0,"0"2"-10"0"0,0 1-181 0 0,0-1-93 0 0,0 1 76 0 0,0 6 93 0 0,0-3-15 0 0,0 3 38 0 0,0-3 82 0 0,-1-3-136 0 0,1 1 0 0 0,0-1 0 0 0,0 0-1 0 0,0 0 1 0 0,0 0 0 0 0,0 1 0 0 0,1-1-1 0 0,-1 0 1 0 0,1 0 0 0 0,0 1-95 0 0,6 0 229 0 0,-7-3-216 0 0,1-1 1 0 0,-1 0 0 0 0,1 0-1 0 0,-1 1 1 0 0,1-1 0 0 0,-1 0-1 0 0,0 0 1 0 0,1 1 0 0 0,-1-1-1 0 0,0 1 1 0 0,1-1 0 0 0,-1 0 0 0 0,0 1-1 0 0,1-1 1 0 0,-1 1 0 0 0,0-1-1 0 0,0 1 1 0 0,0-1 0 0 0,1 0-1 0 0,-1 1 1 0 0,0-1 0 0 0,0 1-1 0 0,0-1 1 0 0,0 1 0 0 0,0-1 0 0 0,0 1-1 0 0,0-1 1 0 0,0 1 0 0 0,0-1-1 0 0,0 1 1 0 0,0-1 0 0 0,0 1-14 0 0,0 0 13 0 0,-1-1 1 0 0,1 1-1 0 0,0-1 0 0 0,0 1 1 0 0,0-1-1 0 0,0 1 1 0 0,0-1-1 0 0,0 1 1 0 0,0-1-1 0 0,0 1 1 0 0,0-1-1 0 0,1 1 0 0 0,-1-1 1 0 0,0 1-1 0 0,0-1 1 0 0,0 1-1 0 0,0-1 1 0 0,1 0-1 0 0,-1 1 1 0 0,0-1-1 0 0,1 1 0 0 0,-1-1 1 0 0,0 0-1 0 0,1 1 1 0 0,-1-1-1 0 0,0 1 1 0 0,1-1-1 0 0,-1 0 1 0 0,1 0-1 0 0,-1 1 0 0 0,0-1 1 0 0,1 0-14 0 0,6 5 183 0 0,-2 2-47 0 0,-5-7-131 0 0,0 0 1 0 0,0 1 0 0 0,0-1 0 0 0,0 0 0 0 0,1 1-1 0 0,-1-1 1 0 0,0 0 0 0 0,0 1 0 0 0,1-1-1 0 0,-1 0 1 0 0,0 1 0 0 0,1-1 0 0 0,-1 0-1 0 0,0 0 1 0 0,1 1 0 0 0,-1-1 0 0 0,1 0 0 0 0,-1 0-1 0 0,0 0 1 0 0,1 1 0 0 0,-1-1 0 0 0,1 0-1 0 0,-1 0 1 0 0,0 0 0 0 0,1 0 0 0 0,-1 0 0 0 0,1 0-1 0 0,-1 0 1 0 0,0 0 0 0 0,1 0 0 0 0,0 0-6 0 0,-1 0 2 0 0,0 0 0 0 0,0 0 0 0 0,0 0 1 0 0,0 0-1 0 0,0 0 0 0 0,0 0 0 0 0,0 0 0 0 0,0 0 1 0 0,0 0-1 0 0,0 0 0 0 0,1 0 0 0 0,-1 0 1 0 0,0 0-1 0 0,0 0 0 0 0,0 0 0 0 0,0 0 0 0 0,0 0 1 0 0,0 0-1 0 0,0 0 0 0 0,0 0 0 0 0,0 0 1 0 0,0 0-1 0 0,1 0 0 0 0,-1 0 0 0 0,0 0 0 0 0,0 0 1 0 0,0 0-1 0 0,0 0 0 0 0,0 0 0 0 0,0 0 1 0 0,0 0-1 0 0,0 0 0 0 0,0 0 0 0 0,0 1 0 0 0,0-1 1 0 0,0 0-1 0 0,0 0 0 0 0,0 0 0 0 0,0 0 1 0 0,0 0-1 0 0,0 0 0 0 0,0 0 0 0 0,0 0 0 0 0,0 0 1 0 0,0 0-1 0 0,0 1 0 0 0,0-1 0 0 0,0 0 0 0 0,0 0 1 0 0,0 0-1 0 0,0 0 0 0 0,0 0 0 0 0,0 0 1 0 0,0 0-1 0 0,0 0 0 0 0,0 0 0 0 0,0 0-2 0 0,0 1 5 0 0,0-1 0 0 0,0 1 0 0 0,0-1-1 0 0,0 1 1 0 0,0-1 0 0 0,0 1 0 0 0,0-1-1 0 0,0 1 1 0 0,0-1 0 0 0,1 1 0 0 0,-1-1-1 0 0,0 1 1 0 0,0-1 0 0 0,0 1 0 0 0,1-1-1 0 0,-1 1 1 0 0,0-1 0 0 0,0 0 0 0 0,1 1 0 0 0,-1-1-1 0 0,0 0 1 0 0,1 1 0 0 0,-1-1 0 0 0,1 0-1 0 0,-1 1 1 0 0,0-1 0 0 0,1 0 0 0 0,-1 1-1 0 0,1-1 1 0 0,-1 0 0 0 0,1 0 0 0 0,-1 0-1 0 0,1 0 1 0 0,-1 1 0 0 0,0-1 0 0 0,1 0-1 0 0,-1 0 1 0 0,1 0 0 0 0,-1 0 0 0 0,1 0 0 0 0,-1 0-1 0 0,1 0-4 0 0,2 0 74 0 0,0 0-2 0 0,6 0-25 0 0,19 1 10 0 0,-26-1-54 0 0,-1 0 1 0 0,1 0-1 0 0,-1 0 1 0 0,1 0-1 0 0,-1 0 1 0 0,1-1 0 0 0,-1 1-1 0 0,1 0 1 0 0,-1-1-1 0 0,1 1 1 0 0,-1-1-1 0 0,1 0-3 0 0,3-6 29 0 0,-5 7-29 0 0,0 0 0 0 0,1-1 1 0 0,-1 1-1 0 0,0-1 0 0 0,0 1 1 0 0,1-1-1 0 0,-1 1 0 0 0,0 0 1 0 0,1-1-1 0 0,-1 1 0 0 0,0 0 1 0 0,1-1-1 0 0,-1 1 0 0 0,1 0 1 0 0,-1 0-1 0 0,1-1 0 0 0,-1 1 1 0 0,1 0-1 0 0,-1 0 0 0 0,0 0 0 0 0,1 0 1 0 0,-1 0-1 0 0,1-1 0 0 0,-1 1 1 0 0,1 0-1 0 0,-1 0 0 0 0,1 0 1 0 0,-1 0-1 0 0,1 0 0 0 0,-1 1 1 0 0,1-1-1 0 0,0 0 0 0 0,7-2-60 0 0,1-6 11 0 0,-2-4-3 0 0,-4 2-15 0 0,1 2-24 0 0,-1 1-45 0 0,-1 2 57 0 0,5-9-130 0 0,0 4-65 0 0,-1 5 82 0 0,-2 1-62 0 0,2-8-59 0 0,4-12-186 0 0,-7 13-11 0 0,-3-10-28 0 0,0 21 514 0 0,0 0-1 0 0,0-1 0 0 0,-1 1 0 0 0,1 0 1 0 0,0-1-1 0 0,0 1 0 0 0,0 0 0 0 0,1-1 0 0 0,-1 1 1 0 0,0 0-1 0 0,0 0 0 0 0,0-1 0 0 0,0 1 1 0 0,0 0-1 0 0,0-1 0 0 0,0 1 0 0 0,0 0 1 0 0,1-1-1 0 0,-1 1 0 0 0,0 0 0 0 0,0 0 0 0 0,0-1 1 0 0,1 1-1 0 0,-1 0 0 0 0,0 0 0 0 0,0-1 25 0 0,3-2-160 0 0,0 0-35 0 0,5-12-502 0 0,-4 7 281 0 0,-1 2 173 0 0,0 2 75 0 0,0 1 43 0 0,-1 1-17 0 0,-2 2 119 0 0,0 0 75 0 0,0 0 99 0 0,0 0 169 0 0,0 0 28 0 0,3 2-20 0 0,3 4-173 0 0,7 7 97 0 0,-8-6-108 0 0,-2 3 87 0 0,-2-4-75 0 0,0 0 32 0 0,1 4 131 0 0,4 0-55 0 0,-1-1-61 0 0,1 4 164 0 0,-1-1-62 0 0,0 2 0 0 0,-3 7 87 0 0,-1-12-164 0 0,0-3-38 0 0,6 11 282 0 0,-2-8-197 0 0,0 3 88 0 0,-1-2-141 0 0,1 0-23 0 0,-3-1-17 0 0,-1-1 25 0 0,0 2 70 0 0,-1 4-1 0 0,0 25 535 0 0,0-28-609 0 0,0-1-61 0 0,0 4 150 0 0,0-4-97 0 0,0 16 195 0 0,0-18-271 0 0,0 2 40 0 0,1 0-54 0 0,-1 10 95 0 0,-4-3 21 0 0,0-4-105 0 0,-5 11 187 0 0,0 0 20 0 0,5-11-173 0 0,2 5 165 0 0,2-16-284 0 0,0-1-1 0 0,0 0 1 0 0,0 1-1 0 0,-1-1 1 0 0,1 1 0 0 0,0-1-1 0 0,-1 0 1 0 0,1 1-1 0 0,0-1 1 0 0,-1 1-30 0 0,-12 14 162 0 0,-1 0-55 0 0,10-6-41 0 0,3-8-53 0 0,0 1-1 0 0,0-1 0 0 0,-1 0 1 0 0,1 0-1 0 0,0 0 0 0 0,-1 0 1 0 0,1 0-1 0 0,-1 0 0 0 0,0 0-12 0 0,-61 61 27 0 0,61-61-21 0 0,0 0 0 0 0,-1 0 0 0 0,1-1 1 0 0,-1 1-1 0 0,1-1 0 0 0,-1 0 0 0 0,1 0 0 0 0,-1 0 0 0 0,0 0 0 0 0,1 0 1 0 0,-1 0-1 0 0,0-1 0 0 0,0 1 0 0 0,1-1 0 0 0,-1 0 0 0 0,0 0 0 0 0,0 0 0 0 0,0 0 1 0 0,-2-1-7 0 0,-3 1-12 0 0,-3-2-108 0 0,-2-4-104 0 0,5 1 74 0 0,3 2-40 0 0,0 0-97 0 0,2 1-86 0 0,0-1-78 0 0,-1 0-176 0 0,2 0-81 0 0,-1-1-221 0 0,0-3-569 0 0,2 6 1262 0 0,-1-3-1935 0 0,2 3-1228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59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1 206 10192 0 0,'0'0'230'0'0,"0"0"30"0"0,0 0 19 0 0,0 2-30 0 0,0 2-199 0 0,-1 6-5 0 0,1-9-44 0 0,0 0-1 0 0,0-1 1 0 0,0 1-1 0 0,1 0 1 0 0,-1 0-1 0 0,0 0 1 0 0,0 0-1 0 0,0 0 1 0 0,1 0-1 0 0,-1 0 1 0 0,0 0-1 0 0,1 0 1 0 0,-1 0-1 0 0,7 3-12 0 0,-2 1 21 0 0,-3 4 58 0 0,-2-7-26 0 0,0 0 1 0 0,0-1-1 0 0,0 1 1 0 0,1 0-1 0 0,-1 0 0 0 0,1-1 1 0 0,-1 1-1 0 0,1 0 1 0 0,0-1-1 0 0,-1 1 1 0 0,1 0-1 0 0,0-1 1 0 0,0 1-42 0 0,5 8 301 0 0,-4 3 84 0 0,-2-6-174 0 0,0 6 70 0 0,3-1-104 0 0,2-4-92 0 0,-4-7-68 0 0,0 1 1 0 0,0-1-1 0 0,0 1 1 0 0,-1-1-1 0 0,1 1 0 0 0,0-1 1 0 0,-1 1-1 0 0,1-1 0 0 0,-1 1 1 0 0,0 0-1 0 0,1-1 1 0 0,-1 1-1 0 0,0 0 0 0 0,0-1-17 0 0,-1 9 71 0 0,2-1-9 0 0,12 20-41 0 0,-10-18-58 0 0,-3 5-94 0 0,0-14 91 0 0,0 0-33 0 0,0-2-56 0 0,0 0-68 0 0,0 0-111 0 0,0 0-131 0 0,0 0-116 0 0,0 0 76 0 0,0 0-44 0 0,0 0-617 0 0,0 0-485 0 0,0 0-923 0 0</inkml:trace>
  <inkml:trace contextRef="#ctx0" brushRef="#br0" timeOffset="320.25">206 127 9848 0 0,'0'0'222'0'0,"0"2"30"0"0,0 1-196 0 0,-1-2-21 0 0,1-1-20 0 0,1 2 26 0 0,3 4 52 0 0,0 1 15 0 0,1 3 47 0 0,-3-2-108 0 0,-1 0-36 0 0,1 11-22 0 0,1-9 41 0 0,2 6 107 0 0,3 2 117 0 0,-3-10-43 0 0,1 2 93 0 0,-4 4 80 0 0,-1-5-159 0 0,0-2-63 0 0,1 0-28 0 0,2 1-9 0 0,0 1-14 0 0,-2-2-2 0 0,0 0 23 0 0,-2 2 54 0 0,1 2 70 0 0,5 1-21 0 0,-1-5-76 0 0,-3-1-10 0 0,-1 0 17 0 0,0 2 53 0 0,-1-7-436 0 0,0 1 95 0 0,0 0 85 0 0,0 0 75 0 0,0 1 93 0 0,0 0 80 0 0,0 0 121 0 0,0 1 273 0 0,0 0 284 0 0,0-4-378 0 0,0-1-265 0 0,0-1-78 0 0,0-1-97 0 0,0-2-116 0 0,-1-5 54 0 0,1 7-8 0 0,0 0-1 0 0,-1 0 0 0 0,1 1 0 0 0,0-1 0 0 0,0 0 0 0 0,1 0 0 0 0,-1 0 0 0 0,1 0 0 0 0,-1 1 0 0 0,1-1 0 0 0,0-1 0 0 0,3 2 0 0 0,3-4 0 0 0,-2-15-14 0 0,6 11-56 0 0,-11 7 61 0 0,1 1-1 0 0,-1-1 0 0 0,1 1 1 0 0,-1-1-1 0 0,0 1 0 0 0,0-1 0 0 0,0 0 10 0 0,0 3 0 0 0,0-1-2 0 0,0 1 0 0 0,0 0 0 0 0,0 0 0 0 0,0-1 0 0 0,0 1 0 0 0,0 0 0 0 0,0-1 0 0 0,0 1 0 0 0,0 0 0 0 0,0-1 0 0 0,0 1 0 0 0,0 0 0 0 0,0-1 0 0 0,1 1 0 0 0,-1 0 0 0 0,0-1 0 0 0,0 1 0 0 0,0 0 0 0 0,0 0-1 0 0,1-1 1 0 0,-1 1 0 0 0,0 0 0 0 0,0 0 0 0 0,0-1 0 0 0,1 1 0 0 0,-1 0 2 0 0,4-4-7 0 0,-1 0-9 0 0,1 0-1 0 0,0 0 0 0 0,0 1 0 0 0,0 0 0 0 0,2-1 17 0 0,-1 1-11 0 0,2 0-3 0 0,12-7-57 0 0,-16 9 68 0 0,-1 0 0 0 0,0 0 1 0 0,0 1-1 0 0,0-1 0 0 0,1 1 0 0 0,-1-1 0 0 0,0 1 0 0 0,1 0 0 0 0,-1 0 0 0 0,0 0 0 0 0,1 0 0 0 0,-1 0 0 0 0,0 1 0 0 0,0-1 0 0 0,1 1 0 0 0,-1-1 0 0 0,1 1 3 0 0,5 2-21 0 0,-1 1 0 0 0,1 0 1 0 0,-1 0-1 0 0,1 0 21 0 0,7 5-21 0 0,-8-5-1 0 0,-4-3 15 0 0,0 0 1 0 0,-1 0-1 0 0,1 0 0 0 0,0 1 1 0 0,-1 0-1 0 0,1-1 1 0 0,-1 1-1 0 0,1 0 1 0 0,-1 0-1 0 0,0 0 1 0 0,0 1-1 0 0,0-1 1 0 0,0 0-1 0 0,0 1 1 0 0,0 0 6 0 0,14 39-82 0 0,-1-5 70 0 0,-9-5 12 0 0,9-1 0 0 0,-10-23-1 0 0,1 2-40 0 0,-3 4-76 0 0,-3-13 26 0 0,0 0 53 0 0,0 1 59 0 0,0 1 94 0 0,0-2-92 0 0,0 0-48 0 0,0 0-71 0 0,0 0-69 0 0,0 0-91 0 0,0 1-108 0 0,0-1 136 0 0,0 0-32 0 0,0-1-102 0 0,0 0-56 0 0,0 0-50 0 0,0 0-45 0 0,0 0-152 0 0,0 0-43 0 0,0 0-185 0 0,0 0-492 0 0</inkml:trace>
  <inkml:trace contextRef="#ctx0" brushRef="#br0" timeOffset="1977.43">143 1 4000 0 0,'0'0'116'0'0,"-3"0"43"0"0,3 0-43 0 0,0 0-35 0 0,-1 0-4 0 0,0 0-99 0 0,0 0-53 0 0,0 0-158 0 0,-1 0 159 0 0,2 0 82 0 0,0 0 34 0 0,-1 0 42 0 0,1 0 47 0 0,-1 0 31 0 0,1 0 49 0 0,-1 0 52 0 0,1 0 57 0 0,0 0 61 0 0,-1 0 67 0 0,1 0 71 0 0,0 0 76 0 0,1 0-960 0 0,2 0-102 0 0,0 0-192 0 0,3 0-439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0:57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0 6016 0 0,'0'0'133'0'0,"0"0"23"0"0,0 0 11 0 0,2 3-27 0 0,5 4-97 0 0,-3-1 20 0 0,-2 1 80 0 0,1-1 117 0 0,4-1 76 0 0,-7-5-313 0 0,1 0 0 0 0,-1 0-1 0 0,1 1 1 0 0,-1-1 0 0 0,0 0-1 0 0,1 1 1 0 0,-1-1 0 0 0,1 0 0 0 0,-1 1-1 0 0,0-1 1 0 0,1 0 0 0 0,-1 1-1 0 0,0-1 1 0 0,0 1 0 0 0,1-1-1 0 0,-1 1 1 0 0,0-1 0 0 0,0 0 0 0 0,0 1-1 0 0,1-1 1 0 0,-1 1 0 0 0,0-1-1 0 0,0 1 1 0 0,0-1 0 0 0,0 1 0 0 0,0-1-1 0 0,0 1 1 0 0,0-1 0 0 0,0 1-1 0 0,0-1 1 0 0,0 1 0 0 0,-1 0-23 0 0,1 24 976 0 0,0-13-584 0 0,0 2-52 0 0,0-8-226 0 0,0 0-46 0 0,2 5 117 0 0,4 2 5 0 0,1-1-15 0 0,-6-1-15 0 0,0 5 65 0 0,2-2-40 0 0,0-1-40 0 0,1-1-40 0 0,-2-6-61 0 0,2 15 240 0 0,-4-3-75 0 0,0-4-99 0 0,2-2-41 0 0,2 5 27 0 0,-2-11-49 0 0,0 1-1 0 0,0 0 1 0 0,-1-1-1 0 0,0 1 1 0 0,-1 0 0 0 0,1 0-47 0 0,-2 5 77 0 0,1 9 74 0 0,3-4 47 0 0,-1-12-153 0 0,1 1 33 0 0,-1 1-1 0 0,0 0 0 0 0,-1 0 1 0 0,1 1-1 0 0,-1-1 1 0 0,0 6-78 0 0,-1-1 101 0 0,0 14 81 0 0,0-4-36 0 0,1-4-11 0 0,5-1-26 0 0,0-2-30 0 0,-5-8-34 0 0,0 0 0 0 0,0 1 0 0 0,-1-1 0 0 0,0 1-45 0 0,0 17 89 0 0,-1-10-65 0 0,1-5-14 0 0,0-8-1 0 0,0 0-1 0 0,0 0 0 0 0,0 0 1 0 0,0 0-1 0 0,0 0 1 0 0,0 0-1 0 0,0 0 0 0 0,1 0 1 0 0,-1 0-1 0 0,1 0 1 0 0,0 0-9 0 0,5 9 48 0 0,0 6 0 0 0,-5-5-10 0 0,-1 10 45 0 0,0-8-20 0 0,0-9-15 0 0,0 1-43 0 0,0-1-37 0 0,0-3-52 0 0,0-1-40 0 0,0-1-183 0 0,0 0 149 0 0,0 0 62 0 0,0 0-37 0 0,0 0-13 0 0,0 0-37 0 0,0 0-43 0 0,0 0-48 0 0,0 0-51 0 0,0 0-49 0 0,0 0-42 0 0,0 0-37 0 0,0 0-133 0 0,0 0-37 0 0,0 0-1374 0 0</inkml:trace>
  <inkml:trace contextRef="#ctx0" brushRef="#br0" timeOffset="634.49">1 490 5984 0 0,'0'-14'133'0'0,"0"12"23"0"0,0 2 11 0 0,2 0-27 0 0,22 1-111 0 0,-11-2-20 0 0,-8-2 67 0 0,-2 0 63 0 0,-2-1-13 0 0,1 1 22 0 0,0 2 31 0 0,0 0-12 0 0,1 0 55 0 0,0 1 66 0 0,2 0 77 0 0,-1 0-133 0 0,8 0 218 0 0,1-3-64 0 0,-5-1-171 0 0,2-2 80 0 0,4 3 71 0 0,-3 1-55 0 0,3-4-9 0 0,-3 0-72 0 0,-3 4-33 0 0,0 0 91 0 0,-1-1-195 0 0,-3 0-47 0 0,1 1 19 0 0,2-1 32 0 0,2-2 54 0 0,12-8-5 0 0,-13 0-8 0 0,3 6-30 0 0,3 0-80 0 0,-10 5-28 0 0,27-14 53 0 0,-28 16-67 0 0,0-1 37 0 0,1 1-11 0 0,-1 0-50 0 0,0-2-42 0 0,0 0-58 0 0,-1-1 19 0 0,7-3 33 0 0,-6 5 15 0 0,0 0-62 0 0,-1 0-13 0 0,0 0-54 0 0,1 1-62 0 0,-1 0-70 0 0,-1 0 60 0 0,-1 0-40 0 0,1 0-413 0 0,-1 0-280 0 0,1 0-654 0 0</inkml:trace>
  <inkml:trace contextRef="#ctx0" brushRef="#br0" timeOffset="1005.74">332 142 5848 0 0,'0'0'168'0'0,"0"3"-3"0"0,0 2-136 0 0,6 1-21 0 0,1-1 66 0 0,-4 0 88 0 0,-1 0 65 0 0,9 1 276 0 0,-4 4-12 0 0,-1 4-112 0 0,-3-9-241 0 0,2 5 158 0 0,0 1-59 0 0,1 0-61 0 0,15 22 256 0 0,-9-20-165 0 0,-1 1-41 0 0,-4 6 20 0 0,-1-2-37 0 0,2-4-26 0 0,1 4-9 0 0,-1 12 144 0 0,-6-21-199 0 0,1 0 0 0 0,0-1 0 0 0,0 1 0 0 0,1 0-119 0 0,0 0 101 0 0,2 3 39 0 0,-3-3-19 0 0,-1 0 21 0 0,-2 2 54 0 0,1-7-142 0 0,-1-1-1 0 0,0 1 1 0 0,1-1 0 0 0,0 0 0 0 0,0 1 0 0 0,0-1 0 0 0,0 0 0 0 0,1 2-54 0 0,4 11 229 0 0,-1 10 99 0 0,0-11-107 0 0,0-2-70 0 0,-2 6 1 0 0,-3-3 13 0 0,0 4 28 0 0,0-4-21 0 0,0-5-22 0 0,0-1 10 0 0,0 1 44 0 0,-3 2-47 0 0,-7 1-62 0 0,6-12 15 0 0,1-1-45 0 0,-6-4 43 0 0,9 3-107 0 0,0-1 9 0 0,-1 0 1 0 0,1 1 0 0 0,0-1-1 0 0,-1 1 1 0 0,1-1 0 0 0,0 0-1 0 0,0 1 1 0 0,0-1 0 0 0,-1 0-1 0 0,1 1 1 0 0,0-1 0 0 0,0 0-1 0 0,0 0 1 0 0,0 1 0 0 0,0-1-11 0 0,0 1 2 0 0,0 0 1 0 0,0 0-1 0 0,1 0 1 0 0,-1 0 0 0 0,0 0-1 0 0,0-1 1 0 0,0 1-1 0 0,0 0 1 0 0,0 0-1 0 0,0 0 1 0 0,0 0 0 0 0,0 0-1 0 0,0 0 1 0 0,0 0-1 0 0,0 0 1 0 0,0 0 0 0 0,0 0-1 0 0,0-1 1 0 0,-1 1-1 0 0,1 0 1 0 0,0 0 0 0 0,0 0-1 0 0,0 0 1 0 0,0 0-1 0 0,0 0 1 0 0,0 0 0 0 0,0 0-1 0 0,0 0 1 0 0,0 0-1 0 0,0 0 1 0 0,0 0 0 0 0,0 0-1 0 0,0 0 1 0 0,0-1-1 0 0,0 1 1 0 0,0 0 0 0 0,-1 0-1 0 0,1 0 1 0 0,0 0-1 0 0,0 0 1 0 0,0 0 0 0 0,0 0-1 0 0,0 0 1 0 0,0 0-1 0 0,0 0 1 0 0,0 0 0 0 0,0 0-1 0 0,0 0 1 0 0,-1 0-1 0 0,1 0 1 0 0,0 0 0 0 0,0 0-1 0 0,0 0 1 0 0,0 0-1 0 0,0 0 1 0 0,0 0 0 0 0,0 0-3 0 0,-1 1 3 0 0,1-1 0 0 0,-1 0 1 0 0,1 0-1 0 0,0 0 0 0 0,-1 0 1 0 0,1 0-1 0 0,-1 0 1 0 0,1 0-1 0 0,-1 0 0 0 0,1-1 1 0 0,0 1-1 0 0,-1 0 0 0 0,1 0 1 0 0,-1 0-1 0 0,1 0 1 0 0,0-1-1 0 0,-1 1 0 0 0,1 0 1 0 0,-1 0-1 0 0,1-1 0 0 0,0 1 1 0 0,-1 0-1 0 0,1 0 1 0 0,0-1-1 0 0,0 1 0 0 0,-1 0 1 0 0,1-1-1 0 0,0 1 0 0 0,0-1 1 0 0,-1 1-1 0 0,1 0 1 0 0,0-1-1 0 0,0 1 0 0 0,0-1 1 0 0,0 1-1 0 0,-1 0 0 0 0,1-1 1 0 0,0 1-1 0 0,0-1 1 0 0,0 1-1 0 0,0-1 0 0 0,0 1 1 0 0,0 0-1 0 0,0-1 0 0 0,0 1 1 0 0,1-1-1 0 0,-1 1-3 0 0,0-2 10 0 0,0 0-1 0 0,0 0 1 0 0,-1 0-1 0 0,1 1 1 0 0,0-1-1 0 0,-1 0 1 0 0,1 0-1 0 0,-1 1 1 0 0,0-2-10 0 0,-4-5 33 0 0,4 6-30 0 0,0 1 0 0 0,0 0-1 0 0,0-1 1 0 0,1 1 0 0 0,-1-1 0 0 0,0 1-1 0 0,1-1 1 0 0,-1 0 0 0 0,1 1 0 0 0,0-1-1 0 0,-1 1 1 0 0,1-1 0 0 0,0 0 0 0 0,0 0-3 0 0,0-43 73 0 0,0 30-74 0 0,0 13 1 0 0,0 0 0 0 0,0 1 0 0 0,0-1 0 0 0,0 0 0 0 0,1 1 0 0 0,-1-1 0 0 0,0 0 0 0 0,1 1 0 0 0,-1-1 0 0 0,1 1 0 0 0,0-1 0 0 0,0 1 0 0 0,0-1 0 0 0,-1 1 0 0 0,2-1 0 0 0,3-6 0 0 0,11-24-28 0 0,-14 27-1 0 0,1-1-65 0 0,5 1-101 0 0,-3 3 130 0 0,8-9-188 0 0,-9 9 84 0 0,-1 0 88 0 0,1 2 61 0 0,1 1 50 0 0,-2 0-46 0 0,12-1 16 0 0,1 2 0 0 0,-11 1-3 0 0,0 1 1 0 0,-1-1 0 0 0,1 1-1 0 0,-1 0 1 0 0,3 3 2 0 0,8 13-68 0 0,-10-7 52 0 0,-1-11 15 0 0,3 4-10 0 0,-2 18-37 0 0,-2-17 43 0 0,0 0 0 0 0,1 0 0 0 0,3 6 5 0 0,2 3 3 0 0,7 15-14 0 0,-15-30 8 0 0,-1 0 0 0 0,1 0 0 0 0,-1 0 0 0 0,0 0 0 0 0,1 0 0 0 0,-1 0 0 0 0,0 0 0 0 0,1 0 0 0 0,-1 1 0 0 0,0-1 1 0 0,0 0-1 0 0,0 0 0 0 0,0 0 0 0 0,0 0 0 0 0,-1 1 3 0 0,2 12-10 0 0,11 17-32 0 0,-12-30-145 0 0,0-1 60 0 0,0 1 54 0 0,1-1 46 0 0,-1 1 46 0 0,0 0 44 0 0,0 0 55 0 0,0 0 99 0 0,0 0-8 0 0,-1 0-117 0 0,2 0-63 0 0,-1 0-59 0 0,0 0-50 0 0,0 0-57 0 0,0-1-65 0 0,0 1-74 0 0,1 0-16 0 0,-1-1-60 0 0,0 1-66 0 0,1 0-70 0 0,-1-1-74 0 0,1 1-79 0 0,-1 0-83 0 0,1 0-88 0 0,5 4-1308 0 0,1 3-92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09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6296 0 0,'0'6'74'0'0,"0"-4"-50"0"0,0-1 0 0 0,0 1 0 0 0,0 0 0 0 0,0-1 0 0 0,0 1 0 0 0,0 0 0 0 0,0-1 0 0 0,0 1 0 0 0,1-1 0 0 0,-1 1 0 0 0,1 0 0 0 0,0 0-24 0 0,10 4 38 0 0,4 23-38 0 0,-11-15 42 0 0,-4 0 90 0 0,0-5 17 0 0,2-2 49 0 0,4 9 250 0 0,-1-7-136 0 0,-1 3 64 0 0,1-1-139 0 0,-1-1-28 0 0,-1-2-30 0 0,-2 0 14 0 0,-1 3 57 0 0,2 3 3 0 0,8 22 479 0 0,-7-23-514 0 0,1 0-50 0 0,1 3-1 0 0,-3-9-94 0 0,0 0 1 0 0,-1 0-1 0 0,0 0 1 0 0,0 0-1 0 0,0 2-73 0 0,-1-2 143 0 0,0-1-44 0 0,0 4 1 0 0,0 12 53 0 0,0-15-57 0 0,0-1 55 0 0,0 0 44 0 0,0-1 70 0 0,0 0 83 0 0,0 0 96 0 0,-3-18-364 0 0,-10-3-14 0 0,11 14-64 0 0,1 0-1 0 0,-1 0 1 0 0,1 0-1 0 0,-1-1 0 0 0,1 1 1 0 0,0-1-1 0 0,-1 1 1 0 0,1-1-1 0 0,0 1 0 0 0,1-1 1 0 0,-1 1-1 0 0,0-1 1 0 0,1 0-1 0 0,0-1-1 0 0,-2-19-18 0 0,3-1-73 0 0,0 10-9 0 0,-1 0-44 0 0,0 0 28 0 0,0-5-73 0 0,0 12 83 0 0,0 1 0 0 0,0 0 0 0 0,1 0 0 0 0,-1-1 0 0 0,2-1 106 0 0,4-8-285 0 0,-2 3 48 0 0,-1-6-69 0 0,0 6-17 0 0,3 7 47 0 0,-6 6 260 0 0,1 0 0 0 0,-1-1 0 0 0,1 1 0 0 0,-1-1 0 0 0,1 1 0 0 0,-1 0 0 0 0,1-1 0 0 0,-1 1 0 0 0,0-1 0 0 0,1 1 0 0 0,-1-1 0 0 0,0 0 0 0 0,1 1 0 0 0,-1-1 0 0 0,0 1 0 0 0,0-1 0 0 0,1 1 0 0 0,-1-1 1 0 0,0 0-1 0 0,0 1 0 0 0,0-1 0 0 0,0 0 0 0 0,0 1 0 0 0,0-1 0 0 0,0 1 0 0 0,0-1 0 0 0,0 0 16 0 0,0-12-288 0 0,0 10 26 0 0,0 3 114 0 0,3 3 55 0 0,7 7 12 0 0,-10-9 78 0 0,1-1 1 0 0,-1 0-1 0 0,0 1 1 0 0,1-1-1 0 0,-1 0 1 0 0,0 1-1 0 0,1-1 1 0 0,-1 0-1 0 0,0 0 1 0 0,1 1 0 0 0,-1-1-1 0 0,0 0 1 0 0,1 0-1 0 0,-1 0 1 0 0,1 0-1 0 0,-1 1 1 0 0,1-1-1 0 0,-1 0 1 0 0,0 0-1 0 0,1 0 1 0 0,-1 0-1 0 0,1 0 1 0 0,-1 0-1 0 0,1 0 1 0 0,-1 0-1 0 0,0 0 1 0 0,1 0 2 0 0,4 1-13 0 0,11 28 2 0 0,-9-11-33 0 0,-2-2 39 0 0,-1-6 15 0 0,1 8 51 0 0,0-2-16 0 0,6 19 40 0 0,-1-16-67 0 0,-7-15-3 0 0,0 0-1 0 0,0 0 1 0 0,-1 1-1 0 0,0-1 1 0 0,1 3-15 0 0,2 19 32 0 0,6-5 32 0 0,-6 6-48 0 0,-3-22-16 0 0,0 1 0 0 0,0-1 0 0 0,1 0 0 0 0,0 0 0 0 0,0 1 0 0 0,0-2 0 0 0,1 1 0 0 0,3 4 0 0 0,-6-8-1 0 0,0 0 1 0 0,1 0-1 0 0,-1 0 0 0 0,0 0 1 0 0,0 1-1 0 0,0-1 1 0 0,0 1-1 0 0,0-1 0 0 0,0 1 1 0 0,0-1-1 0 0,-1 1 1 0 0,1-1-1 0 0,0 1 0 0 0,-1 0 1 0 0,1-1-1 0 0,-1 1 1 0 0,0 0-1 0 0,0-1 0 0 0,1 1 1 0 0,-1 0 0 0 0,0 3 20 0 0,0-2-97 0 0,1 0-101 0 0,1-1-105 0 0,0-1-108 0 0,0 0-111 0 0,1 0-114 0 0,0-1-117 0 0,-1 0-449 0 0,-2 0-672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09.7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 5456 0 0,'0'0'158'0'0,"0"0"-40"0"0,0 0-12 0 0,0 0 34 0 0,0 0 114 0 0,0 0 211 0 0,0 2 14 0 0,0 3-229 0 0,0-1-36 0 0,0 4 126 0 0,0 1-85 0 0,0 11 279 0 0,0-14-326 0 0,0 0 47 0 0,-2 0 281 0 0,-3-2-356 0 0,2 2 35 0 0,2-3-86 0 0,0 0 0 0 0,0 0 0 0 0,0 0 0 0 0,0 1 0 0 0,1-1 1 0 0,0 0-1 0 0,-1 1 0 0 0,1-1 0 0 0,0 2-129 0 0,-1 6 304 0 0,-5 1 42 0 0,-1 1 9 0 0,6 1-55 0 0,1-9-227 0 0,0 3 4 0 0,0-3-6 0 0,0 1 59 0 0,0 4 95 0 0,-1-3-145 0 0,0-2-16 0 0,1 0-1 0 0,0 0 1 0 0,0 0 0 0 0,0 0 0 0 0,0 0-1 0 0,1 0 1 0 0,0 0 0 0 0,0 0 0 0 0,0 1-64 0 0,15 23 236 0 0,-5-22-137 0 0,-10-7-95 0 0,0 0 0 0 0,0 1 0 0 0,0-1 0 0 0,0 1 0 0 0,0-1 1 0 0,0 1-1 0 0,0 0 0 0 0,0-1 0 0 0,0 1 0 0 0,0 0 0 0 0,0 0 0 0 0,-1 0 1 0 0,1-1-1 0 0,0 1 0 0 0,0 0 0 0 0,-1 1-4 0 0,1-1 4 0 0,-1 0-1 0 0,1 0 1 0 0,-1 0 0 0 0,1 0 0 0 0,0 0-1 0 0,-1 0 1 0 0,1 0 0 0 0,0 0-1 0 0,0 0 1 0 0,0 0 0 0 0,0 0 0 0 0,1 1-4 0 0,16-1 63 0 0,-10-1-56 0 0,56 0 177 0 0,-36 0-150 0 0,-12-2 5 0 0,2-4-25 0 0,-7 1-13 0 0,-8 4 32 0 0,0 0-42 0 0,0 0-41 0 0,-1 0-39 0 0,0 0-37 0 0,0 0-35 0 0,2 0-260 0 0,-1-1-117 0 0,1 0-103 0 0,-1 0-88 0 0,2-1-72 0 0,-2 1 315 0 0,7-5-1288 0 0,9-2-1018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10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0 5584 0 0,'0'0'165'0'0,"-3"0"-10"0"0,-5 0-281 0 0,0 0 111 0 0,-1 0 94 0 0,-1 0 81 0 0,-1 0 119 0 0,-1 0 70 0 0,-22 0 877 0 0,26 1-1077 0 0,1 1-45 0 0,-7 9 88 0 0,11-9-51 0 0,0-1-64 0 0,-1-1-39 0 0,-2 0-24 0 0,4-1 27 0 0,1 1-38 0 0,1 0 1 0 0,-1 0-1 0 0,1 0 1 0 0,-1 0 0 0 0,1-1-1 0 0,-1 1 1 0 0,1 0-1 0 0,-1 0 1 0 0,1 0-1 0 0,-1 1 1 0 0,1-1 0 0 0,-1 0-1 0 0,1 0 1 0 0,-1 0-1 0 0,1 0 1 0 0,-1 0-1 0 0,1 1 1 0 0,-1-1-1 0 0,1 0 1 0 0,-1 0 0 0 0,1 1-1 0 0,0-1 1 0 0,-1 0-1 0 0,1 1 1 0 0,-1-1-1 0 0,1 0 1 0 0,0 1 0 0 0,-1-1-1 0 0,1 1 1 0 0,0-1-1 0 0,0 0 1 0 0,-1 1-1 0 0,1-1 1 0 0,0 1 0 0 0,0-1-1 0 0,0 1 1 0 0,-1-1-1 0 0,1 1 1 0 0,0-1-1 0 0,0 1 1 0 0,0-1-1 0 0,0 1 1 0 0,0-1 0 0 0,0 1-1 0 0,0-1 1 0 0,0 1-4 0 0,0 2 64 0 0,-2 0 0 0 0,1-2-55 0 0,-1 0-3 0 0,1 0 1 0 0,0 0-1 0 0,0 0 0 0 0,0 0 0 0 0,0 0 1 0 0,1 1-1 0 0,-1-1 0 0 0,0 0 0 0 0,0 2-6 0 0,-1 4 45 0 0,1 3 37 0 0,1 1 72 0 0,0-8-120 0 0,0 0 0 0 0,0-1 0 0 0,0 1 0 0 0,0 0 1 0 0,0-1-1 0 0,1 1 0 0 0,-1 0 0 0 0,1-1 0 0 0,-1 1 0 0 0,1 0 0 0 0,0-1 0 0 0,1 2-34 0 0,11 12 227 0 0,14 12 2 0 0,3 1 13 0 0,-11-10-151 0 0,-17-16-74 0 0,0 0 1 0 0,0 0 0 0 0,0 0 0 0 0,0 0 0 0 0,0 0 0 0 0,0 1-18 0 0,-2-2 9 0 0,1 0 1 0 0,0-1-1 0 0,0 1 1 0 0,0 0 0 0 0,0 0-1 0 0,0-1 1 0 0,1 1 0 0 0,-1 0-1 0 0,0-1 1 0 0,1 1-1 0 0,0-1 1 0 0,-1 0 0 0 0,2 1-10 0 0,2 1 21 0 0,-5-3-16 0 0,1 0 0 0 0,0 0 0 0 0,-1 1 1 0 0,1-1-1 0 0,-1 0 0 0 0,1 1 1 0 0,0-1-1 0 0,-1 0 0 0 0,1 1 1 0 0,-1-1-1 0 0,1 1 0 0 0,-1-1 1 0 0,1 1-1 0 0,-1-1 0 0 0,0 1 0 0 0,1-1 1 0 0,-1 1-1 0 0,0 0 0 0 0,1-1 1 0 0,-1 1-1 0 0,0 0 0 0 0,1 0-5 0 0,1 4 36 0 0,5 2 62 0 0,1-3 41 0 0,3 3 124 0 0,-4 4 11 0 0,0 3-63 0 0,-5-10-135 0 0,3 5 63 0 0,6 13 136 0 0,-7-8-73 0 0,-4 0 49 0 0,0-11-184 0 0,-1 0 0 0 0,0 0 0 0 0,0 0 0 0 0,0 0 0 0 0,0-1-1 0 0,0 1 1 0 0,-1 0 0 0 0,1-1 0 0 0,-1 1 0 0 0,0-1 0 0 0,1 0-1 0 0,-1 1 1 0 0,-2 0-67 0 0,-1 2 81 0 0,3-2-25 0 0,-1 0 0 0 0,1-1 0 0 0,-1 1 0 0 0,0-1 1 0 0,0 0-1 0 0,0 0 0 0 0,-3 2-56 0 0,-9-1 97 0 0,10-3-65 0 0,-2 0 1 0 0,-12 0 54 0 0,-14 0-40 0 0,19 0-119 0 0,6 0-28 0 0,1 0-56 0 0,0 0-67 0 0,0 0-78 0 0,5 0 149 0 0,1 0-24 0 0,1 0-53 0 0,0 0-104 0 0,0 0-121 0 0,0 0-108 0 0,0 0 82 0 0,0-1-41 0 0,0-1-607 0 0,0-2-475 0 0,0-5-903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10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7136 0 0,'0'0'165'0'0,"0"0"22"0"0,0 0 6 0 0,0 3-28 0 0,0 8-152 0 0,0-2 37 0 0,0 8 144 0 0,0-8 0 0 0,0-1 34 0 0,0 17 597 0 0,0-12-510 0 0,2-3-22 0 0,4 2 32 0 0,0 2 15 0 0,-4 0-35 0 0,-3-6-155 0 0,1 14 154 0 0,1-15-166 0 0,2 0 34 0 0,1 2 3 0 0,5 6 146 0 0,-1 0-1 0 0,-3-6-146 0 0,-4-8-135 0 0,-1 1 0 0 0,1-1-1 0 0,-1 1 1 0 0,1-1 0 0 0,-1 1-1 0 0,0 0 1 0 0,0-1 0 0 0,0 1 0 0 0,0 0-1 0 0,0 0-38 0 0,0-2 13 0 0,0 0 0 0 0,0 1 1 0 0,0-1-1 0 0,0 1 0 0 0,0-1 0 0 0,0 1 0 0 0,0-1 0 0 0,0 1 0 0 0,0-1 0 0 0,0 1 0 0 0,0-1 1 0 0,0 1-1 0 0,1-1 0 0 0,-1 1 0 0 0,0-1 0 0 0,0 1 0 0 0,0-1 0 0 0,1 1 0 0 0,-1-1 0 0 0,0 0 1 0 0,1 1-1 0 0,-1-1 0 0 0,0 0 0 0 0,1 1 0 0 0,-1-1 0 0 0,0 0 0 0 0,1 1 0 0 0,-1-1 0 0 0,1 0 1 0 0,-1 1-1 0 0,0-1 0 0 0,1 0 0 0 0,-1 0 0 0 0,1 0 0 0 0,-1 0 0 0 0,1 1 0 0 0,-1-1 0 0 0,1 0 1 0 0,-1 0-1 0 0,1 0 0 0 0,-1 0 0 0 0,1 0 0 0 0,-1 0 0 0 0,1 0 0 0 0,-1 0 0 0 0,1 0 0 0 0,-1-1 0 0 0,1 1 1 0 0,-1 0-14 0 0,1 0 18 0 0,0 0 1 0 0,-1 0 0 0 0,1 0 0 0 0,0 0 0 0 0,-1 0 0 0 0,1 0 0 0 0,0 0-1 0 0,-1 0 1 0 0,1 1 0 0 0,0-1 0 0 0,-1 0 0 0 0,1 0 0 0 0,0 1-1 0 0,-1-1 1 0 0,1 0 0 0 0,-1 1 0 0 0,1-1 0 0 0,-1 1 0 0 0,1-1 0 0 0,-1 1-1 0 0,1-1 1 0 0,-1 1 0 0 0,1-1 0 0 0,-1 1 0 0 0,1-1 0 0 0,-1 1-19 0 0,0 0 16 0 0,1-1 1 0 0,-1 1 0 0 0,1-1 0 0 0,-1 1 0 0 0,0-1 0 0 0,1 1 0 0 0,-1-1-1 0 0,1 1 1 0 0,0-1 0 0 0,-1 0 0 0 0,1 1 0 0 0,-1-1 0 0 0,1 0-1 0 0,0 1 1 0 0,-1-1 0 0 0,1 0 0 0 0,0 0 0 0 0,-1 1 0 0 0,1-1-1 0 0,0 0 1 0 0,-1 0 0 0 0,1 0 0 0 0,0 0 0 0 0,-1 0 0 0 0,1 0 0 0 0,0 0-17 0 0,5-1 111 0 0,7-3 327 0 0,-9 1-283 0 0,-1 0-81 0 0,0 1-87 0 0,0-1 142 0 0,-1 2-47 0 0,1 0-30 0 0,1 1-28 0 0,0 0-5 0 0,-2-1 22 0 0,1-1-4 0 0,0-1 0 0 0,-1 0 0 0 0,1 0 0 0 0,-1 0 0 0 0,1 0 0 0 0,-1 0 0 0 0,0-1 1 0 0,0 1-1 0 0,-1-1 0 0 0,2-2-37 0 0,0-1 51 0 0,10-19 141 0 0,-10 20-162 0 0,-2 2-28 0 0,0 0 0 0 0,0-1 0 0 0,0 1 0 0 0,-1 0 0 0 0,1-1 0 0 0,-1 1 0 0 0,0 0 0 0 0,-1-1 1 0 0,0-3-3 0 0,0-8 1 0 0,1 3-17 0 0,0 1-44 0 0,0-3-54 0 0,0-8-106 0 0,-1 14 43 0 0,-4 4-169 0 0,-2 1 44 0 0,5 0 107 0 0,1 1-38 0 0,1 2 67 0 0,-1-1-44 0 0,1 0-52 0 0,-1 0-57 0 0,0 1-28 0 0,0-1-49 0 0,0 1-43 0 0,0-1-39 0 0,-1 0-137 0 0,0 0-39 0 0,-3-3-1437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13.0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491 142 5264 0 0,'0'0'116'0'0,"0"0"17"0"0,0 0 12 0 0,-3-2-14 0 0,-13-22-102 0 0,15 21-29 0 0,0 0 0 0 0,-1 0 0 0 0,0 0-1 0 0,0 1 1 0 0,0-1 0 0 0,0 0 0 0 0,0 1 0 0 0,-1-1-1 0 0,1 1 1 0 0,-1 0 0 0 0,0-1 0 0 0,-1 1 0 0 0,-1-1-7 0 0,1 1 36 0 0,1 0 47 0 0,2 0 48 0 0,-2-3 50 0 0,1 0-14 0 0,0 1 14 0 0,-5-10 288 0 0,3 8-181 0 0,1 1 46 0 0,-10 0 270 0 0,6 1-397 0 0,-2-4 159 0 0,0-1 14 0 0,2 5-158 0 0,0 1-75 0 0,-1 2-51 0 0,-20 1 467 0 0,0 0-78 0 0,1 0-94 0 0,-1 0-106 0 0,27 0-274 0 0,-1 0 1 0 0,0 1-1 0 0,1-1 0 0 0,-1 0 1 0 0,0 1-1 0 0,1-1 1 0 0,-1 1-1 0 0,1-1 0 0 0,-1 1 1 0 0,1 0-1 0 0,-1 0 0 0 0,1-1 1 0 0,-1 1-1 0 0,1 0-4 0 0,-7 4 44 0 0,-24 11 126 0 0,1-11-24 0 0,27-2-143 0 0,1-1 0 0 0,0 1 0 0 0,0-1-1 0 0,0 1 1 0 0,0 0 0 0 0,-2 2-3 0 0,2-1-1 0 0,1-1 1 0 0,-1 0-1 0 0,0-1 1 0 0,0 1-1 0 0,-1-1 1 0 0,-2 2 0 0 0,-1 0 5 0 0,5-3 7 0 0,-1 0 1 0 0,0 0-1 0 0,0 1 1 0 0,1-1-1 0 0,-1 1 1 0 0,1 0-1 0 0,-1 0 1 0 0,1 0-1 0 0,0 0 0 0 0,-1 0 1 0 0,1 0-1 0 0,0 0 1 0 0,0 1-1 0 0,1-1 1 0 0,-1 2-13 0 0,-3 6 64 0 0,4-8-51 0 0,0 1-1 0 0,0-1 0 0 0,0 0 1 0 0,-1 0-1 0 0,1 0 1 0 0,-1 0-1 0 0,1 0 0 0 0,-1 0 1 0 0,0 0-13 0 0,-2 4 2 0 0,0-1 1 0 0,0 1 0 0 0,0 0 0 0 0,0 0-1 0 0,1 0 1 0 0,0 1-3 0 0,0-1 0 0 0,2-4 0 0 0,0 1 0 0 0,1 0 0 0 0,-1 0 0 0 0,1 0 0 0 0,-1 0 0 0 0,1 0 0 0 0,0-1 0 0 0,0 1 0 0 0,0 0 0 0 0,1 3 0 0 0,0 9 0 0 0,-2 0 0 0 0,1-5 0 0 0,0-1 0 0 0,0 1 0 0 0,0 0 0 0 0,2-1 0 0 0,-1 2 0 0 0,6 2 0 0 0,-6-11 0 0 0,-1-1 0 0 0,1 0 0 0 0,0 1 0 0 0,0-1 0 0 0,-1 1 0 0 0,1-1 0 0 0,-1 1 0 0 0,1-1 0 0 0,-1 1 0 0 0,0-1 0 0 0,0 1 0 0 0,0 0 0 0 0,0-1 0 0 0,1 3 0 0 0,-1-1 0 0 0,0 0 0 0 0,1 0 0 0 0,-1 0 0 0 0,1 1 0 0 0,0-1 0 0 0,0 0 0 0 0,1 0 0 0 0,-1 0 0 0 0,0 0 0 0 0,1-1 0 0 0,0 1 0 0 0,1 2 0 0 0,13 13 0 0 0,-9-10 0 0 0,-4-5 0 0 0,0 1 0 0 0,1-1 0 0 0,-1 0 0 0 0,1 0 0 0 0,-1 0 0 0 0,2-1 0 0 0,26 14 0 0 0,-28-15 0 0 0,0 0 1 0 0,0-1 0 0 0,0 1 0 0 0,-1-1-1 0 0,1 1 1 0 0,0-1 0 0 0,0 0 0 0 0,0 0-1 0 0,0 0 1 0 0,0-1 0 0 0,0 1 0 0 0,0-1 0 0 0,0 0-1 0 0,1 0 0 0 0,9-5 29 0 0,-12 5-26 0 0,1 0 0 0 0,-1 0 0 0 0,1 0 0 0 0,-1 1 0 0 0,0-1 1 0 0,1 1-1 0 0,-1-1 0 0 0,1 1 0 0 0,0 0 0 0 0,-1-1 0 0 0,1 1 0 0 0,-1 0 1 0 0,1 0-4 0 0,25-2 137 0 0,-23 1-123 0 0,0 0 1 0 0,0 0 0 0 0,0-1 0 0 0,-1 1 0 0 0,1-1-1 0 0,0 0 1 0 0,-1 0 0 0 0,1 0 0 0 0,-1 0-1 0 0,0 0 1 0 0,0-1 0 0 0,0 0 0 0 0,0 0 0 0 0,0 0-15 0 0,0 1 15 0 0,0-1-1 0 0,0 1 1 0 0,0 0 0 0 0,0 0 0 0 0,1 0 0 0 0,0 0-15 0 0,0 0 13 0 0,-1 0 0 0 0,1 0 0 0 0,-1 0 0 0 0,0 0 1 0 0,0-1-1 0 0,1 0-13 0 0,9-9 26 0 0,-8 7-10 0 0,0 1 0 0 0,0-1 0 0 0,-1 1 0 0 0,0-1 0 0 0,0 0 0 0 0,1-2-16 0 0,0-4 30 0 0,-4 9-26 0 0,0 0 0 0 0,0-1 0 0 0,0 1-1 0 0,0 0 1 0 0,1 0 0 0 0,-1 0 0 0 0,1 0-1 0 0,-1 0 1 0 0,1 0-4 0 0,2-2 6 0 0,-1 0 0 0 0,0-1 0 0 0,0 1-1 0 0,0-1 1 0 0,0 0 0 0 0,-1 0-1 0 0,0 0 1 0 0,1-1-6 0 0,5-14 8 0 0,-5 16-10 0 0,-1 0 1 0 0,-1-1 0 0 0,1 1 0 0 0,0 0-1 0 0,-1-1 1 0 0,0 1 0 0 0,0-1 0 0 0,-1 0 0 0 0,1 1-1 0 0,-1-1 1 0 0,0 1 0 0 0,0-1 0 0 0,0 0 1 0 0,1-6-50 0 0,6-2 20 0 0,-1 1-15 0 0,-5 0-32 0 0,-1-15-101 0 0,0-6-37 0 0,0 30 162 0 0,0 6-1 0 0,0 89 44 0 0,0-90 12 0 0,0-1 1 0 0,0 1-1 0 0,0-1 1 0 0,-1 1 0 0 0,1-1-1 0 0,0 1 1 0 0,-1-1 0 0 0,1 1-1 0 0,-1-1 1 0 0,0 1-1 0 0,0-1 1 0 0,1 1 0 0 0,-1-1-3 0 0,-6 12 39 0 0,6-6-30 0 0,-1 1-1 0 0,2-1 1 0 0,-1 0 0 0 0,1 1 0 0 0,0-1 0 0 0,0 0-1 0 0,1 4-8 0 0,0-2 17 0 0,-1 0 0 0 0,0 0 0 0 0,0 0-1 0 0,-1 0 1 0 0,-1 8-17 0 0,-3-1 38 0 0,3-9-18 0 0,0-1 0 0 0,1 1 0 0 0,0-1 0 0 0,0 1 0 0 0,0 0 0 0 0,1 0-20 0 0,0 8 38 0 0,1-7-14 0 0,-1 0 0 0 0,-1-1 0 0 0,1 1-1 0 0,-1 0 1 0 0,-1 1-24 0 0,-2 7 34 0 0,2-9-26 0 0,0-1 0 0 0,0 1 0 0 0,1 0 0 0 0,0-1 1 0 0,0 1-1 0 0,1 0-8 0 0,0 59 127 0 0,0 89 362 0 0,0-151-473 0 0,0 0 0 0 0,1 0 0 0 0,-1-1 0 0 0,1 1 0 0 0,0 0 0 0 0,0 0 0 0 0,0 0 0 0 0,1-1 0 0 0,-1 1 0 0 0,1-1 0 0 0,1 3-16 0 0,2 26 176 0 0,-1-25-139 0 0,-3-4-14 0 0,1 1 1 0 0,-1-1 0 0 0,1 1-1 0 0,0-1 1 0 0,0 1-1 0 0,1-1 1 0 0,-1 0 0 0 0,1 0-1 0 0,-1 0 1 0 0,3 2-24 0 0,9 0 137 0 0,-10 1-35 0 0,-4-5-95 0 0,0-1-1 0 0,1 1 1 0 0,-1-1 0 0 0,0 0 0 0 0,0 1-1 0 0,1-1 1 0 0,-1 1 0 0 0,0-1 0 0 0,1 0-1 0 0,-1 1 1 0 0,1-1 0 0 0,-1 0 0 0 0,0 1-1 0 0,1-1 1 0 0,-1 0 0 0 0,1 0 0 0 0,-1 1-1 0 0,1-1 1 0 0,-1 0 0 0 0,1 0-1 0 0,-1 0 1 0 0,1 0 0 0 0,-1 0 0 0 0,1 0-1 0 0,-1 0 1 0 0,1 0 0 0 0,-1 0 0 0 0,1 0-1 0 0,-1 0 1 0 0,1 0 0 0 0,-1 0 0 0 0,1 0-7 0 0,4 0 56 0 0,1 0 58 0 0,21 0 574 0 0,-21-1-589 0 0,0-1-48 0 0,-1 1 11 0 0,29-12 241 0 0,-30 11-284 0 0,-1 0 0 0 0,0 1 0 0 0,-1-1 0 0 0,1 0-1 0 0,0-1 1 0 0,0 0-19 0 0,5-4 32 0 0,-5 3-16 0 0,0 1 1 0 0,0 0-1 0 0,1 0 0 0 0,-1 0 0 0 0,1 0 1 0 0,0 0-17 0 0,5-1 38 0 0,-8 4-33 0 0,0 0 0 0 0,0-1 0 0 0,0 1 0 0 0,1 0 0 0 0,-1-1 0 0 0,0 1 0 0 0,0-1 0 0 0,0 0 0 0 0,0 1 0 0 0,0-1 0 0 0,0 0 0 0 0,0 1-1 0 0,-1-1 1 0 0,1 0 0 0 0,0 0 0 0 0,0 0 0 0 0,0 0 0 0 0,-1 0 0 0 0,1 0 0 0 0,-1 0 0 0 0,1 0 0 0 0,-1 0 0 0 0,1 0 0 0 0,-1 0 0 0 0,1 0 0 0 0,-1-1 0 0 0,0 1 0 0 0,0 0 0 0 0,0 0 0 0 0,0 0-1 0 0,0-1-3 0 0,3-3 52 0 0,10-6-42 0 0,0 6-11 0 0,-7-6 10 0 0,4 6 33 0 0,-9 4-42 0 0,-1 1 1 0 0,0-1-1 0 0,1 1 1 0 0,-1-1-1 0 0,0 0 0 0 0,0 1 1 0 0,0-1-1 0 0,1 0 1 0 0,-1 1-1 0 0,0-1 0 0 0,0 0 1 0 0,0 1-1 0 0,0-1 1 0 0,0 0-1 0 0,0 1-1 0 0,0-3 53 0 0,-2-6-75 0 0,4 10-66 0 0,3 4-33 0 0,1-3 47 0 0,0-1-41 0 0,-3 0 11 0 0,0-1-37 0 0,0 1-44 0 0,0 0-50 0 0,0 0-165 0 0,0 1-91 0 0,0-1-76 0 0,0 1-64 0 0,0 0-182 0 0,0 0-51 0 0,3 0-1091 0 0,4-1-1110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11.3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65 7456 0 0,'0'6'68'0'0,"-1"-4"-43"0"0,1-1-1 0 0,0 1 1 0 0,0 0-1 0 0,0-1 0 0 0,0 1 1 0 0,0 0-1 0 0,1-1 1 0 0,-1 1-1 0 0,0-1 0 0 0,1 1 1 0 0,-1 0-1 0 0,1 0-24 0 0,10 4 207 0 0,-6 7-34 0 0,5 7-143 0 0,1-3-21 0 0,-9-13 15 0 0,1 2 40 0 0,-2-4 36 0 0,-1 2-75 0 0,0-2-6 0 0,0 0 24 0 0,1 0 25 0 0,-1-1 37 0 0,1 0 17 0 0,-1 1 36 0 0,1-1 42 0 0,1 1 46 0 0,8 8 392 0 0,-7-7-29 0 0,-3-1-128 0 0,0-1-371 0 0,0 0-53 0 0,0 0-45 0 0,0 1-74 0 0,0-1 61 0 0,0 0 48 0 0,0 0 71 0 0,0 0 66 0 0,0 0 91 0 0,0 1 107 0 0,0-1-146 0 0,0 0 33 0 0,-3-1 86 0 0,-7 0-3 0 0,7 0-27 0 0,3 0-113 0 0,-3 0-55 0 0,2 0-140 0 0,-18-1 234 0 0,13-1-219 0 0,1-11 11 0 0,-6 0-20 0 0,8 6 58 0 0,3-2-62 0 0,1 6-6 0 0,-1-8 2 0 0,0-9 61 0 0,-1 3-62 0 0,0-12-23 0 0,5 12-75 0 0,1 10 45 0 0,14-13-270 0 0,-16 18 274 0 0,1-1-82 0 0,0 2 61 0 0,3 2 12 0 0,-7-1 27 0 0,3 0-95 0 0,0 0 18 0 0,10 0 76 0 0,3 3 31 0 0,-15-3-10 0 0,0 1 1 0 0,-1 0-1 0 0,1-1 0 0 0,0 1 1 0 0,0 0-1 0 0,0 0 1 0 0,0-1-1 0 0,-1 1 0 0 0,1 0 1 0 0,0 0-1 0 0,-1 0 0 0 0,1 0 1 0 0,-1 0-1 0 0,1 0 1 0 0,-1 0-1 0 0,1 1-3 0 0,5 9 13 0 0,5-5-13 0 0,-10-5 0 0 0,0-1 0 0 0,0 1 0 0 0,0-1 0 0 0,0 1 0 0 0,0-1 0 0 0,0 1 0 0 0,0-1 0 0 0,0 1 0 0 0,0 0 0 0 0,0 0 0 0 0,0-1 0 0 0,-1 1 0 0 0,1 0 0 0 0,0 0 0 0 0,0 0 0 0 0,-1 0 0 0 0,5 10-5 0 0,-4-9-4 0 0,0 0 0 0 0,0 1 0 0 0,0-1 1 0 0,1 0-1 0 0,-1 0 0 0 0,1 0 0 0 0,-1 0 0 0 0,1 0 1 0 0,0 0 8 0 0,2 3-28 0 0,0 1 0 0 0,0 0 1 0 0,0-1-1 0 0,0 1 1 0 0,-1 1-1 0 0,0 0 28 0 0,0-2-6 0 0,2 8 67 0 0,1-8 7 0 0,-5-5-63 0 0,-1 0 0 0 0,1 0 0 0 0,-1 1 0 0 0,1-1 0 0 0,-1 0 0 0 0,0 1 0 0 0,1-1 0 0 0,-1 0 0 0 0,1 1 0 0 0,-1-1 0 0 0,0 0 0 0 0,1 1 0 0 0,-1-1-1 0 0,0 1 1 0 0,0-1 0 0 0,1 1 0 0 0,-1-1 0 0 0,0 0 0 0 0,0 1 0 0 0,0-1 0 0 0,0 1 0 0 0,0-1 0 0 0,0 1 0 0 0,1-1 0 0 0,-1 1 0 0 0,0-1 0 0 0,0 1 0 0 0,0-1 0 0 0,0 1 0 0 0,-1-1 0 0 0,1 1 0 0 0,0 0-5 0 0,0 0 14 0 0,0 1 0 0 0,0 0 0 0 0,1-1 1 0 0,-1 1-1 0 0,0 0 0 0 0,1-1 1 0 0,-1 1-1 0 0,1-1 0 0 0,0 1 1 0 0,-1 0-1 0 0,1-1 0 0 0,0 0 0 0 0,0 1 1 0 0,0-1-1 0 0,0 0 0 0 0,0 1 1 0 0,0-1-1 0 0,1 1-14 0 0,1 0 143 0 0,-3 1-23 0 0,0 0-51 0 0,0 4 28 0 0,0-4 41 0 0,0-3-2 0 0,0 0 0 0 0,0 0-3 0 0,0 0-12 0 0,0 0-7 0 0,0 0-2 0 0,0 0-6 0 0,0 0-22 0 0,0 0-10 0 0,0 0-2 0 0,0-3-12 0 0,0-10-48 0 0,3-2-12 0 0,1 6 0 0 0,-3 8 0 0 0,0 0 0 0 0,0-1 0 0 0,0 1 0 0 0,0-1 0 0 0,0 1 0 0 0,-1-1 0 0 0,1 1 0 0 0,-1-1 0 0 0,1 1 0 0 0,-1-1 0 0 0,0 0 0 0 0,0 1 0 0 0,1-1 0 0 0,-1 0 0 0 0,0-43 0 0 0,0 44-4 0 0,0-1 0 0 0,0 0 1 0 0,0 1-1 0 0,0-1 1 0 0,0 0-1 0 0,1 1 1 0 0,-1-1-1 0 0,1 0 1 0 0,-1 1-1 0 0,1-1 1 0 0,0 1-1 0 0,0-1 1 0 0,-1 1-1 0 0,1-1 1 0 0,1 0 2 0 0,3-6-48 0 0,16-39-364 0 0,-21 46 405 0 0,1 0-1 0 0,0 0 1 0 0,-1 0 0 0 0,1 0 0 0 0,0 0 0 0 0,0 1 0 0 0,0-1 0 0 0,0 0 0 0 0,0 0 0 0 0,-1 1 0 0 0,1-1 0 0 0,0 1 0 0 0,0-1 0 0 0,0 1 0 0 0,1-1 0 0 0,-1 1 8 0 0,10-7-107 0 0,-4-4 0 0 0,-7 10 101 0 0,0 0-1 0 0,1 0 1 0 0,-1 0 0 0 0,1 0 0 0 0,-1 0 0 0 0,1 0 0 0 0,0 0-1 0 0,-1 0 1 0 0,1 0 0 0 0,0 1 0 0 0,0-1 0 0 0,0 0 0 0 0,-1 0 0 0 0,1 1-1 0 0,0-1 1 0 0,1 0 6 0 0,1 0-15 0 0,1 0 0 0 0,-1 0 0 0 0,1 1 0 0 0,0 0 0 0 0,-1-1-1 0 0,1 1 1 0 0,0 0 0 0 0,3 1 15 0 0,4-1-23 0 0,19 2 5 0 0,-21 4-7 0 0,-1 0 4 0 0,5-1 11 0 0,-7 5 10 0 0,7-4 0 0 0,3 7 12 0 0,-11-8 4 0 0,3 3 15 0 0,10 10 54 0 0,-5-2 13 0 0,-8-3-14 0 0,2-9-35 0 0,-2 0-5 0 0,-3 9 62 0 0,-2-12-105 0 0,-1-1 1 0 0,1 1-1 0 0,0-1 1 0 0,0 0-1 0 0,0 1 1 0 0,1-1-1 0 0,-1 1 1 0 0,0-1-1 0 0,0 0 1 0 0,0 1-1 0 0,0-1 0 0 0,0 1 1 0 0,0-1-1 0 0,0 0 1 0 0,1 1-1 0 0,-1-1 1 0 0,0 1-1 0 0,0-1 1 0 0,1 0-1 0 0,-1 1 1 0 0,0-1-1 0 0,0 0 1 0 0,1 0-1 0 0,-1 1 1 0 0,0-1-1 0 0,1 0 0 0 0,-1 0 1 0 0,1 1-1 0 0,-1-1 1 0 0,0 0-1 0 0,1 0-1 0 0,6 5 56 0 0,-7-4-51 0 0,0-1-1 0 0,1 1 1 0 0,-1-1 0 0 0,0 1-1 0 0,1 0 1 0 0,-1-1 0 0 0,0 1-1 0 0,0 0 1 0 0,0-1-1 0 0,0 1 1 0 0,0 0 0 0 0,0-1-1 0 0,0 1 1 0 0,0 0 0 0 0,0 0-5 0 0,0 1 64 0 0,0-2 0 0 0,3 3-11 0 0,3 3-58 0 0,-1-2-49 0 0,-3-2-58 0 0,-2-1-132 0 0,0-1-220 0 0,0 0-14 0 0,0 0-2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08.7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0 7200 0 0,'0'0'165'0'0,"0"0"22"0"0,2 0 6 0 0,-1 0-188 0 0,-1 0 0 0 0,1 0 0 0 0,-1 0-1 0 0,1 0 1 0 0,-1 0 0 0 0,1 0 0 0 0,-1 0 0 0 0,1 0-1 0 0,-1 0 1 0 0,1 1 0 0 0,-1-1 0 0 0,1 0 0 0 0,-1 0-1 0 0,0 0 1 0 0,1 1 0 0 0,-1-1 0 0 0,1 0 0 0 0,-1 0-1 0 0,0 1 1 0 0,1-1 0 0 0,0 1-5 0 0,0 8 66 0 0,-1-7-63 0 0,0 0 1 0 0,0 0 0 0 0,1-1-1 0 0,-1 1 1 0 0,0 0-1 0 0,1 0 1 0 0,-1-1-1 0 0,1 1 1 0 0,0 1-4 0 0,4 5-8 0 0,1 4 12 0 0,-4-1 50 0 0,-2-9-22 0 0,0 0-1 0 0,1 0 1 0 0,-1 0-1 0 0,0-1 1 0 0,1 1-1 0 0,-1 0 1 0 0,1-1-1 0 0,0 1 1 0 0,-1 0-1 0 0,1-1 1 0 0,0 1-1 0 0,0-1 1 0 0,0 1-32 0 0,5 11 265 0 0,-4-2-38 0 0,-2-4-77 0 0,0 5 76 0 0,3 0-37 0 0,7 7 36 0 0,-5 7-7 0 0,2-14-86 0 0,-6-10-114 0 0,-1-1 0 0 0,1 1 0 0 0,0-1-1 0 0,0 1 1 0 0,-1-1 0 0 0,1 1 0 0 0,-1 0 0 0 0,1-1 0 0 0,-1 1 0 0 0,0 0 0 0 0,0-1 0 0 0,1 1-1 0 0,-1 0 1 0 0,0 0-18 0 0,0 6 68 0 0,1 0-1 0 0,1 0 0 0 0,0 0 1 0 0,0 0-1 0 0,2 3-67 0 0,3 14 151 0 0,-3-11-65 0 0,3 22 149 0 0,-5-22-113 0 0,-2 4 45 0 0,5 8 26 0 0,2-2-65 0 0,-3-1-51 0 0,-4 0 11 0 0,0 1-28 0 0,0-22-58 0 0,0 0-1 0 0,1 0 0 0 0,-1 0 1 0 0,0 0-1 0 0,1 0 1 0 0,0 0-1 0 0,-1 0 0 0 0,1 0 1 0 0,0 0-1 0 0,0 0 1 0 0,0-1-1 0 0,1 1-1 0 0,-2-1 0 0 0,1 0 0 0 0,0 0 0 0 0,-1 0-1 0 0,1 0 1 0 0,-1-1 0 0 0,1 1 0 0 0,-1 0 0 0 0,0 0 0 0 0,1 0 0 0 0,-1 0-1 0 0,0 0 1 0 0,0 0 0 0 0,1 0 0 0 0,-1 0 0 0 0,0 0 0 0 0,0 0 0 0 0,0 0 0 0 0,0 0-1 0 0,0 0 1 0 0,0 0 0 0 0,-1 0 0 0 0,1 0 0 0 0,0 0 0 0 0,-1 0 0 0 0,1 0 0 0 0,-6 7 11 0 0,1 2 21 0 0,3 20-1 0 0,2-17-9 0 0,0-10-124 0 0,0-3-55 0 0,0 0 61 0 0,0 0-73 0 0,0 0-87 0 0,0 0 76 0 0,0 0-40 0 0,0 0-44 0 0,0 0-40 0 0,0 0-407 0 0,0 0-282 0 0,0 0-651 0 0</inkml:trace>
  <inkml:trace contextRef="#ctx0" brushRef="#br0" timeOffset="268.39">0 300 5696 0 0,'0'0'132'0'0,"0"0"17"0"0,0 0 10 0 0,3 0-26 0 0,1 1-102 0 0,-4-1-29 0 0,25-14-8 0 0,-13 11 59 0 0,0 3 78 0 0,-10 0-103 0 0,-1 1 1 0 0,1-1-1 0 0,0 0 1 0 0,0 0-1 0 0,0 0 1 0 0,0-1-1 0 0,0 1 1 0 0,0 0-1 0 0,0-1 1 0 0,-1 1-1 0 0,2-1-28 0 0,5-4 125 0 0,-6 4-97 0 0,-1 0-1 0 0,1 0 0 0 0,-1 0 1 0 0,0 0-1 0 0,1 1 0 0 0,0-1 1 0 0,-1 0-1 0 0,1 1 0 0 0,-1-1 1 0 0,1 1-1 0 0,0 0 0 0 0,-1 0 1 0 0,1 0-1 0 0,0-1-27 0 0,9 0 122 0 0,1-6-8 0 0,-4 2-53 0 0,9-2 73 0 0,-2 0-58 0 0,34-10 14 0 0,-32 11-47 0 0,-7 3-27 0 0,1 0 2 0 0,-3 0-35 0 0,0 0-30 0 0,-1 0-40 0 0,-3 1 18 0 0,0-1 24 0 0,4-1-18 0 0,-3 1-74 0 0,0 2-90 0 0,-2 1 62 0 0,0 0-41 0 0,0 0-167 0 0,0 0-87 0 0,1 0-177 0 0,2 0-413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17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18 159 5248 0 0,'0'0'152'0'0,"0"2"0"0"0,0 5-106 0 0,0-3 17 0 0,0-2 63 0 0,0-2 144 0 0,0 0 243 0 0,0 3 21 0 0,0-3-528 0 0,0 8 291 0 0,0 1-34 0 0,0-1-34 0 0,1-1-35 0 0,1 1-36 0 0,0-2-37 0 0,1 1-38 0 0,2-2-40 0 0,-3-2 205 0 0,-2-3 22 0 0,0 2 2 0 0,0 9-2 0 0,0-9-4 0 0,0-2-2 0 0,0 0 0 0 0,0 0-10 0 0,0 0-39 0 0,0 0-20 0 0,0 0-3 0 0,0 0-16 0 0,0 0-70 0 0,0 0-36 0 0,0 0-6 0 0,0 0 0 0 0,0 0 0 0 0,0 0 0 0 0,0 0 0 0 0,-2 0-53 0 0,2 0-8 0 0,-1 1 0 0 0,1-1 0 0 0,-1 0-1 0 0,1 0 1 0 0,-1 0 0 0 0,0 0 0 0 0,1-1-1 0 0,-1 1 1 0 0,1 0 0 0 0,-1 0 0 0 0,1 0-1 0 0,-1 0 1 0 0,0 0 0 0 0,1-1 0 0 0,-1 1-1 0 0,1 0 1 0 0,-1-1 0 0 0,1 1 0 0 0,-1 0-3 0 0,1-1 0 0 0,-1 0 1 0 0,1 0 0 0 0,0 1 0 0 0,0-1-1 0 0,-1 0 1 0 0,1 0 0 0 0,0 0 0 0 0,0 0-1 0 0,0 1 1 0 0,0-1 0 0 0,-1 0 0 0 0,1 0 0 0 0,1 0-1 0 0,-1 0 0 0 0,0-1 3 0 0,-1 0 0 0 0,1 0-1 0 0,0 0 1 0 0,0 1 0 0 0,-1-1-1 0 0,1 0 1 0 0,-1 0 0 0 0,0 1-1 0 0,1-1 1 0 0,-1 1 0 0 0,0-1-1 0 0,0 0 1 0 0,0 1-3 0 0,0-1 1 0 0,0 1 1 0 0,0-1-1 0 0,0 1 1 0 0,0-1-1 0 0,1 0 1 0 0,-1 1-1 0 0,1-1 0 0 0,-1 0 1 0 0,1 1-1 0 0,-1-1 1 0 0,1 0-1 0 0,0 0 1 0 0,0 0-2 0 0,-1-10 10 0 0,1 9-4 0 0,0 0-1 0 0,0 0 0 0 0,-1 0 1 0 0,2-1-1 0 0,-1 1 0 0 0,0 0 1 0 0,1 0-1 0 0,0 0 0 0 0,-1 0 1 0 0,2-1-6 0 0,2-4 0 0 0,-3 6 0 0 0,0 1 0 0 0,0 0 0 0 0,0-1 0 0 0,0 1 0 0 0,0-1 0 0 0,-1 1 0 0 0,1-1 0 0 0,-1 0 0 0 0,1 1 0 0 0,-1-1 0 0 0,0 1 0 0 0,0-1 0 0 0,1 0 0 0 0,-1 0 0 0 0,-1-5 0 0 0,1 5 0 0 0,0 0 0 0 0,0 0 0 0 0,0 0 0 0 0,0-1 0 0 0,0 1 0 0 0,1 0 0 0 0,-1 0 0 0 0,1 0 0 0 0,-1 0 0 0 0,1-1 0 0 0,12-13 0 0 0,1 0 0 0 0,-9 3 0 0 0,-1 12 0 0 0,-1-1 0 0 0,6-13-14 0 0,1 2-51 0 0,-5 10 4 0 0,-5 3 61 0 0,1 0-2 0 0,0 0 1 0 0,-1 0-1 0 0,1 0 1 0 0,0 0-1 0 0,0 0 1 0 0,-1 0-1 0 0,1 0 1 0 0,0 0-1 0 0,-1 1 1 0 0,1-1-1 0 0,0 0 1 0 0,-1 0-1 0 0,1 1 0 0 0,-1-1 1 0 0,1 1 1 0 0,4 9-43 0 0,6-5 33 0 0,-6 6 10 0 0,2-7-9 0 0,-7-4 8 0 0,0 1-1 0 0,1-1 1 0 0,-1 0-1 0 0,1 0 1 0 0,-1 1 0 0 0,0-1-1 0 0,1 0 1 0 0,-1 1-1 0 0,1-1 1 0 0,-1 0 0 0 0,0 1-1 0 0,1-1 1 0 0,-1 1-1 0 0,0-1 1 0 0,0 1 0 0 0,1-1-1 0 0,-1 0 1 0 0,0 1-1 0 0,0-1 1 0 0,0 1 0 0 0,0-1-1 0 0,0 1 1 0 0,1-1-1 0 0,-1 1 1 0 0,0-1 0 0 0,0 1-1 0 0,0-1 1 0 0,0 1-1 0 0,0-1 1 0 0,-1 1 0 0 0,1-1-1 0 0,0 1 2 0 0,0 1-1 0 0,0 0 1 0 0,1 0-1 0 0,-1-1 0 0 0,0 1 0 0 0,1 0 0 0 0,-1 0 0 0 0,1-1 0 0 0,-1 1 0 0 0,1 0 0 0 0,0-1 1 0 0,0 1-1 0 0,0-1 0 0 0,0 1 1 0 0,0-1 0 0 0,0 1 0 0 0,0-1 0 0 0,0 1 0 0 0,-1 0 0 0 0,1-1 0 0 0,0 1 0 0 0,-1 0 0 0 0,1-1 0 0 0,-1 1 0 0 0,0 0 1 0 0,1 0-1 0 0,-1 0 0 0 0,0 0 0 0 0,0 45 10 0 0,0-37 16 0 0,0 3 0 0 0,0 14-78 0 0,0-14 62 0 0,0 0 78 0 0,0-10 2 0 0,0-3-40 0 0,0 0-126 0 0,0 0-15 0 0,0 0-18 0 0,0 0-117 0 0,0 0-50 0 0,0 0 142 0 0,0 0-52 0 0,0 0-75 0 0,0 0 83 0 0,0 0-37 0 0,0 0-40 0 0,0 0-38 0 0,0 0-386 0 0,0 0-265 0 0,0 0-613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18.2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6704 0 0,'0'0'149'0'0,"0"0"23"0"0,0 0 12 0 0,0-2-25 0 0,0-9-74 0 0,0 9 2 0 0,0 1 98 0 0,0 1 162 0 0,0 0 5 0 0,0 0-22 0 0,0 0-87 0 0,0 0-34 0 0,0 0-7 0 0,0 0-24 0 0,0 0-83 0 0,0 3-30 0 0,0 1-85 0 0,0-1-89 0 0,0-1-84 0 0,0-1 50 0 0,0 0-34 0 0,0-1-39 0 0,0 1-35 0 0,0 0-342 0 0,0-1-241 0 0,0 0-552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18.5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5904 0 0,'0'0'132'0'0,"0"0"17"0"0,0 0 11 0 0,0 3-21 0 0,0 1-139 0 0,0-2-68 0 0,0 1-60 0 0,0-2-86 0 0,0 1-97 0 0,0-1-84 0 0,0-1-161 0 0,0 0-368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18.8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6384 0 0,'0'0'184'0'0,"0"0"-45"0"0,0 0-6 0 0,0 0 48 0 0,0 0 152 0 0,0 0 283 0 0,0 0 22 0 0,0 0-40 0 0,0 0-409 0 0,0 0 49 0 0,0 0 118 0 0,0 0-17 0 0,0 0-33 0 0,0 0-123 0 0,2 0-58 0 0,-1 0-237 0 0,-1 0 36 0 0,1 0 19 0 0,-1 0 87 0 0,1 0 51 0 0,1 0 301 0 0,-1 0-284 0 0,-1 0-89 0 0,1 0-37 0 0,-1 0-44 0 0,1 0-51 0 0,-1 0-36 0 0,1 0-52 0 0,0 0-56 0 0,-1 0-62 0 0,1 0-66 0 0,0 0-72 0 0,0 0-76 0 0,-1 0-82 0 0,0 0-729 0 0,0 0-770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19.7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 32 5728 0 0,'0'0'132'0'0,"0"0"17"0"0,0 0 10 0 0,0 0 34 0 0,0 0 142 0 0,-3 0 66 0 0,-7 0 14 0 0,10 0-408 0 0,0 0-1 0 0,0 0 1 0 0,0 0 0 0 0,0 0 0 0 0,-1 0-1 0 0,1 0 1 0 0,0 0 0 0 0,0 0 0 0 0,0 0-1 0 0,0 0 1 0 0,0 0 0 0 0,0 0 0 0 0,0 0-1 0 0,0 0 1 0 0,0 0 0 0 0,0 0 0 0 0,-1 0-1 0 0,1 0 1 0 0,0 0 0 0 0,0 0 0 0 0,0 0-1 0 0,0 0 1 0 0,0 0 0 0 0,0 0 0 0 0,0 0 0 0 0,0 0-1 0 0,0 0 1 0 0,0 0 0 0 0,0 0 0 0 0,0 0-1 0 0,-1 0 1 0 0,1 0 0 0 0,0 0 0 0 0,0-1-1 0 0,0 1 1 0 0,0 0 0 0 0,0 0 0 0 0,0 0-1 0 0,0 0 1 0 0,0 0 0 0 0,0 0 0 0 0,0 0-1 0 0,0 0 1 0 0,0 0 0 0 0,0 0 0 0 0,0-1-1 0 0,0 1 1 0 0,0 0 0 0 0,0 0 0 0 0,0 0 0 0 0,0 0-1 0 0,0 0 1 0 0,0 0 0 0 0,0 0 0 0 0,0 0-1 0 0,0 0 1 0 0,0 0-7 0 0,0-1 79 0 0,1-5-46 0 0,-1 3 39 0 0,0 1 93 0 0,0 1-33 0 0,-1 0 42 0 0,0 1 8 0 0,-2-1-73 0 0,0 1-43 0 0,-3 1-19 0 0,4-1 41 0 0,-8-1 107 0 0,4-5 49 0 0,4 2-93 0 0,-3 1 42 0 0,0 2-31 0 0,-2 1 35 0 0,3 0-154 0 0,-3 0 39 0 0,-19 0 298 0 0,14 0-246 0 0,6 0-86 0 0,1 0-33 0 0,-11 2 38 0 0,0 9-42 0 0,1-9-11 0 0,14-2 0 0 0,0 0 0 0 0,0 0 0 0 0,1 0 0 0 0,-1 0 0 0 0,0 1 1 0 0,0-1-1 0 0,1 0 0 0 0,-1 0 0 0 0,0 0 0 0 0,0 1 0 0 0,1-1 0 0 0,-1 0 1 0 0,0 1-1 0 0,1-1 0 0 0,-1 0 0 0 0,1 1 0 0 0,-1-1 0 0 0,0 1 0 0 0,1-1 1 0 0,-1 1-1 0 0,1-1 0 0 0,-1 1 0 0 0,1 0 0 0 0,0-1 0 0 0,-1 1 0 0 0,1-1 0 0 0,-1 1-1 0 0,1-1 0 0 0,0 1 0 0 0,-1-1 0 0 0,1 1 1 0 0,0-1-1 0 0,-1 1 0 0 0,1-1 0 0 0,-1 0 1 0 0,1 1-1 0 0,-1-1 0 0 0,1 0 0 0 0,-1 1 1 0 0,1-1-1 0 0,-1 0 0 0 0,1 0 0 0 0,-1 1 1 0 0,1-1-1 0 0,-1 0 0 0 0,0 0 0 0 0,1 0 1 0 0,-1 0-1 0 0,1 0 0 0 0,-1 0 1 0 0,-5 3-59 0 0,-4 10 45 0 0,7 3 14 0 0,3-1 0 0 0,0 1 0 0 0,3 0 0 0 0,13 13 0 0 0,-6-24 0 0 0,-5 6 0 0 0,6-6 0 0 0,-6 5 0 0 0,24 6 0 0 0,3-10 0 0 0,-17 4 0 0 0,1-7 32 0 0,-4-3 77 0 0,-10 0-64 0 0,1 0 0 0 0,-1 1 0 0 0,1-1 0 0 0,-1 1 0 0 0,0-1 0 0 0,0 1 0 0 0,1 0 0 0 0,-1 0 0 0 0,2 0-45 0 0,4 6 142 0 0,0-3 19 0 0,0-5-78 0 0,-6 0-71 0 0,-1 1-12 0 0,0 0 0 0 0,0 0 0 0 0,0 0 0 0 0,0 0 0 0 0,-1 0 0 0 0,1 0 0 0 0,0 1 0 0 0,0-1 0 0 0,0 0 0 0 0,0 0 0 0 0,-1 1 0 0 0,1-1 0 0 0,0 0 0 0 0,0 1 0 0 0,0 0-1 0 0,-1-1 0 0 0,0 1 0 0 0,1-1 0 0 0,-1 1 0 0 0,0 0 0 0 0,0-1 0 0 0,1 1 1 0 0,-1 0-1 0 0,0-1 0 0 0,0 1 0 0 0,0 0 0 0 0,0 0 0 0 0,0-1 0 0 0,0 1 0 0 0,0 0 1 0 0,0-1-1 0 0,0 0 0 0 0,0 0 0 0 0,0 0 0 0 0,0 0 0 0 0,0 0 0 0 0,0 0-1 0 0,0 0 1 0 0,0 0 0 0 0,0 0 0 0 0,0 0 0 0 0,0 1 0 0 0,0-1 0 0 0,0 0 0 0 0,0 0-1 0 0,0 0 1 0 0,0 0 0 0 0,0 0 0 0 0,0 0 0 0 0,0 0 0 0 0,0 0 0 0 0,0 0 0 0 0,0 0-1 0 0,0 1 1 0 0,0-1 0 0 0,0 0 0 0 0,0 0 0 0 0,0 0 0 0 0,0 0 0 0 0,0 0 0 0 0,0 0-1 0 0,1 0 1 0 0,-1 0 0 0 0,0 0 0 0 0,0 0 0 0 0,0 0 0 0 0,0 0 0 0 0,0 0 0 0 0,0 0 0 0 0,0 0-1 0 0,0 0 1 0 0,0 0 0 0 0,0 0 0 0 0,0 0 0 0 0,1 0 0 0 0,-1 0 0 0 0,0 0 0 0 0,0 0-1 0 0,0 0 1 0 0,0 0 0 0 0,0 0 0 0 0,0 0 0 0 0,0 0 0 0 0,0 0 0 0 0,0 0 0 0 0,0 0-1 0 0,1 0 1 0 0,-1 0 1 0 0,10 0-66 0 0,-10 0 65 0 0,0 0 1 0 0,0 0-1 0 0,1 0 1 0 0,-1 0-1 0 0,0 0 1 0 0,0 0 0 0 0,0 0-1 0 0,0 0 1 0 0,0 0-1 0 0,0 0 1 0 0,0 0-1 0 0,0 0 1 0 0,0 0-1 0 0,0 0 1 0 0,1 0 0 0 0,-1 0-1 0 0,0 0 1 0 0,0 0-1 0 0,0 0 1 0 0,0 0-1 0 0,0 0 1 0 0,0 0-1 0 0,0 0 1 0 0,0 0 0 0 0,0 0-1 0 0,0 0 1 0 0,0 0-1 0 0,0 1 1 0 0,1-1-1 0 0,-1 0 1 0 0,0 0-1 0 0,0 0 1 0 0,0 0 0 0 0,0 0-1 0 0,0 0 1 0 0,0 0-1 0 0,0 0 1 0 0,0 0-1 0 0,0 0 1 0 0,0 0-1 0 0,0 0 1 0 0,0 1 0 0 0,0-1-1 0 0,0 0 1 0 0,0 0-1 0 0,0 0 1 0 0,0 0-1 0 0,0 0 1 0 0,0 0-1 0 0,0 0 1 0 0,0 0 0 0 0,0 0-1 0 0,0 0 1 0 0,0 1-1 0 0,0-1 1 0 0,0 0-1 0 0,0 0 1 0 0,0 10 101 0 0,0 6 152 0 0,0-16-249 0 0,0 0 0 0 0,0 0-1 0 0,0 0 1 0 0,0 1 0 0 0,0-1 0 0 0,0 0 0 0 0,0 0 0 0 0,0 0 0 0 0,0 0 0 0 0,0 0 0 0 0,0 0 0 0 0,0 0 0 0 0,0 0 0 0 0,0 0 0 0 0,0 0 0 0 0,0 1 0 0 0,0-1 0 0 0,0 0 0 0 0,0 0 0 0 0,0 0 0 0 0,0 0 0 0 0,0 0 0 0 0,0 0 0 0 0,0 0-1 0 0,0 0 1 0 0,0 0 0 0 0,0 0 0 0 0,0 0 0 0 0,-1 0 0 0 0,1 1 0 0 0,0-1 0 0 0,0 0 0 0 0,0 0 0 0 0,0 0 0 0 0,0 0 0 0 0,0 0 0 0 0,0 0 0 0 0,0 0 0 0 0,0 0 0 0 0,0 0 0 0 0,0 0 0 0 0,0 0 0 0 0,-1 0 0 0 0,1 0 0 0 0,0 0-1 0 0,0 0 1 0 0,0 0 0 0 0,0 0 0 0 0,0 0 0 0 0,0 0 0 0 0,0 0 0 0 0,0 0 0 0 0,0 0 0 0 0,0 0 0 0 0,-1 0 0 0 0,1 0 0 0 0,0 0-4 0 0,0 0 12 0 0,-1 0 1 0 0,0 0-1 0 0,1 0 1 0 0,-1 0-1 0 0,1 0 1 0 0,-1 0-1 0 0,1 0 1 0 0,-1 0-1 0 0,0 1 1 0 0,1-1-1 0 0,-1 0 1 0 0,1 0-1 0 0,-1 1 0 0 0,1-1 1 0 0,-1 0-1 0 0,1 0 1 0 0,-1 1-13 0 0,1-1 8 0 0,0 1 1 0 0,-1-1-1 0 0,1 1 0 0 0,0-1 0 0 0,-1 1 1 0 0,1-1-1 0 0,0 1 0 0 0,0 0 1 0 0,-1-1-1 0 0,1 1 0 0 0,0-1 1 0 0,0 1-1 0 0,0-1 0 0 0,0 1 1 0 0,0 0-1 0 0,0-1 0 0 0,0 1-8 0 0,-3 4 102 0 0,-17 16 99 0 0,14-16-200 0 0,1 1 42 0 0,-8 4-22 0 0,-19 6 33 0 0,28-14-51 0 0,-2-1-6 0 0,-15-1 56 0 0,5 0-57 0 0,8 0-31 0 0,3 0-33 0 0,2 0-165 0 0,3 0-24 0 0,0 0 128 0 0,0 0-63 0 0,0 0-89 0 0,0 0 88 0 0,0 0-43 0 0,0 0-44 0 0,0 0-43 0 0,0 0-428 0 0,0 0-295 0 0,0 0-683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20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5936 0 0,'0'0'169'0'0,"0"0"66"0"0,0 0 127 0 0,0 0 57 0 0,3 2 12 0 0,-2-1-340 0 0,-1 0-41 0 0,2 0-30 0 0,0 2-38 0 0,-1-2 63 0 0,1 0 55 0 0,-1 0 49 0 0,0 0 70 0 0,0 1 82 0 0,1-1 94 0 0,-1 1-103 0 0,0-1-89 0 0,-1 0-99 0 0,0 0-34 0 0,0 2 0 0 0,0 0-25 0 0,1-1 65 0 0,5 3 93 0 0,-5-5-193 0 0,-1 0-1 0 0,1 1 1 0 0,-1-1 0 0 0,1 0 0 0 0,-1 0 0 0 0,0 1 0 0 0,1-1 0 0 0,-1 0 0 0 0,0 1 0 0 0,1-1 0 0 0,-1 1 0 0 0,0-1 0 0 0,1 0 0 0 0,-1 1 0 0 0,0-1 0 0 0,0 1 0 0 0,1-1 0 0 0,-1 1 0 0 0,0-1 0 0 0,0 1 0 0 0,0-1 0 0 0,0 0 0 0 0,0 1 0 0 0,0-1 0 0 0,0 1 0 0 0,0-1 0 0 0,0 1 0 0 0,0-1 0 0 0,0 1 0 0 0,0-1 0 0 0,0 1 0 0 0,0 0-10 0 0,0 28 437 0 0,3-24-234 0 0,3 3-99 0 0,-1 7 120 0 0,-3 2-2 0 0,-2-3-121 0 0,0-7-78 0 0,0 21 41 0 0,0-27-63 0 0,0-1 0 0 0,0 0 0 0 0,0 0-1 0 0,0 0 1 0 0,0 0 0 0 0,0 0 0 0 0,-1 0-1 0 0,1 0 1 0 0,0 0 0 0 0,0 0 0 0 0,0 0-1 0 0,0 1 1 0 0,0-1 0 0 0,0 0 0 0 0,1 0-1 0 0,-1 0 1 0 0,0 0 0 0 0,0 0 0 0 0,0 0-1 0 0,0 0 1 0 0,0 0 0 0 0,0 0 0 0 0,0 0-1 0 0,0 0 1 0 0,0 1 0 0 0,0-1 0 0 0,0 0-1 0 0,0 0 1 0 0,0 0 0 0 0,0 0 0 0 0,0 0-1 0 0,0 0 1 0 0,0 0 0 0 0,0 0 0 0 0,0 0-1 0 0,1 0 1 0 0,-1 0 0 0 0,0 0 0 0 0,0 0-1 0 0,0 0 1 0 0,0 0 0 0 0,0 0 0 0 0,0 0-1 0 0,0 0 1 0 0,0 0 0 0 0,0 0 0 0 0,0 0-1 0 0,1 0 1 0 0,-1 0 0 0 0,0 0 0 0 0,0 0-1 0 0,0 0 1 0 0,0 0 0 0 0,0 0 0 0 0,0 0-1 0 0,0 0 1 0 0,0 0-1 0 0,1 0 1 0 0,0 0 1 0 0,-1 0-1 0 0,1 0 1 0 0,0 0-1 0 0,-1 0 1 0 0,1 0-1 0 0,0 0 0 0 0,-1 1 1 0 0,1-1-1 0 0,0 0 1 0 0,-1 0-1 0 0,1 1 0 0 0,0-1 1 0 0,-1 0-1 0 0,1 1-1 0 0,0 0-32 0 0,0-1 33 0 0,0 3 97 0 0,-1 1-114 0 0,0-1-34 0 0,0 2-40 0 0,0 0-48 0 0,-1 3-55 0 0,1-8-93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20.8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153 0 4112 0 0,'0'0'119'0'0,"0"0"45"0"0,0 0 85 0 0,0 0 36 0 0,0 0 10 0 0,-3 0-2 0 0,2 0-268 0 0,-2 0 39 0 0,-3 0 155 0 0,-2 0 81 0 0,-13 0 490 0 0,15 0-584 0 0,1 0-43 0 0,0 0-47 0 0,2 0-108 0 0,0 0 234 0 0,1 3-88 0 0,-9 8-40 0 0,6-8 0 0 0,0-4-67 0 0,0 0-21 0 0,-1 5 50 0 0,-4 6-51 0 0,9-9-23 0 0,1-1 1 0 0,0 0-1 0 0,0 1 0 0 0,-1-1 0 0 0,1 0 0 0 0,0 1 0 0 0,-1-1 0 0 0,1 0 0 0 0,0 0 0 0 0,-1 1 0 0 0,1-1 0 0 0,-1 0 0 0 0,1 0 0 0 0,0 0 0 0 0,-1 0 0 0 0,1 0 0 0 0,-1 1 0 0 0,1-1 0 0 0,0 0 0 0 0,-1 0 1 0 0,1 0-1 0 0,-1 0 0 0 0,1 0 0 0 0,-1 0 0 0 0,1 0 0 0 0,-1 0 0 0 0,1-1-2 0 0,-5 3 18 0 0,0 8-32 0 0,-6-5-39 0 0,11-4 52 0 0,-1 0 0 0 0,1 0 0 0 0,0-1 0 0 0,-1 1 0 0 0,1 0 0 0 0,0 0 0 0 0,0 0 0 0 0,0 0 1 0 0,-1-1-1 0 0,1 1 0 0 0,0 0 0 0 0,0 0 0 0 0,0 0 0 0 0,1 0 1 0 0,-1 0 0 0 0,0 0 0 0 0,0 0 0 0 0,0 0 0 0 0,0 0 0 0 0,0 0 0 0 0,0-1 0 0 0,-1 1 0 0 0,1 0 0 0 0,0 0 0 0 0,0 0 0 0 0,-1 0 0 0 0,1-1 0 0 0,0 1 0 0 0,-1 1 0 0 0,-7 3 0 0 0,16 8 0 0 0,-3 3 0 0 0,8 0 0 0 0,0-1 0 0 0,-7-2 0 0 0,4-7 0 0 0,-4 4 0 0 0,4-4 0 0 0,-5 4 0 0 0,6-5 0 0 0,-6 2 6 0 0,-5-6-3 0 0,0-1 0 0 0,0 0 0 0 0,0 1 0 0 0,1-1 0 0 0,-1 0 0 0 0,0 1 0 0 0,0-1 0 0 0,1 0 0 0 0,-1 1 0 0 0,0-1 0 0 0,0 0 0 0 0,1 1 0 0 0,-1-1 0 0 0,0 0 0 0 0,1 0 0 0 0,-1 0 0 0 0,1 1 0 0 0,-1-1 0 0 0,0 0 0 0 0,1 0 0 0 0,-1 0 1 0 0,1 0-1 0 0,-1 0 0 0 0,0 1 0 0 0,1-1 0 0 0,-1 0 0 0 0,1 0 0 0 0,-1 0 0 0 0,1 0 0 0 0,-1 0 0 0 0,1-1-3 0 0,-1 1 1 0 0,0 0 1 0 0,0 0-1 0 0,0 0 1 0 0,0 0-1 0 0,0 0 0 0 0,0 0 1 0 0,0 0-1 0 0,0 0 1 0 0,0 0-1 0 0,0 0 1 0 0,1 0-1 0 0,-1 0 1 0 0,0 0-1 0 0,0 0 1 0 0,0 0-1 0 0,0 0 0 0 0,0 0 1 0 0,0 0-1 0 0,0 0 1 0 0,0 0-1 0 0,0 0 1 0 0,0 0-1 0 0,1 0 1 0 0,-1 1-1 0 0,0-1 0 0 0,0 0 1 0 0,0 0-1 0 0,0 0 1 0 0,0 0-1 0 0,0 0 1 0 0,0 0-1 0 0,0 0 1 0 0,0 0-1 0 0,0 0 1 0 0,0 0-1 0 0,0 0 0 0 0,0 0 1 0 0,0 0-1 0 0,0 1 1 0 0,0-1-1 0 0,0 0 1 0 0,0 0-1 0 0,0 0 1 0 0,0 0-1 0 0,0 0 0 0 0,0 0 1 0 0,0 0-1 0 0,0 0 1 0 0,0 0-1 0 0,0 0 1 0 0,0 1-1 0 0,0-1 1 0 0,0 0-1 0 0,0 0 1 0 0,0 0-1 0 0,0 0 0 0 0,0 0-1 0 0,0 2 16 0 0,1 0 0 0 0,-1-1 0 0 0,1 1 0 0 0,-1 0 0 0 0,1 0-1 0 0,-1-1 1 0 0,1 1 0 0 0,0 0 0 0 0,0-1 0 0 0,0 1-1 0 0,0-1 1 0 0,0 1 0 0 0,0-1 0 0 0,0 0 0 0 0,1 1-16 0 0,1 1 180 0 0,0 0 4 0 0,7 7 0 0 0,-7-7 0 0 0,-3 27 808 0 0,0-10-519 0 0,0-20-463 0 0,0 1 0 0 0,0-1 0 0 0,0 0 0 0 0,0 1 0 0 0,0-1 0 0 0,0 1 0 0 0,0-1 0 0 0,0 1 0 0 0,0-1 0 0 0,0 0 1 0 0,-1 1-1 0 0,1-1 0 0 0,0 1 0 0 0,0-1 0 0 0,0 0 0 0 0,0 1 0 0 0,-1-1 0 0 0,1 0 0 0 0,0 1 0 0 0,-1-1 0 0 0,1 0 0 0 0,0 1 0 0 0,0-1 0 0 0,-1 0 0 0 0,1 0 0 0 0,0 1 0 0 0,-1-1 0 0 0,1 0 0 0 0,-1 0 0 0 0,1 0 0 0 0,-1 1-10 0 0,-5 4 168 0 0,1 1-1 0 0,5-5-158 0 0,0-1 1 0 0,-1 1-1 0 0,1-1 1 0 0,0 0-1 0 0,0 1 1 0 0,-1-1-1 0 0,1 0 1 0 0,0 1-1 0 0,0-1 1 0 0,-1 0-1 0 0,1 0 1 0 0,0 1-1 0 0,-1-1 1 0 0,1 0-1 0 0,0 0 1 0 0,-1 1-1 0 0,1-1 1 0 0,-1 0-1 0 0,1 0 1 0 0,0 0-1 0 0,-1 0 1 0 0,1 1-1 0 0,-1-1 1 0 0,1 0-1 0 0,0 0 1 0 0,-1 0-1 0 0,1 0 1 0 0,-1 0-1 0 0,1 0 0 0 0,0 0 1 0 0,-1 0-10 0 0,1 0 2 0 0,0 0 1 0 0,0 0-1 0 0,0 0 1 0 0,-1-1-1 0 0,1 1 1 0 0,0 0-1 0 0,0 0 1 0 0,0 0-1 0 0,0 0 1 0 0,0 0-1 0 0,0 0 1 0 0,0 0-1 0 0,0 0 1 0 0,0 0-1 0 0,0 0 1 0 0,-1 0-1 0 0,1 0 1 0 0,0 1-1 0 0,0-1 1 0 0,0 0-1 0 0,0 0 1 0 0,0 0-1 0 0,0 0 0 0 0,0 0 1 0 0,0 0-1 0 0,0 0 1 0 0,0 0-1 0 0,0 0 1 0 0,0 0-1 0 0,-1 0 1 0 0,1 0-1 0 0,0 0 1 0 0,0 0-1 0 0,0 0 1 0 0,0 0-1 0 0,0 1 1 0 0,0-1-1 0 0,0 0 1 0 0,0 0-1 0 0,0 0 1 0 0,0 0-1 0 0,0 0 1 0 0,0 0-1 0 0,0 0 1 0 0,0 0-1 0 0,0 0 1 0 0,0 0-1 0 0,0 0 0 0 0,0 1 1 0 0,0-1-1 0 0,0 0 1 0 0,0 0-1 0 0,0 0 1 0 0,0 0-1 0 0,0 0 1 0 0,0 0-1 0 0,0 0-2 0 0,0 1 5 0 0,0-1 0 0 0,0 1-1 0 0,0-1 1 0 0,0 1 0 0 0,0-1-1 0 0,0 1 1 0 0,0-1 0 0 0,0 1 0 0 0,0-1-1 0 0,0 1 1 0 0,0-1 0 0 0,0 1-1 0 0,-1-1 1 0 0,1 1 0 0 0,0-1-1 0 0,0 0 1 0 0,-1 1 0 0 0,1-1 0 0 0,0 1-1 0 0,-1-1 1 0 0,1 0 0 0 0,0 1-1 0 0,-1-1 1 0 0,1 0 0 0 0,-1 1-1 0 0,1-1 1 0 0,0 0 0 0 0,-1 0 0 0 0,1 1-1 0 0,-1-1 1 0 0,1 0 0 0 0,-1 0-1 0 0,1 0 1 0 0,-1 0 0 0 0,1 0-1 0 0,-1 1 1 0 0,1-1 0 0 0,-1 0 0 0 0,1 0-1 0 0,-1 0 1 0 0,1 0 0 0 0,-1-1-5 0 0,-4 4 90 0 0,-8 8-31 0 0,10-10-97 0 0,2 0 53 0 0,-1 0 55 0 0,-1-1-69 0 0,-1 0-47 0 0,-1-1-47 0 0,-2 1-62 0 0,-3 0-71 0 0,7 0 91 0 0,0 0-56 0 0,1 0-81 0 0,1 0 87 0 0,0 0-40 0 0,0 0-42 0 0,1 0-38 0 0,-1 0-406 0 0,0 0-276 0 0,1 0-644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17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0 300 5072 0 0,'0'0'144'0'0,"3"0"1"0"0,-1 0-194 0 0,1 0 74 0 0,1 0 65 0 0,1 0 55 0 0,0 0 68 0 0,2 0 42 0 0,14 0 685 0 0,-13 0-575 0 0,-4 0-184 0 0,0 0-35 0 0,8-3 160 0 0,2-7 42 0 0,-12 9-190 0 0,-1 0-37 0 0,3-1 33 0 0,0 2-77 0 0,1 1-38 0 0,-2 0 54 0 0,-2-1-96 0 0,3 0 57 0 0,0 0 66 0 0,15 0 466 0 0,-10 0-383 0 0,-4 0-133 0 0,0 0-55 0 0,0 0-74 0 0,0 0-93 0 0,-1 0-109 0 0,-2 0 84 0 0,0 0-33 0 0,-1 0-10 0 0,0 0-36 0 0,2 0-342 0 0,0 0-239 0 0,2 0-550 0 0</inkml:trace>
  <inkml:trace contextRef="#ctx0" brushRef="#br0" timeOffset="351.3">205 1 4464 0 0,'0'0'99'0'0,"0"0"11"0"0,0 0 10 0 0,0 0 38 0 0,0 0 128 0 0,0 0 54 0 0,0 0 11 0 0,0 0 11 0 0,0 0 48 0 0,0 0 26 0 0,0 2 4 0 0,0 2-323 0 0,1-1 44 0 0,4 7 479 0 0,-3-6-406 0 0,1-1-84 0 0,-2-2-122 0 0,0 0-38 0 0,1 1 225 0 0,-1 0-49 0 0,0 0-43 0 0,-1-1-35 0 0,0 3 15 0 0,-1 1-60 0 0,1-3-7 0 0,0-1 39 0 0,0 45 751 0 0,0-26-510 0 0,0 3-38 0 0,0-2-110 0 0,0-19-156 0 0,0 0-1 0 0,0 0 1 0 0,1-1 0 0 0,-1 1-1 0 0,1 0 1 0 0,-1 0 0 0 0,1-1-1 0 0,-1 1 1 0 0,1 0-1 0 0,0-1 1 0 0,0 1 0 0 0,0-1-1 0 0,0 1-11 0 0,0-1 10 0 0,0 1-1 0 0,0 0 1 0 0,0-1-1 0 0,-1 1 1 0 0,1-1-1 0 0,0 1 1 0 0,-1 0-1 0 0,1 0 1 0 0,-1-1-1 0 0,0 1 1 0 0,1 0-1 0 0,-1 0 1 0 0,0 0-10 0 0,0 4 34 0 0,-1-4-24 0 0,1-1 0 0 0,0 1-1 0 0,0 0 1 0 0,0-1 0 0 0,0 1 0 0 0,0 0 0 0 0,1-1-1 0 0,-1 1 1 0 0,0 0 0 0 0,1-1 0 0 0,-1 1 0 0 0,1 1-10 0 0,6 0 46 0 0,-6-3-45 0 0,-1 0 0 0 0,0 0 0 0 0,0 0 0 0 0,0 0 1 0 0,1 0-1 0 0,-1 0 0 0 0,0 0 0 0 0,0 0 0 0 0,0 0 1 0 0,0 0-1 0 0,1 0 0 0 0,-1 0 0 0 0,0 0 0 0 0,0 0 1 0 0,0 1-1 0 0,0-1 0 0 0,1 0 0 0 0,-1 0 1 0 0,0 0-1 0 0,0 0 0 0 0,0 0 0 0 0,0 1 0 0 0,0-1 1 0 0,0 0-1 0 0,1 0 0 0 0,-1 0 0 0 0,0 0 0 0 0,0 0 1 0 0,0 1-1 0 0,0-1 0 0 0,0 0 0 0 0,0 0 0 0 0,0 0 1 0 0,0 1-1 0 0,0-1 0 0 0,0 0-1 0 0,1 9 47 0 0,0 9 33 0 0,-1-5-10 0 0,0-11-203 0 0,0-1 54 0 0,0 0 47 0 0,0 1 41 0 0,0-1 94 0 0,0 2 300 0 0,0-2-317 0 0,0-1-55 0 0,0 1-92 0 0,0-1-20 0 0,0 1-40 0 0,0-1-58 0 0,0 0-55 0 0,0 1-61 0 0,0 0-67 0 0,0-1-72 0 0,0 1-77 0 0,0 0-82 0 0,0 0-89 0 0,0-1-802 0 0,0 0-849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15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237 379 4112 0 0,'-2'3'91'0'0,"-9"8"11"0"0,9-9 12 0 0,-1-2-10 0 0,2 0-101 0 0,-5 0 0 0 0,0 0 0 0 0,1 0-1 0 0,-1 1 1 0 0,0 0 0 0 0,1 0 0 0 0,-4 1-3 0 0,-5 6 38 0 0,11-5 106 0 0,1-2-49 0 0,-1 0-32 0 0,-2-1-23 0 0,2 0-6 0 0,1 1 18 0 0,-7 4 73 0 0,-1 0 39 0 0,0-2 48 0 0,4-1 70 0 0,-8 9 27 0 0,2-8-34 0 0,12-3-270 0 0,0-1 0 0 0,0 1 0 0 0,0 0-1 0 0,0 0 1 0 0,0 0 0 0 0,0 0 0 0 0,0 0 0 0 0,-1 0 0 0 0,1 0 0 0 0,0 0 0 0 0,0 0 0 0 0,0 0 0 0 0,0 0 0 0 0,0 0-1 0 0,0 0 1 0 0,0 0 0 0 0,0 0 0 0 0,0 0 0 0 0,0 0 0 0 0,-1 0 0 0 0,1 1 0 0 0,0-1 0 0 0,0 0 0 0 0,0 0 0 0 0,0 0 0 0 0,0 0-1 0 0,0 0 1 0 0,0 0 0 0 0,0 0 0 0 0,0 0 0 0 0,0 0 0 0 0,0 0 0 0 0,0 0 0 0 0,0 0 0 0 0,0 0 0 0 0,0 0 0 0 0,-1 0-1 0 0,1 1 1 0 0,0-1 0 0 0,0 0 0 0 0,0 0 0 0 0,0 0 0 0 0,0 0 0 0 0,0 0 0 0 0,0 0 0 0 0,0 0 0 0 0,0 0 0 0 0,0 0-1 0 0,0 0 1 0 0,0 1 0 0 0,0-1 0 0 0,0 0 0 0 0,0 0 0 0 0,0 0 0 0 0,0 0 0 0 0,0 0 0 0 0,1 0-5 0 0,-1 1 9 0 0,0-1-1 0 0,0 0 1 0 0,0 1 0 0 0,0-1 0 0 0,0 1-1 0 0,0-1 1 0 0,0 1 0 0 0,0-1-1 0 0,-1 0 1 0 0,1 1 0 0 0,0-1 0 0 0,0 1-1 0 0,0-1 1 0 0,0 0 0 0 0,-1 1 0 0 0,1-1-1 0 0,0 0 1 0 0,0 1 0 0 0,0-1 0 0 0,-1 0-1 0 0,1 1 1 0 0,0-1 0 0 0,-1 0 0 0 0,1 1-1 0 0,0-1 1 0 0,-1 0 0 0 0,1 0 0 0 0,0 1-1 0 0,-1-1 1 0 0,1 0 0 0 0,-1 0-9 0 0,-6 5 127 0 0,1 6 42 0 0,6-10-157 0 0,-1 0-1 0 0,1 0 1 0 0,-1 0 0 0 0,1 0 0 0 0,-1 0-1 0 0,1 0 1 0 0,-1 0 0 0 0,0 0-1 0 0,0 0 1 0 0,1 0 0 0 0,-1 0 0 0 0,0-1-1 0 0,0 1 1 0 0,0 0 0 0 0,0-1-1 0 0,0 1-11 0 0,0-1 15 0 0,0 1 0 0 0,0-1-1 0 0,0 0 1 0 0,1 1-1 0 0,-1-1 1 0 0,0 1-1 0 0,0-1 1 0 0,0 1 0 0 0,1-1-1 0 0,-1 1 1 0 0,0 0-1 0 0,0-1 1 0 0,1 1-1 0 0,-1 0 1 0 0,1-1 0 0 0,-1 1-1 0 0,0 0 1 0 0,1 0-1 0 0,0 0 1 0 0,-1-1-1 0 0,1 1 1 0 0,-1 0 0 0 0,1 0-1 0 0,0 0 1 0 0,0 0-1 0 0,0 0 1 0 0,-1 0-1 0 0,1 0 1 0 0,0 0 0 0 0,0 0-1 0 0,0 0 1 0 0,0 0-1 0 0,0 0 1 0 0,1-1-1 0 0,-1 1 1 0 0,0 1-15 0 0,0 4 65 0 0,0-5-54 0 0,0 0-1 0 0,0-1 1 0 0,0 1 0 0 0,0 0 0 0 0,0-1-1 0 0,0 1 1 0 0,0 0 0 0 0,0-1 0 0 0,0 1-1 0 0,0 0 1 0 0,0-1 0 0 0,-1 1 0 0 0,1 0-1 0 0,0-1 1 0 0,-1 1 0 0 0,1-1 0 0 0,0 1-1 0 0,-1 0 1 0 0,1-1 0 0 0,-1 1 0 0 0,1-1-1 0 0,0 0 1 0 0,-1 1 0 0 0,1-1 0 0 0,-1 1-11 0 0,0 0 13 0 0,0 0 1 0 0,0 0 0 0 0,0 0-1 0 0,0 0 1 0 0,0 0 0 0 0,0 0-1 0 0,0 0 1 0 0,1 1 0 0 0,-1-1 0 0 0,0 0-1 0 0,1 1 1 0 0,-1-1 0 0 0,1 0-1 0 0,-1 1 1 0 0,1-1 0 0 0,0 1-14 0 0,-3 8 36 0 0,0 0 10 0 0,1 1 0 0 0,0-1 0 0 0,0 0-1 0 0,1 1 1 0 0,1 1-46 0 0,0 65 237 0 0,0-44-97 0 0,0-31-128 0 0,0 0-1 0 0,0-1 1 0 0,0 1-1 0 0,1 0 0 0 0,-1-1 1 0 0,1 1-1 0 0,-1-1 1 0 0,1 1-1 0 0,-1-1 0 0 0,1 1 1 0 0,0-1-1 0 0,0 1 1 0 0,0-1-1 0 0,0 1-11 0 0,4 6 54 0 0,-3-3-34 0 0,3 4 53 0 0,-3-5-31 0 0,-1-1 0 0 0,1 0 0 0 0,0-1-1 0 0,0 1 1 0 0,0 0 0 0 0,1-1 0 0 0,0 2-42 0 0,7 3 94 0 0,3-2 34 0 0,-8 1-46 0 0,-5-5-77 0 0,0-1 0 0 0,0 1 0 0 0,0-1 0 0 0,1 1 0 0 0,-1-1 0 0 0,0 0 0 0 0,1 1 0 0 0,-1-1 0 0 0,0 0 0 0 0,1 1-1 0 0,-1-1 1 0 0,1 0 0 0 0,-1 1 0 0 0,0-1 0 0 0,1 0 0 0 0,-1 0 0 0 0,1 1 0 0 0,-1-1 0 0 0,1 0 0 0 0,-1 0 0 0 0,1 0 0 0 0,-1 0-1 0 0,1 0 1 0 0,-1 0 0 0 0,1 0 0 0 0,-1 0 0 0 0,1 0 0 0 0,-1 0 0 0 0,1 0 0 0 0,-1 0 0 0 0,1 0 0 0 0,0 0-5 0 0,6 0 51 0 0,-5-1-34 0 0,0 1 1 0 0,0 0-1 0 0,0 0 0 0 0,0 0 0 0 0,1 1 1 0 0,-1-1-1 0 0,0 0 0 0 0,0 1 0 0 0,0 0 1 0 0,1 0-18 0 0,5 3 53 0 0,-6-3-42 0 0,-1 0 0 0 0,0 0 0 0 0,1 0 0 0 0,-1 0 0 0 0,1 0 0 0 0,-1-1 1 0 0,1 1-1 0 0,0-1 0 0 0,-1 1 0 0 0,1-1 0 0 0,-1 0 0 0 0,1 1 0 0 0,0-1 0 0 0,0 0-11 0 0,8 0 61 0 0,19-1 119 0 0,-27 0-174 0 0,-1 1-1 0 0,0 0 1 0 0,0-1 0 0 0,0 1 0 0 0,0 0 0 0 0,1-1 0 0 0,-1 1 0 0 0,0-1 0 0 0,0 0-1 0 0,0 1 1 0 0,0-1 0 0 0,0 0 0 0 0,0 0 0 0 0,-1 0 0 0 0,1 1 0 0 0,0-1 0 0 0,0 0 0 0 0,0 0-1 0 0,-1 0 1 0 0,1-1-6 0 0,2-3 18 0 0,-3 4-13 0 0,0 1-1 0 0,0-1 0 0 0,1 0 0 0 0,-1 1 1 0 0,0-1-1 0 0,1 1 0 0 0,-1-1 0 0 0,0 0 1 0 0,1 1-1 0 0,-1-1 0 0 0,1 1 1 0 0,-1-1-1 0 0,1 1 0 0 0,-1 0 0 0 0,1-1 1 0 0,-1 1-1 0 0,1-1 0 0 0,0 1 1 0 0,-1 0-1 0 0,1 0 0 0 0,0-1 0 0 0,0 1-4 0 0,4-2 18 0 0,7-8 28 0 0,0-2-34 0 0,-8 8-26 0 0,1-1 1 0 0,-1 1-1 0 0,1 0 1 0 0,2-2 13 0 0,3 0-44 0 0,-3 2-85 0 0,-1 1-93 0 0,-3 2 60 0 0,0-1-40 0 0,1 0-44 0 0,-1 1-40 0 0,3-2-389 0 0,2-1-273 0 0,3-2-630 0 0</inkml:trace>
  <inkml:trace contextRef="#ctx0" brushRef="#br0" timeOffset="391.05">300 80 6272 0 0,'0'0'141'0'0,"0"0"23"0"0,-2 2 11 0 0,-6 4-74 0 0,-2-1-42 0 0,-1 0-43 0 0,2 2 6 0 0,5-3 57 0 0,4-4-79 0 0,-2 2 165 0 0,1-2 190 0 0,1 0 322 0 0,0 0 26 0 0,0 2-407 0 0,0-1-69 0 0,0 1-60 0 0,0-1-50 0 0,0 1-6 0 0,0 2-90 0 0,0-4 15 0 0,0 1 38 0 0,-3 5 209 0 0,-7 4-24 0 0,10-10-255 0 0,0 0 1 0 0,0 0 0 0 0,0 0-1 0 0,-1 0 1 0 0,1 0 0 0 0,0 1-1 0 0,0-1 1 0 0,0 0 0 0 0,0 0-1 0 0,0 0 1 0 0,0 0 0 0 0,0 0-1 0 0,0 0 1 0 0,0 0 0 0 0,-1 0-1 0 0,1 0 1 0 0,0 0-1 0 0,0 1 1 0 0,0-1 0 0 0,0 0-1 0 0,0 0 1 0 0,0 0 0 0 0,0 0-1 0 0,0 0 1 0 0,0 0 0 0 0,0 0-1 0 0,0 1 1 0 0,0-1 0 0 0,0 0-1 0 0,0 0 1 0 0,0 0 0 0 0,0 0-1 0 0,0 0 1 0 0,0 0 0 0 0,0 1-1 0 0,0-1 1 0 0,0 0 0 0 0,0 0-1 0 0,0 0 1 0 0,0 0 0 0 0,0 0-1 0 0,0 0 1 0 0,1 0 0 0 0,-1 1-1 0 0,0-1 1 0 0,0 0-1 0 0,0 0 1 0 0,0 0 0 0 0,0 0-1 0 0,0 0 1 0 0,0 0 0 0 0,0 0-1 0 0,0 0 1 0 0,1 0 0 0 0,-1 0-1 0 0,0 0 1 0 0,0 0-5 0 0,8 11 217 0 0,-4 2 81 0 0,-3 21 349 0 0,-1-28-573 0 0,-1 10 54 0 0,1-7-47 0 0,-1-1-1 0 0,1 0 1 0 0,2 9-81 0 0,-2-15 11 0 0,0 0 0 0 0,0 0 0 0 0,1 0 0 0 0,-1 0 0 0 0,1 0 1 0 0,0 0-1 0 0,0-1 0 0 0,0 1 0 0 0,0 0 0 0 0,0 0 0 0 0,0 0 1 0 0,0-1-1 0 0,0 1 0 0 0,1-1 0 0 0,-1 1 0 0 0,0-1 0 0 0,1 1 1 0 0,0 0-12 0 0,5 2 24 0 0,0 2 0 0 0,0-1 0 0 0,-1 1 0 0 0,0 0 0 0 0,0 0 0 0 0,-1 1 0 0 0,0 0 0 0 0,0 0 0 0 0,2 4-24 0 0,1 3 34 0 0,0 1 35 0 0,0 1 35 0 0,0-3 39 0 0,-4-5 63 0 0,1 0 1 0 0,-1 1-1 0 0,1 3-206 0 0,1 2 208 0 0,1-2-101 0 0,3 6 45 0 0,-4 6-31 0 0,-4-13-88 0 0,1-1-5 0 0,0 8 35 0 0,1 0 1 0 0,-2 0-1 0 0,0 7-63 0 0,-1 3 51 0 0,0-21-45 0 0,0-1 0 0 0,1 0 0 0 0,-1 0 0 0 0,1 0-1 0 0,1 0 1 0 0,1 5-6 0 0,4 6 49 0 0,-6-14-45 0 0,-1-1 0 0 0,0 1 0 0 0,0 0 0 0 0,0-1 0 0 0,-1 1 0 0 0,1 0 0 0 0,-1 0 0 0 0,1 0-4 0 0,-1 7 45 0 0,0 2 42 0 0,0-5-21 0 0,0 1-43 0 0,0 0 40 0 0,0 2 42 0 0,0 34 410 0 0,0-33-428 0 0,0-2-53 0 0,0-6 44 0 0,0-3 29 0 0,0 0 12 0 0,0 0 1 0 0,3 2-9 0 0,7 9-32 0 0,-7-9-14 0 0,-3-4-1 0 0,0-16-74 0 0,0 9-63 0 0,0 3-60 0 0,0 2-90 0 0,0 0-47 0 0,0 1-91 0 0,0-1-103 0 0,0 0-117 0 0,0 2 196 0 0,0-1-44 0 0,0 0-47 0 0,0 0-48 0 0,0-11-874 0 0</inkml:trace>
  <inkml:trace contextRef="#ctx0" brushRef="#br0" timeOffset="749.6">648 395 7424 0 0,'0'0'166'0'0,"0"0"29"0"0,0 0 12 0 0,0 0 35 0 0,0 3 145 0 0,-1-1-350 0 0,1 1 96 0 0,0 1 69 0 0,0 0 52 0 0,0 11 700 0 0,1-9-604 0 0,-1-3-211 0 0,1 0-36 0 0,-1-1-42 0 0,1 1-51 0 0,4 5 197 0 0,1 2 86 0 0,-4 3 52 0 0,-2-6-183 0 0,0-5-116 0 0,0 0 1 0 0,0 1-1 0 0,0-1 1 0 0,0 0-1 0 0,0 0 1 0 0,0 0-1 0 0,1 0 1 0 0,-1 1-1 0 0,1-1 1 0 0,0 1-47 0 0,4 5 138 0 0,0 2 56 0 0,-2 3 55 0 0,-3 52 743 0 0,0-35-464 0 0,2-14-326 0 0,4-1-57 0 0,0 1-4 0 0,-4 3 58 0 0,-3-11-133 0 0,1 14 54 0 0,3-8 2 0 0,2-6-57 0 0,-4-6-51 0 0,0-1 0 0 0,0 0 0 0 0,0 1 0 0 0,0-1 1 0 0,-1 1-1 0 0,1 0 0 0 0,0-1 0 0 0,-1 1 1 0 0,1-1-1 0 0,-1 1 0 0 0,0 0 0 0 0,0-1 0 0 0,1 1 1 0 0,-1 0-15 0 0,0 27 168 0 0,0-27-96 0 0,0-2 1 0 0,0 0 6 0 0,0 0-48 0 0,0 0-60 0 0,0 0-64 0 0,0 0-131 0 0,2-2-215 0 0,0-1 360 0 0,0 2-5 0 0,-1-1-17 0 0,1 0-38 0 0,-1 1-10 0 0,0-1-38 0 0,0 0-41 0 0,-1 1-46 0 0,1-1 7 0 0,0 1-38 0 0,-1-1-41 0 0,1 1-44 0 0,-1-1-47 0 0,0 1-49 0 0,0-1-52 0 0,0 0-56 0 0,0 0-1208 0 0,0 2-1014 0 0</inkml:trace>
  <inkml:trace contextRef="#ctx0" brushRef="#br0" timeOffset="1140.66">884 427 7256 0 0,'0'0'165'0'0,"0"0"22"0"0,0 0 7 0 0,3 0-23 0 0,10 2-136 0 0,-6 3-7 0 0,-2 1 58 0 0,-2 3 61 0 0,-2 0 64 0 0,-1-8-182 0 0,0 0 1 0 0,0-1-1 0 0,0 1 1 0 0,0 0 0 0 0,0-1-1 0 0,0 1 1 0 0,0 0-1 0 0,0-1 1 0 0,0 1 0 0 0,1 0-1 0 0,-1-1 1 0 0,0 1-1 0 0,0 0 1 0 0,1-1-1 0 0,-1 1 1 0 0,0-1 0 0 0,1 1-1 0 0,-1-1 1 0 0,1 1-1 0 0,-1 0 1 0 0,1-1-1 0 0,-1 0 1 0 0,1 1 0 0 0,-1-1-1 0 0,1 1 1 0 0,0-1-30 0 0,-1 0 30 0 0,1 1-1 0 0,-1-1 1 0 0,1 1 0 0 0,-1-1 0 0 0,1 1 0 0 0,-1-1 0 0 0,1 1 0 0 0,-1-1-1 0 0,1 1 1 0 0,-1-1 0 0 0,0 1 0 0 0,1-1 0 0 0,-1 1 0 0 0,0 0 0 0 0,1-1-1 0 0,-1 1 1 0 0,0 0 0 0 0,0-1 0 0 0,0 1 0 0 0,0 0 0 0 0,1-1 0 0 0,-1 1-1 0 0,0 0 1 0 0,0-1 0 0 0,0 1 0 0 0,-1 0-30 0 0,2 7 232 0 0,2-1-38 0 0,1 0 2 0 0,4 2 54 0 0,5 8 185 0 0,-11-10-249 0 0,-1 1 36 0 0,1 3 113 0 0,4 2 57 0 0,0-1 10 0 0,-4-1-47 0 0,-1 7 79 0 0,3-1-116 0 0,2-1-92 0 0,1 0-71 0 0,4 2 30 0 0,0-1 0 0 0,6 7-185 0 0,-6-9 160 0 0,0-1 82 0 0,-8-9-136 0 0,1 0 1 0 0,1 0-1 0 0,-1-1 1 0 0,3 3-107 0 0,-4-5 65 0 0,0 1-1 0 0,0 0 1 0 0,0 0 0 0 0,-1 0 0 0 0,1 0 0 0 0,-1 1 0 0 0,0-1-65 0 0,1 4 122 0 0,-1-2-47 0 0,1 2 24 0 0,0-3 4 0 0,1 1 42 0 0,2 2 77 0 0,5 3 6 0 0,-8-7-130 0 0,-1-2-34 0 0,1 0-24 0 0,0-2-22 0 0,2 2 21 0 0,-1 6 35 0 0,-3-6-70 0 0,-1-1 1 0 0,0 0-1 0 0,0 1 0 0 0,0-1 1 0 0,1 0-1 0 0,-1 1 0 0 0,0-1 1 0 0,0 0-1 0 0,1 1 0 0 0,-1-1 1 0 0,0 0-1 0 0,1 1 0 0 0,-1-1 1 0 0,0 0-1 0 0,1 0 0 0 0,-1 1 1 0 0,0-1-1 0 0,1 0 0 0 0,-1 0 1 0 0,1 0-1 0 0,-1 0 0 0 0,0 0 1 0 0,1 1-1 0 0,-1-1 0 0 0,1 0 0 0 0,-1 0 1 0 0,1 0-1 0 0,-1 0 0 0 0,0 0 1 0 0,1 0-1 0 0,-1 0-4 0 0,3 0 97 0 0,-3 0-1 0 0,0 0 0 0 0,0 0 6 0 0,0 0 20 0 0,0 0 6 0 0,0 0 0 0 0,2 0-33 0 0,0 1-44 0 0,7-2-5 0 0,-9 1-45 0 0,0 0 0 0 0,1 0 0 0 0,-1 0 0 0 0,0 0 0 0 0,0 0 0 0 0,0 0 0 0 0,0 0 0 0 0,0 0 0 0 0,0 0 0 0 0,0 0 0 0 0,0 0 0 0 0,0 0 0 0 0,0 0 0 0 0,0 0-1 0 0,1 0 1 0 0,-1 0 0 0 0,0 0 0 0 0,0 0 0 0 0,0 0 0 0 0,0 0 0 0 0,0 0 0 0 0,0 0 0 0 0,0-1 0 0 0,0 1 0 0 0,0 0 0 0 0,0 0 0 0 0,0 0 0 0 0,1 0 0 0 0,-1 0 0 0 0,0 0-1 0 0,0 0 1 0 0,0 0 0 0 0,0 0 0 0 0,0 0 0 0 0,0 0 0 0 0,0 0 0 0 0,0 0 0 0 0,0 0 0 0 0,0-1 0 0 0,0 1 0 0 0,0 0 0 0 0,0 0 0 0 0,0 0 0 0 0,0 0 0 0 0,0 0-1 0 0,0 0 1 0 0,0 0 0 0 0,0 0 0 0 0,0 0 0 0 0,0 0 0 0 0,0-1 0 0 0,0 1 0 0 0,0 0 0 0 0,0 0 0 0 0,0 0 0 0 0,0 0 0 0 0,0 0-1 0 0,0-13 26 0 0,3-3 53 0 0,1 8-36 0 0,-3 7-39 0 0,0-1 0 0 0,0 1 1 0 0,0-1-1 0 0,0 1 0 0 0,0-1 1 0 0,-1 1-1 0 0,1-1 0 0 0,-1 1 0 0 0,1-1 1 0 0,-1 0-1 0 0,0 1 0 0 0,0-1 0 0 0,1 0 1 0 0,-1 0-5 0 0,-1-5 26 0 0,1 5-21 0 0,0 0 0 0 0,0 0 0 0 0,0 0 0 0 0,0 0 0 0 0,0-1 1 0 0,1 1-1 0 0,-1 0 0 0 0,1 0 0 0 0,-1 0 0 0 0,1-1-5 0 0,4-5 21 0 0,-4 6-18 0 0,0 1 0 0 0,0 0 0 0 0,0-1 0 0 0,0 1 1 0 0,-1-1-1 0 0,1 1 0 0 0,0-1 0 0 0,-1 0 0 0 0,0 1 0 0 0,1-1 0 0 0,-1 1 0 0 0,0-1 0 0 0,0 0 0 0 0,0 0-3 0 0,1-24 49 0 0,-1 22-44 0 0,1 0 1 0 0,-1 0-1 0 0,1 0 0 0 0,0 0 0 0 0,0 0 1 0 0,0 0-1 0 0,0 0 0 0 0,1 0 0 0 0,0 0 1 0 0,-1 0-1 0 0,3-2-5 0 0,-1 3 5 0 0,-1-1 1 0 0,0 0-1 0 0,-1 1 0 0 0,1-1 1 0 0,0 0-1 0 0,-1 0 1 0 0,0 0-1 0 0,0-1-5 0 0,3-7 21 0 0,-2 6-20 0 0,0 1 0 0 0,0-1 1 0 0,1 1-1 0 0,0 0 0 0 0,0 0 1 0 0,0 0-1 0 0,1 0 0 0 0,3-3-1 0 0,-5 5 1 0 0,1 0 0 0 0,-1 0 0 0 0,0-1-1 0 0,0 1 1 0 0,0 0 0 0 0,0-2-1 0 0,0 2 8 0 0,0-1 0 0 0,0 1 0 0 0,0 0 0 0 0,0-1 1 0 0,1 1-1 0 0,0-1-8 0 0,-1 2 4 0 0,0 0 0 0 0,-1 0-1 0 0,1-1 1 0 0,-1 1 0 0 0,1-1 0 0 0,-1 1 0 0 0,0-1 0 0 0,0 1 0 0 0,0-1 0 0 0,0 0 0 0 0,-1 0-1 0 0,1 1 1 0 0,-1-1 0 0 0,1 0 0 0 0,-1 0 0 0 0,0 0 0 0 0,0 1 0 0 0,0-1 0 0 0,-1-2-4 0 0,1-4-16 0 0,-2-2-39 0 0,-4 0 40 0 0,2 3-7 0 0,2 2-22 0 0,0-8-114 0 0,2 4 76 0 0,0 7 3 0 0,-3 3-68 0 0,2 0-3 0 0,0 0 77 0 0,-1 0 63 0 0,1 0-30 0 0,0 0-50 0 0,0 0-77 0 0,-1 0-49 0 0,1 0-86 0 0,-2 0-98 0 0,1 0-115 0 0,-11 0-655 0 0</inkml:trace>
  <inkml:trace contextRef="#ctx0" brushRef="#br0" timeOffset="1453.52">742 1 7920 0 0,'0'0'174'0'0,"0"2"29"0"0,0 9 13 0 0,0-8 16 0 0,0-3 40 0 0,0 0 15 0 0,0 0 1 0 0,0 0-36 0 0,0 0-231 0 0,0 0-111 0 0,0 0-92 0 0,0 0 44 0 0,0 0-37 0 0,0 0-39 0 0,0 0-36 0 0,0 0-343 0 0,0 0-244 0 0,0 0-557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21.3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32 837 4832 0 0,'0'0'108'0'0,"0"0"17"0"0,0 2 10 0 0,0 2-92 0 0,1 8 27 0 0,-4-1-47 0 0,-4-7-23 0 0,7-4 0 0 0,-1 0 0 0 0,1 1 0 0 0,-1-1 0 0 0,1 0 0 0 0,0 1 0 0 0,-1-1 0 0 0,1 0 0 0 0,-1 0 0 0 0,1 1 0 0 0,0-1 0 0 0,-1 1 0 0 0,1-1 0 0 0,0 0 0 0 0,0 1 0 0 0,-1-1 0 0 0,1 1 0 0 0,0-1 0 0 0,0 1 0 0 0,0-1 0 0 0,-1 1 0 0 0,1-1 0 0 0,0 1 0 0 0,0-1 0 0 0,0 1 0 0 0,0-1 0 0 0,0 1 0 0 0,0-1 0 0 0,0 1 0 0 0,0-1 0 0 0,0 1 0 0 0,0-1 0 0 0,1 1 0 0 0,-4 10 49 0 0,-2-6 71 0 0,4-5-108 0 0,0 0-1 0 0,1 1 0 0 0,-1-1 0 0 0,1 1 0 0 0,-1-1 0 0 0,1 1 0 0 0,-1-1 0 0 0,1 1 0 0 0,0-1 0 0 0,-1 1 0 0 0,1-1 0 0 0,-1 1 0 0 0,1 0 0 0 0,0-1 0 0 0,0 1 1 0 0,-1 0-1 0 0,1-1 0 0 0,0 1 0 0 0,0 0 0 0 0,0-1 0 0 0,0 1 0 0 0,0 0 0 0 0,0-1 0 0 0,0 1 0 0 0,0 0 0 0 0,0 0-11 0 0,0 12 221 0 0,0 24 292 0 0,0-21-261 0 0,0-2 30 0 0,0 0 79 0 0,0-13-347 0 0,0 0 0 0 0,0-1 0 0 0,0 1 0 0 0,0 0-1 0 0,0 0 1 0 0,0-1 0 0 0,0 1 0 0 0,0 0-1 0 0,1 0 1 0 0,-1-1 0 0 0,0 1 0 0 0,1 0 0 0 0,-1-1-1 0 0,0 1 1 0 0,1 0 0 0 0,-1-1 0 0 0,1 1-1 0 0,-1-1 1 0 0,1 1 0 0 0,-1-1 0 0 0,1 1 0 0 0,-1-1-1 0 0,1 1 1 0 0,0-1 0 0 0,-1 1-14 0 0,1-1 13 0 0,-1 0-1 0 0,1 1 1 0 0,-1-1 0 0 0,1 0-1 0 0,-1 1 1 0 0,1-1 0 0 0,-1 1 0 0 0,0-1-1 0 0,1 0 1 0 0,-1 1 0 0 0,0-1-1 0 0,1 1 1 0 0,-1-1 0 0 0,0 1-1 0 0,1-1 1 0 0,-1 1 0 0 0,0 0 0 0 0,0-1-1 0 0,0 1 1 0 0,0-1 0 0 0,0 1-1 0 0,0-1 1 0 0,1 1 0 0 0,-1 0-13 0 0,-1-1 4 0 0,1 0-1 0 0,0 0 1 0 0,0 0 0 0 0,0 1 0 0 0,0-1-1 0 0,0 0 1 0 0,0 0 0 0 0,0 0 0 0 0,0 0 0 0 0,0 0-1 0 0,0 0 1 0 0,0 0 0 0 0,0 0 0 0 0,0 0 0 0 0,0 0-1 0 0,0 1 1 0 0,0-1 0 0 0,0 0 0 0 0,0 0 0 0 0,0 0-1 0 0,0 0 1 0 0,1 0 0 0 0,-1 0 0 0 0,0 0-1 0 0,0 0 1 0 0,0 0 0 0 0,0 0 0 0 0,0 0 0 0 0,0 0-1 0 0,0 1 1 0 0,0-1 0 0 0,0 0 0 0 0,0 0 0 0 0,0 0-1 0 0,0 0 1 0 0,0 0 0 0 0,0 0 0 0 0,1 0 0 0 0,-1 0-1 0 0,0 0 1 0 0,0 0 0 0 0,0 0 0 0 0,0 0-1 0 0,0 0 1 0 0,0 0 0 0 0,0 0 0 0 0,0 0 0 0 0,0 0-1 0 0,0 0 1 0 0,1 0 0 0 0,-1 0 0 0 0,0 0 0 0 0,0 0-1 0 0,0 0 1 0 0,0 0 0 0 0,0 0 0 0 0,0 0-4 0 0,1 0 14 0 0,-1 0 0 0 0,1 0 0 0 0,0 0 0 0 0,-1 0 0 0 0,1 0 0 0 0,0 1 0 0 0,-1-1 0 0 0,1 0 0 0 0,0 0 1 0 0,-1 1-1 0 0,1-1 0 0 0,-1 0 0 0 0,1 1 0 0 0,-1-1 0 0 0,1 0 0 0 0,-1 1 0 0 0,1-1 0 0 0,-1 1 0 0 0,1-1 0 0 0,-1 1 0 0 0,1-1 0 0 0,-1 1 1 0 0,0 0-15 0 0,1-1 14 0 0,-1 1 0 0 0,0-1 0 0 0,1 1 0 0 0,-1-1 1 0 0,1 1-1 0 0,-1-1 0 0 0,1 1 0 0 0,-1-1 0 0 0,1 1 1 0 0,-1-1-1 0 0,1 0 0 0 0,-1 1 0 0 0,1-1 0 0 0,-1 0 1 0 0,1 0-1 0 0,0 1 0 0 0,-1-1 0 0 0,1 0 1 0 0,0 0-1 0 0,-1 0 0 0 0,1 0 0 0 0,0 0 0 0 0,-1 1-14 0 0,1-2 4 0 0,-1 1 0 0 0,0 0 1 0 0,0 0-1 0 0,0 0 0 0 0,0 0 0 0 0,0 0 0 0 0,0 0 0 0 0,0 0 0 0 0,0 0 0 0 0,0 0 0 0 0,0 0 0 0 0,1 0 0 0 0,-1 0 0 0 0,0 0 0 0 0,0 0 0 0 0,0 0 0 0 0,0 0 0 0 0,0 0 0 0 0,0 0 0 0 0,0 0 0 0 0,0 0 0 0 0,0 1 0 0 0,0-1 1 0 0,0 0-1 0 0,1 0 0 0 0,-1 0 0 0 0,0 0 0 0 0,0 0 0 0 0,0 0 0 0 0,0 0 0 0 0,0 0 0 0 0,0 0 0 0 0,0 0 0 0 0,0 0 0 0 0,0 0 0 0 0,0 0 0 0 0,0 0 0 0 0,0 1 0 0 0,0-1 0 0 0,0 0 0 0 0,0 0 0 0 0,0 0 0 0 0,0 0 0 0 0,0 0 0 0 0,0 0 1 0 0,0 0-1 0 0,0 0 0 0 0,0 0 0 0 0,0 0 0 0 0,0 1 0 0 0,0-1 0 0 0,0 0 0 0 0,0 0 0 0 0,0 0 0 0 0,0 0 0 0 0,0 0 0 0 0,0 0-4 0 0,0 1 15 0 0,0 0 0 0 0,1-1 0 0 0,-1 1 0 0 0,0 0 1 0 0,0 0-1 0 0,1-1 0 0 0,-1 1 0 0 0,1 0 0 0 0,-1-1 0 0 0,0 1 0 0 0,1-1 0 0 0,-1 1 0 0 0,1 0 0 0 0,-1-1 0 0 0,1 1 1 0 0,0-1-1 0 0,-1 1 0 0 0,1-1 0 0 0,0 0 0 0 0,-1 1 0 0 0,1-1 0 0 0,0 1 0 0 0,-1-1 0 0 0,1 0 0 0 0,0 0 0 0 0,0 0 1 0 0,-1 1-1 0 0,1-1 0 0 0,0 0 0 0 0,0 0 0 0 0,-1 0 0 0 0,1 0 0 0 0,0 0 0 0 0,0 0 0 0 0,-1 0 0 0 0,1 0 0 0 0,0-1 1 0 0,0 1-1 0 0,-1 0 0 0 0,1 0 0 0 0,0-1 0 0 0,0 1 0 0 0,-1 0 0 0 0,1-1 0 0 0,0 1 0 0 0,-1-1 0 0 0,1 1-15 0 0,3-7 129 0 0,-3 7-122 0 0,-1-1 0 0 0,0 1 0 0 0,0-1 1 0 0,1 1-1 0 0,-1 0 0 0 0,0-1 1 0 0,1 1-1 0 0,-1-1 0 0 0,0 1 0 0 0,1 0 1 0 0,-1-1-1 0 0,0 1 0 0 0,1 0 1 0 0,-1 0-1 0 0,1-1 0 0 0,-1 1 0 0 0,1 0 1 0 0,-1 0-1 0 0,1 0 0 0 0,-1-1 1 0 0,1 1-1 0 0,-1 0 0 0 0,1 0 0 0 0,-1 0 1 0 0,1 0-1 0 0,-1 0 0 0 0,1 0 1 0 0,-1 0-1 0 0,1 0 0 0 0,-1 0 0 0 0,1 0 1 0 0,-1 1-8 0 0,1-1 7 0 0,-1 0 0 0 0,1 0 0 0 0,-1 0 0 0 0,1 0 0 0 0,-1 0 0 0 0,1 0 0 0 0,-1 0 0 0 0,1 0 0 0 0,-1 0 1 0 0,1 0-1 0 0,-1 0 0 0 0,1 0 0 0 0,-1-1 0 0 0,1 1 0 0 0,-1 0 0 0 0,1 0 0 0 0,-1 0 0 0 0,1-1 0 0 0,-1 1 0 0 0,0 0 0 0 0,1 0 1 0 0,-1-1-1 0 0,1 1 0 0 0,-1 0 0 0 0,0-1 0 0 0,1 1 0 0 0,-1-1 0 0 0,0 1 0 0 0,1 0 0 0 0,-1-1 0 0 0,0 1 0 0 0,0-1-7 0 0,5-6 115 0 0,5 2 81 0 0,-4-5 11 0 0,7 4 1 0 0,0-4-6 0 0,-11 6-47 0 0,0 1-70 0 0,-2-1-43 0 0,-1-1-24 0 0,1 2 32 0 0,0 3-40 0 0,0-1 1 0 0,0 0-1 0 0,0 0 1 0 0,0 0 0 0 0,0 1-1 0 0,0-1 1 0 0,1 0-1 0 0,-1 0 1 0 0,0 1-1 0 0,1-1 1 0 0,-1 0 0 0 0,1 1-1 0 0,-1-1 1 0 0,0 0-1 0 0,1 1 1 0 0,-1-1-1 0 0,1 1 1 0 0,0-1 0 0 0,-1 1-1 0 0,1-1 1 0 0,0 1-1 0 0,-1-1-10 0 0,6-5 114 0 0,-6 5-110 0 0,0 1 0 0 0,0-1 0 0 0,0 1 0 0 0,1-1-1 0 0,-1 1 1 0 0,0-1 0 0 0,0 1 0 0 0,0-1 0 0 0,0 1 0 0 0,-1-1 0 0 0,1 1 0 0 0,0-1-1 0 0,0 1 1 0 0,0-1 0 0 0,0 1 0 0 0,0 0 0 0 0,-1-1 0 0 0,1 1 0 0 0,0-1-4 0 0,-11-12 68 0 0,7 6 18 0 0,5-2-68 0 0,0 6-5 0 0,-1-3-5 0 0,0 4-8 0 0,0 1 1 0 0,0-1-1 0 0,0 0 0 0 0,0 1 0 0 0,0-1 0 0 0,0 0 1 0 0,0 1-1 0 0,-1-1 0 0 0,1 0 0 0 0,0 1 0 0 0,-1-1 1 0 0,0-1-1 0 0,-10-2 0 0 0,6-5 0 0 0,-5 4 0 0 0,5 0 0 0 0,5 5 0 0 0,0 1 0 0 0,0-1 0 0 0,-1 1 0 0 0,1 0 0 0 0,0-1 0 0 0,-1 1 0 0 0,1-1 0 0 0,0 1 0 0 0,-1 0 0 0 0,1-1 0 0 0,0 1 0 0 0,-1 0 0 0 0,1 0 0 0 0,-1-1 0 0 0,1 1 0 0 0,-1 0 0 0 0,1 0 0 0 0,0-1 0 0 0,-1 1 0 0 0,1 0 0 0 0,-1 0 0 0 0,1 0 0 0 0,-1 0 0 0 0,1 0 0 0 0,-1 0 0 0 0,1 0 0 0 0,-1 0 0 0 0,1 0 0 0 0,-1 0 0 0 0,1 0 0 0 0,-1 0 0 0 0,0 0 0 0 0,-3 0-60 0 0,1-1 33 0 0,-3-3 30 0 0,4 2-29 0 0,1 0-21 0 0,0 1-36 0 0,-1-1-42 0 0,1 1-52 0 0,-2 0-61 0 0,0 0-68 0 0,0 1-78 0 0,-2-1-85 0 0,4 1 204 0 0,0 0-37 0 0,-1 0-394 0 0,-2 0-265 0 0,-1 0-620 0 0</inkml:trace>
  <inkml:trace contextRef="#ctx0" brushRef="#br0" timeOffset="2739.76">458 48 5328 0 0,'0'0'116'0'0,"3"-3"17"0"0,-2 2-116 0 0,1 0 0 0 0,-1 0 0 0 0,1-1 0 0 0,-1 1 0 0 0,1 0 0 0 0,0 1 0 0 0,-1-1 0 0 0,1 0 0 0 0,0 0 0 0 0,0 1 0 0 0,0-1 0 0 0,-1 1 0 0 0,1-1 0 0 0,0 1 0 0 0,1 0-17 0 0,14-1 48 0 0,-16 1-46 0 0,1 0 1 0 0,-1 0-1 0 0,1 0 1 0 0,-1-1-1 0 0,1 1 1 0 0,-1 0-1 0 0,0-1 0 0 0,1 1 1 0 0,-1-1-1 0 0,1 1 1 0 0,-1-1-1 0 0,0 0 1 0 0,1 0-1 0 0,-1 0-2 0 0,1 0 9 0 0,0 0 0 0 0,0 0 0 0 0,0 0 0 0 0,0 0 0 0 0,-1 0 0 0 0,1 1 0 0 0,0-1 0 0 0,0 0 0 0 0,0 1 0 0 0,1 0 0 0 0,-1-1 0 0 0,0 1 0 0 0,0 0 0 0 0,1 0-9 0 0,0 0 23 0 0,-1 0 0 0 0,1 0-1 0 0,-1 0 1 0 0,1 0 0 0 0,-1-1 0 0 0,1 1 0 0 0,0-1-23 0 0,5-7 132 0 0,-8 8-126 0 0,1-1 0 0 0,-1 1 0 0 0,0 0 0 0 0,0-1 1 0 0,1 1-1 0 0,-1-1 0 0 0,1 1 0 0 0,-1 0 0 0 0,0-1 0 0 0,1 1 1 0 0,-1 0-1 0 0,1 0 0 0 0,-1-1 0 0 0,1 1 0 0 0,-1 0 0 0 0,1 0 1 0 0,-1 0-1 0 0,1 0 0 0 0,-1-1 0 0 0,1 1 0 0 0,-1 0 0 0 0,1 0 1 0 0,-1 0-1 0 0,1 0 0 0 0,-1 0 0 0 0,1 0 0 0 0,-1 0 0 0 0,1 0 0 0 0,-1 1-6 0 0,12-1 105 0 0,18 0 39 0 0,-17 0-25 0 0,-1 0 79 0 0,-6 0-53 0 0,0 0 36 0 0,-6 2 1 0 0,0 24 182 0 0,-2-20-202 0 0,-9 7-8 0 0,6 0-2 0 0,-6-8-4 0 0,5 6-24 0 0,5-10-116 0 0,1 0 0 0 0,0 1 0 0 0,-1-1 0 0 0,1 0 0 0 0,-1 0 0 0 0,0 0 0 0 0,1-1 0 0 0,-1 1 0 0 0,0 0 0 0 0,0 0 0 0 0,1 0 0 0 0,-1 0 0 0 0,0-1 0 0 0,0 1 0 0 0,0 0 0 0 0,0 0-8 0 0,-4 1 32 0 0,4-2-25 0 0,1 0 1 0 0,-1 1 0 0 0,0-1 0 0 0,1 0 0 0 0,-1 1 0 0 0,0-1 0 0 0,1 0-1 0 0,-1 1 1 0 0,1-1 0 0 0,-1 1 0 0 0,1-1 0 0 0,-1 1 0 0 0,1-1 0 0 0,-1 1-1 0 0,1-1 1 0 0,0 1 0 0 0,-1-1 0 0 0,1 1 0 0 0,0 0 0 0 0,-1-1 0 0 0,1 1 0 0 0,0 0-8 0 0,-3 4 28 0 0,-23 26 131 0 0,21-17-87 0 0,-6-9-12 0 0,-4 24-48 0 0,12-14 1 0 0,3-14-9 0 0,0 0 0 0 0,0 0 0 0 0,0 0-1 0 0,0 0 1 0 0,0-1 0 0 0,0 1-1 0 0,0 0 1 0 0,0 0 0 0 0,0 0 0 0 0,-1 0-1 0 0,1-1 1 0 0,0 1 0 0 0,-1 0-1 0 0,1 0 1 0 0,-1 0-4 0 0,-6 4 62 0 0,7-5-58 0 0,0 0 0 0 0,-1 0 0 0 0,1 0 0 0 0,0 0 0 0 0,-1 1 0 0 0,1-1 0 0 0,0 0 0 0 0,-1 0 0 0 0,1 1 0 0 0,0-1 0 0 0,-1 0 0 0 0,1 1 0 0 0,0-1 0 0 0,0 0 0 0 0,-1 1 0 0 0,1-1 0 0 0,0 1 0 0 0,0-1 0 0 0,0 0 0 0 0,-1 1 0 0 0,1-1 0 0 0,0 0 0 0 0,0 1 0 0 0,0-1 1 0 0,0 1-1 0 0,0-1 0 0 0,0 1 0 0 0,0-1 0 0 0,0 0 0 0 0,0 1 0 0 0,0 0-4 0 0,0 1 96 0 0,0 1-16 0 0,0 7-79 0 0,0-1-70 0 0,0-2 81 0 0,0-7-11 0 0,0 0 0 0 0,0 0 1 0 0,0 0-1 0 0,0 0 0 0 0,0 1 1 0 0,0-1-1 0 0,0 0 1 0 0,0 0-1 0 0,0 0 0 0 0,0 0 1 0 0,0 0-1 0 0,0 0 0 0 0,0 0 1 0 0,0 0-1 0 0,0 0 0 0 0,0 0 1 0 0,0 1-1 0 0,0-1 0 0 0,0 0 1 0 0,0 0-1 0 0,0 0 1 0 0,0 0-1 0 0,0 0 0 0 0,0 0 1 0 0,0 0-1 0 0,0 0 0 0 0,0 0 1 0 0,0 0-1 0 0,1 0 0 0 0,-1 0 1 0 0,0 1-1 0 0,0-1 0 0 0,0 0 1 0 0,0 0-1 0 0,0 0 1 0 0,0 0-1 0 0,0 0 0 0 0,0 0 1 0 0,0 0-1 0 0,0 0 0 0 0,0 0 1 0 0,0 0-1 0 0,1 0 0 0 0,-1 0 1 0 0,0 0-1 0 0,0 0 0 0 0,0 0 1 0 0,0 0-1 0 0,0 0 1 0 0,0 0-1 0 0,0 0 0 0 0,0 0 1 0 0,0 0-1 0 0,0 0 0 0 0,1 0 1 0 0,-1 0-1 0 0,0 0-1 0 0,0 0 4 0 0,1 0 0 0 0,-1 0-1 0 0,1 0 1 0 0,-1 0 0 0 0,1 0 0 0 0,-1 0-1 0 0,1 0 1 0 0,-1 0 0 0 0,1 0-1 0 0,-1 0 1 0 0,1 0 0 0 0,-1 0 0 0 0,1 1-1 0 0,-1-1 1 0 0,0 0 0 0 0,1 0 0 0 0,-1 1-1 0 0,1-1 1 0 0,-1 0 0 0 0,0 1 0 0 0,1-1-1 0 0,-1 0 1 0 0,0 1 0 0 0,1-1 0 0 0,-1 0-1 0 0,0 1 1 0 0,1-1 0 0 0,-1 1 0 0 0,0-1-1 0 0,0 1 1 0 0,0-1 0 0 0,1 1 0 0 0,-1-1-1 0 0,0 1 1 0 0,0-1 0 0 0,0 0 0 0 0,0 1-1 0 0,0-1 1 0 0,0 1 0 0 0,0-1 0 0 0,0 1-1 0 0,0 0-3 0 0,0-1 2 0 0,0 0-1 0 0,0 0 1 0 0,0 0-1 0 0,0 0 1 0 0,0 0-1 0 0,0 0 1 0 0,0 0-1 0 0,0 1 1 0 0,0-1-1 0 0,0 0 1 0 0,0 0-1 0 0,0 0 1 0 0,0 0-1 0 0,0 0 1 0 0,0 0-1 0 0,0 0 1 0 0,0 0-1 0 0,0 0 1 0 0,0 0-1 0 0,0 1 1 0 0,0-1-1 0 0,0 0 1 0 0,0 0-1 0 0,0 0 1 0 0,0 0-1 0 0,0 0 1 0 0,0 0-1 0 0,0 0 1 0 0,0 0-1 0 0,0 0 1 0 0,0 0-1 0 0,0 0 1 0 0,1 0-1 0 0,-1 0 1 0 0,0 0-1 0 0,0 1 1 0 0,0-1-1 0 0,0 0 1 0 0,0 0-1 0 0,0 0 1 0 0,0 0-1 0 0,0 0 1 0 0,0 0-1 0 0,0 0 1 0 0,0 0-1 0 0,1 0 1 0 0,-1 0-1 0 0,0 0 1 0 0,0 0-1 0 0,0 0 1 0 0,0 0-1 0 0,0 0 1 0 0,0 0-1 0 0,0 0 1 0 0,0 0-1 0 0,0 0 1 0 0,1-1-2 0 0,-1 1 3 0 0,0 0 1 0 0,1 0 0 0 0,-1 0-1 0 0,1 0 1 0 0,-1 0 0 0 0,1 0 0 0 0,-1 0-1 0 0,0 1 1 0 0,1-1 0 0 0,-1 0-1 0 0,1 0 1 0 0,-1 0 0 0 0,0 0-1 0 0,1 0 1 0 0,-1 1 0 0 0,0-1 0 0 0,1 0-1 0 0,-1 0 1 0 0,1 0 0 0 0,-1 1-1 0 0,0-1 1 0 0,0 0 0 0 0,1 1-1 0 0,-1-1 1 0 0,0 0 0 0 0,1 1 0 0 0,-1-1-1 0 0,0 0 1 0 0,0 1 0 0 0,0-1-1 0 0,1 1-3 0 0,3 6 62 0 0,7-2 11 0 0,-7 1-56 0 0,-4-5-15 0 0,1-1-1 0 0,-1 1 1 0 0,0-1-1 0 0,0 1 1 0 0,1-1 0 0 0,-1 0-1 0 0,0 1 1 0 0,1-1-1 0 0,-1 1 1 0 0,0-1 0 0 0,1 0-1 0 0,-1 0 1 0 0,1 1-1 0 0,-1-1 1 0 0,1 0 0 0 0,-1 0-1 0 0,0 1 1 0 0,1-1-1 0 0,-1 0 1 0 0,1 0-1 0 0,-1 0 1 0 0,1 0 0 0 0,-1 0-1 0 0,1 0 1 0 0,-1 1-1 0 0,1-1 1 0 0,-1 0 0 0 0,1 0-1 0 0,-1-1 1 0 0,1 1-1 0 0,-1 0 1 0 0,1 0-2 0 0,0 0 2 0 0,0 0-1 0 0,0 0 1 0 0,0 0-1 0 0,0 0 1 0 0,-1 0-1 0 0,1 0 1 0 0,0 0-1 0 0,0 0 1 0 0,0 1-1 0 0,0-1 1 0 0,-1 0-1 0 0,1 1 1 0 0,0-1-1 0 0,0 1-1 0 0,5 9 43 0 0,4-5-32 0 0,-5 9-11 0 0,0-6-3 0 0,-4-7 5 0 0,0 1-1 0 0,0-1 1 0 0,0 1 0 0 0,0-1 0 0 0,0 1-1 0 0,-1 0 1 0 0,1-1 0 0 0,-1 1-1 0 0,1-1 1 0 0,-1 1 0 0 0,1 2-2 0 0,-4 1 74 0 0,2-4-61 0 0,0 0-7 0 0,0 0 1 0 0,0 0-1 0 0,0 0 0 0 0,0 0 1 0 0,0 0-1 0 0,0 0 1 0 0,1 1-1 0 0,-1-1 1 0 0,0 0-1 0 0,1 1 1 0 0,-1-1-1 0 0,0 2-6 0 0,0 3 53 0 0,1 1 34 0 0,-2 2-11 0 0,-3 1-31 0 0,0-2 2 0 0,3-2 20 0 0,1 1 25 0 0,0 1 41 0 0,1-5-69 0 0,0-1-36 0 0,1 0 1 0 0,-1 0 0 0 0,0-1 0 0 0,0 1-1 0 0,-1 0 1 0 0,1 0 0 0 0,0 0-1 0 0,0-1 1 0 0,-1 1 0 0 0,1 0 0 0 0,-2 1-29 0 0,-3 0 89 0 0,0-1-38 0 0,3 2-58 0 0,1 3-50 0 0,1-7 57 0 0,0 0-2 0 0,0 0 0 0 0,0 0 0 0 0,0 0 1 0 0,0 0-1 0 0,0 0 0 0 0,0 0 0 0 0,0 0 1 0 0,0 0-1 0 0,0 1 0 0 0,0-1 0 0 0,0 0 1 0 0,0 0-1 0 0,0 0 0 0 0,0 0 0 0 0,0 0 1 0 0,0 0-1 0 0,0 0 0 0 0,0 0 0 0 0,0 0 1 0 0,0 0-1 0 0,0 1 0 0 0,0-1 0 0 0,0 0 1 0 0,0 0-1 0 0,0 0 0 0 0,0 0 0 0 0,0 0 1 0 0,1 0-1 0 0,-1 0 0 0 0,0 0 0 0 0,0 0 0 0 0,0 0 1 0 0,0 0-1 0 0,0 0 0 0 0,0 0 0 0 0,0 0 1 0 0,0 0-1 0 0,0 0 0 0 0,0 0 0 0 0,0 1 1 0 0,0-1-1 0 0,1 0 0 0 0,-1 0 0 0 0,0 0 1 0 0,0 0-1 0 0,0 0 0 0 0,0 0 0 0 0,0 0 1 0 0,0 0-1 0 0,0 0 0 0 0,0 0 0 0 0,0 0 1 0 0,0 0-1 0 0,1-1 0 0 0,-1 1 0 0 0,0 0 1 0 0,0 0 1 0 0,0 0-3 0 0,1 0-1 0 0,-1 0 1 0 0,1 0 0 0 0,-1 0 0 0 0,1 0 0 0 0,-1 0 0 0 0,1 0 0 0 0,-1 0 0 0 0,1 1-1 0 0,-1-1 1 0 0,1 0 0 0 0,-1 0 0 0 0,0 0 0 0 0,1 0 0 0 0,-1 1 0 0 0,1-1 0 0 0,-1 0-1 0 0,1 0 1 0 0,-1 1 0 0 0,0-1 0 0 0,1 0 0 0 0,-1 1 0 0 0,0-1 3 0 0,1 9-24 0 0,-1-8 24 0 0,0 0 0 0 0,0 0 0 0 0,0-1 0 0 0,0 1 0 0 0,0 0 0 0 0,0 0 0 0 0,0 0 0 0 0,0 0 0 0 0,1-1 0 0 0,-1 1 0 0 0,0 0 0 0 0,0 0 0 0 0,1 0 0 0 0,-1-1 0 0 0,0 1 0 0 0,1 0 0 0 0,-1 0 0 0 0,1-1 0 0 0,0 1 0 0 0,9 5 13 0 0,-8-3 17 0 0,-1 1-4 0 0,15 4-15 0 0,31 19 53 0 0,-16-22 64 0 0,-22 0-98 0 0,-8-4-22 0 0,0 0 0 0 0,1 0-1 0 0,-1-1 1 0 0,1 1-1 0 0,-1 0 1 0 0,1 0-1 0 0,-1-1 1 0 0,1 1-1 0 0,-1-1 1 0 0,1 0-1 0 0,0 1 1 0 0,-1-1-1 0 0,1 0 1 0 0,0 0-8 0 0,14 2 63 0 0,2 5-12 0 0,-7-3-21 0 0,12 5 8 0 0,-19-7-34 0 0,0-1 0 0 0,0 1 1 0 0,0-1-1 0 0,0 0 0 0 0,0 0 0 0 0,0 0 0 0 0,1-1 1 0 0,2 1-5 0 0,5-2-1 0 0,-9 1 2 0 0,0 0 0 0 0,1 0-1 0 0,-1 0 1 0 0,0 0-1 0 0,0 0 1 0 0,0 1 0 0 0,0-1-1 0 0,0 1 1 0 0,1 0 0 0 0,-1 0-1 0 0,-1 0 1 0 0,1 0 0 0 0,0 1-1 0 0,0-1 1 0 0,0 1 0 0 0,-1 0-1 0 0,3 1 0 0 0,-2-1 5 0 0,-1 0 0 0 0,1 0 0 0 0,0-1 0 0 0,0 1 0 0 0,0-1 0 0 0,0 0 0 0 0,0 0 0 0 0,0 0 0 0 0,0 0 0 0 0,1 0-1 0 0,-1-1 1 0 0,0 1 0 0 0,3-1-5 0 0,-4 0 6 0 0,-1 0 1 0 0,1 1-1 0 0,0-1 0 0 0,0 0 0 0 0,-1 1 0 0 0,1-1 0 0 0,0 1 0 0 0,-1 0 0 0 0,1 0 1 0 0,0-1-1 0 0,-1 1 0 0 0,1 0 0 0 0,-1 0 0 0 0,0 0 0 0 0,1 1 0 0 0,-1-1 0 0 0,0 0 1 0 0,1 0-1 0 0,-1 1-6 0 0,15 11 65 0 0,16 3 65 0 0,-27-14-110 0 0,-5-2-14 0 0,1 1-1 0 0,0-1 0 0 0,-1 0 0 0 0,1 1 1 0 0,0-1-1 0 0,-1 0 0 0 0,1 1 0 0 0,-1-1 1 0 0,1 0-1 0 0,-1 1 0 0 0,1-1 1 0 0,-1 1-1 0 0,1-1 0 0 0,-1 1 0 0 0,1 0 1 0 0,-1-1-1 0 0,0 1 0 0 0,1-1 0 0 0,-1 1 1 0 0,0 0-1 0 0,0-1 0 0 0,1 1-5 0 0,1 4 22 0 0,3 4 18 0 0,-4-8-28 0 0,0 1-1 0 0,0-1 1 0 0,0 0 0 0 0,0 1-1 0 0,-1 0 1 0 0,1-1-1 0 0,0 1 1 0 0,-1-1-1 0 0,1 1 1 0 0,-1 0 0 0 0,0 1-12 0 0,3 2 120 0 0,-2-3-100 0 0,1 0 0 0 0,-1 1 0 0 0,1-1 1 0 0,-1 0-1 0 0,0 0 0 0 0,0 1 1 0 0,0-1-1 0 0,-1 0 0 0 0,1 1 0 0 0,0-1 1 0 0,-1 1-1 0 0,0-1 0 0 0,1 1 1 0 0,-1-1-1 0 0,0 2-20 0 0,0 14 89 0 0,0-17-84 0 0,0 25 198 0 0,0 28 100 0 0,0-38-171 0 0,0 1 56 0 0,-2-1-34 0 0,-4 0-43 0 0,0 0-15 0 0,4-1 29 0 0,3 0 4 0 0,-2 20 72 0 0,-5-18-88 0 0,-1-7-10 0 0,5-7 14 0 0,0-1-43 0 0,2 1-26 0 0,0 1-24 0 0,-1 2 33 0 0,1-6-56 0 0,-18 34 296 0 0,10-23-203 0 0,2-7 35 0 0,1-4-77 0 0,0 1-15 0 0,4 0-31 0 0,1-1-1 0 0,0 1 1 0 0,0-1 0 0 0,-1 1-1 0 0,1 0 1 0 0,0-1-1 0 0,0 1 1 0 0,-1 0 0 0 0,1-1-1 0 0,0 1 1 0 0,0 0-1 0 0,0-1 1 0 0,0 1 0 0 0,0 0-1 0 0,0 0-5 0 0,0-1 1 0 0,0 0 1 0 0,0 0-1 0 0,0 0 0 0 0,0 0 1 0 0,0 0-1 0 0,0 0 0 0 0,0 0 0 0 0,0 0 1 0 0,0 0-1 0 0,0 0 0 0 0,0 1 1 0 0,0-1-1 0 0,0 0 0 0 0,0 0 0 0 0,0 0 1 0 0,0 0-1 0 0,0 0 0 0 0,0 0 1 0 0,0 0-1 0 0,0 0 0 0 0,0 0 0 0 0,0 0 1 0 0,0 0-1 0 0,0 1 0 0 0,0-1 1 0 0,0 0-1 0 0,0 0 0 0 0,0 0 0 0 0,0 0 1 0 0,0 0-1 0 0,0 0 0 0 0,0 0 1 0 0,0 0-1 0 0,0 0 0 0 0,-1 0 0 0 0,1 0 1 0 0,0 0-1 0 0,0 0 0 0 0,0 0 1 0 0,0 0-1 0 0,0 0 0 0 0,0 0 0 0 0,0 0 1 0 0,0 0-1 0 0,0 0 0 0 0,0 0 1 0 0,-1 0-1 0 0,1 0 0 0 0,0 0 0 0 0,0 0 1 0 0,0 0-1 0 0,0 0 0 0 0,0 0 1 0 0,0 0-1 0 0,0 0 0 0 0,0 0 0 0 0,0 0 0 0 0,-4-1 23 0 0,4 1-20 0 0,-8 5 31 0 0,-9 4 34 0 0,13-6-64 0 0,4-3-5 0 0,-1 0 1 0 0,1 0-1 0 0,0 0 0 0 0,0 1 0 0 0,0-1 0 0 0,0 0 0 0 0,0 0 1 0 0,0 0-1 0 0,-1 0 0 0 0,1 0 0 0 0,0 0 0 0 0,0 0 0 0 0,0 0 0 0 0,0 0 1 0 0,0 0-1 0 0,-1 0 0 0 0,1 0 0 0 0,0 0 0 0 0,0 0 0 0 0,0 0 1 0 0,0 0-1 0 0,0 0 0 0 0,-1 0 0 0 0,1 0 0 0 0,0 0 0 0 0,0 0 1 0 0,0-1-1 0 0,0 1 0 0 0,0 0 0 0 0,-1 0 0 0 0,1 0 0 0 0,0 0 1 0 0,0 0-1 0 0,0 0 0 0 0,0 0 0 0 0,0 0 0 0 0,0-1 0 0 0,0 1 1 0 0,0 0-1 0 0,0 0 0 0 0,-1 0 0 0 0,-21-12-12 0 0,20 11 0 0 0,0 0 0 0 0,-1 1 0 0 0,1-1 1 0 0,0 1-1 0 0,-1 0 0 0 0,1 0 1 0 0,0 0-1 0 0,-1 0 0 0 0,-1 0 12 0 0,0 0-26 0 0,2 0-32 0 0,2 0-23 0 0,-1-2-107 0 0,0 1 35 0 0,-1-2-67 0 0,-1 1 93 0 0,-5-2-72 0 0,4 2 71 0 0,1 1-50 0 0,0 0-94 0 0,2 1 91 0 0,-1-1-34 0 0,1 0-38 0 0,1 1-41 0 0,-1-1-56 0 0,0 0-48 0 0,1 0-42 0 0,0 0-39 0 0,-1-1-136 0 0,1 0-38 0 0,0-3-1433 0 0</inkml:trace>
  <inkml:trace contextRef="#ctx0" brushRef="#br0" timeOffset="3925.48">174 190 6992 0 0,'0'0'157'0'0,"0"0"23"0"0,0 0 12 0 0,3 0-27 0 0,4 1-117 0 0,-2 5-76 0 0,-2-2 25 0 0,1-1 49 0 0,1-2 41 0 0,2 0 55 0 0,4-1 128 0 0,-11 0-265 0 0,0 0-1 0 0,0-1 1 0 0,0 1 0 0 0,0 0 0 0 0,0 0-1 0 0,1 0 1 0 0,-1 0 0 0 0,0 0 0 0 0,0 0-1 0 0,0 0 1 0 0,0 0 0 0 0,0 0 0 0 0,0 0 0 0 0,0 0-1 0 0,0 0 1 0 0,0 0 0 0 0,0 0 0 0 0,1 0-1 0 0,-1 0 1 0 0,0 1 0 0 0,0-1 0 0 0,0 0-1 0 0,0 0 1 0 0,0 0 0 0 0,0 0 0 0 0,0 0 0 0 0,0 0-1 0 0,0 0 1 0 0,0 0 0 0 0,0 0 0 0 0,0 0-1 0 0,0 0 1 0 0,1 0 0 0 0,-1 0 0 0 0,0 0 0 0 0,0 0-1 0 0,0 1 1 0 0,0-1 0 0 0,0 0 0 0 0,0 0-1 0 0,0 0 1 0 0,0 0 0 0 0,0 0 0 0 0,0 0-1 0 0,0 0 1 0 0,0 0 0 0 0,0 0 0 0 0,0 0 0 0 0,0 1-1 0 0,0-1 1 0 0,0 0 0 0 0,0 0 0 0 0,0 0-1 0 0,0 0 1 0 0,0 0 0 0 0,0 0 0 0 0,0 0-5 0 0,2 8 234 0 0,9 0 17 0 0,-1-1-45 0 0,-5-3-60 0 0,1 1 41 0 0,7 5 57 0 0,0-4-16 0 0,-8 4-4 0 0,6-5 0 0 0,-6 8-6 0 0,-1-6-164 0 0,3 0 46 0 0,16 16 306 0 0,-12-12-240 0 0,-10-9-147 0 0,1-1 0 0 0,-1 1 0 0 0,1 0 0 0 0,-1 0 0 0 0,0 0 0 0 0,0 0 0 0 0,1 0 0 0 0,-2 1 1 0 0,1-1-1 0 0,0 0 0 0 0,0 0 0 0 0,-1 1 0 0 0,1-1 0 0 0,-1 1-19 0 0,3 10 85 0 0,13 23 253 0 0,-13-28-301 0 0,1-1-1 0 0,0 0 0 0 0,0 0 0 0 0,2 1-36 0 0,-1-1 27 0 0,-1 0 0 0 0,0 0 1 0 0,0 0-1 0 0,0 2-27 0 0,3 9 57 0 0,5 3-40 0 0,1 3-19 0 0,-12-21 1 0 0,-1 0 6 0 0,1-1 0 0 0,0 0 0 0 0,0 1 0 0 0,-1-1 0 0 0,2 0 0 0 0,-1 1 0 0 0,0-1 0 0 0,0 0 0 0 0,1 0 0 0 0,-1 0 0 0 0,1 0 0 0 0,0 0 0 0 0,0 0-5 0 0,0 0 7 0 0,-1 0 0 0 0,1 0-1 0 0,-1 0 1 0 0,0 0 0 0 0,1 0 0 0 0,-1 0 0 0 0,0 0 0 0 0,0 0 0 0 0,-1 0 0 0 0,1 0 0 0 0,0 1 0 0 0,-1-1 0 0 0,1 0 0 0 0,-1 1-7 0 0,3 10 31 0 0,3 3 13 0 0,-4-13-33 0 0,-1 0-1 0 0,0 0 1 0 0,0 1-1 0 0,0-1 0 0 0,-1 0 1 0 0,1 1-1 0 0,-1-1 1 0 0,1 2-11 0 0,-1-1 10 0 0,0-1 1 0 0,0 0 0 0 0,0 0-1 0 0,1 1 1 0 0,0-1 0 0 0,0 0 0 0 0,0 0-1 0 0,0 0 1 0 0,1 3-11 0 0,4 9 32 0 0,-4-1 9 0 0,0 0 1 0 0,-1 0 0 0 0,-1 0-1 0 0,0 0 1 0 0,-1 6-42 0 0,-1 16 120 0 0,3-10-34 0 0,0-15-36 0 0,-1 0 0 0 0,0 0 0 0 0,-1-1 1 0 0,0 1-1 0 0,-1 4-50 0 0,-10 22 185 0 0,-2 7 55 0 0,11-17-114 0 0,0-5 19 0 0,2-20-128 0 0,0 1 0 0 0,0-1 0 0 0,0 1 0 0 0,-1-1 0 0 0,1 0 0 0 0,-1 1-1 0 0,0 0-16 0 0,-1 0 23 0 0,1 0-1 0 0,0 0 0 0 0,0 0 1 0 0,1 0-1 0 0,-1 0 0 0 0,1 1 1 0 0,-1 0-23 0 0,-3 23 82 0 0,2-20-59 0 0,0 0 0 0 0,-1 0 0 0 0,1 0 1 0 0,-3 1-24 0 0,-2 3 63 0 0,5-6 19 0 0,2 2-56 0 0,0-1-11 0 0,-9 7 12 0 0,6-7 46 0 0,5 4-61 0 0,-1-10-5 0 0,0 5 51 0 0,0 6 13 0 0,0-8 20 0 0,0-3-34 0 0,0 0-149 0 0,0 0-16 0 0,0 0 1 0 0,0 0-37 0 0,0 0-14 0 0,0 0 71 0 0,0 0-57 0 0,0 0-72 0 0,0 0 66 0 0,0 0-35 0 0,0 0-35 0 0,0 0-35 0 0,0 0-346 0 0,0 0 83 0 0,0 0-48 0 0,0 0-666 0 0,0 0-525 0 0,0 0-1000 0 0</inkml:trace>
  <inkml:trace contextRef="#ctx0" brushRef="#br0" timeOffset="4942.92">537 1357 5960 0 0,'0'0'132'0'0,"0"0"17"0"0,0 0 12 0 0,0 0 37 0 0,0 0 103 0 0,0 0 47 0 0,0-2 11 0 0,0 0-274 0 0,0-2-20 0 0,0 2 21 0 0,0 0 90 0 0,0 0-38 0 0,0 1 38 0 0,3 1-14 0 0,-3-1-112 0 0,6 1-33 0 0,-3-1 30 0 0,-1 2 72 0 0,0 0 98 0 0,-3-3 38 0 0,1 0-109 0 0,0-2-70 0 0,1-1-10 0 0,-1 4 5 0 0,0 1-66 0 0,0 0 0 0 0,0 0 0 0 0,0 0 0 0 0,0 0 1 0 0,0 0-1 0 0,0 0 0 0 0,0 0 0 0 0,0 0 0 0 0,0 0 0 0 0,0-1 1 0 0,0 1-1 0 0,0 0 0 0 0,0 0 0 0 0,0 0 0 0 0,0 0 0 0 0,0 0 1 0 0,0 0-1 0 0,0 0 0 0 0,0 0 0 0 0,0 0 0 0 0,0 0 0 0 0,0-1 1 0 0,0 1-1 0 0,0 0 0 0 0,0 0 0 0 0,0 0 0 0 0,0 0 0 0 0,0 0 1 0 0,0 0-1 0 0,0 0 0 0 0,0 0 0 0 0,0 0 0 0 0,1 0 0 0 0,-1 0 1 0 0,0 0-1 0 0,0 0 0 0 0,0 0 0 0 0,0 0 0 0 0,0 0 1 0 0,0 0-1 0 0,0 0 0 0 0,0 0 0 0 0,0 0 0 0 0,0-1 0 0 0,0 1 1 0 0,1 0-1 0 0,-1 0 0 0 0,0 0 0 0 0,0 0 0 0 0,0 1 0 0 0,0-1 1 0 0,0 0-1 0 0,0 0 0 0 0,0 0 0 0 0,0 0 0 0 0,0 0 0 0 0,1 0-5 0 0,2-1 61 0 0,0 1 62 0 0,7-5 465 0 0,-6 3-373 0 0,-2 0-140 0 0,-1 1-35 0 0,1 0-40 0 0,-1 0-48 0 0,1-2 332 0 0,-2 3 4 0 0,1 0-126 0 0,1 0-84 0 0,24 0-13 0 0,-23 0 20 0 0,-3 0 13 0 0,3 0-18 0 0,-3 0-79 0 0,1 0 0 0 0,0 0 0 0 0,-1 0 0 0 0,1 0 0 0 0,0 0 0 0 0,-1 0 0 0 0,1 0 0 0 0,0 1 0 0 0,-1-1 0 0 0,1 0 0 0 0,0 0 0 0 0,-1 1 0 0 0,1-1 1 0 0,0 0-1 0 0,-1 1-1 0 0,5 9 0 0 0,6-5 0 0 0,-11-4 0 0 0,1 0 0 0 0,-1 0-1 0 0,1 0 1 0 0,-1 0 0 0 0,0 0 0 0 0,1 0 0 0 0,-1 0 0 0 0,0 0 0 0 0,0 0 0 0 0,0 0 0 0 0,0 0 0 0 0,0 0 0 0 0,0 0 0 0 0,0 20 60 0 0,0-8 6 0 0,-3 0-55 0 0,-10 11-11 0 0,12-22 0 0 0,2 3 0 0 0,-1-4 0 0 0,0-1 0 0 0,0 1 0 0 0,0-1 0 0 0,0 1 0 0 0,0-1 0 0 0,0 1 0 0 0,0-1 0 0 0,0 1 0 0 0,0-1 0 0 0,0 1 0 0 0,0-1 0 0 0,0 1 0 0 0,0-1 0 0 0,0 1 0 0 0,-1-1 0 0 0,1 1 0 0 0,0-1 0 0 0,0 1 0 0 0,-1-1 0 0 0,1 0 0 0 0,0 1 0 0 0,0-1 0 0 0,-1 1 0 0 0,1-1 0 0 0,0 0 0 0 0,-1 1 0 0 0,1-1 0 0 0,-1 0 0 0 0,1 0 0 0 0,-1 1 0 0 0,1-1 0 0 0,-1 0 0 0 0,-5 5 0 0 0,5-4 0 0 0,1-1 0 0 0,-1 1 0 0 0,1 0 0 0 0,0 0 0 0 0,0 0 0 0 0,-1-1 0 0 0,1 1 0 0 0,0 0 0 0 0,0 0 0 0 0,0 0 0 0 0,0 0 0 0 0,0-1 0 0 0,0 1 0 0 0,0 1 0 0 0,0 5 0 0 0,1-5 0 0 0,-1 0 0 0 0,0 0 0 0 0,0 1 0 0 0,0-1 0 0 0,-1 0 0 0 0,1 0 0 0 0,0 0 0 0 0,-1 0 0 0 0,0 0 0 0 0,0 1 0 0 0,-12 13 10 0 0,0 0 44 0 0,-3 16 10 0 0,11-19-64 0 0,-5-8 0 0 0,9-4 0 0 0,1-1 1 0 0,0 1 0 0 0,-1-1-1 0 0,1 1 1 0 0,0 0 0 0 0,-1-1 0 0 0,1 1-1 0 0,0 0 1 0 0,0-1 0 0 0,0 1-1 0 0,0 0 1 0 0,0-1 0 0 0,0 1 0 0 0,0 0-1 0 0,0 0 0 0 0,0 1 59 0 0,0 1 16 0 0,0 7-75 0 0,0 1-101 0 0,0-10 96 0 0,0 0 44 0 0,0 1 63 0 0,0 2 80 0 0,3-4-38 0 0,5 0-72 0 0,1 0 47 0 0,38 0 636 0 0,-34 0-598 0 0,-1 0-104 0 0,-7-3 14 0 0,8-7-3 0 0,3 7-11 0 0,-7 3-74 0 0,19 1 133 0 0,-21 1-107 0 0,-2 0-28 0 0,0 1-33 0 0,-1 0-43 0 0,1 2-50 0 0,-5-5 42 0 0,1 0 29 0 0,-1 0-38 0 0,0 0-16 0 0,1 0-37 0 0,-1 0-42 0 0,1 0-49 0 0,0 0-51 0 0,0 0-49 0 0,0 0-42 0 0,0 0-38 0 0,1 0-129 0 0,-1 0-38 0 0,5 0-1341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31:14.9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631 553 5640 0 0,'0'0'124'0'0,"0"0"17"0"0,0 0 12 0 0,0-3-15 0 0,0 3-133 0 0,0-1 0 0 0,0 0 0 0 0,0 1 0 0 0,0-1 0 0 0,0 1 0 0 0,0-1 0 0 0,0 0 0 0 0,0 1 0 0 0,-1-1 0 0 0,1 1 0 0 0,0-1 0 0 0,0 1 0 0 0,-1-1 0 0 0,1 1 0 0 0,0-1 1 0 0,-1 1-1 0 0,1-1-5 0 0,-4-1 101 0 0,-2 1 56 0 0,3 1 176 0 0,1 1-36 0 0,-2-1-45 0 0,-1 0-43 0 0,0 0-39 0 0,0 0-36 0 0,0-1-34 0 0,2 1 9 0 0,-1 0 70 0 0,1 0-38 0 0,-4 0 45 0 0,2 0-93 0 0,-4 0 55 0 0,6 0-57 0 0,-2 3 167 0 0,3-2-229 0 0,1 0 0 0 0,-1 0-1 0 0,1 0 1 0 0,-1 1 0 0 0,0-2 0 0 0,1 1 0 0 0,-1 0 0 0 0,0 0 0 0 0,1 0 0 0 0,-1-1 0 0 0,0 1 0 0 0,0-1 0 0 0,0 0-1 0 0,0 1 1 0 0,0-1-29 0 0,-6 1 57 0 0,-1-1-35 0 0,8 0-22 0 0,1 0 0 0 0,-1 0 0 0 0,0 0 0 0 0,0 0 0 0 0,1 0 0 0 0,-1 0 0 0 0,0 0 0 0 0,1 0 0 0 0,-1 0 0 0 0,0 1 0 0 0,1-1 0 0 0,-1 0 0 0 0,1 0 0 0 0,-1 1 0 0 0,0-1 0 0 0,1 1 0 0 0,-1-1 0 0 0,1 0 0 0 0,-1 1 0 0 0,1-1 0 0 0,-1 1 0 0 0,1-1 0 0 0,-1 1 0 0 0,1-1 0 0 0,0 1 0 0 0,-1 0 0 0 0,1-1 0 0 0,-1 1 0 0 0,1-1 0 0 0,0 1 0 0 0,-1-1 0 0 0,1 1 0 0 0,-1-1 0 0 0,1 1 0 0 0,-1-1 0 0 0,1 1 0 0 0,-1-1 0 0 0,0 1 0 0 0,1-1 0 0 0,-1 0 0 0 0,1 0 0 0 0,-1 1 0 0 0,0-1 0 0 0,1 0 0 0 0,-1 0 0 0 0,0 0 0 0 0,1 1 0 0 0,-1-1 0 0 0,0 0 0 0 0,1 0 0 0 0,-1 0 0 0 0,0 0 0 0 0,0 0 0 0 0,0 0 0 0 0,-1 0 0 0 0,0 0 0 0 0,0 0 0 0 0,0 1 0 0 0,1-1 0 0 0,-1 1 0 0 0,0-1 0 0 0,1 1 0 0 0,-1 0 0 0 0,0 0 0 0 0,1-1 0 0 0,-1 1 0 0 0,1 0 0 0 0,-1 0 0 0 0,1 0 0 0 0,-1 0 0 0 0,1 0 0 0 0,-1 0 0 0 0,0 0 0 0 0,1-1 0 0 0,-1 1 0 0 0,0-1 0 0 0,0 1 0 0 0,1-1 0 0 0,-1 0 0 0 0,0 0 0 0 0,0 0 0 0 0,-14 3 0 0 0,0 10 12 0 0,1 0 36 0 0,2-7-22 0 0,12-6-21 0 0,1 1 0 0 0,-1-1 0 0 0,1 1 0 0 0,0 0 0 0 0,0-1 0 0 0,-1 1 0 0 0,1 0 0 0 0,0-1 0 0 0,0 1 0 0 0,0 0 0 0 0,0-1 0 0 0,0 1 0 0 0,0 0 0 0 0,0-1 0 0 0,0 1-5 0 0,0-1 0 0 0,0 5 30 0 0,0 0-35 0 0,0 13-190 0 0,3-14 188 0 0,7 1-9 0 0,-6 1 16 0 0,-3-5 0 0 0,-1-1 0 0 0,0 1 0 0 0,0-1 0 0 0,1 1 0 0 0,-1-1 0 0 0,0 0 0 0 0,1 1 0 0 0,-1-1 0 0 0,0 0 0 0 0,1 1 0 0 0,-1-1 0 0 0,0 0 0 0 0,1 1 0 0 0,-1-1 0 0 0,1 0 0 0 0,-1 0 0 0 0,1 1 0 0 0,-1-1 0 0 0,1 0 0 0 0,-1 0 0 0 0,1 0 0 0 0,-1 0 0 0 0,1 0 0 0 0,-1 0 0 0 0,1 1 0 0 0,-1-1 0 0 0,1 0 0 0 0,-1-1 0 0 0,1 1 0 0 0,-1 0 0 0 0,1 0 0 0 0,-1 0 0 0 0,2 0 0 0 0,0 0 0 0 0,-1 0 0 0 0,1 1 0 0 0,0-1 0 0 0,-1 0 0 0 0,1 1 0 0 0,0-1 0 0 0,-1 1 0 0 0,1 0 0 0 0,-1 0 0 0 0,1-1 0 0 0,-1 1 0 0 0,0 0 0 0 0,1 0 0 0 0,6 4 0 0 0,22 8 18 0 0,-22-10-10 0 0,0 0 1 0 0,-1 1 0 0 0,1 0 0 0 0,-1 0 0 0 0,0 0 0 0 0,0 1 0 0 0,6 5-9 0 0,2 3 0 0 0,-10-10 0 0 0,-4-3 0 0 0,0 0 0 0 0,-1 0 0 0 0,1 1 0 0 0,0-1 0 0 0,-1 0 0 0 0,1 1 0 0 0,-1-1 0 0 0,1 0 0 0 0,-1 1 0 0 0,1-1 0 0 0,-1 1 0 0 0,1-1 0 0 0,-1 1 0 0 0,1-1 0 0 0,-1 1 0 0 0,1 0 0 0 0,-1-1 0 0 0,0 1 0 0 0,1-1 0 0 0,-1 1 0 0 0,0 0 0 0 0,0 0 0 0 0,3 4 0 0 0,-3-4 0 0 0,1 0 0 0 0,0 0 0 0 0,0 0 0 0 0,0 0 0 0 0,-1 0 0 0 0,1 0 0 0 0,0 0 0 0 0,0-1 0 0 0,0 1 0 0 0,0 0 0 0 0,0 0 0 0 0,1-1 0 0 0,-1 1 0 0 0,0-1 0 0 0,0 1 0 0 0,0-1 0 0 0,0 0 0 0 0,-1 1 0 0 0,1-1 0 0 0,0 0 0 0 0,0 1 0 0 0,-1-1 0 0 0,1 1 0 0 0,0-1 0 0 0,-1 0 0 0 0,1 1 0 0 0,-1 0 0 0 0,1-1 0 0 0,-1 1 0 0 0,1-1 0 0 0,-1 1 0 0 0,1 0 0 0 0,-1-1 0 0 0,1 1 0 0 0,-1 0 0 0 0,0 0 0 0 0,1-1 0 0 0,-1 1 0 0 0,0 0 0 0 0,0 0 0 0 0,0-1 0 0 0,1 1 0 0 0,-1 0 0 0 0,0 0 0 0 0,0 0 0 0 0,0 31 10 0 0,0-30-3 0 0,0 0 0 0 0,0 1 0 0 0,0-1 0 0 0,0 0 0 0 0,0 1 0 0 0,0-1-1 0 0,0 0 1 0 0,-1 1 0 0 0,0-1 0 0 0,1 0 0 0 0,-1 0 0 0 0,0 1 0 0 0,0-1-1 0 0,0 0 1 0 0,0 0 0 0 0,0 0 0 0 0,-1 0 0 0 0,1 0 0 0 0,-1-1 0 0 0,1 1-1 0 0,-1 0-6 0 0,-11 14 80 0 0,10-11-51 0 0,3-5-21 0 0,0 1 1 0 0,0 0-1 0 0,-1-1 0 0 0,1 1 1 0 0,0 0-1 0 0,-1-1 0 0 0,1 1 1 0 0,0-1-1 0 0,-1 1 0 0 0,1-1 1 0 0,-1 1-1 0 0,1-1 0 0 0,-1 1 1 0 0,1-1-1 0 0,-1 1 0 0 0,0-1 1 0 0,1 0-1 0 0,-1 1 0 0 0,1-1 1 0 0,-1 0-1 0 0,0 1 0 0 0,0-1-8 0 0,-4 2 35 0 0,2 1-2 0 0,0-1 1 0 0,-1 0-1 0 0,1 1 1 0 0,0 0-1 0 0,1 0 1 0 0,-3 2-34 0 0,-7 7 80 0 0,0-3-37 0 0,-51 23 93 0 0,59-30-126 0 0,-2-1-7 0 0,-16-1-5 0 0,9 0-10 0 0,11 0-59 0 0,2 0-57 0 0,0 0-21 0 0</inkml:trace>
  <inkml:trace contextRef="#ctx0" brushRef="#br0" timeOffset="545.39">789 979 5960 0 0,'0'0'132'0'0,"0"0"17"0"0,0 0 12 0 0,0 2-17 0 0,0 7-116 0 0,0 11 19 0 0,0-14 27 0 0,0 1 81 0 0,0-4 132 0 0,2 0 8 0 0,-1-3-137 0 0,-1 0-64 0 0,0 0-56 0 0,1 1-44 0 0,0-1-73 0 0,2 3-197 0 0,-2-2 234 0 0,1 0 79 0 0,-2-1 24 0 0,1 1 34 0 0,0 0 55 0 0,-1-1 53 0 0,1 1 59 0 0,-1 0 64 0 0,1-1 71 0 0,-1 1 76 0 0,0 0 81 0 0,1 0 89 0 0,-5-11-555 0 0,1 7-34 0 0,-4-3-36 0 0,7 6-18 0 0,0-1-1 0 0,0 0 1 0 0,0 0 0 0 0,-1 0 0 0 0,1 0 0 0 0,0 0 0 0 0,0 0 0 0 0,0 0-1 0 0,0 0 1 0 0,1 0 0 0 0,-1 0 0 0 0,0 0 0 0 0,0 0 0 0 0,0 0 0 0 0,1 0-1 0 0,-1 0 1 0 0,1 0 0 0 0,-1 0 0 0 0,1 0 0 0 0,-1 0 0 0 0,1 0 0 0 0,-1 1 0 0 0,2-2 0 0 0,-1 0 2 0 0,0 0 0 0 0,0 0 0 0 0,0 0 0 0 0,0 0 0 0 0,0 0 0 0 0,-1-1 0 0 0,1 1 0 0 0,0-2-2 0 0,-1-44 144 0 0,-1 47-140 0 0,1-1 0 0 0,0 1 1 0 0,0-1-1 0 0,1 1 0 0 0,-1-1 0 0 0,0 1 0 0 0,0-1 0 0 0,1 1 1 0 0,-1 0-1 0 0,1-1 0 0 0,-1 1 0 0 0,1-1 0 0 0,-1 1 1 0 0,1 0-1 0 0,0-1 0 0 0,0 1-4 0 0,11-22 90 0 0,-1 7-31 0 0,-2 0-20 0 0,-4 16-25 0 0,-1 1-3 0 0,12-1 0 0 0,0 2-11 0 0,12 14 0 0 0,-22-6 0 0 0,4-4 0 0 0,-5 4 0 0 0,2-5 0 0 0,-7-5 0 0 0,1 0 0 0 0,-1 0 0 0 0,1 1 0 0 0,-1-1 0 0 0,1 0 0 0 0,-1 0 0 0 0,0 1 0 0 0,1-1 0 0 0,-1 1 0 0 0,0-1 0 0 0,1 0 0 0 0,-1 1 0 0 0,0-1 0 0 0,1 1 0 0 0,-1-1 0 0 0,0 0 0 0 0,0 1 0 0 0,0-1 0 0 0,1 1 0 0 0,-1-1 0 0 0,0 1 0 0 0,0-1 0 0 0,0 1 0 0 0,0-1 0 0 0,0 1 0 0 0,0-1 0 0 0,0 1 0 0 0,0-1 0 0 0,0 1 0 0 0,0-1 0 0 0,0 1 0 0 0,0 0 0 0 0,0 0 6 0 0,0 1 0 0 0,0 0 0 0 0,0-1 1 0 0,0 1-1 0 0,1-1 0 0 0,-1 1 0 0 0,1 0 0 0 0,-1-1 1 0 0,1 1-1 0 0,0-1 0 0 0,0 1 0 0 0,-1-1 1 0 0,1 0-1 0 0,0 1 0 0 0,0-1 0 0 0,0 0 0 0 0,1 0 1 0 0,0 2-7 0 0,1 3 77 0 0,-3 3-71 0 0,-1-6 8 0 0,1 10 67 0 0,0-10-5 0 0,0-1-10 0 0,0 2-45 0 0,0 2 3 0 0,0 16 55 0 0,0-12-57 0 0,0-7 32 0 0,0 0-1 0 0,0 0-70 0 0,0 0-70 0 0,0-1-69 0 0,0 0-101 0 0,0 0-120 0 0,0-2-106 0 0,0 1 63 0 0,0-1-39 0 0,0 0-545 0 0,0 0-429 0 0,0 0-815 0 0</inkml:trace>
  <inkml:trace contextRef="#ctx0" brushRef="#br0" timeOffset="1605.03">1231 458 5384 0 0,'-17'0'467'0'0,"1"0"-65"0"0,-2 0 16 0 0,-8 0 135 0 0,21 3-265 0 0,4-2-257 0 0,0 0-8 0 0,0 0 1 0 0,0 0-1 0 0,0 0 1 0 0,0 0-1 0 0,0 0 1 0 0,-1-1-1 0 0,1 1 1 0 0,0 0-1 0 0,0 0 1 0 0,-1-1-1 0 0,1 1 1 0 0,-2-1-24 0 0,-10 2 165 0 0,9-3-139 0 0,4 1-22 0 0,-8 5 32 0 0,-9 4 32 0 0,3-4-56 0 0,9 6-12 0 0,-5-6 0 0 0,9-4 0 0 0,1 0 0 0 0,-1-1 0 0 0,1 1 0 0 0,0 0 0 0 0,0 0 0 0 0,-1 0 0 0 0,1-1 0 0 0,0 1 0 0 0,0 0 0 0 0,0 0 0 0 0,0 0 0 0 0,0 0 0 0 0,0 0 0 0 0,0 0 0 0 0,3 15 0 0 0,-3-15 0 0 0,1 0 0 0 0,0 0 0 0 0,-1 0 0 0 0,1 0 0 0 0,0-1 0 0 0,0 1 0 0 0,0 0 0 0 0,-1 0 0 0 0,1-1 0 0 0,0 1 0 0 0,0 0 0 0 0,0-1 0 0 0,0 1 0 0 0,0-1 0 0 0,0 0 0 0 0,1 1 0 0 0,9 5 0 0 0,-6 5 0 0 0,24 5 0 0 0,-18-12 0 0 0,-10-3 0 0 0,0-1 0 0 0,0 0 0 0 0,1 1 0 0 0,-1-1 0 0 0,0 1 0 0 0,0-1 0 0 0,0 1 0 0 0,0 0 0 0 0,0-1 0 0 0,0 1 0 0 0,0 0 0 0 0,-1 0 0 0 0,1 0 0 0 0,0 0 0 0 0,0-1 0 0 0,-1 1 0 0 0,1 0 0 0 0,0 1 0 0 0,1 3 0 0 0,-1-4 0 0 0,-1-1 0 0 0,0 1 0 0 0,0 0 0 0 0,1-1 0 0 0,-1 1 0 0 0,0-1 0 0 0,1 1 0 0 0,-1 0 0 0 0,1-1 0 0 0,-1 1 0 0 0,1-1 0 0 0,-1 1 0 0 0,1-1 0 0 0,-1 1 0 0 0,1-1 0 0 0,-1 0 0 0 0,1 1 0 0 0,0-1 0 0 0,-1 0 0 0 0,1 1 0 0 0,0-1 0 0 0,0 0 0 0 0,3 3 0 0 0,-3-3 0 0 0,0 1 0 0 0,0-1 0 0 0,0 1 0 0 0,0 0 0 0 0,0 0 0 0 0,0 0 0 0 0,-1-1 0 0 0,1 1 0 0 0,0 0 0 0 0,-1 0 0 0 0,1 0 0 0 0,0 0 0 0 0,-1 0 0 0 0,0 0 0 0 0,1 0 0 0 0,-1 1 0 0 0,7 9 0 0 0,4-5 18 0 0,-10-5-13 0 0,0-1 0 0 0,0 1 0 0 0,0-1 0 0 0,0 1 1 0 0,0-1-1 0 0,0 1 0 0 0,0-1 0 0 0,0 1 0 0 0,0 0 0 0 0,0 0 0 0 0,0-1 0 0 0,-1 1 0 0 0,1 0 1 0 0,0 0-1 0 0,-1 0 0 0 0,1 0-5 0 0,0 5 31 0 0,0 1 5 0 0,2-1 61 0 0,5 4-5 0 0,11 24 183 0 0,-19-34-274 0 0,2 6 47 0 0,-1 1 48 0 0,-1 2 70 0 0,0 6 147 0 0,-1-2 2 0 0,1-2-93 0 0,0-11-218 0 0,0 0 0 0 0,0 0-1 0 0,1 0 1 0 0,-1 0 0 0 0,0 0 0 0 0,0 0 0 0 0,0 0 0 0 0,0 1 0 0 0,0-1 0 0 0,0 0 0 0 0,0 0 0 0 0,0 0 0 0 0,0 0 0 0 0,0 0 0 0 0,0 0 0 0 0,0 0 0 0 0,0 0-1 0 0,0 0 1 0 0,-1 0 0 0 0,1 1 0 0 0,0-1 0 0 0,0 0 0 0 0,0 0 0 0 0,0 0 0 0 0,0 0 0 0 0,0 0 0 0 0,0 0 0 0 0,0 0 0 0 0,0 0 0 0 0,0 0 0 0 0,0 0-1 0 0,0 0 1 0 0,0 0 0 0 0,0 0 0 0 0,0 0 0 0 0,0 0 0 0 0,-1 1 0 0 0,1-1 0 0 0,0 0 0 0 0,0 0 0 0 0,0 0 0 0 0,0 0 0 0 0,0 0 0 0 0,0 0 0 0 0,0 0-1 0 0,0 0 1 0 0,0 0 0 0 0,0 0 0 0 0,-1 0 0 0 0,1 0 0 0 0,0 0 0 0 0,0 0 0 0 0,0 0 0 0 0,0 0 0 0 0,0 0 0 0 0,0 0 0 0 0,0-1-4 0 0,-7 3 135 0 0,1 4-7 0 0,-1 0 21 0 0,-2-4 23 0 0,9 1-79 0 0,0-3-92 0 0,0 1-1 0 0,0-1 1 0 0,0 1 0 0 0,0-1-1 0 0,0 1 1 0 0,0-1-1 0 0,0 1 1 0 0,0 0 0 0 0,0-1-1 0 0,-1 1 1 0 0,1-1 0 0 0,0 0-1 0 0,0 1 1 0 0,0-1 0 0 0,-1 1-1 0 0,1-1 1 0 0,0 1-1 0 0,-1-1 1 0 0,1 1 0 0 0,0-1-1 0 0,-1 0 1 0 0,1 1 0 0 0,0-1-1 0 0,-1 0 1 0 0,1 1 0 0 0,-1-1-1 0 0,1 0 1 0 0,-1 0-1 0 0,1 1 1 0 0,-1-1 0 0 0,1 0-1 0 0,-1 0 1 0 0,1 0 0 0 0,-1 0-1 0 0,1 1 1 0 0,-1-1 0 0 0,1 0-1 0 0,-1 0 1 0 0,1 0 0 0 0,-1 0-1 0 0,1 0 1 0 0,-1 0-1 0 0,1-1 1 0 0,-1 1 0 0 0,1 0-1 0 0,-1 0 0 0 0,-15-3 43 0 0,8-2-34 0 0,-4-1-9 0 0,3 4-33 0 0,7 2-42 0 0,2-2-34 0 0,0-9-155 0 0,0 8-21 0 0</inkml:trace>
  <inkml:trace contextRef="#ctx0" brushRef="#br0" timeOffset="13467.9">379 158 5520 0 0,'0'0'158'0'0,"0"0"52"0"0,0 0 106 0 0,0 0 41 0 0,0 0 10 0 0,-3 3-22 0 0,-7 8-94 0 0,7-9-106 0 0,0 0-49 0 0,1-2-32 0 0,-1 0-30 0 0,0 0-12 0 0,1 1 29 0 0,-4 12 147 0 0,-4 0-6 0 0,8-10-56 0 0,0 0-50 0 0,1 0-30 0 0,1 1-29 0 0,0-1-6 0 0,0-1 23 0 0,-13 14 134 0 0,11-14-154 0 0,1-1-1 0 0,-1 1 1 0 0,1 0 0 0 0,-1-1-1 0 0,1 1 1 0 0,0 0-1 0 0,-1 0 1 0 0,1 1-24 0 0,-2 14 169 0 0,3-13-141 0 0,-1-1 1 0 0,1 1-1 0 0,-1-1 1 0 0,0 1-1 0 0,1-1 1 0 0,-1 0-1 0 0,-1 1 1 0 0,0 0-29 0 0,-3 12 94 0 0,-1 10-52 0 0,1-11-21 0 0,3-12-17 0 0,1 1 1 0 0,0-1-1 0 0,0 1 0 0 0,0-1 0 0 0,0 1 1 0 0,1 0-1 0 0,-1-1 0 0 0,1 1 1 0 0,0 2-5 0 0,-1 7 19 0 0,0 0 0 0 0,-1 0-1 0 0,-1-1 1 0 0,-2 9-19 0 0,4-17 5 0 0,0 3 8 0 0,0 0-1 0 0,0 0 1 0 0,1 1 0 0 0,0-1 0 0 0,0 4-13 0 0,1-4 12 0 0,-1 1 0 0 0,0-1 1 0 0,-1 0-1 0 0,1 0 0 0 0,-2 5-12 0 0,-3 4 28 0 0,3-10-20 0 0,0 1 0 0 0,1-1 1 0 0,0 1-1 0 0,0-1 0 0 0,0 1 0 0 0,1 3-8 0 0,0 111 107 0 0,0 53-32 0 0,0-160-75 0 0,1 0 0 0 0,1 0 0 0 0,0 0 0 0 0,1 0 0 0 0,0-3 0 0 0,-1 1 0 0 0,-1-1 0 0 0,0 11 0 0 0,0-15 0 0 0,-1-1 0 0 0,1 1 0 0 0,0 0-1 0 0,0-1 1 0 0,1 1 0 0 0,1 2 0 0 0,2 8 11 0 0,0 9 24 0 0,-2-8-8 0 0,1-5-62 0 0,0-3-50 0 0,1 2-70 0 0,0-4 10 0 0,0 2-71 0 0,-2 3-62 0 0,-3 3-56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1:46:40.971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2162 521 7584 0 0,'3'0'222'0'0,"3"0"-64"0"0,-2 0-18 0 0,-2 0 40 0 0,-1 0 144 0 0,-1 0 262 0 0,0 0 20 0 0,0 0-10 0 0,0 0-51 0 0,0 0-22 0 0,0 0-3 0 0,0 0-218 0 0,0 0-131 0 0,0 0-39 0 0,0 0 13 0 0,0 0 46 0 0,0 0-20 0 0,0 2-2 0 0,0 4-61 0 0,0 7 176 0 0,0-9-189 0 0,0 0-55 0 0,2 4 138 0 0,3 2-100 0 0,-1 3 40 0 0,-1 4 45 0 0,-2 3 52 0 0,-1 5-29 0 0,-1 26 175 0 0,5-19-188 0 0,1-16-85 0 0,-3-9-47 0 0,0-1 0 0 0,-1 1 0 0 0,0 0 0 0 0,0-1 0 0 0,0 1 0 0 0,-1 0-41 0 0,0 5 64 0 0,-1 9 50 0 0,5-4 14 0 0,-2-12-101 0 0,0 2 19 0 0,0 0 0 0 0,0 0 0 0 0,0 0 0 0 0,-1 0 0 0 0,0 0 1 0 0,0 6-47 0 0,-1 20 150 0 0,0 42 325 0 0,0-73-458 0 0,0 0 0 0 0,0-1 1 0 0,0 1-1 0 0,1 0 0 0 0,-1-1 0 0 0,0 1 1 0 0,1 0-1 0 0,-1-1 0 0 0,1 1 0 0 0,0-1 1 0 0,-1 1-1 0 0,1-1 0 0 0,0 1 0 0 0,0-1-17 0 0,5 12 109 0 0,-4 1-20 0 0,-3 4 44 0 0,1-14-87 0 0,0 0 0 0 0,-1 0 0 0 0,1 0-1 0 0,1 0 1 0 0,-1 0 0 0 0,0 0 0 0 0,1 0 0 0 0,0 0 0 0 0,0 0-1 0 0,0 0-45 0 0,4 4 81 0 0,-4-6-64 0 0,0-1 0 0 0,0 0 0 0 0,0 1 0 0 0,0-1 0 0 0,-1 1 0 0 0,1-1 0 0 0,0 1 0 0 0,-1 0 0 0 0,1-1 0 0 0,-1 1 0 0 0,0 0 0 0 0,0-1 0 0 0,1 1 0 0 0,-1 0-17 0 0,0 2 49 0 0,0 1 38 0 0,0 12 304 0 0,0-10-254 0 0,0 0-69 0 0,0-2-111 0 0,0-3 122 0 0,0-2-31 0 0,0 0-101 0 0,0 0-13 0 0,0 0 4 0 0,0 0-34 0 0,0 0-16 0 0,0 0-36 0 0,0 0-39 0 0,0 0-45 0 0,0 0-48 0 0,0 0-46 0 0,0 0-42 0 0,0 0-37 0 0,0 0-266 0 0,0 0-62 0 0,0 0-50 0 0,0 0-35 0 0,0 0-1468 0 0,0 0-1302 0 0</inkml:trace>
  <inkml:trace contextRef="#ctx0" brushRef="#br0" timeOffset="-1303.92">95 1278 5152 0 0,'0'0'116'0'0,"0"0"17"0"0,0 0 10 0 0,0 0-38 0 0,0 0 22 0 0,0 0 74 0 0,0 0 198 0 0,0 0 358 0 0,0 0 38 0 0,0 0-38 0 0,0 0-506 0 0,0 0 78 0 0,0 0 179 0 0,0 3-17 0 0,0-3-472 0 0,0 1 1 0 0,0-1-1 0 0,1 1 1 0 0,-1-1 0 0 0,0 0-1 0 0,0 1 1 0 0,0-1-1 0 0,0 1 1 0 0,1-1-1 0 0,-1 1 1 0 0,0-1 0 0 0,0 0-1 0 0,1 1 1 0 0,-1-1-1 0 0,0 0 1 0 0,1 1 0 0 0,-1-1-1 0 0,0 0 1 0 0,1 1-1 0 0,-1-1 1 0 0,1 0-1 0 0,-1 0 1 0 0,0 1 0 0 0,1-1-1 0 0,-1 0 1 0 0,1 0-20 0 0,19 5 473 0 0,10-5 130 0 0,-11-1-133 0 0,-4 1 148 0 0,-10 0-327 0 0,-1-1-62 0 0,-2 1-51 0 0,0-1-43 0 0,1-1 13 0 0,-2-1-7 0 0,1 0 1 0 0,0 0 11 0 0,1 0-22 0 0,1 2-11 0 0,-1-1-14 0 0,-1 0-2 0 0,-1-3 112 0 0,-1 1-57 0 0,0 0 43 0 0,0 0-88 0 0,0 2-66 0 0,0 1 1 0 0,0-1-1 0 0,0 0 1 0 0,0 0-1 0 0,0 0 1 0 0,0 0-1 0 0,1 1 1 0 0,-1-1-1 0 0,0 0 1 0 0,1 0 0 0 0,0-1-49 0 0,6-1 208 0 0,-7 4-194 0 0,1-1-1 0 0,-1 1 1 0 0,0 0-1 0 0,1 0 1 0 0,-1-1-1 0 0,1 1 1 0 0,-1 0-1 0 0,0-1 0 0 0,1 1 1 0 0,-1 0-1 0 0,0-1 1 0 0,1 1-1 0 0,-1-1 1 0 0,0 1-1 0 0,0 0 1 0 0,1-1-1 0 0,-1 1 1 0 0,0-1-1 0 0,0 1 1 0 0,0-1-1 0 0,0 1 1 0 0,1-1-1 0 0,-1 1 1 0 0,0-1-1 0 0,0 1 1 0 0,0-1-1 0 0,0 1 1 0 0,0-1-1 0 0,0 1 1 0 0,0-1-1 0 0,-1 1 0 0 0,1-1-13 0 0,0-6 147 0 0,0 5-102 0 0,0 0 0 0 0,0-1 0 0 0,0 1 1 0 0,0 0-1 0 0,0 0 0 0 0,0 0 0 0 0,1 0 0 0 0,-1-1 0 0 0,1 1 0 0 0,0-1-45 0 0,4-4 126 0 0,0-4 54 0 0,-2-5 44 0 0,-3-2-42 0 0,-1-28 221 0 0,2 32-309 0 0,2 3-45 0 0,2-4 46 0 0,-3 11-79 0 0,-1 1 0 0 0,0 0 0 0 0,0-1 0 0 0,0 1-1 0 0,0-1 1 0 0,-1 1 0 0 0,0-1 0 0 0,1 1 0 0 0,-1-1-16 0 0,-1-11 41 0 0,1 7-17 0 0,0 0 0 0 0,0 0 1 0 0,1 1-1 0 0,0-1 0 0 0,0-1-24 0 0,4-8 40 0 0,-3 11-30 0 0,0-1-1 0 0,-1 1 0 0 0,1-1 1 0 0,-1 0-1 0 0,-1 0 0 0 0,1 1-9 0 0,-2-17 46 0 0,1 5-21 0 0,0 1 0 0 0,3-15-25 0 0,8-7 64 0 0,-6-3-48 0 0,1 18-12 0 0,-4 18 7 0 0,-1 0 1 0 0,1 0-1 0 0,-1-1 0 0 0,-1 1 0 0 0,1-5-11 0 0,0 4 1 0 0,-1-1-1 0 0,1 1 0 0 0,1 0 1 0 0,-1 0-1 0 0,1 0 0 0 0,3-5 0 0 0,-4 6-6 0 0,1 2-22 0 0,-1-1 0 0 0,0 0 0 0 0,-1 1-1 0 0,1-1 1 0 0,-1 0 0 0 0,0-3 28 0 0,-1-15-70 0 0,0 1 69 0 0,1-7 207 0 0,0 26 22 0 0,0 3 10 0 0,0 0-27 0 0,0-2-128 0 0,-1-1-83 0 0,1 1-1 0 0,-1-1 1 0 0,0 1 0 0 0,0-1 0 0 0,0 1 0 0 0,0 0 0 0 0,0-1 0 0 0,-1 1 0 0 0,1 0-1 0 0,-1 0 1 0 0,1 0 0 0 0,-1 0 0 0 0,0 0 0 0 0,0 1 0 0 0,0-1 0 0 0,0 0-1 0 0,0 1 1 0 0,0-1 0 0 0,0 1 0 0 0,-1 0 0 0 0,-5-2-40 0 0,8 3 39 0 0,-1 0 0 0 0,1 0-1 0 0,0 0 1 0 0,0 0 0 0 0,-1 0 0 0 0,1 0 0 0 0,0 0-1 0 0,0 0 1 0 0,-1 0 0 0 0,1 0 0 0 0,0 0 0 0 0,0 0-1 0 0,0 0 1 0 0,-1-1 0 0 0,1 1 0 0 0,0 0 0 0 0,0 0-1 0 0,0 0 1 0 0,-1 0 0 0 0,1-1 0 0 0,0 1 0 0 0,0 0-1 0 0,0 0 1 0 0,0 0 0 0 0,0 0 0 0 0,-1-1 0 0 0,1 1-1 0 0,0 0 1 0 0,0 0 0 0 0,0-1 0 0 0,0 1 0 0 0,0 0 1 0 0,-1-9-88 0 0,1-7-90 0 0,0 14 231 0 0,0 2 13 0 0,0 0 4 0 0,0 0 2 0 0,2 2-12 0 0,9 11-48 0 0,-6 0-12 0 0,1-8 4 0 0,-5-5-2 0 0,-1 0 1 0 0,1 1-1 0 0,-1-1 0 0 0,1 0 1 0 0,-1 0-1 0 0,0 1 0 0 0,1-1 1 0 0,-1 0-1 0 0,1 1 1 0 0,-1-1-1 0 0,0 1 0 0 0,1-1 1 0 0,-1 0-1 0 0,0 1 0 0 0,0-1 1 0 0,1 1-1 0 0,-1-1 0 0 0,0 1 1 0 0,0-1-1 0 0,0 1 0 0 0,0-1 1 0 0,0 0-1 0 0,1 1 0 0 0,-1-1 1 0 0,0 1-1 0 0,0-1 0 0 0,0 1 1 0 0,0-1-1 0 0,0 1 0 0 0,-1-1 1 0 0,1 1-1 0 0,0 0-2 0 0,0 1 11 0 0,0-1 0 0 0,1 1 0 0 0,-1 0 0 0 0,0 0 0 0 0,1-1 0 0 0,-1 1 1 0 0,1 0-1 0 0,-1-1 0 0 0,1 1 0 0 0,0-1 0 0 0,0 1 0 0 0,0-1 0 0 0,0 1 0 0 0,0-1-11 0 0,3 6-10 0 0,-3-5 11 0 0,0 0-1 0 0,-1 0 0 0 0,0 0 1 0 0,1 0-1 0 0,-1 0 0 0 0,0 0 0 0 0,0-1 1 0 0,0 1-1 0 0,0 0 0 0 0,0 0 1 0 0,0 1-1 0 0,0-1 4 0 0,-1 0 1 0 0,1 0-1 0 0,0 0 1 0 0,0 0-1 0 0,1 0 1 0 0,-1 0 0 0 0,0-1-1 0 0,0 1 1 0 0,1 0-1 0 0,-1 0 1 0 0,2 1-5 0 0,2 5 9 0 0,-3-7-9 0 0,0 1 0 0 0,0-1 0 0 0,0 0 0 0 0,0 1 0 0 0,0-1 1 0 0,-1 1-1 0 0,1 0 0 0 0,-1-1 0 0 0,1 1 0 0 0,-1-1 0 0 0,0 1 0 0 0,0 0 0 0 0,1-1 0 0 0,-1 1 0 0 0,-1 1 0 0 0,1 0 0 0 0,0 0 0 0 0,1 0 0 0 0,-1 0 0 0 0,0 0 0 0 0,1 0 0 0 0,0 0 0 0 0,0 0 0 0 0,0 0 0 0 0,0-1 0 0 0,0 1 0 0 0,0 0 0 0 0,1 0 0 0 0,-1-1 0 0 0,1 1 0 0 0,1 1 0 0 0,0 0 0 0 0,-1 1 0 0 0,0-1 0 0 0,0 0 0 0 0,-1 1 0 0 0,1-1 0 0 0,-1 1 0 0 0,0-1 0 0 0,0 1 0 0 0,0 0 0 0 0,-1 0 0 0 0,0 3 0 0 0,0-5 0 0 0,0 1 0 0 0,1-1 0 0 0,-1 0 0 0 0,1 0 0 0 0,-1 0 0 0 0,1 1 0 0 0,0-1 0 0 0,0 0 0 0 0,0 0 0 0 0,2 2 0 0 0,1 5 0 0 0,17 69 0 0 0,-10-58 0 0 0,-6 6-10 0 0,7 0-39 0 0,5-4 44 0 0,-12-18 5 0 0,-1 1 0 0 0,0-1 0 0 0,-1 1 0 0 0,1 0 0 0 0,-1 0 0 0 0,0 1 0 0 0,0-1 0 0 0,2 7 11 0 0,6-8 32 0 0,-11-4-42 0 0,1 0 1 0 0,-1-1-1 0 0,0 1 0 0 0,0-1 1 0 0,1 1-1 0 0,-1 0 1 0 0,0-1-1 0 0,0 1 1 0 0,0 0-1 0 0,0-1 0 0 0,0 1 1 0 0,0 0-1 0 0,1-1 1 0 0,-2 1-1 0 0,1 0-1 0 0,0 1 53 0 0,3-2 11 0 0,14 0 17 0 0,-11 0-55 0 0,-3 0-5 0 0,3-2 43 0 0,0-7-18 0 0,-1 1-1 0 0,0-1 0 0 0,0 0 0 0 0,0-1-45 0 0,-5 10 1 0 0,1-2 5 0 0,0-1-1 0 0,0 0 1 0 0,-1 1 0 0 0,1-1 0 0 0,-1 0 0 0 0,1 0 0 0 0,-1 1-1 0 0,0-1 1 0 0,0 0 0 0 0,0 0 0 0 0,0 1 0 0 0,-1-1 0 0 0,0-2-6 0 0,1 2 8 0 0,-1-1 0 0 0,1 0 0 0 0,0 0 0 0 0,0 1 0 0 0,0-1 0 0 0,0 0 1 0 0,1 0-1 0 0,-1 0 0 0 0,1 1 0 0 0,0-1-8 0 0,2-5 3 0 0,0 1 1 0 0,-1-1-1 0 0,0 0 1 0 0,-1 0-1 0 0,0 0 1 0 0,0 0-1 0 0,-1-8-3 0 0,0 5 20 0 0,0 4-12 0 0,0-1 1 0 0,0 1-1 0 0,1 0 0 0 0,1-8-8 0 0,8-15 0 0 0,-3 4 0 0 0,7-28 0 0 0,-3 26 0 0 0,-8 16 0 0 0,-3 11 0 0 0,0-1 0 0 0,1 1 0 0 0,-1 0 0 0 0,1-1 0 0 0,0 1 0 0 0,-1 0 0 0 0,1 0 0 0 0,0 0 0 0 0,1 0 0 0 0,-1 0 0 0 0,0 0 0 0 0,0 0 0 0 0,1 0 0 0 0,-1 0 0 0 0,1 0 0 0 0,0 0 0 0 0,0 0 0 0 0,-1 0 0 0 0,1 0 0 0 0,-1 0 0 0 0,1 0 0 0 0,-1-1 0 0 0,0 1 0 0 0,0 0 0 0 0,0-1 0 0 0,0 1 0 0 0,-1-1 0 0 0,1 1 0 0 0,-1-1 0 0 0,1 0 0 0 0,-1 1 0 0 0,1-1 0 0 0,0 1 0 0 0,0 0 0 0 0,0-1 0 0 0,0 1 0 0 0,0 0 0 0 0,0 0 0 0 0,1 0 0 0 0,-1 0 0 0 0,1 0 0 0 0,-1 0 0 0 0,1 0 0 0 0,1-2 0 0 0,0 0 0 0 0,0 0 0 0 0,0 0 0 0 0,-1 0 0 0 0,2-2 0 0 0,-3 3 0 0 0,0 0 0 0 0,1 0 0 0 0,0 0 0 0 0,-1 1 0 0 0,1-1 0 0 0,0 1 0 0 0,1-1 0 0 0,-1 1 0 0 0,0 0 0 0 0,1 0 0 0 0,-1 0 0 0 0,1 0 0 0 0,0-1 0 0 0,10-2 0 0 0,-7-5 0 0 0,4 4 0 0 0,-5-4 0 0 0,6 5-10 0 0,-6-6-33 0 0,-4 11 42 0 0,-1-1-1 0 0,1 1 0 0 0,0 0 1 0 0,-1-1-1 0 0,1 1 1 0 0,0 0-1 0 0,-1 0 1 0 0,1 0-1 0 0,0 0 1 0 0,-1-1-1 0 0,1 1 1 0 0,0 0-1 0 0,-1 0 1 0 0,1 0-1 0 0,0 0 2 0 0,-1 0 0 0 0,7-1-54 0 0,-7 1 54 0 0,1 0 0 0 0,-1 0-1 0 0,0 0 1 0 0,0 0 0 0 0,0 0 0 0 0,0 0 0 0 0,0 0 0 0 0,1 0-1 0 0,-1 0 1 0 0,0 0 0 0 0,0 0 0 0 0,0 0 0 0 0,0 0 0 0 0,1 0-1 0 0,-1 0 1 0 0,0 0 0 0 0,0 0 0 0 0,0 0 0 0 0,0 0 0 0 0,0 0-1 0 0,1 0 1 0 0,-1 0 0 0 0,0 0 0 0 0,0 0 0 0 0,0 0 0 0 0,0 0-1 0 0,0 0 1 0 0,0 0 0 0 0,1 1 0 0 0,-1-1 0 0 0,0 0 0 0 0,0 0-1 0 0,0 0 1 0 0,0 0 0 0 0,8 16 1 0 0,-7-16-2 0 0,4 9 1 0 0,-4-8-1 0 0,0 1 0 0 0,0-1 0 0 0,0 0 0 0 0,-1 1 0 0 0,1 0 0 0 0,0-1 1 0 0,-1 1-1 0 0,1-1 0 0 0,-1 1 0 0 0,0 0 0 0 0,1 1 1 0 0,2 2-43 0 0,0-2 37 0 0,-2-1 2 0 0,10 22 3 0 0,-6-16 1 0 0,-4-6-3 0 0,0-1-1 0 0,0 0 0 0 0,0 1 1 0 0,0-1-1 0 0,-1 1 1 0 0,1-1-1 0 0,0 1 1 0 0,-1 0-1 0 0,1-1 1 0 0,-1 1-1 0 0,0 0 1 0 0,0-1-1 0 0,0 1 1 0 0,1 0-1 0 0,-2 1 4 0 0,2 1-1 0 0,-1-1 0 0 0,1 1 0 0 0,-1 0 0 0 0,1 0 0 0 0,0 0 0 0 0,1 0 0 0 0,-1 0-1 0 0,1-1 1 0 0,-1 1 0 0 0,3 2 1 0 0,-4-4 0 0 0,1 0 0 0 0,0 0 0 0 0,-1-1 0 0 0,0 1 0 0 0,1 0 0 0 0,-1 0 0 0 0,0 0 0 0 0,0 0 0 0 0,0-1 0 0 0,0 1 0 0 0,0 2 0 0 0,-1-1 0 0 0,1 0 0 0 0,0-1 0 0 0,0 1 0 0 0,0 0 0 0 0,1 0 0 0 0,-1-1 0 0 0,1 1 0 0 0,0 1 0 0 0,6 16 0 0 0,-2-9 0 0 0,-1 1 0 0 0,-1-1 0 0 0,0 1 0 0 0,0-1 0 0 0,-1 1 0 0 0,0 7 0 0 0,-2-12 0 0 0,1 0 0 0 0,0-1 0 0 0,0 1 0 0 0,0 0 0 0 0,1-1 0 0 0,0 1 0 0 0,3 9 0 0 0,0 16 0 0 0,-1-18 0 0 0,-1-5 0 0 0,-1 0 0 0 0,-1 1 0 0 0,1-1 0 0 0,-1 0 0 0 0,-1 1 0 0 0,0 1 0 0 0,0 1 0 0 0,0-4 0 0 0,0 0 0 0 0,0 1 0 0 0,1-1 0 0 0,1 8 0 0 0,2-2-1 0 0,-2-5 18 0 0,0 0 1 0 0,0 1 0 0 0,0-1-1 0 0,-1 0 1 0 0,-1 1-1 0 0,0 1-17 0 0,0-7 10 0 0,1 0 0 0 0,-1 0-1 0 0,1 0 1 0 0,0 0-1 0 0,0 0 1 0 0,0 0 0 0 0,1-1-1 0 0,-1 1 1 0 0,1 0-1 0 0,1 2-9 0 0,-1-2 17 0 0,-1 0-1 0 0,-1 1 1 0 0,1-1 0 0 0,0 0-1 0 0,-1 1 1 0 0,0-1-1 0 0,0 0 1 0 0,0 1-1 0 0,-1 3-16 0 0,0 8 27 0 0,1-7-161 0 0,0-2 110 0 0,0-1 93 0 0,1 1 117 0 0,0-6-111 0 0,1 0-44 0 0,-1 0-48 0 0,0-1-37 0 0,0 0-25 0 0,0 0-37 0 0,0 0-39 0 0,1 0-44 0 0,-1 0-46 0 0,1 0-52 0 0,0 0-55 0 0,0-1-61 0 0,0 1 172 0 0,0 0 47 0 0,-1 0-3 0 0,1 0-43 0 0,-1 0-3 0 0,0 0-44 0 0,0 0-50 0 0,0 0-58 0 0,0 0-61 0 0,-1 0-58 0 0,1 0-50 0 0,-1 0-45 0 0,0 0-171 0 0,0 0-44 0 0,0 0-208 0 0,0 0-562 0 0</inkml:trace>
  <inkml:trace contextRef="#ctx0" brushRef="#br0" timeOffset="-477.12">1278 757 6000 0 0,'0'0'174'0'0,"1"0"-45"0"0,1 0-10 0 0,2 0 41 0 0,3 0 131 0 0,-5 0 246 0 0,-2 0 21 0 0,3 0-13 0 0,7 0-62 0 0,-10 0-475 0 0,1 0 0 0 0,-1 0 0 0 0,0 0-1 0 0,0 0 1 0 0,0 0 0 0 0,0 0 0 0 0,0 0 0 0 0,0 0 0 0 0,0 0 0 0 0,0 0 0 0 0,0 0 0 0 0,0 0 0 0 0,1 0 0 0 0,-1 0 0 0 0,0 0 0 0 0,0 0 0 0 0,0 0-1 0 0,0 0 1 0 0,0 0 0 0 0,0 0 0 0 0,0 0 0 0 0,0 0 0 0 0,0 0 0 0 0,0 0 0 0 0,0 1 0 0 0,1-1 0 0 0,-1 0 0 0 0,0 0 0 0 0,0 0 0 0 0,0 0 0 0 0,0 0-1 0 0,0 0 1 0 0,0 0 0 0 0,0 0 0 0 0,0 0 0 0 0,0 0 0 0 0,0 0 0 0 0,0 0 0 0 0,0 0 0 0 0,0 1 0 0 0,0-1 0 0 0,0 0 0 0 0,0 0 0 0 0,0 0 0 0 0,0 0-1 0 0,0 0 1 0 0,0 0 0 0 0,0 0 0 0 0,0 0 0 0 0,0 0 0 0 0,0 0 0 0 0,0 1 0 0 0,0-1 0 0 0,0 0 0 0 0,0 0 0 0 0,0 0 0 0 0,0 0-8 0 0,0 11 448 0 0,0-9-12 0 0,0-2-52 0 0,0 0-28 0 0,0 3-4 0 0,0 2-115 0 0,0 1-41 0 0,0 5 96 0 0,0 0-98 0 0,0 15 135 0 0,0-17-201 0 0,0-1 41 0 0,0 1-31 0 0,2-2-38 0 0,0 0-16 0 0,2 2 1 0 0,2 6 81 0 0,-5-8-68 0 0,0 2 38 0 0,0 7 68 0 0,6 0-64 0 0,-1-1-5 0 0,-4 1 58 0 0,0-2-13 0 0,10 1-4 0 0,-11-14-158 0 0,1 1 1 0 0,-1 0 0 0 0,1-1 0 0 0,-1 1 0 0 0,1 0-1 0 0,-1 0 1 0 0,0 0 0 0 0,0 0 0 0 0,0 0 0 0 0,0 1-19 0 0,1 14 98 0 0,-2 0 10 0 0,4-6 6 0 0,22 36 350 0 0,-21-15-194 0 0,-1-24-210 0 0,9 16 108 0 0,2-6 36 0 0,-5-8-115 0 0,-7-7-1 0 0,-3-3 2 0 0,0 0 6 0 0,0 0 6 0 0,3-3 2 0 0,-2 2-90 0 0,0 0-1 0 0,1 0 0 0 0,-1-1 1 0 0,1 1-1 0 0,-1 0 0 0 0,1 0 1 0 0,-1 1-1 0 0,1-1 0 0 0,0 0 1 0 0,-1 0-1 0 0,1 1 0 0 0,0-1 1 0 0,-1 1-1 0 0,1 0 0 0 0,1-1-13 0 0,2-1 96 0 0,6-12 0 0 0,-9 9-68 0 0,-2 5-24 0 0,1-1-1 0 0,-1 0 1 0 0,0 1-1 0 0,0-1 1 0 0,1 1-1 0 0,-1-1 1 0 0,1 0-1 0 0,-1 1 0 0 0,0-1 1 0 0,1 1-1 0 0,-1-1 1 0 0,1 1-1 0 0,-1-1 1 0 0,1 1-1 0 0,-1 0 1 0 0,1-1-1 0 0,0 1 0 0 0,-1 0 1 0 0,1-1-1 0 0,0 1 1 0 0,-1 0-1 0 0,1-1-3 0 0,4-1 7 0 0,-4 1-4 0 0,0 1 0 0 0,0-1 0 0 0,0 1 0 0 0,0-1 0 0 0,-1 1 0 0 0,1-1 0 0 0,0 0 0 0 0,0 0 0 0 0,-1 1 0 0 0,1-1 0 0 0,0 0 0 0 0,-1 0 0 0 0,1 0 0 0 0,-1 0 0 0 0,1 0 0 0 0,-1 0 0 0 0,0 0 0 0 0,1 0 0 0 0,-1 0 0 0 0,0 0 0 0 0,0 0 0 0 0,1 0 0 0 0,-1 0 0 0 0,0 0 0 0 0,0 0 0 0 0,0-1-3 0 0,0 0 7 0 0,0-1 1 0 0,0 1 0 0 0,1 0 0 0 0,-1-1 0 0 0,1 1-1 0 0,0 0 1 0 0,-1 0 0 0 0,2-1-8 0 0,11-20 19 0 0,0-1 35 0 0,-12 22-53 0 0,-1 1 0 0 0,1-1 0 0 0,0 0 0 0 0,-1 1-1 0 0,0-1 1 0 0,1 0 0 0 0,-1 0 0 0 0,0 1-1 0 0,0-1 1 0 0,0 0 0 0 0,0 0 0 0 0,0 0-1 0 0,0 1 1 0 0,0-1 0 0 0,-1 0 0 0 0,1 0 0 0 0,-1 0-1 0 0,1 1-1 0 0,-1-1 1 0 0,1 0 0 0 0,0 0 0 0 0,0 1 0 0 0,-1-1 0 0 0,1 0 0 0 0,0 0 0 0 0,1 0 0 0 0,-1 1 0 0 0,0-1 0 0 0,0 0 0 0 0,1 0 0 0 0,-1 1 0 0 0,1-1 0 0 0,-1 0 0 0 0,1 1-1 0 0,0-1 1 0 0,1-2 0 0 0,0 0 0 0 0,0-1 0 0 0,0 1 0 0 0,-1 0 0 0 0,0-1 0 0 0,0 1 0 0 0,0-1 0 0 0,0 0 0 0 0,-1 1 0 0 0,1-1 0 0 0,-1 1 0 0 0,0-1 0 0 0,-1 0 0 0 0,1 3 0 0 0,0 0 0 0 0,1 1 0 0 0,-1-1 0 0 0,0 0 0 0 0,1 1 0 0 0,-1-1 0 0 0,1 1 0 0 0,-1-1 0 0 0,1 1 0 0 0,0-1 0 0 0,0 1 0 0 0,-1-1 0 0 0,1 1 0 0 0,0-1 0 0 0,4-6 0 0 0,1-3 0 0 0,4-7-13 0 0,-6 11-51 0 0,-5-2 66 0 0,1 7-7 0 0,0 1 5 0 0,0 1 0 0 0,-1-1 0 0 0,1 1 0 0 0,0-1 0 0 0,0 1 0 0 0,0-1 0 0 0,0 1 0 0 0,0-1 0 0 0,0 1 0 0 0,0-1 0 0 0,1 1 0 0 0,-1-1 0 0 0,0 1 0 0 0,0-1 0 0 0,0 1 0 0 0,0 0 0 0 0,1-1 0 0 0,-1 1 0 0 0,0-1 0 0 0,0 1 0 0 0,1-1 0 0 0,-1 1 0 0 0,0 0 0 0 0,1-1 0 0 0,-1 1 0 0 0,0 0 0 0 0,1-1 0 0 0,-1 1 0 0 0,1 0 0 0 0,-1-1 0 0 0,1 1 0 0 0,-1 0 0 0 0,7-5 0 0 0,-7 5 0 0 0,1-1-1 0 0,-1 0 0 0 0,0 0 0 0 0,1 1 1 0 0,-1-1-1 0 0,0 0 0 0 0,0 0 0 0 0,1 0 1 0 0,-1 0-1 0 0,0 0 0 0 0,0 1 0 0 0,0-1 1 0 0,0 0-1 0 0,0-1 1 0 0,-1 2-2 0 0,1-1 1 0 0,0 1-1 0 0,0-1 1 0 0,0 1-1 0 0,0-1 0 0 0,0 1 1 0 0,0-1-1 0 0,0 1 1 0 0,0-1-1 0 0,0 1 0 0 0,0-1 1 0 0,0 1-1 0 0,1-1 1 0 0,-1 1-1 0 0,0-1 1 0 0,0 1-1 0 0,0 0 0 0 0,1-1 1 0 0,-1 1-1 0 0,0-1 1 0 0,0 1-1 0 0,1-1 1 0 0,-1 1-1 0 0,0 0 0 0 0,1-1 1 0 0,-1 1-1 0 0,1 0 1 0 0,-1-1-1 0 0,0 1 1 0 0,1 0-1 0 0,-1 0 0 0 0,1-1 2 0 0,6-3-3 0 0,-7 3 3 0 0,0 1-1 0 0,1-1 0 0 0,-1 0 1 0 0,0 1-1 0 0,1-1 0 0 0,-1 1 0 0 0,0-1 1 0 0,0 0-1 0 0,0 1 0 0 0,0-1 1 0 0,0 0-1 0 0,0 0 0 0 0,0 1 1 0 0,0-1-1 0 0,0 0 1 0 0,0-1-54 0 0,0 2-10 0 0,0 2 11 0 0,0-2 53 0 0,0 1-1 0 0,0 0 1 0 0,0-1-1 0 0,0 1 0 0 0,0 0 1 0 0,0-1-1 0 0,1 1 0 0 0,-1 0 0 0 0,0 0 1 0 0,0-1-1 0 0,0 1 0 0 0,1-1 1 0 0,-1 1-1 0 0,0 0 0 0 0,1-1 0 0 0,-1 1 1 0 0,10 4-10 0 0,-9-4 7 0 0,-1 0 0 0 0,1-1 0 0 0,-1 1 1 0 0,0 0-1 0 0,1 0 0 0 0,-1 0 0 0 0,0-1 0 0 0,0 1 0 0 0,0 0 1 0 0,0 0-1 0 0,1 0 0 0 0,-1 0 0 0 0,0-1 0 0 0,-1 1 1 0 0,1 0 2 0 0,3 15-12 0 0,3-5 12 0 0,-1 0 0 0 0,0 0 0 0 0,2 7 0 0 0,-4-8 0 0 0,1 14-15 0 0,-5 14 98 0 0,1-32-60 0 0,-1 0 1 0 0,1-1-1 0 0,0 1 1 0 0,0 0-1 0 0,1 0 1 0 0,0-1-1 0 0,0 3-23 0 0,6 5 53 0 0,-6-11-45 0 0,-1-1 0 0 0,1 0 0 0 0,0 1 1 0 0,0-1-1 0 0,-1 1 0 0 0,1-1 0 0 0,-1 1 0 0 0,1-1 0 0 0,-1 1 1 0 0,0-1-1 0 0,0 1 0 0 0,0 0 0 0 0,0-1-8 0 0,0 11 57 0 0,-1-9-41 0 0,1 0 0 0 0,0 1 0 0 0,0-1 0 0 0,0 0 0 0 0,0 0 0 0 0,1 0 0 0 0,-1 1 0 0 0,1-1 0 0 0,0 0 0 0 0,0 0-16 0 0,5 5 37 0 0,-1 2-15 0 0,-3 20 71 0 0,-1-28-84 0 0,-1 1-1 0 0,1-1 0 0 0,-1 1 1 0 0,1-1-1 0 0,0 1 0 0 0,0-1 1 0 0,0 0-1 0 0,1 1 0 0 0,-1-1 1 0 0,0 0-1 0 0,1 0 0 0 0,0 0 1 0 0,-1 0-1 0 0,1 0 0 0 0,0 0 1 0 0,0-1-1 0 0,1 2-8 0 0,2 2 13 0 0,-2-3 15 0 0,-3-2-89 0 0,0 0-6 0 0,0 0 6 0 0,0 0-33 0 0,0 0-15 0 0,0 0-34 0 0,0 0-38 0 0,0 0-43 0 0,0 0-46 0 0,0 0-45 0 0,0 0-39 0 0,0 0-37 0 0,0 0-256 0 0,0 0-59 0 0,0 0-48 0 0,0 0-34 0 0,0 0-1414 0 0,0 0-1253 0 0</inkml:trace>
  <inkml:trace contextRef="#ctx0" brushRef="#br0" timeOffset="2221.98">3629 805 6072 0 0,'0'0'133'0'0,"0"0"23"0"0,0 0 12 0 0,0 2 43 0 0,0 1-180 0 0,0 0 110 0 0,-1 2 80 0 0,1 0 63 0 0,0 2 86 0 0,0 10 554 0 0,0-11-624 0 0,2 2 75 0 0,-1-4-241 0 0,0-1-45 0 0,6 10 407 0 0,2 5 117 0 0,-5-8-352 0 0,0-1-42 0 0,-1 4-10 0 0,-1 0-115 0 0,-2 2 129 0 0,-1-4-79 0 0,4 10 96 0 0,8 0 42 0 0,-6 6-8 0 0,1-12-90 0 0,-5-12-145 0 0,0 0 0 0 0,1 1 1 0 0,-1-1-1 0 0,-1 1 1 0 0,1-1-1 0 0,0 1 0 0 0,-1-1 1 0 0,0 1-1 0 0,0 0-39 0 0,0 0 57 0 0,1 1-1 0 0,-1 0 1 0 0,1-1-1 0 0,0 1 1 0 0,2 4-57 0 0,5 18 277 0 0,-6-7-127 0 0,-2-5-38 0 0,-1-7-47 0 0,1-1 1 0 0,1 1-1 0 0,-1 0 0 0 0,1-1 0 0 0,1 3-65 0 0,2 6 102 0 0,-2-9-52 0 0,0-1 0 0 0,0 1 0 0 0,-1-1 0 0 0,0 1 0 0 0,-1 0 0 0 0,1 0-50 0 0,-2 19 162 0 0,0-16-94 0 0,1 1 1 0 0,0 0-1 0 0,1 0 0 0 0,0 0 1 0 0,1 3-69 0 0,2 1 63 0 0,4 21 105 0 0,-6-5-9 0 0,-2 61 131 0 0,0-79-265 0 0,0-10 103 0 0,0-3 31 0 0,0 0 1 0 0,0 0 1 0 0,-3-3 7 0 0,-7-11 18 0 0,7 2-22 0 0,0 4 11 0 0,1 3-131 0 0,-7-14 83 0 0,7-2 39 0 0,2 9-91 0 0,1 4-17 0 0,-1 0 1 0 0,-1 0-1 0 0,1 0 0 0 0,-3-8-58 0 0,-1-1 24 0 0,2 11-23 0 0,0 0 0 0 0,0-1-1 0 0,1 1 1 0 0,0-1 0 0 0,1 0-1 0 0,-1-3 0 0 0,1-38 24 0 0,0-3-61 0 0,0-2-86 0 0,0 0-109 0 0,1 41 168 0 0,0 1-1 0 0,0-1 1 0 0,4-9 64 0 0,1-18-131 0 0,-4 8 7 0 0,-2 11 57 0 0,-1 4-6 0 0,1 1 1 0 0,1-1-1 0 0,2-7 73 0 0,3 0-86 0 0,-5 17 53 0 0,1-1 0 0 0,-1 1 0 0 0,0 0 0 0 0,0 0 0 0 0,0-5 33 0 0,-1 4-29 0 0,1 0 0 0 0,0 0-1 0 0,0 1 1 0 0,0-1-1 0 0,1 0 1 0 0,0 1 29 0 0,3-10-44 0 0,-3 5 27 0 0,0 4 16 0 0,0 0 0 0 0,0 0 1 0 0,0 0-1 0 0,1 0 0 0 0,0 1 1 0 0,1-3 0 0 0,13-12-74 0 0,-14 18 51 0 0,16-15-202 0 0,-12 13 205 0 0,-7 4 19 0 0,1 1 0 0 0,0 0 0 0 0,-1 0 0 0 0,1-1 1 0 0,0 1-1 0 0,-1 0 0 0 0,1 0 0 0 0,0 0 1 0 0,0 0-1 0 0,-1 0 0 0 0,1 0 0 0 0,0 0 1 0 0,0 0-1 0 0,-1 0 0 0 0,1 0 0 0 0,0 0 1 0 0,-1 0-1 0 0,1 1 0 0 0,0-1 0 0 0,0 0 1 0 0,-1 1 0 0 0,3 0-6 0 0,0 1 0 0 0,-1 0 0 0 0,1 0 0 0 0,-1 1 0 0 0,0-1 0 0 0,1 0 0 0 0,-1 1 0 0 0,0-1 0 0 0,0 1 0 0 0,-1 0 0 0 0,1-1 0 0 0,-1 1 0 0 0,1 1 6 0 0,0 1-22 0 0,1-1 1 0 0,-1 0-1 0 0,1 0 1 0 0,0 0-1 0 0,2 1 22 0 0,8 8-48 0 0,25 26 22 0 0,-35-35 27 0 0,1 1-1 0 0,-1-1 1 0 0,0 1-1 0 0,0 0 1 0 0,0-1-1 0 0,0 1 1 0 0,0 3-1 0 0,12 30-52 0 0,-11-29 30 0 0,0 1 1 0 0,0 0-1 0 0,-1 3 22 0 0,1 20-11 0 0,-3-21 9 0 0,-1 10 37 0 0,-3-8 74 0 0,1-10-68 0 0,-12 21 192 0 0,3-20-120 0 0,5 6-77 0 0,5-10-32 0 0,1 0-1 0 0,0 0 0 0 0,-1 0 1 0 0,1 0-1 0 0,-1 0 0 0 0,0 0 1 0 0,1 0-1 0 0,-1 0 0 0 0,0 0 0 0 0,1 0 1 0 0,-1-1-1 0 0,0 1 0 0 0,0 0 1 0 0,0 0-1 0 0,0-1 0 0 0,0 1-3 0 0,-12 4 24 0 0,7 6 19 0 0,-22 5 34 0 0,24-15-68 0 0,1-1-1 0 0,0 1 1 0 0,0 0 0 0 0,0-1-1 0 0,0 1 1 0 0,-1-1 0 0 0,1 0-1 0 0,0 0 1 0 0,0-1-1 0 0,-1 1-8 0 0,-8-1 8 0 0,-17 1 29 0 0,19 0-62 0 0,5 0-17 0 0,2 0-74 0 0,0-2-10 0 0,2 1 174 0 0,0 0-41 0 0,-2-3-95 0 0,-3-1-127 0 0,-6-8-422 0 0,9 10 479 0 0,1 1-64 0 0,2 2 105 0 0,0-1-39 0 0,-1 1-8 0 0,1-1-39 0 0,0 1-43 0 0,0-1-49 0 0,0 0-52 0 0,0 0-48 0 0,0 0-44 0 0,0 0-38 0 0,0-1-137 0 0,0 0-38 0 0,0-3-1434 0 0</inkml:trace>
  <inkml:trace contextRef="#ctx0" brushRef="#br0" timeOffset="3620.31">5349 647 7168 0 0,'0'0'165'0'0,"0"0"22"0"0,-3 0 6 0 0,-10 0-49 0 0,7 1-90 0 0,3-1-57 0 0,-5-6 15 0 0,-7-2 65 0 0,13 7-82 0 0,-2 0 63 0 0,1 0 54 0 0,-1 1 45 0 0,-3-1 205 0 0,-10 2 604 0 0,12-1-672 0 0,0 0-94 0 0,-3 0 37 0 0,1 0 42 0 0,-21 0 1191 0 0,19 0-1096 0 0,-2 0-101 0 0,10 0-256 0 0,1 0 0 0 0,-1 0-1 0 0,0 0 1 0 0,0 0 0 0 0,1 0-1 0 0,-1 1 1 0 0,0-1 0 0 0,0 0-1 0 0,1 0 1 0 0,-1 0 0 0 0,0 1-1 0 0,1-1 1 0 0,-1 0 0 0 0,0 1-1 0 0,1-1 1 0 0,-1 1 0 0 0,0-1-1 0 0,1 1 1 0 0,-1-1 0 0 0,1 1-1 0 0,-1-1 1 0 0,1 1 0 0 0,-1-1-1 0 0,1 1 1 0 0,0 0-17 0 0,-1-1 12 0 0,1 1 1 0 0,0-1-1 0 0,-1 1 0 0 0,1-1 0 0 0,0 1 0 0 0,-1-1 0 0 0,1 0 1 0 0,-1 1-1 0 0,1-1 0 0 0,-1 1 0 0 0,1-1 0 0 0,-1 0 1 0 0,1 0-1 0 0,-1 1 0 0 0,1-1 0 0 0,-1 0 0 0 0,1 0 0 0 0,-1 1 1 0 0,1-1-1 0 0,-1 0 0 0 0,0 0 0 0 0,1 0 0 0 0,-1 0 1 0 0,0 0-13 0 0,-4 3 164 0 0,-3 4-87 0 0,-19 20 297 0 0,20-17-281 0 0,2 1-23 0 0,4-9-56 0 0,0 0 1 0 0,0 1 0 0 0,0-1-1 0 0,-1 0 1 0 0,1 0-1 0 0,-1 0 1 0 0,1 0-1 0 0,-1 0 1 0 0,0 0-15 0 0,-6 6 39 0 0,6-6-33 0 0,-1 0-1 0 0,1 0 1 0 0,0 1-1 0 0,-1-1 1 0 0,1 1 0 0 0,1-1-1 0 0,-1 1 1 0 0,0 0-1 0 0,1 0-5 0 0,-2 11 55 0 0,3-12-51 0 0,0 0 0 0 0,-1 0 0 0 0,1-1 0 0 0,0 1 0 0 0,-1 0 0 0 0,1 0 0 0 0,-1-1 0 0 0,0 1 0 0 0,1 0 0 0 0,-1-1 0 0 0,0 1 0 0 0,0-1 0 0 0,0 1-4 0 0,0-1 2 0 0,0 1 1 0 0,0-1 0 0 0,0 1 0 0 0,0 0-1 0 0,1-1 1 0 0,-1 1 0 0 0,1 0-1 0 0,-1-1 1 0 0,1 1 0 0 0,-1 0-1 0 0,1 0 1 0 0,0 0 0 0 0,0 0-3 0 0,1 14 12 0 0,-1-12-5 0 0,1 0 0 0 0,-1 1-1 0 0,0-1 1 0 0,0 0-1 0 0,0 1 1 0 0,-1-1-1 0 0,0 0 1 0 0,1 1 0 0 0,-3 3-7 0 0,3-7 0 0 0,-1-1 0 0 0,1 1 0 0 0,-1 0 0 0 0,1 0 0 0 0,-1 0 0 0 0,1 0 0 0 0,-1-1 0 0 0,1 1 0 0 0,-1 0 0 0 0,1 0 0 0 0,0 0 0 0 0,0 0 0 0 0,0 0 0 0 0,-1 0 0 0 0,1 0 0 0 0,0 0 0 0 0,0 0 0 0 0,0 0 0 0 0,0 0 0 0 0,1 0 0 0 0,-1 0 0 0 0,0 0 0 0 0,0 0 0 0 0,1 0 0 0 0,-1-1 0 0 0,0 1 0 0 0,1 0 0 0 0,-1 0 0 0 0,1 0 0 0 0,-1 0 0 0 0,1 0 0 0 0,0 0 0 0 0,-1 0 0 0 0,3 11 0 0 0,-1-3 0 0 0,9 17 0 0 0,10 22 0 0 0,-8-32 0 0 0,-6-9-2 0 0,-5-5 4 0 0,0 1-1 0 0,0-1 0 0 0,0 0 0 0 0,1 0 0 0 0,-1 0 0 0 0,1 0 1 0 0,-1-1-1 0 0,1 1 0 0 0,-1 0 0 0 0,3 0-1 0 0,18 3 43 0 0,-12 5-32 0 0,-9-9-11 0 0,0-1 0 0 0,0 1 0 0 0,0-1 1 0 0,0 0-1 0 0,0 1 0 0 0,0-1 0 0 0,0 0 1 0 0,0-1-1 0 0,1 1 0 0 0,19 0-7 0 0,-5 4-27 0 0,-11-3-21 0 0,17 7-88 0 0,-15-7 66 0 0,1 1-40 0 0,-2-2-23 0 0,1 0-48 0 0,0 0-57 0 0,-1-2-67 0 0,-3 1 33 0 0,0 0-48 0 0,0-1-45 0 0,0 1-39 0 0,4-2-503 0 0,0 1-89 0 0,5-1-697 0 0,6 3-962 0 0</inkml:trace>
  <inkml:trace contextRef="#ctx0" brushRef="#br0" timeOffset="2660.11">4244 505 7136 0 0,'0'0'165'0'0,"0"0"22"0"0,0 0 6 0 0,0 0-62 0 0,0 0-6 0 0,0 0 48 0 0,0 0 151 0 0,0 0 275 0 0,0 0 17 0 0,0 0-33 0 0,0 0-357 0 0,0 0-38 0 0,0 0 148 0 0,0 0-14 0 0,6 3-8 0 0,15 7-20 0 0,-14-6-70 0 0,-1 0-63 0 0,-1 1-33 0 0,1 2-19 0 0,1 1-5 0 0,-1-4 18 0 0,-2-2-47 0 0,-3-2-57 0 0,0 1 1 0 0,-1-1 0 0 0,1 0-1 0 0,0 0 1 0 0,-1 1 0 0 0,1-1-1 0 0,-1 0 1 0 0,1 1-1 0 0,0-1 1 0 0,-1 1 0 0 0,1-1-1 0 0,-1 1 1 0 0,0-1-1 0 0,1 1 1 0 0,-1-1 0 0 0,1 1-1 0 0,-1 0 1 0 0,0-1 0 0 0,1 1-1 0 0,-1-1 1 0 0,0 1-1 0 0,1 0-18 0 0,1 4 76 0 0,3 3 58 0 0,1 2 55 0 0,-4 4 52 0 0,-2-3-45 0 0,0 0-42 0 0,3 11 108 0 0,2-6-45 0 0,1-1 1 0 0,-4 2-39 0 0,-2-2 16 0 0,0-4-73 0 0,2 10 81 0 0,4-6-34 0 0,-5-12-133 0 0,1 1 0 0 0,-1-1 0 0 0,0 1 0 0 0,0-1 0 0 0,-1 0 0 0 0,1 1 0 0 0,-1 0 0 0 0,1-1 1 0 0,-1 1-37 0 0,0 127 1044 0 0,0-75-645 0 0,1-38-245 0 0,6-1-51 0 0,-1-2-14 0 0,-5 0 37 0 0,-1-3-14 0 0,0 10 65 0 0,3-8-100 0 0,3-6-42 0 0,-1 1 3 0 0,-3 21 73 0 0,-2-17-89 0 0,0-10 38 0 0,0-3-21 0 0,0 0-131 0 0,0 0-23 0 0,1-1 31 0 0,1-1-24 0 0,-1 1 89 0 0,2-2-98 0 0,1-1-99 0 0,0 0-97 0 0,0 0-98 0 0,0 0-98 0 0,-1 1-96 0 0,0 0-98 0 0,-2 2 307 0 0,-1 1-53 0 0,1-1-48 0 0,-1 1-41 0 0,0 0-155 0 0,1-1-40 0 0,-1 1-187 0 0,0 0-504 0 0</inkml:trace>
  <inkml:trace contextRef="#ctx0" brushRef="#br0" timeOffset="2914.23">4655 821 9016 0 0,'0'2'265'0'0,"0"3"-133"0"0,0 0-36 0 0,0 6 13 0 0,0 0-79 0 0,0 15-40 0 0,0-17 41 0 0,0-1 41 0 0,0 0 57 0 0,0 1 72 0 0,0-1 86 0 0,0 0 101 0 0,1 3 39 0 0,5 2 59 0 0,1-1-16 0 0,-6-1-74 0 0,-1 18 695 0 0,1-26-777 0 0,1-1-138 0 0,-1-1-135 0 0,3 3 64 0 0,3 9 73 0 0,-6-7-73 0 0,-1 2 54 0 0,0 3-27 0 0,0-9-49 0 0,0-2-84 0 0,0 0-93 0 0,0 0-88 0 0,0 0 43 0 0,0 0-36 0 0,0 0-39 0 0,0 0-39 0 0,0 0-351 0 0,0 0 77 0 0,0 0-52 0 0,0 0-689 0 0,0 0-546 0 0,0 0-1037 0 0</inkml:trace>
  <inkml:trace contextRef="#ctx0" brushRef="#br0" timeOffset="3201.37">4560 458 10248 0 0,'0'0'230'0'0,"0"0"30"0"0,-3 0 20 0 0,-7 0-25 0 0,8-1-191 0 0,1-1-36 0 0,1-8 24 0 0,0 7 15 0 0,0 3 79 0 0,0 0 136 0 0,0 0 7 0 0,0 0 6 0 0</inkml:trace>
  <inkml:trace contextRef="#ctx0" brushRef="#br0" timeOffset="683.59">2714 442 7688 0 0,'0'0'166'0'0,"0"0"29"0"0,0 0 14 0 0,0 0-59 0 0,0 0 2 0 0,0 0 68 0 0,0 0 200 0 0,0 0 368 0 0,0 0 32 0 0,0 0-340 0 0,0 0-200 0 0,0 0-55 0 0,0 0 40 0 0,0 0 107 0 0,0 3-20 0 0,-3 9-40 0 0,-7 2-9 0 0,7-12-44 0 0,6 1-3 0 0,-2-2-226 0 0,0 1 1 0 0,1-1-1 0 0,-1 1 1 0 0,0 0 0 0 0,0-1-1 0 0,-1 1 1 0 0,1 0-1 0 0,0-1 1 0 0,0 1 0 0 0,-1 0-1 0 0,1 0 1 0 0,-1 0 0 0 0,0 1-31 0 0,2 29 417 0 0,-2-28-384 0 0,0-3-12 0 0,0 1 0 0 0,0-1 0 0 0,1 1 0 0 0,-1-1 0 0 0,0 1 0 0 0,1 0 0 0 0,-1-1 0 0 0,1 1 0 0 0,0-1 0 0 0,-1 0 0 0 0,1 1 0 0 0,0-1 0 0 0,0 1-21 0 0,5 11 152 0 0,-5-9-105 0 0,0 0-1 0 0,-1 0 1 0 0,1 0 0 0 0,-1 1 0 0 0,0 2-47 0 0,0-3 49 0 0,0 1 0 0 0,0-1 0 0 0,0 1 0 0 0,1-1 0 0 0,1 4-49 0 0,3 7 154 0 0,1 1-40 0 0,-4 3-69 0 0,-1-8-23 0 0,0 0 1 0 0,1 1 0 0 0,1-1-1 0 0,1 6-22 0 0,0 15 43 0 0,-4 101 420 0 0,0-79-237 0 0,2-36-113 0 0,5-1-29 0 0,-1-2-24 0 0,-5 1 10 0 0,-1-9-39 0 0,0-5-21 0 0,0 0-1 0 0,0 0 1 0 0,0 0 0 0 0,0 0 0 0 0,0 1 0 0 0,0-1 0 0 0,1 0 0 0 0,-1 0 0 0 0,1 0-1 0 0,0 1-9 0 0,4 5 32 0 0,0 2 34 0 0,-2 4 54 0 0,-3-5-53 0 0,0 16 294 0 0,0-19-299 0 0,0-2-71 0 0,0-1-56 0 0,0-3-9 0 0,0 0 28 0 0,-3 0 48 0 0,-2 0-74 0 0,0 0-52 0 0,2 0-192 0 0,3 0-32 0 0,0-1 109 0 0,0-1-4 0 0,0 1 84 0 0,0 0 72 0 0,0 1 49 0 0,0-2 4 0 0,0 1-45 0 0,0 0-21 0 0,0 0-58 0 0,0-1-91 0 0,0 1-97 0 0,0-2-116 0 0,0 2 182 0 0,0 0-35 0 0,0-13-1007 0 0</inkml:trace>
  <inkml:trace contextRef="#ctx0" brushRef="#br0" timeOffset="1034.95">2477 868 5072 0 0,'0'0'144'0'0,"1"-1"-24"0"0,1-1 14 0 0,0 0-28 0 0,3-2 120 0 0,-1 0 36 0 0,-2 1 476 0 0,1 3 29 0 0,2-1-428 0 0,0 0-50 0 0,5-5 171 0 0,-1 1-139 0 0,2 0 128 0 0,-3 1-114 0 0,2-3 95 0 0,-9 6-201 0 0,1 0-43 0 0,-1 0-40 0 0,0 0-33 0 0,1 1-16 0 0,-1 0-35 0 0,3 0-1 0 0,0 0-20 0 0,-2-1 76 0 0,7-4 112 0 0,6-3 190 0 0,0-1-7 0 0,-7 5-195 0 0,4 0 108 0 0,1 3-51 0 0,0 1-49 0 0,0 1-49 0 0,-3 0-25 0 0,-2-2-1 0 0,-1 0-35 0 0,2-4 31 0 0,4-1-71 0 0,-4 4-47 0 0,1 1 0 0 0,-1 0 0 0 0,1 1 0 0 0,0 0 0 0 0,1 1-28 0 0,3-1 11 0 0,1 0 29 0 0,-11 1-34 0 0,0-1-1 0 0,0 0 0 0 0,0-1 0 0 0,0 1 1 0 0,0-1-1 0 0,0 1 0 0 0,1-1-5 0 0,10-5 31 0 0,-12 4-28 0 0,1 1 0 0 0,-1 0-1 0 0,0 0 1 0 0,1 0 0 0 0,-1 1 0 0 0,1-1 0 0 0,-1 1 0 0 0,2-1-3 0 0,1 1-175 0 0,1 0 70 0 0,-1 0 61 0 0,0 0 50 0 0,1 0 50 0 0,0 0 38 0 0,16 0 316 0 0,-14 0-270 0 0,-3 0-89 0 0,-1 0-35 0 0,0 0-37 0 0,0 0-38 0 0,0 0-45 0 0,0 0-51 0 0,1 0-72 0 0,-1 0-71 0 0,0 0-77 0 0,1 0-85 0 0,-1 0-91 0 0,0 0-97 0 0,0 0-106 0 0,1 0-111 0 0,0 0-872 0 0,3 0-986 0 0</inkml:trace>
  <inkml:trace contextRef="#ctx0" brushRef="#br0" timeOffset="1319.31">3187 836 8176 0 0,'0'0'182'0'0,"0"0"29"0"0,0 0 13 0 0,0 3-32 0 0,0 3-155 0 0,0 7-37 0 0,0-3 31 0 0,0 6 40 0 0,0-10 105 0 0,0 0 38 0 0,-1 5 200 0 0,1-8-264 0 0,0 0 0 0 0,1 1 0 0 0,-1-1-1 0 0,0 0 1 0 0,1 1 0 0 0,0-1 0 0 0,0 1-150 0 0,5 11 401 0 0,-1-7-166 0 0,-3-3-42 0 0,-2 1 38 0 0,0 4-35 0 0,0 32 521 0 0,0-22-454 0 0,0-3-114 0 0,0-9-117 0 0,0 0-34 0 0,0-6 3 0 0,0-1 1 0 0,1 1-1 0 0,-1 0 1 0 0,0-1-1 0 0,1 1 0 0 0,-1 0 1 0 0,1-1-1 0 0,-1 1 1 0 0,1-1-1 0 0,0 1 1 0 0,-1-1-1 0 0,1 1 1 0 0,0-1-1 0 0,0 0 1 0 0,0 1-1 0 0,0-1 1 0 0,0 0-1 0 0,1 1-1 0 0,1 3 43 0 0,-3 8-32 0 0,0-7-40 0 0,0-3-73 0 0,0 0-76 0 0,0-2-116 0 0,0 0 96 0 0,0 0-34 0 0,0-1-319 0 0,0 1 72 0 0,0-1-46 0 0,0 0-619 0 0,0 0-490 0 0,0 0-928 0 0</inkml:trace>
  <inkml:trace contextRef="#ctx0" brushRef="#br0" timeOffset="1523.4">3124 521 7848 0 0,'0'0'232'0'0,"0"-3"-14"0"0,0-1-182 0 0,0-5-26 0 0,0 0 4 0 0,0 5 40 0 0,0 2 56 0 0,0 1 124 0 0,0 1 195 0 0,0 0 10 0 0,0 0-33 0 0,0 0-139 0 0,0 0-62 0 0,0 0-158 0 0,0 0-86 0 0,0 0-71 0 0,0 0-97 0 0,0 0-113 0 0,0 0-102 0 0,0 0 51 0 0,0 0-38 0 0,0 0-492 0 0,0 0-392 0 0,0 0-744 0 0</inkml:trace>
  <inkml:trace contextRef="#ctx0" brushRef="#br0" timeOffset="6259.06">7810 537 7856 0 0,'0'0'174'0'0,"0"0"29"0"0,0 0 13 0 0,-3 0-31 0 0,-5 1-145 0 0,-4 6-36 0 0,3-2-10 0 0,0-3 24 0 0,3-2 48 0 0,-2 0 98 0 0,1 0 56 0 0,5 0-155 0 0,1 0 1 0 0,-1 0 0 0 0,0 0-1 0 0,1 0 1 0 0,-1 1 0 0 0,1-1-1 0 0,-1 0 1 0 0,1 1-1 0 0,-2 0-65 0 0,-5 3 285 0 0,-6 3 192 0 0,4-1-129 0 0,1 0-16 0 0,0 2 54 0 0,-20 22 240 0 0,13-15-398 0 0,15-13-202 0 0,-1 0 1 0 0,0 0-1 0 0,1 0 0 0 0,-1 0 1 0 0,1 0-1 0 0,0 1 1 0 0,0-1-1 0 0,-1 2-26 0 0,-4 18 151 0 0,5-18-124 0 0,0 0 1 0 0,0 1-1 0 0,0-1 1 0 0,-1-1-1 0 0,1 1 1 0 0,-1 0-1 0 0,-1 1-27 0 0,-2 2 45 0 0,-9 16 83 0 0,12-20-110 0 0,0 1 0 0 0,0-1-1 0 0,1 1 1 0 0,0 0 0 0 0,-1 0-1 0 0,1 0 1 0 0,1 0 0 0 0,-1-1 0 0 0,1 1-1 0 0,-1 0 1 0 0,1 0 0 0 0,0 3-18 0 0,0 14 92 0 0,0 43 287 0 0,0-39-258 0 0,0-22-108 0 0,0-1 1 0 0,0 1-1 0 0,0-1 1 0 0,0 1-1 0 0,0-1 1 0 0,0 0-1 0 0,1 1 1 0 0,-1-1-1 0 0,1 1 1 0 0,0-1-1 0 0,0 0 1 0 0,0 0 0 0 0,0 1-1 0 0,0-1 1 0 0,0 0-1 0 0,1 0 1 0 0,-1 0-1 0 0,0 0 1 0 0,1 0-1 0 0,0 0-13 0 0,0 0 12 0 0,-1 0 0 0 0,1 0 0 0 0,-1 0 1 0 0,1 0-1 0 0,-1 0 0 0 0,0 0 0 0 0,0 0 0 0 0,0 1 0 0 0,0-1 0 0 0,0 1 0 0 0,0-1 0 0 0,-1 1 0 0 0,1-1-12 0 0,-1 1 13 0 0,1-1-1 0 0,-1 1 0 0 0,1-1 1 0 0,0 1-1 0 0,0-1 0 0 0,0 0 1 0 0,0 0-1 0 0,1 1 0 0 0,-1-1 1 0 0,0 0-1 0 0,1 0 0 0 0,0 0 1 0 0,0 0-13 0 0,34 30 258 0 0,-12-19-136 0 0,4-4 63 0 0,-9-3-46 0 0,-1-2 42 0 0,2-4-18 0 0,-10-1-79 0 0,1 1 3 0 0,2 0-17 0 0,-1 0-38 0 0,4-1-37 0 0,-1-2-44 0 0,-12 2 30 0 0,1 0 0 0 0,-1 0 0 0 0,1-1 0 0 0,-1 1 0 0 0,0-1-1 0 0,0 0 1 0 0,1 0 19 0 0,15-14-40 0 0,-3 1 81 0 0,-9 9 6 0 0,0-1-1 0 0,-1 0 1 0 0,0 0-1 0 0,0 0 1 0 0,0-2-47 0 0,6-14 45 0 0,-9 13-45 0 0,9-25 0 0 0,-10 32 1 0 0,0-1 0 0 0,0 0 0 0 0,-1 1 0 0 0,1-1 0 0 0,-1 0 0 0 0,0 0 0 0 0,0 0 0 0 0,-1 0 0 0 0,1 0 0 0 0,-1-3-1 0 0,0 6 4 0 0,0-1 0 0 0,0 0-1 0 0,0 1 1 0 0,0-1-1 0 0,0 0 1 0 0,-1 1 0 0 0,1-1-1 0 0,-1 0 1 0 0,1 1 0 0 0,-1-1-1 0 0,0 1 1 0 0,0-1 0 0 0,1 1-1 0 0,-2-1-3 0 0,-4-10 13 0 0,5-5 14 0 0,1 15-24 0 0,0-1 0 0 0,0 1-1 0 0,0-1 1 0 0,0 1-1 0 0,0 0 1 0 0,-1-1 0 0 0,1 1-1 0 0,-1 0 1 0 0,1-1 0 0 0,-2-1-3 0 0,-27-41 60 0 0,-2 8-48 0 0,22 25-30 0 0,-15-18 50 0 0,15 19-65 0 0,-2-1-65 0 0,0 1-92 0 0,10 9-42 0 0,-1 1 90 0 0,0-1 69 0 0,0 0 103 0 0,0 0 64 0 0,-2-2 188 0 0,2 2-228 0 0,1 1-36 0 0,-1-1-62 0 0,1 0-90 0 0,-1 1-61 0 0,1-1-89 0 0,-1 1-101 0 0,0-1-113 0 0,0 0-125 0 0,1 1 262 0 0,0 0-37 0 0,0 0-37 0 0,0 0-38 0 0,0 0-41 0 0,0 0-41 0 0,-3-3-1288 0 0,-5-5-1043 0 0</inkml:trace>
  <inkml:trace contextRef="#ctx0" brushRef="#br0" timeOffset="7103.38">8441 584 6384 0 0,'0'0'184'0'0,"0"0"-50"0"0,0 2-16 0 0,0 27 811 0 0,0 0-47 0 0,0 0-57 0 0,0 1-67 0 0,0-1-76 0 0,0 0-86 0 0,0 0-94 0 0,0-1-104 0 0,0-18-207 0 0,2-2-54 0 0,0 0-23 0 0,2 0-3 0 0,0 1-4 0 0,-2-2 1 0 0,-1 1 22 0 0,0 2 52 0 0,-1 5-4 0 0,0 3 103 0 0,0 47 870 0 0,0-53-947 0 0,0-1-44 0 0,2-6 58 0 0,9 6-8 0 0,-9-8-22 0 0,-2-3-10 0 0,0 0-2 0 0,0 0-9 0 0,0 0-33 0 0,0 0-20 0 0,0 0-2 0 0,0 0 7 0 0,0 0 28 0 0,0 0 11 0 0,0 0 2 0 0,0 0-13 0 0,1-9-27 0 0,-1-2-64 0 0,-1-4-11 0 0,1-14 9 0 0,0 1-31 0 0,-1-23 35 0 0,5 20-57 0 0,7 0-1 0 0,-7 13 0 0 0,-3 10 0 0 0,1 1 0 0 0,0-1 0 0 0,1 1 0 0 0,-1-1 0 0 0,2 0 0 0 0,10-26-28 0 0,-12 26 11 0 0,1 0 0 0 0,1 0-1 0 0,-1 0 1 0 0,3-2 17 0 0,10-8-67 0 0,-1-1 47 0 0,-9 9 20 0 0,-4 7-6 0 0,-1 0 0 0 0,1 0 0 0 0,-1 0 0 0 0,1 1 0 0 0,0-1 0 0 0,0 1 0 0 0,0-1 0 0 0,0 1 0 0 0,0 0 0 0 0,1 0 0 0 0,2-2 6 0 0,26-12-26 0 0,-14 13-23 0 0,2 3 37 0 0,-7 1 13 0 0,-11-1 2 0 0,1 0 0 0 0,-1 0-1 0 0,1 0 1 0 0,-1 1 0 0 0,1-1-1 0 0,0 1 1 0 0,-1-1 0 0 0,1 1-1 0 0,-1-1 1 0 0,0 1 0 0 0,1 0-1 0 0,-1 0 1 0 0,1 0-3 0 0,11 5 53 0 0,-1-2-11 0 0,-7-3-25 0 0,-1 0-1 0 0,-1 0 0 0 0,1 0 1 0 0,0 1-1 0 0,0 0 1 0 0,0 0-1 0 0,-1 0 1 0 0,1 0-17 0 0,7 6 31 0 0,-5-5-10 0 0,-1 0 0 0 0,1 1-1 0 0,-1-1 1 0 0,0 1 0 0 0,-1 1 0 0 0,1-1 0 0 0,-1 1 0 0 0,0 0-1 0 0,2 1-20 0 0,4 9 36 0 0,2 1 61 0 0,3 2 77 0 0,11 10 143 0 0,-15-15-175 0 0,1 5-7 0 0,1 1-9 0 0,-2-6-1 0 0,-4-6-47 0 0,-4-6-53 0 0,-1 2 1 0 0,0-1 0 0 0,0 0 0 0 0,0 0-1 0 0,0 1 1 0 0,0-1 0 0 0,0 1 0 0 0,-1-1-1 0 0,1 1 1 0 0,0 1-26 0 0,1 8 69 0 0,-3-12-60 0 0,0 1 0 0 0,0 0 0 0 0,0 0 0 0 0,0 0 0 0 0,1 0 0 0 0,-1 0 0 0 0,0 0 0 0 0,1 0 0 0 0,-1-1 0 0 0,1 1 0 0 0,-1 0 0 0 0,1 0 0 0 0,-1 0-9 0 0,11 6 127 0 0,-9-6-115 0 0,-1 0-1 0 0,0 0 1 0 0,0 0-1 0 0,0 0 1 0 0,0-1-1 0 0,0 1 0 0 0,0 1 1 0 0,0-1-1 0 0,-1 0 1 0 0,1 0-1 0 0,0 0 1 0 0,-1 0-1 0 0,1 0 1 0 0,0 1-1 0 0,-1-1 0 0 0,0 0 1 0 0,1 1-1 0 0,-1-1 1 0 0,0 0-1 0 0,1 1 1 0 0,-1-1-12 0 0,1 17 65 0 0,-1 0-67 0 0,-1-2-78 0 0,1-3-1 0 0,0-10-616 0 0,0-1 97 0 0,0 0 80 0 0,0 0 59 0 0,-1 3-1420 0 0,1-3 1213 0 0,-1-1 287 0 0,0 0-40 0 0,0 2-774 0 0,-2 1-33 0 0,-6 5-2574 0 0</inkml:trace>
  <inkml:trace contextRef="#ctx0" brushRef="#br0" timeOffset="8710.31">10934 331 8984 0 0,'0'0'200'0'0,"0"0"33"0"0,0 0 15 0 0,0 3-36 0 0,-1 5-172 0 0,1-5-40 0 0,-1 1 1 0 0,1 0-1 0 0,0-1 0 0 0,1 1 1 0 0,-1-1-1 0 0,0 1 0 0 0,1-1 0 0 0,0 1 1 0 0,0 1-1 0 0,3 3 65 0 0,1 1 115 0 0,-1-2 45 0 0,0 1 50 0 0,10 23 926 0 0,-10-23-923 0 0,0 4 79 0 0,-2-6-223 0 0,-1-1-37 0 0,3 13 230 0 0,1 0-18 0 0,5 10 99 0 0,-4-13-117 0 0,0 0 1 0 0,-1 1 0 0 0,-1-1-1 0 0,0 2-291 0 0,0-1 202 0 0,1 9 111 0 0,2 9 26 0 0,-4-17-167 0 0,0 17 210 0 0,-3-28-302 0 0,0-1-1 0 0,0 1 1 0 0,1-1 0 0 0,1 5-80 0 0,8 22 281 0 0,-5-1-8 0 0,-1-16-152 0 0,-1-6-21 0 0,-1 1-1 0 0,0 0 1 0 0,0 3-100 0 0,-1 12 171 0 0,-2-16-115 0 0,1 12 54 0 0,3-4 1 0 0,1-6-73 0 0,-2-7-22 0 0,-1 0 0 0 0,1 0 0 0 0,-1-1-1 0 0,-1 1 1 0 0,2 4-16 0 0,-1 28 122 0 0,2-31-63 0 0,8 6-62 0 0,-9-9-74 0 0,-2-2-59 0 0,0 0 44 0 0,0 0-78 0 0,0 0-92 0 0,0 0 78 0 0,0 0-43 0 0,0 0-45 0 0,0 0-43 0 0,0 0-39 0 0,0 0-35 0 0,0 0-253 0 0,0 0-60 0 0,0 0-45 0 0,0 0-34 0 0,0 0-1401 0 0,0 0-1240 0 0</inkml:trace>
  <inkml:trace contextRef="#ctx0" brushRef="#br0" timeOffset="9312.23">11659 615 10016 0 0,'0'-2'54'0'0,"0"-3"-13"0"0,0 2 18 0 0,0 1 62 0 0,0-1 94 0 0,-2 3 63 0 0,-5 0-120 0 0,1 0-83 0 0,-11 0-3 0 0,2 1-49 0 0,11 1 0 0 0,1 0 40 0 0,2 0 13 0 0,-1 0 34 0 0,-2 2 114 0 0,0 1 97 0 0,-7 8 134 0 0,9-8-332 0 0,-2 2 191 0 0,-3-3-38 0 0,2-1-184 0 0,2-2-46 0 0,1 0 0 0 0,0 0 0 0 0,0 1 0 0 0,0-1 0 0 0,0 1 0 0 0,0 0 1 0 0,1-1-1 0 0,-1 1 0 0 0,0 0 0 0 0,1 0 0 0 0,-1 0 0 0 0,1 0 0 0 0,-1 1-46 0 0,-5 14 252 0 0,2 0-51 0 0,0 0-71 0 0,-2 0-71 0 0,2-9-14 0 0,-6 18 104 0 0,9-20-131 0 0,-6 18 78 0 0,5 6 62 0 0,2-14-62 0 0,0-11-64 0 0,1-1 1 0 0,0 0 0 0 0,0 1 0 0 0,0-1 0 0 0,0 1 0 0 0,1-1 0 0 0,-1 0 0 0 0,1 1 0 0 0,1 2-33 0 0,9 7 105 0 0,-8-10 3 0 0,-2-1-55 0 0,-2 5-8 0 0,1-8-28 0 0,0 0-16 0 0,-1 0 1 0 0,1 1 0 0 0,0-1 0 0 0,0 0 0 0 0,0 0 0 0 0,0 0 0 0 0,0 0 0 0 0,0 0 0 0 0,0 0 0 0 0,0 0 0 0 0,0 0 0 0 0,0 0 0 0 0,0 0 0 0 0,0 1 0 0 0,0-1 0 0 0,0 0 0 0 0,0 0 0 0 0,0 0 0 0 0,0 0 0 0 0,0 0 0 0 0,1 0 0 0 0,-1 0 0 0 0,0 0 0 0 0,0 0 0 0 0,0 0 0 0 0,0 0 0 0 0,0 1 0 0 0,0-1 0 0 0,0 0-1 0 0,0 0 1 0 0,0 0 0 0 0,0 0 0 0 0,0 0 0 0 0,0 0 0 0 0,0 0 0 0 0,0 0 0 0 0,0 0 0 0 0,1 0 0 0 0,-1 0 0 0 0,0 0 0 0 0,0 0 0 0 0,0 0 0 0 0,0 0 0 0 0,0 0 0 0 0,0 0 0 0 0,0 0 0 0 0,0 0 0 0 0,0 0 0 0 0,0 0 0 0 0,1 0 0 0 0,-1 0 0 0 0,0 0 0 0 0,0 0 0 0 0,0 0 0 0 0,0 0 0 0 0,0 0 0 0 0,0 0-2 0 0,4 0 43 0 0,-1 0-29 0 0,-1-1 1 0 0,0 1 0 0 0,1 0 0 0 0,-1 1-1 0 0,0-1 1 0 0,1 0 0 0 0,-1 1 0 0 0,0-1 0 0 0,2 2-15 0 0,2 2 27 0 0,6 3 1 0 0,-11-7-27 0 0,-1 0 0 0 0,0 1 0 0 0,1-1 0 0 0,-1 0-1 0 0,0 0 1 0 0,1 0 0 0 0,-1 0 0 0 0,1 0 0 0 0,-1 0 0 0 0,0 0 0 0 0,1 0 0 0 0,-1 0 0 0 0,1 0 0 0 0,-1 0 0 0 0,0 0-1 0 0,1 0 1 0 0,-1 0 0 0 0,1 0 0 0 0,-1 0 0 0 0,0 0 0 0 0,1 0 0 0 0,-1-1 0 0 0,0 1 0 0 0,1 0 0 0 0,-1 0 0 0 0,0 0 0 0 0,1-1-1 0 0,3-5 42 0 0,-3 5-40 0 0,-1 1 0 0 0,0-1-1 0 0,0 1 1 0 0,1-1-1 0 0,-1 1 1 0 0,0 0 0 0 0,1-1-1 0 0,-1 1 1 0 0,0-1 0 0 0,1 1-1 0 0,-1 0 1 0 0,0 0-1 0 0,1-1 1 0 0,-1 1 0 0 0,1 0-1 0 0,-1 0 1 0 0,1-1 0 0 0,-1 1-1 0 0,1 0 1 0 0,-1 0-1 0 0,1 0 1 0 0,-1 0 0 0 0,1 0-1 0 0,-1-1 1 0 0,1 1-1 0 0,-1 0 1 0 0,1 0 0 0 0,-1 0-1 0 0,1 1 1 0 0,-1-1 0 0 0,1 0-1 0 0,-1 0-1 0 0,1 0 2 0 0,-1 0 1 0 0,1 0-1 0 0,-1 0 0 0 0,1 0 0 0 0,-1 0 0 0 0,1 0 0 0 0,-1 0 1 0 0,1 0-1 0 0,-1 0 0 0 0,1 0 0 0 0,-1 0 0 0 0,1 0 1 0 0,-1 0-1 0 0,1 0 0 0 0,-1 0 0 0 0,1-1 0 0 0,-1 1 0 0 0,1 0 1 0 0,-1 0-1 0 0,0-1 0 0 0,1 1 0 0 0,-1 0 0 0 0,1-1 1 0 0,-1 1-1 0 0,0 0 0 0 0,1-1 0 0 0,-1 1 0 0 0,0-1 0 0 0,1 1 1 0 0,-1 0-1 0 0,0-1 0 0 0,0 0-2 0 0,5-5 17 0 0,6-1 32 0 0,-10 7-47 0 0,0 0 0 0 0,0-1 0 0 0,0 1 0 0 0,0-1 0 0 0,0 1 0 0 0,0-1 0 0 0,0 0-1 0 0,0 1 1 0 0,0-1 0 0 0,0 0 0 0 0,-1 0 0 0 0,1 0 0 0 0,0 1 0 0 0,0-1 0 0 0,-1 0 0 0 0,1-1-2 0 0,4-29 80 0 0,9 7-19 0 0,-1 1-56 0 0,-13 21-2 0 0,1 0 0 0 0,0 0 0 0 0,-1 0 0 0 0,0 0-1 0 0,1 0 1 0 0,-1 0 0 0 0,0 0 0 0 0,0 0-1 0 0,0 0 1 0 0,0 0 0 0 0,0-1-3 0 0,-1-7 23 0 0,2 6-22 0 0,-1 0 0 0 0,0 0 0 0 0,1 0 0 0 0,0 1 0 0 0,0-1 0 0 0,0 0 0 0 0,1 0 0 0 0,-1 0 0 0 0,1 1 0 0 0,1-3 0 0 0,3-26 52 0 0,10 1-43 0 0,-16 29-10 0 0,1 1 0 0 0,0 0 0 0 0,0 0 0 0 0,-1 0 0 0 0,1 0 0 0 0,0 0 0 0 0,0 0 0 0 0,0 0 0 0 0,0 0 0 0 0,1 0 0 0 0,-1 1 0 0 0,1-2 0 0 0,-2 2 0 0 0,1 0-1 0 0,0-1 0 0 0,-1 1 1 0 0,1 0-1 0 0,0 0 0 0 0,-1 0 1 0 0,1 0-1 0 0,0-1 0 0 0,0 1 1 0 0,-1 0-1 0 0,1 0 0 0 0,0 0 0 0 0,0 1 1 0 0,-1-1-1 0 0,1 0 0 0 0,0 0 1 0 0,-1 0-1 0 0,1 0 0 0 0,0 1 1 0 0,-1-1-1 0 0,1 0 1 0 0,1 1-6 0 0,-1 0 0 0 0,0 0 0 0 0,0-1 1 0 0,0 1-1 0 0,0 0 0 0 0,0 0 0 0 0,0 0 1 0 0,0 0-1 0 0,0 0 0 0 0,0 0 0 0 0,-1 1 1 0 0,2 0 5 0 0,13 29-132 0 0,-14-28 118 0 0,0 0 0 0 0,0-1 0 0 0,-1 1 1 0 0,1 0-1 0 0,-1 0 0 0 0,0 0 0 0 0,1 0 1 0 0,-1 0-1 0 0,-1 0 0 0 0,1 2 14 0 0,-1 11-44 0 0,0-6 37 0 0,1-7 7 0 0,0 1 1 0 0,0 0 0 0 0,0-1 0 0 0,0 1 0 0 0,0 0 0 0 0,1-1-1 0 0,-1 1 1 0 0,1-1 0 0 0,1 2-1 0 0,-1 0 8 0 0,2 2 0 0 0,-1 0-1 0 0,0 0 1 0 0,0 0-1 0 0,-1 0 1 0 0,0 1 0 0 0,0 5-8 0 0,-1-9 0 0 0,0 0 0 0 0,0 1 0 0 0,0-1 0 0 0,1 0 0 0 0,0 4 0 0 0,10 15-14 0 0,-9 7-27 0 0,-3-23 35 0 0,2 1-1 0 0,-1 0 1 0 0,1-1 0 0 0,1 7 6 0 0,9 20 0 0 0,-6 8 0 0 0,5-5 12 0 0,-5-8 29 0 0,-2-12 50 0 0,0-1 0 0 0,5 14-91 0 0,0-1 193 0 0,-2 0 0 0 0,2 13-193 0 0,-1-2 158 0 0,-3-6-2 0 0,-4 9 7 0 0,-2-7 2 0 0,3-21-86 0 0,-1 9 80 0 0,-3 0 46 0 0,-2-8-58 0 0,3-9-72 0 0,0-1 0 0 0,1 1 0 0 0,0-1 0 0 0,0 1 0 0 0,0 0 0 0 0,1 0-75 0 0,0-5 25 0 0,0 1 1 0 0,0-1-1 0 0,0 1 0 0 0,0-1 0 0 0,0 0 0 0 0,-1 1 0 0 0,1-1 0 0 0,-1 1 0 0 0,1-1 0 0 0,-1 0 0 0 0,0 1 0 0 0,0-1 0 0 0,0 0 0 0 0,0 0 0 0 0,0 0 0 0 0,-1 0 1 0 0,1 0-1 0 0,-1 0 0 0 0,1 0 0 0 0,-1 0-25 0 0,0 0 20 0 0,1 0-1 0 0,-1-1 1 0 0,1 1 0 0 0,0 0 0 0 0,0 0 0 0 0,0 0-1 0 0,0 1 1 0 0,0-1 0 0 0,0 0 0 0 0,0 0 0 0 0,1 0-1 0 0,-1 1-19 0 0,-6 15 125 0 0,6-17-116 0 0,0 0 1 0 0,0 0-1 0 0,0 0 0 0 0,0 0 0 0 0,0 0 0 0 0,0 0 0 0 0,0 0 0 0 0,-1 0 0 0 0,1 0 0 0 0,0-1 0 0 0,0 1 0 0 0,-1-1 0 0 0,1 1 0 0 0,-1-1 0 0 0,1 1 0 0 0,0-1 0 0 0,-2 1-9 0 0,-16 6 125 0 0,15-5-106 0 0,1 0-1 0 0,-1-1 1 0 0,0 1-1 0 0,1-1 1 0 0,-1 0-1 0 0,0 0 1 0 0,0 0-1 0 0,0 0 1 0 0,0 0-1 0 0,-3-1-18 0 0,5 0 11 0 0,0 0 0 0 0,0 0-1 0 0,1 1 1 0 0,-1-1-1 0 0,0 0 1 0 0,0 1 0 0 0,0 0-1 0 0,0-1 1 0 0,1 1-1 0 0,-1 0 1 0 0,-1 1-11 0 0,-8 2 67 0 0,-8-12 29 0 0,3 6-36 0 0,13 3-48 0 0,1-1-1 0 0,0 0 1 0 0,-1 0-1 0 0,1 0 1 0 0,-1-1 0 0 0,1 1-1 0 0,0-1 1 0 0,-1 1 0 0 0,1-1-1 0 0,-2-1-11 0 0,-4-2 14 0 0,-18-7-12 0 0,22 9-4 0 0,0 1 0 0 0,0-1-1 0 0,0 0 1 0 0,0 0 0 0 0,0 0-1 0 0,1-1 3 0 0,-7-5-36 0 0,2-2-38 0 0,-8-10-137 0 0,11 15 109 0 0,1 0 0 0 0,-2 1 0 0 0,1 0-1 0 0,-4-3 103 0 0,-3-5-248 0 0,11 10 210 0 0,0 0 0 0 0,0 0-1 0 0,0 0 1 0 0,1-1 0 0 0,-1 1-1 0 0,0 0 1 0 0,1 0 0 0 0,0-1 38 0 0,-3-9-203 0 0,0 3-7 0 0,-1 2-47 0 0,0-2-103 0 0,-1-3-82 0 0,3 5 331 0 0,0-1-103 0 0,-1-3-144 0 0,-1-6-302 0 0,2-1-23 0 0,2 7 284 0 0,1 2 136 0 0,1 0 88 0 0,-1 8 101 0 0,0-1 0 0 0,0 0-1 0 0,0 0 1 0 0,0 0 0 0 0,0 1 0 0 0,0-1-1 0 0,0 0 1 0 0,1 1 0 0 0,-1 0 0 0 0,1-1 74 0 0</inkml:trace>
  <inkml:trace contextRef="#ctx0" brushRef="#br0" timeOffset="9733.07">12306 694 9728 0 0,'0'0'222'0'0,"0"0"30"0"0,0 0 18 0 0,0 0-117 0 0,-2 0-80 0 0,-3 0-37 0 0,-4 3-26 0 0,0 4 6 0 0,3-1 45 0 0,-2 1 100 0 0,0 1 39 0 0,-5 9 331 0 0,7-4-20 0 0,3-11-321 0 0,-4 4 120 0 0,2 17 139 0 0,-2-9-168 0 0,3-5-25 0 0,2 3 58 0 0,2 5 18 0 0,0-1-99 0 0,0 2-51 0 0,0 26 143 0 0,0-26-165 0 0,0-14-141 0 0,0 0 0 0 0,1 1 0 0 0,-1-1 1 0 0,1 0-1 0 0,0 1 0 0 0,1-1 0 0 0,-1 0 1 0 0,1 0-1 0 0,0 0 0 0 0,0 0 0 0 0,0 0 0 0 0,2 3-19 0 0,6 5 89 0 0,-1 0-1 0 0,2 0 1 0 0,4 2-89 0 0,-11-10 27 0 0,0-1 1 0 0,0 0-1 0 0,0 0 1 0 0,1 0-1 0 0,0 0 1 0 0,-1-1-1 0 0,1 0 1 0 0,0 0 0 0 0,0 0-1 0 0,0-1 1 0 0,1 1-1 0 0,-1-1 1 0 0,0-1-1 0 0,0 1 1 0 0,1-1-1 0 0,-1 1 1 0 0,0-2 0 0 0,2 1-28 0 0,3 0 53 0 0,8 0 24 0 0,-15-1-68 0 0,0 1 0 0 0,0-1 0 0 0,0 0 0 0 0,0 0 1 0 0,0 0-1 0 0,0 0 0 0 0,0 0 0 0 0,0-1 0 0 0,0 1 0 0 0,-1-1 0 0 0,1 0 1 0 0,0 0-11 0 0,20-8 55 0 0,-19 8-34 0 0,0 0-1 0 0,1 1 0 0 0,-1-2 0 0 0,0 1 1 0 0,0 0-1 0 0,0-1 0 0 0,0 0 0 0 0,0 0-19 0 0,23-28 140 0 0,-6 1-33 0 0,-10 11 9 0 0,-9 15-84 0 0,-2 1-1 0 0,1 0 1 0 0,0-1 0 0 0,-1 1-1 0 0,1-1 1 0 0,-1 1 0 0 0,0-1-1 0 0,0-1-31 0 0,0-6 53 0 0,1-15 68 0 0,-1 24-100 0 0,0-1-1 0 0,0 1 0 0 0,0-1 0 0 0,-1 1 1 0 0,1-1-1 0 0,-1 1 0 0 0,0-1 0 0 0,0-1-20 0 0,-12-16 110 0 0,0-5-14 0 0,5 10-19 0 0,-4 3-21 0 0,0 3-19 0 0,-1-6 8 0 0,12 13-38 0 0,-1-1 0 0 0,0 1-1 0 0,0 0 1 0 0,0 0 0 0 0,0 0 0 0 0,0 0 0 0 0,-1 0-1 0 0,1 0 1 0 0,0 1 0 0 0,-1-1 0 0 0,0 1 0 0 0,1 0-1 0 0,-1 0 1 0 0,0 0 0 0 0,0-1-7 0 0,-9 0 10 0 0,8 1-10 0 0,1 0 1 0 0,-1 0-1 0 0,0 0 0 0 0,0 0 1 0 0,1-1-1 0 0,-1 0 1 0 0,1 0-1 0 0,-1 0 0 0 0,-1-1 0 0 0,2 1 1 0 0,-1 0-1 0 0,0 0 0 0 0,1 0 0 0 0,-1 1 0 0 0,0 0 0 0 0,0-1 0 0 0,0 1 0 0 0,0 1 0 0 0,-4-1 0 0 0,-15-1-21 0 0,-3 2-51 0 0,7 0-29 0 0,2 3 30 0 0,-2 2-39 0 0,0 0-72 0 0,0-2-88 0 0,11-2 71 0 0,-5 3-81 0 0,11-3 138 0 0,-1 1-72 0 0,1 0 24 0 0,0-1-49 0 0,0 0-56 0 0,0 0-63 0 0,0 0-27 0 0,1 0-55 0 0,-1-1-49 0 0,1 0-44 0 0,-1 1-155 0 0,0-1-43 0 0,0 0-188 0 0,-2 0-504 0 0</inkml:trace>
  <inkml:trace contextRef="#ctx0" brushRef="#br0" timeOffset="10421.31">12811 568 6384 0 0,'0'0'184'0'0,"0"0"-45"0"0,0 0-5 0 0,0 0 49 0 0,0 0 155 0 0,3 3 285 0 0,7 7 17 0 0,-8-8-374 0 0,-1-1-48 0 0,0-1-44 0 0,1 1-39 0 0,-1-1-15 0 0,1 1-38 0 0,-1-1-21 0 0,2 0-15 0 0,0 0 42 0 0,0 0 73 0 0,1 4 31 0 0,0 0 37 0 0,6 12 565 0 0,-3-3-209 0 0,-1-5-285 0 0,7 1 95 0 0,0-4-93 0 0,-11-5-259 0 0,-1 0 0 0 0,1 1 0 0 0,-1 0 0 0 0,1-1 0 0 0,0 1 0 0 0,-1 0 0 0 0,0 0 0 0 0,1 0 0 0 0,0 0-43 0 0,-1 1 42 0 0,0-1 1 0 0,0 0 0 0 0,0 1 0 0 0,0-1 0 0 0,-1 1 0 0 0,1-1 0 0 0,0 1 0 0 0,-1 0 0 0 0,1 0-43 0 0,-1 1 60 0 0,1-1 0 0 0,0 1-1 0 0,0-1 1 0 0,0 0 0 0 0,0 1 0 0 0,0-1 0 0 0,1 0 0 0 0,-1 0 0 0 0,1 0 0 0 0,0 1-60 0 0,10 10 261 0 0,0 6-26 0 0,0-1-24 0 0,0-5 7 0 0,-5-6-88 0 0,-5-5-94 0 0,1 0 1 0 0,-1 0-1 0 0,0 0 1 0 0,0 1-1 0 0,0-1 1 0 0,0 1-1 0 0,-1-1 1 0 0,1 1-1 0 0,-1 0 1 0 0,1 1-37 0 0,2 9 98 0 0,0 2 38 0 0,7 1 33 0 0,1-4-14 0 0,12 12 54 0 0,-23-23-193 0 0,0 1 0 0 0,1-1-1 0 0,-1 1 1 0 0,0 0 0 0 0,0-1-1 0 0,-1 1 1 0 0,1 0 0 0 0,0 0-1 0 0,-1 0 1 0 0,1 0 0 0 0,-1 0-1 0 0,1 0 1 0 0,-1 0-1 0 0,0 0-15 0 0,0 1 84 0 0,0 0-53 0 0,3 4-93 0 0,-2-6 69 0 0,0 0 30 0 0,1-1 37 0 0,-1 1 59 0 0,2-1 65 0 0,-1 0 79 0 0,1 0 88 0 0,-6 3-197 0 0,2-2-147 0 0,0 0-6 0 0,0 0 0 0 0,0 0 0 0 0,0 0 0 0 0,0 0 0 0 0,0 0 0 0 0,0-1 0 0 0,-1 1 0 0 0,1 0 0 0 0,0 0 0 0 0,-1-1 0 0 0,1 1-1 0 0,-2-1-14 0 0,-10 2 176 0 0,11-2-161 0 0,1 0-1 0 0,0 0 0 0 0,-1-1 0 0 0,1 1 0 0 0,0 0 0 0 0,0-1 0 0 0,-1 1 0 0 0,1-1 0 0 0,0 1 0 0 0,0-1 0 0 0,0 1 0 0 0,-1-1 0 0 0,1 0-14 0 0,-5-4 33 0 0,1 0-42 0 0,-11-8 68 0 0,11 11-53 0 0,5 1-3 0 0,-1 1 0 0 0,0 0-1 0 0,1 0 1 0 0,-1-1 0 0 0,0 1-1 0 0,1 0 1 0 0,-1-1 0 0 0,1 1-1 0 0,-1-1 1 0 0,1 1 0 0 0,-1-1-1 0 0,1 1 1 0 0,-1-1 0 0 0,1 1-1 0 0,-1-1 1 0 0,1 1 0 0 0,0-1-1 0 0,-1 0 1 0 0,1 1 0 0 0,0-1 0 0 0,-1 1-1 0 0,1-1-2 0 0,-2-4 16 0 0,-3-3-4 0 0,4 6-7 0 0,0 1 0 0 0,0-1 0 0 0,0 1 0 0 0,0-1-1 0 0,1 1 1 0 0,-1-1 0 0 0,0 1 0 0 0,1-1 0 0 0,0 1 0 0 0,-1-1 0 0 0,1 0-1 0 0,0 1 1 0 0,0-1 0 0 0,0 0-5 0 0,0-5 11 0 0,0 5-4 0 0,0 0 0 0 0,0 0 0 0 0,0-1-1 0 0,0 1 1 0 0,0 0 0 0 0,-1 0 0 0 0,1 0 0 0 0,0 0 0 0 0,-1 0 0 0 0,0-1-7 0 0,1 2 1 0 0,-1 0-1 0 0,0 1 1 0 0,1-1-1 0 0,-1 0 1 0 0,1 0-1 0 0,-1 0 0 0 0,1 0 1 0 0,0 1-1 0 0,-1-1 1 0 0,1 0-1 0 0,0 0 1 0 0,0 0-1 0 0,-1 0 1 0 0,1 0-1 0 0,0 0 0 0 0,0 0 1 0 0,0 0-1 0 0,0 0 1 0 0,0 0-1 0 0,0 0 1 0 0,1 0-1 0 0,-1 1 1 0 0,0-1-1 0 0,0 0 0 0 0,1 0 1 0 0,-1 0-1 0 0,0 0 1 0 0,1 0-1 0 0,2-8 0 0 0,-2 5 1 0 0,-1 0-1 0 0,1 0 0 0 0,-1 0 0 0 0,0 0 0 0 0,0 0 0 0 0,-1-3 0 0 0,1 3-1 0 0,-1 0 0 0 0,1 0-1 0 0,0 0 1 0 0,0-1 0 0 0,1 1 0 0 0,-1 0-1 0 0,1 0 1 0 0,0 0 0 0 0,0 1-1 0 0,0-2 2 0 0,14-21-56 0 0,-10 18 55 0 0,1 0 0 0 0,0 1-1 0 0,7-7 2 0 0,-11 11 1 0 0,0 1-1 0 0,0-1 0 0 0,0 0 0 0 0,0 0 0 0 0,-1 0 0 0 0,1-1 0 0 0,-1 2-1 0 0,0 0 0 0 0,0 0-1 0 0,0 0 1 0 0,0 0 0 0 0,0 1 0 0 0,0-1-1 0 0,1 0 1 0 0,-1 1 0 0 0,0-1-1 0 0,1 1 1 0 0,-1-1 0 0 0,1 1-1 0 0,0-1 2 0 0,9-3-44 0 0,-9 5 38 0 0,0-1 1 0 0,1-1-1 0 0,-1 1 1 0 0,0 0 0 0 0,0 0-1 0 0,0-1 1 0 0,0 0-1 0 0,0 1 1 0 0,0-1 5 0 0,0 0-5 0 0,-1 1 0 0 0,1-1 0 0 0,-1 1 0 0 0,1 0 0 0 0,0 0-1 0 0,0 0 1 0 0,0 0 0 0 0,0 0 0 0 0,0 0 0 0 0,0 0 0 0 0,0 0 5 0 0,21-1-11 0 0,-21 2 12 0 0,0 0-1 0 0,0 0 1 0 0,-1 0-1 0 0,1-1 0 0 0,0 1 1 0 0,0-1-1 0 0,0 1 1 0 0,0-1-1 0 0,0 0 0 0 0,-1 1 1 0 0,1-1-1 0 0,0 0 0 0 0,1-1 0 0 0,6-3-9 0 0,5 2-41 0 0,-7 4-57 0 0,-5-1 55 0 0,0 0 0 0 0,0 0 0 0 0,0 0 0 0 0,1 0 0 0 0,-1 0 0 0 0,0-1 0 0 0,0 1 0 0 0,0-1 0 0 0,0 1 0 0 0,1-1 52 0 0,5-4-176 0 0,-1 1 20 0 0,-1 1 11 0 0,-1 2-21 0 0,1 1-56 0 0,0 0-165 0 0,0 0-85 0 0,2 0-166 0 0,3 0-373 0 0,5 0-430 0 0</inkml:trace>
  <inkml:trace contextRef="#ctx0" brushRef="#br0" timeOffset="10682.27">13647 552 10536 0 0,'3'3'233'0'0,"7"7"39"0"0,-7-6-20 0 0,-2-1-113 0 0,-1 1-70 0 0,-1 1-45 0 0,1-2 43 0 0,-2 8 6 0 0,-2-2-45 0 0,-1 2-25 0 0,10 1-29 0 0,-1-3 45 0 0,-2 2 96 0 0,-2-5 66 0 0,-1 0 46 0 0,1 5 241 0 0,0-9-331 0 0,0 0 0 0 0,0 1 0 0 0,0-1-1 0 0,0 0 1 0 0,0 1 0 0 0,1-1 0 0 0,-1 0 0 0 0,1 0 0 0 0,1 2-137 0 0,2 6 394 0 0,0-2-88 0 0,-1 2-31 0 0,-1 7 20 0 0,-1-3 19 0 0,6-1 39 0 0,-1-1-49 0 0,-5-1-59 0 0,0 2-111 0 0,-1-3-49 0 0,0-6-67 0 0,1-1 1 0 0,-1 1-1 0 0,1-1 1 0 0,0 1-1 0 0,0-1 1 0 0,0 0-1 0 0,1 1 1 0 0,-1-1-19 0 0,4 6 58 0 0,-5-3-21 0 0,1 1 5 0 0,3-2 47 0 0,-3-4-79 0 0,0 0-6 0 0,0 0 1 0 0,0 1-1 0 0,0-1 0 0 0,0 0 1 0 0,0 0-1 0 0,0 0 0 0 0,-1 0 1 0 0,1 1-1 0 0,0-1 0 0 0,-1 0 1 0 0,1 1-1 0 0,0 0-4 0 0,0 12 68 0 0,-1-3-132 0 0,0-9-58 0 0,0-2 42 0 0,0 0-74 0 0,0 0-87 0 0,0 0 70 0 0,0 0-40 0 0,0 0-42 0 0,0 0-40 0 0,0 0-37 0 0,0 0-33 0 0,0 0-236 0 0,0 0-56 0 0,0 0-772 0 0,0 0-609 0 0,0 0-1158 0 0</inkml:trace>
  <inkml:trace contextRef="#ctx0" brushRef="#br0" timeOffset="10883.96">13568 379 8896 0 0,'-13'0'264'0'0,"10"0"-8"0"0,3-1-191 0 0,0-1-37 0 0,0-4-2 0 0,0 2 35 0 0,0 2 62 0 0,0 1 148 0 0,0 1 260 0 0,0 0 21 0 0,0 0-28 0 0,0 0-143 0 0,0 0-58 0 0,0 0-16 0 0,1-5-160 0 0,1 0-38 0 0,0 3-43 0 0,1 0-49 0 0,1 1-56 0 0,0 0-61 0 0,1 1-68 0 0,-1 0-72 0 0,0 0-112 0 0,-1 0 67 0 0,-1 0-46 0 0,0 0-41 0 0,0 0-37 0 0,0 0-122 0 0,0 0-35 0 0,4 0-1260 0 0</inkml:trace>
  <inkml:trace contextRef="#ctx0" brushRef="#br0" timeOffset="12790.74">15477 552 9760 0 0,'1'0'85'0'0,"1"0"-68"0"0,3-1-76 0 0,-3 1 74 0 0,0 0 52 0 0,0 1 41 0 0,-1-1 62 0 0,1 2 72 0 0,0-1 83 0 0,10 11-286 0 0,-2 0-30 0 0,-5-3-9 0 0,-4-5 40 0 0,2 4 51 0 0,0-4 25 0 0,-1 0 39 0 0,1 1 90 0 0,0 0 54 0 0,-1 1 53 0 0,-2 1 49 0 0,0 0-62 0 0,0-2-60 0 0,0 0-51 0 0,0 0-42 0 0,0 2 93 0 0,0 5 84 0 0,0-5-181 0 0,0 1 55 0 0,0 2 77 0 0,0-7-238 0 0,1 0 1 0 0,-1 0 0 0 0,0 0 0 0 0,1 1 0 0 0,0-1-1 0 0,0 0 1 0 0,0 2-77 0 0,7 13 451 0 0,-5-11-218 0 0,-2 0-57 0 0,0 2-22 0 0,-2 4 14 0 0,0-5-22 0 0,0 9 189 0 0,1 3 148 0 0,4-4-204 0 0,-2-10-233 0 0,0 0-5 0 0,0 1-1 0 0,0 0 1 0 0,0 0-1 0 0,-1-1 0 0 0,0 1 1 0 0,0 0-1 0 0,-1 0-40 0 0,0 17 144 0 0,0-19-136 0 0,0-2 67 0 0,0-3-6 0 0,0 0 1 0 0,0 0 15 0 0,0 3-26 0 0,0 7-33 0 0,0-7 54 0 0,0-3 11 0 0,0-3-16 0 0,-1-26 57 0 0,0-11-68 0 0,1 32-58 0 0,0 0 0 0 0,0 0 0 0 0,1 0 0 0 0,0 0 0 0 0,2-4-6 0 0,7-9 0 0 0,-4 0 1 0 0,-5 13-9 0 0,1 1 1 0 0,1 0 0 0 0,-1 0-1 0 0,2-3 8 0 0,4-6-62 0 0,-3 8-1 0 0,0-1 0 0 0,-1 0 0 0 0,-1 0-1 0 0,1-3 64 0 0,-3 9-15 0 0,12-44-235 0 0,-10 39 200 0 0,0 1 1 0 0,0 0-1 0 0,1 0 0 0 0,4-7 50 0 0,-2 5-83 0 0,2 0-1 0 0,0 1 1 0 0,0-1-1 0 0,6-4 84 0 0,5-4-34 0 0,-18 15 35 0 0,1 1-1 0 0,0-1 0 0 0,-1 1 0 0 0,1 0 0 0 0,0-1 0 0 0,0 1 0 0 0,0 0 0 0 0,0 0 0 0 0,0 0 0 0 0,0 1 0 0 0,1-1 0 0 0,-1 1 0 0 0,0-1 1 0 0,0 1-1 0 0,0-1 0 0 0,3 1 0 0 0,13 0-83 0 0,-9 0 4 0 0,-8 0 62 0 0,1 0-1 0 0,0 0 0 0 0,-1 1 1 0 0,1-1-1 0 0,0 0 0 0 0,-1 1 1 0 0,1-1-1 0 0,-1 1 0 0 0,1 0 1 0 0,-1-1-1 0 0,1 1 0 0 0,-1 0 1 0 0,1 0-1 0 0,-1 0 18 0 0,7 4-81 0 0,2 0-21 0 0,3 1 39 0 0,-12-5 62 0 0,1 0 1 0 0,0 0 0 0 0,-1 0 0 0 0,1 0 0 0 0,-1 0 0 0 0,1 1 0 0 0,-1-1 0 0 0,0 1-1 0 0,1-1 1 0 0,-1 1 0 0 0,0-1 0 0 0,0 1 0 0 0,0 0 0 0 0,0-1 0 0 0,0 1 0 0 0,-1 0 0 0 0,1 0-1 0 0,2 11 2 0 0,-2-11 0 0 0,-1 1 1 0 0,0-1-1 0 0,1 0 0 0 0,0 0 0 0 0,0 1 1 0 0,0-1-1 0 0,0 0 0 0 0,0 0 1 0 0,0 0-1 0 0,0 0 0 0 0,1 0 1 0 0,-1 0-1 0 0,1 0 0 0 0,-1 0-1 0 0,1-1 12 0 0,0 1 0 0 0,-1 0 0 0 0,0 0 0 0 0,1 0 1 0 0,-1 0-1 0 0,0 0 0 0 0,0 0 0 0 0,0 0 0 0 0,0 1 0 0 0,0-1 0 0 0,-1 0 0 0 0,1 0 0 0 0,-1 1 0 0 0,1-1-12 0 0,2 11 70 0 0,4 3 51 0 0,2 5 63 0 0,-6-11-119 0 0,3 10 54 0 0,0-5 38 0 0,5 3 19 0 0,-6 9-6 0 0,2-14-75 0 0,-7-12-81 0 0,1 0-1 0 0,0 1 1 0 0,0-1-1 0 0,-1 1 1 0 0,1-1-1 0 0,0 1 1 0 0,-1-1-1 0 0,0 1 0 0 0,1-1 1 0 0,-1 1-1 0 0,0 0 1 0 0,0-1-1 0 0,0 1-13 0 0,0 6 64 0 0,0 5 17 0 0,2 4-4 0 0,-2-15-68 0 0,0-1-1 0 0,1 1 1 0 0,0 0 0 0 0,-1 0-1 0 0,1-1 1 0 0,0 1-1 0 0,0-1 1 0 0,-1 1-1 0 0,1-1 1 0 0,1 1 0 0 0,-1-1-1 0 0,0 1 1 0 0,0-1-9 0 0,3 6 89 0 0,-4 2-66 0 0,-1-6-5 0 0,1 0 46 0 0,0 0-151 0 0,0-2 99 0 0,0 1 38 0 0,0 1 36 0 0,0 1 47 0 0,0 2 57 0 0,0 1 64 0 0,0-5-190 0 0,0-2 2 0 0,0-2-2 0 0,5-13-7 0 0,3 3-64 0 0,-4 5-88 0 0,-5-2 71 0 0,1 7 5 0 0,3-18-32 0 0,8 1 37 0 0,-9 16 14 0 0,0 0 0 0 0,1-1 1 0 0,-1 1-1 0 0,-1 0 0 0 0,1-1 0 0 0,1-3 0 0 0,2-13 1 0 0,-4 15-5 0 0,0 0 1 0 0,0 1-1 0 0,1-1 1 0 0,-1 1-1 0 0,1-1 1 0 0,0 1-1 0 0,1-2 4 0 0,0 2-33 0 0,0 0 0 0 0,-1-1 0 0 0,0 0 0 0 0,0 1 0 0 0,0-1 0 0 0,0-2 33 0 0,-1 2-40 0 0,1 0 0 0 0,0 1-1 0 0,0-1 1 0 0,0 0 0 0 0,1 1-1 0 0,1-2 41 0 0,11-18-146 0 0,1 14 55 0 0,-9 1 61 0 0,-6 7 24 0 0,0 0 0 0 0,0 1 0 0 0,1 0 1 0 0,-1-1-1 0 0,0 1 0 0 0,0 0 0 0 0,1-1 0 0 0,-1 1 0 0 0,1 0 0 0 0,-1 0 0 0 0,1 0 0 0 0,-1 0 0 0 0,1 1 0 0 0,0-1 0 0 0,-1 0 0 0 0,1 1 0 0 0,1-1 6 0 0,0 0-6 0 0,0 0-1 0 0,0-1 0 0 0,0 1 1 0 0,-1 0-1 0 0,1-1 0 0 0,-1 0 1 0 0,1 1-1 0 0,-1-1 7 0 0,9-12-11 0 0,-4 13 10 0 0,0 0 0 0 0,0 0 0 0 0,0 1 0 0 0,0-1-1 0 0,0 2 1 0 0,5-1 1 0 0,7 1-57 0 0,-18-1 55 0 0,-1 0-1 0 0,1 0 0 0 0,-1-1 1 0 0,1 1-1 0 0,-1 0 0 0 0,1 0 1 0 0,-1 0-1 0 0,1 0 0 0 0,-1 0 0 0 0,1 1 1 0 0,-1-1-1 0 0,1 0 0 0 0,-1 0 1 0 0,1 0-1 0 0,-1 0 0 0 0,1 0 1 0 0,-1 1-1 0 0,0-1 0 0 0,1 0 1 0 0,-1 0-1 0 0,1 1 0 0 0,-1-1 0 0 0,0 0 1 0 0,1 1-1 0 0,-1-1 0 0 0,0 1 1 0 0,1-1-1 0 0,-1 0 0 0 0,0 1 1 0 0,1-1-1 0 0,-1 1 0 0 0,0-1 3 0 0,5 7-42 0 0,8-2-11 0 0,5 9 68 0 0,10 14 104 0 0,-11-9-29 0 0,-12-14-23 0 0,-1 1 0 0 0,1-1-1 0 0,-1 1 1 0 0,2 5-67 0 0,1 0 84 0 0,9 16 212 0 0,-7-12-121 0 0,-2-4-98 0 0,4 12 41 0 0,-10-19-83 0 0,1 0 0 0 0,0 1 1 0 0,0-1-1 0 0,0 0 0 0 0,0 0 0 0 0,1 0 0 0 0,0 0 1 0 0,1 1-36 0 0,-3-4 7 0 0,0 0-1 0 0,1 0 1 0 0,-1 0 0 0 0,0 0 0 0 0,0 1 0 0 0,0-1-1 0 0,0 1 1 0 0,0-1 0 0 0,0 1 0 0 0,-1-1 0 0 0,1 1-1 0 0,0-1 1 0 0,-1 1 0 0 0,1 0 0 0 0,-1-1 0 0 0,1 1-1 0 0,-1 0 1 0 0,0-1 0 0 0,0 1 0 0 0,0 0-7 0 0,0 0 4 0 0,1-1 0 0 0,-1 1 0 0 0,0 0 1 0 0,0-1-1 0 0,1 1 0 0 0,-1 0 0 0 0,1-1 0 0 0,-1 1 1 0 0,1-1-1 0 0,0 1 0 0 0,0-1 0 0 0,0 1 1 0 0,-1-1-1 0 0,2 1-4 0 0,3 6 31 0 0,10 23 39 0 0,-13-26-121 0 0,0 16 139 0 0,-2-12-126 0 0,0-5-26 0 0,0 1-37 0 0,0-2-46 0 0,-1 1-51 0 0,1 0-62 0 0,0-1-66 0 0,0 0-74 0 0,0-1-81 0 0,0 0 27 0 0,0-1-70 0 0,0 1-63 0 0,0 0-54 0 0,0-1-190 0 0,0 1-53 0 0,0 1-230 0 0,0 0-614 0 0</inkml:trace>
  <inkml:trace contextRef="#ctx0" brushRef="#br0" timeOffset="11267.48">14152 189 8640 0 0,'0'0'197'0'0,"0"0"24"0"0,0 0 17 0 0,0 0-83 0 0,0 0-17 0 0,0 0 45 0 0,0 0 151 0 0,0 0 282 0 0,0 0 22 0 0,0 0-32 0 0,0 0-139 0 0,0 0-62 0 0,3 3-11 0 0,7 11 12 0 0,-7-2-87 0 0,-1-6 4 0 0,1-2-215 0 0,0 0 1 0 0,0 0 0 0 0,-1 0-1 0 0,0 1 1 0 0,0-1 0 0 0,1 5-109 0 0,2 3 155 0 0,-2-1-72 0 0,-2-11-79 0 0,1 19 238 0 0,-2-18-217 0 0,0 1 0 0 0,0-1 0 0 0,0 0-1 0 0,0 1 1 0 0,1-1 0 0 0,-1 1-1 0 0,0-1 1 0 0,1 0 0 0 0,-1 1 0 0 0,1 0-25 0 0,6 13 194 0 0,-1 0-40 0 0,7 34 217 0 0,-7-21-131 0 0,4-6-2 0 0,-5 6-13 0 0,-4-24-201 0 0,6 26 162 0 0,-5-21-111 0 0,0 0-1 0 0,-1 0 0 0 0,-1 7-74 0 0,0 2 112 0 0,0-10-56 0 0,0-1 0 0 0,0 0-1 0 0,0 1 1 0 0,1-1 0 0 0,1 3-56 0 0,3 7 86 0 0,-3-11-44 0 0,0 1 0 0 0,-1-1 0 0 0,0 1 0 0 0,0 0 0 0 0,0 0-1 0 0,-1 0-41 0 0,0 95 435 0 0,0 1-102 0 0,1-98-313 0 0,-2-3-8 0 0,-12 22 31 0 0,10-11 13 0 0,3-10 21 0 0,0-3-26 0 0,-2 0-115 0 0,-9 0-17 0 0,9 0 22 0 0,2 0-22 0 0,0-2-127 0 0,0 1 37 0 0,0-3-79 0 0,0 0 84 0 0,0-5-112 0 0,0 7 159 0 0,-1 0-45 0 0,1 0 11 0 0,-1 1-37 0 0,1 0-42 0 0,-1 0-49 0 0,0 0-80 0 0,0 0-59 0 0,-1 1-51 0 0,1-1-45 0 0,-1 1-44 0 0,1-1-33 0 0,-1 0-666 0 0,-1-3-859 0 0,3-5-1193 0 0</inkml:trace>
  <inkml:trace contextRef="#ctx0" brushRef="#br0" timeOffset="11680.05">13963 505 7016 0 0,'0'0'201'0'0,"0"0"-48"0"0,0 0-6 0 0,0 0 52 0 0,0 0 170 0 0,0 0 315 0 0,0 0 20 0 0,0 0-19 0 0,0 0-105 0 0,0 0-48 0 0,2 3-10 0 0,11 4-100 0 0,12-1 305 0 0,-7-5-302 0 0,-6-1-171 0 0,7-1 83 0 0,-8 1-206 0 0,-1 0-69 0 0,3 0 58 0 0,7 1 93 0 0,-3-5 24 0 0,1-1-76 0 0,0 1-45 0 0,20 0 19 0 0,-32 4-110 0 0,1-1 1 0 0,-1 1-1 0 0,0-1 1 0 0,1-1-1 0 0,-1 1 1 0 0,1-1-26 0 0,16-4 67 0 0,19 1 30 0 0,-5-6-26 0 0,-17 8-42 0 0,-10 1-16 0 0,1 0-1 0 0,0 0 1 0 0,-1-1 0 0 0,7-3-13 0 0,33-9 67 0 0,4 4-56 0 0,-37 8-25 0 0,-4 0-37 0 0,15-3 52 0 0,-16 3-34 0 0,-6 1-20 0 0,2 0-33 0 0,0 0-41 0 0,1-1-50 0 0,-5 1 26 0 0,2 1 78 0 0,1-1 62 0 0,-3 0-29 0 0,0 1-45 0 0,1-1-70 0 0,-2 1-44 0 0,1-1-77 0 0,0 1-88 0 0,0-1-103 0 0,-3 1 131 0 0,1 0-47 0 0,-1 0-42 0 0,1 0-36 0 0,0-1-134 0 0,0 0-37 0 0,3-3-1388 0 0,-5 5 2019 0 0</inkml:trace>
  <inkml:trace contextRef="#ctx0" brushRef="#br0" timeOffset="12089.77">14752 253 7800 0 0,'0'0'174'0'0,"0"0"29"0"0,2 2 13 0 0,9 11-31 0 0,-8-4-131 0 0,-2 14-87 0 0,-1-15 64 0 0,-1-1 57 0 0,1-2 3 0 0,0-1 33 0 0,-1 0 40 0 0,1-1 43 0 0,0 3 26 0 0,0-2-36 0 0,0 4 107 0 0,0 0-65 0 0,0 8 214 0 0,0-9-224 0 0,0 1 48 0 0,0 1 93 0 0,2 5-45 0 0,4 7 215 0 0,0 3 17 0 0,-4-7-257 0 0,0 8 106 0 0,4-4-69 0 0,-4-13-206 0 0,0 0 0 0 0,-1 0 0 0 0,0 0 0 0 0,0 0 0 0 0,0 4-131 0 0,-2 5 170 0 0,1 12 111 0 0,3 1 74 0 0,2-14-176 0 0,-3-9-98 0 0,0-1 1 0 0,-1 1-1 0 0,1 0 1 0 0,-1-1-1 0 0,-1 1 1 0 0,1 0-82 0 0,-2 8 155 0 0,1-7-61 0 0,0 0 1 0 0,0 0-1 0 0,1-1 1 0 0,0 1-1 0 0,0 1-94 0 0,5 6 133 0 0,0 3 30 0 0,-5-1 25 0 0,3 6 8 0 0,6-1 50 0 0,-7-8-81 0 0,-3 8-34 0 0,-1-13-69 0 0,1 22 266 0 0,0-28-202 0 0,0-3-20 0 0,0 0-2 0 0,0 0 4 0 0,0 0 16 0 0,0 0 4 0 0,0 0 0 0 0,0 0-5 0 0,0 0-23 0 0,0-3-11 0 0,2-10-11 0 0,5-5-20 0 0,-3 7-32 0 0,-1 4-22 0 0,0 1-1 0 0,0-1 1 0 0,0 1 0 0 0,3-3-4 0 0,-4 5 2 0 0,0 0-1 0 0,1 0 1 0 0,-1-1 0 0 0,0 1-1 0 0,-1 0 1 0 0,1-2-2 0 0,1-6 15 0 0,3-9 18 0 0,3 4-40 0 0,15-28-52 0 0,-10 17 11 0 0,-4 12-23 0 0,13-19-211 0 0,-15 23 185 0 0,7-4-71 0 0,-1 6 41 0 0,-1 1 18 0 0,-6 0-4 0 0,-6 8 108 0 0,-1 1 0 0 0,0-1-1 0 0,0 1 1 0 0,1 0 0 0 0,-1-1-1 0 0,0 1 1 0 0,1-1 0 0 0,-1 1-1 0 0,0 0 1 0 0,1-1 0 0 0,-1 1 0 0 0,1 0-1 0 0,-1 0 1 0 0,0-1 0 0 0,1 1-1 0 0,-1 0 1 0 0,1 0 0 0 0,-1 0-1 0 0,1-1 1 0 0,-1 1 0 0 0,1 0-1 0 0,-1 0 1 0 0,1 0 0 0 0,-1 0 0 0 0,1 0-1 0 0,-1 0 1 0 0,1 0 0 0 0,-1 0-1 0 0,1 0 1 0 0,-1 0 0 0 0,0 0-1 0 0,1 1 6 0 0,31-1-234 0 0,-16 2 212 0 0,-1 9 22 0 0,-12-10-4 0 0,-1 0 0 0 0,0 0 0 0 0,0 1 0 0 0,0-1 0 0 0,0 1 0 0 0,0-1-1 0 0,0 1 1 0 0,0 0 0 0 0,0 0 0 0 0,-1 0 0 0 0,1 1 4 0 0,6 6-32 0 0,5 1-35 0 0,-9 3 32 0 0,-4-11 28 0 0,1 0 0 0 0,-1 1 0 0 0,1-1 0 0 0,0 0 1 0 0,0 0-1 0 0,0 1 0 0 0,0-1 0 0 0,0 0 0 0 0,1 0 1 0 0,-1 0-1 0 0,0 0 0 0 0,2 1 7 0 0,-1-1-3 0 0,0 0-1 0 0,-1 0 1 0 0,1 0 0 0 0,-1 0-1 0 0,0 0 1 0 0,0 0 0 0 0,0 0-1 0 0,0 0 1 0 0,0 0-1 0 0,0 1 1 0 0,0-1 0 0 0,-1 0-1 0 0,1 1 1 0 0,-1-1 0 0 0,0 0-1 0 0,1 1 1 0 0,-1-1-1 0 0,-1 1 1 0 0,1 0 3 0 0,0-1-2 0 0,0-1-1 0 0,0 1 0 0 0,0 0 1 0 0,1-1-1 0 0,-1 1 0 0 0,0 0 1 0 0,1-1-1 0 0,-1 1 1 0 0,1 0-1 0 0,0-1 0 0 0,-1 1 1 0 0,1-1-1 0 0,0 1 1 0 0,0-1 2 0 0,5 12-17 0 0,-4 4 36 0 0,-2-4 20 0 0,4 2 35 0 0,1-7-30 0 0,-4-7-34 0 0,-1 0-1 0 0,1 1 0 0 0,0-1 1 0 0,0 1-1 0 0,0-1 0 0 0,-1 1 0 0 0,1-1 1 0 0,-1 1-1 0 0,1 0 0 0 0,-1-1 1 0 0,0 1-1 0 0,1-1 0 0 0,-1 1 0 0 0,0 0-9 0 0,0 5 13 0 0,-1-5-12 0 0,1 0-1 0 0,0 1 0 0 0,0-1 1 0 0,0 0-1 0 0,1 0 0 0 0,-1 0 1 0 0,0 0-1 0 0,1 0 0 0 0,-1 1 0 0 0,1 0 0 0 0,0-2-183 0 0,0 0 47 0 0,-1 0 42 0 0,1 0 40 0 0,0 0 36 0 0,0 0 64 0 0,-1 0 49 0 0,1-1 37 0 0,2 3 405 0 0,-2-1-374 0 0,-1-1-116 0 0,1 0-42 0 0,-1 0-48 0 0,1 1-58 0 0,-1 0-119 0 0,0 1-117 0 0,1-2 119 0 0,-1 0-35 0 0,0 1-38 0 0,0 0-39 0 0,0 0-41 0 0,0 0-43 0 0,0 0-46 0 0,0 0-46 0 0,0 1-50 0 0,1-1-51 0 0,-1 1-53 0 0,0 0-55 0 0,0-3-1413 0 0,0 0-1209 0 0</inkml:trace>
  <inkml:trace contextRef="#ctx0" brushRef="#br0" timeOffset="7872.24">10239 189 5960 0 0,'0'0'132'0'0,"0"0"17"0"0,0 0 12 0 0,0-2-17 0 0,0-5-90 0 0,0 3 43 0 0,0 2 100 0 0,0 2 230 0 0,0 0 393 0 0,0 0 39 0 0,0 0-351 0 0,0 0-200 0 0,0 0-41 0 0,0 0 79 0 0,0 0 177 0 0,0 0-13 0 0,0 0-36 0 0,-2 0-137 0 0,1 0-326 0 0,1 0 0 0 0,-1-1 0 0 0,1 1 0 0 0,0 0 0 0 0,-1 0 0 0 0,1 0 0 0 0,-1 1 0 0 0,1-1 0 0 0,-1 0 0 0 0,1 0 0 0 0,-1 0 0 0 0,1 0-1 0 0,-1 0 1 0 0,1 0 0 0 0,0 1 0 0 0,-1-1 0 0 0,1 0 0 0 0,-1 0 0 0 0,1 1 0 0 0,0-1 0 0 0,-1 0 0 0 0,1 1 0 0 0,0-1 0 0 0,-1 0 0 0 0,1 1 0 0 0,0-1 0 0 0,0 0 0 0 0,-1 1 0 0 0,1-1 0 0 0,0 1 0 0 0,0-1 0 0 0,0 1 0 0 0,-1-1 0 0 0,1 0 0 0 0,0 1 0 0 0,0-1 0 0 0,0 1 0 0 0,0-1-1 0 0,0 1 1 0 0,0-1 0 0 0,0 1 0 0 0,0-1 0 0 0,0 1 0 0 0,0-1 0 0 0,0 0 0 0 0,0 1 0 0 0,1-1-11 0 0,-5 21 290 0 0,0-11-194 0 0,0 3 40 0 0,-8 20 222 0 0,6-13-194 0 0,0 12 76 0 0,0-5-60 0 0,-5 15 58 0 0,2-4-64 0 0,4-7-4 0 0,-2 9 33 0 0,-2 16 104 0 0,7-46-214 0 0,-1-1 1 0 0,0 1 0 0 0,-3 4-94 0 0,3-7 52 0 0,0 0-1 0 0,1 1 0 0 0,0 0 0 0 0,0 0-51 0 0,0 27 155 0 0,2-26-96 0 0,0 1 1 0 0,-1-1-1 0 0,0 0 0 0 0,0 1-59 0 0,-12 28 170 0 0,10-30-117 0 0,0 0 1 0 0,0 1 0 0 0,1-1-1 0 0,0 1 1 0 0,1-1 0 0 0,0 1-1 0 0,0 2-52 0 0,0-5 42 0 0,1 1 1 0 0,-1 0 0 0 0,0-1 0 0 0,-1 1 0 0 0,0 0 0 0 0,0-1-44 0 0,-2 11 88 0 0,-1 0 9 0 0,-6 26 110 0 0,10-40-176 0 0,0 1-1 0 0,1-1 1 0 0,-1 1-1 0 0,1-1 1 0 0,0 0-1 0 0,0 1 1 0 0,0-1-1 0 0,1 4-30 0 0,-1 9 101 0 0,-3 0-63 0 0,-1-10-2 0 0,0 3-38 0 0,2-5 26 0 0,0 2 51 0 0,0 0 77 0 0,3-6-177 0 0,1 0-59 0 0,-1 0 57 0 0,0 0 0 0 0,-1 0-1 0 0,1 0 1 0 0,0 0 0 0 0,0-1-1 0 0,-1 1 1 0 0,1 0 0 0 0,0 0 0 0 0,-1-1-1 0 0,1 1 1 0 0,0-1 0 0 0,-1 1-1 0 0,1-1 1 0 0,-1 1 0 0 0,1-1 0 0 0,0 1-1 0 0,-1-1 1 0 0,1 1 0 0 0,-1-1-1 0 0,0 1 1 0 0,1-1 0 0 0,-1 0 27 0 0,11-21-603 0 0,-8 14 356 0 0,1 0-33 0 0,0 0-30 0 0,-2 3 64 0 0,1 0-38 0 0,0-2-43 0 0,0-2-48 0 0,10-20-455 0 0</inkml:trace>
  <inkml:trace contextRef="#ctx0" brushRef="#br0" timeOffset="8190.52">10350 205 6448 0 0,'0'-1'-63'0'0,"0"0"36"0"0,0-1 75 0 0,0 0 123 0 0,0 1 106 0 0,1-1 178 0 0,-1 1 106 0 0,1 0 219 0 0,0 1 514 0 0,0 0 14 0 0,0 1-502 0 0,0 0-213 0 0,0 0-97 0 0,0 0-178 0 0,0 0-100 0 0,1 0-116 0 0,-2 0-100 0 0,1-1-34 0 0,0 1-91 0 0,0 0-95 0 0,0 0-102 0 0,0 0-110 0 0,12 12 676 0 0,-11-10-75 0 0,0 0-62 0 0,-2 0-40 0 0,0 1-34 0 0,0 0-9 0 0,1-2 28 0 0,12 21 279 0 0,-4-8-122 0 0,-5-6-97 0 0,-3-7-87 0 0,0 0 1 0 0,-1-1 0 0 0,1 1-1 0 0,-1 0 1 0 0,0 0 0 0 0,1 0-1 0 0,-1 0 1 0 0,0 0 0 0 0,0-1-1 0 0,0 1 1 0 0,-1 2-28 0 0,1-1 30 0 0,0-1 0 0 0,0 1 0 0 0,0 0 0 0 0,0 0 0 0 0,1 0 0 0 0,-1-1 0 0 0,1 1 0 0 0,0 1-30 0 0,-1-2 14 0 0,3 6 47 0 0,0 0 0 0 0,-1 0 0 0 0,0 0 0 0 0,-1 0 1 0 0,1 8-62 0 0,-1 1 132 0 0,5 1-23 0 0,0-3-30 0 0,-1 16 81 0 0,6 4 4 0 0,-6 7 16 0 0,10 19 149 0 0,-9-35-203 0 0,-1-3-33 0 0,-1 0 12 0 0,1 4 1 0 0,1 8 21 0 0,0-7 2 0 0,21 35 159 0 0,-22-31-152 0 0,5-1 0 0 0,-7-17-79 0 0,-3-12-43 0 0,1 0 0 0 0,-1 1 1 0 0,1-1-1 0 0,-1 0 1 0 0,1 0-1 0 0,0 1 0 0 0,0-1 1 0 0,0 0-1 0 0,0 0 1 0 0,0 0-1 0 0,0 0 0 0 0,1 0 1 0 0,-1 0-1 0 0,1 0 0 0 0,0 0-14 0 0,-1-1 15 0 0,1 1 0 0 0,-1 0 0 0 0,1 0 0 0 0,-1 0-1 0 0,0 0 1 0 0,0 0 0 0 0,0 0 0 0 0,0 0-1 0 0,0 1 1 0 0,0-1 0 0 0,0 0 0 0 0,-1 0-1 0 0,1 1 1 0 0,-1-1-15 0 0,3 11 65 0 0,4 1 18 0 0,-3-5-39 0 0,-2 3-35 0 0,-2-7-9 0 0,0-3 0 0 0,13 22 0 0 0,-10-11-10 0 0,-3-10-31 0 0,0-3-30 0 0,1-1-116 0 0,-1-1 37 0 0,0-1-61 0 0,1 0 87 0 0,-2-6-71 0 0,1 7 104 0 0,0-1-40 0 0,0 1-59 0 0,-1-1-71 0 0,1 1-89 0 0,0 0-101 0 0,0 1 63 0 0,0-1-55 0 0,0 1-50 0 0,0-1-43 0 0,0 0-156 0 0,0 0-43 0 0,0 0-188 0 0,0-1-507 0 0</inkml:trace>
  <inkml:trace contextRef="#ctx0" brushRef="#br0" timeOffset="8443.17">10192 647 8264 0 0,'0'0'182'0'0,"0"0"29"0"0,0 0 14 0 0,3 3-27 0 0,20 19-128 0 0,-20-18-3 0 0,-1-2 91 0 0,-1-1 183 0 0,-1-1 305 0 0,0-1-331 0 0,1 1-69 0 0,1 0-60 0 0,-1 0-52 0 0,2 0 10 0 0,-1 1-94 0 0,3 0 9 0 0,-4 0-6 0 0,-1-1 38 0 0,9 5 101 0 0,-8-4-166 0 0,0 0 0 0 0,1 0 0 0 0,-1 0 0 0 0,1-1 0 0 0,-1 1 0 0 0,1 0 0 0 0,-1-1 1 0 0,1 1-1 0 0,-1-1 0 0 0,1 1 0 0 0,0-1 0 0 0,-1 0 0 0 0,1 0 0 0 0,0 0-26 0 0,31 0 269 0 0,0 0-38 0 0,1 0-38 0 0,0 0-39 0 0,0 0-38 0 0,-1 0-38 0 0,0 0-37 0 0,-1 0-38 0 0,-19-1-142 0 0,-3-1 95 0 0,11-6 2 0 0,-15 5-2 0 0,-1-1-36 0 0,1 1-57 0 0,0 0-68 0 0,0 1-82 0 0,-1-1-97 0 0,-2 3 93 0 0,-1-1-44 0 0,0 1-39 0 0,0-1-35 0 0,0 1-119 0 0,0 0-34 0 0,4 0-1243 0 0</inkml:trace>
  <inkml:trace contextRef="#ctx0" brushRef="#br0" timeOffset="4162.08">5980 710 8464 0 0,'0'0'190'0'0,"-3"-3"28"0"0,-7-7 10 0 0,9 10-225 0 0,1 0 1 0 0,0 0 0 0 0,0 0 0 0 0,-1-1-1 0 0,1 1 1 0 0,0 0 0 0 0,0 0-1 0 0,0 0 1 0 0,-1 0 0 0 0,1 0 0 0 0,0-1-1 0 0,0 1 1 0 0,0 0 0 0 0,0 0-1 0 0,-1 0 1 0 0,1-1 0 0 0,0 1-1 0 0,0 0 1 0 0,0 0 0 0 0,0 0 0 0 0,0-1-1 0 0,0 1 1 0 0,0 0 0 0 0,-1 0-1 0 0,1-1 1 0 0,0 1 0 0 0,0 0 0 0 0,0 0-1 0 0,0-1 1 0 0,0 1 0 0 0,0 0-1 0 0,0 0 1 0 0,0-1 0 0 0,0 1-1 0 0,1 0 1 0 0,-1 0 0 0 0,0-1 0 0 0,0 1-1 0 0,0 0 1 0 0,0 0 0 0 0,0-1-1 0 0,0 1 1 0 0,0 0 0 0 0,1 0-4 0 0,-2-3 60 0 0,-14-6-39 0 0,6 2 1 0 0,5 3 61 0 0,4 4-83 0 0,-1-1 245 0 0,-1 0-47 0 0,1 0-42 0 0,-1 1-36 0 0,0-1-2 0 0,0 1-43 0 0,-2 1 56 0 0,3 0-32 0 0,0-1-6 0 0,-2 0 253 0 0,-1 0-48 0 0,2 1-46 0 0,-1 0-40 0 0,1 0 39 0 0,0 1-67 0 0,0 0-52 0 0,1 0-39 0 0,-4 3 124 0 0,2-4-113 0 0,-1 0 48 0 0,-1 1 203 0 0,-9 9-25 0 0,1-6-88 0 0,8 5-40 0 0,-6-4-8 0 0,5 5-19 0 0,6-10-166 0 0,-1 0 1 0 0,1 0 0 0 0,-1 0 0 0 0,1 0 0 0 0,-1 0 0 0 0,1 0 0 0 0,-1 0 0 0 0,0 0 0 0 0,1 0 0 0 0,-1 0-1 0 0,0-1 1 0 0,0 1 0 0 0,0 0 0 0 0,0 0 0 0 0,0-1 0 0 0,0 1-10 0 0,-9 4 86 0 0,9-5-77 0 0,0 0 0 0 0,0 0 0 0 0,0 1 0 0 0,0-1 0 0 0,-1 1 0 0 0,1-1 0 0 0,0 1 0 0 0,0-1 0 0 0,0 1 0 0 0,1 0 0 0 0,-1-1 0 0 0,0 1 0 0 0,0 0 1 0 0,0 0-1 0 0,0 0 0 0 0,1 0 0 0 0,-1 0 0 0 0,0 0 0 0 0,1 0 0 0 0,-1 0 0 0 0,1 0 0 0 0,-1 0 0 0 0,1 0 0 0 0,-1 0 0 0 0,1 0 0 0 0,0 0 0 0 0,0 0 0 0 0,-1 1 0 0 0,1-1 0 0 0,0 0 0 0 0,0 0 0 0 0,0 0 0 0 0,1 1-9 0 0,-5 19 124 0 0,3-17-109 0 0,-1-1 0 0 0,1 0 1 0 0,-1 0-1 0 0,0 0 0 0 0,0 0 0 0 0,-1 1-15 0 0,-9 15 108 0 0,11-17-98 0 0,1-1 1 0 0,-1 0-1 0 0,1 1 0 0 0,-1-1 1 0 0,1 0-1 0 0,0 1 1 0 0,0-1-1 0 0,0 1 1 0 0,0-1-1 0 0,0 1-10 0 0,-3 16 96 0 0,-1-7-57 0 0,-3 7 28 0 0,5-2 19 0 0,1 0-8 0 0,-6 0-27 0 0,6-14-43 0 0,0 0-1 0 0,0 1 1 0 0,0-1 0 0 0,0 0-1 0 0,0 1 1 0 0,1-1-1 0 0,-1 1 1 0 0,1-1 0 0 0,0 1-1 0 0,-1 0 1 0 0,1 1-8 0 0,0 12 37 0 0,-1-11-21 0 0,1-1 0 0 0,-1 0 0 0 0,1 1 0 0 0,0-1 0 0 0,1 1-1 0 0,-1-1 1 0 0,1 0 0 0 0,0 1 0 0 0,1 2-16 0 0,9 7 28 0 0,-9-12 37 0 0,1-2 9 0 0,-1 0-65 0 0,-1 1 1 0 0,1-1 0 0 0,0 0 0 0 0,-1 1-1 0 0,1-1 1 0 0,-1 1 0 0 0,1 0 0 0 0,-1 0-1 0 0,1-1 1 0 0,-1 1 0 0 0,2 1-10 0 0,6 3 37 0 0,-9-4-34 0 0,1-1 0 0 0,0 0 1 0 0,-1 0-1 0 0,1 1 1 0 0,0-1-1 0 0,0 0 1 0 0,-1 0-1 0 0,1 0 1 0 0,0 0-1 0 0,-1 0 1 0 0,1 0-1 0 0,0 0 1 0 0,0 0-1 0 0,-1 0 1 0 0,1 0-1 0 0,0 0 1 0 0,0 0-1 0 0,-1-1 1 0 0,1 1-1 0 0,0 0 1 0 0,0-1-4 0 0,62-30 169 0 0,-58 27-158 0 0,0 0 1 0 0,0 0-1 0 0,0-1 0 0 0,0 1 0 0 0,-1-1 1 0 0,0 0-1 0 0,0 0 0 0 0,0-1 0 0 0,0 0-11 0 0,14-17 16 0 0,-3 12-4 0 0,-10 3 0 0 0,0 0-1 0 0,-1 0 0 0 0,-1-1 0 0 0,0 1 0 0 0,0-1 0 0 0,0-2-11 0 0,0 1 4 0 0,5-13 42 0 0,0-1-39 0 0,-6 18-7 0 0,-1 1 0 0 0,0-1 0 0 0,-1 1 0 0 0,1-1 0 0 0,-1 0 0 0 0,0 1 0 0 0,-1-1 0 0 0,1 0 0 0 0,-1-6 0 0 0,1-54 64 0 0,0 50-64 0 0,0 6 0 0 0,-1 37-13 0 0,0-25 9 0 0,1 0 1 0 0,0 0-1 0 0,0 0 0 0 0,0 1 0 0 0,0-1 0 0 0,0 0 0 0 0,0 0 0 0 0,1 1 0 0 0,-1-1 0 0 0,1 0 0 0 0,0 0 0 0 0,-1 0 0 0 0,1 1 4 0 0,10 15 0 0 0,-6 8-10 0 0,2-12-19 0 0,-6-13 27 0 0,-1 0 0 0 0,1 1 0 0 0,0-1 1 0 0,0 1-1 0 0,-1-1 0 0 0,1 0 0 0 0,-1 1 0 0 0,0 0 0 0 0,1-1 0 0 0,-1 1 0 0 0,0-1 0 0 0,0 1 0 0 0,0 0 2 0 0,1 1 0 0 0,-1 1 0 0 0,0-1 0 0 0,1 1 0 0 0,0-1 0 0 0,0 1 0 0 0,0-1 0 0 0,0 0 0 0 0,1 1 0 0 0,-1-1 0 0 0,1 0 0 0 0,0 0 0 0 0,0 0 0 0 0,0 1 0 0 0,2 1 0 0 0,-1 1 0 0 0,0 0 0 0 0,0 0 0 0 0,2 5 0 0 0,8 13 0 0 0,0-3 0 0 0,-7-7-2 0 0,-1-1 11 0 0,5 7 38 0 0,3-4-37 0 0,0 0-10 0 0,3 12-306 0 0,-11-25 127 0 0,2-3-45 0 0,-3 0 99 0 0,-2 0-336 0 0</inkml:trace>
  <inkml:trace contextRef="#ctx0" brushRef="#br0" timeOffset="4758.59">6611 268 7072 0 0,'0'0'202'0'0,"0"3"1"0"0,0 1 674 0 0,0 1-86 0 0,-1-1-83 0 0,1 1-78 0 0,0 0 51 0 0,-1 1-114 0 0,1 0-109 0 0,0-1-104 0 0,0 1-97 0 0,1-1-91 0 0,1 0-86 0 0,0-1-80 0 0,3 9 256 0 0,-3-10-195 0 0,-1 1 1 0 0,0-1-1 0 0,0 1 1 0 0,0-1-1 0 0,-1 1 0 0 0,1-1 1 0 0,-1 1-1 0 0,0-1-61 0 0,1 17 273 0 0,0-10-117 0 0,5 2 15 0 0,1 2 5 0 0,-6 0-20 0 0,-1 43 247 0 0,2-39-237 0 0,4-1-32 0 0,0-2-37 0 0,-5-9-50 0 0,-1-1 0 0 0,1 1 0 0 0,-1-1 0 0 0,0 5-47 0 0,3 24 175 0 0,1-16-99 0 0,2 10 41 0 0,-3 2 35 0 0,-3 92 355 0 0,0-68-216 0 0,1-48-249 0 0,-1 0-1 0 0,1 0 0 0 0,1-1 0 0 0,-1 1 0 0 0,2 3-41 0 0,-1-4 34 0 0,-1 1 0 0 0,1-1 0 0 0,-1 0-1 0 0,0 1 1 0 0,0 3-34 0 0,-1 26 192 0 0,0 12-21 0 0,2-32-143 0 0,9-1 36 0 0,-8-12-22 0 0,-3-2-68 0 0,0 0-62 0 0,0 0-39 0 0,0 0-126 0 0,-3 0-214 0 0,1 0 451 0 0,1 0-37 0 0,-1 0-37 0 0,1-1-38 0 0,0 1-39 0 0,0-1-39 0 0,0 1-40 0 0,0-1-41 0 0,0 0-43 0 0,1 0-41 0 0,-1 0-44 0 0,1 0-44 0 0,-1 0-45 0 0,1-1-45 0 0,0 1-47 0 0,0-1-47 0 0,0 0-1351 0 0,0 1-1126 0 0</inkml:trace>
  <inkml:trace contextRef="#ctx0" brushRef="#br0" timeOffset="5357.77">6343 631 8640 0 0,'0'0'197'0'0,"0"0"24"0"0,2 0 17 0 0,7 0-79 0 0,-3 0-86 0 0,-2 0-57 0 0,-1 0-49 0 0,-2 0 77 0 0,0 0 28 0 0,1 0 47 0 0,0 0 57 0 0,2 0 67 0 0,-1 0-82 0 0,0 0 32 0 0,4 1 270 0 0,15 0 869 0 0,-13-2-828 0 0,-5 1-274 0 0,1-1-48 0 0,-1 0-60 0 0,-1 0-68 0 0,4-4 186 0 0,4-2 145 0 0,-10 7-360 0 0,0 0 1 0 0,-1 0-1 0 0,1-1 1 0 0,0 1-1 0 0,-1 0 1 0 0,1 0-1 0 0,0 0 0 0 0,0 0 1 0 0,-1 0-1 0 0,1 0 1 0 0,0 0-1 0 0,-1 0 1 0 0,1 1-1 0 0,0-1 1 0 0,-1 0-1 0 0,1 0 0 0 0,0 1 1 0 0,0-1-26 0 0,7 4 195 0 0,-1-1-47 0 0,13 2 199 0 0,-8-4-166 0 0,-4-1-36 0 0,3 0 38 0 0,-2 0-41 0 0,-5-1-96 0 0,0 1 1 0 0,-1 0 0 0 0,1 0 0 0 0,-1 0-1 0 0,1 0 1 0 0,0 1 0 0 0,-1 0-1 0 0,1-1 1 0 0,1 2-47 0 0,0 0 31 0 0,2 0 18 0 0,0 0 0 0 0,0 0 0 0 0,0 0-1 0 0,0-1 1 0 0,0 0 0 0 0,6 0-49 0 0,6-1 97 0 0,12-1 7 0 0,-4 5-76 0 0,-12 1 6 0 0,-12-3-31 0 0,0-1 0 0 0,1 0 0 0 0,-1 0 0 0 0,1 0 0 0 0,-1 0 0 0 0,1-1 0 0 0,-1 0 0 0 0,1 1-1 0 0,0-1-2 0 0,3 0 8 0 0,0 1 0 0 0,0 0-1 0 0,1 0 1 0 0,-1 1-1 0 0,0 0 1 0 0,5 2-8 0 0,-7-2 8 0 0,-1-1-7 0 0,-1 0 0 0 0,1 0 0 0 0,-1-1 0 0 0,1 1 0 0 0,0-1 1 0 0,-1 0-1 0 0,1 0 0 0 0,0 0 0 0 0,1-1-1 0 0,4 1 0 0 0,7 0-48 0 0,18 0 39 0 0,-24 0-20 0 0,-1 0-36 0 0,2 0-65 0 0,0 0-81 0 0,0 0-98 0 0,1 0-117 0 0,3 0-138 0 0</inkml:trace>
  <inkml:trace contextRef="#ctx0" brushRef="#br0" timeOffset="5628.86">7147 584 6952 0 0,'0'0'201'0'0,"0"2"-4"0"0,0 12-237 0 0,0-2 84 0 0,0-1 73 0 0,0-1 63 0 0,0-1 35 0 0,0-1 37 0 0,0 4 231 0 0,0 16 725 0 0,0-18-874 0 0,0 0-44 0 0,1-1-2 0 0,0-2-81 0 0,1 0-40 0 0,2 2-13 0 0,0-1-16 0 0,-2-1-1 0 0,0 0 34 0 0,-2 2 70 0 0,0 0-20 0 0,0-3-58 0 0,0 4 18 0 0,0 4 23 0 0,0-8-91 0 0,0 2 52 0 0,0 2 74 0 0,3 4 109 0 0,2-4-84 0 0,-4-9-234 0 0,0 1 0 0 0,0 0 0 0 0,0-1 1 0 0,-1 1-1 0 0,1-1 0 0 0,0 1 0 0 0,-1 0 0 0 0,1 0 1 0 0,-1-1-1 0 0,0 1 0 0 0,1 0 0 0 0,-1 0 0 0 0,0 0-30 0 0,0 14 170 0 0,0 1-41 0 0,0-2-42 0 0,0-3-43 0 0,0 4-10 0 0,2-11 9 0 0,9 8-32 0 0,-9-4-25 0 0,-1-5-36 0 0,-1-2-55 0 0,0-1-121 0 0,0-1-211 0 0,0 0-11 0 0</inkml:trace>
  <inkml:trace contextRef="#ctx0" brushRef="#br0" timeOffset="5829.09">7084 363 8536 0 0,'0'0'249'0'0,"0"0"-1"0"0,0 0-103 0 0,0 0-50 0 0,0 0 96 0 0,0 0 171 0 0,3 0 20 0 0,7 0-20 0 0,-7 0-90 0 0,-3 0-42 0 0,0 0-175 0 0,0 0-91 0 0,0 0-77 0 0,0 0-103 0 0,0 0-119 0 0,0 0-109 0 0,0 0 53 0 0,1 0-40 0 0,1 0-518 0 0,2 0-416 0 0,5 0-786 0 0</inkml:trace>
  <inkml:trace contextRef="#ctx0" brushRef="#br1" timeOffset="-199316.5">1578 2871 8328 0 0,'0'0'241'0'0,"0"0"0"0"0,0 1-177 0 0,0 1-37 0 0,0 0-82 0 0,0 1 83 0 0,0 1 52 0 0,1 10 329 0 0,1-8-268 0 0,8 7 180 0 0,-7-10-66 0 0,-2 0-90 0 0,0 0-55 0 0,-1 1-44 0 0,0-1-10 0 0,1 0 36 0 0,5 8 207 0 0,5 12 305 0 0,-4-7-252 0 0,-4-4-149 0 0,-2-6-145 0 0,0-1-37 0 0,1 6 209 0 0,3 2-100 0 0,0 3 13 0 0,1-3 20 0 0,-3-8-100 0 0,14 26 316 0 0,-8-20-241 0 0,-7-8-94 0 0,1 0 1 0 0,-1 0 0 0 0,0 0 0 0 0,0 1 0 0 0,0-1 0 0 0,1 2-45 0 0,-2-2 40 0 0,1 1 0 0 0,0-1 0 0 0,0 0 1 0 0,1 0-1 0 0,-1 1 0 0 0,1-1-40 0 0,14 13 157 0 0,-7-5-64 0 0,-2-3 2 0 0,-1-1 22 0 0,1 1 47 0 0,-6-6-145 0 0,-1-1 0 0 0,0 0 0 0 0,1 0 0 0 0,-1 0 0 0 0,1 0 0 0 0,-1 0 0 0 0,1 0 0 0 0,0-1 0 0 0,-1 1 0 0 0,1 0 0 0 0,0-1 0 0 0,0 0 0 0 0,0 1-19 0 0,5 0 89 0 0,0-1 35 0 0,1 1 47 0 0,1-1 59 0 0,-2 0-27 0 0,7-3 44 0 0,-7-1-115 0 0,-3 1-70 0 0,0-1-65 0 0,2 1 96 0 0,3 4-40 0 0,-8-1-39 0 0,-1 0-11 0 0,0 0-1 0 0,0 0 1 0 0,0 0-1 0 0,0 0 1 0 0,0 0 0 0 0,0 0-1 0 0,0 0 1 0 0,0 0-1 0 0,0 0 1 0 0,0 0-1 0 0,1 0 1 0 0,-1 0 0 0 0,0 0-1 0 0,0 0 1 0 0,0 0-1 0 0,0 0 1 0 0,0 0-1 0 0,0 0 1 0 0,0 0 0 0 0,0 0-1 0 0,0 0 1 0 0,0 0-1 0 0,0 0 1 0 0,1 0 0 0 0,-1 0-1 0 0,0 0 1 0 0,0 0-1 0 0,0-1 1 0 0,0 1-1 0 0,0 0 1 0 0,0 0 0 0 0,0 0-1 0 0,0 0 1 0 0,0 0-1 0 0,0 0 1 0 0,0 0-1 0 0,0 0 1 0 0,0 0 0 0 0,0 0-1 0 0,0 0 1 0 0,0 0-1 0 0,0-1 1 0 0,0 1-1 0 0,0 0 1 0 0,0 0 0 0 0,0 0-1 0 0,0 0 1 0 0,0 0-1 0 0,0 0 1 0 0,0 0-1 0 0,0 0 1 0 0,0 0 0 0 0,0 0-1 0 0,0-1 1 0 0,0 1-1 0 0,0 0 1 0 0,0 0-3 0 0,3-12 156 0 0,7-2 30 0 0,-7 10-46 0 0,-2 1-66 0 0,-1-1-43 0 0,-1-1-25 0 0,1 2 29 0 0,0-41 244 0 0,0 28-97 0 0,-3 11-1 0 0,2 4-159 0 0,0-1 0 0 0,0 1 0 0 0,0 0 0 0 0,0-1 0 0 0,0 1 0 0 0,0 0 0 0 0,0-1 0 0 0,1 1 0 0 0,-1-1 0 0 0,1 1 0 0 0,-1-2-22 0 0,-1-13 117 0 0,1 2-108 0 0,1 10-6 0 0,0 1-1 0 0,0-1 0 0 0,0 0 0 0 0,-1 0 0 0 0,0-3-2 0 0,-6-6 21 0 0,2 4-47 0 0,3-3-81 0 0,1 1-35 0 0,-5-2 5 0 0,2 7 56 0 0,1 0-38 0 0,2 1 7 0 0,1-1-33 0 0,0-1-159 0 0,0 1-77 0 0,0-2-145 0 0,0 0-311 0 0,0 5-357 0 0</inkml:trace>
  <inkml:trace contextRef="#ctx0" brushRef="#br1" timeOffset="-197041.05">3629 2871 6120 0 0,'0'0'176'0'0,"0"0"33"0"0,0 0 14 0 0,0 0 1 0 0,0 3 0 0 0,0 1-172 0 0,1-1 66 0 0,0 0 36 0 0,6 8 562 0 0,-5-7-549 0 0,-1-2-128 0 0,0 0-37 0 0,5 30 1066 0 0,-2-24-860 0 0,3 4 99 0 0,-5-1-68 0 0,-2 0-32 0 0,0 0-46 0 0,2 4 36 0 0,6 19 166 0 0,-4-21-202 0 0,0 0 56 0 0,-2-8-162 0 0,0 2 37 0 0,1 0 0 0 0,-2 0 0 0 0,1 0 0 0 0,-1 0 0 0 0,0 1 1 0 0,0 5-93 0 0,-1 15 174 0 0,0 0 42 0 0,0 64 586 0 0,0-52-505 0 0,0 0-85 0 0,0-20-153 0 0,0 0-41 0 0,0-18-9 0 0,0 0-1 0 0,1-1 0 0 0,-1 1 1 0 0,0 0-1 0 0,1 0 1 0 0,-1-1-1 0 0,1 1 0 0 0,0 0 1 0 0,-1-1-1 0 0,1 1 0 0 0,0 0 1 0 0,0-1-1 0 0,0 1-8 0 0,0-1 14 0 0,0 1-1 0 0,0-1 1 0 0,0 1-1 0 0,0 0 1 0 0,-1-1 0 0 0,1 1-1 0 0,-1 0 1 0 0,1-1-1 0 0,-1 1 1 0 0,1 0-1 0 0,-1 0 1 0 0,0-1 0 0 0,0 1-14 0 0,0 1 51 0 0,0 2-77 0 0,0-3 78 0 0,0 1 98 0 0,0-2-24 0 0,0 1 41 0 0,-3-2-23 0 0,-7 0 10 0 0,7 0 46 0 0,3 0 22 0 0,0 0 2 0 0,-2-2-38 0 0,-4-4-161 0 0,4 5-21 0 0,0-1 0 0 0,0 1 1 0 0,1-1-1 0 0,-1 0 0 0 0,0 0 0 0 0,1 1 1 0 0,-1-1-1 0 0,1 0 0 0 0,0 0 0 0 0,0-1 1 0 0,0 1-1 0 0,0 0 0 0 0,0 0 0 0 0,0 0 1 0 0,0-1-1 0 0,1 1 0 0 0,-1 0 1 0 0,1-2-5 0 0,0-9 8 0 0,1 9 15 0 0,-1 0 0 0 0,0 0-1 0 0,0 0 1 0 0,0 1 0 0 0,-1-1 0 0 0,0 0-1 0 0,1 0 1 0 0,-2-2-23 0 0,-2-5 34 0 0,2 8-23 0 0,1 1 0 0 0,0-2 1 0 0,0 1-1 0 0,0 0 1 0 0,0 0-1 0 0,0 0 1 0 0,1 0-1 0 0,-1 0 1 0 0,1-1-1 0 0,0-1-11 0 0,0-182 14 0 0,0 168-16 0 0,-1 9-3 0 0,1-1 0 0 0,0 1-1 0 0,1 0 1 0 0,2-9 5 0 0,7-13-108 0 0,-8 26 84 0 0,0-4-32 0 0,1-1 1 0 0,1 1-1 0 0,1-5 56 0 0,-3 11-2 0 0,0 1 0 0 0,0-1 0 0 0,0 1 0 0 0,0 0 0 0 0,1 0 0 0 0,-1 0 0 0 0,1 0 2 0 0,5-5 0 0 0,-5 5 0 0 0,1 0 0 0 0,-1 0 0 0 0,0-1 0 0 0,0 1 0 0 0,-1-1 0 0 0,1 0 0 0 0,0-5-1 0 0,-3 9 1 0 0,0-1 0 0 0,0 1 0 0 0,0 0 0 0 0,0 0 0 0 0,0-1 0 0 0,0 1 0 0 0,0 0 0 0 0,0 0 1 0 0,0-1-1 0 0,1 1 0 0 0,-1 0 0 0 0,0 0 0 0 0,0 0 0 0 0,0-1 0 0 0,0 1 0 0 0,0 0 0 0 0,1 0 0 0 0,-1 0 0 0 0,0-1 1 0 0,0 1-1 0 0,0 0 0 0 0,1 0 0 0 0,-1 0 0 0 0,0 0 0 0 0,0 0 0 0 0,1-1 0 0 0,24-12-19 0 0,-23 12 17 0 0,13-3-123 0 0,-12 3 91 0 0,0 1-1 0 0,-1 0 1 0 0,1 1 0 0 0,0-1 0 0 0,-1 0 0 0 0,1 1 0 0 0,1 0 34 0 0,18 7-192 0 0,-9-1 153 0 0,-7-4 62 0 0,-5-3-28 0 0,0 1 1 0 0,0 0 0 0 0,0-1 0 0 0,0 1 0 0 0,0 0 0 0 0,-1 0 0 0 0,1 0 0 0 0,0 0 0 0 0,0 0 0 0 0,-1-1 0 0 0,1 1 0 0 0,-1 0 0 0 0,1 0 0 0 0,-1 1 0 0 0,1-1 0 0 0,-1 0 4 0 0,7 10-15 0 0,3-6 15 0 0,6 24 0 0 0,-15-26 0 0 0,0 1 0 0 0,-1-1 0 0 0,1 0 0 0 0,0 0 0 0 0,-1 0 0 0 0,0 0 0 0 0,0 1 0 0 0,0-1 0 0 0,0 0 0 0 0,-1 1 0 0 0,1 8 0 0 0,0-11 0 0 0,-1 1 0 0 0,1 0 0 0 0,0-1 0 0 0,0 1 0 0 0,-1 0 0 0 0,1-1 0 0 0,-1 1 0 0 0,1-1 0 0 0,-1 1 0 0 0,0-1 0 0 0,0 1 0 0 0,0-1 0 0 0,0 1 0 0 0,0-1 0 0 0,-4 7 0 0 0,-16 40 0 0 0,13-36 0 0 0,4-8 0 0 0,1 0 0 0 0,0 0 0 0 0,0 0 0 0 0,0 0 0 0 0,1 1 0 0 0,-1-1 0 0 0,1 2 0 0 0,1-5 0 0 0,1 0 0 0 0,-1 0 0 0 0,0 0 0 0 0,0-1 0 0 0,1 1 0 0 0,-1 0 0 0 0,0 0 0 0 0,0-1 0 0 0,0 1 0 0 0,0 0 0 0 0,0-1 0 0 0,0 1 0 0 0,0-1 0 0 0,0 1 0 0 0,0-1 0 0 0,0 1 0 0 0,-10 5 0 0 0,6 1 6 0 0,1-2 29 0 0,-3-4 36 0 0,2 2 74 0 0,-6 8 14 0 0,8-9-54 0 0,-1-1-55 0 0,-5-1-56 0 0,7-1 17 0 0,-4 1-44 0 0,3 0-87 0 0,0 0-88 0 0,2 0 55 0 0,0 0-37 0 0,1 0-42 0 0,-1 0-39 0 0,0 0-373 0 0,1 0 83 0 0,-1 0-53 0 0,-1 0-728 0 0,-2 0-581 0 0,-5 0-1098 0 0</inkml:trace>
  <inkml:trace contextRef="#ctx0" brushRef="#br1" timeOffset="-196670.18">4229 2556 9184 0 0,'0'0'208'0'0,"0"0"33"0"0,0 0 14 0 0,2 0-10 0 0,9 0-42 0 0,-11 0-200 0 0,0 0 0 0 0,0 0 1 0 0,0 0-1 0 0,0 0 0 0 0,0 0 1 0 0,0 0-1 0 0,0 0 0 0 0,1 0 1 0 0,-1 0-1 0 0,0 0 0 0 0,0 0 1 0 0,0 0-1 0 0,0 0 1 0 0,0 0-1 0 0,0 0 0 0 0,0 0 1 0 0,0 0-1 0 0,0 0 0 0 0,0 0 1 0 0,1 0-1 0 0,-1 0 0 0 0,0 0 1 0 0,0 0-1 0 0,0 0 0 0 0,0 0 1 0 0,0 0-1 0 0,0 0 0 0 0,0 0 1 0 0,0 0-1 0 0,0 0 0 0 0,0 0 1 0 0,0 0-1 0 0,0 1 0 0 0,0-1 1 0 0,0 0-1 0 0,0 0 0 0 0,0 0 1 0 0,1 0-1 0 0,-1 0 0 0 0,0 0 1 0 0,0 0-1 0 0,0 0 1 0 0,0 0-1 0 0,0 0 0 0 0,0 0 1 0 0,0 1-1 0 0,0-1 0 0 0,0 0 1 0 0,0 0-1 0 0,0 0 0 0 0,0 0 1 0 0,0 0-1 0 0,0 0 0 0 0,0 0 1 0 0,0 0-1 0 0,-1 0 0 0 0,1 1-3 0 0,2 7 127 0 0,4 3 11 0 0,0 3 53 0 0,-4-3 23 0 0,-1-2-55 0 0,0-2-43 0 0,1 0-18 0 0,2 1 0 0 0,0 1 5 0 0,-2-2 2 0 0,0 2 22 0 0,-2 1 51 0 0,3 12 159 0 0,1-10-125 0 0,5 1 43 0 0,0 6 30 0 0,-4 1-45 0 0,-4 0-41 0 0,-2 1-37 0 0,1 8 11 0 0,4 2-51 0 0,7 0 25 0 0,-6 1 14 0 0,0-16-51 0 0,-3-9-46 0 0,-1-1 1 0 0,1 1-1 0 0,-1 0 0 0 0,0-1 1 0 0,0 1-1 0 0,-1 0-64 0 0,-1 5 111 0 0,1 9 92 0 0,4-4 23 0 0,0-7-119 0 0,3 9 73 0 0,-6-11-83 0 0,0 2 34 0 0,-2-1-39 0 0,1 12 105 0 0,3-6 9 0 0,2-7-115 0 0,-4-7-76 0 0,0 1 0 0 0,0-1 1 0 0,0 1-1 0 0,0-1 0 0 0,-1 1 0 0 0,1-1 1 0 0,0 1-1 0 0,-1-1 0 0 0,1 1 0 0 0,-1 0 1 0 0,0-1-1 0 0,0 1 0 0 0,1 0 0 0 0,-1-1-15 0 0,0 4-12 0 0,-1-1 40 0 0,1 1 45 0 0,0 3 85 0 0,-1 2 45 0 0,1-4-103 0 0,0-1-62 0 0,0 0-59 0 0,0-1-52 0 0,0 0-60 0 0,1 0-70 0 0,0 0-80 0 0,-1-4 23 0 0,0 0-42 0 0,0 0-39 0 0,0 0-34 0 0,0 0-246 0 0,1 0-58 0 0,-1 0-45 0 0,1 0-32 0 0,4 0-1359 0 0,3 0-1202 0 0</inkml:trace>
  <inkml:trace contextRef="#ctx0" brushRef="#br1" timeOffset="-196379.76">4607 2935 8808 0 0,'0'0'197'0'0,"0"2"24"0"0,0-1-209 0 0,0-1 0 0 0,0 1 0 0 0,0 0 0 0 0,0-1 0 0 0,1 1 0 0 0,-1-1 0 0 0,0 1 0 0 0,0-1 0 0 0,0 1 0 0 0,1-1 0 0 0,-1 1-1 0 0,0-1 1 0 0,0 1 0 0 0,1-1 0 0 0,-1 1 0 0 0,0-1 0 0 0,1 1 0 0 0,-1-1 0 0 0,1 1 0 0 0,-1-1 0 0 0,1 0 0 0 0,-1 1 0 0 0,1-1 0 0 0,-1 1-12 0 0,7 6 166 0 0,-5 2-125 0 0,-2-8-41 0 0,0-1 0 0 0,0 1 0 0 0,0-1 0 0 0,0 1 0 0 0,0-1 0 0 0,0 1 0 0 0,0-1 0 0 0,0 1 0 0 0,0-1 0 0 0,0 1 0 0 0,0-1 0 0 0,0 1 0 0 0,0-1 0 0 0,1 1 0 0 0,-1-1 0 0 0,0 1 0 0 0,0-1 0 0 0,1 0 0 0 0,-1 1 0 0 0,0-1 0 0 0,1 1 0 0 0,-1-1 0 0 0,0 0 0 0 0,1 1 0 0 0,-1-1 0 0 0,0 0 0 0 0,1 1 0 0 0,-1-1 0 0 0,1 0 0 0 0,6 8 0 0 0,-4 5 21 0 0,-3-5 58 0 0,0-8-79 0 0,0 4 162 0 0,2 0 186 0 0,5 4 47 0 0,-3-2-91 0 0,-2 1-12 0 0,-1 1 44 0 0,-1 0 1 0 0,2-1-56 0 0,2 0 1 0 0,5 0 70 0 0,-4-5-200 0 0,-4-1-115 0 0,0-1 0 0 0,-1 0 0 0 0,1 0 0 0 0,0 1 0 0 0,-1-1 0 0 0,1 0 0 0 0,-1 1 0 0 0,1-1 0 0 0,-1 1 0 0 0,1-1 0 0 0,-1 1 0 0 0,1-1 0 0 0,-1 1 0 0 0,1-1 0 0 0,-1 1 0 0 0,1-1 0 0 0,-1 1 0 0 0,0-1 0 0 0,1 1 0 0 0,-1 0 0 0 0,0-1 0 0 0,0 1-37 0 0,3 4 149 0 0,-3-4-113 0 0,1 0 1 0 0,0 1-1 0 0,0-1 1 0 0,0 0 0 0 0,-1-1-1 0 0,1 1 1 0 0,0 0 0 0 0,0 0-1 0 0,0 0 1 0 0,0 0 0 0 0,0-1-1 0 0,1 1 1 0 0,-1-1 0 0 0,0 1-1 0 0,0-1-36 0 0,9 7 290 0 0,-10-7-276 0 0,1 1-1 0 0,-1-1 0 0 0,0 1 0 0 0,1 0 0 0 0,-1-1 1 0 0,0 1-1 0 0,1 0 0 0 0,-1-1 0 0 0,0 1 0 0 0,0 0 0 0 0,0-1 1 0 0,1 1-1 0 0,-1 0 0 0 0,0 0 0 0 0,0-1 0 0 0,0 1 1 0 0,0 0-14 0 0,0 12 222 0 0,0-13-218 0 0,0 0-1 0 0,0 0 0 0 0,0 0 1 0 0,0 0-1 0 0,0 0 1 0 0,0 1-1 0 0,-1-1 0 0 0,1 0 1 0 0,0 0-1 0 0,0 0 1 0 0,0 0-1 0 0,0 0 0 0 0,0 0 1 0 0,0 0-1 0 0,1 0 0 0 0,-1 0 1 0 0,0 0-1 0 0,0 1 1 0 0,0-1-1 0 0,0 0 0 0 0,0 0 1 0 0,0 0-1 0 0,0 0 1 0 0,0 0-1 0 0,0 0 0 0 0,0 0 1 0 0,0 0-1 0 0,0 0 1 0 0,0 0-1 0 0,0 0 0 0 0,0 0 1 0 0,0 1-1 0 0,0-1 1 0 0,0 0-1 0 0,0 0 0 0 0,1 0 1 0 0,-1 0-1 0 0,0 0 0 0 0,0 0 1 0 0,0 0-1 0 0,0 0 1 0 0,0 0-1 0 0,0 0 0 0 0,0 0 1 0 0,0 0-1 0 0,0 0 1 0 0,0 0-1 0 0,1 0 0 0 0,-1 0 1 0 0,0 0-1 0 0,0 0 1 0 0,0 0-1 0 0,0 0 0 0 0,0 0 1 0 0,0 0-1 0 0,0 0 1 0 0,0 0-4 0 0,9 1 63 0 0,2 5-29 0 0,3 1-13 0 0,-3-6 23 0 0,10 0 95 0 0,-5 0-100 0 0,-2-1-43 0 0,-1-2-38 0 0,-3 0-35 0 0,-5-5-45 0 0,-2 3 41 0 0,-2 3 53 0 0,2-1-124 0 0,0 0-115 0 0,0 1-105 0 0,1-1-93 0 0,0 0-85 0 0,-1 0-74 0 0,0 1-63 0 0,0-1 45 0 0,-2 1-35 0 0,6-1-1176 0 0,2 2-1052 0 0</inkml:trace>
  <inkml:trace contextRef="#ctx0" brushRef="#br1" timeOffset="-196085.38">5002 2777 8232 0 0,'0'0'182'0'0,"0"0"29"0"0,0 0 14 0 0,0 0-71 0 0,0 0-14 0 0,0 0 47 0 0,0 0 156 0 0,0 0 288 0 0,0 2 17 0 0,-1 6-215 0 0,1 7 63 0 0,0-13-420 0 0,0 1 1 0 0,0-1-1 0 0,0 0 1 0 0,0 0 0 0 0,1 1-1 0 0,-1-1 1 0 0,1 0-1 0 0,0 2-76 0 0,4 4 201 0 0,1 2 81 0 0,-4 4 58 0 0,-2 0 22 0 0,0 2-41 0 0,0 0-41 0 0,0 0-39 0 0,0 1-38 0 0,0-2-37 0 0,0 1-37 0 0,0-2-34 0 0,0-12-83 0 0,0 5 38 0 0,-1-1 1 0 0,1 1-1 0 0,-2 0 0 0 0,1-1 0 0 0,-1 1 1 0 0,0 0-51 0 0,-3 9 106 0 0,0 16 129 0 0,-5-1 12 0 0,4 1 1 0 0,-4 2 1 0 0,5 8 7 0 0,-6-8 6 0 0,7-17-117 0 0,1-4 43 0 0,0-1 1 0 0,-5 12-189 0 0,4-14 82 0 0,1 1 0 0 0,0-1-1 0 0,1 4-81 0 0,-5 17 193 0 0,3-14-88 0 0,1-11-51 0 0,2 1-1 0 0,-1-1 0 0 0,1 1 0 0 0,0 0 0 0 0,0-1 0 0 0,1 1-53 0 0,0 2 97 0 0,-1-1 0 0 0,-1 0 0 0 0,1 0 0 0 0,-3 8-97 0 0,2-9 95 0 0,0 1 0 0 0,1-1 0 0 0,-1 0 0 0 0,1 7-95 0 0,1-3 138 0 0,-1-3-39 0 0,-6 8 62 0 0,1-1-4 0 0,5-8-64 0 0,0 2 35 0 0,-1 3 62 0 0,-2-3-36 0 0,-3 4 4 0 0,5 11 40 0 0,2-24-191 0 0,0 0 0 0 0,0 1-1 0 0,0-1 1 0 0,0 0-1 0 0,0 1 1 0 0,0-1 0 0 0,0 0-1 0 0,0 1 1 0 0,0-1 0 0 0,0 0-1 0 0,0 1 1 0 0,0-1-1 0 0,0 0 1 0 0,-1 1 0 0 0,1-1-1 0 0,0 0 1 0 0,0 0-1 0 0,0 1 1 0 0,0-1 0 0 0,-1 0-1 0 0,1 0 1 0 0,0 1 0 0 0,0-1-1 0 0,0 0 1 0 0,-1 0-1 0 0,1 1-6 0 0,-1 0 18 0 0,0 0 0 0 0,0 0 0 0 0,-1 1 0 0 0,1-1 0 0 0,0 0 0 0 0,1 1 0 0 0,-1-1 0 0 0,0 1 0 0 0,0-1 0 0 0,1 1 0 0 0,-1-1 0 0 0,0 1 0 0 0,1-1 0 0 0,0 1 0 0 0,-1 0 0 0 0,1-1 0 0 0,0 1 0 0 0,0 1-18 0 0,0-3 4 0 0,0 1 0 0 0,0-1 0 0 0,0 1 0 0 0,1-1 0 0 0,-1 1 0 0 0,0-1 0 0 0,0 1 0 0 0,0-1 0 0 0,0 1-1 0 0,0-1 1 0 0,-1 1 0 0 0,1-1 0 0 0,0 1 0 0 0,0-1 0 0 0,0 1 0 0 0,0-1 0 0 0,-1 1 0 0 0,1-1 0 0 0,0 1 0 0 0,0-1 0 0 0,-1 1-1 0 0,1-1 1 0 0,0 0 0 0 0,-1 1 0 0 0,1-1 0 0 0,0 0 0 0 0,-1 1 0 0 0,1-1 0 0 0,-1 0 0 0 0,1 1 0 0 0,0-1 0 0 0,-1 0-1 0 0,1 0 1 0 0,-1 1 0 0 0,1-1 0 0 0,-1 0 0 0 0,1 0 0 0 0,-1 0 0 0 0,1 0 0 0 0,-1 0 0 0 0,1 0 0 0 0,-1 1 0 0 0,1-1-1 0 0,-1 0 1 0 0,1-1 0 0 0,-1 1-4 0 0,-1 1 36 0 0,4 1 0 0 0,8 8 15 0 0,6 6-19 0 0,-18-14 22 0 0,-6-1-51 0 0,8-1 4 0 0,-3 0 17 0 0,3 0-113 0 0,0-1-144 0 0,0 1 67 0 0,0-1 61 0 0,0 0 52 0 0,0 1 47 0 0,0-1 51 0 0,0 0 57 0 0,-1 0 101 0 0,1 0 3 0 0,0 0-123 0 0,0 0-70 0 0,-1 0-69 0 0,1 0-56 0 0,0 1-70 0 0,1-1-78 0 0,-1 0-88 0 0,0 1-17 0 0,0-1-73 0 0,1 0-79 0 0,-1 1-85 0 0,1-1-90 0 0,-1 0-96 0 0,1 0-100 0 0,0 1-108 0 0,1-3-871 0 0,2-1-68 0 0,3-3-853 0 0</inkml:trace>
  <inkml:trace contextRef="#ctx0" brushRef="#br1" timeOffset="-198839.17">2225 2556 6448 0 0,'0'0'190'0'0,"0"0"-48"0"0,0 0-2 0 0,0 0 54 0 0,0 0 168 0 0,0 0 310 0 0,3-3 28 0 0,7-7-28 0 0,-7 7-135 0 0,-3 3-60 0 0,2 3-11 0 0,9 7-33 0 0,-8-7-227 0 0,-1-2-73 0 0,1 0-46 0 0,0-2-48 0 0,0 1-20 0 0,-1 2 46 0 0,4 8 158 0 0,1 4-52 0 0,-4-10-107 0 0,2 28 296 0 0,0-24-282 0 0,-4-7-61 0 0,0 1 1 0 0,0-1-1 0 0,-1 1 0 0 0,1-1 0 0 0,0 1 0 0 0,-1-1 0 0 0,1 1 1 0 0,0-1-1 0 0,-1 1 0 0 0,0 0 0 0 0,1-1 0 0 0,-1 1 0 0 0,0 0 0 0 0,0-1 1 0 0,0 2-18 0 0,-1 7 64 0 0,1 10 63 0 0,4-2 18 0 0,-3-13-115 0 0,2 1 22 0 0,-1 1-1 0 0,0 0 1 0 0,-1 0-1 0 0,1 1 1 0 0,-1-1 0 0 0,0 6-52 0 0,-2 13 155 0 0,0-15-72 0 0,1-1 1 0 0,0 1-1 0 0,1 0 0 0 0,0 0 1 0 0,1 4-84 0 0,3 1 96 0 0,-3-9-54 0 0,0-1 1 0 0,-1 1-1 0 0,1-1 0 0 0,-2 1 1 0 0,1 0-1 0 0,-1 0-42 0 0,0 78 428 0 0,0-56-198 0 0,0-14-75 0 0,0 0 34 0 0,1-11-156 0 0,-1 0 0 0 0,1 0 1 0 0,-1 0-1 0 0,1 0 1 0 0,0 0-1 0 0,1 0 1 0 0,-1 0-1 0 0,0-1 1 0 0,1 1-1 0 0,2 2-33 0 0,-1 8 121 0 0,-3 14 177 0 0,0-17-196 0 0,-1-3-46 0 0,1-6 8 0 0,0 1-10 0 0,0-3-220 0 0,0 0 47 0 0,0 1 42 0 0,0-1 38 0 0,0 0 34 0 0,0 1 41 0 0,0-1 76 0 0,0 1 45 0 0,1 0 287 0 0,-1 0-351 0 0,0 0-57 0 0,0-1-64 0 0,0 1-63 0 0,0-1-74 0 0,0 1-85 0 0,0-1-30 0 0,0 1-72 0 0,0 0-79 0 0,0-1-85 0 0,-1 1-89 0 0,1-1-98 0 0,0 1-103 0 0,0 0-108 0 0,0-1-1111 0 0,0 0-1150 0 0</inkml:trace>
  <inkml:trace contextRef="#ctx0" brushRef="#br1" timeOffset="-198457.36">2588 2556 6384 0 0,'0'0'184'0'0,"0"0"45"0"0,0 0 64 0 0,0 0 25 0 0,0 3 2 0 0,0-2-284 0 0,0 1 43 0 0,0 4 204 0 0,0 3 303 0 0,1-5-369 0 0,-1-1-63 0 0,2 0-100 0 0,3 6 236 0 0,0 1 94 0 0,-2 0 62 0 0,-1-4-29 0 0,-1-6-396 0 0,9 14 356 0 0,-8 3-57 0 0,-1-11-230 0 0,0 0 0 0 0,0-1 0 0 0,0 1 0 0 0,1 0 0 0 0,0 2-90 0 0,4 11 170 0 0,-4-1-56 0 0,0-1 27 0 0,4 1-27 0 0,-1-3-27 0 0,-2-1 24 0 0,-2-1 0 0 0,0 1 0 0 0,0 0 1 0 0,-1 0-1 0 0,-2 7-111 0 0,1 15 234 0 0,0-10-57 0 0,1-15-83 0 0,-1-1-1 0 0,1 1 1 0 0,1 0 0 0 0,0 0 0 0 0,2 4-94 0 0,2 0 105 0 0,1 2 29 0 0,-4 1 9 0 0,-3-9-80 0 0,1 12 58 0 0,3-4 17 0 0,-1-11-106 0 0,1 0 8 0 0,-1 1 0 0 0,0 0 0 0 0,-1 0 0 0 0,1 0 0 0 0,-1-1 0 0 0,-1 1 0 0 0,1 0-40 0 0,-2 5 48 0 0,1 11 65 0 0,3-10 32 0 0,1-7-71 0 0,6 14 165 0 0,-10-20-229 0 0,0 1-1 0 0,0 0 1 0 0,1 0 0 0 0,-1-1 0 0 0,0 1-1 0 0,0 0 1 0 0,0 0 0 0 0,0-1-1 0 0,0 1 1 0 0,0 0 0 0 0,0 0 0 0 0,0-1-1 0 0,0 1 1 0 0,0 0 0 0 0,-1 0 0 0 0,1-1-1 0 0,0 1 1 0 0,0 0 0 0 0,-1 0 0 0 0,1-1-1 0 0,0 1 1 0 0,-1 0 0 0 0,1-1-1 0 0,-1 1 1 0 0,1-1-10 0 0,-5 4 30 0 0,-3 0-26 0 0,8-3-4 0 0,0-1 1 0 0,0 0-1 0 0,0 0 0 0 0,0 1 0 0 0,0-1 1 0 0,0 0-1 0 0,0 0 0 0 0,0 0 1 0 0,0 1-1 0 0,-1-1 0 0 0,1 0 1 0 0,0 0-1 0 0,0 1 0 0 0,0-1 0 0 0,1 0 1 0 0,-1 0-1 0 0,0 1 0 0 0,0-1 1 0 0,0 0-1 0 0,0 0 0 0 0,0 1 0 0 0,0-1 1 0 0,0 0-1 0 0,0 0 0 0 0,0 0 1 0 0,0 1-1 0 0,1-1 0 0 0,-1 0 0 0 0,0 0 1 0 0,0 0-1 0 0,0 1 0 0 0,0-1 1 0 0,1 0-1 0 0,-1 0 0 0 0,0 0 0 0 0,1 1 4 0 0,-1-1-1 0 0,1 0 1 0 0,0 1-1 0 0,-1-1 1 0 0,1 0 0 0 0,0 0-1 0 0,-1 0 1 0 0,1 1-1 0 0,0-1 1 0 0,-1 0-1 0 0,1 0 1 0 0,0 0-1 0 0,-1 0 1 0 0,1 0 0 0 0,0 0-4 0 0,1 0 34 0 0,-2 0-123 0 0,0 0-58 0 0,0 0 59 0 0,0 0-63 0 0,0 0-78 0 0,0 0 69 0 0,0 0-37 0 0,0 0-39 0 0,0 0-36 0 0,0 0-370 0 0,0 0 88 0 0,0 0-51 0 0,0 0-713 0 0,0 0-561 0 0,0 0-1068 0 0</inkml:trace>
  <inkml:trace contextRef="#ctx0" brushRef="#br1" timeOffset="-197992.78">2414 2887 6448 0 0,'0'0'141'0'0,"0"0"23"0"0,0 0 13 0 0,3 0-19 0 0,10 3-62 0 0,-7 1 8 0 0,1 2 120 0 0,-5-4-15 0 0,0-1-48 0 0,-1 0-40 0 0,1-1-35 0 0,2 0 19 0 0,1-1-49 0 0,-3 1-13 0 0,-1 0 40 0 0,5 0 387 0 0,0 0-86 0 0,0 0-73 0 0,0 0-65 0 0,0 0-63 0 0,-1 0-38 0 0,4 0 40 0 0,12 0 171 0 0,-14 0-207 0 0,0 0 46 0 0,-7 0-182 0 0,1 0 0 0 0,-1 0 1 0 0,1 0-1 0 0,-1 0 0 0 0,1 0 1 0 0,-1 0-1 0 0,1 0 0 0 0,-1 0 1 0 0,1 0-1 0 0,-1 0 0 0 0,1 0 1 0 0,-1 0-1 0 0,1 0 0 0 0,-1-1 1 0 0,1 1-1 0 0,-1 0 0 0 0,0 0 0 0 0,1-1 1 0 0,-1 1-1 0 0,1 0 0 0 0,-1-1 1 0 0,1 1-1 0 0,-1 0 0 0 0,0-1 1 0 0,1 1-1 0 0,-1 0 0 0 0,0-1 1 0 0,0 1-1 0 0,1-1-13 0 0,7-6 254 0 0,-2 6-212 0 0,2 0 100 0 0,13 0 219 0 0,-12-1-234 0 0,2-3-44 0 0,7-2 46 0 0,1 5-9 0 0,-11 3-79 0 0,14 0 39 0 0,-8-5 11 0 0,-9 2-76 0 0,-1-1 1 0 0,1 2-1 0 0,-1-1 1 0 0,1 0 0 0 0,1 1-16 0 0,28-1 26 0 0,-19 2-69 0 0,-1 0-90 0 0,-1 0-101 0 0,1 0-110 0 0,-1 0-121 0 0,-6 0 184 0 0,0 0-33 0 0,0 0-35 0 0,0 0-36 0 0,0 0-38 0 0,0 0-38 0 0,-1 0-1128 0 0,4 0-910 0 0</inkml:trace>
  <inkml:trace contextRef="#ctx0" brushRef="#br1" timeOffset="-197702.97">3077 2998 8576 0 0,'0'0'197'0'0,"0"0"24"0"0,0 2 17 0 0,0 2-155 0 0,0 9 34 0 0,3-1-77 0 0,1-4-40 0 0,-3-6 0 0 0,0-1 0 0 0,0 0 0 0 0,0 1 0 0 0,0-1 0 0 0,0 1 0 0 0,-1-1 0 0 0,1 1 0 0 0,-1 0 0 0 0,1-1 0 0 0,-1 1 0 0 0,0 0 0 0 0,1-1 0 0 0,-1 1 0 0 0,0 0 0 0 0,0 4 30 0 0,1-1 52 0 0,2 1 119 0 0,0-1 60 0 0,4 9 352 0 0,-6-8-442 0 0,0 2-40 0 0,-2-5 50 0 0,1 10 189 0 0,3-3-98 0 0,0-8-169 0 0,1 0-24 0 0,-1 0-11 0 0,-1 0 15 0 0,-1 3 113 0 0,-1-2-42 0 0,0 2 45 0 0,1-3-189 0 0,-1 0-1 0 0,0-1 1 0 0,1 1-1 0 0,-1 0 0 0 0,1 0 1 0 0,0-1-1 0 0,-1 1 1 0 0,1 0-1 0 0,0-1 1 0 0,0 1-1 0 0,0-1 0 0 0,0 1 1 0 0,0-1-1 0 0,1 0 1 0 0,-1 1-10 0 0,2 1 68 0 0,-3-3 16 0 0,0 3 4 0 0,0-3-222 0 0,0 1 53 0 0,0-1 45 0 0,0 0 38 0 0,0 1 82 0 0,0 1 254 0 0,0-1-277 0 0,0-1-56 0 0,0 1-99 0 0,0 0-4 0 0,0-1-40 0 0,0 1-59 0 0,0-1-55 0 0,0 1-61 0 0,0 0-67 0 0,0-1-71 0 0,0 1-78 0 0,0 0-81 0 0,0 0-87 0 0,0-1-892 0 0,0 0-910 0 0</inkml:trace>
  <inkml:trace contextRef="#ctx0" brushRef="#br1" timeOffset="-197468.67">3014 2698 6992 0 0,'0'-8'100'0'0,"0"-5"189"0"0,0 8-191 0 0,0 2-56 0 0,0 0 155 0 0,0 3-3 0 0,0-2-2 0 0,0-9 0 0 0,0 9 0 0 0</inkml:trace>
  <inkml:trace contextRef="#ctx0" brushRef="#br1" timeOffset="-200408.44">553 2430 6048 0 0,'0'0'133'0'0,"0"0"23"0"0,0 0 11 0 0,0 2-27 0 0,0 7-114 0 0,0 11 49 0 0,0-10 137 0 0,0-1 44 0 0,0 22 719 0 0,0-18-581 0 0,0-5-191 0 0,0 0-32 0 0,1 3 63 0 0,6 2 24 0 0,-1-1-5 0 0,-4-1-28 0 0,-2 37 448 0 0,0-25-385 0 0,0-2-34 0 0,0-10-127 0 0,1-3-36 0 0,5 8 55 0 0,1 0-11 0 0,-6-8-52 0 0,-1 2 34 0 0,0 55 492 0 0,0 3-94 0 0,0-1-72 0 0,0 90 528 0 0,0-64-290 0 0,0-41-200 0 0,0-2 81 0 0,1-53-537 0 0,1 1-51 0 0,3-4-88 0 0,0 1-55 0 0,-3 3-116 0 0,0-1 90 0 0,-2 0 48 0 0,0-3-106 0 0,0 4 124 0 0,-1 1-52 0 0,1 0-74 0 0,0-1 13 0 0,0 1-34 0 0,0-2-364 0 0,0 0 95 0 0,0 1-46 0 0,0-3-688 0 0,0-1-538 0 0,0-4-1022 0 0</inkml:trace>
  <inkml:trace contextRef="#ctx0" brushRef="#br1" timeOffset="-199699.2">616 2556 6992 0 0,'0'0'157'0'0,"0"0"23"0"0,0 0 12 0 0,0 0 48 0 0,0 0-93 0 0,0 0 122 0 0,0 0 227 0 0,0 0 15 0 0,0 0-215 0 0,0 0-132 0 0,0 0-44 0 0,2-3 2 0 0,1 1-58 0 0,6-5-14 0 0,-3 5 19 0 0,-1 1 71 0 0,1 0 107 0 0,-6 4-87 0 0,0-3-150 0 0,1 1 0 0 0,-1 0 0 0 0,0-1 0 0 0,0 1 0 0 0,0 0 0 0 0,0-1 0 0 0,1 1 0 0 0,-1 0 0 0 0,0-1 0 0 0,1 1 1 0 0,-1-1-1 0 0,0 1 0 0 0,1-1 0 0 0,-1 1 0 0 0,1-1 0 0 0,-1 1 0 0 0,0-1 0 0 0,1 1 0 0 0,0-1 0 0 0,-1 0 0 0 0,1 1-10 0 0,8 5 113 0 0,3 2-21 0 0,-9-5 2 0 0,0-1-4 0 0,5 7-27 0 0,-2-5-15 0 0,0 2 0 0 0,-1-1 0 0 0,0 0 1 0 0,-1 1-1 0 0,4 4-48 0 0,5 22 227 0 0,-3-8-95 0 0,1-4-43 0 0,-6-12-17 0 0,-1 0 0 0 0,1 0-1 0 0,-1 0 1 0 0,-1 1 0 0 0,3 6-72 0 0,1 11 105 0 0,-6-22-88 0 0,6 21 79 0 0,1-7 28 0 0,2 1-17 0 0,-6-7-57 0 0,-4-9-39 0 0,0-1 0 0 0,1 0 0 0 0,-1 1 1 0 0,1-1-1 0 0,0 0 0 0 0,0 0 1 0 0,0 1-1 0 0,0-1 0 0 0,0 0 0 0 0,1 0 1 0 0,-1 0-1 0 0,0-1 0 0 0,1 1 1 0 0,0 0-12 0 0,2 4 46 0 0,0-1 1 0 0,0 1-1 0 0,0 0 1 0 0,0 0-1 0 0,-1 0 1 0 0,0 1-47 0 0,0-1 33 0 0,2 25 172 0 0,8-14-111 0 0,-11-16-85 0 0,-1 1 1 0 0,0-1-1 0 0,1 0 0 0 0,-1 0 0 0 0,0 1 0 0 0,0-1 1 0 0,0 1-1 0 0,0-1 0 0 0,0 1 0 0 0,-1-1 0 0 0,1 1 1 0 0,0-1-1 0 0,-1 1 0 0 0,1 0 0 0 0,-1-1 0 0 0,0 1 1 0 0,1 1-10 0 0,1 2 77 0 0,9 6-5 0 0,-8-9 13 0 0,-3-2-15 0 0,2 3-17 0 0,9 7-26 0 0,-9-7 47 0 0,-2-3 1 0 0,0 0 17 0 0,0 0 11 0 0,0 0 1 0 0,2-3 7 0 0,-2-1-56 0 0,1-2-13 0 0,10 1 62 0 0,4-24 100 0 0,-9-3-48 0 0,-2 24-122 0 0,-3 7-25 0 0,0-1-1 0 0,0 1 1 0 0,0-1-1 0 0,0 1 1 0 0,0-1-1 0 0,-1 1 1 0 0,1-1-1 0 0,-1 1 1 0 0,1-1-1 0 0,-1 0 0 0 0,0 1 1 0 0,1-1-1 0 0,-1 0 1 0 0,0 1-9 0 0,0-1 12 0 0,0 0 1 0 0,0 1-1 0 0,0-1 1 0 0,1 1-1 0 0,-1-1 1 0 0,0 1-1 0 0,1-1 1 0 0,0 1-1 0 0,-1-1 1 0 0,1 1-1 0 0,0-1 1 0 0,0 1-1 0 0,-1 0-12 0 0,7-13 86 0 0,-6 8-44 0 0,0 0 0 0 0,0 0 0 0 0,-1-1 0 0 0,0 1 0 0 0,0-3-42 0 0,0-10 61 0 0,-1 5-77 0 0,1-13-86 0 0,-1 20 83 0 0,1 1 0 0 0,0 0 0 0 0,0 0 0 0 0,0 0 0 0 0,1 0 0 0 0,0 0 0 0 0,1-3 19 0 0,5-4-9 0 0,-7 11 15 0 0,1 1 0 0 0,0 0 0 0 0,0-1 1 0 0,-1 1-1 0 0,1-1 0 0 0,0 1 0 0 0,-1-1 0 0 0,0 1 0 0 0,1-1 0 0 0,-1 0 0 0 0,0 1 0 0 0,0-1 1 0 0,0 1-7 0 0,0-1 6 0 0,0 0 1 0 0,1 1 0 0 0,-1-1 0 0 0,0 1 0 0 0,1-1 0 0 0,-1 1 0 0 0,1-1 0 0 0,-1 1 0 0 0,1-1 0 0 0,-1 1-1 0 0,1-1 1 0 0,0 1 0 0 0,0 0-7 0 0,5-13 32 0 0,-3-4-27 0 0,-3 3-44 0 0,0 4-24 0 0,0 10 57 0 0,0 0 1 0 0,0 1-1 0 0,0-1 1 0 0,0 0-1 0 0,0 0 1 0 0,0 1-1 0 0,1-1 1 0 0,-1 0-1 0 0,0 0 1 0 0,0 1-1 0 0,1-1 1 0 0,-1 0-1 0 0,0 1 1 0 0,1-1 0 0 0,-1 0-1 0 0,0 1 1 0 0,1-1-1 0 0,-1 1 1 0 0,1-1-1 0 0,-1 1 1 0 0,1-1-1 0 0,0 1 1 0 0,-1-1-1 0 0,1 1 1 0 0,0-1 5 0 0,4-3-30 0 0,-3-4 43 0 0,0 3 77 0 0,9-6 0 0 0,-8 8-32 0 0,-3 3-104 0 0,0-2-46 0 0,0-9-10 0 0,0 9 3 0 0,0 2 23 0 0,0 0 11 0 0,0 0 1 0 0,2 2 10 0 0,11 9 44 0 0,-8-9 9 0 0,-4-2 1 0 0,0 1 0 0 0,-1-1-1 0 0,1 0 1 0 0,0 1 0 0 0,-1-1 0 0 0,1 0 0 0 0,-1 1-1 0 0,1-1 1 0 0,-1 0 0 0 0,1 1 0 0 0,-1-1 0 0 0,1 1 0 0 0,-1-1-1 0 0,1 1 1 0 0,-1 0 0 0 0,1-1 0 0 0,-1 1 0 0 0,0-1-1 0 0,1 1 1 0 0,-1 0 0 0 0,0-1 0 0 0,0 1 0 0 0,3 4-6 0 0,10 19-43 0 0,0 0 45 0 0,-12-23 4 0 0,-1 0 0 0 0,1 1 0 0 0,-1-1 0 0 0,0 0 0 0 0,1 1 0 0 0,-1-1 0 0 0,0 1 0 0 0,0-1 0 0 0,0 0 0 0 0,0 2 0 0 0,2 15 0 0 0,25 55 0 0 0,-27-70 0 0 0,1 0 0 0 0,0 0 0 0 0,-1 0 0 0 0,0-1 0 0 0,0 1 0 0 0,0 0 0 0 0,0 1 0 0 0,0 33 10 0 0,0-34-5 0 0,0 1 1 0 0,0-1-1 0 0,1 0 0 0 0,-1 0 0 0 0,1 1 1 0 0,0-1-1 0 0,-1 0 0 0 0,1 0 0 0 0,1 1 0 0 0,0 1-5 0 0,3 9 2 0 0,1 18-2 0 0,-3-18 1 0 0,0-4 1 0 0,-1-1 1 0 0,0 0-1 0 0,-1 0 1 0 0,0 1-1 0 0,0-1 1 0 0,-1 3-3 0 0,1-4 33 0 0,0 0 0 0 0,0 0 1 0 0,1 0-1 0 0,0 0 1 0 0,3 7-34 0 0,-4-13 7 0 0,3 16 71 0 0,-5-1-19 0 0,-1 0 4 0 0,6 0 19 0 0,-2-11-64 0 0,6 18 80 0 0,-5 6 83 0 0,-3-29-175 0 0,0 0 1 0 0,0-1-1 0 0,0 1 1 0 0,0 0-1 0 0,0-1 0 0 0,0 1 1 0 0,1 0-1 0 0,-1-1 1 0 0,0 1-1 0 0,0 0 1 0 0,0-1-1 0 0,1 1 0 0 0,-1 0 1 0 0,0-1-1 0 0,1 1 1 0 0,-1-1-1 0 0,0 1 0 0 0,1-1 1 0 0,-1 1-1 0 0,1-1 1 0 0,-1 1-1 0 0,1-1 1 0 0,-1 1-1 0 0,1-1 0 0 0,0 1 1 0 0,-1-1-7 0 0,1 0 6 0 0,-1 1 0 0 0,1-1 1 0 0,0 1-1 0 0,-1-1 0 0 0,1 0 0 0 0,-1 1 1 0 0,0-1-1 0 0,1 1 0 0 0,-1 0 0 0 0,1-1 1 0 0,-1 1-1 0 0,0-1 0 0 0,1 1 0 0 0,-1 0 0 0 0,0-1 1 0 0,0 1-1 0 0,1-1 0 0 0,-1 1 0 0 0,0 0 1 0 0,0-1-1 0 0,0 1 0 0 0,0 0 0 0 0,0 0 1 0 0,0-1-1 0 0,0 1 0 0 0,0 0-6 0 0,0 28 157 0 0,0-27-85 0 0,3 1-12 0 0,7 7-32 0 0,-7-7 52 0 0,-3-3 14 0 0,0 0-12 0 0,0 0-31 0 0,6-1-211 0 0,-3 1 44 0 0,0 1-110 0 0,-2-1 58 0 0,-1 0-44 0 0,1 0-39 0 0,-1 0-40 0 0,1 0-37 0 0,-1 0-33 0 0,0 0-237 0 0,1 0-55 0 0,-1 0-772 0 0,0 0-610 0 0,0 0-1159 0 0</inkml:trace>
  <inkml:trace contextRef="#ctx0" brushRef="#br1" timeOffset="-188223.84">6579 2635 6072 0 0,'0'0'133'0'0,"0"0"23"0"0,0 0 12 0 0,0-1-50 0 0,0-1 3 0 0,0-3 30 0 0,0-4 207 0 0,-1 2 54 0 0,1 6-383 0 0,0 1 0 0 0,-1-1 0 0 0,1 1 0 0 0,0-1-1 0 0,0 1 1 0 0,-1 0 0 0 0,1-1 0 0 0,0 1 0 0 0,0 0-1 0 0,-1-1 1 0 0,1 1 0 0 0,-1 0 0 0 0,1-1-1 0 0,0 1 1 0 0,-1 0 0 0 0,1 0 0 0 0,-1-1 0 0 0,1 1-1 0 0,0 0 1 0 0,-1 0 0 0 0,1 0 0 0 0,-1-1 0 0 0,1 1-1 0 0,-1 0 1 0 0,1 0 0 0 0,-1 0 0 0 0,1 0-1 0 0,-1 0 1 0 0,1 0 0 0 0,-1 0-29 0 0,-4-2 616 0 0,-2-6-292 0 0,3 5-192 0 0,2 0 256 0 0,-3 3-134 0 0,1 0-33 0 0,-6 0 135 0 0,-2 0-37 0 0,-5 0 62 0 0,17 1-364 0 0,-1-1 1 0 0,0 0 0 0 0,0 0-1 0 0,0 0 1 0 0,0 0 0 0 0,0-1 0 0 0,1 1-1 0 0,-1 0 1 0 0,0 0 0 0 0,0 0-1 0 0,0-1 1 0 0,1 1 0 0 0,-1 0 0 0 0,-1-1-18 0 0,-1-3 97 0 0,3 4-93 0 0,-1 0 1 0 0,1-1-1 0 0,0 1 0 0 0,0 0 1 0 0,0 0-1 0 0,0 0 0 0 0,0 0 1 0 0,0 0-1 0 0,0 0 0 0 0,0-1 1 0 0,0 1-1 0 0,0 0 0 0 0,-1 0 1 0 0,1 0-1 0 0,0 0 0 0 0,0 0 1 0 0,0 0-1 0 0,0 0 0 0 0,0 0 1 0 0,0 0-1 0 0,-1 0 0 0 0,1 0 1 0 0,0-1-1 0 0,0 1 0 0 0,0 0 0 0 0,0 0 1 0 0,0 0-1 0 0,-1 0 0 0 0,1 0 1 0 0,0 0-1 0 0,0 0 0 0 0,0 0 1 0 0,0 0-1 0 0,0 0 0 0 0,-1 0 1 0 0,1 1-1 0 0,0-1 0 0 0,0 0 1 0 0,0 0-1 0 0,0 0 0 0 0,0 0 1 0 0,-1 0-1 0 0,1 0 0 0 0,0 0 1 0 0,0 0-1 0 0,0 0 0 0 0,0 0 1 0 0,0 0-1 0 0,0 1 0 0 0,0-1 0 0 0,-1 0-3 0 0,-7 5 89 0 0,6-4-47 0 0,-2-1-18 0 0,0 0 4 0 0,1 0 27 0 0,0 2 28 0 0,0 0 47 0 0,2-1-122 0 0,0 1 1 0 0,0-1 0 0 0,0 0 0 0 0,-1 0 0 0 0,1 0-1 0 0,0 0 1 0 0,-1-1 0 0 0,1 1 0 0 0,-1 0-1 0 0,1 0 1 0 0,-1-1 0 0 0,0 1 0 0 0,1-1 0 0 0,-1 0-1 0 0,0 1 1 0 0,1-1 0 0 0,-1 0 0 0 0,0 0-10 0 0,0 0 8 0 0,0 1 0 0 0,0-1 0 0 0,0 0 0 0 0,0 1-1 0 0,0-1 1 0 0,1 1 0 0 0,-1-1 0 0 0,0 1 0 0 0,0 0 0 0 0,1 0 0 0 0,-1 0 0 0 0,1 0 0 0 0,-1 0 0 0 0,0 1-8 0 0,-21 21 126 0 0,20-20-98 0 0,0 1 0 0 0,0-1 0 0 0,0 1-1 0 0,-1-1 1 0 0,0 0 0 0 0,1 0 0 0 0,-3 1-28 0 0,5-4 3 0 0,0 0 1 0 0,0 1 0 0 0,0-1-1 0 0,0 1 1 0 0,1-1 0 0 0,-1 1 0 0 0,0-1-1 0 0,0 1 1 0 0,1-1 0 0 0,-1 1-1 0 0,0 0 1 0 0,1-1 0 0 0,-1 1-1 0 0,0 0 1 0 0,1 0 0 0 0,-1 0 0 0 0,1-1-1 0 0,-1 1 1 0 0,1 0 0 0 0,0 0-1 0 0,-1 0 1 0 0,1 0 0 0 0,0 0 0 0 0,0 0-4 0 0,-6 13 15 0 0,-6-1-2 0 0,10-11-8 0 0,0-1-1 0 0,0 1 0 0 0,0 0 1 0 0,0 0-1 0 0,1 1 1 0 0,-1-1-1 0 0,1 0 1 0 0,-1 0-1 0 0,1 1-4 0 0,-12 18 11 0 0,-1 3 1 0 0,-1 13 58 0 0,9-11-27 0 0,1-10-32 0 0,3-13-11 0 0,1 0 0 0 0,0 1 0 0 0,0-1 0 0 0,0 0 0 0 0,0 1 0 0 0,1-1 0 0 0,0 1 0 0 0,-1 1 0 0 0,1 30 14 0 0,0-7 41 0 0,0-27-46 0 0,0 1 1 0 0,0 0-1 0 0,0-1 1 0 0,1 1-1 0 0,-1 0 1 0 0,0-1-1 0 0,1 1 1 0 0,-1 0-1 0 0,1-1 0 0 0,0 1 1 0 0,-1-1-1 0 0,1 1 1 0 0,0-1-1 0 0,0 1 1 0 0,1 0-10 0 0,2 6 45 0 0,1 2 14 0 0,0 1-27 0 0,4-1-46 0 0,-2-2-25 0 0,-3-5 16 0 0,-1 0-1 0 0,0 0 1 0 0,0 1-1 0 0,0-1 1 0 0,0 1-1 0 0,0 0 24 0 0,-2-2-11 0 0,0 1 0 0 0,0-1 0 0 0,1 0 1 0 0,-1 0-1 0 0,1 0 0 0 0,-1 0 0 0 0,3 2 11 0 0,9 2 2 0 0,11 3 99 0 0,-16-4-56 0 0,-7-4-36 0 0,0 0 0 0 0,1 0 0 0 0,-1 0 0 0 0,1-1-1 0 0,-1 1 1 0 0,1 0 0 0 0,-1-1 0 0 0,1 1 0 0 0,0-1 0 0 0,-1 1-1 0 0,1-1 1 0 0,0 0 0 0 0,-1 0 0 0 0,1 0-9 0 0,-1 0 3 0 0,-1 0-1 0 0,1 0 1 0 0,-1 0 0 0 0,1 0-1 0 0,-1 0 1 0 0,1 0 0 0 0,-1 0-1 0 0,1 0 1 0 0,-1 0 0 0 0,1 0 0 0 0,-1 0-1 0 0,1 1 1 0 0,-1-1 0 0 0,1 0-1 0 0,-1 0 1 0 0,1 0 0 0 0,-1 1-1 0 0,1-1 1 0 0,-1 0 0 0 0,0 1-1 0 0,1-1 1 0 0,-1 0 0 0 0,1 1 0 0 0,-1-1-1 0 0,0 0 1 0 0,1 1 0 0 0,-1-1-1 0 0,0 1 1 0 0,0-1-3 0 0,8 7 53 0 0,-5-6-44 0 0,-1 0 0 0 0,1-1 0 0 0,-1 1 0 0 0,1-1 0 0 0,-1 0 0 0 0,1 0 1 0 0,0 0-10 0 0,-2 0 2 0 0,-1 0 1 0 0,0 0 0 0 0,1 0-1 0 0,-1 0 1 0 0,0 0 0 0 0,1 0 0 0 0,-1 0-1 0 0,0 0 1 0 0,1 0 0 0 0,-1 0-1 0 0,0 0 1 0 0,0 0 0 0 0,1 0 0 0 0,-1 0-1 0 0,0 0 1 0 0,1 0 0 0 0,-1-1-1 0 0,0 1 1 0 0,0 0 0 0 0,1 0 0 0 0,-1 0-1 0 0,0-1 1 0 0,0 1 0 0 0,1 0 0 0 0,-1 0-1 0 0,0-1-2 0 0,9-5 80 0 0,-1 1 0 0 0,1 0 0 0 0,0 0 1 0 0,1 0-81 0 0,-10 5 1 0 0,5-2 29 0 0,-5 2-23 0 0,1-1 1 0 0,0 1 0 0 0,-1 0-1 0 0,1-1 1 0 0,0 1 0 0 0,-1 0 0 0 0,1-1-1 0 0,-1 1 1 0 0,1 0 0 0 0,-1-1-1 0 0,1 1 1 0 0,-1-1 0 0 0,1 1 0 0 0,-1-1-1 0 0,1 0 1 0 0,-1 1 0 0 0,0-1-1 0 0,1 1 1 0 0,-1-1 0 0 0,0 0 0 0 0,1 1-1 0 0,-1-1-7 0 0,2-4 33 0 0,-1 4-23 0 0,0-1 0 0 0,-1 1 0 0 0,1 0 0 0 0,0 0 0 0 0,0 0 0 0 0,0 0 0 0 0,0 0 0 0 0,0 0 0 0 0,0 0 0 0 0,0 1 0 0 0,0-1 0 0 0,1 0-10 0 0,11-9 114 0 0,-10 1-48 0 0,0-1-26 0 0,7-1-20 0 0,-4-12-20 0 0,0 9-1 0 0,-5 13 2 0 0,0 0 1 0 0,0-1-1 0 0,-1 1 0 0 0,1-1 0 0 0,0 1 1 0 0,-1-1-1 0 0,0 1 0 0 0,1-1 0 0 0,-1 1 1 0 0,0-1-1 0 0,1 1 0 0 0,-1-1 1 0 0,0 0-2 0 0,1-13 65 0 0,5 0-17 0 0,1-2-4 0 0,-5-1 15 0 0,-2-16-2 0 0,0-59-50 0 0,0 89-7 0 0,0 0 0 0 0,1 0 0 0 0,-1 0 0 0 0,1 1 0 0 0,0-1 0 0 0,1 0 0 0 0,-1 0 0 0 0,1 0 0 0 0,-1 1 0 0 0,3-3 0 0 0,-3 1 0 0 0,0 1 0 0 0,0 0 0 0 0,0 0 0 0 0,-1-1 0 0 0,0 1 0 0 0,0 0 0 0 0,0-1 0 0 0,0 1 0 0 0,-1-4 0 0 0,0-8 0 0 0,1-6 2 0 0,0 12-52 0 0,0-6-54 0 0,3 19 50 0 0,0 0 48 0 0,-1-1 3 0 0,9 22 2 0 0,-6-16 1 0 0,-4-7 0 0 0,0 0 0 0 0,-1 1 0 0 0,1-1 0 0 0,0 1 0 0 0,0-1 0 0 0,-1 1 0 0 0,1 0 0 0 0,-1-1 0 0 0,1 1 0 0 0,-1-1 0 0 0,1 1 0 0 0,-1 0 0 0 0,0-1 0 0 0,0 1 0 0 0,0 1 0 0 0,-1 19 0 0 0,1 32 11 0 0,4-22 48 0 0,0-16-25 0 0,-2-9-24 0 0,0-1 1 0 0,0 1-1 0 0,-1 0 0 0 0,0-1 1 0 0,-1 1-1 0 0,1 0-10 0 0,-1 53 314 0 0,1-42-182 0 0,5-1-25 0 0,0-2-37 0 0,-4 0-7 0 0,-1-1-1 0 0,0 1 1 0 0,-1 0 0 0 0,-1 10-63 0 0,0-1 73 0 0,2 2 19 0 0,-1-22-76 0 0,1 0 1 0 0,-1-1-1 0 0,1 1 0 0 0,0 0 0 0 0,1 0 1 0 0,-1-1-1 0 0,0 1 0 0 0,1-1 1 0 0,2 4-18 0 0,0 10 93 0 0,-5 13-22 0 0,0-14 3 0 0,1-2-17 0 0,0 10 156 0 0,0-17-147 0 0,0-5-22 0 0,0-2-43 0 0,0 0-135 0 0,0 0-27 0 0,2 0-510 0 0,0 0 146 0 0,-1 0 73 0 0,2 0-189 0 0,-1 0-286 0 0,-1-1 499 0 0,0 1-71 0 0,0-1-94 0 0,1-4-1416 0 0,-1-3-1141 0 0</inkml:trace>
  <inkml:trace contextRef="#ctx0" brushRef="#br1" timeOffset="-187962.94">7163 2698 10192 0 0,'0'0'230'0'0,"0"0"30"0"0,0 0 19 0 0,0 0-30 0 0,0 0-185 0 0,3-3-37 0 0,3-2 3 0 0,12-1-67 0 0,-10 5 45 0 0,0 0 42 0 0,0 1 59 0 0,1 0 77 0 0,-6 0-101 0 0,8-2 240 0 0,2-4 65 0 0,-1 0-10 0 0,-1 4-71 0 0,56 2 268 0 0,-53 0-502 0 0,0 0-47 0 0,-12 0-25 0 0,1-1 0 0 0,-1 1 0 0 0,0-1 0 0 0,0 0 1 0 0,1 1-1 0 0,-1-1 0 0 0,0 0 0 0 0,1-2-3 0 0,-2 3 2 0 0,0-1 0 0 0,0 0-1 0 0,0 1 1 0 0,-1-1 0 0 0,1 1-1 0 0,0-1 1 0 0,0 1 0 0 0,0 0-1 0 0,0-1 1 0 0,0 1 0 0 0,0 0-1 0 0,0-1 1 0 0,0 1 0 0 0,0 0-1 0 0,0 0 1 0 0,0 0 0 0 0,0 0-1 0 0,0 0 1 0 0,0 0 0 0 0,0 0-1 0 0,0 0 1 0 0,0 1 0 0 0,1-1-2 0 0,3 7-8 0 0,-5-7 4 0 0,0 1 1 0 0,0-1-1 0 0,0 1 0 0 0,1-1 0 0 0,-1 0 1 0 0,0 1-1 0 0,0-1 0 0 0,1 0 1 0 0,-1 1-1 0 0,0-1 0 0 0,0 0 0 0 0,1 0 1 0 0,-1 1-1 0 0,0-1 0 0 0,1 0 1 0 0,-1 0-1 0 0,1 1 0 0 0,-1-1 0 0 0,0 0 1 0 0,1 0-1 0 0,-1 0 0 0 0,1 0 1 0 0,-1 0-1 0 0,0 0 0 0 0,1 0 0 0 0,-1 1 1 0 0,1-1-1 0 0,-1 0 0 0 0,1-1 1 0 0,-1 1-1 0 0,1 0 4 0 0,1 0-101 0 0</inkml:trace>
  <inkml:trace contextRef="#ctx0" brushRef="#br1" timeOffset="-187796.44">7242 2919 9184 0 0,'0'0'208'0'0,"0"0"33"0"0,0 0 14 0 0,0 2-42 0 0,0 2-180 0 0,3 3-23 0 0,3-2-32 0 0,0-1 41 0 0,-5 3 94 0 0,-1-5 67 0 0,2-2 207 0 0,-1 0-343 0 0,0 0 0 0 0,-1 0-1 0 0,1 0 1 0 0,-1 1 0 0 0,1-1 0 0 0,-1 0 0 0 0,1 0-1 0 0,0 0 1 0 0,-1 0 0 0 0,1 1 0 0 0,-1-1 0 0 0,1 0-1 0 0,-1 0 1 0 0,1 1 0 0 0,-1-1 0 0 0,1 0 0 0 0,-1 1-1 0 0,0-1 1 0 0,1 1 0 0 0,-1-1 0 0 0,1 1 0 0 0,-1-1 0 0 0,0 1-1 0 0,1 0-43 0 0,6 5 720 0 0,2-4-284 0 0,4-2-61 0 0,6-1 126 0 0,-8 2-213 0 0,-2 0-117 0 0,-3 1-92 0 0,5 8 88 0 0,-9-9-152 0 0,1 0 1 0 0,0 0-1 0 0,0-1 0 0 0,0 1 1 0 0,0-1-1 0 0,0 0 0 0 0,0 0 1 0 0,1 0-16 0 0,11-4 84 0 0,3-4-11 0 0,-2 4-51 0 0,-4 3-50 0 0,5 1-45 0 0,-1 0-17 0 0</inkml:trace>
  <inkml:trace contextRef="#ctx0" brushRef="#br1" timeOffset="-186009.99">8614 2351 5904 0 0,'0'0'132'0'0,"0"0"17"0"0,0 0 11 0 0,0 0-49 0 0,-2 0-3 0 0,1 0-203 0 0,0 0 52 0 0,0 0 47 0 0,0 0 43 0 0,-1 0 51 0 0,0 0 42 0 0,-2-1 244 0 0,-1 1 89 0 0,-6 1 755 0 0,8-1-882 0 0,0 0-41 0 0,0 0-55 0 0,1 1-77 0 0,0 0-94 0 0,1-1-112 0 0,-4 11 434 0 0,-2-6-139 0 0,6-5-246 0 0,1 0-1 0 0,0 0 0 0 0,-1 0 0 0 0,1 1 1 0 0,-1-1-1 0 0,1 0 0 0 0,0 0 0 0 0,-1 1 1 0 0,1-1-1 0 0,0 0 0 0 0,0 1 0 0 0,-1-1 0 0 0,1 0 1 0 0,0 1-1 0 0,0-1 0 0 0,-1 0 0 0 0,1 1 1 0 0,0-1-1 0 0,0 0 0 0 0,0 1 0 0 0,0-1 1 0 0,-1 1-1 0 0,1-1 0 0 0,0 1 0 0 0,0-1 1 0 0,0 0-1 0 0,0 1 0 0 0,0-1 0 0 0,0 1 0 0 0,0-1 1 0 0,0 1-16 0 0,0-1 6 0 0,0 0 0 0 0,0 0 1 0 0,1 0-1 0 0,-1 0 0 0 0,0 0 1 0 0,0 0-1 0 0,0 0 0 0 0,0 0 1 0 0,0 1-1 0 0,0-1 0 0 0,0 0 0 0 0,0 0 1 0 0,0 0-1 0 0,0 0 0 0 0,0 0 1 0 0,0 0-1 0 0,0 0 0 0 0,0 0 1 0 0,-1 0-1 0 0,1 0 0 0 0,0 1 1 0 0,0-1-1 0 0,0 0 0 0 0,0 0 1 0 0,0 0-1 0 0,0 0 0 0 0,0 0 0 0 0,0 0 1 0 0,0 0-1 0 0,0 0 0 0 0,0 0 1 0 0,0 0-1 0 0,0 0 0 0 0,0 0 1 0 0,0 0-1 0 0,0 0 0 0 0,-1 0 1 0 0,1 0-1 0 0,0 1 0 0 0,0-1 1 0 0,0 0-1 0 0,0 0 0 0 0,0 0 1 0 0,0 0-1 0 0,0 0 0 0 0,0 0 0 0 0,0 0 1 0 0,0 0-1 0 0,-1 0 0 0 0,1 0 1 0 0,0 0-1 0 0,0 0 0 0 0,0 0 1 0 0,0 0-1 0 0,0-1 0 0 0,0 1 1 0 0,0 0-7 0 0,-1 0 12 0 0,1 0 1 0 0,-1 0-1 0 0,1 0 0 0 0,-1 0 1 0 0,1 0-1 0 0,-1 0 1 0 0,1 0-1 0 0,-1 0 1 0 0,1 1-1 0 0,0-1 1 0 0,-1 0-1 0 0,1 0 0 0 0,-1 0 1 0 0,1 0-1 0 0,-1 1 1 0 0,1-1-1 0 0,0 0 1 0 0,-1 0-1 0 0,1 1 1 0 0,-1-1-1 0 0,1 0 0 0 0,0 1 1 0 0,-1-1-13 0 0,0 9 177 0 0,1-8-169 0 0,1 0 0 0 0,-1 0 0 0 0,0-1 0 0 0,0 1 0 0 0,0 0 0 0 0,-1 0 0 0 0,1 0 0 0 0,0 0 0 0 0,0-1 0 0 0,0 1-1 0 0,0 0 1 0 0,-1 0 0 0 0,1 0 0 0 0,0-1 0 0 0,-1 1 0 0 0,1 0 0 0 0,-1 0 0 0 0,1-1 0 0 0,-1 1-8 0 0,-6 4 64 0 0,7-5-60 0 0,0 0 1 0 0,-1 0-1 0 0,1 1 0 0 0,-1-1 0 0 0,1 0 0 0 0,-1 1 1 0 0,1-1-1 0 0,0 0 0 0 0,-1 1 0 0 0,1-1 1 0 0,0 0-1 0 0,-1 1 0 0 0,1-1 0 0 0,0 1 0 0 0,0-1 1 0 0,-1 0-1 0 0,1 1 0 0 0,0-1 0 0 0,0 1 0 0 0,0-1 1 0 0,0 1-1 0 0,0-1 0 0 0,-1 1 0 0 0,1-1 0 0 0,0 1 1 0 0,0-1-1 0 0,0 1 0 0 0,0-1 0 0 0,0 1 1 0 0,0-1-1 0 0,1 1 0 0 0,-1 0-4 0 0,0 0 13 0 0,0 1 0 0 0,-1-1-1 0 0,1 1 1 0 0,0 0 0 0 0,0-1 0 0 0,-1 1 0 0 0,1-1-1 0 0,-1 1 1 0 0,0-1 0 0 0,1 1 0 0 0,-1-1 0 0 0,0 0-1 0 0,0 1-12 0 0,-5 11 85 0 0,3 1-15 0 0,3 30 165 0 0,0-26-156 0 0,1 8 27 0 0,0-15-51 0 0,-1 0 0 0 0,0-1 0 0 0,-1 1 0 0 0,0 0 0 0 0,-2 4-55 0 0,3-12 13 0 0,-4 10 40 0 0,1 0 1 0 0,1 0-1 0 0,0-1 1 0 0,0 10-54 0 0,2 76 328 0 0,0 43 238 0 0,1-133-536 0 0,-1-1-1 0 0,1 0 0 0 0,1 0 1 0 0,-1 0-1 0 0,1 0 0 0 0,3 6-29 0 0,-4-8 18 0 0,5 32 174 0 0,-3-26-135 0 0,7 16 119 0 0,8 11-121 0 0,-5-22-45 0 0,1-3 44 0 0,-12-11 15 0 0,-2-2-10 0 0,3 0-131 0 0,0 0-15 0 0,7 0 81 0 0,-7 0-47 0 0,0 0-72 0 0,-1 0-22 0 0,0 0-61 0 0,0 0-68 0 0,-1 0-80 0 0,0 0 22 0 0,-1 0-52 0 0,1 0-47 0 0,-1 0-41 0 0,0 0-140 0 0,1 0-40 0 0,-1 0-170 0 0,0 0-455 0 0</inkml:trace>
  <inkml:trace contextRef="#ctx0" brushRef="#br1" timeOffset="-185552.52">9072 2509 7632 0 0,'0'0'166'0'0,"0"0"29"0"0,0 0 14 0 0,0 0 43 0 0,0 2 132 0 0,0 4 1 0 0,0 1-53 0 0,0-1-44 0 0,0 1-39 0 0,0 6 135 0 0,0 24 450 0 0,0-21-419 0 0,0-7-251 0 0,2-2-44 0 0,0 0-21 0 0,2 1-1 0 0,0 1-2 0 0,-2-2-3 0 0,-1 2 22 0 0,0 1 47 0 0,-2 15 84 0 0,1 35 449 0 0,3-37-444 0 0,2-7-103 0 0,-3-9-78 0 0,0-1 0 0 0,-1 1-1 0 0,1 0 1 0 0,-1-1 0 0 0,-1 1-1 0 0,1 0-69 0 0,-2 18 219 0 0,0-16-123 0 0,1 1-1 0 0,0-1 0 0 0,0 0 0 0 0,1 0 1 0 0,0 0-1 0 0,1 3-95 0 0,4 4 175 0 0,-5-13-136 0 0,1 0 1 0 0,-1 0-1 0 0,0 1 1 0 0,-1-1-1 0 0,1 0 1 0 0,0 1-1 0 0,-1-1 1 0 0,0 2-40 0 0,0 25 410 0 0,0-1-65 0 0,0-3-64 0 0,0 0-66 0 0,0-24-147 0 0,0-2-4 0 0,0 3-10 0 0,0-3-244 0 0,0 1 61 0 0,0-1 53 0 0,0 0 47 0 0,0 1 69 0 0,0 0 83 0 0,0 0 467 0 0,0 0-498 0 0,0-1-36 0 0,0 1-48 0 0,0-1-61 0 0,0 1-72 0 0,0-1-84 0 0,0 1-57 0 0,0 0-84 0 0,0-1-92 0 0,0 1-101 0 0,0 0-109 0 0,0-1-116 0 0,0 1-125 0 0,0 0 397 0 0,0-1-35 0 0,0 0-1528 0 0,0 0-1172 0 0</inkml:trace>
  <inkml:trace contextRef="#ctx0" brushRef="#br1" timeOffset="-184910.7">9577 2509 5840 0 0,'0'0'132'0'0,"0"0"17"0"0,0 0 11 0 0,0 0 39 0 0,0 0 135 0 0,0 0 61 0 0,0 0 12 0 0,2 0-11 0 0,9 0-51 0 0,-8 0-22 0 0,-3 0-3 0 0,0 0-8 0 0,0 0-35 0 0,0 0-18 0 0,-3 0-3 0 0,-8 0-6 0 0,11 0-246 0 0,0 0 0 0 0,0 0 0 0 0,0 0 0 0 0,0 0 0 0 0,0 0 0 0 0,0 0 0 0 0,0 0 0 0 0,0 0 0 0 0,0 0 0 0 0,0 0 0 0 0,0 0 0 0 0,-1 0 0 0 0,1 0 0 0 0,0 0 0 0 0,0 0 0 0 0,0 0 0 0 0,0 0 0 0 0,0 0 0 0 0,0 0 0 0 0,0 0 0 0 0,0 0 0 0 0,0 0 0 0 0,0 0 0 0 0,-1-1 0 0 0,1 1 0 0 0,0 0 0 0 0,0 0 0 0 0,0 0 0 0 0,0 0 0 0 0,0 0 0 0 0,0 0 0 0 0,0 0 0 0 0,0 0 0 0 0,0 0 0 0 0,0 0 0 0 0,0 0-1 0 0,0 0 1 0 0,0 0 0 0 0,0 0 0 0 0,0-1 0 0 0,0 1 0 0 0,0 0 0 0 0,0 0 0 0 0,0 0 0 0 0,0 0 0 0 0,0 0 0 0 0,0 0 0 0 0,0 0 0 0 0,0 0 0 0 0,0 0 0 0 0,0 0 0 0 0,0-1 0 0 0,0 1 0 0 0,0 0 0 0 0,0 0 0 0 0,0 0 0 0 0,0 0-4 0 0,0-11 211 0 0,0 9-3 0 0,-3 2-6 0 0,1 0-181 0 0,-1 0 48 0 0,-13 0 270 0 0,11 0-250 0 0,5 0-86 0 0,0 0-1 0 0,0 0 1 0 0,0 0 0 0 0,0 0 0 0 0,-1 0 0 0 0,1 0 0 0 0,0 0 0 0 0,0 0 0 0 0,0 0 0 0 0,0 0 0 0 0,0 0-1 0 0,0 0 1 0 0,0 0 0 0 0,0 0 0 0 0,0 0 0 0 0,0 0 0 0 0,-1 0 0 0 0,1 0 0 0 0,0 0 0 0 0,0 0 0 0 0,0 0-1 0 0,0 0 1 0 0,0 0 0 0 0,0 0 0 0 0,0 0 0 0 0,0 0 0 0 0,0 0 0 0 0,0 0 0 0 0,0 0 0 0 0,0 0 0 0 0,-1 0-1 0 0,1 0 1 0 0,0 0 0 0 0,0 1 0 0 0,0-1 0 0 0,0 0 0 0 0,0 0 0 0 0,0 0 0 0 0,0 0 0 0 0,0 0 0 0 0,0 0-1 0 0,0 0 1 0 0,0 0 0 0 0,0 0 0 0 0,0 0 0 0 0,0 0 0 0 0,0 1 0 0 0,0-1 0 0 0,0 0 0 0 0,0 0 0 0 0,0 0-1 0 0,0 0 1 0 0,0 0 0 0 0,0 0 0 0 0,0 0 0 0 0,0 0 0 0 0,0 0-3 0 0,0 1 7 0 0,0-1 0 0 0,0 1 0 0 0,0-1 0 0 0,0 1 1 0 0,0-1-1 0 0,0 1 0 0 0,0-1 0 0 0,0 1 0 0 0,0-1 0 0 0,0 1 0 0 0,0-1 0 0 0,0 1 0 0 0,-1-1 1 0 0,1 1-1 0 0,0-1 0 0 0,0 1 0 0 0,-1-1 0 0 0,1 0 0 0 0,0 1 0 0 0,-1-1 0 0 0,1 0 0 0 0,0 1 1 0 0,-1-1-1 0 0,1 0 0 0 0,0 1 0 0 0,-1-1 0 0 0,1 0 0 0 0,-1 0 0 0 0,1 1 0 0 0,-1-1 0 0 0,1 0 1 0 0,-1 0-1 0 0,1 0 0 0 0,-1 0 0 0 0,1 1 0 0 0,0-1 0 0 0,-1 0 0 0 0,1 0 0 0 0,-1 0 0 0 0,1 0 1 0 0,-1 0-1 0 0,0 0-7 0 0,-4 2 144 0 0,-6 9-11 0 0,9-9-45 0 0,-1 1-21 0 0,0 1-46 0 0,-3 1 6 0 0,-14 15 58 0 0,11-7-29 0 0,3 6-20 0 0,3-6-21 0 0,-4 0 32 0 0,6-12-38 0 0,1 1 0 0 0,-1-1 1 0 0,0 0-1 0 0,0 1 0 0 0,1-1 1 0 0,-1 1-1 0 0,1-1 0 0 0,0 1 0 0 0,-1-1 1 0 0,1 1-1 0 0,0 0 0 0 0,0-1 1 0 0,0 1-10 0 0,-2 14 78 0 0,-5 2-17 0 0,2-8-24 0 0,1 3 20 0 0,1-5-28 0 0,1-1 1 0 0,-1 1 0 0 0,1 0-1 0 0,1 0 1 0 0,0 0-1 0 0,0-1 1 0 0,0 8-30 0 0,1 140 480 0 0,3-133-383 0 0,-2-19-89 0 0,0-1 1 0 0,0 1 0 0 0,0-1 0 0 0,1 0 0 0 0,-1 1-1 0 0,1-1 1 0 0,0 1-9 0 0,1 0 9 0 0,-1 0 0 0 0,0 0 0 0 0,0 0 0 0 0,-1 0 0 0 0,1 1 0 0 0,-1-1 0 0 0,1 2-9 0 0,1 7 10 0 0,3 7 25 0 0,3-6 21 0 0,3-1-7 0 0,-10-8-40 0 0,1 0 1 0 0,0-1-1 0 0,1 0 0 0 0,-1 0 1 0 0,0 0-1 0 0,1 0 1 0 0,0 0-1 0 0,0-1 0 0 0,0 0 1 0 0,0 1-10 0 0,13-2 17 0 0,0 0 20 0 0,-6 2 30 0 0,-5 0-38 0 0,-4-2-22 0 0,-1 0-1 0 0,1 0 1 0 0,0 0 0 0 0,0 0 0 0 0,-1 0 0 0 0,1 0-1 0 0,0-1 1 0 0,0 1 0 0 0,0-1 0 0 0,0 1-1 0 0,0-1 1 0 0,0 0 0 0 0,0 0 0 0 0,0 0-1 0 0,0 0 1 0 0,0 0 0 0 0,0 0 0 0 0,0-1 0 0 0,1 1-7 0 0,9-7 46 0 0,-10 7-35 0 0,-1-1-1 0 0,1 0 1 0 0,-1 0-1 0 0,1 0 0 0 0,-1 1 1 0 0,1-1-1 0 0,0 1 1 0 0,-1-1-1 0 0,1 1 1 0 0,0 0-1 0 0,-1 0 1 0 0,1 0-1 0 0,0-1 1 0 0,0 2-11 0 0,0-1 17 0 0,1 0 0 0 0,0-1 0 0 0,0 1-1 0 0,0 0 1 0 0,0-1 0 0 0,-1 0 0 0 0,1 1 0 0 0,1-2-17 0 0,17-9 120 0 0,2 0-14 0 0,-19 10-75 0 0,0-1-1 0 0,1 0 1 0 0,-1 0 0 0 0,0 0-1 0 0,0-1 1 0 0,0 1 0 0 0,0-1 0 0 0,0-1-31 0 0,9-7 86 0 0,-10 8-62 0 0,1 0-1 0 0,-1 0 0 0 0,0 0 0 0 0,0 0 0 0 0,0-1 0 0 0,0 1 1 0 0,0-1-1 0 0,-1 0 0 0 0,1 0 0 0 0,-1-1-23 0 0,1-8 44 0 0,-2 11-35 0 0,-1 0 1 0 0,1-1-1 0 0,-1 1 1 0 0,1 0-1 0 0,0 0 1 0 0,0-1 0 0 0,0 1-1 0 0,0 0 1 0 0,0 0-1 0 0,0 0 1 0 0,1 0-1 0 0,-1 0 1 0 0,1 1 0 0 0,-1-1-10 0 0,1 0 9 0 0,0 0 0 0 0,-1 0 0 0 0,1 0 0 0 0,-1 1 0 0 0,0-1 0 0 0,0 0 0 0 0,0-1 0 0 0,0 1 0 0 0,0 0 0 0 0,0 0 0 0 0,-1 0 0 0 0,1-1 0 0 0,0 0-9 0 0,0-30 76 0 0,-2 17-37 0 0,1 8-17 0 0,-1 0 1 0 0,0 0-1 0 0,-1 1 1 0 0,0-1-1 0 0,0 1 1 0 0,-1-2-23 0 0,-4-15 25 0 0,4 11 7 0 0,-1 0 0 0 0,-1 1 0 0 0,0-1 0 0 0,0 1 0 0 0,-2-1-33 0 0,1 3 10 0 0,-1 0-5 0 0,0 0-1 0 0,0-1 1 0 0,1 0 0 0 0,1 0-1 0 0,-2-5-3 0 0,6 13 5 0 0,1 1 1 0 0,-1 0-1 0 0,0 0 0 0 0,0 0 1 0 0,-1 0-1 0 0,1 0 0 0 0,0 1 1 0 0,-1-2-6 0 0,-1 0 2 0 0,-1 0 1 0 0,1 0 0 0 0,-1 0-1 0 0,0 0 1 0 0,-1 0-3 0 0,2 2 0 0 0,1-1 0 0 0,-1 0-1 0 0,0 0 1 0 0,0 0 0 0 0,1-1 0 0 0,0 1-1 0 0,-1 0 1 0 0,1-1 0 0 0,0 0 0 0 0,0 0 0 0 0,-1-1-1 0 0,1-1 3 0 0,2 4-5 0 0,-1 1 0 0 0,1-1-1 0 0,0 0 1 0 0,-1 1 0 0 0,1-1 0 0 0,0 1 0 0 0,-1-1 0 0 0,1 0-1 0 0,-1 1 1 0 0,1-1 0 0 0,0 1 0 0 0,-1-1 0 0 0,0 1 0 0 0,1 0-1 0 0,-1-1 1 0 0,1 1 0 0 0,-1-1 0 0 0,1 1 0 0 0,-1 0 0 0 0,0-1-1 0 0,1 1 1 0 0,-1 0 3 0 0,-4-2-26 0 0,-4-3-20 0 0,8 3 35 0 0,-1 2 0 0 0,1-1-1 0 0,-1 0 1 0 0,1 0 0 0 0,-1 0 0 0 0,1 1-1 0 0,-1-1 1 0 0,1 1 0 0 0,-1-1 0 0 0,0 1 0 0 0,-1-1 11 0 0,0 1-59 0 0,3 0-13 0 0,0 0-43 0 0,-2 0-113 0 0,1 0 62 0 0,1 0 40 0 0,0 0-21 0 0,-1 1 117 0 0,1-1 88 0 0,-1 0 61 0 0,-1 0 233 0 0,1 0-210 0 0,0 0-126 0 0,1 0-63 0 0,-1 0-78 0 0,0 0-93 0 0,1 0-45 0 0,-1 0-82 0 0,0 0-91 0 0,1 0-100 0 0,-1 0-109 0 0,1 0-115 0 0,-1 0-125 0 0,1-1 392 0 0,-1 1-33 0 0,1 0-1291 0 0,0 0-1023 0 0</inkml:trace>
  <inkml:trace contextRef="#ctx0" brushRef="#br1" timeOffset="-184501">10066 2430 7920 0 0,'0'0'174'0'0,"0"0"29"0"0,0 0 13 0 0,3 0-31 0 0,4-1-119 0 0,-4-1-9 0 0,-3 2 97 0 0,1-1-61 0 0,-1 1-51 0 0,0-1-42 0 0,1 1-46 0 0,-1-2-193 0 0,0 1 172 0 0,1 0 68 0 0,-1 0 86 0 0,0 0 117 0 0,0 1-50 0 0,0-1 39 0 0,0 1 43 0 0,0-1 47 0 0,0 1 49 0 0,0-1 54 0 0,0 0 268 0 0,0 0-279 0 0,0 1 32 0 0,2 0 131 0 0,5 0-276 0 0,-1 0-45 0 0,3 1 34 0 0,-5 2-114 0 0,-2 1 37 0 0,-1 4 153 0 0,2-6-71 0 0,-1 1-188 0 0,1 0 1 0 0,-1-1-1 0 0,0 1 1 0 0,0 0 0 0 0,0 1-1 0 0,1 1-68 0 0,-1 1 92 0 0,1 1 0 0 0,-1-1 0 0 0,-1 1 0 0 0,1 0 0 0 0,-1 0 0 0 0,0 0 0 0 0,0 0 0 0 0,-1 0 1 0 0,0 1-93 0 0,1 7 196 0 0,5 2-35 0 0,0-1-38 0 0,-5-12-79 0 0,-1 1 0 0 0,1-1 0 0 0,-1 0 1 0 0,0 1-1 0 0,0-1 0 0 0,-1 5-44 0 0,1 17 226 0 0,4-6 18 0 0,-2-15-200 0 0,0 2 30 0 0,1 0-1 0 0,-1 0 0 0 0,-1 0 1 0 0,0 0-1 0 0,0 1 0 0 0,0 5-73 0 0,0-6 54 0 0,0 1 0 0 0,0 0 0 0 0,0 0-1 0 0,1-1 1 0 0,0 2-54 0 0,0-1 48 0 0,0-1 0 0 0,0 1 0 0 0,-1 0 0 0 0,0-1-1 0 0,-1 2-47 0 0,0 6 78 0 0,-1-8-39 0 0,1-1 0 0 0,0 1-1 0 0,1-1 1 0 0,-1 1 0 0 0,1-1 0 0 0,1 1-39 0 0,3 8 102 0 0,-3-11-79 0 0,-1-1 1 0 0,0 0-1 0 0,0 0 1 0 0,0 1-1 0 0,0-1 1 0 0,-1 1-1 0 0,1-1 0 0 0,-1 2-23 0 0,2 9 102 0 0,4-1-7 0 0,-5-11-84 0 0,0-1-1 0 0,0 1 1 0 0,0-1 0 0 0,-1 1-1 0 0,1-1 1 0 0,0 1-1 0 0,-1-1 1 0 0,1 1 0 0 0,-1-1-1 0 0,0 1 1 0 0,0 0-1 0 0,1-1 1 0 0,-1 2-11 0 0,-1 7 65 0 0,1 14 35 0 0,3-13-74 0 0,4-8 9 0 0,-7-3-34 0 0,1 0 0 0 0,-1 0-1 0 0,0 0 1 0 0,0 0 0 0 0,0 0 0 0 0,1 0-1 0 0,-1 0 1 0 0,0 1 0 0 0,0-1-1 0 0,0 0 1 0 0,1 0 0 0 0,-1 0-1 0 0,0 0 1 0 0,0 0 0 0 0,0 0-1 0 0,0 0 1 0 0,1 1 0 0 0,-1-1 0 0 0,0 0-1 0 0,0 0 1 0 0,0 0 0 0 0,0 0-1 0 0,0 0 1 0 0,0 1 0 0 0,0-1-1 0 0,1 0 1 0 0,-1 0 0 0 0,0 0-1 0 0,0 1 1 0 0,0-1 0 0 0,0 0-1 0 0,0 0 0 0 0,1 24 92 0 0,-1-21 1 0 0,0-3-25 0 0,0 0-117 0 0,0 0-51 0 0,0 0 22 0 0,0 0 12 0 0,0 0-34 0 0,0 0-15 0 0,0 0-35 0 0,0 0-40 0 0,0 0-44 0 0,0 0-48 0 0,0 0-46 0 0,0 0-41 0 0,0 0-37 0 0,0 0-265 0 0,0 0-63 0 0,0 0-48 0 0,0 0-35 0 0,0 0-1468 0 0,0 0-1298 0 0</inkml:trace>
  <inkml:trace contextRef="#ctx0" brushRef="#br1" timeOffset="-184181.1">10539 2288 8696 0 0,'0'0'197'0'0,"0"0"24"0"0,0 0 18 0 0,3 0-34 0 0,0 0-172 0 0,-1-1-32 0 0,0 1 0 0 0,0 0-1 0 0,0 0 1 0 0,-1 0 0 0 0,1 0 0 0 0,0 1 0 0 0,0-1-1 0 0,0 0 1 0 0,-1 1 0 0 0,1-1 0 0 0,1 1-1 0 0,0 5 10 0 0,-1-1 62 0 0,5-2 133 0 0,0-1 12 0 0,24 24 879 0 0,-26-23-962 0 0,-5-3-98 0 0,1 0 0 0 0,0 0 0 0 0,-1 1 0 0 0,1-1 0 0 0,0 0 0 0 0,-1 1 0 0 0,1-1 0 0 0,-1 1 0 0 0,1-1 0 0 0,-1 1 0 0 0,1-1 1 0 0,-1 1-1 0 0,1-1 0 0 0,-1 1 0 0 0,1-1 0 0 0,-1 1 0 0 0,0-1 0 0 0,1 2-36 0 0,5 7 213 0 0,-2-3-121 0 0,1 0 0 0 0,1 3 23 0 0,-1-2 11 0 0,-1 0 38 0 0,1 3 75 0 0,2 2 22 0 0,0-1-62 0 0,8 13 107 0 0,48 103 1086 0 0,-58-117-1250 0 0,-1 1 0 0 0,-1-1 0 0 0,0 1 0 0 0,1 3-142 0 0,3 23 313 0 0,-4-23-215 0 0,2 11 123 0 0,-1-3-41 0 0,11 46 292 0 0,-7-38-241 0 0,-5-5-50 0 0,-3 10 13 0 0,-1-21-107 0 0,1 2 75 0 0,0-2-42 0 0,0 40 253 0 0,0-48-320 0 0,-1 0-1 0 0,0 0 1 0 0,0-1-1 0 0,0 1 1 0 0,-1 0-1 0 0,0 0-52 0 0,-4 15 184 0 0,4-7-91 0 0,3-4-11 0 0,-1-8-64 0 0,0 0 0 0 0,0 0 0 0 0,0 0 1 0 0,0 0-1 0 0,0 0 0 0 0,0 0 0 0 0,-1 0 0 0 0,1 0 0 0 0,-1 0 0 0 0,1 0 0 0 0,-1 0-18 0 0,-2 4 41 0 0,-11 20 163 0 0,2-10-139 0 0,-1-1-43 0 0,10-10-7 0 0,3-4-13 0 0,0 0 0 0 0,0-1 1 0 0,-1 1-1 0 0,1 0 0 0 0,0-1 1 0 0,-1 1-1 0 0,1-1 1 0 0,-1 1-1 0 0,1-1 0 0 0,0 1 1 0 0,-1-1-1 0 0,1 1 0 0 0,-1-1 1 0 0,1 1-1 0 0,-1-1 1 0 0,0 1-1 0 0,1-1 0 0 0,-1 0 1 0 0,1 1-1 0 0,-1-1 0 0 0,0 0 1 0 0,0 0-3 0 0,-4 3 4 0 0,4-3-1 0 0,0 1-1 0 0,0 0 1 0 0,1-1 0 0 0,-1 1 0 0 0,0 0-1 0 0,0 0 1 0 0,0 0 0 0 0,1 0-1 0 0,-1-1 1 0 0,0 1 0 0 0,1 0 0 0 0,-1 0-1 0 0,1 0 1 0 0,-1 0 0 0 0,1 1-1 0 0,-1-1-2 0 0,-5 10 10 0 0,-5-6-10 0 0,9-2-24 0 0,0 1 34 0 0,1-1-12 0 0,-1-1-48 0 0,0-1-14 0 0,-1-1-34 0 0,-1 0-39 0 0,-1 1-46 0 0,4-1 193 0 0,0 0-44 0 0,-1 0-44 0 0,1 0-46 0 0,-1 0-45 0 0,0 0-48 0 0,0 0-48 0 0,0 0-48 0 0,0 0-50 0 0,0 0-51 0 0,0 0-51 0 0,1 0-53 0 0,-1 0-53 0 0,0 0-54 0 0,1 0-55 0 0,0 0-56 0 0,-1 0-1546 0 0,1 0-1293 0 0</inkml:trace>
  <inkml:trace contextRef="#ctx0" brushRef="#br1" timeOffset="-183449.69">11218 3108 5008 0 0,'0'0'108'0'0,"0"0"17"0"0,0 0 13 0 0,2-3-15 0 0,11-7-97 0 0,-10 9-6 0 0,0 1 44 0 0,0 0 26 0 0,0 0 36 0 0,0-2 38 0 0,1 0 37 0 0,2-4 163 0 0,2 2 60 0 0,-2 1-92 0 0,0 3 52 0 0,-3 0 352 0 0,-3-1-488 0 0,2-1 80 0 0,9-9 180 0 0,-8 9-167 0 0,-1 0-117 0 0,1 2-73 0 0,0 0-71 0 0,0 0-30 0 0,-1-1 65 0 0,-2 1-88 0 0,0-1-1 0 0,1 0 1 0 0,-1 1-1 0 0,0-1 0 0 0,0 0 1 0 0,1 1-1 0 0,-1-1 1 0 0,0 0-1 0 0,0 1 0 0 0,0-1 1 0 0,0 0-1 0 0,0 1 1 0 0,0-1-1 0 0,0 0 0 0 0,0 1-26 0 0,0 0 7 0 0,0-1-1 0 0,0 1 0 0 0,0 0 0 0 0,0 0 1 0 0,0 0-1 0 0,0 0 0 0 0,0 0 0 0 0,0 0 1 0 0,0 0-1 0 0,0 0 0 0 0,0 0 1 0 0,0 0-1 0 0,0-1 0 0 0,0 1 0 0 0,0 0 1 0 0,0 0-1 0 0,0 0 0 0 0,0 0 0 0 0,0 0 1 0 0,0 0-1 0 0,0 0 0 0 0,0 0 1 0 0,0 0-1 0 0,0 0 0 0 0,0 0 0 0 0,0-1 1 0 0,0 1-1 0 0,1 0 0 0 0,-1 0 0 0 0,0 0 1 0 0,0 0-1 0 0,0 0 0 0 0,0 0 0 0 0,0 0 1 0 0,0 0-1 0 0,0 0 0 0 0,0 0 1 0 0,0 0-1 0 0,0 0 0 0 0,0 0 0 0 0,0 0 1 0 0,1 0-1 0 0,-1 0 0 0 0,0 0 0 0 0,0 0 1 0 0,0 0-1 0 0,0 0 0 0 0,0 0 0 0 0,0 0 1 0 0,0 0-1 0 0,0 0 0 0 0,0 0 1 0 0,0 0-1 0 0,1 0 0 0 0,-1 0 0 0 0,0 0 1 0 0,0 0-7 0 0,2 0 78 0 0,1 0 63 0 0,8 0 495 0 0,-6 0-412 0 0,-4 0-150 0 0,1 0-38 0 0,-1 0-45 0 0,0 0-53 0 0,2 0 248 0 0,-3 0-12 0 0,0 0-36 0 0,0 0-12 0 0,0 0-4 0 0,2 0-12 0 0,9 0-32 0 0,-6 3-9 0 0,6 10-42 0 0,-6 0 21 0 0,2-10-35 0 0,-7-3-14 0 0,0 0 1 0 0,1 0 0 0 0,-1 0 0 0 0,0 0 0 0 0,0 0 0 0 0,0 0 0 0 0,1 0 0 0 0,-1 0-1 0 0,0 0 1 0 0,0 0 0 0 0,0 1 0 0 0,0-1 0 0 0,1 0 0 0 0,-1 0 0 0 0,0 0-1 0 0,0 0 1 0 0,0 0 0 0 0,0 0 0 0 0,0 0 0 0 0,1 1 0 0 0,-1-1 0 0 0,0 0 0 0 0,0 0-1 0 0,0 0 1 0 0,0 0 0 0 0,0 0 0 0 0,0 1 0 0 0,0-1 0 0 0,0 0 0 0 0,0 0-1 0 0,1 0 1 0 0,-1 1 0 0 0,0-1 0 0 0,0 0 0 0 0,0 0 0 0 0,0 0 0 0 0,1 9 22 0 0,-1 9 36 0 0,-2-7 0 0 0,-4 2-23 0 0,0-1-6 0 0,4-1 21 0 0,2-10-50 0 0,0 0 1 0 0,0-1 0 0 0,0 1 0 0 0,0 0-1 0 0,0 0 1 0 0,0-1 0 0 0,0 1 0 0 0,0 0 0 0 0,0-1-1 0 0,0 1 1 0 0,-1 0 0 0 0,1-1 0 0 0,0 1-1 0 0,-1-1 1 0 0,1 1 0 0 0,0 0 0 0 0,-1-1-1 0 0,1 1 1 0 0,-1-1 0 0 0,1 1 0 0 0,-1-1 0 0 0,1 1-1 0 0,-1-1 1 0 0,1 0 0 0 0,-1 1 0 0 0,0-1-1 0 0,1 1-1 0 0,-1-1 1 0 0,1 0 0 0 0,-1 1 0 0 0,1-1 0 0 0,-1 1 0 0 0,1-1 0 0 0,-1 1-1 0 0,1-1 1 0 0,-1 1 0 0 0,1-1 0 0 0,0 1 0 0 0,-1-1 0 0 0,1 1-1 0 0,0 0 1 0 0,-1-1 0 0 0,1 1 0 0 0,0 0 0 0 0,0-1 0 0 0,0 1-1 0 0,0 0 1 0 0,0-1 0 0 0,-1 1 0 0 0,1 0 0 0 0,0-1 0 0 0,0 1 0 0 0,1 0 0 0 0,-1 1 0 0 0,-1-1 0 0 0,1 1 0 0 0,0 0 0 0 0,0-1 0 0 0,-1 1 0 0 0,1-1 0 0 0,-1 1 0 0 0,1 0 0 0 0,-1-1 0 0 0,0 1 0 0 0,0-1 0 0 0,0 1 0 0 0,0-1 0 0 0,0 0 0 0 0,-4 8 0 0 0,1 2 7 0 0,3-9-3 0 0,0 0 0 0 0,0 0 0 0 0,0 0 1 0 0,-1 0-1 0 0,1 0 0 0 0,0 0 0 0 0,-1 0 0 0 0,1 0 1 0 0,-1-1-1 0 0,0 1 0 0 0,0 0-4 0 0,1-1 1 0 0,0 0-1 0 0,0 0 1 0 0,0 1-1 0 0,0-1 1 0 0,0 0-1 0 0,0 1 1 0 0,0-1 0 0 0,0 1-1 0 0,1-1 1 0 0,-1 1-1 0 0,0-1 1 0 0,1 1 0 0 0,-1-1-1 0 0,1 1 1 0 0,0 0-1 0 0,-1-1 1 0 0,1 1 0 0 0,0 1-1 0 0,0-2 0 0 0,0 1 0 0 0,0 0 0 0 0,0-1 0 0 0,-1 1 0 0 0,1 0 0 0 0,-1-1 0 0 0,1 1 0 0 0,-1-1 0 0 0,1 1 0 0 0,-1-1 0 0 0,0 1 0 0 0,0-1 0 0 0,0 1 0 0 0,0-1 0 0 0,-4 7 0 0 0,-11 24 0 0 0,16-26-1 0 0,-1 1 8 0 0,-3-2 40 0 0,-6 8-24 0 0,7 0 39 0 0,3-10 20 0 0,0-3-14 0 0,0 0-4 0 0,0 3 1 0 0,0 7 6 0 0,0-7 1 0 0,0-3 0 0 0,0 0 4 0 0,0 0 17 0 0,0 0 10 0 0,0 0 1 0 0,0 0-2 0 0,0 0-4 0 0,0 0-2 0 0,0 0 0 0 0,0 0 1 0 0,0 0 6 0 0,0 0 1 0 0,3 0 0 0 0,13 0 75 0 0,36 0 173 0 0,-31 0-165 0 0,-16-3-132 0 0,-4 2-50 0 0,0 0-2 0 0,0 0-1 0 0,0 0 1 0 0,1 0 0 0 0,-1 0-1 0 0,0 0 1 0 0,0 0 0 0 0,1 1-1 0 0,-1-1 1 0 0,2 0-3 0 0,4-1 43 0 0,3 1 45 0 0,-7 2-81 0 0,-2-1-5 0 0,24-14-1 0 0,-12 11-34 0 0,-11 3-39 0 0,-2 0-37 0 0,0 0-166 0 0,0 0-19 0 0</inkml:trace>
  <inkml:trace contextRef="#ctx0" brushRef="#br1" timeOffset="-181637.86">13221 2666 5152 0 0,'0'-2'40'0'0,"0"-3"-46"0"0,0 2 47 0 0,0 1 68 0 0,0-1 99 0 0,-2 3-88 0 0,-6 0-137 0 0,1 0 42 0 0,-2 0 126 0 0,3 0 62 0 0,-2 0 337 0 0,6 0-403 0 0,-1 0-71 0 0,1 0 532 0 0,2 0-17 0 0,-3 0-101 0 0,-1-1-318 0 0,2 1-93 0 0,0 0-1 0 0,-1 0 0 0 0,1 0 1 0 0,-1 0-1 0 0,1 1 1 0 0,0-1-1 0 0,0 0 0 0 0,-1 1 1 0 0,-1 0-79 0 0,-4 4 215 0 0,-2 1 12 0 0,-1-4-44 0 0,6 1-19 0 0,-12 8 12 0 0,0-1 14 0 0,4 1 39 0 0,2 2-77 0 0,6 0-4 0 0,-2-9-61 0 0,7-4-82 0 0,0 1 0 0 0,-1-1 0 0 0,1 0 0 0 0,-1 0 0 0 0,1 1 1 0 0,-1-1-1 0 0,1 0 0 0 0,0 1 0 0 0,-1-1 0 0 0,1 0 0 0 0,0 1 0 0 0,-1-1 1 0 0,1 1-1 0 0,0-1 0 0 0,0 1 0 0 0,-1-1 0 0 0,1 0 0 0 0,0 1 1 0 0,0-1-1 0 0,0 1 0 0 0,0-1 0 0 0,0 1 0 0 0,-1-1 0 0 0,1 1 1 0 0,0-1-1 0 0,0 1 0 0 0,0-1 0 0 0,0 1 0 0 0,0-1 0 0 0,1 1 1 0 0,-1-1-1 0 0,0 1-5 0 0,0 1 14 0 0,0 0-1 0 0,-1 0 1 0 0,1-1 0 0 0,0 1 0 0 0,-1 0 0 0 0,1 0 0 0 0,-1-1-1 0 0,1 1 1 0 0,-1 0 0 0 0,0-1 0 0 0,0 1 0 0 0,0-1 0 0 0,0 1-14 0 0,0-1 13 0 0,0 1 0 0 0,0-1 0 0 0,0 1 1 0 0,1 0-1 0 0,-1-1 0 0 0,0 1 0 0 0,1 0 0 0 0,-1-1 1 0 0,1 1-1 0 0,0 0 0 0 0,-1 0 0 0 0,1 0 1 0 0,0 0-14 0 0,0 61 465 0 0,0-62-455 0 0,0-1-1 0 0,0 1 1 0 0,0 0-1 0 0,0 0 1 0 0,0 0 0 0 0,0 0-1 0 0,0 0 1 0 0,0-1 0 0 0,0 1-1 0 0,-1 0 1 0 0,1 0-1 0 0,0 0 1 0 0,-1-1 0 0 0,0 2-10 0 0,-3 2 60 0 0,4-4-57 0 0,0 0 0 0 0,0 0 0 0 0,0 0-1 0 0,0 0 1 0 0,0 0 0 0 0,0 0 0 0 0,-1 0 0 0 0,1 0 0 0 0,0 0 0 0 0,0 0 0 0 0,0 0 0 0 0,0 1 0 0 0,0-1 0 0 0,0 0 0 0 0,0 0 0 0 0,0 0-1 0 0,-1 0 1 0 0,1 0 0 0 0,0 0 0 0 0,0 1 0 0 0,0-1 0 0 0,0 0 0 0 0,0 0 0 0 0,0 0 0 0 0,0 0 0 0 0,0 0 0 0 0,0 1 0 0 0,0-1-1 0 0,0 0 1 0 0,0 0 0 0 0,0 0 0 0 0,0 0 0 0 0,0 0 0 0 0,0 1 0 0 0,0-1 0 0 0,0 0 0 0 0,0 0 0 0 0,0 0 0 0 0,0 0 0 0 0,0 0 0 0 0,0 1-1 0 0,1-1 1 0 0,-1 0 0 0 0,0 0 0 0 0,0 0 0 0 0,0 0 0 0 0,0 0 0 0 0,0 0 0 0 0,0 0 0 0 0,0 1 0 0 0,1-1-3 0 0,3 8 67 0 0,-1 5 90 0 0,-3-10 10 0 0,0 0 1 0 0,0-3-161 0 0,0 1 0 0 0,0-1 0 0 0,0 1 0 0 0,0-1 0 0 0,0 1 0 0 0,0-1 0 0 0,0 1 0 0 0,0-1 0 0 0,0 1 0 0 0,0-1 0 0 0,1 0 0 0 0,-1 1 0 0 0,0-1 0 0 0,0 1 0 0 0,0-1 0 0 0,1 1 0 0 0,-1-1 0 0 0,0 1 1 0 0,1-1-1 0 0,-1 0 0 0 0,0 1 0 0 0,1-1 0 0 0,-1 0 0 0 0,0 1 0 0 0,1-1 0 0 0,-1 0 0 0 0,1 0 0 0 0,-1 1 0 0 0,1-1 0 0 0,-1 0 0 0 0,0 0 0 0 0,1 0 0 0 0,-1 1 0 0 0,1-1 0 0 0,-1 0 0 0 0,1 0 0 0 0,-1 0 0 0 0,1 0 0 0 0,-1 0 1 0 0,1 0-1 0 0,-1 0 0 0 0,1 0-7 0 0,5 2 126 0 0,4 9-4 0 0,-7-8-5 0 0,-1-3-10 0 0,6 0-38 0 0,-4 0-42 0 0,-1 1 0 0 0,1-1 0 0 0,-1 0 0 0 0,1 0 0 0 0,0-1 0 0 0,-1 1 0 0 0,1-1 0 0 0,-1 0 0 0 0,2 0-27 0 0,3-4 50 0 0,-7 4-39 0 0,1 0 0 0 0,-1 0 0 0 0,1 0 1 0 0,-1 1-1 0 0,1-1 0 0 0,-1 0 1 0 0,1 1-1 0 0,-1-1 0 0 0,1 1 0 0 0,0-1 1 0 0,-1 1-1 0 0,1 0 0 0 0,0 0 1 0 0,0 0-12 0 0,-1 0 9 0 0,0 0 1 0 0,1 0 0 0 0,-1-1 0 0 0,1 1 0 0 0,-1 0 0 0 0,1-1 0 0 0,-1 1 0 0 0,0-1 0 0 0,1 1-1 0 0,-1-1 1 0 0,0 1 0 0 0,1-1-10 0 0,11-10 81 0 0,3-2-8 0 0,-11 10-55 0 0,-5 3-15 0 0,1 0-1 0 0,0 0 1 0 0,-1-1-1 0 0,1 1 1 0 0,0 0-1 0 0,-1-1 0 0 0,1 1 1 0 0,-1 0-1 0 0,1-1 1 0 0,-1 1-1 0 0,1-1 0 0 0,-1 1 1 0 0,1-1-1 0 0,-1 1 1 0 0,1-1-1 0 0,-1 1 0 0 0,0-1 1 0 0,1 0-1 0 0,-1 1 1 0 0,0-1-1 0 0,1 0 1 0 0,-1 0-3 0 0,2-4 8 0 0,25-26 142 0 0,-12-1-20 0 0,-9 1-66 0 0,9-1-64 0 0,-9 24 0 0 0,-1-1 0 0 0,-2-21 0 0 0,-3 17-11 0 0,0 10-44 0 0,0 3-19 0 0,2 3-13 0 0,7 8 32 0 0,-8-10 54 0 0,-1 1-1 0 0,1-1 1 0 0,-1 1-1 0 0,1-1 1 0 0,-1 1-1 0 0,1-1 1 0 0,-1 1-1 0 0,0-1 1 0 0,0 1 0 0 0,0 1 1 0 0,0-2 0 0 0,0 1 0 0 0,1-1 0 0 0,-1 1 0 0 0,0 0 0 0 0,1-1 0 0 0,-1 1 0 0 0,1-1 0 0 0,-1 1 0 0 0,1-1 0 0 0,0 1 0 0 0,-1-1 0 0 0,1 0 0 0 0,0 1 0 0 0,5 11 0 0 0,-5-9 0 0 0,0 0 0 0 0,0 1 0 0 0,-1-1 0 0 0,0 0 0 0 0,0 4 0 0 0,0-8 0 0 0,0 4 0 0 0,0 0 0 0 0,1-1 0 0 0,-1 1 0 0 0,1 0 0 0 0,0 0 0 0 0,0 0 0 0 0,0-1 0 0 0,1 1 0 0 0,-1 0 0 0 0,1-1 0 0 0,1 3 0 0 0,2 26 0 0 0,11-3 0 0 0,-9-25 0 0 0,-7-4 0 0 0,1 0 0 0 0,-1 1 0 0 0,1-1 0 0 0,-1 0 0 0 0,0 1 0 0 0,1-1 0 0 0,-1 0 0 0 0,1 0 0 0 0,-1 1 0 0 0,0-1 0 0 0,1 1 0 0 0,-1-1 0 0 0,0 0 0 0 0,0 1 0 0 0,1-1 0 0 0,-1 1 0 0 0,0-1 0 0 0,0 1 0 0 0,0-1 0 0 0,1 1 0 0 0,-1-1 0 0 0,0 1 0 0 0,0-1 0 0 0,0 1 0 0 0,0-1 0 0 0,0 1 0 0 0,0-1 0 0 0,0 1 0 0 0,0-1 0 0 0,0 1 0 0 0,0-1 0 0 0,-1 1 0 0 0,1 1 0 0 0,0-1 0 0 0,0 0 0 0 0,0 0 0 0 0,0-1 0 0 0,0 1 0 0 0,0 0 0 0 0,0 0 0 0 0,1-1 0 0 0,-1 1 0 0 0,0 0 0 0 0,0-1 0 0 0,1 1 0 0 0,-1 0 0 0 0,0-1 0 0 0,0 1 0 0 0,1 0 0 0 0,-1-1 0 0 0,1 1 0 0 0,-1 0 0 0 0,1-1 0 0 0,-1 1 0 0 0,1-1 0 0 0,-1 1 0 0 0,1-1 0 0 0,-1 1 0 0 0,1-1 0 0 0,0 0 0 0 0,-1 1 0 0 0,10 8 0 0 0,3-4 0 0 0,-1 1-20 0 0,-5-2-33 0 0,-2 0-130 0 0,-4-4 0 0 0,6-1-126 0 0,-7 1-135 0 0</inkml:trace>
  <inkml:trace contextRef="#ctx0" brushRef="#br1" timeOffset="-181249.56">13584 2714 6880 0 0,'13'13'157'0'0,"-10"-11"23"0"0,-3-2 11 0 0,0 3-31 0 0,0-1-157 0 0,0-1 0 0 0,0 1 1 0 0,1 0-1 0 0,-1-1 0 0 0,1 1 1 0 0,-1-1-1 0 0,1 1 0 0 0,0-1 1 0 0,-1 1-1 0 0,1-1 0 0 0,0 0 1 0 0,0 1-4 0 0,0-1-1 0 0,0 1 0 0 0,0 0 1 0 0,0 0-1 0 0,0-1 0 0 0,0 1 1 0 0,-1 0-1 0 0,1 0 0 0 0,-1 0 1 0 0,1 0-1 0 0,-1 0 0 0 0,0 0 1 0 0,1 1 0 0 0,-2 3 31 0 0,1 1 55 0 0,0-1 58 0 0,1 0 62 0 0,1-2 65 0 0,9 1 545 0 0,-8-1-385 0 0,0 3-53 0 0,1 0-45 0 0,-1 0-38 0 0,0-3-64 0 0,-1 2 43 0 0,1-1-39 0 0,1 3 120 0 0,2 2 85 0 0,-3-8 170 0 0,-3 1-24 0 0,0 7-183 0 0,0 6 142 0 0,0-13-103 0 0,3 0-38 0 0,5 5-190 0 0,-6-6-176 0 0,1 1 144 0 0,-3-3-12 0 0,0 0-9 0 0,0 0-29 0 0,0 0-17 0 0,0 0-3 0 0,0 0-2 0 0,0 0-4 0 0,0 0-3 0 0,0 0 1 0 0,0 0-6 0 0,0-3-28 0 0,-1-14 23 0 0,0 7-46 0 0,-5 0-29 0 0,1 2-5 0 0,4 8-11 0 0,1-1 0 0 0,0 0 0 0 0,-1 0 0 0 0,1 0 0 0 0,0 0 0 0 0,0 0 0 0 0,0 0 0 0 0,0 0 0 0 0,0 0 0 0 0,0 0 0 0 0,0 0 0 0 0,0 0 0 0 0,1 0 0 0 0,-1 0 0 0 0,0 0 0 0 0,0 0 0 0 0,1 0 0 0 0,-1 1 0 0 0,1-1 0 0 0,-1 0 0 0 0,1 0 0 0 0,-1 0 0 0 0,1 0 0 0 0,-1 1 0 0 0,1-1 0 0 0,0 0 0 0 0,0 1-2 0 0,3-7-1 0 0,17-40 65 0 0,-20 45-64 0 0,-1 1 0 0 0,1 0 0 0 0,0 0 0 0 0,0 0 0 0 0,0 0 0 0 0,0 0 0 0 0,0 0 0 0 0,0 0 0 0 0,0 1 0 0 0,0-1 0 0 0,0 0 0 0 0,0 0 0 0 0,0 1 0 0 0,1-1 0 0 0,-1 1 0 0 0,0-1 0 0 0,0 1 0 0 0,1-1 0 0 0,-1 1 0 0 0,0 0 0 0 0,1 0 0 0 0,6-3 0 0 0,16-11 0 0 0,-4 2 0 0 0,12-4 0 0 0,-19 13-9 0 0,8 3-52 0 0,-5 0 41 0 0,-13 0 16 0 0,-1 1 0 0 0,1-1-1 0 0,0 0 1 0 0,-1 0 0 0 0,1 1 0 0 0,-1 0 0 0 0,1-1 0 0 0,0 1-1 0 0,-1 0 1 0 0,0 0 0 0 0,2 1 4 0 0,1 2-4 0 0,0-1 0 0 0,0 1 0 0 0,-1 0 0 0 0,1 0 0 0 0,-1 1 4 0 0,10 8-44 0 0,32 33 23 0 0,-27-26-34 0 0,-17-18 54 0 0,0 0 0 0 0,-1 0 0 0 0,1 0 0 0 0,-1 0 0 0 0,0 0 0 0 0,1 0 0 0 0,-1 1 0 0 0,0-1 0 0 0,-1 0 0 0 0,1 1 0 0 0,0-1 0 0 0,0 1 0 0 0,-1-1 1 0 0,0 1 1 0 0,1-1-1 0 0,0 1 0 0 0,-1-1 0 0 0,1 1 0 0 0,0-1 0 0 0,0 0 0 0 0,1 1 0 0 0,-1-1 0 0 0,0 0 0 0 0,1 0 0 0 0,-1 0 0 0 0,1 0 0 0 0,0 0 0 0 0,-1-1 0 0 0,0 0 0 0 0,1 0 0 0 0,-1 1 0 0 0,0-1 0 0 0,0 0 0 0 0,0 1 0 0 0,0-1 0 0 0,0 1 0 0 0,0-1 0 0 0,0 1 0 0 0,-1-1 0 0 0,1 1 0 0 0,0-1 0 0 0,-1 1 0 0 0,1 0 0 0 0,-1-1 0 0 0,0 1 0 0 0,0 0 0 0 0,1 0 0 0 0,-1 0 0 0 0,0-1 0 0 0,0 1 0 0 0,0 0 0 0 0,0 0 0 0 0,1-1 0 0 0,-1 1 0 0 0,1 0 0 0 0,-1 0 0 0 0,1-1 0 0 0,0 1 0 0 0,-1 0 0 0 0,1-1 0 0 0,0 1 0 0 0,0-1 0 0 0,0 1 0 0 0,0-1 0 0 0,0 1 0 0 0,0-1 0 0 0,0 1 0 0 0,0 0 0 0 0,-1-1 0 0 0,1 1 0 0 0,-1 0 0 0 0,1 0 0 0 0,-1-1 0 0 0,0 1 0 0 0,0 0 0 0 0,0 0 0 0 0,0 0 0 0 0,0-1-1 0 0,1 1 0 0 0,-1 0 0 0 0,0-1 0 0 0,1 1 0 0 0,-1-1 0 0 0,1 1 0 0 0,-1 0 0 0 0,1-1 1 0 0,0 1-1 0 0,0-1 0 0 0,-1 1 0 0 0,1-1 0 0 0,0 0 0 0 0,0 1 0 0 0,0-1 0 0 0,1 0 0 0 0,-1 1 1 0 0,1-1-404 0 0,-1 1 38 0 0,0 0-268 0 0,0 1 1 0 0,-1 0-187 0 0,-1-2 246 0 0,1 1 146 0 0,1-1 26 0 0,0 0-54 0 0,3 1-1570 0 0,5-2-1150 0 0</inkml:trace>
  <inkml:trace contextRef="#ctx0" brushRef="#br1" timeOffset="-180750">14625 2651 6832 0 0,'-23'0'363'0'0,"15"0"-294"0"0,-10 0-31 0 0,9 1 62 0 0,9-1-91 0 0,0 0-1 0 0,-1 0 1 0 0,1 0-1 0 0,0 0 0 0 0,0 0 1 0 0,0 0-1 0 0,0 0 0 0 0,-1 0 1 0 0,1 0-1 0 0,0 1 1 0 0,0-1-1 0 0,0 0 0 0 0,0 0 1 0 0,-1 0-1 0 0,1 0 0 0 0,0 0 1 0 0,0 0-1 0 0,0 0 1 0 0,0 1-1 0 0,0-1 0 0 0,0 0 1 0 0,-1 0-1 0 0,1 0 1 0 0,0 0-1 0 0,0 1 0 0 0,0-1 1 0 0,0 0-1 0 0,0 0 0 0 0,0 0 1 0 0,0 0-1 0 0,0 1 1 0 0,0-1-1 0 0,0 0 0 0 0,0 0 1 0 0,0 0-1 0 0,0 1-8 0 0,-3 6 265 0 0,-11-2 102 0 0,-1 8 14 0 0,-1 0 47 0 0,6-7-139 0 0,3-1-100 0 0,6-4-164 0 0,0 0 0 0 0,0 0 0 0 0,1 0 1 0 0,-1 0-1 0 0,0 0 0 0 0,1 0 0 0 0,-1 0 0 0 0,0 0 0 0 0,1 1 0 0 0,0-1 0 0 0,-1 0 0 0 0,1 0 0 0 0,0 1-25 0 0,-4 8 197 0 0,2-4-50 0 0,-1 1 42 0 0,-8 6 110 0 0,9-11-260 0 0,0 0 1 0 0,0 0-1 0 0,1-1 0 0 0,-1 1 0 0 0,1 0 1 0 0,0 0-1 0 0,-1 0 0 0 0,1 0 0 0 0,-1 2-39 0 0,-3 23 298 0 0,-1-14-111 0 0,5-12-168 0 0,0 1 0 0 0,0-1 0 0 0,0 0 0 0 0,1 1 0 0 0,-1-1 0 0 0,1 1 0 0 0,-1-1 0 0 0,1 1 0 0 0,0 0 0 0 0,-1-1 0 0 0,1 1 0 0 0,0-1 0 0 0,0 1-19 0 0,1 21 134 0 0,-1-19-113 0 0,1 0-1 0 0,-1 0 1 0 0,1 0-1 0 0,0 0 1 0 0,1 0-1 0 0,-1 0 1 0 0,1 0-1 0 0,0-1 1 0 0,0 2-21 0 0,3 8 71 0 0,6-8-18 0 0,-6 6-26 0 0,6-6 53 0 0,-6 6 16 0 0,24 4 96 0 0,-28-14-181 0 0,0-1 0 0 0,0 0 0 0 0,0 1 0 0 0,0-1 0 0 0,0 0 0 0 0,1 0 1 0 0,-1 0-1 0 0,0 0 0 0 0,0 0 0 0 0,0 0 0 0 0,0 0 0 0 0,0-1 1 0 0,0 1-1 0 0,1 0 0 0 0,-1-1 0 0 0,0 1 0 0 0,0-1 0 0 0,0 1 0 0 0,0-1 1 0 0,0 1-1 0 0,0-1 0 0 0,-1 0 0 0 0,2 0-11 0 0,8-4 94 0 0,1 2-36 0 0,-9 3-49 0 0,0 0 1 0 0,-1 0 0 0 0,1 0-1 0 0,-1-1 1 0 0,1 1 0 0 0,0-1-1 0 0,-1 1 1 0 0,1-1 0 0 0,-1 1-1 0 0,1-1 1 0 0,-1 0 0 0 0,1 0-1 0 0,-1 0 1 0 0,1 0-10 0 0,6-4 22 0 0,-3 3-18 0 0,-5 2-1 0 0,1-1 0 0 0,0 1-1 0 0,-1 0 1 0 0,1-1 0 0 0,0 1 0 0 0,-1 0 0 0 0,1-1 0 0 0,-1 1 0 0 0,1 0-1 0 0,-1-1 1 0 0,1 1 0 0 0,-1-1 0 0 0,1 1 0 0 0,-1-1 0 0 0,1 0 0 0 0,-1 1-1 0 0,0-1 1 0 0,1 1 0 0 0,-1-1 0 0 0,0 0 0 0 0,0 1 0 0 0,1-1-3 0 0,1-4 17 0 0,0 1-8 0 0,1 1-1 0 0,-1 0 1 0 0,1 0-1 0 0,0 0 1 0 0,0 0 0 0 0,2-2-9 0 0,-2 2 6 0 0,0 1-1 0 0,0-1 1 0 0,0 0 0 0 0,0 0 0 0 0,-1-1 0 0 0,2-2-6 0 0,9-28 42 0 0,-10 24-24 0 0,-2 6-17 0 0,0 1 0 0 0,0-1 0 0 0,-1 1-1 0 0,1-1 1 0 0,-1 0 0 0 0,0 1 0 0 0,0-1 0 0 0,0 1 0 0 0,-1-3-1 0 0,1-6-10 0 0,0-17-13 0 0,1 15 12 0 0,0 0 0 0 0,-2 1 0 0 0,0-1 1 0 0,-2-13 10 0 0,-8-4 0 0 0,6-1 0 0 0,1 16 0 0 0,2 9 0 0 0,0 1 0 0 0,0-1 0 0 0,1 0 0 0 0,0 1 0 0 0,0-1 0 0 0,1 0 0 0 0,0 0 0 0 0,-1-1 0 0 0,-1 1 0 0 0,1-1 0 0 0,-1 1 0 0 0,0 0 0 0 0,-1-1 0 0 0,0 1 0 0 0,0-1 0 0 0,0 2 0 0 0,1 0 0 0 0,-1-1 0 0 0,2 1 0 0 0,-1-1 0 0 0,1 1 0 0 0,0-1 0 0 0,0 0 0 0 0,1 0 0 0 0,0-90-60 0 0,0 86 62 0 0,0 19 1 0 0,1-1 0 0 0,0 1 0 0 0,0-1-1 0 0,1 0 1 0 0,2 7-3 0 0,7 18 74 0 0,-3-10 42 0 0,-4-5 7 0 0,-4 4-9 0 0,-1-6-41 0 0,2 5 7 0 0,2 2 33 0 0,14 44 320 0 0,-9-35-234 0 0,-3 1-60 0 0,0-16-84 0 0,-3-9-29 0 0,0-1 0 0 0,-1 1 0 0 0,0 0 0 0 0,0-1 1 0 0,0 1-1 0 0,-1 0-26 0 0,1 0 23 0 0,-1-1 1 0 0,1 1 0 0 0,1 0 0 0 0,-1-1 0 0 0,1 1 0 0 0,0 0-24 0 0,3 9 39 0 0,10 44 107 0 0,-13-55-138 0 0,-1-1 0 0 0,-1 1 1 0 0,1-1-1 0 0,-1 1 0 0 0,1-1 1 0 0,-1 1-1 0 0,-1 3-8 0 0,1-5 2 0 0,0 0 0 0 0,0 0 0 0 0,0 0 0 0 0,0 0 0 0 0,0 0 0 0 0,1-1 0 0 0,0 2-2 0 0,0-1-35 0 0,1 1-71 0 0,-1-1-75 0 0,1 0-76 0 0,-1-1-6 0 0,1 0-52 0 0,-1 1-55 0 0,0-1-55 0 0,0 0-57 0 0,-1 1-59 0 0,1 0-61 0 0,-1 1-61 0 0,0 2-1208 0 0,0 4-1074 0 0</inkml:trace>
  <inkml:trace contextRef="#ctx0" brushRef="#br1" timeOffset="-173834.5">16029 2098 6072 0 0,'0'0'133'0'0,"0"0"23"0"0,0 0 12 0 0,0 0 39 0 0,0 0 135 0 0,0 0 61 0 0,0 0 12 0 0,0 0 1 0 0,0 0 0 0 0,0 0 0 0 0,0 0 0 0 0,0 0 4 0 0,0 0 17 0 0,0 0 10 0 0,0 3 1 0 0,0 2-229 0 0,0 2-35 0 0,-1 8 90 0 0,1-12-219 0 0,-1 1-1 0 0,1-1 1 0 0,1 0-1 0 0,-1 0 1 0 0,0 1-1 0 0,1-1 1 0 0,0 0-1 0 0,0 0 1 0 0,0 2-55 0 0,4 2 105 0 0,1 3 47 0 0,-4 7 39 0 0,-2-8-105 0 0,-1 12 83 0 0,5-4 24 0 0,0-6-101 0 0,3 7 64 0 0,-5 0 44 0 0,-1-10-116 0 0,0 1 1 0 0,0-1 0 0 0,0 0 0 0 0,3 4-85 0 0,-2-4 79 0 0,0 0 0 0 0,-1 0 0 0 0,1 0 1 0 0,-1 5-80 0 0,0 4 118 0 0,5 0-44 0 0,0-1-26 0 0,-4 15 45 0 0,-2-27-69 0 0,0 0 0 0 0,0 1 0 0 0,1-1 0 0 0,-1 0 0 0 0,2 4-24 0 0,4 7 132 0 0,-5-11-97 0 0,0-1-1 0 0,1 0 1 0 0,-1 1 0 0 0,-1-1-1 0 0,1 1 1 0 0,0-1 0 0 0,-1 1-1 0 0,0-1 1 0 0,0 1-35 0 0,0 9 100 0 0,-1 4 50 0 0,5 3 53 0 0,-1-12-178 0 0,-1-2-23 0 0,0 0 1 0 0,0 0-1 0 0,-1 0 0 0 0,0 1 1 0 0,0-1-1 0 0,0 1 1 0 0,-1 4-3 0 0,0-8 2 0 0,0 0 1 0 0,1 1-1 0 0,-1-1 1 0 0,1 0 0 0 0,-1 0-1 0 0,1 0 1 0 0,1 2-3 0 0,6 13 72 0 0,-6-13-128 0 0,-1 0 98 0 0,0 4 129 0 0,-2 5 208 0 0,1-9-247 0 0,0-1-63 0 0,0-1-57 0 0,0-1 52 0 0,0-2 0 0 0,0 0 6 0 0,0 0 20 0 0,0 0 6 0 0,0 0 0 0 0,2-2 0 0 0,9-9 0 0 0,-7 6-10 0 0,-3-2-72 0 0,-1 1-7 0 0,5-2 14 0 0,-4 6-18 0 0,0 1 0 0 0,0-1 0 0 0,0 1 1 0 0,0 0-1 0 0,-1-1 0 0 0,1 0 0 0 0,-1 1 0 0 0,1-1 0 0 0,-1 1 0 0 0,1-1 0 0 0,-1 0 0 0 0,0 1 0 0 0,0-1 0 0 0,0 0-3 0 0,0 2 2 0 0,0-1-1 0 0,0 1 1 0 0,0-1 0 0 0,0 1-1 0 0,0-1 1 0 0,0 1-1 0 0,0-1 1 0 0,0 1-1 0 0,0-1 1 0 0,0 1 0 0 0,0-1-1 0 0,0 1 1 0 0,0-1-1 0 0,1 1 1 0 0,-1-1 0 0 0,0 1-1 0 0,0-1 1 0 0,0 1-1 0 0,1 0 1 0 0,-1-1 0 0 0,0 1-1 0 0,1-1 1 0 0,-1 1-1 0 0,0 0 1 0 0,1-1 0 0 0,-1 1-1 0 0,0 0 1 0 0,1-1-1 0 0,-1 1 1 0 0,1 0 0 0 0,-1 0-1 0 0,1-1-1 0 0,6-3 16 0 0,-6 2-8 0 0,1 0 0 0 0,-1-1 0 0 0,0 1 1 0 0,0 0-1 0 0,0-1 0 0 0,0 1 0 0 0,0 0 1 0 0,0-1-9 0 0,5-11 29 0 0,-1 7 20 0 0,5 1 7 0 0,-3-5-30 0 0,-7 10-21 0 0,0 0-1 0 0,1 0 1 0 0,-1 0 0 0 0,1 0-1 0 0,-1 0 1 0 0,1 0 0 0 0,0 0 0 0 0,-1 0-1 0 0,1 0 1 0 0,0 1 0 0 0,0-1-1 0 0,-1 0 1 0 0,1 0 0 0 0,0 1-1 0 0,0-1 1 0 0,0 0-5 0 0,15-4 59 0 0,0-8-49 0 0,-8 6 22 0 0,2 2-37 0 0,11 0-87 0 0,-9 4-59 0 0,0 1-1 0 0,11 1 152 0 0,1 0-96 0 0,21-1 96 0 0,-43 0 1 0 0,-1 0 0 0 0,1 0-1 0 0,0 0 1 0 0,-1 0 0 0 0,1 1-1 0 0,-1-1 1 0 0,1 0-1 0 0,0 1 1 0 0,-1-1 0 0 0,1 1-1 0 0,-1 0 1 0 0,1 0-1 0 0,-1 0-3 0 0,0 0-1 0 0,0 0 1 0 0,0 0-1 0 0,1 0 1 0 0,-1 0 0 0 0,-1 1-1 0 0,1-1 1 0 0,0 0 0 0 0,0 1-1 0 0,0-1 1 0 0,-1 1 0 0 0,1-1-1 0 0,0 1 4 0 0,-1 0-2 0 0,1-1 0 0 0,-1 1 0 0 0,1-1-1 0 0,0 1 1 0 0,-1-1 0 0 0,1 0 0 0 0,0 1-1 0 0,0-1 1 0 0,0 0 0 0 0,0 0 0 0 0,0 0-1 0 0,0 0 1 0 0,1 0 0 0 0,-1 0 0 0 0,0 0-1 0 0,1 1 3 0 0,3 0 0 0 0,-4-2 0 0 0,-1 0 0 0 0,1 1 0 0 0,0-1 0 0 0,-1 0 0 0 0,1 1 0 0 0,-1-1 0 0 0,1 0 0 0 0,0 1 0 0 0,-1-1 0 0 0,1 1 0 0 0,-1-1 0 0 0,1 1 0 0 0,-1-1 0 0 0,1 1 0 0 0,-1-1 0 0 0,0 1 0 0 0,1 0 0 0 0,-1-1 0 0 0,0 1 0 0 0,1-1 0 0 0,-1 1 0 0 0,0 0 0 0 0,3 4 0 0 0,1 3 0 0 0,-3-7 0 0 0,0 1 0 0 0,0-1 0 0 0,0 1 0 0 0,0-1 0 0 0,0 1 0 0 0,-1-1 0 0 0,1 1 0 0 0,-1-1 0 0 0,1 1 0 0 0,-1 0 0 0 0,0-1 0 0 0,1 1 0 0 0,-1 0 0 0 0,0-1 0 0 0,0 2 0 0 0,0 23 0 0 0,0-24 0 0 0,0 0 0 0 0,0 0 0 0 0,-1-1 0 0 0,1 1 0 0 0,0 0 0 0 0,0-1 0 0 0,-1 1 0 0 0,1 0 0 0 0,-1-1 0 0 0,0 1 0 0 0,1-1 0 0 0,-1 1 0 0 0,0-1 0 0 0,0 1 0 0 0,-1 0 0 0 0,-2 6 0 0 0,-1 2 0 0 0,4-8 0 0 0,0 1 0 0 0,0-1 0 0 0,-1 0 0 0 0,1 0 0 0 0,0 0 0 0 0,-1 0 0 0 0,1 0 0 0 0,-1 0 0 0 0,0 0 0 0 0,-11 14 0 0 0,11-11 0 0 0,1-4 0 0 0,1-1 0 0 0,0 1 0 0 0,0 0 0 0 0,-1-1 0 0 0,1 1 0 0 0,0-1 0 0 0,-1 1 0 0 0,1-1 0 0 0,-1 1 0 0 0,1 0 0 0 0,-1-1 0 0 0,1 1 0 0 0,-1-1 0 0 0,1 0 0 0 0,-1 1 0 0 0,1-1 0 0 0,-1 1 0 0 0,0-1 0 0 0,1 0 0 0 0,-1 0 0 0 0,1 1 0 0 0,-1-1 0 0 0,-4 2 0 0 0,-1 2 0 0 0,1 0 0 0 0,0 0 0 0 0,0 0 0 0 0,1 1 0 0 0,-1-1 0 0 0,1 1 0 0 0,0 0 0 0 0,-3 5 0 0 0,7-9 1 0 0,-1 0-1 0 0,1 0 0 0 0,0 0 0 0 0,-1 0 0 0 0,1-1 0 0 0,-1 1 0 0 0,1 0 0 0 0,-1 0 0 0 0,0-1 0 0 0,1 1 0 0 0,-1 0 0 0 0,0-1 0 0 0,1 1 1 0 0,-1 0-1 0 0,0-1 0 0 0,0 1 0 0 0,0-1 0 0 0,1 1 0 0 0,-1-1 0 0 0,0 0 0 0 0,0 1 0 0 0,0-1 0 0 0,0 0 0 0 0,0 0 0 0 0,0 1 0 0 0,0-1 1 0 0,0 0-1 0 0,-11 3 8 0 0,7-1 3 0 0,-1 0-1 0 0,1 0 1 0 0,0 1 0 0 0,0 0-1 0 0,0 0-10 0 0,0 4 0 0 0,5-7 1 0 0,0 1-1 0 0,0-1 0 0 0,-1 1 1 0 0,1-1-1 0 0,0 0 0 0 0,0 1 1 0 0,-1-1-1 0 0,1 1 0 0 0,0-1 1 0 0,-1 0-1 0 0,1 1 0 0 0,-1-1 1 0 0,1 0-1 0 0,-1 0 0 0 0,1 1 1 0 0,0-1-1 0 0,-1 0 0 0 0,1 0 1 0 0,-1 0-1 0 0,1 1 0 0 0,-1-1 1 0 0,1 0-1 0 0,-1 0 0 0 0,1 0 1 0 0,-1 0-1 0 0,1 0 0 0 0,-1 0 1 0 0,1 0-1 0 0,-1 0 0 0 0,1 0 1 0 0,-1 0-1 0 0,0-1 0 0 0,-38 1 70 0 0,22 0-15 0 0,-2 0 54 0 0,0 0 74 0 0,7-1-237 0 0,10 0 35 0 0,1 0-1 0 0,-1 1 1 0 0,0-1 0 0 0,1 0 0 0 0,-1 0 0 0 0,1 0-1 0 0,-1-1 1 0 0,1 1 0 0 0,-1 0 0 0 0,1-1 19 0 0,-2 0-137 0 0,0 1 54 0 0,-1 0 28 0 0,-2 3-12 0 0,6-2 37 0 0,-3 0-307 0 0,1 0 118 0 0,0-1 100 0 0,0 1 81 0 0,1 0 58 0 0,-1 0 36 0 0,-1-1 220 0 0,2 0-199 0 0,1 0-66 0 0,-1 1-36 0 0,1-1-43 0 0,0 0-52 0 0,-1 1-58 0 0,1-1-68 0 0,0 0-75 0 0,0 0-83 0 0,0 0 85 0 0,0 0-43 0 0,0 0-45 0 0,0 1-47 0 0,0-1-49 0 0,0 0-53 0 0,0 0-54 0 0,0 0-56 0 0,0 1-1315 0 0,0 0-1119 0 0</inkml:trace>
  <inkml:trace contextRef="#ctx0" brushRef="#br1" timeOffset="-173098.04">17150 2414 9152 0 0,'0'0'208'0'0,"0"0"33"0"0,2-3 14 0 0,-2 3-255 0 0,8-6 144 0 0,0 2-75 0 0,-3 2-18 0 0,1 1-87 0 0,-2 1 45 0 0,1 0 71 0 0,1 0 63 0 0,2 0 91 0 0,-6 0-142 0 0,0 0-40 0 0,0 0-28 0 0,2 0-33 0 0,-2 0 57 0 0,1 0 54 0 0,0 0 49 0 0,1 0 69 0 0,0 0 81 0 0,2 0 93 0 0,25 0-94 0 0,-13 0-202 0 0,-2 0-77 0 0,5 0-63 0 0,-18 0-108 0 0</inkml:trace>
  <inkml:trace contextRef="#ctx0" brushRef="#br1" timeOffset="-172903.89">17165 2635 7512 0 0,'13'0'166'0'0,"-10"0"29"0"0,-3 0 13 0 0,0 0-65 0 0,0 0-6 0 0,0 0 56 0 0,3 2 171 0 0,1 2-173 0 0,1-1 43 0 0,2 0 91 0 0,4-1 222 0 0,10 0 389 0 0,-5-2-397 0 0,-9 0-352 0 0,1 0-34 0 0,14-4 268 0 0,0-6 81 0 0,-10 7-295 0 0,-4 2-113 0 0,0 1-34 0 0,9-1 58 0 0,-1-5 15 0 0,-1 1-3 0 0,1 3-48 0 0,-6 2-56 0 0,-8 1-27 0 0,0-1 0 0 0,0 0 1 0 0,0 0-1 0 0,0 0 0 0 0,0-1 0 0 0,0 1 0 0 0,0 0 1 0 0,0-1-1 0 0,0 1 0 0 0,0-1 0 0 0,0 0 1 0 0,14-12-66 0 0</inkml:trace>
  <inkml:trace contextRef="#ctx0" brushRef="#br1" timeOffset="-172011.88">18648 2146 6160 0 0,'0'0'133'0'0,"0"0"23"0"0,0 0 13 0 0,0 2-18 0 0,0 2-127 0 0,1-2-23 0 0,-1-1 0 0 0,0 1-1 0 0,0 0 1 0 0,0 0-1 0 0,0 0 1 0 0,-1 0-1 0 0,1-1 1 0 0,0 1 0 0 0,-1 0-1 0 0,1 0 1 0 0,-1 1-1 0 0,-10 2 0 0 0,8 1 12 0 0,1 1 42 0 0,-1-3 26 0 0,0 1 63 0 0,-3 0 89 0 0,-3 4 181 0 0,0 0 2 0 0,3-3-195 0 0,3-1-96 0 0,0-1-75 0 0,-3 8 276 0 0,-2 3 35 0 0,6-10-251 0 0,-1 2 74 0 0,2 0-40 0 0,1 7 63 0 0,-1 3 20 0 0,-6-2 16 0 0,-2-2-63 0 0,-2 6 56 0 0,4 6 115 0 0,1-2-97 0 0,4-11-113 0 0,-1 0-1 0 0,-1 0 1 0 0,0-1 0 0 0,-4 7-140 0 0,4-9 99 0 0,1 1 1 0 0,-1-1 0 0 0,2 1 0 0 0,-1 0-100 0 0,-5 18 219 0 0,1-9-104 0 0,4-13-70 0 0,0 0-1 0 0,1 0 1 0 0,0 0-1 0 0,0 1 1 0 0,1-1 0 0 0,0 1-45 0 0,-1 9 110 0 0,1 0 1 0 0,1 1-1 0 0,0 3-110 0 0,1 9 121 0 0,-1-23-83 0 0,1 1-1 0 0,0-1 1 0 0,0 0 0 0 0,1 6-38 0 0,10 25 205 0 0,0-1 51 0 0,-7-18-121 0 0,-3-11-38 0 0,0-1 1 0 0,1 1-1 0 0,0-1 1 0 0,3 6-98 0 0,10 8 174 0 0,4-4-30 0 0,4 3 50 0 0,-11-8-22 0 0,0 0 0 0 0,0-1 0 0 0,9 5-172 0 0,-4 0 209 0 0,-2-2 33 0 0,0-10-25 0 0,-15-3-194 0 0,1 1-1 0 0,0-1 0 0 0,-1 0 1 0 0,1 0-1 0 0,-1 1 1 0 0,1-1-1 0 0,-1 1 1 0 0,1-1-1 0 0,-1 1 0 0 0,1 0 1 0 0,-1-1-1 0 0,0 1 1 0 0,1 0-23 0 0,11 6 141 0 0,7-5 20 0 0,-5-2-14 0 0,-8 0-32 0 0,-4 0 54 0 0,-1 3-10 0 0,6 3-85 0 0,10 1 147 0 0,-17-7-209 0 0,-1 0 0 0 0,1 0 1 0 0,0 0-1 0 0,0 0 0 0 0,-1 0 1 0 0,1 0-1 0 0,0 0 0 0 0,0 0 1 0 0,-1 0-1 0 0,1 0 0 0 0,0 0 1 0 0,0 0-1 0 0,-1 0 0 0 0,1-1 1 0 0,0 1-1 0 0,0 0 0 0 0,-1 0 0 0 0,1-1 1 0 0,0 0-13 0 0,0 1 5 0 0,-1 0 1 0 0,0-1-1 0 0,1 1 0 0 0,-1-1 1 0 0,0 1-1 0 0,1-1 0 0 0,-1 1 1 0 0,0-1-1 0 0,0 1 1 0 0,0-1-1 0 0,1 0 0 0 0,-1 1 1 0 0,0-1-1 0 0,0 1 0 0 0,0-1 1 0 0,0 0-1 0 0,0 1 0 0 0,0-1-5 0 0,0 1 2 0 0,0 0 0 0 0,0 0 0 0 0,0 0-1 0 0,0-1 1 0 0,0 1 0 0 0,0 0 0 0 0,0 0-1 0 0,0 0 1 0 0,0 0 0 0 0,0 0-1 0 0,0 0 1 0 0,0 0 0 0 0,0 0 0 0 0,0 0-1 0 0,0 0 1 0 0,0-1 0 0 0,0 1 0 0 0,0 0-1 0 0,0 0 1 0 0,0 0 0 0 0,0 0 0 0 0,0 0-1 0 0,0 0 1 0 0,0 0 0 0 0,0 0-1 0 0,0 0 1 0 0,0 0 0 0 0,0 0 0 0 0,0 0-1 0 0,0-1 1 0 0,1 1 0 0 0,-1 0 0 0 0,0 0-1 0 0,0 0 1 0 0,0 0 0 0 0,0 0-1 0 0,0 0 1 0 0,0 0 0 0 0,0 0 0 0 0,0 0-1 0 0,0 0 1 0 0,0 0 0 0 0,0 0 0 0 0,1 0-1 0 0,-1 0 1 0 0,0 0 0 0 0,0 0 0 0 0,0 0-1 0 0,0 0 1 0 0,0 0 0 0 0,0 0-1 0 0,0 0 1 0 0,0 0 0 0 0,0 0 0 0 0,0 0-1 0 0,1 0 1 0 0,-1 0-2 0 0,10 0 76 0 0,-7 0-11 0 0,-6-2-1 0 0,-2-8-30 0 0,6 7 24 0 0,-3 2-4 0 0,-2 1-42 0 0,1 0 52 0 0,0 0-8 0 0,3 0-56 0 0,-1 1 1 0 0,0-1 0 0 0,1-1 0 0 0,-1 1-1 0 0,0 0 1 0 0,1 0 0 0 0,-1 0-1 0 0,0 0 1 0 0,1 0 0 0 0,-1-1 0 0 0,0 1-1 0 0,1 0 1 0 0,-1 0 0 0 0,0-1-1 0 0,1 1 0 0 0,0-1-2 0 0,-1 1 0 0 0,1-1 0 0 0,0 0 0 0 0,-1 1 0 0 0,1-1 0 0 0,0 0 0 0 0,0 1-1 0 0,-1-1 1 0 0,1 0 0 0 0,0 1 0 0 0,0-1 0 0 0,0 0 0 0 0,0 1 0 0 0,0-1-1 0 0,0 0 3 0 0,0-1-160 0 0,0 2-32 0 0,0 0 0 0 0,1-1 47 0 0,1-1-43 0 0,2-2-119 0 0,-1 0 14 0 0,0 2-35 0 0,0-1-864 0 0,-3 3-50 0 0</inkml:trace>
  <inkml:trace contextRef="#ctx0" brushRef="#br1" timeOffset="-169248.11">19500 2319 6072 0 0,'1'0'156'0'0,"-1"0"-48"0"0,1 0-42 0 0,0 0-39 0 0,0 0-50 0 0,-1 0-66 0 0,3 0-352 0 0,-2 0 336 0 0,0 0 104 0 0,-1 0 50 0 0,1 0 56 0 0,-1 0 67 0 0,1 0 45 0 0,-1 0 67 0 0,1 0 74 0 0,0 0 79 0 0,0 0 87 0 0,-1 0 93 0 0,1 0 99 0 0,0 0 107 0 0,-1 3-486 0 0,0 0-244 0 0,1 1 34 0 0,4 6 381 0 0,-2-6-326 0 0,-1 0-72 0 0,0 0-99 0 0,-1-3 22 0 0,-1 1 0 0 0,1-1 0 0 0,-1 0 0 0 0,0 1-1 0 0,1-1 1 0 0,-1 1 0 0 0,0-1 0 0 0,0 1 0 0 0,0-1 0 0 0,0 1-33 0 0,2 13 259 0 0,6-1-71 0 0,9 23 321 0 0,-16-33-465 0 0,0 0-1 0 0,0 0 0 0 0,-1 0 0 0 0,1 0 1 0 0,-1 0-1 0 0,0 0-43 0 0,0 9 118 0 0,-1 7 96 0 0,5-3 29 0 0,-2-12-191 0 0,0 2 26 0 0,0 0-1 0 0,0 0 1 0 0,0 0 0 0 0,-1 0 0 0 0,0 1-1 0 0,0 5-77 0 0,-2 15 238 0 0,1 23 212 0 0,4-20-216 0 0,1-16-112 0 0,1 3 46 0 0,-4-1 38 0 0,-2 46 403 0 0,0-40-351 0 0,0-1 61 0 0,1-11-118 0 0,6 2 39 0 0,-1-1 9 0 0,-4-1-30 0 0,-2-6-127 0 0,0 1 24 0 0,0 2 42 0 0,0-8-158 0 0,0 0 1 0 0,0 1 1 0 0,0 0 0 0 0,0-1 0 0 0,0 1-1 0 0,0 0 1 0 0,0-1 0 0 0,0 1-1 0 0,0 0 1 0 0,0-1 0 0 0,1 1-1 0 0,-1 0 1 0 0,0-1 0 0 0,1 1-1 0 0,-1 0 1 0 0,0-1-2 0 0,1 1 5 0 0,-1-1-1 0 0,1 0 1 0 0,0 0 0 0 0,-1 1-1 0 0,1-1 1 0 0,0 0-1 0 0,-1 0 1 0 0,1 1 0 0 0,0-1-1 0 0,-1 0 1 0 0,1 0 0 0 0,0 0-1 0 0,-1 0 1 0 0,1 0-1 0 0,0 0-4 0 0,-1 0 0 0 0,2 0 68 0 0,-2 0-4 0 0,-2 0-40 0 0,-9 0-160 0 0,9 0-40 0 0,2 0 78 0 0,0 0-74 0 0,0 0-89 0 0,0 0 78 0 0,0 0-41 0 0,0 0-45 0 0,0 0-42 0 0,0 0-38 0 0,0 0-35 0 0,0 0-249 0 0,0 0-58 0 0,0 0-45 0 0,0 0-32 0 0,0 0-1379 0 0,0 0-1218 0 0</inkml:trace>
  <inkml:trace contextRef="#ctx0" brushRef="#br1" timeOffset="-167583.94">20163 2414 5384 0 0,'0'0'116'0'0,"0"0"17"0"0,0 0 12 0 0,0 0-36 0 0,0 0 9 0 0,0 0 59 0 0,0 0 165 0 0,0 0 298 0 0,0 0 28 0 0,0 0-28 0 0,0 0-134 0 0,0 0-52 0 0,2 0-8 0 0,2 0-326 0 0,-1 1 87 0 0,0 0 52 0 0,5 3 400 0 0,-4-1-338 0 0,-2-2-219 0 0,0 0-48 0 0,0 0-57 0 0,-1 0-66 0 0,4 1 177 0 0,-4-1-84 0 0,0-1 0 0 0,-1 0 0 0 0,1 0 1 0 0,0 1-1 0 0,-1-1 0 0 0,1 0 0 0 0,-1 1 0 0 0,1-1 1 0 0,-1 1-1 0 0,1-1 0 0 0,-1 1 0 0 0,1-1 0 0 0,-1 1 0 0 0,1-1 1 0 0,-1 1-1 0 0,1-1 0 0 0,-1 1 0 0 0,0 0 0 0 0,1-1 1 0 0,-1 1-1 0 0,0 0 0 0 0,0 0-24 0 0,3 3 86 0 0,-3-3-65 0 0,1 0 0 0 0,0 0 0 0 0,-1 0 0 0 0,1 0 0 0 0,0 0 0 0 0,0 0 0 0 0,0-1 0 0 0,0 1 0 0 0,-1 0 0 0 0,1-1 0 0 0,0 1 0 0 0,0 0 0 0 0,0-1 0 0 0,0 0 0 0 0,0 1 0 0 0,1-1-21 0 0,9 7 298 0 0,-6 6-9 0 0,8 3-94 0 0,1 0-41 0 0,-10-6-50 0 0,2 3 10 0 0,0 1 20 0 0,-1-4 6 0 0,5 8 74 0 0,-5 9 2 0 0,2-12-41 0 0,2 6 107 0 0,17 69 457 0 0,-21-70-519 0 0,-6 6-21 0 0,1-23-169 0 0,-1 0 0 0 0,1 1 0 0 0,0-1 0 0 0,0 1 0 0 0,0-1 0 0 0,1 1 0 0 0,-1-1 1 0 0,2 3-31 0 0,3 9 150 0 0,-3-12-115 0 0,-1 1 0 0 0,0-1 1 0 0,0 0-1 0 0,0 1 0 0 0,0-1 0 0 0,-1 1 0 0 0,1-1 0 0 0,-1 2-35 0 0,0 14 237 0 0,0-2-54 0 0,0 36 270 0 0,0-32-206 0 0,0-18-99 0 0,0-3-17 0 0,0 0-10 0 0,0 0-1 0 0,0 3-9 0 0,0 7-34 0 0,0-7 7 0 0,0-3 3 0 0,0 0-55 0 0,0 0-61 0 0,0 0-67 0 0,0 0-135 0 0,0 0-229 0 0,0 0 255 0 0,0 0-30 0 0,0 0-70 0 0,0 0 103 0 0,0 0-38 0 0,0 0-41 0 0,0 0-39 0 0,0 0-424 0 0,0 0 109 0 0,0 0-53 0 0,0 0-803 0 0,0 0-627 0 0,0 0-1192 0 0</inkml:trace>
  <inkml:trace contextRef="#ctx0" brushRef="#br1" timeOffset="-167050.15">21031 2477 6448 0 0,'0'0'141'0'0,"0"0"23"0"0,-3 0 13 0 0,-11 1-41 0 0,9-1-83 0 0,2 0-54 0 0,-5-6 6 0 0,-7-2 54 0 0,1 4 238 0 0,11 4-210 0 0,0 0-1 0 0,0 0 1 0 0,0 0-1 0 0,0 0 1 0 0,1 1-1 0 0,-1-1 1 0 0,0 1-1 0 0,0 0 1 0 0,1 0-1 0 0,-3 1-86 0 0,-3 2 223 0 0,3 0-61 0 0,2-1 59 0 0,0-2-83 0 0,0 0-52 0 0,-1-1-49 0 0,1 0-11 0 0,0 1 39 0 0,-38 23 571 0 0,21-7-367 0 0,5 2-44 0 0,10-9-104 0 0,1-1-26 0 0,-5 6-10 0 0,4-7-47 0 0,2 0-1 0 0,-1 0 1 0 0,1 0-1 0 0,0 2-37 0 0,-11 25 106 0 0,5-13-31 0 0,7-13-20 0 0,0-1-1 0 0,1 0 0 0 0,0 1 0 0 0,0-1 1 0 0,1 9-55 0 0,0 46 134 0 0,0-51-106 0 0,0-4-13 0 0,0 0 0 0 0,0 1-1 0 0,1-1 1 0 0,1 8-15 0 0,8 15 64 0 0,-7-19-39 0 0,-2-8-13 0 0,0 0-1 0 0,0 0 1 0 0,0-1 0 0 0,0 1 0 0 0,1 0-1 0 0,0-1 1 0 0,-1 1 0 0 0,1-1 0 0 0,2 2-12 0 0,9 17 53 0 0,-5-10 4 0 0,0 1 0 0 0,0-1 0 0 0,2 0-57 0 0,-9-11 5 0 0,0 0 1 0 0,0-1 0 0 0,0 1 0 0 0,-1-1 0 0 0,1 1 0 0 0,0-1 0 0 0,0 1-1 0 0,0-1 1 0 0,0 1 0 0 0,0-1 0 0 0,0 0 0 0 0,1 0-6 0 0,4 2 26 0 0,13 9 44 0 0,-15-8-44 0 0,0 0-1 0 0,0-1 0 0 0,1 0 1 0 0,-1 1-1 0 0,3-1-25 0 0,19 4 123 0 0,-13 0-39 0 0,-11-5-70 0 0,-1 0 0 0 0,1 0-1 0 0,-1-1 1 0 0,0 1 0 0 0,1-1 0 0 0,-1 1 0 0 0,1-1 0 0 0,-1 1-1 0 0,1-1 1 0 0,0 0 0 0 0,-1 1 0 0 0,1-1 0 0 0,-1 0-14 0 0,20 0 152 0 0,3 0 1 0 0,-10-2-25 0 0,-1-5 15 0 0,-1 1-7 0 0,-1 5-14 0 0,10-2 53 0 0,-19 2-150 0 0,0 0 0 0 0,0 0-1 0 0,0-1 1 0 0,0 1 0 0 0,0 0-1 0 0,0-1 1 0 0,0 1 0 0 0,-1-1-1 0 0,1 0 1 0 0,0 0-1 0 0,-1 0 1 0 0,0 1 0 0 0,1-1-1 0 0,-1-2-24 0 0,15-15 240 0 0,-2 3-100 0 0,-12 13-109 0 0,1-1-1 0 0,-1 0 1 0 0,0 0-1 0 0,-1 0 1 0 0,1 0-1 0 0,-1-1 1 0 0,1-2-31 0 0,3-8 116 0 0,0 4-55 0 0,2-7 39 0 0,-6 0 9 0 0,0 8-65 0 0,0-10 41 0 0,-5 2 12 0 0,-7-11-4 0 0,6 0-60 0 0,-1 14 9 0 0,5 12-36 0 0,0-1 0 0 0,0 1-1 0 0,0 0 1 0 0,0-1-1 0 0,0 1 1 0 0,1 0-1 0 0,-1-1 1 0 0,1-1-6 0 0,-3-17 53 0 0,-6 1-36 0 0,-15-15-23 0 0,13 20 19 0 0,-10-10 33 0 0,7 8-72 0 0,4-1-34 0 0,9 16 37 0 0,-1-1 0 0 0,1 0-1 0 0,-1 0 1 0 0,0 1 0 0 0,0-1-1 0 0,0 1 1 0 0,-1-2 23 0 0,-3-2-96 0 0,-2 0-54 0 0,3 1 10 0 0,-8-9-300 0 0,11 10 304 0 0,1 3-2 0 0,1 0-22 0 0,-1 0-59 0 0,0 1-74 0 0,0-1-88 0 0,0 2 50 0 0,0-1-47 0 0,0 1-41 0 0,0-1-37 0 0,-1 1-131 0 0,1 0-37 0 0,-5 0-1371 0 0</inkml:trace>
  <inkml:trace contextRef="#ctx0" brushRef="#br1" timeOffset="-166382.06">21630 3045 5264 0 0,'0'0'116'0'0,"0"0"17"0"0,0 0 12 0 0,3-3-14 0 0,19-19-77 0 0,-18 18 7 0 0,-3 3 129 0 0,1 0-33 0 0,0-1 71 0 0,1 2-72 0 0,2 0-55 0 0,-2-1-13 0 0,-1 1 41 0 0,11-11 487 0 0,-11 10-379 0 0,-1 0-45 0 0,1 0-40 0 0,-1 1-36 0 0,1-1-17 0 0,-1 1-35 0 0,1 0-22 0 0,0 0-22 0 0,2 0 21 0 0,-2-1 77 0 0,11-9 318 0 0,-11 8-228 0 0,-1 1-47 0 0,1 0-42 0 0,0 1-34 0 0,2 0 17 0 0,1 0-53 0 0,-4 1-9 0 0,0-1 39 0 0,8 0 299 0 0,-3 0-131 0 0,0 0-54 0 0,2 0 46 0 0,10 0 216 0 0,-12 0-254 0 0,2 0 69 0 0,-3 3-150 0 0,6 10-86 0 0,-6 0 9 0 0,2-10-33 0 0,-7-3-10 0 0,0 0 0 0 0,1 0 0 0 0,-1 0 0 0 0,0 0 0 0 0,0 0 0 0 0,0 0 0 0 0,1 0 0 0 0,-1 0 0 0 0,0 0 0 0 0,0 0 0 0 0,0 0 0 0 0,0 1 0 0 0,1-1 0 0 0,-1 0 0 0 0,0 0 0 0 0,0 0 0 0 0,0 0 0 0 0,0 0 0 0 0,0 0 0 0 0,1 0 0 0 0,-1 1 0 0 0,0-1 0 0 0,0 0 0 0 0,0 0 0 0 0,0 0 0 0 0,0 0 1 0 0,0 1-1 0 0,0-1 0 0 0,0 0 0 0 0,0 0 0 0 0,1 0 0 0 0,-1 0 0 0 0,0 1 0 0 0,0-1 0 0 0,0 0 0 0 0,0 0 0 0 0,1 27 0 0 0,-1-11 10 0 0,-3 0 49 0 0,-1-8-18 0 0,3-7-37 0 0,0 0 1 0 0,0 1-1 0 0,0-1 0 0 0,0 1 1 0 0,0-1-1 0 0,1 1 1 0 0,-1-1-1 0 0,1 1 1 0 0,-1 0-1 0 0,1-1 0 0 0,0 1 1 0 0,0 0-1 0 0,-1-1 1 0 0,1 1-5 0 0,0 0 3 0 0,0-1 1 0 0,0 1 0 0 0,0 0 0 0 0,-1-1-1 0 0,1 1 1 0 0,-1 0 0 0 0,1-1-1 0 0,-1 1 1 0 0,1-1 0 0 0,-1 1 0 0 0,0-1-1 0 0,0 1 1 0 0,0-1 0 0 0,0 1-4 0 0,-4 6 8 0 0,0 2-1 0 0,4-8-1 0 0,0 1 0 0 0,0-1 0 0 0,0 0-1 0 0,0 0 1 0 0,-1 0 0 0 0,1 0 0 0 0,-1 0 0 0 0,1 0 0 0 0,-1 0-6 0 0,-7 11 19 0 0,-3 10 53 0 0,-2 5 22 0 0,13-26-92 0 0,1-1-1 0 0,-1 0 1 0 0,0 0 0 0 0,-1 0 0 0 0,1 1 0 0 0,0-1 0 0 0,0 0 0 0 0,0-1 0 0 0,-1 1 0 0 0,0 0-2 0 0,-11 5 0 0 0,8 4 0 0 0,-8-5 0 0 0,4 1 14 0 0,-9 13 88 0 0,16-17-106 0 0,-6 6 76 0 0,3-4-62 0 0,2 0 1 0 0,1-2 56 0 0,2-2 15 0 0,0 0 12 0 0,0 0 2 0 0,0 0 0 0 0,0 0-2 0 0,0 0-4 0 0,0 0-2 0 0,0 0 0 0 0,0 0 6 0 0,0 0 30 0 0,0 0 18 0 0,0 0 2 0 0,2 0-3 0 0,43 0 235 0 0,-29 0-286 0 0,-1 0-51 0 0,-14 0-36 0 0,0 0 0 0 0,0 0 0 0 0,-1 0-1 0 0,1 0 1 0 0,0 0 0 0 0,-1 0 0 0 0,1 0 0 0 0,0 0-1 0 0,-1 0 1 0 0,1-1 0 0 0,0 1 0 0 0,-1 0 0 0 0,1 0-1 0 0,-1-1 1 0 0,1 1 0 0 0,0-1 0 0 0,-1 1 0 0 0,1 0 0 0 0,-1-1-1 0 0,1 1 1 0 0,-1-1 0 0 0,1 1 0 0 0,-1-1 0 0 0,0 1-1 0 0,1-1 1 0 0,-1 0-3 0 0,1 1 3 0 0,-1-1-1 0 0,0 1 1 0 0,1-1-1 0 0,-1 1 1 0 0,1-1 0 0 0,-1 1-1 0 0,1-1 1 0 0,-1 1-1 0 0,1-1 1 0 0,-1 1 0 0 0,1-1-1 0 0,0 1 1 0 0,-1 0-1 0 0,1 0 1 0 0,-1-1-1 0 0,1 1 1 0 0,0 0 0 0 0,-1 0-1 0 0,1 0 1 0 0,0-1-1 0 0,-1 1 1 0 0,1 0-1 0 0,0 0 1 0 0,-1 0 0 0 0,1 0-1 0 0,0 0-2 0 0,6 1 11 0 0,-5-1-11 0 0,0 0 0 0 0,1 0 1 0 0,-1 0-1 0 0,0 0 0 0 0,0 0 1 0 0,0-1-1 0 0,0 1 0 0 0,0-1 0 0 0,1 1 1 0 0,0-1-1 0 0,5-4 0 0 0,-7 4 4 0 0,0 0 0 0 0,1 0-1 0 0,-1 0 1 0 0,1 0 0 0 0,-1 1 0 0 0,1-1-1 0 0,-1 1 1 0 0,1-1 0 0 0,0 1 0 0 0,-1-1 0 0 0,1 1-1 0 0,0 0 1 0 0,-1 0 0 0 0,1 0-4 0 0,14 0 8 0 0,-11 1-9 0 0,-1 0 1 0 0,0-1 0 0 0,1 0 0 0 0,-1 0-1 0 0,0-1 1 0 0,1 1 0 0 0,-1-1-1 0 0,0 0 1 0 0,4-1 0 0 0,0-3-111 0 0,2-1-136 0 0,4 4-112 0 0,-9 2 160 0 0,-3 0 91 0 0,0 0-36 0 0,0 0-9 0 0,-1 0-36 0 0,1 0-42 0 0,0 0-45 0 0,-1 0-50 0 0,1 0-46 0 0,-1 0-41 0 0,1 0-36 0 0,0 0-130 0 0,0 0-36 0 0,3 0-1352 0 0</inkml:trace>
  <inkml:trace contextRef="#ctx0" brushRef="#br1" timeOffset="-165699.68">22293 2256 6768 0 0,'0'0'149'0'0,"0"0"23"0"0,2-2 12 0 0,11-9-25 0 0,0 5-126 0 0,-3 1 92 0 0,-3 2 71 0 0,0 1 49 0 0,7 0 515 0 0,-7 2-487 0 0,-1 0-133 0 0,0 0 5 0 0,7 5 399 0 0,-8-2-355 0 0,-2 0-102 0 0,1-1-80 0 0,26 11 503 0 0,-12-6-266 0 0,-1 2-33 0 0,-1 0-33 0 0,-2 3-35 0 0,4 5-4 0 0,-9-9-64 0 0,-1 0 1 0 0,0 0 0 0 0,0 1 0 0 0,4 6-76 0 0,36 67 296 0 0,-17-24-152 0 0,-29-52-127 0 0,1 1 1 0 0,-1-1 0 0 0,0 1 0 0 0,0 0 0 0 0,0 5-18 0 0,6 19 64 0 0,3-10 0 0 0,-9-18-51 0 0,0 0 0 0 0,0 0 0 0 0,-1 0 1 0 0,0 0-1 0 0,1 0 0 0 0,-1 0 0 0 0,0 0 0 0 0,0 0 0 0 0,0 0 0 0 0,-1 1 1 0 0,1-1-1 0 0,-1 0 0 0 0,0 1 0 0 0,0-1-13 0 0,1 10 63 0 0,0 0-1 0 0,1 0 1 0 0,1 0-1 0 0,2 8-62 0 0,-4-17 14 0 0,1 6 25 0 0,-1 0-1 0 0,0 0 1 0 0,0 0-1 0 0,-1 0 1 0 0,-1 7-39 0 0,0 13 70 0 0,-1-5-17 0 0,-1-7 12 0 0,-1-4 18 0 0,1 2 34 0 0,2-13-85 0 0,0 3 43 0 0,0-1 0 0 0,0 1 0 0 0,1-1 0 0 0,0 5-75 0 0,0-5 77 0 0,0 1 1 0 0,0 0-1 0 0,-1-1 1 0 0,-1 4-78 0 0,0-1 110 0 0,-1 0 1 0 0,0 0 0 0 0,-4 5-111 0 0,-4 11 185 0 0,6-7-18 0 0,3-13-132 0 0,1 0 1 0 0,0 0-1 0 0,-1 0 0 0 0,1 0 0 0 0,-1-1 1 0 0,-2 4-36 0 0,-4 7 119 0 0,2 4 17 0 0,-2 2 21 0 0,-2-6-17 0 0,2-7-52 0 0,5-4-42 0 0,0 0 0 0 0,0 1 0 0 0,0-1 0 0 0,0 1 0 0 0,0-1 0 0 0,0 1-46 0 0,-2 7 111 0 0,5-9-88 0 0,-1 0 0 0 0,-1 1-1 0 0,1-1 1 0 0,0 0 0 0 0,-1 0-1 0 0,1 0 1 0 0,-1 0 0 0 0,1 0 0 0 0,-1 0-23 0 0,-4 4 65 0 0,-13 13 270 0 0,15-12-296 0 0,1-1 18 0 0,3-5-51 0 0,0-1 0 0 0,0 1 0 0 0,-1-1 0 0 0,1 0 0 0 0,0 1 0 0 0,0-1 0 0 0,0 1 0 0 0,-1-1 0 0 0,1 1 0 0 0,0-1 0 0 0,0 0 0 0 0,-1 1 0 0 0,1-1 0 0 0,0 0 0 0 0,-1 1 0 0 0,1-1 0 0 0,0 0 0 0 0,-1 1 0 0 0,1-1 0 0 0,-1 0 0 0 0,1 0 0 0 0,0 0 0 0 0,-1 1 0 0 0,1-1 0 0 0,-1 0 0 0 0,1 0 0 0 0,-1 0 0 0 0,1 0 0 0 0,0 0 0 0 0,-1 0 0 0 0,1 0 0 0 0,-1 0 0 0 0,1 0 0 0 0,-1 0-1 0 0,1 0 1 0 0,-1 0-6 0 0,-2 0 140 0 0,1 0 16 0 0,1 0-149 0 0,1 0 0 0 0,0 0 0 0 0,-1 0 0 0 0,1 0 0 0 0,-1 0 0 0 0,1 0 0 0 0,-1 0 0 0 0,1 0 0 0 0,-1 0 0 0 0,1 0 0 0 0,0 0 0 0 0,-1 1-1 0 0,1-1 1 0 0,-1 0 0 0 0,1 0 0 0 0,-1 0 0 0 0,1 1 0 0 0,0-1 0 0 0,-1 0 0 0 0,1 0 0 0 0,0 1 0 0 0,-1-1 0 0 0,1 0 0 0 0,0 1-1 0 0,-1-1 1 0 0,1 0 0 0 0,0 1 0 0 0,0-1 0 0 0,-1 0 0 0 0,1 1 0 0 0,0-1 0 0 0,0 1-7 0 0,-1 3 97 0 0,1 1 54 0 0,-3-5-47 0 0,-1 0-56 0 0,4 1-47 0 0,0-1-1 0 0,-1 0 1 0 0,1 0 0 0 0,0 0-1 0 0,0 0 1 0 0,0 0-1 0 0,-1 0 1 0 0,1 0 0 0 0,0 0-1 0 0,0 0 1 0 0,0 0 0 0 0,-1 0-1 0 0,1 0 1 0 0,0 0-1 0 0,0 0 1 0 0,0 0 0 0 0,-1 0-1 0 0,1 0 1 0 0,0 0-1 0 0,0-1 1 0 0,0 1 0 0 0,-1 0-1 0 0,1 0 1 0 0,0 0 0 0 0,0 0-1 0 0,0 0 1 0 0,-1 0-1 0 0,1-1 1 0 0,0 1 0 0 0,0 0-1 0 0,0 0 1 0 0,0 0 0 0 0,0 0-1 0 0,0-1 1 0 0,-1 1-1 0 0,1 0 1 0 0,0 0 0 0 0,0 0-1 0 0,0-1 0 0 0,-2-8 91 0 0,2 1 6 0 0,0-3 45 0 0,0 2-153 0 0,0 4-30 0 0,0 3-43 0 0,0 2-96 0 0,0 0-153 0 0,0 0 177 0 0,0 0-49 0 0,0 0-77 0 0,0 0 91 0 0,0 0-39 0 0,0 0-42 0 0,0 0-39 0 0,0 0-37 0 0,0 0-33 0 0,0 0-245 0 0,0 0-54 0 0,0 0-798 0 0,0 0-625 0 0,0 0-1192 0 0</inkml:trace>
  <inkml:trace contextRef="#ctx0" brushRef="#br1" timeOffset="-164948.98">23160 3140 13304 0 0,'0'0'298'0'0,"0"0"46"0"0,0 0 23 0 0,0 0-154 0 0,0 0-102 0 0,0 0-79 0 0,0 0-117 0 0,0 0-96 0 0,0 0 44 0 0,0 0-36 0 0,0 0-39 0 0,0 0-37 0 0,0 0-347 0 0,0 0 76 0 0,0 0-50 0 0,0 0-678 0 0,0 0-538 0 0,0 0-1022 0 0</inkml:trace>
  <inkml:trace contextRef="#ctx0" brushRef="#br0" timeOffset="-127888.68">18049 0 5384 0 0,'0'0'116'0'0,"0"0"17"0"0,2 0 12 0 0,3 0-28 0 0,19 0-76 0 0,-15 0-23 0 0,-5 0 49 0 0,-1 0 72 0 0,-3 0 159 0 0,3 0 269 0 0,23 0 598 0 0,-23 0-622 0 0,-3 0-20 0 0,0 0-3 0 0,0 0-14 0 0,0 0-56 0 0,0 0-30 0 0,0 0-4 0 0,0 0-28 0 0,0 3-119 0 0,0-3-260 0 0,0 1 0 0 0,0-1 0 0 0,0 0-1 0 0,0 1 1 0 0,0-1 0 0 0,0 1 0 0 0,0-1 0 0 0,0 1 0 0 0,0-1 0 0 0,-1 0 0 0 0,1 1-1 0 0,0-1 1 0 0,0 1 0 0 0,0-1 0 0 0,0 0 0 0 0,-1 1 0 0 0,1-1 0 0 0,0 0-1 0 0,0 1 1 0 0,-1-1 0 0 0,1 0 0 0 0,0 1 0 0 0,-1-1 0 0 0,1 0 0 0 0,0 0 0 0 0,-1 1-1 0 0,1-1 1 0 0,0 0 0 0 0,-1 0 0 0 0,1 1 0 0 0,-1-1-9 0 0,-5 5 140 0 0,0 5 49 0 0,-4-3-52 0 0,-11 2-1 0 0,-6-4-14 0 0,15 1-49 0 0,10-5-63 0 0,1 0 0 0 0,0 0 0 0 0,-1 0 0 0 0,0-1 1 0 0,1 1-1 0 0,-1 0 0 0 0,1-1 0 0 0,-1 0 0 0 0,0 1 0 0 0,1-1 0 0 0,-1 0 0 0 0,0 0 0 0 0,1 0 0 0 0,-1 0-10 0 0,-5 1 27 0 0,0-1 1 0 0,1 1-1 0 0,0 0 0 0 0,-4 2-27 0 0,0 0 36 0 0,0-1-1 0 0,0 0 0 0 0,0 0 1 0 0,-4-1-36 0 0,11-1 5 0 0,0 0 0 0 0,-1 0 1 0 0,1 1-1 0 0,0-1 0 0 0,0 1 0 0 0,0 0 0 0 0,-1 0 1 0 0,1 0-1 0 0,-3 2-5 0 0,-9 2 21 0 0,-14 0 0 0 0,8 6 35 0 0,-8-6 22 0 0,14 1-39 0 0,-2 0 15 0 0,-1-5 13 0 0,14-1-56 0 0,0 1 1 0 0,0-1-1 0 0,0 1 1 0 0,0 0 0 0 0,0 0-1 0 0,-1 0-11 0 0,-26 13 11 0 0,13-4-11 0 0,-9-4 0 0 0,14 0 3 0 0,12-5 2 0 0,-1 0 0 0 0,1-1 1 0 0,-1 1-1 0 0,1 0 0 0 0,0-1 0 0 0,-1 1 0 0 0,1-1 0 0 0,-1 1 1 0 0,0-1-1 0 0,1 0 0 0 0,-1 1 0 0 0,1-1 0 0 0,-1 0-5 0 0,2 0 2 0 0,-1-1 0 0 0,1 1 0 0 0,-1 0 0 0 0,1 0 0 0 0,-1 0 0 0 0,1 0 0 0 0,-1 0 0 0 0,1 0 0 0 0,-1 0 0 0 0,1 0 0 0 0,-1 0 0 0 0,1 1 0 0 0,-1-1 0 0 0,1 0-1 0 0,-1 0 1 0 0,1 0 0 0 0,-1 1 0 0 0,1-1 0 0 0,-1 0 0 0 0,1 0 0 0 0,0 1 0 0 0,-1-1 0 0 0,1 0 0 0 0,-1 1 0 0 0,1-1 0 0 0,0 0 0 0 0,0 1 0 0 0,-1-1 0 0 0,1 1 0 0 0,0-1 0 0 0,-1 0 0 0 0,1 1-2 0 0,-4 6 3 0 0,3-7-3 0 0,0 1 1 0 0,1-1 0 0 0,-1 0-1 0 0,1 0 1 0 0,-1 1 0 0 0,0-1 0 0 0,1 0-1 0 0,-1 0 1 0 0,0 0 0 0 0,1 0-1 0 0,-1 1 1 0 0,0-1 0 0 0,1 0 0 0 0,-1 0-1 0 0,0-1 0 0 0,1 1 1 0 0,0 0 0 0 0,0 0 0 0 0,0 0 0 0 0,0 0 0 0 0,0 0 0 0 0,0 0 0 0 0,-1 0 0 0 0,1 0 0 0 0,0 0 0 0 0,0 0 0 0 0,0 0-1 0 0,0 0 1 0 0,0 0 0 0 0,0 0 0 0 0,0 0 0 0 0,0 0 0 0 0,0 0 0 0 0,0 0 0 0 0,-1 0 0 0 0,1 0 0 0 0,0 0 0 0 0,0 0 0 0 0,0 0 0 0 0,0 1 0 0 0,0-1 0 0 0,0 0-1 0 0,0 0 1 0 0,0 0 0 0 0,0 0 0 0 0,0 0 0 0 0,0 0 0 0 0,0 0 0 0 0,0 0 0 0 0,0 0 0 0 0,-1 0 0 0 0,1 0 0 0 0,0 0 0 0 0,0 0 0 0 0,0 1 0 0 0,0-1 0 0 0,0 0 0 0 0,0 0-1 0 0,0 0 1 0 0,0 0 0 0 0,0 0 0 0 0,0 0 0 0 0,0 0 0 0 0,0 0 0 0 0,0 0 0 0 0,0 0 0 0 0,0 1 0 0 0,0-1 0 0 0,0 0 0 0 0,0 0 0 0 0,0 0 0 0 0,0 0 0 0 0,0 0-1 0 0,0 11 64 0 0,1-11-64 0 0,-1 0 1 0 0,0 0 0 0 0,0 0 0 0 0,0 0 0 0 0,0 0 0 0 0,0 0 0 0 0,0 0 0 0 0,0 0 0 0 0,0 0 0 0 0,0 0 0 0 0,0 1 0 0 0,0-1 0 0 0,0 0 0 0 0,0 0 0 0 0,0 0 0 0 0,0 0-1 0 0,0 0 1 0 0,0 0 0 0 0,0 0 0 0 0,0 0 0 0 0,0 0 0 0 0,-1 0 0 0 0,1 1 0 0 0,0-1 0 0 0,0 0 0 0 0,0 0 0 0 0,0 0 0 0 0,0 0 0 0 0,0 0 0 0 0,0 0 0 0 0,0 0-1 0 0,0 0 1 0 0,0 0 0 0 0,0 0 0 0 0,0 0 0 0 0,0 0 0 0 0,0 0 0 0 0,-1 0 0 0 0,1 0 0 0 0,0 0 0 0 0,0 0 0 0 0,0 0 0 0 0,0 0 0 0 0,0 0 0 0 0,0 0 0 0 0,0 0 0 0 0,0 0-1 0 0,0 0 1 0 0,0 0 0 0 0,-1 0 0 0 0,1 0 0 0 0,0 0 0 0 0,0 0 0 0 0,0 0 0 0 0,0 0 0 0 0,0 0 0 0 0,0 0-1 0 0,-1 0 0 0 0,1 0 0 0 0,-1 0 1 0 0,1 0-1 0 0,-1 0 0 0 0,1 0 0 0 0,-1 0 1 0 0,1 0-1 0 0,-1 0 0 0 0,1 1 0 0 0,-1-1 0 0 0,1 0 1 0 0,-1 0-1 0 0,1 0 0 0 0,-1 1 0 0 0,1-1 1 0 0,-1 0-1 0 0,1 0 0 0 0,0 1 0 0 0,-1-1 1 0 0,1 0-1 0 0,-1 1 0 0 0,1-1 0 0 0,0 0 0 0 0,-1 1 1 0 0,1-1-1 0 0,0 1 0 0 0,0-1 0 0 0,-1 1 1 0 0,1-1-1 0 0,0 1 0 0 0,0-1 0 0 0,0 1 1 0 0,-1-1-1 0 0,1 1 0 0 0,0-1 0 0 0,0 1 0 0 0,0-1 1 0 0,0 1-1 0 0,0-1 0 0 0,0 1 0 0 0,0-1 1 0 0,0 1-1 0 0,0-1 0 0 0,0 1 0 0 0,0-1 1 0 0,1 1-1 0 0,-4 15 0 0 0,-7 0 0 0 0,7-1 0 0 0,3 19 99 0 0,0 43 279 0 0,0-54-305 0 0,0 1-55 0 0,0-22-19 0 0,0 0 1 0 0,-1-1 0 0 0,1 1 0 0 0,0 0 0 0 0,-1 0 0 0 0,1-1 0 0 0,-1 1 0 0 0,1 0 0 0 0,-1-1 0 0 0,0 1 0 0 0,0 0 0 0 0,0-1 0 0 0,0 1 0 0 0,0-1 1 0 0,0 1-1 0 0,0-1 1 0 0,0 1 0 0 0,1 0 0 0 0,-1-1 0 0 0,0 1 0 0 0,1 0 0 0 0,-1-1 0 0 0,1 1 0 0 0,0 0-1 0 0,-1 0 1 0 0,1-1 0 0 0,0 1-1 0 0,0 13 53 0 0,1-8-28 0 0,-1 0 1 0 0,0 1 0 0 0,-1-1 0 0 0,0 0 0 0 0,0 3-26 0 0,-6 2 39 0 0,6-10-32 0 0,1-1-1 0 0,-1 1 0 0 0,0-1 0 0 0,0 1 1 0 0,1-1-1 0 0,-1 1 0 0 0,1 0 1 0 0,-1-1-1 0 0,1 1 0 0 0,0 0 1 0 0,-1-1-1 0 0,1 1 0 0 0,0 0 1 0 0,0 0-7 0 0,1 8 25 0 0,0 16 43 0 0,-1-24-55 0 0,0 1 1 0 0,0 0-1 0 0,0-1 0 0 0,-1 1 1 0 0,1-1-1 0 0,-1 1 0 0 0,0-1 1 0 0,0 2-14 0 0,-4 4 34 0 0,4-6-26 0 0,0-1 0 0 0,0 0 0 0 0,0 1-1 0 0,0-1 1 0 0,1 1 0 0 0,-1-1 0 0 0,1 1 0 0 0,-1 0-1 0 0,1-1 1 0 0,-1 1 0 0 0,1 0 0 0 0,0-1 0 0 0,0 1 0 0 0,0 0-8 0 0,0 13 57 0 0,0 40 67 0 0,0-15-9 0 0,0 5-38 0 0,0-45-76 0 0,0 0 0 0 0,-1 0 0 0 0,1 0 0 0 0,0 0 0 0 0,0 0-1 0 0,0 0 1 0 0,0 1 0 0 0,0-1 0 0 0,0 0 0 0 0,0 0 0 0 0,0 0 0 0 0,0 0 0 0 0,0 0 0 0 0,0 0 0 0 0,0 0 0 0 0,0 0 0 0 0,0 0 0 0 0,0 0 0 0 0,0 1 0 0 0,1-1-1 0 0,-1 0 1 0 0,0 0 0 0 0,0 0 0 0 0,0 0 0 0 0,0 0 0 0 0,0 0 0 0 0,0 0 0 0 0,0 0 0 0 0,0 0 0 0 0,0 0 0 0 0,0 0 0 0 0,0 0 0 0 0,0 0 0 0 0,0 0 0 0 0,0 1 0 0 0,0-1-1 0 0,1 0 1 0 0,-1 0 0 0 0,0 0 0 0 0,0 0 0 0 0,0 0 0 0 0,0 0 0 0 0,0 0 0 0 0,0 0 0 0 0,0 0 0 0 0,0 0 0 0 0,0 0 0 0 0,0 0 0 0 0,1 0 0 0 0,-1 0 0 0 0,0 0-1 0 0,0 0 1 0 0,0 0 0 0 0,0 0 0 0 0,0 0 0 0 0,0 0 0 0 0,0 0-1 0 0,11 0 27 0 0,-11-1-26 0 0,0 1 0 0 0,0 0 0 0 0,0 0 1 0 0,0 0-1 0 0,0 0 0 0 0,0 0 0 0 0,0 0 0 0 0,0 0 1 0 0,1 0-1 0 0,-1 0 0 0 0,0 0 0 0 0,0 0 0 0 0,0 0 1 0 0,0 0-1 0 0,0 0 0 0 0,0 0 0 0 0,0 0 0 0 0,0 0 1 0 0,0 0-1 0 0,0 0 0 0 0,1 0 0 0 0,-1 1 0 0 0,0-1 0 0 0,0 0 1 0 0,0 0-1 0 0,0 0 0 0 0,0 0 0 0 0,0 0 0 0 0,0 0 1 0 0,0 0-1 0 0,0 0 0 0 0,0 0 0 0 0,0 0 0 0 0,0 0 1 0 0,0 0-1 0 0,0 0 0 0 0,0 0 0 0 0,0 1 0 0 0,1-1 1 0 0,-1 0-1 0 0,0 0 0 0 0,0 0 0 0 0,0 0 0 0 0,0 0 1 0 0,0 0-1 0 0,0 0 0 0 0,0 0 0 0 0,0 0 0 0 0,0 0 1 0 0,0 1-1 0 0,0-1 0 0 0,0 0 0 0 0,0 0 0 0 0,0 0 0 0 0,-1 0 1 0 0,1 0-1 0 0,0 0-1 0 0,2 9 92 0 0,-2-8-71 0 0,1 0 0 0 0,-1 0 0 0 0,1 1 0 0 0,-1-1 0 0 0,1 0-1 0 0,-1 0 1 0 0,1 0 0 0 0,0 0 0 0 0,0-1 0 0 0,0 1 0 0 0,-1 0-1 0 0,1 0 1 0 0,0 0 0 0 0,0-1 0 0 0,0 1 0 0 0,0 0 0 0 0,1 0-21 0 0,5 1 50 0 0,2-1-69 0 0,-9-1 22 0 0,1 0 0 0 0,-1 0 0 0 0,1 0 0 0 0,-1-1 0 0 0,1 1 0 0 0,-1 0 0 0 0,1 0 0 0 0,0 0 0 0 0,-1 0-1 0 0,1 0 1 0 0,-1 1 0 0 0,1-1 0 0 0,-1 0 0 0 0,1 0 0 0 0,-1 0 0 0 0,1 0 0 0 0,-1 1 0 0 0,1-1 0 0 0,-1 0-1 0 0,0 0 1 0 0,1 1 0 0 0,-1-1 0 0 0,1 0 0 0 0,-1 1 0 0 0,0-1 0 0 0,1 0 0 0 0,-1 1 0 0 0,0-1 0 0 0,1 1-1 0 0,-1-1 1 0 0,0 0 0 0 0,1 1 0 0 0,-1-1 0 0 0,0 1 0 0 0,0-1 0 0 0,0 1 0 0 0,0-1 0 0 0,1 1 0 0 0,-1-1-1 0 0,0 1 1 0 0,0-1 0 0 0,0 1 0 0 0,0-1 0 0 0,0 1 0 0 0,0-1 0 0 0,0 1-3 0 0,0 1 43 0 0,2-4 4 0 0,0 1-35 0 0,0-1 0 0 0,1 1 0 0 0,-1-1 0 0 0,0 1 0 0 0,0 0 0 0 0,1 0 0 0 0,-1 0 0 0 0,1 0 0 0 0,-1 1 0 0 0,1-1 0 0 0,-1 1 0 0 0,1-1 0 0 0,-1 1 0 0 0,1 0 0 0 0,0 0 0 0 0,0 0-12 0 0,11 2 64 0 0,0 4-30 0 0,-13-5-30 0 0,0 0 0 0 0,1 0 0 0 0,-1 0 0 0 0,1 0 0 0 0,-1-1 0 0 0,1 1 0 0 0,-1-1 0 0 0,1 1 0 0 0,0-1 0 0 0,-1 0 0 0 0,1 1 0 0 0,-1-1 0 0 0,2 0-4 0 0,58 0 66 0 0,106 0-58 0 0,-95 0 46 0 0,-66 0-52 0 0,-1-1 1 0 0,1 0 0 0 0,-1 0-1 0 0,0 0 1 0 0,1-1 0 0 0,1 0-3 0 0,-2 0 8 0 0,0 1 0 0 0,1-1 0 0 0,-1 1 0 0 0,0 0 0 0 0,1 1 0 0 0,1-1-8 0 0,8 1 9 0 0,-9 1 0 0 0,1-1 0 0 0,-1 0 0 0 0,1-1 0 0 0,-1 1 1 0 0,1-1-1 0 0,-1-1-9 0 0,10-3 14 0 0,-13 3-11 0 0,0 1 1 0 0,1 0 0 0 0,-1 0 0 0 0,1 0-1 0 0,-1 0 1 0 0,0 1 0 0 0,1 0 0 0 0,1-1-4 0 0,4 1-102 0 0,0 0 44 0 0,-3 0 40 0 0,1-1 0 0 0,-1 0 1 0 0,0 0-1 0 0,5-1 18 0 0,1-2-112 0 0,-7 1 7 0 0,1 0-43 0 0,0-1-50 0 0,-1 0-57 0 0,1-1-66 0 0,0-1-72 0 0,7-4-247 0 0,3 7-6 0 0</inkml:trace>
  <inkml:trace contextRef="#ctx0" brushRef="#br0" timeOffset="-127607.38">17591 521 7568 0 0,'0'0'166'0'0,"0"0"29"0"0,0 0 14 0 0,0 0 42 0 0,0 0 126 0 0,0 0 58 0 0,3 0 12 0 0,3 0-278 0 0,2 0 51 0 0,19 0 646 0 0,-15 0-528 0 0,-1 0-81 0 0,-6 0-177 0 0,0 0-40 0 0,12 1 221 0 0,-2 1-72 0 0,-3 2-55 0 0,-1-1-39 0 0,-3 0-40 0 0,2 0 80 0 0,1-2-41 0 0,1-1-22 0 0,5-1-17 0 0,-2 1-21 0 0,11-1 20 0 0,-15 0-28 0 0,0 1 0 0 0,0 0-1 0 0,-1 1 1 0 0,1 0 0 0 0,4 1-26 0 0,14 6 27 0 0,-16-12 16 0 0,-5 0-12 0 0,5 1-52 0 0,15 2 101 0 0,-15 1-76 0 0,0 0-61 0 0,0 1-90 0 0,-6-1-2 0 0,1 0-52 0 0,-2 0-59 0 0,1 1-66 0 0,-4-1 39 0 0,0 0-44 0 0,0 0-41 0 0,0 0-35 0 0,1 0-120 0 0,0 0-35 0 0,7 0-1245 0 0</inkml:trace>
  <inkml:trace contextRef="#ctx0" brushRef="#br0" timeOffset="-127284.38">18412 379 6536 0 0,'0'0'141'0'0,"0"2"23"0"0,0-1-157 0 0,-1-1-1 0 0,1 1 1 0 0,0-1-1 0 0,0 1 1 0 0,0-1 0 0 0,0 0-1 0 0,0 1 1 0 0,0-1-1 0 0,1 1 1 0 0,-1-1-1 0 0,0 1 1 0 0,0-1-1 0 0,0 0 1 0 0,0 1 0 0 0,0-1-1 0 0,1 1 1 0 0,-1-1-1 0 0,0 0 1 0 0,0 1-1 0 0,1-1 1 0 0,-1 0 0 0 0,0 1-1 0 0,0-1 1 0 0,1 0-1 0 0,-1 1 1 0 0,0-1-1 0 0,1 0 1 0 0,-1 0 0 0 0,1 1-1 0 0,-1-1 1 0 0,0 0-1 0 0,1 0 1 0 0,-1 0-1 0 0,1 0 1 0 0,-1 1-1 0 0,0-1 1 0 0,1 0 0 0 0,-1 0-1 0 0,1 0 1 0 0,-1 0-1 0 0,1 0 1 0 0,-1 0-1 0 0,1 0 1 0 0,-1 0 0 0 0,0 0-1 0 0,1 0 1 0 0,0-1-7 0 0,7 2 56 0 0,2 2-54 0 0,22 23-2 0 0,-23-21 52 0 0,0-2 105 0 0,1 1 129 0 0,5 0 231 0 0,-5-1-169 0 0,-3 0-162 0 0,-5-3-78 0 0,1 2-1 0 0,-1-1 0 0 0,0 0 0 0 0,0 0 0 0 0,0 1 1 0 0,0-1-1 0 0,-1 1 0 0 0,1 0 0 0 0,1 1-107 0 0,10 8 674 0 0,-6-8-409 0 0,-1-1-62 0 0,-1 0-50 0 0,1 0-39 0 0,15 7 275 0 0,-9-1-112 0 0,-2-2-64 0 0,21 15 371 0 0,-16-6-241 0 0,-5-4-174 0 0,1 1-2 0 0,-2-4-24 0 0,-1-1 10 0 0,2 0 41 0 0,-3-2-70 0 0,29 20 345 0 0,-30-20-399 0 0,-1 0 0 0 0,0 0 0 0 0,0 0 0 0 0,-1 0 1 0 0,4 6-71 0 0,-1 0 69 0 0,-4-6-39 0 0,-1-1-1 0 0,1 1 1 0 0,0-1 0 0 0,0 0 0 0 0,1 0 0 0 0,-1 0 0 0 0,1 0 0 0 0,0 0 0 0 0,0-1 0 0 0,3 2-30 0 0,10 8 113 0 0,-3 5-56 0 0,8 25-15 0 0,-12-19-2 0 0,4 2-18 0 0,-12-21 34 0 0,-4-7 8 0 0,-9-9-37 0 0,8 9 37 0 0,3 2 8 0 0,0 0 13 0 0,0 0-47 0 0,0 0-142 0 0,0 0-66 0 0,0-1 121 0 0,0 1-13 0 0,0 0-24 0 0,0 0-41 0 0,0 0-17 0 0,0-1-42 0 0,0 1-48 0 0,0-1-54 0 0,0 0-57 0 0,0 0-54 0 0,0 0-47 0 0,0 0-43 0 0,0-1-143 0 0,0 0-42 0 0,0 0-174 0 0,0-1-469 0 0</inkml:trace>
  <inkml:trace contextRef="#ctx0" brushRef="#br0" timeOffset="-126975.99">18948 316 7368 0 0,'-26'0'165'0'0,"20"0"22"0"0,6 0 10 0 0,0 0-58 0 0,0 0-15 0 0,0 0 37 0 0,0 0 131 0 0,-2 0 245 0 0,-6 1-196 0 0,1 2-50 0 0,1 1-45 0 0,1 1-40 0 0,2-3 181 0 0,0 1-60 0 0,-8 8-43 0 0,-3 1-35 0 0,-14 15 168 0 0,19-18-241 0 0,0 0-1 0 0,1 1 1 0 0,-5 7-176 0 0,6-6 71 0 0,4-5-18 0 0,-1 0 0 0 0,-1 0 0 0 0,1 0 0 0 0,-4 3-53 0 0,-11 16 154 0 0,4-5-50 0 0,-5-5 1 0 0,15-12-60 0 0,-1 1 0 0 0,1 1 0 0 0,-1-1 1 0 0,0 2-46 0 0,-7 6 66 0 0,-11 11 84 0 0,1 5 74 0 0,16-17-159 0 0,-6 9 60 0 0,1-6-11 0 0,9-11-72 0 0,0 1 1 0 0,0 0 0 0 0,0 0-1 0 0,1 0 1 0 0,0 0 0 0 0,-1 1-43 0 0,-9 17 128 0 0,-2 4-16 0 0,14-24-103 0 0,-5 10 63 0 0,-1-8-38 0 0,-1-1-25 0 0,6-2-6 0 0,0-1 0 0 0,0 1 0 0 0,0 0 0 0 0,0-1 0 0 0,1 1 0 0 0,-1 0 0 0 0,0 0 0 0 0,0 0 0 0 0,1 0 0 0 0,-1 0 0 0 0,1 0 0 0 0,-1 0 0 0 0,1 0 0 0 0,-1 0 0 0 0,1 0 0 0 0,-1 0-3 0 0,-5 10 22 0 0,-1-6 13 0 0,6-5-32 0 0,1 0 0 0 0,0 1 0 0 0,-1-1 0 0 0,1 0-1 0 0,0 0 1 0 0,-1 1 0 0 0,1-1 0 0 0,0 0 0 0 0,-1 0 0 0 0,1 1 0 0 0,0-1 0 0 0,-1 0 0 0 0,1 1 0 0 0,0-1 0 0 0,0 0 0 0 0,-1 1 0 0 0,1-1 0 0 0,0 0-1 0 0,0 1 1 0 0,0-1 0 0 0,0 1 0 0 0,0-1 0 0 0,0 0 0 0 0,-1 1 0 0 0,1-1 0 0 0,0 1 0 0 0,0-1 0 0 0,0 1 0 0 0,0-1 0 0 0,0 0 0 0 0,1 1-3 0 0,-1 2 72 0 0,0-3 0 0 0,-3 0-12 0 0,1 0-24 0 0,1 0-37 0 0,0 0-36 0 0,1 0-39 0 0,1 0-38 0 0,0 0-40 0 0,1 0-40 0 0,0 0-40 0 0,0-1-42 0 0,0 1-42 0 0,0 0-43 0 0,0 0-43 0 0,0 0-45 0 0,0-1-45 0 0,-1 1-45 0 0,0-1-46 0 0,1-3-1229 0 0,-2-5-1032 0 0,0 9 2846 0 0</inkml:trace>
  <inkml:trace contextRef="#ctx0" brushRef="#br0" timeOffset="-126466.8">19642 458 6160 0 0,'-13'0'133'0'0,"10"0"23"0"0,3 0 13 0 0,0-3-18 0 0,0-7-56 0 0,0 7 9 0 0,0 3 120 0 0,-2 0 201 0 0,-9 0 14 0 0,9 0 7 0 0,2 0 28 0 0,-3 0 7 0 0,0 0-313 0 0,1 0-96 0 0,0-1 0 0 0,0 1 0 0 0,0 0 1 0 0,0 0-1 0 0,1 0 0 0 0,-1 1 0 0 0,0-1 0 0 0,0 0 0 0 0,0 1 0 0 0,1-1 0 0 0,-2 2-72 0 0,-2 4 278 0 0,5-5-262 0 0,0-1 1 0 0,0 0-1 0 0,-1 1 1 0 0,1-1-1 0 0,0 1 1 0 0,-1-1-1 0 0,1 0 1 0 0,0 1-1 0 0,-1-1 1 0 0,1 0-1 0 0,0 1 1 0 0,-1-1-1 0 0,1 0 1 0 0,-1 1-1 0 0,1-1 1 0 0,0 0-1 0 0,-1 0 1 0 0,1 0-1 0 0,-1 1 1 0 0,1-1-1 0 0,-1 0 1 0 0,1 0-1 0 0,-1 0 1 0 0,1 0-1 0 0,-1 0 1 0 0,1 0-1 0 0,-1 0 1 0 0,1 0-1 0 0,-1 0 1 0 0,1 0-1 0 0,-1 0 1 0 0,0 0-17 0 0,1 0 16 0 0,-1-1 0 0 0,1 1 0 0 0,-1 0 0 0 0,1 0 0 0 0,-1 0 0 0 0,1 0 0 0 0,-1 0 1 0 0,1 0-1 0 0,-1 0 0 0 0,1 0 0 0 0,-1 0 0 0 0,1 1 0 0 0,-1-1 0 0 0,1 0 0 0 0,-1 0 1 0 0,1 0-1 0 0,0 0 0 0 0,-1 1 0 0 0,1-1 0 0 0,-1 0 0 0 0,1 1 0 0 0,-1-1 0 0 0,1 0 0 0 0,0 1 1 0 0,-1-1-1 0 0,1 0 0 0 0,0 1 0 0 0,-1-1 0 0 0,1 1 0 0 0,0-1 0 0 0,0 0 0 0 0,-1 1-16 0 0,-3 6 210 0 0,-4-2-72 0 0,-9 4-63 0 0,13-7-53 0 0,-10 4 5 0 0,-6 5 71 0 0,13-8-46 0 0,0 1 1 0 0,1 1-1 0 0,0-1 1 0 0,0 1-1 0 0,0 0 1 0 0,-1 2-53 0 0,-1 0 53 0 0,5-4-32 0 0,0 0-1 0 0,0 0 1 0 0,-1 1-1 0 0,2-1 0 0 0,-1 1 1 0 0,0 0-21 0 0,-2 6 40 0 0,4-7-36 0 0,0-1 0 0 0,0 0 1 0 0,0 1-1 0 0,0-1 1 0 0,-1 0-1 0 0,1 0 1 0 0,-1 0-1 0 0,1 0 1 0 0,-1 0-5 0 0,-2 2 22 0 0,0 1 0 0 0,1 0 1 0 0,0 0-1 0 0,0 1 1 0 0,0-1-1 0 0,0 0 1 0 0,1 2-23 0 0,0-3 15 0 0,0 1 0 0 0,0 0 1 0 0,-1-1-1 0 0,0 1 1 0 0,1-1-1 0 0,-4 3-15 0 0,3-4 81 0 0,3 2 17 0 0,0 3-54 0 0,0-6 21 0 0,0-2 6 0 0,6 0 1 0 0,20 0 18 0 0,53 0 228 0 0,-63-2-243 0 0,2-4-28 0 0,-7 1-28 0 0,-8 4-17 0 0,-1 1 5 0 0,1-1 1 0 0,-1 0 0 0 0,0 0-1 0 0,1 0 1 0 0,-1 0 0 0 0,0 0-1 0 0,0 0 1 0 0,1-1 0 0 0,-1 1-1 0 0,0-1 1 0 0,0 1 0 0 0,0-1-1 0 0,0 0-7 0 0,1-1 17 0 0,0 1 0 0 0,0-1-1 0 0,0 1 1 0 0,0 0 0 0 0,1 0 0 0 0,0 0-17 0 0,0 0 16 0 0,-1 1 0 0 0,1-1 0 0 0,-1-1 0 0 0,0 1 0 0 0,0 0 1 0 0,1-2-17 0 0,4-3 30 0 0,-5 4-15 0 0,0 0-1 0 0,1-1 1 0 0,-1 1-1 0 0,0-1 0 0 0,-1 1 1 0 0,1-1-15 0 0,2-7 10 0 0,-4 9-10 0 0,0 0 0 0 0,0-1 0 0 0,0 1 0 0 0,0 0 0 0 0,1 0 0 0 0,-1 0 0 0 0,1 0 0 0 0,0 0 1 0 0,-1 0-1 0 0,13-11 10 0 0,-11 6 42 0 0,-3-2-54 0 0,-1 7 6 0 0,1 1-4 0 0,0 0 0 0 0,0 0 0 0 0,0 0 0 0 0,0 0 0 0 0,0 0 0 0 0,0 1 0 0 0,0-1 0 0 0,1 0 0 0 0,-1 0 0 0 0,0 0 0 0 0,0 0 0 0 0,1 1 0 0 0,-1-1 0 0 0,1-1 0 0 0,-1 2-1 0 0,1 0 0 0 0,0-1 0 0 0,-1 1 0 0 0,1 0 0 0 0,0 0 0 0 0,-1-1 0 0 0,1 1 0 0 0,0 0 0 0 0,-1 0 0 0 0,1 0 0 0 0,0 0 0 0 0,-1 0 0 0 0,1 0 0 0 0,0 0 0 0 0,-1 0 1 0 0,0 0-1 0 0,0 0 0 0 0,1 0 0 0 0,-1 0 0 0 0,0 0 0 0 0,0 0 0 0 0,0 0 0 0 0,0 0 0 0 0,0 0 0 0 0,0 0 0 0 0,0 0 0 0 0,0 0 0 0 0,0 0 0 0 0,0 0-1 0 0,1 0 1 0 0,-1 0 0 0 0,0 0 0 0 0,0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0-1 0 0,0 1 1 0 0,0-1 0 0 0,0 0 0 0 0,0 0 0 0 0,0 0 0 0 0,0 0 0 0 0,0 0 0 0 0,0 0 0 0 0,0 0 0 0 0,0 0 1 0 0,0 4-11 0 0,0 2 3 0 0,0 13-41 0 0,0 9 41 0 0,0 39-70 0 0,0-65 75 0 0,0 0 0 0 0,0-1 0 0 0,1 1 0 0 0,-1 0 0 0 0,1 0 0 0 0,-1-1 0 0 0,1 1 0 0 0,-1 0 0 0 0,1-1 0 0 0,0 1 0 0 0,0-1 0 0 0,0 1 0 0 0,0 0 3 0 0,0-1-2 0 0,0 1 0 0 0,0-1 1 0 0,0 1-1 0 0,-1-1 0 0 0,1 1 1 0 0,0 0-1 0 0,-1-1 1 0 0,1 1-1 0 0,-1 0 0 0 0,0 0 1 0 0,1 0-1 0 0,-1-1 1 0 0,0 1 1 0 0,0 0 0 0 0,0 0 0 0 0,0-1 0 0 0,0 1 0 0 0,1 0 0 0 0,-1-1 0 0 0,1 1 0 0 0,-1-1 0 0 0,1 1 0 0 0,-1-1 0 0 0,1 1 0 0 0,0-1 0 0 0,0 1 0 0 0,0-1 0 0 0,0 1 0 0 0,4 6 0 0 0,11 23 0 0 0,-14-26 0 0 0,-2-4 0 0 0,1 0 0 0 0,-1-1 0 0 0,0 1 0 0 0,0 0 0 0 0,1-1 0 0 0,-1 1 0 0 0,0-1 0 0 0,1 1 0 0 0,-1-1 0 0 0,1 1 0 0 0,-1-1 0 0 0,1 1 0 0 0,-1-1 0 0 0,1 1 0 0 0,-1-1 0 0 0,1 1 0 0 0,0-1 0 0 0,-1 0 0 0 0,1 1 0 0 0,-1-1 0 0 0,1 0 0 0 0,0 0 0 0 0,4 3 0 0 0,3 2 0 0 0,-7-4 0 0 0,1 0 0 0 0,-1 0 0 0 0,1-1 0 0 0,-1 1 0 0 0,1 0 0 0 0,-1-1 0 0 0,1 1 0 0 0,-1-1 0 0 0,1 1 0 0 0,0-1 0 0 0,-1 1 0 0 0,1-1 0 0 0,0 0 0 0 0,0 0 0 0 0,-2 0 1 0 0,1 0 0 0 0,0 0 0 0 0,-1 0 0 0 0,1 0 1 0 0,0 0-1 0 0,-1 0 0 0 0,1 0 0 0 0,0 0 1 0 0,-1 1-1 0 0,1-1 0 0 0,0 0 0 0 0,-1 0 1 0 0,1 1-1 0 0,0-1 0 0 0,-1 0 0 0 0,1 1 0 0 0,-1-1 1 0 0,1 1-1 0 0,-1-1 0 0 0,1 0 0 0 0,-1 1 1 0 0,1-1-1 0 0,-1 1 0 0 0,1 0 0 0 0,-1-1 1 0 0,0 1-2 0 0,1-1 1 0 0,-1 1 0 0 0,1 0 0 0 0,-1-1 0 0 0,0 1 1 0 0,1-1-1 0 0,-1 1 0 0 0,1-1 0 0 0,-1 1 1 0 0,1-1-1 0 0,0 0 0 0 0,-1 1 0 0 0,1-1 1 0 0,-1 0-1 0 0,1 1 0 0 0,0-1 0 0 0,-1 0 0 0 0,1 0 1 0 0,0 0-1 0 0,-1 1 0 0 0,1-1 0 0 0,0 0 1 0 0,-1 0-1 0 0,1 0 0 0 0,0 0 0 0 0,-1 0 1 0 0,1 0-2 0 0,10 0-1 0 0,-7 0-1 0 0,-1 0 0 0 0,1 0 0 0 0,-1 0-1 0 0,1 0 1 0 0,-1-1 0 0 0,1 1 0 0 0,2-2 2 0 0,-3 0-24 0 0,-2 0-27 0 0,0 1-27 0 0,0-1-47 0 0,-1 1-2 0 0,1 0-37 0 0,-1 0-39 0 0,1 1-44 0 0,0-1-71 0 0,0 0-52 0 0,0 1-44 0 0,0 0-39 0 0,1-1-136 0 0,0 1-38 0 0,0 0-164 0 0,1 0-436 0 0</inkml:trace>
  <inkml:trace contextRef="#ctx0" brushRef="#br0" timeOffset="-125817.86">20194 395 7344 0 0,'6'6'9'0'0,"-2"0"75"0"0,-3-3-24 0 0,0-1 1 0 0,0 0-1 0 0,0 0 1 0 0,-1 1-1 0 0,1-1 0 0 0,-1 0 1 0 0,1 1-1 0 0,-1 1-60 0 0,0 8 148 0 0,0-10-145 0 0,0-1 1 0 0,1 1-1 0 0,-1 0 1 0 0,0 0-1 0 0,1 0 1 0 0,-1-1-1 0 0,1 1 0 0 0,0 0 1 0 0,-1-1-1 0 0,1 1 1 0 0,0-1-1 0 0,0 1 1 0 0,0 0-4 0 0,0-1-1 0 0,0 1 0 0 0,0-1 1 0 0,0 1-1 0 0,-1-1 0 0 0,1 1 1 0 0,0 0-1 0 0,-1-1 0 0 0,1 1 1 0 0,-1 0-1 0 0,0 0 0 0 0,1-1 0 0 0,-1 1 1 0 0,0 0 0 0 0,1 6 38 0 0,0-2 68 0 0,2-1 53 0 0,0 0 37 0 0,4 10 427 0 0,-6-6-383 0 0,-2 2 330 0 0,1 3 11 0 0,0-5-229 0 0,1-2-95 0 0,1-1-45 0 0,3 3 19 0 0,-1 0-34 0 0,-3-6-129 0 0,0 0 0 0 0,-1 0 0 0 0,1 0 0 0 0,0 0 0 0 0,-1 0 0 0 0,0 0 0 0 0,0 3-68 0 0,0-6 18 0 0,0 1 0 0 0,0-1-1 0 0,0 1 1 0 0,0 0 0 0 0,0-1-1 0 0,0 1 1 0 0,0-1 0 0 0,0 1 0 0 0,0 0-1 0 0,0-1 1 0 0,0 1 0 0 0,0-1-1 0 0,0 1 1 0 0,1 0 0 0 0,-1-1-1 0 0,0 1 1 0 0,0-1 0 0 0,1 1 0 0 0,-1-1-1 0 0,0 1 1 0 0,1-1 0 0 0,-1 1-1 0 0,0-1 1 0 0,1 1 0 0 0,-1-1-1 0 0,1 0 1 0 0,-1 1 0 0 0,1-1-1 0 0,0 1-16 0 0,6 6 285 0 0,-7-5-293 0 0,1 1 48 0 0,-1 6 149 0 0,1 11 401 0 0,2-12-391 0 0,7 5 5 0 0,-7-10-49 0 0,-3-3-10 0 0,0 0-5 0 0,1 9-6 0 0,0-1-45 0 0,1-1-27 0 0,3 3-23 0 0,0 3 10 0 0,-3-2 55 0 0,-2-35 39 0 0,-3 19-80 0 0,-1 0-63 0 0,1-1 34 0 0,2 3 2 0 0,0 0-1 0 0,0-1 1 0 0,0 1-1 0 0,0-1 0 0 0,1 1 1 0 0,-1-1-1 0 0,1 1 1 0 0,0-4-37 0 0,-2-6 53 0 0,-3 4-65 0 0,-1-2-59 0 0,3-6-45 0 0,3 13 92 0 0,1 0 0 0 0,-1 0-1 0 0,1 0 1 0 0,0 1 0 0 0,0-1 0 0 0,0 0-1 0 0,1 0 1 0 0,-1 0 0 0 0,1 1 0 0 0,1-3 24 0 0,0-2 24 0 0,-3 0 37 0 0,3-8 100 0 0,2 8-75 0 0,-4 7-69 0 0,-1-1 1 0 0,1 1 0 0 0,0-1 0 0 0,0 1 0 0 0,0-1-1 0 0,-1 1 1 0 0,1-1 0 0 0,-1 1 0 0 0,1-1 0 0 0,-1 0-1 0 0,0 1 1 0 0,1-1 0 0 0,-1 0 0 0 0,0 1-18 0 0,0-5 15 0 0,0 6-14 0 0,-1-1 0 0 0,1 0 0 0 0,0 1-1 0 0,0-1 1 0 0,0 1 0 0 0,0-1 0 0 0,0 0-1 0 0,0 1 1 0 0,1-1 0 0 0,-1 1 0 0 0,0-1-1 0 0,0 0 1 0 0,0 1 0 0 0,1-1 0 0 0,-1 1 0 0 0,0-1-1 0 0,0 1 1 0 0,1-1 0 0 0,-1 1 0 0 0,0-1-1 0 0,1 1 1 0 0,-1-1-1 0 0,28-15-1 0 0,-21 13 17 0 0,-5 2-22 0 0,-1 0 1 0 0,1 0-1 0 0,-1 0 0 0 0,1 0 1 0 0,-1 0-1 0 0,1 0 1 0 0,0 1-1 0 0,-1-1 0 0 0,1 1 1 0 0,0-1-1 0 0,0 1 1 0 0,0 0-1 0 0,-1-1 1 0 0,1 1-1 0 0,0 0 0 0 0,0 0 1 0 0,0 1-1 0 0,-1-1 1 0 0,1 0-1 0 0,0 0 0 0 0,0 1 1 0 0,1 0 5 0 0,12 12-53 0 0,1 0-1 0 0,-11-10 48 0 0,-4-3 5 0 0,-1 0 1 0 0,1 0-1 0 0,0 1 1 0 0,-1-1 0 0 0,1 0-1 0 0,0 1 1 0 0,-1-1-1 0 0,1 0 1 0 0,-1 1 0 0 0,1-1-1 0 0,-1 1 1 0 0,1-1-1 0 0,-1 1 1 0 0,1-1 0 0 0,-1 1-1 0 0,0-1 1 0 0,1 1-1 0 0,-1 0 1 0 0,0-1 0 0 0,1 1-1 0 0,-1 0 1 0 0,0 0 0 0 0,3 4-7 0 0,9 11-41 0 0,5-1 34 0 0,-13-12 15 0 0,-1 1-1 0 0,1-1 0 0 0,0 1 0 0 0,-1 0 0 0 0,0 0 0 0 0,1 0 1 0 0,-1 2-1 0 0,2 4 0 0 0,-4-8 0 0 0,0 1 0 0 0,0-1 0 0 0,1 0 0 0 0,-1 0 0 0 0,0 0 0 0 0,1 0 0 0 0,-1 0 0 0 0,1 0 0 0 0,0 0 0 0 0,6 6 0 0 0,-5-5 0 0 0,0 0 0 0 0,0 0 0 0 0,0 0 0 0 0,0 1 0 0 0,0 0 0 0 0,0 0 0 0 0,2 6 0 0 0,-4-8 0 0 0,0 1 0 0 0,0-1 0 0 0,0 0 0 0 0,0 0 0 0 0,1 0 0 0 0,-1 0 0 0 0,1 0 0 0 0,-1 0 0 0 0,1 0 0 0 0,0-1 0 0 0,-1 0 0 0 0,0 1 0 0 0,0-1 0 0 0,0 0 0 0 0,1 1 0 0 0,-1-1 0 0 0,0 0 0 0 0,0 1 0 0 0,-1-1 0 0 0,1 1 0 0 0,0-1 0 0 0,-1 1 0 0 0,1 0 0 0 0,0-1 0 0 0,-1 1 0 0 0,0 0 0 0 0,1-1 0 0 0,-1 1 0 0 0,0 0 0 0 0,0 0 0 0 0,0-2 0 0 0,0 1 0 0 0,0-1 0 0 0,0 1 0 0 0,0-1 0 0 0,-1 1 0 0 0,1-1 0 0 0,1 1 0 0 0,-1-1 0 0 0,0 1 0 0 0,0-1 0 0 0,0 1 0 0 0,0-1 0 0 0,0 1 0 0 0,0-1 0 0 0,0 1 0 0 0,1-1 0 0 0,-1 1 0 0 0,0-1 0 0 0,0 0 0 0 0,1 1 0 0 0,-1-1 0 0 0,0 1 0 0 0,1-1 0 0 0,-1 0 0 0 0,0 1 0 0 0,1-1 0 0 0,-1 0 0 0 0,0 1 0 0 0,1-1 0 0 0,-1 0 0 0 0,1 0 0 0 0,0 1 0 0 0,5 3 0 0 0,-5-3 0 0 0,-1-1 1 0 0,0 1 0 0 0,0 0-1 0 0,1-1 1 0 0,-1 1 0 0 0,0 0-1 0 0,0-1 1 0 0,1 1 0 0 0,-1 0 0 0 0,0-1-1 0 0,0 1 1 0 0,0 0 0 0 0,0-1-1 0 0,0 1 1 0 0,0 0-1 0 0,0-1 0 0 0,0 2 58 0 0,0-2 22 0 0,0 0-7 0 0,0 0 12 0 0,0 0-15 0 0,0 0-1 0 0,0 0 16 0 0,0 0-15 0 0,-1-4 25 0 0,1-4-65 0 0,1 5-12 0 0,-1-4-5 0 0,-1 4-5 0 0,1 1 0 0 0,0 0-1 0 0,0 0 1 0 0,0 0 0 0 0,0 0-1 0 0,1-1 1 0 0,-1 1 0 0 0,1 0-1 0 0,-1 0 1 0 0,1-1-8 0 0,4-5 13 0 0,-4 7-8 0 0,0-1 0 0 0,0 1 0 0 0,0-1-1 0 0,0 1 1 0 0,-1-1 0 0 0,1 1 0 0 0,0-1 0 0 0,-1 1 0 0 0,1-1 0 0 0,-1 0 0 0 0,0 1-1 0 0,0-1 1 0 0,0 0 0 0 0,1 1-5 0 0,-2-9 8 0 0,1 6-7 0 0,0 1 0 0 0,0 0 0 0 0,0 0 0 0 0,0-1 0 0 0,1 1 0 0 0,-1 0 0 0 0,1 0 0 0 0,0 0 0 0 0,0-1 0 0 0,0 1 0 0 0,0 0 0 0 0,0 0-1 0 0,1 0 1 0 0,-1 1 0 0 0,1-1 0 0 0,0 0 0 0 0,0 0-1 0 0,21-28 46 0 0,17-14-39 0 0,-38 43-7 0 0,0 0 0 0 0,0 1 0 0 0,0 0 0 0 0,0-1 0 0 0,0 1 0 0 0,0 0 0 0 0,0 0 0 0 0,0 0 0 0 0,0 0 0 0 0,1 0 0 0 0,-1 1 0 0 0,0-1 0 0 0,1 1 0 0 0,-1-1 0 0 0,11-2 0 0 0,-4-1 16 0 0,6-5-39 0 0,2 0-11 0 0,-6 4 41 0 0,4 2 70 0 0,-8 4 1 0 0,1 2 35 0 0,0 2-24 0 0,-7-4-72 0 0,0 0 0 0 0,1 0 0 0 0,-1-1 0 0 0,1 1 0 0 0,-1 0-1 0 0,1-1 1 0 0,-1 1 0 0 0,1 0 0 0 0,0-1 0 0 0,-1 0 0 0 0,1 1-1 0 0,0-1 1 0 0,-1 0 0 0 0,1 0-17 0 0,0 0-10 0 0,-1 0-1 0 0,0 0 1 0 0,1 0 0 0 0,-1 1-1 0 0,0-1 1 0 0,1 0-1 0 0,-1 1 1 0 0,0-1 0 0 0,1 1-1 0 0,-1-1 1 0 0,1 1 10 0 0,10 9-157 0 0,-11-8 131 0 0,1-1-1 0 0,-1 1 1 0 0,1-1-1 0 0,0 1 1 0 0,0-1-1 0 0,0 0 1 0 0,0 1-1 0 0,0-1 1 0 0,0 0-1 0 0,1 0 27 0 0,10 2-108 0 0,3 1 11 0 0,0 7 71 0 0,-5 2 26 0 0,0 0 0 0 0,-1 0 1 0 0,5 9-2 0 0,17 15 1 0 0,-7-1 4 0 0,-3-12 46 0 0,-20-22-46 0 0,0 0 0 0 0,-1 0-1 0 0,1 0 1 0 0,-1 1 0 0 0,0-1 0 0 0,1 0 0 0 0,-1 1 0 0 0,0-1 0 0 0,0 1 0 0 0,-1-1-1 0 0,1 1 1 0 0,0-1 0 0 0,-1 1 0 0 0,0-1 0 0 0,1 1 0 0 0,-1 0 0 0 0,0 0-4 0 0,1 14 24 0 0,1-12-18 0 0,0 1 0 0 0,-1-1-1 0 0,2 0 1 0 0,-1 1-1 0 0,2 1-5 0 0,9 19 60 0 0,-12-23-55 0 0,0-2-37 0 0,-1 0-32 0 0,0-1-47 0 0,0 0-26 0 0,0 0-48 0 0,0 0-55 0 0,0 0-61 0 0,0 0-66 0 0,0 0-61 0 0,0 0-55 0 0,0 0-48 0 0,0 0-159 0 0,0 0-48 0 0,0 0-192 0 0,0 0-517 0 0</inkml:trace>
  <inkml:trace contextRef="#ctx0" brushRef="#br0" timeOffset="-125008.97">21472 552 5728 0 0,'0'0'132'0'0,"0"0"17"0"0,0 0 10 0 0,3 0-26 0 0,15 0 47 0 0,-13 0 0 0 0,-2 0-80 0 0,0 0 373 0 0,-3 3 21 0 0,0-3-474 0 0,0 1 1 0 0,0-1-1 0 0,0 1 1 0 0,0-1-1 0 0,0 0 1 0 0,0 1-1 0 0,0-1 1 0 0,0 1-1 0 0,0-1 1 0 0,0 1-1 0 0,0-1 0 0 0,0 0 1 0 0,0 1-1 0 0,1-1 1 0 0,-1 1-1 0 0,0-1 1 0 0,0 0-1 0 0,1 1 1 0 0,-1-1-1 0 0,0 0 1 0 0,0 1-1 0 0,1-1 1 0 0,-1 0-1 0 0,0 0 1 0 0,1 1-1 0 0,-1-1 1 0 0,0 0-1 0 0,1 0 1 0 0,-1 1-1 0 0,0-1 1 0 0,1 0-21 0 0,6 5 323 0 0,-2 3 37 0 0,4 8 59 0 0,-7-11-284 0 0,9 18 479 0 0,-1 1-104 0 0,0 1-91 0 0,-1 0-74 0 0,-2-2-85 0 0,1 1-38 0 0,21 84 648 0 0,-28-104-843 0 0,6 21 128 0 0,1-7 36 0 0,0 0-61 0 0,-7-15-112 0 0,0 0 0 0 0,0 0 0 0 0,-1 0 1 0 0,1 1-1 0 0,-1-1 0 0 0,1 0 0 0 0,-1 2-18 0 0,0-3 14 0 0,0 0-1 0 0,0 0 1 0 0,0 0-1 0 0,1 0 1 0 0,-1 0-1 0 0,0 0 1 0 0,1-1-1 0 0,0 1 1 0 0,-1 0-1 0 0,1 0 1 0 0,0 0-1 0 0,0-1 1 0 0,1 2-14 0 0,-1-1 13 0 0,0-1 1 0 0,0 1 0 0 0,0-1 0 0 0,-1 0 0 0 0,1 1-1 0 0,0 0 1 0 0,-1-1 0 0 0,0 1 0 0 0,1-1 0 0 0,-1 1-1 0 0,0 0 1 0 0,0-1 0 0 0,1 2-14 0 0,-1 9 80 0 0,0 26 358 0 0,0-27-301 0 0,0-9-17 0 0,0-2-6 0 0,0 0-22 0 0,0 0-10 0 0,0 0-2 0 0,0 0 6 0 0,0 0 29 0 0,0 0 12 0 0,0-2 1 0 0,0 1-124 0 0,0 1 1 0 0,0-1 0 0 0,0 1 0 0 0,0-1 0 0 0,0 1-1 0 0,0 0 1 0 0,0-1 0 0 0,0 1 0 0 0,-1-1 0 0 0,1 1 0 0 0,0 0-1 0 0,0-1 1 0 0,0 1 0 0 0,0-1 0 0 0,0 1 0 0 0,-1 0-1 0 0,1-1 1 0 0,0 1 0 0 0,0 0 0 0 0,-1-1 0 0 0,1 1 0 0 0,0 0-1 0 0,-1-1 1 0 0,1 1 0 0 0,0 0 0 0 0,-1 0 0 0 0,1-1-1 0 0,0 1 1 0 0,-1 0 0 0 0,1 0 0 0 0,-1 0-5 0 0,-6-5 57 0 0,2-6 17 0 0,1 9-48 0 0,-2-4 20 0 0,4 1-29 0 0,1 0 0 0 0,1 0 0 0 0,-1 0 0 0 0,1-1 0 0 0,0 1 0 0 0,0 0 1 0 0,1-2-18 0 0,-1 0 21 0 0,0 1 0 0 0,0-1 1 0 0,0 0-1 0 0,-1 0 0 0 0,-1-2-21 0 0,-3-7 45 0 0,3 13-42 0 0,1 0-1 0 0,0-1 1 0 0,0 1 0 0 0,0 0 0 0 0,0-1-1 0 0,1 1 1 0 0,0-1 0 0 0,-1 0 0 0 0,1 1-3 0 0,0-121 0 0 0,0 121 0 0 0,0-1 0 0 0,1 1 0 0 0,-1 0 0 0 0,1 0 0 0 0,-1 0 0 0 0,1-1 0 0 0,0 1 0 0 0,0 0 0 0 0,2-3 0 0 0,2-9 0 0 0,-2-12 0 0 0,-3 21 0 0 0,0-1 0 0 0,0 1 0 0 0,1-1 0 0 0,1-3 0 0 0,-1 6 0 0 0,0 0 0 0 0,1 1 0 0 0,0-1 0 0 0,0 0 0 0 0,0 1 0 0 0,0-1 0 0 0,1 1 0 0 0,8-15 0 0 0,-9 13 1 0 0,-1 4-3 0 0,-1 0 0 0 0,0 1 0 0 0,0-1 0 0 0,1 0 0 0 0,-1 1 0 0 0,0-1 0 0 0,1 1 0 0 0,-1-1 0 0 0,1 1 1 0 0,-1-1-1 0 0,1 1 0 0 0,-1-1 0 0 0,1 1 0 0 0,-1-1 0 0 0,1 1 0 0 0,-1-1 0 0 0,1 1 0 0 0,-1 0 0 0 0,1-1 0 0 0,0 1 0 0 0,-1 0 0 0 0,1 0 2 0 0,4-3-12 0 0,12-10-15 0 0,-16 12 23 0 0,0-1 0 0 0,0 1 0 0 0,0 0 0 0 0,1 0 0 0 0,-1 0 0 0 0,1 0 0 0 0,-1 0 0 0 0,1 0 0 0 0,-1 0 0 0 0,1 0 0 0 0,-1 0 0 0 0,1 1 0 0 0,0-1 0 0 0,0 1 0 0 0,-1-1 0 0 0,1 1 0 0 0,0 0 0 0 0,0-1 1 0 0,0 1 3 0 0,22-2-61 0 0,6-7 20 0 0,-24 7 29 0 0,-3 1 12 0 0,0 0-1 0 0,1 1 0 0 0,-1-1 1 0 0,0 1-1 0 0,0-1 1 0 0,1 1-1 0 0,-1 0 0 0 0,0 0 1 0 0,1 0-1 0 0,-1 1 1 0 0,0-1-1 0 0,0 1 0 0 0,0 0 1 0 0,1 0-1 0 0,-1 0 1 0 0,0 0-1 0 0,0 1 1 0 0,2 0-1 0 0,-1-1-1 0 0,1 1 1 0 0,-1-1-1 0 0,1 0 1 0 0,0 0 0 0 0,-1 0-1 0 0,1-1 1 0 0,0 0 1 0 0,-1 1-7 0 0,0-1 0 0 0,1 0-1 0 0,-1 1 1 0 0,0 0 0 0 0,0 0 0 0 0,0 1 0 0 0,0-1 0 0 0,3 2 7 0 0,16 6-50 0 0,-18-7 44 0 0,0 0 1 0 0,-1 0-1 0 0,1 0 0 0 0,-1 1 0 0 0,1 0 1 0 0,-1 0-1 0 0,0 0 0 0 0,0 0 0 0 0,-1 1 1 0 0,1 0-1 0 0,-1-1 0 0 0,1 1 1 0 0,0 2 5 0 0,1 5 0 0 0,-5-10 0 0 0,0 1 0 0 0,1-1 0 0 0,-1 0 0 0 0,1 0 0 0 0,-1 0 0 0 0,1 0 0 0 0,-1 0 0 0 0,1 0 0 0 0,0 0 0 0 0,-1 0 0 0 0,1 0 0 0 0,0 0 0 0 0,0-1 0 0 0,0 1 0 0 0,0 0 0 0 0,0 0 0 0 0,0-1 0 0 0,0 1 0 0 0,0 0 0 0 0,0-1 0 0 0,0 0 0 0 0,0 1 0 0 0,0-1 0 0 0,0 0 0 0 0,0 1 0 0 0,-1-1 0 0 0,1 1 0 0 0,0-1 0 0 0,0 1 0 0 0,-1 0 0 0 0,1-1 0 0 0,0 1 0 0 0,-1 0 0 0 0,1-1 0 0 0,-1 1 0 0 0,1 0 0 0 0,-1 0 0 0 0,1 0 0 0 0,-1 0 0 0 0,1-1 0 0 0,-1 1 0 0 0,0 0 0 0 0,1 0 0 0 0,-1 0 0 0 0,0 0 0 0 0,0 0 0 0 0,0 0 0 0 0,0 0 0 0 0,0 0 0 0 0,0 0 0 0 0,0 0 0 0 0,0 0 0 0 0,0 0 0 0 0,0-1 0 0 0,-1 2 0 0 0,1 5 0 0 0,0-6-5 0 0,0 1 0 0 0,0 0 0 0 0,-1-1 0 0 0,1 1 0 0 0,0 0 0 0 0,-1 0 0 0 0,1-1 0 0 0,-1 1 0 0 0,0-1 0 0 0,0 1 0 0 0,0-1 0 0 0,1 1 0 0 0,-1-1 0 0 0,-1 1 5 0 0,-2 5 6 0 0,-1 4-6 0 0,5-10 0 0 0,0 0 0 0 0,-1 0 0 0 0,1 1 0 0 0,-1-1 0 0 0,1 0 0 0 0,-1 0 0 0 0,1 0 0 0 0,-1 0 0 0 0,0 0 0 0 0,1 0 0 0 0,-1-1 0 0 0,0 1 0 0 0,0 0 0 0 0,0 0 0 0 0,0 0 0 0 0,0-1 0 0 0,0 1 0 0 0,0 0 0 0 0,-10 4 0 0 0,9-4 1 0 0,0 0 0 0 0,-1 0 0 0 0,1 0 0 0 0,0 0 0 0 0,0 1 1 0 0,0-1-1 0 0,0 1 0 0 0,0-1 0 0 0,0 1-1 0 0,-3 3 10 0 0,-1-1 0 0 0,0 0 0 0 0,1 0 0 0 0,-2-1 0 0 0,1 0 0 0 0,-1 1-10 0 0,2-2 6 0 0,-10 3 37 0 0,-2-7-26 0 0,0 0 7 0 0,3 7 32 0 0,10-3-55 0 0,-1 0 0 0 0,1 0 0 0 0,0-1 0 0 0,-1 1 1 0 0,1-1-1 0 0,-1 0 0 0 0,1 0 0 0 0,-1 0 1 0 0,1-1-1 0 0,-1 0 0 0 0,0 0 0 0 0,1 0 1 0 0,-1 0-2 0 0,-59 0 0 0 0,63 0-1 0 0,-1 0 1 0 0,0-1 0 0 0,0 1 0 0 0,1 0 0 0 0,-1-1 0 0 0,0 1 0 0 0,0-1-1 0 0,1 0 1 0 0,-1 1 0 0 0,0-1 0 0 0,1 0 0 0 0,-1 0 0 0 0,1 0 0 0 0,-9-5-46 0 0,-4 4-92 0 0,6 2 5 0 0,-9-1-18 0 0,14-1 55 0 0,1-1-63 0 0,1-1-84 0 0,1-2-104 0 0,-3 6-237 0 0,-10 0-21 0 0</inkml:trace>
  <inkml:trace contextRef="#ctx0" brushRef="#br0" timeOffset="-124632.86">22340 142 4576 0 0,'0'0'101'0'0,"0"0"22"0"0,0 0 5 0 0,3 3-21 0 0,3 4-70 0 0,-2-1 30 0 0,-2 2 110 0 0,-1 0 65 0 0,-1-7-185 0 0,0 0 0 0 0,0 1 0 0 0,0-1 0 0 0,0 1 1 0 0,0-1-1 0 0,0 1 0 0 0,1-1 0 0 0,-1 1 0 0 0,1-1 0 0 0,-1 0-57 0 0,3 3 129 0 0,-1 0 76 0 0,1 0 24 0 0,5 4 361 0 0,-4-4-290 0 0,0 0-83 0 0,-3-2-142 0 0,1 0-71 0 0,3 10 431 0 0,0 0-63 0 0,-1-1-51 0 0,0 0-38 0 0,15 35 750 0 0,-6-25-507 0 0,-5-5-281 0 0,-2 13 203 0 0,-5 2-6 0 0,-1-12-206 0 0,0-9-135 0 0,1 1 69 0 0,0-3-47 0 0,1-1-24 0 0,2 1-8 0 0,3 8 50 0 0,-6-8-55 0 0,-1 3 36 0 0,0 14 81 0 0,0 33 174 0 0,0-38-226 0 0,0 0 46 0 0,-3-3-66 0 0,-3-2-53 0 0,5-11-60 0 0,-1-1 1 0 0,1 1-1 0 0,0-1 0 0 0,0 1 0 0 0,0-1 1 0 0,0 4-19 0 0,1-6 11 0 0,0 1 1 0 0,0-1 0 0 0,0 1 0 0 0,0 0-1 0 0,1-1 1 0 0,-1 1 0 0 0,0-1-1 0 0,1 1 1 0 0,-1-1 0 0 0,1 1 0 0 0,0 0-12 0 0,7 16 86 0 0,-7-15-75 0 0,0 0 1 0 0,0 1-1 0 0,0-1 1 0 0,-1 0-1 0 0,1 1 1 0 0,-1-1-1 0 0,0 3-11 0 0,0 1 56 0 0,0 7-102 0 0,0-11 63 0 0,0-3 64 0 0,0-3 95 0 0,0 0-45 0 0,0-1 36 0 0,0 0-237 0 0,0-6-118 0 0,3-5-168 0 0,10-1-26 0 0</inkml:trace>
  <inkml:trace contextRef="#ctx0" brushRef="#br0" timeOffset="-123904.57">22892 521 5904 0 0,'2'0'16'0'0,"0"0"-1"0"0,0 0 1 0 0,-1 0 0 0 0,1 1-1 0 0,0-1 1 0 0,-1 1 0 0 0,1-1-1 0 0,0 1 1 0 0,-1 0 0 0 0,1 0 0 0 0,0 0-1 0 0,-1 0 1 0 0,1 0-16 0 0,10 5 124 0 0,-1-4-11 0 0,24-2 54 0 0,-25 0-248 0 0,1 0 107 0 0,1 0 89 0 0,1 0 76 0 0,-1 0 34 0 0,0 0 36 0 0,41 0 1139 0 0,-45-1-1156 0 0,-1 0-57 0 0,0-1-19 0 0,3-2 11 0 0,6-2 82 0 0,3 5 53 0 0,-5 1-41 0 0,-7-1-94 0 0,0-2 40 0 0,1-2-58 0 0,-7 4-137 0 0,0 0 0 0 0,1 0 0 0 0,-1 0 0 0 0,1 1 0 0 0,0-1-1 0 0,-1 0 1 0 0,1 1 0 0 0,0-1 0 0 0,-1 1 0 0 0,1-1 0 0 0,0 1-1 0 0,-1 0 1 0 0,1 0 0 0 0,0 0 0 0 0,0 0 0 0 0,1 0-24 0 0,2 0 40 0 0,1 0 1 0 0,-1-1-1 0 0,0 1 1 0 0,1-1-1 0 0,0-1-40 0 0,5-1 95 0 0,3-3 36 0 0,1-1 8 0 0,4 1-46 0 0,-9 3-41 0 0,8 1 73 0 0,-16 2-112 0 0,-1 0-1 0 0,1 0 1 0 0,-1 0 0 0 0,1-1 0 0 0,-1 1 0 0 0,0 0-1 0 0,1 0 1 0 0,-1-1 0 0 0,0 1 0 0 0,1-1-13 0 0,1 0 16 0 0,16-10 125 0 0,-18 10-132 0 0,0 1-1 0 0,-1-1 0 0 0,1 1 0 0 0,0-1 1 0 0,-1 1-1 0 0,1-1 0 0 0,-1 0 0 0 0,1 1 1 0 0,0-1-1 0 0,-1 0 0 0 0,0 1 1 0 0,1-1-1 0 0,-1 0 0 0 0,1 0 0 0 0,-1 1 1 0 0,0-1-1 0 0,0 0 0 0 0,1 0 0 0 0,-1 1 1 0 0,0-1-9 0 0,3-5 106 0 0,10-3 6 0 0,-5 2 21 0 0,-8 7-128 0 0,0-1 0 0 0,0 1 0 0 0,0-1 0 0 0,0 1 0 0 0,0-1 0 0 0,0 1 0 0 0,-1-1-1 0 0,1 1 1 0 0,0-1 0 0 0,0 1 0 0 0,0-1 0 0 0,-1 1 0 0 0,1 0 0 0 0,0-1 0 0 0,-1 1-1 0 0,1-1 1 0 0,0 1 0 0 0,-1 0 0 0 0,1-1 0 0 0,0 1 0 0 0,-1 0 0 0 0,1-1 0 0 0,-1 1-5 0 0,-1-3 109 0 0,1-1-48 0 0,1-5-7 0 0,1 7-13 0 0,-1 0-25 0 0,0 0 0 0 0,-1 1 1 0 0,1-1-1 0 0,0 1 0 0 0,-1-1 0 0 0,1 0 0 0 0,-1 1 1 0 0,1-1-1 0 0,-1 1 0 0 0,0-1 0 0 0,1 1 1 0 0,-1 0-1 0 0,0-1 0 0 0,0 1 0 0 0,0 0 0 0 0,0 0 1 0 0,0-1-1 0 0,0 1 0 0 0,-1 0 0 0 0,1 0-16 0 0,-17-9 172 0 0,6 5-128 0 0,-11-4 49 0 0,0 1 7 0 0,1 6-74 0 0,13 2-26 0 0,6-1 0 0 0,0 1 0 0 0,0 0 0 0 0,0 0 0 0 0,0 0 0 0 0,0 0 0 0 0,0 0 0 0 0,0 1 0 0 0,0-1 0 0 0,0 1 0 0 0,1 0 0 0 0,-2 0 0 0 0,-14 10 0 0 0,5-8 0 0 0,10-3 0 0 0,1 1 0 0 0,0-1 0 0 0,-1 1 0 0 0,1-1 0 0 0,0 1 0 0 0,0 0 0 0 0,0 0 0 0 0,-1 0 0 0 0,1 1 0 0 0,0-1 0 0 0,1 0 0 0 0,-1 1 0 0 0,0-1 0 0 0,0 1 0 0 0,0 0 0 0 0,0-1 0 0 0,0 1 0 0 0,0-1 0 0 0,0 1 0 0 0,0-1 0 0 0,-1 0 0 0 0,1 0 0 0 0,0 0 0 0 0,-1 0 0 0 0,1 0 0 0 0,0 0 0 0 0,-1-1 0 0 0,0 1 0 0 0,1-1 0 0 0,-1 1 0 0 0,1-1 0 0 0,0 1 0 0 0,-1 0 0 0 0,1 0 0 0 0,-1 0 0 0 0,1 0 0 0 0,0 1 0 0 0,0-1 0 0 0,0 0 0 0 0,0 1 0 0 0,0 0 0 0 0,0 0 0 0 0,-77 76 132 0 0,74-72-124 0 0,1-1 1 0 0,0 1-1 0 0,1 0 0 0 0,-1 0 1 0 0,1 0-1 0 0,0 1-8 0 0,0-1 22 0 0,2-2-16 0 0,0 1 1 0 0,0 0-1 0 0,0 0 1 0 0,1 0-1 0 0,0-1 1 0 0,0 1-1 0 0,0 0 1 0 0,1 0-1 0 0,-1 0 1 0 0,1-1 0 0 0,1 4-7 0 0,0-2 15 0 0,0-1 1 0 0,0 1-1 0 0,1-1 1 0 0,0 0-1 0 0,0 0 1 0 0,0 0-1 0 0,1 0 1 0 0,3 3-16 0 0,9 5 80 0 0,-14-11-60 0 0,1-1 0 0 0,-1 1 1 0 0,1 0-1 0 0,-1 0 0 0 0,0 0 1 0 0,2 2-21 0 0,13 16 82 0 0,-13-14-52 0 0,1 0 0 0 0,1 0 1 0 0,4 4-31 0 0,-8-8 7 0 0,0-1 0 0 0,0 1 1 0 0,0-1-1 0 0,0 0 0 0 0,0 0 1 0 0,0 0-1 0 0,0 0 0 0 0,0 0 1 0 0,0-1-1 0 0,0 1 0 0 0,0 0 1 0 0,1-1-1 0 0,-1 0 1 0 0,0 0-1 0 0,1 1-7 0 0,32-9 89 0 0,7 2-7 0 0,-20 2-34 0 0,-11 1-24 0 0,-1 1 1 0 0,1 0 0 0 0,-1 1-1 0 0,10 0-24 0 0,5 2 11 0 0,-6-1 16 0 0,0 0 1 0 0,0-1 0 0 0,7-1-28 0 0,-21 1 47 0 0,1 0-35 0 0,0 0-37 0 0,0 0-37 0 0,3-1-104 0 0,-1 1-90 0 0,1-1-98 0 0,0 1-100 0 0,0-1-105 0 0,1 1-111 0 0,0-1-115 0 0,0 1-119 0 0,13-3-911 0 0,13-5-1042 0 0,-35 9 2761 0 0</inkml:trace>
  <inkml:trace contextRef="#ctx0" brushRef="#br0" timeOffset="-120884.91">1 1751 3664 0 0,'0'0'103'0'0,"2"0"3"0"0,11 0-83 0 0,0 0 5 0 0,15 0 400 0 0,-4 0-100 0 0,-1 0-96 0 0,0 0-91 0 0,-21 0-130 0 0,-1 0 0 0 0,1 0 0 0 0,0 0 0 0 0,0-1 0 0 0,-1 1 0 0 0,1-1 0 0 0,0 1 0 0 0,0-1 0 0 0,-1 0 0 0 0,1 0 0 0 0,-1 0 0 0 0,1 1 0 0 0,-1-2-11 0 0,1 1 10 0 0,-1 0 0 0 0,1 1 0 0 0,0-1 1 0 0,-1 0-1 0 0,1 0 0 0 0,0 1 0 0 0,-1-1 0 0 0,1 1 0 0 0,0-1 0 0 0,0 1 1 0 0,-1 0-1 0 0,1 0 0 0 0,0 0-10 0 0,143 0 309 0 0,-127 2-266 0 0,1 3 52 0 0,-14-3-52 0 0,0 0 1 0 0,1-1-1 0 0,0 0 0 0 0,-1 0 1 0 0,4 0-44 0 0,124-1 877 0 0,2 0-90 0 0,-46 0-337 0 0,-4 0-75 0 0,-77 1-347 0 0,0-1-1 0 0,0 1 1 0 0,0 1-1 0 0,0-1 1 0 0,3 3-28 0 0,-3-2 18 0 0,-1-1 1 0 0,0 1 0 0 0,0-1-1 0 0,1 0 1 0 0,1-1-19 0 0,130 0 39 0 0,187 0 271 0 0,-227 0-265 0 0,0 0-71 0 0,-87 0 21 0 0,0-1 0 0 0,0-1 0 0 0,0 0 0 0 0,0 0 5 0 0,2-1 1 0 0,-1 0 0 0 0,1 2 0 0 0,-1 0 0 0 0,2 0-1 0 0,21 2 0 0 0,-12 0 0 0 0,0-1 0 0 0,0-1 0 0 0,7-2 0 0 0,-7-2-2 0 0,-8 2 6 0 0,0 1 0 0 0,-1 0 0 0 0,9 1-4 0 0,25 1 11 0 0,-1 0-41 0 0,108 0-181 0 0,-90 0 153 0 0,3 0 76 0 0,-35 0 32 0 0,1 0 34 0 0,-26-1-60 0 0,0 1 0 0 0,0-1 1 0 0,0-1-1 0 0,-1 0 0 0 0,2 0-24 0 0,0 0 13 0 0,-1 0 1 0 0,1 0 0 0 0,-1 1 0 0 0,1 0 0 0 0,1 1-14 0 0,73 0 42 0 0,3 0 82 0 0,-71-1-40 0 0,0-1-1 0 0,-1 0 1 0 0,3-1-84 0 0,18-3 142 0 0,-13 4-80 0 0,25 2-59 0 0,20 0-131 0 0,-34 0 78 0 0,3 0 43 0 0,78 0 129 0 0,-2 0-97 0 0,-103 0-7 0 0,0 0 0 0 0,0-1 0 0 0,2-1-18 0 0,2-1 22 0 0,9-2 9 0 0,8 10-14 0 0,-22-3 4 0 0,1 0 0 0 0,-1-1 0 0 0,1 0 0 0 0,0-1-21 0 0,33 1 58 0 0,23 0-52 0 0,-51-1-26 0 0,0-1 0 0 0,-1 0-1 0 0,1-2 21 0 0,20-5-13 0 0,-1 16 1 0 0,-13-5-6 0 0,1-2 0 0 0,-1-1 0 0 0,8-1 18 0 0,-1 1-6 0 0,87 0 6 0 0,56 0 0 0 0,-160 0 6 0 0,-1 1 0 0 0,1 1 1 0 0,-1 0-1 0 0,5 1-6 0 0,-8-1 8 0 0,0-1 0 0 0,0 1 0 0 0,0-1-1 0 0,1-1 1 0 0,-1 1 0 0 0,0-1 0 0 0,0-1 0 0 0,6 0-8 0 0,8-3 18 0 0,-9 2-10 0 0,0-1 1 0 0,1 2 0 0 0,-1-1 0 0 0,1 2 0 0 0,-1 0 0 0 0,1 0 0 0 0,2 2-9 0 0,8 3 1 0 0,-12-3-4 0 0,0 0-1 0 0,-1 0 1 0 0,1-1 0 0 0,2 0 3 0 0,147-1-60 0 0,-145-1 60 0 0,-1 0 0 0 0,0-1 0 0 0,4-2 0 0 0,-9 2 0 0 0,0 0 0 0 0,0 1 0 0 0,0 0 0 0 0,0 0 0 0 0,0 1 0 0 0,1 0 0 0 0,5 2 0 0 0,8 3-2 0 0,-13-3 6 0 0,0 0 0 0 0,1 0-1 0 0,0-1 1 0 0,8 0-4 0 0,6-1 24 0 0,-6 1 8 0 0,0-1 0 0 0,0-1 0 0 0,7-2-32 0 0,-2-1 10 0 0,-9 1 17 0 0,1 0 0 0 0,0 1 0 0 0,7 1-27 0 0,220 1-159 0 0,-191 0 151 0 0,-2 0 33 0 0,-41 0-12 0 0,1-1 0 0 0,-1 0 0 0 0,1-1 0 0 0,6-1-13 0 0,14-3 14 0 0,11 3 12 0 0,1 1 0 0 0,20 3-26 0 0,-5 0 8 0 0,143-1-8 0 0,-183 0 0 0 0,-1-1 0 0 0,0-1 0 0 0,15-3 0 0 0,-17 2 0 0 0,0 1 0 0 0,0 1 0 0 0,11-1 0 0 0,654 2 0 0 0,-639 1 0 0 0,-17 0 0 0 0,0-1 0 0 0,0-1 0 0 0,10-2 0 0 0,-9-2 0 0 0,-8 2 0 0 0,-1 1 0 0 0,1 0 0 0 0,8 1 0 0 0,228 1 0 0 0,-234-1 0 0 0,0-1 0 0 0,18-3 0 0 0,-19 2 0 0 0,1 0 0 0 0,17 1 0 0 0,5 3 0 0 0,-17 0 0 0 0,0-1 0 0 0,0-2 0 0 0,10-1 0 0 0,-9-1 0 0 0,-8 1 0 0 0,-1 0 0 0 0,1 1 0 0 0,8 1 0 0 0,494 1 0 0 0,-505 0 0 0 0,1-1 0 0 0,-1-1 0 0 0,1 0 0 0 0,0-1 0 0 0,-2 0 0 0 0,0 1 0 0 0,0 1 0 0 0,0 0 0 0 0,0 0 0 0 0,414 1 0 0 0,-411 0 0 0 0,0-2 0 0 0,0 0 0 0 0,3-2 0 0 0,-3 2 0 0 0,0-1 0 0 0,0 2 0 0 0,4 0 0 0 0,154 1 0 0 0,-161-1 0 0 0,0 0 0 0 0,0-1 0 0 0,6-2 0 0 0,-10 2 0 0 0,1 0 0 0 0,0 1 0 0 0,-1 0 0 0 0,1 1 0 0 0,0-1 0 0 0,-1 2 0 0 0,4-1 0 0 0,4 4 0 0 0,16 0 0 0 0,6-8 0 0 0,-32 2 0 0 0,0 1 0 0 0,0 0 0 0 0,1 1 0 0 0,-1-1 0 0 0,0 1 0 0 0,1 0 0 0 0,3 1 0 0 0,13 4 0 0 0,-12-2 0 0 0,-1-1 0 0 0,1 0 0 0 0,0-1 0 0 0,2 0 0 0 0,102-1 0 0 0,180 0 0 0 0,-281 0 0 0 0,0 1 0 0 0,0 1 0 0 0,0 0 0 0 0,0 1 0 0 0,-3 0 0 0 0,1-2 0 0 0,-1 1 0 0 0,11-1 0 0 0,217-1 0 0 0,-227 0 0 0 0,0-1 0 0 0,0-1 0 0 0,0 0 0 0 0,0-1 0 0 0,1 0 0 0 0,-7 1 0 0 0,3 1 0 0 0,0-1 0 0 0,0 2 0 0 0,0-1 0 0 0,0 1 0 0 0,5 1 0 0 0,3 0 0 0 0,39 0 0 0 0,-30 0 0 0 0,0-1 0 0 0,-1-1 0 0 0,19-3 0 0 0,-20-1 0 0 0,-14 2 0 0 0,-1 1 0 0 0,1 1 0 0 0,-1 0 0 0 0,10 0 0 0 0,218 1 0 0 0,-224-1 0 0 0,0 0 0 0 0,0-1 0 0 0,-1-1 0 0 0,9-2 0 0 0,-17 4 0 0 0,5-1 0 0 0,-1 1 0 0 0,1 0 0 0 0,0 1 0 0 0,0 0 0 0 0,5 0 0 0 0,7 1 0 0 0,450-1 0 0 0,-465 0 0 0 0,0-1 0 0 0,1 1 0 0 0,-1-1 0 0 0,0-1 0 0 0,1 1 0 0 0,0-1 0 0 0,16-4 0 0 0,-2 4 0 0 0,1 0 0 0 0,-1 2 0 0 0,8 1 0 0 0,-1-1 0 0 0,15 1 0 0 0,-28 0 0 0 0,0-1 0 0 0,0 0 0 0 0,0-1 0 0 0,8-2 0 0 0,0-2 0 0 0,-13 2 0 0 0,1 1 0 0 0,0 0 0 0 0,-1 1 0 0 0,7 0 0 0 0,380 1 0 0 0,-386 0 0 0 0,1-1 0 0 0,-1-1 0 0 0,11-2 0 0 0,-8 1 0 0 0,0 1 0 0 0,0 0 0 0 0,0 1 0 0 0,0 1 0 0 0,128 0 20 0 0,1 0 35 0 0,529 0 336 0 0,-433 0-337 0 0,-221-1-54 0 0,1-1 0 0 0,16-3 0 0 0,-18 2 0 0 0,1 0 0 0 0,17 1 0 0 0,328 2 117 0 0,-340 1-110 0 0,0 1-1 0 0,15 4-6 0 0,-24-4 0 0 0,0 1-1 0 0,0-2 1 0 0,0 0 0 0 0,1-1-1 0 0,-1 0 1 0 0,0-1 0 0 0,5-1 0 0 0,16-6 0 0 0,-27 6 0 0 0,0 0 0 0 0,0 1 0 0 0,1 0 0 0 0,-1 0 0 0 0,1 0 0 0 0,-1 1 0 0 0,1 1 0 0 0,-1-1 0 0 0,1 1 0 0 0,7 3 0 0 0,4 0 0 0 0,-14-2 0 0 0,1 0 0 0 0,-1-1 0 0 0,1 1 0 0 0,0-2 0 0 0,-1 1 0 0 0,1-1 0 0 0,0 0 0 0 0,-1 0 0 0 0,1-1 0 0 0,1 0 0 0 0,12-3 0 0 0,-10 2 0 0 0,0 0 0 0 0,0 0 0 0 0,0 1 0 0 0,0 0 0 0 0,0 1 0 0 0,0 0 0 0 0,5 2 0 0 0,10 2 0 0 0,-10-1 0 0 0,1 0 0 0 0,0-2 0 0 0,7 1 0 0 0,574-2 13 0 0,-582-1 7 0 0,-1 0 0 0 0,1-1 1 0 0,5-2-21 0 0,-10 2 10 0 0,-1 0 0 0 0,1 1 1 0 0,-1 0-1 0 0,1 0 1 0 0,-1 1-1 0 0,1 0 0 0 0,4 2-10 0 0,10 2 11 0 0,-9-1-14 0 0,1 0-1 0 0,0-2 0 0 0,7 1 4 0 0,106-2-66 0 0,-111-1 66 0 0,-1-1 0 0 0,15-3 0 0 0,-14 2 0 0 0,1 0 0 0 0,16 1 0 0 0,-11 1 0 0 0,0-1 0 0 0,10-3 0 0 0,-12 1 0 0 0,0 2 0 0 0,8 0 0 0 0,275 2 0 0 0,-283-1 0 0 0,0-1 0 0 0,7-2 0 0 0,-5 0 0 0 0,0 1 0 0 0,10 1 0 0 0,17 3 0 0 0,-19 0 0 0 0,-1-1 0 0 0,26-4 0 0 0,-27-1 0 0 0,-8 1 0 0 0,0 2 0 0 0,14 0 0 0 0,138 2 66 0 0,-150-1-58 0 0,0-2 0 0 0,13-2-8 0 0,-16 2-9 0 0,0 1 1 0 0,9 0 8 0 0,23 3-30 0 0,-28 0 16 0 0,-1-1-1 0 0,1-1 1 0 0,11-3 14 0 0,-9 0 0 0 0,-7 0 0 0 0,0 2 0 0 0,0 0 0 0 0,4 1 0 0 0,954 1 72 0 0,-946 2-74 0 0,-1 1 1 0 0,8 2 1 0 0,-20-2-9 0 0,-10-2 3 0 0,1 0 0 0 0,-1-1 1 0 0,1 0-1 0 0,-1-1 1 0 0,1 0-1 0 0,-1-1 0 0 0,7-1 6 0 0,-7 1-2 0 0,0 0-1 0 0,1 1 0 0 0,-1 0 0 0 0,0 0 0 0 0,1 1 0 0 0,-1 0 0 0 0,7 2 3 0 0,3 0 0 0 0,12 3 0 0 0,1-1 0 0 0,7-2 0 0 0,-13-3 0 0 0,-7 1 0 0 0,0 0 0 0 0,17 3 0 0 0,132 24 88 0 0,-68-22-155 0 0,-74-1 53 0 0,-6 0 14 0 0,0-2 1 0 0,1 0-1 0 0,2-1 0 0 0,17-2 0 0 0,-10 0 0 0 0,1 2 0 0 0,26 3 0 0 0,-31 0 0 0 0,-6 0 0 0 0,1-2 0 0 0,-1 0 0 0 0,4-1 0 0 0,144-1 80 0 0,87 0-80 0 0,-235-1 0 0 0,1-1 0 0 0,17-3 0 0 0,-18 2 0 0 0,0 0 0 0 0,19 1 0 0 0,150 2 0 0 0,-160 1 0 0 0,-9-1 0 0 0,1 0 0 0 0,0-1 0 0 0,1-2 0 0 0,-3 1 0 0 0,12-3-6 0 0,1 2 0 0 0,7 0 6 0 0,17 4-24 0 0,-26 0 6 0 0,0-1 0 0 0,28-4 18 0 0,-40 1 0 0 0,13-2 0 0 0,1 2 0 0 0,13 1 0 0 0,336 2 0 0 0,-349-2 0 0 0,29-4 0 0 0,-28 2 0 0 0,33 0 0 0 0,150 4 72 0 0,73 0-72 0 0,-244-2-39 0 0,16-4 39 0 0,-14 1-41 0 0,18 2 41 0 0,472 3 13 0 0,-491-2-30 0 0,18-4 17 0 0,-18 1 4 0 0,18 2-4 0 0,249 3 0 0 0,-272-1 0 0 0,28-6 0 0 0,-33 3 0 0 0,23 0 0 0 0,162 4 0 0 0,-185 2 0 0 0,33 4 0 0 0,-33-1 0 0 0,34-2 0 0 0,229-3 0 0 0,-274 1 0 0 0,0 1 0 0 0,7 3 0 0 0,-6-1 0 0 0,1-2 0 0 0,9 0 0 0 0,12-2-22 0 0,-1 0-84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1:26.437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FC114"/>
    </inkml:brush>
    <inkml:brush xml:id="br2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1342 837 6304 0 0,'0'0'141'0'0,"0"0"23"0"0,0 0 11 0 0,-3-3-29 0 0,-4-3-95 0 0,3 2 33 0 0,3 2 130 0 0,0 1-35 0 0,-1-2 86 0 0,2 1-74 0 0,0-1-63 0 0,0 0-21 0 0,-1 1 58 0 0,-9-3 570 0 0,5-2-226 0 0,1 2-73 0 0,-3 3-44 0 0,2 0 180 0 0,-6-9-10 0 0,9 10-309 0 0,1 0-59 0 0,-1 0-53 0 0,0 1-44 0 0,0-1-26 0 0,0 1-37 0 0,-3 1-12 0 0,4 0 13 0 0,0-1 47 0 0,-8 0 266 0 0,1 0-73 0 0,0 0-60 0 0,0 0-49 0 0,-1 0-13 0 0,-17 0 170 0 0,15 0-148 0 0,10 0-165 0 0,0 0 1 0 0,1 0 0 0 0,-1 0 0 0 0,0 0 0 0 0,1 0 0 0 0,-1 0-1 0 0,0 0 1 0 0,1 0 0 0 0,-1 0 0 0 0,0 1 0 0 0,1-1-1 0 0,-1 0 1 0 0,0 0 0 0 0,1 1 0 0 0,-1-1 0 0 0,1 0 0 0 0,-1 1-1 0 0,1-1 1 0 0,-1 1 0 0 0,1-1 0 0 0,-1 1 0 0 0,1-1 0 0 0,-1 1-1 0 0,1-1 1 0 0,-1 1 0 0 0,1 0-11 0 0,0-1 8 0 0,-1 1 1 0 0,1-1-1 0 0,-1 1 0 0 0,1-1 0 0 0,0 1 1 0 0,-1-1-1 0 0,1 1 0 0 0,-1-1 0 0 0,0 1 1 0 0,1-1-1 0 0,-1 0 0 0 0,1 1 0 0 0,-1-1 1 0 0,0 0-1 0 0,1 1 0 0 0,-1-1 0 0 0,1 0 1 0 0,-1 0-1 0 0,0 0 0 0 0,1 0 0 0 0,-1 1 1 0 0,0-1-1 0 0,0 0 0 0 0,1 0 0 0 0,-1 0 1 0 0,0-1-9 0 0,0 2 14 0 0,-1-1 1 0 0,0 0-1 0 0,1 0 1 0 0,-1 0-1 0 0,0 1 1 0 0,1-1-1 0 0,-1 1 1 0 0,1 0-1 0 0,-1-1 1 0 0,1 1-1 0 0,-1 0 1 0 0,1 0-1 0 0,-1 0 1 0 0,1 0-15 0 0,-7 4 46 0 0,-5 0-13 0 0,7 5 10 0 0,-7-4-32 0 0,-3 7-11 0 0,-8 10 0 0 0,22-20 0 0 0,-1 2 0 0 0,1 11 0 0 0,2 0 0 0 0,2 0 0 0 0,14 13 0 0 0,-5-24 0 0 0,-5 6 0 0 0,-5-10-1 0 0,-1 0 0 0 0,0 0 0 0 0,1 0 1 0 0,-1 0-1 0 0,1 0 0 0 0,0 0 0 0 0,-1 0 1 0 0,1 0-1 0 0,0 0 0 0 0,-1 0 0 0 0,1 0 1 0 0,0-1-1 0 0,0 1 0 0 0,0 0 0 0 0,0-1 1 0 0,0 1 0 0 0,9 4-34 0 0,-7-4 31 0 0,-1 0 0 0 0,0 0 0 0 0,1 0 0 0 0,-1 1 0 0 0,0-1 0 0 0,0 0 0 0 0,0 1 0 0 0,0 0 1 0 0,0 0 2 0 0,1 0-1 0 0,0 1 0 0 0,0-1 0 0 0,0 0 1 0 0,0 0-1 0 0,1 0 0 0 0,1 0 1 0 0,-2 0-8 0 0,0 0 0 0 0,1 0 0 0 0,-1 0-1 0 0,0 0 1 0 0,0 1 0 0 0,1 0 8 0 0,9 9-3 0 0,-1-2-1 0 0,2 1 1 0 0,7 3 3 0 0,-14-9-5 0 0,-1 0 1 0 0,0 0 0 0 0,-1 0 0 0 0,6 7 4 0 0,-6-6-15 0 0,0-1 1 0 0,1 1-1 0 0,0-1 1 0 0,6 5 14 0 0,-5-6-9 0 0,-5-3 6 0 0,0 0-1 0 0,0 1 1 0 0,0-1 0 0 0,-1 1 0 0 0,1-1 0 0 0,0 1 0 0 0,0-1 0 0 0,-1 1-1 0 0,1 0 1 0 0,-1 0 0 0 0,0 0 0 0 0,0 0 0 0 0,1 0 0 0 0,-1 2 3 0 0,2 1 0 0 0,-1-2-1 0 0,22 21 12 0 0,-22-23-4 0 0,-1 0 0 0 0,1 1 0 0 0,-1-1-1 0 0,0 1 1 0 0,0 0 0 0 0,0-1 0 0 0,0 1-1 0 0,0 0 1 0 0,0 0 0 0 0,0 0 0 0 0,0 0-7 0 0,1 11 86 0 0,-2 4 83 0 0,0-17-165 0 0,0 1 1 0 0,0 0 0 0 0,0-1 0 0 0,0 1 0 0 0,0 0 0 0 0,-1-1 0 0 0,1 1 0 0 0,0-1-1 0 0,0 1 1 0 0,-1 0 0 0 0,1-1 0 0 0,0 1 0 0 0,-1-1 0 0 0,1 1 0 0 0,-1-1 0 0 0,1 1 0 0 0,0-1-1 0 0,-1 1 1 0 0,1-1 0 0 0,-1 1 0 0 0,1-1 0 0 0,-1 0 0 0 0,0 1-5 0 0,1-1 5 0 0,-1 0-1 0 0,1 1 1 0 0,-1-1 0 0 0,1 1-1 0 0,-1-1 1 0 0,1 1 0 0 0,-1-1-1 0 0,1 1 1 0 0,-1-1 0 0 0,1 1-1 0 0,0-1 1 0 0,-1 1 0 0 0,1-1-1 0 0,0 1 1 0 0,-1 0 0 0 0,1-1-1 0 0,0 1 1 0 0,0-1 0 0 0,0 1-1 0 0,0 0 1 0 0,-1-1 0 0 0,1 1 0 0 0,0 0-5 0 0,-2 4 70 0 0,-11 6-4 0 0,-1-6-2 0 0,10 1-23 0 0,4-5-38 0 0,0-1-1 0 0,-1 1 0 0 0,1-1 1 0 0,0 1-1 0 0,-1-1 0 0 0,1 0 1 0 0,0 1-1 0 0,-1-1 1 0 0,1 1-1 0 0,0-1 0 0 0,-1 0 1 0 0,1 1-1 0 0,0-1 0 0 0,-1 0 1 0 0,1 0-1 0 0,-1 1 0 0 0,1-1 1 0 0,-1 0-1 0 0,1 0 1 0 0,-1 0-1 0 0,1 0 0 0 0,-1 0 1 0 0,1 1-1 0 0,-1-1 0 0 0,1 0 1 0 0,-1 0-1 0 0,1 0 0 0 0,-1 0 1 0 0,1 0-1 0 0,-1-1 1 0 0,1 1-1 0 0,-1 0-2 0 0,-18 0 40 0 0,12-1-21 0 0,0 1 1 0 0,0 0 0 0 0,-1 0-1 0 0,1 1 1 0 0,0-1-1 0 0,-5 3-19 0 0,2 7 30 0 0,7-9-19 0 0,0 0 0 0 0,-1-1 1 0 0,1 1-1 0 0,0-1 1 0 0,0 0-1 0 0,0 0 1 0 0,-1 0-12 0 0,0 0 11 0 0,1 0 0 0 0,0 0 1 0 0,0 0-1 0 0,0-1 1 0 0,-1 1-1 0 0,1-1 1 0 0,-1 0-12 0 0,4 1 0 0 0,-1 0 1 0 0,1 0 0 0 0,0 0 0 0 0,-1-1-1 0 0,1 1 1 0 0,0 0 0 0 0,-1 0 0 0 0,1-1-1 0 0,0 1 1 0 0,-1 0 0 0 0,1 0 0 0 0,0-1-1 0 0,-1 1 1 0 0,1 0 0 0 0,0-1 0 0 0,0 1-1 0 0,0-1 1 0 0,-1 1 0 0 0,1 0 0 0 0,0-1-1 0 0,0 1 1 0 0,0-1 0 0 0,0 1-1 0 0,0 0 0 0 0,0 0 0 0 0,0-1 0 0 0,0 1 0 0 0,-1 0 0 0 0,1 0 0 0 0,0 0 1 0 0,0-1-1 0 0,0 1 0 0 0,0 0 0 0 0,0 0 0 0 0,0 0 0 0 0,0-1 0 0 0,0 1 0 0 0,-1 0 0 0 0,1 0 0 0 0,0 0 0 0 0,0 0 0 0 0,0 0 0 0 0,0-1 0 0 0,-1 1 1 0 0,1 0-1 0 0,0 0 0 0 0,0 0 0 0 0,0 0 0 0 0,-1 0 0 0 0,1 0 0 0 0,0 0 0 0 0,0 0 0 0 0,-1 0 0 0 0,-7-1-43 0 0,-7 0-49 0 0,10-2-184 0 0,-6-7-36 0 0,9 7 0 0 0</inkml:trace>
  <inkml:trace contextRef="#ctx0" brushRef="#br0" timeOffset="578.35">1610 1042 8840 0 0,'0'0'197'0'0,"0"0"24"0"0,0 0 19 0 0,2 0-29 0 0,50 0 1009 0 0,-27 0-444 0 0,-14-2-550 0 0,1-4-15 0 0,1 0-36 0 0,-2 4-12 0 0,1 3 14 0 0,-9-1-116 0 0,0 0 1 0 0,0 1-1 0 0,1-1 1 0 0,-1-1-1 0 0,0 1 1 0 0,0 0-1 0 0,0-1 1 0 0,1 0-1 0 0,-1 1 1 0 0,0-1-62 0 0,5-4 137 0 0,-6 4-109 0 0,-1 0 0 0 0,0 0-1 0 0,1 0 1 0 0,-1 0 0 0 0,1 0 0 0 0,0 1 0 0 0,-1-1 0 0 0,1 1 0 0 0,-1-1 0 0 0,1 1 0 0 0,0 0 0 0 0,-1 0 0 0 0,1-1 0 0 0,0 1-28 0 0,9-1 45 0 0,1-6-44 0 0,-4 2 1 0 0,24-11-2 0 0,0 11 0 0 0,-24 0 0 0 0,-7 4 1 0 0,1 0 0 0 0,-1 0 0 0 0,1 0 0 0 0,-1 1 0 0 0,1-1 0 0 0,-1 0 0 0 0,1 1 0 0 0,0-1 0 0 0,-1 1 1 0 0,1-1-1 0 0,1 1-1 0 0,3-3 48 0 0,7-7-36 0 0,0 5 0 0 0,-8-6 52 0 0,-4 11-58 0 0,-1-1 0 0 0,1 1 0 0 0,0 0 0 0 0,-1-1 0 0 0,1 1 0 0 0,0 0 1 0 0,-1 0-1 0 0,1 0 0 0 0,0 0 0 0 0,-1-1 0 0 0,1 1 0 0 0,0 0 0 0 0,-1 0 0 0 0,1 0 1 0 0,0 0-7 0 0,-1 1 1 0 0,0-1 0 0 0,0 0 1 0 0,0 0-1 0 0,0 0 1 0 0,0 0-1 0 0,0 0 0 0 0,0 0 1 0 0,0 0-1 0 0,1 0 1 0 0,-1 0-1 0 0,0 0 0 0 0,0 0 1 0 0,0 0-1 0 0,0 0 1 0 0,0 0-1 0 0,0 0 0 0 0,0 0 1 0 0,0 0-1 0 0,0 0 1 0 0,0 0-1 0 0,1 0 0 0 0,-1-1 1 0 0,0 1-1 0 0,0 0 1 0 0,0 0-1 0 0,0 0 0 0 0,0 0 1 0 0,0 0-1 0 0,0 0 1 0 0,0 0-1 0 0,0 0 0 0 0,0 0 1 0 0,0 0-1 0 0,0 0 1 0 0,0 0-1 0 0,0 0 0 0 0,0 0 1 0 0,0-1-1 0 0,1 1 1 0 0,-1 0-1 0 0,0 0 1 0 0,0 0-1 0 0,0 0 0 0 0,0 0 1 0 0,0 0-1 0 0,0 0 1 0 0,0 0-1 0 0,0 0 0 0 0,0 0 1 0 0,0-1-1 0 0,0 1 1 0 0,0 0-1 0 0,0 0 0 0 0,0 0 1 0 0,-1 0-1 0 0,1 0 1 0 0,0 0-2 0 0,0-11 28 0 0,0 9 34 0 0,0-1 20 0 0,0 2-71 0 0,-1-7 35 0 0,-8-1 27 0 0,1 1-5 0 0,7 7-62 0 0,0 1-1 0 0,1 0 1 0 0,-1-1-1 0 0,0 1 1 0 0,0 0-1 0 0,0-1 1 0 0,1 1-1 0 0,-1 0 1 0 0,0 0-1 0 0,0 0 1 0 0,0 0 0 0 0,0 0-1 0 0,0 0 1 0 0,0 0-6 0 0,0 0 3 0 0,0 0 0 0 0,1 0 0 0 0,-1 0 0 0 0,0 0 0 0 0,1 0 0 0 0,-1 0 0 0 0,0 0 0 0 0,1 0 0 0 0,-1 0 0 0 0,0-1 1 0 0,1 1-1 0 0,-1 0 0 0 0,1-1 0 0 0,-1 1 0 0 0,0 0 0 0 0,1-1 0 0 0,-1 1 0 0 0,1 0 0 0 0,-1-1 0 0 0,1 1 0 0 0,-1-1 1 0 0,1 1-1 0 0,-1-1 0 0 0,1 1 0 0 0,-1-1 0 0 0,1 0-3 0 0,0 1 2 0 0,-1-1 0 0 0,1 1 0 0 0,0-1 0 0 0,-1 0 0 0 0,1 1 0 0 0,-1-1 0 0 0,1 1 0 0 0,-1 0 0 0 0,1-1 0 0 0,-1 1 0 0 0,0-1 0 0 0,1 1 0 0 0,-1 0 0 0 0,1-1 0 0 0,-1 1 0 0 0,0 0 1 0 0,1 0-1 0 0,-1 0 0 0 0,0 0 0 0 0,1-1 0 0 0,-1 1 0 0 0,0 0 0 0 0,0 0 0 0 0,1 0 0 0 0,-1 0 0 0 0,0 0-2 0 0,-9 0 12 0 0,-30 0 112 0 0,27 0-99 0 0,11 0-17 0 0,1 1-1 0 0,-1-1 1 0 0,0 0 0 0 0,1 0-1 0 0,-1 1 1 0 0,1-1 0 0 0,-1 1-1 0 0,0-1 1 0 0,1 1 0 0 0,-1 0-1 0 0,1 0 1 0 0,-1-1-1 0 0,1 1 1 0 0,0 0 0 0 0,-1 0-1 0 0,1 1 1 0 0,0-1 0 0 0,-1 1-8 0 0,-5 1 85 0 0,-2-3-66 0 0,7-1-6 0 0,1 1-12 0 0,-1 0 0 0 0,1 0 0 0 0,0 0-1 0 0,-1 0 1 0 0,1 0 0 0 0,0 1 0 0 0,0-1 0 0 0,-1 0 0 0 0,1 1 0 0 0,0-1 0 0 0,0 1 0 0 0,-1-1 0 0 0,1 1 0 0 0,0 0-1 0 0,0-1 1 0 0,0 1 0 0 0,0 0 0 0 0,0 0 0 0 0,0 0 0 0 0,0 0 0 0 0,0 0 0 0 0,1 0 0 0 0,-1 0 0 0 0,0 0 0 0 0,0 1-1 0 0,-1 3 14 0 0,1-4-12 0 0,1-1 1 0 0,0 1-1 0 0,0-1 0 0 0,-1 1 1 0 0,1 0-1 0 0,0-1 1 0 0,-1 1-1 0 0,1-1 0 0 0,-1 1 1 0 0,1-1-1 0 0,-1 1 1 0 0,1-1-1 0 0,-1 1 0 0 0,1-1 1 0 0,-1 1-1 0 0,1-1 0 0 0,-1 0 1 0 0,0 1-1 0 0,1-1 1 0 0,-1 0-1 0 0,0 1 0 0 0,0-1-2 0 0,-3 2 6 0 0,-2 2 8 0 0,1 0 0 0 0,0 0 1 0 0,0 0-1 0 0,1 1 1 0 0,-1-1-1 0 0,0 3-14 0 0,-8 6 54 0 0,10-9-44 0 0,-1 0 0 0 0,1 1 0 0 0,0-1 1 0 0,0 1-1 0 0,1 0 0 0 0,-1 0 0 0 0,1 0 1 0 0,0 1-11 0 0,-7 14-2 0 0,-17 27 82 0 0,25-45-73 0 0,0 0 0 0 0,1 0 0 0 0,-1 0 0 0 0,1-1 0 0 0,0 1 0 0 0,0 0 0 0 0,0 0 0 0 0,-1 0 1 0 0,2 0-1 0 0,-1 0 0 0 0,0 1-7 0 0,0-1 9 0 0,1 0 0 0 0,-1-1 0 0 0,0 1 0 0 0,0 0 0 0 0,-1 0 1 0 0,1 0-1 0 0,0 0 0 0 0,0 0 0 0 0,-1 0 0 0 0,0 0 0 0 0,0 1-9 0 0,-3 5 39 0 0,3-7-31 0 0,0 1-1 0 0,0-1 0 0 0,0 0 0 0 0,0 1 1 0 0,0-1-1 0 0,1 1 0 0 0,-1 0 1 0 0,1-1-1 0 0,-1 1 0 0 0,1-1 1 0 0,0 1-1 0 0,0 0 0 0 0,-1-1 1 0 0,1 1-8 0 0,0 13 48 0 0,0-8-35 0 0,0 0 1 0 0,0 0 0 0 0,0 0 0 0 0,1 0 0 0 0,1 4-14 0 0,1-3 18 0 0,1 0-1 0 0,0 0 1 0 0,0 0 0 0 0,1-1-1 0 0,2 4-17 0 0,-5-9 3 0 0,14 25 77 0 0,-6-13-15 0 0,2-1-37 0 0,-9-10-28 0 0,1 0 0 0 0,0 0 1 0 0,0 0-1 0 0,0 0 0 0 0,0-1 1 0 0,1 0-1 0 0,-1 0 0 0 0,1 0 1 0 0,1 0-1 0 0,2 1 0 0 0,-2-1 0 0 0,0 0 0 0 0,0 0 0 0 0,1-1 0 0 0,-1 1 0 0 0,0-2 0 0 0,1 1 0 0 0,4-1 0 0 0,6 1-7 0 0,20 0 7 0 0,-24-2-50 0 0,-1-2-49 0 0,-10 2 7 0 0,1 0 45 0 0,3-2 40 0 0,-2 2 3 0 0,-2 0-34 0 0,0 0-27 0 0,0 0-42 0 0,0 0-20 0 0,0 1-40 0 0,0-1-45 0 0,0 1-51 0 0,0-1 2 0 0,0 1-42 0 0,0-1-45 0 0,0 1-48 0 0,0 0-50 0 0,0 0-54 0 0,0 0-58 0 0,0 0-59 0 0,4 0-1317 0 0,4 0-1098 0 0</inkml:trace>
  <inkml:trace contextRef="#ctx0" brushRef="#br0" timeOffset="1199.35">2304 916 5344 0 0,'0'0'157'0'0,"0"0"-37"0"0,0 0 4 0 0,0 0 56 0 0,0 0 163 0 0,0 0 297 0 0,0 0 28 0 0,0 0-18 0 0,0 0-90 0 0,0 2-42 0 0,0 3-365 0 0,-1 1 82 0 0,0 4 190 0 0,2 16 671 0 0,0-19-824 0 0,2 0-69 0 0,1 1 10 0 0,-3-7-175 0 0,0 1 0 0 0,0-1 0 0 0,0 0 0 0 0,0 1 1 0 0,0-1-1 0 0,-1 1 0 0 0,1 0 0 0 0,-1-1 0 0 0,1 1 0 0 0,-1-1 0 0 0,0 1 0 0 0,0 0 0 0 0,1-1 0 0 0,-1 1-38 0 0,0 7 141 0 0,2-2-36 0 0,4 11 81 0 0,-1-7-76 0 0,4 19 200 0 0,-2 0-45 0 0,3 12 56 0 0,-8-33-249 0 0,1-1 0 0 0,0 0-1 0 0,0 0 1 0 0,1-1 0 0 0,0 1-1 0 0,1 0-71 0 0,7 13 170 0 0,-2-3 6 0 0,-1-7-90 0 0,-1-4-36 0 0,-5-3-30 0 0,0-1 0 0 0,0 0 0 0 0,1 0 0 0 0,-1 0 0 0 0,1 0 0 0 0,0 0-20 0 0,59 28 344 0 0,-58-29-310 0 0,0-1 1 0 0,0 0 0 0 0,0-1 0 0 0,0 1 0 0 0,0-1 0 0 0,0 0-1 0 0,0 0 1 0 0,0-1 0 0 0,1 0-35 0 0,1 1 57 0 0,13-3 226 0 0,-6-6-56 0 0,-11 6-163 0 0,0-1-1 0 0,-1 1 1 0 0,1 0 0 0 0,-1-1-1 0 0,0 0 1 0 0,1-2-64 0 0,-1 2 80 0 0,0 0 0 0 0,0 1 1 0 0,1-1-1 0 0,-1 1 0 0 0,3-3-80 0 0,-3 5 23 0 0,-1 0 0 0 0,0-1 0 0 0,0 1-1 0 0,0 0 1 0 0,1 0 0 0 0,-1-1 0 0 0,0 1-1 0 0,0-1 1 0 0,-1 1 0 0 0,1-1 0 0 0,0 1-1 0 0,-1-1 1 0 0,1 0 0 0 0,0 1-1 0 0,-1-1 1 0 0,0 0 0 0 0,1 1 0 0 0,-1-1-1 0 0,0 0 1 0 0,0 0-23 0 0,0 1 19 0 0,0-1 0 0 0,0 0 0 0 0,1 1 0 0 0,-1-1 0 0 0,0 1-1 0 0,1-1 1 0 0,-1 1 0 0 0,1-1 0 0 0,-1 1 0 0 0,1-1 0 0 0,0 1 0 0 0,0 0 0 0 0,0-1-19 0 0,5-11 115 0 0,-1-13 48 0 0,2 13-91 0 0,-6 12-63 0 0,-1-1 0 0 0,1 1 0 0 0,0-1 0 0 0,0 1-1 0 0,-1-1 1 0 0,1 1 0 0 0,-1-1 0 0 0,1 0 0 0 0,-1 1 0 0 0,0-1 0 0 0,0 0-1 0 0,1 1 1 0 0,-1-1 0 0 0,0 0-9 0 0,0-46 144 0 0,0 7-73 0 0,0 39-68 0 0,0 0 0 0 0,0 0-1 0 0,-1 1 1 0 0,1-1 0 0 0,0 0 0 0 0,-1 1 0 0 0,1-1 0 0 0,-1 1 0 0 0,1-1 0 0 0,-1 0 0 0 0,0 1-1 0 0,1-1 1 0 0,-1 1 0 0 0,0-1 0 0 0,-1 0-3 0 0,-3-6 21 0 0,-10-26-11 0 0,14 30-10 0 0,0 0 0 0 0,0 0 0 0 0,1-1 0 0 0,0 1 0 0 0,0-4 0 0 0,0 8 0 0 0,0-4 0 0 0,0 0 0 0 0,0-1 0 0 0,-1 1 0 0 0,1 0 0 0 0,-2-4 0 0 0,-3-4-2 0 0,5 12 1 0 0,0 0 0 0 0,0 0-1 0 0,0 0 1 0 0,0 0 0 0 0,-1 0 0 0 0,1-1 0 0 0,0 1 0 0 0,0 0 0 0 0,0 0 0 0 0,0 0-1 0 0,0 0 1 0 0,0 0 0 0 0,0 0 0 0 0,0 0 0 0 0,0-1 0 0 0,0 1 0 0 0,0 0-1 0 0,0 0 1 0 0,0 0 0 0 0,0 0 0 0 0,0 0 0 0 0,0 0 0 0 0,0-1 0 0 0,0 1 0 0 0,0 0-1 0 0,0 0 1 0 0,0 0 0 0 0,0 0 0 0 0,0 0 0 0 0,0 0 0 0 0,0 0 0 0 0,0-1 0 0 0,0 1-1 0 0,1 0 1 0 0,-1 0 0 0 0,0 0 0 0 0,0 0 0 0 0,0 0 0 0 0,0 0 0 0 0,0 0 0 0 0,0 0-1 0 0,0 0 1 0 0,0 0 0 0 0,0-1 0 0 0,1 1 0 0 0,-1 0 0 0 0,0 0 0 0 0,0 0 0 0 0,0 0 1 0 0,4-4-64 0 0,-3 4 47 0 0,-1-1-1 0 0,0 1 1 0 0,1-1 0 0 0,-1 0-1 0 0,0 1 1 0 0,0-1 0 0 0,1 0-1 0 0,-1 1 1 0 0,0-1 0 0 0,0 0-1 0 0,0 1 1 0 0,0-1 0 0 0,0 0-1 0 0,0 0 1 0 0,0 1 17 0 0,0 0 0 0 0,0-3-317 0 0,0 3 164 0 0,1 0-49 0 0,-1 0-79 0 0,1 0 90 0 0,0 0-38 0 0,-1 0-43 0 0,1 0-39 0 0,1 0-37 0 0,-1 0-33 0 0,1 0-244 0 0,0-1-55 0 0,3 0-796 0 0,1-4-626 0 0,4-4-1188 0 0</inkml:trace>
  <inkml:trace contextRef="#ctx0" brushRef="#br0" timeOffset="2332.71">3976 774 9960 0 0,'0'0'222'0'0,"0"0"30"0"0,0 0 20 0 0,-2 0-24 0 0,-4 0-184 0 0,-2 0-37 0 0,-12 0 137 0 0,12 0 120 0 0,2 2 208 0 0,1 2-286 0 0,-6 2 169 0 0,0 0-26 0 0,4-2-156 0 0,3 0-73 0 0,0 1-54 0 0,-1 6 104 0 0,0 2 16 0 0,-1 0-15 0 0,1-2-30 0 0,-5 7-29 0 0,4 8-53 0 0,1-11-44 0 0,3-11-5 0 0,1-1 0 0 0,0 0 0 0 0,0 1 0 0 0,0-1-1 0 0,0 1 1 0 0,1-1 0 0 0,0 1 0 0 0,-1-1 0 0 0,1 1-10 0 0,0 4 24 0 0,-1-1-1 0 0,0 0 1 0 0,0 0-1 0 0,-1 0 1 0 0,0 0 0 0 0,-2 6-24 0 0,2-8 13 0 0,1-2-1 0 0,0 1 0 0 0,0-1 1 0 0,1 1-1 0 0,-1-1 1 0 0,1 1-1 0 0,0 0 0 0 0,0-1 1 0 0,0 1-1 0 0,1 1-12 0 0,-1 8 21 0 0,0 47-9 0 0,0-57-12 0 0,1-1 0 0 0,-1 0 0 0 0,0 1 0 0 0,0-1 0 0 0,1 1 0 0 0,0-1 0 0 0,-1 0 0 0 0,1 0 0 0 0,0 1 0 0 0,0-1 0 0 0,0 0 0 0 0,1 2 0 0 0,8 17 0 0 0,4 3-1 0 0,-2-4 12 0 0,-9-15 1 0 0,-3-4-10 0 0,0 0 0 0 0,0-1 0 0 0,1 1 0 0 0,-1 0 0 0 0,0-1 0 0 0,1 1 0 0 0,-1-1 0 0 0,0 1 0 0 0,1-1 0 0 0,-1 1 0 0 0,1-1 0 0 0,-1 1 0 0 0,1-1-1 0 0,-1 1 1 0 0,1-1 0 0 0,-1 1 0 0 0,1-1 0 0 0,0 0 0 0 0,-1 1 0 0 0,1-1 0 0 0,0 0 0 0 0,0 0-2 0 0,4 3-1 0 0,-1-1 8 0 0,2 1 0 0 0,-1-1 0 0 0,0 0 0 0 0,0 0 1 0 0,1-1-1 0 0,-1 0 0 0 0,3 1-7 0 0,-4-2 14 0 0,0 0 1 0 0,-1 0 0 0 0,1 0-1 0 0,0 0 1 0 0,0-1-1 0 0,-1 0 1 0 0,1 0-1 0 0,3-1-14 0 0,-1 1 12 0 0,0-1 19 0 0,1-1-1 0 0,-1 1 1 0 0,0-1-1 0 0,0 0 1 0 0,0 0 0 0 0,0-1-1 0 0,2-1-30 0 0,-5 2 6 0 0,0 1 0 0 0,0-1 1 0 0,0 0-1 0 0,-1 0 0 0 0,1 0 0 0 0,-1-1-6 0 0,29-38 79 0 0,-14 24 2 0 0,-15 15-60 0 0,0 1 1 0 0,-1 0-1 0 0,1 0 1 0 0,0-1-1 0 0,-1 1 1 0 0,0-1 0 0 0,1 1-1 0 0,-1-1 1 0 0,0 0-1 0 0,0 0 1 0 0,-1 1-1 0 0,1-2-21 0 0,0 0 43 0 0,1 0 0 0 0,-1-1-1 0 0,1 1 1 0 0,0 0 0 0 0,0 0 0 0 0,2-3-43 0 0,5-10 117 0 0,8-31 308 0 0,-14 39-359 0 0,1-5 79 0 0,-3 3-40 0 0,-2 9-80 0 0,1-1 1 0 0,-1 0-1 0 0,1 0 0 0 0,-1 1 1 0 0,0-1-1 0 0,0 0 0 0 0,0 1 1 0 0,-1-3-26 0 0,-5-12 136 0 0,3 4-66 0 0,3 9-42 0 0,0 0-1 0 0,0 0 1 0 0,-1 0-1 0 0,1 0 1 0 0,-1 1-1 0 0,0-1 1 0 0,0 0-1 0 0,-1 1-27 0 0,-8-17 87 0 0,1-1-36 0 0,6 12-41 0 0,0 1 0 0 0,-1-1 0 0 0,0 0 0 0 0,0 1 0 0 0,-1 0 0 0 0,0 0 0 0 0,-4-3-10 0 0,5 6-50 0 0,-1-1 46 0 0,-14-15 99 0 0,13 15-89 0 0,0-1-36 0 0,0 0-51 0 0,1 0-67 0 0,1 3 6 0 0,1-1-41 0 0,-1 1-45 0 0,1 0-49 0 0,3 2 19 0 0,-1 1-40 0 0,0-1-38 0 0,1 1-33 0 0,-2-1-240 0 0,0 0-57 0 0,-3-1-785 0 0,-5 1-620 0 0,-7 1-1180 0 0</inkml:trace>
  <inkml:trace contextRef="#ctx0" brushRef="#br0" timeOffset="1589.02">3408 726 8176 0 0,'-2'0'43'0'0,"-3"0"-12"0"0,2 0 17 0 0,1 0 49 0 0,-2 0 77 0 0,4-2 50 0 0,0-6-73 0 0,-4 4-94 0 0,-24 3-2 0 0,13 1-7 0 0,3-1 251 0 0,1 0 27 0 0,9 1-234 0 0,0 0 1 0 0,-1 0-1 0 0,1 1 0 0 0,0-1 0 0 0,-1 0 1 0 0,1 1-1 0 0,0-1 0 0 0,0 1 1 0 0,-2 0-93 0 0,-2 2 183 0 0,-7 3 177 0 0,0 2-53 0 0,5-2-146 0 0,0 0-46 0 0,-1 2 26 0 0,-5 0 117 0 0,-1 0-12 0 0,6 0-123 0 0,-9 12 172 0 0,1 3-57 0 0,1 0-58 0 0,1-1-58 0 0,2-2-61 0 0,-8 6 53 0 0,18-22-95 0 0,0 0-1 0 0,0 0 0 0 0,0 0 0 0 0,0 0 0 0 0,0 1 0 0 0,1-1 1 0 0,-1 4-19 0 0,-4 12 78 0 0,1 5-7 0 0,-2 9 17 0 0,2-19-41 0 0,4-12-36 0 0,1 1-1 0 0,0-1 0 0 0,0 0 1 0 0,0 1-1 0 0,1-1 1 0 0,-1 0-1 0 0,1 1 1 0 0,-1 1-11 0 0,1 22 46 0 0,-1-21-34 0 0,1 0-1 0 0,0 0 1 0 0,0 1 0 0 0,0-1-1 0 0,1 0 1 0 0,0 0 0 0 0,1 3-12 0 0,4 4 0 0 0,-5-12 0 0 0,0 1 0 0 0,0-1 0 0 0,0 0 0 0 0,-1 1 0 0 0,1-1 0 0 0,-1 1 0 0 0,1-1 0 0 0,-1 1 0 0 0,1 0 0 0 0,-1-1 0 0 0,0 1 0 0 0,0-1 0 0 0,0 1 0 0 0,0 0 0 0 0,1 1 0 0 0,-1-1 0 0 0,1 0 0 0 0,0 1 0 0 0,0-1 0 0 0,-1 0 0 0 0,1 1 0 0 0,1-1 0 0 0,-1 0 0 0 0,0 0 0 0 0,0 0 0 0 0,1 0 0 0 0,-1 0 0 0 0,1-1 0 0 0,0 1 0 0 0,0 0 0 0 0,-1-1 0 0 0,1 1 0 0 0,0-1 0 0 0,0 1 0 0 0,0-1 0 0 0,2 1 0 0 0,-3-2 0 0 0,1 1 0 0 0,0-1 0 0 0,-1 1 0 0 0,1-1 0 0 0,0 0 0 0 0,-1 0 0 0 0,1 0 0 0 0,0 0 0 0 0,-1 0 0 0 0,1 0 0 0 0,5 0-5 0 0,17 0-60 0 0,3-2-57 0 0,-22 2 90 0 0,0-1 1 0 0,-1 1-1 0 0,1-1 0 0 0,-1-1 0 0 0,1 1 0 0 0,-1-1 0 0 0,1 1 0 0 0,-1-1 0 0 0,2-2 32 0 0,12-8-246 0 0,-11 8 154 0 0,-1-1 0 0 0,0 0 1 0 0,-1 0-1 0 0,1-1 0 0 0,0 0 92 0 0,6-11-251 0 0,-5 7-23 0 0,0 2 43 0 0,1-1-3 0 0,4-1-63 0 0,-1 0 6 0 0,7-9-443 0 0</inkml:trace>
  <inkml:trace contextRef="#ctx0" brushRef="#br0" timeOffset="1881.89">3392 316 7312 0 0,'0'0'165'0'0,"0"-2"22"0"0,0-9 9 0 0,1 11-193 0 0,-1 0 0 0 0,0 0 0 0 0,0 0 0 0 0,0 0 0 0 0,0 0 0 0 0,0-1 0 0 0,0 1 0 0 0,0 0 1 0 0,0 0-1 0 0,0 0 0 0 0,0 0 0 0 0,0 0 0 0 0,0 0 0 0 0,0 0 0 0 0,0 0 0 0 0,0 0 0 0 0,0 0 0 0 0,0-1 0 0 0,0 1 1 0 0,0 0-1 0 0,0 0 0 0 0,-1 0 0 0 0,1 0 0 0 0,0 0 0 0 0,0 0 0 0 0,0 0 0 0 0,0 0 0 0 0,0 0 0 0 0,0 0 0 0 0,0 0 0 0 0,0 0 1 0 0,0 0-1 0 0,0 0 0 0 0,0-1 0 0 0,0 1 0 0 0,0 0 0 0 0,0 0 0 0 0,-1 0 0 0 0,1 0 0 0 0,0 0 0 0 0,0 0 0 0 0,0 0 1 0 0,0 0-1 0 0,0 0 0 0 0,0 0 0 0 0,0 0 0 0 0,0 0 0 0 0,0 0 0 0 0,0 0 0 0 0,-1 0 0 0 0,1 0 0 0 0,0 0 0 0 0,0 0 1 0 0,0 0-1 0 0,0 0 0 0 0,0 0 0 0 0,0 0-3 0 0,-5 0 30 0 0,-9 0-20 0 0,7 0 47 0 0,4 0 43 0 0,3 0 112 0 0,0 10 323 0 0,0 2-107 0 0,0 1-93 0 0,0 0-76 0 0,0 0-79 0 0,0 0-38 0 0,0 37 351 0 0,2-33-282 0 0,4 1-38 0 0,-1-3-46 0 0,0 17 127 0 0,6 2-4 0 0,-6 10-2 0 0,6 4 0 0 0,-8-23-115 0 0,-1-12-40 0 0,0-1-1 0 0,0 0 1 0 0,1 0 0 0 0,3 6-93 0 0,5 16 233 0 0,-9-26-163 0 0,-1 1 0 0 0,0 0-1 0 0,0-1 1 0 0,-1 5-70 0 0,1 13 136 0 0,6 11 129 0 0,-1 1 11 0 0,-4-13-120 0 0,-2 5 16 0 0,0 0 53 0 0,0 116 1053 0 0,-3-122-1114 0 0,-6 7 40 0 0,7-26-170 0 0,-1 12 125 0 0,3 4-22 0 0,1-12-76 0 0,-1-2-6 0 0,0 6 1 0 0,0-8-8 0 0,0 0 43 0 0,0 2 66 0 0,0-6-153 0 0,0 0 0 0 0,0-1 0 0 0,0 1 0 0 0,0 0 0 0 0,0-1 0 0 0,0 1 0 0 0,0 0-1 0 0,0-1 1 0 0,1 1 0 0 0,-1 0 0 0 0,0-1 0 0 0,0 1 0 0 0,1-1 0 0 0,-1 1 0 0 0,0 0-4 0 0,6 1 3 0 0,-2-4-88 0 0,-1-4-86 0 0,-2 1-87 0 0,-1 5 248 0 0,0 0 1 0 0,-1 0-1 0 0,1 0 0 0 0,0 0 0 0 0,0 0 0 0 0,0 0 0 0 0,0 0 1 0 0,0-1-1 0 0,0 1 0 0 0,0 0 0 0 0,0 0 0 0 0,0 0 0 0 0,0 0 1 0 0,0 0-1 0 0,0 0 0 0 0,0 0 0 0 0,0 0 0 0 0,0 0 1 0 0,0 0-1 0 0,1-1 0 0 0,-1 1 0 0 0,0 0 0 0 0,0 0 0 0 0,0 0 1 0 0,0 0-1 0 0,0 0 0 0 0,0 0 0 0 0,0 0 0 0 0,0 0 0 0 0,0 0 1 0 0,0 0-1 0 0,0 0 0 0 0,0 0 0 0 0,0 0 0 0 0,0 0 1 0 0,0 0-1 0 0,1-1 0 0 0,-1 1 0 0 0,0 0 0 0 0,0 0 0 0 0,0 0 1 0 0,0 0-1 0 0,0 0 0 0 0,0 0 0 0 0,0 0 0 0 0,0 0 0 0 0,0 0 1 0 0,0 0-1 0 0,0 0 0 0 0,1 0 0 0 0,-1 0 0 0 0,0 0 0 0 0,0 0 1 0 0,0 0-1 0 0,0 0 0 0 0,0 0 0 0 0,0 1 10 0 0,1-1-38 0 0,0 0 0 0 0,-1 0-1 0 0,1 0 1 0 0,0 0 0 0 0,-1-1-1 0 0,1 1 1 0 0,0 0 0 0 0,-1 0-1 0 0,1 0 1 0 0,0 0 0 0 0,-1-1-1 0 0,1 1 1 0 0,0 0 0 0 0,-1-1 0 0 0,1 1 38 0 0,-1-1-42 0 0,1 0 1 0 0,-1 1 0 0 0,0-1 0 0 0,1 0 0 0 0,-1 0 0 0 0,0 0 0 0 0,0 1-1 0 0,0-1 1 0 0,0 0 0 0 0,1 0 0 0 0,-1 0 0 0 0,0 0 0 0 0,0 0 0 0 0,-1 0 41 0 0</inkml:trace>
  <inkml:trace contextRef="#ctx0" brushRef="#br0" timeOffset="-1027.78">332 237 6056 0 0,'0'0'176'0'0,"0"0"-37"0"0,0 0 7 0 0,0 0 67 0 0,0 0 193 0 0,0 0 358 0 0,0 0 32 0 0,0 0-28 0 0,0 0-134 0 0,0 0-52 0 0,0 0-8 0 0,0 0-28 0 0,0 0-102 0 0,0 0-42 0 0,0 0-8 0 0,0 0-22 0 0,0 0-84 0 0,0 0-38 0 0,0 0-8 0 0,0 0-16 0 0,0 0-54 0 0,0 0-20 0 0,0 0-6 0 0,-3 0 6 0 0,-7 0 34 0 0,10 0-182 0 0,0 0-1 0 0,-1 0 1 0 0,1 0 0 0 0,0 0-1 0 0,0 0 1 0 0,0 0-1 0 0,0 0 1 0 0,0 0 0 0 0,0 0-1 0 0,0 0 1 0 0,0 0-1 0 0,0 0 1 0 0,0 0 0 0 0,-1 0-1 0 0,1 0 1 0 0,0 0-1 0 0,0 0 1 0 0,0 0 0 0 0,0 0-1 0 0,0 0 1 0 0,0 0-1 0 0,0 0 1 0 0,0 0 0 0 0,0 0-1 0 0,0 0 1 0 0,0 0-1 0 0,0 1 1 0 0,-1-1 0 0 0,1 0-1 0 0,0 0 1 0 0,0 0-1 0 0,0 0 1 0 0,0 0 0 0 0,0 0-1 0 0,0 0 1 0 0,0 0-1 0 0,0 0 1 0 0,0 0 0 0 0,0 0-1 0 0,0 0 1 0 0,0 1 0 0 0,0-1-1 0 0,0 0 1 0 0,0 0-1 0 0,0 0 1 0 0,0 0 0 0 0,0 0-1 0 0,0 0 1 0 0,0 0-1 0 0,0 0 1 0 0,0 0 0 0 0,0 0-1 0 0,0 1 1 0 0,0-1-1 0 0,0 0 1 0 0,0 0 0 0 0,0 0-4 0 0,0 7 182 0 0,0-1-32 0 0,0 8 69 0 0,0 0-76 0 0,0 20 107 0 0,0-23-144 0 0,0 0 35 0 0,0 110 563 0 0,0-114-656 0 0,1-1-1 0 0,0 0 0 0 0,0 0 0 0 0,0 1 0 0 0,2 3-47 0 0,3 14 110 0 0,-4-10-48 0 0,0 1 0 0 0,-1-1-1 0 0,-1 1 1 0 0,-1 9-62 0 0,0 23 151 0 0,0-27-98 0 0,0 20 50 0 0,5-8 31 0 0,1-14-62 0 0,2 15 65 0 0,-5-8-12 0 0,-3-10-44 0 0,1 9 22 0 0,3 0-35 0 0,2-7-32 0 0,-3-11-20 0 0,0 1 0 0 0,-1-1 0 0 0,1 1 0 0 0,-2 0 0 0 0,1-1 0 0 0,-1 1-16 0 0,0 22 56 0 0,-1-15-6 0 0,0 0 0 0 0,2 0 0 0 0,0 0 0 0 0,2 12-50 0 0,3-11 31 0 0,-5-12-26 0 0,0 0 0 0 0,0 0 1 0 0,0 0-1 0 0,0 0 0 0 0,0 0 0 0 0,-1 1 0 0 0,1-1 1 0 0,-1 0-1 0 0,0 4-5 0 0,0 10 32 0 0,-1-7-6 0 0,1 1 0 0 0,0 0 0 0 0,0-1 0 0 0,1 1 0 0 0,2 5-26 0 0,7-5 64 0 0,-9-9-144 0 0,-1 2 74 0 0,0 3 67 0 0,1 5 92 0 0,-1-2-36 0 0,1-7-147 0 0,-1-3-59 0 0,0-3-68 0 0,0-2-81 0 0,0-4-93 0 0,-1-4 34 0 0,-1 5-2 0 0,-1 3-149 0 0,-1 2-96 0 0,1 0-155 0 0,0-7-404 0 0,3-9-500 0 0,0-9-11 0 0</inkml:trace>
  <inkml:trace contextRef="#ctx0" brushRef="#br0" timeOffset="-571.28">363 395 5248 0 0,'0'0'152'0'0,"3"-3"0"0"0,-2 3-103 0 0,0-1-35 0 0,3-3-84 0 0,-2 2 136 0 0,-1 1 19 0 0,0-1 46 0 0,1 1 53 0 0,-1-1 61 0 0,0 2 8 0 0,-1-1-39 0 0,1 0 112 0 0,-1-1-157 0 0,0 1-54 0 0,0-1 6 0 0,0-2-21 0 0,0 3-24 0 0,1 0 55 0 0,9-4 616 0 0,-4-6-117 0 0,4 6-48 0 0,-5-2-181 0 0,-1 2 41 0 0,3 4-175 0 0,-2-2 128 0 0,6-7-62 0 0,-8 7-110 0 0,-1 2-76 0 0,1 0-48 0 0,0 2-46 0 0,-1-1-21 0 0,0-1 44 0 0,3-6 96 0 0,-5 7-163 0 0,0-1 1 0 0,1 1 0 0 0,-1-1 0 0 0,0 1-1 0 0,0-1 1 0 0,1 1 0 0 0,-1 0 0 0 0,0-1-1 0 0,1 1 1 0 0,-1 0 0 0 0,0-1 0 0 0,1 1-1 0 0,-1 0 1 0 0,1-1 0 0 0,-1 1 0 0 0,1 0-1 0 0,-1 0 1 0 0,1 0 0 0 0,-1-1 0 0 0,0 1-1 0 0,1 0 1 0 0,-1 0 0 0 0,1 0 0 0 0,-1 0-1 0 0,1 0 1 0 0,-1 0 0 0 0,1 0 0 0 0,-1 0-1 0 0,1 0 1 0 0,-1 0 0 0 0,1 0 0 0 0,0 0-10 0 0,10-1 157 0 0,2-5 21 0 0,-12 5-156 0 0,1 0 0 0 0,-1 0 0 0 0,1 0 0 0 0,-1 0 0 0 0,1 0 0 0 0,0 1 0 0 0,-1-1 0 0 0,1 1 0 0 0,0-1 0 0 0,0 1 0 0 0,-1 0 0 0 0,1 0 0 0 0,0 0-22 0 0,10-1 125 0 0,10 1 90 0 0,-8 3-99 0 0,8 8-47 0 0,11 5-36 0 0,-23-10-33 0 0,1 0-1 0 0,-1 0 1 0 0,1 1-1 0 0,-2 1 0 0 0,1-1 1 0 0,0 3 0 0 0,-6-6 0 0 0,1 1-1 0 0,-1 1 1 0 0,-1-1 0 0 0,1 1 0 0 0,0-1 0 0 0,5 10-23 0 0,5 2-49 0 0,-9-12 35 0 0,-1 0 0 0 0,1 1 0 0 0,-1 0 0 0 0,3 5 37 0 0,0 0-28 0 0,-5-7 25 0 0,0 0 0 0 0,0 0 0 0 0,0 0 0 0 0,0 0 0 0 0,-1 1 0 0 0,2 3 3 0 0,-3-5 0 0 0,1-1 0 0 0,0 1 0 0 0,0 0 1 0 0,0-1-1 0 0,0 1 0 0 0,0 0 0 0 0,1-1 0 0 0,-1 1 0 0 0,1-1 0 0 0,0 0 0 0 0,0 0 1 0 0,0 1-1 0 0,0-1-1 0 0,-1-1 1 0 0,0 1 0 0 0,1-1 0 0 0,-1 1 0 0 0,0 0 0 0 0,0 0-1 0 0,0 0 1 0 0,0-1 0 0 0,0 1 0 0 0,0 0 0 0 0,-1 0 0 0 0,1 0-1 0 0,-1 0 1 0 0,1 0 0 0 0,-1 1 0 0 0,0-1 0 0 0,0 0 0 0 0,0 0-1 0 0,0 0 1 0 0,0 0 0 0 0,-1 1 0 0 0,1 2 7 0 0,0-1 0 0 0,0 0 0 0 0,0 0 1 0 0,1 1-1 0 0,-1-1 0 0 0,1 0 0 0 0,0 0 0 0 0,1 1-7 0 0,2 3 9 0 0,-3-6-6 0 0,0 1 0 0 0,0-1-1 0 0,1 1 1 0 0,-2-1-1 0 0,1 1 1 0 0,0-1 0 0 0,0 2-3 0 0,-1-3 6 0 0,0 1 0 0 0,0 0 0 0 0,0-1 0 0 0,0 1 0 0 0,0 0 0 0 0,0-1 0 0 0,-1 1 0 0 0,1 0 0 0 0,0-1 0 0 0,-1 1-6 0 0,-3 9 29 0 0,2-9-18 0 0,1 2 0 0 0,0-1 1 0 0,0 0-1 0 0,0 0 0 0 0,0 0 1 0 0,0 0-1 0 0,1 1 0 0 0,-1-1 1 0 0,1 3-12 0 0,0-5 7 0 0,0 1 0 0 0,-1 0 0 0 0,1 0 0 0 0,0-1 0 0 0,-1 1 0 0 0,1 0 0 0 0,-1-1 0 0 0,0 1 1 0 0,1 0-1 0 0,-1-1 0 0 0,0 1 0 0 0,0-1 0 0 0,0 1 0 0 0,0-1 0 0 0,0 1 0 0 0,-1-1 0 0 0,1 0 1 0 0,0 0-1 0 0,-1 1-7 0 0,-11 14 73 0 0,9-9-38 0 0,3-4-20 0 0,0 1 0 0 0,-1-1 0 0 0,0 0 0 0 0,0 0 0 0 0,0 0 1 0 0,0 0-1 0 0,0-1 0 0 0,0 1 0 0 0,-1-1 0 0 0,1 1 0 0 0,-1-1 0 0 0,0 0 1 0 0,-3 2-16 0 0,-15 6 67 0 0,-3-1 42 0 0,17-5-70 0 0,-20 7 63 0 0,17-6-92 0 0,-9 2 13 0 0,4-5 45 0 0,1 0-17 0 0,5 3-33 0 0,7-4-18 0 0,1 0 0 0 0,-1 0 0 0 0,0 0 0 0 0,0 0 0 0 0,1-1 0 0 0,-1 1 0 0 0,0 0 0 0 0,0-1 0 0 0,0 1 0 0 0,0-1 0 0 0,0 0 1 0 0,0 0-1 0 0,-1 0 0 0 0,-61 0 1 0 0,17 0-62 0 0,46 0-82 0 0,1 0 94 0 0,-1 0 64 0 0,1 0 37 0 0,-2 0 201 0 0,1 0-191 0 0,0 0-84 0 0,0 0-34 0 0,1 0-37 0 0,-1 0-25 0 0,1 0-37 0 0,-1 0-40 0 0,0 0-45 0 0,1 0-47 0 0,-1 0-51 0 0,0 0-55 0 0,0 0-59 0 0,1 0 137 0 0,0 0-45 0 0,0 0-40 0 0,0 0-34 0 0,0 0-126 0 0,0 0-34 0 0,0 0-1308 0 0</inkml:trace>
  <inkml:trace contextRef="#ctx0" brushRef="#br0" timeOffset="4879.42">6185 711 7400 0 0,'-26'-14'216'0'0,"14"7"-95"0"0,8 3-37 0 0,-1 0-41 0 0,-9-2-43 0 0,12 1 7 0 0,-1 0 52 0 0,-3 2 106 0 0,-1 1 8 0 0,-6-9 248 0 0,10 9-105 0 0,0 0-115 0 0,0 2-71 0 0,-1 0-63 0 0,1 0-10 0 0,0-1 49 0 0,-3-4 108 0 0,-5-2 150 0 0,10 7-338 0 0,0 0 0 0 0,1 0 0 0 0,-1 0 1 0 0,0 0-1 0 0,0-1 0 0 0,1 1 0 0 0,-1 0 1 0 0,0 0-1 0 0,1 0 0 0 0,-1 1 0 0 0,0-1 0 0 0,0 0 1 0 0,1 0-1 0 0,-1 0 0 0 0,0 0 0 0 0,1 1 0 0 0,-1-1 1 0 0,0 0-27 0 0,-7 5 260 0 0,-2 1 110 0 0,-4-4 45 0 0,13-2-367 0 0,-1 1 0 0 0,1-1 1 0 0,-1 0-1 0 0,1 0 0 0 0,-1 0 0 0 0,1 1 0 0 0,-1-1 1 0 0,1 1-1 0 0,0-1 0 0 0,-1 1 0 0 0,0 0-48 0 0,-3 3 193 0 0,1-1-113 0 0,0 1-72 0 0,4-4-8 0 0,-12 12 165 0 0,0-1-44 0 0,1-2-33 0 0,1 1-1 0 0,0 0 1 0 0,0 1 0 0 0,-4 8-88 0 0,7-10 54 0 0,-5 9 62 0 0,2 2 61 0 0,6-7-87 0 0,4-9-58 0 0,-2 0 1 0 0,1 0 0 0 0,0 0 0 0 0,-1 0-1 0 0,0-1 1 0 0,0 1 0 0 0,0-1 0 0 0,0 1-33 0 0,-5 9 25 0 0,1 1-34 0 0,-6 33-122 0 0,8-29 79 0 0,0 12-22 0 0,5 2 57 0 0,-1-17 29 0 0,0 3 26 0 0,0 11-8 0 0,0-27-23 0 0,0-1 1 0 0,0 1-1 0 0,0 0 0 0 0,0 0 0 0 0,1-1 0 0 0,-1 1 0 0 0,1-1 1 0 0,-1 1-1 0 0,1 0 0 0 0,-1-1 0 0 0,1 1 0 0 0,0-1 0 0 0,0 1 1 0 0,0-1-1 0 0,0 1-7 0 0,4 6 30 0 0,-2-2-1 0 0,-1-1-11 0 0,1-1 0 0 0,-1 1 0 0 0,1-1 0 0 0,0 1-1 0 0,1 1-17 0 0,-3-5 1 0 0,1 0-1 0 0,-1 0 1 0 0,0 0-1 0 0,0 0 1 0 0,1 0-1 0 0,-1 0 1 0 0,1 0-1 0 0,-1 0 1 0 0,1-1-1 0 0,-1 1 1 0 0,1 0-1 0 0,-1-1 1 0 0,1 0-1 0 0,0 1 1 0 0,-1-1-1 0 0,1 0 1 0 0,0 0-1 0 0,-1 1 1 0 0,1-1-1 0 0,12 0-11 0 0,21-1 53 0 0,-32 0-38 0 0,-1 1 1 0 0,0-1 0 0 0,0 0 0 0 0,1 1 0 0 0,-1-1-1 0 0,0 0 1 0 0,0 0 0 0 0,0 0 0 0 0,0-1 0 0 0,0 1-1 0 0,0 0 1 0 0,-1-1 0 0 0,2 0-5 0 0,10-10 43 0 0,6 0-22 0 0,-14 9-18 0 0,1-1 0 0 0,-1 0 0 0 0,0 0 0 0 0,0 0 0 0 0,0-1-3 0 0,19-13 53 0 0,-3 2-46 0 0,-15 9 1 0 0,1-1 0 0 0,-1 0 0 0 0,-1 0 0 0 0,1-1 0 0 0,-2 0 0 0 0,1 0 0 0 0,-1 0 0 0 0,0 0 0 0 0,1-9-8 0 0,6-9 0 0 0,-8 21 0 0 0,0 0 0 0 0,0 0 0 0 0,-1-1 0 0 0,0 1 0 0 0,0-1 0 0 0,-1 0 0 0 0,0 1 0 0 0,0-1 0 0 0,-1 0 0 0 0,2-29 1 0 0,-1 22-3 0 0,-1 0-1 0 0,0 0 0 0 0,-1 0 0 0 0,0 0 1 0 0,-2-7 2 0 0,2 18-7 0 0,-3-10-10 0 0,1 0-1 0 0,1 1 1 0 0,0-1 0 0 0,1-9 17 0 0,-1-8-55 0 0,-5-8 21 0 0,1 3-1 0 0,5 9-20 0 0,-2-13-43 0 0,1 29 54 0 0,-1 1 0 0 0,1 0 1 0 0,-4-5 43 0 0,-5-25-123 0 0,6-3 62 0 0,3-2 64 0 0,3-1 71 0 0,0-6 97 0 0,-1 34-123 0 0,-1-18-20 0 0,5 13-96 0 0,2 7-31 0 0,-5 12 73 0 0,0-1 0 0 0,0 1 1 0 0,0 0-1 0 0,0-1 1 0 0,0 1-1 0 0,-1-1 0 0 0,1 1 1 0 0,-1-2 25 0 0,-3-11-119 0 0,-2 6 79 0 0,0 2 39 0 0,5 7 1 0 0,-1 1 0 0 0,1-1 0 0 0,0 1 0 0 0,0-1 0 0 0,0 1 0 0 0,-1-1 0 0 0,1 1 0 0 0,0-1 0 0 0,0 1 0 0 0,0-1 0 0 0,0 1 0 0 0,0-1 0 0 0,0 1 0 0 0,0-1 0 0 0,0 1 0 0 0,0-1 0 0 0,0 1 0 0 0,1-1 0 0 0,-1 1 0 0 0,0-1 0 0 0,0 1 0 0 0,0-1 0 0 0,1 1 0 0 0,-1-1 1 0 0,0 1-1 0 0,0-1 0 0 0,1 1 0 0 0,-1 0 0 0 0,0-1 0 0 0,1 1 0 0 0,-1 0 0 0 0,1-1 0 0 0,-1 1 0 0 0,0 0 0 0 0,1-1 0 0 0,-1 1 0 0 0,1 0 0 0 0,-1 0 0 0 0,1-1-1 0 0,-1 1 0 0 0,1-1 1 0 0,-1 1-1 0 0,1 0 0 0 0,-1-1 0 0 0,1 1 0 0 0,-1-1 0 0 0,1 1 1 0 0,-1-1-1 0 0,1 1 0 0 0,-1-1 0 0 0,0 1 0 0 0,1-1 0 0 0,-1 0 1 0 0,0 1-1 0 0,0-1 0 0 0,1 0 0 0 0,-1 1 0 0 0,0-1 0 0 0,0 1 1 0 0,0-1 0 0 0,0-2-75 0 0,0 3-1 0 0,0 3-4 0 0,0-2 78 0 0,0 1 0 0 0,1-1 0 0 0,-1 1 0 0 0,0-1 0 0 0,1 1 0 0 0,-1-1 0 0 0,1 0 0 0 0,0 1 0 0 0,-1-1 1 0 0,1 0-1 0 0,0 1 2 0 0,6 12 4 0 0,-5 4-4 0 0,-2-15 0 0 0,0 0 0 0 0,0 1 0 0 0,0-1 0 0 0,0 0 0 0 0,1 1 0 0 0,-1-1 0 0 0,1 0 0 0 0,0 1 0 0 0,7 16 25 0 0,1 5 49 0 0,-6-16-34 0 0,-1-1 0 0 0,0 1 0 0 0,0-1 0 0 0,0 1-1 0 0,-1 0 1 0 0,-1 2-40 0 0,3 23 206 0 0,2-4-68 0 0,-2-18-84 0 0,-1 1-1 0 0,0 0 0 0 0,-1 11-53 0 0,-1 118 221 0 0,0-95-100 0 0,0 0 48 0 0,0-34-117 0 0,-1-1 0 0 0,-1 0 1 0 0,0 0-1 0 0,0 0-52 0 0,-5 26 181 0 0,5-8 38 0 0,2-3-40 0 0,0 45 361 0 0,0-50-412 0 0,0 69 147 0 0,0 57 49 0 0,0-147-324 0 0,1 0 0 0 0,-1 0 0 0 0,0 0 0 0 0,0 0 0 0 0,-1 0 0 0 0,1-1 0 0 0,0 1 0 0 0,0 0 0 0 0,0 0 0 0 0,0 0 0 0 0,-1 0 0 0 0,1-1 0 0 0,0 1 0 0 0,-1 1 0 0 0,-6 0-15 0 0,3-2-40 0 0,5 0-124 0 0,0 0 37 0 0,0 0-52 0 0,1 0 81 0 0,2 0-23 0 0,-2 0 30 0 0,0 0-434 0 0,-2 0-4 0 0</inkml:trace>
  <inkml:trace contextRef="#ctx0" brushRef="#br0" timeOffset="5342.82">6485 821 7224 0 0,'0'0'165'0'0,"0"0"22"0"0,0 0 7 0 0,2 0-23 0 0,6 0-141 0 0,-4 1-29 0 0,-1-1-1 0 0,1 0 1 0 0,-1 0-1 0 0,1 0 1 0 0,0 0-1 0 0,-1-1 1 0 0,1 1-1 0 0,-1-1 1 0 0,2-1-1 0 0,3-2 7 0 0,-3 0 41 0 0,0 2 56 0 0,1 0 75 0 0,2 1 95 0 0,-1 1 25 0 0,-5 1-193 0 0,0-1-1 0 0,0 0 1 0 0,0 0 0 0 0,0 0-1 0 0,1 0 1 0 0,-1-1 0 0 0,0 1-1 0 0,0-1 1 0 0,0 1 0 0 0,1-1-106 0 0,5-4 333 0 0,2-1 113 0 0,4 3 67 0 0,-1 1-23 0 0,-3-4-101 0 0,-2 1-112 0 0,-1 2-18 0 0,-1 0-35 0 0,7-4 138 0 0,-1 2-104 0 0,13-8 263 0 0,-12 8-220 0 0,-5-9-112 0 0,-4 12-181 0 0,1-3 38 0 0,20-11 210 0 0,-17 10-179 0 0,-1 3-41 0 0,-7 3-35 0 0,1 0 1 0 0,-1 0-1 0 0,1 0 1 0 0,-1 0-1 0 0,1 0 1 0 0,-1-1-1 0 0,1 1 1 0 0,-1 0-1 0 0,0 0 1 0 0,1 0-1 0 0,-1-1 1 0 0,1 1-1 0 0,-1 0 1 0 0,0-1-1 0 0,1 1 1 0 0,-1 0 0 0 0,0-1-1 0 0,0 1 1 0 0,1-1-1 0 0,-1 1 1 0 0,0 0-1 0 0,0-1 1 0 0,1 1-1 0 0,-1-1 1 0 0,0 1-1 0 0,0-1 1 0 0,0 1-1 0 0,0 0 1 0 0,0-1-1 0 0,0 1 1 0 0,0-1-1 0 0,0 1 1 0 0,0-1-1 0 0,0 1 1 0 0,0-1 0 0 0,0 1-2 0 0,0 0 1 0 0,0 0 0 0 0,0-1 0 0 0,0 1 0 0 0,0 0 0 0 0,0 0 0 0 0,0 0 0 0 0,0 0 1 0 0,0 0-1 0 0,0 0 0 0 0,0 0 0 0 0,0 0 0 0 0,0 0 0 0 0,0 0 0 0 0,0-1 0 0 0,0 1 1 0 0,0 0-1 0 0,0 0 0 0 0,0 0 0 0 0,0 0 0 0 0,0 0 0 0 0,0 0 0 0 0,0 0 0 0 0,0 0 1 0 0,0 0-1 0 0,0 0 0 0 0,0 0 0 0 0,0-1 0 0 0,0 1 0 0 0,1 0 0 0 0,-1 0 0 0 0,0 0 0 0 0,0 0 1 0 0,0 0-1 0 0,0 0 0 0 0,0 0 0 0 0,0 0 0 0 0,0 0 0 0 0,0 0 0 0 0,0 0 0 0 0,0 0 1 0 0,0 0-1 0 0,1 0 0 0 0,-1 0 0 0 0,0 0 0 0 0,0 0 0 0 0,0 0 0 0 0,0 0 0 0 0,0 0 1 0 0,0 0-1 0 0,0 0 0 0 0,0 0 0 0 0,0 0 0 0 0,0 0 0 0 0,1 0 0 0 0,-1 0 0 0 0,0 0 1 0 0,0 0-2 0 0,4 1 14 0 0,-4-1-13 0 0,0 0-1 0 0,1 0 0 0 0,-1 0 1 0 0,0 0-1 0 0,0 0 0 0 0,0 0 1 0 0,1 0-1 0 0,-1 0 0 0 0,0 0 1 0 0,0 0-1 0 0,0 0 0 0 0,1 0 1 0 0,-1 0-1 0 0,0 0 0 0 0,0 0 0 0 0,0 0 1 0 0,1 0-1 0 0,-1 0 0 0 0,0 0 1 0 0,0 0-1 0 0,0 0 0 0 0,0 0 1 0 0,1-1-1 0 0,-1 1 0 0 0,0 0 1 0 0,0 0-1 0 0,0 0 0 0 0,0 0 1 0 0,1 0-1 0 0,-1 0 0 0 0,0-1 1 0 0,0 1-1 0 0,0 0 0 0 0,0 0 1 0 0,0 0-1 0 0,0 0 0 0 0,0-1 0 0 0,1 1 1 0 0,-1 0-1 0 0,0 0 0 0 0,0 0 1 0 0,0-1-1 0 0,1-9 31 0 0,0-11 43 0 0,-1 20-74 0 0,0 1 1 0 0,0 0-1 0 0,0-1 1 0 0,0 1-1 0 0,0-1 0 0 0,0 1 1 0 0,0-1-1 0 0,0 1 1 0 0,0 0-1 0 0,0-1 0 0 0,0 1 1 0 0,-1-1-1 0 0,1 1 1 0 0,0 0-1 0 0,0-1 0 0 0,0 1 1 0 0,-1 0-1 0 0,1-1 1 0 0,0 1-1 0 0,0 0 1 0 0,-1-1-1 0 0,1 1 0 0 0,0 0 1 0 0,-1-1-1 0 0,1 1 1 0 0,0 0-1 0 0,-1 0 0 0 0,1-1 1 0 0,0 1-1 0 0,-1 0 1 0 0,1 0-1 0 0,-7-5-2 0 0,6 4 2 0 0,1 1 1 0 0,0-1 0 0 0,-1 0 0 0 0,1 0 0 0 0,0 0 0 0 0,0 1 0 0 0,-1-1 0 0 0,1 0 0 0 0,0 0 0 0 0,0 0 0 0 0,0 0 0 0 0,0 0 0 0 0,0 1 0 0 0,0-2-1 0 0,0 1 3 0 0,0 0 0 0 0,0 0 0 0 0,0 1 0 0 0,-1-1 0 0 0,1 0 0 0 0,0 0 0 0 0,-1 1 0 0 0,1-1 0 0 0,-1 0 0 0 0,1 0 0 0 0,0 1 0 0 0,-1-1 0 0 0,0 0 0 0 0,1 1 0 0 0,-1-1 0 0 0,1 1 0 0 0,-1-1 0 0 0,0 1 0 0 0,1-1 0 0 0,-1 1 0 0 0,0-1 0 0 0,1 1 0 0 0,-1 0 0 0 0,0-1 0 0 0,0 1 0 0 0,0 0 0 0 0,1 0 0 0 0,-1-1 0 0 0,0 1 0 0 0,0 0 0 0 0,0 0 0 0 0,1 0 0 0 0,-1 0 0 0 0,0 0-3 0 0,-8 0 16 0 0,0-1-1 0 0,0 1 0 0 0,-5 1-15 0 0,-4 0 36 0 0,12-1-30 0 0,-1 0 0 0 0,0 0 0 0 0,1 1 1 0 0,-1 0-1 0 0,0 0 0 0 0,-1 1-6 0 0,6-1 3 0 0,1 0 0 0 0,-1 0 0 0 0,0 0 0 0 0,0 0 0 0 0,0 0 0 0 0,1 0 0 0 0,-1 1 0 0 0,0-1 0 0 0,1 1 1 0 0,-1-1-1 0 0,0 2-3 0 0,-8 8 4 0 0,7-9 2 0 0,0 1 1 0 0,0-1 0 0 0,0 0-1 0 0,0 0 1 0 0,-1 0 0 0 0,0 1-7 0 0,0-2 20 0 0,1 1 0 0 0,-1 0 0 0 0,1 0 0 0 0,0 0 0 0 0,0 1 0 0 0,-1 0-20 0 0,-8 8 122 0 0,-11 12 84 0 0,13-7-96 0 0,5 11-71 0 0,-11 9 38 0 0,12-25-58 0 0,-3 7 27 0 0,5-2 23 0 0,2-13-56 0 0,0 0 1 0 0,-1 1 0 0 0,1-1 0 0 0,-1 0 0 0 0,0 0-1 0 0,0 0 1 0 0,0 0 0 0 0,0 0-14 0 0,-3 14 49 0 0,8-4 3 0 0,0-5-17 0 0,-3-4-12 0 0,-1 0 0 0 0,1 0 0 0 0,-1 1 0 0 0,0-1 0 0 0,0 4-23 0 0,0-4 25 0 0,0 0 0 0 0,0 1 1 0 0,1-1-1 0 0,-1 0 0 0 0,2 4-25 0 0,4 7 90 0 0,-5-12-71 0 0,0 1 1 0 0,0-1 0 0 0,0 0-1 0 0,0 1 1 0 0,0-1 0 0 0,-1 1-1 0 0,1-1 1 0 0,-1 2-20 0 0,0-3 9 0 0,0 0-1 0 0,0-1 1 0 0,0 1 0 0 0,1 0-1 0 0,-1 0 1 0 0,1 0 0 0 0,-1-1-1 0 0,1 1 1 0 0,0 0 0 0 0,0 0-9 0 0,0 1 12 0 0,1-1 0 0 0,0 1 0 0 0,0-1 0 0 0,0 1 0 0 0,0-1 0 0 0,1 0 1 0 0,1 1-13 0 0,-2-1 10 0 0,0 0 1 0 0,0 0-1 0 0,0 0 0 0 0,0 0 1 0 0,0 0-1 0 0,0 0 1 0 0,-1 0-1 0 0,1 0 1 0 0,-1 1-1 0 0,0-1 1 0 0,2 3-11 0 0,-1 7 50 0 0,-2-11-41 0 0,1 0-1 0 0,-1 0 0 0 0,0 0 1 0 0,0 0-1 0 0,0-1 0 0 0,1 1 1 0 0,-1 0-1 0 0,0 0 0 0 0,1 0 1 0 0,-1 0-1 0 0,1 0 0 0 0,-1-1 1 0 0,1 1-9 0 0,10 7 131 0 0,9 4 38 0 0,5 2-44 0 0,-2-5-98 0 0,-19-7-33 0 0,0-1 0 0 0,0 1 0 0 0,0-1 0 0 0,0 0 0 0 0,0 0 0 0 0,0 0 0 0 0,0-1 0 0 0,1 0 0 0 0,1 1 6 0 0,54-1-11 0 0,-58 0 14 0 0,-1 0 0 0 0,1-1-1 0 0,0 1 1 0 0,-1 0 0 0 0,1 0-1 0 0,0-1 1 0 0,-1 1-1 0 0,1-1 1 0 0,0 1 0 0 0,-1-1-1 0 0,1 0 1 0 0,-1 1-1 0 0,1-1 1 0 0,-1 0-3 0 0,12-6 47 0 0,16 2 11 0 0,47-21 6 0 0,-73 25-60 0 0,12-5-19 0 0,1-6-101 0 0,-9 7 122 0 0,-2 2-44 0 0,0 0-57 0 0,-1 1-84 0 0,0 0-45 0 0,0 0-85 0 0,-1 0-99 0 0,0 0-112 0 0,-1 1 214 0 0,-1 0-33 0 0,1 0-35 0 0,-1 0-37 0 0,0-1-37 0 0,0 1-41 0 0,0-1-41 0 0,0 1-43 0 0,1-5-1558 0 0,-1-4-1211 0 0</inkml:trace>
  <inkml:trace contextRef="#ctx0" brushRef="#br0" timeOffset="5759.59">7526 853 9728 0 0,'0'0'222'0'0,"0"0"30"0"0,0 0 18 0 0,0 0-117 0 0,3 0-80 0 0,1-1-37 0 0,7-1-26 0 0,-5 0 29 0 0,1 0 77 0 0,0-1 59 0 0,-1 2 40 0 0,0-1 0 0 0,0 1-1 0 0,0 0 1 0 0,0 0 0 0 0,5 1-215 0 0,-6 0 267 0 0,1 0-40 0 0,1 0 45 0 0,1 0-60 0 0,10-3 259 0 0,-7-2-235 0 0,0 0-57 0 0,17-1 117 0 0,4-4-28 0 0,0 5-20 0 0,-1-6-67 0 0,1 6-28 0 0,-16 0-80 0 0,-9 3-41 0 0,-1 0 0 0 0,1 1 0 0 0,-1 0 0 0 0,1 0 0 0 0,0 0 1 0 0,0 1-33 0 0,8 0 20 0 0,-7 0-20 0 0,-1 0 1 0 0,1 0 0 0 0,0 0 0 0 0,0-1 0 0 0,1-1-1 0 0,-5 1 41 0 0,0 0-34 0 0,0 0-38 0 0,0-1-40 0 0,2 1-95 0 0,-1-1-88 0 0,1 1-94 0 0,-1 0-102 0 0,1-1-108 0 0,0 2-117 0 0,0-1-123 0 0,-2 1 350 0 0,-1 0-33 0 0,10 0-1387 0 0,6 0-1072 0 0</inkml:trace>
  <inkml:trace contextRef="#ctx0" brushRef="#br0" timeOffset="7410.83">9608 584 7920 0 0,'0'14'174'0'0,"0"-14"-170"0"0,0 0 0 0 0,0 0-1 0 0,0 0 1 0 0,0 0-1 0 0,0 0 1 0 0,0 0-1 0 0,0 0 1 0 0,0 0-1 0 0,0 0 1 0 0,0 0 0 0 0,0 1-1 0 0,0-1 1 0 0,0 0-1 0 0,0 0 1 0 0,0 0-1 0 0,0 0 1 0 0,0 0-1 0 0,0 0 1 0 0,0 0 0 0 0,0 0-1 0 0,0 0 1 0 0,0 0-1 0 0,0 0 1 0 0,0 1-1 0 0,1-1 1 0 0,-1 0-1 0 0,0 0 1 0 0,0 0 0 0 0,0 0-1 0 0,0 0 1 0 0,0 0-1 0 0,0 0 1 0 0,0 0-1 0 0,0 0 1 0 0,0 0-1 0 0,0 0 1 0 0,0 0 0 0 0,0 0-1 0 0,0 0 1 0 0,1 0-1 0 0,-1 0 1 0 0,0 0-1 0 0,0 0 1 0 0,0 0-1 0 0,0 0 1 0 0,0 0 0 0 0,0 0-1 0 0,0 0 1 0 0,0 0-1 0 0,0 0 1 0 0,0 0-1 0 0,1 0 1 0 0,-1 0-1 0 0,0 0 1 0 0,0 0 0 0 0,0 0-1 0 0,0 0-3 0 0,0 0 5 0 0,1 0 0 0 0,-1 0 1 0 0,1 0-1 0 0,-1 0 0 0 0,0 0 0 0 0,1 0 0 0 0,-1 0 1 0 0,1 0-1 0 0,-1 0 0 0 0,0 0 0 0 0,1 0 0 0 0,-1 0 1 0 0,1 0-1 0 0,-1 0 0 0 0,0 0 0 0 0,1 0 0 0 0,-1 1 1 0 0,0-1-1 0 0,1 0 0 0 0,-1 0 0 0 0,0 0 1 0 0,1 1-1 0 0,-1-1 0 0 0,0 0 0 0 0,1 0 0 0 0,-1 1 1 0 0,0-1-1 0 0,0 0 0 0 0,1 1 0 0 0,-1-1 0 0 0,0 0 1 0 0,0 1-1 0 0,0-1 0 0 0,1 1-5 0 0,-6 11 180 0 0,2-5-121 0 0,2 0-36 0 0,5 5-23 0 0,-3-11 0 0 0,0 1 0 0 0,-1-1 0 0 0,1 1 0 0 0,0 0 0 0 0,-1-1 0 0 0,1 1 0 0 0,-1 0 0 0 0,1 0 0 0 0,-1-1 0 0 0,0 2 0 0 0,1 8 19 0 0,1-2 41 0 0,1-2 41 0 0,0 0 45 0 0,1 4 182 0 0,-3-8-229 0 0,2 6 225 0 0,0-3-34 0 0,1 2 98 0 0,4 0-38 0 0,5 11 474 0 0,-2 3-61 0 0,-4-7-284 0 0,1-1-53 0 0,2-1-63 0 0,4-4-73 0 0,-3-4-77 0 0,-10-5-192 0 0,0 0 0 0 0,0 1 0 0 0,0-1 0 0 0,0 1 0 0 0,0-1 0 0 0,0 1 0 0 0,0-1-1 0 0,0 1 1 0 0,0 0 0 0 0,0 0 0 0 0,0-1 0 0 0,0 1 0 0 0,0 0 0 0 0,0 0 0 0 0,-1 0 0 0 0,1 0 0 0 0,0 0 0 0 0,0 1-21 0 0,3 8 191 0 0,-3-9-165 0 0,-1 0 0 0 0,0 0 0 0 0,1 0 0 0 0,0 1 0 0 0,-1-1 0 0 0,1 0 1 0 0,-1 0-1 0 0,1 0 0 0 0,0 0 0 0 0,0 0 0 0 0,0 0 0 0 0,0 0 0 0 0,0 0 0 0 0,0 0 0 0 0,0 0 0 0 0,0-1 0 0 0,0 1 0 0 0,1 0-26 0 0,12 1 268 0 0,-8-1-144 0 0,7 3 356 0 0,-9-1-314 0 0,-1 0-88 0 0,0-1-100 0 0,1 1 183 0 0,0-2-84 0 0,3-2-13 0 0,-6 1-40 0 0,1 0 153 0 0,0 1 37 0 0,0-1-89 0 0,1-1-58 0 0,5-1-1 0 0,-7 1-4 0 0,7-4 76 0 0,-7 4-108 0 0,1 0-1 0 0,-1 1 0 0 0,1-1 1 0 0,-1 0-1 0 0,1 0 1 0 0,-1 1-1 0 0,1-1 0 0 0,-1 1 1 0 0,1-1-1 0 0,0 1 1 0 0,-1 0-1 0 0,1-1 0 0 0,0 1 1 0 0,0 0-30 0 0,-2 0 10 0 0,1 0 0 0 0,0 0 0 0 0,0 0 0 0 0,0 0 1 0 0,0-1-1 0 0,-1 1 0 0 0,1 0 0 0 0,0 0 0 0 0,0-1 0 0 0,-1 1 0 0 0,1 0 1 0 0,0-1-1 0 0,0 1 0 0 0,-1-1 0 0 0,1 1 0 0 0,-1-1 0 0 0,1 0-10 0 0,1-1 24 0 0,0 0-1 0 0,0-1 0 0 0,0 1 0 0 0,-1-1 1 0 0,1 0-1 0 0,0-2-23 0 0,1 0 26 0 0,-3-1 6 0 0,1-1 4 0 0,3 1 38 0 0,-3 5-72 0 0,9-13 30 0 0,-10 13-28 0 0,1 1 0 0 0,-1-1-1 0 0,0 0 1 0 0,0 1 0 0 0,0-1 0 0 0,0 0-1 0 0,0 0 1 0 0,0 1 0 0 0,0-1-1 0 0,0 0 1 0 0,0 0 0 0 0,0 1 0 0 0,0-1-1 0 0,-1 0 1 0 0,1 1 0 0 0,0-1-1 0 0,0 0 1 0 0,-1 0-4 0 0,-4-7 35 0 0,4 7-33 0 0,0-1 1 0 0,1 1-1 0 0,-1 0 1 0 0,0-1-1 0 0,0 1 1 0 0,1-1-1 0 0,-1 0 1 0 0,1 1-1 0 0,-1-1 1 0 0,1 1-1 0 0,0-1 0 0 0,-1 0 1 0 0,1 1-1 0 0,0-1-2 0 0,0-5 1 0 0,1 4 0 0 0,-1 1 0 0 0,0 0 0 0 0,0 0 0 0 0,0 0 0 0 0,-1 0 0 0 0,1 0 0 0 0,0-1 0 0 0,-1 1 0 0 0,1 0 0 0 0,-1-1-1 0 0,-9-13 40 0 0,6 10-35 0 0,1-1-1 0 0,-1 0 0 0 0,-2-7-4 0 0,3 1-1 0 0,-3-6 0 0 0,-3 6-37 0 0,4 8-68 0 0,-5-9-34 0 0,8 9 72 0 0,-1 1-35 0 0,0-3-134 0 0,1 4 69 0 0,1 0-41 0 0,-1 0-35 0 0,1 0-47 0 0,0 2 14 0 0,1-1-40 0 0,-1 1-38 0 0,1-1-34 0 0,-1 0-250 0 0,1 0-56 0 0,0-1-816 0 0,0 3 1511 0 0,0-2-2151 0 0,0 1-1220 0 0</inkml:trace>
  <inkml:trace contextRef="#ctx0" brushRef="#br0" timeOffset="9910.37">11849 458 7688 0 0,'0'3'166'0'0,"0"-1"-156"0"0,0 2 68 0 0,0 12 333 0 0,0-9-322 0 0,2 9-51 0 0,9 2-38 0 0,-8-5 40 0 0,-1-5 28 0 0,0 0 34 0 0,2 0 36 0 0,3 0 36 0 0,-5-7-93 0 0,-1 1-1 0 0,1 0 1 0 0,-1 0-1 0 0,1 0 0 0 0,-1 0 1 0 0,0 0-1 0 0,0 1 1 0 0,0-1-1 0 0,0 0 0 0 0,0 1-80 0 0,2 10 357 0 0,-1 1-39 0 0,0-3-92 0 0,0 0-33 0 0,2-1-38 0 0,1 0-40 0 0,5 9 243 0 0,-5-4-80 0 0,-2-2-84 0 0,8 8 204 0 0,-6 5-39 0 0,5-5-20 0 0,-4 6-3 0 0,4-6-22 0 0,-5 8-88 0 0,0-14-140 0 0,1 7 96 0 0,-3 6 87 0 0,-3-13-194 0 0,0 11 73 0 0,0 2 48 0 0,0-1 58 0 0,0-2 68 0 0,-3-19-146 0 0,-8 7-19 0 0,9 0-68 0 0,2-11 7 0 0,0-2 0 0 0,-3-2-6 0 0,-7-9-6 0 0,6 6-24 0 0,3-2-48 0 0,0 1 0 0 0,-3-2 19 0 0,3 6-23 0 0,0 1-1 0 0,0 0 0 0 0,0-1 0 0 0,0 1 1 0 0,0-1-1 0 0,1 1 0 0 0,-1-1 0 0 0,1 0 1 0 0,-1 1-1 0 0,1-1 0 0 0,0 1 0 0 0,-1-1 1 0 0,1 0-1 0 0,0 0-7 0 0,0 0 1 0 0,0 0 0 0 0,0-1 0 0 0,0 1-1 0 0,0-1 1 0 0,-1 1 0 0 0,1 0 0 0 0,-1-1 0 0 0,0 1 0 0 0,0 0 0 0 0,0-1 0 0 0,0 1 0 0 0,0 0-1 0 0,-1-1 0 0 0,1 1 1 0 0,0-1 0 0 0,0 1 0 0 0,0-1 0 0 0,0 0 0 0 0,1 1 0 0 0,-1-1 0 0 0,1 0 0 0 0,0 1-1 0 0,-1-1 1 0 0,1 0 0 0 0,1 0-1 0 0,-2-5 13 0 0,0 1-1 0 0,0-1 1 0 0,0 1-1 0 0,-3-6-12 0 0,2 5 1 0 0,0-1 0 0 0,0 1 0 0 0,1 0-1 0 0,0-8 0 0 0,1-63 6 0 0,0-1-77 0 0,0 2-106 0 0,0 40 40 0 0,0 0-37 0 0,3 3-11 0 0,-1 26 125 0 0,1 0 0 0 0,0 0 0 0 0,1-3 61 0 0,10-27-129 0 0,-12 27 98 0 0,-1 8 16 0 0,0 0 0 0 0,0 0 0 0 0,0 1 0 0 0,1-1 1 0 0,-1 0-1 0 0,1 1 0 0 0,0-1 0 0 0,0 1 1 0 0,1-2 13 0 0,11-17-53 0 0,6-17 22 0 0,-19 38 27 0 0,0 0 1 0 0,0-1 0 0 0,0 1 0 0 0,1 0 0 0 0,-1 0 0 0 0,0 0 0 0 0,0 0 0 0 0,1 0 0 0 0,-1 0 0 0 0,0 0 0 0 0,1 1 0 0 0,-1-1 0 0 0,1 0 0 0 0,-1 1 0 0 0,1-1 0 0 0,0 1 0 0 0,-1-1 0 0 0,1 1 3 0 0,20-1-27 0 0,-9 5-25 0 0,-6-1 44 0 0,22 14-58 0 0,-21-8 62 0 0,-7-7 4 0 0,0 0 0 0 0,1 0 0 0 0,-1 0 0 0 0,0 0 0 0 0,0 0 0 0 0,1 0 0 0 0,-1 0 0 0 0,1 0 0 0 0,0-1 0 0 0,0 1 0 0 0,-1-1 0 0 0,1 1 0 0 0,0-1 0 0 0,2 1 0 0 0,3 3 0 0 0,-6-5-2 0 0,1 2 0 0 0,-1-1 1 0 0,1 0-1 0 0,-1 0 1 0 0,0 0-1 0 0,0 1 0 0 0,0-1 1 0 0,0 0-1 0 0,0 1 1 0 0,0-1-1 0 0,0 1 0 0 0,0-1 1 0 0,-1 1-1 0 0,1 0 1 0 0,0-1-1 0 0,-1 1 0 0 0,1 0 1 0 0,-1-1-1 0 0,0 1 1 0 0,0 0-1 0 0,0 0 2 0 0,3 10-20 0 0,-1-7 13 0 0,0 0 0 0 0,1 0 0 0 0,0 0-1 0 0,-1 0 1 0 0,3 1 7 0 0,7 13-28 0 0,-9-12 23 0 0,0 0 0 0 0,-1 0-1 0 0,0 0 1 0 0,0 0 0 0 0,-1 1-1 0 0,1-1 1 0 0,-1 5 5 0 0,-1 53-46 0 0,0-37 55 0 0,0-26-9 0 0,0 0 0 0 0,0-1 0 0 0,0 1 0 0 0,-1 0 0 0 0,1-1 0 0 0,0 1 0 0 0,-1 0 0 0 0,1-1 0 0 0,-1 1 0 0 0,0-1 0 0 0,1 1 0 0 0,-1 0 0 0 0,0-1 0 0 0,0 0 0 0 0,-1 2 0 0 0,-2 4 0 0 0,-17 41 74 0 0,20-47-71 0 0,0 0 0 0 0,1 0-1 0 0,-1 0 1 0 0,0-1-1 0 0,0 1 1 0 0,1 0 0 0 0,-1 0-1 0 0,0-1 1 0 0,0 1 0 0 0,0 0-1 0 0,0-1 1 0 0,0 1 0 0 0,0-1-1 0 0,0 1 1 0 0,0-1 0 0 0,-1 1-3 0 0,-9 5 24 0 0,5 5 36 0 0,5-10-57 0 0,1 0 1 0 0,0 1 0 0 0,-1-1 0 0 0,1 0-1 0 0,-1 0 1 0 0,0 0 0 0 0,1-1 0 0 0,-1 1-1 0 0,0 0 1 0 0,1 0 0 0 0,-1 0 0 0 0,0 0 0 0 0,0-1-1 0 0,0 1 1 0 0,0 0 0 0 0,0 0-4 0 0,-8 3 13 0 0,-14 7 87 0 0,-8-5 174 0 0,24-3-204 0 0,-6 4 20 0 0,3-4-90 0 0,1-3-61 0 0,0-3-70 0 0,-4-7-63 0 0,11 7 65 0 0,2 3 12 0 0,-3 0-168 0 0,1 0 34 0 0,0 0 106 0 0,0 0 71 0 0,-2-1-17 0 0,2 0 37 0 0,1 0-33 0 0,-15-12-470 0 0</inkml:trace>
  <inkml:trace contextRef="#ctx0" brushRef="#br0" timeOffset="11113.9">13489 285 7200 0 0,'0'0'165'0'0,"0"-3"22"0"0,0-8 6 0 0,0 11-190 0 0,0 0 0 0 0,0 0 0 0 0,1 0 0 0 0,-1 0 0 0 0,0 0-1 0 0,0 0 1 0 0,0 0 0 0 0,0 0 0 0 0,0 0 0 0 0,0 0 0 0 0,0 0 0 0 0,0-1 0 0 0,0 1 0 0 0,0 0 0 0 0,0 0 0 0 0,0 0-1 0 0,0 0 1 0 0,0 0 0 0 0,-1 0 0 0 0,1 0 0 0 0,0 0 0 0 0,0 0 0 0 0,0 0 0 0 0,0-1 0 0 0,0 1 0 0 0,0 0-1 0 0,0 0 1 0 0,0 0 0 0 0,0 0 0 0 0,0 0 0 0 0,0 0 0 0 0,0 0 0 0 0,0 0 0 0 0,0 0 0 0 0,0 0 0 0 0,0 0-1 0 0,-1 0 1 0 0,1 0 0 0 0,0 0 0 0 0,0 0 0 0 0,0 0 0 0 0,0 0 0 0 0,0 0 0 0 0,0 0 0 0 0,0 0 0 0 0,0 0-1 0 0,0 0 1 0 0,0 0 0 0 0,-1 0 0 0 0,1 0 0 0 0,0 0 0 0 0,0 0 0 0 0,0 0 0 0 0,0 0 0 0 0,0 0 0 0 0,0 0-1 0 0,0 0-2 0 0,-7-2 35 0 0,1-4-42 0 0,-1 0 28 0 0,0 4 65 0 0,5 2 79 0 0,-1-3 189 0 0,-1 0-51 0 0,-12-5 341 0 0,11 6-409 0 0,-2 1 43 0 0,0 0 98 0 0,0 2 90 0 0,0 0 109 0 0,3 0-241 0 0,1 1 35 0 0,-5 3-6 0 0,-2 1 154 0 0,-4-4 48 0 0,5-1-333 0 0,4 5-4 0 0,1 0-81 0 0,-9-1 57 0 0,-6 9 46 0 0,3 5 66 0 0,7-5-51 0 0,3 3 56 0 0,-4 2-86 0 0,-5 0-59 0 0,-5 7-14 0 0,18-23-146 0 0,0 0-1 0 0,0 0 1 0 0,0 0 0 0 0,1 1 0 0 0,-1-1 0 0 0,1 0 0 0 0,0 1 0 0 0,0 0 0 0 0,1-1 0 0 0,-1 1 0 0 0,1-1 0 0 0,-1 3-16 0 0,0 2 26 0 0,0 0 1 0 0,0 0 0 0 0,-1 0 0 0 0,0 0 0 0 0,-3 7-27 0 0,4-12 5 0 0,0 1 14 0 0,0 0 0 0 0,0 0-1 0 0,0 0 1 0 0,1 0-1 0 0,0 3-18 0 0,1 17 38 0 0,-1-12-41 0 0,0-10 3 0 0,0 1 0 0 0,1-1 0 0 0,-1 1 0 0 0,0-1 0 0 0,1 0 0 0 0,0 1 0 0 0,-1-1 0 0 0,1 0 0 0 0,0 1 0 0 0,0-1 0 0 0,0 0 0 0 0,1 2 0 0 0,8 17 0 0 0,-8-16 0 0 0,-1 1 0 0 0,1 0 0 0 0,0 0 0 0 0,1 0 0 0 0,0 0 0 0 0,0-1 0 0 0,0 1 0 0 0,0-1 0 0 0,4 4 0 0 0,0-2 0 0 0,-6-4 0 0 0,2-1 0 0 0,-1 0 0 0 0,0 0 0 0 0,0 0 0 0 0,1 0 0 0 0,-1 0 0 0 0,1 0 0 0 0,-1 0 0 0 0,1-1 0 0 0,1 1 1 0 0,9 1-2 0 0,-11-2 1 0 0,1-1 0 0 0,-1 0 0 0 0,0 1 0 0 0,0 0 0 0 0,1 0 0 0 0,-1 0 0 0 0,0 0 0 0 0,0 0 0 0 0,0 0 0 0 0,0 0 0 0 0,0 1 0 0 0,0-1 0 0 0,0 1 0 0 0,0-1 1 0 0,4 5-88 0 0,0-2 42 0 0,15 3 4 0 0,-10-6-24 0 0,1-1-98 0 0,-4-1-27 0 0,0 1-83 0 0,-2 0 24 0 0,0-1-53 0 0,1 1-60 0 0,-1 0-64 0 0,-4 0 67 0 0,1 0-51 0 0,0 0-47 0 0,-1 0-39 0 0,2 0-144 0 0,0 0-41 0 0,0 0-173 0 0,3 0-470 0 0</inkml:trace>
  <inkml:trace contextRef="#ctx0" brushRef="#br0" timeOffset="11571.24">14042 411 8176 0 0,'0'-3'182'0'0,"0"-3"-62"0"0,0-18 292 0 0,-1 16-315 0 0,-1 2-60 0 0,-9-10-37 0 0,9 6 21 0 0,2 4 55 0 0,0 6-76 0 0,-1-7 251 0 0,1 6-219 0 0,-1 0-1 0 0,1 1 0 0 0,0-1 1 0 0,-1 1-1 0 0,1-1 1 0 0,0 1-1 0 0,-1-1 0 0 0,1 0 1 0 0,0 1-1 0 0,-1 0 0 0 0,1-1 1 0 0,-1 1-1 0 0,1-1 0 0 0,-1 1 1 0 0,0 0-1 0 0,1-1-31 0 0,-3-1 255 0 0,0-1 91 0 0,2 1-128 0 0,1 0 36 0 0,-1-1 38 0 0,1-1 45 0 0,-3 7 169 0 0,-11 7-22 0 0,2-7-68 0 0,7 0-8 0 0,-11 6-112 0 0,0 0-90 0 0,6 2-42 0 0,5-2-48 0 0,-1 3-9 0 0,-2 1-48 0 0,5-6-33 0 0,-1 0-1 0 0,1 0 1 0 0,0 0 0 0 0,1 2-26 0 0,-1-2 21 0 0,0 0 0 0 0,0 0 0 0 0,0 0 0 0 0,-1 2-21 0 0,2-7 2 0 0,-21 36 55 0 0,22-34-52 0 0,0 0 1 0 0,-1-1 0 0 0,1 1-1 0 0,1 0 1 0 0,-1 0 0 0 0,1 0-1 0 0,-1 0 1 0 0,1 3-6 0 0,-3 14 52 0 0,-3-5-36 0 0,5-14-16 0 0,0 0 1 0 0,0 1-1 0 0,0-1 1 0 0,0 0-1 0 0,1 1 1 0 0,-1-1-1 0 0,1 1 1 0 0,-1-1-1 0 0,1 1 1 0 0,0-1 0 0 0,0 1-1 0 0,0-1 1 0 0,0 1-1 0 0,0-1 1 0 0,1 1-1 0 0,-1-1 1 0 0,1 1-1 0 0,0 1 0 0 0,10 24 43 0 0,-6-1-32 0 0,2-22-9 0 0,-4-2 6 0 0,3 7 35 0 0,23 6 34 0 0,-26-15-68 0 0,0 0 0 0 0,0 0-1 0 0,0-1 1 0 0,0 1 0 0 0,0-1-1 0 0,1 0 1 0 0,-1 0 0 0 0,0 0 0 0 0,0 0-1 0 0,1-1-8 0 0,8 1 23 0 0,4-3 57 0 0,5-8 30 0 0,4-1-43 0 0,-8 3 6 0 0,-16 9-70 0 0,0-1 1 0 0,0 0-1 0 0,0 0 0 0 0,0 1 0 0 0,0-1 1 0 0,0 0-1 0 0,0 0 0 0 0,0 0 0 0 0,0 0 1 0 0,0 0-1 0 0,-1-1 0 0 0,1 1 0 0 0,0 0 1 0 0,-1 0-1 0 0,1 0 0 0 0,-1-1 0 0 0,1 1 1 0 0,-1 0-1 0 0,0 0 0 0 0,0-1 0 0 0,1 1-3 0 0,1-7 2 0 0,0 3-1 0 0,0 0 0 0 0,1 0 0 0 0,-1 1 0 0 0,1-1 0 0 0,0 1 1 0 0,0 0-1 0 0,0 0 0 0 0,1 0 0 0 0,0-1-1 0 0,-2 4 3 0 0,-1-1 0 0 0,0 1 1 0 0,1-1-1 0 0,-1 1 0 0 0,0-1 0 0 0,0 0 0 0 0,0 1 0 0 0,0-1 1 0 0,0 0-1 0 0,0 0 0 0 0,0-1-3 0 0,1-26 19 0 0,-1 22-19 0 0,0 1 0 0 0,0-1 0 0 0,0 1 0 0 0,1-1 0 0 0,1-2 0 0 0,-1 4 0 0 0,-1 1 0 0 0,0-1 0 0 0,0 0 0 0 0,0 0 0 0 0,0-2 0 0 0,-2-4 1 0 0,1 9-2 0 0,0 0-1 0 0,0 0 1 0 0,0 0-1 0 0,0 0 1 0 0,0 0-1 0 0,0 0 1 0 0,1 0-1 0 0,-1 1 1 0 0,1-1-1 0 0,-1 0 1 0 0,1-1 1 0 0,10-15-59 0 0,-9-6 58 0 0,-2 64-23 0 0,0-39 20 0 0,0 1 1 0 0,0 0-1 0 0,0 0 1 0 0,0-1-1 0 0,0 1 0 0 0,-1 0 1 0 0,1-1-1 0 0,-1 1 1 0 0,1-1-1 0 0,-1 1 0 0 0,0-1 1 0 0,0 1-1 0 0,1-1 1 0 0,-2 1 3 0 0,-4 11 7 0 0,5-11-2 0 0,1 1 0 0 0,-1 0 0 0 0,0 0 0 0 0,1 0-1 0 0,0 0 1 0 0,0 0 0 0 0,0 0 0 0 0,0 0 0 0 0,0 0 0 0 0,0 0 0 0 0,1 0-1 0 0,-1-1 1 0 0,1 1 0 0 0,0 1-5 0 0,1 0 8 0 0,0-1-1 0 0,0 1 0 0 0,-1 0 1 0 0,1-1-1 0 0,-1 1 0 0 0,0 0 1 0 0,0 0-1 0 0,-1 0 0 0 0,1 0 1 0 0,-1 3-8 0 0,0-5 0 0 0,1 1 0 0 0,-1-1 0 0 0,0 1 0 0 0,0-1 0 0 0,1 0 0 0 0,0 1 0 0 0,-1-1 0 0 0,1 0 0 0 0,0 1 0 0 0,0-1 0 0 0,0 0 0 0 0,1 2 0 0 0,8 17 0 0 0,-10-20 0 0 0,1 1 0 0 0,0 0 0 0 0,-1 0 0 0 0,1 0 0 0 0,0-1 0 0 0,0 1 0 0 0,0 0 0 0 0,0-1 0 0 0,0 1 0 0 0,1-1 0 0 0,-1 1 0 0 0,0-1 0 0 0,1 1 0 0 0,-1-1 0 0 0,1 0 0 0 0,0 0 0 0 0,-1 0 0 0 0,1 0 0 0 0,0 0 0 0 0,-1 0 0 0 0,3 0 0 0 0,-3 0 0 0 0,1 1 0 0 0,0-1 0 0 0,-1 0 0 0 0,1 1 0 0 0,-1-1 0 0 0,0 1 0 0 0,1 0 0 0 0,-1-1 0 0 0,0 1 0 0 0,0 0 0 0 0,0 0 0 0 0,0 0 0 0 0,0 1 0 0 0,0 0 0 0 0,1 0 0 0 0,-1 0 0 0 0,1 0 0 0 0,0 0 0 0 0,0-1 0 0 0,1 2 0 0 0,13 9 0 0 0,-13-12-17 0 0,-1 0-34 0 0,1 1-75 0 0,-2-1-68 0 0,1-1-70 0 0,-1 1-73 0 0,0 1-76 0 0,0-1-78 0 0,0 1-81 0 0,0 0-83 0 0,0 1 118 0 0,0-1-46 0 0,4 5-1284 0 0,4 2-1070 0 0,-9-9 2925 0 0</inkml:trace>
  <inkml:trace contextRef="#ctx0" brushRef="#br0" timeOffset="14994.73">18696 127 8288 0 0,'0'0'190'0'0,"0"0"28"0"0,0 0 7 0 0,0 0-70 0 0,0 3-2 0 0,0 0-5 0 0,1 0 98 0 0,0 1 61 0 0,3 3 492 0 0,-2-3-380 0 0,-1-2-267 0 0,1 0-47 0 0,-1 0-58 0 0,0-1-66 0 0,1 5 338 0 0,-1 0-40 0 0,-1 6 179 0 0,-1-2-172 0 0,4 6 89 0 0,1-5-203 0 0,1-1-21 0 0,-3-2-12 0 0,0 1 19 0 0,-2 1 56 0 0,0 4 18 0 0,0 11 75 0 0,3 9 74 0 0,3-11-80 0 0,-5-16-201 0 0,1-1 1 0 0,-1 0-1 0 0,0 0 1 0 0,0 1-1 0 0,0-1 1 0 0,-1 2-101 0 0,1 5 110 0 0,0 0 0 0 0,1 0 0 0 0,1-1 0 0 0,2 9-110 0 0,-4-17 21 0 0,0 2 24 0 0,0-1 0 0 0,-1 1 0 0 0,1-1 1 0 0,-1 5-46 0 0,2 21 169 0 0,3-14-89 0 0,-3-11-43 0 0,0 1 0 0 0,-1-1-1 0 0,1 1 1 0 0,-2 0 0 0 0,1-1-1 0 0,-1 1-36 0 0,0 8 70 0 0,0-7-27 0 0,0 0-1 0 0,0 0 0 0 0,1-1 1 0 0,0 1-1 0 0,0 1-42 0 0,5 7 59 0 0,0 1 9 0 0,-5-2 11 0 0,-1-14-67 0 0,0 1-1 0 0,1 0 0 0 0,-1 0 0 0 0,0 0 0 0 0,1-1 0 0 0,-1 1 0 0 0,1 0 0 0 0,0-1 0 0 0,-1 1 0 0 0,1 0 0 0 0,0-1 0 0 0,0 1 0 0 0,0-1-11 0 0,0 1 12 0 0,0-1-1 0 0,0 1 0 0 0,0-1 0 0 0,0 1 0 0 0,-1 0 0 0 0,1-1 0 0 0,-1 1 0 0 0,1 0 0 0 0,-1 0 0 0 0,1-1 0 0 0,-1 1 0 0 0,0 0 0 0 0,0 0-11 0 0,0-1 9 0 0,0 1 0 0 0,0-1 0 0 0,0 1 0 0 0,0-1 0 0 0,0 1 0 0 0,0-1 0 0 0,1 1 0 0 0,-1-1 0 0 0,0 1 0 0 0,1-1 0 0 0,0 1 0 0 0,-1-1 0 0 0,1 0 0 0 0,0 1 0 0 0,-1-1 0 0 0,2 1-9 0 0,9 20 128 0 0,-5-14-118 0 0,-1-3-42 0 0,-3-2-52 0 0,-1-3-38 0 0,-1 0-172 0 0,0 0 147 0 0,0 0-50 0 0,0 0-78 0 0,0 0 88 0 0,0 0-39 0 0,0 0-41 0 0,0 0-40 0 0,0 0-411 0 0,0 0 101 0 0,0-1-54 0 0,2-1-786 0 0,2-1-450 0 0,5-7-1514 0 0</inkml:trace>
  <inkml:trace contextRef="#ctx0" brushRef="#br0" timeOffset="15577.95">19469 474 8432 0 0,'-14'-13'190'0'0,"12"10"28"0"0,2 3 10 0 0,-3-2-26 0 0,-4-5-142 0 0,1 3 20 0 0,-2 1 398 0 0,2 2-59 0 0,1 1-52 0 0,0 2-48 0 0,1 0-41 0 0,1 2-36 0 0,-3 6 159 0 0,-4 5 111 0 0,-19 13 362 0 0,10-9-360 0 0,4-3-174 0 0,-1 0-112 0 0,6-3-51 0 0,2 7 21 0 0,2-1-36 0 0,-2-5-27 0 0,0 2-24 0 0,2 11 131 0 0,4 2-15 0 0,2-9-143 0 0,1-5-82 0 0,-1-13 0 0 0,0-1 0 0 0,0 1 0 0 0,0-1 0 0 0,0 1 0 0 0,1-1 0 0 0,-1 1 0 0 0,1-1 1 0 0,-1 1-1 0 0,1-1 0 0 0,-1 0 0 0 0,1 1 0 0 0,0-1 0 0 0,0 0 0 0 0,0 0 0 0 0,0 0 0 0 0,0 1 1 0 0,0-1-1 0 0,0 0 0 0 0,0 0 0 0 0,0 0 0 0 0,0-1 0 0 0,0 1 0 0 0,1 0 0 0 0,-1 0 1 0 0,0-1-1 0 0,1 1 0 0 0,-1 0 0 0 0,0-1 0 0 0,1 1-2 0 0,1 0 0 0 0,0 1 1 0 0,0-1-1 0 0,0 1 1 0 0,0 0-1 0 0,0 0 1 0 0,1 2-1 0 0,9 9 10 0 0,-13-13-8 0 0,0 0-1 0 0,1 1 1 0 0,-1-1 0 0 0,0 0-1 0 0,0 0 1 0 0,1 0 0 0 0,-1 1-1 0 0,0-1 1 0 0,0 0 0 0 0,1 0-1 0 0,-1 0 1 0 0,0 0 0 0 0,1 0-1 0 0,-1 1 1 0 0,0-1-1 0 0,1 0 1 0 0,-1 0 0 0 0,0 0-1 0 0,1 0 1 0 0,-1 0 0 0 0,0 0-1 0 0,1 0 1 0 0,-1 0 0 0 0,0 0-1 0 0,1 0 1 0 0,-1-1-2 0 0,22 1 28 0 0,45 0 125 0 0,-65 0-150 0 0,0 0 1 0 0,-1 0-1 0 0,1 0 0 0 0,0 0 0 0 0,0-1 0 0 0,-1 1 1 0 0,1-1-1 0 0,-1 0 0 0 0,1 1 0 0 0,0-1 0 0 0,-1 0 1 0 0,1 0-1 0 0,-1 0 0 0 0,0 0 0 0 0,1 0 0 0 0,-1 0 1 0 0,0 0-1 0 0,0 0 0 0 0,1-1 0 0 0,-1 1-3 0 0,22-23 56 0 0,-20 21-56 0 0,2 1 10 0 0,3-1 12 0 0,-2-2 9 0 0,-4-8-24 0 0,-2 2-7 0 0,-1 7 0 0 0,0-1 0 0 0,1 0 0 0 0,0 0 0 0 0,0 0 0 0 0,1 1 0 0 0,-1-1 0 0 0,1 0 0 0 0,0 1 0 0 0,1-4 0 0 0,7-14-36 0 0,-5 0-83 0 0,-4 20 95 0 0,0 0 0 0 0,-1 0 0 0 0,1 0-1 0 0,-1 0 1 0 0,1 0 0 0 0,-1 0 0 0 0,0 0 0 0 0,1 0 0 0 0,-1 0 0 0 0,0 1 0 0 0,0-1 0 0 0,-1 0 24 0 0,2 1-12 0 0,-1 0 0 0 0,0 0 0 0 0,1 0 0 0 0,-1 0 0 0 0,1 1 1 0 0,-1-1-1 0 0,1 0 0 0 0,-1 0 0 0 0,1 0 0 0 0,0 0 0 0 0,0 0 0 0 0,-1 0 1 0 0,1 0-1 0 0,0 0 0 0 0,0 0 0 0 0,0 0 0 0 0,0 0 0 0 0,0 0 1 0 0,0 0-1 0 0,0 0 0 0 0,0 0 0 0 0,1 0 0 0 0,-1 0 0 0 0,0 0 1 0 0,1 0 11 0 0,4-7 14 0 0,0-2 87 0 0,-2-4 70 0 0,-3 10-122 0 0,0 2-1 0 0,0-2 6 0 0,0-3 48 0 0,0-5 75 0 0,0 12-179 0 0,0 0 1 0 0,0 0 0 0 0,0 0 0 0 0,0 0 0 0 0,0 0 0 0 0,0 0 0 0 0,0 0 0 0 0,0-1-1 0 0,0 1 1 0 0,0 0 0 0 0,0 0 0 0 0,0 0 0 0 0,0 0 0 0 0,0 0 0 0 0,0 0 0 0 0,0 0-1 0 0,0 0 1 0 0,0 0 0 0 0,0 0 0 0 0,0-1 0 0 0,0 1 0 0 0,0 0 0 0 0,0 0 0 0 0,0 0-1 0 0,0 0 1 0 0,0 0 0 0 0,0 0 0 0 0,0 0 0 0 0,0 0 0 0 0,0 0 0 0 0,0 0 0 0 0,1 0-1 0 0,-1 0 1 0 0,0 0 0 0 0,0 0 0 0 0,0-1 0 0 0,0 1 0 0 0,0 0 0 0 0,0 0 0 0 0,0 0-1 0 0,0 0 1 0 0,0 0 0 0 0,0 0 0 0 0,0 0 0 0 0,1 0 0 0 0,-1 0 0 0 0,0 0 0 0 0,0 0-1 0 0,0 0 1 0 0,0 0 0 0 0,0 0 0 0 0,0 0 0 0 0,0 0 0 0 0,0 0 0 0 0,0 0 0 0 0,0 0 0 0 0,1 1 1 0 0,6-1-236 0 0,-1 0 78 0 0,4 1 34 0 0,-2 2 94 0 0,-7-3 32 0 0,-1 1 0 0 0,1-1-1 0 0,0 1 1 0 0,0 0 0 0 0,0-1-1 0 0,-1 1 1 0 0,1-1 0 0 0,0 1-1 0 0,-1 0 1 0 0,1 0-1 0 0,-1-1 1 0 0,1 1 0 0 0,-1 0-1 0 0,1 0 1 0 0,-1 0 0 0 0,1 0-2 0 0,1 6-19 0 0,-2 1-36 0 0,1-5 52 0 0,-1 1 0 0 0,1-1 0 0 0,0 1 0 0 0,0-1 0 0 0,0 0 0 0 0,1 0 0 0 0,-1 0 0 0 0,1 0 0 0 0,0 0 0 0 0,0 0 0 0 0,0 0 0 0 0,0 0 3 0 0,9 17-37 0 0,-10-16 35 0 0,1 0 1 0 0,-2 1-1 0 0,1-1 1 0 0,-1 1 0 0 0,1-1-1 0 0,-1 1 1 0 0,0 0 0 0 0,-1-1-1 0 0,1 1 2 0 0,-1-1-1 0 0,1-1 0 0 0,0 1-1 0 0,0-1 1 0 0,0 0 0 0 0,0 1 0 0 0,1-1-1 0 0,-1 1 1 0 0,1 1 1 0 0,10 16-43 0 0,-6 8 33 0 0,0-12 10 0 0,-3-11 0 0 0,0 1 0 0 0,-1-1 0 0 0,0 1 0 0 0,0 0 0 0 0,0 0 0 0 0,-1-1 0 0 0,0 108 10 0 0,0-98 17 0 0,-2 0 0 0 0,-2 15-27 0 0,-10 36 127 0 0,5-29-14 0 0,3-9-24 0 0,-8 21 64 0 0,0-13 25 0 0,7-20-89 0 0,-5 12 60 0 0,2 1 40 0 0,10-27-170 0 0,-11 35 272 0 0,9-30-192 0 0,-1 0-1 0 0,0-1 0 0 0,-1 1 1 0 0,1-1-1 0 0,-5 6-98 0 0,-2 1 204 0 0,-1 3 15 0 0,3-1-64 0 0,6-8-80 0 0,-3 4 25 0 0,4-10-91 0 0,1-1-1 0 0,-1 0 0 0 0,0 1 1 0 0,0-1-1 0 0,-1 0 0 0 0,1 0 1 0 0,0 0-1 0 0,0 0 0 0 0,0 0 1 0 0,-1 0-1 0 0,0 0-8 0 0,-16 13 110 0 0,0 0 0 0 0,0 1-1 0 0,-4 5-109 0 0,21-18 7 0 0,-1-1-1 0 0,1 1 1 0 0,-1-1-1 0 0,0 0 0 0 0,1 1 1 0 0,-1-1-1 0 0,0 0 1 0 0,1 0-1 0 0,-1 0 0 0 0,0 0-6 0 0,-2-1 13 0 0,0 1 0 0 0,0 0 0 0 0,0-1 0 0 0,0 0-1 0 0,-3 0-12 0 0,7 0 0 0 0,-15 1 47 0 0,12-1-40 0 0,0 1 0 0 0,0-1 0 0 0,0 0 0 0 0,0 0 0 0 0,0-1 1 0 0,0 1-1 0 0,0 0 0 0 0,1-1 0 0 0,-1 0 0 0 0,-3 0-7 0 0,1-2 11 0 0,-10-5-42 0 0,15 8 26 0 0,-1-1-1 0 0,0 1 1 0 0,0-1-1 0 0,0 0 1 0 0,1 1-1 0 0,-1-1 0 0 0,0 0 1 0 0,1 1-1 0 0,-1-1 1 0 0,1 0-1 0 0,-1 0 1 0 0,1 0-1 0 0,-1 1 1 0 0,1-1-1 0 0,-1 0 1 0 0,1 0-1 0 0,0 0 1 0 0,-1 0-1 0 0,1 0 1 0 0,0 0-1 0 0,0 0 0 0 0,0 0 6 0 0,-2-10-60 0 0,-2 2-55 0 0,-1-3-143 0 0,13-6-151 0 0,-6 10 305 0 0,0 3-44 0 0,-1 1-42 0 0,0 0-87 0 0,0 0-105 0 0,0 2 146 0 0,-1 0-34 0 0,1 0-35 0 0,0 0-39 0 0,0 0-40 0 0,0 0-43 0 0,1-1-45 0 0,-1 1-48 0 0,1-1-50 0 0,0 0-53 0 0,4-7-1480 0 0,3-9-1187 0 0</inkml:trace>
  <inkml:trace contextRef="#ctx0" brushRef="#br0" timeOffset="15934.55">20289 647 9192 0 0,'0'-2'266'0'0,"0"2"-237"0"0,1-10 149 0 0,-5 4-22 0 0,-2 0-133 0 0,2 4 25 0 0,1 6 101 0 0,1 0 11 0 0,0-3-159 0 0,0 0 60 0 0,-1-1 75 0 0,-2 0 149 0 0,-5 1 276 0 0,6 0-422 0 0,1 0-50 0 0,-10 10 350 0 0,11-10-262 0 0,1 0-32 0 0,-2 1 60 0 0,0-2-73 0 0,-1 0-66 0 0,0 0-15 0 0,2 1 53 0 0,0 0-53 0 0,1 1 0 0 0,-1-1 0 0 0,1 0 0 0 0,-1 1 0 0 0,1-1 0 0 0,0 1 0 0 0,-1 0 0 0 0,1-1 0 0 0,0 1 0 0 0,0 0 0 0 0,0 0 0 0 0,0 0 0 0 0,0 1-51 0 0,-5 8 221 0 0,-1-1-57 0 0,4-7-90 0 0,0 0 0 0 0,1 0 1 0 0,-1 0-1 0 0,1 1 1 0 0,0-1-1 0 0,-1 3-74 0 0,-5 12 261 0 0,-1 2-66 0 0,5-12-125 0 0,3-7-54 0 0,0 1-1 0 0,0-1 1 0 0,0 1-1 0 0,0-1 0 0 0,0 1 1 0 0,1-1-1 0 0,-1 1 0 0 0,1-1 1 0 0,-1 1-1 0 0,1 0 0 0 0,0-1 1 0 0,-1 1-1 0 0,1 0 1 0 0,0-1-16 0 0,0 15 104 0 0,0 14 30 0 0,0-12-24 0 0,3-4-8 0 0,-3-13-95 0 0,1 1 0 0 0,-1-1 0 0 0,1 0 0 0 0,0 0 0 0 0,-1-1 0 0 0,1 1-1 0 0,0 0 1 0 0,0 0 0 0 0,-1 0 0 0 0,1 0 0 0 0,0-1 0 0 0,0 1 0 0 0,0 0 0 0 0,0-1 0 0 0,1 2-7 0 0,3 0 25 0 0,-4-2-20 0 0,-1 0 1 0 0,1 1 0 0 0,0-1 0 0 0,-1 0 0 0 0,1 1 0 0 0,-1-1 0 0 0,1 0 0 0 0,-1 1-1 0 0,1-1 1 0 0,0 1 0 0 0,-1-1 0 0 0,1 1 0 0 0,-1-1 0 0 0,0 1 0 0 0,1-1 0 0 0,-1 1-1 0 0,1-1 1 0 0,-1 1 0 0 0,0 0 0 0 0,0-1 0 0 0,1 1 0 0 0,-1 0-6 0 0,2 4 24 0 0,1-2-4 0 0,0 0 0 0 0,0-1 0 0 0,0 1 1 0 0,0-1-1 0 0,0 0 0 0 0,0 1 0 0 0,1-1 1 0 0,-1-1-1 0 0,1 1 0 0 0,2 1-20 0 0,1 0 30 0 0,-4-2-14 0 0,0 0 1 0 0,0-1 0 0 0,1 1-1 0 0,-1-1 1 0 0,0 1 0 0 0,0-1 0 0 0,0 0-1 0 0,1 0 1 0 0,-1 0 0 0 0,1-1-17 0 0,7 0 74 0 0,-8 1-60 0 0,-1 0 0 0 0,1-1 0 0 0,-1 1 0 0 0,0-1-1 0 0,0 0 1 0 0,1 0 0 0 0,-1 0 0 0 0,0 0 0 0 0,0 0 0 0 0,0-1 0 0 0,0 1 0 0 0,0 0 0 0 0,0-1 0 0 0,0 0 0 0 0,-1 1 0 0 0,1-1 0 0 0,0 0 0 0 0,-1 0-1 0 0,1 0-13 0 0,0-1 23 0 0,0 0 0 0 0,1 1-1 0 0,0-1 1 0 0,-1 1-1 0 0,1 0 1 0 0,0-1-1 0 0,2 1-22 0 0,5-3 76 0 0,-8 4-59 0 0,1 0-1 0 0,-1 0 1 0 0,0 0-1 0 0,0-1 1 0 0,0 1-1 0 0,0 0 1 0 0,0-1-1 0 0,0 0 1 0 0,0 0-18 0 0,11-9 95 0 0,10-13 84 0 0,-21 22-161 0 0,-1 1 0 0 0,0-1 1 0 0,0 0-1 0 0,0 0 0 0 0,0 0 0 0 0,0 0 0 0 0,0 0 0 0 0,-1 0 1 0 0,1 0-1 0 0,-1 0 0 0 0,1 0 0 0 0,-1-1 0 0 0,0 1 0 0 0,0 0-17 0 0,1-2 23 0 0,-1 0 0 0 0,1 0 0 0 0,-1 0 0 0 0,1 0 0 0 0,0 0 0 0 0,1 0 0 0 0,-1 0 0 0 0,0 1 0 0 0,1-1 0 0 0,2-2-23 0 0,-4 5 4 0 0,0 0 1 0 0,1 0-1 0 0,-1 1 1 0 0,0-1-1 0 0,0 0 1 0 0,0 0-1 0 0,0 0 1 0 0,0 0 0 0 0,0 0-1 0 0,0 0 1 0 0,0 0-1 0 0,0 0 1 0 0,0 1-1 0 0,0-1 1 0 0,-1 0-1 0 0,1 0 1 0 0,0 0-1 0 0,0 0 1 0 0,-1 0-1 0 0,1 1 1 0 0,-1-1-1 0 0,1 0 1 0 0,-1 0-1 0 0,1 1 1 0 0,-1-1-1 0 0,0 0-4 0 0,-5-10 45 0 0,1-16 22 0 0,2 19-54 0 0,-1 0 0 0 0,0 0 0 0 0,0 0 0 0 0,-1 1 0 0 0,-2-3-13 0 0,5 7 8 0 0,-4-8 1 0 0,-8-10-6 0 0,2 11-29 0 0,2 5-56 0 0,8 4 63 0 0,-1 0-1 0 0,1 0 0 0 0,0 0 0 0 0,0-1 0 0 0,0 1 0 0 0,0 0 0 0 0,0-1 1 0 0,0 0-1 0 0,0 0 20 0 0,-4-3-16 0 0,1 1-40 0 0,0 2-38 0 0,0 0-33 0 0,-7 0-220 0 0,-5 2-105 0 0,11 0 316 0 0,2 0 8 0 0,0 0-21 0 0,1 0-51 0 0,0 0 28 0 0,1 0-34 0 0,0 0-38 0 0,0 0-42 0 0,-1 0-93 0 0,1 0-53 0 0,0 0-48 0 0,0 0-40 0 0,0 0-152 0 0,0 0-40 0 0,0 0-183 0 0,-2 0-491 0 0</inkml:trace>
  <inkml:trace contextRef="#ctx0" brushRef="#br0" timeOffset="16602.8">20920 647 7568 0 0,'0'0'166'0'0,"0"0"29"0"0,0 0 14 0 0,0 3-25 0 0,1 1-157 0 0,-1-4-28 0 0,-5 7 23 0 0,-4 11 52 0 0,7-14-48 0 0,1-1 62 0 0,1 2 52 0 0,-1-1 44 0 0,1 5 226 0 0,1 12 685 0 0,-1-12-676 0 0,0-5-254 0 0,0 0-42 0 0,2 7 238 0 0,4 2 49 0 0,0-1-8 0 0,-4-1-57 0 0,-1-2-134 0 0,1-3-39 0 0,8 8 223 0 0,-7-11-144 0 0,-2 0-86 0 0,0-1-53 0 0,-2 1-52 0 0,1 0-23 0 0,1-1 49 0 0,11 5 205 0 0,-11-7-272 0 0,0 0 0 0 0,0 1 0 0 0,0-1 0 0 0,0 1 0 0 0,0-1-1 0 0,0 1 1 0 0,0 0 0 0 0,0-1 0 0 0,-1 1 0 0 0,1 0 0 0 0,0 0 0 0 0,0 0 0 0 0,0-1-1 0 0,-1 1 1 0 0,1 0 0 0 0,0 1-19 0 0,-1-1-57 0 0,1 1 46 0 0,-1-1 38 0 0,1 1 33 0 0,-1 2 121 0 0,1 7 515 0 0,-2-7-464 0 0,1-2-155 0 0,0 0-56 0 0,0 0 180 0 0,0 1-62 0 0,0 23 72 0 0,0-23-73 0 0,0-6 139 0 0,0 1-211 0 0,0-1 44 0 0,0-13 584 0 0,0 13-570 0 0,0 2-103 0 0,0 0-33 0 0,0-1 90 0 0,-2-1-6 0 0,0 1-62 0 0,1 1 0 0 0,0 0-1 0 0,0-1 1 0 0,0 1-1 0 0,0-1 1 0 0,0 1 0 0 0,0-1-1 0 0,0 0 1 0 0,0 1-1 0 0,1-1 1 0 0,-1 0 0 0 0,1 0-1 0 0,-1 1 1 0 0,1-1-1 0 0,0-1-9 0 0,-3-2 54 0 0,2 4-52 0 0,0-1-1 0 0,-1 1 1 0 0,1-1 0 0 0,0 1 0 0 0,0-1 0 0 0,1 1 0 0 0,-1-1 0 0 0,0 0-1 0 0,0 1 1 0 0,1-1 0 0 0,-1 0 0 0 0,1 0 0 0 0,-1-1-2 0 0,0-31 54 0 0,1 29-50 0 0,0-4-4 0 0,1 6 0 0 0,-1 0 0 0 0,0 0 0 0 0,1 0 0 0 0,-2 0 0 0 0,1 0 0 0 0,0 0 0 0 0,0 0 0 0 0,-1 1 0 0 0,0-1 0 0 0,0 0 0 0 0,0-1 0 0 0,1 4 0 0 0,-1-1 0 0 0,1 0 0 0 0,-1 0 0 0 0,1 1 0 0 0,-1-1 0 0 0,1 0 0 0 0,-1 0 0 0 0,1 0 0 0 0,0 0 0 0 0,-1 0 0 0 0,1 1 0 0 0,0-1 0 0 0,0 0 0 0 0,0 0 0 0 0,-1 0 0 0 0,1 0 0 0 0,0 0 0 0 0,0 0 0 0 0,1 0 0 0 0,-1 0 0 0 0,0 0 0 0 0,0 0 0 0 0,0 0 0 0 0,1 0 0 0 0,-1 0 0 0 0,0 1 0 0 0,1-1 0 0 0,-1 0 0 0 0,3-8 0 0 0,-2 5 0 0 0,0-1 0 0 0,0 1 0 0 0,-1-1 0 0 0,0 1 0 0 0,0-1 0 0 0,0-2 0 0 0,0-4 0 0 0,0 10 0 0 0,0-1 0 0 0,0 1 0 0 0,0-1 0 0 0,1 0 0 0 0,-1 1 0 0 0,1-1 0 0 0,-1 1 0 0 0,1-1 0 0 0,-1 1 0 0 0,1-1 0 0 0,0 1 0 0 0,0 0 0 0 0,0-1 0 0 0,5-11 0 0 0,-1-13 0 0 0,7-2 5 0 0,-11 27-1 0 0,0-1 1 0 0,0 0-1 0 0,1 0 1 0 0,-1 0-1 0 0,0 0 0 0 0,1 1 1 0 0,-1-1-1 0 0,1 1 1 0 0,-1-1-1 0 0,1 1 1 0 0,0-1-5 0 0,5-1 6 0 0,-4 2-6 0 0,0 0 1 0 0,0 0-1 0 0,-1-1 0 0 0,1 1 0 0 0,-1-1 1 0 0,1 0-1 0 0,-1 0 0 0 0,1 0 1 0 0,-1 0-1 0 0,0 0 0 0 0,0 0 1 0 0,0 0-1 0 0,0-1 0 0 0,0 1 0 0 0,0-2 0 0 0,0-1 2 0 0,2-2-27 0 0,3 3-43 0 0,-2 2 31 0 0,8-5-59 0 0,3-1-33 0 0,-1 1-38 0 0,1 2-52 0 0,1 3-70 0 0,-12 2 48 0 0,0-1 90 0 0,8-4-139 0 0,-11 4 190 0 0,0 0-40 0 0,0-1-72 0 0,0 1-79 0 0,1 0-92 0 0,-1-1-108 0 0,0 2 200 0 0,-1 0-34 0 0,1-1-34 0 0,-1 1-36 0 0,1 0-40 0 0,0-1-40 0 0,0 1-43 0 0,-1 0-44 0 0,6 0-1408 0 0,2 0-1108 0 0</inkml:trace>
  <inkml:trace contextRef="#ctx0" brushRef="#br0" timeOffset="16809.21">21520 474 8496 0 0,'0'0'190'0'0,"0"3"28"0"0,0 1-42 0 0,0 0-49 0 0,0 0-40 0 0,0-1-34 0 0,0 3-23 0 0,0 9-73 0 0,0-9 76 0 0,0 2 54 0 0,0 3 115 0 0,0-4-52 0 0,0 1 38 0 0,0-4-180 0 0,0 0 62 0 0,0 0 55 0 0,0 1 49 0 0,0 2 209 0 0,0 1 88 0 0,0 17 1291 0 0,0-19-1413 0 0,0-1-34 0 0,0 1-40 0 0,0-1-58 0 0,0 1-70 0 0,0-1-81 0 0,0 0-86 0 0,0 0-81 0 0,0-1-91 0 0,0 1-99 0 0,0-1-106 0 0,0 1-115 0 0,0-1-123 0 0,0-2 268 0 0,0 0-33 0 0,0-2-1511 0 0,0 0-1091 0 0</inkml:trace>
  <inkml:trace contextRef="#ctx0" brushRef="#br0" timeOffset="16979.97">21456 143 9016 0 0,'0'0'265'0'0,"0"0"-4"0"0,0 0-194 0 0,-2 0-39 0 0,-9 0 3 0 0,9 0 70 0 0,2 0 27 0 0,0 0 7 0 0,0 0-3 0 0,0 0-18 0 0,0 0-8 0 0,0 0-91 0 0,0 0-72 0 0,0 0-65 0 0,0 0-92 0 0,0 0-108 0 0,0 0-98 0 0,0 0 53 0 0,0 0-37 0 0,0 0-481 0 0,0 0-384 0 0,0 0-726 0 0</inkml:trace>
  <inkml:trace contextRef="#ctx0" brushRef="#br0" timeOffset="18802.93">23239 395 8984 0 0,'-2'3'265'0'0,"-7"9"-73"0"0,5-1-92 0 0,3-1-45 0 0,4 1-35 0 0,3 1 7 0 0,1 0 58 0 0,0 0 64 0 0,-1 0 67 0 0,0 19 883 0 0,-1-22-810 0 0,0 1 122 0 0,-3-5-152 0 0,-1 0 50 0 0,1 0 408 0 0,3 0-408 0 0,1 9 267 0 0,-5-9-302 0 0,0 2 97 0 0,-1-3-138 0 0,0 0 39 0 0,0 0 42 0 0,1 1 48 0 0,1 3-80 0 0,3-3-76 0 0,-4-5-194 0 0,0 1 0 0 0,-1-1 0 0 0,1 0 0 0 0,-1 1 0 0 0,1-1 0 0 0,-1 1 0 0 0,1-1 1 0 0,-1 1-1 0 0,0-1 0 0 0,1 1 0 0 0,-1-1 0 0 0,0 1 0 0 0,1 0 0 0 0,-1-1 0 0 0,0 1 0 0 0,0-1 1 0 0,1 1-1 0 0,-1 0 0 0 0,0-1 0 0 0,0 1 0 0 0,0 0 0 0 0,0-1 0 0 0,0 1-12 0 0,0 2 161 0 0,0-3-11 0 0,0 0-45 0 0,0 0-17 0 0,0 0-7 0 0,0-3-3 0 0,1 1-60 0 0,-1 1 0 0 0,0-1 0 0 0,1 0 0 0 0,-1 0 0 0 0,1 1 0 0 0,0-1 0 0 0,-1 0 0 0 0,1 1 0 0 0,0-1 0 0 0,0 0 0 0 0,1 0-18 0 0,2-6 28 0 0,-3 6-17 0 0,0 1 0 0 0,-1-1-1 0 0,1 0 1 0 0,-1 0-1 0 0,0 0 1 0 0,1 0 0 0 0,-1 0-1 0 0,0 0 1 0 0,0 1-1 0 0,-1-1 1 0 0,1-1-11 0 0,0-9 38 0 0,3 0-33 0 0,2 4-5 0 0,-4 7 0 0 0,0-1 0 0 0,-1 1 0 0 0,1-1 0 0 0,0 1 0 0 0,0-1 0 0 0,-1 1 0 0 0,1-1 0 0 0,-1 0 0 0 0,1 1 0 0 0,-1-1 0 0 0,1 1 0 0 0,-1-1 0 0 0,0 0 0 0 0,0 0 0 0 0,0 0 0 0 0,0-1 0 0 0,0-1 0 0 0,0 1 0 0 0,0 0 0 0 0,1 0 0 0 0,0 0 0 0 0,-1 0 0 0 0,1 0 0 0 0,0 0 0 0 0,0 1 0 0 0,1-1 0 0 0,-1 0 0 0 0,0 0 0 0 0,1 1 0 0 0,0-1 0 0 0,1-1 0 0 0,0-1-7 0 0,0-1 0 0 0,-1 0 0 0 0,1-1 0 0 0,-1 1-1 0 0,-1 0 1 0 0,2-6 7 0 0,-1 3-17 0 0,0 1-1 0 0,1-1 1 0 0,0 1-1 0 0,1-2 18 0 0,5-5-75 0 0,6-9-110 0 0,0 0-11 0 0,-6 8 101 0 0,-6 9 49 0 0,11-18-134 0 0,3 10-2 0 0,-6 8 89 0 0,9-6-84 0 0,-7 2 16 0 0,-2 2 15 0 0,2 1 45 0 0,0 1 42 0 0,-2 4 43 0 0,1 8-42 0 0,-11-5 50 0 0,1 1-1 0 0,-1 0 1 0 0,1 0 0 0 0,0-1 0 0 0,-1 1 0 0 0,1-1 0 0 0,0 1 0 0 0,0-1-1 0 0,-1 0 1 0 0,2 1 8 0 0,-2-1-1 0 0,-1 0-1 0 0,1-1 1 0 0,-1 1-1 0 0,1 0 1 0 0,-1 0-1 0 0,1 0 1 0 0,-1 0-1 0 0,1 0 1 0 0,-1 0-1 0 0,1 0 1 0 0,-1 1-1 0 0,1-1 1 0 0,-1 0-1 0 0,1 0 1 0 0,-1 0-1 0 0,1 0 1 0 0,-1 1-1 0 0,0-1 1 0 0,1 0-1 0 0,-1 0 1 0 0,1 1-1 0 0,-1-1 1 0 0,0 0-1 0 0,1 1 1 0 0,-1-1-1 0 0,0 0 1 0 0,1 1-1 0 0,-1-1 1 0 0,0 1-1 0 0,1-1 1 0 0,-1 1-1 0 0,0-1 2 0 0,5 7-42 0 0,8 1 10 0 0,12 25-42 0 0,-22-27 75 0 0,1 0-1 0 0,-1 0 1 0 0,0 1 0 0 0,0-1 0 0 0,1 3-1 0 0,1 23 43 0 0,5 0-4 0 0,-4-6 75 0 0,2 4 52 0 0,-1-5 30 0 0,-4-16-124 0 0,0-1 1 0 0,-1 1 0 0 0,0 0 0 0 0,0 6-73 0 0,-1 14 228 0 0,0-11-105 0 0,-1 36 320 0 0,-3-37-345 0 0,-4-3 2 0 0,7-13-84 0 0,-1 0-1 0 0,0 1 1 0 0,0-1-1 0 0,1 0 0 0 0,-1 1 1 0 0,0-1-1 0 0,1 1 0 0 0,0 0 1 0 0,-1-1-1 0 0,1 1 1 0 0,0-1-1 0 0,0 1 0 0 0,0-1-15 0 0,0 6 58 0 0,0-5-41 0 0,0-1 0 0 0,0 1 0 0 0,0 0 0 0 0,0-1 0 0 0,0 1-1 0 0,0-1 1 0 0,0 1 0 0 0,0 0 0 0 0,-1-1 0 0 0,1 1 0 0 0,-1 0-1 0 0,0 0-16 0 0,-6 3 90 0 0,7-5-85 0 0,-1 1 0 0 0,1-1 0 0 0,0 0 0 0 0,-1 0 0 0 0,1 0 0 0 0,0 1 0 0 0,-1-1 0 0 0,1 0 0 0 0,0 0 0 0 0,-1 1 1 0 0,1-1-1 0 0,0 0 0 0 0,0 1 0 0 0,-1-1 0 0 0,1 0 0 0 0,0 1 0 0 0,0-1 0 0 0,0 1 0 0 0,-1-1 0 0 0,1 0 0 0 0,0 1 0 0 0,0-1 0 0 0,0 1 1 0 0,0-1-1 0 0,0 0 0 0 0,0 1 0 0 0,0-1 0 0 0,0 1 0 0 0,0-1 0 0 0,0 1 0 0 0,0-1-5 0 0,0 3 80 0 0,0-3-9 0 0,0 0 15 0 0,0 0-11 0 0,3-3-7 0 0,0-1-47 0 0,0-1 0 0 0,1 0 0 0 0,-1 0 0 0 0,-1 0-1 0 0,1-1 1 0 0,1-4-21 0 0,5-10 32 0 0,-5 12-32 0 0,8-18 0 0 0,-6 12-1 0 0,1 1 0 0 0,1 1 0 0 0,8-12 1 0 0,-8 13-10 0 0,18-33-71 0 0,-14 23 34 0 0,-3 7-17 0 0,-7 11 47 0 0,0 1 0 0 0,0-1 0 0 0,1 1 0 0 0,-1-1 0 0 0,1 1 1 0 0,-1 0-1 0 0,1 0 0 0 0,0 0 0 0 0,3-1 17 0 0,11-10-67 0 0,4-13-31 0 0,-14 20 72 0 0,0-1 0 0 0,0 2 1 0 0,1-1-1 0 0,0 1 0 0 0,0 0 1 0 0,1 1-1 0 0,-1 0 0 0 0,6-1 26 0 0,-6 3-16 0 0,0 1 1 0 0,0 1-1 0 0,0-1 0 0 0,8 2 16 0 0,-4-1-1 0 0,-10 0 1 0 0,0 0 0 0 0,-1 0 0 0 0,1 0 0 0 0,0 0 0 0 0,-1 1 0 0 0,1-1 0 0 0,0 1 0 0 0,-1-1 0 0 0,1 1 0 0 0,0-1 0 0 0,-1 1 0 0 0,1 0 0 0 0,-1 0 0 0 0,1 0 0 0 0,10 5 0 0 0,1-3-1 0 0,3 2-29 0 0,0 6-55 0 0,-12-8 59 0 0,0 0-1 0 0,0 1 0 0 0,1-1 1 0 0,-1-1-1 0 0,3 2 27 0 0,-4-3-9 0 0,0 1 0 0 0,-1-1 1 0 0,1 1-1 0 0,-1 0 0 0 0,1-1 1 0 0,-1 1-1 0 0,0 0 0 0 0,1 0 1 0 0,-1 1-1 0 0,0-1 0 0 0,0 0 0 0 0,-1 1 1 0 0,1 0 8 0 0,3 7 79 0 0,-4-7-47 0 0,0-1 0 0 0,0 0 0 0 0,0 0-1 0 0,1 0 1 0 0,-1 1 0 0 0,1-1 0 0 0,-1 0-1 0 0,1-1 1 0 0,0 1-32 0 0,1 2 69 0 0,0 0-1 0 0,-1 0 1 0 0,1 0 0 0 0,-1 0-1 0 0,1 0 1 0 0,-1 1-1 0 0,-1-1 1 0 0,2 2-69 0 0,2 11 174 0 0,-3-12-130 0 0,-1-2 25 0 0,-1 1 0 0 0,1-1-1 0 0,-1 0 1 0 0,1 1 0 0 0,-1-1 0 0 0,0 1 0 0 0,0-1 0 0 0,-1 4-69 0 0,0 9 231 0 0,2-8-175 0 0,2 0-56 0 0,2 0 0 0 0,-4-7-5 0 0,0 0 0 0 0,0 1 1 0 0,0-1-1 0 0,-1 1 0 0 0,1-1 1 0 0,0 1-1 0 0,-1-1 0 0 0,1 1 0 0 0,-1 0 1 0 0,0-1-1 0 0,1 1 0 0 0,-1 0 0 0 0,0-1 1 0 0,0 1 4 0 0,1 8-18 0 0,-1-7 2 0 0,0 0 0 0 0,1 0 0 0 0,-1 0-1 0 0,0-1 1 0 0,-1 1 0 0 0,1 0 0 0 0,0 0-1 0 0,-1 0 1 0 0,1-1 0 0 0,-1 1 0 0 0,-1 1 16 0 0,1-2 52 0 0,-1-1-90 0 0,0 0-93 0 0,1 0-96 0 0,-1-1-74 0 0,1 1-89 0 0,0 0-90 0 0,0 0-92 0 0,0 0-95 0 0,1 1-97 0 0,-1 0-98 0 0,1 1-102 0 0,0-1-1350 0 0,0-2-1317 0 0</inkml:trace>
  <inkml:trace contextRef="#ctx0" brushRef="#br0" timeOffset="17362.16">22040 80 8536 0 0,'0'0'249'0'0,"0"0"-1"0"0,3 0-112 0 0,0 0-83 0 0,1 1 39 0 0,9 6 502 0 0,-10-5-484 0 0,0 1-96 0 0,0-1 344 0 0,-3-2-114 0 0,2 0 35 0 0,-1 0-241 0 0,0 0 0 0 0,-1 1 0 0 0,1-1 0 0 0,0 0 0 0 0,-1 0 0 0 0,1 0 1 0 0,0 1-1 0 0,-1-1 0 0 0,1 0 0 0 0,-1 0 0 0 0,1 1 0 0 0,-1-1 0 0 0,1 1 0 0 0,-1-1 0 0 0,1 0 0 0 0,-1 1 0 0 0,1-1 0 0 0,-1 1 1 0 0,1-1-1 0 0,-1 1 0 0 0,0 0-38 0 0,6 8 488 0 0,-2-2-206 0 0,1-2-57 0 0,-5-5-207 0 0,0 1 0 0 0,0-1 0 0 0,1 0 0 0 0,-1 0 0 0 0,0 1 0 0 0,0-1 0 0 0,0 0 0 0 0,1 0 0 0 0,-1 1 0 0 0,0-1 0 0 0,0 0 0 0 0,0 1 0 0 0,0-1 0 0 0,0 0 0 0 0,0 1 0 0 0,0-1 0 0 0,1 0 1 0 0,-1 0-1 0 0,0 1 0 0 0,0-1 0 0 0,0 0 0 0 0,0 1 0 0 0,0-1 0 0 0,-1 0 0 0 0,1 1 0 0 0,0-1-18 0 0,0 3 63 0 0,1 0 0 0 0,-1 0 0 0 0,1 0-1 0 0,-1 0 1 0 0,1 0 0 0 0,0-1 0 0 0,0 2-63 0 0,7 14 375 0 0,-5-6-90 0 0,-3 0-53 0 0,0-2-107 0 0,0 114 705 0 0,0-118-779 0 0,1 1 0 0 0,0-1 1 0 0,0 0-1 0 0,0 0 1 0 0,2 5-52 0 0,3 13 127 0 0,-2 17 56 0 0,-4 29 202 0 0,-1-26-119 0 0,1-39-235 0 0,1 1 0 0 0,-1-1 0 0 0,2 0 0 0 0,-1 1 0 0 0,0-1 0 0 0,2 2-31 0 0,-2-2 28 0 0,1 0 1 0 0,-1 1 0 0 0,1-1-1 0 0,-2 1 1 0 0,1-1-1 0 0,0 3-28 0 0,-1-2 25 0 0,1 0-1 0 0,0-1 1 0 0,0 1 0 0 0,0 0-1 0 0,1 0 1 0 0,0 0-25 0 0,0-1 16 0 0,-1 0 0 0 0,0 0 1 0 0,1 0-1 0 0,-2 0 1 0 0,1 5-17 0 0,-1-1-99 0 0,0-2 74 0 0,0 4 101 0 0,0 6 161 0 0,0-10-171 0 0,0 1-65 0 0,0 0-99 0 0,0 1-98 0 0,0-4 51 0 0,0 0-34 0 0,0 0-37 0 0,0 1-40 0 0,0 1-43 0 0,0-1-45 0 0,0-5 81 0 0,0 0-37 0 0,0-1-398 0 0,0 1 101 0 0,0-1-51 0 0,0 0-757 0 0,0 0-592 0 0,0 0-1127 0 0</inkml:trace>
  <inkml:trace contextRef="#ctx0" brushRef="#br0" timeOffset="17707.79">21756 521 7744 0 0,'0'0'174'0'0,"0"0"29"0"0,3 0 12 0 0,10-2-35 0 0,-5-3-142 0 0,-7 4-38 0 0,1 0 0 0 0,-1 0 0 0 0,1 0 0 0 0,-1 0-1 0 0,1 1 1 0 0,-1-1 0 0 0,1 0 0 0 0,-1 1 0 0 0,1 0 0 0 0,0-1-1 0 0,-1 1 1 0 0,1 0 0 0 0,0 0 0 0 0,0 0 0 0 0,9-3 41 0 0,-1-1 88 0 0,-5 0-1 0 0,3 1 39 0 0,21-2 336 0 0,-22 3-401 0 0,1 0 36 0 0,16-7 386 0 0,-9 4-218 0 0,-5 1-141 0 0,-3 2-67 0 0,1 0-45 0 0,23-3 279 0 0,1-6-10 0 0,-1 6-18 0 0,-14 0-178 0 0,-11 3-73 0 0,1 0 1 0 0,-1 1-1 0 0,1 0 1 0 0,0 0-1 0 0,-1 0 0 0 0,1 1-53 0 0,-1 0 42 0 0,-1-1 0 0 0,1 1-1 0 0,-1-1 1 0 0,0 0 0 0 0,1 0-1 0 0,0-1-41 0 0,18-8 132 0 0,0 1-63 0 0,9 3-37 0 0,-13 2-17 0 0,14-6 49 0 0,-8 4-60 0 0,-11 3-20 0 0,0-1-44 0 0,-3 0-16 0 0,1 0-35 0 0,-5 1 35 0 0,-3 1-37 0 0,-1 0-5 0 0,-1 1-49 0 0,1-1-57 0 0,-1 1-67 0 0,-1 1 8 0 0,0-1-42 0 0,0 1-39 0 0,0-1-34 0 0,0 1-117 0 0,0 0-32 0 0,4 0-1213 0 0</inkml:trace>
  <inkml:trace contextRef="#ctx0" brushRef="#br0" timeOffset="18149.41">22545 32 7632 0 0,'3'3'166'0'0,"7"7"29"0"0,-7-6-12 0 0,-2-1-82 0 0,-1 1-52 0 0,-1 1-33 0 0,1-2 28 0 0,-1 23-2 0 0,0 16-47 0 0,3-29 40 0 0,0-2 41 0 0,4 4 274 0 0,1 8 342 0 0,-6-11-426 0 0,-1 6 165 0 0,0-2-87 0 0,0 35 555 0 0,0-39-680 0 0,0 1 32 0 0,1 7 109 0 0,5 7 137 0 0,-4-20-326 0 0,0 1-1 0 0,0 0 1 0 0,-1 0 0 0 0,0 0 0 0 0,-1 1-171 0 0,2 10 306 0 0,4 8 100 0 0,-4-19-262 0 0,0-1 0 0 0,0 1-1 0 0,-1 0 1 0 0,0 0 0 0 0,-1 2-144 0 0,4 19 424 0 0,4-3-83 0 0,-7-21-277 0 0,4 7 175 0 0,0-3-52 0 0,2 7 137 0 0,-5 0-52 0 0,-2 11-15 0 0,0-11-89 0 0,0-2 35 0 0,0-11-17 0 0,0-3-30 0 0,0 0-18 0 0,0 3-2 0 0,0 0-104 0 0,0 0 33 0 0,3-1 242 0 0,0-3-128 0 0,-2-1-97 0 0,1 0-52 0 0,0 1-44 0 0,0-1-60 0 0,2-5 145 0 0,-5-2-67 0 0,0 6 6 0 0,4-13 38 0 0,8-2-24 0 0,-8 5 0 0 0,-3 11-21 0 0,1-1-1 0 0,-1 1 1 0 0,1 0-1 0 0,-1 0 1 0 0,1-1 0 0 0,0 1-1 0 0,0 0 1 0 0,0 0-1 0 0,1 0 1 0 0,-1 0 0 0 0,0 0-1 0 0,1 0 1 0 0,-1 0-1 0 0,1 0-2 0 0,1-1 0 0 0,-1 0 0 0 0,1-1 0 0 0,-1 0 0 0 0,0 0 0 0 0,0 1 0 0 0,0-1 0 0 0,0 0 0 0 0,-1-1 0 0 0,0 2 0 0 0,0 0 0 0 0,1 0 0 0 0,-1 0 0 0 0,1 0 0 0 0,-1 1 0 0 0,1-1 0 0 0,1 0 0 0 0,7-3 0 0 0,-5 4 0 0 0,-2 0-5 0 0,0 0 0 0 0,0-1-1 0 0,0 1 1 0 0,0 0-1 0 0,0-1 1 0 0,-1 0-1 0 0,1 0 6 0 0,-1 1-5 0 0,-1 0-1 0 0,1 0 1 0 0,-1 0 0 0 0,1 0-1 0 0,0 1 1 0 0,0-1-1 0 0,0 1 1 0 0,0-1-1 0 0,0 1 1 0 0,0 0 0 0 0,0-1-1 0 0,0 1 1 0 0,0 1-1 0 0,0-1 1 0 0,1 0-1 0 0,-1 0 1 0 0,0 1 0 0 0,1-1-1 0 0,-1 1 6 0 0,4 0-8 0 0,1 0 0 0 0,12 0-51 0 0,-17 0 52 0 0,23 2-57 0 0,-24-2 61 0 0,0 0 1 0 0,0 1 0 0 0,1-1-1 0 0,-1 1 1 0 0,0-1-1 0 0,0 1 1 0 0,-1-1 0 0 0,1 1-1 0 0,0 0 1 0 0,0-1-1 0 0,0 1 1 0 0,0 0 0 0 0,0 0-1 0 0,-1-1 1 0 0,1 1-1 0 0,0 0 1 0 0,-1 0 0 0 0,1 0-1 0 0,0 1 3 0 0,4 11-11 0 0,5-8 11 0 0,-4 8 0 0 0,20 19-53 0 0,-21-19 42 0 0,2-9 11 0 0,-7-3 0 0 0,1-1 0 0 0,-1 0 0 0 0,1 0 0 0 0,-1 1 0 0 0,0-1 0 0 0,1 0 0 0 0,-1 1 0 0 0,1-1 0 0 0,-1 0 0 0 0,0 1 0 0 0,1-1 0 0 0,-1 0 0 0 0,0 1 0 0 0,0-1 0 0 0,1 1 0 0 0,-1-1 0 0 0,0 1 0 0 0,0-1 0 0 0,0 1 0 0 0,1-1 0 0 0,-1 1 0 0 0,0-1 0 0 0,0 1 0 0 0,0-1 0 0 0,0 1 0 0 0,0-1 0 0 0,0 1 0 0 0,0-1 0 0 0,0 0 0 0 0,0 1 0 0 0,0-1 0 0 0,-1 1 0 0 0,1 1 0 0 0,1 0 0 0 0,-1-1 0 0 0,0 1 0 0 0,0 0 0 0 0,1-1 0 0 0,-1 1 0 0 0,1-1 0 0 0,-1 1 0 0 0,1 0 0 0 0,0-1 0 0 0,0 1 0 0 0,0-1 0 0 0,0 0 0 0 0,0 1 0 0 0,4 6 0 0 0,-3 8 0 0 0,-3-11 0 0 0,2-3 0 0 0,12 22 0 0 0,-10-11-26 0 0,-3-10-116 0 0,0-3-59 0 0,0 0 88 0 0,0 0-69 0 0,0 0-89 0 0,0 0 82 0 0,0 0-41 0 0,0 0-45 0 0,0 0-43 0 0,0 0-39 0 0,0 0-35 0 0,0 0-253 0 0,0 0-59 0 0,0 0-46 0 0,0 0-33 0 0,0 0-1403 0 0,0 0-1241 0 0</inkml:trace>
  <inkml:trace contextRef="#ctx0" brushRef="#br0" timeOffset="14502.38">17891 979 7424 0 0,'0'0'166'0'0,"0"2"29"0"0,0 9 12 0 0,0-11-204 0 0,0 0 0 0 0,0 0 0 0 0,0 0 0 0 0,0 0 0 0 0,0 0 0 0 0,0 1 0 0 0,0-1 0 0 0,0 0 0 0 0,0 0 0 0 0,0 0 0 0 0,0 0 0 0 0,0 0 0 0 0,0 0 0 0 0,0 0 0 0 0,0 0 0 0 0,0 0 0 0 0,0 0 0 0 0,0 1 1 0 0,0-1-1 0 0,0 0 0 0 0,0 0 0 0 0,0 0 0 0 0,0 0 0 0 0,0 0 0 0 0,0 0 0 0 0,0 0 0 0 0,0 0 0 0 0,0 0 0 0 0,0 0 0 0 0,0 0 0 0 0,0 0 0 0 0,-1 0 0 0 0,1 0 0 0 0,0 1 0 0 0,0-1 0 0 0,0 0 0 0 0,0 0 0 0 0,0 0 0 0 0,0 0 0 0 0,0 0 0 0 0,0 0 0 0 0,0 0 1 0 0,0 0-1 0 0,0 0 0 0 0,-1 0 0 0 0,1 0 0 0 0,0 0 0 0 0,0 0 0 0 0,0 0 0 0 0,0 0 0 0 0,0 0 0 0 0,0 0 0 0 0,0 0 0 0 0,0 0 0 0 0,0 0 0 0 0,0 0 0 0 0,-1 0-3 0 0,1 0 2 0 0,-1 0 1 0 0,0 0-1 0 0,1 0 0 0 0,-1 0 1 0 0,0-1-1 0 0,1 1 0 0 0,-1 0 1 0 0,0 0-1 0 0,1 0 0 0 0,-1 0 1 0 0,0-1-1 0 0,1 1 0 0 0,-1 0 0 0 0,0-1 1 0 0,1 1-3 0 0,-3-6 18 0 0,3 1 49 0 0,0 3 72 0 0,0 2 159 0 0,0 0 270 0 0,-2 0 22 0 0,-5-1-230 0 0,6-2-71 0 0,9-6 162 0 0,-7 7-211 0 0,0 0-54 0 0,0 1-49 0 0,-1-1-39 0 0,1 0-22 0 0,-1 0-33 0 0,-1-3 15 0 0,0 3-9 0 0,1 1 44 0 0,0-5 48 0 0,0 0 60 0 0,0-25 987 0 0,0 22-921 0 0,0 5-182 0 0,0 0-39 0 0,1-6 193 0 0,0 1-67 0 0,1 1-33 0 0,3-2-6 0 0,-1-1 10 0 0,0 1 22 0 0,-2 3-45 0 0,0-1-21 0 0,1-1 0 0 0,-1 0-4 0 0,1 2-1 0 0,-1-1 18 0 0,1-2 44 0 0,7-23 142 0 0,9-29 173 0 0,-11 45-367 0 0,-3 5 11 0 0,0 0-1 0 0,-1 0 0 0 0,3-13-114 0 0,-1-20 193 0 0,4-2-1 0 0,-7 28-120 0 0,-2 9-30 0 0,1-1 1 0 0,0 1-1 0 0,1 0 0 0 0,0 0 0 0 0,1-2-42 0 0,4-8 45 0 0,-1 0-1 0 0,-1 0 0 0 0,2-12-44 0 0,-5 13 26 0 0,-2 11-20 0 0,0 1-1 0 0,0-1 1 0 0,1 1-1 0 0,0 0 1 0 0,0 0-1 0 0,1 0 0 0 0,1-2-5 0 0,-1 2 0 0 0,0 0 0 0 0,-1 0 0 0 0,0-1 0 0 0,0-2 0 0 0,4-11 0 0 0,0 5 0 0 0,-5 13 0 0 0,1 0 0 0 0,-1-1 0 0 0,0 1 0 0 0,-1 0 0 0 0,1-1 0 0 0,0 1 0 0 0,-1-1 0 0 0,0-1 0 0 0,0 3 0 0 0,0 0 0 0 0,1 0 0 0 0,-1 1 0 0 0,0-1 0 0 0,1 0 0 0 0,-1 0 0 0 0,1 0 0 0 0,-1 0 0 0 0,1 0 0 0 0,0 1 0 0 0,0-1 0 0 0,0 0 0 0 0,1-1 0 0 0,-1 2 0 0 0,0-1 0 0 0,-1 1 0 0 0,1-1 0 0 0,0 1 0 0 0,-1-1 0 0 0,1 1 0 0 0,0-1 0 0 0,-1 1 0 0 0,0-1 0 0 0,1 0 0 0 0,-1 1 0 0 0,0-1 0 0 0,0-1 0 0 0,0 2 0 0 0,0 1 0 0 0,0-1 0 0 0,0 0 0 0 0,0 0 0 0 0,0 0 0 0 0,0 0 0 0 0,0 0 0 0 0,0 1 0 0 0,1-1 0 0 0,-1 0 0 0 0,0 0 0 0 0,1 0 0 0 0,-1 1 0 0 0,1-2 0 0 0,9-3 0 0 0,11 55-10 0 0,-10-32-33 0 0,-8-5 34 0 0,-2-9 9 0 0,0 0 0 0 0,1 0-1 0 0,-1 0 1 0 0,1 0 0 0 0,0-1 0 0 0,0 1 0 0 0,0 0-1 0 0,0 0 1 0 0,1 0 0 0 0,-1 0 0 0 0,0 0 0 0 0,0 0 0 0 0,-1 1 0 0 0,1-1 0 0 0,-1 0 0 0 0,0 1 0 0 0,0-1 0 0 0,-1 1 0 0 0,1 0 0 0 0,-1-1 0 0 0,0 4 0 0 0,0-1 0 0 0,1 1 0 0 0,0-1 0 0 0,0 0 0 0 0,1 0 0 0 0,0 0 0 0 0,2 6 0 0 0,-2-8 0 0 0,-1-3 0 0 0,0 1 0 0 0,-1 0 0 0 0,0 0 0 0 0,1 0 0 0 0,-1-1 0 0 0,0 1 0 0 0,0 1 0 0 0,0 2 0 0 0,-1 4 0 0 0,1 0 0 0 0,1-1 0 0 0,-1 1 0 0 0,2-1 0 0 0,-1 1 0 0 0,1-1 0 0 0,1 1 0 0 0,-1-1 0 0 0,4 4 0 0 0,1 2 30 0 0,0 0 0 0 0,2 8-30 0 0,-7-15 29 0 0,0 0 0 0 0,-1 0-1 0 0,1-1 1 0 0,-2 1 0 0 0,1 0-1 0 0,-1 3-28 0 0,1-3 27 0 0,0 0-1 0 0,0 0 1 0 0,1-1-1 0 0,0 1 1 0 0,1 0-1 0 0,-1-1 1 0 0,1 1-1 0 0,1-1 1 0 0,-1 0-1 0 0,2 0-26 0 0,13 33 111 0 0,-11-19-30 0 0,4 5-5 0 0,2 6 23 0 0,3 5 93 0 0,-11-11-112 0 0,6-7-64 0 0,-8-3-5 0 0,-3-3 42 0 0,0-8 11 0 0,0 6 0 0 0,0-9-41 0 0,0-2-65 0 0,0 0-67 0 0,-3 0-37 0 0,2-1 38 0 0,-4 2-151 0 0,3-1 104 0 0,1 0-79 0 0,0 0 75 0 0,0 0-34 0 0,1 0-90 0 0,-1 0-42 0 0,1 0-40 0 0,-1 0-36 0 0,1 0-259 0 0,0-1-59 0 0,0 1-47 0 0,0-1-34 0 0,0-4-1432 0 0,0-4-1266 0 0</inkml:trace>
  <inkml:trace contextRef="#ctx0" brushRef="#br0" timeOffset="14788.67">18001 616 9016 0 0,'0'0'265'0'0,"-2"-3"-4"0"0,-9-7-118 0 0,9 7-30 0 0,2 3 34 0 0,0 0 189 0 0,0 0 15 0 0,0 0 14 0 0,0 0 56 0 0,0 0 26 0 0,0 0 8 0 0,11 0-78 0 0,3 1-43 0 0,9 0 71 0 0,0-1-101 0 0,-2-1-105 0 0,-6-2-112 0 0,6-8 5 0 0,8 6-10 0 0,3-6-16 0 0,-3 6-52 0 0,-8-6-14 0 0,-1 6 4 0 0,-15 4-1 0 0,0 0 0 0 0,-1 0 0 0 0,1 0 0 0 0,-1-1 0 0 0,1 0 0 0 0,-1 0 0 0 0,2-1-3 0 0,8-7-79 0 0,-11 7 45 0 0,1 1-1 0 0,0-1 1 0 0,-1 1 0 0 0,1 0-1 0 0,0 0 1 0 0,0 1 0 0 0,0-1 0 0 0,2 0 34 0 0,-2 1 6 0 0,1 0-42 0 0,0 0-43 0 0,-1 0-42 0 0,2 0-106 0 0,-1 0-74 0 0,1-1-72 0 0,-1 1-71 0 0,0-1-70 0 0,1 0-68 0 0,-2 0-67 0 0,1-1-66 0 0,4-4-949 0 0,1-2-941 0 0</inkml:trace>
  <inkml:trace contextRef="#ctx0" brushRef="#br0" timeOffset="13265.79">16092 458 7976 0 0,'0'0'174'0'0,"3"0"29"0"0,8 0 14 0 0,-11 0-213 0 0,0 0-1 0 0,0 0 0 0 0,0 0 1 0 0,0 0-1 0 0,0 0 0 0 0,0 0 1 0 0,0 0-1 0 0,0 0 1 0 0,0 0-1 0 0,1 0 0 0 0,-1 0 1 0 0,0 0-1 0 0,0 0 0 0 0,0 0 1 0 0,0 0-1 0 0,0 0 0 0 0,0 0 1 0 0,0 0-1 0 0,0 0 0 0 0,0 0 1 0 0,0 0-1 0 0,0 0 0 0 0,1 0 1 0 0,-1 0-1 0 0,0 0 0 0 0,0 0 1 0 0,0 0-1 0 0,0 0 0 0 0,0 0 1 0 0,0 0-1 0 0,0 0 0 0 0,0 0 1 0 0,0 0-1 0 0,0-1 0 0 0,0 1 1 0 0,0 0-1 0 0,0 0 1 0 0,0 0-1 0 0,0 0 0 0 0,0 0 1 0 0,0 0-1 0 0,0 0 0 0 0,0 0 1 0 0,0 0-1 0 0,0 0 0 0 0,0 0 1 0 0,0-1-1 0 0,0 1 0 0 0,0 0 1 0 0,0 0-1 0 0,0 0 0 0 0,0 0 1 0 0,0 0-1 0 0,0 0 0 0 0,0 0 1 0 0,0 0-1 0 0,0 0-3 0 0,1-10 40 0 0,0-18-47 0 0,-2 16 24 0 0,-2 4 53 0 0,-1 5 45 0 0,1 1 34 0 0,2 2-127 0 0,1 0 0 0 0,0-1 0 0 0,-1 1 0 0 0,1 0 0 0 0,0 0 1 0 0,-1 0-1 0 0,1-1 0 0 0,0 1 0 0 0,-1 0 0 0 0,1-1 0 0 0,0 1 1 0 0,-1 0-1 0 0,1-1 0 0 0,0 1 0 0 0,0 0 0 0 0,-1-1 0 0 0,1 1 1 0 0,0 0-1 0 0,0-1 0 0 0,0 1 0 0 0,0-1 0 0 0,0 1 0 0 0,-1 0 1 0 0,1-1-1 0 0,0 1 0 0 0,0-1 0 0 0,0 1 0 0 0,0-1 0 0 0,0 1 1 0 0,0 0-1 0 0,0-1-22 0 0,1 1 9 0 0,-1 0 1 0 0,0 0-1 0 0,0 0 1 0 0,0 0 0 0 0,0-1-1 0 0,0 1 1 0 0,0 0-1 0 0,0 0 1 0 0,0 0-1 0 0,0 0 1 0 0,0 0 0 0 0,0 0-1 0 0,0 0 1 0 0,0 0-1 0 0,0 0 1 0 0,0 0-1 0 0,0-1 1 0 0,0 1-1 0 0,0 0 1 0 0,0 0 0 0 0,0 0-1 0 0,-1 0 1 0 0,1 0-1 0 0,0 0 1 0 0,0 0-1 0 0,0 0 1 0 0,0 0 0 0 0,0 0-1 0 0,0 0 1 0 0,0 0-1 0 0,0-1 1 0 0,0 1-1 0 0,0 0 1 0 0,0 0 0 0 0,0 0-1 0 0,0 0 1 0 0,0 0-1 0 0,-1 0 1 0 0,1 0-1 0 0,0 0 1 0 0,0 0 0 0 0,0 0-1 0 0,0 0 1 0 0,0 0-1 0 0,0 0 1 0 0,0 0-1 0 0,0 0 1 0 0,0 0-1 0 0,0 0 1 0 0,-1 0 0 0 0,1 0-1 0 0,0 0 1 0 0,0 0-1 0 0,0 0 1 0 0,0 0-1 0 0,0 0 1 0 0,0 0-10 0 0,-1 0 32 0 0,1 0 1 0 0,-1 0-1 0 0,0 0 0 0 0,1 0 0 0 0,-1-1 1 0 0,0 1-1 0 0,1 0 0 0 0,-1 0 1 0 0,1-1-1 0 0,-1 1 0 0 0,0-1 0 0 0,1 1 1 0 0,-1 0-1 0 0,1-1 0 0 0,-1 1 1 0 0,1-1-1 0 0,0 1 0 0 0,-1-1 0 0 0,1 1 1 0 0,-1-1-1 0 0,1 1-32 0 0,0-1 21 0 0,0 1-1 0 0,-1-1 1 0 0,1 1-1 0 0,0-1 1 0 0,0 1 0 0 0,-1-1-1 0 0,1 1 1 0 0,-1 0 0 0 0,1-1-1 0 0,0 1 1 0 0,-1 0-1 0 0,1-1 1 0 0,-1 1 0 0 0,1 0-1 0 0,-1 0 1 0 0,1-1-1 0 0,0 1 1 0 0,-1 0 0 0 0,1 0-1 0 0,-1 0 1 0 0,1 0-1 0 0,-1 0 1 0 0,0-1 0 0 0,1 1-1 0 0,-1 0 1 0 0,1 0 0 0 0,-1 0-1 0 0,1 0 1 0 0,-1 1-1 0 0,1-1 1 0 0,-1 0 0 0 0,1 0-1 0 0,-1 0 1 0 0,1 0-1 0 0,-1 0 1 0 0,1 1 0 0 0,-1-1-1 0 0,1 0-20 0 0,-4 2 130 0 0,-10 5 203 0 0,3 0 63 0 0,9-3-266 0 0,-4 2 63 0 0,-15 0 89 0 0,11 7-8 0 0,-3-4-121 0 0,10-8-120 0 0,0 1 0 0 0,0 0 0 0 0,0 0 1 0 0,0 1-1 0 0,0-1 0 0 0,1 0 0 0 0,-1 1 0 0 0,1 0 1 0 0,-3 2-34 0 0,1 2 43 0 0,-27 41 284 0 0,19-27-219 0 0,-5 7 10 0 0,-11 5 10 0 0,25-29-104 0 0,-1-1 1 0 0,1 1 0 0 0,0 1 0 0 0,0-1 0 0 0,0 1-25 0 0,0-1 20 0 0,2 0 1 0 0,-1 0-1 0 0,0 0 1 0 0,1 1-1 0 0,0-1 1 0 0,-1 3-21 0 0,-3 15 81 0 0,-6-1 23 0 0,6 5 0 0 0,-1-15-47 0 0,5-10-53 0 0,1-1 1 0 0,-1 1-1 0 0,0 0 0 0 0,1 0 0 0 0,-1-1 1 0 0,1 1-1 0 0,0 0 0 0 0,-1 0 0 0 0,1 0 1 0 0,0 0-1 0 0,-1-1 0 0 0,1 1 0 0 0,0 0 1 0 0,0 0-1 0 0,0 0 0 0 0,0 0 0 0 0,0 0 1 0 0,0 0-1 0 0,0 0 0 0 0,0-1 0 0 0,0 1 1 0 0,0 0-1 0 0,0 0 0 0 0,1 0 0 0 0,-1 0 1 0 0,0 0-5 0 0,3 5 4 0 0,7 12 53 0 0,2 1 47 0 0,-11-17-91 0 0,0-1-1 0 0,1 1 1 0 0,-1-1 0 0 0,1 1 0 0 0,-1-1 0 0 0,1 0-1 0 0,-1 1 1 0 0,1-1 0 0 0,0 0 0 0 0,-1 0-1 0 0,1 0 1 0 0,0 0 0 0 0,0-1 0 0 0,0 1-1 0 0,0 0 1 0 0,0-1 0 0 0,0 1 0 0 0,0-1 0 0 0,2 0-13 0 0,59 0 192 0 0,-62 0-185 0 0,1 0 0 0 0,-1 0 0 0 0,1 0 0 0 0,-1 0 0 0 0,1-1 0 0 0,-1 1 0 0 0,0-1 1 0 0,1 1-1 0 0,-1-1 0 0 0,1 1 0 0 0,-1-1 0 0 0,0 0-7 0 0,12-10 46 0 0,3-2-17 0 0,-5 9 19 0 0,-9 3-39 0 0,0 0 1 0 0,1 0-1 0 0,-1-1 0 0 0,0 1 1 0 0,0 0-1 0 0,0-1 1 0 0,0 1-1 0 0,0-1 1 0 0,0 0-10 0 0,3-3 3 0 0,34-37 6 0 0,-36 38-13 0 0,-1 0 0 0 0,1 1-1 0 0,-1-1 1 0 0,0 0 0 0 0,0 0 0 0 0,0-2 4 0 0,5-9-139 0 0,3-4-15 0 0,-7 15 104 0 0,-1 0 0 0 0,1 0 0 0 0,-1 0 0 0 0,0-1 0 0 0,0 0 50 0 0,1-6-123 0 0,-3-2-34 0 0,0 6 5 0 0,0 0 45 0 0,0-18-114 0 0,0 13 92 0 0,0 6 16 0 0,0-1-39 0 0,0 0-62 0 0,0-1-65 0 0,0 1-76 0 0,0 1-87 0 0,0 2 107 0 0,0 1-48 0 0,0 0-42 0 0,0 0-38 0 0,0-1-133 0 0,0 0-37 0 0,0-7-1393 0 0</inkml:trace>
  <inkml:trace contextRef="#ctx0" brushRef="#br0" timeOffset="13641.15">16234 742 9216 0 0,'14'13'208'0'0,"-12"-10"33"0"0,1 0 14 0 0,0 0-173 0 0,3 3 8 0 0,1 0-21 0 0,3 5 36 0 0,-8-9 42 0 0,-1-2 169 0 0,-1 0 276 0 0,0 0 16 0 0,0 0-29 0 0,0 0-392 0 0,0 0 54 0 0,0 0 119 0 0,0 0-10 0 0,0 0-27 0 0,0 0-96 0 0,0 0-41 0 0,0 0-8 0 0,0 0-16 0 0,0-2-56 0 0,0-5-73 0 0,0-21 139 0 0,2 18-157 0 0,16-23 49 0 0,9-10-64 0 0,-25 39 0 0 0,1 0 0 0 0,-1 0-1 0 0,-1 0 1 0 0,1 0 0 0 0,1-4 0 0 0,5-11 11 0 0,16-2 32 0 0,-3-6-32 0 0,-11 19-27 0 0,1 0 1 0 0,0 0 0 0 0,10-5 15 0 0,-1 0-28 0 0,-5 3 12 0 0,-12 8 9 0 0,1-1 1 0 0,-1 1-1 0 0,1-1 1 0 0,0 1 0 0 0,0 0-1 0 0,0 1 1 0 0,0-1-1 0 0,1 0 7 0 0,24-3-21 0 0,-13-1-10 0 0,-15 5 30 0 0,1 0-1 0 0,-1 0 1 0 0,1 1 0 0 0,-1-1 0 0 0,1 1 0 0 0,0-1-1 0 0,-1 1 1 0 0,1-1 0 0 0,0 1 0 0 0,-1 0-1 0 0,1 0 1 0 0,0 0 0 0 0,-1 0 0 0 0,1 0-1 0 0,0 0 1 0 0,-1 1 0 0 0,1-1 0 0 0,1 1 1 0 0,12 5 6 0 0,7 3 41 0 0,2 5-4 0 0,-14-7 22 0 0,0-1 55 0 0,1-2 30 0 0,-9-3-117 0 0,0 0 0 0 0,0 0 0 0 0,1 1 0 0 0,-1-1 0 0 0,0 0 0 0 0,0 1 0 0 0,0-1 0 0 0,0 1 0 0 0,0 0-33 0 0,11 13 219 0 0,13 19 413 0 0,-18-22-459 0 0,6 5 240 0 0,0-2-74 0 0,-9-10-158 0 0,1 0-1 0 0,-1 1 1 0 0,4 6-181 0 0,-8-10 46 0 0,0 1 0 0 0,1 0 0 0 0,-1-1 0 0 0,0 1 0 0 0,0 0 1 0 0,0-1-1 0 0,-1 1 0 0 0,1 0 0 0 0,0 0 0 0 0,-1 0 0 0 0,0 0 0 0 0,0 1-46 0 0,1 3 146 0 0,1-1-34 0 0,3 4 34 0 0,0-2-76 0 0,7 16 105 0 0,-8-16-128 0 0,-3-6-30 0 0,0 0 0 0 0,-1 1-1 0 0,1-1 1 0 0,0 0 0 0 0,-1 0-1 0 0,0 1 1 0 0,0-1-1 0 0,1 2-16 0 0,-2 21 85 0 0,0-9-55 0 0,1-13 12 0 0,-1 0-55 0 0,1 0-46 0 0,-1 0-37 0 0,-1 1-145 0 0,-3 4-416 0 0,3-4 443 0 0,1-2 154 0 0,0 0 41 0 0,-2 13-777 0 0,3 1-11 0 0</inkml:trace>
  <inkml:trace contextRef="#ctx0" brushRef="#br0" timeOffset="12113.23">14736 80 7544 0 0,'0'0'166'0'0,"0"0"29"0"0,0 0 13 0 0,0 0-68 0 0,0 2-13 0 0,2 6 201 0 0,3-3 63 0 0,-4-5-353 0 0,-1 0 0 0 0,1 1 0 0 0,-1-1 1 0 0,1 1-1 0 0,-1-1 0 0 0,1 1 1 0 0,-1-1-1 0 0,1 1 0 0 0,-1 0 0 0 0,1-1 1 0 0,-1 1-1 0 0,1 0 0 0 0,-1-1 1 0 0,0 1-1 0 0,1 0 0 0 0,-1-1 0 0 0,0 1 1 0 0,0 0-1 0 0,0-1 0 0 0,0 1 1 0 0,0 0-1 0 0,1 0 0 0 0,-1-1 0 0 0,0 1 1 0 0,-1 0-39 0 0,1 0 35 0 0,0-1 0 0 0,0 1 0 0 0,0 0 1 0 0,0 0-1 0 0,0-1 0 0 0,1 1 0 0 0,-1 0 1 0 0,0-1-1 0 0,0 1 0 0 0,0 0 0 0 0,1-1 1 0 0,-1 1-1 0 0,0-1 0 0 0,0 1 0 0 0,1 0 1 0 0,-1-1-1 0 0,1 1 0 0 0,-1-1 0 0 0,1 1 1 0 0,-1-1-1 0 0,0 1 0 0 0,1-1 0 0 0,0 1 1 0 0,-1-1-1 0 0,1 0 0 0 0,-1 1-35 0 0,1-1 36 0 0,0 1 0 0 0,-1-1 0 0 0,1 0 0 0 0,-1 1-1 0 0,1-1 1 0 0,-1 1 0 0 0,1-1 0 0 0,-1 1 0 0 0,0-1-1 0 0,1 1 1 0 0,-1 0 0 0 0,1-1 0 0 0,-1 1 0 0 0,0-1 0 0 0,0 1-1 0 0,1 0 1 0 0,-1-1 0 0 0,0 1 0 0 0,0 0 0 0 0,0-1 0 0 0,0 1-1 0 0,0 0 1 0 0,0-1 0 0 0,0 1 0 0 0,0 0 0 0 0,0 0-36 0 0,0 10 484 0 0,-1 12 307 0 0,5-10-377 0 0,2 0-123 0 0,-5-10-226 0 0,1 0 0 0 0,-2 0 0 0 0,1 0 0 0 0,0 0 1 0 0,0 0-1 0 0,-1 0 0 0 0,1 3-65 0 0,-1 5 190 0 0,0 4 74 0 0,2 2-58 0 0,4 9 56 0 0,-4-18-147 0 0,0 0-1 0 0,-1 0 0 0 0,1 0 1 0 0,-1 9-115 0 0,-1-2 143 0 0,-1 9 48 0 0,4 2-43 0 0,0-13-99 0 0,1 3 43 0 0,-2 1 0 0 0,1 0 1 0 0,-1 13-93 0 0,-3-10 69 0 0,0-10-19 0 0,1 1 0 0 0,1-1 0 0 0,0 1 0 0 0,1 8-50 0 0,2-1 44 0 0,-1-8-7 0 0,-1 0 1 0 0,0 0 0 0 0,-1 0-1 0 0,0 8-37 0 0,-1 67 281 0 0,0-48-127 0 0,0 5 96 0 0,0-20-79 0 0,0 0 37 0 0,0-21-205 0 0,1-1 0 0 0,-1 1 0 0 0,0-1-1 0 0,0 1 1 0 0,0-1 0 0 0,-1 1-1 0 0,1-1 1 0 0,0 1 0 0 0,0-1-1 0 0,0 1 1 0 0,0-1 0 0 0,0 1-1 0 0,-1-1 1 0 0,1 1 0 0 0,0-1 0 0 0,0 0-1 0 0,-1 1 1 0 0,1-1 0 0 0,0 1-1 0 0,-1-1 1 0 0,1 0 0 0 0,0 1-1 0 0,-1-1 1 0 0,1 0 0 0 0,0 1 0 0 0,-1-1-1 0 0,1 0 1 0 0,-1 1 0 0 0,1-1-1 0 0,-1 0 1 0 0,1 0 0 0 0,-1 0-1 0 0,1 0 1 0 0,-1 1 0 0 0,1-1-1 0 0,-1 0 1 0 0,1 0 0 0 0,-1 0 0 0 0,1 0-1 0 0,-1 0 1 0 0,1 0 0 0 0,-1 0-1 0 0,1 0 1 0 0,-1 0 0 0 0,1 0-1 0 0,-1-1 1 0 0,1 1-3 0 0,0 0-81 0 0,0-2-115 0 0,0 1 231 0 0,0-1-44 0 0,0 1-44 0 0,0 0-41 0 0,0-1-39 0 0,0 1-38 0 0,0-1-34 0 0,0 0-34 0 0,0 0-87 0 0,0 0-43 0 0,0 1-37 0 0,0-1-34 0 0,0-1-276 0 0,0 1-58 0 0,0 0-46 0 0,0 1-33 0 0,0-1-1217 0 0,0 2-1168 0 0</inkml:trace>
  <inkml:trace contextRef="#ctx0" brushRef="#br0" timeOffset="12732.48">14531 427 6336 0 0,'0'0'141'0'0,"0"0"23"0"0,0 0 11 0 0,0 0-53 0 0,0 0 9 0 0,0 0 66 0 0,0 0 185 0 0,0 0 342 0 0,0 0 32 0 0,0 0-28 0 0,0 0-135 0 0,2 0-60 0 0,5 0-291 0 0,1 0 46 0 0,19 0 635 0 0,-16 0-577 0 0,1-1-62 0 0,-7 0-198 0 0,-1 0-45 0 0,9-5 201 0 0,-12 5-210 0 0,1 0 0 0 0,-1 0 1 0 0,1 0-1 0 0,-1 1 0 0 0,1-1 0 0 0,-1 1 0 0 0,1-1 0 0 0,-1 1 0 0 0,1-1 0 0 0,-1 1 0 0 0,1 0 0 0 0,-1 0 1 0 0,1 0-33 0 0,12-2 219 0 0,4-4-41 0 0,-3 1-43 0 0,5 3 38 0 0,-6 2-45 0 0,5-4 59 0 0,11-6-14 0 0,14-6 94 0 0,-27 12-148 0 0,6-1 11 0 0,0-4-37 0 0,8-3 17 0 0,-22 11-79 0 0,-1-1 0 0 0,0 2 0 0 0,1-1 0 0 0,2 1-31 0 0,18-2 83 0 0,8-6-54 0 0,-3 0-19 0 0,-16 3 9 0 0,-8 3-11 0 0,0 0 1 0 0,0 0 0 0 0,0 1 0 0 0,8-1-9 0 0,93 2 0 0 0,-110 0 0 0 0,0 0 0 0 0,0 0 0 0 0,1 0 0 0 0,-1 1 0 0 0,0-1 0 0 0,1 0 0 0 0,-1 0 0 0 0,0 1 0 0 0,0-1 0 0 0,1 1 0 0 0,-1-1 0 0 0,0 1 0 0 0,0-1 0 0 0,0 1 0 0 0,0 0 0 0 0,0-1 0 0 0,0 1 0 0 0,0 0 0 0 0,0 0 0 0 0,0 0 0 0 0,0 0 0 0 0,0 0 0 0 0,0 0 0 0 0,-1 0 0 0 0,1 1 0 0 0,5 11 0 0 0,7-5 0 0 0,-11-6 0 0 0,-1 0 0 0 0,1 0 0 0 0,-1 0 0 0 0,1 1 0 0 0,-1-1 0 0 0,0 0 0 0 0,0 1 0 0 0,0-1 0 0 0,0 1 0 0 0,0-1 0 0 0,-1 1 0 0 0,1-1 0 0 0,-1 1 0 0 0,0-1 0 0 0,1 1 0 0 0,-1 1 0 0 0,0-1 0 0 0,0-1 0 0 0,0 1 0 0 0,0-1 0 0 0,0 0 0 0 0,1 1 0 0 0,-1-1 0 0 0,1 0 0 0 0,0 1 0 0 0,0-1 0 0 0,0 0 0 0 0,0 0 0 0 0,0 1 0 0 0,1-1 0 0 0,-1 1 0 0 0,0-1 0 0 0,0 1 0 0 0,0 0 0 0 0,-1-1 0 0 0,1 1 0 0 0,0 0 0 0 0,-1-1 0 0 0,0 1 0 0 0,0 0 0 0 0,1 0 0 0 0,-2 0 0 0 0,1 55 0 0 0,0-55 0 0 0,0-1 0 0 0,0 1 0 0 0,1-1 0 0 0,-1 1 0 0 0,0 0 0 0 0,1-1 0 0 0,0 1 0 0 0,-1-1 0 0 0,1 1 0 0 0,0-1 0 0 0,0 1 0 0 0,1 0 0 0 0,0-1 0 0 0,-1 1 0 0 0,0-1 0 0 0,0 1 0 0 0,0-1 0 0 0,-1 1 0 0 0,1-1 0 0 0,-1 1 0 0 0,1-1 0 0 0,-1 1 0 0 0,0 0 0 0 0,0-1 0 0 0,0 2 0 0 0,0 54 10 0 0,3-34 36 0 0,-1-21-45 0 0,-1 0 0 0 0,0 0 0 0 0,1-1 0 0 0,-1 1 0 0 0,1 0 0 0 0,0-1 0 0 0,1 2-1 0 0,9 15 15 0 0,-11-17-5 0 0,0 1 0 0 0,-1 0-1 0 0,1 0 1 0 0,-1-1 0 0 0,0 1-1 0 0,0 0 1 0 0,0 0 0 0 0,0-1-1 0 0,0 1 1 0 0,-1 1-10 0 0,1-2 5 0 0,-1-1 1 0 0,1 1-1 0 0,0 0 0 0 0,0 0 0 0 0,0-1 1 0 0,0 1-1 0 0,0 0 0 0 0,0 0 1 0 0,0-1-1 0 0,1 1 0 0 0,-1 0 0 0 0,1 0 1 0 0,-1-1-1 0 0,1 1 0 0 0,0 0 1 0 0,-1-1-6 0 0,11 5 48 0 0,-11-6-47 0 0,1 1 1 0 0,-1-1-1 0 0,0 1 1 0 0,1 0 0 0 0,-1-1-1 0 0,0 1 1 0 0,0 0-1 0 0,0-1 1 0 0,0 1 0 0 0,1 0-1 0 0,-1-1 1 0 0,0 1-1 0 0,0 0 1 0 0,0-1-1 0 0,0 1 0 0 0,0 2 57 0 0,0-3-34 0 0,0 0-57 0 0,0 0-63 0 0,0 0-132 0 0,0 0-232 0 0,0 0-25 0 0</inkml:trace>
  <inkml:trace contextRef="#ctx0" brushRef="#br0" timeOffset="13015.02">15288 206 8408 0 0,'0'0'190'0'0,"0"0"28"0"0,0 0 8 0 0,3 0-28 0 0,7 0-100 0 0,-8 0-2 0 0,-1 0 107 0 0,-1 0 176 0 0,0-3 5 0 0,0 1-452 0 0,0 0 45 0 0,1-1 88 0 0,2 0 148 0 0,3 0 205 0 0,-2 3-243 0 0,0-1-69 0 0,-1 1-92 0 0,0 0-58 0 0,0 0-44 0 0,-1 0-54 0 0,1 0-60 0 0,0 1-66 0 0,1-1-151 0 0,-1 0-115 0 0,-1 0 220 0 0,0 0-33 0 0,0 0-33 0 0,0 0-37 0 0,2 0-939 0 0,5 0-777 0 0</inkml:trace>
  <inkml:trace contextRef="#ctx0" brushRef="#br0" timeOffset="10253.28">12495 111 8928 0 0,'0'0'264'0'0,"0"0"-8"0"0,0 0-86 0 0,0 0-35 0 0,0 0 141 0 0,0 0 259 0 0,0 0 29 0 0,0 0-6 0 0,3 0-36 0 0,6 2-164 0 0,-2 1-118 0 0,-6-2-198 0 0,0-1 0 0 0,0 1 0 0 0,0 0 0 0 0,0 0 0 0 0,0 0 0 0 0,0 0 0 0 0,-1 0 0 0 0,1 0 0 0 0,0 0 0 0 0,-1 0 0 0 0,1 0 0 0 0,0 1-42 0 0,1 9 390 0 0,1-6-32 0 0,6 10-69 0 0,-8-11-237 0 0,0-1 1 0 0,-1 1 0 0 0,1-1 0 0 0,-1 1 0 0 0,1-1 0 0 0,-1 3-53 0 0,2 9 221 0 0,3-5-54 0 0,1 2-14 0 0,-5-6-93 0 0,0-1 0 0 0,0 1-1 0 0,-1 0 1 0 0,1 0 0 0 0,-1-1 0 0 0,-1 7-60 0 0,0-5 67 0 0,1 0 1 0 0,0 0-1 0 0,1 1 0 0 0,0-1 1 0 0,0 3-68 0 0,4 7 111 0 0,-3-11-59 0 0,0 1 1 0 0,-1-1 0 0 0,0 1-1 0 0,0 0 1 0 0,0-1 0 0 0,-1 1-53 0 0,0 9 101 0 0,0-9-38 0 0,0 1 1 0 0,0 0-1 0 0,0 0 1 0 0,1-1-1 0 0,1 2-63 0 0,3 8 111 0 0,-3-11-54 0 0,-1 1 0 0 0,1-1 0 0 0,-1 1 0 0 0,0 0 0 0 0,0 0 0 0 0,-1 0-57 0 0,0 8 119 0 0,0 25 252 0 0,0-29-290 0 0,0-1-40 0 0,0-9-28 0 0,0 1 0 0 0,0 0 0 0 0,0 0 0 0 0,1-1 0 0 0,-1 1 0 0 0,0 0 0 0 0,1-1 0 0 0,-1 1 0 0 0,1-1-1 0 0,0 1 1 0 0,-1-1 0 0 0,1 1 0 0 0,0-1 0 0 0,0 1-13 0 0,5 11 79 0 0,-2 6 17 0 0,-5 18 108 0 0,1-17-80 0 0,-1-15-95 0 0,2-3-9 0 0,12 22 27 0 0,-10-10-35 0 0,-3-12 47 0 0,0-2-33 0 0,0 0-51 0 0,0 0-81 0 0,0 0-60 0 0,0 0-239 0 0,0 0 214 0 0,0 0-36 0 0,0 0-74 0 0,0 0 101 0 0,0 0-38 0 0,0 0-42 0 0,0 0-40 0 0,0 0-423 0 0,0 0 107 0 0,0 0-54 0 0,0 0-806 0 0,0 0-631 0 0,0 0-1202 0 0</inkml:trace>
  <inkml:trace contextRef="#ctx0" brushRef="#br0" timeOffset="10505.17">12811 521 8928 0 0,'0'0'200'0'0,"0"0"33"0"0,0 0 14 0 0,0 0-86 0 0,0 0-17 0 0,0 0 49 0 0,0 0 161 0 0,3 3 299 0 0,-2-2-624 0 0,1 1 89 0 0,0 0 35 0 0,0 1 35 0 0,7 6 517 0 0,-5-6-440 0 0,-1 1-71 0 0,-1-3-137 0 0,-1 0-33 0 0,2 2 319 0 0,-3-1-20 0 0,0 10-155 0 0,0-5-93 0 0,0-4-67 0 0,0-1-105 0 0,0 1 89 0 0,0-1-78 0 0,0-2-51 0 0,0 0-65 0 0,0 0-111 0 0,0 0-130 0 0,0 1-117 0 0,0-1 78 0 0,0 0-44 0 0,0 2-621 0 0,0 2-489 0 0,0 5-930 0 0</inkml:trace>
  <inkml:trace contextRef="#ctx0" brushRef="#br0" timeOffset="10828.16">12669 158 7800 0 0,'0'0'174'0'0,"0"0"29"0"0,0 0 13 0 0,0 0 41 0 0,0 0 149 0 0,0 0 66 0 0,0 0 9 0 0,0 0-199 0 0,0 0-123 0 0,0 0-37 0 0,0 0 8 0 0,0 0 37 0 0,3 0-20 0 0,10 0-49 0 0,-4 0-55 0 0,-1 0-49 0 0,4 0-83 0 0,-10 0 19 0 0</inkml:trace>
  <inkml:trace contextRef="#ctx0" brushRef="#br0" timeOffset="7983.21">10413 64 5248 0 0,'0'0'152'0'0,"-3"0"0"0"0,-3 0-104 0 0,2 0 21 0 0,2 0 70 0 0,1 0 159 0 0,1 0 269 0 0,0 0 17 0 0,0 2 3 0 0,0 7-21 0 0,0-1-36 0 0,0 0-34 0 0,0 1-33 0 0,0 8 366 0 0,0 0-118 0 0,0 0-108 0 0,0 0-99 0 0,0 0-89 0 0,0 1-78 0 0,0-3-93 0 0,0 1-49 0 0,0 0-40 0 0,0 0-34 0 0,0 14 45 0 0,0 42 134 0 0,0-51-152 0 0,0 1 61 0 0,2 2 39 0 0,4 6 11 0 0,0 1 6 0 0,-4-6-11 0 0,-2 4-12 0 0,0 51 329 0 0,0-45-292 0 0,0-4 30 0 0,0 2 83 0 0,0-30-353 0 0,0 0-1 0 0,1 0 0 0 0,-1 1 1 0 0,1-1-1 0 0,-1 0 0 0 0,1 0 1 0 0,1 2-39 0 0,6 13 118 0 0,-7-16-108 0 0,-1-1 0 0 0,1 1 0 0 0,-1 0 0 0 0,1 0 0 0 0,-1 0 0 0 0,0 0 0 0 0,0 0 1 0 0,0 0-1 0 0,0 0 0 0 0,0-1 0 0 0,0 2-10 0 0,-1-1 7 0 0,1 0 1 0 0,0 0 0 0 0,0 0-1 0 0,0 0 1 0 0,0 0 0 0 0,1 0-1 0 0,-1 0 1 0 0,0 0-1 0 0,1-1 1 0 0,-1 1 0 0 0,1 1-8 0 0,4 5 9 0 0,-4-7-5 0 0,0 1 0 0 0,0-1 0 0 0,0 1 0 0 0,0-1 0 0 0,-1 1 0 0 0,1-1 0 0 0,0 1-1 0 0,-1-1 1 0 0,0 1 0 0 0,1 0 0 0 0,-1-1 0 0 0,0 1 0 0 0,0 0 0 0 0,1 0-4 0 0,-1 1-40 0 0,0 0 139 0 0,0 1-135 0 0,0 0-27 0 0,0 0-36 0 0,0 2-46 0 0,0 1-50 0 0,0-7 10 0 0,0 0-37 0 0,1-1-74 0 0,-1 0 99 0 0,1 1-39 0 0,0-1-84 0 0,0-1-51 0 0,1 1-45 0 0,-1 0-41 0 0,1-1-132 0 0,-1 1-40 0 0,2-2-721 0 0,-1 1-760 0 0,-2 1-1190 0 0</inkml:trace>
  <inkml:trace contextRef="#ctx0" brushRef="#br0" timeOffset="8347.79">10823 1 7632 0 0,'0'0'166'0'0,"0"0"29"0"0,0 0 14 0 0,3 0-25 0 0,0 0-119 0 0,4 2-52 0 0,-6 0 40 0 0,0 0 59 0 0,-1 0 17 0 0,1 0 50 0 0,-1 1 57 0 0,0-1 65 0 0,3-2 265 0 0,3 1-284 0 0,0 1-46 0 0,0 2 1 0 0,2 5 62 0 0,-3 4 181 0 0,6-7-6 0 0,-8-2-235 0 0,0 2-49 0 0,4 8 89 0 0,-5-9-183 0 0,2 6 129 0 0,-3 6-17 0 0,0-1-21 0 0,5 0 57 0 0,3 5 120 0 0,-8-19-338 0 0,2 6 91 0 0,0 0-1 0 0,-1 0 0 0 0,-1 0 0 0 0,1 0 1 0 0,0 8-117 0 0,-2-3 164 0 0,1-2-40 0 0,2 1-20 0 0,1 3-2 0 0,2 10 37 0 0,-5-4 28 0 0,-1-3-32 0 0,0 7 20 0 0,3 8 28 0 0,2-9-53 0 0,-2-14-63 0 0,-1 1 0 0 0,-1 0 0 0 0,0-1 1 0 0,0 3-69 0 0,-1 31 213 0 0,0 0 48 0 0,0 67 483 0 0,0-65-459 0 0,0 6-42 0 0,0-27-162 0 0,0 0-34 0 0,0-22 7 0 0,0 0 1 0 0,0 7-32 0 0,0-7 5 0 0,0-3-63 0 0,0 0-33 0 0,0 0-115 0 0,0 0-22 0 0,0 0 65 0 0,0 0-3 0 0,0 0-65 0 0,0-3-191 0 0,0 1 212 0 0,0-1 35 0 0,-5-8-441 0 0,2 7 284 0 0,2 2 91 0 0,0 1-48 0 0,-1-1-54 0 0,1 1-64 0 0,0 0 6 0 0,1 1-50 0 0,-1-1-43 0 0,1 1-39 0 0,0 0-145 0 0,0-1-38 0 0,-1 1-176 0 0,1 0-475 0 0</inkml:trace>
  <inkml:trace contextRef="#ctx0" brushRef="#br0" timeOffset="8779.79">10555 442 7344 0 0,'0'0'165'0'0,"0"0"22"0"0,0 0 9 0 0,3 0-20 0 0,10 0-140 0 0,-12 1-36 0 0,-1-1 0 0 0,1 0 0 0 0,0 0 0 0 0,0 0 0 0 0,0 0 0 0 0,0-1 0 0 0,0 1 0 0 0,-1 0 0 0 0,1 0 0 0 0,0 0 0 0 0,0-1 0 0 0,0 1 0 0 0,-1 0 0 0 0,2-1 0 0 0,2-6 53 0 0,0 2 117 0 0,6 4 128 0 0,-3 1-61 0 0,-6 0-162 0 0,1 0-1 0 0,0 0 1 0 0,-1 0 0 0 0,1 0 0 0 0,0 0 0 0 0,-1 0 0 0 0,1 0 0 0 0,0 0 0 0 0,-1-1 0 0 0,1 1 0 0 0,-1-1 0 0 0,2 0-75 0 0,1-5 363 0 0,0 1 36 0 0,9 3-4 0 0,4 0-47 0 0,-7-1-89 0 0,-1-1-12 0 0,0 0 37 0 0,7 1 257 0 0,0 0-104 0 0,-8 0-266 0 0,-2-1-39 0 0,15-1 202 0 0,-9 4-157 0 0,-4 1-40 0 0,2 0 34 0 0,8-1 6 0 0,9-6 42 0 0,-19 5-131 0 0,0 0 0 0 0,0 1 0 0 0,0 0 0 0 0,5 0-88 0 0,15 1 171 0 0,-1 0-44 0 0,27 0 22 0 0,-6 0-97 0 0,65 0 1 0 0,-90 3-74 0 0,-7 5-40 0 0,-12-6 28 0 0,0 0-133 0 0,0-1 42 0 0,8 0-156 0 0,-7-1 129 0 0,-2 0 27 0 0,-1-1-34 0 0,1 1-58 0 0,0-1-58 0 0,-1 1-68 0 0,1 0-80 0 0,0 0-87 0 0,-1 1-99 0 0,1 0-108 0 0,0 0-118 0 0,3 3-916 0 0,4 5-989 0 0</inkml:trace>
  <inkml:trace contextRef="#ctx0" brushRef="#br0" timeOffset="9054.27">11423 458 8640 0 0,'2'3'197'0'0,"5"6"-78"0"0,-2 6 144 0 0,-4 4-25 0 0,-1-5-162 0 0,0-11-73 0 0,0 12 55 0 0,0 0 99 0 0,0 4 177 0 0,0 13 317 0 0,0-18-399 0 0,2-2 329 0 0,3-3-104 0 0,2 4 3 0 0,-5-4-284 0 0,-1 2 56 0 0,-1 3 110 0 0,0 9 255 0 0,-1-4-6 0 0,2-11-430 0 0,1-1-40 0 0,8 7 163 0 0,-7-10-67 0 0,-2-1-107 0 0,-1 1-66 0 0,-1 1-39 0 0,1-2 43 0 0,0 3 10 0 0,0-4-60 0 0,-1-1-1 0 0,1 1 0 0 0,0 0 0 0 0,0-1 0 0 0,0 1 0 0 0,1 0 0 0 0,-1-1 1 0 0,0 1-1 0 0,0 0 0 0 0,1-1 0 0 0,-1 1 0 0 0,2 1-17 0 0,8 2 114 0 0,-9-5-108 0 0,-1 1 1 0 0,0 0 0 0 0,0-1 0 0 0,1 1 0 0 0,-1 0 0 0 0,0-1 0 0 0,0 1 0 0 0,1 0 0 0 0,-1-1 0 0 0,0 1 0 0 0,0 0 0 0 0,0-1 0 0 0,0 1 0 0 0,0 0 0 0 0,0-1-7 0 0,0 3 36 0 0,0-3-43 0 0,0 0-53 0 0,0 0-40 0 0,0 0-148 0 0,0 0 180 0 0,0 0-7 0 0,0 0-21 0 0,0 0-41 0 0,0 0-17 0 0,0 0-42 0 0,0 0-47 0 0,0 0-55 0 0,0 0-57 0 0,0 0-54 0 0,0 0-48 0 0,0 0-42 0 0,0 0-147 0 0,0 0-41 0 0,0 0-177 0 0,0 0-477 0 0</inkml:trace>
  <inkml:trace contextRef="#ctx0" brushRef="#br0" timeOffset="9255.46">11344 285 7488 0 0,'0'-2'29'0'0,"0"0"0"0"0,-1 0 0 0 0,1 1 0 0 0,0-1 0 0 0,-1 0 0 0 0,1 1 0 0 0,-1-1 0 0 0,0 0 0 0 0,1 1 0 0 0,-1-1 0 0 0,0 1 0 0 0,0-1 0 0 0,0 1 0 0 0,0-1-29 0 0,-3-5 66 0 0,1-2-49 0 0,3 5 46 0 0,0 4-63 0 0,0-3 199 0 0,0 1-42 0 0,0-1 55 0 0,0 0-93 0 0,0 0 13 0 0,0 1-22 0 0,0 0 425 0 0,0-1-14 0 0,0 2-598 0 0,0 0 74 0 0,0 0 114 0 0,0-1 182 0 0,0 2-204 0 0,0-1-67 0 0,0-1-101 0 0,0 1-102 0 0,0 1 43 0 0,0-1-34 0 0,0 0-39 0 0,0 0-40 0 0,0 1-43 0 0,0-1-47 0 0,0 1-1127 0 0,0 0-841 0 0</inkml:trace>
  <inkml:trace contextRef="#ctx0" brushRef="#br0" timeOffset="6518.08">8741 80 7792 0 0,'0'0'230'0'0,"-3"0"-16"0"0,2-1-207 0 0,1 1 0 0 0,-1 0 0 0 0,0 0 0 0 0,1 1 0 0 0,-1-1 0 0 0,0 0 1 0 0,1 0-1 0 0,-1 0 0 0 0,0 0 0 0 0,1 1 0 0 0,-1-1 0 0 0,0 0 0 0 0,1 0 0 0 0,-1 1 0 0 0,1-1-7 0 0,-2 2 4 0 0,1 0 43 0 0,0 5 152 0 0,1 0 62 0 0,1 11 429 0 0,-1-13-499 0 0,0-1-49 0 0,0 6 190 0 0,0 0-79 0 0,0 15 303 0 0,-1-15-254 0 0,0-2-77 0 0,-1-1-31 0 0,-2 2 0 0 0,0-1-25 0 0,2 0-21 0 0,1 0 22 0 0,0 2 61 0 0,1-3-88 0 0,-1 1 1 0 0,0-1-1 0 0,-1 1 0 0 0,-1 5-143 0 0,0-5 145 0 0,1 0 0 0 0,1 0 0 0 0,0 1 1 0 0,-1 7-146 0 0,2 8 235 0 0,0 34 185 0 0,0-27-175 0 0,-1-9-102 0 0,-5 13 136 0 0,-1 5 48 0 0,6-16-140 0 0,1-5-17 0 0,0-11-47 0 0,0 1 1 0 0,0 0 0 0 0,-1 0 0 0 0,-1 5-124 0 0,-2 5 159 0 0,-2 8 97 0 0,4-12-93 0 0,1 1 33 0 0,1 18 290 0 0,0 3-97 0 0,0-19-242 0 0,0 0-37 0 0,0 1-43 0 0,0-2-45 0 0,0 5-74 0 0,0-1-100 0 0,0-2-112 0 0,0-4-122 0 0,0-21 254 0 0,2 2-55 0 0,1 1-44 0 0,0 1-39 0 0,1-2-221 0 0,-3 3 437 0 0,-1 1 0 0 0,0-1 0 0 0,1 0 0 0 0,-1 1 0 0 0,0-1-1 0 0,1 0 1 0 0,-1 0 0 0 0,0 1 0 0 0,0-1 0 0 0,0 0 0 0 0,1 0 0 0 0,-1 1 0 0 0,0-1 0 0 0,0 0 0 0 0,0 0 54 0 0,0-15-924 0 0</inkml:trace>
  <inkml:trace contextRef="#ctx0" brushRef="#br0" timeOffset="7095.11">8662 111 6824 0 0,'0'0'149'0'0,"0"0"23"0"0,0 0 13 0 0,0 0-56 0 0,0 0-8 0 0,0 0 43 0 0,0 0 142 0 0,0 0 262 0 0,0 0 22 0 0,0 0-22 0 0,0 3-102 0 0,0 2-323 0 0,1 11 410 0 0,-1-15-535 0 0,1-1-1 0 0,-1 1 1 0 0,0-1-1 0 0,0 0 1 0 0,0 1 0 0 0,1-1-1 0 0,-1 1 1 0 0,0-1-1 0 0,1 0 1 0 0,-1 1-1 0 0,0-1 1 0 0,1 0-1 0 0,-1 1 1 0 0,0-1 0 0 0,1 0-1 0 0,-1 0 1 0 0,1 1-1 0 0,-1-1 1 0 0,1 0-1 0 0,-1 0 1 0 0,0 0-1 0 0,1 0 1 0 0,-1 1 0 0 0,1-1-1 0 0,-1 0 1 0 0,1 0-1 0 0,-1 0 1 0 0,1 0-1 0 0,-1 0 1 0 0,1 0-18 0 0,-1 0 6 0 0,0 0 0 0 0,0 0-1 0 0,0 0 1 0 0,0-1 0 0 0,0 1 0 0 0,1 0 0 0 0,-1 0-1 0 0,0 0 1 0 0,0 0 0 0 0,0 0 0 0 0,0 0 0 0 0,0 0-1 0 0,0 0 1 0 0,0 0 0 0 0,0 0 0 0 0,0 0 0 0 0,0 0-1 0 0,1 1 1 0 0,-1-1 0 0 0,0 0 0 0 0,0 0 0 0 0,0 0-1 0 0,0 0 1 0 0,0 0 0 0 0,0 0 0 0 0,0 0 0 0 0,0 0-1 0 0,0 0 1 0 0,0 0 0 0 0,0 0 0 0 0,0 0 0 0 0,0 0-1 0 0,0 0 1 0 0,1 0 0 0 0,-1 0 0 0 0,0 0 0 0 0,0 1-1 0 0,0-1 1 0 0,0 0 0 0 0,0 0 0 0 0,0 0 0 0 0,0 0-1 0 0,0 0 1 0 0,0 0 0 0 0,0 0 0 0 0,0 0 0 0 0,0 0-1 0 0,0 0 1 0 0,0 1 0 0 0,0-1 0 0 0,0 0 0 0 0,0 0-1 0 0,0 0 1 0 0,0 0 0 0 0,0 0 0 0 0,0 0 0 0 0,0 0-6 0 0,3 13 286 0 0,9 3 28 0 0,4 3-25 0 0,-9-7-176 0 0,-1 2 70 0 0,-2-6-6 0 0,0 1 0 0 0,0-1 0 0 0,3 4-177 0 0,11 14 258 0 0,6-5-54 0 0,-23-19-188 0 0,0 0 0 0 0,-1 0 0 0 0,1 0 0 0 0,0 0 0 0 0,-1 0-1 0 0,1 0 1 0 0,-1 0 0 0 0,1 1-16 0 0,1 7 57 0 0,-1-4-17 0 0,1 0-1 0 0,1 0 0 0 0,-1 0 1 0 0,1 0-1 0 0,0 0 1 0 0,0 0-1 0 0,1-1 0 0 0,0 0 1 0 0,2 3-40 0 0,8 5 101 0 0,-10-9-68 0 0,0-1 0 0 0,-1 0 0 0 0,1 1 1 0 0,-1 0-1 0 0,0 0 0 0 0,0 0 0 0 0,0 0 1 0 0,1 3-34 0 0,10 20 150 0 0,23 35 267 0 0,-25-43-296 0 0,-10-15-84 0 0,1 0 0 0 0,-1 0 0 0 0,-1 0 0 0 0,1 0 0 0 0,0 1 0 0 0,0 3-37 0 0,-1-6 15 0 0,-1 1 0 0 0,1 0 0 0 0,0 0 1 0 0,0-1-1 0 0,0 1 0 0 0,1 0 0 0 0,-1-1 0 0 0,1 0 0 0 0,-1 1 0 0 0,1-1 0 0 0,0 0 1 0 0,1 1-16 0 0,10 13 68 0 0,-11-11-51 0 0,-2-5-13 0 0,1 1 1 0 0,-1 0-1 0 0,0-1 0 0 0,0 1 1 0 0,1-1-1 0 0,-1 1 0 0 0,1 0 1 0 0,-1-1-1 0 0,0 1 0 0 0,1-1 1 0 0,-1 1-1 0 0,1-1 0 0 0,-1 1 0 0 0,1-1 1 0 0,-1 1-1 0 0,1-1 0 0 0,0 0 1 0 0,-1 1-1 0 0,1-1 0 0 0,0 0 1 0 0,-1 0-1 0 0,1 1-4 0 0,4 1 20 0 0,8 9 64 0 0,-10-9 3 0 0,-3-2 1 0 0,3 3 3 0 0,7 7 12 0 0,-7-7 7 0 0,-3-3 2 0 0,0-3-2 0 0,-1-2-75 0 0,1-2 100 0 0,1-15 275 0 0,0 16-331 0 0,0 2-56 0 0,4-4 50 0 0,-4 6-59 0 0,0 1 0 0 0,0 0 0 0 0,0-1 0 0 0,0 1 0 0 0,-1-1 0 0 0,1 0 0 0 0,-1 1-1 0 0,1-1 1 0 0,-1 1 0 0 0,1-1 0 0 0,-1 0 0 0 0,0 1 0 0 0,0-1 0 0 0,0 0-14 0 0,0-15-141 0 0,0 0 51 0 0,0 0 42 0 0,0-1 38 0 0,0-24 96 0 0,0-18 172 0 0,0 57-255 0 0,1 0-1 0 0,-1-1 0 0 0,0 1 1 0 0,1 0-1 0 0,0 0 1 0 0,-1 0-1 0 0,1-1 1 0 0,1 1-1 0 0,-1-1-2 0 0,6-15-1 0 0,-6-12 2 0 0,-1 25-3 0 0,0 0-1 0 0,0 0 0 0 0,0 0 1 0 0,1 0-1 0 0,0 0 1 0 0,1-1 2 0 0,8-14-80 0 0,-4-5-42 0 0,4 5-7 0 0,-5-6 17 0 0,5 6 87 0 0,7-5 39 0 0,-13 21 37 0 0,-4-1-43 0 0,1 1-21 0 0,4 3-37 0 0,11 2-196 0 0,-13 1 225 0 0,-1 0 64 0 0,3 12-43 0 0,22 35-14 0 0,-27-47 8 0 0,1 0 0 0 0,-1 1 1 0 0,1-1-1 0 0,-1 0 0 0 0,0 1 0 0 0,0-1 1 0 0,1 1-1 0 0,-1-1 0 0 0,0 1 1 0 0,0 0 5 0 0,2 16-27 0 0,3-8 10 0 0,-4-7 14 0 0,0 0 0 0 0,1 0-1 0 0,-1 0 1 0 0,0 0 0 0 0,-1 1-1 0 0,1-1 1 0 0,0 0 0 0 0,-1 0-1 0 0,0 0 1 0 0,0 1-1 0 0,0 1 4 0 0,0 2 0 0 0,0 1 0 0 0,1 0 0 0 0,1 6 0 0 0,8 9 0 0 0,-8-17 0 0 0,-1 0 0 0 0,-1-1 0 0 0,1 1 0 0 0,-1 0 0 0 0,0 0 0 0 0,-1 5 0 0 0,1-4 0 0 0,0 0 0 0 0,0 1 0 0 0,0-1 0 0 0,1 0 0 0 0,1 3 0 0 0,-1-6 1 0 0,2 9 2 0 0,0-1 0 0 0,-1 1 0 0 0,0 0-1 0 0,0 9-2 0 0,-2-14 13 0 0,1 0-1 0 0,0 0 1 0 0,0 0-1 0 0,1 0 1 0 0,1 3-13 0 0,-1-4 15 0 0,0 0 1 0 0,-1 1-1 0 0,0-1 1 0 0,0 0-1 0 0,0 3-15 0 0,-2 5 15 0 0,1 9 46 0 0,3 0 59 0 0,1-9-45 0 0,10 23 190 0 0,-9-25-188 0 0,-2-3-36 0 0,-1-5-37 0 0,-1-1 0 0 0,-1 1 0 0 0,1-1 0 0 0,-1 1 0 0 0,1-1 0 0 0,-1 1 0 0 0,-1 3-4 0 0,1-5-1 0 0,0 0-1 0 0,0 0 0 0 0,0 0 0 0 0,0-1 0 0 0,1 1 1 0 0,-1 0-1 0 0,1 0 2 0 0,10 22-49 0 0,-7-18 59 0 0,4-4 31 0 0,-8-3-40 0 0,0 0 0 0 0,0 0 1 0 0,0 0-1 0 0,0 0 0 0 0,1 0 1 0 0,-1 0-1 0 0,0 0 0 0 0,0 0 1 0 0,0 0-1 0 0,1 1 0 0 0,-1-1 1 0 0,0 0-1 0 0,0 0 0 0 0,0 0 1 0 0,0 0-1 0 0,1 0 0 0 0,-1 0 0 0 0,0 0 1 0 0,0 0-1 0 0,0 1 0 0 0,0-1 1 0 0,0 0-1 0 0,0 0 0 0 0,1 0 1 0 0,-1 0-1 0 0,0 1 0 0 0,0-1 1 0 0,0 0-1 0 0,0 0 0 0 0,0 0 1 0 0,0 0-1 0 0,0 1 0 0 0,0-1 0 0 0,0 0 1 0 0,0 0-1 0 0,0 0-1 0 0,2 27 103 0 0,-2-26-196 0 0,0-1 54 0 0,0 2 80 0 0,0 2 150 0 0,1-3-135 0 0,-1 1-59 0 0,0 0-105 0 0,0-1-89 0 0,-1 0 55 0 0,1-1-33 0 0,0 1-36 0 0,0-1-37 0 0,0 1-42 0 0,0-1-43 0 0,0 0 63 0 0,0 0-40 0 0,0 0-37 0 0,0 0-32 0 0,0 0-244 0 0,1 0-54 0 0,0 0-795 0 0,4 0-623 0 0,3 0-1186 0 0</inkml:trace>
  <inkml:trace contextRef="#ctx0" brushRef="#br0" timeOffset="3635.32">4639 663 6000 0 0,'0'0'174'0'0,"-1"0"-46"0"0,-1 0-12 0 0,-5 0 427 0 0,0 0-80 0 0,0 0-10 0 0,-8 0 538 0 0,9 0-596 0 0,1 0-56 0 0,0 0 41 0 0,0 0 51 0 0,-1 0 60 0 0,-4 2-156 0 0,0 3-75 0 0,9-3-223 0 0,-1-1 0 0 0,0 0 1 0 0,1 0-1 0 0,-1-1 0 0 0,0 1 0 0 0,0 0 0 0 0,0-1 0 0 0,0 1 0 0 0,0-1 1 0 0,0 1-1 0 0,0-1 0 0 0,-1 0-37 0 0,3 0 8 0 0,-1 0-1 0 0,1 0 1 0 0,-1 0-1 0 0,1 0 1 0 0,-1 0-1 0 0,1 0 1 0 0,-1 0-1 0 0,1 0 1 0 0,-1 0-1 0 0,1 0 1 0 0,-1 0-1 0 0,1 0 1 0 0,-1 0-1 0 0,1 0 1 0 0,0 0-1 0 0,-1 1 1 0 0,1-1-1 0 0,-1 0 1 0 0,1 0-1 0 0,-1 1 1 0 0,1-1-1 0 0,0 0 1 0 0,-1 1 0 0 0,1-1-1 0 0,-1 0 1 0 0,1 1-1 0 0,0-1 1 0 0,0 1-1 0 0,-1-1 1 0 0,1 0-1 0 0,0 1 1 0 0,-1 0-8 0 0,-3 5 110 0 0,-9-1 51 0 0,10-2-134 0 0,0-1 1 0 0,0 0-1 0 0,0 0 1 0 0,0 1-1 0 0,0 0 0 0 0,1 0 1 0 0,-1-1-1 0 0,1 1 1 0 0,-2 3-28 0 0,-1 8 112 0 0,-6-9-6 0 0,6 8-22 0 0,-8 3-10 0 0,0 0 2 0 0,10-1 4 0 0,3-8-24 0 0,0-5-32 0 0,1 1-1 0 0,-1-1 1 0 0,0 0-1 0 0,-1 0 1 0 0,1 0-1 0 0,0 0 1 0 0,-1 1 0 0 0,1-1-1 0 0,-1 0 1 0 0,0 1-24 0 0,-4 5 76 0 0,4-7-60 0 0,0 1 1 0 0,1-1-1 0 0,-1 0 0 0 0,0 1 1 0 0,0-1-1 0 0,1 1 1 0 0,-1 0-1 0 0,1-1 0 0 0,-1 1 1 0 0,1-1-1 0 0,0 1 0 0 0,-1 0 1 0 0,1-1-1 0 0,0 1-16 0 0,0 32 142 0 0,0 19-39 0 0,0-29-28 0 0,0-22-71 0 0,0-1 1 0 0,1 1-1 0 0,-1 0 0 0 0,0 0 1 0 0,1-1-1 0 0,-1 1 0 0 0,1 0 1 0 0,0 0-1 0 0,-1-1 0 0 0,1 1 1 0 0,0-1-1 0 0,0 1 1 0 0,0-1-5 0 0,0 1 8 0 0,0-1 0 0 0,0 1 1 0 0,0 0-1 0 0,0-1 1 0 0,-1 1-1 0 0,1 0 1 0 0,-1-1-1 0 0,1 1 1 0 0,-1 0-1 0 0,0 0 1 0 0,1-1-1 0 0,-1 1 1 0 0,0 0-9 0 0,0 0 7 0 0,0-1 1 0 0,0 1 0 0 0,1 0 0 0 0,-1-1 0 0 0,0 1-1 0 0,1 0 1 0 0,-1-1 0 0 0,1 1 0 0 0,0-1 0 0 0,-1 1 0 0 0,1-1-1 0 0,0 1 1 0 0,0-1 0 0 0,0 1-8 0 0,4 6 35 0 0,-2-3-14 0 0,-3-5-19 0 0,0 1 1 0 0,0 0-1 0 0,0-1 1 0 0,1 1 0 0 0,-1-1-1 0 0,1 1 1 0 0,-1 0 0 0 0,0-1-1 0 0,1 1 1 0 0,-1-1 0 0 0,1 1-1 0 0,-1-1 1 0 0,1 1-1 0 0,-1-1 1 0 0,1 0 0 0 0,-1 1-1 0 0,1-1 1 0 0,0 1 0 0 0,-1-1-1 0 0,1 0 1 0 0,0 0-1 0 0,0 1-2 0 0,4 1 7 0 0,-4-1-2 0 0,0 0-1 0 0,1 0 1 0 0,-1 0-1 0 0,0 0 1 0 0,0 0 0 0 0,0 0-1 0 0,1 0 1 0 0,-1 0 0 0 0,0 2-5 0 0,10 8 34 0 0,2-2 34 0 0,11-1 1 0 0,-18-6-38 0 0,0-1 1 0 0,0 0-1 0 0,-1-1 1 0 0,6 1-32 0 0,21 0 62 0 0,-20 0-62 0 0,0-1 1 0 0,0 0-1 0 0,0-1 0 0 0,0 0 1 0 0,7-2-1 0 0,5-3-8 0 0,3-1-42 0 0,27-6-100 0 0,-49 12 114 0 0,0 0-55 0 0,0 0-51 0 0,-1 1-46 0 0,0-1-42 0 0,-1 1-39 0 0,3 0-367 0 0,-2 0 172 0 0,0 0-34 0 0,8-1-1107 0 0,1-4-168 0 0,6-4-1007 0 0</inkml:trace>
  <inkml:trace contextRef="#ctx0" brushRef="#br0" timeOffset="4234.46">5443 711 6968 0 0,'0'0'157'0'0,"0"0"23"0"0,0 0 11 0 0,-2 0-31 0 0,-7-2-129 0 0,-2-4-32 0 0,-2 0 10 0 0,1 4 52 0 0,5 2 291 0 0,-1 0-45 0 0,1 0-39 0 0,0 0-38 0 0,-8-1 135 0 0,1 0-103 0 0,-1-1-44 0 0,10 1-143 0 0,0 0 1 0 0,0 0-1 0 0,1 0 0 0 0,-1-1 0 0 0,-3-1-75 0 0,3 0 330 0 0,2 6-14 0 0,2-3-300 0 0,-12 10 254 0 0,-5-7-56 0 0,13-3-166 0 0,-3-1 44 0 0,-27 1 482 0 0,29 1-485 0 0,0 1-36 0 0,-2 3 39 0 0,7-4-72 0 0,-1 0 0 0 0,1 0 0 0 0,-1 0 0 0 0,1 0 0 0 0,-1-1 0 0 0,1 1 0 0 0,-1 0 0 0 0,1-1 0 0 0,-1 1 0 0 0,0-1 0 0 0,1 0 0 0 0,-1 0 0 0 0,0 1 0 0 0,0-1-20 0 0,2-1 5 0 0,-1 1 0 0 0,1 0 0 0 0,-1 0 0 0 0,1 0 0 0 0,-1 0 0 0 0,1 0 0 0 0,-1 0 0 0 0,1 0 0 0 0,-1 0 0 0 0,1 1 0 0 0,-1-1 0 0 0,1 0 0 0 0,-1 0 1 0 0,1 0-1 0 0,-1 0 0 0 0,1 1 0 0 0,0-1 0 0 0,-1 0 0 0 0,1 0 0 0 0,-1 1 0 0 0,1-1 0 0 0,-1 0 0 0 0,1 1 0 0 0,0-1 0 0 0,-1 1 0 0 0,1-1 0 0 0,0 0 0 0 0,0 1 0 0 0,-1-1-5 0 0,-7 8 82 0 0,-4-4-29 0 0,10-4-41 0 0,-1 0-1 0 0,1 1 0 0 0,0 0 0 0 0,-1 0 0 0 0,1 0 0 0 0,0 0 0 0 0,0 0 0 0 0,0 0 0 0 0,0 0 0 0 0,0 1 0 0 0,0-1 0 0 0,-2 2-11 0 0,-7 8 63 0 0,5-6-33 0 0,1 0 0 0 0,-1 1 0 0 0,1 0 0 0 0,0 0 1 0 0,-1 2-31 0 0,-6 18 141 0 0,-8 25-141 0 0,11-28 11 0 0,8-20-11 0 0,-1 1 0 0 0,1 0 0 0 0,-1 0 0 0 0,1 0 0 0 0,0 0 0 0 0,1 0 0 0 0,-1 0 0 0 0,1 0 0 0 0,0 3 0 0 0,0 38 0 0 0,-1-44 0 0 0,1 1 0 0 0,0-1 0 0 0,0 0 0 0 0,0 1 0 0 0,0-1 0 0 0,1 0 0 0 0,-1 1 0 0 0,0-1 0 0 0,0 0 0 0 0,1 0 0 0 0,-1 1 0 0 0,1-1 0 0 0,-1 0 0 0 0,1 0 0 0 0,-1 0 0 0 0,1 0 0 0 0,0 0 0 0 0,-1 0 0 0 0,1 0 0 0 0,0 0 0 0 0,0 0 0 0 0,0 0 0 0 0,0 0 0 0 0,0 0 0 0 0,0 0 0 0 0,0-1 0 0 0,0 1 0 0 0,0 0 0 0 0,4 1 0 0 0,-4-2 0 0 0,0 1 0 0 0,-1-1 0 0 0,1 0 0 0 0,0 0 0 0 0,-1 1 0 0 0,1-1 0 0 0,-1 1 0 0 0,1-1 0 0 0,-1 0 0 0 0,1 1 0 0 0,-1-1 0 0 0,1 1 0 0 0,-1-1 0 0 0,1 1 0 0 0,-1-1 0 0 0,1 1 0 0 0,-1 0 0 0 0,0-1 0 0 0,1 1 0 0 0,-1 0 0 0 0,0-1 0 0 0,0 1 0 0 0,3 4 0 0 0,-3-4 1 0 0,1 0 0 0 0,0 0 0 0 0,-1 0 1 0 0,1 0-1 0 0,0 0 0 0 0,0 0 0 0 0,0 0 1 0 0,-1-1-1 0 0,1 1 0 0 0,0 0 0 0 0,0-1 1 0 0,0 1-1 0 0,0 0 0 0 0,0-1 0 0 0,1 1 1 0 0,0-1-2 0 0,9 3 35 0 0,5-1 47 0 0,-10-2-33 0 0,1 0 1 0 0,-1 0-1 0 0,0 0 0 0 0,1-1 1 0 0,-1 0-1 0 0,0 0 0 0 0,2-1-49 0 0,2-1 15 0 0,9-3-30 0 0,-4 0-55 0 0,2-3-14 0 0,-1 0 58 0 0,3-3 55 0 0,10-8 85 0 0,-12 9-47 0 0,7-9 11 0 0,-4-5-60 0 0,9-9-19 0 0,-25 30 3 0 0,0 0 0 0 0,0 0 0 0 0,-1 0 0 0 0,0-1 0 0 0,1 0 0 0 0,-1 0 0 0 0,-1 0 1 0 0,3-4-3 0 0,4-12 70 0 0,-2 5-36 0 0,-5 1 22 0 0,-1 4-43 0 0,-1 7-11 0 0,1-1-1 0 0,-1 0 1 0 0,0 0-1 0 0,0 1 0 0 0,0-1 1 0 0,-1 0-1 0 0,0 0 1 0 0,0 1-1 0 0,-1-4-1 0 0,-2 0 21 0 0,3 7-19 0 0,0 0 1 0 0,0-1-1 0 0,0 1 0 0 0,0-1 1 0 0,0 1-1 0 0,1-1 0 0 0,-1 1 1 0 0,1-1-1 0 0,-1 0 0 0 0,1 1 1 0 0,0-1-1 0 0,0 0 0 0 0,-1 1 1 0 0,1-1-3 0 0,-2-10-15 0 0,2 10 18 0 0,-1 0-1 0 0,0 0 0 0 0,0 0 1 0 0,-1 0-1 0 0,1 0 0 0 0,0 0 1 0 0,-1 0-1 0 0,1 0 1 0 0,-1 0-1 0 0,1 1 0 0 0,-2-2-2 0 0,-5-3-27 0 0,-3 2-55 0 0,1 2-78 0 0,6 2 90 0 0,-5-4-111 0 0,7 2 81 0 0,1 1-55 0 0,0-1-29 0 0,0 1-61 0 0,0-1-71 0 0,-1 1-80 0 0,0 0-92 0 0,0 0-101 0 0,-1 1-111 0 0,-1 0-121 0 0,-2 0-798 0 0,-3 0-915 0 0</inkml:trace>
  <inkml:trace contextRef="#ctx0" brushRef="#br0" timeOffset="21691.79">1 2052 6216 0 0,'0'0'133'0'0,"0"0"23"0"0,0 0 15 0 0,2 0-15 0 0,86 0 5 0 0,-68 0-100 0 0,-18 0-48 0 0,-1-1-1 0 0,1 1 1 0 0,0 0-1 0 0,-1 0 0 0 0,1-1 1 0 0,-1 1-1 0 0,1-1 1 0 0,-1 1-1 0 0,1-1 0 0 0,-1 0 1 0 0,1 1-1 0 0,-1-1 1 0 0,2-1-13 0 0,-2 1 12 0 0,1 0 1 0 0,0 0 0 0 0,-1 0 0 0 0,1 0 0 0 0,0 1 0 0 0,0-1 0 0 0,0 0 0 0 0,0 1 0 0 0,-1 0 0 0 0,1-1 0 0 0,0 1 0 0 0,0 0 0 0 0,2 0-13 0 0,97 0 402 0 0,-66 0-312 0 0,-3 0-38 0 0,-28 0-45 0 0,-1 0 0 0 0,0-1 1 0 0,0 1-1 0 0,1-1 0 0 0,-1 1 1 0 0,0-1-1 0 0,0 0 1 0 0,0 0-1 0 0,3-2-7 0 0,9-2 44 0 0,-2 3-1 0 0,1 0-1 0 0,-1 1 1 0 0,0 1-1 0 0,0 0 0 0 0,3 1-42 0 0,10 0 54 0 0,-7-1-8 0 0,-11 1-10 0 0,1-1 1 0 0,0-1 0 0 0,0 1 0 0 0,5-3-37 0 0,5-1 47 0 0,-10 2-12 0 0,1-1 0 0 0,0 2 1 0 0,0 0-1 0 0,-1 0 0 0 0,3 0-35 0 0,16 2 75 0 0,-6 0 36 0 0,-1-2 0 0 0,1 0 0 0 0,6-1-111 0 0,-5-3 94 0 0,-12 2-38 0 0,0 1 0 0 0,-1 0-1 0 0,1 1 1 0 0,2 0-56 0 0,16 0 175 0 0,4-6 18 0 0,-4 1-8 0 0,-4 5-7 0 0,-5 1-59 0 0,16 0 32 0 0,-3-3-57 0 0,-10-2-37 0 0,-12 3-28 0 0,-1 0-1 0 0,1 0 1 0 0,-1 1 0 0 0,7 0-29 0 0,6 1 41 0 0,13 0 64 0 0,-1-3 58 0 0,-10-1-39 0 0,-10 1 7 0 0,1 0-1 0 0,-1 2 0 0 0,9-1-130 0 0,-4 2 120 0 0,0 0-37 0 0,20 0-10 0 0,5 0-98 0 0,60 0-158 0 0,-69 0 179 0 0,-27 0 11 0 0,0-1 1 0 0,0 0-1 0 0,0 0 1 0 0,0-1 0 0 0,3-1-8 0 0,-3 1 10 0 0,0 0 1 0 0,0 1 0 0 0,0-1 0 0 0,1 2 0 0 0,2-1-11 0 0,132 1 102 0 0,-47 0-73 0 0,-14 0-45 0 0,1 0-49 0 0,-69 0 60 0 0,0-2 0 0 0,0 0 0 0 0,3-2 5 0 0,-3 2 0 0 0,-1-1 0 0 0,1 2 1 0 0,4 0-1 0 0,21 1 0 0 0,-17 1 4 0 0,0-1 1 0 0,0-1-1 0 0,10-2-4 0 0,-9-1 23 0 0,-8 0-9 0 0,-1 2 1 0 0,1 0 0 0 0,8 1-15 0 0,51 1 38 0 0,137 0 250 0 0,-121 0-216 0 0,-73-1-45 0 0,0-1 0 0 0,17-3-27 0 0,-17 2 23 0 0,0 0 0 0 0,17 1-23 0 0,-11 2 23 0 0,-7 1-10 0 0,-1-1 1 0 0,1-1 0 0 0,4-2-14 0 0,3-1 23 0 0,-9 1-9 0 0,1 0-1 0 0,-1 2 1 0 0,12-1-14 0 0,-1 3 20 0 0,-5-1-5 0 0,0 0-1 0 0,0-1 1 0 0,1-1-15 0 0,4-3 20 0 0,-6 2-5 0 0,0 0 0 0 0,0 1-1 0 0,4 2-14 0 0,1-2 24 0 0,-1 0 1 0 0,8-2-25 0 0,-5 0 2 0 0,0 1 1 0 0,9 2-3 0 0,-13 1 0 0 0,-6 1 0 0 0,0-2 0 0 0,0 0 0 0 0,4-1 0 0 0,134-24 0 0 0,-137 24 0 0 0,0 1 0 0 0,0 0 1 0 0,9 2-1 0 0,-8 0 21 0 0,-1-1 0 0 0,0-1 0 0 0,9-1-21 0 0,-1-3 28 0 0,-6 2 1 0 0,0 0 1 0 0,0 1 0 0 0,4 1-30 0 0,16 2 13 0 0,-13 0 11 0 0,0-1 0 0 0,0-1 0 0 0,7-2-24 0 0,-19 0 9 0 0,9-1 6 0 0,0 1 0 0 0,0 1 0 0 0,0 1-15 0 0,4 1 6 0 0,-7 1 12 0 0,0-2 0 0 0,0 0 0 0 0,1-1-18 0 0,-2-1 9 0 0,10-2-8 0 0,0 2 1 0 0,13 1-2 0 0,79 2 32 0 0,-1 0 54 0 0,276 0 346 0 0,-228 0-285 0 0,-68 0-100 0 0,-1 0-43 0 0,-67-1-150 0 0,29-6 146 0 0,-15 2-43 0 0,0 2 49 0 0,143 3 194 0 0,-157-1-59 0 0,30-6-141 0 0,-31 3 142 0 0,27 0-142 0 0,50 4 38 0 0,192 0-226 0 0,-237 0 182 0 0,1 0 42 0 0,-33 2-6 0 0,30 4-30 0 0,-29-2 48 0 0,29 0-48 0 0,108-4 30 0 0,307 0-78 0 0,-272 0 60 0 0,-177-1-12 0 0,1-2 0 0 0,1-1 0 0 0,-2 0 0 0 0,0 2 0 0 0,2 0 0 0 0,3 1 0 0 0,29-6 0 0 0,-30 3 0 0 0,31 1 0 0 0,-32 3 0 0 0,-1 0 36 0 0,0 0 1 0 0,5-3-37 0 0,-2-2 14 0 0,-13 2 9 0 0,-1 0-1 0 0,1 1 0 0 0,1 2-22 0 0,147 0 14 0 0,-112 1-31 0 0,-23 0-15 0 0,1-2 1 0 0,19-3 31 0 0,-19-1 0 0 0,-15 2 0 0 0,1 0 0 0 0,0 2 0 0 0,0 0 0 0 0,28 2 0 0 0,-21 0 4 0 0,-1 0 1 0 0,0-2-1 0 0,18-4-4 0 0,-30 3 10 0 0,10-2 18 0 0,1 0 1 0 0,20 1-29 0 0,323 3 0 0 0,-319-3 60 0 0,49-9-60 0 0,-76 9 4 0 0,10-3-4 0 0,-17 3 0 0 0,0 1 0 0 0,-1 1 0 0 0,7 0 0 0 0,2 1 0 0 0,-4 0 0 0 0,0 0 0 0 0,17-3 0 0 0,-10-1 0 0 0,-5 0 0 0 0,-1 1 0 0 0,21 1 0 0 0,167 2 78 0 0,-179-2-4 0 0,26-4-74 0 0,-26 2 80 0 0,26 0-80 0 0,-37 3 5 0 0,1 0 1 0 0,-1-2 0 0 0,2 0-6 0 0,-3 0-1 0 0,0 1 1 0 0,1 0 0 0 0,0 1 0 0 0,5 2 0 0 0,-6-1 0 0 0,0 0 0 0 0,0-1 0 0 0,3-1 0 0 0,-7-1 0 0 0,12-1 0 0 0,0 1 0 0 0,20 0 0 0 0,-21 1 0 0 0,1 0 0 0 0,12-3 0 0 0,-17 2 0 0 0,1 1 0 0 0,10 0 0 0 0,-5 2 0 0 0,-7 1 0 0 0,-1-2 0 0 0,19-2 0 0 0,118-23 0 0 0,-139 24 0 0 0,-1 1 0 0 0,1 0 0 0 0,0 1 0 0 0,0 1 0 0 0,-1 0 0 0 0,1-1 0 0 0,0 0 0 0 0,0-2 0 0 0,0 1 0 0 0,34-10 0 0 0,7 6 0 0 0,-24-1 0 0 0,-19 3 0 0 0,1 1 0 0 0,0 1 0 0 0,8 0 0 0 0,6-1 0 0 0,26-4 0 0 0,-26 2 0 0 0,27 0 0 0 0,-38 3 0 0 0,1 0 0 0 0,-1-2 0 0 0,2 0 0 0 0,-3 0 0 0 0,0 0 0 0 0,0 2 0 0 0,1 0 0 0 0,0 0 23 0 0,0 0 0 0 0,17-5-23 0 0,-17 3 33 0 0,0 1 0 0 0,17-1-33 0 0,-12 4 25 0 0,-6-1-7 0 0,0 0 0 0 0,0-1 1 0 0,4-1-19 0 0,-8-1 0 0 0,12-1 0 0 0,0 1 0 0 0,20 0 0 0 0,51 3 29 0 0,125 0 121 0 0,-141 0-129 0 0,-65-1-12 0 0,0-1 0 0 0,0 0 0 0 0,3-1-9 0 0,-3 0 24 0 0,-1 0 0 0 0,1 2 1 0 0,4 0-25 0 0,113 1 71 0 0,177 0 198 0 0,-214 0-211 0 0,0 0-36 0 0,-79 1-22 0 0,-1 0 0 0 0,1 1 0 0 0,6 2 0 0 0,-11-1 0 0 0,1-1 0 0 0,-1 0 0 0 0,0-1 0 0 0,1-1 0 0 0,-1 0 0 0 0,1 0 0 0 0,-1-1 0 0 0,5-1 0 0 0,5-2 0 0 0,0 0 0 0 0,0 2 0 0 0,0 0 0 0 0,1 2 0 0 0,-1 0 0 0 0,5 1 0 0 0,4 4 0 0 0,-8-1 0 0 0,0-2 0 0 0,14 1 0 0 0,232-3 30 0 0,129 0 84 0 0,-379 0-21 0 0,1 2-1 0 0,15 3-92 0 0,-16-1 88 0 0,0-2 0 0 0,17 0-88 0 0,92-2-34 0 0,-19 0-67 0 0,144 0-189 0 0,-175 0 236 0 0,0 0 38 0 0,-8 0 45 0 0,-1 0 49 0 0,-1 0 58 0 0,1 0 68 0 0,47 0-529 0 0,432 0 305 0 0,-537 0 20 0 0,-1 0 0 0 0,0-1 0 0 0,0-1 0 0 0,0 0 0 0 0,3-1 0 0 0,-3 1 0 0 0,0 0 0 0 0,0 1 0 0 0,1 0 0 0 0,-1 0 0 0 0,3 1 0 0 0,149 0 250 0 0,-82 0-166 0 0,1 0-35 0 0,0 0-41 0 0,1 0-45 0 0,1 0-51 0 0,2 0-57 0 0,-48-1 57 0 0,5 0 56 0 0,-24 1 31 0 0,-1 1 1 0 0,13 2 0 0 0,-5 2 0 0 0,-8-2 0 0 0,-1-1 0 0 0,0 0 0 0 0,12-1 0 0 0,-4-2 0 0 0,-1-1 0 0 0,7-2 0 0 0,-5 0 0 0 0,0 1 0 0 0,10 2 0 0 0,13 1 19 0 0,58 0 162 0 0,-52 0-66 0 0,-16 0-68 0 0,-32 0-44 0 0,11 0-38 0 0,0 1-1 0 0,0 0 1 0 0,14 5 35 0 0,-15-4-49 0 0,-1 1 0 0 0,1-2 0 0 0,13 0 49 0 0,22-1-76 0 0,1 0 39 0 0,189 0 38 0 0,-215 1-2 0 0,-1 1 1 0 0,13 4 0 0 0,-16-3 5 0 0,0-1 1 0 0,9 0-6 0 0,52-2 105 0 0,-1 0 60 0 0,-18-1-72 0 0,-4 0-74 0 0,56 6-19 0 0,-79 0-2 0 0,14 1-31 0 0,-13-4-44 0 0,39-2-147 0 0,-1 0 65 0 0,-1 0 62 0 0,1 0 59 0 0,-40 1 24 0 0,31 6 14 0 0,-15-2-21 0 0,5-2-34 0 0,131-3-69 0 0,136 0-43 0 0,1 0 68 0 0,-1 0 51 0 0,0 0 38 0 0,-290-2 10 0 0,29-4 0 0 0,-30 2 0 0 0,31 0 0 0 0,378 4 0 0 0,-391-2 0 0 0,17-4 0 0 0,-15 1 0 0 0,19 2 0 0 0,58-5 0 0 0,7 0 0 0 0,-89 9 0 0 0,20-1 0 0 0,9-3 0 0 0,-29-2 0 0 0,18 0 0 0 0,12 2 0 0 0,-30 3 0 0 0,20 0 0 0 0,8-3 0 0 0,-36 0 0 0 0,125-7 0 0 0,-10 2 0 0 0,-6 0 0 0 0,-98 8 0 0 0,102-3 0 0 0,-98-1 0 0 0,100-5 0 0 0,-68 10 0 0 0,141-4 0 0 0,-172-3 0 0 0,-24 3 0 0 0,0 1 0 0 0,1 1 0 0 0,11 2 0 0 0,5 3 0 0 0,17 2 0 0 0,11-3 0 0 0,18-3-35 0 0,129 0 55 0 0,-154 0-57 0 0,0 0-51 0 0,7 0-91 0 0,0 0-110 0 0,-39 0 96 0 0,0 0-36 0 0,0 0-40 0 0,0 0-42 0 0,29 0-207 0 0</inkml:trace>
  <inkml:trace contextRef="#ctx0" brushRef="#br1" timeOffset="39897.76">2477 3046 7424 0 0,'0'0'166'0'0,"0"0"29"0"0,0 0 12 0 0,-2 0-34 0 0,-1 0-146 0 0,-2 0-22 0 0,-2 0 37 0 0,-4 0 45 0 0,8 0 119 0 0,3 0 239 0 0,0 0 407 0 0,-3 0 39 0 0,0 0-610 0 0,-9 0 743 0 0,7 0-664 0 0,3 0-247 0 0,0 0-39 0 0,1 0-47 0 0,0 0-54 0 0,1-1 34 0 0,0 1 1 0 0,0 0-1 0 0,0 0 1 0 0,0 0-1 0 0,0 0 1 0 0,-1 0-1 0 0,1 0 1 0 0,0 0-1 0 0,0 0 1 0 0,0 0-1 0 0,0 0 1 0 0,0 0-1 0 0,0 0 1 0 0,0 0-1 0 0,0 0 1 0 0,0 0-1 0 0,0 0 1 0 0,-1 0-1 0 0,1 0 1 0 0,0 0-1 0 0,0 0 1 0 0,0 1-1 0 0,0-1 1 0 0,0 0-1 0 0,0 0 1 0 0,0 0-1 0 0,0 0 1 0 0,0 0-1 0 0,0 0 1 0 0,0 0-1 0 0,0 0 1 0 0,-1 0-1 0 0,1 0 1 0 0,0 0-1 0 0,0 0 1 0 0,0 0-1 0 0,0 0 1 0 0,0 1-1 0 0,0-1 1 0 0,0 0-1 0 0,0 0 1 0 0,0 0-1 0 0,0 0 1 0 0,0 0 0 0 0,0 0-1 0 0,0 0 1 0 0,0 0-1 0 0,0 0 1 0 0,0 0-1 0 0,0 1 1 0 0,0-1-1 0 0,0 0 1 0 0,0 0-1 0 0,0 0 1 0 0,0 0-1 0 0,0 0 1 0 0,0 0-8 0 0,-1 8 270 0 0,-4-5-37 0 0,-2 2-28 0 0,2 5 61 0 0,-6-4-8 0 0,8-2-130 0 0,0 2-32 0 0,-4 8 25 0 0,5-9-86 0 0,-3 5 38 0 0,4-8-58 0 0,0 1-1 0 0,0-1 1 0 0,0 0-1 0 0,-1 0 1 0 0,1 0-1 0 0,-1 0 1 0 0,1 0-1 0 0,-1 0 1 0 0,0 0-15 0 0,1 0 7 0 0,0-1 1 0 0,-1 0-1 0 0,1 0 1 0 0,0 0-1 0 0,0 0 1 0 0,0 0 0 0 0,0 1-1 0 0,0-1 1 0 0,0 0-1 0 0,1 1 1 0 0,-1-1 0 0 0,0 1-1 0 0,1-1 1 0 0,-1 1-1 0 0,1-1 1 0 0,-1 1 0 0 0,1 0-1 0 0,0-1 1 0 0,-1 1-1 0 0,1-1 1 0 0,0 1 0 0 0,0 0-1 0 0,0-1-7 0 0,0 6 27 0 0,-1 0 0 0 0,0 0 0 0 0,-1 0 0 0 0,0 0 0 0 0,0 0-1 0 0,0 0 1 0 0,-3 2-27 0 0,-8 30 112 0 0,10-12-66 0 0,3 10 34 0 0,0 52 28 0 0,0-87-103 0 0,0 0 1 0 0,0-1-1 0 0,1 1 1 0 0,-1 0-1 0 0,1 0 1 0 0,-1-1-1 0 0,1 1 1 0 0,0 0-1 0 0,-1-1 1 0 0,1 1-1 0 0,0-1 1 0 0,0 1-1 0 0,0-1 1 0 0,0 1-1 0 0,0-1 1 0 0,1 0-1 0 0,-1 1 1 0 0,0-1-1 0 0,1 0-5 0 0,11 15 90 0 0,-12-10-63 0 0,1-2-4 0 0,13 5 75 0 0,-7-4-87 0 0,-7-4-16 0 0,1 0 0 0 0,-1 0 0 0 0,1-1-1 0 0,-1 1 1 0 0,1 0 0 0 0,-1 0 0 0 0,1-1 0 0 0,0 1 0 0 0,-1-1-1 0 0,1 0 1 0 0,0 1 0 0 0,-1-1 0 0 0,1 0 0 0 0,0 0 0 0 0,0 0 5 0 0,13 0-10 0 0,-3 1-52 0 0,-4-1-9 0 0,-1 0 1 0 0,0 0-1 0 0,1-1 1 0 0,-1 0 0 0 0,3-1 70 0 0,-4 0-73 0 0,-2-1-25 0 0,-1 2-3 0 0,-1-1-39 0 0,1 1-46 0 0,0 0-56 0 0,0 0-55 0 0,0 0-54 0 0,1 1-48 0 0,-1-1-44 0 0,4 0-544 0 0,-1 0-98 0 0,3-4-756 0 0,1-4-1044 0 0</inkml:trace>
  <inkml:trace contextRef="#ctx0" brushRef="#br1" timeOffset="41165.3">3897 2951 10680 0 0,'0'0'241'0'0,"0"0"38"0"0,0 2 11 0 0,0 7-95 0 0,0 11-35 0 0,0-6-136 0 0,0-1 77 0 0,0 0 67 0 0,0-1 58 0 0,0 2 106 0 0,0 1 51 0 0,0 31 904 0 0,1-38-1043 0 0,0-1-61 0 0,2 1-23 0 0,1 3 15 0 0,0-1 25 0 0,0-1 17 0 0,-1-2-34 0 0,2 4 103 0 0,-1-4-111 0 0,-1-2-75 0 0,-3-4-76 0 0,0 0 1 0 0,0-1-1 0 0,1 1 0 0 0,-1 0 0 0 0,0-1 1 0 0,1 1-1 0 0,-1-1 0 0 0,0 1 1 0 0,1 0-1 0 0,-1-1 0 0 0,1 1 0 0 0,-1-1 1 0 0,1 0-1 0 0,-1 1 0 0 0,1-1 0 0 0,0 1 1 0 0,-1-1-1 0 0,1 0 0 0 0,-1 1 0 0 0,1-1 1 0 0,0 0-1 0 0,0 0-24 0 0,4 3 96 0 0,7 6 171 0 0,0 3-45 0 0,-10-9-161 0 0,1 0 0 0 0,0 0 0 0 0,0 0 0 0 0,0-1 0 0 0,0 1 0 0 0,3 1-61 0 0,11 4 258 0 0,-2 0-56 0 0,-11-7-138 0 0,0 0 0 0 0,0 0 0 0 0,1 0-1 0 0,-1-1 1 0 0,0 0 0 0 0,1 1 0 0 0,-1-2 0 0 0,0 1 0 0 0,4-1-64 0 0,9 0 201 0 0,-4-1-60 0 0,-3-4-34 0 0,-2 1-31 0 0,3 0 37 0 0,1-1 7 0 0,-1-4 48 0 0,5 1-61 0 0,-13 8-94 0 0,-1 0-1 0 0,0 0 1 0 0,0-1-1 0 0,0 1 1 0 0,0 0 0 0 0,0-1-1 0 0,0 1 1 0 0,0-1-1 0 0,0 1 1 0 0,0-1-1 0 0,-1 0 1 0 0,1-1-13 0 0,30-60 190 0 0,-27 32-162 0 0,8 7 29 0 0,1 0-67 0 0,-13 22-5 0 0,-1-1 0 0 0,1 0-1 0 0,0 0 1 0 0,-1 0 0 0 0,0 0 0 0 0,1 0 0 0 0,-1 0 0 0 0,0 0-1 0 0,0 0 1 0 0,-1-2 15 0 0,0-3-73 0 0,1 0-39 0 0,0 4-114 0 0,0 0 75 0 0,0-1 44 0 0,0-7-76 0 0,0 8 79 0 0,0 0-8 0 0,0 0-38 0 0,0 1-48 0 0,0-1-55 0 0,0 0-103 0 0,0 0-92 0 0,0 0-103 0 0,0 0-114 0 0,0 2 286 0 0,0 0-34 0 0,0 0-34 0 0,0 0-36 0 0,0 0-37 0 0,0 0-40 0 0,0 0-40 0 0,0 0-42 0 0,0-4-1451 0 0,0-4-1163 0 0</inkml:trace>
  <inkml:trace contextRef="#ctx0" brushRef="#br1" timeOffset="41493.48">4560 3156 10016 0 0,'0'0'230'0'0,"0"3"30"0"0,0 16 212 0 0,0-9-410 0 0,0 5-38 0 0,0-12-7 0 0,0-1 33 0 0,0 2 141 0 0,0 1 112 0 0,0 0 97 0 0,0-1 1 0 0,0 0 51 0 0,0 0 43 0 0,0 0 35 0 0,0 2 350 0 0,0 9 1252 0 0,0-10-1401 0 0,0 1 1 0 0,0-1-75 0 0,0 0-86 0 0,0-2-330 0 0,0 0-35 0 0,0-1-36 0 0,0 1-41 0 0,0-1-42 0 0,0 0-47 0 0,2-10 152 0 0,3 4-52 0 0,-4 3-131 0 0,-1 1-1 0 0,1 0 0 0 0,0-1 1 0 0,-1 1-1 0 0,1-1 1 0 0,-1 1-1 0 0,1-1 1 0 0,-1 0-1 0 0,1 1 1 0 0,-1-1-1 0 0,0 1 0 0 0,1-1 1 0 0,-1 0-1 0 0,0 1 1 0 0,1-1-1 0 0,-1 0 1 0 0,0 0-1 0 0,0 1 0 0 0,1-1 1 0 0,-1 0-1 0 0,0 1 1 0 0,0-1-1 0 0,0 0 1 0 0,0 0-1 0 0,0 0-8 0 0,0-3 44 0 0,0-20 95 0 0,2 1-90 0 0,-2 19-44 0 0,1 0 1 0 0,0 0-1 0 0,0 0 0 0 0,0 0 0 0 0,0 0 0 0 0,1 0 0 0 0,-1 0 1 0 0,1 1-1 0 0,1-3-5 0 0,4-2 8 0 0,-6 7-8 0 0,0-1 0 0 0,0 1 0 0 0,0 0 0 0 0,-1-1 0 0 0,1 1 1 0 0,0-1-1 0 0,0 1 0 0 0,-1-1 0 0 0,1 1 0 0 0,-1-1 0 0 0,1 1 1 0 0,-1-1-1 0 0,0 0 0 0 0,0 1 0 0 0,0-1 0 0 0,0 1 0 0 0,0-2 0 0 0,0-6 1 0 0,-1-13 14 0 0,5 8 23 0 0,9-5-28 0 0,-11 16-8 0 0,0-1 0 0 0,0 0 0 0 0,0 1-1 0 0,0-1 1 0 0,-1 0 0 0 0,1-2-2 0 0,-1-10 22 0 0,-1 14-21 0 0,-1 0 0 0 0,1 1 0 0 0,0-1 0 0 0,0 0 1 0 0,0 0-1 0 0,1 0 0 0 0,-1 0 0 0 0,0 1 0 0 0,1-1 0 0 0,-1 0 0 0 0,1 0 1 0 0,-1 0-1 0 0,1 1 0 0 0,0-1 0 0 0,0 1 0 0 0,0-1 0 0 0,0 0-1 0 0,20-14-66 0 0,-13 3-41 0 0,21-3-173 0 0,-25 14 118 0 0,0 0 58 0 0,10-4-72 0 0,-9 3 51 0 0,-2 1 23 0 0,0 1-36 0 0,0 0-43 0 0,0-1-51 0 0,0 1-94 0 0,0-1-82 0 0,0 0-91 0 0,0 1-102 0 0,0-1-113 0 0,0 1-121 0 0,-1 0 368 0 0,-1 0-34 0 0,1 1-36 0 0,-1-1-36 0 0,5-1-1828 0 0,4 1-1355 0 0</inkml:trace>
  <inkml:trace contextRef="#ctx0" brushRef="#br1" timeOffset="41892.53">5049 3061 8288 0 0,'3'0'190'0'0,"0"0"-60"0"0,1 0 294 0 0,4 0-337 0 0,6 0-54 0 0,-4 1-2 0 0,0-1 41 0 0,0 0 43 0 0,-1-1 46 0 0,-4-1 46 0 0,0-5 201 0 0,-5 7-381 0 0,0-1 0 0 0,0 1 1 0 0,1-1-1 0 0,-1 1 0 0 0,0 0 0 0 0,0-1 0 0 0,1 1 1 0 0,-1-1-1 0 0,1 1 0 0 0,-1 0 0 0 0,0-1 1 0 0,1 1-1 0 0,-1 0 0 0 0,1 0 0 0 0,-1-1 0 0 0,0 1 1 0 0,1 0-1 0 0,-1 0 0 0 0,1 0 0 0 0,-1-1 1 0 0,1 1-1 0 0,-1 0 0 0 0,1 0 0 0 0,-1 0 0 0 0,1 0 1 0 0,-1 0-1 0 0,1 0 0 0 0,-1 0 0 0 0,1 0 1 0 0,-1 0-1 0 0,1 0 0 0 0,0 1-27 0 0,1-1 114 0 0,18-2 984 0 0,-18 2-964 0 0,0-1 0 0 0,0 0 0 0 0,0 0 1 0 0,1 0-1 0 0,-1 0 0 0 0,0 0 0 0 0,0 0 0 0 0,0 0 0 0 0,-1-1 0 0 0,1 1 1 0 0,0-1-1 0 0,0 0 0 0 0,0 0-134 0 0,12-8 509 0 0,-2 7-97 0 0,-7 0 22 0 0,3-4-198 0 0,1-2 46 0 0,1-1 65 0 0,0 0 63 0 0,1-1 62 0 0,-1 0-248 0 0,-7 9-98 0 0,-2-1-47 0 0,-1 1-29 0 0,-1-1-27 0 0,-1 0-3 0 0,3 1 25 0 0,0-1 27 0 0,1 0 45 0 0,-2 3-114 0 0,10-11 115 0 0,-10 11-113 0 0,0-1 0 0 0,1 1-1 0 0,-1-1 1 0 0,0 1 0 0 0,1 0 0 0 0,-1-1-1 0 0,0 1 1 0 0,0-1 0 0 0,0 1-1 0 0,1-1 1 0 0,-1 1 0 0 0,0-1 0 0 0,0 1-1 0 0,0-1 1 0 0,0 1 0 0 0,0-1 0 0 0,0 1-1 0 0,0-1 1 0 0,0 1 0 0 0,0-1 0 0 0,0 1-1 0 0,0-1 1 0 0,-1 1 0 0 0,1-1-1 0 0,0 1 1 0 0,0-1 0 0 0,0 1 0 0 0,-1-1-1 0 0,1 1 1 0 0,0-1-5 0 0,-7-3 80 0 0,7 4-75 0 0,-1-1 0 0 0,1 1 0 0 0,-1 0 0 0 0,1 0-1 0 0,0-1 1 0 0,-1 1 0 0 0,1 0 0 0 0,0-1 0 0 0,-1 1 0 0 0,1 0 0 0 0,0-1 0 0 0,-1 1 0 0 0,1-1 0 0 0,0 1 0 0 0,-1-1 0 0 0,1 1 0 0 0,0 0 0 0 0,0-1 0 0 0,0 1 0 0 0,0-1 0 0 0,-1 1 0 0 0,1-1 0 0 0,0 1 0 0 0,0-1 0 0 0,0 1 0 0 0,0-1 0 0 0,0 1 0 0 0,0-1 0 0 0,0 1 0 0 0,0-1 0 0 0,0 1 0 0 0,1-1-5 0 0,-1-12 106 0 0,0 13-104 0 0,0-1 0 0 0,0 1 0 0 0,0 0 0 0 0,0 0 0 0 0,0 0-1 0 0,0 0 1 0 0,0 0 0 0 0,0 0 0 0 0,0 0 0 0 0,0 0 0 0 0,0 0-1 0 0,0 0 1 0 0,0-1 0 0 0,0 1 0 0 0,0 0 0 0 0,0 0-1 0 0,0 0 1 0 0,0 0 0 0 0,0 0 0 0 0,0 0 0 0 0,0 0 0 0 0,0 0-1 0 0,0 0 1 0 0,0 0 0 0 0,0 0 0 0 0,-1-1 0 0 0,1 1 0 0 0,0 0-1 0 0,0 0 1 0 0,0 0 0 0 0,0 0 0 0 0,0 0 0 0 0,0 0-1 0 0,0 0 1 0 0,0 0 0 0 0,0 0 0 0 0,0 0 0 0 0,0 0 0 0 0,0 0-1 0 0,-1 0 1 0 0,1 0 0 0 0,0 0 0 0 0,0 0 0 0 0,0 0 0 0 0,0 0-1 0 0,0 0 1 0 0,0 0 0 0 0,0 0 0 0 0,0 0 0 0 0,0 0-1 0 0,0 0 1 0 0,-1 0 0 0 0,1 0 0 0 0,0 0 0 0 0,0 0 0 0 0,0 0-1 0 0,0 0-1 0 0,-4 1 36 0 0,4-1-31 0 0,-7-5 48 0 0,-11-4 56 0 0,15 8-95 0 0,-1 0 1 0 0,0 0-1 0 0,1 1 0 0 0,-1-1 1 0 0,0 1-1 0 0,1 0 0 0 0,-1 0 0 0 0,0 0 1 0 0,0 1-15 0 0,-6-1 12 0 0,9 0-12 0 0,1 0 0 0 0,-1 0 0 0 0,1 0 0 0 0,-1 0 0 0 0,1 0 0 0 0,-1 0 0 0 0,1 0 0 0 0,-1 0 0 0 0,1 0 0 0 0,-1 0 0 0 0,1 0 0 0 0,-1 0 0 0 0,1 0 0 0 0,-1 0 0 0 0,1 1 0 0 0,-1-1 0 0 0,1 0 0 0 0,0 0 0 0 0,-1 1 0 0 0,1-1 0 0 0,-1 0 0 0 0,1 0 0 0 0,0 1 0 0 0,-1-1 0 0 0,1 0 0 0 0,0 1 0 0 0,-1-1 0 0 0,1 1 0 0 0,0-1 0 0 0,-1 1 0 0 0,1-1 0 0 0,0 1 0 0 0,-5 5 0 0 0,-8 0 0 0 0,9-4 0 0 0,0 1 0 0 0,0-1 0 0 0,1 1 0 0 0,-1 0 0 0 0,0 1 0 0 0,1-1 0 0 0,-1 2 0 0 0,2-3 0 0 0,0 0 0 0 0,1 0 0 0 0,-1 0 0 0 0,1 0 0 0 0,-1 1 0 0 0,1-1 0 0 0,0 0 0 0 0,0 1 0 0 0,0-1 0 0 0,0 1 0 0 0,0-1 0 0 0,1 1 0 0 0,-1-1 0 0 0,1 1 0 0 0,-1 0 0 0 0,1 1 0 0 0,-1-1 0 0 0,0 1 0 0 0,0-1 0 0 0,0 0 0 0 0,-1 0 0 0 0,1 0 0 0 0,-1 0 0 0 0,0 0 0 0 0,1 0 0 0 0,-1 0 0 0 0,-1 0 0 0 0,-8 17 0 0 0,8 1 0 0 0,3 8 0 0 0,0-8 5 0 0,0 1 49 0 0,0 45 215 0 0,0-60-243 0 0,1 7 111 0 0,0-13-121 0 0,-1 0-1 0 0,1 0 1 0 0,-1 0-1 0 0,1 0 1 0 0,-1-1-1 0 0,1 1 1 0 0,0 0-1 0 0,-1 0 1 0 0,1-1-1 0 0,0 1 1 0 0,0 0-1 0 0,0-1 1 0 0,-1 1-1 0 0,1-1 1 0 0,0 1-1 0 0,0-1 1 0 0,0 0-1 0 0,0 1 1 0 0,0-1-16 0 0,31 26 410 0 0,-15-17-111 0 0,-3-2-50 0 0,0-3-4 0 0,0-4-91 0 0,3 1 11 0 0,-5 6-20 0 0,-10-6-125 0 0,-1-1 1 0 0,1 1-1 0 0,-1 0 0 0 0,1 0 0 0 0,-1-1 1 0 0,1 1-1 0 0,0-1 0 0 0,-1 1 0 0 0,1-1 0 0 0,0 0 1 0 0,-1 1-1 0 0,1-1 0 0 0,0 0 0 0 0,0 0-20 0 0,7 0 77 0 0,12 1 75 0 0,-4-5 14 0 0,-8 1-95 0 0,-1 0 1 0 0,1 1-1 0 0,0 0 1 0 0,6 0-72 0 0,14 1 207 0 0,-26 1-185 0 0,1-1 0 0 0,-1 1-1 0 0,1-1 1 0 0,-1 1 0 0 0,1-1-1 0 0,-1 0 1 0 0,0-1 0 0 0,2 0-22 0 0,10-3 40 0 0,12-1-16 0 0,-6-4 29 0 0,5 5-40 0 0,-21 3-16 0 0,1-1-1 0 0,-1 1 1 0 0,0-1-1 0 0,0 0 1 0 0,0 0 3 0 0,-3 0-47 0 0,-1 1-67 0 0,0 0-16 0 0,-1 1-60 0 0,1-1-69 0 0,0 1-82 0 0,0 0-149 0 0,0 1-105 0 0,1-1-91 0 0,0 0-77 0 0,0 1 121 0 0,-1-1-33 0 0,3 0-750 0 0,-1-1 69 0 0,0 0-38 0 0,1-1-316 0 0,2-3-895 0 0</inkml:trace>
  <inkml:trace contextRef="#ctx0" brushRef="#br1" timeOffset="40282.96">2809 3298 7920 0 0,'0'0'174'0'0,"2"0"29"0"0,-1 0-192 0 0,0 0-1 0 0,-1 0 1 0 0,1 0 0 0 0,-1 0-1 0 0,1 0 1 0 0,-1 0 0 0 0,1 1-1 0 0,0-1 1 0 0,-1 0 0 0 0,1 0-1 0 0,-1 0 1 0 0,1 1 0 0 0,-1-1-1 0 0,1 0 1 0 0,-1 1 0 0 0,1-1-1 0 0,-1 0 1 0 0,0 1 0 0 0,1-1-1 0 0,-1 1 1 0 0,1-1 0 0 0,-1 1-1 0 0,0-1 1 0 0,1 1-11 0 0,6 6 147 0 0,2-5-111 0 0,7-2-3 0 0,0 0 67 0 0,-1 0 73 0 0,-1 0 74 0 0,-9-3 345 0 0,6-6-63 0 0,-3 6-215 0 0,2 2 43 0 0,1-1-5 0 0,1-4 34 0 0,-3 1-167 0 0,1 0 85 0 0,1 0 15 0 0,-1-4-62 0 0,3-4 101 0 0,-10 11-123 0 0,0 0-85 0 0,0 2-55 0 0,1 0-49 0 0,-1 0-11 0 0,0-1 40 0 0,2-2 16 0 0,-2 2-29 0 0,-1 0-1 0 0,1-1 1 0 0,0 1-1 0 0,-1-1 1 0 0,1 0 0 0 0,1-1-62 0 0,-3 2 11 0 0,0 0 1 0 0,-1 1 0 0 0,1-1 0 0 0,-1 0 0 0 0,1 1 0 0 0,-1-1 0 0 0,0 0 0 0 0,1 0 0 0 0,-1 1 0 0 0,0-1 0 0 0,0 0 0 0 0,1 0 0 0 0,-1 0 0 0 0,0 1 0 0 0,0-1 0 0 0,0 0 0 0 0,0 0-12 0 0,0 1 6 0 0,0-1 1 0 0,0 1 0 0 0,0-1-1 0 0,0 1 1 0 0,0-1 0 0 0,0 1 0 0 0,0-1-1 0 0,0 1 1 0 0,0-1 0 0 0,0 1 0 0 0,0-1-1 0 0,0 1 1 0 0,0-1 0 0 0,0 1-1 0 0,1-1 1 0 0,-1 1 0 0 0,0-1 0 0 0,0 1-1 0 0,1-1 1 0 0,-1 1 0 0 0,0 0 0 0 0,0-1-1 0 0,1 1 1 0 0,-1 0 0 0 0,0-1-1 0 0,1 1 1 0 0,-1 0 0 0 0,1-1 0 0 0,-1 1-1 0 0,0 0 1 0 0,1-1 0 0 0,0 1-7 0 0,5-4 94 0 0,0-4-10 0 0,2-9-11 0 0,-6 13-51 0 0,0-4 17 0 0,-1-19 140 0 0,-4 17-141 0 0,-4 6 12 0 0,4 1-12 0 0,1 1 18 0 0,1-2 21 0 0,1-1 39 0 0,-3 5 19 0 0,-12-1-68 0 0,5 1-60 0 0,9 0-15 0 0,0-1 0 0 0,0 1 0 0 0,-1 0 0 0 0,1 0 0 0 0,0 0 0 0 0,0 0-1 0 0,0 1 1 0 0,-1-1 0 0 0,1 0 0 0 0,0 0 0 0 0,0 1 0 0 0,0-1 0 0 0,0 1 0 0 0,0-1 0 0 0,-1 1 8 0 0,-14 12-68 0 0,0 1 55 0 0,11-12 14 0 0,4-2-3 0 0,1 0 0 0 0,-1 1 0 0 0,1-1 0 0 0,-1 0 0 0 0,0 1 0 0 0,1-1 0 0 0,-1 0 0 0 0,1 1 1 0 0,-1-1-1 0 0,1 1 0 0 0,-1-1 0 0 0,1 1 0 0 0,-1-1 0 0 0,1 1 0 0 0,-1-1 0 0 0,1 1 0 0 0,0-1 0 0 0,-1 1 0 0 0,1 0 0 0 0,0-1 0 0 0,-1 1 0 0 0,1 0 2 0 0,-2 4-12 0 0,-1 1 6 0 0,0 0 5 0 0,0 0 0 0 0,-1 0 1 0 0,1 0-1 0 0,-1 0 0 0 0,0-1 1 0 0,-1 1 0 0 0,3-5 0 0 0,1 0 0 0 0,0 1 0 0 0,0-1 0 0 0,-1 0 0 0 0,1 1 0 0 0,0-1 0 0 0,0 0 0 0 0,0 1 0 0 0,1-1 0 0 0,-1 1 0 0 0,0-1 0 0 0,0 1 0 0 0,1 0 0 0 0,-1-1 0 0 0,1 1 0 0 0,0 0 0 0 0,-1-1 0 0 0,1 1 0 0 0,0 0 0 0 0,0 0 0 0 0,0 0 0 0 0,0-1 0 0 0,0 1 0 0 0,-1 0 0 0 0,1 0 0 0 0,-1-1 0 0 0,1 1 0 0 0,-1 0 0 0 0,1 0 0 0 0,-1-1 0 0 0,0 1 0 0 0,0-1 0 0 0,0 1 0 0 0,0-1 0 0 0,0 1 0 0 0,0-1 0 0 0,0 1 0 0 0,0 0 0 0 0,1-1 0 0 0,-1 1 0 0 0,0 0 0 0 0,1-1 0 0 0,-1 1 0 0 0,1 0 0 0 0,0 0 0 0 0,-1-1 0 0 0,1 1 0 0 0,0 0 0 0 0,0 43 0 0 0,0-27 0 0 0,3-2 0 0 0,-2-14 0 0 0,0 0 1 0 0,0 0-1 0 0,1 0 1 0 0,-1-1 0 0 0,1 1-1 0 0,-1 0 1 0 0,1-1 0 0 0,-1 1-1 0 0,1-1 1 0 0,0 0 0 0 0,0 0-1 0 0,0 1 1 0 0,0-1 0 0 0,0 0-1 0 0,0 0 1 0 0,1 0-1 0 0,14 3-29 0 0,-2-2-62 0 0,1-1-92 0 0,-9-1 48 0 0,1 0-33 0 0,-1 0-38 0 0,0 0-40 0 0,1 0-129 0 0,-1 0-77 0 0,-5 0 115 0 0,0 0-51 0 0,0 0-44 0 0,0 0-40 0 0,0 0-137 0 0,0 0-39 0 0,1 0-167 0 0,0 0-449 0 0</inkml:trace>
  <inkml:trace contextRef="#ctx0" brushRef="#br1" timeOffset="40834.65">3471 3046 8208 0 0,'-6'0'124'0'0,"-9"0"232"0"0,5 0-287 0 0,-6 0-42 0 0,11 0-6 0 0,1 0 40 0 0,-6 0 150 0 0,-18 0 682 0 0,27-1-865 0 0,1 1 0 0 0,-1 0-1 0 0,1 0 1 0 0,-1 0-1 0 0,1 0 1 0 0,-1 0-1 0 0,1 0 1 0 0,-1 0 0 0 0,1 0-1 0 0,-1 0 1 0 0,1 0-1 0 0,-1 0 1 0 0,1 1-1 0 0,-1-1 1 0 0,1 0 0 0 0,-1 0-1 0 0,1 0 1 0 0,0 1-1 0 0,-1-1 1 0 0,1 0-1 0 0,-1 0 1 0 0,1 1 0 0 0,0-1-1 0 0,-1 0 1 0 0,1 1-1 0 0,-1-1 1 0 0,1 1-1 0 0,0-1 1 0 0,0 0 0 0 0,-1 1-1 0 0,1-1 1 0 0,0 1-28 0 0,-5 6 381 0 0,-1-4-141 0 0,-1-1-93 0 0,-5 6 229 0 0,2 2-108 0 0,1 3-47 0 0,0 10 17 0 0,-1-1 30 0 0,5-14-184 0 0,4-6-66 0 0,0-1 0 0 0,0 0 0 0 0,1 1 0 0 0,-1-1 0 0 0,0 1 0 0 0,1-1 0 0 0,-1 1 0 0 0,1 0 0 0 0,-1-1 0 0 0,1 1 0 0 0,-1-1 0 0 0,1 1 0 0 0,0 0 0 0 0,0 0-18 0 0,0 25 284 0 0,0 1-33 0 0,0-1-34 0 0,0-1-33 0 0,3-21-123 0 0,23 37 55 0 0,-19-38-6 0 0,2-5-84 0 0,-7 0-5 0 0,30 1 91 0 0,15 0-94 0 0,-45 0-18 0 0,0 0 0 0 0,-1 0 0 0 0,1 0 0 0 0,0 0 0 0 0,-1-1 0 0 0,1 1 0 0 0,-1-1 0 0 0,1 0 0 0 0,-1 1 0 0 0,1-1 0 0 0,-1 0 0 0 0,1 0 0 0 0,-1 0 0 0 0,1 0 0 0 0,6-4 0 0 0,4 1 0 0 0,-3-1 0 0 0,17-20 0 0 0,-18 17 0 0 0,-6 7 0 0 0,0 0 0 0 0,0-1 0 0 0,0 0 0 0 0,-1 1 0 0 0,1-1 0 0 0,-1 0 0 0 0,1 1 0 0 0,-1-1 0 0 0,0 0 0 0 0,0 0 0 0 0,0 0 0 0 0,0 0 0 0 0,0-1 0 0 0,0 1 0 0 0,0 0 0 0 0,-1 0 0 0 0,1 0 0 0 0,-1-1 0 0 0,1 0 0 0 0,-1 1-3 0 0,0 1 1 0 0,0-1 0 0 0,0 0 0 0 0,1 1 0 0 0,-1-1 0 0 0,0 1-1 0 0,1-1 1 0 0,0 1 0 0 0,-1-1 0 0 0,1 1 0 0 0,0 0 0 0 0,0-1-1 0 0,-1 1 3 0 0,7-12-43 0 0,-6 3 13 0 0,1 1 0 0 0,-2-1 1 0 0,1 0-1 0 0,-2 1 1 0 0,1-2 29 0 0,-1-4-12 0 0,1-13-61 0 0,0-25-14 0 0,0 47 84 0 0,-1 0 0 0 0,1 0 0 0 0,-2 0 1 0 0,1 0-1 0 0,-1 1 0 0 0,0-2 3 0 0,0 2-2 0 0,1 0 0 0 0,0 0 0 0 0,0 0 0 0 0,0 0 0 0 0,0-5 2 0 0,1-71-213 0 0,-1 75 193 0 0,1 0 0 0 0,-1 0 0 0 0,0 0 0 0 0,-1 0 0 0 0,0 1 0 0 0,0-1 20 0 0,-3-12-39 0 0,3 0 38 0 0,2 5-2 0 0,0-16 2 0 0,0 6-62 0 0,0 22 58 0 0,0 0 0 0 0,0 0 0 0 0,0 1 0 0 0,0-1 0 0 0,1 0 0 0 0,-1 0 0 0 0,0 1 0 0 0,0-1 1 0 0,1 0-1 0 0,-1 0 0 0 0,0 1 0 0 0,1-1 0 0 0,-1 0 0 0 0,1 1 0 0 0,-1-1 0 0 0,1 1 0 0 0,-1-1 0 0 0,1 0 0 0 0,0 1 0 0 0,-1-1 0 0 0,1 1 0 0 0,0-1 5 0 0,-1 1-3 0 0,1 0 0 0 0,-1 0 0 0 0,0-1-1 0 0,1 1 1 0 0,-1 0 0 0 0,0 0-1 0 0,1-1 1 0 0,-1 1 0 0 0,0 0-1 0 0,1-1 1 0 0,-1 1 0 0 0,0-1 0 0 0,1 1-1 0 0,-1 0 1 0 0,0-1 0 0 0,0 1-1 0 0,0-1 1 0 0,1 1 0 0 0,-1-1-1 0 0,0 1 1 0 0,0-1 0 0 0,0 1-1 0 0,0-1 1 0 0,0 1 0 0 0,0 0 0 0 0,0-1-1 0 0,0 1 1 0 0,0-1 0 0 0,0 1-1 0 0,0-1 1 0 0,0 1 0 0 0,0-1-1 0 0,-1 1 1 0 0,1-1 0 0 0,0 1 0 0 0,0-1-1 0 0,0 1 1 0 0,-1 0 0 0 0,1-1 3 0 0,-10-12-56 0 0,7 10 100 0 0,3 3 41 0 0,0 0 10 0 0,-1 10-24 0 0,0 1-42 0 0,2 17-27 0 0,3-11 56 0 0,-2-9-39 0 0,6 21 64 0 0,-6-17-13 0 0,-1 2 39 0 0,-1 44 218 0 0,1-41-177 0 0,5 1 7 0 0,0-3-22 0 0,-5-8-47 0 0,0 1-1 0 0,0-1 1 0 0,-1 0 0 0 0,0 0-1 0 0,-1 5-87 0 0,1-5 86 0 0,0 0-1 0 0,0 0 1 0 0,0 1-1 0 0,1-1 1 0 0,1 4-86 0 0,2 3 109 0 0,4 22 150 0 0,-7-22-136 0 0,-1 3 46 0 0,0 35 175 0 0,0-28-121 0 0,2-12-99 0 0,4 0 16 0 0,-5-10-123 0 0,0-1 0 0 0,0 1 1 0 0,0-1-1 0 0,0 1 0 0 0,-1 0 0 0 0,1-1 0 0 0,-1 1 0 0 0,1 0 1 0 0,-1 0-1 0 0,1-1 0 0 0,-1 1 0 0 0,0 0 0 0 0,0 0-17 0 0,0 4 56 0 0,0-4-39 0 0,-1 0 0 0 0,1-1-1 0 0,0 1 1 0 0,0 0 0 0 0,0-1 0 0 0,1 1 0 0 0,-1-1-1 0 0,0 1 1 0 0,1 0 0 0 0,-1-1 0 0 0,0 1-1 0 0,2 1-16 0 0,8 2 107 0 0,-9-4-105 0 0,-1 0-1 0 0,0-1 1 0 0,1 1-1 0 0,-1 0 1 0 0,0 0-1 0 0,0 0 1 0 0,1-1-1 0 0,-1 1 1 0 0,0 0-1 0 0,0 0 1 0 0,0 0-1 0 0,0 0 1 0 0,0 0-1 0 0,0 0-1 0 0,0 8-12 0 0,0-5-34 0 0,0-2-50 0 0,0-1-112 0 0,0-1-202 0 0,0 0 307 0 0,0 0 2 0 0,0 0-19 0 0,0 0-43 0 0,0 0-14 0 0,0 0-45 0 0,0 0-50 0 0,0 0-57 0 0,0 0-62 0 0,0 0-55 0 0,0 0-52 0 0,0 0-43 0 0,0 0-159 0 0,0 0-43 0 0,0 0-191 0 0,0 0-513 0 0</inkml:trace>
  <inkml:trace contextRef="#ctx0" brushRef="#br1" timeOffset="39036.74">1184 3046 8928 0 0,'0'0'200'0'0,"0"0"33"0"0,0 0 14 0 0,0 2-41 0 0,0 6-167 0 0,0 16 53 0 0,0-17-16 0 0,-1 3 96 0 0,0 1 123 0 0,1 2 77 0 0,0-8-153 0 0,0 0 0 0 0,0 0 0 0 0,1 0-1 0 0,-1 0 1 0 0,2 0 0 0 0,-1 3-219 0 0,4 2 204 0 0,-1 0-35 0 0,-1-2-23 0 0,-2 1 16 0 0,0 1 54 0 0,-1-2-106 0 0,2 1 45 0 0,2 5 116 0 0,9 19 418 0 0,-8-19-452 0 0,-1-3-89 0 0,0 4 208 0 0,-3 0-40 0 0,-2 15 220 0 0,0-8-176 0 0,1-16-274 0 0,1 12 301 0 0,0-17-372 0 0,-1-1-1 0 0,0 1 1 0 0,0-1 0 0 0,1 1-1 0 0,-1-1 1 0 0,0 0-1 0 0,0 1 1 0 0,1-1 0 0 0,-1 0-1 0 0,0 1 1 0 0,1-1-1 0 0,-1 0 1 0 0,0 1 0 0 0,1-1-1 0 0,-1 0 1 0 0,1 0 0 0 0,-1 0-1 0 0,1 1 1 0 0,-1-1-1 0 0,0 0 1 0 0,1 0 0 0 0,-1 0-1 0 0,1 0 1 0 0,-1 0-1 0 0,1 0 1 0 0,-1 0 0 0 0,1 0-1 0 0,-1 0 1 0 0,1 0-1 0 0,-1 0-14 0 0,3 0 336 0 0,-3 0-33 0 0,0 0-140 0 0,0 0-61 0 0,0 0-7 0 0,0 0 8 0 0,0 0 55 0 0,-3 0 30 0 0,-7 0 4 0 0,7 0-9 0 0,3 0-39 0 0,-3-2-15 0 0,-7-9-1 0 0,7 8-43 0 0,2-1-45 0 0,2-5-45 0 0,-1 7 13 0 0,0 0-8 0 0,0 1 0 0 0,0-1 0 0 0,0 0 0 0 0,0 1 0 0 0,-1-1 0 0 0,1 0-1 0 0,-1 1 1 0 0,1-1 0 0 0,-1 1 0 0 0,0-1 0 0 0,0 1 0 0 0,1 0 0 0 0,-2-2 0 0 0,1 2 2 0 0,0-1-1 0 0,0 0 1 0 0,0 0 0 0 0,0 1 0 0 0,0-1 0 0 0,1 0 0 0 0,-1 0 0 0 0,1 0 0 0 0,-1 0-1 0 0,1 0 1 0 0,0 1 0 0 0,0-1 0 0 0,0-2-2 0 0,0-15 75 0 0,0-36 227 0 0,0 39-263 0 0,0 15-38 0 0,0-1 1 0 0,0 0-1 0 0,0 1 0 0 0,0-1 1 0 0,0 0-1 0 0,1 1 0 0 0,-1-1 0 0 0,1 0 1 0 0,-1 1-1 0 0,1-1 0 0 0,0 1 1 0 0,0-1-1 0 0,-1 1 0 0 0,2-1-1 0 0,4-10 10 0 0,-5 3 4 0 0,1 1 1 0 0,10-20 9 0 0,-11 26-24 0 0,0 0 1 0 0,0-1-1 0 0,0 1 0 0 0,-1 0 0 0 0,1 0 0 0 0,-1-1 0 0 0,0 1 0 0 0,0-1 0 0 0,0 2-1 0 0,0 0 0 0 0,0 0 0 0 0,0 0 0 0 0,0 0 0 0 0,1 0 0 0 0,-1 0 0 0 0,0 0 0 0 0,0 0 1 0 0,1 0-1 0 0,-1 0 0 0 0,0 0 0 0 0,1 0 0 0 0,-1 0 0 0 0,1 0 0 0 0,-1 0 0 0 0,1 0 0 0 0,0 1 0 0 0,-1-1 0 0 0,1 0 0 0 0,0 0 0 0 0,0 1 0 0 0,-1-1 0 0 0,1 0 0 0 0,0 1 0 0 0,0-1 0 0 0,1 0 1 0 0,11-4-120 0 0,-8-6-24 0 0,6 5 7 0 0,3-1 33 0 0,-10 5 68 0 0,-1 1 21 0 0,0 0 1 0 0,-1 1-1 0 0,1-1 0 0 0,0 1 1 0 0,-1 0-1 0 0,1 0 0 0 0,0 0 1 0 0,0 0-1 0 0,-1 0 0 0 0,2 1 15 0 0,17-1-89 0 0,-12-4-11 0 0,-5-2-102 0 0,-4 5 184 0 0,1 1 1 0 0,-1 0-1 0 0,0-1 0 0 0,0 1 0 0 0,1-1 0 0 0,-1 1 0 0 0,0 0 1 0 0,1-1-1 0 0,-1 1 0 0 0,0-1 0 0 0,1 1 0 0 0,-1 0 1 0 0,1 0-1 0 0,-1-1 0 0 0,0 1 0 0 0,1 0 0 0 0,-1 0 0 0 0,1-1 1 0 0,-1 1-1 0 0,1 0 0 0 0,-1 0 0 0 0,1 0 0 0 0,-1 0 1 0 0,1 0-1 0 0,-1 0 0 0 0,1 0 0 0 0,-1 0 0 0 0,1 0 1 0 0,-1 0-1 0 0,1 0 0 0 0,-1 0 0 0 0,1 0 18 0 0,3 0-64 0 0,0 1-105 0 0,-1 0-97 0 0,0 0-89 0 0,-1 0-84 0 0,1 1-75 0 0,-1-1-68 0 0,1 1-61 0 0,0 0-503 0 0,2 0-109 0 0,1 0-918 0 0,3-1-1227 0 0</inkml:trace>
  <inkml:trace contextRef="#ctx0" brushRef="#br1" timeOffset="39372.81">1736 2951 7072 0 0,'0'0'202'0'0,"-3"2"1"0"0,-1 3-169 0 0,-5 1-25 0 0,8-5-273 0 0,0-1 114 0 0,-1 0 100 0 0,0 0 89 0 0,1 1 77 0 0,-1-1 66 0 0,0 0 54 0 0,0 0 42 0 0,-6 0 1081 0 0,5 1-830 0 0,2-1-288 0 0,-1 1-52 0 0,1-1-64 0 0,0 1-75 0 0,-4 6 374 0 0,5-7-401 0 0,0 1 0 0 0,0-1-1 0 0,0 1 1 0 0,0-1 0 0 0,-1 0-1 0 0,1 1 1 0 0,0-1 0 0 0,0 0-1 0 0,-1 1 1 0 0,1-1-1 0 0,0 0 1 0 0,-1 1 0 0 0,1-1-1 0 0,0 0 1 0 0,-1 0 0 0 0,1 0-1 0 0,0 1 1 0 0,-1-1 0 0 0,1 0-1 0 0,-1 0 1 0 0,1 0 0 0 0,0 0-1 0 0,-1 0 1 0 0,1 0-1 0 0,-1 1 1 0 0,1-1 0 0 0,-1 0-1 0 0,1 0 1 0 0,0 0 0 0 0,-1 0-1 0 0,0-1-22 0 0,1 1 9 0 0,0 0 1 0 0,0 0-1 0 0,0 0 0 0 0,0 0 0 0 0,0 0 0 0 0,0 0 0 0 0,0 0 0 0 0,0 0 1 0 0,0 0-1 0 0,0 0 0 0 0,0 0 0 0 0,-1 0 0 0 0,1 0 0 0 0,0 0 1 0 0,0 0-1 0 0,0 0 0 0 0,0 0 0 0 0,0 0 0 0 0,0 0 0 0 0,0 0 0 0 0,0 0 1 0 0,0 0-1 0 0,0 0 0 0 0,-1 0 0 0 0,1 1 0 0 0,0-1 0 0 0,0 0 0 0 0,0 0 1 0 0,0 0-1 0 0,0 0 0 0 0,0 0 0 0 0,0 0 0 0 0,0 0 0 0 0,0 0 0 0 0,0 0 1 0 0,0 0-1 0 0,0 0 0 0 0,0 0 0 0 0,0 0 0 0 0,0 1 0 0 0,0-1 0 0 0,0 0 1 0 0,0 0-1 0 0,0 0 0 0 0,0 0 0 0 0,0 0 0 0 0,0 0 0 0 0,0 0 0 0 0,0 0 1 0 0,0 0-1 0 0,0 0 0 0 0,0 1 0 0 0,0-1 0 0 0,0 0 0 0 0,0 0 1 0 0,0 0-1 0 0,0 0-9 0 0,-1 7 307 0 0,-5-2-3 0 0,2-1-89 0 0,1 0-27 0 0,2 1 19 0 0,0 2 60 0 0,-1 3-32 0 0,-3-1-86 0 0,4-7-126 0 0,0 0-1 0 0,0-1 1 0 0,0 1-1 0 0,0 0 1 0 0,0 0 0 0 0,1 0-1 0 0,-1 0 1 0 0,0-1 0 0 0,1 1-1 0 0,0 0 1 0 0,0 0 0 0 0,-1 1-23 0 0,0 13 159 0 0,-1-2-41 0 0,-6 11 12 0 0,6-19-115 0 0,-2 11 66 0 0,5 3-13 0 0,0-7-31 0 0,-2 5 13 0 0,1-9-29 0 0,-1 0 0 0 0,1 0 0 0 0,1 0-1 0 0,0 0 1 0 0,1 4-21 0 0,9 8 27 0 0,-6 5 26 0 0,-3-20-39 0 0,0-1-1 0 0,0 1 0 0 0,1-1 1 0 0,0 0-1 0 0,0 0 0 0 0,0 0 1 0 0,1 0-1 0 0,3 3-13 0 0,9 4 78 0 0,10 2 163 0 0,-21-11-189 0 0,-3-2-24 0 0,1 0 1 0 0,-1 0 0 0 0,0-1 0 0 0,0 1 0 0 0,1-1 0 0 0,-1 0 0 0 0,0 1 0 0 0,2-1-29 0 0,21-1 178 0 0,-9 0-91 0 0,-14 1-79 0 0,0 0 1 0 0,-1-1 0 0 0,1 1 0 0 0,0 0 0 0 0,-1-1 0 0 0,1 1 0 0 0,-1-1 0 0 0,1 1 0 0 0,-1-1 0 0 0,1 0 0 0 0,-1 1 0 0 0,1-1 0 0 0,-1 0 0 0 0,1 0-9 0 0,6-4 63 0 0,2 0 80 0 0,-7 4-104 0 0,-1 0 1 0 0,0 0 0 0 0,0 0 0 0 0,0-1 0 0 0,1 1-1 0 0,-1-1 1 0 0,0 1 0 0 0,-1-1 0 0 0,1 0-40 0 0,12-10 236 0 0,-10 8-135 0 0,1-1-1 0 0,0 1 0 0 0,-1-1 1 0 0,0 0-1 0 0,0 0 0 0 0,1-2-100 0 0,0-2 170 0 0,6-14 188 0 0,-8 12-149 0 0,-2-2-57 0 0,-2-13 31 0 0,1 16-119 0 0,0-6 78 0 0,0-5 20 0 0,-3 5-146 0 0,0 6-16 0 0,-10-24 0 0 0,10 28-5 0 0,-3-7 35 0 0,4 9-5 0 0,-1-1 1 0 0,0 0-1 0 0,0 1 1 0 0,0 0-1 0 0,-3-3-25 0 0,-7-8 64 0 0,7 5-35 0 0,1 3-36 0 0,4 5-9 0 0,-1 1 0 0 0,0-1 0 0 0,0 1 0 0 0,1 0 1 0 0,-1-1-1 0 0,0 1 0 0 0,0 0 0 0 0,-1 0 16 0 0,2 1-8 0 0,-4-3-49 0 0,1 0-37 0 0,1 1-40 0 0,0-1-46 0 0,0 1-48 0 0,1-1-52 0 0,0 1-56 0 0,0 0-60 0 0,1 0 53 0 0,-1 0-37 0 0,1 1-40 0 0,0-1-42 0 0,-1 1-43 0 0,0-1-44 0 0,0 1-48 0 0,0 0-47 0 0,-4-1-1616 0 0,-3 1-1281 0 0</inkml:trace>
  <inkml:trace contextRef="#ctx0" brushRef="#br1" timeOffset="38262.15">569 2951 7136 0 0,'0'0'208'0'0,"0"0"-55"0"0,0 0-9 0 0,0 0 49 0 0,0 0 161 0 0,0 0 299 0 0,0 0 19 0 0,0 0-32 0 0,0 0-383 0 0,0 2-37 0 0,0 2-58 0 0,0 0 34 0 0,0 23 901 0 0,0-21-1008 0 0,0 3 65 0 0,0 32 544 0 0,0-24-435 0 0,0-9-164 0 0,0 0-35 0 0,0-2-41 0 0,0-1-50 0 0,-2 14 261 0 0,-4-1-43 0 0,0-3-50 0 0,2 16 147 0 0,4-22-184 0 0,1 1 1 0 0,0-1 0 0 0,1 1-1 0 0,0-1 1 0 0,3 7-105 0 0,-1 1 175 0 0,-3-14-133 0 0,-1 0 1 0 0,1 0-1 0 0,-1 0 0 0 0,0 1 1 0 0,0-1-1 0 0,0 2-42 0 0,-8 30 282 0 0,3-18-138 0 0,3-1 98 0 0,0 0 1 0 0,2 1 0 0 0,-1-1 0 0 0,3 11-243 0 0,-1 10 363 0 0,-1 7 63 0 0,0 0-42 0 0,0 91 646 0 0,0-131-1007 0 0,-1 0 1 0 0,1 0-1 0 0,-1 0 0 0 0,0 0 1 0 0,0 0-1 0 0,0 0 0 0 0,-1-1 1 0 0,1 1-1 0 0,-1 0 0 0 0,-1 2-23 0 0,-1 8 94 0 0,4 8-26 0 0,1-13-39 0 0,-1-6-4 0 0,0 1 0 0 0,0 0-1 0 0,0-1 1 0 0,-1 1 0 0 0,1 0-1 0 0,-1-1 1 0 0,0 1 0 0 0,0 0 0 0 0,-1 0-25 0 0,-5 6 8 0 0,4-7 58 0 0,3-3 17 0 0,0 0 10 0 0,0 2-13 0 0,0 3-71 0 0,0 1-47 0 0,0-7 138 0 0,0 0-71 0 0,0 0-69 0 0,0-1-68 0 0,0 1-66 0 0,0-1-66 0 0,0 0-64 0 0,0 0-62 0 0,0 0-61 0 0,0 0-60 0 0,0-1-59 0 0,0 1-57 0 0,0 0-55 0 0,0 0-55 0 0,0 0-53 0 0,0 0-52 0 0,0-5-1477 0 0,0-2-1299 0 0</inkml:trace>
  <inkml:trace contextRef="#ctx0" brushRef="#br1" timeOffset="38616.95">505 3014 9440 0 0,'0'0'216'0'0,"0"0"32"0"0,0 0 9 0 0,1-1-109 0 0,1-1-77 0 0,2-2-37 0 0,3-5-24 0 0,-5 4-3 0 0,2-2 92 0 0,3 3 120 0 0,-2 2-107 0 0,3-3 118 0 0,2-1 80 0 0,1 4 81 0 0,-6-1 62 0 0,5-4-224 0 0,7 2 227 0 0,5 4 18 0 0,-6 1-213 0 0,-2 0-108 0 0,-10 0-121 0 0,1 0-1 0 0,-1 1 1 0 0,0 0-1 0 0,0-1 1 0 0,0 1-1 0 0,0 1 1 0 0,2 0-32 0 0,19 9 211 0 0,-6 0-144 0 0,-7-9-58 0 0,-12-1-7 0 0,1-1 0 0 0,0 0 1 0 0,0 0-1 0 0,0 0 0 0 0,0 0 0 0 0,0 1 0 0 0,0-1 0 0 0,0 1 0 0 0,-1-1 0 0 0,1 0 0 0 0,0 1 0 0 0,0-1 0 0 0,0 1-2 0 0,6 10 55 0 0,22 34 14 0 0,-15-30-58 0 0,-12-13-11 0 0,-1-1 0 0 0,1 1 0 0 0,-1 0 0 0 0,1 0 0 0 0,-1 0 0 0 0,1 0 0 0 0,-1 0 0 0 0,0 0 0 0 0,0 0 0 0 0,0 1 0 0 0,5 23 16 0 0,9 11 80 0 0,-11-28-67 0 0,-2-5-20 0 0,0 0 0 0 0,-1 0 0 0 0,0 0 1 0 0,1 0-1 0 0,-1 1 0 0 0,-1-1-9 0 0,1-1 12 0 0,-1-1 1 0 0,0 1-1 0 0,0-1 0 0 0,0 0 0 0 0,-1 1 1 0 0,1-1-1 0 0,-1 1 0 0 0,1-1 0 0 0,-1 1-12 0 0,-4 8 41 0 0,-1 7 20 0 0,4-2 11 0 0,2-15-64 0 0,0 1 0 0 0,-1-1 0 0 0,1 1 0 0 0,0 0 0 0 0,-1-1 0 0 0,1 1 0 0 0,-1-1 0 0 0,1 1 0 0 0,-1-1 0 0 0,1 0 0 0 0,-1 1 0 0 0,0-1 0 0 0,0 1-8 0 0,-5 11 48 0 0,0 13 24 0 0,5-22-54 0 0,0 0 0 0 0,-1 0 0 0 0,0 0 0 0 0,1 0 0 0 0,-1 0 0 0 0,-1-1 0 0 0,1 1 0 0 0,-1-1 0 0 0,1 1 0 0 0,-1-1 0 0 0,0 0 0 0 0,-1 0-18 0 0,3-2 4 0 0,1-1 0 0 0,-1 0 0 0 0,0 1 0 0 0,0-1 1 0 0,0 1-1 0 0,0-1 0 0 0,1 1 0 0 0,-1-1 1 0 0,0 1-1 0 0,1 0 0 0 0,-1-1 0 0 0,0 1 0 0 0,1 0 1 0 0,-1-1-1 0 0,1 1 0 0 0,-1 0 0 0 0,1 0 1 0 0,-1 0-1 0 0,1-1 0 0 0,-1 1 0 0 0,1 0 0 0 0,0 0 1 0 0,0 0-1 0 0,-1 0 0 0 0,1 0 0 0 0,0 0-4 0 0,-3 9 35 0 0,-4-4 7 0 0,3-4-24 0 0,-1 9 7 0 0,-8-6 28 0 0,0 6-26 0 0,6-8 37 0 0,-2-3-66 0 0,6-1 7 0 0,-10 1 5 0 0,8 3 33 0 0,4-2-39 0 0,1 0-4 0 0,-1-1 1 0 0,0 1 0 0 0,0 0-1 0 0,1 0 1 0 0,-1 0 0 0 0,0-1-1 0 0,0 1 1 0 0,0-1 0 0 0,0 1-1 0 0,0 0 1 0 0,1-1 0 0 0,-1 0-1 0 0,0 1 1 0 0,0-1 0 0 0,0 1-1 0 0,-1-1 1 0 0,1 0 0 0 0,0 0-1 0 0,0 0 1 0 0,0 0 0 0 0,0 1-1 0 0,0-2 1 0 0,0 1 0 0 0,0 0-1 0 0,0 0 1 0 0,0 0 0 0 0,0 0 0 0 0,-1-1-1 0 0,-6-4 23 0 0,-4-1 5 0 0,3 4-98 0 0,7 2-100 0 0,-1-2-75 0 0,-8-9-337 0 0,9 9 320 0 0,2 2 133 0 0,-1 0-36 0 0,1-1-6 0 0,0 1-36 0 0,-1 0-41 0 0,0 0-46 0 0,0 0-50 0 0,0 0-47 0 0,0 0-40 0 0,0 0-36 0 0,-1 0-134 0 0,1 0-36 0 0,-5 0-1396 0 0</inkml:trace>
  <inkml:trace contextRef="#ctx0" brushRef="#br2" timeOffset="45915.2">6532 2919 4832 0 0,'0'0'108'0'0,"0"0"17"0"0,0 3 10 0 0,0 4-65 0 0,0-2-33 0 0,0 21 3 0 0,0-1 21 0 0,0-19-22 0 0,0 1 50 0 0,0 1 43 0 0,0-1 37 0 0,0 13 345 0 0,0 8 383 0 0,0-22-711 0 0,2-1-52 0 0,3 7 113 0 0,0-5-58 0 0,-3-1 21 0 0,-1 1 47 0 0,0 0 96 0 0,-1-7-350 0 0,0 7 161 0 0,0 0 44 0 0,1 12 536 0 0,1-11-398 0 0,1 0-82 0 0,0-3-160 0 0,1-1-73 0 0,-1-1 321 0 0,-3-1 0 0 0,0 9-31 0 0,0-9-129 0 0,0-2-57 0 0,0 0-9 0 0,0 0 33 0 0,0 0-50 0 0,0 0 95 0 0,0 0 176 0 0,0-2 18 0 0,-2-5-172 0 0,-3 2-17 0 0,-2-3-19 0 0,5-4-7 0 0,1-8-41 0 0,1-17 8 0 0,0 31-135 0 0,0 1-1 0 0,0 0 1 0 0,1 0-1 0 0,0 0 1 0 0,0-1-15 0 0,6-7 10 0 0,-6 11-9 0 0,0 1 0 0 0,-1 0 0 0 0,1-1 0 0 0,0 1 0 0 0,-1-1 0 0 0,1 1 0 0 0,-1-1 0 0 0,1 1 0 0 0,-1-1 0 0 0,0 1 0 0 0,0-1 0 0 0,0 0 0 0 0,1 1-1 0 0,0-15 43 0 0,6-2-27 0 0,-2 7-15 0 0,-3 5-1 0 0,1 0 0 0 0,0 0 0 0 0,0 0 0 0 0,3-4 0 0 0,-4 7 0 0 0,0 0 0 0 0,0 0 0 0 0,0 0 0 0 0,-1-1 0 0 0,1 1 0 0 0,-1 0 0 0 0,0-1 0 0 0,0 1 0 0 0,0 0 0 0 0,0-1 0 0 0,-1 0 0 0 0,1 1 0 0 0,-1-1 0 0 0,0 1 0 0 0,0 1 0 0 0,1 0 1 0 0,-1 0-1 0 0,1 1 1 0 0,-1-1-1 0 0,1 0 1 0 0,0 0-1 0 0,-1 0 0 0 0,1 0 1 0 0,0 0-1 0 0,0 1 1 0 0,1-1-1 0 0,-1 0 1 0 0,0 1-1 0 0,0-1 0 0 0,1 1 1 0 0,-1-1-1 0 0,1 1 1 0 0,1-1-1 0 0,4-3 11 0 0,0 0-1 0 0,0 1 1 0 0,0 0 0 0 0,2 0-11 0 0,-3 1 2 0 0,10 0-61 0 0,-5 3-9 0 0,-7-1 50 0 0,-1 1 0 0 0,0 0-1 0 0,0 0 1 0 0,1 0 0 0 0,-1 0 0 0 0,0 1-1 0 0,0-1 1 0 0,0 1 0 0 0,0 0 0 0 0,1 0 18 0 0,25 15-147 0 0,-21-3 120 0 0,1-5 4 0 0,-7-7 18 0 0,0 1 0 0 0,0-1-1 0 0,0 1 1 0 0,0 0 0 0 0,-1 0 0 0 0,1 0 0 0 0,-1 0 0 0 0,1 0 0 0 0,-1 0-1 0 0,0 0 1 0 0,1 2 5 0 0,13 14-57 0 0,-4-5 48 0 0,5 23 5 0 0,-5-9 15 0 0,-1-6 35 0 0,-8-17-40 0 0,0-1-5 0 0,-1 0 1 0 0,1 0-1 0 0,-1 0 1 0 0,0 0-1 0 0,0 0 0 0 0,0 1 1 0 0,0-1-1 0 0,-1 0 0 0 0,1 1 1 0 0,-1-1-1 0 0,0 0-1 0 0,0-1 4 0 0,0 0 0 0 0,0-1-1 0 0,1 1 1 0 0,-1 0 0 0 0,0-1-1 0 0,1 1 1 0 0,-1-1 0 0 0,1 1 0 0 0,0 0-1 0 0,-1-1 1 0 0,1 1 0 0 0,0-1-1 0 0,0 0 1 0 0,0 1 0 0 0,0-1-1 0 0,0 0 1 0 0,0 0 0 0 0,1 1-4 0 0,1 1 69 0 0,-3-1 21 0 0,0 25 50 0 0,0-25-75 0 0,0-2 6 0 0,0 0 1 0 0,0 0 0 0 0,0 0-2 0 0,0 0 1 0 0,0 0 14 0 0,-5 1 9 0 0,-2-1-68 0 0,6-1-4 0 0,1 1-21 0 0,0 0 0 0 0,-1 0 0 0 0,1 1 1 0 0,0-1-1 0 0,0 0 0 0 0,0 0 0 0 0,0 0 1 0 0,0 0-1 0 0,0 0 0 0 0,0 0 0 0 0,0 0 1 0 0,0 0-1 0 0,0 0 0 0 0,-1 0 0 0 0,1 0 1 0 0,0 0-1 0 0,0 0 0 0 0,0 0 1 0 0,0-1-1 0 0,0 1 0 0 0,0 0 0 0 0,0 0 1 0 0,0 0-1 0 0,0 0 0 0 0,0 0 0 0 0,0 0 1 0 0,-1 0-1 0 0,1 0 0 0 0,0 0 0 0 0,0 0 1 0 0,0 0-1 0 0,0 0 0 0 0,0 0 0 0 0,0 0 1 0 0,0 0-1 0 0,0 0 0 0 0,0-1 1 0 0,0 1-1 0 0,0 0 0 0 0,0 0 0 0 0,0 0 1 0 0,0 0-1 0 0,0 0 0 0 0,0 0 0 0 0,0 0 1 0 0,0 0-1 0 0,0 0 0 0 0,0 0 0 0 0,0-1 1 0 0,0 1-1 0 0,0 0 0 0 0,0 0 0 0 0,0 0 1 0 0,0 0-1 0 0,0 0 0 0 0,0 0 1 0 0,0 0-2 0 0,0-35 180 0 0,0 9-123 0 0,0 25-52 0 0,0-1 0 0 0,0 0-1 0 0,1 1 1 0 0,-1-1 0 0 0,0 0 0 0 0,1 1 0 0 0,-1-1 0 0 0,1 1-1 0 0,0-1 1 0 0,0 1 0 0 0,-1-1 0 0 0,1 1 0 0 0,0-1-1 0 0,0 1-4 0 0,4-7 10 0 0,9-23 58 0 0,-12 24-33 0 0,1-1-1 0 0,1 0 1 0 0,0 1-1 0 0,0 0 1 0 0,0 0-1 0 0,1 0 1 0 0,5-6-35 0 0,3-3 40 0 0,-10 11-48 0 0,-3 5 2 0 0,0-1 0 0 0,0 0 0 0 0,1 1 0 0 0,-1-1 0 0 0,0 1 0 0 0,1-1 0 0 0,-1 0 0 0 0,1 1 0 0 0,-1-1 0 0 0,0 1 0 0 0,1-1 0 0 0,-1 1 0 0 0,1-1 0 0 0,0 1 0 0 0,-1 0 0 0 0,1-1 0 0 0,-1 1 0 0 0,1-1 0 0 0,-1 1 0 0 0,1 0 0 0 0,0 0 0 0 0,0-1 6 0 0,4-1-30 0 0,11-9-88 0 0,-1 9 2 0 0,10 2-29 0 0,-11 1 91 0 0,0 5 62 0 0,-4 0-27 0 0,-5-4 8 0 0,-4-1 8 0 0,0-1 1 0 0,-1 0 0 0 0,1 0-1 0 0,0 1 1 0 0,-1-1-1 0 0,1 0 1 0 0,-1 1-1 0 0,1-1 1 0 0,-1 1 0 0 0,1-1-1 0 0,-1 1 1 0 0,1-1-1 0 0,-1 1 1 0 0,1-1 0 0 0,-1 1-1 0 0,1-1 1 0 0,-1 1-1 0 0,0-1 1 0 0,1 1-1 0 0,-1 0 1 0 0,0-1 0 0 0,0 1 2 0 0,3 4-2 0 0,-3-4 2 0 0,1 0 0 0 0,0 0 0 0 0,-1 0 0 0 0,1 0 0 0 0,0 0 0 0 0,0-1 0 0 0,0 1 0 0 0,0 0 0 0 0,-1 0 0 0 0,1-1 0 0 0,0 1 0 0 0,0-1 0 0 0,0 1 0 0 0,0-1 0 0 0,1 1 0 0 0,-1-1 0 0 0,10 7 0 0 0,5 22 0 0 0,-11-11 0 0 0,8 11 0 0 0,-10-24 0 0 0,-1 0 0 0 0,0 0 0 0 0,0 0 0 0 0,0 1 0 0 0,-1-1 0 0 0,1 0 0 0 0,-1 1 0 0 0,-1-1 0 0 0,1 1 0 0 0,-1 4 0 0 0,2 3 33 0 0,3-3 49 0 0,-3-9-66 0 0,-1 1 1 0 0,0 0-1 0 0,-1-1 0 0 0,1 1 1 0 0,0 0-1 0 0,0 0 0 0 0,-1 0 1 0 0,1 0-1 0 0,-1-1 0 0 0,0 1 1 0 0,1 0-1 0 0,-1 0 1 0 0,0 2-17 0 0,0 0 53 0 0,0 0 6 0 0,0 3-2 0 0,0 3 34 0 0,0-6-58 0 0,0 4-13 0 0,0 0-48 0 0,0 5-141 0 0,0-11-53 0 0,0-2-8 0 0</inkml:trace>
  <inkml:trace contextRef="#ctx0" brushRef="#br2" timeOffset="48942.64">7494 2856 6768 0 0,'0'0'149'0'0,"0"0"23"0"0,0 0 12 0 0,0 3-25 0 0,0-2-163 0 0,0 4 13 0 0,0-1 33 0 0,1 6 124 0 0,0-1 70 0 0,4 10 383 0 0,-2-14-464 0 0,0 0-41 0 0,0-2 195 0 0,-2-1-118 0 0,0 1-75 0 0,-1 1-76 0 0,0 0-16 0 0,1-2 57 0 0,4 6 58 0 0,1 4 91 0 0,-4 0-41 0 0,-2-5-64 0 0,-1-5-88 0 0,1 0 1 0 0,0 0 0 0 0,0 0 0 0 0,0 1-1 0 0,1-1 1 0 0,-1 0 0 0 0,0 0 0 0 0,1 0 0 0 0,-1 0-1 0 0,2 1-37 0 0,2 5 109 0 0,2 2 43 0 0,-3 4 37 0 0,-1-1-4 0 0,4-3-47 0 0,-1-2-48 0 0,4 12 137 0 0,-7-15-166 0 0,0 0 0 0 0,0 0 0 0 0,0 0 0 0 0,1 0 0 0 0,0-1 0 0 0,0 1 0 0 0,0-1 0 0 0,2 1-61 0 0,-3-2 39 0 0,0 0 0 0 0,0 0 1 0 0,0-1-1 0 0,0 1 1 0 0,0 1-1 0 0,0 0-39 0 0,-2-2 24 0 0,1 0 1 0 0,0-1-1 0 0,0 1 0 0 0,0 0 1 0 0,0 0-1 0 0,0-1 1 0 0,1 1-1 0 0,-1 0 0 0 0,0-1 1 0 0,1 1-1 0 0,-1-1 1 0 0,1 0-1 0 0,1 1-24 0 0,1 1 51 0 0,-3-3-38 0 0,0 0-1 0 0,-1 0 1 0 0,1 0 0 0 0,0 1-1 0 0,-1-1 1 0 0,1 1 0 0 0,-1-1 0 0 0,1 0-1 0 0,0 1 1 0 0,-1-1 0 0 0,1 1 0 0 0,-1-1-1 0 0,1 1 1 0 0,-1-1 0 0 0,0 1 0 0 0,1-1-1 0 0,-1 1 1 0 0,0 0 0 0 0,1-1 0 0 0,-1 1-1 0 0,0 0 1 0 0,1 0-13 0 0,1 3 52 0 0,8 10 140 0 0,-7-12 5 0 0,0-2 24 0 0,4 1-10 0 0,27-1 455 0 0,-23-1-511 0 0,-3-1-87 0 0,-3-2-14 0 0,3-2 64 0 0,0-2 41 0 0,13-13 268 0 0,-9 9-210 0 0,-7 6-132 0 0,-1 2-49 0 0,-2 3-23 0 0,-1 0-1 0 0,0 0 1 0 0,0 0-1 0 0,1-1 1 0 0,-1 1-1 0 0,0 0 0 0 0,0-1 1 0 0,0 1-1 0 0,-1-1 1 0 0,1 1-1 0 0,0-1 1 0 0,0 0-1 0 0,-1 1 1 0 0,1-1-1 0 0,-1 0 1 0 0,0 1-1 0 0,1-1 1 0 0,-1 0-1 0 0,0 1 1 0 0,0-1-13 0 0,0 0 12 0 0,0 0 1 0 0,1 0 0 0 0,-1 0-1 0 0,0 1 1 0 0,1-1 0 0 0,-1 0 0 0 0,1 1-1 0 0,-1-1 1 0 0,1 0 0 0 0,0 1 0 0 0,0-1-1 0 0,0 1 1 0 0,0-1-13 0 0,0 0 6 0 0,0 1-1 0 0,0-1 1 0 0,0 1 0 0 0,-1-1-1 0 0,1 0 1 0 0,0 1-1 0 0,-1-1 1 0 0,1 0 0 0 0,-1 1-1 0 0,0-1 1 0 0,1 0 0 0 0,-1 0-1 0 0,0 0-5 0 0,3-13 72 0 0,2 7-30 0 0,1-5-6 0 0,-4-1 47 0 0,-2 2-45 0 0,1-18 39 0 0,-5 12-79 0 0,-1 10 3 0 0,-1-4-2 0 0,4-2 54 0 0,2 12-50 0 0,0 0 1 0 0,-1 1-1 0 0,1-1 1 0 0,-1 1-1 0 0,1-1 0 0 0,-1 1 1 0 0,1-1-1 0 0,-1 1 1 0 0,0-1-1 0 0,1 1 1 0 0,-1-1-1 0 0,0 1-3 0 0,0-1 2 0 0,-1 1 0 0 0,1-1 0 0 0,1 0 0 0 0,-1 0 0 0 0,0 0-1 0 0,0 1 1 0 0,1-1 0 0 0,-1 0 0 0 0,1 0 0 0 0,0 0 0 0 0,-1 0 0 0 0,1-1-2 0 0,0-5-57 0 0,0-9-3 0 0,0 11 10 0 0,0 1-36 0 0,0-2-69 0 0,0 0-77 0 0,0-1-96 0 0,0 0-112 0 0,0 6 386 0 0,0 0-42 0 0,1 0-38 0 0,-1 1-37 0 0,1-1-35 0 0,0 0-34 0 0,1-2-331 0 0,0 1-110 0 0,0 0-94 0 0,0 0-79 0 0,0 1-63 0 0,0 0-895 0 0,-1 1-1018 0 0</inkml:trace>
  <inkml:trace contextRef="#ctx0" brushRef="#br2" timeOffset="49494.62">8378 2572 6240 0 0,'0'0'182'0'0,"0"0"-46"0"0,0 0-8 0 0,0 0 48 0 0,0 0 150 0 0,0 0 280 0 0,0 0 24 0 0,0 0-261 0 0,0 0-150 0 0,0 0-38 0 0,0 3 42 0 0,0 7 102 0 0,0-7-18 0 0,0 0-14 0 0,0 6-141 0 0,0 1 50 0 0,0 15 333 0 0,0-18-404 0 0,0-1-36 0 0,2 0 95 0 0,0-5-168 0 0,-1 0 1 0 0,0 0-1 0 0,0 1 0 0 0,0-1 0 0 0,0 0 0 0 0,0 1 0 0 0,-1-1 0 0 0,1 1 0 0 0,0-1 0 0 0,-1 1 1 0 0,1 1-23 0 0,2 26 302 0 0,-4-12-189 0 0,0-2-1 0 0,1 1 34 0 0,1 0 42 0 0,2-1 49 0 0,-1-9-188 0 0,2 5 77 0 0,0 2 48 0 0,-2 2 49 0 0,-1 0 47 0 0,1 1-101 0 0,4-1-58 0 0,0 2-16 0 0,-4 1 52 0 0,-2-10-110 0 0,0 2 36 0 0,0 44 425 0 0,3-36-370 0 0,3-5-7 0 0,-5-12-109 0 0,0 0 0 0 0,0 1-1 0 0,-1-1 1 0 0,1 1 0 0 0,0-1 0 0 0,-1 1 0 0 0,1-1 0 0 0,-1 1 0 0 0,0-1 0 0 0,1 1 0 0 0,-1 0 0 0 0,0-1 0 0 0,0 1-12 0 0,0 63 215 0 0,0-39-114 0 0,0 6 35 0 0,0-29-44 0 0,0 0-16 0 0,0-3-178 0 0,0 1 73 0 0,0 0 90 0 0,0 1 146 0 0,0-1-152 0 0,0 0-65 0 0,0 0-94 0 0,0 0-95 0 0,0 0 56 0 0,0 0-34 0 0,0-1-36 0 0,0 1-38 0 0,0 0-41 0 0,0 0-45 0 0,0-1-18 0 0,0 0-52 0 0,0 0-48 0 0,0 0-42 0 0,0 0-144 0 0,0 0-41 0 0,0 0-176 0 0,0 0-473 0 0</inkml:trace>
  <inkml:trace contextRef="#ctx0" brushRef="#br2" timeOffset="51974.49">9687 2777 5496 0 0,'0'0'124'0'0,"0"0"17"0"0,0 0 11 0 0,0 3-20 0 0,0-1-129 0 0,0 1 0 0 0,0-1 0 0 0,0 1 0 0 0,0-1 0 0 0,0 1-1 0 0,0-1 1 0 0,1 0 0 0 0,-1 1 0 0 0,1-1 0 0 0,0 1 0 0 0,0-1 0 0 0,0 0-1 0 0,0 0 1 0 0,0 0 0 0 0,0 1 0 0 0,1-1-3 0 0,0 2 42 0 0,0 0 34 0 0,0 1 45 0 0,-2 2 54 0 0,2 5 172 0 0,3-3-52 0 0,1 5 30 0 0,-4 3-6 0 0,-2-4-69 0 0,1-5-84 0 0,1 1 40 0 0,2 2-23 0 0,0-1-25 0 0,-1-2-14 0 0,-1 1 20 0 0,1 3 54 0 0,0-2-101 0 0,5 25 203 0 0,-6-6-151 0 0,2-2-40 0 0,9 10 3 0 0,-3-8 28 0 0,-6-13-30 0 0,-3 1 49 0 0,-1-9-32 0 0,1 0 1 0 0,0 1-1 0 0,1-1 0 0 0,2 8-147 0 0,-2-9 128 0 0,0 0 0 0 0,-1 1 0 0 0,1-1 0 0 0,-1 7-128 0 0,1 7 89 0 0,4-8-49 0 0,-5-11-39 0 0,0 1 0 0 0,0-1 0 0 0,0 0-1 0 0,0 1 1 0 0,0-1 0 0 0,-1 1 0 0 0,1 0 0 0 0,-1-1-1 0 0,0 1 1 0 0,1-1 0 0 0,-1 1 0 0 0,-1 1-1 0 0,1 5 11 0 0,-1 9 49 0 0,5 0 53 0 0,1-10-25 0 0,-4-7-68 0 0,0 1 0 0 0,0-1 0 0 0,0 0 0 0 0,-1 1 0 0 0,1-1 0 0 0,0 1 0 0 0,-1 0 0 0 0,1-1 0 0 0,-1 1 0 0 0,1-1 0 0 0,-1 1 0 0 0,0 0 0 0 0,0-1 0 0 0,0 1-20 0 0,0 5 79 0 0,0 6 97 0 0,3-4 46 0 0,0-5-91 0 0,1 0 141 0 0,-11 4-46 0 0,7-8-220 0 0,-3 3 292 0 0,3-3-90 0 0,0 0-42 0 0,0 0-6 0 0,0 0 0 0 0,0 0 0 0 0,0 0 0 0 0,0 0 0 0 0,0 0 5 0 0,-2-3 22 0 0,-9-7 5 0 0,9 6-26 0 0,0 1-75 0 0,2-1-47 0 0,1-1-33 0 0,-1 2 29 0 0,0 2-38 0 0,0-1 1 0 0,0 0-1 0 0,0 1 1 0 0,0-1-1 0 0,-1 1 1 0 0,1-1-1 0 0,-1 1 1 0 0,1-1-1 0 0,-1 1 1 0 0,0-1-1 0 0,1 1 1 0 0,-1 0-1 0 0,0-1-2 0 0,-6-11 0 0 0,7 10-1 0 0,-1 0 1 0 0,1 0 0 0 0,0 0 0 0 0,-1 0 0 0 0,1 0 0 0 0,1 1 0 0 0,-1-2 0 0 0,0 0 2 0 0,0-1-1 0 0,0 1 1 0 0,0-1 0 0 0,0 1 0 0 0,-1-1 0 0 0,0 1 0 0 0,-1-4-2 0 0,0 3 9 0 0,0-2 2 0 0,0 0-1 0 0,0 0 1 0 0,0 0 0 0 0,1 0-1 0 0,0 0 1 0 0,0-7-11 0 0,1-60 72 0 0,0 25-64 0 0,0 8-49 0 0,0 0-57 0 0,0 34 64 0 0,1 0-1 0 0,0 0 1 0 0,0-1 0 0 0,1 1-1 0 0,0 0 1 0 0,2-5 34 0 0,-2 7-20 0 0,-1 2 0 0 0,0-1 0 0 0,0 1 0 0 0,-1 0 1 0 0,1 0-1 0 0,-1-1 0 0 0,0 1 0 0 0,0 0 1 0 0,0-1 19 0 0,1-14-82 0 0,10-3-46 0 0,-6-5 0 0 0,-4 24 115 0 0,0 0 1 0 0,0 1 0 0 0,0-1 0 0 0,0 0 0 0 0,0 0 0 0 0,0 1 0 0 0,1-1-1 0 0,-1 1 1 0 0,1-1 0 0 0,-1 1 12 0 0,12-15-80 0 0,-10 9 69 0 0,-2 7 9 0 0,-1-1 0 0 0,0 1 1 0 0,0-1-1 0 0,0 1 0 0 0,0-1 0 0 0,1 1 0 0 0,-1-1 0 0 0,0 1 1 0 0,1-1-1 0 0,-1 1 0 0 0,0 0 0 0 0,1-1 0 0 0,-1 1 0 0 0,0-1 0 0 0,1 1 1 0 0,-1 0-1 0 0,0 0 0 0 0,1-1 0 0 0,-1 1 0 0 0,1 0 0 0 0,-1 0 0 0 0,1-1 1 0 0,-1 1-1 0 0,1 0 0 0 0,-1 0 0 0 0,1 0 0 0 0,-1 0 0 0 0,1 0 1 0 0,-1 0-1 0 0,1 0 0 0 0,-1 0 0 0 0,1 0 0 0 0,-1 0 0 0 0,1 0 0 0 0,-1 0 1 0 0,1 0-1 0 0,-1 0 0 0 0,1 0 2 0 0,7 0-9 0 0,15 0-107 0 0,-7 3 34 0 0,-9 0 36 0 0,15 8-50 0 0,-20-10 92 0 0,-1 0 0 0 0,1 0 0 0 0,-1 0 0 0 0,1 0 0 0 0,-1 1 0 0 0,0-1 0 0 0,1 0 0 0 0,-1 1 0 0 0,0-1 0 0 0,1 2 4 0 0,2 9-51 0 0,1-3 28 0 0,20 17-74 0 0,-24-25 95 0 0,3 3-9 0 0,0 0 1 0 0,0 0-1 0 0,0 1 0 0 0,-1 0 1 0 0,1 0 10 0 0,-2-2-1 0 0,-1 0-1 0 0,0-1 1 0 0,0 1 0 0 0,-1 0-1 0 0,1 0 1 0 0,0 0 0 0 0,-1 0-1 0 0,0 0 1 0 0,1 0 0 0 0,-1 0 0 0 0,0 0 1 0 0,-1-2 0 0 0,1 0 0 0 0,0-1 0 0 0,0 1 0 0 0,0 0 0 0 0,1-1 0 0 0,-1 1 0 0 0,0 0 0 0 0,0-1 0 0 0,0 1 0 0 0,0 0 0 0 0,1-1 0 0 0,-1 1 0 0 0,0 0 0 0 0,1-1 0 0 0,-1 1 0 0 0,0-1 0 0 0,1 1 0 0 0,-1-1 0 0 0,1 1 0 0 0,-1-1 0 0 0,1 1 0 0 0,-1-1 0 0 0,1 1 0 0 0,-1-1 0 0 0,1 1 0 0 0,-1-1 0 0 0,1 0 0 0 0,0 1 0 0 0,-1-1 0 0 0,1 1 0 0 0,-1-1 0 0 0,1 0 0 0 0,-1 1 0 0 0,1-1 0 0 0,-1 1 0 0 0,1 0 0 0 0,-1-1 0 0 0,0 1 0 0 0,1-1 0 0 0,-1 1 0 0 0,0 0 0 0 0,0-1 0 0 0,1 1 0 0 0,-1-1 0 0 0,0 1 0 0 0,0 0 0 0 0,0-1 0 0 0,0 1 0 0 0,0 0 0 0 0,0 0 0 0 0,0-1 0 0 0,0 1 0 0 0,0 0 0 0 0,1 11 11 0 0,-2 12 61 0 0,1-23-69 0 0,0-1-1 0 0,0 1 0 0 0,0-1 1 0 0,-1 1-1 0 0,1-1 0 0 0,0 1 1 0 0,0-1-1 0 0,0 1 0 0 0,-1-1 1 0 0,1 1-1 0 0,0-1 0 0 0,-1 1 0 0 0,1-1 1 0 0,0 0-1 0 0,-1 1 0 0 0,1-1 1 0 0,-1 0-1 0 0,1 1 0 0 0,0-1 1 0 0,-1 0-1 0 0,1 1 0 0 0,-1-1 0 0 0,1 0 1 0 0,-1 0-1 0 0,1 0 0 0 0,-1 1 1 0 0,1-1-1 0 0,-1 0 0 0 0,1 0 1 0 0,-1 0-1 0 0,1 0 0 0 0,-1 0 1 0 0,0 0-3 0 0,1 0 1 0 0,0 0 0 0 0,0 0 0 0 0,0 0 0 0 0,0 0 0 0 0,0 0 0 0 0,0 0 0 0 0,0 0 1 0 0,-1 0-1 0 0,1 0 0 0 0,0 0 0 0 0,0 0 0 0 0,0 0 0 0 0,0 0 0 0 0,0 0 0 0 0,0 0 1 0 0,0 0-1 0 0,0 0 0 0 0,0 0 0 0 0,0 0 0 0 0,-1 0 0 0 0,1 0 0 0 0,0 0 0 0 0,0 0 1 0 0,0 0-1 0 0,0 0 0 0 0,0 0 0 0 0,0 0 0 0 0,0 0 0 0 0,0 0 0 0 0,0 0 0 0 0,0 1 0 0 0,0-1 1 0 0,0 0-1 0 0,0 0 0 0 0,0 0 0 0 0,0 0 0 0 0,-1 0 0 0 0,1 0 0 0 0,0 0 0 0 0,0 0 1 0 0,0 0-1 0 0,0 0 0 0 0,0 0 0 0 0,0 1 0 0 0,0-1 0 0 0,0 0 0 0 0,0 0 0 0 0,0 0 1 0 0,0 0-1 0 0,0 0 0 0 0,0 0 0 0 0,0 0 0 0 0,0 0 0 0 0,0 0 0 0 0,0 0 0 0 0,0 1 1 0 0,1-1-2 0 0,-4 13 69 0 0,2-12-64 0 0,1 0 1 0 0,-1 0 0 0 0,0 0-1 0 0,1-1 1 0 0,-1 1-1 0 0,0 0 1 0 0,0 0-1 0 0,0-1 1 0 0,0 1-1 0 0,0 0 1 0 0,0-1 0 0 0,0 1-1 0 0,0-1 1 0 0,0 1-1 0 0,0-1 1 0 0,0 1-6 0 0,-10 5 66 0 0,7 1-27 0 0,0-2-22 0 0,-1-4 15 0 0,-3-1 34 0 0,2 0-30 0 0,-7 0-6 0 0,-13 0 38 0 0,-1 0-94 0 0,22 0-12 0 0,-1 0-35 0 0,0 0-63 0 0,-1 0-71 0 0,1 0-85 0 0,0 0-102 0 0,4 0 170 0 0,1 0-34 0 0,-2 0-348 0 0,1 0 84 0 0,0-1-45 0 0,-1 0-668 0 0,1-3-522 0 0,1-5-996 0 0</inkml:trace>
  <inkml:trace contextRef="#ctx0" brushRef="#br2" timeOffset="52390.09">10334 2478 6072 0 0,'0'0'133'0'0,"0"0"23"0"0,0 0 12 0 0,3 2-23 0 0,-1 0-128 0 0,3 4 23 0 0,-2-3 18 0 0,-1-1 81 0 0,-1-2 161 0 0,2 3 274 0 0,2 4-242 0 0,9 17 598 0 0,-11-17-691 0 0,1 0-61 0 0,-4-7-174 0 0,0 1 44 0 0,1 0 1 0 0,-1 1-1 0 0,1-1 1 0 0,-1 0-1 0 0,0 1 1 0 0,0-1-1 0 0,1 1 1 0 0,-1-1-1 0 0,0 0 0 0 0,0 2-48 0 0,2 15 455 0 0,2-8-265 0 0,3 9 112 0 0,-5-12-157 0 0,-2 2 39 0 0,1-2-24 0 0,0 0-37 0 0,1 0-13 0 0,2 3 8 0 0,1 6 54 0 0,-4-14-156 0 0,7 26 323 0 0,-1-11-70 0 0,-3-5-64 0 0,-4 4-14 0 0,1 4-19 0 0,5 0 12 0 0,6 13 210 0 0,-7-21-248 0 0,-1-1-46 0 0,-1 6 124 0 0,-3-4-81 0 0,2 4 26 0 0,4-4-23 0 0,-5-12-124 0 0,0 1 0 0 0,0-1 0 0 0,0 1 0 0 0,-1-1 0 0 0,1 1 0 0 0,-1-1 0 0 0,1 1 0 0 0,-1 0 0 0 0,1-1 0 0 0,-1 1 0 0 0,0 0 0 0 0,0-1 0 0 0,0 1 0 0 0,0 0-22 0 0,-1 7 79 0 0,1 12 87 0 0,4-6 11 0 0,1-7-98 0 0,-4-7-65 0 0,0 0 1 0 0,-1 1 0 0 0,1-1-1 0 0,0 1 1 0 0,0-1 0 0 0,-1 1-1 0 0,1-1 1 0 0,-1 1-1 0 0,1 0 1 0 0,-1-1 0 0 0,0 1-1 0 0,1 0 1 0 0,-1-1 0 0 0,0 1-15 0 0,0 2 34 0 0,0 0 1 0 0,0 0 0 0 0,0-1 0 0 0,1 1 0 0 0,0 0 0 0 0,0 0-1 0 0,0 0-34 0 0,8 10 83 0 0,-6-10-12 0 0,-2 0-34 0 0,-2 3 0 0 0,1-6-26 0 0,0 4 59 0 0,0 5-1 0 0,0-7-44 0 0,0-3-89 0 0,0 0-32 0 0,0 0-38 0 0,0 0-217 0 0,0 0-489 0 0,0 0-57 0 0</inkml:trace>
  <inkml:trace contextRef="#ctx0" brushRef="#br2" timeOffset="52756.25">10776 2825 7632 0 0,'0'0'166'0'0,"0"2"29"0"0,0 0-160 0 0,0-1-1 0 0,0 0 1 0 0,1 1 0 0 0,-1-1 0 0 0,0 0-1 0 0,1 1 1 0 0,-1-1 0 0 0,1 0-1 0 0,-1 0 1 0 0,2 2-35 0 0,1 3 109 0 0,0-3-89 0 0,-1 1-65 0 0,3 9 45 0 0,6-7 0 0 0,-8 0 15 0 0,-1 1 56 0 0,1-3 26 0 0,0 0 71 0 0,0 1 53 0 0,1-1 38 0 0,6 6 479 0 0,-7-5-451 0 0,-1 1-29 0 0,-1 0-96 0 0,-1-5-154 0 0,0-1 0 0 0,0 0 0 0 0,0 0 0 0 0,0 0 0 0 0,0 0 0 0 0,0 0 0 0 0,0 0-1 0 0,0 0 1 0 0,0 0 0 0 0,0 0 0 0 0,0 0 0 0 0,0 1 0 0 0,0-1 0 0 0,0 0 0 0 0,0 0 0 0 0,0 0 0 0 0,0 0 0 0 0,0 0 0 0 0,0 0 0 0 0,0 0 0 0 0,0 0 0 0 0,0 0 0 0 0,0 0 0 0 0,0 0 0 0 0,0 1 0 0 0,0-1 0 0 0,0 0 0 0 0,0 0 0 0 0,0 0 0 0 0,0 0 0 0 0,0 0 0 0 0,0 0 0 0 0,1 0 0 0 0,-1 0 0 0 0,0 0 0 0 0,0 0 0 0 0,0 0 0 0 0,0 0 0 0 0,0 0 0 0 0,0 0 0 0 0,0 0 0 0 0,0 0 0 0 0,0 0 0 0 0,0 0 0 0 0,1 0 0 0 0,-1 0 0 0 0,0 0 0 0 0,0 0 0 0 0,0 0-1 0 0,0 0 1 0 0,0 0 0 0 0,0 0 0 0 0,0 0 0 0 0,0 0 0 0 0,0 0 0 0 0,0 0 0 0 0,1 0-8 0 0,11 3 370 0 0,3 9 37 0 0,2 2-20 0 0,-3-7-141 0 0,4 2-20 0 0,13-4 158 0 0,-2 11-206 0 0,-24-10-137 0 0,-5-5-38 0 0,0-1-1 0 0,0 1 0 0 0,1-1 1 0 0,-1 1-1 0 0,0-1 0 0 0,1 0 1 0 0,-1 1-1 0 0,0-1 1 0 0,1 0-1 0 0,-1 1 0 0 0,0-1 1 0 0,1 0-1 0 0,-1 1 0 0 0,1-1 1 0 0,-1 0-1 0 0,0 0 0 0 0,1 1 1 0 0,-1-1-1 0 0,1 0 1 0 0,-1 0-1 0 0,1 0 0 0 0,-1 0 1 0 0,1 0-1 0 0,-1 0 0 0 0,1 0 1 0 0,-1 0-1 0 0,1 0 0 0 0,-1 0 1 0 0,1 0-1 0 0,-1 0 1 0 0,1 0-1 0 0,0 0-2 0 0,0 0-144 0 0,0 0 46 0 0,0 0 40 0 0,0 0 37 0 0,-1 0 51 0 0,1 0 64 0 0,0 0 355 0 0,-1 0-337 0 0,1 0-107 0 0,0 0-45 0 0,0 0-55 0 0,0 0-64 0 0,1 0-44 0 0,0 0-64 0 0,0 0-70 0 0,1 0-77 0 0,0 0-82 0 0,0 0-89 0 0,1 0-96 0 0,1 0-100 0 0,-1 0-850 0 0,5 0-934 0 0</inkml:trace>
  <inkml:trace contextRef="#ctx0" brushRef="#br2" timeOffset="53083.66">11202 2698 6624 0 0,'0'0'192'0'0,"0"0"-49"0"0,0 0-10 0 0,0 0 44 0 0,0 0 148 0 0,0 0 275 0 0,0 0 22 0 0,0 3-13 0 0,0 9-94 0 0,0 1-51 0 0,0 1-49 0 0,0-1-51 0 0,0 1-50 0 0,0 0-52 0 0,0 0-52 0 0,0 0-51 0 0,0 1 122 0 0,0-2-84 0 0,0-1-34 0 0,-3 11 69 0 0,-1-7-76 0 0,1-9-78 0 0,2-1-1 0 0,-1 1 1 0 0,1 0 0 0 0,0-1 0 0 0,0 1 0 0 0,1 0-78 0 0,0 1 91 0 0,-1 0 1 0 0,0-1 0 0 0,-1 1 0 0 0,1 0 0 0 0,-2 0-92 0 0,1 0 89 0 0,0 0 0 0 0,1-1 0 0 0,0 1 0 0 0,0 0 0 0 0,0 1-89 0 0,-2 21 267 0 0,-3-2-73 0 0,2-10-75 0 0,-4 21 150 0 0,-6 14 89 0 0,5-16-109 0 0,3-8 1 0 0,1-14-63 0 0,3-11-142 0 0,1-1-1 0 0,0 0 0 0 0,0 0 0 0 0,0 1 1 0 0,0-1-1 0 0,1 1 0 0 0,-1-1 0 0 0,1 2-44 0 0,0 5 138 0 0,-2-1-36 0 0,-5 9 81 0 0,3-8-78 0 0,-5 13 221 0 0,1 0 53 0 0,7-3-77 0 0,1-19-288 0 0,0 0-1 0 0,0-1 1 0 0,0 1-1 0 0,0 0 0 0 0,0-1 1 0 0,-1 1-1 0 0,1 0 1 0 0,0-1-1 0 0,0 1 1 0 0,0 0-1 0 0,0-1 1 0 0,-1 1-1 0 0,1-1 1 0 0,0 1-1 0 0,-1 0 1 0 0,1-1-1 0 0,-1 1 1 0 0,1-1-1 0 0,0 1 1 0 0,-1-1-1 0 0,1 1 1 0 0,-1-1-1 0 0,1 1 1 0 0,-1-1-1 0 0,0 0 0 0 0,1 1-13 0 0,-1-1 13 0 0,1 1 0 0 0,-1-1 0 0 0,0 0 0 0 0,1 1 0 0 0,-1-1 0 0 0,1 1 0 0 0,-1-1 0 0 0,1 1 0 0 0,0-1 0 0 0,-1 1 0 0 0,1 0 0 0 0,0-1 0 0 0,-1 1 0 0 0,1-1-1 0 0,0 1 1 0 0,-1 0 0 0 0,1-1 0 0 0,0 1 0 0 0,0 0 0 0 0,0-1 0 0 0,0 1 0 0 0,0 0 0 0 0,0-1 0 0 0,0 1 0 0 0,0 0 0 0 0,0 0-13 0 0,-3 14 167 0 0,-7-1 3 0 0,7-12-17 0 0,3 1-13 0 0,0-3-349 0 0,0 1 68 0 0,0-1 60 0 0,0 1 54 0 0,0 0 81 0 0,0 0 94 0 0,0 5 556 0 0,0-5-591 0 0,0 1-40 0 0,0-1-53 0 0,0 1-67 0 0,0-1-81 0 0,0 0-93 0 0,0 1-66 0 0,0-1-94 0 0,0 0-103 0 0,0 0-113 0 0,0 0-121 0 0,0-1 311 0 0,0 1-35 0 0,0-1-34 0 0,0 0-37 0 0,0 1-36 0 0,0-1-40 0 0,0-2-603 0 0,0 0-33 0 0,0-7-2568 0 0</inkml:trace>
  <inkml:trace contextRef="#ctx0" brushRef="#br2" timeOffset="49900.13">8820 2572 5784 0 0,'0'0'132'0'0,"0"0"17"0"0,0 0 10 0 0,0 0-54 0 0,0 0-8 0 0,0 0 37 0 0,0 0 115 0 0,0 0 215 0 0,2 0 15 0 0,-1 0-452 0 0,-1 0 0 0 0,1 0 0 0 0,0 0 1 0 0,-1 0-1 0 0,1 0 0 0 0,-1 0 0 0 0,1 1 0 0 0,-1-1 1 0 0,1 0-1 0 0,0 0 0 0 0,-1 0 0 0 0,1 1 1 0 0,-1-1-1 0 0,1 0 0 0 0,-1 1 0 0 0,1-1 0 0 0,-1 0-27 0 0,1 1 24 0 0,-1-1-1 0 0,0 1 1 0 0,1-1-1 0 0,-1 1 1 0 0,0-1 0 0 0,0 1-1 0 0,1-1 1 0 0,-1 1-1 0 0,0 0 1 0 0,0-1-1 0 0,0 1 1 0 0,0-1-1 0 0,0 1 1 0 0,0-1-1 0 0,0 1 1 0 0,0 0-1 0 0,0-1-23 0 0,0 3 376 0 0,0-3-6 0 0,0 3-26 0 0,3 9-115 0 0,7 2-20 0 0,-7-11-48 0 0,-2 1-72 0 0,-1-1-50 0 0,0 3-3 0 0,-1-4 27 0 0,1 13 206 0 0,0 10 133 0 0,1-14-252 0 0,1-4-45 0 0,8 4 192 0 0,-9-6-256 0 0,0 0-1 0 0,0 0 1 0 0,0 0 0 0 0,-1 1-1 0 0,0-1 1 0 0,0 0 0 0 0,-1 2-41 0 0,1 17 117 0 0,3-5-39 0 0,3-5 13 0 0,-5-13-75 0 0,0 0 1 0 0,-1 1-1 0 0,1-1 0 0 0,0 1 0 0 0,-1-1 1 0 0,1 1-1 0 0,-1-1 0 0 0,1 1 1 0 0,-1-1-1 0 0,0 1 0 0 0,1-1 0 0 0,-1 1 1 0 0,0 0-17 0 0,0 17 159 0 0,0-15-129 0 0,0-1-1 0 0,1 1 1 0 0,0-1 0 0 0,-1 1 0 0 0,1-1-1 0 0,0 0 1 0 0,1 1 0 0 0,-1-1-30 0 0,5 10 148 0 0,-2 1 54 0 0,-5 8-21 0 0,0-14-93 0 0,1 3 34 0 0,0 1 23 0 0,3 0-39 0 0,1-5-48 0 0,-3-4-43 0 0,1-1 0 0 0,-1 0 1 0 0,0 1-1 0 0,0-1 0 0 0,-1 0 0 0 0,1 1 0 0 0,0 1-15 0 0,0 6 68 0 0,-1 4 48 0 0,0-5-66 0 0,0 26 278 0 0,0-24-234 0 0,0-8-9 0 0,0-3-11 0 0,0 0-2 0 0,0 3-12 0 0,0-2-219 0 0,0-1 51 0 0,0 1 45 0 0,0-1 39 0 0,0 1 58 0 0,0-1 69 0 0,0 1 391 0 0,0-1-371 0 0,0 1-117 0 0,0 0-50 0 0,0 0-61 0 0,0 0-70 0 0,0 0-48 0 0,0 1-71 0 0,0 0-77 0 0,0 0-83 0 0,0 1-92 0 0,0 0-98 0 0,0 1-104 0 0,0 0-112 0 0,0-4-981 0 0,0 0-1040 0 0</inkml:trace>
  <inkml:trace contextRef="#ctx0" brushRef="#br2" timeOffset="50369.07">8646 2888 5640 0 0,'0'0'124'0'0,"0"0"17"0"0,0 0 12 0 0,3 0-15 0 0,10-3-110 0 0,-4-3-1 0 0,-5 2 70 0 0,-4 4-97 0 0,2-2 253 0 0,-1 1-41 0 0,0 0-38 0 0,0 1-34 0 0,1-1-9 0 0,-1 1-35 0 0,0 0-16 0 0,1 0-6 0 0,1 1 55 0 0,-2-2-49 0 0,0 0 37 0 0,4-6 567 0 0,-1 2-50 0 0,0 4-268 0 0,-7 1-148 0 0,2 0-36 0 0,5-2 96 0 0,3-1-102 0 0,4-5 42 0 0,-7 6 28 0 0,-1 0-110 0 0,1 2-67 0 0,1 1-33 0 0,-2-1 48 0 0,4 1 51 0 0,-5-1-89 0 0,0 0-1 0 0,0 0 1 0 0,0 0-1 0 0,1 0 1 0 0,-1 0-1 0 0,0-1 1 0 0,0 1 0 0 0,0-1-1 0 0,0 1 1 0 0,1-1-46 0 0,5-4 140 0 0,-6 4-118 0 0,-1 0 1 0 0,0 0-1 0 0,1 0 0 0 0,-1 0 0 0 0,1 1 1 0 0,-1-1-1 0 0,1 1 0 0 0,0-1 0 0 0,-1 1 1 0 0,1-1-1 0 0,0 1 0 0 0,-1 0 0 0 0,1 0 1 0 0,0 0-23 0 0,25 0 295 0 0,2 0-78 0 0,14 0-6 0 0,0 0-90 0 0,-30 2-66 0 0,-4 4-34 0 0,-8-5-24 0 0,0-1 0 0 0,0 1-1 0 0,0 0 1 0 0,0-1 0 0 0,0 1-1 0 0,0-1 1 0 0,0 1-1 0 0,1-1 1 0 0,-1 1 0 0 0,0-1-1 0 0,0 0 1 0 0,0 0 0 0 0,0 1-1 0 0,2-1 4 0 0,1-1-17 0 0,0 1 0 0 0,-1-1 0 0 0,1 0-1 0 0,0 0 1 0 0,0 0 0 0 0,0-1 0 0 0,-1 1-1 0 0,1-1 1 0 0,1-1 17 0 0,3 0-19 0 0,14 2 36 0 0,-7 2-61 0 0,-5-1-51 0 0,0 1-78 0 0,-7-1 124 0 0,0 0 1 0 0,0 0 0 0 0,0-1 0 0 0,0 1 0 0 0,-1 0-1 0 0,1-1 1 0 0,1 0 48 0 0,2-6-219 0 0,-4 3 88 0 0,-1 4 105 0 0,-1 0 1 0 0,1-1 0 0 0,0 1 0 0 0,0 0 0 0 0,0-1 0 0 0,-1 1 0 0 0,1 0 0 0 0,0 0-1 0 0,0 0 1 0 0,0 0 0 0 0,0 0 0 0 0,0 0 0 0 0,-1 0 0 0 0,2 0 25 0 0</inkml:trace>
  <inkml:trace contextRef="#ctx0" brushRef="#br2" timeOffset="50678.78">9261 2825 7256 0 0,'0'0'165'0'0,"0"0"22"0"0,0 0 7 0 0,0 0 36 0 0,0 0 103 0 0,0 2 47 0 0,0 0-292 0 0,0 2-5 0 0,0-2 13 0 0,0 0 88 0 0,0 0-44 0 0,0-1 40 0 0,3-1 150 0 0,7 0-18 0 0,-9 0-306 0 0,-1 0-1 0 0,0 0 0 0 0,0 0 1 0 0,0 0-1 0 0,0 0 0 0 0,0 0 1 0 0,0 0-1 0 0,0 0 1 0 0,0 0-1 0 0,0 0 0 0 0,0 0 1 0 0,1 0-1 0 0,-1 0 0 0 0,0 0 1 0 0,0 0-1 0 0,0 0 0 0 0,0 0 1 0 0,0 0-1 0 0,0 0 0 0 0,0 0 1 0 0,0 0-1 0 0,0 0 1 0 0,0 0-1 0 0,0 1 0 0 0,1-1 1 0 0,-1 0-1 0 0,0 0 0 0 0,0 0 1 0 0,0 0-1 0 0,0 0 0 0 0,0 0 1 0 0,0 0-1 0 0,0 0 0 0 0,0 0 1 0 0,0 0-1 0 0,0 0 1 0 0,0 0-1 0 0,0 0 0 0 0,0 0 1 0 0,0 1-1 0 0,0-1 0 0 0,0 0 1 0 0,0 0-1 0 0,0 0 0 0 0,0 0 1 0 0,0 0-1 0 0,0 0 0 0 0,0 0 1 0 0,0 0-1 0 0,0 0 1 0 0,0 0-1 0 0,0 1 0 0 0,0-1 1 0 0,0 0-1 0 0,0 0 0 0 0,0 0 1 0 0,0 0-6 0 0,0 11 297 0 0,0-9-28 0 0,0-2-11 0 0,0 0-2 0 0,0 3-26 0 0,0 16-100 0 0,0 43 377 0 0,0-35-334 0 0,-1-11-69 0 0,1 14 71 0 0,4-13-5 0 0,1-9-90 0 0,-4-7-62 0 0,0 1 1 0 0,-1-1 0 0 0,1 0 0 0 0,0 1 0 0 0,0-1-1 0 0,-1 1 1 0 0,1 0 0 0 0,-1-1 0 0 0,1 1-1 0 0,-1-1 1 0 0,0 1 0 0 0,1 0 0 0 0,-1-1 0 0 0,0 1-19 0 0,1 7 116 0 0,7 7 241 0 0,-6-13-307 0 0,0 1-45 0 0,-1-2 26 0 0,-1 0 1 0 0,1 1-1 0 0,-1-1 0 0 0,1 0 1 0 0,-1 1-1 0 0,0-1 1 0 0,0 0-1 0 0,0 1 1 0 0,0 1-32 0 0,0 0 63 0 0,0-2 85 0 0,0 1-10 0 0,0-1-113 0 0,0-1 0 0 0,0 1 1 0 0,1-1-1 0 0,-1 1 1 0 0,0-1-1 0 0,1 0 1 0 0,-1 1-1 0 0,1-1 1 0 0,0 1-1 0 0,0-1 1 0 0,-1 0-1 0 0,1 1 0 0 0,1-1-25 0 0,0 3 35 0 0,1-2-43 0 0,-1 1 83 0 0,-2 0-3 0 0,0 7 1 0 0,0-10-72 0 0,0 0 1 0 0,0 0-1 0 0,0 0 0 0 0,0 0 1 0 0,0 1-1 0 0,0-1 1 0 0,0 0-1 0 0,0 0 0 0 0,0 0 1 0 0,0 0-1 0 0,0 0 0 0 0,0 0 1 0 0,0 0-1 0 0,0 0 1 0 0,0 0-1 0 0,0 0 0 0 0,0 1 1 0 0,0-1-1 0 0,0 0 0 0 0,0 0 1 0 0,0 0-1 0 0,0 0 1 0 0,0 0-1 0 0,0 0 0 0 0,1 0 1 0 0,-1 0-1 0 0,0 0 1 0 0,0 0-1 0 0,0 0 0 0 0,0 0 1 0 0,0 1-1 0 0,0-1 0 0 0,0 0 1 0 0,0 0-1 0 0,0 0 1 0 0,0 0-1 0 0,0 0 0 0 0,0 0 1 0 0,0 0-1 0 0,1 0 0 0 0,-1 0 1 0 0,0 0-1 0 0,0 0 1 0 0,0 0-1 0 0,0 0 0 0 0,0 0 1 0 0,0 0-1 0 0,0 0 0 0 0,0 0 1 0 0,0 0-1 0 0,0 0 1 0 0,1 0-1 0 0,-1 0 0 0 0,0 0 1 0 0,0 0-1 0 0,0 0 1 0 0,0 0-2 0 0,11 0 54 0 0,-9 0-106 0 0,-2 0-48 0 0,0 0 67 0 0,0 0-19 0 0,0 0-24 0 0,0 0-41 0 0,0 0-19 0 0,0 0-41 0 0,0 0-48 0 0,0 0-52 0 0,0 0-58 0 0,0 0-52 0 0,0 0-48 0 0,0 0-41 0 0,0 0-141 0 0,0 0-41 0 0,0 0-171 0 0,0 0-459 0 0</inkml:trace>
  <inkml:trace contextRef="#ctx0" brushRef="#br2" timeOffset="51248.1">9119 2556 7312 0 0,'0'0'165'0'0,"0"0"22"0"0,0 0 9 0 0,0-2-20 0 0,0-9-130 0 0,0 9-48 0 0,0 2-47 0 0,0 0-48 0 0,0 0-71 0 0,0 0-82 0 0,0 0-76 0 0,0 0-271 0 0,0 0-90 0 0,0 0-298 0 0,0 0-568 0 0</inkml:trace>
  <inkml:trace contextRef="#ctx0" brushRef="#br2" timeOffset="130475.43">12448 2099 4056 0 0,'0'0'117'0'0,"0"0"-27"0"0,-2 3-1 0 0,-4 2 69 0 0,1 0 37 0 0,2-2 237 0 0,3-3 15 0 0,-2 0-11 0 0,-5 1-190 0 0,-3 3 287 0 0,6-1-341 0 0,1-1-70 0 0,0 1-107 0 0,0-1 226 0 0,1 0-84 0 0,-1-2-53 0 0,1 0-53 0 0,-1 0-22 0 0,1 1 50 0 0,-3 6 111 0 0,5-7-177 0 0,0 1-1 0 0,0-1 0 0 0,-1 0 0 0 0,1 1 0 0 0,0-1 0 0 0,-1 1 0 0 0,1-1 1 0 0,0 0-1 0 0,-1 1 0 0 0,1-1 0 0 0,0 0 0 0 0,-1 1 0 0 0,1-1 0 0 0,-1 0 0 0 0,1 0 1 0 0,-1 1-1 0 0,1-1 0 0 0,0 0 0 0 0,-1 0 0 0 0,1 0 0 0 0,-1 0 0 0 0,1 1 1 0 0,-1-1-1 0 0,1 0 0 0 0,-1 0 0 0 0,1 0 0 0 0,-1 0 0 0 0,1 0 0 0 0,-1 0 0 0 0,1 0 1 0 0,-1-1-1 0 0,0 1-12 0 0,0 0 18 0 0,1 0 1 0 0,-1 0-1 0 0,0 0 1 0 0,0 1 0 0 0,0-1-1 0 0,1 0 1 0 0,-1 0-1 0 0,0 0 1 0 0,0 1-1 0 0,1-1 1 0 0,-1 0 0 0 0,0 1-1 0 0,1-1 1 0 0,-1 1-1 0 0,0-1 1 0 0,1 1-1 0 0,-1-1 1 0 0,0 1-1 0 0,1-1 1 0 0,-1 1 0 0 0,1 0-1 0 0,-1-1 1 0 0,1 1-1 0 0,0 0 1 0 0,-1-1-1 0 0,1 1 1 0 0,0 0 0 0 0,-1-1-1 0 0,1 2-18 0 0,-5 6 175 0 0,-3-1-32 0 0,1-3-5 0 0,-11 5 166 0 0,16-8-278 0 0,0 1-1 0 0,0-1 1 0 0,1 0 0 0 0,-1 1-1 0 0,0-1 1 0 0,1 1 0 0 0,-1 0 0 0 0,1 0-1 0 0,0-1 1 0 0,-1 1 0 0 0,1 0-1 0 0,0 0-25 0 0,-4 11 140 0 0,1-2-54 0 0,-5 10 50 0 0,5-17-82 0 0,1 0-1 0 0,0 0 1 0 0,-1 0 0 0 0,-3 2-54 0 0,4-4 23 0 0,1 0 1 0 0,-1 1-1 0 0,1-1 0 0 0,0 0 1 0 0,0 1-1 0 0,0-1 0 0 0,0 1 1 0 0,0 0-1 0 0,1-1 0 0 0,-1 1 1 0 0,1 1-24 0 0,0 12 88 0 0,0 1 10 0 0,-2-6 9 0 0,-8 3 38 0 0,9-13-121 0 0,0 1-1 0 0,0 0 0 0 0,1-1 0 0 0,-1 1 1 0 0,1 0-1 0 0,0 0 0 0 0,-1 0 0 0 0,1 1 1 0 0,-1 1-24 0 0,-3 22 184 0 0,0-11-66 0 0,0-2-39 0 0,2 9-15 0 0,3-15-51 0 0,-1 0 0 0 0,0 1-1 0 0,-1-1 1 0 0,1 0 0 0 0,-1 0 0 0 0,-3 5-13 0 0,4-7 6 0 0,0-1 9 0 0,0-1 1 0 0,0 1 0 0 0,0-1 0 0 0,1 1-1 0 0,0 0 1 0 0,0-1 0 0 0,0 1 0 0 0,0-1-1 0 0,0 3-15 0 0,1 6 43 0 0,-1 46 162 0 0,0-20-110 0 0,0-7-61 0 0,0 0-56 0 0,4-6 30 0 0,5-3 37 0 0,-3 10 39 0 0,-2-24-71 0 0,-3-7-9 0 0,0 1 0 0 0,0-1 0 0 0,0 1 0 0 0,0-1 0 0 0,0 1 0 0 0,-1-1-1 0 0,1 1 1 0 0,-1-1 0 0 0,1 1 0 0 0,-1 0 0 0 0,0-1 0 0 0,1 1 0 0 0,-1 0 0 0 0,0-1-4 0 0,0 1 1 0 0,0 0-1 0 0,0 0 1 0 0,1-1-1 0 0,-1 1 1 0 0,0 0-1 0 0,1 0 1 0 0,0-1 0 0 0,-1 1-1 0 0,1 0 1 0 0,0-1-1 0 0,0 1 1 0 0,0-1-1 0 0,0 1 1 0 0,0-1 0 0 0,0 0-1 0 0,0 1 1 0 0,1-1-1 0 0,-1 0 1 0 0,1 0-1 0 0,11 16 0 0 0,-11-12 0 0 0,-2-5 0 0 0,0 1 0 0 0,1 0 0 0 0,-1-1 0 0 0,0 1 0 0 0,1 0 0 0 0,-1-1 0 0 0,0 1 0 0 0,1-1 0 0 0,-1 1 0 0 0,1-1 0 0 0,-1 1 0 0 0,1-1 0 0 0,-1 1 0 0 0,1-1 0 0 0,-1 1 0 0 0,1-1 0 0 0,0 0 0 0 0,-1 1 0 0 0,1-1 0 0 0,-1 0 0 0 0,1 0 0 0 0,0 1 0 0 0,4 1 0 0 0,27 24 0 0 0,-22-21-5 0 0,-8-4-5 0 0,1 0 0 0 0,-1 0 1 0 0,0 0-1 0 0,0 1 0 0 0,0-1 1 0 0,0 1-1 0 0,0-1 0 0 0,0 1 1 0 0,0 0 9 0 0,3 2-7 0 0,-2-2-43 0 0,-1 0-38 0 0,1-1-56 0 0,-1 0-29 0 0,0 0-55 0 0,0 0-63 0 0,0 0-71 0 0,1 1-61 0 0,-1-1-79 0 0,1 0-86 0 0,0 0-92 0 0,3 4-836 0 0,3 3-860 0 0</inkml:trace>
  <inkml:trace contextRef="#ctx0" brushRef="#br2" timeOffset="131069">12953 2572 5008 0 0,'0'0'108'0'0,"0"0"17"0"0,-3 0 13 0 0,-1 0-88 0 0,-8 0 23 0 0,-1 3-47 0 0,-2 7-26 0 0,6-7 9 0 0,5-3 26 0 0,1 0 36 0 0,0 3 82 0 0,0 0-79 0 0,0 0 44 0 0,-8 8 306 0 0,6-7-272 0 0,1-1-67 0 0,1-1-72 0 0,-10 3 234 0 0,8 6-20 0 0,-8-6-3 0 0,4 1-90 0 0,6-4-80 0 0,1 0-1 0 0,0 0 1 0 0,0 1 0 0 0,1-1 0 0 0,-1 0-1 0 0,0 1 1 0 0,0 0-54 0 0,-5 12 166 0 0,5-10-138 0 0,-9 8 124 0 0,9-10-20 0 0,0 1-59 0 0,3 5-18 0 0,-1-7-11 0 0,1-1-36 0 0,-1 0 1 0 0,0-1 0 0 0,0 1 0 0 0,0 0-1 0 0,-1-1 1 0 0,1 1 0 0 0,0 0 0 0 0,0-1-1 0 0,0 1 1 0 0,0 0 0 0 0,-1-1 0 0 0,1 1-1 0 0,0 0 1 0 0,-1-1 0 0 0,1 1 0 0 0,0-1-1 0 0,-1 1 1 0 0,1-1 0 0 0,-1 1 0 0 0,1-1-1 0 0,-1 1 1 0 0,1-1 0 0 0,-1 1 0 0 0,1-1-1 0 0,-1 1 1 0 0,1-1-9 0 0,-1 0 8 0 0,0 1 1 0 0,1-1-1 0 0,-1 1 0 0 0,1-1 0 0 0,-1 0 0 0 0,1 1 0 0 0,-1-1 1 0 0,1 1-1 0 0,-1 0 0 0 0,1-1 0 0 0,0 1 0 0 0,-1-1 0 0 0,1 1 1 0 0,0 0-1 0 0,0-1 0 0 0,-1 1 0 0 0,1-1 0 0 0,0 1 1 0 0,0 0-1 0 0,0-1 0 0 0,0 1 0 0 0,0 0 0 0 0,0 0 0 0 0,0-1 1 0 0,0 1-1 0 0,0 0-8 0 0,-1 15 259 0 0,0 1-73 0 0,2-2-47 0 0,-1-15-133 0 0,0 1 1 0 0,0 0-1 0 0,0-1 1 0 0,1 1-1 0 0,-1 0 0 0 0,0-1 1 0 0,0 1-1 0 0,0-1 0 0 0,0 1 1 0 0,1 0-1 0 0,-1-1 1 0 0,0 1-1 0 0,1-1 0 0 0,-1 1 1 0 0,0-1-1 0 0,1 1 1 0 0,-1-1-1 0 0,1 1 0 0 0,-1-1 1 0 0,1 1-1 0 0,-1-1 0 0 0,1 0 1 0 0,-1 1-1 0 0,1-1 1 0 0,-1 0-1 0 0,1 1 0 0 0,-1-1 1 0 0,1 0-1 0 0,-1 0 0 0 0,1 0 1 0 0,0 1-1 0 0,-1-1 1 0 0,1 0-1 0 0,0 0-6 0 0,-1 0 2 0 0,0 0 0 0 0,0 0 1 0 0,0 0-1 0 0,0 0 0 0 0,0 0 0 0 0,0 0 1 0 0,0 0-1 0 0,1 0 0 0 0,-1 0 0 0 0,0 0 0 0 0,0 0 1 0 0,0 0-1 0 0,0 0 0 0 0,0 0 0 0 0,0 0 1 0 0,0 0-1 0 0,0 0 0 0 0,0 0 0 0 0,0 0 0 0 0,1 0 1 0 0,-1 0-1 0 0,0 0 0 0 0,0 0 0 0 0,0 0 1 0 0,0 0-1 0 0,0 0 0 0 0,0 0 0 0 0,0 0 0 0 0,0 0 1 0 0,0 0-1 0 0,0 0 0 0 0,0 0 0 0 0,0 0 1 0 0,0 1-1 0 0,0-1 0 0 0,0 0 0 0 0,1 0 0 0 0,-1 0 1 0 0,0 0-1 0 0,0 0 0 0 0,0 0 0 0 0,0 0 1 0 0,0 0-1 0 0,0 0 0 0 0,0 0 0 0 0,0 1 0 0 0,0-1 1 0 0,0 0-1 0 0,0 0 0 0 0,0 0 0 0 0,0 0 1 0 0,0 0-1 0 0,0 0 0 0 0,0 0 0 0 0,0 0 0 0 0,0 0 1 0 0,-1 0-3 0 0,2 2 11 0 0,-1-1 1 0 0,0 0-1 0 0,1 0 1 0 0,-1 0-1 0 0,1 0 1 0 0,-1-1-1 0 0,1 1 1 0 0,-1 0-1 0 0,1 0 1 0 0,0 0-1 0 0,-1 0 1 0 0,1 0-1 0 0,0-1 1 0 0,0 1-1 0 0,0 0 1 0 0,-1-1-1 0 0,1 1 1 0 0,0-1-1 0 0,0 1 1 0 0,0-1-1 0 0,0 1 1 0 0,0-1-1 0 0,0 1-11 0 0,11 7 88 0 0,-8-5 5 0 0,0-2-47 0 0,4-3-7 0 0,-8 2-25 0 0,10 1 161 0 0,-8-1-159 0 0,-1 0 0 0 0,1 0 0 0 0,-1 0 0 0 0,0 0 0 0 0,1 0 1 0 0,-1 0-1 0 0,0 0 0 0 0,1 0 0 0 0,-1 0 0 0 0,0-1 0 0 0,1 1 1 0 0,-1 0-1 0 0,0-1 0 0 0,0 0 0 0 0,1 1-16 0 0,2-7 108 0 0,-4 7-101 0 0,1-1 0 0 0,-1 1 0 0 0,0-1 0 0 0,0 1 0 0 0,1 0 0 0 0,-1-1 0 0 0,0 1 1 0 0,1 0-1 0 0,-1-1 0 0 0,0 1 0 0 0,1 0 0 0 0,-1-1 0 0 0,1 1 0 0 0,-1 0 0 0 0,0-1 0 0 0,1 1 0 0 0,-1 0 0 0 0,1 0 0 0 0,-1 0 0 0 0,1 0 0 0 0,-1-1 0 0 0,1 1 0 0 0,-1 0 0 0 0,1 0 0 0 0,-1 0 0 0 0,1 0 0 0 0,-1 0 0 0 0,1 0 0 0 0,-1 0 0 0 0,1 0 0 0 0,-1 0 0 0 0,1 1-7 0 0,14-4 151 0 0,-1-8 20 0 0,-11 9-54 0 0,0 1-43 0 0,0 0-27 0 0,1 1-29 0 0,1-1 19 0 0,27-15-10 0 0,-16 3-27 0 0,0-2 0 0 0,-3-1-16 0 0,-8 3-48 0 0,5 7 48 0 0,-4-7 29 0 0,7-16 19 0 0,-12 20-5 0 0,-2 0-19 0 0,1 8-8 0 0,0 0 0 0 0,0 0 0 0 0,0 0 0 0 0,0 1 0 0 0,0-1 0 0 0,0 0 0 0 0,0 0 0 0 0,0 0 0 0 0,0 0 0 0 0,1 1 0 0 0,-1-1 0 0 0,0 0 0 0 0,1 0 0 0 0,-1 0 0 0 0,7-8 0 0 0,-9 5 0 0 0,0 1 0 0 0,2 3-1 0 0,1-1 1 0 0,-1 1-1 0 0,0 0 0 0 0,0 0 1 0 0,0 0-1 0 0,1-1 1 0 0,-1 1-1 0 0,0 0 1 0 0,1 0-1 0 0,-1 0 0 0 0,0 0 1 0 0,0-1-1 0 0,1 1 1 0 0,-1 0-1 0 0,0 0 1 0 0,1 0-1 0 0,-1 0 0 0 0,0 0 1 0 0,1 0-1 0 0,-1 0 1 0 0,0 0-1 0 0,1 0 1 0 0,-1 0-1 0 0,0 0 1 0 0,1 0-1 0 0,-1 0 1 0 0,0 0 0 0 0,3 0-43 0 0,-3 0 77 0 0,0 16-98 0 0,2 0 64 0 0,9 0 0 0 0,-9-1 21 0 0,-2-2 53 0 0,1 11 131 0 0,3-16-140 0 0,5-5-65 0 0,-9-3-1 0 0,0 0 0 0 0,0 0 1 0 0,0 0-1 0 0,0 0 0 0 0,0 0 0 0 0,0 0 1 0 0,0 0-1 0 0,0 0 0 0 0,0 0 0 0 0,0 0 1 0 0,1 0-1 0 0,-1 0 0 0 0,0 0 0 0 0,0 0 1 0 0,0 0-1 0 0,0 0 0 0 0,0 0 0 0 0,0 0 1 0 0,0 0-1 0 0,0 0 0 0 0,0 0 0 0 0,0 0 1 0 0,0 0-1 0 0,1 0 0 0 0,-1 0 0 0 0,0 0 1 0 0,0 0-1 0 0,0 0 0 0 0,0 0 1 0 0,0 0-1 0 0,0 0 0 0 0,0 0 0 0 0,0 0 1 0 0,0 0-1 0 0,0 1 0 0 0,0-1 0 0 0,0 0 1 0 0,0 0-1 0 0,0 0 0 0 0,0 0 0 0 0,0 0 1 0 0,0 0-1 0 0,0 0 0 0 0,0 0 0 0 0,0 0 1 0 0,0 0-1 0 0,0 0 0 0 0,0 1 0 0 0,0-1 1 0 0,0 0-1 0 0,0 0 0 0 0,0 0 0 0 0,0 0 1 0 0,0 0-1 0 0,0 0 0 0 0,0 0 0 0 0,0 0 1 0 0,0 14-28 0 0,3 1-24 0 0,7-2 119 0 0,-7-7 22 0 0,-3 7-21 0 0,0 0-69 0 0,0-11-44 0 0,0-2-63 0 0,0 1-64 0 0,0-1-102 0 0,0 0-118 0 0,0 0-107 0 0,0 0 68 0 0,1 1-40 0 0,1 0-556 0 0,4 5-907 0 0,1 1 102 0 0</inkml:trace>
  <inkml:trace contextRef="#ctx0" brushRef="#br2" timeOffset="131330.24">13410 2809 7856 0 0,'0'0'174'0'0,"0"0"29"0"0,0 2 13 0 0,3 12-31 0 0,9 12-129 0 0,-11-16 75 0 0,-1-6 10 0 0,3 3 55 0 0,7 6 320 0 0,-8-11-254 0 0,-1-1-61 0 0,0 1-51 0 0,-1 0-44 0 0,0 0-25 0 0,0 0-37 0 0,-1 3 8 0 0,1-4-7 0 0,0 1 45 0 0,0 10 138 0 0,0 19 513 0 0,0-21-576 0 0,0 0-80 0 0,0-10-81 0 0,0 1 0 0 0,0-1 0 0 0,0 1 0 0 0,0-1 0 0 0,0 1 0 0 0,0-1 0 0 0,0 1 0 0 0,0-1 0 0 0,0 1 0 0 0,0-1 0 0 0,0 1 0 0 0,0-1 1 0 0,0 1-1 0 0,0-1 0 0 0,0 0 0 0 0,1 1 0 0 0,-1-1 0 0 0,0 1 0 0 0,0-1 0 0 0,1 1 0 0 0,-1-1 0 0 0,0 0 0 0 0,1 1 0 0 0,-1-1 0 0 0,0 1 0 0 0,1-1 1 0 0,-1 0-1 0 0,1 0 0 0 0,-1 1 0 0 0,0-1 0 0 0,1 0 0 0 0,0 1-4 0 0,5 3 58 0 0,-5-3-53 0 0,-1 0 0 0 0,0-1 0 0 0,1 1 1 0 0,-1 0-1 0 0,0 0 0 0 0,0 0 0 0 0,1-1 1 0 0,-1 1-1 0 0,0 0 0 0 0,0 0 0 0 0,0 0 0 0 0,0 0 1 0 0,0 0-1 0 0,0 0-5 0 0,0 12 25 0 0,0-7 18 0 0,2 7-32 0 0,9 0-37 0 0,-8-10-96 0 0,-3-3-9 0 0,0 0 10 0 0</inkml:trace>
  <inkml:trace contextRef="#ctx0" brushRef="#br2" timeOffset="132093.91">13868 2304 6120 0 0,'0'0'176'0'0,"0"-3"-4"0"0,0 3-170 0 0,0-1 1 0 0,0 0-1 0 0,0 1 0 0 0,0-1 1 0 0,0 0-1 0 0,0 1 1 0 0,0-1-1 0 0,1 0 0 0 0,-1 1 1 0 0,0-1-1 0 0,0 0 1 0 0,1 1-1 0 0,-1-1 0 0 0,0 0 1 0 0,1 1-3 0 0,-1-1 0 0 0,1 1 0 0 0,0 0 0 0 0,0-1 0 0 0,0 1 0 0 0,-1 0 0 0 0,1 0 0 0 0,0-1 0 0 0,0 1 0 0 0,0 0 0 0 0,0 0 0 0 0,-1 0 0 0 0,1 0 0 0 0,0 0 0 0 0,1 0 0 0 0,11 0 34 0 0,-10 0 140 0 0,-3 0 34 0 0,0 0 0 0 0,0 0 21 0 0,0 0 90 0 0,0 0 38 0 0,0 0 10 0 0,0 0-14 0 0,0 0-62 0 0,2 0-31 0 0,-1 0-240 0 0,0 1 1 0 0,0-1-1 0 0,-1 0 0 0 0,1 0 1 0 0,0 1-1 0 0,0-1 1 0 0,0 0-1 0 0,-1 1 0 0 0,1-1 1 0 0,0 1-1 0 0,-1-1 1 0 0,1 1-1 0 0,0-1 0 0 0,-1 1 1 0 0,1-1-1 0 0,-1 1 1 0 0,1 0-1 0 0,-1-1 0 0 0,1 1 1 0 0,-1 0-21 0 0,11 18 352 0 0,-10-16-311 0 0,4 12 299 0 0,-6 10 292 0 0,0-13-354 0 0,1 1-48 0 0,1-5-118 0 0,1 0-41 0 0,2 3 34 0 0,3 7 67 0 0,-5-2 31 0 0,0 0-7 0 0,4 0-60 0 0,0-1-4 0 0,-4 1 56 0 0,-3-1 1 0 0,1 10 54 0 0,3-4-95 0 0,4-8-24 0 0,-6-12-107 0 0,-1 0 1 0 0,1 1-1 0 0,0-1 0 0 0,0 1 1 0 0,-1-1-1 0 0,1 1 0 0 0,-1-1 0 0 0,1 1 1 0 0,-1-1-1 0 0,0 1 0 0 0,0 0 1 0 0,0-1-1 0 0,0 1-17 0 0,1 0 17 0 0,-1-1 0 0 0,0 1-1 0 0,0 0 1 0 0,1 0 0 0 0,-1-1 0 0 0,1 1 0 0 0,-1 0 0 0 0,1-1 0 0 0,0 1-1 0 0,-1 0 1 0 0,1-1 0 0 0,0 1 0 0 0,0-1-17 0 0,0 1 16 0 0,0-1 1 0 0,0 1-1 0 0,0 0 1 0 0,0-1-1 0 0,-1 1 0 0 0,1 0 1 0 0,0-1-1 0 0,-1 1 0 0 0,0 0 1 0 0,1 0-1 0 0,-1-1 1 0 0,0 1-1 0 0,0 0-16 0 0,0 9 85 0 0,0-7-61 0 0,0-1-1 0 0,0 1 1 0 0,0-1 0 0 0,0 1-1 0 0,1-1 1 0 0,-1 0 0 0 0,2 4-24 0 0,5 1 99 0 0,-6-8-95 0 0,-1 0 1 0 0,0 1-1 0 0,1-1 1 0 0,-1 0-1 0 0,1 1 1 0 0,-1-1-1 0 0,0 1 1 0 0,1-1-1 0 0,-1 0 1 0 0,0 1 0 0 0,1-1-1 0 0,-1 1 1 0 0,0-1-1 0 0,0 1 1 0 0,1-1-1 0 0,-1 0 1 0 0,0 1-1 0 0,0-1 1 0 0,0 1-1 0 0,0-1 1 0 0,0 1-1 0 0,0 0 1 0 0,0-1 0 0 0,0 1-1 0 0,0-1 1 0 0,0 1-1 0 0,0-1 1 0 0,0 1-1 0 0,0-1-4 0 0,0 2 8 0 0,0 0 0 0 0,0 0 0 0 0,1-1 0 0 0,-1 1 0 0 0,1 0 0 0 0,-1 0 0 0 0,1-1 0 0 0,-1 1 0 0 0,1 0 0 0 0,0-1 0 0 0,0 1 0 0 0,0-1 0 0 0,0 1-8 0 0,0-1 4 0 0,0 1 0 0 0,0-1 0 0 0,0 1-1 0 0,-1 0 1 0 0,1-1 0 0 0,0 1 0 0 0,-1 0 0 0 0,1-1-1 0 0,-1 1 1 0 0,0 0 0 0 0,1 0 0 0 0,-1 0 0 0 0,0 0-4 0 0,0 8 74 0 0,0 11 180 0 0,2-18-177 0 0,9 7-5 0 0,-8-7 13 0 0,-3-3-10 0 0,0 0 17 0 0,0 0 11 0 0,0 0 1 0 0,2 0-18 0 0,-1 0-85 0 0,0 0 0 0 0,-1 0 1 0 0,1 0-1 0 0,0 0 0 0 0,-1 0 0 0 0,1 0 0 0 0,0-1 0 0 0,-1 1 1 0 0,1 0-1 0 0,0 0 0 0 0,-1 0 0 0 0,1-1 0 0 0,-1 1 0 0 0,1 0 1 0 0,0-1-2 0 0,4-9 0 0 0,8 4 16 0 0,0-4 60 0 0,-9 4 8 0 0,-4 1-54 0 0,2 0-15 0 0,11 0-16 0 0,2-8-65 0 0,1 0-15 0 0,16-3 64 0 0,-1 0 17 0 0,-28 15 5 0 0,0 0 1 0 0,1 1 0 0 0,-1-1 0 0 0,0 0 0 0 0,0 1 0 0 0,0 0 0 0 0,1 0 0 0 0,-1 0-1 0 0,0 0 1 0 0,1 1-6 0 0,8-1 6 0 0,-1 3-12 0 0,-6 3-33 0 0,-5-5 35 0 0,1-1-1 0 0,-1 1 1 0 0,0-1-1 0 0,1 0 1 0 0,-1 1-1 0 0,1-1 1 0 0,-1 1-1 0 0,0-1 1 0 0,1 0-1 0 0,-1 1 1 0 0,1-1-1 0 0,-1 0 1 0 0,1 1-1 0 0,-1-1 1 0 0,1 0-1 0 0,-1 0 1 0 0,1 1-1 0 0,0-1 1 0 0,-1 0-1 0 0,1 0 1 0 0,-1 0-1 0 0,1 0 1 0 0,-1 0 0 0 0,2 0 4 0 0,3 3-67 0 0,8 7 54 0 0,0-7 23 0 0,-13-3-9 0 0,0 0 0 0 0,0 0-1 0 0,0 0 1 0 0,1 0 0 0 0,-1 0 0 0 0,0 0-1 0 0,0 0 1 0 0,0 0 0 0 0,0 0 0 0 0,0 0-1 0 0,0 0 1 0 0,0 0 0 0 0,0 0 0 0 0,0 0-1 0 0,0 0 1 0 0,1 0 0 0 0,-1 0 0 0 0,0 0-1 0 0,0 0 1 0 0,0 0 0 0 0,0 0 0 0 0,0 0-1 0 0,0 0 1 0 0,0 0 0 0 0,0 0 0 0 0,0 0-1 0 0,0 0 1 0 0,0 0 0 0 0,0 0 0 0 0,1 0-1 0 0,-1 0 1 0 0,0 1 0 0 0,0-1 0 0 0,0 0-1 0 0,0 0 1 0 0,0 0 0 0 0,0 0 0 0 0,0 0-1 0 0,0 0 1 0 0,0 0 0 0 0,0 0 0 0 0,0 0-1 0 0,0 0 1 0 0,0 0 0 0 0,0 1 0 0 0,0-1-1 0 0,0 0 1 0 0,0 0 0 0 0,0 0 0 0 0,0 0-1 0 0,0 0 1 0 0,0 0 0 0 0,0 0 0 0 0,0 0-1 0 0,0 0 1 0 0,0 0 0 0 0,0 1-1 0 0,2 12 11 0 0,2-8-12 0 0,0 6-9 0 0,-8-1-19 0 0,0-5 15 0 0,2 0 7 0 0,-2 2 21 0 0,-3-3 37 0 0,2-1-25 0 0,-24 12 144 0 0,24-4-104 0 0,-6-6-67 0 0,7 2-41 0 0,4-7 39 0 0,-1 1 0 0 0,1-1 0 0 0,0 1 0 0 0,0-1 0 0 0,-1 0 0 0 0,1 1 0 0 0,0-1 0 0 0,-1 1 0 0 0,1-1 0 0 0,0 0 0 0 0,-1 1 0 0 0,1-1 0 0 0,-1 0 0 0 0,1 0 0 0 0,0 1 0 0 0,-1-1 0 0 0,1 0 0 0 0,-1 0 0 0 0,1 0 0 0 0,-1 1 0 0 0,1-1 0 0 0,-1 0 0 0 0,1 0 0 0 0,-1 0 0 0 0,1 0 0 0 0,-1 0 0 0 0,1 0 0 0 0,-1 0 0 0 0,1 0 0 0 0,-1 0 0 0 0,1 0 1 0 0,-1-1 2 0 0,0 1-3 0 0,1 0 1 0 0,-1 0-1 0 0,0 0 1 0 0,0 0 0 0 0,1 0-1 0 0,-1 1 1 0 0,0-1 0 0 0,1 0-1 0 0,-1 0 1 0 0,0 0-1 0 0,1 0 1 0 0,-1 1 0 0 0,1-1-1 0 0,-1 0 1 0 0,0 1 0 0 0,1-1-1 0 0,-1 1 1 0 0,1-1-1 0 0,-1 0 1 0 0,1 1 0 0 0,-1-1-1 0 0,1 1 1 0 0,-1-1 0 0 0,1 1-1 0 0,0 0 1 0 0,-1-1 2 0 0,1 1 0 0 0,-1-1 0 0 0,1 1-1 0 0,0 0 1 0 0,-1-1 0 0 0,1 1 0 0 0,-1-1 0 0 0,1 1 0 0 0,-1-1 0 0 0,1 0 0 0 0,-1 1 0 0 0,0-1 0 0 0,1 0 0 0 0,-1 1 0 0 0,1-1-1 0 0,-1 0 1 0 0,0 1 0 0 0,1-1 0 0 0,-1 0 0 0 0,0 0 0 0 0,1 0 0 0 0,-1 0 0 0 0,0 0 0 0 0,1 0 0 0 0,-1 0 0 0 0,0 0 0 0 0,0 0 0 0 0,-30 0 0 0 0,10-1 0 0 0,21 1 0 0 0,0 0 0 0 0,0 0 0 0 0,-1 0 0 0 0,1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 0 0 0 0,0 0 0 0 0,-1 0 0 0 0,1 0 0 0 0,0 1 0 0 0,0-1 0 0 0,0 0 0 0 0,0 0 0 0 0,0 0 0 0 0,0 0 0 0 0,0 0 0 0 0,0 0 0 0 0,0 0 0 0 0,0 0 0 0 0,-9 13 0 0 0,8-12-2 0 0,0-1 1 0 0,1 0 0 0 0,-1 1 0 0 0,1-1 0 0 0,-1 0 0 0 0,0 0 0 0 0,1 1 0 0 0,-1-1 0 0 0,0 0 0 0 0,1 0 0 0 0,-1 0 0 0 0,0 0 0 0 0,0 0 0 0 0,1 0 0 0 0,-1 0 1 0 0,-4-3-80 0 0,-6-7-43 0 0,9 7-112 0 0,2 3-47 0 0,0 0-8 0 0,0 0 103 0 0,0 0 29 0 0,0 0-43 0 0,0 0-157 0 0,0-2-26 0 0,0 1 181 0 0,0 0 47 0 0,0 0 38 0 0,0 0 34 0 0,0-1-11 0 0,1-1-3 0 0,0 2 32 0 0,-1 0-48 0 0,1 1 66 0 0,0-1 0 0 0,0 1 0 0 0,-1 0 0 0 0,1-1 0 0 0,0 1 0 0 0,0 0 0 0 0,0 0 0 0 0,0-1 0 0 0,-1 1 0 0 0,1 0 0 0 0,0 0 0 0 0,0 0 0 0 0,0 0 0 0 0,0 0 48 0 0</inkml:trace>
  <inkml:trace contextRef="#ctx0" brushRef="#br2" timeOffset="134730.99">14783 2462 7080 0 0,'0'0'157'0'0,"0"0"23"0"0,0 0 13 0 0,-3 0-22 0 0,-7 0-116 0 0,7 0 41 0 0,3 0 4 0 0,0 0-4 0 0,0 0-3 0 0,0 0-12 0 0,0 0-7 0 0,0 0-2 0 0,0 0-30 0 0,0 0-116 0 0</inkml:trace>
  <inkml:trace contextRef="#ctx0" brushRef="#br2" timeOffset="134973.13">14862 2698 5792 0 0,'0'0'166'0'0,"0"0"-44"0"0,0 0-13 0 0,0 0 32 0 0,0 0 113 0 0,0 0 211 0 0,0 0 14 0 0,0 0 11 0 0,0 0 45 0 0,0 0 17 0 0,0 0 7 0 0,0 0-236 0 0,0 0-144 0 0,0 0-48 0 0,0 0 0 0 0,0 0 22 0 0,0 0-22 0 0,0 0-37 0 0,0 0-132 0 0</inkml:trace>
  <inkml:trace contextRef="#ctx0" brushRef="#br2" timeOffset="135959.34">15588 2620 6952 0 0,'0'0'201'0'0,"0"0"34"0"0,0 0-9 0 0,0 0-8 0 0,0 0-2 0 0,0 0 6 0 0,0 2 30 0 0,1 5-79 0 0,4 3 228 0 0,-3-6-256 0 0,1 0-58 0 0,-1 0-77 0 0,-1-1 52 0 0,0 0 0 0 0,0 0-1 0 0,-1 0 1 0 0,1 0 0 0 0,-1 0-1 0 0,0 0 1 0 0,1 0 0 0 0,-1 0-1 0 0,0 0 1 0 0,-1 0 0 0 0,1 0-1 0 0,-1 1-61 0 0,1 0 78 0 0,-1 0 0 0 0,1 1-1 0 0,0-1 1 0 0,0 0 0 0 0,0 0-1 0 0,1 0 1 0 0,-1 0-1 0 0,1 0 1 0 0,0 1-78 0 0,3 4 97 0 0,0 2 34 0 0,0 2 42 0 0,-3 1 43 0 0,-3 2 47 0 0,-1-10-199 0 0,2-4-36 0 0,0 1 0 0 0,0 0 0 0 0,1 0 0 0 0,-1-1 0 0 0,0 1 0 0 0,1 0 0 0 0,0 1-28 0 0,10 56 483 0 0,-10-46-307 0 0,-1-1-38 0 0,1-7-67 0 0,-1 1-1 0 0,1-1 1 0 0,1 0-1 0 0,-1 0 1 0 0,1 0-1 0 0,0 0 1 0 0,1 3-71 0 0,4 7 200 0 0,-1-1 1 0 0,-3 1-44 0 0,-2 8 91 0 0,0 0-60 0 0,0 39 218 0 0,-1-43-220 0 0,0 9 91 0 0,6-13-59 0 0,-1-9-129 0 0,3 4 55 0 0,-7-10-134 0 0,0 0 0 0 0,1-1 0 0 0,-1 1 0 0 0,0 0 0 0 0,0 0 1 0 0,0-1-1 0 0,0 1 0 0 0,0 0 0 0 0,0-1 0 0 0,0 1 0 0 0,0 0 0 0 0,0 0 0 0 0,0-1 0 0 0,-1 1 0 0 0,1 0 0 0 0,0-1 0 0 0,0 1 1 0 0,-1 0-11 0 0,-5 8 113 0 0,2-5-69 0 0,4-4-44 0 0,-3 5-29 0 0,3 6 29 0 0,0-8 76 0 0,0-6-12 0 0,0-33-22 0 0,0 18-63 0 0,0 5-43 0 0,0 1-56 0 0,0 2-31 0 0,0-1-54 0 0,0-1-60 0 0,0-2-67 0 0,0 0 4 0 0,0 1 40 0 0,0-9-134 0 0,0-28-495 0 0,0 35 590 0 0,0-1-52 0 0,0 2-14 0 0,0-1-67 0 0,0 0-76 0 0,0-1-89 0 0,4-12-329 0 0,4 1 72 0 0,-7 25 797 0 0,1-3-174 0 0,-1 0 35 0 0,0-3-133 0 0,-1 1 49 0 0,-1-3-20 0 0,-1 1-1 0 0,2 1 18 0 0,2 1-50 0 0,-1 2 135 0 0,0 0-35 0 0,1-1 57 0 0,8-29-967 0 0,-8 16 702 0 0,-2-35-188 0 0,0 42 567 0 0,0-1 57 0 0,0 11 37 0 0,0 1 0 0 0,0-1 1 0 0,0 1-1 0 0,0-1 0 0 0,1 1 0 0 0,-1-1 0 0 0,1 0 1 0 0,-1 1-1 0 0,1 0 0 0 0,0-2-4 0 0,8-8 142 0 0,-8 9-18 0 0,0 0-32 0 0,1-2 14 0 0,-4-4-6 0 0,2 8-66 0 0,0-5 204 0 0,0 2-94 0 0,0 1-56 0 0,0-2 27 0 0,0 2-29 0 0,0 0 372 0 0,-2 2 13 0 0,1 0-443 0 0,0 0 0 0 0,1 0 1 0 0,-1 0-1 0 0,1 0 0 0 0,-1 0 0 0 0,1 0 1 0 0,-1-1-1 0 0,0 1 0 0 0,1 0 1 0 0,-1 0-1 0 0,1 0 0 0 0,-1-1 0 0 0,1 1 1 0 0,-1 0-1 0 0,1-1 0 0 0,-1 1 0 0 0,1 0-28 0 0,-1-1 31 0 0,1 1-1 0 0,0-1 0 0 0,-1 1 0 0 0,1-1 1 0 0,0 1-1 0 0,0-1 0 0 0,-1 1 0 0 0,1-1 1 0 0,0 0-1 0 0,0 1 0 0 0,0-1 0 0 0,0 1 1 0 0,0-1-1 0 0,-1 1 0 0 0,1-1 0 0 0,0 0 0 0 0,1 1-30 0 0,-1-3 534 0 0,0 3 2 0 0,0 0-27 0 0,0 0-112 0 0,0-3-49 0 0,0-7-10 0 0,-1 10-333 0 0,1 0 1 0 0,0 0 0 0 0,0 0 0 0 0,0-1 0 0 0,0 1-1 0 0,0 0 1 0 0,0 0 0 0 0,0 0 0 0 0,0 0-1 0 0,0 0 1 0 0,0 0 0 0 0,0 0 0 0 0,0 0-1 0 0,0 0 1 0 0,0 0 0 0 0,0-1 0 0 0,0 1-1 0 0,0 0 1 0 0,0 0 0 0 0,0 0 0 0 0,0 0-1 0 0,1 0 1 0 0,-1 0 0 0 0,0 0 0 0 0,0 0-1 0 0,0 0 1 0 0,0 0 0 0 0,0 0 0 0 0,0 0-1 0 0,0-1 1 0 0,0 1 0 0 0,0 0 0 0 0,0 0-1 0 0,0 0 1 0 0,0 0 0 0 0,0 0 0 0 0,0 0-1 0 0,1 0 1 0 0,-1 0 0 0 0,0 0 0 0 0,0 0-1 0 0,0 0 1 0 0,0 0 0 0 0,0 0 0 0 0,0 0-1 0 0,0 0 1 0 0,0 0 0 0 0,0 0 0 0 0,0 0-1 0 0,1 0 1 0 0,-1 0 0 0 0,0 0 0 0 0,0 0-1 0 0,0 0 1 0 0,0 0 0 0 0,0 0 0 0 0,0 0-6 0 0,11 0 293 0 0,-9 0-18 0 0,1 0-3 0 0,5-1-106 0 0,-5-3-64 0 0,-3 3-97 0 0,0 1 0 0 0,0 0 0 0 0,0-1 0 0 0,0 1 0 0 0,0-1-1 0 0,1 1 1 0 0,-1 0 0 0 0,0-1 0 0 0,0 1 0 0 0,1 0 0 0 0,-1-1 0 0 0,0 1-1 0 0,0 0 1 0 0,1-1 0 0 0,-1 1 0 0 0,0 0 0 0 0,1 0 0 0 0,-1 0-1 0 0,0-1 1 0 0,1 1 0 0 0,0 0-5 0 0,2-1 19 0 0,0 0 1 0 0,0 0-1 0 0,0 1 0 0 0,1 0 0 0 0,-1-1 1 0 0,0 1-1 0 0,3 0-19 0 0,5 0 82 0 0,-7-1-62 0 0,-1 1-1 0 0,0 0 1 0 0,0 0 0 0 0,0 0-1 0 0,1 0 1 0 0,-1 1 0 0 0,0-1-1 0 0,0 1 1 0 0,0 0 0 0 0,1 0-20 0 0,4 4 38 0 0,-7-4-34 0 0,1 0 0 0 0,-1 0 0 0 0,1 0 0 0 0,-1-1 0 0 0,1 1 1 0 0,-1 0-1 0 0,1-1 0 0 0,-1 1 0 0 0,1-1 0 0 0,0 1 0 0 0,-1-1 0 0 0,1 0 1 0 0,0 0-1 0 0,0 0-4 0 0,-1 0 6 0 0,1 0-1 0 0,0 1 1 0 0,-1-1 0 0 0,1 0 0 0 0,-1 1 0 0 0,1-1-1 0 0,0 1 1 0 0,-1-1 0 0 0,1 1 0 0 0,-1 0 0 0 0,1 0 0 0 0,-1-1-1 0 0,0 1 1 0 0,1 0-6 0 0,6 4 15 0 0,5 1 49 0 0,-5 7-48 0 0,16 3-6 0 0,-21-14-4 0 0,1 0 0 0 0,-1 1 0 0 0,0 0 0 0 0,1 0 0 0 0,-1 0 0 0 0,-1 0 0 0 0,1 0 0 0 0,0 1 0 0 0,0 1-6 0 0,3 8 0 0 0,4-7 10 0 0,6 22 44 0 0,-13-14-34 0 0,-3 10 51 0 0,-1-14-34 0 0,1-9-30 0 0,0 1 0 0 0,0 0 0 0 0,0-1 0 0 0,0 1 0 0 0,-1 0 0 0 0,1-1 0 0 0,-1 1 1 0 0,1-1-1 0 0,-1 1 0 0 0,0 0 0 0 0,0-1 0 0 0,0 0 0 0 0,1 1 0 0 0,-1-1 0 0 0,-1 0 0 0 0,1 1 1 0 0,0-1-1 0 0,-1 1-7 0 0,-1 3 89 0 0,2 2-47 0 0,0-1-4 0 0,-5 3 26 0 0,4-7-31 0 0,0 0 1 0 0,0 0-1 0 0,-1 1 0 0 0,1-2 1 0 0,-1 1-1 0 0,0 0 1 0 0,1 0-1 0 0,-1-1-33 0 0,-9 5 83 0 0,7-4-66 0 0,-11 11 80 0 0,15-11-87 0 0,0-1 0 0 0,0 0 0 0 0,-1 1 0 0 0,1-1 0 0 0,0 0 0 0 0,-1 0 0 0 0,1 0 0 0 0,-1 0 0 0 0,1 0-1 0 0,-1-1 1 0 0,0 1 0 0 0,1 0 0 0 0,-1-1 0 0 0,0 1 0 0 0,1-1 0 0 0,-1 1 0 0 0,0-1 0 0 0,0 0 0 0 0,0 0-10 0 0,2 0 4 0 0,-1 0-1 0 0,1 0 1 0 0,-1 0-1 0 0,1 0 1 0 0,-1 0 0 0 0,0 0-1 0 0,1 0 1 0 0,-1 0-1 0 0,1 0 1 0 0,-1 0-1 0 0,1 0 1 0 0,-1 0-1 0 0,1 1 1 0 0,0-1-1 0 0,-1 0 1 0 0,1 0-1 0 0,-1 1 1 0 0,1-1 0 0 0,-1 0-1 0 0,1 0 1 0 0,-1 1-1 0 0,1-1 1 0 0,0 0-1 0 0,-1 1 1 0 0,1-1-1 0 0,0 1 1 0 0,-1-1-1 0 0,1 0 1 0 0,0 1-4 0 0,-8 6 67 0 0,-13-1 13 0 0,13 1-28 0 0,8-7-51 0 0,0 1 0 0 0,-1-1 0 0 0,1 1 0 0 0,0-1 0 0 0,-1 0 0 0 0,1 1 0 0 0,0-1 0 0 0,-1 0 0 0 0,1 1-1 0 0,-1-1 1 0 0,1 0 0 0 0,0 1 0 0 0,-1-1 0 0 0,1 0 0 0 0,-1 0 0 0 0,1 0 0 0 0,-1 1 0 0 0,1-1 0 0 0,-1 0 0 0 0,1 0 0 0 0,-1 0 0 0 0,1 0 0 0 0,-1 0 0 0 0,1 0 0 0 0,-1 0 0 0 0,1 0 0 0 0,-1 0 0 0 0,1 0 0 0 0,-1 0-1 0 0,-8-1 0 0 0,-1 1 0 0 0,-18 14 0 0 0,14-11-15 0 0,12-3-23 0 0,2 0-49 0 0,0 0-33 0 0,0 0-115 0 0,0-2 40 0 0,-1 1 41 0 0,1-2-55 0 0,0 1 88 0 0,1-1 65 0 0,-1 1-1 0 0,0 1-32 0 0,0-1-359 0 0</inkml:trace>
  <inkml:trace contextRef="#ctx0" brushRef="#br2" timeOffset="136380.72">16282 2620 5152 0 0,'0'0'116'0'0,"-3"0"17"0"0,-4 0 110 0 0,-15 0-199 0 0,19 0-9 0 0,-2 0 61 0 0,-2 0 107 0 0,-7 0 345 0 0,9 2-70 0 0,-8 9-14 0 0,0-6-66 0 0,8 5-22 0 0,-7-3-24 0 0,4-3-152 0 0,1 4-37 0 0,2 2 18 0 0,0 4-2 0 0,-1-1-20 0 0,1-3-15 0 0,-3 8 34 0 0,7-15-154 0 0,0 0-1 0 0,0 0 0 0 0,0 0 0 0 0,1 0 1 0 0,-1 0-1 0 0,1 1 0 0 0,0 1-23 0 0,0-3 13 0 0,0-1 0 0 0,0 1-1 0 0,0 0 1 0 0,0-1 0 0 0,-1 1 0 0 0,1 0 0 0 0,-1-1-1 0 0,1 1 1 0 0,-1-1 0 0 0,1 1 0 0 0,-1 0 0 0 0,0-1-1 0 0,0 1 1 0 0,0-1-13 0 0,-5 12 80 0 0,3 2-7 0 0,3 29 152 0 0,0-30-163 0 0,2 5 37 0 0,4-3-27 0 0,0-1-16 0 0,-4 1 11 0 0,-2-15-62 0 0,0 0 0 0 0,0 0 0 0 0,1 0 0 0 0,-1 0 0 0 0,0 0 0 0 0,0 0 0 0 0,1 0 0 0 0,-1 0 0 0 0,1 0 0 0 0,-1-1 0 0 0,1 1 0 0 0,-1 0 0 0 0,1 0 0 0 0,-1 0 0 0 0,1-1 0 0 0,0 1 0 0 0,-1 0 0 0 0,1-1 0 0 0,0 1 0 0 0,0 0 0 0 0,-1-1 0 0 0,1 1 0 0 0,0-1 0 0 0,0 1 0 0 0,0-1 0 0 0,0 0 0 0 0,0 1-5 0 0,15 10 75 0 0,-5 1 39 0 0,13 12 126 0 0,-23-23-220 0 0,1 0 0 0 0,0 0 0 0 0,-1 0 0 0 0,1 0 0 0 0,0 0 0 0 0,0 0 0 0 0,-1 0 0 0 0,1 0 0 0 0,0-1 0 0 0,0 1 0 0 0,0-1 0 0 0,0 0 0 0 0,0 1 0 0 0,1-1-20 0 0,-2 0 3 0 0,1 0-1 0 0,-1 0 0 0 0,1 1 1 0 0,0-1-1 0 0,-1 0 0 0 0,1 1 0 0 0,-1-1 1 0 0,1 1-1 0 0,-1-1 0 0 0,1 1 1 0 0,-1 0-1 0 0,0 0 0 0 0,1 0-2 0 0,11 5 0 0 0,-10-5 1 0 0,0 0-1 0 0,-1-1 1 0 0,1 1 0 0 0,0-1 0 0 0,0 1 0 0 0,0-1 0 0 0,0 0-1 0 0,0 0 1 0 0,0 0 0 0 0,0-1 0 0 0,0 1 0 0 0,0-1 0 0 0,0 0 0 0 0,1 0-1 0 0,36-22 177 0 0,-7 4-52 0 0,-18 9 22 0 0,-1-4-68 0 0,-6 4-19 0 0,0 2-10 0 0,-6 7-45 0 0,0-1 0 0 0,0 1 0 0 0,0-1 1 0 0,-1 1-1 0 0,1-1 0 0 0,-1 0 0 0 0,1 0 1 0 0,-1 0-1 0 0,0 0 0 0 0,0 0 0 0 0,0 0 0 0 0,0 0 1 0 0,0 0-1 0 0,0 0 0 0 0,0 0 0 0 0,-1 0 1 0 0,1-1-1 0 0,-1 1 0 0 0,1-1-5 0 0,-1 0 4 0 0,0 1 1 0 0,0 0-1 0 0,1 0 1 0 0,0 0-1 0 0,-1-1 1 0 0,1 1-1 0 0,0 0 1 0 0,0 0-1 0 0,0 0 1 0 0,1-1-5 0 0,-1 1 1 0 0,0 1 0 0 0,0 0 0 0 0,0-1 1 0 0,-1 1-1 0 0,1-1 0 0 0,0 1 0 0 0,-1-1 1 0 0,1 1-1 0 0,-1-1 0 0 0,0 1 0 0 0,1-1 1 0 0,-1 1-1 0 0,0-1 0 0 0,0 0 0 0 0,0 1 1 0 0,0-1-1 0 0,0 1 0 0 0,0-1 0 0 0,-1 1 1 0 0,1-1-1 0 0,0 1 0 0 0,-1-1 0 0 0,1 0 1 0 0,-1 0-2 0 0,-4-6 0 0 0,4 7 0 0 0,0 0 0 0 0,0-1 0 0 0,0 1 0 0 0,0-1 0 0 0,1 1 0 0 0,-1-1 0 0 0,1 1 0 0 0,-1-1 0 0 0,1 0 0 0 0,-1 1 0 0 0,1-1 0 0 0,0 0 0 0 0,0 1 0 0 0,0-1 0 0 0,0-2 5 0 0,0 0 1 0 0,0 0 0 0 0,0 0 0 0 0,-1 0 0 0 0,1 0 0 0 0,-1 0 0 0 0,0 0 0 0 0,0 0 0 0 0,0 0-1 0 0,-1 1 1 0 0,1-1 0 0 0,-1 0 0 0 0,-2-2-6 0 0,-5-6-34 0 0,-3-1-50 0 0,2 0-124 0 0,5 0-14 0 0,-6 8-45 0 0,5-6-154 0 0,5 10 386 0 0,1 0 0 0 0,-1 0 0 0 0,1-1 0 0 0,-1 1 0 0 0,1 0 0 0 0,-1 1 0 0 0,1-1 0 0 0,-1 0 0 0 0,0 0 0 0 0,0 0 0 0 0,1 0 0 0 0,-1 0 0 0 0,0 1 0 0 0,0-1 0 0 0,0 0 0 0 0,0 1 35 0 0,-12-3-546 0 0,10 3-4 0 0</inkml:trace>
  <inkml:trace contextRef="#ctx0" brushRef="#br2" timeOffset="137056.24">16724 2604 5440 0 0,'0'0'124'0'0,"0"0"17"0"0,0 0 10 0 0,-3 0-25 0 0,-9 0-131 0 0,3 0 91 0 0,0-1 107 0 0,-1 0 202 0 0,2-2 11 0 0,5 0-192 0 0,-1 1-104 0 0,1-1-83 0 0,0 0 433 0 0,3 3-321 0 0,-2 3 30 0 0,-9 4-18 0 0,-2-3 122 0 0,-3-2 102 0 0,-3-2 86 0 0,15 0-361 0 0,-9 0 101 0 0,-1 0-86 0 0,12 0-41 0 0,2 0-8 0 0,0 2-13 0 0,-1 23-63 0 0,1-24 7 0 0,0-1 0 0 0,0 1 0 0 0,0 0 0 0 0,-1 0-1 0 0,1 0 1 0 0,0 0 0 0 0,0-1 0 0 0,0 1-1 0 0,1 0 1 0 0,-1 0 0 0 0,0 0 0 0 0,0 0 0 0 0,0-1-1 0 0,0 1 1 0 0,1 0 0 0 0,-1 0 0 0 0,1-1-1 0 0,-1 1 1 0 0,0 0 0 0 0,1 0 0 0 0,-1-1 3 0 0,11 6 0 0 0,-7 0 0 0 0,-3-5 0 0 0,-1-1 0 0 0,0 1 0 0 0,0-1 0 0 0,1 0 0 0 0,-1 1 0 0 0,0-1 0 0 0,0 1 0 0 0,1-1 0 0 0,-1 0 0 0 0,1 1 0 0 0,-1-1 0 0 0,0 0 0 0 0,1 1 0 0 0,-1-1 0 0 0,1 0 0 0 0,-1 0 0 0 0,1 0 0 0 0,-1 1 0 0 0,0-1 0 0 0,1 0 0 0 0,-1 0 0 0 0,1 0 0 0 0,-1 0 0 0 0,1 0 0 0 0,-1 0 0 0 0,1 0 0 0 0,-1 0 0 0 0,1 0 0 0 0,-1 0 0 0 0,1 0 0 0 0,-1 0 0 0 0,1 0 0 0 0,1 0 0 0 0,-1 0 0 0 0,1 0 0 0 0,-1 0 0 0 0,1 1 0 0 0,-1-1 0 0 0,1 0 0 0 0,-1 1 0 0 0,0-1 0 0 0,1 1 0 0 0,-1 0 0 0 0,0-1 0 0 0,1 1 0 0 0,-1 0 0 0 0,0 0 0 0 0,0 0 0 0 0,1 0 0 0 0,-1 0 0 0 0,0 0 0 0 0,0 0 0 0 0,0 0 0 0 0,-1 0 0 0 0,1 1 0 0 0,0-1 0 0 0,0 0 0 0 0,-1 1 0 0 0,1-1 0 0 0,0 0 0 0 0,-1 1 0 0 0,1 0 0 0 0,0 1 0 0 0,1 0 0 0 0,-1 0 0 0 0,1 0 0 0 0,0-1 0 0 0,0 1 0 0 0,2 1 0 0 0,-2-1-1 0 0,1 0 0 0 0,-1 0 1 0 0,0 1-1 0 0,0-1 1 0 0,0 0-1 0 0,0 2 1 0 0,0-2 3 0 0,0 1 0 0 0,0-1 0 0 0,0 0 0 0 0,0 1 0 0 0,1-1 0 0 0,0 1-3 0 0,10 9 27 0 0,-9-8-19 0 0,0-1-1 0 0,1 1 1 0 0,-1-1 0 0 0,1 0 0 0 0,0 0 0 0 0,3 1-8 0 0,2 0-10 0 0,-8-5 6 0 0,-1 1 1 0 0,0-1-1 0 0,0 0 1 0 0,0 1-1 0 0,0-1 1 0 0,0 1-1 0 0,0 0 1 0 0,0-1-1 0 0,0 1 1 0 0,0 0-1 0 0,0-1 1 0 0,0 1-1 0 0,0 0 0 0 0,-1 0 1 0 0,1 0-1 0 0,0 0 1 0 0,-1 0-1 0 0,1 1 4 0 0,5 9-9 0 0,2 4 45 0 0,-6-10-24 0 0,1 11 14 0 0,-3-15-21 0 0,-1-1 0 0 0,1 1 0 0 0,0 0 0 0 0,0 0 0 0 0,1 0 0 0 0,-1 0 1 0 0,0 0-1 0 0,0-1 0 0 0,0 1 0 0 0,1 0 0 0 0,-1 0 0 0 0,0 0 0 0 0,1-1 1 0 0,-1 1-1 0 0,0 0-5 0 0,7 4 69 0 0,-7-5-64 0 0,1 0 0 0 0,-1 0 0 0 0,1 0 0 0 0,-1 1 0 0 0,1-1 0 0 0,-1 0 0 0 0,0 1 0 0 0,1-1 0 0 0,-1 0 0 0 0,0 1 0 0 0,1-1 0 0 0,-1 1 0 0 0,0-1 0 0 0,1 0 0 0 0,-1 1-1 0 0,0-1 1 0 0,0 1 0 0 0,0-1 0 0 0,1 1 0 0 0,-1-1 0 0 0,0 1 0 0 0,0-1 0 0 0,0 1 0 0 0,0-1 0 0 0,0 1 0 0 0,0-1 0 0 0,0 1 0 0 0,0-1 0 0 0,0 1 0 0 0,0-1 0 0 0,0 1 0 0 0,0 0-5 0 0,0 10 88 0 0,0 1 67 0 0,-1-1 49 0 0,-4 4 169 0 0,-8 1 56 0 0,3-5-201 0 0,7-9-17 0 0,0 1-3 0 0,-10 8-19 0 0,7-8-135 0 0,5-3-50 0 0,1 0-1 0 0,-1 0 1 0 0,1 0-1 0 0,-1 0 1 0 0,1 0-1 0 0,0 1 1 0 0,-1-1-1 0 0,1 0 0 0 0,-1 0 1 0 0,1 0-1 0 0,0 1 1 0 0,-1-1-1 0 0,1 0 1 0 0,-1 1-1 0 0,1-1 1 0 0,0 0-1 0 0,0 1 1 0 0,-1-1-1 0 0,1 1 0 0 0,0-1 1 0 0,0 0-1 0 0,-1 1 1 0 0,1-1-1 0 0,0 1 1 0 0,0-1-1 0 0,0 1 1 0 0,0-1-1 0 0,0 0 0 0 0,-1 1 1 0 0,1-1-1 0 0,0 1 1 0 0,0-1-1 0 0,0 1 1 0 0,0-1-1 0 0,0 1 1 0 0,1-1-4 0 0,-1 0 1 0 0,0 0 0 0 0,0 1 0 0 0,0-1 0 0 0,0 0 0 0 0,0 0 0 0 0,0 0 0 0 0,0 0 1 0 0,0 0-1 0 0,0 0 0 0 0,0 0 0 0 0,0 0 0 0 0,0 0 0 0 0,0 0 0 0 0,0 1 0 0 0,0-1 1 0 0,0 0-1 0 0,0 0 0 0 0,0 0 0 0 0,0 0 0 0 0,0 0 0 0 0,0 0 0 0 0,0 0 0 0 0,-1 0 1 0 0,1 0-1 0 0,0 0 0 0 0,0 0 0 0 0,0 1 0 0 0,0-1 0 0 0,0 0 0 0 0,0 0 0 0 0,0 0 1 0 0,0 0-1 0 0,0 0 0 0 0,0 0 0 0 0,0 0 0 0 0,0 0 0 0 0,0 0 0 0 0,0 0 0 0 0,-1 0 1 0 0,1 0-1 0 0,0 0 0 0 0,0 0 0 0 0,0 0 0 0 0,0 0 0 0 0,0 0 0 0 0,0 0 0 0 0,0 0 1 0 0,0 0-1 0 0,0 0 0 0 0,0 0 0 0 0,-1 0 0 0 0,1 0 0 0 0,0 0 0 0 0,0 0 0 0 0,0 0 1 0 0,0 0-1 0 0,0 0-1 0 0,-26 0 74 0 0,26 0-73 0 0,-1 0 0 0 0,1 0 0 0 0,0 0-1 0 0,0 0 1 0 0,0 0 0 0 0,0 0 0 0 0,0 0-1 0 0,0 0 1 0 0,0 0 0 0 0,0 0 0 0 0,0 0-1 0 0,0 0 1 0 0,-1 0 0 0 0,1 0 0 0 0,0 0-1 0 0,0 0 1 0 0,0 0 0 0 0,0 0 0 0 0,0 0-1 0 0,0 0 1 0 0,0 0 0 0 0,0 0 0 0 0,0 0-1 0 0,0 0 1 0 0,0 0 0 0 0,-1 0 0 0 0,1 0-1 0 0,0 0 1 0 0,0 0 0 0 0,0 0-1 0 0,0-1 1 0 0,0 1 0 0 0,0 0 0 0 0,0 0-1 0 0,0 0 1 0 0,0 0 0 0 0,0 0 0 0 0,0 0-1 0 0,0 0 1 0 0,0 0 0 0 0,0 0 0 0 0,0 0-1 0 0,0 0 1 0 0,0-1 0 0 0,0 1 0 0 0,0 0-1 0 0,0 0 1 0 0,0 0 0 0 0,0 0 0 0 0,0 0-1 0 0,0 0 1 0 0,0 0 0 0 0,0 0 0 0 0,0 0-1 0 0,0 0 1 0 0,0-1 0 0 0,0 1-1 0 0,0-10 21 0 0,0 10-20 0 0,0 0 0 0 0,0 0 0 0 0,0 0-1 0 0,0-1 1 0 0,0 1 0 0 0,0 0 0 0 0,0 0-1 0 0,0 0 1 0 0,0 0 0 0 0,0 0 0 0 0,0 0-1 0 0,0 0 1 0 0,0 0 0 0 0,0 0-1 0 0,0 0 1 0 0,0-1 0 0 0,0 1 0 0 0,0 0-1 0 0,0 0 1 0 0,0 0 0 0 0,0 0 0 0 0,0 0-1 0 0,0 0 1 0 0,0 0 0 0 0,0 0 0 0 0,0 0-1 0 0,0 0 1 0 0,0 0 0 0 0,0-1 0 0 0,0 1-1 0 0,0 0 1 0 0,-1 0 0 0 0,1 0 0 0 0,0 0-1 0 0,0 0 1 0 0,0 0 0 0 0,0 0 0 0 0,0 0-1 0 0,0 0 1 0 0,0 0 0 0 0,0 0 0 0 0,0 0-1 0 0,0 0 1 0 0,0 0 0 0 0,-1 0 0 0 0,1 0-1 0 0,0 0 1 0 0,0 0 0 0 0,0 0 0 0 0,0 0-1 0 0,0 0 1 0 0,0 0 0 0 0,0 0 0 0 0,0 0-1 0 0,0 0 1 0 0,0 0 0 0 0,-1 0-1 0 0,-9 0-12 0 0,10 0 10 0 0,0 0 0 0 0,0 0 0 0 0,0 0 0 0 0,-1 0 0 0 0,1 0 1 0 0,0 0-1 0 0,0 0 0 0 0,0 0 0 0 0,0 0 0 0 0,0 0 0 0 0,0 0 0 0 0,0 0 0 0 0,0 0 0 0 0,0 0 1 0 0,0 0-1 0 0,-1 0 0 0 0,1 0 0 0 0,0 0 0 0 0,0 0 0 0 0,0 0 0 0 0,0 0 0 0 0,0 0 0 0 0,0 0 0 0 0,0 0 1 0 0,0 0-1 0 0,0 0 0 0 0,0 0 0 0 0,0 0 0 0 0,0 0 0 0 0,-1 0 0 0 0,1 0 0 0 0,0 0 0 0 0,0 0 1 0 0,0-1-1 0 0,0 1 0 0 0,0 0 0 0 0,0 0 0 0 0,0 0 0 0 0,0 0 0 0 0,0 0 0 0 0,0 0 0 0 0,0 0 0 0 0,0 0 1 0 0,0 0-1 0 0,0 0 0 0 0,0 0 0 0 0,0-1 0 0 0,0 1 0 0 0,0 0 0 0 0,0 0 0 0 0,0 0 0 0 0,0 0 1 0 0,0 0-1 0 0,0 0 0 0 0,0 0 0 0 0,0 0 0 0 0,0 0 2 0 0,0-4-67 0 0,0 1-52 0 0,0 1-63 0 0,0 0-106 0 0,0 1-123 0 0,0 0-110 0 0,0 1 71 0 0,-1-1-42 0 0,0 1-579 0 0,-4 0-457 0 0,-4 0-868 0 0</inkml:trace>
  <inkml:trace contextRef="#ctx0" brushRef="#br2" timeOffset="137327.15">17150 2698 7920 0 0,'0'0'174'0'0,"0"0"29"0"0,0 0 13 0 0,-3 0-31 0 0,-1 0-154 0 0,4 0-31 0 0,-1 0 0 0 0,1 0 1 0 0,0 0-1 0 0,0 0 0 0 0,0-1 0 0 0,-1 1 0 0 0,1 0 0 0 0,0 0 0 0 0,0 0 0 0 0,0 0 0 0 0,-1 0 0 0 0,1 0 0 0 0,0 0 0 0 0,0 0 0 0 0,0 0 0 0 0,-1 0 0 0 0,1 1 0 0 0,0-1 0 0 0,0 0 0 0 0,0 0 0 0 0,-1 0 0 0 0,1 0 0 0 0,0 0 0 0 0,0 0 0 0 0,0 0 0 0 0,0 0 0 0 0,-1 1 0 0 0,1-1 0 0 0,0 0 0 0 0,0 0 0 0 0,0 0 0 0 0,0 0 0 0 0,0 0 0 0 0,-1 1 0 0 0,1-1 0 0 0,0 0 0 0 0,0 0 0 0 0,0 0 0 0 0,0 1 0 0 0,0-1 0 0 0,0 0 0 0 0,0 0 0 0 0,-2 11 15 0 0,2 10 52 0 0,0-15 8 0 0,0 1 80 0 0,0 2 67 0 0,0 0 58 0 0,0 1 39 0 0,0 0 34 0 0,0 37 1441 0 0,0-33-1301 0 0,0-3-80 0 0,-3 4-119 0 0,-7-1 32 0 0,7-11-126 0 0,2 1-105 0 0,1 0-73 0 0,1 1-63 0 0,-1-2 53 0 0,0-2-193 0 0,0 0 67 0 0,0 1 56 0 0,0-1 47 0 0,0 1 45 0 0,0-1 36 0 0,0 5 255 0 0,0-4-218 0 0,0 0-73 0 0,0-1-66 0 0,0 1-35 0 0,0-1-43 0 0,0 0-46 0 0,0 0-68 0 0,0 0-67 0 0,0 0-72 0 0,0 0-78 0 0,0 0-85 0 0,0 0-92 0 0,0 0-97 0 0,0 0-104 0 0,0-1-799 0 0,0 0-920 0 0</inkml:trace>
  <inkml:trace contextRef="#ctx0" brushRef="#br2" timeOffset="137492.62">17055 2509 7112 0 0,'0'0'157'0'0,"0"0"23"0"0,0 0 13 0 0,0 0 9 0 0,0 0-16 0 0,2 0-8 0 0,9 0-2 0 0,-8 0 0 0 0</inkml:trace>
  <inkml:trace contextRef="#ctx0" brushRef="#br2" timeOffset="137861.06">17528 2320 5784 0 0,'0'0'132'0'0,"0"0"17"0"0,0 0 10 0 0,0 0-51 0 0,0 0 2 0 0,0 0 50 0 0,0 0 144 0 0,0 0 263 0 0,0 0 17 0 0,0 2-16 0 0,2 7-239 0 0,4 3 33 0 0,-1-4-144 0 0,0 1 44 0 0,1 3 56 0 0,-1-1-64 0 0,-1 0-8 0 0,-4 6-27 0 0,1 0-30 0 0,5-2 18 0 0,-2-3-30 0 0,-1 11 47 0 0,-2-15-133 0 0,0-1 0 0 0,0 1 0 0 0,0 0 0 0 0,1 0 0 0 0,1 1-91 0 0,-1-2 87 0 0,-1 1 0 0 0,1-1 0 0 0,-1 1 0 0 0,0 0 0 0 0,-1 0-87 0 0,0-8 0 0 0,0 22 202 0 0,0 20 82 0 0,0-27-151 0 0,0 4 64 0 0,0 26 154 0 0,0 87 895 0 0,0-104-1010 0 0,0 1-37 0 0,-1-18-101 0 0,-6 1-1 0 0,6-10-86 0 0,0-1 1 0 0,0 1-1 0 0,1-1 1 0 0,-1 1-1 0 0,0 0 1 0 0,1-1-1 0 0,-1 1 0 0 0,1 0 1 0 0,-1 0-1 0 0,1-1 1 0 0,0 1-1 0 0,0 0 1 0 0,-1 0-12 0 0,1 27 189 0 0,-2-24-108 0 0,1-4-135 0 0,-1 1 42 0 0,0 0 58 0 0,-2 5 133 0 0,2-4-176 0 0,1-1-55 0 0,1 1-56 0 0,-1 0-71 0 0,1 0-84 0 0,0 0-97 0 0,0-3 124 0 0,-1 0 113 0 0,1-1-36 0 0,0 1-10 0 0,-1 0-36 0 0,1-1-44 0 0,-1 0-48 0 0,1 1 208 0 0,-1-1-264 0 0,0 0-44 0 0,0 0-39 0 0,0 0-35 0 0,-1-1-134 0 0,0 1-33 0 0,-3-5-1397 0 0</inkml:trace>
  <inkml:trace contextRef="#ctx0" brushRef="#br2" timeOffset="138485.07">17339 2651 5488 0 0,'0'0'158'0'0,"0"0"-40"0"0,0 0-13 0 0,0 0 33 0 0,0 0 111 0 0,0 0 208 0 0,2 0 14 0 0,12 0-17 0 0,-1 0-64 0 0,-11 0-34 0 0,-2 0-4 0 0,3 0-4 0 0,0 0-231 0 0,-1 0-69 0 0,0 1 1 0 0,0-1 0 0 0,0 0-1 0 0,0 0 1 0 0,-1 0-1 0 0,1-1 1 0 0,0 1 0 0 0,0 0-1 0 0,0-1 1 0 0,-1 1 0 0 0,2-2-49 0 0,2-4 208 0 0,-5 5-195 0 0,0 1 0 0 0,0 0 0 0 0,1-1 0 0 0,-1 1-1 0 0,0-1 1 0 0,1 1 0 0 0,-1 0 0 0 0,0-1 0 0 0,1 1-1 0 0,-1 0 1 0 0,0-1 0 0 0,1 1 0 0 0,-1 0 0 0 0,1-1 0 0 0,-1 1-1 0 0,0 0 1 0 0,1 0 0 0 0,-1 0 0 0 0,1-1 0 0 0,-1 1-1 0 0,1 0 1 0 0,-1 0 0 0 0,1 0 0 0 0,-1 0 0 0 0,1 0-1 0 0,-1 0 1 0 0,1 0 0 0 0,-1 0 0 0 0,1 0 0 0 0,-1 0 0 0 0,1 0-1 0 0,0 0-12 0 0,17 0 290 0 0,-1 0-39 0 0,18 0 147 0 0,1 0-117 0 0,2 0-90 0 0,-35 0-187 0 0,1 0 1 0 0,-1 0 0 0 0,0-1-1 0 0,0 1 1 0 0,0-1-1 0 0,0 0 1 0 0,2-1-5 0 0,13-6 69 0 0,-1 4 14 0 0,13 5-15 0 0,-14 0-5 0 0,5-1-81 0 0,30 0 86 0 0,-35 0-101 0 0,0 0-61 0 0,2 0-108 0 0,-9 0 53 0 0,-1 0-35 0 0,0 0-40 0 0,0 0-43 0 0,0 0-46 0 0,0 0-51 0 0,-5 0-304 0 0,-1 0 16 0 0,9 0 82 0 0,-9 0 33 0 0,1-3 8 0 0,4-4 226 0 0,-3 3 142 0 0,-2 2 54 0 0,-2 2 19 0 0,3 2 5 0 0,10 9 9 0 0,-6-8 62 0 0,0 1 86 0 0,-5 7 105 0 0,-2 7 312 0 0,0 19 526 0 0,0-25-657 0 0,0 0 59 0 0,1-1-62 0 0,6 2 25 0 0,-1-1-23 0 0,-4 0-41 0 0,-3-1 30 0 0,1 12 217 0 0,3-10-276 0 0,2-5-150 0 0,2 4 91 0 0,-6-1-41 0 0,-1 4-26 0 0,0-2 91 0 0,0 35 823 0 0,0-33-870 0 0,0 2-34 0 0,0-14-285 0 0,0-3-42 0 0,0 0 54 0 0,0 0 24 0 0,0 0-37 0 0,0 0-15 0 0,0 0-39 0 0,0 0-42 0 0,0 0-48 0 0,0 0-51 0 0,0 0-49 0 0,0 0-42 0 0,0 0-38 0 0,0 0-129 0 0,0 0-36 0 0,0 0-1335 0 0</inkml:trace>
  <inkml:trace contextRef="#ctx0" brushRef="#br2" timeOffset="138754.23">17923 2509 7368 0 0,'0'0'165'0'0,"0"0"22"0"0,0 0 10 0 0,0 0 30 0 0,0 0 39 0 0,0 0 20 0 0,0 0 2 0 0,0 0-38 0 0,0 0-148 0 0</inkml:trace>
  <inkml:trace contextRef="#ctx0" brushRef="#br2" timeOffset="139018.94">18207 2572 7688 0 0,'0'0'166'0'0,"0"0"29"0"0,0 0 14 0 0,0 3-25 0 0,-1 0-154 0 0,1-1-29 0 0,0 0-1 0 0,0 0 1 0 0,0 0 0 0 0,0-1 0 0 0,0 1-1 0 0,0 0 1 0 0,1 0 0 0 0,-1 0-1 0 0,1-1 1 0 0,-1 1 0 0 0,1 1-1 0 0,5 1-13 0 0,-6-4 13 0 0,1 0 1 0 0,-1 0-1 0 0,1 0 0 0 0,-1 0 1 0 0,0 1-1 0 0,1-1 0 0 0,-1 0 1 0 0,0 0-1 0 0,1 1 0 0 0,-1-1 1 0 0,0 0-1 0 0,1 0 0 0 0,-1 1 1 0 0,0-1-1 0 0,1 0 0 0 0,-1 1 1 0 0,0-1-1 0 0,0 1 0 0 0,1-1 1 0 0,-1 0-1 0 0,-2 10 90 0 0,-3-4 60 0 0,1 0 4 0 0,1-1 37 0 0,3-4-165 0 0,0 0 1 0 0,0-1 0 0 0,0 1-1 0 0,-1 0 1 0 0,1 0 0 0 0,0-1-1 0 0,0 1 1 0 0,0 0 0 0 0,0-1-1 0 0,0 1 1 0 0,0 0 0 0 0,1 0-1 0 0,-1-1 1 0 0,0 1-1 0 0,0 0 1 0 0,0-1 0 0 0,1 1-1 0 0,-1 0-26 0 0,6 10 341 0 0,1-2-100 0 0,-5-6-161 0 0,0-1-1 0 0,0 1 1 0 0,0 0 0 0 0,0 1-1 0 0,-1-1 1 0 0,1 1-80 0 0,0 6 218 0 0,-1 1 74 0 0,-1 1-6 0 0,0 2-24 0 0,0-11-225 0 0,0-1 0 0 0,0 0 0 0 0,0 0-1 0 0,1 0 1 0 0,-1 0 0 0 0,1 0 0 0 0,-1 0 0 0 0,1 0 0 0 0,0 0-1 0 0,0 0 1 0 0,0-1 0 0 0,1 3-37 0 0,6 5 234 0 0,-2-1-72 0 0,-1-1-40 0 0,-4-5-88 0 0,0 0 0 0 0,-1 0-1 0 0,1 0 1 0 0,0 0 0 0 0,-1 1 0 0 0,0-1-1 0 0,1 0 1 0 0,-1 0 0 0 0,0 3-34 0 0,0 7 179 0 0,0 0 42 0 0,1-1-15 0 0,3-3-52 0 0,-2-4-94 0 0,0-1 1 0 0,1 0 0 0 0,-1 0 0 0 0,1 0-1 0 0,3 2-60 0 0,0 0 103 0 0,-4-2 50 0 0,-1 0-55 0 0,0 0-35 0 0,-1 1-29 0 0,0-1-3 0 0,1 0 24 0 0,9 10 235 0 0,-8-11-110 0 0,-1 0-48 0 0,0 2 20 0 0,-2 3-18 0 0,1-7-86 0 0,0 3 254 0 0,0-3-106 0 0,3 0-48 0 0,5 0 79 0 0,-10 0-66 0 0,-4 0 52 0 0,21-4-22 0 0,-4-5-59 0 0,-8 6-35 0 0,-3 1-29 0 0,-1 1-63 0 0,1 0 0 0 0,0 0-1 0 0,1 0 1 0 0,-1 0-1 0 0,0 0 1 0 0,0 0 0 0 0,0 0-1 0 0,1 0 1 0 0,-1 0-1 0 0,0 0 1 0 0,1 0 0 0 0,-1 0-1 0 0,1 0 1 0 0,-1 0-1 0 0,1 0 1 0 0,-1 1 0 0 0,1-1-1 0 0,0 0-4 0 0,15-9 46 0 0,-7 6-36 0 0,-8 4-8 0 0,0-1 1 0 0,0 1-1 0 0,0-1 0 0 0,0 0 0 0 0,-1 1 0 0 0,1-1 0 0 0,0 0 1 0 0,0 0-1 0 0,-1 1 0 0 0,1-1 0 0 0,0 0 0 0 0,-1 0 1 0 0,1 0-1 0 0,-1 0 0 0 0,1 0 0 0 0,-1 0 0 0 0,0 0 0 0 0,1 0 1 0 0,-1 0-1 0 0,0 0 0 0 0,0 0 0 0 0,1 0 0 0 0,-1 0 1 0 0,0 0-1 0 0,0 0 0 0 0,0-1-2 0 0,0 0 6 0 0,0-1 0 0 0,0 1 1 0 0,1 0-1 0 0,-1 0 0 0 0,1-1 0 0 0,0 1 1 0 0,-1 0-1 0 0,1-1-6 0 0,26-28 10 0 0,-15 7-14 0 0,-8 16-24 0 0,-4 6 8 0 0,1 0-1 0 0,0 0 0 0 0,-1 0 0 0 0,1-1 0 0 0,-1 1 0 0 0,1 0 0 0 0,-1 0 0 0 0,0-1 0 0 0,0 1 0 0 0,0 0 0 0 0,-1-1 21 0 0,3-12-122 0 0,11 5-70 0 0,-4-3 62 0 0,-5 5-1 0 0,-2 3-219 0 0,-1 2 100 0 0,0 1 117 0 0,-1 0 37 0 0,0 0-14 0 0,1-2 0 0 0,0 3 41 0 0,1-1-42 0 0,5-4-181 0 0,-4 4 152 0 0,0 1-37 0 0,0 0-4 0 0,0-1-37 0 0,-1 1-43 0 0,1 1-46 0 0,-1-1-51 0 0,0 0-48 0 0,0 1-41 0 0,0-1-37 0 0,0 1-138 0 0,0 0-36 0 0,4 0-1444 0 0</inkml:trace>
  <inkml:trace contextRef="#ctx0" brushRef="#br2" timeOffset="139389.59">18696 2762 5696 0 0,'1'-1'50'0'0,"0"1"-40"0"0,4-1-44 0 0,-1 1 82 0 0,-2 1 16 0 0,0 0 36 0 0,-1 0 43 0 0,1 0 49 0 0,4 6-150 0 0,-1-3 21 0 0,-3-2 65 0 0,-2-2 148 0 0,3 0 251 0 0,7 0 17 0 0,-7 0-7 0 0,-3 0-55 0 0,3 0-30 0 0,7-2-72 0 0,1-4-91 0 0,-10 5-241 0 0,1 0 0 0 0,-1 0 0 0 0,1 1-1 0 0,0-1 1 0 0,-1 0 0 0 0,1 1-1 0 0,0-1 1 0 0,0 0 0 0 0,0 1 0 0 0,-1 0-1 0 0,2 0-47 0 0,2-3 276 0 0,-1-1-171 0 0,-1 0-23 0 0,1 0-1 0 0,0 0 1 0 0,0 1 0 0 0,0 0 0 0 0,2-1-82 0 0,0 1 86 0 0,-1 1-33 0 0,7-4 72 0 0,-7 2-40 0 0,1-2 46 0 0,11-5 21 0 0,-15 10-145 0 0,-1 1 0 0 0,1-1 0 0 0,-1 1 0 0 0,1-1 1 0 0,-1 0-1 0 0,0 1 0 0 0,1-1 0 0 0,-1 0 0 0 0,0 0 0 0 0,1 0 0 0 0,-1 0 1 0 0,0 0-1 0 0,0-1 0 0 0,0 1 0 0 0,0 0 0 0 0,0 0 0 0 0,0-1 0 0 0,-1 1 0 0 0,1 0 1 0 0,0-1-1 0 0,-1 1 0 0 0,1-1 0 0 0,-1 1 0 0 0,1-1 0 0 0,-1 1 0 0 0,0-1 1 0 0,1 0-1 0 0,-1 0-7 0 0,2-14 53 0 0,3 8-43 0 0,-4 6-9 0 0,0 1 0 0 0,0-1 0 0 0,0 1 0 0 0,0-1 0 0 0,0 1 0 0 0,-1-1 0 0 0,1 1 0 0 0,-1-1 0 0 0,1 0 0 0 0,-1 1 0 0 0,0-3-1 0 0,-2-1 43 0 0,-9-8-32 0 0,9-3-11 0 0,2 15 1 0 0,0 0 0 0 0,0 0-1 0 0,0 1 1 0 0,0-1 0 0 0,0 0 0 0 0,0 0 0 0 0,0 0 0 0 0,-1 0 0 0 0,1 0 0 0 0,0 1 0 0 0,0-1 0 0 0,-1 0 0 0 0,1 0 0 0 0,-1 0-1 0 0,0 0 5 0 0,1 1-1 0 0,-1 0 1 0 0,1 0-1 0 0,-1-1 1 0 0,0 1 0 0 0,1 0-1 0 0,-1 0 1 0 0,0-1 0 0 0,1 1-1 0 0,-1 0 1 0 0,0 0-1 0 0,1 0 1 0 0,-1 0 0 0 0,0 0-1 0 0,1 0-4 0 0,0 0 0 0 0,-3 0 99 0 0,3 0 20 0 0,-3 0-13 0 0,1 0-93 0 0,1 1 0 0 0,-1-1-1 0 0,0 1 1 0 0,0-1 0 0 0,1 1 0 0 0,-1-1-1 0 0,0 1 1 0 0,1 0 0 0 0,-1 0-1 0 0,1 0 1 0 0,-1 0 0 0 0,1 0 0 0 0,-1 0-1 0 0,1 0 1 0 0,-1 1-13 0 0,-2 4 96 0 0,3 1-63 0 0,1-1-7 0 0,-11 16 73 0 0,3-7-1 0 0,2-2 14 0 0,-1 0 36 0 0,-22 21 191 0 0,21-17-221 0 0,-10 31 279 0 0,15-39-340 0 0,-5 14 168 0 0,6-19-178 0 0,0 0-1 0 0,1 0 1 0 0,-1 1 0 0 0,1-1-1 0 0,0 2-46 0 0,0 9 126 0 0,1-7-60 0 0,0 9 39 0 0,4 6-30 0 0,-4-21-69 0 0,1-1-1 0 0,0 1 1 0 0,0 0-1 0 0,0-1 1 0 0,0 1 0 0 0,0 0-1 0 0,0-1 1 0 0,0 1-1 0 0,0-1 1 0 0,2 1-6 0 0,12 9 72 0 0,-3-6-28 0 0,5 5-1 0 0,-16-9-41 0 0,-1-1 0 0 0,0 0 0 0 0,0 0 0 0 0,1 1 0 0 0,-1-1 0 0 0,0 0 0 0 0,0 0 0 0 0,1 0 0 0 0,-1 1 0 0 0,0-1 0 0 0,0 0 0 0 0,1 0 1 0 0,-1 0-1 0 0,0 0 0 0 0,1 0 0 0 0,-1 0 0 0 0,0 0 0 0 0,1 0 0 0 0,-1 0 0 0 0,0 0 0 0 0,1 0 0 0 0,-1 0 0 0 0,0 0 0 0 0,1 0 0 0 0,-1 0 0 0 0,0 0-2 0 0,6 0-65 0 0,0 0 67 0 0,24 0 196 0 0,-16 0-164 0 0,-6 0-68 0 0,1 0-55 0 0,0 0-85 0 0,-1 0-95 0 0,0 0-112 0 0,-4 0 143 0 0,-1 0-34 0 0,-1 0-69 0 0,0 0-54 0 0,-1 0-48 0 0,1 0-40 0 0,0 0-145 0 0,0 0-40 0 0,0 0-174 0 0,1 0-464 0 0</inkml:trace>
  <inkml:trace contextRef="#ctx0" brushRef="#br2" timeOffset="139997.59">19532 2667 7632 0 0,'0'0'166'0'0,"0"0"29"0"0,-3 0 14 0 0,-1 0-138 0 0,4-1-68 0 0,0 1 1 0 0,0 0-1 0 0,-1 0 0 0 0,1 0 1 0 0,0 0-1 0 0,0 0 0 0 0,0 0 1 0 0,-1 0-1 0 0,1 0 0 0 0,0 0 0 0 0,0 0 1 0 0,-1 0-1 0 0,1 0 0 0 0,0 0 1 0 0,0 0-1 0 0,0 0 0 0 0,-1 0 1 0 0,1 0-1 0 0,0 0 0 0 0,0 1 0 0 0,0-1 1 0 0,-1 0-1 0 0,1 0 0 0 0,0 0 1 0 0,0 0-1 0 0,0 0 0 0 0,0 0 1 0 0,-1 1-1 0 0,1-1 0 0 0,0 0 1 0 0,0 0-1 0 0,0 0 0 0 0,0 1 0 0 0,0-1 1 0 0,-1 0-1 0 0,1 0 0 0 0,0 0 1 0 0,0 1-4 0 0,-2 27 25 0 0,2-20 72 0 0,0 1 73 0 0,0 0 61 0 0,0 0 49 0 0,0 4 144 0 0,0 23 900 0 0,0-20-793 0 0,0-2-127 0 0,0-1-97 0 0,0-8-122 0 0,2 1-36 0 0,0-1-7 0 0,3 3 24 0 0,1 4 69 0 0,-4-3-21 0 0,-2-1 39 0 0,-4 2 93 0 0,0-4-252 0 0,3-5-85 0 0,0 0 1 0 0,1 0-1 0 0,-1-1 0 0 0,0 1 1 0 0,1 0-1 0 0,-1 0 1 0 0,1 0-1 0 0,-1-1 1 0 0,1 1-1 0 0,0 0 0 0 0,-1 0 1 0 0,1 0-1 0 0,0 0 1 0 0,-1 0-1 0 0,1 0 1 0 0,0 0-1 0 0,0 0 0 0 0,0 0 1 0 0,0 0-1 0 0,0 0 1 0 0,0 0-1 0 0,0 0 1 0 0,0 0-1 0 0,1-1 0 0 0,-1 1 1 0 0,0 0-1 0 0,1 0-9 0 0,9 12 146 0 0,-7-10-16 0 0,-3 0-63 0 0,0 4-54 0 0,0 1 36 0 0,0 6 49 0 0,0-7-93 0 0,0-1-33 0 0,0-4-45 0 0,0-2-36 0 0,0 0-175 0 0,0 0 130 0 0,0 0 60 0 0,0 0-37 0 0,0 0-12 0 0,0 0-38 0 0,0 0-42 0 0,0 0-47 0 0,0 0-52 0 0,0 0-47 0 0,0 0-42 0 0,0 0-37 0 0,0 0-132 0 0,0 0-35 0 0,0 0-1360 0 0</inkml:trace>
  <inkml:trace contextRef="#ctx0" brushRef="#br2" timeOffset="140407.44">19642 2620 8288 0 0,'0'0'190'0'0,"0"2"28"0"0,0-1-209 0 0,0-1 1 0 0,0 0-1 0 0,0 1 1 0 0,0-1-1 0 0,0 1 1 0 0,0-1-1 0 0,0 1 1 0 0,0-1-1 0 0,0 0 1 0 0,0 1-1 0 0,1-1 1 0 0,-1 1-1 0 0,0-1 1 0 0,0 0-1 0 0,0 1 1 0 0,0-1-1 0 0,1 0 0 0 0,-1 1 1 0 0,0-1-1 0 0,0 0 1 0 0,1 1-1 0 0,-1-1 1 0 0,0 0-1 0 0,1 1 1 0 0,-1-1-1 0 0,0 0 1 0 0,1 0-1 0 0,-1 1 1 0 0,0-1-1 0 0,1 0 1 0 0,-1 0-10 0 0,7 5 123 0 0,-1 6-76 0 0,1 7-55 0 0,-11-8-14 0 0,-1 2 43 0 0,7-3 85 0 0,2-2 82 0 0,3 0 62 0 0,-6-6-161 0 0,1 1-1 0 0,0 0 1 0 0,-1 0-1 0 0,1-1 1 0 0,-1 1-1 0 0,1 0 1 0 0,-1 1-1 0 0,0-1 1 0 0,1 2-89 0 0,0 7 328 0 0,-1 2 60 0 0,0 2 82 0 0,-2 1 107 0 0,1-4-58 0 0,0-1 83 0 0,-3-2-287 0 0,-2-1-89 0 0,-2 9 106 0 0,8-6-47 0 0,4-2-114 0 0,-4-8-130 0 0,0 1 1 0 0,0-1 0 0 0,0 0 0 0 0,0 1 0 0 0,0 0 0 0 0,-1-1 0 0 0,1 1-1 0 0,-1-1 1 0 0,1 1 0 0 0,-1 0 0 0 0,1 1-42 0 0,-2 0 76 0 0,-1-1-43 0 0,-1 2 59 0 0,1-2-41 0 0,-1 2-36 0 0,3-4-18 0 0,0 1 1 0 0,0-1 0 0 0,0 0 0 0 0,0 0 0 0 0,0 0 0 0 0,0 0-1 0 0,0 0 1 0 0,0 0 0 0 0,0 0 0 0 0,0 1 0 0 0,0-1-1 0 0,0 0 1 0 0,0 0 0 0 0,0 0 0 0 0,0 0 0 0 0,0 0 0 0 0,0 0-1 0 0,0 1 1 0 0,0-1 0 0 0,0 0 0 0 0,0 0 0 0 0,0 0-1 0 0,0 0 1 0 0,0 0 0 0 0,0 0 0 0 0,0 0 0 0 0,1 0 0 0 0,-1 1-1 0 0,0-1 1 0 0,0 0 0 0 0,0 0 0 0 0,0 0 0 0 0,0 0-1 0 0,0 0 1 0 0,0 0 0 0 0,0 0 0 0 0,0 0 0 0 0,1 0-1 0 0,-1 0 1 0 0,0 0 2 0 0,1 1 7 0 0,1-1 40 0 0,0-1 56 0 0,0 1 70 0 0,-1-1-12 0 0,0 0 42 0 0,0 1 46 0 0,0-1 50 0 0,10-12-270 0 0,-9-3 35 0 0,-2 9-51 0 0,0 5-12 0 0,0 0-1 0 0,0-1 0 0 0,0 1 1 0 0,0 0-1 0 0,0 0 0 0 0,0 0 1 0 0,1 0-1 0 0,-1 0 0 0 0,1-1 1 0 0,0 0-2 0 0,9-15 1 0 0,-6 5-2 0 0,0-3-38 0 0,7 0-84 0 0,-10 15 103 0 0,1-1-1 0 0,-1 0 1 0 0,1 0 0 0 0,-1 0 0 0 0,0 0 0 0 0,0 0 0 0 0,0 0-1 0 0,0 0 1 0 0,0 0 0 0 0,-1-1 0 0 0,1 1 0 0 0,0 0 21 0 0,6-16-147 0 0,-6 16 127 0 0,1 0 1 0 0,-1 0 0 0 0,1 1 0 0 0,0-1 0 0 0,0 1-1 0 0,-1 0 1 0 0,1-1 0 0 0,2 1 19 0 0,8-8-122 0 0,1-5-44 0 0,-7 3 67 0 0,7-10-99 0 0,-1 11 17 0 0,-2 5 36 0 0,-1 1 36 0 0,7-6 23 0 0,7-3 3 0 0,-9 9-31 0 0,1 5 86 0 0,-7 0 14 0 0,-7-2 10 0 0,0 1 0 0 0,0 0 0 0 0,0 0 1 0 0,-1 0-1 0 0,1 0 0 0 0,0 1 0 0 0,0-1 0 0 0,0 0 1 0 0,0 0-1 0 0,-1 0 0 0 0,1 1 0 0 0,0-1 0 0 0,0 0 1 0 0,0 1 3 0 0,6 10-52 0 0,0 3 39 0 0,-5-10 14 0 0,14 28-12 0 0,-15-31 6 0 0,-1 1 1 0 0,1 0-1 0 0,-1 0 0 0 0,0 0 1 0 0,1 0-1 0 0,-1 0 0 0 0,0 0 1 0 0,0 0-1 0 0,0 0 0 0 0,0 0 1 0 0,-1 1 4 0 0,1-1 0 0 0,0-1 1 0 0,0 1 0 0 0,0 0 0 0 0,0 0-1 0 0,0 0 1 0 0,0 0 0 0 0,1 0 0 0 0,-1 0 0 0 0,1-1-1 0 0,-1 1 1 0 0,1 1-1 0 0,4 5 22 0 0,-4-7-19 0 0,0 1 1 0 0,0-1-1 0 0,0 1 1 0 0,-1-1-1 0 0,1 1 1 0 0,0-1-1 0 0,-1 1 1 0 0,1-1-1 0 0,-1 1 1 0 0,1 0-1 0 0,-1-1 1 0 0,0 1-1 0 0,0 0 1 0 0,0 0-4 0 0,0 76 371 0 0,0-76-368 0 0,0 0 1 0 0,1-1 0 0 0,-1 1 0 0 0,0 0 0 0 0,1-1 0 0 0,-1 1 0 0 0,1 0 0 0 0,-1-1 0 0 0,1 1 0 0 0,0-1 0 0 0,-1 1 0 0 0,1-1 0 0 0,0 0 0 0 0,0 1-1 0 0,0-1 1 0 0,0 0 0 0 0,1 1 0 0 0,-1-1-4 0 0,3 6 75 0 0,-5 2-55 0 0,1-6-8 0 0,0 10-19 0 0,0-10-78 0 0,0-3 19 0 0,0 0-67 0 0,0 0-78 0 0,0 0 61 0 0,0 0-35 0 0,0 0-38 0 0,0 0-36 0 0,0 0-353 0 0,0 0 82 0 0,0 0-49 0 0,0 0-685 0 0,0 0-541 0 0,0 0-1027 0 0</inkml:trace>
  <inkml:trace contextRef="#ctx0" brushRef="#br2" timeOffset="140680.41">20321 2336 10136 0 0,'2'0'230'0'0,"-2"0"-191"0"0,8-2 61 0 0,-4 3 30 0 0,-2 1-16 0 0,0-1 42 0 0,-2-1-156 0 0,6 7 161 0 0,-2-1-83 0 0,-1 2-32 0 0,-3-1-32 0 0,0-5-16 0 0,0-1 1 0 0,0 1 0 0 0,0-1 0 0 0,0 1 0 0 0,1-1-1 0 0,-1 1 1 0 0,0-1 0 0 0,1 1 0 0 0,-1-1 0 0 0,1 1 1 0 0,4 6 41 0 0,-2-3 27 0 0,-1 0 34 0 0,0 1 34 0 0,-1 1 35 0 0,-1 6 204 0 0,-1-2-85 0 0,1 0-59 0 0,1 20 282 0 0,2-18-260 0 0,1 4-11 0 0,-2-11-135 0 0,0 1 0 0 0,0-1 0 0 0,-1 1 0 0 0,0 0 0 0 0,-1 0 0 0 0,1-1-107 0 0,-1 67 884 0 0,0-4-66 0 0,0-22-330 0 0,0 0-57 0 0,0-6-125 0 0,0 1-54 0 0,0 3-61 0 0,0 2-68 0 0,0-46-121 0 0,0 0 0 0 0,0 0 1 0 0,0 0-1 0 0,0 0 0 0 0,0 0 1 0 0,-1 1-1 0 0,1-1 0 0 0,0 0 1 0 0,-1 0-1 0 0,1 0 0 0 0,0 0 1 0 0,-1 0-1 0 0,1 0 0 0 0,-1 0 1 0 0,0 0-1 0 0,1 0 0 0 0,-1 0-2 0 0,-6 12 32 0 0,6-9-36 0 0,0 1 0 0 0,1 0 1 0 0,-1 0-1 0 0,1 0 0 0 0,0 2 4 0 0,0-6-66 0 0,0 1 33 0 0,0 1 24 0 0,0-1-22 0 0,0 0-88 0 0,0-1 1 0 0,0 0-49 0 0,0 1-56 0 0,0 0-66 0 0,0-2 22 0 0,-1 0 2 0 0,1 0-52 0 0,-1 0 116 0 0,0 0-34 0 0,0 0-36 0 0,0 0-34 0 0,-1 0-396 0 0,0 0 109 0 0,1 0-48 0 0,-2 0-739 0 0,1 0-573 0 0,1 0-1093 0 0</inkml:trace>
  <inkml:trace contextRef="#ctx0" brushRef="#br2" timeOffset="140901.64">20321 2809 9504 0 0,'0'0'216'0'0,"0"0"32"0"0,0 0 9 0 0,0 0-109 0 0,2 0-77 0 0,11-3 37 0 0,-5-2 22 0 0,2 0 127 0 0,4 2 92 0 0,-1 1 2 0 0,-3-4-73 0 0,-2 1-97 0 0,2 1 17 0 0,-1 0-43 0 0,1 0-14 0 0,5 0 17 0 0,2-1 12 0 0,4-6 62 0 0,8 6-102 0 0,-13 1-85 0 0,-9 1-26 0 0,-1 2 0 0 0,1-1-1 0 0,0 1 1 0 0,-1 0 0 0 0,1 0 0 0 0,0 1-19 0 0,0 0 11 0 0,0-1 1 0 0,-1 0 0 0 0,1 0 0 0 0,0-1 0 0 0,-1 1 0 0 0,1-2-12 0 0,9-1 1 0 0,13-1-1 0 0,-22 2-25 0 0,-3 0-63 0 0,-2 2-19 0 0,1-1-53 0 0,-1 1-63 0 0,1 0-74 0 0,-1 0 1 0 0,1 1-49 0 0,0-1-43 0 0,0 1-38 0 0,0 0-127 0 0,1 0-37 0 0,7-1-1312 0 0</inkml:trace>
  <inkml:trace contextRef="#ctx0" brushRef="#br2" timeOffset="141318.69">20810 2872 7200 0 0,'0'0'165'0'0,"0"0"22"0"0,0 0 6 0 0,2 0-28 0 0,5 0-114 0 0,-3 0 20 0 0,-2 0 72 0 0,-2 0 164 0 0,3-3 277 0 0,8-5-57 0 0,-3 4-216 0 0,-1 3 41 0 0,-1-1 132 0 0,8-9-13 0 0,-2 8-66 0 0,-7 1 12 0 0,8-9-62 0 0,0 6-31 0 0,-7-6-4 0 0,1 7-103 0 0,7-2-16 0 0,-12 5-166 0 0,1 0-1 0 0,-1 0 1 0 0,0 0-1 0 0,1 0 1 0 0,-1 0-1 0 0,0 0 1 0 0,0-1-1 0 0,1 0-34 0 0,2-8 170 0 0,8 5-30 0 0,4-9-69 0 0,-5-1-42 0 0,-7 2-19 0 0,6 7 33 0 0,-11 6-42 0 0,1-1-1 0 0,-1 0 1 0 0,0 0 0 0 0,1 0 0 0 0,-1 1-1 0 0,0-1 1 0 0,0 0 0 0 0,0 0 0 0 0,1 0 0 0 0,-1 0-1 0 0,0 1 1 0 0,0-1 0 0 0,0 0 0 0 0,-1-1-1 0 0,1 1 0 0 0,0 0 1 0 0,0 1 0 0 0,0-1 0 0 0,0 0-1 0 0,0 0 1 0 0,1 0 0 0 0,-1 0 0 0 0,0 1-1 0 0,0-1 1 0 0,0 0 0 0 0,1 0 0 0 0,-1 0-1 0 0,0 0 1 0 0,1 0-1 0 0,10-4 43 0 0,-11 5-43 0 0,0-1 1 0 0,0 1-1 0 0,0 0 0 0 0,1-1 1 0 0,-1 1-1 0 0,0 0 0 0 0,0-1 1 0 0,0 1-1 0 0,0 0 0 0 0,0-1 1 0 0,0 1-1 0 0,1 0 0 0 0,-1-1 1 0 0,0 1-1 0 0,0 0 0 0 0,0-1 1 0 0,0 1-1 0 0,0 0 0 0 0,0-1 1 0 0,-1 1-1 0 0,1 0 0 0 0,0-1 1 0 0,0 1-1 0 0,0 0 0 0 0,0-1 1 0 0,0 1-1 0 0,0 0 1 0 0,-1-1-1 0 0,1 1 0 0 0,0 0 1 0 0,0-1-1 0 0,-7-3-1 0 0,6 3 2 0 0,1 1-1 0 0,0 0 1 0 0,-1 0-1 0 0,1 0 0 0 0,0-1 1 0 0,-1 1-1 0 0,1 0 0 0 0,0 0 1 0 0,-1-1-1 0 0,1 1 0 0 0,0 0 1 0 0,-1-1-1 0 0,1 1 0 0 0,0 0 1 0 0,0-1-1 0 0,-1 1 0 0 0,1 0 1 0 0,0-1-1 0 0,0 1 0 0 0,0-1 1 0 0,0 1-1 0 0,0 0 0 0 0,-1-1 1 0 0,1 1-1 0 0,0-1 0 0 0,0 1 1 0 0,0-1-1 0 0,0 1 1 0 0,0 0-1 0 0,0-1 0 0 0,0 1 0 0 0,1-1 1 0 0,-1 1 0 0 0,0 0-1 0 0,0 0 1 0 0,0 0 0 0 0,0 0 0 0 0,0 0-1 0 0,0 0 1 0 0,0 0 0 0 0,0 0 0 0 0,0 0-1 0 0,0 0 1 0 0,0-1 0 0 0,0 1 0 0 0,0 0-1 0 0,0 0 1 0 0,0 0 0 0 0,0 0 0 0 0,0 0-1 0 0,0 0 1 0 0,0 0 0 0 0,0 0 0 0 0,-1 0-1 0 0,1 0 1 0 0,0-1 0 0 0,0 1 0 0 0,0 0-1 0 0,0 0 1 0 0,0 0 0 0 0,0 0 0 0 0,0 0-1 0 0,0 0 1 0 0,0 0 0 0 0,0 0 0 0 0,0 0-1 0 0,0 0 1 0 0,0 0 0 0 0,0 0 0 0 0,0 0-1 0 0,-1 0 1 0 0,1 0 0 0 0,0 0 0 0 0,0 0-1 0 0,0 0 1 0 0,0 0 0 0 0,0 0 0 0 0,0 0-1 0 0,0 0 1 0 0,0 0 0 0 0,0 0 0 0 0,0 0-1 0 0,-1 0 1 0 0,1 0 0 0 0,0 0 0 0 0,0 0-1 0 0,0 0 1 0 0,0 0 0 0 0,0 0-1 0 0,-45 0 64 0 0,29 3-53 0 0,-27 18-7 0 0,23-11 45 0 0,15-6-33 0 0,0 0 0 0 0,0 0 0 0 0,0 0 0 0 0,0 0 1 0 0,1 1-1 0 0,-2 2-16 0 0,-6 6 26 0 0,9-10-8 0 0,1 0 0 0 0,0 0 0 0 0,-1 0 1 0 0,1 0-1 0 0,0 1 0 0 0,0 0-18 0 0,0 0 15 0 0,1-1 0 0 0,-1 1-1 0 0,0-1 1 0 0,-1 0-1 0 0,1 0 1 0 0,-2 1-15 0 0,1 0 10 0 0,0 0-1 0 0,-1 1 1 0 0,1-1-1 0 0,1 1 1 0 0,-1 0 0 0 0,1 0-1 0 0,0 0 1 0 0,-1 1-10 0 0,-6 14-2 0 0,4-12 2 0 0,4-6 5 0 0,0-1 1 0 0,1 0-1 0 0,-1 1 0 0 0,0-1 0 0 0,0 1 0 0 0,1-1 1 0 0,-1 1-1 0 0,1 0 0 0 0,-1-1 0 0 0,1 1 0 0 0,-1 0 0 0 0,1-1 1 0 0,0 1-1 0 0,0 0-5 0 0,0 5 12 0 0,0-5-5 0 0,-1 0-1 0 0,1 0 1 0 0,0 0 0 0 0,1 1 0 0 0,-1-1 0 0 0,0 0 0 0 0,1 0 0 0 0,-1 0 0 0 0,1 0 0 0 0,0 1-7 0 0,12 13 14 0 0,3-4-32 0 0,10 2-81 0 0,-21-11 69 0 0,4 0-222 0 0,17-2-127 0 0,-18-1 206 0 0,-1-1-77 0 0,-1 1-104 0 0,-3 0 128 0 0,-1 0-36 0 0,0 0-60 0 0,0 0-47 0 0,0 0-41 0 0,0 0-37 0 0,0 0-130 0 0,0 0-35 0 0,4 0-1352 0 0</inkml:trace>
  <inkml:trace contextRef="#ctx0" brushRef="#br2" timeOffset="141830.54">21551 2698 7976 0 0,'0'0'174'0'0,"0"0"29"0"0,-3 0 14 0 0,-10-2-26 0 0,-2-9-152 0 0,5 9-22 0 0,4 4 46 0 0,-2 3 99 0 0,-2 1 160 0 0,-4-4 116 0 0,8-1-231 0 0,-7 3 607 0 0,9-1-526 0 0,2-1-200 0 0,1 0-36 0 0,-1 0-40 0 0,1 0-49 0 0,-1 3 128 0 0,2-4-69 0 0,-1-1 0 0 0,1 1-1 0 0,0 0 1 0 0,0-1 0 0 0,-1 1-1 0 0,1 0 1 0 0,0-1 0 0 0,-1 1-1 0 0,1-1 1 0 0,-1 1 0 0 0,1-1-1 0 0,-1 1 1 0 0,1-1-1 0 0,-1 1 1 0 0,1-1 0 0 0,-1 0-1 0 0,0 1 1 0 0,1-1 0 0 0,-1 0-1 0 0,0 1 1 0 0,1-1 0 0 0,-1 0-22 0 0,-4 3 86 0 0,4-3-62 0 0,0 1 1 0 0,0 0-1 0 0,-1 0 1 0 0,1-1-1 0 0,0 1 1 0 0,1 0-1 0 0,-1 0 1 0 0,0 0-1 0 0,0 0 1 0 0,0 0-1 0 0,1 1 1 0 0,-1-1-1 0 0,0 0 1 0 0,1 0-1 0 0,-1 0 1 0 0,1 1-1 0 0,-1-1 1 0 0,1 0 0 0 0,0 0-1 0 0,-1 1 1 0 0,1-1-1 0 0,0 0 1 0 0,0 1-25 0 0,-2 3 228 0 0,-1-2-186 0 0,1-1-1 0 0,-1 0 0 0 0,1 0 0 0 0,0 1 0 0 0,0-1 0 0 0,0 1 0 0 0,0-1 0 0 0,0 1 0 0 0,1 0 0 0 0,-1 0 0 0 0,1 0 1 0 0,-1 0-1 0 0,1 0-41 0 0,-1 21 305 0 0,1-16-215 0 0,1 17 148 0 0,3-14-158 0 0,10-5 0 0 0,-5-2-67 0 0,-6-3-13 0 0,-1 0 1 0 0,1 0-1 0 0,-1 0 0 0 0,1 0 0 0 0,-1 0 0 0 0,1-1 0 0 0,-1 1 1 0 0,1-1-1 0 0,-1 1 0 0 0,1-1 0 0 0,0 0 0 0 0,-1 1 0 0 0,1-1 1 0 0,0 0-1 0 0,45 0 64 0 0,-46 0-64 0 0,-1 0 1 0 0,1 0 0 0 0,-1 0 0 0 0,1 0 0 0 0,-1 0 0 0 0,1 0 0 0 0,-1 0 0 0 0,1 0-1 0 0,-1 0 1 0 0,1 0 0 0 0,-1 0 0 0 0,1 0 0 0 0,-1 0 0 0 0,1 0 0 0 0,-1-1-1 0 0,1 1 1 0 0,-1 0 0 0 0,0 0 0 0 0,1-1 0 0 0,-1 1 0 0 0,1 0 0 0 0,-1 0 0 0 0,0-1-1 0 0,1 1 1 0 0,-1-1 0 0 0,0 1 0 0 0,1 0 0 0 0,-1-1 0 0 0,0 1 0 0 0,1-1 0 0 0,-1 1-1 0 0,0-1 0 0 0,5-5 33 0 0,24-10 32 0 0,-19 11-56 0 0,-9 5-8 0 0,0 0-1 0 0,0-1 0 0 0,0 1 1 0 0,0 0-1 0 0,0-1 0 0 0,0 1 1 0 0,0-1-1 0 0,0 0 0 0 0,0 1 1 0 0,0-1-1 0 0,0 0 1 0 0,0 1-1 0 0,0-1 0 0 0,-1 0 1 0 0,1 0-1 0 0,0 0 0 0 0,0 0 1 0 0,-1 0-1 0 0,1 0 1 0 0,-1 0-1 0 0,1 0 0 0 0,-1 0 1 0 0,1 0-1 0 0,-1 0 0 0 0,0 0 1 0 0,1 0-1 0 0,-1-1 0 0 0,0 1 1 0 0,0 0-1 0 0,0 0 1 0 0,0 0-1 0 0,0 0 0 0 0,0-1 0 0 0,0 0 5 0 0,0 0-1 0 0,0 1 1 0 0,0-1-1 0 0,1 1 1 0 0,-1-1-1 0 0,0 1 1 0 0,1-1-1 0 0,-1 1 1 0 0,1-1-1 0 0,0 0-4 0 0,0 1 1 0 0,-1 0 0 0 0,1 0-1 0 0,0 0 1 0 0,0 0-1 0 0,-1 0 1 0 0,1 0 0 0 0,0 1-1 0 0,0-1 1 0 0,0 0 0 0 0,0 0-1 0 0,0 1 1 0 0,0-1 0 0 0,0 1-1 0 0,0-1 2 0 0,0 1 0 0 0,0 0 0 0 0,-1 0-1 0 0,1-1 1 0 0,0 1 0 0 0,0-1 0 0 0,0 1 0 0 0,0-1 0 0 0,-1 1 0 0 0,1-1 0 0 0,0 0 0 0 0,-1 1 0 0 0,1-1 0 0 0,0 0 0 0 0,-1 1 0 0 0,1-1 0 0 0,-1 0 0 0 0,1 0 0 0 0,-1 0 0 0 0,1 0 0 0 0,-1 1 0 0 0,0-1 0 0 0,1 0 0 0 0,-1 0 0 0 0,0 0 0 0 0,0 0 0 0 0,1 0 0 0 0,-1 0 0 0 0,0 0 0 0 0,0 0 0 0 0,0 0 0 0 0,0 0 0 0 0,-1 0 0 0 0,1 1 0 0 0,0-1 0 0 0,0-1-2 0 0,0-4 3 0 0,0 4 1 0 0,-1 1-1 0 0,1-1 0 0 0,0 1 0 0 0,1-1 1 0 0,-1 1-1 0 0,0-1 0 0 0,0 1 0 0 0,1-1 1 0 0,-1 1-1 0 0,1-1 0 0 0,-1 1 1 0 0,1-1-1 0 0,-1 1 0 0 0,1 0 0 0 0,0 0 1 0 0,0-1-4 0 0,11-21 11 0 0,-1 10 17 0 0,-9 10-86 0 0,1 9 0 0 0,7 20 36 0 0,-7-10-6 0 0,-2 1 0 0 0,0-1 0 0 0,-1 0 0 0 0,-1 11 28 0 0,0 7-20 0 0,1 108 20 0 0,0-135 0 0 0,1-1 0 0 0,0 0 0 0 0,0 0 0 0 0,0 1 0 0 0,2 3 0 0 0,3 14 0 0 0,-3-5 45 0 0,-2 3 75 0 0,-1 49 419 0 0,-1-49-390 0 0,1-1-53 0 0,0-6 2 0 0,0-7-45 0 0,1 0 0 0 0,-2 0 0 0 0,1-1 0 0 0,-1 1 0 0 0,-1 1-53 0 0,-1 3 22 0 0,-1 0 51 0 0,-2 8 112 0 0,-3 1 59 0 0,-12 19 292 0 0,4-19-253 0 0,14-18-251 0 0,0-1-1 0 0,0 1 0 0 0,-1-1 0 0 0,1 0 1 0 0,0 0-1 0 0,-2 0-31 0 0,2 0 21 0 0,-1 0-1 0 0,1 0 1 0 0,-1 0 0 0 0,1 0 0 0 0,0 1-1 0 0,-1 0-20 0 0,3-2 9 0 0,0 1 0 0 0,-1-1 0 0 0,1 1 0 0 0,-1-1 0 0 0,0 0 0 0 0,1 0 0 0 0,-1 0 0 0 0,0 0 0 0 0,0 0 0 0 0,0 0 0 0 0,0 0-9 0 0,-28 1 109 0 0,24-2-102 0 0,-22 0 100 0 0,18-3-107 0 0,6 1-24 0 0,-27-15-100 0 0,19 7-20 0 0,7 3 3 0 0,0-1-56 0 0,0-1-67 0 0,1-1-80 0 0,1 2 148 0 0,1 3-12 0 0,0 1 23 0 0,1 1-57 0 0,0 0-68 0 0,-1 0-78 0 0,2 0 16 0 0,-1 1-53 0 0,1 0-45 0 0,-1 0-40 0 0,1 0-148 0 0,0 0-39 0 0,0 0-178 0 0,0-2-480 0 0</inkml:trace>
  <inkml:trace contextRef="#ctx0" brushRef="#br2" timeOffset="142268.94">22072 2951 6016 0 0,'0'0'133'0'0,"2"-3"23"0"0,9-7 11 0 0,-8 7-57 0 0,1 2-57 0 0,5 2-59 0 0,-7-1 17 0 0,17-1 241 0 0,-7-1-41 0 0,1-5 163 0 0,-5 2 3 0 0,3 4-47 0 0,7-2 368 0 0,-7-1-301 0 0,-7 3-273 0 0,0-1-33 0 0,-1 1-40 0 0,-1-1-47 0 0,-2 2-11 0 0,6-2 278 0 0,-3 0-92 0 0,0 2-57 0 0,0 0-56 0 0,0 0-27 0 0,1-1 54 0 0,4-3 73 0 0,8-5 116 0 0,-8 5-134 0 0,1-3 70 0 0,-1-1 80 0 0,-6 7-281 0 0,-1 0 0 0 0,0 0 0 0 0,1-1 0 0 0,-1 1 0 0 0,1 0 0 0 0,-1 0-1 0 0,1 1 1 0 0,0-1 0 0 0,-1 0 0 0 0,1 0 0 0 0,0 1 0 0 0,0-1 0 0 0,-1 1 0 0 0,1 0 0 0 0,1-1-17 0 0,2-1 98 0 0,16-19 70 0 0,-16 15-162 0 0,-2 2 74 0 0,-2 0-38 0 0,-2-3 3 0 0,1 6-32 0 0,0-7 97 0 0,0 3-84 0 0,0 3-4 0 0,0-1 48 0 0,-3 0-4 0 0,-7-7-2 0 0,2 6 28 0 0,0 5-66 0 0,8-1-16 0 0,-10 0 84 0 0,8 0-87 0 0,1 0 0 0 0,0-1 0 0 0,-1 1 0 0 0,1 0 0 0 0,0 0 0 0 0,-1 0 0 0 0,1 1 0 0 0,0-1 0 0 0,-1 0 0 0 0,1 0 0 0 0,0 1 0 0 0,-1-1 0 0 0,1 1 1 0 0,0-1-1 0 0,-1 1-7 0 0,0 3 26 0 0,-3 2 20 0 0,-19 0 26 0 0,8 0-9 0 0,11-4-26 0 0,0 1 1 0 0,1 0-1 0 0,-1-1 1 0 0,1 2-1 0 0,0-1 1 0 0,-3 3-38 0 0,-6 9 112 0 0,10-10-83 0 0,3-4-20 0 0,0 0 0 0 0,0-1 0 0 0,-1 1-1 0 0,1 0 1 0 0,0-1 0 0 0,-1 1 0 0 0,1-1 0 0 0,0 1-1 0 0,-1-1 1 0 0,1 1 0 0 0,-1-1 0 0 0,1 1 0 0 0,-1-1-1 0 0,1 1 1 0 0,-1-1 0 0 0,0 1 0 0 0,1-1 0 0 0,-1 0-1 0 0,1 1 1 0 0,-1-1 0 0 0,0 0 0 0 0,0 0-9 0 0,-4 3 42 0 0,-6 5 55 0 0,7-3-29 0 0,-1 0-1 0 0,1 1 1 0 0,0 0-1 0 0,0 0 1 0 0,0 0-1 0 0,1 1 1 0 0,0 0-68 0 0,1-3 37 0 0,-2 11 78 0 0,5 7-15 0 0,-1-17-59 0 0,0-4-37 0 0,0-1 1 0 0,0 0-1 0 0,0 1 1 0 0,0-1-1 0 0,0 0 1 0 0,0 1-1 0 0,0-1 1 0 0,0 0-1 0 0,0 1 1 0 0,0-1-1 0 0,0 0 1 0 0,0 1-1 0 0,0-1 1 0 0,0 0-1 0 0,0 0 1 0 0,1 1-1 0 0,-1-1 1 0 0,0 0-1 0 0,0 1 1 0 0,0-1-1 0 0,0 0 1 0 0,1 0-1 0 0,-1 1 1 0 0,0-1-1 0 0,0 0 1 0 0,1 0-5 0 0,0 1 5 0 0,0 1 0 0 0,0-1 0 0 0,0 0 0 0 0,0 0 0 0 0,0 1 0 0 0,0-1 0 0 0,0 1 0 0 0,0-1 0 0 0,0 1 0 0 0,-1-1 0 0 0,1 1 0 0 0,-1-1 0 0 0,1 1 0 0 0,-1 0 0 0 0,0-1 0 0 0,1 1 1 0 0,-1 0-1 0 0,0 0-5 0 0,2 12 55 0 0,-1-12-52 0 0,-1-1-1 0 0,1 0 1 0 0,0 0 0 0 0,0 0 0 0 0,-1 0 0 0 0,1 0-1 0 0,0 0 1 0 0,0 0 0 0 0,0-1 0 0 0,0 1 0 0 0,0 0-1 0 0,0 0 1 0 0,1-1 0 0 0,-1 1 0 0 0,0-1 0 0 0,0 1-1 0 0,0-1 1 0 0,1 1-3 0 0,8 3 35 0 0,-6-2-33 0 0,-1 0 0 0 0,1 0 1 0 0,0-1-1 0 0,0 1 1 0 0,-1-1-1 0 0,1 0 0 0 0,0 0 1 0 0,0 0-1 0 0,0-1 1 0 0,3 1-3 0 0,-5-2 4 0 0,-1 1 0 0 0,1 1 0 0 0,0-1 0 0 0,0 0 0 0 0,-1 0 0 0 0,1 1 0 0 0,-1-1 0 0 0,1 1 1 0 0,0-1-1 0 0,-1 1 0 0 0,1 0 0 0 0,-1 0 0 0 0,1-1 0 0 0,-1 1-4 0 0,12 6 13 0 0,-10-6-8 0 0,0-1-1 0 0,-1 1 1 0 0,1 0-1 0 0,0-1 1 0 0,0 0 0 0 0,0 0-1 0 0,0 0 1 0 0,0 0-1 0 0,0 0 1 0 0,0 0-1 0 0,0-1 1 0 0,0 1 0 0 0,0-1-1 0 0,1 0-4 0 0,7-5 19 0 0,0 2-48 0 0,14 1-142 0 0,-20 2 82 0 0,0 1 43 0 0,8-2 16 0 0,-8 0-21 0 0,-2 1-16 0 0,0 0-39 0 0,0-1-60 0 0,0 1-64 0 0,1-1-77 0 0,-1 0-86 0 0,-1 2 65 0 0,-1-1-49 0 0,1 1-43 0 0,0-1-38 0 0,-1 1-134 0 0,1 0-37 0 0,4 0-1391 0 0</inkml:trace>
  <inkml:trace contextRef="#ctx0" brushRef="#br2" timeOffset="142592.91">22813 2919 7800 0 0,'0'0'174'0'0,"0"3"29"0"0,0 1-142 0 0,0 14 298 0 0,0 2-258 0 0,0-18 34 0 0,0-1 153 0 0,0 1 257 0 0,0 9 21 0 0,0-9-4 0 0,0-2-22 0 0,-2 0-10 0 0,-1 0 221 0 0,0 1-114 0 0,0-1-105 0 0,0 0-96 0 0,1 0-129 0 0,-1 0-60 0 0,1 0-54 0 0,-1 0-48 0 0,0 0-27 0 0,1 0-51 0 0,-2 0-41 0 0,0-1-59 0 0,-2-2-76 0 0,4 1 113 0 0,0-2 113 0 0,2 2-3 0 0,0 0 43 0 0,-3-3 35 0 0,-1-1-89 0 0,-1-1 1 0 0,1 0 0 0 0,0 1-1 0 0,-1-4-103 0 0,1 1 78 0 0,4 9-77 0 0,-4-17 108 0 0,5-13 5 0 0,-1 14-54 0 0,0-31 27 0 0,0 15 12 0 0,0 31-98 0 0,1-1 0 0 0,-1 0 0 0 0,0 0 0 0 0,1 1 0 0 0,-1-1 0 0 0,1 0 0 0 0,-1 0-1 0 0,1 1 1 0 0,0-1 0 0 0,0 1 0 0 0,-1-1 0 0 0,1 1 0 0 0,0-1 0 0 0,1 1-1 0 0,-1-1 1 0 0,0 1 0 0 0,0 0 0 0 0,1 0 0 0 0,-1-1-1 0 0,12-14-1 0 0,-8 5 1 0 0,-5 10 0 0 0,1 0-1 0 0,-1 0 0 0 0,0 0 0 0 0,1-1 0 0 0,-1 1 1 0 0,1 0-1 0 0,0 0 0 0 0,-1 0 0 0 0,1 0 0 0 0,0 0 1 0 0,-1 1-1 0 0,1-1 0 0 0,0 0 0 0 0,0 0 0 0 0,0 0 0 0 0,0 1 1 0 0,0-1-1 0 0,1 0 1 0 0,8-4-41 0 0,-8 4 36 0 0,1 0 0 0 0,-1 0 0 0 0,0 0 1 0 0,0 0-1 0 0,0-1 0 0 0,0 1 0 0 0,0-1 1 0 0,0 1-1 0 0,0-1 5 0 0,6-5-16 0 0,0 1-41 0 0,18-8-221 0 0,-20 12 216 0 0,-4 1 13 0 0,1 1 30 0 0,1 0-6 0 0,-1-1-38 0 0,0 0-40 0 0,0-2-61 0 0,2-1 18 0 0,1 0-44 0 0,2 1-48 0 0,2 1-53 0 0,6 2-189 0 0</inkml:trace>
  <inkml:trace contextRef="#ctx0" brushRef="#br2" timeOffset="143035.47">23539 2588 8536 0 0,'-13'-13'249'0'0,"10"8"-1"0"0,3 5-248 0 0,0-6 65 0 0,-2-2-38 0 0,-1 4-15 0 0,-5-13-14 0 0,3 10 79 0 0,0 4 81 0 0,-1 0 78 0 0,1-10 295 0 0,-6 0 21 0 0,10 12-338 0 0,0 0-40 0 0,-2-1 68 0 0,0 1-93 0 0,-1 1-90 0 0,0 0-20 0 0,2 0 71 0 0,-11-11 300 0 0,11 10-213 0 0,1 0-46 0 0,-1 0-39 0 0,0 0-32 0 0,-2 1 13 0 0,-1 1-56 0 0,4-1-5 0 0,0 1 34 0 0,-8-2 60 0 0,3-1-36 0 0,-8-9 88 0 0,10 9-41 0 0,1 1-63 0 0,-1 0-39 0 0,-1 2-26 0 0,2 0 22 0 0,3-1-29 0 0,-1 0 0 0 0,1-1 0 0 0,-1 1-1 0 0,1 0 1 0 0,-1 0 0 0 0,1 0 0 0 0,-1 0-1 0 0,1 0 1 0 0,-1 0 0 0 0,1 0 0 0 0,-1 1-1 0 0,1-1 1 0 0,-1 0 0 0 0,1 0 0 0 0,-1 0-1 0 0,1 0 1 0 0,-1 1 0 0 0,1-1 0 0 0,0 0-1 0 0,-1 0 1 0 0,1 1 0 0 0,-1-1 0 0 0,1 0-1 0 0,0 1 1 0 0,-1-1 0 0 0,1 0 0 0 0,0 1 0 0 0,-1-1-1 0 0,1 1 1 0 0,0-1 0 0 0,0 1 0 0 0,-1-1-2 0 0,-3 7 35 0 0,0-6-25 0 0,1 1-6 0 0,-6 13 49 0 0,-2-2-57 0 0,11-12 1 0 0,0 0 0 0 0,-1-1 0 0 0,1 1 1 0 0,-1-1-1 0 0,1 1 0 0 0,0-1 0 0 0,0 1 0 0 0,-1 0 0 0 0,1-1 1 0 0,0 1-1 0 0,0 0 0 0 0,0-1 0 0 0,0 1 0 0 0,-1 0 1 0 0,1-1-1 0 0,0 1 0 0 0,0 0 0 0 0,1-1 0 0 0,-1 1 0 0 0,0 0 1 0 0,0-1-1 0 0,0 1 0 0 0,0 0 0 0 0,0-1 3 0 0,1 3-5 0 0,-2 13-7 0 0,0-12 6 0 0,1 1 1 0 0,0-1-1 0 0,0 0 0 0 0,0 1 0 0 0,0-1 0 0 0,1 1 0 0 0,-1-1 0 0 0,1 0 1 0 0,1 4 5 0 0,3 0 0 0 0,-4-7 0 0 0,0 1 0 0 0,0-1 0 0 0,0 1 0 0 0,0-1 0 0 0,0 1 0 0 0,-1-1 0 0 0,1 1 0 0 0,-1-1 0 0 0,1 1 0 0 0,-1 0 0 0 0,0-1 0 0 0,0 1 0 0 0,1 0 0 0 0,-1-1 0 0 0,0 2 0 0 0,1 6 0 0 0,1 0 0 0 0,0-1 0 0 0,0 1 0 0 0,1 0 0 0 0,0-1 0 0 0,3 5 0 0 0,4 12 0 0 0,-9-22 0 0 0,-1 0 0 0 0,1 0 0 0 0,0 0 0 0 0,-1 1 0 0 0,0-1 0 0 0,0 0 0 0 0,0 1 0 0 0,0-1 0 0 0,2 15 0 0 0,4-5 0 0 0,-5-12 0 0 0,0 1 0 0 0,0-1 0 0 0,-1 1 0 0 0,1-1 0 0 0,0 1 0 0 0,-1-1 0 0 0,1 1 0 0 0,-1-1 0 0 0,0 1 0 0 0,1-1 0 0 0,-1 1 0 0 0,0-1 0 0 0,0 1 0 0 0,0 11 8 0 0,0-1 65 0 0,0 3 72 0 0,0 8 117 0 0,0-22-253 0 0,0-1-1 0 0,0 1 1 0 0,0-1 0 0 0,0 1 0 0 0,0-1 0 0 0,0 1 0 0 0,0-1 0 0 0,0 1 0 0 0,0-1 0 0 0,0 1 0 0 0,0-1 0 0 0,0 1 0 0 0,0-1 0 0 0,0 1 0 0 0,0-1 0 0 0,-1 0 0 0 0,1 1-1 0 0,0-1 1 0 0,0 1 0 0 0,-1-1 0 0 0,1 1 0 0 0,0-1 0 0 0,-1 0 0 0 0,1 1 0 0 0,0-1 0 0 0,-1 0 0 0 0,1 1 0 0 0,-1-1 0 0 0,1 0 0 0 0,0 1 0 0 0,-1-1 0 0 0,0 0-9 0 0,-5 5 180 0 0,-1 6 100 0 0,7-10-260 0 0,0 0 0 0 0,-1 0-1 0 0,1 0 1 0 0,-1 0 0 0 0,1 0 0 0 0,-1 0 0 0 0,0 0 0 0 0,1 0 0 0 0,-1 0-1 0 0,0-1 1 0 0,0 1 0 0 0,0 0 0 0 0,1 0 0 0 0,-1-1 0 0 0,0 1 0 0 0,-1 0-20 0 0,-16 8 348 0 0,-9 5 30 0 0,9-6-152 0 0,4-4-59 0 0,-8-4-74 0 0,14-1-61 0 0,-27 1 56 0 0,-12 0-12 0 0,43 0-162 0 0,0-1 74 0 0,-7-3 140 0 0,7 2-165 0 0,2 0-72 0 0,-1 1-89 0 0,1-1-111 0 0,0 2 106 0 0,1-1-35 0 0,-1 0-39 0 0,0 1-40 0 0,0-1-43 0 0,0 1-47 0 0,0 0-47 0 0,0-1-52 0 0,0 1-54 0 0,-1 0-55 0 0,-7 0-1384 0 0,-9 0-1138 0 0</inkml:trace>
  <inkml:trace contextRef="#ctx0" brushRef="#br2" timeOffset="143355.74">19390 2257 12096 0 0,'13'0'273'0'0,"-10"0"40"0"0,-3 0 21 0 0,0 0-143 0 0,0 0-92 0 0,-1 0-28 0 0,-1 0-43 0 0,-9 0-41 0 0,9 0-107 0 0</inkml:trace>
  <inkml:trace contextRef="#ctx0" brushRef="#br2" timeOffset="145421.54">23996 2099 4952 0 0,'0'0'108'0'0,"0"0"17"0"0,0 0 11 0 0,3 0-17 0 0,-2 0-164 0 0,1-1 59 0 0,2 1 66 0 0,1-1 73 0 0,1 1 80 0 0,-1 1 88 0 0,0 0 94 0 0,-1 2 103 0 0,6 7 38 0 0,-8-8-359 0 0,0-1-46 0 0,-1-1-41 0 0,1 1-33 0 0,2-1 10 0 0,1-1-58 0 0,-4 1 4 0 0,1 0 36 0 0,4 0 59 0 0,7 5 370 0 0,-9-2-323 0 0,0 0-90 0 0,0 1-100 0 0,-4-4 14 0 0,16 14 195 0 0,-11-12-143 0 0,-5-2-39 0 0,1 0 0 0 0,0 1 0 0 0,-1-1 1 0 0,1 0-1 0 0,0 1 0 0 0,-1-1 1 0 0,1 0-1 0 0,-1 1 0 0 0,1-1 0 0 0,-1 1 1 0 0,1-1-1 0 0,-1 1 0 0 0,1-1 1 0 0,-1 1-1 0 0,1-1 0 0 0,-1 1 0 0 0,0 0 1 0 0,1-1-1 0 0,-1 1 0 0 0,0-1 1 0 0,1 1-1 0 0,-1 0-12 0 0,2 4 50 0 0,1-1 5 0 0,0 1 0 0 0,0-1 0 0 0,1-1 0 0 0,-1 1 0 0 0,1 0 0 0 0,0-1-1 0 0,1 2-54 0 0,-1-2 54 0 0,0 0-1 0 0,0 1 0 0 0,0-1 0 0 0,-1 1 0 0 0,0 0 0 0 0,0 0 0 0 0,1 2-53 0 0,3 8 125 0 0,0-2-39 0 0,13 23 66 0 0,-17-32-128 0 0,-1 1 1 0 0,0-1 0 0 0,0 1-1 0 0,-1 0 1 0 0,1 0 0 0 0,-1 0-1 0 0,0 0 1 0 0,0 0-25 0 0,3 9 77 0 0,6 8 97 0 0,-4 0-38 0 0,-4-13-79 0 0,0-1 0 0 0,0 0 0 0 0,0 1 0 0 0,3 1-57 0 0,-3-3 66 0 0,1 0 0 0 0,-1 1 0 0 0,0-1 0 0 0,0 3-66 0 0,4 29 297 0 0,-5-8 336 0 0,-2 16-633 0 0,-1-7 338 0 0,1-22-126 0 0,-5 1-39 0 0,0-3-46 0 0,1 14 127 0 0,-5-8-4 0 0,4 5-2 0 0,4-19-131 0 0,-2 0 1 0 0,1 0-1 0 0,-1-1 1 0 0,1 1-1 0 0,-2-1 1 0 0,1 0 0 0 0,-5 4-118 0 0,-39 38 917 0 0,25-25-412 0 0,20-21-376 0 0,0-2-27 0 0,1 0-45 0 0,-6 0 16 0 0,6 0 0 0 0,2 0-3 0 0,0 3 4 0 0,0 7-47 0 0,0-7 26 0 0,0-3-10 0 0,0 0-87 0 0,0 0-27 0 0,0 0-42 0 0,0 0 17 0 0,0-3-96 0 0,0-7-176 0 0,0 8 200 0 0,0 1-37 0 0,0 1-70 0 0,0 0 92 0 0,0 0-36 0 0,0 0-40 0 0,0 0-36 0 0,0 0-393 0 0,0 0 99 0 0,0-1-51 0 0,0 0-748 0 0,0-4-586 0 0,0-4-1117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3:59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1 144 5344 0 0,'0'0'157'0'0,"0"1"-35"0"0,0 1 12 0 0,0-2-127 0 0,0 1 33 0 0,0 1 131 0 0,0 0 16 0 0,0 0 42 0 0,0 0 64 0 0,0 6 978 0 0,0-5-983 0 0,0-1-55 0 0,1 0-88 0 0,-1-1-71 0 0,1 1-84 0 0,-1 0-97 0 0,2 0 212 0 0,0 1 41 0 0,2 2 165 0 0,7 6 483 0 0,-8-8-604 0 0,-1-1-57 0 0,0 0-79 0 0,-1-2-53 0 0,0 2 257 0 0,0 0-59 0 0,0 0-53 0 0,-1-1-44 0 0,1 1-26 0 0,-1 0-36 0 0,-1 3 1 0 0,0-3 2 0 0,1-1 49 0 0,1 5 89 0 0,0-1-46 0 0,4 6 132 0 0,0-4-59 0 0,-3 0 11 0 0,-1 0 44 0 0,0 2 95 0 0,-1 1-236 0 0,0 3 78 0 0,0 35 652 0 0,0-29-566 0 0,2-8-129 0 0,4 2 21 0 0,-5-12-154 0 0,0 1-1 0 0,0-1 0 0 0,0 1 1 0 0,-1-1-1 0 0,1 1 1 0 0,0 0-1 0 0,-1-1 0 0 0,1 1 1 0 0,-1 0-1 0 0,0 0 1 0 0,1-1-1 0 0,-1 1 1 0 0,0 0-24 0 0,0 3 34 0 0,-1 1 37 0 0,2 21 403 0 0,1-18-351 0 0,3 0-56 0 0,-4-8-53 0 0,0 0 1 0 0,0 1 0 0 0,0-1 0 0 0,0 1 0 0 0,-1-1-1 0 0,1 1 1 0 0,0-1 0 0 0,-1 1 0 0 0,1 0-1 0 0,-1-1 1 0 0,0 1 0 0 0,0-1 0 0 0,0 1 0 0 0,1 0-15 0 0,-2 3-4 0 0,1-2 88 0 0,-1-1 72 0 0,0 0 58 0 0,-1-2 215 0 0,-1-4 299 0 0,1 1-315 0 0,0-1-68 0 0,0 1-175 0 0,1 0-62 0 0,1 1-75 0 0,-1 0-59 0 0,1 0-66 0 0,0 0-75 0 0,0-11 331 0 0,0 1-37 0 0,0-10 37 0 0,0-3-83 0 0,0-13-61 0 0,0 1 40 0 0,1 28-60 0 0,1 0 0 0 0,0 0 0 0 0,0 1 0 0 0,1-1 0 0 0,0 1 0 0 0,3-5 0 0 0,4-12 0 0 0,-9 22 0 0 0,0-1 0 0 0,1 0 0 0 0,-1 1 0 0 0,1-1 0 0 0,0 1 0 0 0,0 0 0 0 0,0-1 0 0 0,0 1 0 0 0,1 0 0 0 0,-1 0 0 0 0,1 1 0 0 0,2-3 0 0 0,1-1 0 0 0,-1 1 0 0 0,0-1 0 0 0,-1 0 0 0 0,1-1 0 0 0,0-2 0 0 0,-3 5 0 0 0,0 0 0 0 0,1 0 0 0 0,-1 1 0 0 0,1-1 0 0 0,0 1 0 0 0,0-1 0 0 0,0 1 0 0 0,0 0 0 0 0,1 0 0 0 0,-1 0 0 0 0,1 1 0 0 0,0-1 0 0 0,18-9 0 0 0,25-17-59 0 0,-35 20 54 0 0,-4 5 5 0 0,0 0 0 0 0,0 1 0 0 0,0-1 0 0 0,2 1 0 0 0,25-10 0 0 0,-27 9 0 0 0,0 1 0 0 0,0 1 0 0 0,0 0 0 0 0,0 0 0 0 0,1 0 0 0 0,-1 1 0 0 0,0 1 0 0 0,1-1 0 0 0,-1 1 0 0 0,2 1 0 0 0,-8-1 0 0 0,1 0 0 0 0,0 0 0 0 0,-1 0 0 0 0,1-1 0 0 0,-1 1 0 0 0,1-1 0 0 0,0 1 0 0 0,-1-1 0 0 0,1 0 0 0 0,-1 0 0 0 0,0 0 0 0 0,2-1 0 0 0,-2 1 0 0 0,1-1 0 0 0,-1 1 0 0 0,0 0 0 0 0,1 1 0 0 0,0-1 0 0 0,-1 0 0 0 0,1 1 0 0 0,-1-1 0 0 0,1 1 0 0 0,-1 0 0 0 0,1 0 0 0 0,1 0 0 0 0,5-1 0 0 0,-6 1 0 0 0,0 0 0 0 0,0-1 0 0 0,0 1 0 0 0,0 0 0 0 0,0 1 0 0 0,0-1 0 0 0,0 0 0 0 0,-1 1 0 0 0,1 0 0 0 0,0-1 0 0 0,1 2 0 0 0,4 2 0 0 0,-7-3-4 0 0,1 0 0 0 0,-1 0 1 0 0,0 0-1 0 0,1 0 0 0 0,0 0 0 0 0,-1-1 1 0 0,1 1-1 0 0,-1-1 0 0 0,1 1 0 0 0,-1-1 0 0 0,1 0 1 0 0,0 1-1 0 0,-1-1 0 0 0,1 0 4 0 0,-1 0-1 0 0,0 0 1 0 0,0 0-1 0 0,0 0 0 0 0,0 0 0 0 0,0 0 1 0 0,-1 0-1 0 0,1 0 0 0 0,0 0 0 0 0,0 0 0 0 0,0 1 1 0 0,0-1-1 0 0,-1 0 0 0 0,1 1 0 0 0,1-1 1 0 0,-2 1 1 0 0,0 0 0 0 0,1-1 0 0 0,-1 1-1 0 0,0-1 1 0 0,0 1 0 0 0,1 0-1 0 0,-1-1 1 0 0,0 1 0 0 0,0 0 0 0 0,0-1-1 0 0,0 1 1 0 0,0 0 0 0 0,0-1-1 0 0,0 1 1 0 0,0 0-1 0 0,0 7 50 0 0,0 0-57 0 0,0-6-47 0 0,0-2-6 0 0,0 0-35 0 0,0 0-17 0 0,0 0-36 0 0,0 0-40 0 0,0 0-45 0 0,0 0-48 0 0,0 0-47 0 0,0 0-42 0 0,0 0-37 0 0,0 0-267 0 0,0 0-63 0 0,0 0-49 0 0,0 0-34 0 0,0 0-1471 0 0,0 0-1298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3:58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79 7512 0 0,'0'0'166'0'0,"0"0"29"0"0,0 0 13 0 0,-3-3-29 0 0,-1 0-149 0 0,-9-5-22 0 0,4 6 70 0 0,7 2 52 0 0,1-2 150 0 0,2 1-257 0 0,-1 1-1 0 0,0-1 1 0 0,0 1-1 0 0,0 0 1 0 0,0-1 0 0 0,0 1-1 0 0,0-1 1 0 0,-1 1-1 0 0,1-1 1 0 0,0 1-1 0 0,0 0 1 0 0,0-1-1 0 0,0 1 1 0 0,0 0-1 0 0,-1-1 1 0 0,1 1-1 0 0,0-1 1 0 0,0 1-1 0 0,-1 0 1 0 0,1-1-1 0 0,0 1 1 0 0,0 0-1 0 0,-1 0 1 0 0,1-1 0 0 0,0 1-1 0 0,-1 0 1 0 0,1 0-1 0 0,0-1 1 0 0,-1 1-1 0 0,1 0 1 0 0,-1 0-23 0 0,-6-5 380 0 0,2-6 143 0 0,-5 6-118 0 0,5-1-175 0 0,5 5-215 0 0,0 1-1 0 0,-1-1 0 0 0,1 1 0 0 0,0-1 1 0 0,0 1-1 0 0,-1 0 0 0 0,1-1 0 0 0,0 1 1 0 0,-1 0-1 0 0,1-1 0 0 0,0 1 0 0 0,-1 0 1 0 0,1-1-1 0 0,-1 1 0 0 0,1 0 0 0 0,-1 0 1 0 0,1-1-1 0 0,-1 1 0 0 0,1 0 1 0 0,0 0-1 0 0,-1 0 0 0 0,1 0 0 0 0,-1 0 1 0 0,1 0-1 0 0,-1 0 0 0 0,1 0 0 0 0,-1 0 1 0 0,1 0-1 0 0,-1 0 0 0 0,1 0 0 0 0,-1 0 1 0 0,0 0-15 0 0,-8-2 219 0 0,2-4 1 0 0,4 2-71 0 0,0 2-13 0 0,-1 1 10 0 0,-1 0 40 0 0,2 4 35 0 0,-8 7-44 0 0,7-7-21 0 0,1-2-82 0 0,-5-2-13 0 0,8 1-38 0 0,-11 0 173 0 0,0 0-76 0 0,-2 3-52 0 0,-7 7-9 0 0,18-9-58 0 0,0-1 0 0 0,0 1 0 0 0,0 0 1 0 0,0 0-1 0 0,0 1 0 0 0,0-1 0 0 0,0 0 1 0 0,0 0-1 0 0,-1 2-1 0 0,0 1 12 0 0,-3 0 33 0 0,1-4-35 0 0,0 1-11 0 0,0 10 1 0 0,-6-6 10 0 0,5 6 30 0 0,5-10-39 0 0,1 0 0 0 0,0 0-1 0 0,-1 0 1 0 0,1 0 0 0 0,-1 0 0 0 0,0 0 0 0 0,1 0 0 0 0,-1 0 0 0 0,0 0-1 0 0,1 0 1 0 0,-1 0 0 0 0,0-1 0 0 0,0 1 0 0 0,0 0 0 0 0,0-1 0 0 0,0 1-1 0 0,-6 2 0 0 0,6-3 0 0 0,1 1 1 0 0,-1-1-1 0 0,1 0 0 0 0,-1 0 0 0 0,1 0 1 0 0,0 1-1 0 0,-1-1 0 0 0,1 0 0 0 0,-1 0 1 0 0,1 1-1 0 0,-1-1 0 0 0,1 0 0 0 0,0 1 1 0 0,-1-1-1 0 0,1 0 0 0 0,0 1 1 0 0,-1-1-1 0 0,1 1 0 0 0,0-1 0 0 0,0 1 1 0 0,-1-1-1 0 0,1 1 0 0 0,0-1 0 0 0,0 1 1 0 0,0-1-1 0 0,0 1 0 0 0,0-1 1 0 0,0 1-1 0 0,-1-1 0 0 0,1 1 0 0 0,0-1 1 0 0,0 1-1 0 0,1-1 0 0 0,-1 1 0 0 0,0-1 1 0 0,0 1-1 0 0,0-1 0 0 0,0 1 0 0 0,0-1 2 0 0,0 1 0 0 0,0 0 0 0 0,0-1 0 0 0,0 1 0 0 0,0 0 0 0 0,0-1 0 0 0,0 1 0 0 0,0 0 0 0 0,-1-1 0 0 0,1 1-1 0 0,0 0 1 0 0,0-1 0 0 0,-1 1 0 0 0,1 0 0 0 0,0-1 0 0 0,-1 1 0 0 0,1-1 0 0 0,0 1 0 0 0,-1-1 0 0 0,1 1 0 0 0,-1-1 0 0 0,1 1 0 0 0,-1-1 0 0 0,0 1 0 0 0,1-1-1 0 0,-1 0-1 0 0,1 1 1 0 0,-1-1-1 0 0,0 1 0 0 0,1-1 0 0 0,-1 0 0 0 0,1 1 0 0 0,-1-1 0 0 0,1 1 0 0 0,0-1 1 0 0,-1 1-1 0 0,1 0 0 0 0,-1-1 0 0 0,1 1 0 0 0,0-1 0 0 0,-1 1 0 0 0,1 0 0 0 0,0-1 1 0 0,0 1-1 0 0,0 0 0 0 0,-1-1 0 0 0,1 1 0 0 0,0 0 0 0 0,0-1 0 0 0,0 1 0 0 0,0 0 0 0 0,0-1 1 0 0,0 1-1 0 0,0 6 0 0 0,1-6 1 0 0,-1 1 0 0 0,0 0 0 0 0,0-1 0 0 0,0 1 0 0 0,0 0 1 0 0,0-1-1 0 0,0 1 0 0 0,-1-1 0 0 0,1 1 0 0 0,-1 0 0 0 0,1-1 0 0 0,-1 2-1 0 0,-3-1 19 0 0,-3 4 15 0 0,6-3-28 0 0,0 0-1 0 0,1 0 0 0 0,-1 0 1 0 0,1 0-1 0 0,-1 1 0 0 0,1-1 1 0 0,0 0-6 0 0,1 52 171 0 0,0-30-110 0 0,-2-12-35 0 0,0-10-19 0 0,1 1 0 0 0,0 0 0 0 0,0-1 0 0 0,0 1 0 0 0,1-1 0 0 0,-1 1 0 0 0,1 0 0 0 0,0-1 0 0 0,0 2-7 0 0,2 5 59 0 0,0-1 0 0 0,-1 1 0 0 0,1 3-59 0 0,-1 24 198 0 0,-2 213 907 0 0,0-248-1091 0 0,0-1 0 0 0,1 1-1 0 0,-1 0 1 0 0,0 0 0 0 0,1-1 0 0 0,-1 1 0 0 0,1 0 0 0 0,0 0 0 0 0,-1-1 0 0 0,1 1-1 0 0,0-1 1 0 0,0 1 0 0 0,0 0-14 0 0,0-1 12 0 0,0 1 0 0 0,0-1 1 0 0,0 1-1 0 0,0-1 0 0 0,-1 1 0 0 0,1 0 0 0 0,-1-1 1 0 0,1 1-1 0 0,-1 0 0 0 0,1 0 0 0 0,-1-1 0 0 0,0 1 1 0 0,0 0-13 0 0,0 8 31 0 0,0 18-99 0 0,0-3 83 0 0,-3-22-127 0 0,-7 7-73 0 0,8-8 81 0 0,1-1-58 0 0,1-1-76 0 0,0 0 73 0 0,0 0-35 0 0,0 0-40 0 0,0 0-36 0 0,0 0-373 0 0,0 0 89 0 0,0-1-49 0 0,0-1-719 0 0,0-2-564 0 0,0-5-1074 0 0</inkml:trace>
  <inkml:trace contextRef="#ctx0" brushRef="#br0" timeOffset="270.62">1 489 7568 0 0,'0'0'166'0'0,"0"0"29"0"0,2 0 14 0 0,9-2-83 0 0,-1-4-51 0 0,-2 1-54 0 0,6 0-21 0 0,-10-2-14 0 0,1 2 25 0 0,4 4 66 0 0,-2 1 69 0 0,1 0 49 0 0,-7 0-136 0 0,1 0-1 0 0,-1 0 0 0 0,1 0 0 0 0,0 0 0 0 0,-1-1 0 0 0,1 1 0 0 0,-1 0 0 0 0,1-1 0 0 0,1 0-58 0 0,8-4 307 0 0,0 0-46 0 0,-1 3-41 0 0,2 1-40 0 0,-1 1-18 0 0,-3-2-49 0 0,-1 0-23 0 0,2-2-12 0 0,6-2 53 0 0,-8 5-49 0 0,2 0 36 0 0,56 1 189 0 0,-42 0-234 0 0,2 0-45 0 0,-17 0-28 0 0,0-1 0 0 0,0-1 0 0 0,0 1 0 0 0,5-3 0 0 0,-5 2 0 0 0,0 0 0 0 0,0 1 0 0 0,-1 0 0 0 0,6-1 0 0 0,5 2-39 0 0,-6 0-61 0 0,24 0-348 0 0,-20 0 91 0 0</inkml:trace>
  <inkml:trace contextRef="#ctx0" brushRef="#br0" timeOffset="692.6">537 332 6992 0 0,'0'0'157'0'0,"0"0"23"0"0,0 0 12 0 0,0 2-27 0 0,0 9-93 0 0,0-3 155 0 0,-1-3-86 0 0,-4-1 8 0 0,-2 0 8 0 0,2 6 95 0 0,2-7-148 0 0,-1-1-10 0 0,1 0 22 0 0,1 0 28 0 0,1 2 53 0 0,1 2 96 0 0,-3-4 17 0 0,-1 4-194 0 0,0-1 0 0 0,0 1 0 0 0,1 0 0 0 0,-1 2-116 0 0,-3 6 160 0 0,7-14-158 0 0,-5 13 188 0 0,1-11-120 0 0,-3 4 44 0 0,6-4-88 0 0,1 1-1 0 0,-1-1 0 0 0,1 1 1 0 0,-1-1-1 0 0,1 1 0 0 0,0-1 1 0 0,0 2-26 0 0,0-4 0 0 0,-2 11 176 0 0,-3 2-75 0 0,-1 3 2 0 0,1-3 3 0 0,0-6-45 0 0,4-5-48 0 0,0-1 1 0 0,0 1-1 0 0,0-1 0 0 0,1 1 0 0 0,-1-1 0 0 0,0 1 0 0 0,1-1 0 0 0,-1 1 0 0 0,1 0 0 0 0,-1-1 0 0 0,1 1 0 0 0,0 0 0 0 0,0-1 1 0 0,0 1-1 0 0,0 1-13 0 0,0-1 9 0 0,0 25 120 0 0,0 4 51 0 0,0-29-170 0 0,0 0 0 0 0,0 0 1 0 0,1-1-1 0 0,-1 1 0 0 0,0 0 0 0 0,1 0 0 0 0,0-1 0 0 0,-1 1 0 0 0,1 0 0 0 0,0-1 0 0 0,0 1 0 0 0,0-1 0 0 0,0 1-10 0 0,0-1 5 0 0,0 1 0 0 0,0 0 0 0 0,-1-1 0 0 0,1 1-1 0 0,0-1 1 0 0,-1 1 0 0 0,1 0 0 0 0,-1 0-1 0 0,1-1 1 0 0,-1 1 0 0 0,0 0 0 0 0,1 0 0 0 0,-1 0-5 0 0,0-1 5 0 0,0 1 1 0 0,0 0 0 0 0,0-1 0 0 0,1 1 0 0 0,-1 0 0 0 0,0-1-1 0 0,1 1 1 0 0,0-1 0 0 0,-1 1 0 0 0,1-1 0 0 0,0 1 0 0 0,0-1-1 0 0,0 1 1 0 0,0-1-6 0 0,4 7 15 0 0,-1 3 31 0 0,-3-10-43 0 0,-1 0 0 0 0,0 0-1 0 0,1 1 1 0 0,-1-1 0 0 0,1 0 0 0 0,-1 0-1 0 0,1 0 1 0 0,0 0 0 0 0,-1 0 0 0 0,1 0-1 0 0,0 0 1 0 0,0-1 0 0 0,0 1 0 0 0,0 0-1 0 0,-1 0 1 0 0,1-1 0 0 0,0 1 0 0 0,1 0-3 0 0,11 4 64 0 0,-8 2-45 0 0,-5-7-16 0 0,0 1 0 0 0,0-1 0 0 0,1 1 0 0 0,-1-1 0 0 0,0 0 0 0 0,1 1 0 0 0,-1-1 0 0 0,0 1 0 0 0,1-1 0 0 0,-1 0 0 0 0,0 1 0 0 0,1-1 0 0 0,-1 0 0 0 0,1 0 0 0 0,-1 1 0 0 0,0-1 0 0 0,1 0 0 0 0,-1 0 0 0 0,1 0 0 0 0,-1 1 0 0 0,1-1 0 0 0,-1 0 0 0 0,1 0 0 0 0,-1 0 0 0 0,1 0-1 0 0,-1 0 1 0 0,1 0 0 0 0,-1 0 0 0 0,1 0 0 0 0,-1 0 0 0 0,1 0 0 0 0,0-1-3 0 0,62 1 482 0 0,-62 0-461 0 0,1 0-1 0 0,0 0 1 0 0,-1 0 0 0 0,1 0 0 0 0,0-1 0 0 0,-1 1 0 0 0,1-1 0 0 0,-1 0 0 0 0,1 1 0 0 0,-1-1 0 0 0,1 0 0 0 0,-1 0-1 0 0,1 0 1 0 0,-1 0-21 0 0,7-4 104 0 0,3 1 48 0 0,0-1-3 0 0,-4-4-33 0 0,-2-2-12 0 0,-5 10-96 0 0,1 0 1 0 0,-1 0 0 0 0,0 0 0 0 0,1-1-1 0 0,-1 1 1 0 0,1 0 0 0 0,0 0 0 0 0,-1 0-1 0 0,1 0 1 0 0,0 0 0 0 0,-1 1 0 0 0,1-1-1 0 0,0 0 1 0 0,0 0 0 0 0,0 0 0 0 0,0 1-1 0 0,0-1 1 0 0,1 0-9 0 0,3-1 31 0 0,-5 1-24 0 0,1 1 0 0 0,0 0 1 0 0,-1 0-1 0 0,1-1 0 0 0,-1 1 1 0 0,1 0-1 0 0,0-1 0 0 0,-1 1 1 0 0,1-1-1 0 0,-1 1 0 0 0,1-1 1 0 0,-1 1-1 0 0,1-1 0 0 0,-1 1 1 0 0,0-1-1 0 0,1 1 0 0 0,-1-1 1 0 0,1 0-1 0 0,-1 1 0 0 0,0-1 1 0 0,0 1-1 0 0,1-1-7 0 0,1-4 26 0 0,3-3 11 0 0,-4 6-31 0 0,0 1 0 0 0,0-1 1 0 0,0 1-1 0 0,-1-1 0 0 0,1 1 1 0 0,0-1-1 0 0,-1 1 0 0 0,1-1 0 0 0,-1 1 1 0 0,1-1-1 0 0,-1 0 0 0 0,0 1 1 0 0,0-1-1 0 0,0 0-6 0 0,0-5 8 0 0,0 5 1 0 0,0 0-1 0 0,0 0 0 0 0,0-1 0 0 0,0 1 0 0 0,0 0 1 0 0,0 0-1 0 0,1 0 0 0 0,-1 0 0 0 0,1 0 1 0 0,0-1-9 0 0,3-4 12 0 0,-3 6-9 0 0,0 0-1 0 0,-1 1 0 0 0,1-1 1 0 0,0 0-1 0 0,-1 0 0 0 0,1 1 1 0 0,-1-1-1 0 0,1 0 1 0 0,-1 0-1 0 0,0 0 0 0 0,1 0 1 0 0,-1 0-1 0 0,0 0 0 0 0,1 0 1 0 0,-1 0-1 0 0,0 0 0 0 0,0 1 1 0 0,0-1-1 0 0,0 0 0 0 0,0 0 1 0 0,0 0-1 0 0,0 0 0 0 0,0 0 1 0 0,-1 0-1 0 0,1 0 0 0 0,0 0 1 0 0,-1 0-3 0 0,-14-28 65 0 0,4 24-54 0 0,-5-24-11 0 0,12 18 0 0 0,3 9 0 0 0,0 0 0 0 0,-1 0 0 0 0,1-1 0 0 0,0 1 0 0 0,0 0 0 0 0,-1 0 0 0 0,0 0 0 0 0,1 0 0 0 0,-1 0 0 0 0,-1-1-7 0 0,1 1 0 0 0,0-2 0 0 0,0 1 0 0 0,0 0 0 0 0,0 0 1 0 0,0-2 6 0 0,0 2-19 0 0,0-1 0 0 0,0 1 0 0 0,0-1 1 0 0,-1 1-1 0 0,1 0 0 0 0,-2-1 19 0 0,-3-3-170 0 0,-7-8-24 0 0,9 8 20 0 0,3 4 17 0 0,0-1-57 0 0,1 0-67 0 0,1-1-79 0 0,0 4-110 0 0,0 0-113 0 0,-1 0 84 0 0,1 1-41 0 0,-2-2-632 0 0,-2-2-393 0 0,-1-1-60 0 0,1 1 543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02.6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0 7920 0 0,'0'0'174'0'0,"0"0"29"0"0,0 0 13 0 0,-2 0-31 0 0,-5 0-128 0 0,3 0 25 0 0,2 0 83 0 0,2 0 190 0 0,0 0 322 0 0,0 0 25 0 0,0 0-292 0 0,0 0-172 0 0,0 0-48 0 0,0 0 33 0 0,0 3 89 0 0,1 4-124 0 0,4 3 235 0 0,-3-6-273 0 0,1 0-61 0 0,-1 0-82 0 0,0 9 267 0 0,-2-10-2 0 0,0-1-14 0 0,4 10-66 0 0,6 2 4 0 0,-8-10-42 0 0,-1-1-69 0 0,0 1-43 0 0,-2 1-22 0 0,0-2 30 0 0,1 3 21 0 0,0-4-50 0 0,0 0 0 0 0,0-1 0 0 0,-1 1 0 0 0,2 0 0 0 0,-1-1 0 0 0,0 1 0 0 0,0 0 0 0 0,0-1 0 0 0,1 1 0 0 0,-1-1 0 0 0,1 1 0 0 0,0 1-21 0 0,3-1 59 0 0,2 4 42 0 0,0 17 71 0 0,0-9-31 0 0,-1-5 3 0 0,-3 3 39 0 0,-1-1-17 0 0,2 0-41 0 0,2 2-17 0 0,3 4-3 0 0,4 7 20 0 0,-4 4 23 0 0,2 10-4 0 0,0-1-20 0 0,-1-9-10 0 0,-2-8-47 0 0,-3-9 2 0 0,0 1 0 0 0,0-1 0 0 0,-1 1 0 0 0,-1-1 0 0 0,0 1-1 0 0,0 7-68 0 0,-2 23 249 0 0,0 28 41 0 0,0-37-137 0 0,-3-11-58 0 0,-7 0 38 0 0,9-17-89 0 0,0 0-1 0 0,1-1 1 0 0,-1 1-1 0 0,1 0 1 0 0,0 0-1 0 0,0-1 1 0 0,1 1-44 0 0,-4 5 95 0 0,-3 2-2 0 0,-7 9 194 0 0,-2-2 6 0 0,4-11-190 0 0,0-3-7 0 0,10-5-86 0 0,0 0 0 0 0,0 1-1 0 0,0-1 1 0 0,0 1 0 0 0,0-1-1 0 0,0 1 1 0 0,0-1 0 0 0,0 1 0 0 0,0 0-1 0 0,0 0 1 0 0,0-1 0 0 0,0 1-1 0 0,0 0 1 0 0,1 0 0 0 0,-1 0 0 0 0,0 0-1 0 0,0 0 1 0 0,0 1-10 0 0,1-2 10 0 0,0 1-1 0 0,0 0 1 0 0,-1 0-1 0 0,1 0 1 0 0,-1 0-1 0 0,1 0 1 0 0,-1 0-1 0 0,1-1 1 0 0,-1 1 0 0 0,1 0-1 0 0,-1-1 1 0 0,0 1-1 0 0,1 0 1 0 0,-1-1-1 0 0,0 1 1 0 0,1 0-1 0 0,-1-1 1 0 0,0 1-1 0 0,0-1 1 0 0,0 0 0 0 0,0 1-1 0 0,0-1 1 0 0,1 0-1 0 0,-1 1 1 0 0,0-1-1 0 0,0 0 1 0 0,0 0-1 0 0,0 0 1 0 0,0 0-1 0 0,0 0 1 0 0,0 0 0 0 0,0 0-1 0 0,0 0 1 0 0,0 0-1 0 0,0 0 1 0 0,0-1-10 0 0,-6 1 41 0 0,-24 0 98 0 0,4-1-42 0 0,27 1-96 0 0,0 0-1 0 0,-1 0 1 0 0,1 0-1 0 0,0 0 1 0 0,0 0-1 0 0,0 0 1 0 0,0 0-1 0 0,-1 0 1 0 0,1-1-1 0 0,0 1 1 0 0,0 0-1 0 0,0 0 1 0 0,0 0-1 0 0,-1 0 1 0 0,1 0-1 0 0,0 0 0 0 0,0 0 1 0 0,0-1-1 0 0,0 1 1 0 0,0 0-1 0 0,-1 0 1 0 0,1 0-1 0 0,0 0 1 0 0,0 0-1 0 0,0-1 1 0 0,0 1-1 0 0,0 0 1 0 0,0 0-1 0 0,0 0 1 0 0,0-1-1 0 0,0 1 1 0 0,0 0-1 0 0,0 0 1 0 0,0 0-1 0 0,0 0 1 0 0,0-1-1 0 0,-3-6 14 0 0,-11 2 34 0 0,-1-8-36 0 0,-11-14-15 0 0,22 19-34 0 0,-1-5-55 0 0,1 5 10 0 0,-2-2-48 0 0,3-3-39 0 0,3 5-13 0 0,0-8-180 0 0,0 6 81 0 0,0 4 4 0 0,0-1-92 0 0,0 3 115 0 0,0 0-41 0 0,0 0-46 0 0,0 0-49 0 0,0 0-54 0 0,0-1-58 0 0,0 0-63 0 0,0 0-67 0 0,0 3 216 0 0,0-1-46 0 0,0 1-40 0 0,0-1-36 0 0,0-1-147 0 0,0 1-36 0 0,0-9-1563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02.9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9328 0 0,'0'0'208'0'0,"0"0"33"0"0,0 0 15 0 0,-3 0 29 0 0,-5 2 14 0 0,7-2-276 0 0,1 1 0 0 0,-1-1 0 0 0,1 0 0 0 0,0 1 0 0 0,-1-1 0 0 0,1 1 0 0 0,0-1 0 0 0,0 0-1 0 0,-1 1 1 0 0,1-1 0 0 0,0 1 0 0 0,0-1 0 0 0,-1 1 0 0 0,1-1 0 0 0,0 1 0 0 0,0-1 0 0 0,0 1-1 0 0,0 0 1 0 0,0-1 0 0 0,0 1 0 0 0,0-1 0 0 0,0 1-23 0 0,0 2 431 0 0,0-3-259 0 0,-1 1-42 0 0,1 2 28 0 0,0 0-97 0 0,1 2-82 0 0,-1-3 26 0 0,0-1 40 0 0,1 5-15 0 0,-2-5-18 0 0,-3 6 18 0 0,-5 11 44 0 0,6-2-21 0 0,3-5-24 0 0,0 2-77 0 0,0-1-60 0 0,0-4-44 0 0,0-5-38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03.2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7568 0 0,'0'0'166'0'0,"0"0"29"0"0,0 0 14 0 0,0 0-62 0 0,0 0-4 0 0,0 0 57 0 0,0 0 177 0 0,0 0 326 0 0,0 0 29 0 0,0 0-34 0 0,0 0-464 0 0,0 0 74 0 0,0 0 162 0 0,0 0-12 0 0,0 0-41 0 0,0 0-298 0 0,0 0 18 0 0,0 0 51 0 0,0 0-17 0 0,0 0-45 0 0,0 0-152 0 0,0 0-86 0 0,0 0-79 0 0,0 0-117 0 0,0 0 103 0 0,0 0-33 0 0,0 0-326 0 0,0 0 76 0 0,0 0-46 0 0,0 0-629 0 0,0 0-497 0 0,0 0-945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03.8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7376 0 0,'0'0'216'0'0,"0"0"-62"0"0,0 0-23 0 0,0 0 32 0 0,0-3 123 0 0,0-7 230 0 0,0 7 18 0 0,0 3-223 0 0,0 0-134 0 0,0 0-41 0 0,0 0 14 0 0,2-2 49 0 0,9-9-20 0 0,-9 9-84 0 0,-1 1-64 0 0,-1 1-40 0 0,0 0-48 0 0,0 0-43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19.5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1 7312 0 0,'0'0'165'0'0,"0"0"22"0"0,0 2 9 0 0,0 12-73 0 0,0-4-54 0 0,0 10 3 0 0,0-14 4 0 0,0-1 15 0 0,0 1 46 0 0,-1 5 124 0 0,-6 1 43 0 0,1 1-2 0 0,4-2-43 0 0,3-4-108 0 0,-1-5-106 0 0,0 1 1 0 0,0-1-1 0 0,0 0 1 0 0,0 0-1 0 0,0 0 1 0 0,-1 0-1 0 0,1 0 1 0 0,-1 1-1 0 0,1-1 1 0 0,-1 1-46 0 0,-4 5 138 0 0,-1 2 57 0 0,4 3 44 0 0,2 7 106 0 0,0 11 84 0 0,-1-17-271 0 0,-1-3-50 0 0,-1-3-35 0 0,3-7-55 0 0,0 0 1 0 0,-1-1-1 0 0,1 1 1 0 0,0 0-1 0 0,-1 0 1 0 0,1 0-1 0 0,0 0 1 0 0,0 0 0 0 0,0 0-1 0 0,0 0 1 0 0,0 0-1 0 0,0 0 1 0 0,0 0-1 0 0,0 0 1 0 0,0 0-1 0 0,0 0 1 0 0,0 0-1 0 0,1 0 1 0 0,-1 0 0 0 0,0 0-1 0 0,1 0 1 0 0,-1 0-19 0 0,3 6 75 0 0,-2-5-52 0 0,-1 0 0 0 0,0 0 1 0 0,1 0-1 0 0,-1 0 0 0 0,0 0 1 0 0,0 0-1 0 0,0 0 0 0 0,0 0 1 0 0,0 0-1 0 0,-1 0 0 0 0,1-1 1 0 0,-1 3-24 0 0,-2 4 93 0 0,3-7-75 0 0,-1 0-1 0 0,1 0 1 0 0,-1 0-1 0 0,1 0 0 0 0,0-1 1 0 0,0 1-1 0 0,-1 0 1 0 0,1 0-1 0 0,0 0 0 0 0,0 0 1 0 0,0 0-1 0 0,0 0 1 0 0,0 0-1 0 0,0 0 1 0 0,1 0-1 0 0,-1 0 0 0 0,0 0 1 0 0,0 0-1 0 0,1 0 1 0 0,-1-1-1 0 0,0 1 0 0 0,1 0 1 0 0,-1 0-1 0 0,1 0 1 0 0,-1 0-1 0 0,1-1 0 0 0,0 1-17 0 0,-1 0 6 0 0,1 1 34 0 0,-1 0 0 0 0,1-1-1 0 0,-1 1 1 0 0,1 0 0 0 0,-1 0 0 0 0,0 0 0 0 0,0 0 0 0 0,0 0-1 0 0,0 0 1 0 0,0 0 0 0 0,0 1-40 0 0,0 7 153 0 0,0-5-95 0 0,0-1 1 0 0,1 1 0 0 0,-1 0 0 0 0,1-1 0 0 0,1 3-59 0 0,17 38 358 0 0,-15-38-294 0 0,-1 0 0 0 0,0 1 0 0 0,0 0 0 0 0,0-1 0 0 0,-1 1 0 0 0,0 0 0 0 0,0 0 0 0 0,-1 1 0 0 0,0 1-64 0 0,-1-4 43 0 0,1 0 0 0 0,0 0 0 0 0,0 0-1 0 0,0-1 1 0 0,1 1 0 0 0,0 0-43 0 0,0-1 42 0 0,0 0 0 0 0,-1 0 1 0 0,0 0-1 0 0,0 0 0 0 0,0 5-42 0 0,-1-1 29 0 0,0 0 55 0 0,0 19 361 0 0,0-18-284 0 0,0-6-104 0 0,0-1-41 0 0,0 0 80 0 0,0-3 2 0 0,0 0 11 0 0,0 0 3 0 0,0 0 0 0 0,0 0-8 0 0,0 0-28 0 0,0 0 4 0 0,0 0-12 0 0,0-3-14 0 0,0-1-46 0 0,-1 1-8 0 0,1 0 0 0 0,0 0 1 0 0,0 0-1 0 0,1 0 0 0 0,-1 0 1 0 0,1 0-1 0 0,-1 0 0 0 0,1 0 0 0 0,10-26 0 0 0,-6-3 0 0 0,6 3 0 0 0,-9 11 0 0 0,-2 18 0 0 0,0-1 0 0 0,0 0 0 0 0,0 0 0 0 0,0 0 0 0 0,0 0 0 0 0,0 1 0 0 0,0-1 0 0 0,0 0 0 0 0,0 0 0 0 0,1 0 0 0 0,-1 1 0 0 0,0-1 0 0 0,1 0 0 0 0,-1 0 0 0 0,1 0 0 0 0,10-6 0 0 0,-10 7 0 0 0,0 0 0 0 0,0-1 0 0 0,0 1 0 0 0,0-1 0 0 0,0 1 0 0 0,0-1 0 0 0,0 0 0 0 0,0 1 0 0 0,0-1 0 0 0,0 0 0 0 0,0 0 0 0 0,-1 1 0 0 0,1-1 0 0 0,0 0 0 0 0,-1 0 0 0 0,1 0 0 0 0,4-11-15 0 0,1 0-39 0 0,2 7 59 0 0,8-5-5 0 0,-16 6-5 0 0,-1 2-2 0 0,1 2 7 0 0,0 0-1 0 0,0 0 0 0 0,0 0 0 0 0,0-1 0 0 0,0 1 0 0 0,0 0 1 0 0,0 0-1 0 0,0 0 0 0 0,0 0 0 0 0,0 0 0 0 0,0 0 0 0 0,0 0 1 0 0,0 0-1 0 0,0 0 0 0 0,0 0 0 0 0,0-1 0 0 0,0 1 0 0 0,0 0 0 0 0,0 0 1 0 0,0 0-1 0 0,0 0 0 0 0,0 0 0 0 0,0 0 0 0 0,0 0 0 0 0,1 0 1 0 0,-1 0-1 0 0,0 0 0 0 0,0 0 0 0 0,0-1 0 0 0,0 1 0 0 0,0 0 1 0 0,0 0-1 0 0,0 0 0 0 0,0 0 0 0 0,0 0 0 0 0,0 0 0 0 0,0 0 1 0 0,0 0-1 0 0,0 0 0 0 0,1 0 0 0 0,-1 0 0 0 0,0 0 0 0 0,0 0 0 0 0,0 0 1 0 0,0 0-1 0 0,0 0 0 0 0,0 0 0 0 0,0 0 0 0 0,0 0 0 0 0,0 0 1 0 0,0 0-1 0 0,1 0 0 0 0,-1 0 0 0 0,0 0 0 0 0,0 0 0 0 0,0 0 1 0 0,0 0-1 0 0,1 0 1 0 0,0 0 0 0 0,1 0-1 0 0,-1 0 1 0 0,0 0 0 0 0,0-1-1 0 0,0 1 1 0 0,0 0 0 0 0,0-1-1 0 0,1 1 1 0 0,-1-1 0 0 0,0 1-1 0 0,0-1 1 0 0,0 1 0 0 0,0-1-1 0 0,0 0 1 0 0,-1 0-1 0 0,1 1 1 0 0,0-1 0 0 0,0 0-1 0 0,0 0 1 0 0,-1 0 0 0 0,1 0-1 0 0,0 0 1 0 0,-1 0 0 0 0,1 0-1 0 0,-1 0 1 0 0,1 0 0 0 0,-1 0-1 0 0,1 0 1 0 0,-1-1 0 0 0,0 1 0 0 0,5-8-2 0 0,5-7 2 0 0,-7 0 0 0 0,-3 16 0 0 0,-1-1 0 0 0,1 1 0 0 0,0-1 0 0 0,0 1 0 0 0,0-1 0 0 0,0 1 0 0 0,0-1 0 0 0,0 1 0 0 0,0-1 0 0 0,0 1 0 0 0,0-1 0 0 0,0 1 0 0 0,1-1 0 0 0,-1 1 0 0 0,0-1 0 0 0,0 1 0 0 0,0-1 0 0 0,1 1 0 0 0,-1-1 0 0 0,0 1 0 0 0,0-1 0 0 0,1 1 0 0 0,-1 0 0 0 0,0-1 0 0 0,1 1 0 0 0,-1-1 0 0 0,0 1 0 0 0,1 0 0 0 0,-1 0 0 0 0,1-1 0 0 0,-1 1 0 0 0,1 0 0 0 0,-1 0 0 0 0,1-1 0 0 0,-1 1 0 0 0,1 0 0 0 0,-1 0 0 0 0,1 0 0 0 0,5-3 0 0 0,10-10-10 0 0,-11 7-6 0 0,-4 5 14 0 0,-1 0 0 0 0,1 1 1 0 0,0-1-1 0 0,0 0 0 0 0,-1 0 0 0 0,1 1 0 0 0,0-1 0 0 0,0 0 0 0 0,0 1 0 0 0,0-1 0 0 0,0 1 0 0 0,0-1 1 0 0,0 1-1 0 0,0 0 0 0 0,0-1 0 0 0,0 1 0 0 0,0 0 0 0 0,1-1 2 0 0,1 2 0 0 0,1-1-1 0 0,0 1 1 0 0,0 0-1 0 0,0 0 1 0 0,0 0 0 0 0,0 1-1 0 0,-1-1 1 0 0,1 1-1 0 0,2 2 1 0 0,10-2 0 0 0,-15-2 0 0 0,0 0 0 0 0,-1 0 0 0 0,1 0 0 0 0,0 0 0 0 0,0 0 0 0 0,0 0 0 0 0,0 1 0 0 0,0-1 0 0 0,-1 0 0 0 0,1 0 0 0 0,0 0 0 0 0,0 1 0 0 0,0-1 0 0 0,-1 1 0 0 0,1-1 0 0 0,5 11 0 0 0,4-6 0 0 0,-5 5 0 0 0,-4-9 0 0 0,-1-1-1 0 0,1 1 0 0 0,0-1 1 0 0,-1 0-1 0 0,1 0 0 0 0,0 1 1 0 0,-1-1-1 0 0,1 0 0 0 0,0 0 0 0 0,-1 0 1 0 0,1 0-1 0 0,0 0 0 0 0,-1 0 1 0 0,1 0-1 0 0,0 0 1 0 0,4 3-43 0 0,8 11 38 0 0,-1 1-1 0 0,8 14 6 0 0,-14-21 0 0 0,-2-1 0 0 0,-12-3 0 0 0,6-2 0 0 0,-11 8-10 0 0,8-4-34 0 0,6-3 34 0 0,0-3 10 0 0,-1 0 0 0 0,0 0 0 0 0,0 0 0 0 0,0 0 0 0 0,0 1 0 0 0,0-1 0 0 0,0 0 0 0 0,1 0 0 0 0,-1 0 0 0 0,0 0 0 0 0,0 0 0 0 0,0 1-1 0 0,0-1 1 0 0,0 0 0 0 0,0 0 0 0 0,0 0 0 0 0,0 0 0 0 0,0 1 0 0 0,0-1 0 0 0,0 0 0 0 0,0 0 0 0 0,0 0 0 0 0,0 0 0 0 0,0 1 0 0 0,0-1 0 0 0,0 0 0 0 0,0 0 0 0 0,0 0 0 0 0,0 0 0 0 0,0 1 0 0 0,0-1 0 0 0,0 0 0 0 0,0 0 0 0 0,0 0 0 0 0,0 0 0 0 0,0 1 0 0 0,-17 18-52 0 0,1-3 41 0 0,1 2 22 0 0,2 9 42 0 0,12-24-43 0 0,-5 12 33 0 0,-6 1-21 0 0,10-13-14 0 0,0-1-1 0 0,0 1 1 0 0,0 0 0 0 0,0 0-1 0 0,1 0 1 0 0,-1 1-8 0 0,1-2 1 0 0,0 0-1 0 0,0 0 1 0 0,0 0-1 0 0,0 0 1 0 0,0-1-1 0 0,0 1 1 0 0,-1 0 0 0 0,1-1-1 0 0,0 1 1 0 0,-1-1-1 0 0,1 1 1 0 0,-1-1-1 0 0,0 1 0 0 0,-9 2 0 0 0,9-3 0 0 0,0 0 0 0 0,-1 0 0 0 0,1 1 0 0 0,0-1 0 0 0,0 0 0 0 0,0 1 0 0 0,0-1 0 0 0,0 1 0 0 0,0 0 0 0 0,-4 4 3 0 0,-13 13 65 0 0,12-15-75 0 0,-24 12 7 0 0,15-14 11 0 0,-31-2 53 0 0,28 0-18 0 0,-10 0-39 0 0,29 0-5 0 0,-1 1-1 0 0,0-1 0 0 0,1 0 0 0 0,-1-1 1 0 0,0 1-1 0 0,1 0 0 0 0,-1 0 0 0 0,0 0 1 0 0,1 0-1 0 0,-1 0 0 0 0,0-1 0 0 0,1 1 0 0 0,-1 0 1 0 0,1-1-1 0 0,-1 1 0 0 0,0 0 0 0 0,1-1 1 0 0,-1 1-1 0 0,1-1 0 0 0,-1 1 0 0 0,1-1 1 0 0,-1 1-1 0 0,1-1 0 0 0,0 1 0 0 0,-1-1 0 0 0,1 1-1 0 0,-1-1 2 0 0,1 0-1 0 0,0 1 0 0 0,-1-1 0 0 0,1 1 1 0 0,-1-1-1 0 0,1 1 0 0 0,-1-1 0 0 0,1 1 1 0 0,-1-1-1 0 0,1 1 0 0 0,-1 0 0 0 0,0-1 0 0 0,1 1 1 0 0,-1 0-1 0 0,1-1 0 0 0,-1 1 0 0 0,0 0 1 0 0,1 0-1 0 0,-1 0 0 0 0,0 0 0 0 0,1 0 1 0 0,-1 0-1 0 0,0-1 0 0 0,0 1 0 0 0,1 1 0 0 0,-1-1-1 0 0,0 0 1 0 0,0 0 0 0 0,0 0 0 0 0,1 0 0 0 0,-1 0-1 0 0,0 0 1 0 0,0 0 0 0 0,0-1 0 0 0,0 1-1 0 0,0 0 1 0 0,1 0 0 0 0,-1-1 0 0 0,0 1-1 0 0,0 0 1 0 0,0-1-1 0 0,-4-10 43 0 0,4 11-43 0 0,0 0 0 0 0,1-1 0 0 0,-1 1 0 0 0,0 0 0 0 0,1 0 0 0 0,-1-1 0 0 0,1 1 0 0 0,-1 0 0 0 0,0 0 0 0 0,0 0 0 0 0,1 0 0 0 0,-1 0 0 0 0,0 0 0 0 0,1 0 0 0 0,-1 0 0 0 0,-2 0-59 0 0,1 0-32 0 0,1 0 87 0 0,1 0-1 0 0,-1 0 0 0 0,1 0 0 0 0,-1 0 0 0 0,1 0 0 0 0,-1 0 0 0 0,1 0 0 0 0,-1 0 0 0 0,1 0 0 0 0,-1-1 0 0 0,1 1 0 0 0,-1 0 0 0 0,1 0 0 0 0,0 0 0 0 0,-1-1 0 0 0,1 1 0 0 0,-1 0 0 0 0,1 0 0 0 0,0-1 0 0 0,-1 1 0 0 0,1 0 0 0 0,-1-1 0 0 0,1 1 0 0 0,0-1 0 0 0,0 1 0 0 0,-1 0 0 0 0,1-1 0 0 0,0 1 5 0 0,-1-7-117 0 0,1 5-25 0 0,0 1-143 0 0,0 1-259 0 0,0 0-28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04.3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8552 0 0,'0'0'190'0'0,"0"0"28"0"0,0 0 11 0 0,2 0-21 0 0,2 0-174 0 0,-2 0-33 0 0,-1 0-1 0 0,1 0 1 0 0,0 0 0 0 0,0 0 0 0 0,0 0 0 0 0,0 0-1 0 0,-1-1 1 0 0,1 1 0 0 0,0 0 0 0 0,0-1 0 0 0,1 0-1 0 0,1-6-13 0 0,1 2 23 0 0,4 4 63 0 0,-3 0 81 0 0,-1 0-39 0 0,7-5 138 0 0,-6 3-66 0 0,-3 1-53 0 0,1 1 37 0 0,2-1 129 0 0,2 2 100 0 0,3 0-210 0 0,2 0-70 0 0,2 0-36 0 0,4 0-6 0 0,-17 0-72 0 0,0 0 1 0 0,0 0 0 0 0,0 0-1 0 0,0-1 1 0 0,-1 1-1 0 0,1-1 1 0 0,0 1 0 0 0,0-1-1 0 0,0 0 1 0 0,0 1 0 0 0,-1-1-1 0 0,1 0 1 0 0,1-1-7 0 0,-1 1 2 0 0,-1 0 0 0 0,0 0 0 0 0,1 0 0 0 0,-1 0 0 0 0,1 1 0 0 0,-1-1 0 0 0,1 1 0 0 0,-1-1 0 0 0,1 1 0 0 0,0 0 0 0 0,-1-1 0 0 0,1 1 0 0 0,1 0-2 0 0,1 0-45 0 0,0 0-92 0 0,0 0-97 0 0,0 0-103 0 0,0 0-107 0 0,-1 0-114 0 0,1 0-118 0 0,0 0-124 0 0,3 0-627 0 0,2 0-819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04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9904 0 0,'0'0'222'0'0,"0"0"30"0"0,0 0 20 0 0,2 0 34 0 0,9 0 86 0 0,-9 0 37 0 0,1 0 10 0 0,11 0-37 0 0,1 0-109 0 0,-1 0-91 0 0,19 0 207 0 0,-22-1-342 0 0,1-5-30 0 0,1-1-12 0 0,1 5 28 0 0,-2 3-45 0 0,12 0 56 0 0,-20-1-40 0 0,0 0-1 0 0,0-1 1 0 0,0 1 0 0 0,0-1-1 0 0,3-1-23 0 0,-1 0 0 0 0,24-7 92 0 0,-18 7-129 0 0,1 2-88 0 0,-5 0-2 0 0,8 0-41 0 0,-12 0 80 0 0,1 0-49 0 0,-2 0 0 0 0,0 0-41 0 0,0 0-47 0 0,-1 0-54 0 0,1 0-27 0 0,-1 0-45 0 0,0 0-41 0 0,0 0-36 0 0,0 0-126 0 0,0 0-34 0 0,4 0-1302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05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426 142 6392 0 0,'-13'-26'141'0'0,"11"21"23"0"0,2 2 12 0 0,0-1-111 0 0,0 4-62 0 0,0-1 0 0 0,0 1 0 0 0,0 0-1 0 0,0 0 1 0 0,0 0 0 0 0,0-1 0 0 0,0 1 0 0 0,0 0-1 0 0,0 0 1 0 0,0-1 0 0 0,0 1 0 0 0,0 0 0 0 0,0 0 0 0 0,0 0-1 0 0,0-1 1 0 0,0 1 0 0 0,0 0 0 0 0,0 0 0 0 0,0-1-1 0 0,-1 1 1 0 0,1 0 0 0 0,0 0 0 0 0,0 0 0 0 0,0 0-1 0 0,0-1 1 0 0,0 1 0 0 0,-1 0 0 0 0,1 0 0 0 0,0 0 0 0 0,0 0-1 0 0,0 0 1 0 0,-1-1 0 0 0,1 1 0 0 0,0 0 0 0 0,0 0-3 0 0,-29-15 19 0 0,22 12-10 0 0,4 2 21 0 0,0 0 36 0 0,0-5 159 0 0,1 1 91 0 0,-3 2 41 0 0,-1-1-39 0 0,-8-3 233 0 0,10 5-334 0 0,-1 0 36 0 0,-10 1 739 0 0,12 1-810 0 0,0 0-36 0 0,-1 1-31 0 0,2-1-100 0 0,-1 0-34 0 0,-3-1 155 0 0,-8 0 53 0 0,4 2-36 0 0,3 0 6 0 0,2 1 39 0 0,1 4-16 0 0,3-5-167 0 0,0 0 0 0 0,1 0 0 0 0,-1-1 0 0 0,1 1 1 0 0,-1 0-1 0 0,0-1 0 0 0,0 1 0 0 0,1 0 0 0 0,-1-1 1 0 0,0 1-1 0 0,0-1 0 0 0,0 0 0 0 0,0 1 0 0 0,0-1 1 0 0,0 0-1 0 0,1 1 0 0 0,-1-1 0 0 0,0 0 0 0 0,-1 0-15 0 0,-3 2 31 0 0,-8 2 67 0 0,-2 2 46 0 0,0 2 47 0 0,3 1 45 0 0,-10 11 191 0 0,7-9-174 0 0,3-2-83 0 0,0-2-54 0 0,-2 6 21 0 0,1 8-40 0 0,6-10-53 0 0,-1 3 60 0 0,0 0-1 0 0,1 1 1 0 0,-1 4-104 0 0,-8 16 147 0 0,10-20-66 0 0,0 1 0 0 0,1-1 1 0 0,1 1-1 0 0,0 1-81 0 0,0-1 49 0 0,3-10-27 0 0,0 1 1 0 0,0-1-1 0 0,1 1 0 0 0,0-1 0 0 0,0 0 0 0 0,1 1 1 0 0,0-1-1 0 0,0 1 0 0 0,0-1 0 0 0,2 4-22 0 0,9 24 82 0 0,1-5-43 0 0,-10-23-25 0 0,0 0 0 0 0,0 1-1 0 0,-1-1 1 0 0,0 1 0 0 0,1 5-14 0 0,-1-4 15 0 0,-1-5-12 0 0,0 0 0 0 0,0 0 0 0 0,1-1 0 0 0,-1 1 0 0 0,0-1 0 0 0,1 1 1 0 0,0-1-1 0 0,-1 1 0 0 0,1-1 0 0 0,0 0 0 0 0,0 0 0 0 0,1 0 0 0 0,-1 0 0 0 0,0 0 0 0 0,1 0-3 0 0,11 10 29 0 0,-1 2-19 0 0,-9-10-8 0 0,-1 0 0 0 0,0-1-1 0 0,1 1 1 0 0,0-1 0 0 0,0 0-1 0 0,0 0 1 0 0,0 0 0 0 0,3 1-2 0 0,23 15 75 0 0,-24-15-41 0 0,1 0-1 0 0,-1 0 0 0 0,1 0 1 0 0,-1-1-1 0 0,1 0 1 0 0,3 1-34 0 0,-1-3 39 0 0,0 1 0 0 0,-1-1 1 0 0,1-1-1 0 0,1 1-39 0 0,37-3 71 0 0,-15 1-65 0 0,-20 1 23 0 0,-8 1-22 0 0,0-1 0 0 0,0 0 0 0 0,0-1 0 0 0,-1 1 0 0 0,1 0 0 0 0,0-1 0 0 0,2-1-7 0 0,4-3 47 0 0,3-2 44 0 0,-2 1-28 0 0,9-1 83 0 0,8-4 73 0 0,-13 0-122 0 0,6-15 79 0 0,5 5 0 0 0,-15 8-87 0 0,-2 1 76 0 0,0-1-1 0 0,2-7-164 0 0,-1 2 110 0 0,-4 3 0 0 0,0-1 0 0 0,-1 1-1 0 0,-1-1 1 0 0,0-1-110 0 0,0 1 75 0 0,0-11 13 0 0,-5-15 1 0 0,1 16-36 0 0,-1 20-37 0 0,1-1 0 0 0,-1 0 0 0 0,-1 0 0 0 0,1 1 0 0 0,-1-1 0 0 0,0 1-16 0 0,-3-11 32 0 0,5 15-26 0 0,-3-10 19 0 0,0 1 0 0 0,0-1 0 0 0,-1 1 0 0 0,0 0 1 0 0,-1 0-1 0 0,0 1 0 0 0,-2-2-25 0 0,-8-11 5 0 0,1-1 0 0 0,-4-10-5 0 0,16 30 0 0 0,0 0 0 0 0,-1 0 0 0 0,0 0-1 0 0,1 1 1 0 0,-1-1 0 0 0,0 1-1 0 0,-1 0 1 0 0,1 0 0 0 0,-1 0 0 0 0,1 0-1 0 0,-2 0 1 0 0,-7-7-28 0 0,-2-2-34 0 0,9 7 30 0 0,-1 0-1 0 0,0 1 1 0 0,0 0-1 0 0,-5-3 33 0 0,0 0-59 0 0,4 3-80 0 0,1 0 64 0 0,-11-3 2 0 0,10 7-14 0 0,3-1 0 0 0,-1 1-40 0 0,1 0-47 0 0,-2 0-55 0 0,0 0-51 0 0,0 0-65 0 0,3 0 72 0 0,1 0-40 0 0,-1 0-36 0 0,0 0-34 0 0,-1 0-246 0 0,0 0-55 0 0,-4 0-802 0 0,0 0-629 0 0,-2 0-1194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11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 6016 0 0,'0'0'133'0'0,"0"0"23"0"0,0 0 11 0 0,-3 0-27 0 0,-3 0-93 0 0,2 0 30 0 0,2 0 79 0 0,1 0 182 0 0,1 0 313 0 0,-2 0 21 0 0,-12 0-6 0 0,1 0-47 0 0,11 0-19 0 0,2 0-6 0 0,0 0-44 0 0,0 0-380 0 0,0 0 36 0 0,0 0 92 0 0,0 0-12 0 0,-3 0-2 0 0,-7 0 11 0 0,9 0-290 0 0,1 0 1 0 0,0 0-1 0 0,0 0 0 0 0,0 0 0 0 0,0 0 1 0 0,0 0-1 0 0,0 0 0 0 0,0 0 1 0 0,0 0-1 0 0,0 0 0 0 0,0 0 1 0 0,0 0-1 0 0,-1 0 0 0 0,1 0 1 0 0,0 0-1 0 0,0 0 0 0 0,0 0 1 0 0,0 0-1 0 0,0 0 0 0 0,0 0 0 0 0,0 0 1 0 0,0 0-1 0 0,0 0 0 0 0,0 0 1 0 0,-1 0-1 0 0,1 0 0 0 0,0 0 1 0 0,0 0-1 0 0,0 0 0 0 0,0 0 1 0 0,0 1-1 0 0,0-1 0 0 0,0 0 0 0 0,0 0 1 0 0,0 0-1 0 0,0 0 0 0 0,0 0 1 0 0,0 0-1 0 0,0 0 0 0 0,0 0 1 0 0,0 0-1 0 0,0 0 0 0 0,0 0 1 0 0,0 1-1 0 0,0-1 0 0 0,0 0 0 0 0,0 0 1 0 0,0 0-1 0 0,0 0 0 0 0,0 0 1 0 0,0 0-1 0 0,0 0 0 0 0,0 0 1 0 0,0 0-1 0 0,0 0 0 0 0,0 1 1 0 0,0-1-6 0 0,0 10 287 0 0,0 0-50 0 0,0 0-46 0 0,0 0-38 0 0,0 10 54 0 0,0 35 149 0 0,0-31-131 0 0,2-10-88 0 0,3 4-24 0 0,1-3-27 0 0,-4 0 11 0 0,0-1 1 0 0,-1 1 0 0 0,-1 0 0 0 0,0-1-1 0 0,-1 5-97 0 0,0 13 209 0 0,1-8 12 0 0,0-1-54 0 0,0 40 193 0 0,1-45-245 0 0,5-1-23 0 0,0-2-25 0 0,-4-1 14 0 0,-1-1-1 0 0,0 1 0 0 0,-1-1 0 0 0,-1 14-80 0 0,0 3 87 0 0,1-30-84 0 0,0 1 0 0 0,0 0-1 0 0,0 0 1 0 0,0-1-1 0 0,0 1 1 0 0,1 0-1 0 0,-1-1 1 0 0,0 1-1 0 0,0 0 1 0 0,0-1-1 0 0,1 1 1 0 0,-1-1-1 0 0,0 1 1 0 0,0 0-1 0 0,1-1 1 0 0,-1 1-1 0 0,1-1 1 0 0,-1 1-1 0 0,1-1 1 0 0,-1 1-1 0 0,0-1 1 0 0,1 1-1 0 0,0-1 1 0 0,-1 1-1 0 0,1-1 1 0 0,-1 1-3 0 0,1-1 3 0 0,0 0 1 0 0,-1 1-1 0 0,1-1 1 0 0,-1 1-1 0 0,1-1 1 0 0,-1 0-1 0 0,1 1 0 0 0,-1 0 1 0 0,0-1-1 0 0,1 1 1 0 0,-1-1-1 0 0,1 1 1 0 0,-1-1-1 0 0,0 1 0 0 0,0 0 1 0 0,1-1-1 0 0,-1 1 1 0 0,0 0-1 0 0,0-1 1 0 0,0 1-1 0 0,0 0 0 0 0,0-1 1 0 0,0 1-1 0 0,0 0 1 0 0,0-1-1 0 0,0 1-3 0 0,-1 8 54 0 0,-6 6 171 0 0,5-12-195 0 0,-1-1-46 0 0,0 1 86 0 0,3-3 15 0 0,0 0-57 0 0,0 0-59 0 0,0 0-60 0 0,0 0-128 0 0,-2 0-53 0 0,0 0 74 0 0,1 0 41 0 0,-3 0-134 0 0,3 0 131 0 0,0 0-53 0 0,-1 0-100 0 0,2 0 40 0 0,-1 0-37 0 0,0 0-411 0 0,1 0 106 0 0,0 0-52 0 0,0 0-776 0 0,0 0-607 0 0,0 0-1156 0 0</inkml:trace>
  <inkml:trace contextRef="#ctx0" brushRef="#br0" timeOffset="279.35">1 348 7344 0 0,'0'0'216'0'0,"2"-3"-11"0"0,6-3-149 0 0,-1 2 22 0 0,-1 2 49 0 0,2 1 85 0 0,4 0 108 0 0,0-6 56 0 0,1 1-8 0 0,-2 5-62 0 0,0-1-85 0 0,1-5-7 0 0,-4 2-99 0 0,5-1 93 0 0,0 1-51 0 0,-9 3-110 0 0,0 1-1 0 0,0 0 0 0 0,0 0 1 0 0,0 0-1 0 0,0 1 0 0 0,1-1 1 0 0,1 1-47 0 0,12-2 196 0 0,-2-4-55 0 0,0 0-6 0 0,2 4 53 0 0,-8 3-121 0 0,10-1 45 0 0,-3-3 1 0 0,-7-1-59 0 0,-1 2 0 0 0,1-1 0 0 0,0 1 0 0 0,1 1-54 0 0,16-1 40 0 0,17 2-40 0 0,-42 1-4 0 0,0-2 0 0 0,-1 1 0 0 0,1 0 0 0 0,0 0 0 0 0,0 0 0 0 0,-1-1 0 0 0,1 1 0 0 0,-1-1 0 0 0,1 1 0 0 0,0-1 0 0 0,-1 0 0 0 0,1 0 0 0 0,-1 1 0 0 0,1-2 4 0 0,10-4-98 0 0,-9 5 29 0 0,-1 1 48 0 0,5-1 79 0 0,-4 0-78 0 0,-1 2-33 0 0,1-1-44 0 0,0 0-14 0 0,0 0-37 0 0,1 0-42 0 0,0 0-45 0 0,0 0-151 0 0,1 0-97 0 0,-2 0 69 0 0,1 0-36 0 0,1 0-529 0 0,0 0-415 0 0,-4 0-788 0 0</inkml:trace>
  <inkml:trace contextRef="#ctx0" brushRef="#br0" timeOffset="608.12">695 285 7256 0 0,'0'0'165'0'0,"0"0"22"0"0,0 3 7 0 0,-3 10-23 0 0,-7 3-70 0 0,7-12-31 0 0,0 3 138 0 0,-5-2 173 0 0,3-3-265 0 0,-2 4 123 0 0,-7 17 410 0 0,10-14-471 0 0,1-2-75 0 0,-5 10 183 0 0,-1 7-16 0 0,1-2-44 0 0,1-6-17 0 0,6-15-182 0 0,1 0 0 0 0,-1 1 0 0 0,1-1 0 0 0,0 0-1 0 0,0 1 1 0 0,-1-1 0 0 0,1 0 0 0 0,0 1 0 0 0,0-1 0 0 0,0 2-27 0 0,-2 15 258 0 0,-2-9-152 0 0,-6 23 97 0 0,10-29-195 0 0,-1-1 1 0 0,1 0-1 0 0,0 1 1 0 0,0-1-1 0 0,0 0 0 0 0,0 1 1 0 0,0-1-1 0 0,0 1 1 0 0,1-1-1 0 0,-1 0 0 0 0,1 1 1 0 0,0-1-1 0 0,0 2-8 0 0,4 4 12 0 0,-4-7-6 0 0,0 1-1 0 0,0-1 0 0 0,0 1 1 0 0,0-1-1 0 0,-1 1 0 0 0,1-1 1 0 0,-1 1-1 0 0,1-1 0 0 0,-1 1 1 0 0,1 0-1 0 0,-1-1 0 0 0,0 1 1 0 0,0 0-1 0 0,0 0-5 0 0,1 0 8 0 0,-1 1-1 0 0,1 0 1 0 0,0 0 0 0 0,0-1-1 0 0,0 1 1 0 0,0 0 0 0 0,0-1-1 0 0,0 1 1 0 0,1-1 0 0 0,-1 0 0 0 0,1 1-1 0 0,0-1 1 0 0,0 0 0 0 0,0 0-1 0 0,0 0 1 0 0,0 0 0 0 0,0 0-1 0 0,0 0 1 0 0,2 0-8 0 0,6 5 76 0 0,1 0 0 0 0,0-1 1 0 0,5 3-77 0 0,-13-8 20 0 0,0 0 0 0 0,0-1 0 0 0,0 1 0 0 0,-1-1 1 0 0,1 1-1 0 0,0-1 0 0 0,0 0 0 0 0,0 0 1 0 0,0 0-1 0 0,3-1-20 0 0,9 0 102 0 0,-6 2-57 0 0,12 0 45 0 0,-6-5 37 0 0,3-7 112 0 0,9 6 45 0 0,-9-3 35 0 0,-1-2-40 0 0,13-16 184 0 0,-9 2-156 0 0,6-13 109 0 0,-14 21-180 0 0,-11 15-202 0 0,0-1 0 0 0,-1 1 0 0 0,1-1-1 0 0,-1 0 1 0 0,1 0 0 0 0,-1 0 0 0 0,0 0 0 0 0,0 0 0 0 0,0 0 0 0 0,1-1-34 0 0,3-23 268 0 0,-2 17-180 0 0,0 2-33 0 0,3-11 70 0 0,-5 9-41 0 0,-1-3 48 0 0,0 6-85 0 0,1-6 19 0 0,-1 3 6 0 0,-1 1 20 0 0,-2 0 42 0 0,1 3-49 0 0,-15-25 493 0 0,7 18-403 0 0,3 4-111 0 0,1 0-36 0 0,6 7-28 0 0,-1 0 1 0 0,0 0-1 0 0,1 0 1 0 0,-1 0-1 0 0,0 0 1 0 0,0 0-1 0 0,0 0 1 0 0,1 0-1 0 0,-1 0 1 0 0,0 0-1 0 0,0 0 1 0 0,-1 1 0 0 0,1-1-1 0 0,0 0 1 0 0,0 1-1 0 0,0-1 1 0 0,0 1-1 0 0,-1-1 1 0 0,1 1-1 0 0,0-1 1 0 0,0 1-1 0 0,-1 0 0 0 0,0-1 0 0 0,-1 1 0 0 0,1-1 0 0 0,0 0 0 0 0,0 1 0 0 0,0-1 0 0 0,0 0 0 0 0,0 0 0 0 0,0-1 0 0 0,1 1 0 0 0,-1 0 0 0 0,0-1-1 0 0,-1 0 1 0 0,-1-2 0 0 0,0 1 0 0 0,0 0 0 0 0,-1 0 0 0 0,1 0 0 0 0,-1 1 0 0 0,1-1 0 0 0,-1 1 0 0 0,0 0 0 0 0,0 1 0 0 0,0-1 0 0 0,-1 1 0 0 0,1 0 0 0 0,0 0 0 0 0,-5 0 0 0 0,8 1 0 0 0,0 0 0 0 0,0 0 0 0 0,0 0 0 0 0,0-1 0 0 0,0 1 0 0 0,1 0 0 0 0,-1-1 0 0 0,0 0 0 0 0,0 1 0 0 0,0-1 0 0 0,1 0 0 0 0,-1 0 0 0 0,-1-1 0 0 0,1 1 0 0 0,1 0 0 0 0,0 0 0 0 0,-1 0 0 0 0,1 1 0 0 0,-1-1 0 0 0,1 1 0 0 0,-1-1 0 0 0,0 1 0 0 0,1-1 0 0 0,-1 1 0 0 0,1 0 0 0 0,-1 0 0 0 0,-1-1 0 0 0,-6 1-3 0 0,-1 0-99 0 0,-1 0-117 0 0,-4 0-221 0 0,14 0 337 0 0,0 0 2 0 0,1 0-19 0 0,0 0-43 0 0,0 0-14 0 0,0 0-45 0 0,0 0-50 0 0,0 0-57 0 0,0 0-62 0 0,0 0-55 0 0,0 0-52 0 0,0 0-43 0 0,0 0-159 0 0,0 0-43 0 0,0 0-191 0 0,0 0-513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14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7640 0 0,'0'0'224'0'0,"0"0"58"0"0,0 0 121 0 0,0 0 49 0 0,3 3 11 0 0,2 3-250 0 0,-1 2 43 0 0,-1 2 93 0 0,-2 8 225 0 0,2-13-110 0 0,-1-2-380 0 0,0 0-1 0 0,-1 0 1 0 0,1 0 0 0 0,-1 0 0 0 0,1 0 0 0 0,-1 0 0 0 0,0 1 0 0 0,0-1 0 0 0,-1 1 0 0 0,1-1 0 0 0,0 0-1 0 0,-1 1-83 0 0,0-1 54 0 0,0 0-1 0 0,0 0 0 0 0,0-1 0 0 0,0 1 0 0 0,0 0 1 0 0,0 0-1 0 0,-1-1 0 0 0,0 1 0 0 0,1 0 0 0 0,-1-1 1 0 0,-1 2-54 0 0,2-3 11 0 0,-1 0 3 0 0,0 0 0 0 0,1 0 0 0 0,-1-1 0 0 0,1 1 0 0 0,-1 0 0 0 0,1 0 0 0 0,0 0 0 0 0,-1 0 0 0 0,1 0 0 0 0,0 0 0 0 0,0 0 0 0 0,-1 0 0 0 0,1 0-1 0 0,0-1 1 0 0,0 1 0 0 0,0 0 0 0 0,0 0 0 0 0,0 0 0 0 0,0 0 0 0 0,1 0 0 0 0,-1 0 0 0 0,0 0 0 0 0,0 0 0 0 0,1 0 0 0 0,-1 0 0 0 0,0 0 0 0 0,1 0 0 0 0,-1-1 0 0 0,1 1 0 0 0,0 0 0 0 0,0 1-14 0 0,-1-1 10 0 0,4 13 180 0 0,-5 8-26 0 0,1-14-88 0 0,0 12 170 0 0,0 17 177 0 0,0 47 484 0 0,0-59-602 0 0,0-1 34 0 0,0-22-213 0 0,0-2-4 0 0,0 0-1 0 0,0 0 5 0 0,0 0 2 0 0,0 3 0 0 0,0 7 7 0 0,0-7 29 0 0,0-3 17 0 0,0 0 3 0 0,0 0-4 0 0,0-3-16 0 0,0-2-79 0 0,0-10 233 0 0,0 10-261 0 0,0 2-51 0 0,0-21 98 0 0,1 10-54 0 0,5-1-28 0 0,0 4-5 0 0,-2-5 28 0 0,-4-12-35 0 0,0 24-8 0 0,-1 0-1 0 0,1 0 1 0 0,0 0-1 0 0,1-1 1 0 0,-1 1-1 0 0,1-3-1 0 0,10-14 43 0 0,-6-5-33 0 0,1 10-10 0 0,-5 13 0 0 0,0 0 0 0 0,1 0 0 0 0,-1-1 0 0 0,-1 1 0 0 0,1-1 0 0 0,0 1 0 0 0,-1 0 0 0 0,0-2 0 0 0,0 3 0 0 0,0 0 0 0 0,0 0 0 0 0,0 1 0 0 0,1-1 0 0 0,-1 0 0 0 0,0 1 0 0 0,1-1 0 0 0,-1 1 0 0 0,1-1 0 0 0,0 0 0 0 0,-1 1 0 0 0,1-1 0 0 0,0 1 0 0 0,0-1 0 0 0,5-10 0 0 0,0-12 0 0 0,4 14 0 0 0,-5-11 0 0 0,6 10 0 0 0,-6-10 0 0 0,2 15 0 0 0,-3 4 0 0 0,0-4 0 0 0,-4 5 0 0 0,1 1 0 0 0,-1-1 0 0 0,0 1 0 0 0,0-1 0 0 0,1 1 0 0 0,-1 0 0 0 0,0-1 0 0 0,1 1 0 0 0,-1-1 0 0 0,0 1 0 0 0,1 0 0 0 0,-1 0 0 0 0,1-1 0 0 0,-1 1 0 0 0,0 0 0 0 0,1-1 0 0 0,-1 1 0 0 0,1 0 0 0 0,-1 0 0 0 0,1 0 0 0 0,-1 0 0 0 0,1 0 0 0 0,-1 0 0 0 0,1-1 0 0 0,-1 1 0 0 0,1 0 0 0 0,-1 0 0 0 0,1 0 0 0 0,-1 1 0 0 0,1-1 0 0 0,-1 0 0 0 0,1 0 0 0 0,0 0 0 0 0,-1 0 0 0 0,0 0 0 0 0,1 0 0 0 0,-1 1 0 0 0,1-1 0 0 0,-1 0 0 0 0,1 0 0 0 0,-1 0 0 0 0,1 0 0 0 0,-1 0 0 0 0,0 0 0 0 0,1-1 0 0 0,-1 1 0 0 0,1 0 0 0 0,-1 0 0 0 0,1 0 0 0 0,-1 0 0 0 0,0 0 0 0 0,1-1 0 0 0,-1 1 0 0 0,1 0 0 0 0,-1 0 0 0 0,0-1 0 0 0,1 1 0 0 0,-1 0 0 0 0,0 0 0 0 0,1-1 0 0 0,-1 1 0 0 0,0 0 0 0 0,1-1 0 0 0,-1 1 0 0 0,0-1 0 0 0,0 1 0 0 0,0 0 0 0 0,1-1 0 0 0,-1 0 0 0 0,0 1 0 0 0,0 0 0 0 0,0-1 0 0 0,0 1 0 0 0,1 0 0 0 0,-1-1 0 0 0,0 1 0 0 0,0 0 0 0 0,1-1 0 0 0,-1 1 0 0 0,0 0 0 0 0,0-1 0 0 0,1 1 0 0 0,-1 0 0 0 0,0 0 0 0 0,1-1 0 0 0,-1 1 0 0 0,0 0 0 0 0,1 0 0 0 0,-1 0 0 0 0,1-1 0 0 0,2 0 0 0 0,0 1 0 0 0,1-1 0 0 0,-1 1 0 0 0,0-1 0 0 0,1 1 0 0 0,-1 0 0 0 0,1 0 0 0 0,7 0 11 0 0,-7-1-22 0 0,-1 1-1 0 0,1 0 0 0 0,0 0 1 0 0,0 0-1 0 0,-1 1 0 0 0,1-1 0 0 0,0 1 1 0 0,3 1 11 0 0,9 11-43 0 0,-14-11 41 0 0,1 0 0 0 0,0 0 0 0 0,0 0 0 0 0,0 0 0 0 0,0 0 1 0 0,1-1 1 0 0,-2 0 0 0 0,0 0 0 0 0,0 0 0 0 0,-1 0 0 0 0,1 0 0 0 0,0 0 0 0 0,0 0 0 0 0,-1 1 0 0 0,1-1 0 0 0,-1 0 0 0 0,1 1 0 0 0,-1-1 0 0 0,0 1 0 0 0,1 0 0 0 0,1 3 0 0 0,-3-4 0 0 0,0 0 0 0 0,0-1 0 0 0,1 1 0 0 0,-1 0 0 0 0,0-1 0 0 0,1 1 0 0 0,-1-1 0 0 0,0 1 0 0 0,1-1 0 0 0,-1 1 0 0 0,1-1 0 0 0,-1 1 0 0 0,1-1 0 0 0,-1 1 0 0 0,1-1 0 0 0,0 1 0 0 0,-1-1 0 0 0,1 0 0 0 0,-1 1 0 0 0,1-1 0 0 0,0 0 0 0 0,0 0 0 0 0,4 3 0 0 0,-4-2 0 0 0,1 0 0 0 0,0 1 0 0 0,-1-1 0 0 0,0 1 0 0 0,1-1 0 0 0,-1 1 0 0 0,0-1 0 0 0,1 1 0 0 0,-1 0 0 0 0,0 0 0 0 0,0 0 0 0 0,0-1 0 0 0,0 2 0 0 0,0 0 0 0 0,1 0 0 0 0,-1 1 0 0 0,1-2 0 0 0,0 1 0 0 0,0 0 0 0 0,1 1 0 0 0,1 0 0 0 0,-1 0 0 0 0,0 0 0 0 0,0 1 0 0 0,0-1 0 0 0,0 1 0 0 0,-1 0 0 0 0,0 0 0 0 0,0 2 0 0 0,7 13 0 0 0,18 27 0 0 0,-26-43 0 0 0,0 0 0 0 0,0 0 0 0 0,0 0 0 0 0,-1 0 0 0 0,0 0 0 0 0,1 0 0 0 0,-1 0 0 0 0,-1 0 0 0 0,1 0 0 0 0,-1 2 0 0 0,0 14 0 0 0,1-16 2 0 0,1 0-1 0 0,-1 0 0 0 0,1 0 0 0 0,0 0 0 0 0,0-1 0 0 0,0 1 0 0 0,1 0 0 0 0,-1 0 0 0 0,1-1 0 0 0,1 3-1 0 0,-2-4 4 0 0,0 0-1 0 0,-1-1 1 0 0,0 1-1 0 0,1-1 1 0 0,-1 1-1 0 0,0 0 1 0 0,0-1-1 0 0,0 1 1 0 0,0 0-1 0 0,0-1 1 0 0,0 1-1 0 0,0 0 1 0 0,0-1-1 0 0,-1 1 1 0 0,1-1-1 0 0,-1 1 1 0 0,1-1-1 0 0,-1 1 1 0 0,0-1-1 0 0,1 1 1 0 0,-1-1-1 0 0,0 1 1 0 0,0-1-1 0 0,-1 1-3 0 0,-2 6 23 0 0,4-7-21 0 0,-1 0 0 0 0,1 0 0 0 0,0 0 0 0 0,0 0 0 0 0,-1 0 0 0 0,1 0 0 0 0,0 0 0 0 0,0 1 0 0 0,0-1 1 0 0,0 0-1 0 0,1 0 0 0 0,-1 0 0 0 0,0 0 0 0 0,0 0 0 0 0,1 0 0 0 0,-1 0 0 0 0,1 0 0 0 0,-1 0 0 0 0,1 0 0 0 0,-1 0 0 0 0,1 0 0 0 0,-1 0 1 0 0,1 0-1 0 0,0 0-2 0 0,0 1 3 0 0,0-1 0 0 0,0 1 0 0 0,0-1 1 0 0,0 1-1 0 0,-1-1 0 0 0,1 1 0 0 0,-1 0 0 0 0,1 0 1 0 0,-1-1-1 0 0,1 1 0 0 0,-1 1-3 0 0,0 10 53 0 0,0-6 1 0 0,0-5-45 0 0,0 1-13 0 0,0 3 44 0 0,0 8 64 0 0,0-12-51 0 0,3-2 1 0 0,7 0-73 0 0,-5 0-142 0 0,-1 0 66 0 0,3-3-24 0 0,-5 1 7 0 0,-2 1 9 0 0,0-1-45 0 0,1 0-137 0 0,-1 1 99 0 0,0-1-33 0 0,0 2-62 0 0,0-1-44 0 0,0 1-38 0 0,0-1-36 0 0,0 1-258 0 0,1 0-58 0 0,-1 0-47 0 0,1 0-33 0 0,3 0-1423 0 0,5 0-1257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16.6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7800 0 0,'0'0'174'0'0,"0"0"29"0"0,0 0 13 0 0,0 0-65 0 0,0 0 1 0 0,0 0 68 0 0,0 0 201 0 0,0 0 374 0 0,0 0 33 0 0,0 0-339 0 0,0 0-192 0 0,0 0-38 0 0,0 0 80 0 0,2 0 178 0 0,10 3-51 0 0,-4 2-189 0 0,-2 0-39 0 0,-5-5-10 0 0,0 0-59 0 0,-1-1-48 0 0,0 0-40 0 0,1-2-8 0 0,-1-2 1 0 0,0 4 16 0 0,0 1-83 0 0,0 0 0 0 0,0 0 0 0 0,0 0 0 0 0,0 0 0 0 0,0 0 0 0 0,0 0 1 0 0,0 0-1 0 0,0 0 0 0 0,0 0 0 0 0,0-1 0 0 0,0 1 0 0 0,0 0 0 0 0,0 0 0 0 0,0 0 0 0 0,0 0 0 0 0,0 0 0 0 0,0 0 0 0 0,0 0 0 0 0,0 0 0 0 0,0 0 0 0 0,0 0 0 0 0,0-1 0 0 0,0 1 0 0 0,0 0 0 0 0,0 0 0 0 0,0 0 0 0 0,0 0 0 0 0,0 0 0 0 0,0 0 0 0 0,1 0 0 0 0,-1 0 1 0 0,0 0-1 0 0,0 0 0 0 0,0 0 0 0 0,0 0 0 0 0,0 0 0 0 0,0 0 0 0 0,0 0 0 0 0,0 0 0 0 0,0 0 0 0 0,0-1 0 0 0,0 1 0 0 0,1 0 0 0 0,-1 0 0 0 0,0 0 0 0 0,0 0 0 0 0,0 0 0 0 0,0 0 0 0 0,0 0 0 0 0,0 0 0 0 0,0 0 0 0 0,0 0 0 0 0,0 1 0 0 0,0-1 0 0 0,1 0 1 0 0,-1 0-1 0 0,0 0-7 0 0,10 0 308 0 0,2 0-66 0 0,26 0 320 0 0,-23-3-358 0 0,-1-7 5 0 0,-14 9-202 0 0,1 1 0 0 0,-1 0-1 0 0,0 0 1 0 0,0-1 0 0 0,1 1 0 0 0,-1 0 0 0 0,0 0 0 0 0,0 0 0 0 0,1-1 0 0 0,-1 1-1 0 0,0 0 1 0 0,1 0 0 0 0,-1 0 0 0 0,0 0 0 0 0,0 0 0 0 0,1 0 0 0 0,-1 0 0 0 0,0 0-1 0 0,1 0 1 0 0,-1 0 0 0 0,0 0 0 0 0,1 0 0 0 0,-1 0 0 0 0,0 0 0 0 0,1 0 0 0 0,-1 0-8 0 0,21 0 177 0 0,-10-3-10 0 0,10-7-46 0 0,-10 6 9 0 0,0 4-46 0 0,-10 0-79 0 0,0 0 0 0 0,0 1 0 0 0,0-1 0 0 0,0 0 1 0 0,0 0-1 0 0,-1 0 0 0 0,1 0 0 0 0,0-1 0 0 0,0 1 1 0 0,0 0-1 0 0,0 0 0 0 0,0 0 0 0 0,0-1 0 0 0,-1 1 0 0 0,1-1-4 0 0,8-3 15 0 0,-8 3-11 0 0,0 0 0 0 0,1 0-1 0 0,-1 0 1 0 0,1 0 0 0 0,-1 0 0 0 0,1 1 0 0 0,-1-1 0 0 0,1 1 0 0 0,-1-1 0 0 0,1 1 0 0 0,0 0 0 0 0,-1 0 0 0 0,1-1 0 0 0,0 1-4 0 0,0 0 1 0 0,-1 0 0 0 0,1 0 0 0 0,0 0 1 0 0,-1-1-1 0 0,1 1 0 0 0,0 0 0 0 0,-1-1 0 0 0,1 0 0 0 0,-1 1 1 0 0,1-1-1 0 0,-1 0 0 0 0,1 0 0 0 0,-1 0 0 0 0,0 0 1 0 0,1 0-1 0 0,-1 0 0 0 0,0 0 0 0 0,1-1-1 0 0,3 0 43 0 0,21-1-31 0 0,-25 3-12 0 0,-1 0 0 0 0,0 0-1 0 0,0 0 1 0 0,0 0 0 0 0,1-1-1 0 0,-1 1 1 0 0,0 0 0 0 0,0 0-1 0 0,0 0 1 0 0,0 0 0 0 0,1-1 0 0 0,-1 1-1 0 0,0 0 1 0 0,0 0 0 0 0,0 0-1 0 0,0-1 1 0 0,0 1 0 0 0,0 0 0 0 0,0 0-1 0 0,1-1 1 0 0,-1 1 0 0 0,0 0-1 0 0,0 0 1 0 0,0-1 0 0 0,0 1-1 0 0,0 0 1 0 0,0 0 0 0 0,0 0 0 0 0,0-1-1 0 0,0 1 1 0 0,0 0 0 0 0,0 0-1 0 0,-1-1 1 0 0,1 1 0 0 0,0-4-9 0 0,0 2-76 0 0,3 2-98 0 0,-1 0 96 0 0,0 0 72 0 0,0 0 37 0 0,3 0 134 0 0,-2 0-138 0 0,-1 0-88 0 0,0 0-12 0 0,-1 0-37 0 0,0 0-24 0 0,0 0-37 0 0,0 0-43 0 0,1 0-45 0 0,-1 0-49 0 0,0 0-53 0 0,0 0-56 0 0,1 0-60 0 0,-2 0 111 0 0,0 0-52 0 0,0 0-46 0 0,0 0-41 0 0,0 0-147 0 0,0 0-41 0 0,0 0-178 0 0,0 0-484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17.2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8808 0 0,'0'0'197'0'0,"0"0"24"0"0,0 0 19 0 0,2 0-29 0 0,5 0-149 0 0,-3 0 20 0 0,-2 0 83 0 0,-1 0 189 0 0,-1 0 316 0 0,0 0 24 0 0,0 0-34 0 0,0 0-441 0 0,0 0 70 0 0,0 0 149 0 0,0 0-12 0 0,0 0-25 0 0,0 0-94 0 0,0 0-41 0 0,0 0-8 0 0,0 3-6 0 0,0-3-237 0 0,0 1 1 0 0,0 0-1 0 0,0-1 1 0 0,0 1 0 0 0,0 0-1 0 0,0-1 1 0 0,0 1 0 0 0,0 0-1 0 0,0-1 1 0 0,1 1 0 0 0,-1 0-1 0 0,0-1 1 0 0,1 1 0 0 0,-1-1-1 0 0,0 1-15 0 0,1 0 16 0 0,4 4 128 0 0,-5-3-24 0 0,-3 8 50 0 0,3-9-156 0 0,0 0 1 0 0,1 0 0 0 0,-1 0-1 0 0,0 0 1 0 0,1 0 0 0 0,-1 0-1 0 0,1 0 1 0 0,-1 0 0 0 0,1-1-1 0 0,-1 1 1 0 0,1 0 0 0 0,0 0-1 0 0,-1-1 1 0 0,1 1 0 0 0,0 0-15 0 0,1 2 174 0 0,-1 0-78 0 0,0 1-49 0 0,-2 2-25 0 0,0-4 35 0 0,1 46 506 0 0,0 0-89 0 0,0 0-80 0 0,0-1-67 0 0,0 6-24 0 0,0 0-53 0 0,0 118 416 0 0,0-97-348 0 0,0-29-90 0 0,0-1 40 0 0,0-42-254 0 0,0 0-1 0 0,0-1 0 0 0,0 1 0 0 0,-1 0 1 0 0,1 0-1 0 0,-1-1 0 0 0,1 1 0 0 0,-1 0 1 0 0,0-1-1 0 0,0 1 0 0 0,1 0 1 0 0,-1-1-1 0 0,0 1-13 0 0,-1-1 16 0 0,2 1 0 0 0,-1-1 1 0 0,0 1-1 0 0,0 0 0 0 0,0-1 0 0 0,1 1 1 0 0,-1 0-1 0 0,1-1 0 0 0,-1 1 1 0 0,1 0-1 0 0,0 0 0 0 0,0-1 0 0 0,0 1-16 0 0,0 2-9 0 0,0 1 59 0 0,0 3 125 0 0,0 12 350 0 0,0-15-428 0 0,0-2-73 0 0,0 0 105 0 0,0-3-8 0 0,0 0-1 0 0,0 0-2 0 0,0 0-12 0 0,0 0-2 0 0,0 0 0 0 0,0 0-1 0 0,0 0-7 0 0,0 0-7 0 0,0 0-1 0 0,-3 2-4 0 0,-8 9-16 0 0,9-8-4 0 0,2-3 0 0 0,0 0 2 0 0,2-3-8 0 0,9-8-35 0 0,-6 9 20 0 0,-4 2-43 0 0,0 0 1 0 0,-1 0 0 0 0,1 0-1 0 0,0 0 1 0 0,-1 0 0 0 0,1 0 0 0 0,0-1-1 0 0,-1 1 1 0 0,1 0 0 0 0,0 0-1 0 0,-1-1 1 0 0,1 1 0 0 0,0 0 0 0 0,-1 0-1 0 0,1-1 0 0 0,-1 1 0 0 0,0-1-1 0 0,1 0 0 0 0,-1 1 0 0 0,0-1 1 0 0,1 0-1 0 0,-1 1 0 0 0,0-1 1 0 0,0 0-1 0 0,0 1 0 0 0,0-1 0 0 0,0 0 1 0 0,0 1-1 0 0,0-1 0 0 0,0 0 1 0 0,0 1 0 0 0,0 0 0 0 0,0 0-2 0 0,0-1 1 0 0,0 1-1 0 0,1 0 1 0 0,-1 0-1 0 0,0 0 1 0 0,0 0-1 0 0,0 0 1 0 0,0 0-1 0 0,0 0 1 0 0,0 0-1 0 0,0 0 1 0 0,0 0-1 0 0,0-1 1 0 0,0 1-1 0 0,0 0 1 0 0,0 0-1 0 0,0 0 1 0 0,0 0-1 0 0,-1 0 1 0 0,1 0-1 0 0,0 0 1 0 0,0 0-1 0 0,0 0 1 0 0,0 0-1 0 0,0 0 1 0 0,0-1-1 0 0,0 1 1 0 0,0 0-1 0 0,0 0 1 0 0,0 0-1 0 0,0 0 1 0 0,0 0-1 0 0,0 0 1 0 0,0 0-1 0 0,0 0 1 0 0,0 0-1 0 0,-1 0 1 0 0,1 0-1 0 0,0 0 1 0 0,0 0-1 0 0,0 0 1 0 0,0 0-1 0 0,0 0 1 0 0,0 0-1 0 0,0 0 1 0 0,0 0-1 0 0,0 0 1 0 0,0 0-1 0 0,-1 0 1 0 0,1 0-1 0 0,0 0 1 0 0,0 0-1 0 0,0 0 1 0 0,0 0-1 0 0,0 0 1 0 0,0 0-1 0 0,0 0 2 0 0,-11 0-229 0 0,9 0-54 0 0,2 0 212 0 0,0 0-6 0 0,0 0-18 0 0,0 0-40 0 0,0 0-14 0 0,0 0-41 0 0,0 0-45 0 0,0 0-51 0 0,0 0-56 0 0,0 0-52 0 0,0 0-48 0 0,0 0-44 0 0,0 0-314 0 0,0 0-71 0 0,0 0-57 0 0,0 0-41 0 0,0 0-365 0 0,0 0-37 0 0,0 0-2869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19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6896 0 0,'0'0'200'0'0,"3"0"-8"0"0,3 0-133 0 0,-2 0 23 0 0,-2 0 83 0 0,-1 0 190 0 0,-1 0 322 0 0,0 3 25 0 0,0 1-433 0 0,-1 8 254 0 0,4 1-71 0 0,2-5-199 0 0,1 2 97 0 0,-3 3 83 0 0,-4 2 58 0 0,1-2-148 0 0,0 0-67 0 0,1-2-62 0 0,1-2-58 0 0,4 6 168 0 0,-1 1 17 0 0,-3 3-76 0 0,-2 17 156 0 0,0 54 498 0 0,2-74-721 0 0,4 0-58 0 0,0-1-3 0 0,-4 1 55 0 0,-2-8-89 0 0,0 15 141 0 0,0-14-111 0 0,0 1 69 0 0,3 2-100 0 0,7 2-9 0 0,-7-11-12 0 0,-3-3-1 0 0,0 0 0 0 0,0 0-51 0 0,0 0-70 0 0,0 0-76 0 0,0 0-155 0 0,0-1 52 0 0,-1-1 41 0 0,1 0-84 0 0,0 0 99 0 0,0-2-162 0 0,1 3 185 0 0,-1 0-42 0 0,0 0-57 0 0,0-1-70 0 0,0 1-62 0 0,0-1-52 0 0,0 0-45 0 0,0 1-42 0 0,0-1-147 0 0,0 0-39 0 0,0 0-179 0 0,0-2-481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19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17 7856 0 0,'0'0'174'0'0,"0"0"29"0"0,0 0 13 0 0,-1-1-70 0 0,-1-1-11 0 0,0 0-36 0 0,-6-7 332 0 0,5 7 207 0 0,3 2 24 0 0,0 0-277 0 0,0 0-166 0 0,0 0-51 0 0,0 0 16 0 0,0 0 58 0 0,0 0-18 0 0,0 0-103 0 0,0 0-72 0 0,0 0-41 0 0,0 2-40 0 0,0 2-31 0 0,0-2 3 0 0,0-1-32 0 0,0 1-16 0 0,0-1-33 0 0,0 1-38 0 0,0 0-44 0 0,0-1-45 0 0,0 1-43 0 0,0-1-38 0 0,0 1-33 0 0,0 0-115 0 0,0 0-32 0 0,0 3-1173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20.0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96 7200 0 0,'0'0'165'0'0,"0"0"22"0"0,0-3 6 0 0,0-13-49 0 0,-3 7-84 0 0,3 8-60 0 0,0 1-1 0 0,-1 0 1 0 0,1-1 0 0 0,0 1 0 0 0,0-1-1 0 0,-1 1 1 0 0,1 0 0 0 0,0-1-1 0 0,-1 1 1 0 0,1 0 0 0 0,0-1-1 0 0,-1 1 1 0 0,1 0 0 0 0,0 0 0 0 0,-1-1-1 0 0,1 1 1 0 0,-1 0 0 0 0,1 0-1 0 0,-1 0 1 0 0,-3-4 11 0 0,3-3 76 0 0,1 5 71 0 0,-3-1 184 0 0,-7-8 310 0 0,7 9 20 0 0,3-1-33 0 0,0 0-502 0 0,0 1-38 0 0,-3-3 103 0 0,1 3-74 0 0,-3 1 79 0 0,1 1-4 0 0,-1 0 67 0 0,-3-3 8 0 0,3-2-42 0 0,5 4-219 0 0,0 1 0 0 0,-1-1 1 0 0,1 1-1 0 0,-1-1 0 0 0,1 1 1 0 0,0-1-1 0 0,-1 1 1 0 0,1-1-1 0 0,-1 1 0 0 0,0 0 1 0 0,1-1-1 0 0,-1 1 1 0 0,1 0-1 0 0,-1-1 0 0 0,1 1 1 0 0,-1 0-1 0 0,0 0 1 0 0,1-1-1 0 0,-1 1 0 0 0,0 0 1 0 0,1 0-1 0 0,-1 0 1 0 0,0 0-18 0 0,-1 0 256 0 0,-1 0-3 0 0,1 0-142 0 0,-17 0 589 0 0,15 1-607 0 0,0 1-58 0 0,-28 13-35 0 0,17-1 0 0 0,10-10 4 0 0,2 1 19 0 0,-8 17 3 0 0,6-13-17 0 0,4-8-7 0 0,0 0-1 0 0,0 1 0 0 0,1-1 0 0 0,-1 1 0 0 0,0-1 0 0 0,0 1 0 0 0,1 0 0 0 0,-1-1 0 0 0,1 1 0 0 0,0 0 0 0 0,-1 1-1 0 0,-1 2 43 0 0,-9 8-32 0 0,8 3-11 0 0,4-4 0 0 0,-1-9 0 0 0,1 0 0 0 0,-1 1 0 0 0,0-1 0 0 0,0 0 0 0 0,-1 0 0 0 0,1 0 0 0 0,-1 1 0 0 0,1-1 0 0 0,-1 0 0 0 0,0 1 0 0 0,-4 4 0 0 0,4-7 0 0 0,0 0 0 0 0,0 1 0 0 0,0-1 0 0 0,0 1 0 0 0,1-1 0 0 0,-1 1 0 0 0,1-1 0 0 0,-1 1 0 0 0,1 0 0 0 0,-1-1 0 0 0,1 1 0 0 0,0-1 0 0 0,0 1 0 0 0,0 0 0 0 0,-1 5 0 0 0,1-5 0 0 0,0 0 0 0 0,0 1 0 0 0,0-1 0 0 0,0 0 0 0 0,0 0 0 0 0,1 0 0 0 0,-1 0 0 0 0,1 0 0 0 0,-1 1 0 0 0,1 0 0 0 0,1 0 0 0 0,0 0 1 0 0,0 1 0 0 0,-1-1-1 0 0,0 1 1 0 0,0 0 0 0 0,0-1-1 0 0,0 1 1 0 0,0 0 0 0 0,0 3-1 0 0,-1 19 47 0 0,0 22-31 0 0,0-6 39 0 0,0-40-52 0 0,0 1 1 0 0,0 0 0 0 0,1-1-1 0 0,-1 1 1 0 0,0-1 0 0 0,1 1-1 0 0,0 0 1 0 0,-1-1 0 0 0,1 1-1 0 0,0-1 1 0 0,0 0 0 0 0,1 2-4 0 0,0-2 3 0 0,-1 1 1 0 0,0-1 0 0 0,0 0-1 0 0,0 1 1 0 0,-1-1 0 0 0,1 1-1 0 0,-1 0 1 0 0,1-1 0 0 0,-1 1-1 0 0,0-1 1 0 0,0 1 0 0 0,0 1-4 0 0,0 8 22 0 0,-1-5-11 0 0,1 0-1 0 0,0-1 0 0 0,1 1 0 0 0,0 0 0 0 0,1 5-10 0 0,4 1 33 0 0,-5-12-29 0 0,0 0 0 0 0,0 1 0 0 0,-1-1 0 0 0,1 1 0 0 0,0 0 0 0 0,-1-1 0 0 0,1 1 0 0 0,-1-1-1 0 0,0 1 1 0 0,1 0 0 0 0,-1-1 0 0 0,0 1 0 0 0,0 0 0 0 0,0 0-4 0 0,0 12 53 0 0,0 31 159 0 0,3-31-154 0 0,3 0 11 0 0,-5-13-57 0 0,0 0 1 0 0,-1 1-1 0 0,1-1 1 0 0,0 1-1 0 0,-1-1 1 0 0,1 1-1 0 0,-1-1 1 0 0,1 1 0 0 0,-1-1-1 0 0,0 1 1 0 0,1-1-1 0 0,-1 1 1 0 0,0 0-13 0 0,-1 9 99 0 0,1-7-71 0 0,-1-1 1 0 0,1 0 0 0 0,0 0-1 0 0,0 0 1 0 0,1 1-1 0 0,-1-1 1 0 0,1 0 0 0 0,-1 0-1 0 0,1 0 1 0 0,0 1-29 0 0,4 4 64 0 0,-4-7-49 0 0,0 1 1 0 0,0-1-1 0 0,0 1 0 0 0,0-1 1 0 0,-1 1-1 0 0,1-1 0 0 0,0 1 1 0 0,-1-1-1 0 0,0 1 0 0 0,1 0 1 0 0,-1-1-1 0 0,0 1 0 0 0,0 0 1 0 0,0-1-16 0 0,0 9 83 0 0,0 3 37 0 0,0 12 30 0 0,0-12-78 0 0,0-10 7 0 0,0-3-2 0 0,0 0-9 0 0,0 0 1 0 0,0 0-4 0 0,0 0-26 0 0,0 0-66 0 0,0 0-54 0 0,0 0-28 0 0,0 0-106 0 0,0 0-194 0 0,0 0 226 0 0,0 0-25 0 0,0 0-62 0 0,0 0 92 0 0,0 0-34 0 0,0 0-36 0 0,0 0-34 0 0,0 0-373 0 0,0 0 96 0 0,0 0-47 0 0,0 0-708 0 0,0 0-552 0 0,0 0-1054 0 0</inkml:trace>
  <inkml:trace contextRef="#ctx0" brushRef="#br0" timeOffset="424.97">1 490 6648 0 0,'0'0'149'0'0,"0"0"23"0"0,0 0 12 0 0,0 0-59 0 0,0 0-7 0 0,0 0 43 0 0,0 0 140 0 0,0 0 258 0 0,0 0 17 0 0,0 0-21 0 0,0 0-118 0 0,3-3-56 0 0,7-7-11 0 0,-7 7-5 0 0,-1 1-12 0 0,2-2-314 0 0,1 1 61 0 0,1 1 81 0 0,4-1 168 0 0,9 2 241 0 0,-12 0-443 0 0,1 1-48 0 0,-6 0-82 0 0,5 1 89 0 0,-5-1-71 0 0,0 0 0 0 0,0 0 0 0 0,1 0 0 0 0,-1 0 0 0 0,0 0 1 0 0,0-1-1 0 0,0 1 0 0 0,0 0 0 0 0,0-1 0 0 0,1 0-35 0 0,5-4 98 0 0,-6 4-78 0 0,-1 0-1 0 0,1 0 1 0 0,-1 0 0 0 0,1 1 0 0 0,-1-1-1 0 0,1 0 1 0 0,-1 1 0 0 0,1-1 0 0 0,-1 1-1 0 0,1-1 1 0 0,0 1 0 0 0,-1 0 0 0 0,1 0 0 0 0,0 0-20 0 0,14-1 175 0 0,-2-2-44 0 0,-1-1-38 0 0,-2 1-35 0 0,-5 1-38 0 0,-1 0 14 0 0,-1 1 0 0 0,1 1 0 0 0,-1-1 0 0 0,1 1 0 0 0,-1-1 0 0 0,1 1 0 0 0,3 1-34 0 0,-5-1 12 0 0,0 0 0 0 0,0 0-1 0 0,0 0 1 0 0,0 0 0 0 0,0-1-1 0 0,-1 1 1 0 0,1-1-12 0 0,11-5 22 0 0,-13 5-18 0 0,0 0 0 0 0,1 0 1 0 0,-1 1-1 0 0,1-1 1 0 0,-1 0-1 0 0,1 1 0 0 0,-1-1 1 0 0,1 1-1 0 0,-1 0 0 0 0,1-1 1 0 0,-1 1-1 0 0,1 0 1 0 0,0 0-5 0 0,2 0 0 0 0,-2 1 8 0 0,0-1-1 0 0,0 0 1 0 0,0 0 0 0 0,0 0 0 0 0,0 0 0 0 0,0 0 0 0 0,0-1 0 0 0,-1 1-1 0 0,1-1 1 0 0,0 1 0 0 0,2-1-8 0 0,-1-6 28 0 0,-3 6-27 0 0,0 1-1 0 0,0 0 1 0 0,0 0 0 0 0,0 0-1 0 0,0-1 1 0 0,0 1-1 0 0,0 0 1 0 0,0 0 0 0 0,0 0-1 0 0,0-1 1 0 0,1 1 0 0 0,-1 0-1 0 0,0 0 1 0 0,0 0-1 0 0,0 0 1 0 0,0-1 0 0 0,0 1-1 0 0,0 0 1 0 0,1 0 0 0 0,-1 0-1 0 0,0 0 1 0 0,0 0-1 0 0,0 0 1 0 0,0-1 0 0 0,1 1-1 0 0,-1 0 1 0 0,0 0 0 0 0,0 0-1 0 0,0 0 1 0 0,1 0 0 0 0,-1 0-1 0 0,0 0 0 0 0,24-2 44 0 0,-21 2-102 0 0,-1 0-10 0 0,2 0 4 0 0,5 0 41 0 0,-6 0-44 0 0,1 0-50 0 0,-1 0-77 0 0,0 0-95 0 0,0 0-113 0 0,-3 0-202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24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7856 0 0,'0'0'174'0'0,"0"0"29"0"0,0 0 13 0 0,0 0 28 0 0,0 0 89 0 0,0 0 34 0 0,0 0 8 0 0,0 0-5 0 0,0 0-22 0 0,0 0-10 0 0,0 0-2 0 0,0 0-24 0 0,0 0-100 0 0,0 0-42 0 0,0 0-8 0 0,0 0-18 0 0,0 0-62 0 0,0 2-18 0 0,0-2-204 0 0,0 1 49 0 0,0-1 32 0 0,0 0 100 0 0,0 1 83 0 0,1 2 248 0 0,-1-2-292 0 0,0 0-67 0 0,0 0-72 0 0,0 0-60 0 0,-1 0-74 0 0,1 0-84 0 0,0 0-95 0 0,-1 0-106 0 0,1 0-116 0 0,-1 0 250 0 0,1-1-33 0 0,-1 1-34 0 0,1-1-35 0 0,-4 4-1054 0 0,-5 5-856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24.4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5496 0 0,'0'0'124'0'0,"0"0"17"0"0,0 0 11 0 0,3 2-20 0 0,7 9-49 0 0,-8-9 8 0 0,-1-2 104 0 0,-1 3 176 0 0,-1 5-137 0 0,-3-1-35 0 0,-4 4 124 0 0,6-9-140 0 0,1 0-49 0 0,0 0-42 0 0,1 0-33 0 0,1 6 61 0 0,-1-8-73 0 0,0 5 161 0 0,0 0-36 0 0,-1 5 80 0 0,0 0-96 0 0,3 16 94 0 0,1-16-96 0 0,2-2-66 0 0,0 2 39 0 0,-2 3 34 0 0,-4 0-7 0 0,1-9-102 0 0,0 0 1 0 0,0 0 0 0 0,0 0 0 0 0,0 0-1 0 0,1 0 1 0 0,-1 0 0 0 0,1-1 0 0 0,1 3-53 0 0,2 5 79 0 0,3 7 55 0 0,-5 1 37 0 0,-3-10-97 0 0,1 12 71 0 0,3-4 28 0 0,-1-12-134 0 0,1 2 36 0 0,-1 0 0 0 0,0 0-1 0 0,-1 0 1 0 0,1 0 0 0 0,-1 0 0 0 0,-1 7-75 0 0,1-10 53 0 0,-1 1 1 0 0,1 0-1 0 0,0 0 1 0 0,0 0 0 0 0,0-1-1 0 0,1 2-53 0 0,5 20 278 0 0,-5-8-141 0 0,-2-3-29 0 0,-1-8-51 0 0,1-1-1 0 0,0 1 1 0 0,1-1-1 0 0,0 1 1 0 0,0-1 0 0 0,0 1-57 0 0,4 8 149 0 0,0-2-30 0 0,-2 9 18 0 0,-3 89 532 0 0,0-67-455 0 0,0-42-207 0 0,0-1 0 0 0,0 1 1 0 0,0 0-1 0 0,1-1 1 0 0,-1 1-1 0 0,0 0 1 0 0,1-1-1 0 0,-1 1 0 0 0,1 0 1 0 0,-1-1-1 0 0,1 1 1 0 0,0-1-1 0 0,0 1 0 0 0,0-1-7 0 0,5 12 17 0 0,-5-9-11 0 0,0 1 0 0 0,0-1 1 0 0,-1 1-1 0 0,0-1 1 0 0,0 1-1 0 0,0 1-6 0 0,0 5 15 0 0,0-9-10 0 0,0 0 0 0 0,0-1 0 0 0,0 1 0 0 0,1 0 0 0 0,-1-1 0 0 0,1 1 0 0 0,-1 0 0 0 0,1-1 0 0 0,-1 1 0 0 0,1-1-1 0 0,0 1 1 0 0,0-1 0 0 0,0 1 0 0 0,0-1 0 0 0,0 0 0 0 0,0 0 0 0 0,0 1 0 0 0,1-1-5 0 0,1 3 70 0 0,-3 0-35 0 0,-3 6-8 0 0,3-9-13 0 0,-11 12 58 0 0,9-10 0 0 0,2-3 0 0 0,0 0 0 0 0,0 2-12 0 0,0 9-38 0 0,0-9 56 0 0,0-2 110 0 0,0 0 41 0 0,1-6 26 0 0,0 1-102 0 0,2-2-58 0 0,2-1-51 0 0,-2 5 4 0 0,-1 0 36 0 0,0 0-38 0 0,-3-6-15 0 0,1 6-4 0 0,2-11 38 0 0,10 0-41 0 0,-11 12-24 0 0,1 0 0 0 0,-1 1 0 0 0,1-1 0 0 0,-1 0-1 0 0,1 0 1 0 0,-1 0 0 0 0,0 0 0 0 0,0 0 0 0 0,0 0 0 0 0,0-1 0 0 0,5-23 0 0 0,-5 24 0 0 0,0 0 0 0 0,0-1 0 0 0,0 1 0 0 0,0 0 0 0 0,0 1 0 0 0,1-1 0 0 0,-1 0 0 0 0,1 0 0 0 0,-1 1 0 0 0,2-2 0 0 0,-2 2 0 0 0,0 0 0 0 0,0 0 0 0 0,0 0 0 0 0,0 0 0 0 0,0-1 0 0 0,0 1 0 0 0,0 0 0 0 0,0 0 0 0 0,0-1 0 0 0,-1 1 0 0 0,1-1 0 0 0,0 1 0 0 0,-1-1 0 0 0,0 1 0 0 0,1-1 0 0 0,-1 1 0 0 0,0-1 0 0 0,1 1 0 0 0,-1-2 0 0 0,0 1 0 0 0,0 0 0 0 0,0 0 0 0 0,1 1 0 0 0,-1-1 0 0 0,0 0 0 0 0,1 1 0 0 0,0-1 0 0 0,-1 0 0 0 0,1 1 0 0 0,0-1 0 0 0,0 1 0 0 0,0-1 0 0 0,0 1 0 0 0,0-1 0 0 0,0 1 0 0 0,0 0 0 0 0,1-1 0 0 0,-1 1 0 0 0,1 0 0 0 0,11-16 0 0 0,-9 7 0 0 0,-3 8 0 0 0,-1 1 0 0 0,0 0 0 0 0,1 0 0 0 0,-1 0 0 0 0,1 0 0 0 0,-1 0 0 0 0,1 0 0 0 0,0 0 0 0 0,-1 0 0 0 0,1 0 0 0 0,0 0 0 0 0,0 0-1 0 0,-1 0 1 0 0,1 1 0 0 0,0-1 0 0 0,0 0 0 0 0,0 1 0 0 0,1-1 1 0 0,11-5-1 0 0,-8-4 0 0 0,24-6 0 0 0,3 11 0 0 0,-23-2 0 0 0,-8 6 0 0 0,0 1 0 0 0,-1-1 0 0 0,1 1 0 0 0,0-1 0 0 0,-1 1 0 0 0,1-1 0 0 0,0 1 0 0 0,0-1 0 0 0,0 1 0 0 0,0 0 0 0 0,-1-1 0 0 0,1 1 0 0 0,0 0 0 0 0,0 0 0 0 0,0 0 0 0 0,0-1 0 0 0,0 1 0 0 0,0 0 0 0 0,3 1 0 0 0,1 0 0 0 0,-1 0 0 0 0,0 0 0 0 0,0 1 0 0 0,0-1 0 0 0,0 1 0 0 0,0 0 0 0 0,1 1 0 0 0,27 2 0 0 0,-4 11 0 0 0,-22-3-16 0 0,4 3-59 0 0,-7-1 16 0 0,-3 7 70 0 0,0 0-38 0 0,0 45-143 0 0,-3-57 176 0 0,-8-2 57 0 0,10-7-57 0 0,0-1 0 0 0,0 1 0 0 0,0 0 0 0 0,0-1 0 0 0,-1 1 0 0 0,1 0 0 0 0,0-1 0 0 0,1 1 0 0 0,-1 0 0 0 0,0 0 0 0 0,0 0 0 0 0,0 0 0 0 0,0 0 0 0 0,1 0 1 0 0,-1 0-7 0 0,-6 14 59 0 0,4-7-36 0 0,-1-3-25 0 0,0-4 14 0 0,-10 5 36 0 0,9 4-36 0 0,-24 6-12 0 0,-2-11 0 0 0,23 0 0 0 0,6-4 4 0 0,1 0 1 0 0,-1 0-1 0 0,1 0 0 0 0,0 0 0 0 0,-1-1 1 0 0,0 1-1 0 0,1-1 0 0 0,-1 1 0 0 0,1-1 1 0 0,-1 1-1 0 0,0-1 0 0 0,1 0 0 0 0,-1 0 1 0 0,0 0-5 0 0,-5 0 10 0 0,5 0-9 0 0,0 0 1 0 0,0 0-1 0 0,-1 0 1 0 0,1 0-1 0 0,0 0 1 0 0,0 0-1 0 0,0 1 1 0 0,0-1-1 0 0,0 1 1 0 0,-1 0-2 0 0,-5 4 28 0 0,-5 1 6 0 0,-1-4 24 0 0,-16-2-163 0 0,23 0 29 0 0,0 0-54 0 0,0 0-94 0 0,-1 0-105 0 0,4 0 119 0 0,1 0-35 0 0,-1 0-36 0 0,1 0-39 0 0,1 0 42 0 0,1 0 145 0 0,1 0-34 0 0,0 0-4 0 0,0 0-34 0 0,0 0-40 0 0,0 0-44 0 0,0 0-48 0 0,0 0-43 0 0,0 0-40 0 0,0 0-35 0 0,0 0-129 0 0,0 0-33 0 0,0 0-1355 0 0</inkml:trace>
  <inkml:trace contextRef="#ctx0" brushRef="#br0" timeOffset="427.55">728 853 6000 0 0,'0'0'174'0'0,"0"0"-39"0"0,0 0 8 0 0,0 0 64 0 0,0 0 188 0 0,0 0 345 0 0,0 0 27 0 0,0 0-314 0 0,0 2-186 0 0,0 8 141 0 0,0 6 69 0 0,0-13-101 0 0,0 0-25 0 0,0 7-82 0 0,0-7-39 0 0,0 0-6 0 0,0 3-91 0 0,-1-3-86 0 0,1 0 1 0 0,0 0-1 0 0,0 1 0 0 0,0-1 1 0 0,0 0-1 0 0,0 0 0 0 0,1 0 1 0 0,-1 1-1 0 0,1-1 0 0 0,0 1-47 0 0,6 0 122 0 0,-7-4-115 0 0,1 0 1 0 0,-1 1-1 0 0,1-1 1 0 0,-1 0-1 0 0,1 1 1 0 0,-1-1-1 0 0,0 0 1 0 0,1 1-1 0 0,-1-1 1 0 0,0 0 0 0 0,1 1-1 0 0,-1-1 1 0 0,0 0-1 0 0,1 1 1 0 0,-1-1-1 0 0,0 1 1 0 0,0-1-1 0 0,0 1 1 0 0,1-1-1 0 0,-1 1 1 0 0,0-1-1 0 0,0 1 1 0 0,0-1 0 0 0,0 1-1 0 0,0-1 1 0 0,0 1-1 0 0,0-1 1 0 0,0 1-1 0 0,0-1 1 0 0,0 1-1 0 0,0-1 1 0 0,0 1-8 0 0,0 2 27 0 0,1 30 275 0 0,0-31-285 0 0,-1 0 0 0 0,0-1 1 0 0,1 1-1 0 0,-1 0 1 0 0,1 0-1 0 0,0 0 0 0 0,0-1 1 0 0,0 1-1 0 0,0 0 0 0 0,0-1 1 0 0,0 1-1 0 0,0-1 1 0 0,1 1-18 0 0,0 2 98 0 0,-1-1-44 0 0,-1 6-17 0 0,-1-6-6 0 0,1 0-17 0 0,0 11 72 0 0,-1 5 85 0 0,1-17-147 0 0,-1 0-1 0 0,1-1 0 0 0,-1 1 1 0 0,1 0-1 0 0,-1 0 1 0 0,0 0-1 0 0,0-1 1 0 0,0 1-1 0 0,1 0 0 0 0,-2-1 1 0 0,1 1-1 0 0,0-1 1 0 0,-1 1-24 0 0,0 1 140 0 0,0 0-50 0 0,2 0-33 0 0,0 1-28 0 0,0 0-7 0 0,-1-2 24 0 0,-10 11 146 0 0,9-10 0 0 0,2-2-149 0 0,0 1 0 0 0,-1 0 0 0 0,1 0 0 0 0,-1 0 0 0 0,1-1 0 0 0,-1 1 0 0 0,1 0 0 0 0,-1 0 0 0 0,0-1 1 0 0,0 1-1 0 0,0-1 0 0 0,0 1 0 0 0,0-1 0 0 0,0 1 0 0 0,0-1-43 0 0,-12 13 370 0 0,8-10-234 0 0,2-1 97 0 0,3-3-168 0 0,0 3-33 0 0,0-3-30 0 0,0 1-1 0 0,0 0 1 0 0,0-1 0 0 0,0 1-1 0 0,0 0 1 0 0,0-1-1 0 0,0 1 1 0 0,0 0 0 0 0,0-1-1 0 0,-1 1 1 0 0,1 0-1 0 0,0-1 1 0 0,-1 1 0 0 0,1-1-1 0 0,0 1-1 0 0,-1-1 4 0 0,0 1-1 0 0,1-1 1 0 0,-1 0 0 0 0,1 1-1 0 0,-1-1 1 0 0,0 0 0 0 0,1 0-1 0 0,-1 0 1 0 0,0 1 0 0 0,1-1-1 0 0,-1 0 1 0 0,0 0 0 0 0,1 0-1 0 0,-1 0 1 0 0,0 0-4 0 0,1 0 0 0 0,-5 0 48 0 0,5-1-46 0 0,-1 1-1 0 0,1 0 1 0 0,-1 0-1 0 0,1 0 1 0 0,-1 0 0 0 0,1 0-1 0 0,-1 0 1 0 0,1 0-1 0 0,-1 0 1 0 0,1 0-1 0 0,-1 0 1 0 0,1 1-1 0 0,0-1 1 0 0,-1 0-1 0 0,1 0 1 0 0,-1 0 0 0 0,1 0-1 0 0,-1 1 1 0 0,1-1-1 0 0,0 0 1 0 0,-1 1-1 0 0,1-1 1 0 0,-1 0-2 0 0,1 1 4 0 0,0-1 0 0 0,-1 1 1 0 0,1 0-1 0 0,0-1 0 0 0,0 1 0 0 0,-1 0 1 0 0,1-1-1 0 0,0 1 0 0 0,0 0 1 0 0,0-1-1 0 0,0 1 0 0 0,0 0 0 0 0,0-1 1 0 0,0 1-1 0 0,0 0-4 0 0,0-1 1 0 0,0 0 0 0 0,0 0 0 0 0,0 0 0 0 0,0 0 0 0 0,0 0 0 0 0,0 0 0 0 0,0 0 0 0 0,0 1 0 0 0,0-1 0 0 0,0 0 0 0 0,0 0 0 0 0,0 0 0 0 0,0 0 0 0 0,0 0 0 0 0,0 0 0 0 0,0 0 0 0 0,0 0 0 0 0,0 0 0 0 0,0 0-1 0 0,0 1 1 0 0,0-1 0 0 0,0 0 0 0 0,0 0 0 0 0,0 0 0 0 0,0 0 0 0 0,0 0 0 0 0,-1 0 0 0 0,1 0 0 0 0,0 0 0 0 0,0 0 0 0 0,0 0 0 0 0,0 0 0 0 0,0 0 0 0 0,0 0 0 0 0,0 0 0 0 0,0 0 0 0 0,0 1 0 0 0,0-1 0 0 0,0 0 0 0 0,0 0 0 0 0,0 0 0 0 0,-1 0 0 0 0,1 0 0 0 0,0 0 0 0 0,0 0 0 0 0,0 0 0 0 0,0 0 0 0 0,0 0 0 0 0,0 0 0 0 0,0 0 0 0 0,0 0 0 0 0,0 0 0 0 0,-1 0 0 0 0,1 0 0 0 0,0 0 0 0 0,0 0 0 0 0,0-1-1 0 0,-9 2 7 0 0,6-1-1 0 0,-1 0 0 0 0,1 0 0 0 0,-1 0 0 0 0,1-1 0 0 0,-1 1 0 0 0,1-1 0 0 0,0 0 0 0 0,-2 0-6 0 0,3 0 15 0 0,-1 0 1 0 0,1 0-1 0 0,-1-1 1 0 0,1 1-1 0 0,0-1 1 0 0,0 0-1 0 0,0 1 0 0 0,-2-3-15 0 0,-4-2 47 0 0,2 2-66 0 0,0 2-48 0 0,0 1-64 0 0,0-2-180 0 0,3 0 163 0 0,0 0-41 0 0,1 1-71 0 0,1 1 84 0 0,0 0-35 0 0,0 0-38 0 0,1 0-36 0 0,-1 0-383 0 0,1 1 96 0 0,-1-1-49 0 0,1-1-729 0 0,0-2-570 0 0,0-5-1085 0 0</inkml:trace>
  <inkml:trace contextRef="#ctx0" brushRef="#br0" timeOffset="701.28">617 505 8656 0 0,'0'0'250'0'0,"0"0"4"0"0,0 0-189 0 0,0-2-37 0 0,0-5-4 0 0,0 3 28 0 0,0 2 54 0 0,0 2 127 0 0,0 0 221 0 0,0 0 24 0 0,0 0-202 0 0,0 0-126 0 0,0 0-45 0 0,0 0-7 0 0,0 0 6 0 0,0 0-21 0 0,0 0-33 0 0,0 0-116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26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6504 0 0,'2'0'72'0'0,"0"0"-39"0"0,-1 0-41 0 0,0 0-77 0 0,0 0 110 0 0,1 0 53 0 0,2 0 51 0 0,1 0 69 0 0,2 0 81 0 0,2 0 93 0 0,-8 0-380 0 0,0 0 70 0 0,1 0 115 0 0,1 0 83 0 0,8 0 812 0 0,-6-1-680 0 0,-2 0-226 0 0,0 0-70 0 0,3-3 108 0 0,1-2 27 0 0,-4 3 78 0 0,-3 3-21 0 0,2 0-21 0 0,3 0-175 0 0,3 0-2 0 0,-2 0-5 0 0,4 0 77 0 0,-3 0-39 0 0,2 0 36 0 0,-6 0-205 0 0,1 0 142 0 0,0 0-137 0 0,-1 0-26 0 0,1 0-39 0 0,2 0-47 0 0,1 0-54 0 0,-3 0-167 0 0,-1 0-106 0 0,-1 0 63 0 0,0 0-40 0 0,3 0-543 0 0,2 0-432 0 0,2 0-820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26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5936 0 0,'0'0'169'0'0,"0"0"-29"0"0,0 0 13 0 0,0 0 75 0 0,0 0 210 0 0,0 0 383 0 0,0 0 38 0 0,0 0-351 0 0,0 0-200 0 0,0 0-41 0 0,0 0 82 0 0,3 0 184 0 0,-1 0-218 0 0,1 0-41 0 0,-1 0-39 0 0,1 0-34 0 0,1 0 106 0 0,0 0-106 0 0,0 0-86 0 0,0 0-58 0 0,8 0-15 0 0,-6 0 42 0 0,-2 0 3 0 0,0 0 40 0 0,0 0 48 0 0,0 0 57 0 0,5-1-26 0 0,-3-5 52 0 0,2-1 42 0 0,3 5-35 0 0,-7 3-209 0 0,-4-1-48 0 0,2-1 16 0 0,4-3 33 0 0,11-5 105 0 0,-4 7-77 0 0,-11 2-224 0 0,0 0 56 0 0,-1 0 49 0 0,0 0 40 0 0,1 0 94 0 0,1 0 271 0 0,-3 0-308 0 0,1 0-63 0 0,-1 0-39 0 0,0 0-34 0 0,1 0-41 0 0,-1 0-44 0 0,0 0-65 0 0,1 0-63 0 0,0 0-68 0 0,-1 0-73 0 0,1 0-80 0 0,0 0-85 0 0,0 0-91 0 0,0 0-97 0 0,-1 0-994 0 0,0 0-1018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27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7920 0 0,'0'0'174'0'0,"0"0"29"0"0,0 0 13 0 0,0 0 32 0 0,0 0 107 0 0,0 0 42 0 0,0 0 10 0 0,0 2-11 0 0,0 2-256 0 0,0 2 41 0 0,0 16 511 0 0,0-11-437 0 0,0-1-81 0 0,0-6-133 0 0,0 0-38 0 0,1 7 109 0 0,5 2 6 0 0,1-1-4 0 0,-6-1-10 0 0,-1 14 154 0 0,-1 19 158 0 0,2-31-317 0 0,2-3-34 0 0,3 6 57 0 0,-5-13-93 0 0,0 0 0 0 0,0 1-1 0 0,0-1 1 0 0,0 0 0 0 0,0 1-1 0 0,-1-1 1 0 0,1 1 0 0 0,-1 1-29 0 0,0 35 478 0 0,0 0-68 0 0,0 16 96 0 0,0 74 546 0 0,0-90-691 0 0,0 0 51 0 0,0-11-75 0 0,0 0 42 0 0,0 0 51 0 0,0 0 55 0 0,0-18-245 0 0,0-8-43 0 0,0-3-5 0 0,0 2-32 0 0,0 0-223 0 0,0-1 43 0 0,0-1 38 0 0,0 1 59 0 0,0-1 22 0 0,0 1-78 0 0,0 1-56 0 0,0 1-68 0 0,0 0-47 0 0,0 1-70 0 0,0 1-79 0 0,0 2-91 0 0,0-7-329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30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7512 0 0,'0'0'166'0'0,"0"0"29"0"0,0 0 13 0 0,3 2-29 0 0,-2-1-141 0 0,2 2-11 0 0,3 6-105 0 0,-5-4 133 0 0,0-2 17 0 0,-1 0 38 0 0,1 1 44 0 0,-1 0 50 0 0,0 0 30 0 0,1 0-56 0 0,1 0-16 0 0,1 2 33 0 0,0-2-32 0 0,-1 0-26 0 0,-1-1 6 0 0,0 1 33 0 0,1 3 213 0 0,-2-2-141 0 0,0 0 41 0 0,2 6-94 0 0,1 1 91 0 0,15 27 798 0 0,-12-28-757 0 0,-2 1 4 0 0,-3-4-155 0 0,-2 1-39 0 0,3 10 147 0 0,-1-15-218 0 0,6 21 302 0 0,-4-16-181 0 0,1 0 78 0 0,3 4 28 0 0,-6-10-226 0 0,0 0 0 0 0,0 0 0 0 0,0 0 1 0 0,0 0-1 0 0,-1 0 0 0 0,1 0 0 0 0,-1 3-67 0 0,0 5 196 0 0,1 4 73 0 0,-2-6-142 0 0,0 12 90 0 0,5-4 11 0 0,-2-11-180 0 0,2 5 64 0 0,0 2 42 0 0,-2 2 47 0 0,-1 1 53 0 0,-1 18 295 0 0,0-11-222 0 0,0-5-103 0 0,0-1-61 0 0,0-15-98 0 0,0-2-1 0 0,0 0 10 0 0,0 0 38 0 0,0 0 14 0 0,0 0 2 0 0,0-2 4 0 0,0 1-123 0 0,0 0 0 0 0,0 1 0 0 0,0-1 0 0 0,0 1 0 0 0,0-1 0 0 0,0 0 0 0 0,0 1 0 0 0,0-1 0 0 0,-1 1 0 0 0,1-1-1 0 0,0 1 1 0 0,0-1 0 0 0,-1 1 0 0 0,1-1 0 0 0,0 1 0 0 0,-1-1 0 0 0,1 1 0 0 0,-1-1 0 0 0,1 1 0 0 0,0 0 0 0 0,-1-1 0 0 0,1 1-1 0 0,-1 0 1 0 0,0-1-9 0 0,0 1 11 0 0,1-1-1 0 0,-1 1 0 0 0,1-1 0 0 0,-1 1 0 0 0,1-1 0 0 0,-1 1 1 0 0,1-1-1 0 0,-1 1 0 0 0,1-1 0 0 0,-1 0 0 0 0,1 1 0 0 0,-1-1 0 0 0,1 1 1 0 0,0-1-1 0 0,0 0 0 0 0,-1 0 0 0 0,1 1 0 0 0,0-1 0 0 0,0 0 1 0 0,0 1-1 0 0,0-1 0 0 0,-1 0 0 0 0,1 0 0 0 0,0 1 0 0 0,1-1-10 0 0,-1-7 78 0 0,0 0-36 0 0,0 0-37 0 0,0 3-42 0 0,2-1-68 0 0,-1 5 92 0 0,1 0-1 0 0,-1-1 1 0 0,0 1-1 0 0,0-1 1 0 0,0 0-1 0 0,0 1 1 0 0,0-1-1 0 0,-1 0 1 0 0,1 0 0 0 0,0 1-1 0 0,-1-1 1 0 0,1 0-1 0 0,-1 0 1 0 0,0 0-1 0 0,0 0 14 0 0,1-6 0 0 0,-1-1 42 0 0,1 7-27 0 0,-1 0 0 0 0,0 0-1 0 0,1 0 1 0 0,-1 1 0 0 0,1-1 0 0 0,-1 0-1 0 0,1 0 1 0 0,0 1 0 0 0,0-1 0 0 0,0 0-1 0 0,0 1-14 0 0,10-14 72 0 0,4 0-64 0 0,-8 9-51 0 0,0 2-37 0 0,6-1-62 0 0,-9-2 55 0 0,0 3 38 0 0,6 2 41 0 0,1 2 5 0 0,10 0-47 0 0,-20 0 49 0 0,1 0 0 0 0,0 0 1 0 0,-1 0-1 0 0,1 1 0 0 0,0-1 0 0 0,-1 1 0 0 0,1-1 0 0 0,-1 1 0 0 0,1 0 1 0 0,-1-1-1 0 0,1 1 0 0 0,-1 0 0 0 0,1 0 0 0 0,-1 0 1 0 0,7 4-9 0 0,8 0-34 0 0,0 8 19 0 0,-4-1-16 0 0,1 1 9 0 0,9 10-18 0 0,-20-22 47 0 0,-1 1 1 0 0,1 0-1 0 0,-1-1 0 0 0,0 1 1 0 0,0 0-1 0 0,0 0 0 0 0,0 0 1 0 0,0 0-1 0 0,0 0 0 0 0,0 0 1 0 0,0 0-1 0 0,-1 0 0 0 0,1 0 0 0 0,-1 0 1 0 0,0 0 1 0 0,1 22-91 0 0,-1-15 36 0 0,0-3 8 0 0,1 13-169 0 0,1-13 166 0 0,3 2-58 0 0,-1-1 29 0 0,-2-1-45 0 0,-1 0-63 0 0,0 2-106 0 0,0-3 146 0 0,1 0-40 0 0,2-3-43 0 0,2-1-46 0 0,-3-1-310 0 0,-3 0 340 0 0,0 0-5 0 0,0 0-54 0 0,0 0 109 0 0,0 0-33 0 0,0 0-36 0 0,0 0-35 0 0,0 0-390 0 0,0 0 104 0 0,0 0-46 0 0,2 0-735 0 0,2 0-570 0 0,5 0-1088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31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7256 0 0,'0'0'165'0'0,"0"0"22"0"0,0 0 7 0 0,2-2-23 0 0,11-9-136 0 0,-3 9-16 0 0,-4 1 52 0 0,-6 1-71 0 0,7 1 178 0 0,1-1 61 0 0,-7 0-167 0 0,1 0-1 0 0,0 0 1 0 0,-1 0 0 0 0,1-1 0 0 0,-1 1 0 0 0,1 0-1 0 0,0-1 1 0 0,-1 1 0 0 0,2-1-72 0 0,5-4 294 0 0,2-1 126 0 0,3 4 81 0 0,-2 0-149 0 0,2-5 31 0 0,-5 2-168 0 0,3 0 122 0 0,-1 0-65 0 0,0 0-21 0 0,4-1 79 0 0,-9-4-40 0 0,4 4-51 0 0,3 1-57 0 0,-10 5-148 0 0,1-1 0 0 0,-1 0 0 0 0,1 0 0 0 0,-1 0 0 0 0,0-1 0 0 0,0 1 0 0 0,0 0 1 0 0,1-1-35 0 0,2-5 81 0 0,-5 7-76 0 0,0-1-1 0 0,0 1 0 0 0,0 0 1 0 0,1-1-1 0 0,-1 1 1 0 0,0-1-1 0 0,0 1 1 0 0,1 0-1 0 0,-1-1 1 0 0,0 1-1 0 0,0 0 1 0 0,1 0-1 0 0,-1-1 1 0 0,0 1-1 0 0,1 0 1 0 0,-1 0-1 0 0,1 0 0 0 0,-1-1 1 0 0,0 1-1 0 0,1 0 1 0 0,-1 0-1 0 0,1 0 1 0 0,-1 0-1 0 0,0 0 1 0 0,1 0-1 0 0,-1 0 1 0 0,1 0-1 0 0,-1 0 1 0 0,1 0-1 0 0,-1 0 1 0 0,1 0-5 0 0,-1 0 1 0 0,0 0 1 0 0,0 0-1 0 0,0 0 1 0 0,0 0-1 0 0,0 0 1 0 0,0 0-1 0 0,0 0 1 0 0,0 0-1 0 0,0 0 1 0 0,1 0-1 0 0,-1 0 1 0 0,0 0-1 0 0,0 0 1 0 0,0 0-1 0 0,0 0 1 0 0,0 0-1 0 0,0 0 1 0 0,0 0-1 0 0,0 0 1 0 0,0 0 0 0 0,0 0-1 0 0,0 0 1 0 0,1 0-1 0 0,-1 0 1 0 0,0 0-1 0 0,0 0 1 0 0,0-1-1 0 0,0 1 1 0 0,0 0-1 0 0,0 0 1 0 0,0 0-1 0 0,0 0 1 0 0,0 0-1 0 0,0 0 1 0 0,0 0-1 0 0,0 0 1 0 0,0 0-1 0 0,0 0 1 0 0,0 0-1 0 0,0 0 1 0 0,0 0-1 0 0,0-1 1 0 0,0 1-1 0 0,0 0 1 0 0,0 0 0 0 0,0 0-1 0 0,0 0 1 0 0,0 0-1 0 0,0 0 1 0 0,0 0-1 0 0,0 0 1 0 0,0 0-1 0 0,0-1 1 0 0,0 1-1 0 0,0 0 1 0 0,0 0-1 0 0,0 0-1 0 0,0-3 13 0 0,0 0-15 0 0,0-6 66 0 0,0-5 44 0 0,0 1-41 0 0,0 13-66 0 0,0 0 0 0 0,0 0 0 0 0,0 0 0 0 0,0 0 1 0 0,0 0-1 0 0,0-1 0 0 0,0 1 0 0 0,0 0 0 0 0,0 0 1 0 0,0 0-1 0 0,0 0 0 0 0,0 0 0 0 0,0 0 0 0 0,0 0 0 0 0,0 0 1 0 0,0 0-1 0 0,0 0 0 0 0,0-1 0 0 0,0 1 0 0 0,0 0 1 0 0,0 0-1 0 0,0 0 0 0 0,0 0 0 0 0,0 0 0 0 0,0 0 1 0 0,0 0-1 0 0,0 0 0 0 0,0 0 0 0 0,0 0 0 0 0,0 0 1 0 0,0 0-1 0 0,0 0 0 0 0,0-1 0 0 0,0 1 0 0 0,-1 0 1 0 0,1 0-1 0 0,0 0 0 0 0,0 0 0 0 0,0 0 0 0 0,0 0 1 0 0,0 0-1 0 0,0 0 0 0 0,0 0 0 0 0,0 0 0 0 0,0 0 0 0 0,0 0 1 0 0,0 0-1 0 0,-1 0 0 0 0,1 0 0 0 0,0 0 0 0 0,0 0 1 0 0,0 0-1 0 0,0 0 0 0 0,0 0 0 0 0,0 0 0 0 0,0 0 1 0 0,0 0-2 0 0,-6 0 38 0 0,-10 0 137 0 0,9 0-128 0 0,-9 3 26 0 0,-13 13-58 0 0,24-3-15 0 0,-22 19 80 0 0,23-22-60 0 0,3-8-12 0 0,0 1 0 0 0,0-1 1 0 0,-1 0-1 0 0,1 0 1 0 0,0 0-1 0 0,-1 0 1 0 0,1 0-1 0 0,-1 0 1 0 0,0 0-9 0 0,-1 1 1 0 0,0 1 0 0 0,0-1 1 0 0,1 1-1 0 0,-1-1 1 0 0,1 1-1 0 0,0 0 1 0 0,0 0-1 0 0,0 0 1 0 0,1 0-1 0 0,-1 0 1 0 0,1 0-1 0 0,-1 5-1 0 0,0 5-1 0 0,1 0 0 0 0,0 0 1 0 0,1 7 0 0 0,0-12 1 0 0,0-2-1 0 0,0-4 0 0 0,0-1 0 0 0,0 0 0 0 0,0 0 0 0 0,0 0 0 0 0,0 0 0 0 0,1 0 0 0 0,-1 1 0 0 0,0-1 0 0 0,1 0 0 0 0,0 1 0 0 0,15 28 0 0 0,-3-15 10 0 0,-12-14-6 0 0,1-1 0 0 0,0 1 0 0 0,-1-1-1 0 0,1 0 1 0 0,0 0 0 0 0,-1 0 0 0 0,1 0 0 0 0,0 0-1 0 0,0 0 1 0 0,0 0 0 0 0,0 0 0 0 0,1-1-4 0 0,28 2 27 0 0,-18-2 7 0 0,-7 0-28 0 0,-3 1-7 0 0,0-1 1 0 0,0 0-1 0 0,0 1 0 0 0,0-2 1 0 0,0 1-1 0 0,0 0 0 0 0,0 0 1 0 0,0-1-1 0 0,0 0 0 0 0,0 0 1 0 0,0 0 0 0 0,16-9-70 0 0,5 5-51 0 0,-21 1 50 0 0,-1 1-47 0 0,0 0-99 0 0,0 1 59 0 0,-1 0-41 0 0,2 0-186 0 0,1-1-90 0 0,0 0-77 0 0,0 1-61 0 0,1-1-45 0 0,-1 1-35 0 0,4-5-1058 0 0,2-2-996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31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8720 0 0,'0'2'197'0'0,"0"0"-166"0"0,1 0-1 0 0,-1-1 1 0 0,0 1 0 0 0,1 0 0 0 0,-1-1-1 0 0,1 1 1 0 0,0 0 0 0 0,0-1-1 0 0,-1 1 1 0 0,1-1 0 0 0,1 2-31 0 0,3 5 123 0 0,-2 8 88 0 0,-3 4-226 0 0,0-11 59 0 0,0 0 41 0 0,0 0 48 0 0,0 0 55 0 0,0 0 60 0 0,0 0 67 0 0,0-3-65 0 0,0 0 35 0 0,0 1 35 0 0,0 0 38 0 0,0-1 40 0 0,0 2 41 0 0,0-1 44 0 0,0 1 45 0 0,2 0-168 0 0,3-4-61 0 0,-4-3-277 0 0,-1-1 0 0 0,1 1 0 0 0,0-1-1 0 0,-1 1 1 0 0,1-1 0 0 0,-1 1 0 0 0,1-1 0 0 0,-1 1 0 0 0,1-1 0 0 0,-1 1 0 0 0,0 0 0 0 0,1-1 0 0 0,-1 1-1 0 0,0 0 1 0 0,1-1 0 0 0,-1 1 0 0 0,0 0 0 0 0,0-1 0 0 0,0 1 0 0 0,1 0 0 0 0,-1 0 0 0 0,0-1-1 0 0,0 1 1 0 0,0 0 0 0 0,0 0-22 0 0,0 2 69 0 0,0 1 34 0 0,0 8 326 0 0,0-8-274 0 0,0 0-64 0 0,0-2-100 0 0,0 0 187 0 0,0-2-8 0 0,0 0-2 0 0,0 0 0 0 0,0 0-1 0 0,0 0 1 0 0,0 0-4 0 0,0 0-17 0 0,0 0-10 0 0,0-2-1 0 0,0-10-11 0 0,0-4-38 0 0,0-2-38 0 0,0 3-38 0 0,0 14-8 0 0,0-1-1 0 0,0 0 0 0 0,0 1 1 0 0,1-1-1 0 0,-1 0 0 0 0,1 1 1 0 0,-1-1-1 0 0,1 1 0 0 0,-1-1 1 0 0,1 1-1 0 0,0-1 0 0 0,0 1 1 0 0,0-1-1 0 0,0 1-2 0 0,4-7 21 0 0,-4 6-19 0 0,4-9 1 0 0,0 0 0 0 0,0-1-1 0 0,0-2-2 0 0,-4 11 0 0 0,0 0 0 0 0,0 0 0 0 0,0 1 0 0 0,1-1 0 0 0,0 0 0 0 0,-1 1 0 0 0,1 0 0 0 0,0-1 0 0 0,11-5 0 0 0,-8-5 0 0 0,5-1-13 0 0,-5 9-4 0 0,-1 0 0 0 0,1 1 1 0 0,-1 0-1 0 0,1 0 1 0 0,0 0-1 0 0,2-1 17 0 0,11 0-69 0 0,9-5 39 0 0,-25 9 25 0 0,0 0 0 0 0,0 1-1 0 0,0-1 1 0 0,0 1-1 0 0,0 0 1 0 0,0 0-1 0 0,0 0 1 0 0,0 0-1 0 0,0 0 6 0 0,1 0-1 0 0,-1 1 0 0 0,0-1 0 0 0,0 1-1 0 0,0 0 1 0 0,0-1 0 0 0,0 1 0 0 0,0 0-1 0 0,0 1 1 0 0,0-1 1 0 0,7 4 0 0 0,22 11 0 0 0,-18-11 0 0 0,-7 6 0 0 0,5-5 14 0 0,-10-5-9 0 0,0-1-1 0 0,0 0 0 0 0,0 1 1 0 0,0-1-1 0 0,0 1 1 0 0,0 0-1 0 0,0-1 0 0 0,0 1 1 0 0,0 0-1 0 0,0-1 0 0 0,-1 1 1 0 0,1 0-1 0 0,0 0 1 0 0,0 0-1 0 0,-1 0 0 0 0,1 0-4 0 0,4 9 48 0 0,-4-7-39 0 0,0-1 0 0 0,0 0 1 0 0,0 1-1 0 0,0-1 1 0 0,1 0-1 0 0,-1 0 1 0 0,1 0-1 0 0,0 0 0 0 0,-1 0-9 0 0,3 2 26 0 0,0 1 0 0 0,-1 0 0 0 0,1 0 0 0 0,-1 1 0 0 0,-1-1 0 0 0,1 0 0 0 0,-1 2-26 0 0,0-3 31 0 0,0 1 0 0 0,1 0 0 0 0,-1-1 0 0 0,1 1 0 0 0,0-1 0 0 0,2 3-31 0 0,-5-7 3 0 0,1 0 0 0 0,-1 1-1 0 0,0-1 1 0 0,0 0-1 0 0,0 0 1 0 0,1 1-1 0 0,-1-1 1 0 0,0 0 0 0 0,0 0-1 0 0,0 1 1 0 0,0-1-1 0 0,1 0 1 0 0,-1 1-1 0 0,0-1 1 0 0,0 0-1 0 0,0 0 1 0 0,0 1 0 0 0,0-1-1 0 0,0 0 1 0 0,0 1-1 0 0,0-1 1 0 0,0 0-1 0 0,0 1 1 0 0,0-1 0 0 0,0 0-1 0 0,0 1-2 0 0,0 7 4 0 0,0 23 117 0 0,2-26-57 0 0,9 6-37 0 0,-11-11-26 0 0,0 0 0 0 0,0 0-1 0 0,0 0 1 0 0,0 0 0 0 0,1 0 0 0 0,-1 0-1 0 0,0 0 1 0 0,0 0 0 0 0,0 1 0 0 0,0-1-1 0 0,0 0 1 0 0,0 0 0 0 0,0 0 0 0 0,0 0-1 0 0,0 0 1 0 0,0 0 0 0 0,1 0 0 0 0,-1 0-1 0 0,0 1 1 0 0,0-1 0 0 0,0 0 0 0 0,0 0-1 0 0,0 0 1 0 0,0 0 0 0 0,0 0 0 0 0,0 0-1 0 0,0 0 1 0 0,0 1 0 0 0,0-1 0 0 0,0 0-1 0 0,0 0 1 0 0,0 0 0 0 0,0 0 0 0 0,0 0-1 0 0,0 0 1 0 0,0 0 0 0 0,0 1 0 0 0,0-1-1 0 0,0 0 1 0 0,0 0 0 0 0,-1 0 0 0 0,1 0-1 0 0,0 0 1 0 0,0 0 0 0 0,0 0 0 0 0,0 1-1 0 0,0-1 1 0 0,0 0 0 0 0,0 0 0 0 0,0 0-1 0 0,0 0 1 0 0,0 0 0 0 0,-1 0 0 0 0,1 0-1 0 0,0 0 1 0 0,0 0 0 0 0,0 0-1 0 0,-11 11 21 0 0,11-11-21 0 0,0 0-1 0 0,0 0 1 0 0,-1 0 0 0 0,1 1-1 0 0,0-1 1 0 0,0 0 0 0 0,-1 0-1 0 0,1 1 1 0 0,0-1-1 0 0,0 0 1 0 0,0 0 0 0 0,-1 1-1 0 0,1-1 1 0 0,0 0 0 0 0,0 0-1 0 0,0 1 1 0 0,0-1-1 0 0,0 0 1 0 0,0 1 0 0 0,0-1-1 0 0,0 0 1 0 0,-1 1 0 0 0,1-1-1 0 0,0 0 1 0 0,0 0 0 0 0,0 1-1 0 0,1-1 1 0 0,-1 0-1 0 0,0 1 1 0 0,0-1 0 0 0,0 0-1 0 0,0 1 1 0 0,0-1 0 0 0,0 0-1 0 0,0 1 1 0 0,0-1 0 0 0,1 0 0 0 0,0 4-70 0 0,-2-1-18 0 0,-2 1-50 0 0,-10 9-76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30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0 8288 0 0,'0'0'190'0'0,"0"0"28"0"0,0 0 7 0 0,0 0-74 0 0,0 0-10 0 0,0 0 52 0 0,0 3 165 0 0,0-3-326 0 0,0 1 0 0 0,0-1 0 0 0,0 1-1 0 0,0-1 1 0 0,0 1 0 0 0,0-1 0 0 0,0 1 0 0 0,1-1 0 0 0,-1 1 0 0 0,0-1 0 0 0,0 1 0 0 0,0-1 0 0 0,0 1 0 0 0,1-1 0 0 0,-1 1 0 0 0,0-1 0 0 0,0 0 0 0 0,1 1-1 0 0,-1-1 1 0 0,0 1 0 0 0,1-1 0 0 0,-1 0 0 0 0,0 1 0 0 0,1-1 0 0 0,-1 0 0 0 0,1 1 0 0 0,-1-1 0 0 0,0 0 0 0 0,1 0 0 0 0,-1 0 0 0 0,1 1 0 0 0,-1-1 0 0 0,1 0 0 0 0,-1 0-1 0 0,1 0 1 0 0,-1 0 0 0 0,1 0 0 0 0,-1 0 0 0 0,1 0 0 0 0,-1 0 0 0 0,1 0 0 0 0,0 0-32 0 0,1 0 647 0 0,-2 0-437 0 0,0 3 61 0 0,0 0-157 0 0,1 1 38 0 0,4 6 436 0 0,-2-6-383 0 0,-1 0-87 0 0,-1-2-100 0 0,0 0-34 0 0,0-1 45 0 0,-1 0 1 0 0,1 1-1 0 0,-1-1 0 0 0,1 0 1 0 0,-1 1-1 0 0,0-1 1 0 0,0 1-1 0 0,0-1 1 0 0,0 0-1 0 0,0 2-29 0 0,3 15 244 0 0,1-8-144 0 0,3 9 68 0 0,-5-1 47 0 0,-2 171 1291 0 0,0-107-820 0 0,0 10 155 0 0,0-45-378 0 0,0 1 35 0 0,0-44-470 0 0,0 0-1 0 0,1 0 1 0 0,0 0-1 0 0,-1-1 1 0 0,2 1-1 0 0,-1 0 1 0 0,0 0-1 0 0,1 0 1 0 0,-1-1-1 0 0,3 3-27 0 0,-3-3 22 0 0,0-1-1 0 0,-1 0 1 0 0,1 0-1 0 0,-1 1 1 0 0,1-1-1 0 0,-1 0 1 0 0,0 1-1 0 0,0 0-21 0 0,-1 22 75 0 0,0-9-70 0 0,1-14-220 0 0,0-1 70 0 0,0 0 61 0 0,0 0 53 0 0,0 1 80 0 0,0 0 95 0 0,0 4 541 0 0,0-5-578 0 0,0 0-42 0 0,0 0-54 0 0,0 1-70 0 0,0-1-82 0 0,0 0-96 0 0,0 1-66 0 0,0-1-96 0 0,0 0-105 0 0,0 0-115 0 0,0 0-125 0 0,0 0 323 0 0,0 0-35 0 0,0-1-35 0 0,0 1-38 0 0,0-1-37 0 0,0 1-40 0 0,0-1-1650 0 0,0 0-1281 0 0</inkml:trace>
  <inkml:trace contextRef="#ctx0" brushRef="#br0" timeOffset="337.08">1 395 7800 0 0,'0'0'174'0'0,"0"0"29"0"0,0 0 13 0 0,0-3-31 0 0,0 2-182 0 0,0 1-1 0 0,0-1 1 0 0,0 0-1 0 0,0 1 1 0 0,0-1-1 0 0,0 0 1 0 0,0 1-1 0 0,1-1 1 0 0,-1 0-1 0 0,0 1 1 0 0,0-1-1 0 0,1 0 1 0 0,-1 1-1 0 0,0-1 1 0 0,1 1-3 0 0,6-3 17 0 0,-1 3 44 0 0,0 0 70 0 0,1 0 40 0 0,9 0 443 0 0,-11-3-80 0 0,-4 2-477 0 0,1 0 0 0 0,-1 0 0 0 0,1 0 0 0 0,-1 0 0 0 0,1 0 0 0 0,-1 0 0 0 0,1 0 0 0 0,-1 0 0 0 0,1 1 0 0 0,0-1 0 0 0,-1 1 0 0 0,1-1 0 0 0,1 1-57 0 0,19-2 425 0 0,-9 0-188 0 0,-4-3-55 0 0,-7 4-157 0 0,0 0 0 0 0,-1 0-1 0 0,1 0 1 0 0,0 0 0 0 0,0 0 0 0 0,-1 1 0 0 0,1-1 0 0 0,0 1-1 0 0,0-1 1 0 0,0 1 0 0 0,0 0 0 0 0,0-1 0 0 0,2 1-25 0 0,7 1 64 0 0,-5 0-22 0 0,0-1-1 0 0,-1 0 1 0 0,1 0 0 0 0,0 0-1 0 0,-1-1 1 0 0,1 0-1 0 0,-1 0 1 0 0,2 0-42 0 0,22-10 36 0 0,0 6 17 0 0,-8-6-29 0 0,8 6 19 0 0,-14 0-34 0 0,-12 3-9 0 0,0 1 1 0 0,0 0-1 0 0,0 0 0 0 0,0 0 0 0 0,0 0 0 0 0,1 1 0 0 0,-1-1 0 0 0,0 1 1 0 0,4 0-1 0 0,1-1 7 0 0,0 0 1 0 0,0 0-1 0 0,0-1 1 0 0,0 0 0 0 0,7-3-8 0 0,-13 4 0 0 0,17-2-67 0 0,-1 1-50 0 0,-8-2 29 0 0,-5 2-9 0 0,-1 0-64 0 0,1 1-81 0 0,0-1-100 0 0,-2 1 64 0 0,0 1-42 0 0,1-1-40 0 0,-1 1-33 0 0,1 0-116 0 0,-1 0-34 0 0,9 0-1202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35.3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270 112 6272 0 0,'0'0'141'0'0,"0"0"23"0"0,0 0 11 0 0,0-3-29 0 0,0 1-142 0 0,0 1-1 0 0,-1-1 0 0 0,1 1 0 0 0,0-1 0 0 0,-1 1 1 0 0,1-1-1 0 0,-1 1 0 0 0,0-1 0 0 0,1 1 0 0 0,-1 0 1 0 0,0-1-1 0 0,0 1 0 0 0,0 0-3 0 0,-4-5 90 0 0,3 4 127 0 0,1 1-43 0 0,0-2 66 0 0,1 1-94 0 0,1-1-72 0 0,0 1-30 0 0,0 1 17 0 0,-1 0 22 0 0,-1 0 37 0 0,1 0 16 0 0,-1 0 37 0 0,0-1 42 0 0,0 1 48 0 0,-10-10 426 0 0,9 9-461 0 0,2 1 71 0 0,-3-1 157 0 0,-8-9-10 0 0,9 9-28 0 0,-1-1-102 0 0,-7-8-42 0 0,7 9-8 0 0,0-1-9 0 0,-11-7-15 0 0,2 7-45 0 0,9 3 11 0 0,1 0-12 0 0,-42 0 298 0 0,28 0-354 0 0,0 0-34 0 0,15 0-104 0 0,1 0 0 0 0,-1 0 0 0 0,1 0 0 0 0,-1 0 0 0 0,1 0 1 0 0,-1 0-1 0 0,1 0 0 0 0,-1 0 0 0 0,1 0 0 0 0,-1 0 0 0 0,1 0 0 0 0,-1 0 1 0 0,1 0-1 0 0,-1 0 0 0 0,1 1 0 0 0,-1-1 0 0 0,1 0 0 0 0,-1 0 1 0 0,1 0-1 0 0,0 1 0 0 0,-1-1 0 0 0,1 0 0 0 0,-1 1 0 0 0,1-1 1 0 0,0 0-1 0 0,-1 1 0 0 0,1-1 0 0 0,0 1 0 0 0,-1-1 0 0 0,1 0 1 0 0,0 1-1 0 0,0 0-2 0 0,-5 5 13 0 0,-5-1 30 0 0,8-1-35 0 0,1 0-5 0 0,-15 4 50 0 0,12-5-50 0 0,0 0-1 0 0,0 1 1 0 0,0-1-1 0 0,0 1 1 0 0,-1 1-3 0 0,1 0 8 0 0,4-5-6 0 0,-1 1 1 0 0,1-1-1 0 0,0 1 0 0 0,-1 0 0 0 0,1-1 0 0 0,0 1 0 0 0,-1 0 1 0 0,1-1-1 0 0,0 1 0 0 0,0 0 0 0 0,-1-1 0 0 0,1 1 0 0 0,0 0 1 0 0,0-1-1 0 0,0 1 0 0 0,0 0 0 0 0,0 0 0 0 0,0-1 1 0 0,0 1-1 0 0,0 0 0 0 0,1 0 0 0 0,-1 0-2 0 0,1 4 6 0 0,-2-1-5 0 0,1 0 0 0 0,0 0 0 0 0,-1-1 0 0 0,0 1 0 0 0,0 0 0 0 0,0 0 0 0 0,-1 0 0 0 0,1 0 0 0 0,-1-1 0 0 0,-1 3-1 0 0,-1 7 40 0 0,4 21-16 0 0,1-18 26 0 0,-1-1-24 0 0,-1-8-11 0 0,1 0 0 0 0,0 0-1 0 0,1 1 1 0 0,0-1 0 0 0,1 3-15 0 0,4 2 40 0 0,-5-10-36 0 0,0-1 0 0 0,-1 1 0 0 0,1-1 1 0 0,0 1-1 0 0,-1-1 0 0 0,1 1 0 0 0,-1 0 0 0 0,1-1 0 0 0,-1 1 1 0 0,0 0-1 0 0,1-1 0 0 0,-1 1 0 0 0,0 0 0 0 0,0 0-4 0 0,0 2 19 0 0,0 0-1 0 0,1 0 1 0 0,0 0-1 0 0,0 1 1 0 0,0-1-1 0 0,0 0 1 0 0,0 0 0 0 0,2 2-19 0 0,6 18 97 0 0,-2-10-60 0 0,9 12 110 0 0,-12-20-85 0 0,0 0 0 0 0,0 0 0 0 0,-1 1 0 0 0,1 1-62 0 0,5 13 224 0 0,2-8-97 0 0,3 6-94 0 0,-9-12-34 0 0,7 8-13 0 0,3-5-38 0 0,16 16 39 0 0,1-10 25 0 0,-25-14 2 0 0,2 0 35 0 0,20-3 184 0 0,-11 0-132 0 0,-11 1-89 0 0,-5 1-12 0 0,0-1 0 0 0,1 0 1 0 0,-1 0-1 0 0,0 0 0 0 0,0 0 0 0 0,0-1 1 0 0,0 1-1 0 0,1-1 0 0 0,-1 1 1 0 0,1-1-1 0 0,5-4-2 0 0,4-2 1 0 0,-1 5-39 0 0,-9 2 12 0 0,0 0 0 0 0,-1 0 0 0 0,1 0 0 0 0,0-1 1 0 0,0 1-1 0 0,-1-1 0 0 0,1 1 0 0 0,0-1 0 0 0,-1 0 0 0 0,1 0 0 0 0,-1 0 0 0 0,1 0 1 0 0,-1 0-1 0 0,1 0 0 0 0,-1 0 0 0 0,0 0 0 0 0,1 0 0 0 0,-1-1 0 0 0,0 1 28 0 0,16-12-333 0 0,-11 9 159 0 0,4 0-154 0 0,-2-1-74 0 0,1-2-153 0 0,2-8-364 0 0,-6 2-183 0 0,-4 13 1023 0 0,0-1 0 0 0,0 1-1 0 0,0 0 1 0 0,-1-1 0 0 0,1 1-1 0 0,0 0 1 0 0,0 0 0 0 0,0 0-1 0 0,0 0 1 0 0,-1-1 0 0 0,1 1-1 0 0,0 0 1 0 0,0 0 0 0 0,1 1 79 0 0</inkml:trace>
  <inkml:trace contextRef="#ctx0" brushRef="#br0" timeOffset="579.29">743 490 7280 0 0,'0'0'165'0'0,"0"0"22"0"0,0 0 9 0 0,3 3-20 0 0,2 2-135 0 0,1 0 31 0 0,-4-3 54 0 0,-2-1 143 0 0,0-1 237 0 0,0 0 20 0 0,0 3-17 0 0,0-2-452 0 0,0 1 103 0 0,0 0 17 0 0,0 0 36 0 0,0 7 936 0 0,0-6-856 0 0,1 0-82 0 0,-1-1-128 0 0,1-1-70 0 0,-1 1-79 0 0,1-1-93 0 0,1 3 231 0 0,1 0-11 0 0,1 3 21 0 0,-2-1 38 0 0,-1 0 60 0 0,0 2 105 0 0,-1 18 291 0 0,3-21-306 0 0,-2-3-246 0 0,0-1 1 0 0,0 1-1 0 0,0-1 0 0 0,0 1 0 0 0,0-1 0 0 0,0 1 1 0 0,0 0-1 0 0,0 0 0 0 0,-1-1 0 0 0,1 1 0 0 0,-1 0 1 0 0,1 0-1 0 0,-1 1-24 0 0,2 30 335 0 0,-2-30-307 0 0,0 28 222 0 0,0 1 63 0 0,0-1 63 0 0,0 1 67 0 0,-2-21-356 0 0,-4 1-32 0 0,0 1 10 0 0,4 1 43 0 0,2-11-78 0 0,0-1-16 0 0,0 0 0 0 0,1 0 0 0 0,-1 0 1 0 0,-1-1-1 0 0,1 1 0 0 0,0 0 0 0 0,0 0 1 0 0,-1 0-1 0 0,1-1 0 0 0,-1 1 0 0 0,0 1-13 0 0,-5 1 62 0 0,1 0-6 0 0,4 1 13 0 0,0 3 53 0 0,1-7-117 0 0,0-1 0 0 0,0 1 0 0 0,0-1 0 0 0,0 1 0 0 0,0-1 0 0 0,0 1 0 0 0,0-1 0 0 0,0 1 0 0 0,0-1 0 0 0,0 1 1 0 0,0-1-1 0 0,-1 1 0 0 0,1-1 0 0 0,0 0 0 0 0,0 1 0 0 0,0-1 0 0 0,-1 1 0 0 0,1-1 0 0 0,0 0 0 0 0,-1 1 0 0 0,1-1 0 0 0,0 1 0 0 0,-1-1 0 0 0,1 0 0 0 0,-1 0 0 0 0,1 1 1 0 0,0-1-1 0 0,-1 0 0 0 0,1 0 0 0 0,-1 1 0 0 0,1-1 0 0 0,-1 0 0 0 0,1 0 0 0 0,-1 0 0 0 0,1 0 0 0 0,-1 0 0 0 0,1 0 0 0 0,-1 1 0 0 0,1-1 0 0 0,-1 0 0 0 0,1-1 1 0 0,-1 1-8 0 0,-4 3 141 0 0,-6 7 52 0 0,8-7-30 0 0,1-2-59 0 0,-1 0-36 0 0,-1-1-34 0 0,0 0-6 0 0,2 1 25 0 0,-10 4 57 0 0,3-1-36 0 0,-5 1-12 0 0,-2-5-92 0 0,6-1 57 0 0,8 1 42 0 0,-1 0 18 0 0,-10-3-12 0 0,0-7-73 0 0,7 6-59 0 0,-1 3 49 0 0,1 0 9 0 0,-7-9-12 0 0,11 5-36 0 0,2-14-101 0 0,0 2-361 0 0,0 14 410 0 0,0 0 71 0 0,0 0-144 0 0,2 0 12 0 0,0 2 27 0 0,0-1 81 0 0,-1 1 30 0 0,0 0-26 0 0,0 0-30 0 0,0-1-49 0 0,1 1-23 0 0,0-1-48 0 0,0 0-57 0 0,0 0-61 0 0,11-12-471 0 0</inkml:trace>
  <inkml:trace contextRef="#ctx0" brushRef="#br0" timeOffset="1020.99">680 64 8352 0 0,'0'0'190'0'0,"0"0"28"0"0,0 0 7 0 0,0 0-77 0 0,0 0-19 0 0,0 0 40 0 0,0 0 136 0 0,0 0 249 0 0,0 0 20 0 0,0 0-241 0 0,0 0-146 0 0,0 0-48 0 0,0 0 7 0 0,0 0 38 0 0,0 0-21 0 0,0 0-19 0 0,0 0-135 0 0,0 0-85 0 0,0 0-74 0 0,0 0-108 0 0,0 0-125 0 0,0 0-112 0 0,0 0 64 0 0,0 0-43 0 0,0 0-562 0 0,0 0-446 0 0,0 0-846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39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8320 0 0,'0'0'190'0'0,"0"0"28"0"0,0 0 7 0 0,0 0 30 0 0,0 0 101 0 0,0 0 41 0 0,0 0 10 0 0,0 0-18 0 0,0 0-77 0 0,0 0-31 0 0,0 0-7 0 0,0 0-30 0 0,0 0-118 0 0,0 0-50 0 0,0 3-10 0 0,0 7-1 0 0,0-7 6 0 0,0-3 1 0 0,0 0 0 0 0,0 0-27 0 0,2 2-102 0 0,1 1 8 0 0,0 0-60 0 0,-1-1-68 0 0,0 0-107 0 0,-1-1 21 0 0,-1 0-11 0 0,1-1-44 0 0,-1 1-38 0 0,1-1-36 0 0,-1 0-115 0 0,0 0-34 0 0,0 0-1201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24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6952 0 0,'-13'0'201'0'0,"11"0"-52"0"0,2 0-17 0 0,0 0 37 0 0,0 0 132 0 0,0 0 245 0 0,0 0 20 0 0,0 2-25 0 0,0 9-112 0 0,0-9-49 0 0,0-2-10 0 0,0 0-18 0 0,0 0-67 0 0,0 0-28 0 0,0 0-7 0 0,0 0-28 0 0,0 0-106 0 0,0 0-41 0 0,0 0-16 0 0,0 0-123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39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7920 0 0,'0'0'174'0'0,"0"0"29"0"0,0 0 13 0 0,0 0-67 0 0,0 0-2 0 0,0 0 62 0 0,0 0 186 0 0,0 0 340 0 0,0 0 29 0 0,0 0-324 0 0,0 0-207 0 0,0 0-80 0 0,0 0-29 0 0,0 0-16 0 0,0 0-38 0 0,0 0-29 0 0,0 0-96 0 0,0 0-45 0 0,0 0 37 0 0,0 0-50 0 0,0 0-60 0 0,0 0-98 0 0,0 0-115 0 0,0 0-102 0 0,0 0 66 0 0,0 0-38 0 0,0 0-544 0 0,0 0-427 0 0,0 0-812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40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5312 0 0,'0'0'157'0'0,"0"-3"-9"0"0,0 3-73 0 0,0-1-47 0 0,0 0-38 0 0,0-2-142 0 0,0 2 171 0 0,0 0 63 0 0,0 0 62 0 0,0-1 80 0 0,0 1 96 0 0,0-1 110 0 0,2 2 178 0 0,6-2-153 0 0,-3-4-39 0 0,-4 6-383 0 0,-1-1 0 0 0,1 1 1 0 0,-1-1-1 0 0,0 1 0 0 0,1-1 1 0 0,-1 1-1 0 0,1-1 0 0 0,-1 1 1 0 0,1-1-1 0 0,-1 1 0 0 0,1 0 1 0 0,-1-1-1 0 0,1 1 0 0 0,0 0 1 0 0,-1 0-1 0 0,1-1 0 0 0,0 1 1 0 0,-1 0-1 0 0,1 0 0 0 0,-1 0 1 0 0,1 0-1 0 0,0 0 0 0 0,0 0-33 0 0,1 0 498 0 0,1-3-12 0 0,-1 1-475 0 0,1 0 43 0 0,2-1 156 0 0,2 0 90 0 0,9 0 487 0 0,-10 3-592 0 0,0 0-52 0 0,5-2 82 0 0,1-4 5 0 0,1 0-20 0 0,-2 4-21 0 0,0 2 197 0 0,0 1-77 0 0,1-1-47 0 0,-1 0-62 0 0,3 0-24 0 0,3-4 15 0 0,-4-2-85 0 0,-11 5-98 0 0,-1 0 0 0 0,0 0 0 0 0,1 1 0 0 0,-1-1 0 0 0,1 0 1 0 0,-1 1-1 0 0,1 0 0 0 0,-1-1 0 0 0,1 1 0 0 0,0 0 0 0 0,-1-1 0 0 0,1 1 1 0 0,-1 0-9 0 0,27 0 54 0 0,-1 0 53 0 0,-5 0-72 0 0,0 0-61 0 0,8 0-75 0 0,-26 0 21 0 0,2 3 7 0 0,-5-1 18 0 0,0 0-44 0 0,0-1-7 0 0,-1 1-37 0 0,0-1-42 0 0,0 1-49 0 0,0 0-229 0 0,0-2-120 0 0,0 1 81 0 0,0-1-45 0 0,0 0-643 0 0,0 0-506 0 0,0 0-961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41.2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7856 0 0,'0'0'174'0'0,"0"0"29"0"0,0 0 13 0 0,0 0-71 0 0,0 0-14 0 0,0 0 46 0 0,0 0 147 0 0,0 0 276 0 0,0 0 22 0 0,0 0-30 0 0,0 0-135 0 0,0 0-60 0 0,0 0-11 0 0,0 0-12 0 0,2 0-38 0 0,13 0 38 0 0,11 0 358 0 0,-14 0-449 0 0,0 0-58 0 0,-1 0-93 0 0,1-2 55 0 0,0-4 30 0 0,1-1 5 0 0,-2 6-24 0 0,-4 1-71 0 0,8 0 131 0 0,-6-3-115 0 0,-1-2-74 0 0,-6 4-65 0 0,-1 0 1 0 0,1 1-1 0 0,-1-1 1 0 0,0 0 0 0 0,1 0-1 0 0,0 1 1 0 0,-1-1-1 0 0,1 1 1 0 0,-1-1-1 0 0,1 1 1 0 0,0-1 0 0 0,-1 1-1 0 0,1 0 1 0 0,0 0-5 0 0,22 0 67 0 0,31 0 15 0 0,-47 0-188 0 0,0 0 66 0 0,2 0 78 0 0,3 0 132 0 0,-8 0-126 0 0,-1 0-57 0 0,0 0-85 0 0,-1 0-84 0 0,0 0-111 0 0,-1 0 100 0 0,0 0-36 0 0,-1 0-37 0 0,1 0-40 0 0,1 0-288 0 0,0 0-124 0 0,-1 0 309 0 0,0 0-35 0 0,0 0-37 0 0,0 0-37 0 0,4 0-1446 0 0,3 0-1116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42.8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365 111 7512 0 0,'0'0'166'0'0,"3"-3"29"0"0,7-7 13 0 0,-7 4-29 0 0,-3-3-124 0 0,0 2-50 0 0,0 2-53 0 0,0 4 58 0 0,0 0 34 0 0,0 0 47 0 0,0-2 57 0 0,0-1 71 0 0,0 0-83 0 0,-1 1 56 0 0,-3-7 591 0 0,1 6-496 0 0,1 3-179 0 0,0-1-35 0 0,0 1-42 0 0,0 0-49 0 0,-1-1 117 0 0,-1 1 49 0 0,-7 1 432 0 0,7 0-330 0 0,1-1-65 0 0,1 0-118 0 0,0 0-60 0 0,-2-5 264 0 0,0 1-51 0 0,-6 3-71 0 0,-19 2 187 0 0,24-2-163 0 0,-7-7 24 0 0,-3 4 89 0 0,13 5-30 0 0,2 0-31 0 0,-6 0-134 0 0,-16 0-70 0 0,2 0 23 0 0,20 0-42 0 0,-1 0 0 0 0,0 0 1 0 0,1 0-1 0 0,-1 0 0 0 0,0 0 0 0 0,0 1 1 0 0,1-1-1 0 0,-1 0 0 0 0,0 0 0 0 0,1 0 1 0 0,-1 1-1 0 0,1-1 0 0 0,-1 0 1 0 0,0 0-1 0 0,1 1 0 0 0,-1-1 0 0 0,1 1 1 0 0,-1-1-1 0 0,1 0 0 0 0,-1 1 0 0 0,1-1 1 0 0,-1 1-1 0 0,1-1 0 0 0,-1 1 0 0 0,1 0 1 0 0,-1-1-3 0 0,1 1 3 0 0,0-1 1 0 0,-1 1-1 0 0,1 0 1 0 0,-1-1 0 0 0,1 1-1 0 0,0-1 1 0 0,-1 1-1 0 0,0-1 1 0 0,1 0-1 0 0,-1 1 1 0 0,1-1 0 0 0,-1 0-1 0 0,1 1 1 0 0,-1-1-1 0 0,0 0 1 0 0,1 1 0 0 0,-1-1-1 0 0,0 0 1 0 0,1 0-1 0 0,-1 0 1 0 0,0 0 0 0 0,1 0-1 0 0,-1 0 1 0 0,0 0-1 0 0,1 0 1 0 0,-1 0-4 0 0,0 0 1 0 0,1 0 1 0 0,-1 0-1 0 0,1 0 1 0 0,-1 0-1 0 0,1 0 1 0 0,-1 0-1 0 0,1 0 1 0 0,-1 0-1 0 0,1 0 1 0 0,-1 0-1 0 0,1 0 1 0 0,-1 0-1 0 0,1 0 1 0 0,-1 0-1 0 0,1 1 1 0 0,-1-1-1 0 0,1 0 1 0 0,0 0-1 0 0,-1 1 1 0 0,1-1-1 0 0,-1 0 1 0 0,1 0-1 0 0,0 1 1 0 0,-1-1-1 0 0,1 1 1 0 0,-1-1-1 0 0,1 0 1 0 0,0 1-1 0 0,0-1 1 0 0,-1 1-1 0 0,1-1 1 0 0,0 1-2 0 0,-5 5 43 0 0,3-4-41 0 0,0-1 0 0 0,0 1 0 0 0,-1-1 0 0 0,1 0 0 0 0,-1 1 1 0 0,1-1-1 0 0,-1-1 0 0 0,0 1-2 0 0,1 0 0 0 0,0 0 0 0 0,-1 0-1 0 0,1 0 1 0 0,0 0 0 0 0,0 0 0 0 0,0 0 0 0 0,0 1 0 0 0,-1-1 0 0 0,-2 10 10 0 0,-8-6 33 0 0,-3 8-32 0 0,3 3-11 0 0,8-3 0 0 0,-6-8 0 0 0,6 6 0 0 0,-6-6 0 0 0,-4 24 0 0 0,14-27 0 0 0,0 0 0 0 0,1 0 0 0 0,-1 0 0 0 0,1 1 0 0 0,0-1 0 0 0,0 0 0 0 0,0 0 0 0 0,0 0 0 0 0,0 0 0 0 0,0 1 0 0 0,1-2 0 0 0,-1 0 0 0 0,0 0 0 0 0,0 1 0 0 0,0-1 0 0 0,0 0 0 0 0,0 1 0 0 0,0-1 0 0 0,0 0 0 0 0,0 0 0 0 0,-1 1 0 0 0,1-1 0 0 0,-1 0 0 0 0,1 0 0 0 0,0 1 0 0 0,-1-1 0 0 0,0 0 0 0 0,-5 3 0 0 0,5-3 0 0 0,1-1 0 0 0,-1 0 0 0 0,1 0 0 0 0,0 1 0 0 0,-1-1 0 0 0,1 0 0 0 0,-1 0 0 0 0,1 1 0 0 0,0-1 0 0 0,-1 1 0 0 0,1-1 0 0 0,0 0 0 0 0,-1 1 0 0 0,1-1 0 0 0,0 1 0 0 0,0-1 0 0 0,0 1 0 0 0,-1-1 0 0 0,1 0 0 0 0,0 1 0 0 0,0-1 0 0 0,0 1 0 0 0,0-1 0 0 0,0 1 0 0 0,0-1 0 0 0,0 1 0 0 0,0-1 0 0 0,0 1 0 0 0,0-1 0 0 0,0 1 0 0 0,0-1 0 0 0,0 1 0 0 0,-1 15 0 0 0,1-11 0 0 0,-1-1 0 0 0,1 1 0 0 0,0-1 0 0 0,0 0 0 0 0,0 1 0 0 0,1-1 0 0 0,0 0 0 0 0,0 1 0 0 0,1 2 0 0 0,8 9 0 0 0,-7 0 0 0 0,-3-9 0 0 0,0-6 0 0 0,-1-1 0 0 0,1 1 0 0 0,0 0 0 0 0,0 0 0 0 0,0 0 0 0 0,0 0 0 0 0,0 0 0 0 0,0 0 0 0 0,0 0 0 0 0,0 0 0 0 0,1 0 0 0 0,-1 0 0 0 0,0 0 0 0 0,0 0 0 0 0,1-1 0 0 0,-1 1 0 0 0,1 0 0 0 0,-1 0 0 0 0,0 0 0 0 0,1 0 0 0 0,0-1 0 0 0,-1 1 0 0 0,1 0 0 0 0,-1-1 0 0 0,1 1 0 0 0,0 0 0 0 0,0-1 0 0 0,-1 1 0 0 0,1-1 0 0 0,0 1 0 0 0,0-1 0 0 0,0 1 0 0 0,0-1 0 0 0,-1 0 0 0 0,1 1 0 0 0,1-1 0 0 0,-1 1 0 0 0,0-1 0 0 0,0 1 0 0 0,-1 0 0 0 0,1 0 0 0 0,0-1 0 0 0,0 1 0 0 0,0 0 0 0 0,-1 0 0 0 0,1 0 0 0 0,0 0 0 0 0,-1 0 0 0 0,1 0 0 0 0,-1 0 0 0 0,1 0 0 0 0,-1 0 0 0 0,1 0 0 0 0,5 10 0 0 0,7-5 0 0 0,3 7 0 0 0,-15-12 0 0 0,0 1 0 0 0,0-1 0 0 0,1 0 0 0 0,-1 0 0 0 0,0 0 0 0 0,1 0 0 0 0,-1 0 0 0 0,1 0 0 0 0,-1 0 0 0 0,1 0 0 0 0,-1-1 0 0 0,1 1 0 0 0,-1 0 0 0 0,1-1 0 0 0,0 1 0 0 0,-1-1 0 0 0,1 0 0 0 0,0 0 0 0 0,0 1 0 0 0,0-1 0 0 0,-1 0 0 0 0,1 0 0 0 0,0 0 0 0 0,0 0 0 0 0,0 1 0 0 0,-1-1 0 0 0,1 1 1 0 0,0-1-1 0 0,-1 1 0 0 0,1 0 0 0 0,0 0 0 0 0,-1-1 0 0 0,1 1 0 0 0,-1 1 0 0 0,1-1 5 0 0,-1-1-1 0 0,1 1 1 0 0,-1 0-1 0 0,1 0 1 0 0,0 0-1 0 0,-1-1 1 0 0,1 1-1 0 0,0-1 1 0 0,0 1-1 0 0,-1-1 1 0 0,1 0-1 0 0,0 0 1 0 0,0 0-5 0 0,58 0 65 0 0,-58 0-64 0 0,0 0 0 0 0,0 0-1 0 0,0 0 1 0 0,0 0 0 0 0,0-1 0 0 0,0 1 0 0 0,0-1-1 0 0,0 0 1 0 0,-1 1 0 0 0,1-1 0 0 0,0 0 0 0 0,0 0-1 0 0,1-1 0 0 0,-2 1 1 0 0,0 0 0 0 0,1 0 0 0 0,-1 1 0 0 0,1-1 0 0 0,-1 0-1 0 0,1 1 1 0 0,-1-1 0 0 0,1 1 0 0 0,0-1 0 0 0,-1 1 0 0 0,1 0-1 0 0,-1 0 1 0 0,2 0-1 0 0,4 0 21 0 0,-4 0-18 0 0,-1 0 0 0 0,0 0 1 0 0,0 0-1 0 0,0 0 0 0 0,0 0 0 0 0,1 0 1 0 0,-1-1-1 0 0,0 1 0 0 0,0-1 1 0 0,1 0-4 0 0,4-2-2 0 0,-4 1 10 0 0,1 1 0 0 0,0-1-1 0 0,-1 0 1 0 0,0 0-1 0 0,1 0 1 0 0,-1 0-1 0 0,0-1 1 0 0,0 1 0 0 0,0-1-1 0 0,2-2-7 0 0,-3 0 9 0 0,-2 4-7 0 0,0 1 0 0 0,1-1 0 0 0,-1 1 0 0 0,0-1 0 0 0,1 0 0 0 0,-1 1 0 0 0,0-1 0 0 0,1 1 0 0 0,-1-1 0 0 0,1 1 0 0 0,-1-1 0 0 0,1 1-1 0 0,-1-1 1 0 0,1 1 0 0 0,-1-1 0 0 0,1 1 0 0 0,0 0 0 0 0,-1-1 0 0 0,1 1 0 0 0,-1 0 0 0 0,1-1 0 0 0,0 1-2 0 0,4-2 2 0 0,11-11-2 0 0,-9 5 0 0 0,-3 5 0 0 0,-1 0 0 0 0,0 0 0 0 0,0-1 0 0 0,0 1 0 0 0,0-1 0 0 0,0 0 0 0 0,13-28 0 0 0,-1 1 53 0 0,-13 27-44 0 0,-1-1-1 0 0,-1 1 1 0 0,1 0-1 0 0,0-1 1 0 0,-1 1 0 0 0,0 0-1 0 0,0-1 1 0 0,0 1 0 0 0,-1-4-9 0 0,0-8-22 0 0,1-7-125 0 0,0 3 51 0 0,0-8 20 0 0,0-43-38 0 0,0 55 66 0 0,0 3 24 0 0,0 8-35 0 0,0-6-6 0 0,0 9 34 0 0,3 4 8 0 0,0 2 26 0 0,1-1-1 0 0,0 1 0 0 0,-1 0 0 0 0,0 1 1 0 0,0-1-1 0 0,0 1 0 0 0,2 2-2 0 0,-5-5 7 0 0,1 0-1 0 0,-1 0 0 0 0,1 0 1 0 0,-1 0-1 0 0,0 0 0 0 0,0 0 1 0 0,0-1-1 0 0,0 1 0 0 0,0 0 1 0 0,0 0-1 0 0,0 2-6 0 0,-2 11 42 0 0,3-13-38 0 0,-1 0 1 0 0,0 0-1 0 0,0-1 0 0 0,1 1 0 0 0,-1 0 1 0 0,1 0-1 0 0,-1-1 0 0 0,1 1 0 0 0,0 0 1 0 0,-1-1-1 0 0,1 1 0 0 0,0-1 0 0 0,0 1-4 0 0,0-1 8 0 0,0 1 0 0 0,0 0 0 0 0,0-1 0 0 0,0 1 0 0 0,-1-1 0 0 0,1 1-1 0 0,0 0 1 0 0,-1 0 0 0 0,0-1 0 0 0,1 1 0 0 0,-1 0 0 0 0,0 0 0 0 0,0 0-8 0 0,0 5 29 0 0,0-5-19 0 0,0 0 0 0 0,0 0 0 0 0,0 0-1 0 0,0 1 1 0 0,0-1 0 0 0,0 0 0 0 0,1 0 0 0 0,-1 0 0 0 0,1 0 0 0 0,0 1-10 0 0,1 1 16 0 0,0-1 1 0 0,-1 1 0 0 0,1 0 0 0 0,-1 0-1 0 0,0 0 1 0 0,0 0 0 0 0,0 0 0 0 0,0 0 0 0 0,-1 1-17 0 0,1 18 129 0 0,-1-4-16 0 0,0 4-30 0 0,0-20-74 0 0,0-1-7 0 0,0 0-1 0 0,0-1 1 0 0,0 1 0 0 0,1 0-1 0 0,-1 0 1 0 0,0 0-1 0 0,1-1 1 0 0,-1 1 0 0 0,1 0-1 0 0,0-1 1 0 0,0 1 0 0 0,0 0-1 0 0,-1-1 1 0 0,2 1-2 0 0,-1 0-3 0 0,0-1 1 0 0,0 1-1 0 0,0 0 0 0 0,-1-1 1 0 0,1 1-1 0 0,0 0 0 0 0,-1-1 0 0 0,1 1 1 0 0,-1 0-1 0 0,0 0 0 0 0,1-1 1 0 0,-1 1-1 0 0,0 0 0 0 0,0 1 3 0 0,0 23 441 0 0,0 2-104 0 0,0 54 430 0 0,0-79-668 0 0,0-3 12 0 0,0 0 7 0 0,0 0 2 0 0,0 0 14 0 0,0 0 56 0 0,0 0 30 0 0,0 0 4 0 0,0 0-26 0 0,-1-5-159 0 0,1-1-100 0 0,1 4 29 0 0,-1-1-145 0 0,0 3-14 0 0,3 0-30 0 0,-1 0 80 0 0,1 0 47 0 0,0 0-54 0 0,-1 0 54 0 0,1 0-458 0 0,-3 0 419 0 0,0 0 16 0 0,0 0-13 0 0,0 0-40 0 0,0 0-9 0 0,0 0-40 0 0,0 0-47 0 0,0 0-51 0 0,0 0-55 0 0,0 0-53 0 0,0 0-45 0 0,0 0-40 0 0,0 0-148 0 0,0 0-39 0 0,0 0-178 0 0,0 0-480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50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127 395 6392 0 0,'0'0'141'0'0,"0"0"23"0"0,0 0 12 0 0,-3 0-24 0 0,-21 1 175 0 0,23-1-318 0 0,1 0 1 0 0,0 0-1 0 0,0 0 1 0 0,0 1-1 0 0,-1-1 1 0 0,1 0-1 0 0,0 0 1 0 0,0 0-1 0 0,-1 0 1 0 0,1 0-1 0 0,0 1 1 0 0,0-1-1 0 0,0 0 1 0 0,0 0-1 0 0,-1 0 1 0 0,1 0-1 0 0,0 1 1 0 0,0-1-1 0 0,0 0 1 0 0,0 0-1 0 0,0 1 1 0 0,0-1-1 0 0,-1 0 1 0 0,1 0-1 0 0,0 1 1 0 0,0-1-1 0 0,0 0 1 0 0,0 0-1 0 0,0 1 1 0 0,0-1-1 0 0,0 0-9 0 0,-2 9 227 0 0,0-7-158 0 0,0 1 35 0 0,-2 2 123 0 0,-7 6 359 0 0,8-8-450 0 0,1-1-46 0 0,0 0-61 0 0,1-2-43 0 0,-7 9 397 0 0,2 0-111 0 0,0 1-48 0 0,-1 4 21 0 0,3-6-87 0 0,-1 24 420 0 0,-6-19-345 0 0,9-11-207 0 0,0 0 0 0 0,0-1 0 0 0,1 1 0 0 0,-1 0 1 0 0,1 0-1 0 0,0 0 0 0 0,-1 0 0 0 0,1 0 0 0 0,-1 2-26 0 0,1 1 44 0 0,-1 5-1 0 0,3-5 8 0 0,-1 1 19 0 0,0 2 38 0 0,0 2-36 0 0,0 20 163 0 0,0-12-158 0 0,0-5-4 0 0,0-13-72 0 0,0 0 0 0 0,0 1 0 0 0,0-1 1 0 0,-1 0-1 0 0,1 0 0 0 0,0 0 0 0 0,0 0 0 0 0,0 0 0 0 0,0 0 0 0 0,0 0 1 0 0,0 0-1 0 0,0 0 0 0 0,0 0 0 0 0,0 1 0 0 0,0-1 0 0 0,0 0 0 0 0,0 0 1 0 0,1 0-1 0 0,-1 0 0 0 0,0 0 0 0 0,0 0 0 0 0,0 0 0 0 0,0 0 0 0 0,0 0 1 0 0,0 0-1 0 0,0 0 0 0 0,0 1 0 0 0,0-1 0 0 0,0 0 0 0 0,0 0 1 0 0,0 0-1 0 0,0 0 0 0 0,0 0 0 0 0,0 0 0 0 0,0 0 0 0 0,0 0 0 0 0,1 0 1 0 0,-1 0-1 0 0,0 0 0 0 0,0 0 0 0 0,0 0 0 0 0,0 0 0 0 0,0 0 0 0 0,0 0 1 0 0,0 0-1 0 0,0 0 0 0 0,0 0 0 0 0,0 0 0 0 0,1 0 0 0 0,-1 0 0 0 0,0 0 1 0 0,0 0-1 0 0,0 0 0 0 0,0 0 0 0 0,0 0 0 0 0,0 0 0 0 0,0 0-1 0 0,11 0 27 0 0,-11 0-26 0 0,0 0 0 0 0,0 0 1 0 0,0 0-1 0 0,0 0 0 0 0,0 0 0 0 0,0 0 0 0 0,0 0 1 0 0,1 0-1 0 0,-1 0 0 0 0,0 0 0 0 0,0 0 1 0 0,0 0-1 0 0,0 0 0 0 0,0 0 0 0 0,0 0 0 0 0,0 0 1 0 0,0 0-1 0 0,0 0 0 0 0,0 0 0 0 0,1 0 1 0 0,-1 0-1 0 0,0 0 0 0 0,0 0 0 0 0,0 0 0 0 0,0 0 1 0 0,0 0-1 0 0,0 0 0 0 0,0 0 0 0 0,0 0 0 0 0,0 0 1 0 0,0 0-1 0 0,0 1 0 0 0,0-1 0 0 0,0 0 1 0 0,0 0-1 0 0,0 0 0 0 0,1 0 0 0 0,-1 0 0 0 0,0 0 1 0 0,0 0-1 0 0,0 0 0 0 0,0 0 0 0 0,0 0 0 0 0,0 0 1 0 0,0 1-1 0 0,0-1 0 0 0,0 0 0 0 0,0 0 1 0 0,0 0-1 0 0,0 0 0 0 0,0 0 0 0 0,0 0 0 0 0,0 0 1 0 0,0 0-1 0 0,0 0 0 0 0,0 0 0 0 0,-1 1-1 0 0,1 9 94 0 0,0-10-93 0 0,0 0 1 0 0,0 0 0 0 0,0 0-1 0 0,0 0 1 0 0,0 1 0 0 0,0-1-1 0 0,0 0 1 0 0,0 0 0 0 0,0 0-1 0 0,0 0 1 0 0,0 0 0 0 0,0 0 0 0 0,0 0-1 0 0,0 0 1 0 0,0 0 0 0 0,0 1-1 0 0,0-1 1 0 0,0 0 0 0 0,0 0-1 0 0,0 0 1 0 0,0 0 0 0 0,0 0-1 0 0,0 0 1 0 0,1 0 0 0 0,-1 0-1 0 0,0 0 1 0 0,0 0 0 0 0,0 0-1 0 0,0 0 1 0 0,0 0 0 0 0,0 1 0 0 0,0-1-1 0 0,0 0 1 0 0,0 0 0 0 0,0 0-1 0 0,0 0 1 0 0,0 0 0 0 0,0 0-1 0 0,1 0 1 0 0,-1 0 0 0 0,0 0-1 0 0,0 0 1 0 0,0 0 0 0 0,0 0-1 0 0,0 0 1 0 0,0 0 0 0 0,0 0-1 0 0,0 0 1 0 0,0 0 0 0 0,0 0 0 0 0,1 0-1 0 0,-1 0 1 0 0,0 0 0 0 0,0 0-1 0 0,0 0 1 0 0,0 0 0 0 0,0 0-2 0 0,3 0 33 0 0,-1 0-19 0 0,0 0 1 0 0,0 0-1 0 0,0 0 0 0 0,0 0 0 0 0,-1 0 1 0 0,1 0-1 0 0,0 0 0 0 0,0-1 1 0 0,0 1-1 0 0,-1-1 0 0 0,2 0-14 0 0,2-5 59 0 0,-5 5-55 0 0,0 1-1 0 0,0-1 1 0 0,1 1 0 0 0,-1-1-1 0 0,0 1 1 0 0,1 0 0 0 0,-1-1 0 0 0,0 1-1 0 0,1-1 1 0 0,-1 1 0 0 0,0 0-1 0 0,1 0 1 0 0,-1-1 0 0 0,1 1 0 0 0,-1 0-1 0 0,1 0 1 0 0,-1-1 0 0 0,0 1-1 0 0,1 0 1 0 0,-1 0 0 0 0,1 0 0 0 0,-1 0-1 0 0,1 0 1 0 0,-1 0 0 0 0,1-1-1 0 0,-1 1 1 0 0,1 0 0 0 0,-1 1-1 0 0,1-1 1 0 0,-1 0 0 0 0,1 0 0 0 0,0 0-4 0 0,-1 0 3 0 0,1 0 1 0 0,-1 0 0 0 0,1 0-1 0 0,-1 0 1 0 0,1 0 0 0 0,-1 0-1 0 0,1 0 1 0 0,-1 0 0 0 0,1 0-1 0 0,-1 0 1 0 0,1 0 0 0 0,-1 0 0 0 0,1 0-1 0 0,-1 0 1 0 0,1 0 0 0 0,-1-1-1 0 0,1 1 1 0 0,-1 0 0 0 0,0 0-1 0 0,1-1 1 0 0,-1 1 0 0 0,1 0-1 0 0,-1-1 1 0 0,0 1 0 0 0,1 0-1 0 0,-1-1 1 0 0,0 1 0 0 0,1-1 0 0 0,-1 1-1 0 0,0 0 1 0 0,0-1 0 0 0,1 0-4 0 0,3-5 43 0 0,9 1-12 0 0,-7 1-14 0 0,-1 0 1 0 0,0 0 0 0 0,0 0 0 0 0,-1-1 0 0 0,1 1-1 0 0,0-3-17 0 0,8-6 54 0 0,-12 11-53 0 0,1 0 0 0 0,-1 0 1 0 0,1 0-1 0 0,-1 0 1 0 0,0 0-1 0 0,0 0 0 0 0,0 0 1 0 0,0 0-1 0 0,0-1 1 0 0,0 1-1 0 0,-1 0 1 0 0,1-3-2 0 0,3-7 11 0 0,9 1 37 0 0,-11 9-47 0 0,-1 0 0 0 0,1 0 0 0 0,-1 0 0 0 0,0 0-1 0 0,0 0 1 0 0,0-1 0 0 0,0 1 0 0 0,0 0 0 0 0,0-1 0 0 0,0 1 0 0 0,-1-1 0 0 0,0 1 0 0 0,1-1-1 0 0,1-38 0 0 0,-2 36 0 0 0,0 1 0 0 0,0 0 0 0 0,0-1 0 0 0,1 1 0 0 0,1-3 0 0 0,1-1 0 0 0,1-5 0 0 0,-8-12-8 0 0,2 19-4 0 0,1 0 1 0 0,0-1 0 0 0,0 1-1 0 0,0-5 12 0 0,1 2-4 0 0,1 0-1 0 0,1 0 1 0 0,-1 0-1 0 0,3-6 5 0 0,-2 9-7 0 0,0 0 1 0 0,-1 0-1 0 0,0-1 0 0 0,0 1 1 0 0,0 0-1 0 0,-1-1 0 0 0,0 1 0 0 0,0 0 1 0 0,-1-1-1 0 0,-1-5 7 0 0,-2-4-19 0 0,1 9 13 0 0,2 1 1 0 0,-1-1-1 0 0,1 0 0 0 0,0 1 0 0 0,0-1 1 0 0,1 0 5 0 0,0-151 0 0 0,0 158 0 0 0,0-1 0 0 0,0 1 0 0 0,0-1 1 0 0,1 1-1 0 0,-1-1 0 0 0,0 1 0 0 0,0-1 0 0 0,0 1 1 0 0,0-1-1 0 0,0 0 0 0 0,-1 1 0 0 0,1-1 1 0 0,0 1-1 0 0,0-1 0 0 0,0 1 0 0 0,0-1 1 0 0,0 1-1 0 0,-1 0 0 0 0,1-1 0 0 0,0 1 0 0 0,-1-1 1 0 0,1 1-1 0 0,0-1 0 0 0,-1 1 0 0 0,1 0 1 0 0,0-1-1 0 0,-1 1 0 0 0,1 0 0 0 0,0-1 1 0 0,-1 1-1 0 0,1 0 0 0 0,-1 0 0 0 0,1-1 0 0 0,-1 1 1 0 0,1 0-1 0 0,-1 0 0 0 0,1 0 0 0 0,-1-1 1 0 0,1 1-1 0 0,-1 0 0 0 0,1 0 0 0 0,-1 0 1 0 0,1 0-1 0 0,-1 0 0 0 0,1 0 0 0 0,-1 0 0 0 0,-2 0 54 0 0,3 0 10 0 0,0 0 5 0 0,0 0 16 0 0,0 24 86 0 0,0 0-36 0 0,0 20 45 0 0,0-42-167 0 0,0 0 0 0 0,0-1 0 0 0,0 1 1 0 0,1 0-1 0 0,-1-1 0 0 0,0 1 1 0 0,1 0-1 0 0,-1-1 0 0 0,1 1 1 0 0,0 0-1 0 0,-1-1 0 0 0,1 1 0 0 0,0-1 1 0 0,0 1-14 0 0,5 10 94 0 0,-4-1-30 0 0,0 1 0 0 0,-1-1 0 0 0,-1 0 0 0 0,0 1 0 0 0,0-1 0 0 0,-1 1-64 0 0,0 13 122 0 0,1-15-38 0 0,1-1 0 0 0,1 1-1 0 0,-1-1 1 0 0,3 7-84 0 0,-2-11 35 0 0,-1 0 1 0 0,0 1-1 0 0,0 0 0 0 0,0-1 0 0 0,-1 1 0 0 0,0-1 1 0 0,0 1-1 0 0,0-1 0 0 0,-1 3-35 0 0,-5 13 147 0 0,5-18-116 0 0,0 0 0 0 0,0 0 1 0 0,0 1-1 0 0,0-1 0 0 0,1 0 0 0 0,-1 0 0 0 0,1 0 1 0 0,0 1-1 0 0,0-1 0 0 0,0 0 0 0 0,1 0 1 0 0,0 4-32 0 0,10 19 225 0 0,-9-23-191 0 0,-1 0 0 0 0,1 1-1 0 0,0-1 1 0 0,-1 1-1 0 0,0 0 1 0 0,0 0-1 0 0,0-1 1 0 0,0 1-1 0 0,-1 1-33 0 0,-4 11 109 0 0,-2 2 5 0 0,8-2 14 0 0,2-7-64 0 0,-2 0 1 0 0,1 1-1 0 0,-2 0 0 0 0,1 1-64 0 0,0 16 144 0 0,-2-10-35 0 0,0-1-35 0 0,0 61 109 0 0,0-75-56 0 0,0 0-73 0 0,0 0-66 0 0,0 0-55 0 0,0 2-103 0 0,0-1-66 0 0,0 9-687 0 0,0-7 611 0 0,0 11-594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50.6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0 6192 0 0,'26'0'133'0'0,"-21"0"23"0"0,-5 0 13 0 0,0 3 43 0 0,2 6 13 0 0,4 2 62 0 0,0 2 58 0 0,-4-1-40 0 0,-2-4-102 0 0,0-3-31 0 0,0 0-1 0 0,0-1 0 0 0,0 1 0 0 0,1-1 0 0 0,0 1 0 0 0,0 2-171 0 0,4 3 298 0 0,3 0-58 0 0,2 4 145 0 0,-5 1-77 0 0,-4 19 230 0 0,-1-18-273 0 0,1-9-111 0 0,1-1-38 0 0,2-1-16 0 0,4 1 2 0 0,3 4 39 0 0,-6 5 10 0 0,-4 13 172 0 0,-1-8-107 0 0,2-9-122 0 0,4 0 28 0 0,-5-11-111 0 0,-1 1 0 0 0,1 0-1 0 0,-1-1 1 0 0,1 1 0 0 0,-1 0-1 0 0,1 0 1 0 0,-1 0 0 0 0,0-1 0 0 0,1 1-1 0 0,-1 0 1 0 0,0 0 0 0 0,1 0 0 0 0,-1 0-1 0 0,0 0 1 0 0,0 0 0 0 0,0-1 0 0 0,0 1-1 0 0,0 0 1 0 0,0 0 0 0 0,0 0 0 0 0,0 0-1 0 0,0 0 1 0 0,-1 0 0 0 0,1 0 0 0 0,0-1-1 0 0,-1 2-10 0 0,-8 19 201 0 0,-1 12 27 0 0,3-11-53 0 0,6-19-130 0 0,1-1 0 0 0,-1 1 0 0 0,1 0 0 0 0,0 0 0 0 0,-1-1 0 0 0,1 1 0 0 0,0 0 0 0 0,1 1-45 0 0,-1-2 35 0 0,0 0 0 0 0,0 0 0 0 0,0 0 0 0 0,0-1 0 0 0,0 1 0 0 0,0 0 0 0 0,0 0 0 0 0,-1 0-1 0 0,1 0 1 0 0,-1-1 0 0 0,0 3-35 0 0,-12 12 266 0 0,0 0 17 0 0,10-1-26 0 0,3-13-230 0 0,0 0 1 0 0,0 0-1 0 0,-1-1 1 0 0,1 1 0 0 0,0 0-1 0 0,-1 0 1 0 0,1-1 0 0 0,-1 1-1 0 0,0 0 1 0 0,0-1 0 0 0,0 1-28 0 0,0 0 33 0 0,0 0 0 0 0,-1 0 0 0 0,1 0-1 0 0,-1 0 1 0 0,0-1 0 0 0,1 1 0 0 0,-3 1-33 0 0,-3 1 94 0 0,0 0-1 0 0,0 0 1 0 0,0 0-1 0 0,-5 1-93 0 0,-7 3 202 0 0,11-3-135 0 0,7-4-53 0 0,-1 0 1 0 0,1 0 0 0 0,-1 0 0 0 0,1-1 0 0 0,-1 1-1 0 0,1 0 1 0 0,-1-1 0 0 0,1 1 0 0 0,-1-1-1 0 0,0 0 1 0 0,1 1 0 0 0,-1-1 0 0 0,0 0-1 0 0,0 0-14 0 0,-8 3 94 0 0,5 2-56 0 0,4-4-38 0 0,1-1 0 0 0,0 1 0 0 0,-1-1 0 0 0,1 1 1 0 0,-1-1-1 0 0,1 1 0 0 0,-1-1 0 0 0,1 1 0 0 0,-1-1 1 0 0,1 1-1 0 0,-1-1 0 0 0,0 0 0 0 0,1 1 0 0 0,-1-1 0 0 0,1 0 1 0 0,-1 0-1 0 0,0 0 0 0 0,1 1 0 0 0,-1-1 0 0 0,0 0 1 0 0,0 0-1 0 0,1 0 0 0 0,-1 0 0 0 0,0 0 0 0 0,1 0 0 0 0,-1 0 0 0 0,-6 0 0 0 0,5 0 0 0 0,0 1 0 0 0,-1-1 0 0 0,1 0 0 0 0,0-1 0 0 0,0 1 0 0 0,0 0 0 0 0,0-1 0 0 0,-1 1 0 0 0,1-1 0 0 0,-1 0 0 0 0,-5-4 1 0 0,7 4 0 0 0,0 0-1 0 0,-1 1 1 0 0,1-1 0 0 0,-1 0-1 0 0,1 0 1 0 0,-1 1 0 0 0,1-1 0 0 0,-1 1-1 0 0,0-1 1 0 0,1 1 0 0 0,-1 0 0 0 0,0-1-1 0 0,1 1 1 0 0,-1 0-1 0 0,1 0 3 0 0,0 0-1 0 0,1 0 1 0 0,-1 0 0 0 0,0 0-1 0 0,0 0 1 0 0,1 0 0 0 0,-1 0-1 0 0,0-1 1 0 0,1 1 0 0 0,-1 0-1 0 0,0-1 1 0 0,1 1-1 0 0,-1 0 1 0 0,0-1 0 0 0,1 1-1 0 0,-1 0 1 0 0,1-1-3 0 0,-7-8-31 0 0,3 0-59 0 0,-5 2-66 0 0,4 5 36 0 0,-1-2-36 0 0,5 3 56 0 0,-1-2-96 0 0,1 2 51 0 0,0-1-40 0 0,0 0-24 0 0,0-1-44 0 0,0 1-68 0 0,-1 0-54 0 0,1 0-50 0 0,0 0-42 0 0,-2-2-567 0 0,0 0-97 0 0,1-2-789 0 0,2-4-1085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50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 8808 0 0,'0'0'257'0'0,"-3"0"-2"0"0,1 1-191 0 0,7 2-33 0 0,9 5-22 0 0,-12-7-9 0 0,14 4 0 0 0,-1 8 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52.4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215 64 8480 0 0,'0'0'248'0'0,"0"0"-6"0"0,0-1-178 0 0,2-1-37 0 0,0 0-25 0 0,-1 1-1 0 0,1-1 1 0 0,-1 0-1 0 0,0 0 1 0 0,0 1 0 0 0,1-1-1 0 0,-1 0 1 0 0,0-1-2 0 0,0-6 67 0 0,-1 7 46 0 0,-2-2 134 0 0,0 3-113 0 0,1-1-55 0 0,-4-4 13 0 0,3 3-13 0 0,1 1 11 0 0,0-1 45 0 0,1 1 72 0 0,-1-1 77 0 0,1 0 91 0 0,0 0 105 0 0,-3 3-34 0 0,-5 0-39 0 0,-20 0 631 0 0,17 0-721 0 0,0 2-98 0 0,1 4-82 0 0,2-1-56 0 0,-3-1 22 0 0,10-3-93 0 0,0-1 0 0 0,0 0 0 0 0,-1 1 0 0 0,1-1 0 0 0,0 1 0 0 0,0-1 0 0 0,0 1 0 0 0,0 0 0 0 0,0-1 0 0 0,0 1 0 0 0,0 0 0 0 0,1 0 0 0 0,-1 0 0 0 0,0-1 0 0 0,0 1 0 0 0,1 0 0 0 0,-1 0 0 0 0,0 1-10 0 0,-4 8 90 0 0,4-7-74 0 0,0-1 1 0 0,0 0-1 0 0,0 1 1 0 0,0-1-1 0 0,-1 0 1 0 0,1 0-1 0 0,-1 0 1 0 0,0 0-1 0 0,1 0-16 0 0,-31 34 199 0 0,19-12-111 0 0,5-5 3 0 0,-2-4-37 0 0,-3 11 20 0 0,10-4 8 0 0,3-12-22 0 0,1-7-41 0 0,-1-1-1 0 0,0 1 0 0 0,0 0 0 0 0,0 0 1 0 0,0 0-1 0 0,0 0 0 0 0,-1-1 1 0 0,1 1-1 0 0,-1 0 0 0 0,0 0 1 0 0,0 0-19 0 0,-3 1 38 0 0,4-4-36 0 0,0 0 0 0 0,0 0-1 0 0,-1 0 1 0 0,1 0 0 0 0,0 0 0 0 0,0 1-1 0 0,0-1 1 0 0,0 0 0 0 0,0 0-1 0 0,0 0 1 0 0,-1 0 0 0 0,1 0 0 0 0,0 0-1 0 0,0 0 1 0 0,0 0 0 0 0,0 1-1 0 0,0-1 1 0 0,0 0 0 0 0,0 0 0 0 0,0 0-1 0 0,0 0 1 0 0,0 0 0 0 0,0 1-1 0 0,0-1 1 0 0,0 0 0 0 0,0 0 0 0 0,0 0-1 0 0,0 0 1 0 0,0 0 0 0 0,0 1-1 0 0,0-1 1 0 0,0 0 0 0 0,0 0 0 0 0,0 0-1 0 0,0 0 1 0 0,0 0 0 0 0,0 1-1 0 0,0-1 1 0 0,0 0 0 0 0,0 0 0 0 0,0 0-1 0 0,0 0 1 0 0,0 0 0 0 0,0 0-1 0 0,0 1 1 0 0,0-1 0 0 0,1 0 0 0 0,-1 0-1 0 0,0 0 1 0 0,0 0 0 0 0,0 0-2 0 0,5 9 34 0 0,-3-2 11 0 0,-1 3 99 0 0,0-2-38 0 0,0-4-105 0 0,28 11 159 0 0,-29-14-158 0 0,1-1 0 0 0,-1 0 0 0 0,0 0 1 0 0,1 1-1 0 0,-1-1 0 0 0,0 0 0 0 0,1 0 1 0 0,-1 0-1 0 0,0 1 0 0 0,1-1 0 0 0,-1 0 1 0 0,0 0-1 0 0,1 0 0 0 0,-1 0 0 0 0,1 0 1 0 0,-1 0-1 0 0,0 0 0 0 0,1 0 0 0 0,-1 0 1 0 0,1 0-1 0 0,-1 0 0 0 0,0 0 0 0 0,1 0 1 0 0,-1 0-1 0 0,0 0 0 0 0,1-1 0 0 0,-1 1 1 0 0,0 0-1 0 0,1 0 0 0 0,-1 0 0 0 0,0-1 1 0 0,1 1-1 0 0,-1 0 0 0 0,0 0 0 0 0,1 0 1 0 0,-1-1-1 0 0,0 1 0 0 0,0 0 0 0 0,1-1 1 0 0,-1 1-1 0 0,0 0 0 0 0,0-1 0 0 0,0 1 1 0 0,1 0-1 0 0,-1-1 0 0 0,0 1 0 0 0,0 0 1 0 0,0-1-1 0 0,0 1-2 0 0,4-6 42 0 0,25-10 102 0 0,-9 7-80 0 0,-15 7-51 0 0,0 0-1 0 0,-1 0 1 0 0,1 0-1 0 0,0-1 1 0 0,0 0 0 0 0,-1 0-1 0 0,0 0 1 0 0,2-2-13 0 0,-1 0 18 0 0,1 0 0 0 0,0 1 1 0 0,1-1-1 0 0,2 0-18 0 0,-5 3 9 0 0,0 0-1 0 0,0-1 1 0 0,-1 1 0 0 0,1-1 0 0 0,-1 0 0 0 0,1 0-1 0 0,-1 0 1 0 0,0-1 0 0 0,0 1 0 0 0,0-1 0 0 0,-1 1-1 0 0,1-1-8 0 0,2-6 45 0 0,-4 7-41 0 0,0 1 0 0 0,0 0 0 0 0,0-1 0 0 0,0 1 0 0 0,1 0 0 0 0,-1 0 0 0 0,1 0 0 0 0,-1 0 0 0 0,1 0-5 0 0,3-3 1 0 0,0-1 0 0 0,-1 1 0 0 0,0-1 0 0 0,3-5 0 0 0,0 0 0 0 0,3-8 0 0 0,-9 16 0 0 0,0 1 0 0 0,0-1 0 0 0,1 1 0 0 0,-1 0 0 0 0,1 0 0 0 0,-1-1 0 0 0,1 1 0 0 0,-1 0 0 0 0,1 1 0 0 0,0-1 0 0 0,0 0 0 0 0,1-1 0 0 0,11-2 0 0 0,-14 4 0 0 0,0 1-1 0 0,1-1 0 0 0,-1 0 0 0 0,0 0 0 0 0,1 0 0 0 0,-1 0 0 0 0,0 1 1 0 0,0-1-1 0 0,0 0 0 0 0,0 0 0 0 0,0 0 0 0 0,0 0 0 0 0,0 1 0 0 0,0-2 1 0 0,0-11-64 0 0,2 21-63 0 0,3 0 79 0 0,-4-7 48 0 0,0 0 1 0 0,0 0-1 0 0,-1 0 0 0 0,1 0 0 0 0,-1 1 0 0 0,1-1 0 0 0,-1 0 0 0 0,1 0 1 0 0,-1 0-1 0 0,1 0 0 0 0,-1 0 0 0 0,0 1 0 0 0,0-1 0 0 0,1 0 0 0 0,-1 0 1 0 0,0 1-1 0 0,0-1 0 0 0,0 0 0 0 0,-1 0 0 0 0,1 0 0 0 0,0 1 0 0 0,0-1 0 0 0,-1 0 1 0 0,-3 6-2 0 0,3-6 1 0 0,0 0 0 0 0,0 0 0 0 0,1 0 0 0 0,-1 0 0 0 0,1 0 0 0 0,-1-1 0 0 0,0 1 0 0 0,1 0 0 0 0,0 0 0 0 0,-1 1 0 0 0,1-1 0 0 0,0 0 0 0 0,-1 0 0 0 0,1 0 0 0 0,0 0 0 0 0,0 0 0 0 0,0 0 0 0 0,0 0 0 0 0,0 0 0 0 0,0 0 0 0 0,0 0 0 0 0,1 1 0 0 0,-1-1 0 0 0,0 0 0 0 0,1 1 1 0 0,2 6-2 0 0,-1-6 1 0 0,-1 1 0 0 0,0-1 0 0 0,0 1 0 0 0,0 0 0 0 0,0-1 0 0 0,0 1 0 0 0,0 0 0 0 0,-1 0 0 0 0,0-1 0 0 0,1 1 0 0 0,-1 0 0 0 0,0 0 0 0 0,0 0 0 0 0,0-1 0 0 0,-1 1 0 0 0,1 0 0 0 0,-1 0 0 0 0,0 0 1 0 0,-3 5-2 0 0,3-7 1 0 0,0 0 0 0 0,0 1 0 0 0,0-1 0 0 0,0 1 0 0 0,0-1 0 0 0,1 1 0 0 0,-1-1 0 0 0,1 1 0 0 0,-1-1 0 0 0,1 1 0 0 0,-1-1 0 0 0,1 1 0 0 0,0 0 0 0 0,0-1 0 0 0,0 1 0 0 0,0 0 0 0 0,0-1 0 0 0,0 1 0 0 0,0 0 0 0 0,1-1 0 0 0,-1 1 0 0 0,0-1 0 0 0,1 1 0 0 0,0 0 1 0 0,12 14-2 0 0,0 0 1 0 0,-10 0 0 0 0,-3-15 0 0 0,0-1 0 0 0,-1 1 0 0 0,1 0 0 0 0,1 0 0 0 0,-1 0 0 0 0,0 0 0 0 0,0 0 0 0 0,0-1 0 0 0,0 1 0 0 0,1 0 0 0 0,-1 0 0 0 0,0 0 0 0 0,1-1 0 0 0,-1 2 0 0 0,2-1 0 0 0,0-1 0 0 0,0 1-1 0 0,-1-1 1 0 0,1 0-1 0 0,0 1 1 0 0,0-1-1 0 0,0 0 1 0 0,-1 0 0 0 0,1 0-1 0 0,0 0 1 0 0,1 0 0 0 0,1 0-10 0 0,1 2-49 0 0,-1 2 81 0 0,0-1-57 0 0,1-1-53 0 0,0 0-48 0 0,1-1-43 0 0,0 0-39 0 0,9-1-317 0 0,0 0-86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52.6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1 10480 0 0,'0'0'233'0'0,"0"0"39"0"0,0 0 16 0 0,0 0-32 0 0,0 0-192 0 0,0 2-36 0 0,-1 2-36 0 0,1-1 52 0 0,-2 2 112 0 0,-5 6 315 0 0,4-8-381 0 0,0 0-62 0 0,-5 5 179 0 0,5-5-100 0 0,-1 0 1 0 0,1 0-1 0 0,0 1 0 0 0,0-1 1 0 0,1 1-1 0 0,-1 0-107 0 0,-2 6 258 0 0,1-1-47 0 0,-6 3 51 0 0,-4 3 64 0 0,1 0-50 0 0,3 1-70 0 0,3-1-92 0 0,-1 3 97 0 0,-1-3-68 0 0,7-12-120 0 0,0 0 0 0 0,0 0 1 0 0,0 1-1 0 0,0-1 0 0 0,1 0 1 0 0,0 1-1 0 0,-1-1 1 0 0,1 1-1 0 0,1-1 0 0 0,-1 1 1 0 0,0-1-1 0 0,1 1 1 0 0,0 3-24 0 0,-1-3 14 0 0,1 0 1 0 0,-1 0 0 0 0,1 0 0 0 0,-1 0 0 0 0,0 0-1 0 0,0 0 1 0 0,-1-1 0 0 0,1 1 0 0 0,-1 0 0 0 0,-2 2-15 0 0,4-5 5 0 0,0 0 1 0 0,-1 0 0 0 0,1 0-1 0 0,0 0 1 0 0,0 0 0 0 0,0 0-1 0 0,0 0 1 0 0,0 1 0 0 0,0-1-1 0 0,0 0 1 0 0,0 0 0 0 0,0 0-1 0 0,1 0 1 0 0,-1 0 0 0 0,0 0-1 0 0,1 0 1 0 0,-1 0 0 0 0,1 0-1 0 0,-1 0 1 0 0,1 0 0 0 0,-1 0-1 0 0,1 0 1 0 0,0 0 0 0 0,0 0-6 0 0,0 1 12 0 0,0-1 0 0 0,-1 1 1 0 0,1-1-1 0 0,0 1 0 0 0,0-1 1 0 0,-1 1-1 0 0,1 0 0 0 0,-1 0 1 0 0,1-1-1 0 0,-1 1 1 0 0,1 1-13 0 0,-1-1 10 0 0,0-1 1 0 0,0 1 0 0 0,0-1-1 0 0,0 1 1 0 0,0-1 0 0 0,1 0 0 0 0,-1 1-1 0 0,1-1 1 0 0,-1 1 0 0 0,1-1 0 0 0,0 1-12 0 0,10 12 74 0 0,13 10-54 0 0,-21-22-22 0 0,2 1 5 0 0,3-1-66 0 0,16 0 93 0 0,-17-2-77 0 0,1-1-73 0 0,-4 1-1 0 0,0-1-43 0 0,0 1-49 0 0,0 0-56 0 0,-2 0 32 0 0,-1 0-37 0 0,2 0-379 0 0,0 0 88 0 0,-1 0-52 0 0,3 0-731 0 0,1 0-577 0 0,4 0-1097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53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0 255 6688 0 0,'0'0'197'0'0,"3"0"-16"0"0,3 0-145 0 0,7 0-36 0 0,-3 0 29 0 0,6 0 37 0 0,-9 0 147 0 0,0 0 80 0 0,16 0 875 0 0,-14 0-747 0 0,-5 0-263 0 0,-1 0-53 0 0,0 0-62 0 0,-2 0-75 0 0,5 0 431 0 0,-1 1-66 0 0,-1-1-59 0 0,1 0-49 0 0,2 1 86 0 0,12-3 300 0 0,-16 1-452 0 0,1 0 35 0 0,4-4 54 0 0,5-2 154 0 0,0 6-78 0 0,3-1-31 0 0,-7-1-98 0 0,-1 1 0 0 0,0-1 0 0 0,0 0 0 0 0,0-1-195 0 0,5-2 208 0 0,-1-1-37 0 0,-2 2-69 0 0,6-8 77 0 0,0 0-50 0 0,-5 8-54 0 0,1-1 1 0 0,-1-4 61 0 0,2 0-63 0 0,0 4-8 0 0,-7-4-2 0 0,0 5-23 0 0,-5 5-38 0 0,-1 0-1 0 0,0 0 0 0 0,1-1 1 0 0,-1 1-1 0 0,1 0 0 0 0,-1 0 1 0 0,0-1-1 0 0,1 1 1 0 0,-1-1-1 0 0,1 1 0 0 0,-1 0 1 0 0,0-1-1 0 0,0 1 0 0 0,1-1 1 0 0,-1 1-1 0 0,0 0 0 0 0,0-1 1 0 0,1 1-1 0 0,-1-1 1 0 0,0 1-1 0 0,0-1 0 0 0,0 1 1 0 0,0-1-1 0 0,0 1 0 0 0,0-1 1 0 0,0 1-1 0 0,0-1 0 0 0,0 1 1 0 0,0-1-1 0 0,0 1 1 0 0,0-1-1 0 0,0 0-2 0 0,0-5-9 0 0,0-2 33 0 0,0-16 148 0 0,0 15-124 0 0,0 8-43 0 0,0-1 0 0 0,0 1 0 0 0,0 0 0 0 0,0 0 0 0 0,0-1 0 0 0,-1 1 0 0 0,1 0 1 0 0,0 0-1 0 0,-1 0 0 0 0,1-1 0 0 0,-1 1 0 0 0,1 0 0 0 0,-1 0 0 0 0,1 0 1 0 0,-1 0-1 0 0,0 0 0 0 0,1 0 0 0 0,-2-1-5 0 0,-8-8 91 0 0,9 9-82 0 0,-19-18 101 0 0,7 9-42 0 0,11 10-64 0 0,0-1 0 0 0,0 1 0 0 0,0-1-1 0 0,0 1 1 0 0,0 0 0 0 0,0-1 0 0 0,0 1 0 0 0,0 0 0 0 0,0 0 0 0 0,0 1 0 0 0,0-1-1 0 0,-1 0-3 0 0,-29 2 0 0 0,24-2 0 0 0,5-1 0 0 0,0 1 0 0 0,0 0 0 0 0,0 0 0 0 0,1 0 0 0 0,-1 0 0 0 0,0 1 0 0 0,0-1 0 0 0,0 1 0 0 0,1-1 0 0 0,-1 1 0 0 0,0 0 0 0 0,1 0 0 0 0,-1 0 0 0 0,0 0 0 0 0,1 1 0 0 0,0-1 0 0 0,-1 1 0 0 0,1 0 0 0 0,-2 1 0 0 0,1-1 0 0 0,1 0 0 0 0,-1 1 0 0 0,0-1 0 0 0,-1 0 0 0 0,1 0 0 0 0,-1 0 0 0 0,0-1 0 0 0,1 1 0 0 0,-1 0 0 0 0,1 1 0 0 0,-1-1 0 0 0,1 1 0 0 0,-1 0 0 0 0,-4 5 0 0 0,4-3 0 0 0,-1-1 0 0 0,0 1 0 0 0,1-1 0 0 0,-4 2 0 0 0,-19 12 0 0 0,-7 27 10 0 0,25-37 17 0 0,7-7-23 0 0,1 1 0 0 0,-1-1-1 0 0,0 1 1 0 0,1-1 0 0 0,-1 1 0 0 0,1 0 0 0 0,-1-1-1 0 0,1 1 1 0 0,0 0 0 0 0,0 0 0 0 0,0 0 0 0 0,0 0-1 0 0,0 0 1 0 0,0 0 0 0 0,1 0 0 0 0,-1 0 0 0 0,1 0-1 0 0,-1 0 1 0 0,1 1 0 0 0,0-1 0 0 0,0 1-4 0 0,0 49 13 0 0,0-28 38 0 0,0-22-51 0 0,0 0 1 0 0,0-1 0 0 0,0 1-1 0 0,1 0 1 0 0,-1 0-1 0 0,1-1 1 0 0,0 1-1 0 0,-1 0 1 0 0,1-1 0 0 0,0 1-1 0 0,0-1 1 0 0,0 1-1 0 0,0-1 1 0 0,0 1-1 0 0,0-1 1 0 0,0 0 0 0 0,1 1-1 0 0,-1-1 1 0 0,1 0-1 0 0,11 15 0 0 0,-11-11-2 0 0,-2-4 4 0 0,0 0 0 0 0,1-1 0 0 0,-1 1 0 0 0,0 0 0 0 0,1-1 0 0 0,-1 1 0 0 0,0-1 0 0 0,1 1 0 0 0,-1-1-1 0 0,1 1 1 0 0,-1-1 0 0 0,1 1 0 0 0,-1-1 0 0 0,1 1 0 0 0,-1-1 0 0 0,1 1 0 0 0,-1-1 0 0 0,1 0 0 0 0,0 1 0 0 0,-1-1 0 0 0,1 0 0 0 0,0 0-2 0 0,4 3 12 0 0,11 6 12 0 0,-10-5-7 0 0,1 0 0 0 0,0-1-1 0 0,7 3-16 0 0,12-1 0 0 0,-13 2 3 0 0,-12-6 1 0 0,1-1-1 0 0,-1 1 1 0 0,1 0 0 0 0,-1 0-1 0 0,1-1 1 0 0,-1 1-1 0 0,1-1 1 0 0,0 1 0 0 0,-1-1-1 0 0,1 0 1 0 0,0 0 0 0 0,-1 1-1 0 0,1-1 1 0 0,0 0-4 0 0,5 0 33 0 0,1 0-48 0 0,10 0-128 0 0,-11 1 35 0 0,-1-2 1 0 0,0 1-1 0 0,1-1 1 0 0,-1 1-1 0 0,3-2 108 0 0,-3-1-140 0 0,-2 1-33 0 0,-1 0 9 0 0,-1 1-57 0 0,1-1-69 0 0,0 1-80 0 0,-1 1 18 0 0,1-1-51 0 0,-1 1-45 0 0,1-1-40 0 0,0 1-142 0 0,1 0-39 0 0,0 0-174 0 0,3 0-466 0 0,-6 0 1187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22.5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6072 0 0,'0'0'133'0'0,"0"0"23"0"0,0 0 12 0 0,0 0 27 0 0,0 3 85 0 0,0 7 37 0 0,0-7 10 0 0,0-3-6 0 0,0 0-26 0 0,0 3-9 0 0,0 3-48 0 0,0 0-40 0 0,0 8 104 0 0,0 1-71 0 0,0 23 191 0 0,0-25-202 0 0,2-2-52 0 0,4 1 22 0 0,0 1 2 0 0,-4-2-22 0 0,-2 0-16 0 0,0-2-44 0 0,0 16 121 0 0,2-10-43 0 0,3-6-35 0 0,1 4-4 0 0,-3 2-23 0 0,-3 15 190 0 0,0-1-23 0 0,2-11-185 0 0,4-3-8 0 0,0 2 29 0 0,-5-2 29 0 0,1 1 8 0 0,4-1-49 0 0,0 1 3 0 0,-4 3 53 0 0,-1-11-100 0 0,0 0 0 0 0,0 0 1 0 0,1 0-1 0 0,0 0 1 0 0,3 7-74 0 0,-4-12 17 0 0,3 13 141 0 0,-4-3-57 0 0,1 5 24 0 0,5-3 8 0 0,-4-11-101 0 0,-1-1-1 0 0,0 0 0 0 0,0 0 0 0 0,0 1 1 0 0,-1-1-1 0 0,1 1 0 0 0,-1-1 1 0 0,1 2-32 0 0,-1 12 172 0 0,0-2-52 0 0,0 5-12 0 0,0 25 89 0 0,-1-44-194 0 0,1-1 1 0 0,0 1-1 0 0,0-1 0 0 0,0 1 1 0 0,0 0-1 0 0,0-1 0 0 0,0 1 1 0 0,0-1-1 0 0,0 1 0 0 0,0-1 1 0 0,0 1-1 0 0,0-1 1 0 0,0 1-1 0 0,1-1 0 0 0,-1 1 1 0 0,0-1-1 0 0,0 1 0 0 0,0-1 1 0 0,1 0-1 0 0,-1 1 0 0 0,0-1 1 0 0,0 1-1 0 0,1-1 1 0 0,-1 1-1 0 0,0-1 0 0 0,1 0 1 0 0,-1 1-1 0 0,1-1 0 0 0,-1 0 1 0 0,1 1-1 0 0,-1-1 0 0 0,0 0 1 0 0,1 0-1 0 0,-1 1 1 0 0,1-1-1 0 0,-1 0 0 0 0,1 0 1 0 0,-1 0-1 0 0,1 0 0 0 0,-1 0 1 0 0,1 0-1 0 0,-1 0 0 0 0,1 0 1 0 0,-1 0-1 0 0,1 0 1 0 0,0 0-4 0 0,-1 0 1 0 0,0 0 0 0 0,0 0 0 0 0,0 0 1 0 0,0 0-1 0 0,0 0 0 0 0,0 0 0 0 0,0 0 1 0 0,0 0-1 0 0,1 0 0 0 0,-1 0 0 0 0,0 0 1 0 0,0 0-1 0 0,0 0 0 0 0,0 0 0 0 0,0 0 1 0 0,0 0-1 0 0,0 0 0 0 0,0 0 1 0 0,0 0-1 0 0,0 0 0 0 0,1 0 0 0 0,-1 0 1 0 0,0 0-1 0 0,0 0 0 0 0,0 0 0 0 0,0 0 1 0 0,0 0-1 0 0,0 1 0 0 0,0-1 0 0 0,0 0 1 0 0,0 0-1 0 0,0 0 0 0 0,0 0 0 0 0,0 0 1 0 0,0 0-1 0 0,0 0 0 0 0,0 0 1 0 0,1 0-1 0 0,-1 0 0 0 0,0 0 0 0 0,0 0 1 0 0,0 1-1 0 0,0-1 0 0 0,0 0 0 0 0,0 0 1 0 0,0 0-1 0 0,0 0 0 0 0,0 0 0 0 0,0 0 1 0 0,0 0-1 0 0,0 0 0 0 0,0 0 0 0 0,0 0 1 0 0,0 1-1 0 0,0-1 0 0 0,-1 0 0 0 0,1 0 0 0 0,0 1 9 0 0,0 1 1 0 0,0-1 0 0 0,0 1 0 0 0,-1-1 0 0 0,1 0 0 0 0,-1 1-1 0 0,1-1 1 0 0,-1 0 0 0 0,1 1 0 0 0,-1-1 0 0 0,0 0 0 0 0,0 1-11 0 0,-6 6 22 0 0,5-5 52 0 0,4-1-4 0 0,9 9-6 0 0,-9-8 2 0 0,-2-3 12 0 0,0 0-25 0 0,0 0-77 0 0,0 0-61 0 0,0 0-38 0 0,0 0-120 0 0,0-3-199 0 0,0 1 335 0 0,0 0 9 0 0,0 1-15 0 0,0-1-38 0 0,0 0-11 0 0,-1 1-38 0 0,0-1-45 0 0,1 1-50 0 0,-1-1-53 0 0,0 1-51 0 0,0-1-43 0 0,0 0-39 0 0,-1 1-140 0 0,0-1-38 0 0,0-1-169 0 0,-1 0-455 0 0</inkml:trace>
  <inkml:trace contextRef="#ctx0" brushRef="#br0" timeOffset="588.08">395 237 4384 0 0,'0'0'127'0'0,"-2"3"-1"0"0,-9 10-99 0 0,6 0-27 0 0,-2-9-10 0 0,2 1 18 0 0,4 4 49 0 0,-2 2 153 0 0,-8-3 172 0 0,1-2-102 0 0,5 1-135 0 0,1 0 45 0 0,0-3-52 0 0,-1-1-21 0 0,-1-1 4 0 0,0 0-8 0 0,1 1-6 0 0,2 1 15 0 0,-1 2 42 0 0,1-1-94 0 0,-1 1 45 0 0,-22 20 627 0 0,20-20-609 0 0,0-1-59 0 0,4-3-29 0 0,-1 0-1 0 0,0 0 1 0 0,0 0-1 0 0,0 0 1 0 0,0-1-1 0 0,-1 1-44 0 0,-12 8 192 0 0,9-2-132 0 0,4-3-35 0 0,3-4-19 0 0,0 0 0 0 0,0-1-1 0 0,-1 1 1 0 0,1-1-1 0 0,0 1 1 0 0,-1 0 0 0 0,1-1-1 0 0,-1 1 1 0 0,1-1 0 0 0,0 1-1 0 0,-1-1 1 0 0,1 1 0 0 0,-1-1-1 0 0,1 1 1 0 0,-1-1-1 0 0,0 0 1 0 0,1 1 0 0 0,-1-1-1 0 0,1 0 1 0 0,-1 1 0 0 0,0-1-1 0 0,0 0-5 0 0,-4 3 22 0 0,-24 12 122 0 0,24-1-80 0 0,2-10-26 0 0,-1 1 0 0 0,0-1 0 0 0,0 1 0 0 0,0-1 1 0 0,-1 0-39 0 0,3-1 9 0 0,-26 24 309 0 0,24-23-248 0 0,2-1 118 0 0,-1-1 4 0 0,-8 9-14 0 0,9-9-55 0 0,2-2-24 0 0,0 0-3 0 0,0 0 10 0 0,0 0 46 0 0,0 0 22 0 0,0 0 2 0 0,0 0-3 0 0,0 0-10 0 0,0 3-3 0 0,0 8 0 0 0,0-9-6 0 0,0-2-23 0 0,0 0-16 0 0,7 0 34 0 0,1 0-90 0 0,-8 0-56 0 0,1 0-1 0 0,0 0 0 0 0,0 0 0 0 0,0 0 0 0 0,0 0 0 0 0,0 0 0 0 0,0 0 0 0 0,0 0 1 0 0,0 1-1 0 0,0-1 0 0 0,0 0 0 0 0,0 1 0 0 0,-1-1 0 0 0,2 1-2 0 0,-2-1 5 0 0,0 1 0 0 0,1 0 0 0 0,-1-1-1 0 0,0 1 1 0 0,1 0 0 0 0,-1-1 0 0 0,0 1 0 0 0,0 0-1 0 0,0-1 1 0 0,0 1 0 0 0,0 0 0 0 0,0-1 0 0 0,0 1-1 0 0,0 0 1 0 0,0-1-5 0 0,0 0 2 0 0,0 1-1 0 0,0-1 1 0 0,0 0-1 0 0,0 0 1 0 0,0 0-1 0 0,0 0 1 0 0,0 0-1 0 0,0 0 1 0 0,0 0-1 0 0,0 0 1 0 0,0 0-1 0 0,0 0 0 0 0,0 1 1 0 0,0-1-1 0 0,0 0 1 0 0,0 0-1 0 0,0 0 1 0 0,0 0-1 0 0,0 0 1 0 0,0 0-1 0 0,0 0 1 0 0,0 0-1 0 0,0 0 1 0 0,0 0-1 0 0,1 0 1 0 0,-1 1-1 0 0,0-1 1 0 0,0 0-1 0 0,0 0 0 0 0,0 0 1 0 0,0 0-1 0 0,0 0 1 0 0,0 0-1 0 0,0 0 1 0 0,0 0-1 0 0,0 0 1 0 0,0 0-1 0 0,0 0 1 0 0,0 0-1 0 0,1 0 1 0 0,-1 0-1 0 0,0 0 1 0 0,0 0-1 0 0,0 0 1 0 0,0 0-1 0 0,0 0 1 0 0,0 0-1 0 0,0 0 0 0 0,0 0 1 0 0,0 0-1 0 0,0 0 1 0 0,1 0-1 0 0,-1 0 1 0 0,0 0-1 0 0,0 0 1 0 0,0 0-1 0 0,0 0-1 0 0,12 3 69 0 0,4 10 98 0 0,1 0-27 0 0,-4-8-70 0 0,-8 6-6 0 0,8-6 0 0 0,-9-2-36 0 0,0-1 0 0 0,-1 1 0 0 0,1 1 0 0 0,-1-1 0 0 0,2 3-28 0 0,10 8 90 0 0,-5-7-64 0 0,9 2 59 0 0,9 4-23 0 0,-19-7-8 0 0,0 3 38 0 0,3 0-13 0 0,3-5 37 0 0,-15-4-115 0 0,0 0 1 0 0,0 0 0 0 0,0 0 0 0 0,0 0 0 0 0,0 0 0 0 0,0 0-1 0 0,0 0 1 0 0,0 0 0 0 0,0 0 0 0 0,1 0 0 0 0,-1 0-1 0 0,0 0 1 0 0,0 0 0 0 0,0 0 0 0 0,0 0 0 0 0,0 0 0 0 0,0 0-1 0 0,0 0 1 0 0,0 0 0 0 0,0 0 0 0 0,0 0 0 0 0,1 0 0 0 0,-1 0-1 0 0,0 0 1 0 0,0 0 0 0 0,0 0 0 0 0,0 0 0 0 0,0 0-1 0 0,0 0 1 0 0,0 0 0 0 0,0 0 0 0 0,0 1 0 0 0,0-1 0 0 0,0 0-1 0 0,0 0 1 0 0,0 0 0 0 0,0 0 0 0 0,0 0 0 0 0,0 0 0 0 0,0 0-1 0 0,0 0 1 0 0,0 0 0 0 0,0 0 0 0 0,1 1 0 0 0,-1-1-1 0 0,0 0 1 0 0,0 0 0 0 0,0 0 0 0 0,0 0 0 0 0,-1 0 0 0 0,1 0-1 0 0,0 0 1 0 0,0 0 0 0 0,0 0 0 0 0,0 0 0 0 0,0 0 0 0 0,0 1-2 0 0,1 0 9 0 0,-1 0 0 0 0,0 0 0 0 0,1 0 0 0 0,-1 0 0 0 0,1 0 0 0 0,-1 0 1 0 0,1 0-1 0 0,-1-1 0 0 0,1 1 0 0 0,0 0 0 0 0,-1 0 0 0 0,1 0 1 0 0,0-1-1 0 0,0 1 0 0 0,-1 0 0 0 0,1-1 0 0 0,0 1 0 0 0,0 0 0 0 0,0-1 1 0 0,0 1-1 0 0,0-1 0 0 0,0 0 0 0 0,0 1-9 0 0,11 7 78 0 0,-9-5 10 0 0,-3-3 1 0 0,0 0 6 0 0,2 0-19 0 0,0 0-35 0 0,4 0-1 0 0,-4 0 32 0 0,2 0 83 0 0,-2 2-75 0 0,9 9-52 0 0,-9-9 30 0 0,1-2-3 0 0,-2 0-54 0 0,-1 0-1 0 0,1 0 1 0 0,0 0 0 0 0,-1 0-1 0 0,1 0 1 0 0,0 0 0 0 0,-1 0 0 0 0,1 0-1 0 0,0 0 1 0 0,-1-1 0 0 0,1 1-1 0 0,0 0 1 0 0,-1-1 0 0 0,1 1 0 0 0,0 0-1 0 0,-1-1-2 0 0,0 1 0 0 0,1-1 0 0 0,-1 0 0 0 0,0 1 0 0 0,0-1 0 0 0,1 0 0 0 0,-1 1 0 0 0,0-1 0 0 0,0 0 0 0 0,0 1 0 0 0,0-1 0 0 0,0 0 0 0 0,0 1 0 0 0,0-1 0 0 0,0 0 2 0 0,0-4-153 0 0,1 1 58 0 0,1-3-40 0 0,1 6 35 0 0,-2 0 13 0 0,0 1-34 0 0,2 0-110 0 0,-1 0-95 0 0,-1 0 104 0 0,0 0-33 0 0,-1 0-343 0 0,1 0 84 0 0,-1 0-45 0 0,0 0-655 0 0,0 0-516 0 0,0 0-980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53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505 174 9008 0 0,'0'0'200'0'0,"0"0"33"0"0,0-3 15 0 0,-1 0-108 0 0,1 3-102 0 0,3-5 19 0 0,8-15-37 0 0,-8 9 21 0 0,-2-2 86 0 0,-2 0 92 0 0,-2 5 95 0 0,-7 3 445 0 0,4-9 29 0 0,3 8-313 0 0,-2 0-72 0 0,0 1-64 0 0,0 0-56 0 0,-1 1-2 0 0,-1 0-51 0 0,-16-6 306 0 0,10 5-210 0 0,4 1-53 0 0,1-1-122 0 0,-4-2 98 0 0,1 5-43 0 0,-3 0 31 0 0,4-4-100 0 0,8 5-121 0 0,1 0 0 0 0,-1 1 0 0 0,1-1 0 0 0,-1 0 0 0 0,0 0 0 0 0,1 1 0 0 0,-1-1 0 0 0,0 1 0 0 0,1-1 0 0 0,-1 1 0 0 0,0 0 0 0 0,0 0 0 0 0,0 0-16 0 0,-14 0 129 0 0,1 0-48 0 0,-1 0-42 0 0,0 0-36 0 0,14 0 1 0 0,1 0 0 0 0,-1 0 0 0 0,0 0 0 0 0,0 1 0 0 0,0-1 0 0 0,1 1 0 0 0,-1-1 0 0 0,0 1 0 0 0,1 0 0 0 0,-1 0 0 0 0,1-1 0 0 0,-1 1 0 0 0,0 0-4 0 0,1 0 0 0 0,-1 0 0 0 0,1 0 0 0 0,-1 0 0 0 0,1 0 1 0 0,-1 0-1 0 0,0-1 0 0 0,1 1 0 0 0,-1-1 0 0 0,0 1 0 0 0,0-1 0 0 0,1 0 0 0 0,-1 0 0 0 0,0 0 0 0 0,1 0 0 0 0,0 1 0 0 0,0-1 0 0 0,0 0 0 0 0,0 0 0 0 0,0 0 0 0 0,0 1 0 0 0,0-1 0 0 0,0 0 0 0 0,0 1 0 0 0,0-1 0 0 0,1 1 0 0 0,-1-1 0 0 0,0 1 0 0 0,0 0 0 0 0,1-1 0 0 0,-1 1 0 0 0,0 0 0 0 0,0-1 0 0 0,1 1 0 0 0,-1 0 0 0 0,1 0 0 0 0,-1 0 0 0 0,1-1 0 0 0,-1 1 0 0 0,1 0 0 0 0,0 0 0 0 0,-1 0 0 0 0,-10 15 0 0 0,-2 0 0 0 0,8-3 0 0 0,-6-8 0 0 0,-4 24 0 0 0,13-25-1 0 0,1 0 0 0 0,0 1 0 0 0,1-1 0 0 0,-1 0 0 0 0,1 1 0 0 0,0-1 0 0 0,0 0 0 0 0,0 1 0 0 0,1 3 1 0 0,0 8-44 0 0,-1-14 43 0 0,0-1 0 0 0,0 1 1 0 0,0-1-1 0 0,1 1 0 0 0,-1 0 0 0 0,1-1 0 0 0,-1 1 0 0 0,1-1 1 0 0,-1 1-1 0 0,1-1 0 0 0,0 0 0 0 0,0 1 0 0 0,0-1 1 0 0,5 12 0 0 0,-3 0 0 0 0,-2-10 0 0 0,-1-1 0 0 0,1 0 0 0 0,-1 1 0 0 0,1-1 0 0 0,0 0 0 0 0,0 0 0 0 0,0 0 0 0 0,0 0 0 0 0,0 0 0 0 0,0 0 0 0 0,1 0 0 0 0,-1 0 0 0 0,1 0 0 0 0,-1 0 0 0 0,2 2 1 0 0,0-1-1 0 0,0 1 0 0 0,-1 0 0 0 0,1 0 0 0 0,-1 1 0 0 0,0-1 0 0 0,0 0 0 0 0,-1 2 0 0 0,10 16-11 0 0,3 0-31 0 0,-10-14 40 0 0,2 0 0 0 0,-1-1-1 0 0,1 0 1 0 0,0 0-1 0 0,0 0 3 0 0,-4-5 0 0 0,0 0 0 0 0,-1 0 0 0 0,1 0 0 0 0,-1 0 0 0 0,0 0 0 0 0,1 1 0 0 0,-1-1 0 0 0,0 0 0 0 0,0 1 0 0 0,-1-1 0 0 0,1 1 0 0 0,0-1 0 0 0,-1 1 0 0 0,1-1 0 0 0,-1 1 0 0 0,1-1 0 0 0,0 1 0 0 0,-1-1 0 0 0,1 0 0 0 0,0 1 0 0 0,1-1 0 0 0,-1 0 0 0 0,0 0 0 0 0,1 0 0 0 0,-1 0 0 0 0,1 0 0 0 0,0 0 0 0 0,1 2 1 0 0,0 0 0 0 0,0-1 0 0 0,0 1 0 0 0,-1 0 0 0 0,1 2-1 0 0,6 11 36 0 0,-6-11-11 0 0,-2-4-8 0 0,0 1-1 0 0,0 0 1 0 0,-1 0 0 0 0,1 0 0 0 0,-1 0-1 0 0,0 0 1 0 0,0 0 0 0 0,0 0 0 0 0,0 3-17 0 0,-1 9 91 0 0,0 1 92 0 0,1-15-169 0 0,0-1-1 0 0,0 1 1 0 0,0 0-1 0 0,0 0 1 0 0,0 0 0 0 0,0-1-1 0 0,0 1 1 0 0,-1 0-1 0 0,1 0 1 0 0,0-1-1 0 0,-1 1 1 0 0,1 0-1 0 0,-1-1 1 0 0,1 1 0 0 0,0 0-1 0 0,-1-1 1 0 0,1 1-1 0 0,-1 0 1 0 0,0-1-1 0 0,1 1 1 0 0,-1-1 0 0 0,0 1-1 0 0,1-1 1 0 0,-1 0-1 0 0,0 1 1 0 0,1-1-1 0 0,-1 0 1 0 0,0 1-1 0 0,0-1-12 0 0,0 1 15 0 0,-1-1 1 0 0,1 1 0 0 0,0-1-1 0 0,0 1 1 0 0,0 0 0 0 0,0 0-1 0 0,0-1 1 0 0,0 1 0 0 0,0 0 0 0 0,0 0-1 0 0,0 0 1 0 0,1 0 0 0 0,-1 0-1 0 0,0 0 1 0 0,1 0-17 0 0,-4 6 107 0 0,4-6-96 0 0,0-1 0 0 0,0 1 0 0 0,0-1 0 0 0,0 1 0 0 0,-1-1 0 0 0,1 1-1 0 0,0-1 1 0 0,0 0 0 0 0,-1 1 0 0 0,1-1 0 0 0,0 1 0 0 0,-1-1 0 0 0,1 0 0 0 0,0 1 0 0 0,-1-1 0 0 0,1 0-1 0 0,-1 1 1 0 0,1-1 0 0 0,0 0 0 0 0,-1 0 0 0 0,1 1 0 0 0,-1-1 0 0 0,1 0 0 0 0,-1 0 0 0 0,1 0 0 0 0,-1 0-1 0 0,1 1 1 0 0,-1-1 0 0 0,1 0 0 0 0,-1 0 0 0 0,1 0 0 0 0,-1 0 0 0 0,1 0 0 0 0,-1 0 0 0 0,1-1 0 0 0,-1 1 0 0 0,1 0-1 0 0,-1 0-10 0 0,-12 3 231 0 0,2 2-55 0 0,10-4-156 0 0,-1 0-1 0 0,1 0 0 0 0,-1 0 1 0 0,1-1-1 0 0,-1 1 1 0 0,0 0-1 0 0,1-1 0 0 0,-1 1 1 0 0,0-1-1 0 0,0 0 0 0 0,1 1 1 0 0,-1-1-1 0 0,0 0-19 0 0,-30 0 139 0 0,-15 0-14 0 0,45 0-121 0 0,1 0 0 0 0,-1 0 0 0 0,0-1 0 0 0,1 1 0 0 0,-1 0 0 0 0,1-1 0 0 0,-1 1 0 0 0,0-1 0 0 0,1 0 0 0 0,-1 1 0 0 0,1-1 0 0 0,0 0 0 0 0,-2-1-4 0 0,2 1 5 0 0,-1 0-1 0 0,0 0 0 0 0,1 0 0 0 0,-1 1 0 0 0,0-1 0 0 0,0 0 1 0 0,0 1-1 0 0,0-1 0 0 0,0 1 0 0 0,1 0 0 0 0,-1-1 1 0 0,0 1-1 0 0,-2 0-4 0 0,-21 0-7 0 0,16 0-29 0 0,1 0-33 0 0,3-3-31 0 0,5 3 100 0 0,-7-6-88 0 0,0 2-70 0 0,4 3 15 0 0,0 0-37 0 0,-4-2-397 0 0,3-4-187 0 0,4 7 712 0 0,-1-1 0 0 0,1 1-1 0 0,0-1 1 0 0,0 1-1 0 0,-1 0 1 0 0,1-1-1 0 0,0 1 1 0 0,-1-1 0 0 0,1 1-1 0 0,0 0 1 0 0,-1-1-1 0 0,1 1 1 0 0,-1 0 0 0 0,1 0-1 0 0,0-1 1 0 0,-1 1-1 0 0,1 0 1 0 0,-1 0 0 0 0,1 0-1 0 0,-1-1 1 0 0,1 1-1 0 0,-1 0 1 0 0,1 0-1 0 0,-1 0 1 0 0,1 0 0 0 0,-1 0-1 0 0,1 0 1 0 0,-1 0-1 0 0,1 0 1 0 0,-1 0 0 0 0,1 0-1 0 0,-1 1 53 0 0,-15-1-1262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51.6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49 380 9552 0 0,'0'0'276'0'0,"0"0"2"0"0,0 0-207 0 0,0 2-43 0 0,0-1-25 0 0,0 0 0 0 0,0-1 0 0 0,0 1-1 0 0,0 0 1 0 0,0-1 0 0 0,0 1 0 0 0,0 0 0 0 0,0-1 0 0 0,0 1-1 0 0,1 0 1 0 0,-1-1 0 0 0,0 1 0 0 0,0-1 0 0 0,1 1 0 0 0,-1 0-3 0 0,7 3 98 0 0,-4-3-43 0 0,-1 2 12 0 0,-1 1 78 0 0,-1 5 98 0 0,0 9 122 0 0,0 33 551 0 0,0-32-628 0 0,0-1-37 0 0,0-3-82 0 0,2 2 73 0 0,4 0-48 0 0,0-1-51 0 0,-5-7-41 0 0,0 1 1 0 0,0 0 0 0 0,0 0 0 0 0,-1-1-1 0 0,-1 1 1 0 0,0 1-103 0 0,0 33 366 0 0,5-15-168 0 0,1-14-83 0 0,1 2 49 0 0,-4 1 41 0 0,-2-5-79 0 0,0 27 277 0 0,0-29-309 0 0,0-2-40 0 0,0 14 129 0 0,0 2-27 0 0,2-10-30 0 0,5 6-8 0 0,-5-18-98 0 0,-1 0 0 0 0,0 0 0 0 0,0 0 0 0 0,0 1 0 0 0,0-1 0 0 0,0 1-1 0 0,-1-1-19 0 0,0-1 15 0 0,0-1 0 0 0,0 1-1 0 0,0 0 1 0 0,0-1-1 0 0,-1 1 1 0 0,1-1-1 0 0,0 1 1 0 0,-1-1-1 0 0,1 1 1 0 0,-1-1-1 0 0,0 1-14 0 0,-4 6 61 0 0,-1 4 21 0 0,4 0 47 0 0,-1-10-57 0 0,-7 9-1 0 0,7-9-6 0 0,3-2-1 0 0,0 0 0 0 0,0 0 3 0 0,0 0 10 0 0,-2 0 3 0 0,1 0-75 0 0,0 0-1 0 0,1 0 0 0 0,-1 0 0 0 0,0 0 1 0 0,1-1-1 0 0,-1 1 0 0 0,0 0 0 0 0,1-1 1 0 0,-1 1-1 0 0,1 0 0 0 0,-1-1 0 0 0,1 1 1 0 0,-1-1-1 0 0,1 1 0 0 0,-1 0 0 0 0,1-1 1 0 0,-1 1-1 0 0,1-1 0 0 0,-1 0 0 0 0,1 1 1 0 0,0-1-1 0 0,-1 1 0 0 0,1-1 0 0 0,0 0 1 0 0,0 1-1 0 0,-1-1 0 0 0,1 0 0 0 0,0 1 1 0 0,0-1-1 0 0,0 0 0 0 0,0 1 0 0 0,0-1 1 0 0,0 0-5 0 0,0-31 53 0 0,0 20-33 0 0,0 10-18 0 0,0 1 1 0 0,0-1 0 0 0,0 0-1 0 0,0 0 1 0 0,0 1 0 0 0,-1-1-1 0 0,1 1 1 0 0,-1-1 0 0 0,1 0-1 0 0,-1 1 1 0 0,0-1 0 0 0,0 1-1 0 0,0-1 1 0 0,0 1-3 0 0,-5-12 27 0 0,5 9-30 0 0,1 0 0 0 0,-1 0 0 0 0,1-1 0 0 0,-1 1 0 0 0,1-4 3 0 0,-2-23-105 0 0,-9-1-3 0 0,6 1-22 0 0,1 14 13 0 0,-1-1-50 0 0,1-11-125 0 0,4 14 136 0 0,1 6 29 0 0,-1 0 0 0 0,-1-1 0 0 0,0 1 1 0 0,-1-4 126 0 0,-2-6-171 0 0,-2-8-112 0 0,4 12 100 0 0,1-1-36 0 0,1 1 1 0 0,0 6 53 0 0,0 0 1 0 0,0 0 0 0 0,1-1 0 0 0,1-3 164 0 0,2-6-156 0 0,3-14-105 0 0,-5 8 34 0 0,-3 14 110 0 0,1-11-107 0 0,4 8 5 0 0,0 5 146 0 0,0 0 35 0 0,-3 6 34 0 0,0 0-1 0 0,0 0 1 0 0,-1 0-1 0 0,1 0 0 0 0,-1 0 1 0 0,1 0-1 0 0,-1-3 5 0 0,0 5-4 0 0,0-1-1 0 0,0 1 1 0 0,0-1-1 0 0,0 1 1 0 0,0-1-1 0 0,1 1 1 0 0,-1-1-1 0 0,1 1 0 0 0,-1-1 1 0 0,1 1-1 0 0,-1 0 1 0 0,1-1-1 0 0,0 1 1 0 0,0 0-1 0 0,0-1 1 0 0,-1 1-1 0 0,1 0 1 0 0,1 0-1 0 0,-1 0 1 0 0,0 0-1 0 0,0 0 0 0 0,0 0 1 0 0,0 0-1 0 0,1 0 1 0 0,-1 0-1 0 0,0 0 1 0 0,1 1-1 0 0,-1-1 1 0 0,1 1-1 0 0,0-1 5 0 0,1 0-16 0 0,0-1 0 0 0,-1 1 0 0 0,1-1-1 0 0,0 0 1 0 0,-1 0 0 0 0,3-2 16 0 0,8-9-65 0 0,-6 10 2 0 0,2 3 66 0 0,-6 1-7 0 0,4-1 3 0 0,-5 0 0 0 0,0 0 0 0 0,0 0 0 0 0,0 0 0 0 0,1 0 0 0 0,-1 0 0 0 0,0 0 0 0 0,0-1 0 0 0,0 1 0 0 0,0-1 0 0 0,1 0 1 0 0,5-4-21 0 0,-6 4 19 0 0,-1 0-1 0 0,0 0 1 0 0,1 0 0 0 0,-1 1-1 0 0,1-1 1 0 0,-1 0 0 0 0,1 1 0 0 0,0-1-1 0 0,-1 1 1 0 0,1 0 0 0 0,0-1-1 0 0,-1 1 1 0 0,1 0 0 0 0,0 0 2 0 0,5 0-1 0 0,-5-1 0 0 0,0 1 0 0 0,0 0 0 0 0,1 0 0 0 0,-1 0 0 0 0,0 1 0 0 0,0-1 0 0 0,0 0 0 0 0,0 1 0 0 0,0-1 0 0 0,1 2 1 0 0,5 2-21 0 0,-6-3 19 0 0,-1 0-1 0 0,1 0 1 0 0,-1 0 0 0 0,1 0-1 0 0,-1 0 1 0 0,1-1 0 0 0,-1 1 0 0 0,1-1-1 0 0,-1 1 1 0 0,1-1 0 0 0,0 0-1 0 0,-1 0 1 0 0,1 1 0 0 0,0-1 2 0 0,0 0 2 0 0,0 0 0 0 0,0 0 1 0 0,-1 1-1 0 0,1-1 1 0 0,0 0-1 0 0,0 1 1 0 0,0 0-1 0 0,-1-1 0 0 0,1 1 1 0 0,0 0-1 0 0,-1 0 1 0 0,1 0-1 0 0,-1 0 1 0 0,2 1-3 0 0,19 21 71 0 0,-7-7 14 0 0,0-5 43 0 0,-4-6-42 0 0,-10-5-77 0 0,0 0-1 0 0,0 1 1 0 0,0-1 0 0 0,0 1-1 0 0,0-1 1 0 0,0 1 0 0 0,0-1-1 0 0,0 1 1 0 0,0 0-1 0 0,0 0 1 0 0,0-1 0 0 0,0 1-1 0 0,0 0 1 0 0,0 0 0 0 0,-1 0-1 0 0,1 0 1 0 0,0 0 0 0 0,0 1-9 0 0,14 29 240 0 0,-14-28-212 0 0,0 0-1 0 0,0 0 1 0 0,0 1 0 0 0,-1-1 0 0 0,0 0 0 0 0,1 0 0 0 0,-1 0 0 0 0,-1 1 0 0 0,1-1 0 0 0,0 1-28 0 0,-1 7 123 0 0,1-10-115 0 0,0-1-1 0 0,0 1 0 0 0,1-1 1 0 0,-1 1-1 0 0,0-1 0 0 0,0 1 1 0 0,0-1-1 0 0,0 1 0 0 0,0-1 1 0 0,-1 1-1 0 0,1-1 0 0 0,0 1 1 0 0,0-1-1 0 0,0 1 0 0 0,0-1 1 0 0,0 1-1 0 0,-1-1 0 0 0,1 1 1 0 0,0-1-1 0 0,-1 0 0 0 0,1 1 1 0 0,0-1-1 0 0,0 1 0 0 0,-1-1 0 0 0,1 0 1 0 0,-1 1-1 0 0,1-1 0 0 0,0 0 1 0 0,-1 1-1 0 0,1-1 0 0 0,-1 0 1 0 0,1 0-8 0 0,-7 5 115 0 0,6-3-85 0 0,-1 0 1 0 0,1 0 0 0 0,0 0 0 0 0,-1 0 0 0 0,1 0 0 0 0,0 0 0 0 0,1 0 0 0 0,-2 2-31 0 0,2-2 21 0 0,-1 0 0 0 0,0 0 0 0 0,0 0 0 0 0,1 0 0 0 0,-1 0 0 0 0,-1 0 0 0 0,1 0 0 0 0,0-1 0 0 0,-1 2-21 0 0,2-3 9 0 0,-1 1 0 0 0,0-1 0 0 0,1 1 0 0 0,-1-1 1 0 0,0 0-1 0 0,1 1 0 0 0,-1-1 0 0 0,0 0 0 0 0,0 1 0 0 0,1-1 1 0 0,-1 0-1 0 0,0 0 0 0 0,0 0 0 0 0,0 0 0 0 0,1 1 0 0 0,-1-1 1 0 0,0 0-10 0 0,-14 3 124 0 0,-3 10-20 0 0,17-11-96 0 0,0-1 1 0 0,-1 0 0 0 0,1 0 0 0 0,-1 1-1 0 0,1-1 1 0 0,0 0 0 0 0,-1 0 0 0 0,0-1-1 0 0,1 1 1 0 0,-1 0 0 0 0,0 0 0 0 0,1-1-1 0 0,-1 1 1 0 0,0-1 0 0 0,0 1 0 0 0,-1-1-9 0 0,-2 3 60 0 0,-3 3-57 0 0,-1-1 0 0 0,0 1 0 0 0,0-2 0 0 0,0 1-3 0 0,8-5 0 0 0,-5 2-34 0 0,-2-1-57 0 0,-1 0-72 0 0,-4-2-133 0 0,5 1 68 0 0,5 0-240 0 0</inkml:trace>
  <inkml:trace contextRef="#ctx0" brushRef="#br0" timeOffset="283.44">475 1 11088 0 0,'0'0'248'0'0,"0"0"34"0"0,0 0 22 0 0,0 0-29 0 0,0 0-207 0 0,2 0-40 0 0,4 0-18 0 0,10 1-12 0 0,-15 0 3 0 0,-1-1 1 0 0,1 0-1 0 0,-1 1 1 0 0,1-1-1 0 0,-1 0 0 0 0,1 1 1 0 0,-1-1-1 0 0,0 1 0 0 0,1-1 1 0 0,-1 1-1 0 0,0-1 1 0 0,1 1-1 0 0,-1-1 0 0 0,0 1 1 0 0,0-1-1 0 0,1 1 1 0 0,-1 0-1 0 0,0-1 0 0 0,0 1 1 0 0,0-1-1 0 0,0 1 0 0 0,0 0 1 0 0,0-1-1 0 0,0 1 1 0 0,0-1-1 0 0,0 1 0 0 0,0 0-1 0 0,0 0 22 0 0,0 1-1 0 0,0 0 0 0 0,1-1 1 0 0,-1 1-1 0 0,1 0 1 0 0,-1-1-1 0 0,1 1 0 0 0,-1-1 1 0 0,1 1-1 0 0,0-1 1 0 0,-1 1-1 0 0,1-1 0 0 0,0 1 1 0 0,0-1-22 0 0,4 7 115 0 0,0 3 52 0 0,-4-9-128 0 0,0 0 0 0 0,0 1 0 0 0,0-1 0 0 0,1 0 0 0 0,-1 0 0 0 0,1 0 0 0 0,-1 0 0 0 0,1 0 1 0 0,0 0-40 0 0,5 5 161 0 0,-5-5-98 0 0,1 0 0 0 0,-1 0 0 0 0,0 0 1 0 0,0 0-1 0 0,0 1 0 0 0,0-1 0 0 0,0 1 0 0 0,-1-1 1 0 0,1 1-1 0 0,0 1-63 0 0,3 22 431 0 0,5-5-27 0 0,-4 8-118 0 0,-2-14-175 0 0,5 10 128 0 0,0-1-8 0 0,-5-9-134 0 0,1 17 84 0 0,6-1-18 0 0,4 30 146 0 0,-11-47-235 0 0,-4 2-16 0 0,2 1-12 0 0,8 4 26 0 0,-4 5-12 0 0,0-12-44 0 0,-5-13-11 0 0,0 0 0 0 0,-1 1 0 0 0,1-1 0 0 0,0 1-1 0 0,-1-1 1 0 0,1 1 0 0 0,-1-1 0 0 0,1 1 0 0 0,-1-1 0 0 0,0 1-1 0 0,0-1 1 0 0,1 1 0 0 0,-1 0-5 0 0,-1 5 11 0 0,1-5-4 0 0,0 0 0 0 0,0 0 0 0 0,0 0 0 0 0,0 0-1 0 0,0 1 1 0 0,1-1 0 0 0,-1 0 0 0 0,1 0 0 0 0,-1 0 0 0 0,1 1-7 0 0,10 13 13 0 0,-9-3-2 0 0,-2-11 3 0 0,0-1-40 0 0,1-1-55 0 0,1 2-115 0 0,9 9-207 0 0,-10-10 302 0 0,0 0 4 0 0,-1-1-17 0 0,0 0-42 0 0,0 0-13 0 0,0 0-42 0 0,0 0-47 0 0,0 0-54 0 0,0 0-59 0 0,0 0-52 0 0,0 0-49 0 0,0 0-42 0 0,0 0-149 0 0,0 0-41 0 0,0 0-181 0 0,0 0-487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48.3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458 80 7344 0 0,'0'0'165'0'0,"0"0"22"0"0,0-3 9 0 0,0 1-175 0 0,-1-5 103 0 0,-8-3-63 0 0,1 3-55 0 0,3 4 3 0 0,-1 0 56 0 0,2-3 178 0 0,3 5-223 0 0,1 1 1 0 0,0-1-1 0 0,0 1 1 0 0,0 0-1 0 0,-1-1 1 0 0,1 1-1 0 0,0 0 1 0 0,0-1-1 0 0,-1 1 1 0 0,1 0-1 0 0,0-1 1 0 0,-1 1 0 0 0,1 0-1 0 0,0 0 1 0 0,-1-1-1 0 0,1 1 1 0 0,0 0-1 0 0,-1 0 1 0 0,1 0-1 0 0,-1 0 1 0 0,1-1-1 0 0,0 1 1 0 0,-1 0-1 0 0,1 0 1 0 0,-1 0-1 0 0,1 0 1 0 0,-1 0-1 0 0,1 0 1 0 0,0 0 0 0 0,-1 0-1 0 0,1 0-20 0 0,-6-2 511 0 0,-8-9 8 0 0,2 8-145 0 0,7 1-5 0 0,1-2-318 0 0,-1 1 54 0 0,-1 1 78 0 0,-4-1 162 0 0,-9 2 253 0 0,12 1-438 0 0,-1 0-40 0 0,6 0-96 0 0,-14 0 222 0 0,9 0-167 0 0,1 0-34 0 0,1 2 25 0 0,-8 9-17 0 0,-3-9-42 0 0,10-2-9 0 0,-12 2-7 0 0,17-2 6 0 0,1 0 0 0 0,-1 0 0 0 0,1 1 0 0 0,-1-1 0 0 0,1 0 1 0 0,0 0-1 0 0,-1 1 0 0 0,1-1 0 0 0,0 0 0 0 0,-1 1 0 0 0,1-1 0 0 0,0 0 0 0 0,-1 1 0 0 0,1-1 1 0 0,0 1-1 0 0,0-1 0 0 0,-1 0 0 0 0,1 1 0 0 0,0-1 0 0 0,0 1 0 0 0,0-1 0 0 0,0 1 0 0 0,0-1 1 0 0,0 1-1 0 0,-1-1 0 0 0,1 1 0 0 0,0-1 0 0 0,0 0 0 0 0,0 1 0 0 0,1 0-1 0 0,-1-1 3 0 0,0 0 0 0 0,0 0 0 0 0,0 0 0 0 0,0 0 0 0 0,0 0-1 0 0,0 0 1 0 0,0 0 0 0 0,0 0 0 0 0,0 0 0 0 0,0 0 0 0 0,0 1 0 0 0,0-1-1 0 0,0 0 1 0 0,0 0 0 0 0,0 0 0 0 0,0 0 0 0 0,0 0 0 0 0,0 0-1 0 0,0 0 1 0 0,0 0 0 0 0,0 0 0 0 0,0 0 0 0 0,0 1 0 0 0,-1-1 0 0 0,1 0-1 0 0,0 0 1 0 0,0 0 0 0 0,0 0 0 0 0,0 0 0 0 0,0 0 0 0 0,0 0 0 0 0,0 0-1 0 0,0 0 1 0 0,0 0 0 0 0,0 0 0 0 0,0 0 0 0 0,0 0 0 0 0,0 0 0 0 0,-1 0-1 0 0,1 0 1 0 0,0 0 0 0 0,0 0 0 0 0,0 0 0 0 0,0 0 0 0 0,0 0 0 0 0,0 0-1 0 0,0 0 1 0 0,0 0 0 0 0,0 0 0 0 0,0 0 0 0 0,-1 0 0 0 0,1 0 0 0 0,0 0-1 0 0,0 0 1 0 0,0 0 0 0 0,0 0 0 0 0,0 0-3 0 0,-6 1 130 0 0,-3 2-13 0 0,5 0-43 0 0,-1 1 43 0 0,2 0-4 0 0,-2 0 36 0 0,1-1-142 0 0,1 1-1 0 0,-1 0 1 0 0,1 0 0 0 0,-1 0-1 0 0,1 1 1 0 0,1-1-1 0 0,-3 4-6 0 0,5-6 0 0 0,-1-1-1 0 0,1 1 1 0 0,-1 0-1 0 0,1 0 0 0 0,0 0 1 0 0,0 0-1 0 0,0 0 0 0 0,0 0 1 0 0,0 0-1 0 0,0 0 0 0 0,0 1 1 0 0,1 13 4 0 0,-1-14-4 0 0,0-1 0 0 0,0 1 0 0 0,0-1 0 0 0,0 1 0 0 0,-1 0 0 0 0,1-1 0 0 0,-1 1 0 0 0,1-1 0 0 0,-1 1 0 0 0,0-1 0 0 0,1 1 0 0 0,-1-1 0 0 0,-1 2 0 0 0,1-2 0 0 0,0 1 0 0 0,0 0 0 0 0,0-1 0 0 0,0 1 0 0 0,1 0 0 0 0,-1 0 0 0 0,0 0 0 0 0,1-1 0 0 0,-1 1 0 0 0,1 0 0 0 0,0 0 0 0 0,0 0 0 0 0,0 2 0 0 0,0 1-7 0 0,1 1 1 0 0,0 0 0 0 0,0-1-1 0 0,1 1 1 0 0,0 2 6 0 0,0-2-6 0 0,0-1-1 0 0,-1 1 1 0 0,1-1-1 0 0,-1 1 1 0 0,-1 3 6 0 0,0-5 0 0 0,1-1 0 0 0,-1 0 0 0 0,0 0 0 0 0,1 1 0 0 0,0-1 0 0 0,-1 0 0 0 0,1 0 0 0 0,0 0 0 0 0,1 0 0 0 0,0 2 0 0 0,3 6 0 0 0,5 23 31 0 0,1 0 54 0 0,15 40 207 0 0,-10-37 77 0 0,-11-11-162 0 0,1-13-70 0 0,-1-4-7 0 0,-3 3 35 0 0,0-1-10 0 0,4 2 29 0 0,-5-12-162 0 0,0 1 1 0 0,0-1 0 0 0,0 1 0 0 0,-1 0-1 0 0,1-1 1 0 0,0 1 0 0 0,-1 0 0 0 0,1-1-1 0 0,-1 1 1 0 0,0 0 0 0 0,1 0-1 0 0,-1-1 1 0 0,0 1-23 0 0,0 5 29 0 0,-1-6-27 0 0,1 1 0 0 0,0 0-1 0 0,0-1 1 0 0,0 1-1 0 0,0 0 1 0 0,0-1-1 0 0,1 1 1 0 0,-1 0 0 0 0,0-1-1 0 0,1 1 1 0 0,-1-1-1 0 0,2 2-1 0 0,4 2 29 0 0,-5-5-28 0 0,-1 0-1 0 0,0 0 1 0 0,1 1 0 0 0,-1-1 0 0 0,1 0-1 0 0,-1 1 1 0 0,0-1 0 0 0,1 0 0 0 0,-1 1-1 0 0,0-1 1 0 0,1 0 0 0 0,-1 1 0 0 0,0-1 0 0 0,1 1-1 0 0,-1-1 1 0 0,0 1 0 0 0,0-1 0 0 0,0 0-1 0 0,1 1 1 0 0,-1-1 0 0 0,0 1 0 0 0,0-1 0 0 0,0 1-1 0 0,0-1 1 0 0,0 1 0 0 0,0-1 0 0 0,0 1-1 0 0,0-1 1 0 0,0 1 0 0 0,0-1 0 0 0,0 1 0 0 0,0 0-1 0 0,0 7 12 0 0,0 9 89 0 0,0-13-102 0 0,0-2 81 0 0,0-2 16 0 0,0 0-55 0 0,0 0-60 0 0,0 0-62 0 0,0 0-122 0 0,0 0-211 0 0,0 0 309 0 0,0 0 7 0 0,-1 0-15 0 0,1 0-40 0 0,0-1-11 0 0,-1 1-39 0 0,1-1-46 0 0,-1 1-50 0 0,0-1 10 0 0,1 0-35 0 0,-2-1-418 0 0,0 0-102 0 0,-1 0-79 0 0,-2-3-1103 0 0</inkml:trace>
  <inkml:trace contextRef="#ctx0" brushRef="#br0" timeOffset="202.2">1 348 8232 0 0,'0'0'182'0'0,"0"0"29"0"0,0 0 14 0 0,2 0-27 0 0,4 0-171 0 0,1 0 40 0 0,6 0 162 0 0,1 0 83 0 0,19 0 502 0 0,-23 0-605 0 0,-1 0-47 0 0,3-2 31 0 0,-3-3-38 0 0,5-1 13 0 0,-10 5-120 0 0,0 0-1 0 0,0 0 1 0 0,0 1 0 0 0,0 0 0 0 0,5 0-48 0 0,22-3 157 0 0,1-7-35 0 0,-1 5-8 0 0,-14 0-59 0 0,-11 3-44 0 0,1 0 1 0 0,-1 1-1 0 0,1-1 1 0 0,0 1-1 0 0,-1 1 1 0 0,1-1-12 0 0,-1 1-16 0 0,3 1 39 0 0,9-1 40 0 0,-7 0-114 0 0,-6-1-16 0 0,0 1-34 0 0,0-1-41 0 0,-1 0-46 0 0,3-1-196 0 0,-1 0-110 0 0,-1 0 65 0 0,-1 0-41 0 0,6-1-560 0 0,3 1-446 0 0,5 2-846 0 0</inkml:trace>
  <inkml:trace contextRef="#ctx0" brushRef="#br0" timeOffset="538.55">837 80 7632 0 0,'-13'-14'166'0'0,"10"12"29"0"0,3 2 14 0 0,0 0 41 0 0,0 0 120 0 0,0 0 57 0 0,0 0 12 0 0,0 0 2 0 0,0 0 6 0 0,3 2 1 0 0,7 9 0 0 0,-8-10-268 0 0,-1 1-33 0 0,0 0 60 0 0,0 1-74 0 0,-1 2-67 0 0,0-2-15 0 0,0-1 53 0 0,13 15 341 0 0,0-1 13 0 0,-10-1-72 0 0,-3-5-203 0 0,0 0-67 0 0,0 14 86 0 0,0-22-181 0 0,0 0-1 0 0,0-1 1 0 0,1 1 0 0 0,-1 0-1 0 0,0-1 1 0 0,1 1-1 0 0,-1 0 1 0 0,1-1-1 0 0,-1 1 1 0 0,1 0 0 0 0,0-1-1 0 0,-1 1 1 0 0,1-1-1 0 0,0 1-20 0 0,6 10 127 0 0,-6-3-59 0 0,1 0 1 0 0,-1 0-1 0 0,-1 0 1 0 0,0 0-1 0 0,0 1 1 0 0,-1 2-69 0 0,0 13 152 0 0,1 15 93 0 0,0 0 43 0 0,0 151 1234 0 0,-2-182-1461 0 0,-4 2-25 0 0,1-2-22 0 0,2 4 58 0 0,3-8-4 0 0,0 1-62 0 0,0-1-41 0 0,0-3-58 0 0,0-1-42 0 0,0-1-197 0 0,0 0-26 0 0</inkml:trace>
  <inkml:trace contextRef="#ctx0" brushRef="#br0" timeOffset="853.06">616 316 8288 0 0,'0'0'190'0'0,"0"0"28"0"0,0 0 7 0 0,3-2-33 0 0,0-2-164 0 0,-1 2-26 0 0,0 1 0 0 0,-1-1 0 0 0,1 1 0 0 0,0 0 1 0 0,0 0-1 0 0,0 0 0 0 0,0 0 0 0 0,0 0 0 0 0,2 0-2 0 0,16-10 46 0 0,-12 9 76 0 0,0 1 40 0 0,10-1 180 0 0,-7-1-203 0 0,0 0-8 0 0,-3 0-14 0 0,0 0 15 0 0,-1-1 43 0 0,1 0-31 0 0,5-3 103 0 0,0 2-44 0 0,11-5 41 0 0,-16 6-141 0 0,-1 0 0 0 0,1 1 0 0 0,6-2-103 0 0,17 0 169 0 0,1-6-45 0 0,0 6-10 0 0,-16 1-60 0 0,6-2-6 0 0,3 3-52 0 0,-20 3-12 0 0,1 0 0 0 0,-1 0 0 0 0,1-1 0 0 0,3-1 16 0 0,23-11-66 0 0</inkml:trace>
  <inkml:trace contextRef="#ctx0" brushRef="#br0" timeOffset="1189.28">1215 411 5640 0 0,'0'0'124'0'0,"3"-3"17"0"0,8-7 12 0 0,-6 7-15 0 0,7 3-142 0 0,-2 0 60 0 0,-2-1 49 0 0,-2 0 40 0 0,-1 0 64 0 0,5-4 339 0 0,-1 0-199 0 0,-8 5-244 0 0,1-1-35 0 0,1 1 20 0 0,0 0-42 0 0,-2 0 18 0 0,1 0 25 0 0,-1-1 42 0 0,1 1 19 0 0,-1-1 43 0 0,0 0 50 0 0,1 0 54 0 0,2-4-34 0 0,-1 2-66 0 0,1-1 0 0 0,0 0 0 0 0,0 1 0 0 0,0 0 0 0 0,2-2-199 0 0,1 2 310 0 0,6-4 176 0 0,1 2-111 0 0,10-1 65 0 0,-19 0-198 0 0,-3 2-103 0 0,9-3 215 0 0,3 0-92 0 0,-10 5-175 0 0,-2 1-63 0 0,0 1-1 0 0,-1-1 1 0 0,1 1 0 0 0,0-1 0 0 0,0 1-1 0 0,-1 0 1 0 0,1-1 0 0 0,0 1 0 0 0,1 0-24 0 0,-3 0 4 0 0,1 0 0 0 0,-1 1 0 0 0,1-1 0 0 0,-1 0 1 0 0,1 0-1 0 0,-1 0 0 0 0,0 0 0 0 0,1 0 0 0 0,-1 0 1 0 0,1 0-1 0 0,-1 0 0 0 0,1-1 0 0 0,-1 1 0 0 0,0 0 0 0 0,1 0 1 0 0,-1 0-1 0 0,1 0 0 0 0,-1-1 0 0 0,0 1 0 0 0,1 0 1 0 0,-1 0-1 0 0,1-1 0 0 0,-1 1 0 0 0,0 0 0 0 0,0 0 1 0 0,1-1-1 0 0,-1 1 0 0 0,0 0 0 0 0,1-1 0 0 0,-1 1 1 0 0,0-1-1 0 0,0 1 0 0 0,0 0 0 0 0,1-1 0 0 0,-1 1 0 0 0,0-1 1 0 0,0 1-1 0 0,0 0 0 0 0,0-1 0 0 0,0 1 0 0 0,0-1 1 0 0,0 1-1 0 0,0-1 0 0 0,0 1 0 0 0,0-1 0 0 0,0 1 1 0 0,0-1-5 0 0,3-4 86 0 0,7-5-56 0 0,-7 7 28 0 0,-3 3 8 0 0,0 0-2 0 0,-3 0-11 0 0,-23 0-32 0 0,20 3 22 0 0,5-2-42 0 0,0 0-1 0 0,0 0 1 0 0,0 0-1 0 0,-1 0 1 0 0,1 0-1 0 0,0 0 1 0 0,-1 0 0 0 0,1 0-1 0 0,-1-1 1 0 0,1 1-1 0 0,-1 0 1 0 0,0-1 0 0 0,1 1-1 0 0,-1-1 1 0 0,0 0-1 0 0,1 0 1 0 0,-1 1 0 0 0,0-1-1 0 0,0 0 0 0 0,0 0 0 0 0,1 0 0 0 0,-1 0 0 0 0,0 1 0 0 0,1-1 0 0 0,-1 1 0 0 0,0-1 0 0 0,1 1 0 0 0,-1-1 0 0 0,1 1 0 0 0,-1 0 0 0 0,1 0 0 0 0,0 0 0 0 0,-1 0 0 0 0,-6 4 0 0 0,3-3 0 0 0,4-2 0 0 0,1 1 0 0 0,-1-1 0 0 0,0 0 0 0 0,1 1 0 0 0,-1-1 0 0 0,1 0 0 0 0,-1 1 0 0 0,1-1 0 0 0,-1 0 0 0 0,0 1 0 0 0,1-1 0 0 0,0 1 0 0 0,-1-1 0 0 0,1 1 0 0 0,-1 0 0 0 0,1-1 0 0 0,-1 1 0 0 0,1-1 0 0 0,0 1 0 0 0,0 0 0 0 0,-1-1 0 0 0,1 1 0 0 0,-2 4 0 0 0,-27 29 0 0 0,19-20 0 0 0,0 0 0 0 0,0-1 0 0 0,-8 7 0 0 0,15-16 0 0 0,-1 0 0 0 0,1 0 0 0 0,0 0 0 0 0,0 0 0 0 0,0 1 0 0 0,0-1 0 0 0,1 1 0 0 0,0 0 0 0 0,-1 1 0 0 0,-12 31 0 0 0,12-30 0 0 0,0 0 0 0 0,0 0 0 0 0,1-1 0 0 0,0 1 0 0 0,0 1 0 0 0,1-1 0 0 0,0 0 0 0 0,0 0 0 0 0,0 6 0 0 0,1-6 0 0 0,0-5 0 0 0,0 0 0 0 0,0 0 0 0 0,0 0 0 0 0,0 1 0 0 0,0-1 0 0 0,0 0 0 0 0,1 0 0 0 0,-1 0 0 0 0,1 0 0 0 0,0 1 0 0 0,15 26 10 0 0,-3-24 33 0 0,15 8-32 0 0,-20-11-11 0 0,1-1 0 0 0,2 5-5 0 0,-1 0-42 0 0,-9-6 36 0 0,0 0 1 0 0,0 0 0 0 0,1 0-1 0 0,-1 0 1 0 0,0 0 0 0 0,0 0-1 0 0,0 0 1 0 0,0 0 0 0 0,0 0-1 0 0,0 0 1 0 0,0-1 0 0 0,1 1 10 0 0,3-2-62 0 0,17-5-9 0 0,-13 5-11 0 0,-3 1-13 0 0,0 0-47 0 0,0 1-59 0 0,1 0-70 0 0,-1-1-173 0 0,0 1-114 0 0,-1 0 76 0 0,0 0-42 0 0,4-2-618 0 0,4-2-484 0 0,6-5-922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04:46.9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333 221 4632 0 0,'0'0'101'0'0,"0"0"22"0"0,0 0 5 0 0,-3-3-21 0 0,3 3-107 0 0,-7-6 37 0 0,1 2 27 0 0,2 2-61 0 0,-1 1 103 0 0,-1 1 128 0 0,-3 0 253 0 0,0 0 39 0 0,3 0-210 0 0,2-1-104 0 0,0-1-70 0 0,-9-8 266 0 0,11 9-233 0 0,0-1-41 0 0,-1 1 37 0 0,-1 1-86 0 0,-1 1-43 0 0,2-1 59 0 0,-1 0 14 0 0,-1 0 37 0 0,-20 0 621 0 0,19 1-590 0 0,2 1-100 0 0,3-1-60 0 0,-4 4 169 0 0,3-6-66 0 0,-9-1-10 0 0,-1 6-32 0 0,11-3-71 0 0,-1 0-1 0 0,1-1 0 0 0,-1 1 0 0 0,0 0 1 0 0,1-1-1 0 0,-1 1 0 0 0,0-1 0 0 0,0 1 0 0 0,1-1 1 0 0,-2 0-13 0 0,1 0 9 0 0,0 0 1 0 0,1 0-1 0 0,-1 1 1 0 0,0-1-1 0 0,1 1 1 0 0,-1-1-1 0 0,0 1 1 0 0,1-1-1 0 0,-1 1 1 0 0,1 0-1 0 0,-1-1 1 0 0,1 1-1 0 0,0 0 1 0 0,-1 0-10 0 0,-6 4 33 0 0,-5 1 33 0 0,8 4-2 0 0,3-8-58 0 0,-1-1 0 0 0,1 0 0 0 0,0 1 0 0 0,0-1 0 0 0,-1 0 0 0 0,1 0 0 0 0,-1 0 0 0 0,1 0-6 0 0,-1-1 2 0 0,1 1 0 0 0,-1 0 0 0 0,1 0 0 0 0,0 0 0 0 0,-1 1 0 0 0,1-1 0 0 0,0 0 0 0 0,0 1-2 0 0,0 2-14 0 0,1-1-14 0 0,-15 6-4 0 0,0 4 18 0 0,3 0 3 0 0,13-12 9 0 0,-1-1 1 0 0,1 1-1 0 0,0-1 0 0 0,0 1 1 0 0,-1-1-1 0 0,1 1 0 0 0,0-1 0 0 0,0 1 1 0 0,-1-1-1 0 0,1 1 0 0 0,0-1 1 0 0,0 1-1 0 0,0 0 0 0 0,0-1 1 0 0,0 1-1 0 0,0-1 0 0 0,0 1 1 0 0,0 0-1 0 0,0-1 0 0 0,0 1 1 0 0,0-1-1 0 0,0 1 0 0 0,0-1 0 0 0,1 1 1 0 0,-1 0-1 0 0,0-1 0 0 0,0 1 1 0 0,1-1-1 0 0,-1 1 0 0 0,0-1 1 0 0,1 1 1 0 0,-1 0-1 0 0,1 0 1 0 0,-1-1 0 0 0,1 1 0 0 0,0 0 0 0 0,0 0 0 0 0,-1 0 0 0 0,1 0 0 0 0,0-1 0 0 0,0 1 0 0 0,0 0 0 0 0,0-1 0 0 0,0 1 0 0 0,0 0 0 0 0,0-1 0 0 0,0 1 0 0 0,0-1 0 0 0,0 0 0 0 0,11 7 0 0 0,-7 3 0 0 0,24 6 0 0 0,5-3 0 0 0,-24-10 0 0 0,-6-2 3 0 0,-1 0-1 0 0,0 0 1 0 0,0-1 0 0 0,1 1 0 0 0,-1-1 0 0 0,0 0 0 0 0,1 0 0 0 0,-1 0-3 0 0,15 1 30 0 0,-3 6-11 0 0,7 2 39 0 0,56 23 38 0 0,-59-22-65 0 0,-15-7-21 0 0,1 0 1 0 0,-1 0-1 0 0,0-1 1 0 0,1 0-1 0 0,2 1-10 0 0,6 0 59 0 0,-11-3-40 0 0,0 1-1 0 0,1-1 0 0 0,-1 1 0 0 0,0 0 1 0 0,0 0-1 0 0,1-1 0 0 0,-1 2 0 0 0,0-1 0 0 0,0 0 1 0 0,0 0-1 0 0,0 0 0 0 0,0 1 0 0 0,-1-1 1 0 0,1 1-19 0 0,1 1 38 0 0,0-1 1 0 0,0 0-1 0 0,0 0 1 0 0,1 0-1 0 0,-1 0 1 0 0,1 0-39 0 0,13 9 252 0 0,-16-10-234 0 0,0 0 1 0 0,-1 0-1 0 0,1-1 1 0 0,0 1-1 0 0,-1 0 1 0 0,1 0-1 0 0,-1 0 1 0 0,1 0-1 0 0,-1 0 1 0 0,1 0-1 0 0,-1 0 1 0 0,0 0-1 0 0,0 0 1 0 0,1 0-1 0 0,-1 0 1 0 0,0 0-1 0 0,0 1 1 0 0,0-1-19 0 0,2 4 248 0 0,9 6-8 0 0,-8-9-34 0 0,-3-2-12 0 0,0 3-2 0 0,-3 9-20 0 0,-8 2-11 0 0,9-11-30 0 0,-1 0-3 0 0,2-2-115 0 0,0 0 1 0 0,-1 0 0 0 0,1 0-1 0 0,-1 1 1 0 0,1-1 0 0 0,-1-1-1 0 0,1 1 1 0 0,-1 0 0 0 0,0 0-1 0 0,1 0 1 0 0,-1-1 0 0 0,0 1 0 0 0,0-1-1 0 0,1 0 1 0 0,-2 1-14 0 0,-2 1 67 0 0,-9 9-3 0 0,-1-8 0 0 0,-51-3 64 0 0,49 0-140 0 0,5 0-28 0 0,3 0-3 0 0,2 0-19 0 0,1 0-33 0 0,0 0-54 0 0,1 0-28 0 0,0 0-56 0 0,0 0-64 0 0,1 0-74 0 0,1-1-79 0 0,0 1-109 0 0,0 0 81 0 0,2 0-42 0 0,-2-2-608 0 0,0-2-475 0 0,3-5-908 0 0</inkml:trace>
  <inkml:trace contextRef="#ctx0" brushRef="#br0" timeOffset="561.44">570 0 4384 0 0,'0'0'127'0'0,"0"3"58"0"0,0 0-77 0 0,-1 1 38 0 0,2 6 378 0 0,-1-5-333 0 0,1-2-82 0 0,0 1-83 0 0,4 4 167 0 0,1 2 95 0 0,-4 3 104 0 0,-2-6-172 0 0,0-5-146 0 0,0 1 1 0 0,0-1 0 0 0,0 0 0 0 0,0 0-1 0 0,0 0 1 0 0,0 0 0 0 0,1 0-1 0 0,-1 1 1 0 0,1-1 0 0 0,0 1-75 0 0,9 15 470 0 0,-4 8-71 0 0,1-10-101 0 0,-3-7-100 0 0,1 3 37 0 0,-5-9-204 0 0,9 23 312 0 0,-5 3 77 0 0,-4-20-211 0 0,1-1-48 0 0,1 0-17 0 0,2 2 14 0 0,2 5 64 0 0,-1 14 206 0 0,6-8-83 0 0,-6 5-32 0 0,2-10-67 0 0,2 5 114 0 0,-6-11-246 0 0,3 10 82 0 0,-3-13-91 0 0,0 1 36 0 0,6 10 113 0 0,-8-15-213 0 0,0-1 0 0 0,-1 1 0 0 0,1 0 0 0 0,0 0 0 0 0,-1 0 0 0 0,0 0 0 0 0,1 1-41 0 0,1 6 259 0 0,9 11-3 0 0,-9-16-80 0 0,-1-1-60 0 0,0-1-36 0 0,-1 0-37 0 0,0 0-18 0 0,1 0 35 0 0,9 11 132 0 0,-7-12-28 0 0,-3-2-4 0 0,0 0-6 0 0,0 0-20 0 0,0 0-8 0 0,0 0-4 0 0,0 0-1 0 0,0 0 7 0 0,0 0 7 0 0,0 0 1 0 0,0 0-7 0 0,0 0-29 0 0,0 0-18 0 0,0-2-2 0 0,3-12-2 0 0,2 6-46 0 0,-4 7-28 0 0,0 0-1 0 0,-1-1 0 0 0,1 1 0 0 0,0-1 0 0 0,0 1 1 0 0,-1-1-1 0 0,1 1 0 0 0,-1-1 0 0 0,1 0 0 0 0,-1 1 1 0 0,0-1-1 0 0,1 0 0 0 0,-1 1 0 0 0,0-1-3 0 0,0-12 26 0 0,1-21 33 0 0,-1 32-56 0 0,1 1 0 0 0,-1 0 0 0 0,1 0 0 0 0,0-1 0 0 0,0 1 1 0 0,0 0-1 0 0,0 0 0 0 0,0 0 0 0 0,0 0 0 0 0,0 0 0 0 0,1 0 0 0 0,-1 1 0 0 0,2-2-3 0 0,-2 1 0 0 0,1 0 0 0 0,0 0 0 0 0,-1 0 0 0 0,1 0 0 0 0,-1 0 0 0 0,0 0 0 0 0,0 0 0 0 0,0-1 0 0 0,0 1 0 0 0,4-9 0 0 0,8-4 0 0 0,-8 10 11 0 0,4-4-42 0 0,6-6-42 0 0,-8 11 9 0 0,2 5 66 0 0,-6-1-7 0 0,7 0 2 0 0,17 0-62 0 0,-20 3 61 0 0,-2 7-10 0 0,6-5-45 0 0,-6 6 34 0 0,6-6-18 0 0,-6 6 32 0 0,6-5 11 0 0,-10-5 0 0 0,0-1 0 0 0,0 0 0 0 0,0 1 0 0 0,0-1 0 0 0,0 1 0 0 0,0 0 0 0 0,0-1 0 0 0,0 1 0 0 0,0 0 0 0 0,0 0 0 0 0,0-1 0 0 0,-1 1 0 0 0,1 0 0 0 0,0 0 0 0 0,0 0 0 0 0,-1 0 1 0 0,6 12-2 0 0,4-7 1 0 0,6 23 0 0 0,-11-14 0 0 0,8 1 0 0 0,0 0 0 0 0,-10 0 0 0 0,-3-16 0 0 0,0 1-1 0 0,0 0 0 0 0,0 0 0 0 0,0 0 0 0 0,0 0 0 0 0,0 0 0 0 0,0-1 0 0 0,0 1 0 0 0,1 0 0 0 0,-1 0 0 0 0,0 0 0 0 0,1 0 0 0 0,-1-1 0 0 0,1 2 1 0 0,-1-2-4 0 0,1 1-1 0 0,-1-1 1 0 0,1 0-1 0 0,0 0 1 0 0,-1 1 0 0 0,1-1-1 0 0,0 0 1 0 0,-1 0-1 0 0,1 0 1 0 0,0 0-1 0 0,-1 0 1 0 0,1 0-1 0 0,0 0 1 0 0,0 0 0 0 0,-1 0 4 0 0,0 0-1 0 0,3 0-78 0 0,-3 0-1 0 0,0 0 17 0 0,0 0-21 0 0,0 0-57 0 0,0 0-146 0 0,2 3-268 0 0,9 8-21 0 0,-8-9-6 0 0</inkml:trace>
  <inkml:trace contextRef="#ctx0" brushRef="#br0" timeOffset="860.6">1311 394 8840 0 0,'0'0'197'0'0,"0"3"24"0"0,0 0-169 0 0,0-1 2 0 0,0 1 3 0 0,0 5 49 0 0,0 5 76 0 0,0-2-142 0 0,0 12 48 0 0,0-21-134 0 0,0 1 50 0 0,0 0 43 0 0,0 0 38 0 0,0 2 85 0 0,0 0 44 0 0,0 11 591 0 0,0-11-513 0 0,0-5-283 0 0,0 0 0 0 0,0 0 1 0 0,0 1-1 0 0,0-1 0 0 0,0 0 1 0 0,0 0-1 0 0,0 0 0 0 0,0 0 1 0 0,0 0-1 0 0,0 0 1 0 0,0 0-1 0 0,0 0 0 0 0,0 0 1 0 0,0 0-1 0 0,0 1 0 0 0,0-1 1 0 0,0 0-1 0 0,0 0 0 0 0,0 0 1 0 0,0 0-1 0 0,0 0 0 0 0,0 0 1 0 0,0 0-1 0 0,0 0 1 0 0,0 0-1 0 0,0 0 0 0 0,0 0 1 0 0,0 0-1 0 0,0 1 0 0 0,0-1 1 0 0,1 0-1 0 0,-1 0 0 0 0,0 0 1 0 0,0 0-1 0 0,0 0 0 0 0,0 0 1 0 0,0 0-1 0 0,0 0 1 0 0,0 0-1 0 0,0 0 0 0 0,0 0 1 0 0,0 0-1 0 0,0 0 0 0 0,1 0 1 0 0,-1 0-1 0 0,0 0 0 0 0,0 0 1 0 0,0 0-1 0 0,0 0 0 0 0,0 0 1 0 0,0 0-1 0 0,0 0 1 0 0,0 0-1 0 0,0 0 0 0 0,0 0 1 0 0,1 0-1 0 0,-1 0-9 0 0,4 0 161 0 0,2 0 34 0 0,-3 0 89 0 0,-3 2-17 0 0,0 15 30 0 0,0 9 60 0 0,0-24-171 0 0,0 1-33 0 0,0-1-147 0 0,0-1-33 0 0,0 1-28 0 0,0-1-40 0 0,0 0-22 0 0,0 0-38 0 0,0 0-46 0 0,0 0-50 0 0,0 0-53 0 0,0 0-51 0 0,0-1-43 0 0,0 0-40 0 0,0 1-131 0 0,0-1-38 0 0,0 0-158 0 0,0 0-425 0 0</inkml:trace>
  <inkml:trace contextRef="#ctx0" brushRef="#br0" timeOffset="1130.96">1153 110 6176 0 0,'0'0'177'0'0,"0"-2"0"0"0,0 1-170 0 0,0 0-1 0 0,0 1 1 0 0,0-1-1 0 0,0 0 0 0 0,0 1 1 0 0,0-1-1 0 0,0 0 1 0 0,0 1-1 0 0,0-1 0 0 0,-1 0 1 0 0,1 1-1 0 0,0-1 1 0 0,-1 1-1 0 0,1-1 0 0 0,0 0-6 0 0,-1 1 78 0 0,0-1-54 0 0,-2 0-67 0 0,1 1 93 0 0,1 0 19 0 0,0 0 38 0 0,0 0 47 0 0,0 0 53 0 0,0 0-20 0 0,0 0 34 0 0,1-3 132 0 0,-1 2-292 0 0,1 0-36 0 0,0-2-13 0 0,-1 0 48 0 0,2 0 79 0 0,-1 2-26 0 0,1 0 36 0 0,0 0-27 0 0,2 1-62 0 0,7 1-48 0 0,-9-1 7 0 0,4 0-10 0 0,1 0-4 0 0,2 0 45 0 0,5 0-39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2:46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1 252 6384 0 0,'0'0'184'0'0,"0"3"-6"0"0,0-3-173 0 0,0 1 0 0 0,0-1 0 0 0,0 1 0 0 0,0-1 0 0 0,0 1 0 0 0,0-1 0 0 0,0 1 0 0 0,0-1 0 0 0,0 1 0 0 0,1-1-1 0 0,-1 1 1 0 0,0-1 0 0 0,0 0 0 0 0,1 1 0 0 0,-1-1 0 0 0,0 1 0 0 0,1-1 0 0 0,-1 0 0 0 0,0 1 0 0 0,1-1-5 0 0,6 3 97 0 0,4-1 98 0 0,-5-3-55 0 0,1 1 35 0 0,-1 0 22 0 0,0 0 39 0 0,-3-3 147 0 0,3-2-194 0 0,2 1 49 0 0,-4 3-120 0 0,-1 0 1 0 0,1 0-1 0 0,0 1 0 0 0,0-1 1 0 0,-1 1-1 0 0,1 0 1 0 0,0 0-119 0 0,8-2 166 0 0,-10 1-105 0 0,0 0 0 0 0,1-1 0 0 0,-1 1 0 0 0,0 0-1 0 0,0-1 1 0 0,0 1 0 0 0,0-1 0 0 0,1-1-61 0 0,4-4 179 0 0,2 1-54 0 0,-7 5-101 0 0,0 0 0 0 0,0 1 0 0 0,1-1 0 0 0,-1 0 0 0 0,0 1 0 0 0,0 0 0 0 0,1-1 0 0 0,-1 1-24 0 0,-1 0 7 0 0,0 0 0 0 0,1 0 1 0 0,-1 0-1 0 0,0 0 0 0 0,0 0 1 0 0,0 0-1 0 0,0 0 0 0 0,0-1 1 0 0,0 1-1 0 0,0 0 0 0 0,0-1 1 0 0,0 1-1 0 0,0-1 0 0 0,-1 1 1 0 0,1-1-1 0 0,0 0 1 0 0,0 1-1 0 0,0-1 0 0 0,0 0 1 0 0,-1 1-1 0 0,1-1 0 0 0,0 0 1 0 0,-1 0-1 0 0,1 0 0 0 0,-1 0 1 0 0,1 0-8 0 0,2-4 30 0 0,-3 4-23 0 0,0 0 0 0 0,1 1 0 0 0,-1-1 0 0 0,0 0 0 0 0,0 1-1 0 0,1-1 1 0 0,-1 1 0 0 0,1-1 0 0 0,-1 1 0 0 0,1-1 0 0 0,-1 1 0 0 0,1-1 0 0 0,-1 1 0 0 0,1-1 0 0 0,-1 1 0 0 0,1-1 0 0 0,-1 1-1 0 0,1 0 1 0 0,0-1 0 0 0,-1 1 0 0 0,1 0 0 0 0,0 0-7 0 0,4-3 26 0 0,4-3 30 0 0,-7 4-27 0 0,0 0 0 0 0,0 0-1 0 0,0 0 1 0 0,0-1 0 0 0,0 1-1 0 0,-1-1 1 0 0,1 0-29 0 0,6-12 46 0 0,-6 11-61 0 0,9-12 15 0 0,-9 0 0 0 0,-2-8 11 0 0,0 12 39 0 0,0-2 41 0 0,-1 6-62 0 0,-8-7 122 0 0,6 12-139 0 0,-1 0 66 0 0,0 2-41 0 0,-4 2-4 0 0,8-1-21 0 0,0 0-11 0 0,0 0 0 0 0,0 0 1 0 0,0 0-1 0 0,0 0 1 0 0,0 0-1 0 0,0 0 0 0 0,0 0 1 0 0,0 0-1 0 0,-1 0 1 0 0,1 0-1 0 0,0 0 0 0 0,0 0 1 0 0,0 0-1 0 0,0 0 1 0 0,0 0-1 0 0,0 0 0 0 0,0 0 1 0 0,0 0-1 0 0,0 0 1 0 0,0 0-1 0 0,-1 0 1 0 0,1 0-1 0 0,0 0 0 0 0,0 0 1 0 0,0 0-1 0 0,0 0 1 0 0,0 0-1 0 0,0 0 0 0 0,0 0 1 0 0,0 0-1 0 0,0 0 1 0 0,0 0-1 0 0,0-1 0 0 0,0 1 1 0 0,0 0-1 0 0,0 0 1 0 0,0 0-1 0 0,0 0 0 0 0,-1 0 1 0 0,1 0-1 0 0,0 0 1 0 0,0 0-1 0 0,0 0 0 0 0,0 0 1 0 0,0 0-1 0 0,0-1 1 0 0,0 1-1 0 0,0 0 0 0 0,0 0 1 0 0,0 0-1 0 0,0 0 1 0 0,0 0-1 0 0,0 0 0 0 0,0 0 1 0 0,1 0-1 0 0,-1 0 1 0 0,0-1-2 0 0,0 1 4 0 0,0-1 0 0 0,0 1 0 0 0,0-1 0 0 0,0 1 0 0 0,0-1 0 0 0,0 1 0 0 0,0-1 0 0 0,-1 1 0 0 0,1-1 0 0 0,0 0 0 0 0,0 1 0 0 0,0-1 0 0 0,0 1 0 0 0,-1-1 0 0 0,1 1 1 0 0,0 0-1 0 0,0-1 0 0 0,-1 0-4 0 0,-6-1 68 0 0,-2 1 31 0 0,9 1-96 0 0,-1 0 1 0 0,0 0-1 0 0,1 0 1 0 0,-1 0-1 0 0,0-1 0 0 0,1 1 1 0 0,-1 0-1 0 0,1 0 1 0 0,-1-1-1 0 0,0 1 1 0 0,1-1-1 0 0,-1 1 1 0 0,1 0-1 0 0,-1-1 1 0 0,1 1-1 0 0,-1-1 1 0 0,1 1-1 0 0,0-1 1 0 0,-1 1-1 0 0,1-1 0 0 0,-1 1-3 0 0,1-1 1 0 0,0 1 0 0 0,0-1-1 0 0,-1 1 1 0 0,1-1-1 0 0,0 1 1 0 0,0-1-1 0 0,-1 1 1 0 0,1 0-1 0 0,-1-1 1 0 0,1 1-1 0 0,0 0 1 0 0,-1-1-1 0 0,1 1 1 0 0,-1 0-1 0 0,1 0 1 0 0,-1-1-1 0 0,1 1 1 0 0,-1 0-1 0 0,1 0 1 0 0,-1 0-1 0 0,1 0 1 0 0,-1 0-1 0 0,1-1 1 0 0,-1 1-1 0 0,1 0 1 0 0,-1 0-1 0 0,1 0 1 0 0,-1 0-1 0 0,1 1 1 0 0,-1-1-1 0 0,1 0 1 0 0,-1 0-1 0 0,1 0 1 0 0,-1 0-1 0 0,1 0 1 0 0,-1 1-1 0 0,1-1 1 0 0,-1 0-1 0 0,-16 9 48 0 0,9-4-32 0 0,8-5-18 0 0,-4-1 10 0 0,-1 4 35 0 0,-8 10-32 0 0,-3 3-11 0 0,3 0 0 0 0,-24 63 10 0 0,27-61 33 0 0,4 8-32 0 0,0-13 9 0 0,5-11-11 0 0,0-1 0 0 0,1 1 0 0 0,-1-1-1 0 0,0 0 1 0 0,1 1 0 0 0,-1-1 0 0 0,1 1-1 0 0,-1-1 1 0 0,1 1 0 0 0,0 0 0 0 0,-1-1-1 0 0,1 1 1 0 0,0-1-9 0 0,0 33 209 0 0,0 1-52 0 0,0 8-21 0 0,0 16-2 0 0,0-57-127 0 0,0 0 0 0 0,0-1 0 0 0,0 1-1 0 0,1 0 1 0 0,-1-1 0 0 0,0 1 0 0 0,1 0-1 0 0,-1-1 1 0 0,1 1 0 0 0,0-1 0 0 0,-1 1 0 0 0,1 0-1 0 0,0-1 1 0 0,0 0 0 0 0,1 2-7 0 0,2 5 21 0 0,12 23 50 0 0,-13-26-64 0 0,-3-4-7 0 0,0-1 1 0 0,0 1-1 0 0,1 0 1 0 0,-1-1-1 0 0,0 1 0 0 0,1-1 1 0 0,-1 1-1 0 0,0 0 1 0 0,1-1-1 0 0,-1 1 1 0 0,1-1-1 0 0,-1 1 0 0 0,1-1 1 0 0,-1 0-1 0 0,1 1 1 0 0,0-1-1 0 0,-1 1 1 0 0,1-1-1 0 0,-1 0 0 0 0,1 0 1 0 0,0 1-1 0 0,0-1 0 0 0,4 2 8 0 0,26 14 62 0 0,-2-2 11 0 0,-20-14-68 0 0,-2-1 0 0 0,21 2 5 0 0,-17 0-6 0 0,1-1 1 0 0,0 0-1 0 0,0-1-12 0 0,-9 1 2 0 0,-1 0-1 0 0,1-1 0 0 0,0 1 1 0 0,-1-1-1 0 0,1 0 1 0 0,0 0-1 0 0,-1 0 0 0 0,1 0 1 0 0,-1-1-1 0 0,0 1 0 0 0,1-1 1 0 0,-1 1-1 0 0,0-1 1 0 0,1 0-2 0 0,0-1-28 0 0,-1 1-55 0 0,1 0-59 0 0,0 0-59 0 0,-1 1-64 0 0,1-1-63 0 0,-1 1-67 0 0,1 0-69 0 0,-1 0 58 0 0,1 0-42 0 0,0 0-45 0 0,-1-1-45 0 0,5-2-1122 0 0,2-5-945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2:46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7512 0 0,'0'0'166'0'0,"0"0"29"0"0,0 0 13 0 0,-3 3-29 0 0,-3 5-145 0 0,1 8-34 0 0,3 3 5 0 0,2-5 36 0 0,0-11-25 0 0,0 4 101 0 0,-1-5-59 0 0,1 1-1 0 0,0-1 1 0 0,0 0-1 0 0,0 0 1 0 0,1 0 0 0 0,-1 0-1 0 0,0 1 1 0 0,1-1-1 0 0,-1 0 1 0 0,2 1-58 0 0,1 4 157 0 0,0-1-32 0 0,-2-3-61 0 0,0 0 1 0 0,0 0-1 0 0,0 0 1 0 0,0 0-1 0 0,-1 0 1 0 0,1 0-1 0 0,-1 3-64 0 0,1 5 203 0 0,-1 4 85 0 0,-1-5-96 0 0,1 3 37 0 0,-1 40 644 0 0,3-37-644 0 0,0-3-76 0 0,4 2 98 0 0,-2-3-36 0 0,-1 11 58 0 0,-3 81 901 0 0,0-69-847 0 0,0-1-78 0 0,2-17-121 0 0,5 7 109 0 0,-1-2-22 0 0,-5-9-103 0 0,-1 9 106 0 0,0-2-35 0 0,0 18 87 0 0,0 4-108 0 0,0 13-85 0 0,3-53-164 0 0,7 9-60 0 0,-8-10-319 0 0,-1 1 55 0 0,-1-1 47 0 0,1 1 41 0 0,-1 1-226 0 0,0 2-581 0 0,-1-4 741 0 0,1-1-57 0 0,0 1 38 0 0,0 1-1489 0 0,0-2-1078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2:47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50 7488 0 0,'-10'0'115'0'0,"7"0"-74"0"0,1 1 1 0 0,-1-1-1 0 0,0 0 0 0 0,0 0 0 0 0,0 0 0 0 0,0 0 0 0 0,1-1 0 0 0,-1 1 0 0 0,0-1 1 0 0,0 0-1 0 0,0 0-41 0 0,-3-10 173 0 0,6 11-170 0 0,-1 0-1 0 0,0-1 1 0 0,0 1-1 0 0,1 0 0 0 0,-1-1 1 0 0,0 1-1 0 0,0 0 1 0 0,0 0-1 0 0,0 0 1 0 0,0 0-1 0 0,1 0 1 0 0,-1 0-1 0 0,0 0 1 0 0,-1 0-3 0 0,-8-3 25 0 0,5-2 52 0 0,-1-1 55 0 0,-4 4 55 0 0,5 2-72 0 0,1-1 49 0 0,-7-3 504 0 0,7 1-427 0 0,1 0-94 0 0,2 2-127 0 0,0 0-44 0 0,-1-1 164 0 0,0 1-40 0 0,-2 0 10 0 0,-4 2-47 0 0,8-1-31 0 0,-13 1 232 0 0,2 0-111 0 0,0 2-67 0 0,-1 5-34 0 0,6-5 1 0 0,-7 0-42 0 0,0 7-1 0 0,13-10-8 0 0,-1 1-1 0 0,1-1 1 0 0,0 0-1 0 0,-1 1 1 0 0,1-1-1 0 0,0 0 1 0 0,0 1-1 0 0,-1-1 1 0 0,1 0-1 0 0,0 1 1 0 0,0-1-1 0 0,0 0 1 0 0,-1 1-1 0 0,1-1 1 0 0,0 1-1 0 0,0-1 1 0 0,0 0-1 0 0,0 1 1 0 0,0-1-1 0 0,0 1 1 0 0,0-1-1 0 0,0 1 1 0 0,0-1-1 0 0,0 1 1 0 0,0-1-1 0 0,0 0 1 0 0,0 1-2 0 0,-1 4 13 0 0,-6-1-13 0 0,7-3 0 0 0,-1-1 0 0 0,1 0 0 0 0,0 0 0 0 0,-1 1 0 0 0,1-1 0 0 0,-1 0 0 0 0,1 0 0 0 0,0 1 0 0 0,-1-1 0 0 0,1 1 0 0 0,0-1 0 0 0,-1 0 0 0 0,1 1 0 0 0,0-1 0 0 0,0 1 0 0 0,-1-1 0 0 0,1 1 0 0 0,0-1 0 0 0,0 0 0 0 0,0 1 0 0 0,0-1 0 0 0,-1 1 0 0 0,1-1 0 0 0,0 1 0 0 0,0-1 0 0 0,0 1 0 0 0,0-1 0 0 0,0 1 0 0 0,0-1 0 0 0,0 1 0 0 0,1-1 0 0 0,-1 1 0 0 0,0 0 0 0 0,0-1 0 0 0,0 1 0 0 0,0-1 0 0 0,0 1 0 0 0,0-1 0 0 0,0 1 0 0 0,0-1 0 0 0,0 1 0 0 0,0-1 0 0 0,0 1 0 0 0,0-1 0 0 0,0 1 0 0 0,0-1 0 0 0,0 1 0 0 0,-1-1 0 0 0,1 1 0 0 0,0-1 0 0 0,0 1 0 0 0,-1-1 0 0 0,1 0 0 0 0,0 1 0 0 0,0-1 0 0 0,-1 1 0 0 0,1-1 0 0 0,-1 0 0 0 0,1 1 0 0 0,0-1 0 0 0,-1 0 0 0 0,1 0 0 0 0,-1 1 0 0 0,1-1 0 0 0,-1 0 0 0 0,-5 5 0 0 0,5-5 0 0 0,1 1 0 0 0,-1 0 0 0 0,1 0 0 0 0,0 0 0 0 0,0-1 0 0 0,-1 1 0 0 0,1 0 0 0 0,0 0 0 0 0,0 0 0 0 0,0 0 0 0 0,0 0 0 0 0,0-1 0 0 0,0 1 0 0 0,0 1 0 0 0,0 14 0 0 0,3-1 0 0 0,23 33 0 0 0,-21-35 0 0 0,1-8 0 0 0,-5-5 0 0 0,0 1 0 0 0,0-1 0 0 0,-1 1 0 0 0,1 0 0 0 0,0-1 0 0 0,-1 1 0 0 0,1 0 0 0 0,-1 0 0 0 0,1 0 0 0 0,-1-1 0 0 0,1 1 0 0 0,-1 0 0 0 0,1 0 0 0 0,-1 0 0 0 0,0 0 0 0 0,0 0 0 0 0,1 0 0 0 0,-1 0 0 0 0,0 0 0 0 0,0 1 0 0 0,1 0 0 0 0,0 0 0 0 0,-1-1 0 0 0,1 1 0 0 0,0 0 0 0 0,0 0 0 0 0,0-1 0 0 0,0 1 0 0 0,1-1 0 0 0,-1 1 0 0 0,0-1 0 0 0,1 1 0 0 0,-1-1 0 0 0,0 0 0 0 0,1 0 0 0 0,0 0 0 0 0,-1 0 0 0 0,1 0 0 0 0,0 0 0 0 0,-1 0 0 0 0,3 0 0 0 0,10 10 50 0 0,-9-7-3 0 0,-1 0-1 0 0,1 1 0 0 0,-1-1 0 0 0,0 1 0 0 0,0 0 1 0 0,1 2-47 0 0,-1 4 108 0 0,-3-9-85 0 0,0 0 1 0 0,0 0-1 0 0,1 1 0 0 0,-1-1 1 0 0,0 0-1 0 0,1 0 1 0 0,-1 0-1 0 0,1 0 0 0 0,0 0-23 0 0,6 5 75 0 0,-5-4-38 0 0,0 0 0 0 0,1 1 0 0 0,-1-1 0 0 0,-1 1 1 0 0,1-1-1 0 0,0 1-37 0 0,6 17 188 0 0,-7-16-95 0 0,1 1 0 0 0,-1-1-1 0 0,1 0 1 0 0,0 0 0 0 0,0 0 0 0 0,3 4-93 0 0,-3-6 207 0 0,-2 1-92 0 0,-1 0-56 0 0,0 1-28 0 0,-1-3 41 0 0,1 5 40 0 0,1-6-75 0 0,-1 1-1 0 0,0 0 0 0 0,0-1 0 0 0,0 1 0 0 0,0 0 1 0 0,0-1-1 0 0,-1 1 0 0 0,1-1 0 0 0,0 1 0 0 0,-1 0 0 0 0,1-1 1 0 0,-2 2-37 0 0,-8 2 280 0 0,3 6-23 0 0,7-9-242 0 0,0-1 1 0 0,-1 0-1 0 0,1 0 1 0 0,-1 0-1 0 0,1 0 0 0 0,-1 0 1 0 0,0 0-1 0 0,1-1 1 0 0,-1 1-1 0 0,0 0 0 0 0,0 0 1 0 0,1 0-1 0 0,-1 0 1 0 0,0-1-1 0 0,0 1 1 0 0,0 0-16 0 0,-4 1 60 0 0,4-2-46 0 0,0 1 1 0 0,1-1 0 0 0,-1 0-1 0 0,0 0 1 0 0,1 1 0 0 0,-1-1-1 0 0,1 0 1 0 0,-1 1-1 0 0,0-1 1 0 0,1 1 0 0 0,-1-1-1 0 0,1 1 1 0 0,0-1 0 0 0,-1 1-1 0 0,1-1 1 0 0,-1 1 0 0 0,1 0-1 0 0,0-1 1 0 0,-1 1-1 0 0,1-1 1 0 0,0 1 0 0 0,0 0-15 0 0,-3 4 58 0 0,-3 4 57 0 0,-6-4-2 0 0,6-4-86 0 0,0 1 1 0 0,-1 0-1 0 0,1 0 0 0 0,0 0 1 0 0,-5 4-28 0 0,7-4 16 0 0,-2-1 9 0 0,-16-1 1 0 0,20 0-27 0 0,1-1 0 0 0,-1 1 0 0 0,0 0 0 0 0,1 0 0 0 0,-1-1 0 0 0,1 1 0 0 0,-1-1 0 0 0,0 1 0 0 0,1-1 0 0 0,-1 0 0 0 0,1 0 0 0 0,-1 1 0 0 0,1-1 0 0 0,0 0 0 0 0,-1 0 0 0 0,1-1 0 0 0,0 1 0 0 0,-1-1 1 0 0,-2-3-106 0 0,4-2 64 0 0,-1 1 8 0 0,-4-2-23 0 0,2 3-36 0 0,0 0-80 0 0,1-1-107 0 0,2 2 91 0 0,0 1-38 0 0,0-13-808 0 0,0 0-47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2:47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0 206 4800 0 0,'0'0'136'0'0,"3"0"3"0"0,-1 0-235 0 0,0 0 74 0 0,2 0 66 0 0,-1 0 54 0 0,1 0 65 0 0,0 0 43 0 0,10 0 593 0 0,-9 0-482 0 0,-3 0-160 0 0,0 0-33 0 0,-2 0-113 0 0,0 0-1 0 0,0 0 1 0 0,0 0 0 0 0,0 0-1 0 0,0 0 1 0 0,0 0 0 0 0,0 0-1 0 0,1 0 1 0 0,-1 0 0 0 0,0 0-1 0 0,0 0 1 0 0,0 0-1 0 0,0 0 1 0 0,0 0 0 0 0,0 0-1 0 0,0 0 1 0 0,0 0 0 0 0,0 0-1 0 0,0 0 1 0 0,1 0 0 0 0,-1 0-1 0 0,0 0 1 0 0,0 0 0 0 0,0 0-1 0 0,0 0 1 0 0,0 0-1 0 0,0 0 1 0 0,0-1 0 0 0,0 1-1 0 0,0 0 1 0 0,0 0 0 0 0,0 0-1 0 0,0 0 1 0 0,0 0 0 0 0,0 0-1 0 0,1 0 1 0 0,-1 0 0 0 0,0 0-1 0 0,0 0 1 0 0,0 0-1 0 0,0 0 1 0 0,0-1 0 0 0,0 1-1 0 0,0 0 1 0 0,0 0 0 0 0,0 0-1 0 0,0 0 1 0 0,0 0 0 0 0,0 0-1 0 0,0 0 1 0 0,0 0 0 0 0,0 0-1 0 0,0 0 1 0 0,0-1 0 0 0,0 1-1 0 0,0 0 1 0 0,-1 0-11 0 0,2-4 184 0 0,0 2-35 0 0,4-4 197 0 0,1 5-118 0 0,-2 1-28 0 0,1 0 13 0 0,0 0 53 0 0,3 0 197 0 0,-5 0-342 0 0,0-1 37 0 0,8-4 449 0 0,-7 2-394 0 0,0 1-85 0 0,-2 1-106 0 0,0 0-32 0 0,0 0 95 0 0,1 1-29 0 0,2 0 8 0 0,-3-1 38 0 0,1 0 47 0 0,0-1 80 0 0,10-9 44 0 0,-8 9-202 0 0,-4 1-53 0 0,-1 1-1 0 0,1 0 0 0 0,0 0 1 0 0,-1-1-1 0 0,1 1 0 0 0,-1 0 1 0 0,1-1-1 0 0,0 1 0 0 0,-1-1 1 0 0,1 1-1 0 0,-1-1 0 0 0,1 1 1 0 0,-1-1-1 0 0,1 1 0 0 0,-1-1 1 0 0,0 1-1 0 0,1-1 0 0 0,-1 1 1 0 0,0-1-1 0 0,1 0 0 0 0,-1 1 1 0 0,0-1-18 0 0,3-4 63 0 0,-3 4-48 0 0,1-1-1 0 0,0 1 0 0 0,-1 0 1 0 0,1 0-1 0 0,0 1 0 0 0,0-1 1 0 0,0 0-1 0 0,0 0 0 0 0,0 0 1 0 0,0 0-1 0 0,0 1 0 0 0,0-1 0 0 0,0 1 1 0 0,1-1-1 0 0,-1 1-14 0 0,0-1 11 0 0,-1 1-1 0 0,1 0 0 0 0,0-1 1 0 0,0 1-1 0 0,-1 0 1 0 0,1-1-1 0 0,0 1 1 0 0,-1-1-1 0 0,1 1 0 0 0,0-1 1 0 0,-1 1-1 0 0,1-1 1 0 0,-1 1-1 0 0,1-1 1 0 0,-1 0-1 0 0,1 1 0 0 0,-1-1 1 0 0,0 0-1 0 0,1 1 1 0 0,-1-1-1 0 0,0 0 1 0 0,1 0-1 0 0,-1 0 0 0 0,0 1 1 0 0,0-1-1 0 0,0 0 1 0 0,0 0-1 0 0,0 1 1 0 0,0-2-11 0 0,0 2 6 0 0,0-1 0 0 0,0 1 0 0 0,0-1 1 0 0,0 1-1 0 0,0-1 0 0 0,0 1 0 0 0,0-1 1 0 0,0 1-1 0 0,0-1 0 0 0,0 1 0 0 0,0-1 1 0 0,0 1-1 0 0,1-1 0 0 0,-1 1 0 0 0,0-1 0 0 0,0 1 1 0 0,0-1-1 0 0,1 1 0 0 0,-1-1 0 0 0,0 1 1 0 0,0 0-1 0 0,1-1 0 0 0,-1 1 0 0 0,0 0 1 0 0,1-1-1 0 0,-1 1 0 0 0,1 0 0 0 0,-1-1 1 0 0,0 1-1 0 0,1 0 0 0 0,-1 0 0 0 0,1-1-6 0 0,6-3 78 0 0,-2-9 29 0 0,5-1-3 0 0,-7 11-14 0 0,-2 0-40 0 0,-2-6-13 0 0,1 6-6 0 0,0-10 73 0 0,0 13-103 0 0,0 0 1 0 0,0 0 0 0 0,0 0 0 0 0,0-1 0 0 0,0 1 0 0 0,0 0-1 0 0,0 0 1 0 0,0 0 0 0 0,0 0 0 0 0,0 0 0 0 0,0 0-1 0 0,0 0 1 0 0,0 0 0 0 0,0 0 0 0 0,0 0 0 0 0,0-1 0 0 0,0 1-1 0 0,0 0 1 0 0,0 0 0 0 0,0 0 0 0 0,0 0 0 0 0,0 0 0 0 0,0 0-1 0 0,0 0 1 0 0,0 0 0 0 0,0 0 0 0 0,0 0 0 0 0,0 0-1 0 0,0 0 1 0 0,0-1 0 0 0,0 1 0 0 0,-1 0 0 0 0,1 0 0 0 0,0 0-1 0 0,0 0 1 0 0,0 0 0 0 0,0 0 0 0 0,0 0 0 0 0,0 0 0 0 0,0 0-1 0 0,0 0 1 0 0,0 0 0 0 0,0 0 0 0 0,0 0 0 0 0,-1 0-1 0 0,1 0 1 0 0,0 0 0 0 0,0 0 0 0 0,0 0 0 0 0,0 0 0 0 0,0 0-1 0 0,0 0 1 0 0,0 0 0 0 0,0 0 0 0 0,0 0 0 0 0,0 0 0 0 0,-1 0-2 0 0,1 0 4 0 0,0 0 1 0 0,-1 0 0 0 0,1 0 0 0 0,-1 0-1 0 0,1 0 1 0 0,-1 0 0 0 0,1 0 0 0 0,0 0-1 0 0,-1 0 1 0 0,1 0 0 0 0,-1 0 0 0 0,1 0-1 0 0,0 0 1 0 0,-1-1 0 0 0,1 1 0 0 0,-1 0-1 0 0,1 0 1 0 0,0-1 0 0 0,-1 1 0 0 0,1 0-1 0 0,0 0 1 0 0,-1-1 0 0 0,1 1 0 0 0,0 0-1 0 0,0-1 1 0 0,-1 1 0 0 0,1 0 0 0 0,0-1-1 0 0,0 1 1 0 0,0 0 0 0 0,-1-1-5 0 0,-3-6 94 0 0,-3 2 5 0 0,6 5-93 0 0,1 0 0 0 0,0 0 0 0 0,-1 0 0 0 0,1-1 0 0 0,0 1 0 0 0,-1 0 0 0 0,1 0 0 0 0,0-1 0 0 0,-1 1 0 0 0,1 0 1 0 0,0-1-1 0 0,-1 1 0 0 0,1 0 0 0 0,0-1 0 0 0,0 1 0 0 0,-1 0 0 0 0,1-1 0 0 0,0 1 0 0 0,0 0 0 0 0,0-1 0 0 0,0 1 0 0 0,0-1 0 0 0,-1 1 0 0 0,1-1 0 0 0,0 1 0 0 0,0 0 0 0 0,0-1 0 0 0,0 1 0 0 0,0-1 1 0 0,0 1-1 0 0,0-1-6 0 0,0 1 2 0 0,1 0 1 0 0,-1 0-1 0 0,0 0 0 0 0,0 0 1 0 0,0 0-1 0 0,0 0 1 0 0,0 0-1 0 0,0 0 1 0 0,0-1-1 0 0,0 1 1 0 0,0 0-1 0 0,0 0 1 0 0,0 0-1 0 0,0 0 1 0 0,0 0-1 0 0,0 0 1 0 0,0 0-1 0 0,0 0 1 0 0,0 0-1 0 0,0 0 1 0 0,-1 0-1 0 0,1-1 1 0 0,0 1-1 0 0,0 0 1 0 0,0 0-1 0 0,0 0 1 0 0,0 0-1 0 0,0 0 0 0 0,0 0 1 0 0,0 0-1 0 0,0 0 1 0 0,0 0-1 0 0,0 0 1 0 0,0 0-1 0 0,0 0 1 0 0,0 0-1 0 0,0 0 1 0 0,-1 0-1 0 0,1 0 1 0 0,0-1-1 0 0,0 1 1 0 0,0 0-1 0 0,0 0 1 0 0,0 0-1 0 0,0 0 1 0 0,0 0-1 0 0,0 0 1 0 0,0 0-1 0 0,0 0 1 0 0,-1 0-1 0 0,1 0 0 0 0,0 0 1 0 0,0 0-1 0 0,0 1 1 0 0,0-1-1 0 0,0 0 1 0 0,0 0-3 0 0,-5 0 69 0 0,-11 0 175 0 0,13 0-197 0 0,1 0-36 0 0,-4 2 105 0 0,5 0-104 0 0,0-1 1 0 0,-1 0-1 0 0,1 0 1 0 0,-1 0-1 0 0,1 0 1 0 0,-1 0-1 0 0,1 0 1 0 0,-1 0-1 0 0,0 0 1 0 0,1-1-1 0 0,-1 1 1 0 0,0-1-1 0 0,0 1 1 0 0,1-1 0 0 0,-2 0-13 0 0,-2 3 88 0 0,-8 8-3 0 0,6-8-54 0 0,6-3-27 0 0,0 0 0 0 0,1 1 1 0 0,-1-1-1 0 0,0 0 0 0 0,1 1 0 0 0,-1-1 0 0 0,1 1 0 0 0,-1-1 0 0 0,1 1 0 0 0,-1-1 0 0 0,1 1 0 0 0,-1-1 0 0 0,1 1 0 0 0,-1-1 0 0 0,1 1 0 0 0,0 0 0 0 0,-1-1 0 0 0,1 1 1 0 0,0 0-1 0 0,0-1 0 0 0,-1 1 0 0 0,1 0 0 0 0,0-1 0 0 0,0 1 0 0 0,0 0 0 0 0,0-1 0 0 0,0 2-4 0 0,-1 0 6 0 0,-10 17 47 0 0,8-15-35 0 0,1 0 0 0 0,-1 0-1 0 0,1 1 1 0 0,0-1 0 0 0,-1 3-18 0 0,2 10 41 0 0,1-15-32 0 0,0 0-1 0 0,0 1 1 0 0,0-1 0 0 0,0 1 0 0 0,-1-1 0 0 0,1 0 0 0 0,0 1 0 0 0,-1-1 0 0 0,0 0 0 0 0,0 3-9 0 0,-12 14 65 0 0,11-17-56 0 0,0 1 0 0 0,0-1 0 0 0,1 1 0 0 0,-1 0 0 0 0,1 0 0 0 0,-1 0 0 0 0,1 1-9 0 0,-2 19 121 0 0,3-13-73 0 0,1 10 49 0 0,-5-2 13 0 0,0-8-58 0 0,-3 9 41 0 0,5-1 35 0 0,1-9-74 0 0,1 12 62 0 0,4-6 17 0 0,0-7-61 0 0,-3-7-57 0 0,0 1 0 0 0,0-1-1 0 0,0 0 1 0 0,0 1 0 0 0,0-1-1 0 0,-1 1 1 0 0,1 0 0 0 0,-1-1 0 0 0,1 1-1 0 0,-1-1 1 0 0,0 1 0 0 0,0 0-1 0 0,1-1 1 0 0,-1 1-15 0 0,0 2 25 0 0,1-1 0 0 0,0 1 1 0 0,1-1-1 0 0,-1 0 0 0 0,0 0 0 0 0,1 0 0 0 0,0 1 0 0 0,0-1 0 0 0,0-1 1 0 0,0 1-1 0 0,0 0 0 0 0,1 0 0 0 0,-1-1 0 0 0,1 0 0 0 0,-1 1 0 0 0,1-1 1 0 0,0 0-1 0 0,1 0-25 0 0,-2 0 14 0 0,0-1 0 0 0,-1 0 1 0 0,1 0-1 0 0,0 0 0 0 0,0-1 0 0 0,0 1 0 0 0,0 0 1 0 0,0-1-1 0 0,0 1 0 0 0,0-1 0 0 0,2 0-14 0 0,12 2 62 0 0,2 5-42 0 0,-7-2-8 0 0,-10-5-9 0 0,0 0 0 0 0,0 1-1 0 0,0-1 1 0 0,0 0 0 0 0,0 0 0 0 0,1 0 0 0 0,-1 0 0 0 0,0 0 0 0 0,0 0 0 0 0,0 0 0 0 0,1 0 0 0 0,-1 0 0 0 0,0 0-1 0 0,0-1 1 0 0,0 1 0 0 0,0 0 0 0 0,0-1 0 0 0,1 1 0 0 0,-1-1 0 0 0,0 1 0 0 0,0-1 0 0 0,0 0 0 0 0,0 1-1 0 0,0-1-2 0 0,0 0 5 0 0,0 0 0 0 0,1 0 0 0 0,-1 0 0 0 0,1 0 0 0 0,0 1 0 0 0,-1-1 0 0 0,1 0 0 0 0,0 1 0 0 0,-1-1-1 0 0,1 1 1 0 0,0 0 0 0 0,0 0 0 0 0,1-1-5 0 0,2 1 7 0 0,0 0 1 0 0,-1 0-1 0 0,1-1 0 0 0,0 0 0 0 0,-1 0 1 0 0,1 0-1 0 0,-1-1 0 0 0,1 1 1 0 0,-1-1-1 0 0,0 0 0 0 0,4-2-7 0 0,-1-1 24 0 0,-3 3-95 0 0,-1 1-80 0 0,0-1-108 0 0,-1 1 7 0 0,0 0-71 0 0,0 0-78 0 0,0 0-86 0 0,1-1-94 0 0,0 1-102 0 0,-1-1-111 0 0,2 0-117 0 0,6-7-1253 0 0,9-9-1241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2:52.9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252 64 8144 0 0,'0'0'182'0'0,"0"0"29"0"0,0 0 13 0 0,0-2-32 0 0,-2-11-153 0 0,-5 4-18 0 0,1 5 58 0 0,-1 0 96 0 0,2 2 91 0 0,5 2-237 0 0,-1 0-1 0 0,1-1 0 0 0,0 1 0 0 0,-1 0 0 0 0,1-1 0 0 0,0 1 0 0 0,0 0 1 0 0,-1-1-1 0 0,1 1 0 0 0,0 0 0 0 0,0-1 0 0 0,-1 1 0 0 0,1-1 0 0 0,0 1 1 0 0,0 0-1 0 0,0-1 0 0 0,0 1 0 0 0,0-1 0 0 0,0 1 0 0 0,0-1 0 0 0,0 1 0 0 0,0 0 1 0 0,0-1-1 0 0,0 1 0 0 0,0-1 0 0 0,0 1-28 0 0,-3-6 680 0 0,-3 0-293 0 0,2 2-131 0 0,2 2-3 0 0,0 1-69 0 0,0 0-59 0 0,0 1-46 0 0,0 0-30 0 0,-3 1-11 0 0,4-1 14 0 0,1 0 9 0 0,-3 0 302 0 0,3 0-19 0 0,0 0-67 0 0,-1 1-68 0 0,-2-1-90 0 0,0 0-58 0 0,-3 0-34 0 0,4-1 48 0 0,-4 1-12 0 0,-11 0 328 0 0,11 0-295 0 0,0 3 50 0 0,3 0-106 0 0,-13 13 178 0 0,11-12-175 0 0,0-1-40 0 0,-8 3 69 0 0,8 4-12 0 0,-5-5-38 0 0,4 8 21 0 0,3-8-33 0 0,0-1-1 0 0,0 0 1 0 0,-1 0 0 0 0,1-1 0 0 0,-3 2-10 0 0,2-1 26 0 0,0 2 30 0 0,3 1-44 0 0,1-1 0 0 0,-5 2 19 0 0,4-7-24 0 0,0 0 1 0 0,0 1-1 0 0,0-1 1 0 0,0 1-1 0 0,1-1 1 0 0,-1 1-1 0 0,0 0 1 0 0,1-1-1 0 0,0 1 1 0 0,-1-1-1 0 0,1 1 1 0 0,0 0-1 0 0,0-1 1 0 0,-1 1 0 0 0,2 1-8 0 0,-4 26 69 0 0,-1-18-23 0 0,0 0 0 0 0,0 0-1 0 0,-2 1-45 0 0,-2 6 31 0 0,7-17-29 0 0,1 0 1 0 0,0 0-1 0 0,-1-1 1 0 0,1 1-1 0 0,0 0 1 0 0,0 0 0 0 0,0 0-1 0 0,0 0 1 0 0,0 0-1 0 0,0 0 1 0 0,0 0-1 0 0,0-1 1 0 0,0 1-1 0 0,0 0 1 0 0,1 0-1 0 0,-1 0 1 0 0,0 0-1 0 0,1 0 1 0 0,-1-1-1 0 0,0 1 1 0 0,1 0-1 0 0,-1 0 1 0 0,1 0 0 0 0,-1-1-1 0 0,1 1 1 0 0,0 0-3 0 0,5 10 14 0 0,-5-7-3 0 0,0 0 1 0 0,-1 0-1 0 0,0 0 0 0 0,1 0 1 0 0,-1 0-1 0 0,-1 0 0 0 0,1 1-11 0 0,-1 0 21 0 0,1 1-1 0 0,0-1 0 0 0,0 0 0 0 0,1 0 1 0 0,-1 0-1 0 0,1 1 0 0 0,1 3-20 0 0,3 2 31 0 0,2 7 17 0 0,-5-2 15 0 0,-2-14-56 0 0,0-1 1 0 0,0 1-1 0 0,0 0 1 0 0,1 0-1 0 0,-1-1 1 0 0,1 1 0 0 0,-1 0-1 0 0,1-1 1 0 0,0 1-1 0 0,0-1 1 0 0,0 1-1 0 0,0-1 1 0 0,0 1 0 0 0,0-1-1 0 0,0 1 1 0 0,0-1-1 0 0,0 0 1 0 0,1 0-1 0 0,-1 1-7 0 0,12 14 61 0 0,-7 0-36 0 0,7 0 42 0 0,-12-15-60 0 0,1 1 1 0 0,0-1-1 0 0,-1 0 1 0 0,1 0-1 0 0,0 1 1 0 0,0-1 0 0 0,-1 0-1 0 0,3 0-7 0 0,13 3 19 0 0,-4-1-18 0 0,-9-2-1 0 0,21 6 10 0 0,-6 1 40 0 0,-16-6-44 0 0,0 0 1 0 0,1-1-1 0 0,-1 1 1 0 0,1-1-1 0 0,0 0 1 0 0,0 0-1 0 0,-1 0 1 0 0,1 0-1 0 0,0-1 1 0 0,0 1 0 0 0,3-1-8 0 0,22 1 31 0 0,22-1 47 0 0,-21-4-76 0 0,-19 1 136 0 0,-5 1-123 0 0,0 0-52 0 0,3-1-110 0 0,-5 2 25 0 0,0-1-37 0 0,1 0-94 0 0,0 0-69 0 0,0 1-74 0 0,0-1-79 0 0,0 0-87 0 0,0 1-92 0 0,0-1-98 0 0,-1 1-105 0 0,9-1-1162 0 0,6 1-1154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2:53.3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223 0 6952 0 0,'0'0'201'0'0,"0"0"-46"0"0,0 0-5 0 0,0 0 58 0 0,0 0 180 0 0,0 0 335 0 0,0 0 21 0 0,0 3-25 0 0,0-1-637 0 0,0 1 60 0 0,-1 5 236 0 0,2 13 691 0 0,0-16-807 0 0,0-2-81 0 0,2-1-40 0 0,1 0-10 0 0,-1 0-16 0 0,-1 0-3 0 0,-1 2 120 0 0,-1 0-62 0 0,1 1 47 0 0,-2-1-82 0 0,1 8 91 0 0,3 1-91 0 0,2-5-79 0 0,-4-7-45 0 0,0 1 0 0 0,0-1 0 0 0,0 0 0 0 0,0 1-1 0 0,-1-1 1 0 0,1 1 0 0 0,-1 0 0 0 0,1-1 0 0 0,-1 1-1 0 0,1-1 1 0 0,-1 1 0 0 0,0 0 0 0 0,0-1 0 0 0,0 1-11 0 0,0 56 308 0 0,0-26-192 0 0,0-32-113 0 0,1 0 0 0 0,-1 1 0 0 0,0-1 0 0 0,0 0 0 0 0,0 1 0 0 0,0-1 0 0 0,0 0 0 0 0,0 1 0 0 0,0-1 0 0 0,-1 0 0 0 0,1 1 0 0 0,0-1 1 0 0,0 0-1 0 0,0 0 0 0 0,0 1 0 0 0,0-1 0 0 0,0 0 0 0 0,0 1 0 0 0,-1-1 0 0 0,1 0 0 0 0,0 0 0 0 0,0 1 0 0 0,0-1 0 0 0,-1 0 0 0 0,1 0 1 0 0,0 1-4 0 0,-2 0 9 0 0,1 0 1 0 0,0 1 0 0 0,0-1 0 0 0,0 1 0 0 0,0-1 0 0 0,0 1-1 0 0,1-1 1 0 0,-1 1 0 0 0,0 0 0 0 0,1-1 0 0 0,-1 1 0 0 0,1 0 0 0 0,-1 0-10 0 0,0 20 141 0 0,-1-12-35 0 0,-3 0 106 0 0,2-5 6 0 0,-1-1 0 0 0,0 1 0 0 0,0-1-1 0 0,-3 3-217 0 0,2-2 170 0 0,0 0-39 0 0,2-1-51 0 0,0 0-65 0 0,0 1 35 0 0,-2 5 100 0 0,-9 11 269 0 0,2-12-245 0 0,9-8-126 0 0,0 0 0 0 0,0 0 0 0 0,0-1 0 0 0,0 1-1 0 0,0-1 1 0 0,0 0 0 0 0,0 0 0 0 0,-2 0-48 0 0,-3 0 69 0 0,3 1-74 0 0,-6 10 93 0 0,10-11-83 0 0,0 1-1 0 0,0-1 1 0 0,0 1-1 0 0,0-1 1 0 0,0 0-1 0 0,0 1 1 0 0,0-1 0 0 0,0 0-1 0 0,0 0 1 0 0,-1 0-1 0 0,1 0 1 0 0,0 0-1 0 0,0 0 1 0 0,-1 0-5 0 0,-12-1 84 0 0,10 2-76 0 0,2-1-6 0 0,-1 1 0 0 0,0-1-1 0 0,0 0 1 0 0,0 0-1 0 0,0 0 1 0 0,0 0-1 0 0,0-1 1 0 0,0 1-1 0 0,1-1 1 0 0,-1 0-1 0 0,-2 0-1 0 0,0-10 48 0 0,-6 5-25 0 0,10 5-20 0 0,0 1 0 0 0,0 0-1 0 0,0-1 1 0 0,0 1 0 0 0,0-1-1 0 0,0 0 1 0 0,0 1 0 0 0,0-1-1 0 0,0 0 1 0 0,0 1 0 0 0,0-1-1 0 0,0 0 1 0 0,1 0-1 0 0,-1 0 1 0 0,0 0 0 0 0,1 0-3 0 0,-1-2 9 0 0,0 1 1 0 0,0-1-1 0 0,1 0 0 0 0,-1 0 1 0 0,1 1-1 0 0,0-1 0 0 0,0 0 1 0 0,0-2-10 0 0,1-6-12 0 0,-1 4-75 0 0,0 0-174 0 0,0-9-242 0 0,0 12 311 0 0,0 0-48 0 0,0 0-102 0 0,0-1-103 0 0,0 3 177 0 0,0-1-34 0 0,0 1-38 0 0,0-1-39 0 0,0 2-13 0 0,0-1-50 0 0,0 1-43 0 0,0-1-39 0 0,0 0-148 0 0,0 0-37 0 0,0 0-179 0 0,0-2-485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1.0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49 7072 0 0,'0'0'202'0'0,"0"0"-45"0"0,0 0-7 0 0,0 0 52 0 0,0 0 172 0 0,0 0 318 0 0,0 0 20 0 0,0 0-33 0 0,0 0-405 0 0,0 0-38 0 0,0 0 196 0 0,-3-3-14 0 0,-1-2-220 0 0,-6-4 172 0 0,5 4-209 0 0,1 1-53 0 0,2 2-78 0 0,1 1-43 0 0,-2-2 148 0 0,1 2-52 0 0,-1 1-34 0 0,1 1-28 0 0,-1 0 5 0 0,0-1 33 0 0,1-1 36 0 0,-1-2 56 0 0,-7-7 88 0 0,6 7-31 0 0,1 2-94 0 0,-1 1-58 0 0,-1 1-34 0 0,2-1 36 0 0,-38 0 267 0 0,19 0-268 0 0,20 0-58 0 0,0 1 1 0 0,1-1 0 0 0,-1 0 0 0 0,0 0 0 0 0,0 1 0 0 0,1-1 0 0 0,-1 1 0 0 0,0 0-1 0 0,1-1 1 0 0,-1 1 0 0 0,1 0 0 0 0,-1 0 0 0 0,0 0 0 0 0,1 0-4 0 0,-1 0 0 0 0,1 0 0 0 0,-1 0 0 0 0,1 0 0 0 0,-1-1 0 0 0,0 1 0 0 0,1-1 0 0 0,-1 1 0 0 0,0-1 0 0 0,0 1 0 0 0,0-1 0 0 0,1 0 0 0 0,-1 0 4 0 0,-4 0-11 0 0,-13 1-76 0 0,15 1 95 0 0,-1 8-8 0 0,-6-5 14 0 0,10-1 6 0 0,-1 0 1 0 0,-13 4 65 0 0,13-7-85 0 0,1 0 0 0 0,0-1 0 0 0,0 1-1 0 0,0 0 1 0 0,0 0 0 0 0,0 0 0 0 0,0 0 0 0 0,0 0 0 0 0,0 0 0 0 0,0 0 0 0 0,1 0 0 0 0,-2 1-1 0 0,2 0 0 0 0,-1-1 0 0 0,1 1 0 0 0,-1-1 0 0 0,1 1 0 0 0,0-1 0 0 0,0 1 0 0 0,-1-1 0 0 0,1 1 0 0 0,0-1 0 0 0,0 1 0 0 0,1-1 0 0 0,-1 1 0 0 0,0-1 0 0 0,0 1 0 0 0,1-1 0 0 0,-1 1 0 0 0,1-1 0 0 0,-1 1 0 0 0,11 4 0 0 0,-6 4 0 0 0,6-5-16 0 0,-6 6-59 0 0,8-6 6 0 0,19 21-49 0 0,-22-21 108 0 0,-8-4 10 0 0,1 0 0 0 0,-1 0 0 0 0,0 0 0 0 0,0 1 0 0 0,0-1 0 0 0,0 1 0 0 0,0-1 0 0 0,0 1 0 0 0,0 0 0 0 0,0 0-1 0 0,0-1 1 0 0,0 1 0 0 0,0-1 0 0 0,0 1 0 0 0,0-1 0 0 0,1 0 0 0 0,-1 0 0 0 0,0 0-1 0 0,1 0 1 0 0,-1 0 0 0 0,1 0 0 0 0,-1-1 0 0 0,1 1 0 0 0,-1-1 2 0 0,1 1-1 0 0,-1-1 1 0 0,1 1-1 0 0,-1 0 1 0 0,0 0-1 0 0,1 0 1 0 0,-1 0-1 0 0,0 0 1 0 0,0 1 0 0 0,0-1-1 0 0,0 1 1 0 0,0 0-1 0 0,0-1-1 0 0,12 12 72 0 0,-10-9-40 0 0,1 0 0 0 0,0 1 0 0 0,-1 0 0 0 0,0-1 0 0 0,0 2 0 0 0,1 1-32 0 0,0 3 63 0 0,-4-8-49 0 0,0 1 0 0 0,0-1 0 0 0,0 0 0 0 0,0 0 0 0 0,1 0 0 0 0,-1 0 0 0 0,1 0 0 0 0,0 0 1 0 0,-1 0-15 0 0,4 4 45 0 0,-1-1 1 0 0,0 1-1 0 0,0 0 1 0 0,-1 0-1 0 0,0 0 1 0 0,1 1-46 0 0,-2-1 40 0 0,1 1-7 0 0,-2 2 52 0 0,0 2 70 0 0,-2 7 147 0 0,0 0 43 0 0,1-17-309 0 0,0 0 1 0 0,0 0-1 0 0,0 1 1 0 0,0-1-1 0 0,0 0 1 0 0,0 1-1 0 0,-1-1 1 0 0,1 0-1 0 0,0 0 1 0 0,-1 0-1 0 0,1 1 1 0 0,-1-1-1 0 0,1 0 1 0 0,-1 0-1 0 0,0 0 1 0 0,1 0-1 0 0,-1 0 1 0 0,0 0-37 0 0,-8 8 228 0 0,7-6-195 0 0,-9 7 127 0 0,8-7-60 0 0,1-2-37 0 0,-1 0-23 0 0,0-1-26 0 0,-2 1 13 0 0,1 5 19 0 0,4-5-43 0 0,-1-1-1 0 0,1 1 1 0 0,0-1 0 0 0,0 0 0 0 0,-1 1-1 0 0,1-1 1 0 0,0 1 0 0 0,-1-1-1 0 0,1 0 1 0 0,0 1 0 0 0,-1-1-1 0 0,1 0 1 0 0,-1 1 0 0 0,1-1 0 0 0,0 0-1 0 0,-1 0 1 0 0,1 0 0 0 0,-1 1-1 0 0,1-1 1 0 0,-1 0 0 0 0,1 0-1 0 0,-1 0 1 0 0,1 0 0 0 0,-1 0 0 0 0,1 0-1 0 0,-1 0 1 0 0,1 0 0 0 0,-1 0-1 0 0,1 0 1 0 0,-1 0 0 0 0,1 0-1 0 0,-1 0-2 0 0,-6 0 30 0 0,5-1-27 0 0,0 1 1 0 0,-1 0-1 0 0,1 0 1 0 0,0 0-1 0 0,0 1 1 0 0,0-1-1 0 0,0 0 1 0 0,0 1-1 0 0,-1-1 0 0 0,0 1-3 0 0,-2 3 0 0 0,-5 0 0 0 0,-4-9-10 0 0,6 2-25 0 0,1 1-38 0 0,1-1-74 0 0,-4-7-12 0 0,7 7-9 0 0,0 2 47 0 0,1 0 23 0 0,-1 1 6 0 0,0 1-6 0 0,1-3-10 0 0,1 0-67 0 0,-1-7-125 0 0,2 5 125 0 0,0 0-70 0 0,0 2 77 0 0,0 1-37 0 0,0-1-154 0 0,1 0-96 0 0,-1 1 99 0 0,0 1-48 0 0,0-1-43 0 0,0 1-38 0 0,0 0-138 0 0,0 0-38 0 0,0-1-1451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25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6536 0 0,'0'0'141'0'0,"0"0"23"0"0,0 0 13 0 0,0 0 39 0 0,0 0 114 0 0,0 0 43 0 0,0 0 10 0 0,3 2-18 0 0,7 9-77 0 0,-7-8-31 0 0,-3-3-7 0 0,5 0-8 0 0,-1 0-88 0 0,2 0-54 0 0,5 0 43 0 0,-8 0-54 0 0,-1 0 151 0 0,1 0-18 0 0,23 0 50 0 0,-21 2-158 0 0,9 9-9 0 0,-13-11-101 0 0,0 1 1 0 0,0-1-1 0 0,0 1 0 0 0,0-1 1 0 0,0 1-1 0 0,0-1 1 0 0,0 0-1 0 0,0 0 0 0 0,0 1 1 0 0,0-1-1 0 0,0 0 0 0 0,0 0 1 0 0,0 0-1 0 0,0 0 0 0 0,0 0 1 0 0,1-1-5 0 0,27 0 62 0 0,-11 1-111 0 0,25 0 82 0 0,-28 0-101 0 0,-3 0-69 0 0,1 0-99 0 0,-7 0 74 0 0,1 0-34 0 0,-1 0-36 0 0,0 0-40 0 0,-6 0-246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2:53.6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9728 0 0,'0'0'222'0'0,"0"0"30"0"0,0 0 18 0 0,0 0 8 0 0,0 0 29 0 0,0 0 12 0 0,0 0 1 0 0,0 0-38 0 0,0 0-151 0 0,0 0-126 0 0,0 0-79 0 0,0 0-74 0 0,0 0-106 0 0,0 0-125 0 0,0 0-111 0 0,0 0 62 0 0,0 0-42 0 0,0 0-560 0 0,0 0-445 0 0,0 0-843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2:54.0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8696 0 0,'0'0'197'0'0,"0"0"24"0"0,0 0 18 0 0,2 0-34 0 0,7 0-166 0 0,14 0 28 0 0,-16 0-26 0 0,0 0 108 0 0,3 1 133 0 0,14-2 486 0 0,-16 0-589 0 0,-1-1-64 0 0,-1 0-52 0 0,18-5 215 0 0,-9 4-90 0 0,1 2 45 0 0,-2 1-54 0 0,0 0-82 0 0,2 0-55 0 0,21 0-24 0 0,-24 0 27 0 0,-11 0-40 0 0,0 0-1 0 0,-1 0 1 0 0,1 1-1 0 0,-1-1 1 0 0,1 0 0 0 0,0 1-1 0 0,-1-1 1 0 0,1 1-1 0 0,-1 0 1 0 0,1-1-1 0 0,-1 1 1 0 0,1 0 0 0 0,-1 0-1 0 0,1 0 1 0 0,-1 0-1 0 0,0 0 1 0 0,0 0 0 0 0,1 1-5 0 0,1 0-495 0 0,-1-1 72 0 0,1 0 75 0 0,3-1-536 0 0,-4-1 477 0 0,-1 1 33 0 0,0 0-55 0 0,6 0-1083 0 0,2 0-864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2:54.2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7920 0 0,'0'0'174'0'0,"0"0"29"0"0,0 0 13 0 0,2 3 44 0 0,11 6 121 0 0,-3-7-75 0 0,-3-1-68 0 0,0 0 49 0 0,2-1 62 0 0,-1 0 73 0 0,-1 0-78 0 0,15 0 208 0 0,1 0-64 0 0,48 0 806 0 0,-67 0-1259 0 0,0-1 0 0 0,0 0 1 0 0,0 0-1 0 0,0 0 0 0 0,0 0 0 0 0,0-1 0 0 0,0 1 0 0 0,0-1 0 0 0,2-1-35 0 0,-5 2 14 0 0,0 1-1 0 0,1-1 0 0 0,-1 1 1 0 0,0 0-1 0 0,1-1 0 0 0,-1 1 1 0 0,1 0-1 0 0,-1 0 0 0 0,0 0 1 0 0,2 0-14 0 0,15-2 102 0 0,-8-3-85 0 0,-7 4-17 0 0,0-1 1 0 0,0 1-1 0 0,0 0 1 0 0,0 0-1 0 0,1 0 1 0 0,-1 1-1 0 0,0-1 1 0 0,0 1-1 0 0,1-1 1 0 0,1 1-1 0 0,-2 0-59 0 0,7 0 53 0 0,-6 0-41 0 0,0 0-78 0 0,-2 0 23 0 0,0 0-34 0 0,0 0-59 0 0,0 0-53 0 0,1 0-57 0 0,-1 0-66 0 0,1 0-70 0 0,0 0-76 0 0,-1 0-83 0 0,1 0-90 0 0,3 0-1003 0 0,4 0-972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2:55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567 143 8088 0 0,'0'0'182'0'0,"-2"-3"29"0"0,-9-8 12 0 0,5 7-110 0 0,1 4-39 0 0,0-1-37 0 0,4-3-55 0 0,0 1 23 0 0,-5 0 30 0 0,-4-3 35 0 0,2 1 129 0 0,3 2-31 0 0,0 1 36 0 0,-6-1 303 0 0,6 1 123 0 0,4 0-574 0 0,0 1 0 0 0,-1 0 0 0 0,1 0 0 0 0,0 0 0 0 0,-1 0 0 0 0,1 0 0 0 0,-1 0 0 0 0,1 0 0 0 0,-1 1 0 0 0,1-1 0 0 0,-1 1 1 0 0,1-1-1 0 0,-1 1 0 0 0,0-1 0 0 0,1 1 0 0 0,-1 0 0 0 0,0 0 0 0 0,0-1-56 0 0,-9 0 246 0 0,-2-5 24 0 0,1-1-14 0 0,1 6-33 0 0,-23 1 332 0 0,11 0-214 0 0,4 0-88 0 0,0 0-38 0 0,8 1-92 0 0,-2 6 17 0 0,12-6-122 0 0,-1 0 0 0 0,1-1 0 0 0,-1 1-1 0 0,0 0 1 0 0,1 0 0 0 0,-1-1 0 0 0,0 1-1 0 0,1-1 1 0 0,-1 1 0 0 0,0-1 0 0 0,0 0-1 0 0,1 0 1 0 0,-1 0-18 0 0,0 1 15 0 0,0-1 0 0 0,1 0 0 0 0,-1 0 0 0 0,0 0-1 0 0,1 1 1 0 0,-1-1 0 0 0,1 1 0 0 0,-1 0 0 0 0,0-1 0 0 0,1 1 0 0 0,-1 0-1 0 0,1 0 1 0 0,0 0 0 0 0,-1 0-15 0 0,-6 4 66 0 0,-8 2 31 0 0,0-1-54 0 0,7-2-46 0 0,0-1 0 0 0,0 2 0 0 0,1-1 0 0 0,-2 2 3 0 0,-8 9 25 0 0,-2 4 84 0 0,-23 25 45 0 0,26-22-123 0 0,5 0-38 0 0,8-11-23 0 0,0 0-1 0 0,-1-1 1 0 0,-4 6 30 0 0,0 2 13 0 0,8-16-10 0 0,0-1 1 0 0,1 1-1 0 0,-1 0 0 0 0,1-1 0 0 0,-1 1 0 0 0,1 0 0 0 0,0 0 0 0 0,-1-1 1 0 0,1 1-1 0 0,0 0 0 0 0,0 0 0 0 0,0 0 0 0 0,1-1 0 0 0,-1 1 1 0 0,0 0-1 0 0,1 0 0 0 0,-1 0-3 0 0,1-1 0 0 0,-1 1 0 0 0,1 0 0 0 0,-1 0 0 0 0,0-1 0 0 0,0 1 0 0 0,0 0 0 0 0,0 0 0 0 0,0 0 0 0 0,0-1 0 0 0,0 1 0 0 0,-1 0 0 0 0,1 0 0 0 0,-1-1 0 0 0,1 1 0 0 0,-1 0 0 0 0,0-1 0 0 0,1 1 0 0 0,-3 4 0 0 0,1-4-3 0 0,1-1-1 0 0,0 1 1 0 0,0 0-1 0 0,1 0 1 0 0,-1 0-1 0 0,0 0 1 0 0,0-1-1 0 0,1 1 0 0 0,0 0 1 0 0,-1 0-1 0 0,1 0 1 0 0,0 0-1 0 0,0 0 1 0 0,0 0-1 0 0,0 0 1 0 0,0 0-1 0 0,0 0 0 0 0,0 0 1 0 0,1 1 3 0 0,10 18-13 0 0,-6 8 13 0 0,-3-20 0 0 0,1-1 0 0 0,0 1 0 0 0,1-1 0 0 0,0 1 0 0 0,0-1 0 0 0,5 7 0 0 0,4 11 0 0 0,-10-18 0 0 0,1 1 0 0 0,1-1 0 0 0,1 4 0 0 0,-5-11 0 0 0,7 11 0 0 0,0-1 0 0 0,9 9 0 0 0,-15-17 0 0 0,1 0 0 0 0,0 0 0 0 0,1 0 0 0 0,-1-1 0 0 0,0 1 0 0 0,1-1 0 0 0,-1 0 0 0 0,1 0 0 0 0,0 0 0 0 0,0-1 0 0 0,0 1 0 0 0,0-1 0 0 0,23 5 15 0 0,28 9 34 0 0,-50-13-50 0 0,2 1 3 0 0,-1-1 1 0 0,2 0-1 0 0,-1-1 0 0 0,0 1 1 0 0,0-1-1 0 0,6 0-2 0 0,2-1 27 0 0,-8 0-18 0 0,-1 0 0 0 0,1 0 0 0 0,-1 0-1 0 0,0-1 1 0 0,1 0 0 0 0,0 0-9 0 0,14-10 53 0 0,8 6-13 0 0,-7-2 66 0 0,-11 3 0 0 0,0-1-1 0 0,0-1 1 0 0,0 0 0 0 0,10-7-106 0 0,2-6 149 0 0,-11 5-41 0 0,10-17 58 0 0,-9 10-32 0 0,8-14 30 0 0,-6 10-40 0 0,-3 6-5 0 0,-11 17-100 0 0,5-6 33 0 0,-2 0 1 0 0,1 0 0 0 0,-1 0 0 0 0,0-2-53 0 0,1-7 126 0 0,-3-1 70 0 0,-1 13-135 0 0,-1 0 0 0 0,1 0 0 0 0,0-1 0 0 0,1 1 0 0 0,1-4-61 0 0,3-15 172 0 0,-4 7-123 0 0,-2-1-2 0 0,1 9-9 0 0,-1 1 0 0 0,-1 0 1 0 0,1-1-1 0 0,-2-5-38 0 0,1 10 4 0 0,0 0 0 0 0,-1 0-1 0 0,1 0 1 0 0,-1 1 0 0 0,0-1 0 0 0,0 1-1 0 0,-1-2-3 0 0,-44-69 12 0 0,43 69 0 0 0,1 1-1 0 0,-1-1 0 0 0,0 1 0 0 0,0 0 0 0 0,-1 0 0 0 0,1 1 0 0 0,-1-1 0 0 0,0 1 0 0 0,-3-2-11 0 0,2 1 10 0 0,-1 0 0 0 0,1-1 0 0 0,0 0 0 0 0,-2-2-10 0 0,3 2 0 0 0,-1 1 0 0 0,0-1 0 0 0,0 1 0 0 0,-1 0 0 0 0,1 0 0 0 0,-7-2 0 0 0,-14-9 0 0 0,23 13 0 0 0,1-1 0 0 0,-1 2 0 0 0,0-1 0 0 0,1 0 0 0 0,-1 1 0 0 0,0-1 0 0 0,0 1 0 0 0,-1 0 0 0 0,-8-2 0 0 0,-2-3 0 0 0,12 4 0 0 0,-1 1 0 0 0,1 0 0 0 0,0 0 0 0 0,-1 0 0 0 0,1 1 0 0 0,0-1 0 0 0,-1 1 0 0 0,-1-1 0 0 0,-6 1-16 0 0,1-1-35 0 0,3 0-46 0 0,0-1 0 0 0,1 1 0 0 0,-1-2-1 0 0,0 1 98 0 0,-1-1-57 0 0,3 2-16 0 0,2 0-9 0 0,1 1-25 0 0,0 0-47 0 0,0 0-18 0 0,1 0-48 0 0,-1 0-54 0 0,1 0-61 0 0,-1 0-66 0 0,0 0-61 0 0,1 0-54 0 0,-1 0-47 0 0,0 0-167 0 0,1 0-46 0 0,-2 0-201 0 0,0 0-539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31.0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9296 0 0,'0'0'208'0'0,"0"0"33"0"0,0 0 15 0 0,0 0-108 0 0,0 2-77 0 0,0-1-66 0 0,0-1-1 0 0,0 1 1 0 0,0-1 0 0 0,0 1 0 0 0,0-1 0 0 0,0 1 0 0 0,0-1-1 0 0,0 1 1 0 0,0-1 0 0 0,1 1 0 0 0,-1-1 0 0 0,0 1 0 0 0,0-1-1 0 0,0 1 1 0 0,1-1 0 0 0,-1 1 0 0 0,0-1 0 0 0,1 1 0 0 0,-1-1-1 0 0,0 0 1 0 0,1 1 0 0 0,-1-1-5 0 0,9 2 143 0 0,-6-2 52 0 0,-1 3-3 0 0,9 10-32 0 0,-9-9-106 0 0,-1-1-83 0 0,0-1-76 0 0,0 0-77 0 0,0 0-77 0 0,0-1-80 0 0,1 0-81 0 0,-1-1-81 0 0,2 1-84 0 0,0-1-85 0 0,-1 0-669 0 0,-2 0-758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31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9072 0 0,'0'0'200'0'0,"0"0"33"0"0,0 3 15 0 0,0 4-85 0 0,0-3-23 0 0,0-2 40 0 0,0-2 144 0 0,0 0 262 0 0,0 0 20 0 0,0 0-20 0 0,0 0-90 0 0,0 0-42 0 0,0 0-6 0 0,0 0-36 0 0,0 0-151 0 0,0 0-65 0 0,0 0-17 0 0,0 0-84 0 0,0 0-61 0 0,0 0-40 0 0,0 0-55 0 0,0 0-92 0 0,0 0-20 0 0,0 0-3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31.7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7512 0 0,'0'0'166'0'0,"0"0"29"0"0,2 0 13 0 0,6-2-66 0 0,-3-3-81 0 0,-5 4-60 0 0,1 0-1 0 0,-1 1 1 0 0,0-1-1 0 0,1 1 1 0 0,-1-1-1 0 0,1 1 1 0 0,0-1-1 0 0,-1 1 0 0 0,1-1 1 0 0,-1 1-1 0 0,1-1 1 0 0,0 1-1 0 0,-1 0 1 0 0,1-1-1 0 0,0 1 1 0 0,-1 0-1 0 0,1 0 1 0 0,0-1-1 0 0,0 1 0 0 0,-1 0 1 0 0,1 0-1 0 0,0 0 1 0 0,0 0-1 0 0,-1 0 1 0 0,1 0-1 0 0,9 0 13 0 0,-4-3 35 0 0,2-1 73 0 0,2-2 127 0 0,6 3 91 0 0,-7 4-193 0 0,12 0 167 0 0,-13-3-167 0 0,-1 0 34 0 0,1-3-47 0 0,-7 4-111 0 0,1 0 0 0 0,-1 0 0 0 0,0 0 0 0 0,1 0-1 0 0,-1 1 1 0 0,1-1 0 0 0,0 0 0 0 0,-1 1 0 0 0,1-1-1 0 0,0 1 1 0 0,-1 0 0 0 0,1 0 0 0 0,0 0 0 0 0,-1-1-1 0 0,2 2-21 0 0,7-1 75 0 0,10 1 71 0 0,-3-5 9 0 0,-6-1-91 0 0,7-1 31 0 0,-2 4 18 0 0,3-1 7 0 0,-6-2-54 0 0,-11 4-62 0 0,0-1-1 0 0,1 1 0 0 0,-1 1 0 0 0,0-1 0 0 0,1 0 0 0 0,-1 0 0 0 0,1 1 0 0 0,-1-1 0 0 0,1 1 0 0 0,0 0 0 0 0,1 0-3 0 0,0 0-37 0 0,6 0 12 0 0,-4 0-50 0 0,-2 0-54 0 0,1 0-92 0 0,-3 0 49 0 0,0 0-41 0 0,1 0-44 0 0,-1 0-51 0 0,0 0-53 0 0,1 0-58 0 0,-1 0-63 0 0,1 0-67 0 0,3 0-779 0 0,3 0-754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32.0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7696 0 0,'0'0'225'0'0,"-2"0"-8"0"0,-9 0-113 0 0,9 0-9 0 0,2 0 105 0 0,0 2 160 0 0,0 9 7 0 0,0-11-361 0 0,0 0 0 0 0,0 0 1 0 0,0 0-1 0 0,0 0 0 0 0,0 0 1 0 0,0 0-1 0 0,-1 0 0 0 0,1 0 1 0 0,0 1-1 0 0,0-1 0 0 0,0 0 1 0 0,0 0-1 0 0,0 0 0 0 0,0 0 1 0 0,1 0-1 0 0,-1 0 0 0 0,0 0 1 0 0,0 0-1 0 0,0 0 0 0 0,0 0 1 0 0,0 1-1 0 0,0-1 1 0 0,0 0-1 0 0,0 0 0 0 0,0 0 1 0 0,0 0-1 0 0,0 0 0 0 0,0 0 1 0 0,0 0-1 0 0,0 0 0 0 0,0 0 1 0 0,0 0-1 0 0,0 0 0 0 0,0 0 1 0 0,0 0-1 0 0,1 0 0 0 0,-1 0 1 0 0,0 0-1 0 0,0 1 0 0 0,0-1 1 0 0,0 0-1 0 0,0 0 0 0 0,0 0 1 0 0,0 0-1 0 0,0 0 0 0 0,0 0 1 0 0,0 0-1 0 0,1 0 0 0 0,-1 0 1 0 0,0 0-1 0 0,0 0 0 0 0,0 0 1 0 0,0 0-1 0 0,0 0 0 0 0,0-1 1 0 0,0 1-1 0 0,0 0-6 0 0,12 3 312 0 0,3 8 31 0 0,-12-9-127 0 0,-1-1-79 0 0,0-1-50 0 0,1-1-46 0 0,0 0-4 0 0,-1 1 42 0 0,1 1 48 0 0,0 2 77 0 0,5 3-36 0 0,2-2 41 0 0,19-1 242 0 0,31-3-36 0 0,-18 0-173 0 0,-8 0-93 0 0,-2 0-69 0 0,-17-1-124 0 0,-13 1 60 0 0,0-1-1 0 0,1 1 1 0 0,-1-1 0 0 0,0 0-1 0 0,0 0 1 0 0,0 0 0 0 0,2-1-16 0 0,2-1-9 0 0,1 1-86 0 0,-3 1 3 0 0,1 0-36 0 0,1 0-40 0 0,1 1-46 0 0,-7 0 214 0 0,5 0-417 0 0,0 0-112 0 0,-1 0 71 0 0,0-1-41 0 0,4 0-591 0 0,0-4-465 0 0,2-4-883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32.6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473 95 8520 0 0,'-2'-2'35'0'0,"1"1"-17"0"0,-1-1 0 0 0,1 1 0 0 0,0 0 0 0 0,-1 0 0 0 0,1 0 0 0 0,-1 0 0 0 0,1 0 0 0 0,-1 0 0 0 0,-1-1-18 0 0,-4 1 153 0 0,3 0-30 0 0,-1 1 41 0 0,3 0-149 0 0,0 0 0 0 0,1-1 0 0 0,-1 1-1 0 0,1 0 1 0 0,-1-1 0 0 0,0 1 0 0 0,1-1 0 0 0,-1 0 0 0 0,1 1-1 0 0,0-1 1 0 0,-1 0 0 0 0,1 0-15 0 0,-10-5 54 0 0,-3 3-35 0 0,7 4-28 0 0,-8-2 9 0 0,5-1 91 0 0,2-3 78 0 0,3 2-19 0 0,0 0 34 0 0,-8 1 273 0 0,3 2-53 0 0,0 0-75 0 0,0 0-63 0 0,1 0-53 0 0,-8 0 75 0 0,-22 0 240 0 0,31 0-385 0 0,0 1-37 0 0,-10 6 85 0 0,7-2-77 0 0,-5 0 167 0 0,1 2-48 0 0,0 0-44 0 0,0 0-41 0 0,1 1-36 0 0,1 2-35 0 0,-12 11-8 0 0,22-17-65 0 0,0 0 0 0 0,1 0 0 0 0,-1 0-1 0 0,1 0 1 0 0,0 0 0 0 0,0 0 0 0 0,0 1 0 0 0,0 0-4 0 0,-8 18 40 0 0,6-17-21 0 0,0 0 0 0 0,0 1 1 0 0,1-1-1 0 0,0 1 0 0 0,0 0 1 0 0,0 0-1 0 0,1 0 1 0 0,1 0-1 0 0,-1 1 0 0 0,1-1 1 0 0,0 0-1 0 0,0 1 1 0 0,1-1-20 0 0,0 0 19 0 0,-1 1 1 0 0,0-1 0 0 0,0 0 0 0 0,-1 0-1 0 0,0 0 1 0 0,-2 6-20 0 0,2-8 7 0 0,2-3-4 0 0,-1-1 1 0 0,1 1-1 0 0,-1 0 1 0 0,1 0-1 0 0,0 0 1 0 0,0 0-1 0 0,0 0 0 0 0,0 0 1 0 0,1 0-1 0 0,-1 0 1 0 0,0 0-1 0 0,1 0 1 0 0,-1-1-1 0 0,1 1 1 0 0,0 0-1 0 0,-1 0 1 0 0,1 0-1 0 0,0-1 0 0 0,0 1-3 0 0,5 11 36 0 0,-4 18 34 0 0,-2-27-56 0 0,0 0 1 0 0,0 0-1 0 0,1 1 0 0 0,-1-1 1 0 0,2 4-15 0 0,8 13 72 0 0,-6-8-38 0 0,2 6 26 0 0,3-4 10 0 0,-2-3-2 0 0,2 0 35 0 0,22 25 297 0 0,-14-20-224 0 0,2-2-71 0 0,-7-8-95 0 0,1-1-60 0 0,10 2 50 0 0,-4-1 29 0 0,4-4 43 0 0,-4-3 2 0 0,-10 1-7 0 0,0-1-1 0 0,-1 0 1 0 0,1 0-1 0 0,0-1 1 0 0,5-2-67 0 0,7-7 198 0 0,5 5 23 0 0,-5-6 3 0 0,-8 8-116 0 0,3-1 43 0 0,0-7 40 0 0,-11 5-99 0 0,1 1 1 0 0,1 1 0 0 0,-1-1-1 0 0,3 0-92 0 0,-4 2 54 0 0,0 0 0 0 0,0-1-1 0 0,-1 1 1 0 0,1-1 0 0 0,-1 0-1 0 0,0 0 1 0 0,0 0-1 0 0,0-1 1 0 0,1-2-54 0 0,3-4 67 0 0,-5 4-9 0 0,1 1-1 0 0,0 0 1 0 0,1 1-1 0 0,3-5-57 0 0,-6 9 16 0 0,-1-1 0 0 0,0 1-1 0 0,1-1 1 0 0,-1 0-1 0 0,0 0 1 0 0,0 1-1 0 0,0-1 1 0 0,0-1-16 0 0,4-15 90 0 0,-3 5-42 0 0,10-23 103 0 0,2-8 45 0 0,-11 14-111 0 0,-2 11-30 0 0,-1-19 86 0 0,-3 16-86 0 0,-2 5-42 0 0,3 10 1 0 0,0 0-1 0 0,1 1 1 0 0,-1-1 0 0 0,1 0-1 0 0,1-3-13 0 0,0 8 3 0 0,0 1 1 0 0,0-1-1 0 0,-1 0 0 0 0,1 1 1 0 0,0-1-1 0 0,-1 0 0 0 0,1 1 1 0 0,-1-1-1 0 0,1 1 0 0 0,-1-1 0 0 0,0 0 1 0 0,1 1-1 0 0,-1 0 0 0 0,0-1-3 0 0,-6-11 34 0 0,4 0-22 0 0,3 11-12 0 0,-1 0 0 0 0,1-1 0 0 0,-1 1 0 0 0,1 0 0 0 0,-1 0 0 0 0,0-1 0 0 0,0 1 1 0 0,0 0-1 0 0,0 0 0 0 0,-1 0 0 0 0,1 0 0 0 0,-1 0 0 0 0,1 1 0 0 0,-1-1 0 0 0,-11-11 0 0 0,8 9 0 0 0,0 0 0 0 0,1-1 0 0 0,-1 0 0 0 0,1 1 0 0 0,0-2 0 0 0,-1-1 0 0 0,3 2 0 0 0,2 5 0 0 0,-1-1 0 0 0,1 0 0 0 0,0 1 0 0 0,0-1 0 0 0,-1 1 0 0 0,1-1 0 0 0,0 0 0 0 0,-1 1 0 0 0,1-1 0 0 0,-1 1 0 0 0,1-1 0 0 0,-1 1 0 0 0,1-1 0 0 0,-1 1 0 0 0,1 0 0 0 0,-1-1 0 0 0,0 1 0 0 0,1-1 0 0 0,-1 1 0 0 0,1 0 0 0 0,-1 0 0 0 0,0-1 0 0 0,-4-1 0 0 0,-11-11 0 0 0,14 11 0 0 0,1 1 0 0 0,0 0 0 0 0,0 0 0 0 0,-1-1 0 0 0,1 1 0 0 0,0 0 0 0 0,-1 0 0 0 0,1 0 0 0 0,-1 1 0 0 0,0-1 0 0 0,1 0 0 0 0,-1 0 0 0 0,0 1 0 0 0,1-1 0 0 0,-1 1 0 0 0,0 0 0 0 0,1-1 0 0 0,-1 1 0 0 0,0 0 0 0 0,-5 0 0 0 0,4 0-2 0 0,1 1 1 0 0,0-1-1 0 0,0 0 1 0 0,0-1-1 0 0,0 1 1 0 0,-1 0-1 0 0,1 0 0 0 0,0-1 1 0 0,0 0-1 0 0,-1 0 2 0 0,-5-4-34 0 0,6 4 22 0 0,1 0 0 0 0,-1 0 0 0 0,1 1 0 0 0,-1-1 0 0 0,1 0 0 0 0,-1 1 0 0 0,0-1 0 0 0,1 0 0 0 0,-1 1 0 0 0,0 0 0 0 0,-1-1 12 0 0,-2 4-82 0 0,3-1 243 0 0,-1 0-114 0 0,0 0-98 0 0,0-1-87 0 0,-1 1-171 0 0,-1-1-103 0 0,-12 2-1187 0 0,13-3 1292 0 0,0 0 42 0 0,-12 0-741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30.4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16 7424 0 0,'0'0'166'0'0,"0"0"29"0"0,0 0 12 0 0,0 0 15 0 0,0 0 64 0 0,0 0 30 0 0,0 3 4 0 0,0 8-14 0 0,0-9-55 0 0,-2 1-24 0 0,0-2-192 0 0,1 1-1 0 0,-1 0 1 0 0,1 0 0 0 0,0-1 0 0 0,0 1 0 0 0,0 0 0 0 0,0 0 0 0 0,0 0 0 0 0,0 1-35 0 0,-2 9 179 0 0,3-5-40 0 0,0 1 36 0 0,2 0 47 0 0,0 1 53 0 0,0-3-222 0 0,2 5 72 0 0,0 2 48 0 0,-2 2 56 0 0,-1 0 63 0 0,-1 51 634 0 0,0-40-555 0 0,1-15-188 0 0,0-3-50 0 0,1-1-22 0 0,2 2 1 0 0,0-1-2 0 0,-2-1-1 0 0,0 1 22 0 0,-2 3 49 0 0,-1-2-46 0 0,1 12 126 0 0,1-13-130 0 0,2 1 36 0 0,0 1-30 0 0,3 10 99 0 0,-3-13-113 0 0,0 1 39 0 0,6 10 124 0 0,-8-15-238 0 0,0 0-1 0 0,0 0 0 0 0,-1 0 1 0 0,1 0-1 0 0,-1 0 0 0 0,0 0 1 0 0,1 3-47 0 0,1 8 224 0 0,3-4-63 0 0,1 2-20 0 0,-1 15 75 0 0,1-12-70 0 0,-1 1-1 0 0,-3 0-33 0 0,0-2-14 0 0,5-1-8 0 0,-7-11-79 0 0,1-1 0 0 0,0 0-1 0 0,0 1 1 0 0,0-1 0 0 0,-1 1-1 0 0,1-1 1 0 0,-1 1-1 0 0,1 0 1 0 0,-1-1 0 0 0,0 1-1 0 0,1-1 1 0 0,-1 1-1 0 0,0 1-10 0 0,-1 9 67 0 0,1-9-58 0 0,0 0 0 0 0,0 0 0 0 0,0 1 0 0 0,0-1 0 0 0,0 0 0 0 0,0 0-1 0 0,1 0 1 0 0,0 0 0 0 0,-1 1 0 0 0,2-1-9 0 0,8 13 23 0 0,-7 0 20 0 0,-3-14-111 0 0,0-1 49 0 0,0 0 40 0 0,0 0 62 0 0,0 0 0 0 0,0 1-73 0 0,0 0-51 0 0,0 0-62 0 0,0 1-41 0 0,0 1-61 0 0,0 0-71 0 0,0 2-80 0 0,0-8 236 0 0,0 0 9 0 0,-1 1-16 0 0,1-1-43 0 0,0 1-12 0 0,-1 0-43 0 0,1 0-50 0 0,-1 0-55 0 0,0 0-60 0 0,0 1-55 0 0,0-1-50 0 0,0 1-43 0 0,-1 0-156 0 0,1 0-43 0 0,-2 0-188 0 0,0 0-509 0 0</inkml:trace>
  <inkml:trace contextRef="#ctx0" brushRef="#br0" timeOffset="384.39">66 111 7280 0 0,'0'0'165'0'0,"0"0"22"0"0,0-3 9 0 0,2-10-20 0 0,11-2-140 0 0,-4 6-22 0 0,-4 4 40 0 0,-3 2 197 0 0,0 1-82 0 0,-2-1-49 0 0,0 0-40 0 0,0 1-15 0 0,1 0 38 0 0,9-4 346 0 0,-5 0-156 0 0,-5 5-276 0 0,0 1 0 0 0,0-1 0 0 0,1 1 0 0 0,-1 0 0 0 0,0-1 0 0 0,1 1 0 0 0,-1-1 0 0 0,0 1 0 0 0,1 0 0 0 0,-1-1 0 0 0,0 1 0 0 0,1 0 0 0 0,-1-1 0 0 0,1 1 0 0 0,-1 0 0 0 0,0 0 0 0 0,1 0 0 0 0,-1-1 0 0 0,1 1 0 0 0,-1 0 0 0 0,1 0 0 0 0,-1 0 0 0 0,1 0 0 0 0,-1 0 0 0 0,1 0 0 0 0,-1 0 0 0 0,1 0 0 0 0,-1 0 0 0 0,1 0 0 0 0,-1 0 0 0 0,1 0 0 0 0,0 0-17 0 0,14-3 352 0 0,-1-7 42 0 0,-12 8-137 0 0,1 0-96 0 0,0 2-61 0 0,1-1-59 0 0,0 1-12 0 0,-2 0 45 0 0,11-6 129 0 0,-10 4-157 0 0,1 1-1 0 0,-1 0 1 0 0,0 0-1 0 0,1 1 1 0 0,-1-1 0 0 0,0 1-1 0 0,1-1-45 0 0,6 1 135 0 0,3 0 51 0 0,-2 0-31 0 0,-2 0-47 0 0,16 0 108 0 0,-7 1-10 0 0,1 6-47 0 0,-9-2-78 0 0,3-1 23 0 0,0 2-5 0 0,14 5 60 0 0,-24-10-151 0 0,0 0 1 0 0,1 0-1 0 0,-1 1 0 0 0,0-1 1 0 0,0 1-1 0 0,0 0 1 0 0,-1 0-1 0 0,1 0 1 0 0,0 0-1 0 0,-1 0 1 0 0,1 1-1 0 0,-1-1 1 0 0,1 1-1 0 0,-1 0-8 0 0,3 10 59 0 0,6-8-31 0 0,-6 8 47 0 0,21 19 174 0 0,-14-7-38 0 0,-11-21-184 0 0,0 0 0 0 0,1 0 0 0 0,-1 0-1 0 0,-1 1 1 0 0,1-1 0 0 0,-1 0 0 0 0,1 2-27 0 0,-1-3 19 0 0,0-1 0 0 0,0 1 0 0 0,1-1 1 0 0,-1 1-1 0 0,1-1 0 0 0,0 0 0 0 0,0 1 1 0 0,0-1-1 0 0,0 0 0 0 0,0 1 1 0 0,1-1-20 0 0,-1 0 18 0 0,0 0 0 0 0,0 0 0 0 0,0 0 0 0 0,0 0 0 0 0,-1 0 1 0 0,1 0-1 0 0,0 0 0 0 0,-1 0 0 0 0,1 1-18 0 0,-1-2 12 0 0,0 0 1 0 0,-1 1-1 0 0,1-1 1 0 0,0 0-1 0 0,0 1 1 0 0,-1-1-1 0 0,1 0 0 0 0,0 1 1 0 0,-1-1-1 0 0,1 0 1 0 0,-1 1-13 0 0,-4 6 61 0 0,4-7-47 0 0,0 1 0 0 0,0-1 0 0 0,0 1 0 0 0,0-1 0 0 0,1 1-1 0 0,-1-1 1 0 0,1 1 0 0 0,-1-1 0 0 0,1 1 0 0 0,-1 0 0 0 0,1-1 0 0 0,0 1 0 0 0,0 0 0 0 0,0 0-14 0 0,0-1 12 0 0,-1 1 1 0 0,1 0 0 0 0,0-1-1 0 0,0 1 1 0 0,-1 0 0 0 0,1-1-1 0 0,-1 1 1 0 0,1-1 0 0 0,-1 1-1 0 0,0-1 1 0 0,0 1 0 0 0,0-1-1 0 0,0 1 1 0 0,0-1-13 0 0,-4 7 47 0 0,3-3-22 0 0,2-4-18 0 0,0-1-1 0 0,-1 1 0 0 0,1 0 0 0 0,0-1 0 0 0,-1 1 0 0 0,1 0 0 0 0,0-1 0 0 0,-1 1 0 0 0,1-1 1 0 0,-1 1-1 0 0,1-1 0 0 0,-1 1 0 0 0,1-1 0 0 0,-1 1 0 0 0,1-1 0 0 0,-1 0 0 0 0,0 1 1 0 0,1-1-1 0 0,-1 0 0 0 0,1 1 0 0 0,-1-1 0 0 0,0 0-6 0 0,-4 3 24 0 0,-1-1 7 0 0,0 1-11 0 0,0 0 1 0 0,0 1-1 0 0,0-1 1 0 0,0 1 0 0 0,1 1-1 0 0,-1-1-20 0 0,4-2 5 0 0,0 0-1 0 0,1-1 1 0 0,-1 1-1 0 0,0-1 0 0 0,0 0 1 0 0,0 0-1 0 0,0 0 1 0 0,0 0-1 0 0,-1 0 1 0 0,1 0-1 0 0,0 0 1 0 0,0-1-1 0 0,-1 1 0 0 0,1-1 1 0 0,0 1-1 0 0,-1-1 1 0 0,1 0-1 0 0,0 0 1 0 0,-1 0-1 0 0,1 0 1 0 0,-1-1-5 0 0,1 1 3 0 0,-1 0 0 0 0,1 0 0 0 0,-1 1 1 0 0,1-1-1 0 0,-1 1 0 0 0,1-1 0 0 0,-1 1 1 0 0,1 0-1 0 0,-1 0 0 0 0,1 0 1 0 0,-2 1-4 0 0,2-1 3 0 0,-1 1 0 0 0,1-1 0 0 0,0-1 1 0 0,-1 1-1 0 0,1 0 0 0 0,-1 0 0 0 0,1-1 1 0 0,-1 1-1 0 0,1-1 0 0 0,-1 0 1 0 0,-2 0-4 0 0,-42 0 58 0 0,0 0-52 0 0,30-4-25 0 0,9-1-21 0 0,-2 0-81 0 0,5 4 17 0 0,0 0-38 0 0,2 1-226 0 0,3 0 202 0 0,0 0-29 0 0,0 0-64 0 0,0 0 88 0 0,0 0-34 0 0,0 0-35 0 0,0 0-34 0 0,0 0-364 0 0,0 0 92 0 0,0 0-46 0 0,0 0-691 0 0,0 0-541 0 0,0 0-1029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25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6072 0 0,'13'0'133'0'0,"-11"0"23"0"0,-2 0 12 0 0,0 0-53 0 0,0 0-5 0 0,0 0 43 0 0,0 0 134 0 0,0 0 249 0 0,0 0 22 0 0,0 0-17 0 0,0 0-77 0 0,0 0-31 0 0,3 0-7 0 0,2 0-276 0 0,4 0 87 0 0,-2 1-61 0 0,-6 0-168 0 0,-1-1 0 0 0,1 0 0 0 0,-1 0 0 0 0,1 0 0 0 0,-1 1 0 0 0,0-1 0 0 0,1 0 1 0 0,-1 1-1 0 0,1-1 0 0 0,-1 0 0 0 0,0 1 0 0 0,1-1 0 0 0,-1 0 0 0 0,0 1 0 0 0,0-1 1 0 0,1 1-1 0 0,-1-1 0 0 0,0 0 0 0 0,0 1 0 0 0,0-1 0 0 0,0 1 0 0 0,1-1 0 0 0,-1 1 1 0 0,0-1-1 0 0,0 1 0 0 0,0-1 0 0 0,0 1 0 0 0,0-1 0 0 0,0 1 0 0 0,0-1-8 0 0,0 0 3 0 0,0 0 0 0 0,0 0 0 0 0,0 0 0 0 0,0 1-1 0 0,0-1 1 0 0,0 0 0 0 0,0 0 0 0 0,0 0 0 0 0,0 0 0 0 0,0 0-1 0 0,0 0 1 0 0,0 0 0 0 0,0 0 0 0 0,0 0 0 0 0,0 0 0 0 0,0 1-1 0 0,0-1 1 0 0,0 0 0 0 0,0 0 0 0 0,0 0 0 0 0,0 0 0 0 0,0 0-1 0 0,0 0 1 0 0,0 0 0 0 0,0 0 0 0 0,0 0 0 0 0,0 0 0 0 0,0 0-1 0 0,0 1 1 0 0,0-1 0 0 0,0 0 0 0 0,0 0 0 0 0,0 0 0 0 0,1 0-1 0 0,-1 0 1 0 0,0 0 0 0 0,0 0 0 0 0,0 0 0 0 0,0 0 0 0 0,0 0-1 0 0,0 0 1 0 0,0 0 0 0 0,0 0 0 0 0,0 0 0 0 0,0 0 0 0 0,1 0-1 0 0,-1 0 1 0 0,0 0 0 0 0,0 0 0 0 0,0 0 0 0 0,0 0-1 0 0,0 0 1 0 0,0 0 0 0 0,0 0 0 0 0,0 0 0 0 0,0 0 0 0 0,0 0-3 0 0,31 0 265 0 0,-9 0-117 0 0,-2 0-58 0 0,0 0-41 0 0,-19 0-41 0 0,1 0 1 0 0,0 0-1 0 0,0 1 1 0 0,-1-1-1 0 0,1 0 1 0 0,0 1-1 0 0,0-1 1 0 0,-1 1-1 0 0,1 0 1 0 0,-1 0-1 0 0,1 0 1 0 0,0 0-1 0 0,-1 0-8 0 0,1 0 2 0 0,-1 0 0 0 0,1 0-1 0 0,-1-1 1 0 0,1 1 0 0 0,0 0-1 0 0,-1-1 1 0 0,1 1-1 0 0,0-1 1 0 0,0 1 0 0 0,-1-1-1 0 0,1 0 1 0 0,0 1 0 0 0,0-1-2 0 0,3-1 42 0 0,1 1-61 0 0,5 0-132 0 0,-7 0 58 0 0,-1 0 0 0 0,1 0 0 0 0,0 0 0 0 0,-1 1 0 0 0,1 0 0 0 0,2 0 93 0 0,23 12-278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37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7824 0 0,'0'0'230'0'0,"0"3"-16"0"0,0-1-219 0 0,0 0 37 0 0,2 3 117 0 0,4 7 565 0 0,-3-8-544 0 0,-2-2-127 0 0,0-1-36 0 0,4 31 1117 0 0,6-14-605 0 0,-6 9-20 0 0,1-14-174 0 0,-1-4-25 0 0,-3 3 53 0 0,-1-3-135 0 0,0-2-62 0 0,1 0-27 0 0,2 1-5 0 0,0 1-5 0 0,-2-2 1 0 0,-1 0 25 0 0,0 2 58 0 0,0 2 74 0 0,6 2 38 0 0,-1-1 2 0 0,-4-1-34 0 0,-2 18 509 0 0,2-24-432 0 0,8 10 13 0 0,-7-3-51 0 0,-3-10 10 0 0,0 1-50 0 0,0 8-24 0 0,0-9-2 0 0,0-2-14 0 0,0 0-62 0 0,0 0-27 0 0,0 0-8 0 0,0 0 1 0 0,0 0 4 0 0,0 0 2 0 0,0 0 0 0 0,0 0-1 0 0,0 0-6 0 0,0 0-1 0 0,0 0 0 0 0,0 0-8 0 0,0 0-32 0 0,0 0-9 0 0,0 0-6 0 0,-2 0-15 0 0,1 0-73 0 0,0 0 0 0 0,1 0 0 0 0,-1 0 0 0 0,0 0 0 0 0,1 0 0 0 0,-1 0 0 0 0,0 0 0 0 0,1 0 0 0 0,-1-1 0 0 0,0 1-1 0 0,1 0 1 0 0,-1 0 0 0 0,0-1 0 0 0,1 1 0 0 0,-1 0-1 0 0,1-1 0 0 0,-1 0 0 0 0,1 0 0 0 0,0 0 0 0 0,-1 1 0 0 0,1-1 0 0 0,0 0 0 0 0,0 0 0 0 0,0 0 0 0 0,0 0 0 0 0,-1 1 0 0 0,1-1 0 0 0,0 0 0 0 0,0 0 0 0 0,1-1 0 0 0,-1-4 0 0 0,0 4 0 0 0,0 1 0 0 0,0-1 0 0 0,0 0 0 0 0,0 1 0 0 0,0-1 0 0 0,0 0 0 0 0,0 1 0 0 0,0-1 0 0 0,-1 1 0 0 0,1-1 0 0 0,-1 0 0 0 0,0-1 0 0 0,-6 0 0 0 0,7 3 0 0 0,0 0 0 0 0,-1 0 0 0 0,1 0 0 0 0,0 0 0 0 0,0 0 0 0 0,0 0 0 0 0,-1 0 0 0 0,1 0 0 0 0,0 0 0 0 0,0 0 0 0 0,0 0 0 0 0,0 0 0 0 0,-1 0 0 0 0,1 0 0 0 0,0-1 0 0 0,0 1 0 0 0,0 0 0 0 0,0 0 0 0 0,0 0 0 0 0,-1 0 0 0 0,1 0 0 0 0,0 0 0 0 0,0-1 0 0 0,0 1 0 0 0,0 0 0 0 0,0 0 0 0 0,0 0 0 0 0,0 0 0 0 0,0-1 0 0 0,-1 1 0 0 0,1 0 0 0 0,0 0 0 0 0,0 0 0 0 0,0 0 0 0 0,0-1 0 0 0,0 1 0 0 0,-1-27 0 0 0,1 13-6 0 0,0-19 76 0 0,0 32-70 0 0,0 1 0 0 0,0-1 0 0 0,0 0 0 0 0,0 1 0 0 0,0-1 0 0 0,0 0 0 0 0,0 1 0 0 0,0-1 0 0 0,0 0 0 0 0,1 1 0 0 0,-1-1 0 0 0,0 0 0 0 0,1 1 0 0 0,-1-1 0 0 0,0 0 0 0 0,1 1 0 0 0,-1-1 0 0 0,0 1 0 0 0,1-1 0 0 0,-1 1 0 0 0,1-1 0 0 0,-1 1 0 0 0,1-1 0 0 0,-1 1 0 0 0,1 0 0 0 0,0-1 0 0 0,-1 1 0 0 0,1-1 0 0 0,-1 1 0 0 0,1 0 0 0 0,0-1 0 0 0,-1 1 0 0 0,1-1 0 0 0,-1 1 0 0 0,0-1 0 0 0,1 1 0 0 0,-1-1 0 0 0,1 0 0 0 0,-1 1 0 0 0,0-1 0 0 0,1 1 0 0 0,-1-1 0 0 0,0 0 0 0 0,0 1 0 0 0,0-1 0 0 0,0 0 0 0 0,1 1 0 0 0,-1-1 0 0 0,0 0 0 0 0,0 1 0 0 0,0-1 0 0 0,0 0 0 0 0,0 0 0 0 0,2-14-10 0 0,14-14-44 0 0,-5 23 54 0 0,-6-7 0 0 0,8-2 0 0 0,0-1 0 0 0,-10 11 0 0 0,-3 4 0 0 0,0 1 0 0 0,0-1 0 0 0,0 0 0 0 0,1 1 0 0 0,-1-1 0 0 0,1 0 0 0 0,-1 1 0 0 0,0-1 0 0 0,1 1 0 0 0,-1-1 0 0 0,1 1 0 0 0,-1-1 0 0 0,1 1 0 0 0,-1-1 0 0 0,1 1 0 0 0,-1 0 0 0 0,1-1 0 0 0,0 1 0 0 0,-1 0 0 0 0,1-1 0 0 0,0 1 0 0 0,0 0 0 0 0,4-3 0 0 0,-5 3 0 0 0,1-1 0 0 0,0 0 0 0 0,0 1 0 0 0,0-1 0 0 0,0 0 0 0 0,0 0 0 0 0,-1 1 0 0 0,1-1 0 0 0,0 0 0 0 0,-1 0 0 0 0,1 0 0 0 0,0 0 0 0 0,-1 0 0 0 0,1 0 0 0 0,-1 0 0 0 0,0-1 0 0 0,7-9 0 0 0,6 6 0 0 0,19-21 0 0 0,-27 23 2 0 0,-5 3-5 0 0,1 0 0 0 0,0-1 0 0 0,-1 1 0 0 0,1 0-1 0 0,-1-1 1 0 0,1 1 0 0 0,0 0 0 0 0,-1-1 0 0 0,1 1 0 0 0,-1-1 0 0 0,1 1 0 0 0,-1-1 0 0 0,1 1 0 0 0,-1-1 0 0 0,0 1-1 0 0,1-1 1 0 0,-1 1 0 0 0,0-1 0 0 0,1 0 0 0 0,-1 1 0 0 0,0-1 0 0 0,1 0 3 0 0,1-4-24 0 0,10-7-32 0 0,14-2 42 0 0,-19 11 14 0 0,6-2 0 0 0,-8-6 16 0 0,8 6 22 0 0,-9 3-56 0 0,1-2-44 0 0,9-9-262 0 0,-10 8 221 0 0,-2 3 76 0 0,1 0-192 0 0,0 0 76 0 0,1 2 31 0 0,1 1 6 0 0,-4-1 37 0 0,-1 0 12 0 0,6 0-389 0 0,0-1-46 0 0,-2 0-59 0 0,0-1-71 0 0,-1 1-82 0 0,0-1-96 0 0,-1-1-106 0 0,1 1-119 0 0,-2 1 511 0 0,1-1-1653 0 0,-2 1-1219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36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348 106 5008 0 0,'0'0'108'0'0,"0"0"17"0"0,0 0 13 0 0,0 0-36 0 0,0 0 10 0 0,0 0 55 0 0,0-3 157 0 0,0-7 284 0 0,0 7 28 0 0,0 3-12 0 0,3 0-68 0 0,-2 0-385 0 0,1 0-66 0 0,1 0-30 0 0,2 0-51 0 0,-3 0 18 0 0,1 0 59 0 0,0 0 87 0 0,-1 0 76 0 0,1 0 111 0 0,-2 0-139 0 0,0 0 34 0 0,0 0 38 0 0,0 0 41 0 0,-1-3 115 0 0,0-7 2 0 0,0 7 12 0 0,0 3 2 0 0,0 0 0 0 0,0-2-32 0 0,0-9-135 0 0,0 8-60 0 0,0 3-11 0 0,0 0-9 0 0,0-2-28 0 0,1 1-196 0 0,-1 1 1 0 0,0-1-1 0 0,0 1 0 0 0,0-1 0 0 0,0 1 0 0 0,0-1 0 0 0,-1 1 1 0 0,1-1-1 0 0,0 1 0 0 0,0-1 0 0 0,0 1 0 0 0,0 0 0 0 0,0-1 1 0 0,-1 1-1 0 0,1-1 0 0 0,0 1 0 0 0,0-1 0 0 0,-1 1 1 0 0,1 0-1 0 0,0-1 0 0 0,-1 1 0 0 0,1-1 0 0 0,0 1 0 0 0,-1 0 1 0 0,1 0-1 0 0,-1-1 0 0 0,1 1 0 0 0,-1 0 0 0 0,1 0 0 0 0,0-1 1 0 0,-1 1-1 0 0,1 0 0 0 0,-1 0 0 0 0,1 0 0 0 0,-1 0 0 0 0,1 0 1 0 0,-1 0-1 0 0,1 0 0 0 0,-1 0 0 0 0,1 0 0 0 0,-1 0 1 0 0,0 0-10 0 0,-4-3 185 0 0,-5-7-29 0 0,7 7-60 0 0,0 2-33 0 0,1 0-20 0 0,-1 1-20 0 0,-2-1 27 0 0,0-5 36 0 0,5 5-81 0 0,0 1-1 0 0,0-1 1 0 0,-1 1-1 0 0,1 0 1 0 0,0-1-1 0 0,0 1 1 0 0,-1-1-1 0 0,1 1 0 0 0,0 0 1 0 0,-1-1-1 0 0,1 1 1 0 0,-1 0-1 0 0,1-1 1 0 0,0 1-1 0 0,-1 0 1 0 0,1 0-1 0 0,-1 0 0 0 0,1-1 1 0 0,-1 1-1 0 0,1 0 1 0 0,-1 0-1 0 0,1 0 1 0 0,-1 0-1 0 0,1 0 1 0 0,-1 0-1 0 0,1 0 1 0 0,-1 0-1 0 0,1 0 0 0 0,-1 0 1 0 0,1 0-1 0 0,-1 0 1 0 0,0 0-5 0 0,-9 1 73 0 0,-13-1 95 0 0,15-1-145 0 0,2-1-34 0 0,1-1 24 0 0,-6-2 27 0 0,-1 9 3 0 0,11-3-40 0 0,-1 0 1 0 0,1-1-1 0 0,-1 1 0 0 0,0 0 0 0 0,1-1 0 0 0,-1 1 1 0 0,0-1-1 0 0,0 1 0 0 0,1-1 0 0 0,-2 0-3 0 0,-13 3 53 0 0,8 2-22 0 0,7-4-29 0 0,-1 0 0 0 0,1-1 1 0 0,-1 1-1 0 0,1 0 1 0 0,-1 0-1 0 0,1-1 1 0 0,-1 1-1 0 0,1-1 0 0 0,-1 1 1 0 0,0-1-1 0 0,1 1 1 0 0,-1-1-1 0 0,0 0 0 0 0,0 0-2 0 0,-13 3 0 0 0,-1 10 0 0 0,0 0-14 0 0,9-10-13 0 0,7-3 26 0 0,-1 0-1 0 0,1 0 1 0 0,-1 0 0 0 0,1 1 0 0 0,-1-1 0 0 0,1 0-1 0 0,-1 0 1 0 0,1 1 0 0 0,-1-1 0 0 0,1 0-1 0 0,0 1 1 0 0,-1-1 0 0 0,1 0 0 0 0,0 1 0 0 0,-1-1-1 0 0,1 0 1 0 0,0 1 0 0 0,-1-1 0 0 0,1 1-1 0 0,0-1 1 0 0,0 1 0 0 0,-1-1 0 0 0,1 1 0 0 0,0-1-1 0 0,0 1 1 0 0,0-1 0 0 0,0 1 0 0 0,0-1-1 0 0,0 1 1 0 0,0-1 0 0 0,0 1 0 0 0,0-1 0 0 0,0 1-1 0 0,0-1 1 0 0,0 1 0 0 0,0-1 0 0 0,0 1-1 0 0,0-1 2 0 0,0 1 0 0 0,0 0 0 0 0,0-1 0 0 0,0 1 0 0 0,0 0 0 0 0,0-1 0 0 0,0 1 0 0 0,0 0 0 0 0,0-1 0 0 0,0 1 0 0 0,-1 0 0 0 0,1-1 0 0 0,0 1 0 0 0,0 0 0 0 0,-1-1 0 0 0,1 1 0 0 0,0-1 0 0 0,-1 1 0 0 0,1-1 0 0 0,-1 1 0 0 0,1-1 0 0 0,-1 1 0 0 0,1-1 0 0 0,-1 1 0 0 0,1-1 0 0 0,-1 1 0 0 0,0-1 0 0 0,1 0 0 0 0,-1 1 0 0 0,1-1 0 0 0,-1 1 0 0 0,1-1 0 0 0,-1 1 0 0 0,1-1 0 0 0,-1 1 0 0 0,1-1 0 0 0,-1 1 0 0 0,1-1 0 0 0,0 1 0 0 0,-1-1 0 0 0,1 1 0 0 0,0 0 0 0 0,-1-1 0 0 0,1 1 0 0 0,0 0 0 0 0,0-1 0 0 0,0 1 0 0 0,0 0 0 0 0,-1-1 0 0 0,1 1 0 0 0,0 0 0 0 0,0-1 0 0 0,0 1 0 0 0,1 0 0 0 0,-2 1 0 0 0,1-1 0 0 0,0 1 0 0 0,0 0 0 0 0,-1 0 0 0 0,1-1 0 0 0,-1 1 0 0 0,1 0 0 0 0,-1 0 0 0 0,0-1 0 0 0,1 1 0 0 0,-1-1 0 0 0,0 1 0 0 0,0-1 0 0 0,0 1 0 0 0,0-1 0 0 0,0 1 0 0 0,0 0 0 0 0,0-1 0 0 0,0 1 0 0 0,1 0 0 0 0,-1-1 0 0 0,1 1 0 0 0,-1 0 0 0 0,1 0 0 0 0,0-1 0 0 0,0 1 0 0 0,0 0 0 0 0,0 124 0 0 0,0-118 1 0 0,1-1 0 0 0,0 0-1 0 0,0 1 1 0 0,1-1-1 0 0,0 2 0 0 0,1-1 13 0 0,-2 0 0 0 0,1 0 0 0 0,-1 0-1 0 0,0 0 1 0 0,0 4-13 0 0,-1-3 11 0 0,1-1 0 0 0,0 1 0 0 0,2 7-11 0 0,4 14 61 0 0,-6-26-51 0 0,0 1 5 0 0,0 1-1 0 0,-1-1 0 0 0,0 1 1 0 0,0 4-15 0 0,3 24 27 0 0,-1-21 2 0 0,1 0-16 0 0,0-2 27 0 0,0 0 37 0 0,2 4 55 0 0,5 14 91 0 0,-9-28-213 0 0,1 8 96 0 0,0-1 1 0 0,0 0-1 0 0,1 0 1 0 0,3 5-107 0 0,-2 2 79 0 0,-5 2-38 0 0,0-15-36 0 0,1 0-1 0 0,0 1 1 0 0,-1-1 0 0 0,1 1 0 0 0,1-1 0 0 0,-1 1 0 0 0,0-1 0 0 0,1 1 0 0 0,-1-1 0 0 0,1 0 0 0 0,-1 1-1 0 0,1-1-4 0 0,4 6 33 0 0,-4-7-26 0 0,0 1 1 0 0,0-1 0 0 0,0 1 0 0 0,0-1 0 0 0,-1 1 0 0 0,1-1 0 0 0,-1 1 0 0 0,1-1 0 0 0,-1 1 0 0 0,1 0 0 0 0,-1-1 0 0 0,0 1 0 0 0,0 0 0 0 0,0 0-8 0 0,0 4 27 0 0,0-4-19 0 0,0-1 0 0 0,0 1-1 0 0,0 0 1 0 0,0-1-1 0 0,0 1 1 0 0,0 0-1 0 0,0-1 1 0 0,0 1-1 0 0,1 0 1 0 0,-1-1-1 0 0,1 1 1 0 0,0 1-8 0 0,10 2 24 0 0,-11-5-20 0 0,0 1 1 0 0,1 0-1 0 0,-1-1 1 0 0,0 1-1 0 0,0 0 0 0 0,1-1 1 0 0,-1 1-1 0 0,0 0 1 0 0,0-1-1 0 0,0 1 1 0 0,0 0-1 0 0,0-1 1 0 0,0 1-1 0 0,0 0 0 0 0,0-1-4 0 0,0 6 67 0 0,0 4-42 0 0,0-7 34 0 0,0-3-28 0 0,0 0-74 0 0,0 0-34 0 0,0 0-123 0 0,0 0-22 0 0,0 0 71 0 0,0 0-2 0 0,0 0-67 0 0,-2 0-201 0 0,-2 0 152 0 0,2 0 146 0 0,0 0 0 0 0,1 0 0 0 0,-1 0 0 0 0,0 0 0 0 0,0 0 0 0 0,0 0 0 0 0,0 0 0 0 0,1-1 0 0 0,-1 1 0 0 0,0-1 0 0 0,-1 0 123 0 0,3 0-60 0 0,-1 1 1 0 0,1-1-1 0 0,0 0 1 0 0,-1 0-1 0 0,1 0 1 0 0,0 1 0 0 0,0-1-1 0 0,0 0 1 0 0,0 0-1 0 0,-1 0 1 0 0,1 0-1 0 0,0 0 1 0 0,0 1 0 0 0,1-2 59 0 0</inkml:trace>
  <inkml:trace contextRef="#ctx0" brushRef="#br0" timeOffset="280.3">1 516 7136 0 0,'0'0'165'0'0,"0"0"22"0"0,0 0 6 0 0,0-1-59 0 0,2-1 1 0 0,-1 2-171 0 0,1-2 74 0 0,-1 0 72 0 0,2 0 59 0 0,-1-1 71 0 0,8-6 550 0 0,-6 6-479 0 0,-1 0-90 0 0,0 1-78 0 0,7-3 326 0 0,0 1-59 0 0,9-4 247 0 0,-16 6-513 0 0,1 0 0 0 0,-1 0 0 0 0,0 0 0 0 0,1 0 0 0 0,-1-1 0 0 0,2-1-144 0 0,8-7 434 0 0,2 3-113 0 0,1 2-91 0 0,0 1-71 0 0,0 1-47 0 0,5-7 61 0 0,8 6-138 0 0,7-7-35 0 0,-27 9 0 0 0,1-1 0 0 0,-1 2 0 0 0,1-1 0 0 0,0 1 0 0 0,0 1 0 0 0,6-1 0 0 0,-5 2-23 0 0,-1 0-42 0 0,12 0-171 0 0,-7 0 5 0 0,0 0-38 0 0,32 0-697 0 0,-27 0 600 0 0,-2 0-766 0 0</inkml:trace>
  <inkml:trace contextRef="#ctx0" brushRef="#br0" timeOffset="630.76">758 327 7256 0 0,'0'0'165'0'0,"0"0"22"0"0,0 2 7 0 0,-3 11-23 0 0,-10 3-136 0 0,7-9-12 0 0,1 0 48 0 0,2 1 51 0 0,2 2 52 0 0,-2 3 178 0 0,-3-3-62 0 0,1-2-82 0 0,0 5 141 0 0,-1-2-93 0 0,1 3-43 0 0,-6 17 194 0 0,7-19-220 0 0,-1 5 134 0 0,3-12-265 0 0,-1 1 35 0 0,1 1 0 0 0,0 0 0 0 0,1 1 0 0 0,-1-1 1 0 0,1 0-1 0 0,0 6-91 0 0,0 4 164 0 0,-6 7 129 0 0,1-3-56 0 0,5-7-142 0 0,1 36 436 0 0,0-18-243 0 0,0-30-273 0 0,0-1 1 0 0,0 1 0 0 0,0 0-1 0 0,1 0 1 0 0,-1 0 0 0 0,1-1 0 0 0,-1 1-1 0 0,1 0 1 0 0,0-1 0 0 0,0 1-1 0 0,0-1 1 0 0,-1 1 0 0 0,2 0-16 0 0,4 10 116 0 0,-5-1-4 0 0,-1-10-105 0 0,0 0 0 0 0,0-1 0 0 0,0 1 0 0 0,0 0 0 0 0,0-1 0 0 0,0 1 0 0 0,0-1 0 0 0,1 1 0 0 0,-1 0 1 0 0,0-1-1 0 0,0 1 0 0 0,0 0 0 0 0,1-1 0 0 0,-1 1 0 0 0,0-1 0 0 0,1 1 0 0 0,-1 0 0 0 0,0-1 0 0 0,1 1 1 0 0,-1-1-8 0 0,10 2 139 0 0,-9-3-128 0 0,-1 1 0 0 0,1 0-1 0 0,0 0 1 0 0,0 0 0 0 0,-1 0 0 0 0,1 0 0 0 0,0 0-1 0 0,0 0 1 0 0,0 1 0 0 0,-1-1 0 0 0,1 0 0 0 0,0 0-1 0 0,0 1 1 0 0,-1-1 0 0 0,1 0 0 0 0,0 1 0 0 0,-1-1-1 0 0,1 1 1 0 0,0-1 0 0 0,-1 1-11 0 0,5 5 157 0 0,-5-5-146 0 0,0-1 1 0 0,0 0 0 0 0,1 1 0 0 0,-1-1 0 0 0,0 1 0 0 0,1-1 0 0 0,-1 1-1 0 0,0-1 1 0 0,1 0 0 0 0,-1 1 0 0 0,0-1 0 0 0,1 0 0 0 0,-1 0 0 0 0,1 1-1 0 0,-1-1 1 0 0,1 0 0 0 0,-1 0 0 0 0,0 1 0 0 0,1-1 0 0 0,-1 0-1 0 0,1 0 1 0 0,-1 0 0 0 0,1 0 0 0 0,-1 0 0 0 0,1 0 0 0 0,-1 0 0 0 0,1 0-1 0 0,-1 0 1 0 0,1 0 0 0 0,-1 0 0 0 0,1 0 0 0 0,0 0-12 0 0,4 0 110 0 0,0 0 37 0 0,19 0 499 0 0,-17-1-503 0 0,-1-1-88 0 0,2-3 65 0 0,2 0 48 0 0,4 2 39 0 0,-14 3-192 0 0,1 0 0 0 0,0 0 0 0 0,0 0 0 0 0,0 0 0 0 0,-1 0 0 0 0,1-1 0 0 0,0 1 1 0 0,0 0-1 0 0,-1 0 0 0 0,1-1 0 0 0,0 1 0 0 0,0-1 0 0 0,-1 1 0 0 0,1 0 0 0 0,0-1 0 0 0,-1 1 0 0 0,1-1 0 0 0,-1 0 0 0 0,1 1 1 0 0,0-1-1 0 0,-1 1 0 0 0,0-1 0 0 0,1 0 0 0 0,-1 1 0 0 0,1-1 0 0 0,-1 0 0 0 0,0 0 0 0 0,1 1 0 0 0,-1-2-15 0 0,1 1 18 0 0,-1 0-1 0 0,1 0 1 0 0,-1 0-1 0 0,1 0 0 0 0,0 0 1 0 0,-1 0-1 0 0,1 0 1 0 0,0 0-1 0 0,0 0 0 0 0,0 0 1 0 0,0 0-1 0 0,0 0 1 0 0,0 0-1 0 0,0 1 0 0 0,0-1-17 0 0,10-4 161 0 0,-10 5-146 0 0,0 0 0 0 0,1-1-1 0 0,-1 1 1 0 0,0-1-1 0 0,0 1 1 0 0,0-1 0 0 0,0 1-1 0 0,0-1 1 0 0,0 0 0 0 0,0 1-1 0 0,0-1 1 0 0,-1 0-1 0 0,1 0 1 0 0,0 0 0 0 0,0 0-1 0 0,-1 0 1 0 0,1 0-1 0 0,0 0-14 0 0,4-11 142 0 0,1 1 7 0 0,-2 6-54 0 0,2-2 49 0 0,-5 6-142 0 0,1 0 1 0 0,-1-1-1 0 0,0 1 1 0 0,0-1 0 0 0,0 0-1 0 0,0 1 1 0 0,-1-1-1 0 0,1 0 1 0 0,0 0-1 0 0,-1 0 1 0 0,1 1 0 0 0,-1-1-1 0 0,1-1-2 0 0,0-30-4 0 0,-1 30 5 0 0,0-76-1 0 0,0 78 0 0 0,0-1 0 0 0,0 0 0 0 0,0 1 0 0 0,-1-1 0 0 0,1 1 0 0 0,0-1 0 0 0,-1 1 0 0 0,0-1 0 0 0,1 1 0 0 0,-1-1 0 0 0,0 1 0 0 0,1-1 0 0 0,-1 1 0 0 0,-6-12 0 0 0,2-11 0 0 0,0 19-6 0 0,-1 0-38 0 0,3-8-81 0 0,-2-1-70 0 0,-5-1-60 0 0,4 8 85 0 0,-3-8-77 0 0,6 8 80 0 0,1 4 46 0 0,0 0-34 0 0,-1-1-40 0 0,1 0-45 0 0,-1 1-51 0 0,-1-1-57 0 0,0 0 65 0 0,3 3 146 0 0,-1-1-37 0 0,1 1-5 0 0,0 0-37 0 0,0 0-42 0 0,0 0-47 0 0,1 0-52 0 0,-1 1-47 0 0,1-1-43 0 0,-1 1-36 0 0,1 0-139 0 0,0 0-36 0 0,0 0-1443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41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1 7112 0 0,'0'0'157'0'0,"0"0"23"0"0,0 0 13 0 0,0 2-22 0 0,-1 7-112 0 0,0-4-9 0 0,-3 1 72 0 0,-3 1 139 0 0,6-6-17 0 0,0 1-56 0 0,0 0-48 0 0,1 0-39 0 0,-1 0-23 0 0,1 0-34 0 0,1 3 21 0 0,-1-4-14 0 0,1 0 45 0 0,-1 1 21 0 0,0 3 181 0 0,0 1-49 0 0,0-2-42 0 0,0 1-37 0 0,0 5 114 0 0,0 11 203 0 0,0-13-239 0 0,2-3 72 0 0,7 9-25 0 0,-7-10-213 0 0,-2-1 0 0 0,1 1-1 0 0,0 0 1 0 0,-1 0 0 0 0,0-1 0 0 0,0 1 0 0 0,0 1-82 0 0,2 6 196 0 0,4 0 25 0 0,0 3 15 0 0,-4 0-25 0 0,-1-5-121 0 0,1 2 35 0 0,11 27 383 0 0,-6-22-315 0 0,2 2-45 0 0,-2-5-41 0 0,6 7 119 0 0,4 7 102 0 0,-10-11-157 0 0,-1 1 64 0 0,-1-5-82 0 0,14 20 130 0 0,-14-25-224 0 0,2 5 1 0 0,-4-6-10 0 0,1 0 1 0 0,0 0-1 0 0,1-1 1 0 0,3 5-51 0 0,6 5 108 0 0,-12-11-82 0 0,0 0-1 0 0,1 0 1 0 0,-1 0-1 0 0,-1 0 0 0 0,1 0 1 0 0,-1 0-1 0 0,1 3-25 0 0,3 9 98 0 0,6 3-5 0 0,-2-6-21 0 0,-2 2 36 0 0,-5-2-27 0 0,0 3 51 0 0,-3 36 387 0 0,0-28-290 0 0,1-17-179 0 0,0 12 65 0 0,0 3-36 0 0,0-8-17 0 0,0-8-27 0 0,0-2-18 0 0,0-1 0 0 0,-1 1 0 0 0,1-1-1 0 0,-1 1 1 0 0,0-1 0 0 0,0 0 0 0 0,0 1-1 0 0,-1 0-16 0 0,-4 12 82 0 0,1 10 38 0 0,3-20-79 0 0,0-1 0 0 0,-1 1 0 0 0,0-1 0 0 0,0 0 0 0 0,0 0 0 0 0,-1 0-41 0 0,-6 8 112 0 0,0-1 0 0 0,-12 10-112 0 0,8-9 54 0 0,9-9-39 0 0,1-1 0 0 0,0 0 0 0 0,-1 0-1 0 0,1 0 1 0 0,-1 0 0 0 0,0-1 0 0 0,0 0-1 0 0,-2 1-14 0 0,-13 6 70 0 0,12-5-56 0 0,7-3-14 0 0,0 0 0 0 0,-1 0 1 0 0,1 0-1 0 0,-1 0 0 0 0,1 0 0 0 0,-1-1 0 0 0,1 1 0 0 0,-1-1 1 0 0,0 1-1 0 0,1-1 0 0 0,-1 0 0 0 0,1 1 0 0 0,-1-1 0 0 0,0 0 0 0 0,-3-1 2 0 0,3 2-6 0 0,-23 12 60 0 0,24-13-58 0 0,0 1 0 0 0,0-1 0 0 0,0 0 1 0 0,0 0-1 0 0,0 0 0 0 0,0 0 1 0 0,0 0-1 0 0,0 0 0 0 0,-1 0 0 0 0,1 0 1 0 0,0 0-1 0 0,0 0 0 0 0,0 0 0 0 0,0-1 1 0 0,0 1-1 0 0,0 0 0 0 0,0-1 0 0 0,0 1 1 0 0,0-1-1 0 0,0 1 0 0 0,0-1 0 0 0,0 0 1 0 0,0 1-1 0 0,0-1 2 0 0,0 0-10 0 0,-1 0 0 0 0,1 0 0 0 0,-1 0 0 0 0,0 0 0 0 0,1 0 1 0 0,-1 1-1 0 0,0-1 0 0 0,1 1 0 0 0,-1-1 0 0 0,0 1 0 0 0,-1 0 10 0 0,-5-1-180 0 0,2-1-70 0 0,1-1-72 0 0,0 0-74 0 0,1 1 42 0 0,0 0-45 0 0,3 1 83 0 0,-1 0-49 0 0,0 1-43 0 0,1-1-41 0 0,-1 1-175 0 0,0-1-47 0 0,-1-1-775 0 0,1-2-744 0 0,2-5-1238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41.4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10448 0 0,'0'-2'233'0'0,"0"-9"39"0"0,0 11-267 0 0,0 0 0 0 0,0 0 0 0 0,0 0 0 0 0,0 0 0 0 0,0 0 0 0 0,0 0 0 0 0,0 0 0 0 0,0 0 0 0 0,0 0 1 0 0,0-1-1 0 0,0 1 0 0 0,0 0 0 0 0,0 0 0 0 0,0 0 0 0 0,0 0 0 0 0,0 0 0 0 0,0 0 0 0 0,0 0 0 0 0,0 0 0 0 0,0 0 0 0 0,0 0 0 0 0,0-1 0 0 0,1 1 0 0 0,-1 0 0 0 0,0 0 0 0 0,0 0 0 0 0,0 0 0 0 0,0 0 1 0 0,0 0-1 0 0,0 0 0 0 0,0 0 0 0 0,0 0 0 0 0,0 0 0 0 0,0 0 0 0 0,0 0 0 0 0,0 0 0 0 0,0 0 0 0 0,0 0 0 0 0,1 0 0 0 0,-1 0 0 0 0,0 0 0 0 0,0 0 0 0 0,0-1 0 0 0,0 1 0 0 0,0 0 0 0 0,0 0 0 0 0,0 0 1 0 0,0 0-1 0 0,0 0 0 0 0,0 0 0 0 0,1 1 0 0 0,-1-1 0 0 0,0 0 0 0 0,0 0 0 0 0,0 0 0 0 0,0 0 0 0 0,0 0-5 0 0,1 0 17 0 0,0 0 0 0 0,-1 0 0 0 0,1 0 0 0 0,0 0 0 0 0,-1 0 0 0 0,1-1 0 0 0,0 1 1 0 0,-1 0-1 0 0,1 0 0 0 0,0 0 0 0 0,-1-1 0 0 0,1 1 0 0 0,-1 0 0 0 0,1-1 0 0 0,0 1-17 0 0,-1-1 9 0 0,0 1 0 0 0,1-1-1 0 0,-1 1 1 0 0,0-1 0 0 0,0 0 0 0 0,1 1 0 0 0,-1-1-1 0 0,0 0 1 0 0,0 1 0 0 0,0-1 0 0 0,0 0 0 0 0,0 1-1 0 0,0-1 1 0 0,0 0 0 0 0,0 1-9 0 0,0 0 0 0 0,0-3 217 0 0,0 3 58 0 0,0 0 12 0 0,0 0-212 0 0,0 0-109 0 0,0 0-88 0 0,0 0-116 0 0,0 0 67 0 0,0 0-33 0 0,0 0-294 0 0,1 0 59 0 0,-1 0-46 0 0,2 0-583 0 0,2 0-467 0 0,5 0-882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41.7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11256 0 0,'0'0'256'0'0,"0"0"34"0"0,0 0 21 0 0,0 0-35 0 0,0 0-208 0 0,3 0-40 0 0,1-1-22 0 0,1 0 87 0 0,7-6 390 0 0,-8 5-363 0 0,0-1-81 0 0,11 1 356 0 0,-14 2-370 0 0,0 0 0 0 0,0 0 0 0 0,0 0 0 0 0,-1 0 0 0 0,1 0 0 0 0,0 0 0 0 0,0 0 1 0 0,0 0-1 0 0,0-1 0 0 0,-1 1 0 0 0,1 0 0 0 0,0 0 0 0 0,0-1 0 0 0,-1 1 0 0 0,1-1-25 0 0,4-5 137 0 0,-5 5-132 0 0,0 1 0 0 0,1-1 0 0 0,-1 1-1 0 0,0-1 1 0 0,0 1 0 0 0,1 0 0 0 0,-1-1 0 0 0,0 1-1 0 0,1 0 1 0 0,-1-1 0 0 0,0 1 0 0 0,1 0 0 0 0,-1-1-1 0 0,1 1 1 0 0,-1 0 0 0 0,1 0 0 0 0,-1-1-1 0 0,1 1 1 0 0,-1 0 0 0 0,1 0 0 0 0,-1 0 0 0 0,0 0-1 0 0,1 0 1 0 0,-1 0 0 0 0,1 0 0 0 0,-1 0 0 0 0,1 0-1 0 0,-1 0 1 0 0,1 0 0 0 0,-1 0 0 0 0,1 0 0 0 0,0 0-5 0 0,14 0 101 0 0,-1 0-48 0 0,34 0-14 0 0,-15 0 16 0 0,-29 0-7 0 0,-1 0-64 0 0,-1 1-67 0 0,0 0-69 0 0,-1 0-70 0 0,0 0-72 0 0,0 0-75 0 0,-1 1-75 0 0,1-1-60 0 0,0 1-75 0 0,0-1-76 0 0,1 1-78 0 0,2 0-1027 0 0,5-1-1005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41.9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9728 0 0,'0'0'222'0'0,"0"0"30"0"0,0 0 18 0 0,2 0 32 0 0,13-4 191 0 0,-3-5-63 0 0,-11 8-184 0 0,1-1-56 0 0,0 2-49 0 0,0-1-40 0 0,0 1-23 0 0,0 0-34 0 0,3 1 18 0 0,-4-1-12 0 0,0 0 46 0 0,10-1 265 0 0,2-6 49 0 0,-1 1 3 0 0,0 5-46 0 0,-4 0-110 0 0,-2-1-51 0 0,1-2-11 0 0,0-3 29 0 0,-6 7-211 0 0,-1 0 0 0 0,0 0 0 0 0,0-1 1 0 0,1 1-1 0 0,-1 0 0 0 0,0 0 0 0 0,0 0 0 0 0,1-1 0 0 0,-1 1 0 0 0,0 0 0 0 0,1 0 0 0 0,-1 0 0 0 0,0 0 0 0 0,0 0 0 0 0,1 0 0 0 0,-1 0 1 0 0,0 0-1 0 0,1 0 0 0 0,-1 0 0 0 0,0-1 0 0 0,1 2 0 0 0,-1-1 0 0 0,0 0 0 0 0,1 0 0 0 0,-1 0 0 0 0,0 0-13 0 0,2 0-6 0 0,1 0 47 0 0,4 0 103 0 0,12 0 286 0 0,-13 0-350 0 0,-1 0-58 0 0,-3 0-20 0 0,0 0-1 0 0,-1-1 1 0 0,1 1 0 0 0,0 0-1 0 0,-1 0 1 0 0,1-1 0 0 0,-1 1 0 0 0,1-1-1 0 0,-1 0 1 0 0,1 1 0 0 0,-1-1 0 0 0,1 0-1 0 0,0-1-1 0 0,12-4-32 0 0,-1 4-83 0 0,-10 2 15 0 0,7 0 78 0 0,-7 0-39 0 0,1 0-76 0 0,-2 0-21 0 0,1 0-64 0 0,-1 0-73 0 0,0 0-82 0 0,0 0 23 0 0,-1 0-55 0 0,1 0-49 0 0,0 0-43 0 0,-1 0-148 0 0,1 0-43 0 0,1 0-178 0 0,0 0-481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43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191 111 6448 0 0,'0'0'141'0'0,"0"0"23"0"0,0 0 13 0 0,-3 0-19 0 0,0 0-119 0 0,-22 0-46 0 0,21 0 30 0 0,-1 0 45 0 0,1 0 39 0 0,0-1 34 0 0,-3 1 130 0 0,0 0 50 0 0,-11 1 773 0 0,11 1-583 0 0,4 0-291 0 0,1 1-32 0 0,0 1-3 0 0,1 1-89 0 0,-1-5 173 0 0,-10 3-28 0 0,-2 7 32 0 0,11-7-32 0 0,0-1-61 0 0,-2 3-98 0 0,-10 11 209 0 0,11-12-238 0 0,2-2-46 0 0,-2 3 103 0 0,3 2-76 0 0,1-1-8 0 0,-5 2 8 0 0,4-6-25 0 0,0-1-1 0 0,0 0 0 0 0,0 1 0 0 0,0-1 0 0 0,1 1 0 0 0,-1-1 1 0 0,1 1-1 0 0,-1 0 0 0 0,1-1 0 0 0,-1 1 0 0 0,1-1 1 0 0,0 1-1 0 0,0 0 0 0 0,0 0-8 0 0,0-2 4 0 0,0 1 0 0 0,0-1 0 0 0,0 1 0 0 0,0-1 0 0 0,0 1 1 0 0,0-1-1 0 0,0 1 0 0 0,0-1 0 0 0,0 1 0 0 0,0-1 0 0 0,-1 1 0 0 0,1-1 0 0 0,0 1 0 0 0,0-1 1 0 0,0 1-1 0 0,-1-1 0 0 0,1 1 0 0 0,0-1 0 0 0,0 0 0 0 0,-1 1 0 0 0,1-1 0 0 0,0 1 0 0 0,-1-1 1 0 0,1 0-1 0 0,0 1 0 0 0,-1-1 0 0 0,1 0 0 0 0,-1 1 0 0 0,1-1-4 0 0,-8 8 92 0 0,5 7-24 0 0,5 13 90 0 0,5 1-15 0 0,-2-15-104 0 0,-4-10-24 0 0,0-1 0 0 0,0 0 0 0 0,-1 1 0 0 0,1-1 0 0 0,-1 0 0 0 0,0 1 0 0 0,0-1 0 0 0,0 1-15 0 0,1 15 68 0 0,4-4-5 0 0,3 10 106 0 0,1-1 10 0 0,-5-9-98 0 0,1 3 14 0 0,0 5-2 0 0,4-1-52 0 0,1-2 5 0 0,-1 1 0 0 0,6 20-46 0 0,-5-19 68 0 0,-8-19-54 0 0,0-1 0 0 0,-1 1 0 0 0,2-1 1 0 0,-1 1-1 0 0,0-1 0 0 0,0 0 0 0 0,1 0 0 0 0,2 2-14 0 0,6 3 40 0 0,-5-4-5 0 0,0 1 1 0 0,0 0 0 0 0,0 1 0 0 0,3 3-36 0 0,-5-4 39 0 0,0-1 0 0 0,1 0-1 0 0,-1 0 1 0 0,0 0 0 0 0,1-1 0 0 0,0 1 0 0 0,-1-1-1 0 0,1 0 1 0 0,0-1 0 0 0,4 2-39 0 0,14 0 131 0 0,-22-3-108 0 0,1 0 1 0 0,0 0 0 0 0,-1 0-1 0 0,1 0 1 0 0,0 1 0 0 0,-1-1-1 0 0,1 0 1 0 0,0 1 0 0 0,-1 0 0 0 0,1-1-1 0 0,-1 1 1 0 0,1 0 0 0 0,-1 0-1 0 0,1 0-23 0 0,10 5 170 0 0,14-2 90 0 0,-16-5-140 0 0,-1-2 39 0 0,9-5 9 0 0,-15 7-146 0 0,0 0 0 0 0,0 0 0 0 0,0 0 0 0 0,0 1 0 0 0,0-1 0 0 0,0 1 0 0 0,3 0-22 0 0,-5 0 13 0 0,1 0 1 0 0,0 0-1 0 0,-1 0 0 0 0,1 0 1 0 0,0-1-1 0 0,-1 1 0 0 0,1 0 0 0 0,-1-1 1 0 0,1 1-1 0 0,-1-1 0 0 0,1 0 1 0 0,-1 1-1 0 0,1-1 0 0 0,-1 0 0 0 0,1 0 1 0 0,-1 0-1 0 0,1-1-13 0 0,7-4 63 0 0,-2 1-13 0 0,15-9 166 0 0,-16 9-114 0 0,0 0-1 0 0,0 0 0 0 0,0-1 0 0 0,0 1 0 0 0,-1-1 0 0 0,0 0 0 0 0,2-3-101 0 0,5-14 146 0 0,5-17 142 0 0,1-5 6 0 0,-15 40-262 0 0,-1 0 0 0 0,0 0 1 0 0,0 0-1 0 0,0-1 0 0 0,-1 1 0 0 0,1-1 1 0 0,-1 1-1 0 0,-1-1 0 0 0,1 1 0 0 0,-1-5-32 0 0,0 3 48 0 0,1-1 0 0 0,0 0-1 0 0,1 0 1 0 0,-1 1-1 0 0,2-2-47 0 0,-1 2 36 0 0,0-1-1 0 0,-1 0 0 0 0,0 0 1 0 0,0 1-1 0 0,0-2-35 0 0,-1-7 44 0 0,0 9-19 0 0,1-1 0 0 0,-2 0 0 0 0,1 0 0 0 0,-1 1 0 0 0,-1-2-25 0 0,-8-23 67 0 0,7 19-57 0 0,3 10-4 0 0,-1 1-1 0 0,1 0 1 0 0,-1-1-1 0 0,1 1 1 0 0,-1 0-1 0 0,0 0 1 0 0,0 0 0 0 0,0-1-1 0 0,0 1 1 0 0,0 0-1 0 0,0 0 1 0 0,-1 0-1 0 0,1 1 1 0 0,-1-1-1 0 0,0 0-5 0 0,0 0 5 0 0,1 0 0 0 0,-1 0 0 0 0,1 0 0 0 0,-1 0 0 0 0,1 0 0 0 0,0-1 0 0 0,0 1 0 0 0,0 0 0 0 0,0-1 0 0 0,0 1 1 0 0,0-1-1 0 0,1 1 0 0 0,-1-1-5 0 0,1 1 3 0 0,-1-1 1 0 0,1 1-1 0 0,-1-1 1 0 0,0 1 0 0 0,0 0-1 0 0,0-1 1 0 0,0 1-1 0 0,0 0 1 0 0,-1 0 0 0 0,1 0-1 0 0,-1 0 1 0 0,1 0-1 0 0,-1 0-3 0 0,-93-93 0 0 0,91 91 0 0 0,0 1 0 0 0,-1 0 0 0 0,1 0 0 0 0,-1 0 0 0 0,0 1 0 0 0,0-1 0 0 0,0 1 0 0 0,-1 0 0 0 0,-14-7 0 0 0,-12-7-16 0 0,24 11-17 0 0,-4-2-9 0 0,-2 6-29 0 0,8 1 73 0 0,-46 0-110 0 0,52 0 107 0 0,0 0-1 0 0,0 0 0 0 0,0 0 1 0 0,0 0-1 0 0,0 0 0 0 0,0 0 1 0 0,0 0-1 0 0,0 0 0 0 0,-1 0 1 0 0,1 0-1 0 0,0 0 0 0 0,0 0 1 0 0,0 0-1 0 0,0 0 0 0 0,0 0 0 0 0,0 0 1 0 0,0 0-1 0 0,0 0 0 0 0,0 0 1 0 0,0 0-1 0 0,-1 0 0 0 0,1 0 1 0 0,0 0-1 0 0,0 0 0 0 0,0 0 1 0 0,0 0-1 0 0,0 0 0 0 0,0 0 1 0 0,0 0-1 0 0,0 0 0 0 0,0 0 1 0 0,0 0-1 0 0,0 0 0 0 0,0 1 0 0 0,0-1 1 0 0,0 0-1 0 0,0 0 0 0 0,0 0 1 0 0,0 0-1 0 0,-1 0 0 0 0,1 0 1 0 0,0 0-1 0 0,0 0 0 0 0,0 0 1 0 0,0 0-1 0 0,0 0 0 0 0,0 1 1 0 0,0-1-1 0 0,0 0 0 0 0,0 0 1 0 0,0 0-1 0 0,0 0 0 0 0,0 0 1 0 0,1 0-1 0 0,-1 0 0 0 0,0 0 0 0 0,0 0 2 0 0,0 11-100 0 0,0-11 99 0 0,0 0-1 0 0,0 0 0 0 0,0 0 1 0 0,0 0-1 0 0,0 0 0 0 0,0 1 1 0 0,0-1-1 0 0,0 0 0 0 0,0 0 1 0 0,0 0-1 0 0,0 0 0 0 0,0 0 1 0 0,0 0-1 0 0,0 0 0 0 0,0 0 0 0 0,0 0 1 0 0,0 0-1 0 0,0 1 0 0 0,0-1 1 0 0,0 0-1 0 0,0 0 0 0 0,0 0 1 0 0,0 0-1 0 0,0 0 0 0 0,0 0 1 0 0,-1 0-1 0 0,1 0 0 0 0,0 0 1 0 0,0 0-1 0 0,0 0 0 0 0,0 0 1 0 0,0 0-1 0 0,0 1 0 0 0,0-1 1 0 0,0 0-1 0 0,0 0 0 0 0,0 0 0 0 0,0 0 1 0 0,0 0-1 0 0,-1 0 0 0 0,1 0 1 0 0,0 0-1 0 0,0 0 0 0 0,0 0 1 0 0,0 0-1 0 0,0 0 0 0 0,0 0 1 0 0,0 0-1 0 0,0 0 0 0 0,0 0 1 0 0,0 0-1 0 0,-1 0 0 0 0,1 0 1 0 0,0 0-1 0 0,0 0 0 0 0,0 0 0 0 0,0 0 2 0 0,-19 0-136 0 0,14 0 71 0 0,0 0-38 0 0,5 0-1 0 0,0 0-9 0 0,0 2-38 0 0,0 9-10 0 0,0-9-6 0 0,0-2-22 0 0,0 0-90 0 0,0 0-38 0 0,0 0-10 0 0,0 0 120 0 0,0 0 38 0 0,0 0-40 0 0,0 0-159 0 0,0 0-297 0 0,0 0-20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49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0 6992 0 0,'0'0'157'0'0,"0"0"23"0"0,0 0 12 0 0,-3 0-27 0 0,-4 2-133 0 0,1 4-33 0 0,0 0 13 0 0,-1-4 41 0 0,5-2 49 0 0,1 3 115 0 0,1-3-190 0 0,0 1 0 0 0,0 0 1 0 0,0 0-1 0 0,0-1 0 0 0,-1 1 0 0 0,1 0 0 0 0,0-1 0 0 0,0 1 1 0 0,-1 0-1 0 0,1-1 0 0 0,-1 1 0 0 0,1 0 0 0 0,-1-1 0 0 0,1 1 1 0 0,0-1-1 0 0,-1 1 0 0 0,0-1 0 0 0,1 1 0 0 0,-1-1 0 0 0,1 1 1 0 0,-1-1-1 0 0,0 0 0 0 0,1 1 0 0 0,-1-1 0 0 0,0 0 0 0 0,1 0 1 0 0,-1 1-28 0 0,-8 4 272 0 0,1 4-63 0 0,3 4 104 0 0,-5-8-32 0 0,3 5-25 0 0,-2 12 42 0 0,5-10-153 0 0,0 4 74 0 0,-7 3 65 0 0,10-17-256 0 0,-1 1 19 0 0,0-1 0 0 0,1 1 0 0 0,-1 0 0 0 0,1 0 0 0 0,-1 1 0 0 0,1 0-47 0 0,-2 6 141 0 0,3 3 58 0 0,-2 5-50 0 0,-4 9 25 0 0,4-19-107 0 0,0 0 0 0 0,0 0-1 0 0,1 0 1 0 0,0 5-67 0 0,1 1 118 0 0,0-1-41 0 0,0 38 86 0 0,0-49-155 0 0,0 0 0 0 0,0 0 0 0 0,0-1 0 0 0,0 1 1 0 0,1 0-1 0 0,-1-1 0 0 0,1 1 0 0 0,-1-1 0 0 0,1 1 0 0 0,-1 0 0 0 0,1-1 0 0 0,0 1 0 0 0,0-1 0 0 0,0 1-8 0 0,5 10 70 0 0,-5 5 38 0 0,-1-3 8 0 0,4 0 80 0 0,23 18 275 0 0,-23-23-339 0 0,-4-7-117 0 0,1-1 0 0 0,-1 0 0 0 0,1 0 0 0 0,-1 1 0 0 0,1-1 0 0 0,0 0 0 0 0,-1 0 1 0 0,1 0-1 0 0,0 0 0 0 0,0 0 0 0 0,0 0 0 0 0,0 0 0 0 0,-1 0 0 0 0,1 0 0 0 0,0-1 0 0 0,1 1 0 0 0,-1 0 1 0 0,1 0-16 0 0,12 1 148 0 0,2-1 97 0 0,18-2 247 0 0,-32 0-450 0 0,0 1-1 0 0,0-1 1 0 0,1 0 0 0 0,-1 0 0 0 0,0 0-1 0 0,0 0 1 0 0,0 0 0 0 0,0 0 0 0 0,0 0-1 0 0,0 0 1 0 0,0-1 0 0 0,-1 1 0 0 0,2-2-42 0 0,12-10 389 0 0,-8 10-215 0 0,-2-1-36 0 0,0-1 20 0 0,0 0-40 0 0,8-7 136 0 0,13 2 178 0 0,-21 5-339 0 0,-1 0 0 0 0,1 0 0 0 0,-1 0 0 0 0,0 0 0 0 0,0 0 0 0 0,-1-1 0 0 0,1 0-93 0 0,5-11 165 0 0,-4 5-54 0 0,2-6 86 0 0,-1-1-47 0 0,8-17 47 0 0,7-17-12 0 0,-20 49-157 0 0,0 0 0 0 0,-1 1 0 0 0,1-1 0 0 0,-1 1 0 0 0,1-1 0 0 0,-1 0 0 0 0,0 1 0 0 0,-1-1 0 0 0,1-1-28 0 0,-1-5 107 0 0,-1-5 124 0 0,-3 6-35 0 0,-1-4 2 0 0,3 0-48 0 0,-1-2-15 0 0,-7-1-100 0 0,-2 0-35 0 0,11 14 0 0 0,1-1 0 0 0,0 1 0 0 0,0 0 0 0 0,-1 0 0 0 0,1 0-1 0 0,-1 0 1 0 0,0 0 0 0 0,0 0 0 0 0,0 1 0 0 0,1-1 0 0 0,-2 0 0 0 0,-6-6-9 0 0,-2-5-34 0 0,-13 8 22 0 0,9-2-5 0 0,4 2-28 0 0,1 1-70 0 0,-1 0-135 0 0,6 2 126 0 0,0-1-39 0 0,1 2 25 0 0,0 0-32 0 0,-4 0-211 0 0,4 0 146 0 0,0 1-38 0 0,-12 0-786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48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0 6000 0 0,'0'3'174'0'0,"-2"10"-7"0"0,-3-5-130 0 0,4-7-37 0 0,0 1 0 0 0,0-1 0 0 0,0 1 0 0 0,0-1-1 0 0,1 1 1 0 0,-1-1 0 0 0,1 1 0 0 0,-1-1 0 0 0,1 1 0 0 0,-1 0-1 0 0,1-1 1 0 0,0 1 0 0 0,0-1 0 0 0,0 1 0 0 0,0 16 54 0 0,0 0 101 0 0,0 0 91 0 0,0 0 78 0 0,0-2 2 0 0,0-1 41 0 0,0 16 468 0 0,0-11-239 0 0,0 61 1880 0 0,0-60-1867 0 0,0 0-58 0 0,0 1-65 0 0,0-1-97 0 0,0-1-116 0 0,0-9-186 0 0,0-1-36 0 0,0-1 203 0 0,1-1-58 0 0,1 0-20 0 0,2 1 16 0 0,2 7 77 0 0,-5 3 69 0 0,-1-15-280 0 0,0-1 0 0 0,0 0-1 0 0,0 1 1 0 0,1-1 0 0 0,-1 0-1 0 0,1 1 1 0 0,0-1 0 0 0,0 1-58 0 0,2 4 91 0 0,0 1 0 0 0,-1 0 0 0 0,0 0 0 0 0,0 5-91 0 0,-1 15 245 0 0,-1-19-191 0 0,-1-6-35 0 0,1-1-1 0 0,0 1 1 0 0,0 0-1 0 0,0-1 1 0 0,0 1-1 0 0,1 0 1 0 0,0-1 0 0 0,-1 1-1 0 0,2 1-18 0 0,0 1 13 0 0,8 29 124 0 0,-9-16-110 0 0,-1 15-41 0 0,0-30 6 0 0,0 0 1 0 0,0 0-1 0 0,1 0 1 0 0,-1 0-1 0 0,2 3 8 0 0,-2-6-217 0 0,1 1 77 0 0,-1-1 69 0 0,1 1 59 0 0,0-1 62 0 0,0 1 54 0 0,1 2 373 0 0,-1-2-222 0 0,0 0-145 0 0,0-1-76 0 0,0 0-67 0 0,-1 0-56 0 0,1 1-65 0 0,-1-1-74 0 0,0 0-80 0 0,1 0-18 0 0,-1 0-66 0 0,0 0-72 0 0,0 0-77 0 0,1 1-82 0 0,-1-1-85 0 0,0 0-91 0 0,0 1-96 0 0,0-2-1131 0 0,0 0-1149 0 0</inkml:trace>
  <inkml:trace contextRef="#ctx0" brushRef="#br0" timeOffset="294.15">1 505 7848 0 0,'0'0'232'0'0,"0"-3"-14"0"0,0-3-146 0 0,0 2 35 0 0,0 2 110 0 0,2 1 249 0 0,-1 1-429 0 0,-1 0 1 0 0,1 0-1 0 0,-1 0 1 0 0,1 0-1 0 0,-1 0 1 0 0,0 0-1 0 0,1 0 1 0 0,-1 0-1 0 0,1 0 1 0 0,-1 0-1 0 0,1 0 1 0 0,-1 0 0 0 0,0-1-1 0 0,1 1 1 0 0,-1 0-1 0 0,0 0 1 0 0,1 0-1 0 0,-1-1 1 0 0,0 1-1 0 0,1 0 1 0 0,-1 0-1 0 0,0-1 1 0 0,1 1-1 0 0,-1 0 1 0 0,0-1-1 0 0,0 1 1 0 0,1 0-1 0 0,-1-1 1 0 0,0 1-1 0 0,0-1 1 0 0,1 1-38 0 0,3-7 645 0 0,2 4-189 0 0,-1 1-43 0 0,-3-4-75 0 0,1 1-52 0 0,5 0 126 0 0,9-4 53 0 0,-13 7-317 0 0,5-2 162 0 0,0 0-83 0 0,2 1-37 0 0,3-1-8 0 0,3-2 5 0 0,-1 1 4 0 0,-1-1-1 0 0,2 4-37 0 0,79 2 369 0 0,-55 0-352 0 0,-18 0-111 0 0,-1 0-33 0 0,1 0-41 0 0,0 0-46 0 0,-4 0-30 0 0,0 0-41 0 0,0 0-44 0 0,0 0-49 0 0,0 0-51 0 0,0 0-57 0 0,1 0-59 0 0,-1 0-63 0 0,-16 0 118 0 0,0 0-51 0 0,1 0-44 0 0,-1 0-40 0 0,0 0-138 0 0,1 0-38 0 0,1 0-168 0 0,2 0-450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51.1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6824 0 0,'0'0'149'0'0,"0"0"23"0"0,0 3 13 0 0,0 2-88 0 0,0 2-36 0 0,-1 8-17 0 0,0-12-44 0 0,1 1-1 0 0,0-1 1 0 0,0 0-1 0 0,1 0 1 0 0,-1 1-1 0 0,1-1 1 0 0,0 0-1 0 0,-1 0 1 0 0,2 1 0 0 0,3 5 6 0 0,-2-5 35 0 0,-1 2 47 0 0,0 0 65 0 0,-1 1 80 0 0,2 7 238 0 0,2-4-84 0 0,0-2-109 0 0,3 8 341 0 0,3 7 175 0 0,-1 0-27 0 0,-2-7-194 0 0,-3-6-331 0 0,-2-2-39 0 0,-2-5-134 0 0,0 0-1 0 0,0 0 1 0 0,0 1-1 0 0,-1-1 0 0 0,1 0 1 0 0,-1 0-1 0 0,0 2-68 0 0,3 11 376 0 0,2-5-80 0 0,0-4-109 0 0,0 3 39 0 0,0-1-59 0 0,1 4 45 0 0,-5-11-162 0 0,0 0 1 0 0,-1 1-1 0 0,1-1 0 0 0,-1 0 0 0 0,1 0 0 0 0,-1 1 0 0 0,0-1 0 0 0,0 2-50 0 0,0 21 448 0 0,-1-9-79 0 0,1-13-295 0 0,0 1 36 0 0,0 8 341 0 0,0-8-293 0 0,0 0-70 0 0,0-2-111 0 0,0 1 171 0 0,0-1-11 0 0,0 9-2 0 0,0-9-7 0 0,0-2-7 0 0,0 0-1 0 0,0 0 6 0 0,0 0 22 0 0,-7 0 61 0 0,0 1-53 0 0,0-2-60 0 0,2 0-59 0 0,2 0-57 0 0,-3-10 36 0 0,-4 6 59 0 0,-4-20 35 0 0,12 21-97 0 0,1 0-6 0 0,0 0 1 0 0,0 0 0 0 0,0 0 0 0 0,1 0-1 0 0,-1 0 1 0 0,1 0 0 0 0,0 0-1 0 0,0 0 1 0 0,1 0 0 0 0,0-2-8 0 0,0-14-3 0 0,-1-40 3 0 0,0 58-2 0 0,0 0-1 0 0,0 1 1 0 0,0-1-1 0 0,1 1 0 0 0,-1-1 1 0 0,0 0-1 0 0,1 1 1 0 0,0-1-1 0 0,-1 1 0 0 0,1-1 1 0 0,0 1-1 0 0,0-1 1 0 0,0 1-1 0 0,0-1 3 0 0,4-6-24 0 0,-1-2 9 0 0,-3 8 8 0 0,0-1 0 0 0,1 1 0 0 0,-1 0 0 0 0,0 0 0 0 0,0 0 0 0 0,1 0 0 0 0,0 0 0 0 0,-1 0 0 0 0,1 0 7 0 0,6-6-12 0 0,-5 5 1 0 0,1 0 0 0 0,-1 0-1 0 0,0-1 1 0 0,0 1-1 0 0,-1-1 1 0 0,1 0 11 0 0,-2 2-1 0 0,1-1 0 0 0,-1 1 0 0 0,1-1 0 0 0,0 1 0 0 0,-1 0-1 0 0,1 0 1 0 0,0-1 0 0 0,0 2 0 0 0,0-1 0 0 0,1 0 0 0 0,-1 0 0 0 0,0 1 0 0 0,1-1 1 0 0,20-16 0 0 0,-19 15 0 0 0,-1 0 0 0 0,1 0 0 0 0,0 1 0 0 0,0 0 0 0 0,0-1 0 0 0,1 2 0 0 0,-1-1 0 0 0,2 0 0 0 0,16-9 0 0 0,-13 5 0 0 0,-8 5 0 0 0,0 0 0 0 0,1 0 0 0 0,-1 0 0 0 0,0 0 0 0 0,1 1 0 0 0,-1-1 0 0 0,1 0 0 0 0,-1 1 0 0 0,1-1 0 0 0,0 1 0 0 0,-1-1 0 0 0,1 1 0 0 0,-1 0 0 0 0,1 0 0 0 0,0-1 0 0 0,-1 1 0 0 0,2 0 0 0 0,3 0-6 0 0,-1-1 0 0 0,1 0 0 0 0,0 0 0 0 0,-1 0 0 0 0,4-2 6 0 0,-4 1-10 0 0,1 0 0 0 0,-1 1 0 0 0,1 0 0 0 0,0 0 0 0 0,3 0 10 0 0,13 3-64 0 0,-9 4 47 0 0,-11-5 18 0 0,0 0-1 0 0,0 0 0 0 0,1 0 0 0 0,-1 0 0 0 0,0 0 0 0 0,1-1 0 0 0,-1 1 0 0 0,0-1 0 0 0,1 0 0 0 0,-1 0 0 0 0,1 1 0 0 0,0-2 0 0 0,0 2 0 0 0,0-1 0 0 0,1 0 0 0 0,-1 1 0 0 0,0 0 0 0 0,0-1 0 0 0,0 1 0 0 0,1 1 0 0 0,-1-1 0 0 0,2 1 0 0 0,5 3 0 0 0,-7-4 0 0 0,0-1 0 0 0,-1 1 0 0 0,1 0 0 0 0,-1 0 0 0 0,0-1 0 0 0,1 2 0 0 0,-1-1 0 0 0,0 0 0 0 0,0 0 0 0 0,0 1 0 0 0,1-1 0 0 0,-2 1 0 0 0,1 0 0 0 0,1 0 0 0 0,12 11 0 0 0,-10-10 0 0 0,-4-3 0 0 0,0 0 0 0 0,-1 0 0 0 0,1 1 0 0 0,-1-1 0 0 0,1 0 0 0 0,0 1 0 0 0,-1-1 0 0 0,1 0 0 0 0,-1 1 0 0 0,1-1 0 0 0,-1 1 0 0 0,1-1 0 0 0,-1 1 0 0 0,1-1 0 0 0,-1 1 0 0 0,0 0 0 0 0,1-1 0 0 0,-1 1 0 0 0,0-1 0 0 0,1 1 0 0 0,-1 0 0 0 0,0 0 0 0 0,3 4 0 0 0,10 10 0 0 0,-9-9 0 0 0,1-1 0 0 0,-2 1 0 0 0,1 0 0 0 0,0 0 0 0 0,-1 0 0 0 0,0 1 0 0 0,0-1 0 0 0,-1 9 0 0 0,-2-13 3 0 0,1 0-1 0 0,-1 0 1 0 0,0 0-1 0 0,1-1 0 0 0,-1 1 1 0 0,0 0-1 0 0,1 0 0 0 0,0-1 1 0 0,0 1-1 0 0,-1-1 0 0 0,1 1 1 0 0,0 0-1 0 0,0-1-2 0 0,0 1 4 0 0,0-1 0 0 0,0 1-1 0 0,0-1 1 0 0,0 1 0 0 0,-1 0-1 0 0,1-1 1 0 0,0 1 0 0 0,-1 0-1 0 0,0 0 1 0 0,1-1 0 0 0,-1 1-1 0 0,0 0 1 0 0,0 0-4 0 0,0 95 233 0 0,0 11-233 0 0,0-101-70 0 0,0-1 59 0 0,0 16 150 0 0,0-13-123 0 0,0-4-53 0 0,0 0-49 0 0,0 1-75 0 0,0-1-83 0 0,0 1-99 0 0,0-1-113 0 0,0-4 188 0 0,0-1-43 0 0,0 1-37 0 0,0-1-35 0 0,1 1-249 0 0,-1 0-56 0 0,1-1-46 0 0,0 1-32 0 0,1 2-619 0 0,2 0-46 0 0,3 5-1249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28.7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5960 0 0,'0'0'132'0'0,"0"0"17"0"0,0 0 12 0 0,0 0 51 0 0,0 0-78 0 0,0 0 108 0 0,0 0 202 0 0,0 0 18 0 0,0 0-20 0 0,0 0-88 0 0,0 0-40 0 0,0 0-8 0 0,0 0-1 0 0,0 0 6 0 0,0 0 1 0 0,0 0 0 0 0,0 0 0 0 0,0 0 0 0 0,0 2 0 0 0,0-1-341 0 0,0 0 46 0 0,0 3 121 0 0,0-1 39 0 0,0 6 299 0 0,0-6-335 0 0,0 0-36 0 0,0-1-68 0 0,0 1 173 0 0,2 0 0 0 0,5 5-85 0 0,-2 8 130 0 0,-4 17 202 0 0,-1-30-423 0 0,1 10 53 0 0,1-1-35 0 0,6 18-8 0 0,-5-24-36 0 0,-3-4 1 0 0,1 1 1 0 0,-1 0 0 0 0,1-1 0 0 0,-1 1 0 0 0,0 0-1 0 0,0 0 1 0 0,0 0 0 0 0,0 1-10 0 0,0-2 7 0 0,-1 0 0 0 0,1-1-1 0 0,0 1 1 0 0,0 0 0 0 0,0 0 0 0 0,1 0 0 0 0,-1 0-1 0 0,0 0 1 0 0,1-1 0 0 0,-1 1 0 0 0,2 2-7 0 0,0-1 9 0 0,0 1-1 0 0,-1 0 1 0 0,1 0 0 0 0,-1 0 0 0 0,1 1 0 0 0,-1-1-1 0 0,0 2-8 0 0,0 6 55 0 0,-1 5 45 0 0,0 3 29 0 0,0 22 105 0 0,0-25-118 0 0,0-16-106 0 0,0 1 1 0 0,0 0 0 0 0,0-1-1 0 0,1 1 1 0 0,-1-1 0 0 0,1 1-1 0 0,-1-1 1 0 0,1 1 0 0 0,-1 0-1 0 0,1-1 1 0 0,0 0 0 0 0,0 1-1 0 0,0 0-10 0 0,0 0 12 0 0,0 0 0 0 0,0-1 0 0 0,0 1 0 0 0,0 0 0 0 0,0 0 0 0 0,-1-1-1 0 0,1 1 1 0 0,0 0 0 0 0,-1 0 0 0 0,0 0 0 0 0,0 0 0 0 0,1 0 0 0 0,-1 2-12 0 0,-1 4 43 0 0,0 14 53 0 0,5-8 16 0 0,1-6-51 0 0,-4-6-47 0 0,0-1 0 0 0,0 0-1 0 0,0 1 1 0 0,0-1 0 0 0,-1 1 0 0 0,1-1 0 0 0,0 1-1 0 0,-1 0 1 0 0,0-1 0 0 0,1 1 0 0 0,-1 0 0 0 0,0-1-1 0 0,0 1 1 0 0,0 0-14 0 0,0 14 123 0 0,0 2 50 0 0,-1 2 61 0 0,1 0 44 0 0,1 16 379 0 0,-3-33-523 0 0,-9 7 22 0 0,9-7 10 0 0,2-3 2 0 0,0 0-17 0 0,0 0-70 0 0,0 0-17 0 0,0 0 0 0 0,0 0 0 0 0,0 0-28 0 0,0 0-108 0 0,0 0-10 0 0,0 0 36 0 0,0 0 112 0 0,0 0 15 0 0,0 0-36 0 0,0 0-110 0 0,0 0-16 0 0,0 0 10 0 0,0 0-53 0 0,0 0-102 0 0,0 0-252 0 0,-3-3-452 0 0,-7-7-44 0 0,7 7-8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51.4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81 12496 0 0,'0'0'281'0'0,"0"0"40"0"0,3-2 22 0 0,11-8-28 0 0,-7 7-250 0 0,1 3-34 0 0,-8 0-31 0 0,1 0 0 0 0,-1 0 1 0 0,1 0-1 0 0,-1 0 1 0 0,1 0-1 0 0,-1 0 1 0 0,1 0-1 0 0,-1 0 1 0 0,1 0-1 0 0,-1 0 0 0 0,1 0 1 0 0,-1 0-1 0 0,1 0 1 0 0,-1-1-1 0 0,1 1 1 0 0,-1 0-1 0 0,1 0 1 0 0,-1 0-1 0 0,1-1 0 0 0,-1 1 1 0 0,0 0-1 0 0,1-1 1 0 0,-1 1-1 0 0,0 0 1 0 0,1-1-1 0 0,-1 1 1 0 0,0 0-1 0 0,1-1 0 0 0,-1 1 1 0 0,0-1-1 0 0,1 1 1 0 0,-1-1-1 0 0,4-6-2 0 0,1 4 18 0 0,1 0 36 0 0,1-1 38 0 0,0 1 40 0 0,-3 1 18 0 0,28-4 848 0 0,-24 2-754 0 0,2-2 38 0 0,3 3-52 0 0,0 3-93 0 0,-2 0-37 0 0,-7-1-63 0 0,0 1 0 0 0,0-1 0 0 0,0 0 0 0 0,0 0 0 0 0,0 0-1 0 0,-1-1 1 0 0,1 0 0 0 0,0 1 0 0 0,0-2-35 0 0,1 2 11 0 0,0 0-1 0 0,-1 0 1 0 0,1 0 0 0 0,0 1 0 0 0,0-1 0 0 0,0 1 0 0 0,-1 0-1 0 0,1 1 1 0 0,3 0-11 0 0,2-1-3 0 0,0 0 3 0 0,-8 0-1 0 0,0 0 0 0 0,0 0 0 0 0,0 0 0 0 0,0 0 0 0 0,0 0 1 0 0,0 0-1 0 0,0 1 0 0 0,0-1 0 0 0,0 1 0 0 0,0-1 0 0 0,0 1 1 0 0,1 0-117 0 0,-1 1 39 0 0,3 0 22 0 0,-1 0 105 0 0,6 1 205 0 0,-6-2-224 0 0,-1 0-63 0 0,0-1-67 0 0,0 0-80 0 0,0 1-96 0 0,-1-1 11 0 0,1 0-63 0 0,0 0-67 0 0,-1 0-74 0 0,1 0-79 0 0,0 0-85 0 0,1 0-90 0 0,-1 0-96 0 0,4 0-1185 0 0,2 0-1142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3:51.9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17 11376 0 0,'0'0'256'0'0,"0"0"34"0"0,0 0 21 0 0,-3-3-35 0 0,-7-8-113 0 0,8 9-47 0 0,1 2 122 0 0,1 0 218 0 0,0 0 22 0 0,0 0-202 0 0,0 0-124 0 0,0 0-45 0 0,0 0-4 0 0,0 0 16 0 0,0 0-20 0 0,0 31 454 0 0,0 0-74 0 0,0 0-65 0 0,0 0-56 0 0,0 26 195 0 0,0 102 689 0 0,0-125-940 0 0,0-1 43 0 0,-2-14-147 0 0,-4-3-62 0 0,0-1-3 0 0,4 4 59 0 0,2 16 49 0 0,0 3 92 0 0,0 1 64 0 0,0 0 36 0 0,0 52 633 0 0,0-39-459 0 0,0-49-534 0 0,0-3 14 0 0,0 0-8 0 0,0 0-11 0 0,0 0-38 0 0,0 0-44 0 0,0 0-46 0 0,0 0-83 0 0,0 0-121 0 0,0 0-7 0 0,0 0 77 0 0,0 0-28 0 0,0 0-121 0 0,0 0 21 0 0,0 0-34 0 0,0 0-932 0 0,0 0-51 0 0,0 0-5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13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80 7248 0 0,'0'0'209'0'0,"0"-3"-5"0"0,0-5-129 0 0,0 5-9 0 0,0 1 95 0 0,0 2 182 0 0,-2-3 305 0 0,-9-7 22 0 0,8 7-29 0 0,3 3-128 0 0,0 0-53 0 0,0 0-10 0 0,0 0-40 0 0,0 0-266 0 0,0 0-36 0 0,0 0 68 0 0,0 0-14 0 0,0 0-8 0 0,3 3-20 0 0,9 15 35 0 0,-10-14-128 0 0,0 0-1 0 0,0 0 1 0 0,1 0 0 0 0,0 0 0 0 0,2 2-41 0 0,4 6 104 0 0,8 18 208 0 0,-14-24-261 0 0,3 7 86 0 0,-2-1-44 0 0,4 10 54 0 0,-1-7-3 0 0,-2 1 0 0 0,0-1 1 0 0,0 1-1 0 0,-2 1-144 0 0,1-1 122 0 0,3 15 146 0 0,-5-21-153 0 0,0 1-1 0 0,1-1 1 0 0,2 4-115 0 0,5 18 269 0 0,-5-5-48 0 0,-2-7-87 0 0,12 41 276 0 0,-9-35-266 0 0,-1-3-35 0 0,-2-10-27 0 0,6 27 183 0 0,-5-26-130 0 0,1 3 63 0 0,6 25 144 0 0,-9-7-81 0 0,-2-28-212 0 0,0-5-35 0 0,0 0 1 0 0,0 0 0 0 0,0 0 0 0 0,0 1 0 0 0,0-1 0 0 0,1 0 0 0 0,-1 0 0 0 0,0 0 0 0 0,1 0-1 0 0,0 1-14 0 0,4 5 46 0 0,-4-6-38 0 0,0-1 1 0 0,0 0-1 0 0,0 1 0 0 0,-1-1 0 0 0,1 1 0 0 0,0-1 0 0 0,-1 1 0 0 0,1 0 1 0 0,-1-1-1 0 0,1 1 0 0 0,-1 0 0 0 0,0-1 0 0 0,0 1 0 0 0,0 0-8 0 0,0 10 42 0 0,0 1-12 0 0,0 9 57 0 0,0-9 1 0 0,0-10-9 0 0,0-3-13 0 0,0 0 1 0 0,0 0 10 0 0,0 0 3 0 0,0 0 0 0 0,-2-9-3 0 0,-2 5-74 0 0,-3-2-3 0 0,6 4 40 0 0,0 0-45 0 0,1-5-101 0 0,0 5 67 0 0,0 1 1 0 0,0-1-1 0 0,0 0 1 0 0,-1 1-1 0 0,1-1 1 0 0,0 0-1 0 0,-1 1 0 0 0,1-1 1 0 0,-1 0 38 0 0,-5-10-161 0 0,-1 0-58 0 0,0 0-52 0 0,1 0-44 0 0,3 7 120 0 0,2-1 33 0 0,0-3-31 0 0,1 1 41 0 0,-1-8-163 0 0,-4 0-38 0 0,0 4 35 0 0,2-10-108 0 0,3 14 253 0 0,-1 1 1 0 0,0 0-1 0 0,0-1 1 0 0,-1 1 0 0 0,0-2 172 0 0,-5-20-529 0 0,5 6 145 0 0,3 6 136 0 0,-1-12-163 0 0,-1 14 163 0 0,-1 0-43 0 0,-3-1-11 0 0,3 9 153 0 0,0 1 1 0 0,1-1 0 0 0,-1 0-1 0 0,2 1 1 0 0,-1-1 0 0 0,1 0 148 0 0,-1-6-232 0 0,0 1 43 0 0,-1-1 4 0 0,-2-5-46 0 0,0 1 5 0 0,1 4 47 0 0,2 1-4 0 0,1 0-40 0 0,0-12 76 0 0,0 0-52 0 0,0-52-609 0 0,0 44 495 0 0,0-1 83 0 0,0 17 166 0 0,0 0 41 0 0,0 0 23 0 0,2 0 16 0 0,0 14-2 0 0,-1 0 0 0 0,0 0 0 0 0,1 0 0 0 0,-1 0 1 0 0,1 0-1 0 0,-1 0 0 0 0,1 0 0 0 0,0 0 0 0 0,0 1 0 0 0,0-1 0 0 0,0 1 1 0 0,0-1-1 0 0,0 1 0 0 0,1 0 0 0 0,-1 0 0 0 0,0 0 0 0 0,0 0 1 0 0,1 0-1 0 0,-1 1 0 0 0,1-1 0 0 0,1 1-14 0 0,-3 0 6 0 0,0 0-1 0 0,-1 0 0 0 0,1 0 1 0 0,0 0-1 0 0,-1 0 1 0 0,1-1-1 0 0,0 1 1 0 0,-1 0-1 0 0,1 0 1 0 0,0 0-1 0 0,-1-1 1 0 0,1 1-1 0 0,-1 0 0 0 0,1 0 1 0 0,0-1-1 0 0,-1 1 1 0 0,1-1-1 0 0,-1 1 1 0 0,1 0-1 0 0,-1-1 1 0 0,1 1-1 0 0,-1-1 0 0 0,1 0 1 0 0,-1 1-1 0 0,0-1 1 0 0,1 1-6 0 0,-1-1 6 0 0,1 0 0 0 0,-1 1 0 0 0,0-1 0 0 0,1 1 0 0 0,-1-1-1 0 0,1 1 1 0 0,-1-1 0 0 0,1 1 0 0 0,-1 0 0 0 0,1-1 0 0 0,0 1 0 0 0,-1-1 0 0 0,1 1 0 0 0,-1 0 0 0 0,1 0 0 0 0,0-1 0 0 0,-1 1 0 0 0,1 0 0 0 0,0 0-1 0 0,-1 0 1 0 0,1 0 0 0 0,0 0 0 0 0,-1 0 0 0 0,1 0 0 0 0,0 0 0 0 0,0 0-6 0 0,46 0 458 0 0,-27 0-287 0 0,-7 0-93 0 0,-1 0-52 0 0,-11 0-18 0 0,1 0 0 0 0,0 0 0 0 0,-1 0 0 0 0,1 0 1 0 0,0 1-1 0 0,-1-1 0 0 0,1 0 0 0 0,-1 1 0 0 0,1 0 0 0 0,-1-1 0 0 0,1 1 0 0 0,-1 0 0 0 0,1 0 0 0 0,-1-1 0 0 0,1 1 0 0 0,-1 0 0 0 0,0 1 0 0 0,0-1 0 0 0,0 0 0 0 0,2 1-8 0 0,-2 0 7 0 0,0-1 0 0 0,1 1-1 0 0,0-1 1 0 0,-1 1 0 0 0,1-1 0 0 0,0 0 0 0 0,-1 0 0 0 0,1 0 0 0 0,0 0 0 0 0,0 0-1 0 0,0 0-6 0 0,11 2 12 0 0,-10-3-11 0 0,-1 1 0 0 0,0-1 0 0 0,1 1 0 0 0,-1 0 0 0 0,0-1 0 0 0,0 1 0 0 0,0 0 0 0 0,0 0 0 0 0,0 1 0 0 0,0-1 0 0 0,0 0 0 0 0,0 1 0 0 0,0-1 0 0 0,0 1-1 0 0,0 0 4 0 0,0-1 1 0 0,0 1-1 0 0,0-1 1 0 0,0 1 0 0 0,0-1-1 0 0,0 0 1 0 0,1 0-1 0 0,-1 0 1 0 0,0 0-1 0 0,1 0 1 0 0,-1 0 0 0 0,1-1-1 0 0,0 1-4 0 0,15 5 38 0 0,-5 4 27 0 0,-1 1 11 0 0,-8-8-56 0 0,0 0 1 0 0,-1 0-1 0 0,0 0 1 0 0,0 0-1 0 0,0 1 0 0 0,0-1 1 0 0,0 1-1 0 0,-1 0 1 0 0,0 0-1 0 0,1 1-20 0 0,2 21 122 0 0,2-10-19 0 0,2 5 58 0 0,-7-16-140 0 0,0 0 9 0 0,-1-1 1 0 0,1 1 0 0 0,-1 0 0 0 0,1 0 0 0 0,-1 0 0 0 0,-1 0 0 0 0,1 0 0 0 0,-1 0 0 0 0,0 0 0 0 0,0 0 0 0 0,0 0 0 0 0,-2 4-31 0 0,-3 7 89 0 0,3-13-67 0 0,1 0 0 0 0,0 1-1 0 0,0-1 1 0 0,0 0 0 0 0,0 1 0 0 0,1-1 0 0 0,-1 1 0 0 0,1 1-22 0 0,0-4 17 0 0,0 1 0 0 0,0 0 0 0 0,0-1 0 0 0,0 1 0 0 0,-1 0 0 0 0,1-1 0 0 0,0 1 0 0 0,-1 0 0 0 0,0-1 0 0 0,1 1 0 0 0,-1-1 0 0 0,0 1 0 0 0,0-1 0 0 0,0 1-17 0 0,-5 10 114 0 0,3 1-26 0 0,3-10-68 0 0,-1-1 0 0 0,1 0-1 0 0,-1 1 1 0 0,0-1 0 0 0,0 0 0 0 0,0 0-1 0 0,0 0 1 0 0,0 1 0 0 0,0-1 0 0 0,0 0 0 0 0,-1 0-1 0 0,1-1 1 0 0,0 1 0 0 0,-1 0-20 0 0,-1 1 42 0 0,1 0 1 0 0,-1 0-1 0 0,1 0 1 0 0,0 1-1 0 0,0-1 0 0 0,0 2-42 0 0,0-2 42 0 0,0 1 0 0 0,0-1 0 0 0,0 0 1 0 0,0 1-1 0 0,0-1 0 0 0,-2 0-42 0 0,-3 5 80 0 0,-5 4 23 0 0,0-3-34 0 0,1-4-22 0 0,9-4-38 0 0,0 0 1 0 0,-1 0-1 0 0,1 0 0 0 0,0 1 1 0 0,0-1-1 0 0,0 1 1 0 0,0-1-1 0 0,0 1 1 0 0,0 0-10 0 0,-14 11 53 0 0,3-8-42 0 0,10 2 5 0 0,3-7-15 0 0,0 1 0 0 0,0-1 0 0 0,0 0 0 0 0,0 0 0 0 0,0 0 0 0 0,0 1 0 0 0,0-1 0 0 0,0 0 0 0 0,0 0 0 0 0,0 0 0 0 0,-1 0 0 0 0,1 1 0 0 0,0-1 0 0 0,0 0 0 0 0,0 0 0 0 0,0 0 0 0 0,0 0 0 0 0,0 1 0 0 0,0-1 0 0 0,-1 0 0 0 0,1 0 0 0 0,0 0 0 0 0,0 0 0 0 0,0 0 0 0 0,0 0 0 0 0,0 0 0 0 0,-1 1 0 0 0,1-1 0 0 0,0 0 0 0 0,0 0 0 0 0,0 0 0 0 0,-1 0 0 0 0,1 0 0 0 0,0 0 0 0 0,0 0 0 0 0,0 0-1 0 0,-27 1 20 0 0,26-1-143 0 0,0 0 36 0 0,-1 0 6 0 0,0 0 98 0 0,0 0 71 0 0,-4 0 307 0 0,4 0-296 0 0,0 0-94 0 0,1 0-49 0 0,0 0-57 0 0,-1 0-69 0 0,1 0-30 0 0,-1 0-60 0 0,1 0-65 0 0,-1 0-72 0 0,1 0-76 0 0,-1 0-83 0 0,1 0-88 0 0,-1 0-94 0 0,-3 0-829 0 0,-3 0-887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14.0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9216 0 0,'0'0'208'0'0,"0"0"33"0"0,0 0 14 0 0,2-2-42 0 0,12-9-170 0 0,-8 9-36 0 0,1-1 70 0 0,-3-4 173 0 0,-4 7-227 0 0,1-1-1 0 0,-1 1 1 0 0,0-1 0 0 0,0 1-1 0 0,1 0 1 0 0,-1-1 0 0 0,0 1-1 0 0,1 0 1 0 0,-1-1-1 0 0,0 1 1 0 0,1 0 0 0 0,-1-1-1 0 0,1 1 1 0 0,-1 0 0 0 0,0-1-1 0 0,1 1 1 0 0,-1 0 0 0 0,1 0-1 0 0,-1 0 1 0 0,1 0-1 0 0,-1-1 1 0 0,1 1 0 0 0,-1 0-1 0 0,1 0 1 0 0,-1 0 0 0 0,1 0-1 0 0,-1 0 1 0 0,1 0-1 0 0,-1 0 1 0 0,1 0 0 0 0,-1 0-1 0 0,1 1-22 0 0,10-3 396 0 0,2-4 56 0 0,-1-1-57 0 0,-1 6-102 0 0,0-1-36 0 0,1-4 36 0 0,2 0-1 0 0,-1 4-55 0 0,-7 2-181 0 0,6 0 17 0 0,-5 0-21 0 0,3 0 35 0 0,19 0 22 0 0,15 0 9 0 0,-42 0-115 0 0,-1 0 1 0 0,1 0 0 0 0,-1 1 0 0 0,1-1 0 0 0,0 0 0 0 0,-1 1 0 0 0,1-1-1 0 0,-1 1 1 0 0,0-1 0 0 0,2 1-4 0 0,8 8-52 0 0,-8-6-48 0 0,-3-3 67 0 0,0 0-16 0 0,0 0-24 0 0,0 0-38 0 0,0 0-17 0 0,0 0-40 0 0,0 0-44 0 0,0 0-50 0 0,0 0-53 0 0,0 0-51 0 0,0 0-44 0 0,0 0-39 0 0,0 0-133 0 0,0 0-38 0 0,0 0-162 0 0,0 0-432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14.3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8088 0 0,'0'0'182'0'0,"0"0"29"0"0,0 0 12 0 0,0 0 39 0 0,0 0-109 0 0,0 0 120 0 0,0 0 224 0 0,0 0 14 0 0,0 0 2 0 0,2 0 7 0 0,-1 0-489 0 0,-1 0 0 0 0,1 0 0 0 0,0 0 0 0 0,-1 0 0 0 0,1 0 0 0 0,-1 0 0 0 0,1 0 0 0 0,-1 1 0 0 0,1-1 0 0 0,-1 0 0 0 0,1 0 0 0 0,0 1 0 0 0,-1-1 0 0 0,1 0 0 0 0,-1 1 0 0 0,0-1 0 0 0,1 0 0 0 0,-1 1 0 0 0,1-1 0 0 0,-1 1 0 0 0,0-1 0 0 0,1 0 0 0 0,-1 1 0 0 0,1 0-31 0 0,-1 0 33 0 0,0-1 1 0 0,1 1 0 0 0,-1-1-1 0 0,1 1 1 0 0,-1-1 0 0 0,1 1-1 0 0,-1 0 1 0 0,1-1-1 0 0,0 0 1 0 0,-1 1 0 0 0,1-1-1 0 0,0 1 1 0 0,-1-1-1 0 0,1 0 1 0 0,0 1 0 0 0,-1-1-1 0 0,1 0 1 0 0,0 0-1 0 0,0 0 1 0 0,-1 0 0 0 0,1 1-1 0 0,0-1 1 0 0,-1 0-1 0 0,1 0 1 0 0,0 0-34 0 0,4-1 148 0 0,-1 0 56 0 0,7-4 601 0 0,-7 3-523 0 0,0-1-127 0 0,-2 2-129 0 0,0 0-39 0 0,2 0 111 0 0,1 0 47 0 0,1 0 76 0 0,3 2 161 0 0,0-1-3 0 0,-4 0-157 0 0,0-1-72 0 0,-1-1-43 0 0,9-8 236 0 0,-9 7-169 0 0,-1 2-81 0 0,1 1-54 0 0,1 1-32 0 0,-2-1 39 0 0,8 0 62 0 0,12 1 41 0 0,-10-5-133 0 0,3-6-5 0 0,-7 7-6 0 0,-3 3-66 0 0,-6 0 61 0 0,7 0-155 0 0,-1 0-66 0 0,2 0-100 0 0,3 0-206 0 0,5 0-235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19.3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300 127 7976 0 0,'0'0'174'0'0,"0"0"29"0"0,0-3 14 0 0,0-9-246 0 0,0 1 81 0 0,0 2 70 0 0,0 1 59 0 0,0 0 101 0 0,0 0 51 0 0,0-10 797 0 0,-2 13-523 0 0,-4 0-370 0 0,1-1-36 0 0,2 4 49 0 0,2-1-85 0 0,0 1-55 0 0,2-1-50 0 0,-1 0-21 0 0,-1 1 49 0 0,-1 0-7 0 0,-1 3-33 0 0,0-1 12 0 0,1-1 33 0 0,-1 0 41 0 0,0-2 65 0 0,-1 0-169 0 0,-1 0 45 0 0,-1 0 60 0 0,-4 1 124 0 0,-9 0 173 0 0,12 2-327 0 0,0 0-37 0 0,5 0-57 0 0,-13 3 138 0 0,1 7 19 0 0,11-7-62 0 0,0-2-39 0 0,0 0-25 0 0,-1-1-22 0 0,-2 1 28 0 0,1 2-2 0 0,1 0 0 0 0,-1 1 0 0 0,1 0 0 0 0,-1 0 0 0 0,-2 3-46 0 0,-2 3 40 0 0,3-1-38 0 0,2 2-2 0 0,3-9 0 0 0,0 0 0 0 0,0 1 0 0 0,-1-1 0 0 0,1 0 0 0 0,0 0 0 0 0,-1 0 0 0 0,1 0 0 0 0,-1 0 0 0 0,0 0 0 0 0,-11 10 10 0 0,8-8 17 0 0,0 1 0 0 0,1-1 1 0 0,-1 1-1 0 0,1 0 1 0 0,0 0-1 0 0,-1 2-27 0 0,-4 14 89 0 0,0-2-53 0 0,-9 20-31 0 0,8-18 19 0 0,8-8 21 0 0,1 0 32 0 0,0 3 50 0 0,1-3 24 0 0,0 8-16 0 0,1-6-97 0 0,0 0-34 0 0,5 13-24 0 0,2-12 44 0 0,5 3 29 0 0,-10-15-47 0 0,-3-3-4 0 0,0 0 1 0 0,0-1-1 0 0,1 1 0 0 0,-1 0 0 0 0,0-1 0 0 0,1 1 0 0 0,-1-1 1 0 0,1 1-1 0 0,-1 0 0 0 0,0-1 0 0 0,1 1 0 0 0,-1-1 0 0 0,1 0 1 0 0,0 1-1 0 0,-1-1 0 0 0,1 1 0 0 0,-1-1 0 0 0,1 0 0 0 0,0 1 1 0 0,-1-1-1 0 0,1 0 0 0 0,0 0-2 0 0,4 3 13 0 0,11 10 21 0 0,-1 0 69 0 0,7-2 66 0 0,-12-6-104 0 0,-9-4-56 0 0,0-1 0 0 0,1 0 0 0 0,-1 1 1 0 0,1-1-1 0 0,-1 0 0 0 0,0 1 1 0 0,1-1-1 0 0,-1 0 0 0 0,1 0 0 0 0,0 0-9 0 0,16 2 20 0 0,-10 2-21 0 0,-6-3 1 0 0,0 0 0 0 0,0 0 0 0 0,-1 0 0 0 0,1 0 0 0 0,0 0 0 0 0,0-1 0 0 0,0 1 0 0 0,0-1 0 0 0,0 1 0 0 0,0-1 0 0 0,0 0 0 0 0,-1 1 0 0 0,1-1 0 0 0,0 0 0 0 0,0-1 0 0 0,0 1 0 0 0,0 0 0 0 0,0 0 0 0 0,1-1 0 0 0,8-4 1 0 0,7-2 13 0 0,1 6 25 0 0,-11 1-31 0 0,-5 1-8 0 0,0-1 0 0 0,0 0 0 0 0,0 0 1 0 0,0 0-1 0 0,0 0 0 0 0,0 0 0 0 0,0-1 1 0 0,0 1-1 0 0,0-1 0 0 0,0 0 0 0 0,0 0 1 0 0,3-3-4 0 0,7-3-41 0 0,0 4-52 0 0,2-1-112 0 0,2-7-108 0 0,-13 7 258 0 0,0 1-90 0 0,0 1-84 0 0,0 0-77 0 0,-1 1-72 0 0,1 0-65 0 0,0 0-59 0 0,0 0-52 0 0,3-1-436 0 0,-1 1-93 0 0,3-4-793 0 0,1-3-1060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19.7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110 0 8864 0 0,'0'0'200'0'0,"0"0"33"0"0,0 0 14 0 0,0 0-87 0 0,0 0-19 0 0,0 0 45 0 0,0 0 153 0 0,-2 3 284 0 0,-9 7 17 0 0,10-8-307 0 0,0 0-94 0 0,0 0-78 0 0,0 0-63 0 0,1 0-41 0 0,1 3-33 0 0,0-4 31 0 0,-1-1 17 0 0,0 5 234 0 0,-1 1-97 0 0,1-2-88 0 0,0 0-40 0 0,1 6 90 0 0,1-7-46 0 0,5 1 37 0 0,-7-4-153 0 0,1 1-1 0 0,-1-1 1 0 0,1 0-1 0 0,-1 0 1 0 0,0 1-1 0 0,1-1 1 0 0,-1 0-1 0 0,1 1 1 0 0,-1-1-1 0 0,0 0 1 0 0,1 1-1 0 0,-1-1 1 0 0,0 1-1 0 0,0-1 1 0 0,1 0-1 0 0,-1 1 1 0 0,0-1-1 0 0,0 1 1 0 0,0-1-1 0 0,1 1 1 0 0,-1-1-1 0 0,0 1 1 0 0,0-1 0 0 0,0 1-1 0 0,0-1 1 0 0,0 1-1 0 0,0-1 1 0 0,0 1-1 0 0,0-1 1 0 0,0 1-1 0 0,0-1 1 0 0,-1 1-9 0 0,1 6 88 0 0,0-5-59 0 0,0 1 0 0 0,0-1 0 0 0,0 0 0 0 0,0 0 0 0 0,0 0 0 0 0,1 0 0 0 0,-1 0 0 0 0,0 1 0 0 0,1-1 0 0 0,0 1-29 0 0,3 5 78 0 0,8 18 154 0 0,-8-16-173 0 0,3 9 42 0 0,-5-3 17 0 0,0-1-32 0 0,5 4-33 0 0,-3-9-22 0 0,5 14 63 0 0,-7-20-79 0 0,-1 0 0 0 0,1 0 0 0 0,-1 0 1 0 0,0 0-1 0 0,0 0 0 0 0,0 0 0 0 0,-1 0 1 0 0,1 3-16 0 0,-1-5 8 0 0,0 0 1 0 0,0 0-1 0 0,0 0 1 0 0,0 0 0 0 0,1 0-1 0 0,-1 0 1 0 0,1 0-1 0 0,0 0 1 0 0,-1-1 0 0 0,1 1-1 0 0,0 0 1 0 0,0 0-1 0 0,1 1-8 0 0,-1-2 8 0 0,0 0 0 0 0,0 1 0 0 0,-1-1 0 0 0,1 1 0 0 0,0-1 0 0 0,-1 1 0 0 0,1-1 0 0 0,-1 1 0 0 0,1 0-1 0 0,-1-1 1 0 0,0 1 0 0 0,0-1 0 0 0,0 2-8 0 0,3 13 71 0 0,2-8-26 0 0,1 4 19 0 0,-4-6-5 0 0,-2 0 33 0 0,-2-4 19 0 0,-9 9 1 0 0,8-9 8 0 0,3 4 23 0 0,-1-2-44 0 0,0-2-24 0 0,-3 0-6 0 0,-3 3 48 0 0,2 2 2 0 0,5-7-113 0 0,0 0-1 0 0,0 1 0 0 0,0-1 1 0 0,0 1-1 0 0,-1-1 1 0 0,1 0-1 0 0,0 1 0 0 0,0-1 1 0 0,-1 0-1 0 0,1 1 0 0 0,0-1 1 0 0,-1 0-1 0 0,1 0 1 0 0,0 1-1 0 0,-1-1 0 0 0,1 0 1 0 0,-1 0-1 0 0,1 0 0 0 0,0 1 1 0 0,-1-1-1 0 0,1 0 0 0 0,-1 0 1 0 0,1 0-1 0 0,0 0 1 0 0,-1 0-1 0 0,1 0 0 0 0,-1 0 1 0 0,1 0-1 0 0,0 0 0 0 0,-1 0 1 0 0,0 0-6 0 0,-4 3 98 0 0,-5 7-2 0 0,3-6-2 0 0,-2-5-92 0 0,6 1 9 0 0,-28 0 42 0 0,-1 0-66 0 0,24 0-19 0 0,0 0-54 0 0,1 0-52 0 0,1 0-50 0 0,1-3-229 0 0,4 2 370 0 0,-2-2-143 0 0,0 0-27 0 0,1 1-51 0 0,0 1-103 0 0,2 0 111 0 0,-1 0-37 0 0,0 1-391 0 0,1-1 100 0 0,-1 1-49 0 0,-1 0-744 0 0,-2 0-581 0 0,-5 0-1105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20.0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11600 0 0,'0'0'264'0'0,"0"0"34"0"0,0 0 21 0 0,0 0-133 0 0,0 0-89 0 0,0 0 27 0 0,0 0 21 0 0,0 0 23 0 0,3 0 7 0 0,3 0-79 0 0,-1 0-60 0 0,-3 0-38 0 0,-2 0-48 0 0,0 0-81 0 0,0 0-18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18.4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1 316 7688 0 0,'0'0'166'0'0,"3"0"29"0"0,-1 0-175 0 0,0 0 1 0 0,0 0-1 0 0,0 0 0 0 0,0 0 0 0 0,0-1 1 0 0,0 1-1 0 0,0-1 0 0 0,0 0 0 0 0,0 1 1 0 0,0-1-1 0 0,0 0 0 0 0,0 0 1 0 0,1-1-21 0 0,12-4 134 0 0,1 4-101 0 0,-14 2-34 0 0,-1 0-1 0 0,1 0 1 0 0,-1 0 0 0 0,1-1 0 0 0,-1 1 0 0 0,1 0 0 0 0,-1-1-1 0 0,1 0 1 0 0,-1 1 0 0 0,1-1 0 0 0,-1 0 0 0 0,1 0 0 0 0,-1 1 1 0 0,5-4 26 0 0,1 1 36 0 0,7 1 96 0 0,1 2 55 0 0,-11 0-118 0 0,1 0 0 0 0,-1-1 0 0 0,0 1 1 0 0,1-1-1 0 0,2 0-95 0 0,8-5 318 0 0,1 1 29 0 0,6 3-78 0 0,-9 1-132 0 0,0-1 0 0 0,0 0-1 0 0,-1 0 1 0 0,9-4-137 0 0,-17 6 28 0 0,1-1 33 0 0,1 0 0 0 0,-1 0 0 0 0,1 1 0 0 0,3 0-61 0 0,-3 0 54 0 0,0 0-1 0 0,-1 0 1 0 0,1-1 0 0 0,3-1-54 0 0,5-1 60 0 0,-4 0-28 0 0,-1 1 1 0 0,0 0 0 0 0,0 1-1 0 0,1 0 1 0 0,-1 0 0 0 0,2 1-33 0 0,-1 1 23 0 0,-6-1-18 0 0,-1 1-1 0 0,1-1 1 0 0,0 0-1 0 0,-1-1 1 0 0,1 1-1 0 0,0 0 1 0 0,-1-1-1 0 0,1 0 1 0 0,1 0-5 0 0,-2 0-114 0 0,0 0 72 0 0,0-1 64 0 0,9-1 196 0 0,-7 1-173 0 0,0 1-90 0 0,-3 0-20 0 0,1 1-34 0 0,-1-1-58 0 0,1 1-54 0 0,0-1-61 0 0,0 1-67 0 0,1 0-73 0 0,-1 0-80 0 0,0-1-86 0 0,0 1-92 0 0,4 0-744 0 0,2 0-809 0 0</inkml:trace>
  <inkml:trace contextRef="#ctx0" brushRef="#br0" timeOffset="330.36">206 1 7512 0 0,'0'0'166'0'0,"0"0"29"0"0,3 0 13 0 0,4 1-78 0 0,-3 4-58 0 0,0 2-59 0 0,7-2-13 0 0,-6 8 0 0 0,1-5 7 0 0,1 0 94 0 0,1 0 99 0 0,-3 0 104 0 0,1 3 176 0 0,-3-3-101 0 0,4 2 118 0 0,-2-3 163 0 0,5 9-290 0 0,1 0-55 0 0,-5-5-54 0 0,8 16 493 0 0,-1-1-116 0 0,-9-16-428 0 0,2 21 516 0 0,-2-23-568 0 0,3 5 96 0 0,-5-2-48 0 0,0 1 12 0 0,2-3-40 0 0,3 4-9 0 0,-5-3-90 0 0,-1 0 1 0 0,0 0-1 0 0,-1 0 1 0 0,0 0-1 0 0,-1 8-79 0 0,1 6 72 0 0,-1-24-70 0 0,1 1-1 0 0,0-1 1 0 0,0 1 0 0 0,0-1-1 0 0,0 1 1 0 0,0 0-1 0 0,0-1 1 0 0,0 1 0 0 0,0-1-1 0 0,0 1 1 0 0,1-1-1 0 0,-1 1 1 0 0,0-1 0 0 0,0 1-1 0 0,0-1 1 0 0,1 0-1 0 0,-1 1 1 0 0,0-1 0 0 0,0 1-1 0 0,1-1 1 0 0,-1 1-1 0 0,0-1 1 0 0,1 0 0 0 0,-1 1-1 0 0,1-1 1 0 0,-1 0-1 0 0,0 1 1 0 0,1-1 0 0 0,-1 0-2 0 0,8 8 7 0 0,-8-5-7 0 0,1 0 0 0 0,0-1 0 0 0,-1 1 0 0 0,0 0 0 0 0,0 0 0 0 0,0 0 0 0 0,0 1 0 0 0,0-4 0 0 0,0 6-36 0 0,0 6 102 0 0,0-9-82 0 0,0 0-51 0 0,0-1-24 0 0,0 0-42 0 0,0 0-51 0 0,0-1-57 0 0,0 0 10 0 0,0-1-38 0 0,0 1-374 0 0,0 0 85 0 0,0-1-55 0 0,0 0-727 0 0,0 0-583 0 0,0 0-1102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17.8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7344 0 0,'0'0'216'0'0,"0"0"28"0"0,0 0-8 0 0,0 0-4 0 0,2 3 0 0 0,9 8 24 0 0,-9-8 29 0 0,-1 0-111 0 0,0 0-58 0 0,-2 2-50 0 0,0-4-10 0 0,1-1 0 0 0,0 3 149 0 0,0 0-36 0 0,0 3 76 0 0,0-3-121 0 0,0 1-43 0 0,1 7 74 0 0,1-6-34 0 0,3 3 12 0 0,1 2 49 0 0,-4 3 42 0 0,-2 21 354 0 0,0-20-355 0 0,0 1-23 0 0,0-2-73 0 0,2 4 112 0 0,4 1-40 0 0,-1-3-52 0 0,-3-4-20 0 0,0 0 0 0 0,-2 0 0 0 0,1 0 0 0 0,-1 1 0 0 0,-1-1 0 0 0,0 2-127 0 0,0-2 117 0 0,0 0 0 0 0,1-1-1 0 0,0 1 1 0 0,1 0 0 0 0,0 0 0 0 0,2 2-117 0 0,1 3 136 0 0,-2-9-69 0 0,0-1 0 0 0,0 1 0 0 0,-1 0 0 0 0,0 0 0 0 0,-1-1 0 0 0,1 1-67 0 0,-1 1 93 0 0,1 1 0 0 0,0-1 0 0 0,1 0 0 0 0,2 8-93 0 0,-2-9 85 0 0,0 1-1 0 0,-1-1 0 0 0,0 0 1 0 0,1 7-85 0 0,-2 1 183 0 0,0-3-58 0 0,0 25 102 0 0,0-19-98 0 0,2-5-21 0 0,3-3-44 0 0,-4-8-57 0 0,0-1-1 0 0,0 1 1 0 0,0 0 0 0 0,0-1 0 0 0,0 1 0 0 0,-1-1 0 0 0,1 1 0 0 0,-1 0-1 0 0,1 0 1 0 0,-1-1 0 0 0,0 1 0 0 0,0 0 0 0 0,0 0-7 0 0,0 0-218 0 0,0-1 71 0 0,0 1 63 0 0,0 0 56 0 0,0 2 83 0 0,0-1 97 0 0,0 10 575 0 0,0-10-609 0 0,0 0-43 0 0,0 0-54 0 0,0 0-70 0 0,0 0-84 0 0,0 0-96 0 0,0-1-68 0 0,0 1-98 0 0,0-1-106 0 0,0 0-117 0 0,0 1-126 0 0,0-2 322 0 0,0 0-35 0 0,0 0-37 0 0,0 0-36 0 0,0 0-40 0 0,0 0-39 0 0,0-1-1262 0 0,0 0-1054 0 0</inkml:trace>
  <inkml:trace contextRef="#ctx0" brushRef="#br0" timeOffset="327.35">16 80 5696 0 0,'0'0'132'0'0,"0"-3"17"0"0,0 3-144 0 0,0 0-1 0 0,0-1 1 0 0,0 1 0 0 0,0-1-1 0 0,0 1 1 0 0,0-1-1 0 0,0 1 1 0 0,0 0 0 0 0,0-1-1 0 0,0 1 1 0 0,0-1-1 0 0,0 1 1 0 0,1 0 0 0 0,-1-1-1 0 0,0 1 1 0 0,0-1-1 0 0,0 1 1 0 0,0 0 0 0 0,1-1-1 0 0,-1 1 1 0 0,0 0 0 0 0,0-1-1 0 0,1 1 1 0 0,-1 0-1 0 0,0 0 1 0 0,1-1 0 0 0,-1 1-1 0 0,0 0 1 0 0,1 0-1 0 0,-1-1 1 0 0,0 1 0 0 0,1 0-1 0 0,-1 0 1 0 0,1 0-1 0 0,-1 0 1 0 0,0-1 0 0 0,1 1-1 0 0,-1 0 1 0 0,1 0-1 0 0,-1 0 1 0 0,1 0 0 0 0,-1 0-1 0 0,0 0 1 0 0,1 0-1 0 0,-1 0 1 0 0,1 0 0 0 0,-1 1-1 0 0,0-1 1 0 0,1 0-5 0 0,7 0 66 0 0,0-4-39 0 0,-2-7-27 0 0,10 1-17 0 0,-8 6 48 0 0,-3 2 29 0 0,26-14 819 0 0,-29 16-809 0 0,0-1 1 0 0,0 1-1 0 0,-1-1 0 0 0,1 1 0 0 0,0 0 0 0 0,0-1 0 0 0,0 1 1 0 0,0 0-1 0 0,0 0 0 0 0,0 0 0 0 0,1 1-70 0 0,9-1 349 0 0,-1-3-61 0 0,-3-2-114 0 0,2 0 63 0 0,4 2 54 0 0,-7 3-134 0 0,6 0 49 0 0,-2 3-80 0 0,7 5-16 0 0,-15-7-94 0 0,0 0 1 0 0,0 0-1 0 0,1-1 0 0 0,-1 1 0 0 0,0-1 0 0 0,0 1 0 0 0,2-1-16 0 0,9 2 66 0 0,-1 4-27 0 0,-6-1-26 0 0,4 0 28 0 0,-9-4-35 0 0,0 0-1 0 0,1 0 0 0 0,-1 0 0 0 0,0 0 0 0 0,0 1 0 0 0,0-1 0 0 0,0 1 0 0 0,0 0 0 0 0,0-1-5 0 0,14 13 53 0 0,-11-12-47 0 0,-5-2-3 0 0,1 0 0 0 0,0 1 0 0 0,-1-1 0 0 0,1 0 0 0 0,-1 1 1 0 0,1-1-1 0 0,0 0 0 0 0,-1 1 0 0 0,1-1 0 0 0,-1 1 0 0 0,1-1 0 0 0,-1 1 1 0 0,1-1-1 0 0,-1 1 0 0 0,0-1 0 0 0,1 1 0 0 0,-1-1 0 0 0,1 1 0 0 0,-1 0 1 0 0,0-1-1 0 0,0 1 0 0 0,1 0-3 0 0,1 4 19 0 0,-1-4-16 0 0,-1 0 0 0 0,1 0-1 0 0,0 0 1 0 0,0 0 0 0 0,0 0 0 0 0,0 0 0 0 0,0 0 0 0 0,0 0 0 0 0,0-1 0 0 0,0 1 0 0 0,0 0 0 0 0,0-1 0 0 0,0 1 0 0 0,0 0 0 0 0,0-1-3 0 0,0 0 4 0 0,0 1 1 0 0,0-1-1 0 0,-1 0 1 0 0,1 1-1 0 0,0-1 1 0 0,0 0-1 0 0,-1 1 1 0 0,1-1 0 0 0,-1 1-1 0 0,1-1 1 0 0,0 1-1 0 0,-1-1 1 0 0,1 1-1 0 0,-1 0 1 0 0,1-1-1 0 0,-1 1 1 0 0,1 0 0 0 0,-1-1-1 0 0,0 1 1 0 0,1 0-1 0 0,-1 0 1 0 0,0-1-1 0 0,0 1 1 0 0,1 0-1 0 0,-1 0 1 0 0,0-1 0 0 0,0 1-1 0 0,0 0 1 0 0,0 1-5 0 0,0-1 7 0 0,0 1 0 0 0,0 0 0 0 0,1-1 0 0 0,-1 1 0 0 0,0-1 0 0 0,1 1 0 0 0,-1 0 1 0 0,1-1-1 0 0,0 1 0 0 0,-1-1 0 0 0,1 1 0 0 0,0-1 0 0 0,0 1 0 0 0,0-1 0 0 0,0 0 0 0 0,0 1 1 0 0,0-1-1 0 0,1 0-7 0 0,2 6 146 0 0,-5 2-56 0 0,1-6-33 0 0,0 4 56 0 0,0-5-72 0 0,0 0-1 0 0,0 0 0 0 0,0 1 0 0 0,0-1 0 0 0,0 0 0 0 0,0 0 0 0 0,-1 0 0 0 0,1 0 1 0 0,-1 0-1 0 0,0 1-40 0 0,-4 5 125 0 0,0 2 13 0 0,2 4-39 0 0,0 7-17 0 0,1-18-72 0 0,1 1 0 0 0,-1-1-1 0 0,0 0 1 0 0,1 0 0 0 0,-2 0-1 0 0,1 0-9 0 0,-11 17 55 0 0,8-9-32 0 0,1-2-8 0 0,-1 0 0 0 0,0 0 0 0 0,0-1 0 0 0,-1 0 0 0 0,0 0 0 0 0,0 0 0 0 0,-2 1-15 0 0,4-4 2 0 0,-1 0 1 0 0,1 0-1 0 0,0 0 0 0 0,1 1 1 0 0,-1 0-3 0 0,1-1-1 0 0,0 1 1 0 0,-1-1 0 0 0,0 0 0 0 0,-1 0 0 0 0,1 0 0 0 0,-10 8 0 0 0,8-7 0 0 0,-1 0 0 0 0,1 0 0 0 0,0 1 0 0 0,-3 5 0 0 0,5-5 0 0 0,3-5 0 0 0,0 0 0 0 0,-1 0 0 0 0,1 0 0 0 0,-1 0 0 0 0,1-1 0 0 0,-1 1 0 0 0,1 0 0 0 0,-1-1 0 0 0,0 1 0 0 0,0-1 0 0 0,0 0 0 0 0,0 1 0 0 0,0-1 0 0 0,-2 1 0 0 0,1 0-2 0 0,0 0 1 0 0,0 0 0 0 0,0 1 0 0 0,0-1 0 0 0,0 1 0 0 0,1 0-1 0 0,-1 0 1 0 0,1 0 0 0 0,-2 2 1 0 0,-1 9-43 0 0,-2-10 8 0 0,2 0-105 0 0,4 3-121 0 0,1-4-203 0 0,0-3-14 0 0,0 0-2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27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0 237 5264 0 0,'0'0'116'0'0,"0"0"17"0"0,0 0 12 0 0,0 0-35 0 0,0 0 11 0 0,0 0 63 0 0,0 0 173 0 0,0 0 319 0 0,0 0 27 0 0,0 0-19 0 0,0 0-111 0 0,0 0-49 0 0,0 0-10 0 0,3 0-28 0 0,7 0-106 0 0,-7 0-48 0 0,0 0-10 0 0,18 0 102 0 0,3 0-91 0 0,0 0-93 0 0,-4 0-93 0 0,-6-1-35 0 0,-2-6 4 0 0,-10 6-101 0 0,-1 0-1 0 0,1 0 1 0 0,0 1-1 0 0,-1-1 1 0 0,1 0-1 0 0,0 1 1 0 0,-1-1-1 0 0,1 1 1 0 0,0-1-1 0 0,0 1 1 0 0,0 0 0 0 0,-1 0-1 0 0,1-1 1 0 0,1 1-15 0 0,11 1 75 0 0,30-1 166 0 0,-29-3-173 0 0,1-3 15 0 0,-13 5-66 0 0,0-1 0 0 0,1 1 0 0 0,-1 0 0 0 0,0 1 0 0 0,1-1 0 0 0,-1 0 1 0 0,1 1-1 0 0,1 0-17 0 0,14 0 18 0 0,-13 0-9 0 0,0 1 0 0 0,1-2 0 0 0,-1 1 1 0 0,0-1-1 0 0,0 0 0 0 0,1 0-9 0 0,6-5 13 0 0,-12 5-13 0 0,1 0-1 0 0,-1 0 1 0 0,1 0 0 0 0,-1 1 0 0 0,0-1 0 0 0,1 1 0 0 0,-1-1-1 0 0,1 1 1 0 0,0 0 0 0 0,-1-1 0 0 0,1 1 0 0 0,-1 0 0 0 0,1 0 0 0 0,77 0-16 0 0,-77 0 40 0 0,0 0-47 0 0,0 0-39 0 0,0 0-35 0 0,2 0-165 0 0,5 0-482 0 0,-6 0 551 0 0,-1 0 47 0 0,-1 0 59 0 0,0 0 88 0 0,0 0 34 0 0,1 0-265 0 0,-2 0-21 0 0,0 0-68 0 0,0 0 112 0 0,0 0-39 0 0,0 0-40 0 0,0 0-39 0 0,0 0-420 0 0,0 0-281 0 0,0 0-657 0 0</inkml:trace>
  <inkml:trace contextRef="#ctx0" brushRef="#br0" timeOffset="467.26">190 1 4328 0 0,'0'0'125'0'0,"0"0"50"0"0,0 0 122 0 0,0 0 50 0 0,0 0 6 0 0,0 0 26 0 0,2 2 86 0 0,5 7-25 0 0,-8-6-175 0 0,-5-2 49 0 0,6-1-306 0 0,0 0 1 0 0,0 0-1 0 0,0 0 1 0 0,0 0-1 0 0,0 0 0 0 0,0 0 1 0 0,0 0-1 0 0,0 0 1 0 0,-1 0-1 0 0,1 0 1 0 0,0 0-1 0 0,0 0 1 0 0,0 0-1 0 0,0 0 0 0 0,0 0 1 0 0,0 0-1 0 0,0 0 1 0 0,0 0-1 0 0,0 0 1 0 0,0 0-1 0 0,-1 0 1 0 0,1 0-1 0 0,0 0 0 0 0,0 0 1 0 0,0 1-1 0 0,0-1 1 0 0,0 0-1 0 0,0 0 1 0 0,0 0-1 0 0,0 0 1 0 0,0 0-1 0 0,0 0 0 0 0,0 0 1 0 0,0 0-1 0 0,0 0 1 0 0,0 0-1 0 0,0 0 1 0 0,0 0-1 0 0,0 0 1 0 0,-1 1-1 0 0,1-1 0 0 0,0 0 1 0 0,0 0-1 0 0,0 0 1 0 0,0 0-1 0 0,0 0 1 0 0,0 0-1 0 0,0 0 1 0 0,0 0-1 0 0,0 0 0 0 0,0 0 1 0 0,0 1-1 0 0,0-1 1 0 0,1 0-1 0 0,-1 0 1 0 0,0 0-1 0 0,0 0-8 0 0,0 11 353 0 0,0-9-53 0 0,0 1-10 0 0,0 14 287 0 0,0 0-86 0 0,0 0-81 0 0,0 0-74 0 0,0 1-71 0 0,0 0-64 0 0,0-1-58 0 0,0 1-54 0 0,0-16-78 0 0,0 0 0 0 0,0 0 0 0 0,0-1 0 0 0,1 1 0 0 0,-1 0 0 0 0,1 0 0 0 0,-1-1 0 0 0,1 1 0 0 0,0 0 0 0 0,0-1 1 0 0,-1 1-1 0 0,1-1 0 0 0,1 1-11 0 0,-1-1 11 0 0,0 1 0 0 0,-1-1 0 0 0,1 1 0 0 0,0 0 0 0 0,0-1 0 0 0,-1 1 0 0 0,1 0 0 0 0,-1-1 0 0 0,1 1 0 0 0,-1 0 0 0 0,0 0 1 0 0,0 0-1 0 0,0-1-11 0 0,1 1 10 0 0,-1 0 0 0 0,0 0 0 0 0,0 0 0 0 0,1-1 0 0 0,-1 1 0 0 0,1 0 1 0 0,-1 0-1 0 0,1-1 0 0 0,0 1 0 0 0,-1-1 0 0 0,1 1 0 0 0,0 0 0 0 0,0-1-10 0 0,0 1 8 0 0,0-1 0 0 0,0 1-1 0 0,0-1 1 0 0,0 1 0 0 0,-1 0 0 0 0,1-1-1 0 0,0 1 1 0 0,-1 0 0 0 0,0 0-1 0 0,1-1 1 0 0,-1 1 0 0 0,0 0 0 0 0,0 0-8 0 0,0 0 7 0 0,0-1 0 0 0,1 1 1 0 0,-1 0-1 0 0,0 0 1 0 0,1-1-1 0 0,-1 1 0 0 0,1 0 1 0 0,0 0-1 0 0,-1-1 1 0 0,1 1-1 0 0,0-1 0 0 0,0 1 1 0 0,0-1-8 0 0,0 1 9 0 0,0-1 0 0 0,0 1 1 0 0,0 0-1 0 0,0-1 0 0 0,-1 1 0 0 0,1 0 0 0 0,-1-1 1 0 0,1 1-1 0 0,-1 0 0 0 0,1 0 0 0 0,-1-1 0 0 0,0 1 1 0 0,0 0-10 0 0,0 0 10 0 0,0 0 0 0 0,0 0 0 0 0,1-1 0 0 0,-1 1 1 0 0,1 0-1 0 0,-1 0 0 0 0,1-1 0 0 0,-1 1 0 0 0,1 0 0 0 0,0-1 1 0 0,0 1-1 0 0,0-1 0 0 0,0 1-10 0 0,0-1 10 0 0,0 1 0 0 0,0-1-1 0 0,0 1 1 0 0,-1 0 0 0 0,1-1 0 0 0,0 1 0 0 0,-1 0 0 0 0,1-1-1 0 0,-1 1 1 0 0,0 0 0 0 0,1 0 0 0 0,-1 0 0 0 0,0-1-10 0 0,0 1 7 0 0,0 0 0 0 0,0-1 1 0 0,0 1-1 0 0,1 0 0 0 0,-1-1 1 0 0,1 1-1 0 0,-1 0 0 0 0,1-1 1 0 0,-1 1-1 0 0,1-1 0 0 0,0 1 1 0 0,0-1-1 0 0,0 1 0 0 0,0-1 1 0 0,0 0-1 0 0,0 0 0 0 0,0 1 1 0 0,1-1-8 0 0,1 5 64 0 0,-3 4 0 0 0,0-7 0 0 0,0-3 2 0 0,0 0 12 0 0,0 0-77 0 0,0 0-82 0 0,0 0-77 0 0,0 0-114 0 0,0 0-132 0 0,0 0-119 0 0,0 0 66 0 0,0 0-44 0 0,0 0-596 0 0,0 0-473 0 0,0 0-896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23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7224 0 0,'0'0'165'0'0,"0"0"22"0"0,0 0 7 0 0,0 0 40 0 0,0 0 119 0 0,0 0 51 0 0,0 0 11 0 0,0 0-23 0 0,0 2-100 0 0,2 7-122 0 0,3 2 14 0 0,2 3 18 0 0,-5-3-13 0 0,-1 0 26 0 0,6 2 40 0 0,-1-1 10 0 0,-4-1-29 0 0,-2 3 49 0 0,2-2-47 0 0,1-1-45 0 0,0 0-41 0 0,2 5 4 0 0,0 12 188 0 0,6-7 0 0 0,-6 8 0 0 0,-3-19-251 0 0,2 0 40 0 0,8 23 362 0 0,-8-20-314 0 0,0-2-61 0 0,-1-2 25 0 0,-2-1-35 0 0,-2 12 99 0 0,1-10-103 0 0,2 5 100 0 0,3-6-38 0 0,1 4-9 0 0,-5-7-130 0 0,-1 3 83 0 0,0-5-55 0 0,0-1 1 0 0,0 0 0 0 0,0 0 0 0 0,1 0-1 0 0,-1 0 1 0 0,1 0 0 0 0,0 0-1 0 0,0 2-57 0 0,4 3 97 0 0,-2-4-9 0 0,0 2 38 0 0,-1 0 52 0 0,-2 1 64 0 0,0 22 947 0 0,0-27-850 0 0,0-1-190 0 0,0-1-101 0 0,0 0-112 0 0,0 2-172 0 0,0 9-41 0 0,0-9 118 0 0,0-2 90 0 0,0 0 49 0 0,0 0 56 0 0,0 0 83 0 0,0 0 17 0 0,0 0 6 0 0,0 0 2 0 0,0 0 0 0 0,0 0 0 0 0,0 0-4 0 0,0-2-17 0 0,0 1-116 0 0,0 1-1 0 0,0-1 1 0 0,0 0 0 0 0,0 1-1 0 0,0-1 1 0 0,0 1 0 0 0,0-1-1 0 0,-1 1 1 0 0,1-1 0 0 0,0 1-1 0 0,0-1 1 0 0,-1 0 0 0 0,1 1-1 0 0,0 0 1 0 0,0-1 0 0 0,-1 1-1 0 0,1-1 1 0 0,-1 1 0 0 0,1-1-1 0 0,-1 1 1 0 0,1 0 0 0 0,0-1-1 0 0,-1 1 1 0 0,0-1-7 0 0,0 1 7 0 0,1 0 0 0 0,-1-1 0 0 0,1 1 0 0 0,-1-1-1 0 0,1 1 1 0 0,-1-1 0 0 0,1 1 0 0 0,-1-1 0 0 0,1 0 0 0 0,-1 1 0 0 0,1-1 0 0 0,-1 0 0 0 0,1 1-1 0 0,0-1 1 0 0,0 0 0 0 0,-1 1 0 0 0,1-1 0 0 0,0 0 0 0 0,0 0 0 0 0,0 1 0 0 0,0-1-1 0 0,-1 0 1 0 0,1 1 0 0 0,0-1 0 0 0,1 0-7 0 0,-1-6 41 0 0,0 5-29 0 0,0-1-1 0 0,0 1 1 0 0,0 0 0 0 0,0 0-1 0 0,0 0 1 0 0,-1 0 0 0 0,1 0-1 0 0,0-1 1 0 0,-1 1-1 0 0,0-1-11 0 0,-4-5 34 0 0,4 7-28 0 0,0 0 1 0 0,0-1-1 0 0,0 1 1 0 0,1-1 0 0 0,-1 1-1 0 0,0-1 1 0 0,1 1-1 0 0,-1-1 1 0 0,1 0 0 0 0,-1 1-1 0 0,1-1 1 0 0,0 0-1 0 0,0 1 1 0 0,0-1-1 0 0,0-1-6 0 0,0-9 10 0 0,0 4-9 0 0,0 0-1 0 0,0 0 1 0 0,-1 0-1 0 0,-1-8 0 0 0,-3-1 1 0 0,3 11 8 0 0,1-1-1 0 0,-1 1 1 0 0,1-1 0 0 0,0 0 0 0 0,0 0 0 0 0,1 1-9 0 0,0-1 2 0 0,-1 1 1 0 0,0 0-1 0 0,0 0 1 0 0,-1 0-1 0 0,-1-4-2 0 0,2 6-1 0 0,-1 0-1 0 0,1-1 1 0 0,0 1-1 0 0,1 0 1 0 0,-1 0-1 0 0,1-1 1 0 0,-1 1-1 0 0,1-1 1 0 0,0 1-1 0 0,1 0 1 0 0,0-3 1 0 0,3-10-31 0 0,-1 11 24 0 0,-2-1 0 0 0,1 1 0 0 0,-1-1 0 0 0,0 0 0 0 0,0 1-1 0 0,-1-1 8 0 0,0-1 0 0 0,1 1 0 0 0,0 0 0 0 0,0 0 0 0 0,1 0 0 0 0,0 0 0 0 0,2-6 0 0 0,-2 8 0 0 0,-1 2-4 0 0,0-1 0 0 0,0 0-1 0 0,0 0 1 0 0,-1 0-1 0 0,1 0 1 0 0,-1 1-1 0 0,0-3 5 0 0,0 4-2 0 0,0 1-1 0 0,0-1 1 0 0,0 0-1 0 0,0 1 0 0 0,0-1 1 0 0,0 0-1 0 0,1 1 1 0 0,-1-1-1 0 0,1 1 1 0 0,-1-1-1 0 0,1 1 0 0 0,0-1 1 0 0,-1 1-1 0 0,1-1 1 0 0,0 1-1 0 0,0-1 0 0 0,0 1 1 0 0,0 0-1 0 0,0 0 1 0 0,0 0-1 0 0,2-1 3 0 0,-1-1-11 0 0,1 0 0 0 0,-1-1 0 0 0,0 1 0 0 0,0 0 0 0 0,0-1 0 0 0,0 0 11 0 0,0 0-9 0 0,0 1 0 0 0,0 0 0 0 0,0-1 0 0 0,0 1 0 0 0,1 0 0 0 0,0-1 9 0 0,4-3-9 0 0,-4 3 7 0 0,1 1-1 0 0,-1 0 1 0 0,0 0 0 0 0,1 0 0 0 0,0 0-1 0 0,0 0 3 0 0,7-2-48 0 0,7-5-142 0 0,-18 9 182 0 0,0 1 1 0 0,0 0 0 0 0,0 0-1 0 0,1-1 1 0 0,-1 1 0 0 0,0 0-1 0 0,0 0 1 0 0,1 0 0 0 0,-1-1-1 0 0,0 1 1 0 0,1 0 0 0 0,-1 0-1 0 0,0 0 1 0 0,1 0 0 0 0,-1 0-1 0 0,0 0 1 0 0,0 0 0 0 0,1 0-1 0 0,-1 0 1 0 0,0 0 0 0 0,1 0-1 0 0,-1 0 1 0 0,0 0 0 0 0,1 0-1 0 0,-1 0 1 0 0,0 0 7 0 0,12 0-146 0 0,-1 0-17 0 0,-2 0-40 0 0,1 0-81 0 0,-1 0-28 0 0,-1 0-80 0 0,0 0-92 0 0,-1 0-101 0 0,-7 0 585 0 0,2 0-279 0 0,-1 0-37 0 0,2 0-419 0 0,0 0 109 0 0,-1 1-52 0 0,3 1-791 0 0,1 2-615 0 0,4 5-1174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25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7912 0 0,'0'0'232'0'0,"2"2"-14"0"0,2 2-182 0 0,3 5-26 0 0,-3 0 21 0 0,0-1 55 0 0,0 1 74 0 0,2 5 155 0 0,5 9 249 0 0,-8-15-409 0 0,1 0-34 0 0,7 11 385 0 0,-6 7 46 0 0,1-14-197 0 0,-1-2 2 0 0,-3 5 81 0 0,-1-7-280 0 0,1 1 48 0 0,15 38 973 0 0,-12-34-892 0 0,-1-1-101 0 0,-1 6 263 0 0,-3-17-415 0 0,-1 0-1 0 0,1 0 1 0 0,0-1-1 0 0,0 1 1 0 0,1 0 0 0 0,-1 0-1 0 0,0 0 1 0 0,0 0-1 0 0,0-1 1 0 0,0 1-1 0 0,1 0 1 0 0,-1 0 0 0 0,0 0-1 0 0,1-1 1 0 0,0 2-34 0 0,5 2 317 0 0,-5-4-297 0 0,-1 1 1 0 0,0-1-1 0 0,1 0 1 0 0,-1 0 0 0 0,1 1-1 0 0,-1-1 1 0 0,1 0-1 0 0,-1 1 1 0 0,0-1-1 0 0,1 0 1 0 0,-1 1-1 0 0,0-1 1 0 0,0 1 0 0 0,1-1-1 0 0,-1 0 1 0 0,0 1-1 0 0,0-1 1 0 0,1 1-1 0 0,-1-1 1 0 0,0 1-1 0 0,0-1 1 0 0,0 1 0 0 0,0-1-1 0 0,0 1 1 0 0,0-1-1 0 0,0 1 1 0 0,0-1-1 0 0,0 1 1 0 0,0-1-1 0 0,0 1 1 0 0,0-1 0 0 0,0 1-21 0 0,1 7 242 0 0,1-1-44 0 0,1 0-5 0 0,4 0 40 0 0,-4-4 124 0 0,-3-3-5 0 0,0 0-33 0 0,0 0-142 0 0,0 0-66 0 0,0 0-14 0 0,0 0 10 0 0,0 0 45 0 0,0 0 21 0 0,0 0 3 0 0,0 0 8 0 0,0 0 32 0 0,0-3 10 0 0,2-7-40 0 0,3 0-43 0 0,1-1-38 0 0,-4-3-66 0 0,-2 7-18 0 0,0 5-18 0 0,0 0 0 0 0,0 0 0 0 0,0 0 1 0 0,0-1-1 0 0,0 1 0 0 0,0 0 1 0 0,1 0-1 0 0,-1 0 0 0 0,1 0 0 0 0,0-1-3 0 0,4-5 0 0 0,-4 7 0 0 0,0-1 0 0 0,0 1 0 0 0,0-1 0 0 0,-1 1 0 0 0,1-1 0 0 0,0 1 0 0 0,-1-1 0 0 0,1 0 0 0 0,-1 1 0 0 0,0-1 0 0 0,1 0 0 0 0,-1 1 0 0 0,0-1 0 0 0,0 0 0 0 0,0 0 0 0 0,-1-8 0 0 0,1-11-24 0 0,4 4-32 0 0,-1 7 44 0 0,9-24-2 0 0,-1 15-29 0 0,-8 6 34 0 0,-2 11 9 0 0,-1 0 0 0 0,0-1 0 0 0,1 1-1 0 0,0 0 1 0 0,0-1 0 0 0,0 1 0 0 0,0 0 0 0 0,0 0 0 0 0,0 0 0 0 0,0 0 0 0 0,1 0 0 0 0,-1 0 0 0 0,1 0-1 0 0,-1 0 1 0 0,2 0 4 0 0,-1-1 1 0 0,0 1-1 0 0,0-1 0 0 0,0 0 0 0 0,-1 0 0 0 0,2-3-4 0 0,-1 3 13 0 0,0-1-1 0 0,0 0 1 0 0,0 1 0 0 0,1-1-1 0 0,0 1 1 0 0,-1 0 0 0 0,2-1-13 0 0,4-4-92 0 0,2-4-49 0 0,-6 9 61 0 0,-1-1 0 0 0,1 1 0 0 0,0 0 0 0 0,0-1-1 0 0,3-1 81 0 0,-2 3-155 0 0,0 0 53 0 0,2-2 12 0 0,6-2 26 0 0,-8 3 13 0 0,0 1-48 0 0,0-1-68 0 0,0 1-58 0 0,-1-1-89 0 0,1 1-104 0 0,-1 0-119 0 0,-2 1 121 0 0,0 1-63 0 0,-1-1-57 0 0,1 1-50 0 0,0 0-172 0 0,-1-1-50 0 0,2 1-209 0 0,0 0-560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26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10656 0 0,'0'0'241'0'0,"0"0"38"0"0,0 0 10 0 0,0 0-33 0 0,1 0-192 0 0,1 2-36 0 0,3 6-150 0 0,-1 1 117 0 0,-1 1 99 0 0,-2 2 80 0 0,0 8 220 0 0,-1 9 311 0 0,-1-11-229 0 0,2-10-230 0 0,0-2-41 0 0,4 4 108 0 0,1 2-54 0 0,-3 3-51 0 0,-3 28 457 0 0,0-33-540 0 0,0-1-35 0 0,0 51 526 0 0,0-49-460 0 0,2-3-45 0 0,0-1-20 0 0,2 2 0 0 0,0-1 3 0 0,-2-1 2 0 0,-1 0 19 0 0,0 2 42 0 0,-1-4 59 0 0,0 1-68 0 0,0 3-11 0 0,0 6-23 0 0,0-8-36 0 0,0-1 61 0 0,0 0 88 0 0,0 0 73 0 0,0-1 114 0 0,0-2-158 0 0,0 0 36 0 0,0-1 39 0 0,0 1 41 0 0,5-20-221 0 0,5-4-67 0 0,-7 14-73 0 0,2 0-2 0 0,-4 5-9 0 0,0 1 0 0 0,0-1 0 0 0,0 1 0 0 0,0-1 0 0 0,-1 1 0 0 0,1-1 1 0 0,-1 1-1 0 0,1-1 0 0 0,-1 0 0 0 0,1 1 0 0 0,-1-1 0 0 0,0 0 0 0 0,0 1 0 0 0,0-1 0 0 0,0-1 0 0 0,0-6 0 0 0,-1 5 0 0 0,1 0 0 0 0,0 1 0 0 0,0-1 0 0 0,0 0 0 0 0,0 1 0 0 0,1-1 0 0 0,0 1 0 0 0,0-1 0 0 0,0-1 0 0 0,6-17 18 0 0,-1-2-34 0 0,4-13-59 0 0,3-1-42 0 0,-10 30 82 0 0,0 1-1 0 0,1-1 1 0 0,0 1 0 0 0,0 0-1 0 0,1 0 1 0 0,-1 0-1 0 0,2 1 1 0 0,1-3 35 0 0,31-29-265 0 0,-25 26 203 0 0,-1-1 42 0 0,-6 9 4 0 0,-1-1 0 0 0,1 1 0 0 0,0 1-1 0 0,0-1 1 0 0,0 1 0 0 0,1 0 16 0 0,-1 0-16 0 0,-2 2 4 0 0,0 0 0 0 0,0 0 0 0 0,1 0 0 0 0,-1 1 1 0 0,0 0-1 0 0,1-1 0 0 0,-1 1 0 0 0,1 1 0 0 0,3 0 12 0 0,8 0-50 0 0,-15-1 49 0 0,1 0 0 0 0,0 0 0 0 0,-1 0 0 0 0,1 0-1 0 0,-1 1 1 0 0,1-1 0 0 0,-1 1 0 0 0,1-1 0 0 0,-1 1 0 0 0,1 0 0 0 0,-1 0 0 0 0,0-1 0 0 0,1 1 1 0 0,11 6 0 0 0,-1-4 4 0 0,-10-2-8 0 0,1-1 1 0 0,0 1-1 0 0,-1 0 1 0 0,1-1-1 0 0,-1 1 1 0 0,1 1-1 0 0,-1-1 1 0 0,1 0-1 0 0,-1 0 0 0 0,1 1 1 0 0,-1 0-1 0 0,0-1 1 0 0,0 1-1 0 0,0 0 1 0 0,0 0-1 0 0,0 0 1 0 0,-1 0-1 0 0,1 0 0 0 0,1 3 4 0 0,2 5 0 0 0,-5-7 0 0 0,2-1 0 0 0,-1 0 0 0 0,0 0 0 0 0,0 0 0 0 0,1 1 0 0 0,-1-1 0 0 0,1 0 0 0 0,-1-1 0 0 0,1 1 0 0 0,11 11 0 0 0,-8-9 0 0 0,0 0 0 0 0,0 1 0 0 0,-1 0 0 0 0,0 0 0 0 0,0 0 0 0 0,1 2 0 0 0,11 24 0 0 0,-16-29 2 0 0,1-1 0 0 0,-1 0-1 0 0,1 1 1 0 0,-1-1 0 0 0,0 1-1 0 0,0-1 1 0 0,0 1 0 0 0,0-1-1 0 0,0 1 1 0 0,0-1-2 0 0,3 15 67 0 0,2-8-32 0 0,-4-7-28 0 0,0 1 0 0 0,0-1 1 0 0,-1 1-1 0 0,1-1 1 0 0,0 1-1 0 0,0-1 0 0 0,-1 1 1 0 0,1-1-1 0 0,-1 1 0 0 0,0 0 1 0 0,1-1-1 0 0,-1 1 0 0 0,0 0 1 0 0,0-1-8 0 0,0 6 40 0 0,0-4-25 0 0,-1-1 1 0 0,1 0-1 0 0,0 0 1 0 0,1 0-1 0 0,-1 0 0 0 0,0 1 1 0 0,1-1-1 0 0,-1 0 1 0 0,1 0-1 0 0,0 1-15 0 0,4 5 50 0 0,-4-7-38 0 0,0 1-1 0 0,-1-1 0 0 0,1 1 1 0 0,0-1-1 0 0,0 1 0 0 0,-1-1 0 0 0,1 1 1 0 0,-1-1-1 0 0,1 1 0 0 0,-1 0 1 0 0,0-1-1 0 0,1 1 0 0 0,-1 0 0 0 0,0 0-11 0 0,0 29 216 0 0,0-18-95 0 0,0 10 70 0 0,0 17 89 0 0,0-37-184 0 0,0-3 0 0 0,0 3-2 0 0,0 7-12 0 0,0-7-4 0 0,0-3-12 0 0,0 0-2 0 0,0 0 0 0 0,0 0 0 0 0,0 0-22 0 0,0 0-64 0 0,0 0-50 0 0,0 0-28 0 0,0 0-94 0 0,0 0-156 0 0,0 0 184 0 0,0 0 69 0 0,-1 0-35 0 0,1 0-12 0 0,0 0-35 0 0,-1 0-41 0 0,0 0-47 0 0,0 0-49 0 0,0 0-47 0 0,0 0-44 0 0,0 0-38 0 0,-1 0-287 0 0,1 0-64 0 0,-1 0-51 0 0,1 0-37 0 0,-1 0-333 0 0,2 0-33 0 0,-1 0-2615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24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1 600 5248 0 0,'0'0'152'0'0,"0"3"0"0"0,0-3-152 0 0,0 1 1 0 0,0-1-1 0 0,0 1 1 0 0,0-1-1 0 0,0 1 1 0 0,0-1-1 0 0,0 1 1 0 0,0-1-1 0 0,0 1 1 0 0,0-1-1 0 0,0 1 1 0 0,0-1-1 0 0,1 1 1 0 0,-1-1 0 0 0,0 1-1 0 0,0-1 1 0 0,1 1-1 0 0,-1-1 1 0 0,0 0-1 0 0,0 1 1 0 0,1-1-1 0 0,-1 0 1 0 0,0 1-1 0 0,1-1 1 0 0,-1 1-1 0 0,0-1 1 0 0,1 0-1 0 0,-1 0 1 0 0,1 1-1 0 0,-1-1 1 0 0,1 0-1 0 0,-1 0 1 0 0,1 0-1 0 0,-1 1 1 0 0,0-1-1 0 0,1 0 1 0 0,-1 0-1 0 0,1 0 1 0 0,-1 0-1 0 0,1 0 1 0 0,-1 0-1 0 0,1 0 1 0 0,-1 0-1 0 0,1 0 1 0 0,0 0-1 0 0,12-4 105 0 0,-6 2 5 0 0,0-2 53 0 0,-1 2 34 0 0,-1-1 56 0 0,0 2 64 0 0,-1 0 69 0 0,0 1 24 0 0,-1 0-59 0 0,1-1-52 0 0,-1 1-48 0 0,0-2 49 0 0,1 1-77 0 0,-1-1-58 0 0,0 0-41 0 0,5-2 133 0 0,-4 2-117 0 0,1 1 77 0 0,1 1 98 0 0,1-1-14 0 0,-1-1-33 0 0,4-4 179 0 0,-2 1-164 0 0,2 0 31 0 0,-4 3-177 0 0,2-2 26 0 0,0 0-5 0 0,5-2 165 0 0,-8-4-14 0 0,6 3-56 0 0,-10 7-237 0 0,0 0 1 0 0,0-1-1 0 0,1 1 0 0 0,-1-1 0 0 0,0 1 1 0 0,-1-1-1 0 0,1 0 0 0 0,0 1 0 0 0,0-1 1 0 0,0 0-1 0 0,0 0 0 0 0,0 0 0 0 0,-1 1 1 0 0,1-1-1 0 0,0 0 0 0 0,-1-1-16 0 0,3-3 64 0 0,-3 5-48 0 0,0-1-1 0 0,1 1 1 0 0,-1-1-1 0 0,0 0 1 0 0,1 1-1 0 0,-1-1 1 0 0,0 1-1 0 0,1-1 1 0 0,-1 0-1 0 0,1 1 1 0 0,-1-1 0 0 0,1 1-1 0 0,-1-1 1 0 0,1 1-1 0 0,-1 0 1 0 0,1-1-1 0 0,-1 1 1 0 0,1 0-1 0 0,0-1 1 0 0,-1 1-1 0 0,1 0 1 0 0,0-1-16 0 0,4-1 50 0 0,-4 1-44 0 0,0 1 1 0 0,0-1-1 0 0,0 0 0 0 0,-1 1 0 0 0,1-1 0 0 0,0 0 1 0 0,0 0-1 0 0,0 0 0 0 0,-1 0 0 0 0,1 0 1 0 0,-1 0-1 0 0,1 0 0 0 0,-1 0 0 0 0,1 0 0 0 0,-1 0 1 0 0,1 0-7 0 0,5-10 30 0 0,5 5 34 0 0,-6-7-38 0 0,6-2 17 0 0,-9-1-32 0 0,-2 0-11 0 0,-2 0 0 0 0,-12 0 0 0 0,-1 3 0 0 0,2 8 0 0 0,7-5 0 0 0,6 9 0 0 0,-1 1 0 0 0,0-1 0 0 0,0 1 0 0 0,0 0 0 0 0,1-1 0 0 0,-1 1 0 0 0,0 0 0 0 0,0 0 0 0 0,0 0 0 0 0,0 0 0 0 0,0 0 0 0 0,1 0 0 0 0,-1 0 0 0 0,-1 0 0 0 0,-12 0-13 0 0,-17 0-141 0 0,26 3 99 0 0,2 0 46 0 0,1-2 12 0 0,-5 2-17 0 0,-10 5-40 0 0,16-7 50 0 0,0 0 1 0 0,0-1 0 0 0,1 1-1 0 0,-1 0 1 0 0,0-1 0 0 0,0 1-1 0 0,0 0 1 0 0,1 0-1 0 0,-1 0 1 0 0,0 0 0 0 0,1 0-1 0 0,-1 0 1 0 0,1 0 0 0 0,-1 0-1 0 0,1 0 1 0 0,-1 0 3 0 0,-5 11-21 0 0,-5-7-22 0 0,-4 24-21 0 0,9 2 54 0 0,4-27 5 0 0,0 0 0 0 0,0 1 0 0 0,1-1 0 0 0,-1 0 0 0 0,1 1 0 0 0,0-1 0 0 0,0 1 0 0 0,0-1 0 0 0,1 1 0 0 0,-1-1 0 0 0,1 1 1 0 0,0 0-1 0 0,1 3 5 0 0,-1 7 0 0 0,-1-6 0 0 0,1 1 0 0 0,0 0 0 0 0,1-1 0 0 0,0 1 0 0 0,1 1 0 0 0,3 4 0 0 0,-3-12 0 0 0,-1 1 0 0 0,0-1 0 0 0,0 0 0 0 0,0 1 0 0 0,0-1 0 0 0,-1 1 0 0 0,1-1 0 0 0,-1 2 0 0 0,0-3 0 0 0,0-1 0 0 0,0 1 0 0 0,0 0 0 0 0,0-1 0 0 0,1 1 0 0 0,-1 0 0 0 0,0-1 0 0 0,1 1 0 0 0,0 0 0 0 0,-1-1 0 0 0,1 1 0 0 0,0-1 0 0 0,0 1 0 0 0,0-1 0 0 0,0 1 0 0 0,4 6 0 0 0,2 6 12 0 0,2 4 60 0 0,-7-13-53 0 0,-2-5-14 0 0,1 1-1 0 0,-1 0 1 0 0,0-1-1 0 0,1 1 1 0 0,-1-1-1 0 0,0 1 1 0 0,1 0-1 0 0,-1-1 1 0 0,0 1-1 0 0,1-1 1 0 0,-1 1-1 0 0,1-1 1 0 0,-1 1-1 0 0,1-1 0 0 0,0 1 1 0 0,-1-1-1 0 0,1 0 1 0 0,-1 1-1 0 0,1-1 1 0 0,0 0-1 0 0,-1 0 1 0 0,1 1-5 0 0,4 1 22 0 0,3 3 25 0 0,-6-4-35 0 0,-1 0 1 0 0,0 0 0 0 0,1 0-1 0 0,-1-1 1 0 0,1 1-1 0 0,-1 0 1 0 0,1-1 0 0 0,0 1-1 0 0,-1-1 1 0 0,1 1 0 0 0,0-1-1 0 0,-1 0 1 0 0,1 0 0 0 0,0 0-13 0 0,-2 0 4 0 0,1 0 1 0 0,-1 0 0 0 0,1 0 0 0 0,-1 0 0 0 0,1 0 0 0 0,-1 0 0 0 0,1 0 0 0 0,-1 0-1 0 0,1 0 1 0 0,-1 0 0 0 0,1 0 0 0 0,-1 1 0 0 0,1-1 0 0 0,-1 0 0 0 0,1 0 0 0 0,-1 0-1 0 0,1 1 1 0 0,-1-1 0 0 0,1 0 0 0 0,-1 0 0 0 0,0 1 0 0 0,1-1 0 0 0,-1 1 0 0 0,0-1-1 0 0,1 0 1 0 0,-1 1 0 0 0,0-1 0 0 0,1 1 0 0 0,-1-1-5 0 0,8 7 89 0 0,-3-5-123 0 0,2-1 56 0 0,25 1 207 0 0,-16-3-174 0 0,-6 1-66 0 0,-1 0-48 0 0,-2-1-35 0 0,0 1-48 0 0,-1 0-54 0 0,0 0-60 0 0,-4 0 41 0 0,-1 0-35 0 0,2 0-340 0 0,0 0 79 0 0,0-1-48 0 0,3-1-659 0 0,5-2-523 0 0,7-5-991 0 0</inkml:trace>
  <inkml:trace contextRef="#ctx0" brushRef="#br0" timeOffset="389.97">743 1 6824 0 0,'0'0'149'0'0,"0"0"23"0"0,0 0 13 0 0,0 2-21 0 0,0 12-130 0 0,-1-5-20 0 0,-1-3 40 0 0,-2 0 56 0 0,-2 1 126 0 0,4-5-19 0 0,1 0-50 0 0,0 0-42 0 0,1-1-37 0 0,0 3 20 0 0,1 1-52 0 0,-1-3-11 0 0,0-1 40 0 0,0 15 351 0 0,0-3-71 0 0,3-8-39 0 0,-2-3-276 0 0,1 0 0 0 0,-1 0 1 0 0,0 0-1 0 0,0 1 0 0 0,0-1 0 0 0,0 0 1 0 0,0 1-1 0 0,0-1 0 0 0,0 1 0 0 0,-1-1 1 0 0,1 0-1 0 0,-1 1 0 0 0,0-1 0 0 0,0 1 1 0 0,0 0-51 0 0,1 15 246 0 0,-1-16-229 0 0,-1 14 349 0 0,1-2-79 0 0,-1 7 25 0 0,1-13-203 0 0,0-1 0 0 0,1 1 0 0 0,0-1 0 0 0,0 1 1 0 0,0 0-110 0 0,4 9 181 0 0,-3-11-91 0 0,0 1-1 0 0,-1-1 1 0 0,1 1 0 0 0,-1 0 0 0 0,-1-1 0 0 0,1 1-90 0 0,-2 22 324 0 0,1 13 53 0 0,3-5-110 0 0,2-14-84 0 0,-2-12-81 0 0,-1 0-1 0 0,-1-1 0 0 0,1 1 1 0 0,-2 2-102 0 0,-1 27 337 0 0,0-26-189 0 0,0-1 1 0 0,2 0 0 0 0,-1 1-1 0 0,2-1 1 0 0,1 9-149 0 0,2-7 95 0 0,1 3 11 0 0,-4-1 14 0 0,-2 8 22 0 0,0 16 96 0 0,0 14 53 0 0,0-53-253 0 0,0-2-66 0 0,0 0-76 0 0,0 0-48 0 0,0 0-158 0 0,0 0-287 0 0,0 0-31 0 0</inkml:trace>
  <inkml:trace contextRef="#ctx0" brushRef="#br0" timeOffset="656.83">538 506 9272 0 0,'0'0'208'0'0,"2"-3"33"0"0,11-8 14 0 0,1 6-42 0 0,-12 1-181 0 0,3-2-21 0 0,6 3-11 0 0,-10 2 0 0 0,0 1 0 0 0,0 0 0 0 0,0 0 0 0 0,-1 0 0 0 0,1-1 0 0 0,0 1 0 0 0,0 0 0 0 0,0-1 0 0 0,0 1 0 0 0,0-1 0 0 0,-1 1 0 0 0,1-1 0 0 0,0 0 0 0 0,-1 1 0 0 0,1-1 0 0 0,0 1 0 0 0,-1-1 0 0 0,1 0 0 0 0,0 0 0 0 0,-1 0 0 0 0,1 1 0 0 0,-1-1 0 0 0,0 0 0 0 0,1 0 0 0 0,-1 0 0 0 0,0 0 0 0 0,6-7 20 0 0,2 2 44 0 0,1 0 43 0 0,0 1 47 0 0,1-1 145 0 0,-1 0-34 0 0,4 0 249 0 0,4-5 351 0 0,-11 7-622 0 0,-1-1-49 0 0,2-1 19 0 0,0 1-41 0 0,1-1-9 0 0,4-1 29 0 0,-1 0-12 0 0,-2 1 71 0 0,0 1-47 0 0,0 0-41 0 0,0 1-38 0 0,2 0-14 0 0,-1 0-37 0 0,24-6 28 0 0,-10 3-46 0 0,-7 2 17 0 0,-10 2-60 0 0,16-4-48 0 0,10 4-83 0 0,-29 2 152 0 0,1 1-36 0 0,4-2-99 0 0,0-1-108 0 0,1 0-80 0 0,-5 2 11 0 0,1-1 0 0 0,-1 1 0 0 0,1 0-1 0 0,-1 0 1 0 0,4 0 278 0 0,10 1-1052 0 0,-4 0-10 0 0</inkml:trace>
  <inkml:trace contextRef="#ctx0" brushRef="#br0" timeOffset="1059.25">1184 316 7312 0 0,'0'0'165'0'0,"0"0"22"0"0,0 0 9 0 0,0 3-20 0 0,0 26-140 0 0,0-23-12 0 0,0 2 72 0 0,0-1 61 0 0,0 1 49 0 0,-1 6 259 0 0,1 20 741 0 0,1-23-853 0 0,-1-5-204 0 0,1-1-35 0 0,0-1-41 0 0,0 1-47 0 0,5 10 328 0 0,-2-3-51 0 0,-1 11 83 0 0,-3 3 35 0 0,-1 2-34 0 0,1-21-255 0 0,0 0-1 0 0,1 1 1 0 0,0-1-1 0 0,1 4-131 0 0,8 21 394 0 0,-8-25-306 0 0,3 13 191 0 0,-1-7-65 0 0,1-2 3 0 0,0 1 49 0 0,6 8 142 0 0,1 6 50 0 0,-3-9-206 0 0,-8-16-238 0 0,-1 0 1 0 0,1 0-1 0 0,0 0 0 0 0,-1 0 1 0 0,1-1-1 0 0,0 1 0 0 0,0 0 0 0 0,0 0 1 0 0,0-1-1 0 0,0 1 0 0 0,0 0 1 0 0,0-1-1 0 0,0 1 0 0 0,0-1 0 0 0,0 0 1 0 0,0 1-15 0 0,10 5 199 0 0,-6 1-66 0 0,-5-6-125 0 0,0-1-1 0 0,1 0 1 0 0,-1 1-1 0 0,0-1 1 0 0,0 1-1 0 0,0-1 1 0 0,1 0-1 0 0,-1 1 1 0 0,0-1-1 0 0,1 0 1 0 0,-1 0-1 0 0,0 1 1 0 0,1-1-1 0 0,-1 0 1 0 0,0 0-1 0 0,1 1 1 0 0,-1-1-1 0 0,0 0 1 0 0,1 0-1 0 0,-1 0 1 0 0,1 0-1 0 0,-1 1 1 0 0,0-1-1 0 0,1 0 0 0 0,-1 0 1 0 0,1 0-1 0 0,-1 0 1 0 0,1 0-1 0 0,-1 0 1 0 0,0 0-1 0 0,1 0-7 0 0,2 0 176 0 0,-1 0-4 0 0,5 0-108 0 0,21 0 333 0 0,-18 0-282 0 0,1-3-37 0 0,-2-9-26 0 0,5-8 46 0 0,-10 16-84 0 0,-1-1 0 0 0,0 0-1 0 0,0 0 1 0 0,0 0-1 0 0,-1 0 1 0 0,2-5-14 0 0,6-11-2 0 0,-3 8 2 0 0,-4 8-1 0 0,0-1-1 0 0,0 0 1 0 0,-1 1 0 0 0,1-1 0 0 0,-1 0 0 0 0,-1 0 0 0 0,1-1 0 0 0,-1 1 0 0 0,1-4 1 0 0,-2 7-9 0 0,0 0 0 0 0,0 0 0 0 0,0 1 1 0 0,0-1-1 0 0,1 0 0 0 0,-1 1 0 0 0,1-1 0 0 0,0 0 1 0 0,0 1-1 0 0,0-1 0 0 0,0 1 0 0 0,1-1 9 0 0,4-12-71 0 0,-5-1-22 0 0,-1-4-25 0 0,0-5 20 0 0,0 24 88 0 0,0-1 0 0 0,1 0 0 0 0,-1 1-1 0 0,0-1 1 0 0,0 0 0 0 0,1 1 0 0 0,-1-1 0 0 0,1 0-1 0 0,-1 1 1 0 0,1-1 0 0 0,0 1 0 0 0,-1-1-1 0 0,1 1 1 0 0,0-1 10 0 0,6-11-65 0 0,-6 9 49 0 0,-1 0-1 0 0,1-1 0 0 0,-1 1 1 0 0,1-1-1 0 0,-1 1 0 0 0,-1-3 17 0 0,1-4-16 0 0,0 10 15 0 0,0 1-1 0 0,0-1 0 0 0,0 1 0 0 0,0-1 1 0 0,0 1-1 0 0,0-1 0 0 0,0 1 0 0 0,0-1 0 0 0,0 1 1 0 0,0-1-1 0 0,0 1 0 0 0,0-1 0 0 0,0 1 0 0 0,0-1 1 0 0,1 1-1 0 0,-1-1 0 0 0,0 1 0 0 0,0 0 1 0 0,1-1-1 0 0,-1 1 0 0 0,0-1 0 0 0,0 1 0 0 0,1 0 1 0 0,-1-1-1 0 0,1 1 0 0 0,-1 0 0 0 0,0-1 0 0 0,1 1 1 0 0,-1 0-1 0 0,1-1 0 0 0,-1 1 0 0 0,1 0 2 0 0,5-5-13 0 0,-5 5 9 0 0,-1-1 0 0 0,0 1 0 0 0,1-1 0 0 0,-1 0 0 0 0,0 1 0 0 0,0-1 0 0 0,1 0 1 0 0,-1 1-1 0 0,0-1 0 0 0,0 0 0 0 0,0 1 0 0 0,0-1 0 0 0,0 0 0 0 0,0 1 0 0 0,0-1 4 0 0,0 1 0 0 0,0-3-91 0 0,0 6-6 0 0,0-1 81 0 0,1-1 0 0 0,-1 1 0 0 0,0 0 0 0 0,1 0-1 0 0,0-1 1 0 0,-1 1 0 0 0,1 0 0 0 0,0-1 0 0 0,0 1 0 0 0,0-1-1 0 0,1 2 17 0 0,2 5-3 0 0,1 23-81 0 0,0-23 63 0 0,-4-6 19 0 0,0-1-1 0 0,0 1 1 0 0,0-1 0 0 0,0 0-1 0 0,-1 1 1 0 0,1 0 0 0 0,0-1-1 0 0,-1 1 1 0 0,1-1 0 0 0,-1 1-1 0 0,0 0 1 0 0,0-1 0 0 0,0 1-1 0 0,1 0 4 0 0,-1 0-1 0 0,0-1 0 0 0,0 1 0 0 0,0 0 0 0 0,1 0 0 0 0,-1 0 0 0 0,1-1 0 0 0,-1 1 0 0 0,1 0 0 0 0,0-1 0 0 0,-1 1 0 0 0,1-1 0 0 0,0 1 0 0 0,0 0 0 0 0,0-1 0 0 0,0 1 0 0 0,0-1 0 0 0,0 1 0 0 0,0-1 0 0 0,0 1 0 0 0,-1 0 0 0 0,1-1 0 0 0,-1 1 0 0 0,1 0 0 0 0,-1 0 0 0 0,0-1 0 0 0,0 1 0 0 0,0 0 0 0 0,0 5 0 0 0,0-5 1 0 0,0 1 0 0 0,0-1 0 0 0,0 0 1 0 0,0 0-1 0 0,0 0 0 0 0,0 0 0 0 0,1 1 0 0 0,-1-1 0 0 0,1 0 0 0 0,0 1-1 0 0,4 5 26 0 0,1 4 5 0 0,-4 2 39 0 0,-2-1-46 0 0,0-12-20 0 0,0 0 0 0 0,0 0 0 0 0,0 0-1 0 0,0-1 1 0 0,0 1 0 0 0,0 0 0 0 0,0 0 0 0 0,0 0-1 0 0,1 0 1 0 0,-1-1 0 0 0,0 1 0 0 0,1 0 0 0 0,-1 0-1 0 0,1 0-3 0 0,9 4 54 0 0,-4 6-44 0 0,-6-11-12 0 0,1 1 0 0 0,-1-1 0 0 0,1 0 0 0 0,0 1 0 0 0,-1-1 0 0 0,1 0 0 0 0,0 0-1 0 0,-1 0 1 0 0,1 1 0 0 0,0-1 0 0 0,-1 0 0 0 0,1 0 0 0 0,0 0 0 0 0,-1 0 0 0 0,1 0 1 0 0,-1 0-2 0 0,0 0 1 0 0,0 0-1 0 0,0-1 0 0 0,0 1 0 0 0,1 0 0 0 0,-1 0 0 0 0,0 0 0 0 0,0 0 0 0 0,0 0 0 0 0,0 0 0 0 0,0 0 0 0 0,0 0 0 0 0,0 0 0 0 0,0 0 0 0 0,0 0 0 0 0,0 0 0 0 0,1 0 0 0 0,-1 0 0 0 0,0 1 0 0 0,0-1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1 0 0 0,0-1 0 0 0,0 0 0 0 0,0 0 0 0 0,0 0 0 0 0,0 0 0 0 0,0 0 0 0 0,0 0 0 0 0,0 0 3 0 0,0 11-245 0 0,0-9-11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29.8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81 9096 0 0,'0'0'200'0'0,"0"0"33"0"0,0 0 16 0 0,0 0 39 0 0,0 0 115 0 0,2 2 49 0 0,8 12 41 0 0,-7 1-59 0 0,-3-14-408 0 0,0 0 1 0 0,0-1 0 0 0,0 1 0 0 0,0 0-1 0 0,0-1 1 0 0,0 1 0 0 0,1 0 0 0 0,-1-1 0 0 0,0 1-1 0 0,0 0 1 0 0,0-1 0 0 0,1 1 0 0 0,-1 0-1 0 0,0-1 1 0 0,1 1 0 0 0,-1-1 0 0 0,0 1-1 0 0,1 0 1 0 0,-1-1 0 0 0,1 1 0 0 0,-1-1 0 0 0,1 0-1 0 0,-1 1 1 0 0,1-1 0 0 0,-1 1 0 0 0,1-1-27 0 0,0 0 26 0 0,-1 1 1 0 0,1-1 0 0 0,-1 1 0 0 0,1-1-1 0 0,0 1 1 0 0,-1-1 0 0 0,0 1 0 0 0,1-1 0 0 0,-1 1-1 0 0,1-1 1 0 0,-1 1 0 0 0,0-1 0 0 0,1 1-1 0 0,-1 0 1 0 0,0-1 0 0 0,0 1 0 0 0,1 0-1 0 0,-1-1 1 0 0,0 1 0 0 0,0 0 0 0 0,0-1 0 0 0,0 1-1 0 0,0 0 1 0 0,0-1 0 0 0,0 1 0 0 0,0 0-27 0 0,0 6 212 0 0,0 6 81 0 0,3-2-86 0 0,1-3-105 0 0,8 19 212 0 0,-8-17-231 0 0,0 0-7 0 0,-1-2 2 0 0,-2 1 17 0 0,0 1 39 0 0,-1-3-51 0 0,1 0 0 0 0,0 0-1 0 0,1 0 1 0 0,-1 0 0 0 0,2 2-83 0 0,2 7 144 0 0,0 16 133 0 0,0-16-142 0 0,-3-9-69 0 0,0-1 0 0 0,-1 1 0 0 0,0 0 0 0 0,0-1 0 0 0,0 1 0 0 0,-1 0-66 0 0,1 0 65 0 0,-1 0 1 0 0,1-1-1 0 0,0 1 1 0 0,1 0 0 0 0,0-1-1 0 0,0 1-65 0 0,2 9 125 0 0,2 16 90 0 0,-2-16-116 0 0,-2-9-51 0 0,0-1 0 0 0,0 1 0 0 0,-1 0 0 0 0,0-1 0 0 0,-1 1-1 0 0,1 0-47 0 0,-2 5 76 0 0,1-10-54 0 0,-1 1 0 0 0,1 0-1 0 0,0 0 1 0 0,0 0 0 0 0,0 0 0 0 0,1 0 0 0 0,-1 0 0 0 0,1 0 0 0 0,-1-1 0 0 0,1 1-1 0 0,0 1-21 0 0,10 15 108 0 0,-6 7-4 0 0,2-13-36 0 0,-7-12-60 0 0,1 1 1 0 0,0-1 0 0 0,0 1 0 0 0,-1-1 0 0 0,1 1 0 0 0,0-1 0 0 0,-1 1 0 0 0,0-1 0 0 0,1 1-1 0 0,-1-1 1 0 0,0 1 0 0 0,0-1 0 0 0,0 1-9 0 0,0 27 145 0 0,3-24-85 0 0,7 8-37 0 0,-7 1 30 0 0,-3-12 11 0 0,0-2 0 0 0,0 3-10 0 0,0 3-55 0 0,0-2-36 0 0,0-2-41 0 0,0-1-94 0 0,0-1-174 0 0,0 0-26 0 0,-3 0 30 0 0,1 0 39 0 0,-2-1-207 0 0,1-1 97 0 0,0-3-453 0 0,2 2 566 0 0,1 1-43 0 0,0-1-1123 0 0</inkml:trace>
  <inkml:trace contextRef="#ctx0" brushRef="#br0" timeOffset="345.6">48 128 6768 0 0,'0'-3'149'0'0,"0"3"-142"0"0,0 0 1 0 0,0-1-1 0 0,0 1 0 0 0,0-1 1 0 0,0 1-1 0 0,0 0 0 0 0,0-1 1 0 0,0 1-1 0 0,0-1 0 0 0,0 1 1 0 0,0-1-1 0 0,0 1 0 0 0,1 0 1 0 0,-1-1-1 0 0,0 1 0 0 0,0 0 1 0 0,0-1-1 0 0,1 1 0 0 0,-1 0 1 0 0,0-1-1 0 0,0 1 0 0 0,1 0 0 0 0,-1-1 1 0 0,0 1-1 0 0,1 0 0 0 0,-1 0 1 0 0,0-1-1 0 0,1 1 0 0 0,-1 0 1 0 0,1 0-1 0 0,-1-1-7 0 0,7-3 129 0 0,-2-7 30 0 0,6 5-120 0 0,-10 5-40 0 0,1 1 1 0 0,-1 0 0 0 0,0-1-1 0 0,0 1 1 0 0,0-1-1 0 0,0 0 1 0 0,-1 1-1 0 0,1-1 1 0 0,0 0-1 0 0,0 0 1 0 0,0 1 0 0 0,0-1-1 0 0,-1 0 1 0 0,1 0-1 0 0,0 0 1 0 0,0 0 0 0 0,3-10-17 0 0,2-1 26 0 0,2 6 105 0 0,2 1 223 0 0,3-1 236 0 0,-4-2-227 0 0,-1 2-18 0 0,0 2-36 0 0,7-1 204 0 0,-2 2-166 0 0,0-3 41 0 0,-1 0 34 0 0,0 5-85 0 0,12 0 189 0 0,2 0-106 0 0,-12 1-241 0 0,-1 0-39 0 0,2 2-34 0 0,-2 1-105 0 0,24 12 172 0 0,-28-12-147 0 0,4 1-4 0 0,1 1 0 0 0,-1 0 0 0 0,12 7-5 0 0,-20-8 21 0 0,-1 0 1 0 0,1 0-1 0 0,0 0 0 0 0,1 4-21 0 0,-3-5 16 0 0,-1 0 0 0 0,1-1 0 0 0,0 1 0 0 0,0 0 0 0 0,0-1 0 0 0,1 1 1 0 0,0-1-17 0 0,5 3 43 0 0,-7-5-35 0 0,-1 1 0 0 0,1-1 0 0 0,-1 1 0 0 0,0 0 0 0 0,1 0 0 0 0,-1-1 0 0 0,0 1 0 0 0,0 0 0 0 0,0 0 0 0 0,1 1-8 0 0,8 21 118 0 0,-8-17-100 0 0,5 18 90 0 0,-3 6 77 0 0,-4-28-173 0 0,0 0 1 0 0,1 0-1 0 0,-1-1 1 0 0,1 1 0 0 0,-1 0-1 0 0,1-1 1 0 0,0 1-1 0 0,-1 0 1 0 0,1-1 0 0 0,0 1-1 0 0,1 0-12 0 0,-1-1 8 0 0,-1 0-1 0 0,1 0 0 0 0,0 0 0 0 0,-1 0 0 0 0,1 0 1 0 0,-1 0-1 0 0,1 0 0 0 0,-1 0 0 0 0,1 0 1 0 0,-1 0-1 0 0,0 0 0 0 0,0 0 0 0 0,0 0 0 0 0,1 0 1 0 0,-1 0-1 0 0,0 0 0 0 0,0 1 0 0 0,0-1 0 0 0,0 0 1 0 0,-1 0-1 0 0,1 0 0 0 0,0 0 0 0 0,0 0 1 0 0,-1 1-8 0 0,-4 5 48 0 0,4-5-38 0 0,0-1 0 0 0,0 1 0 0 0,1-1 0 0 0,-1 1 0 0 0,0-1 0 0 0,0 1 0 0 0,1-1 0 0 0,-1 1 0 0 0,1 0 0 0 0,0-1 0 0 0,-1 1 0 0 0,1 0 0 0 0,0-1 0 0 0,0 1 0 0 0,0 1-10 0 0,0 1 23 0 0,-1 1 0 0 0,1-1-1 0 0,-1 1 1 0 0,0-1 0 0 0,-2 5-23 0 0,2-4 27 0 0,-1 0 1 0 0,0-1 0 0 0,0 1-1 0 0,-1-1 1 0 0,1 1 0 0 0,-1-1 0 0 0,0 0-1 0 0,0 0 1 0 0,-2 1-28 0 0,-8 11 103 0 0,11-11-76 0 0,2-5-21 0 0,-1 1 1 0 0,1 0-1 0 0,0-1 1 0 0,0 1 0 0 0,-1 0-1 0 0,1-1 1 0 0,-1 1-1 0 0,1-1 1 0 0,0 1 0 0 0,-1-1-1 0 0,1 1 1 0 0,-1-1-1 0 0,1 1 1 0 0,-1-1 0 0 0,0 1-1 0 0,1-1 1 0 0,-1 0 0 0 0,1 1-1 0 0,-1-1 1 0 0,0 0-1 0 0,1 0 1 0 0,-1 1-7 0 0,-4 1 18 0 0,2 0-10 0 0,0 0-1 0 0,1 0 1 0 0,-1 0-1 0 0,1 0 0 0 0,-1 1 1 0 0,1-1-1 0 0,-1 2-7 0 0,1-2 7 0 0,0 1 0 0 0,0-1-1 0 0,0 0 1 0 0,-1 0 0 0 0,1 1-1 0 0,-1-2 1 0 0,1 1 0 0 0,-1 0-1 0 0,0 0 1 0 0,-2 0-7 0 0,-21 4 53 0 0,-1 7-40 0 0,4-1-4 0 0,7-9 36 0 0,13-3-44 0 0,1 0 0 0 0,-1 1 0 0 0,1-1 0 0 0,-1 0 0 0 0,1 1 1 0 0,-1 0-1 0 0,1-1 0 0 0,-1 1 0 0 0,1 0 0 0 0,-1 0 0 0 0,-1 1-1 0 0,-8 4-16 0 0,-7-4-36 0 0,10-2 42 0 0,1-1-60 0 0,0 0-57 0 0,-7-6-229 0 0,10 3 256 0 0,3 2-61 0 0,1 2 65 0 0,1 0-37 0 0,0-1-12 0 0,-1 1-36 0 0,1 0-43 0 0,-1 0-48 0 0,0 0-50 0 0,0 0-48 0 0,0 0-41 0 0,0 0-38 0 0,-1 0-130 0 0,0 0-37 0 0,-3 0-1359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33.3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349 0 4896 0 0,'0'0'108'0'0,"0"0"17"0"0,0 0 10 0 0,-3 0-22 0 0,-10 0-157 0 0,2 0 83 0 0,3 0 77 0 0,2 0 70 0 0,1 0 65 0 0,0 0 58 0 0,-2 0 52 0 0,-1 0 45 0 0,8 0-389 0 0,-1 0 1 0 0,0 0-1 0 0,1 0 1 0 0,-1 0-1 0 0,1 1 0 0 0,-1-1 1 0 0,1 0-1 0 0,-1 0 0 0 0,0 0 1 0 0,1 1-1 0 0,-1-1 0 0 0,1 0 1 0 0,-1 0-1 0 0,1 1 0 0 0,-1-1 1 0 0,1 0-1 0 0,0 1 0 0 0,-1-1 1 0 0,1 1-1 0 0,-1-1 0 0 0,1 1 1 0 0,0-1-1 0 0,-1 1 0 0 0,1-1-17 0 0,-1 1 16 0 0,1 0 0 0 0,0-1 0 0 0,-1 1 0 0 0,1 0 0 0 0,-1-1 0 0 0,1 1 0 0 0,-1-1 0 0 0,0 1 0 0 0,1-1 0 0 0,-1 0 0 0 0,0 1 0 0 0,1-1 0 0 0,-1 0-1 0 0,0 1 1 0 0,1-1 0 0 0,-1 0 0 0 0,0 1 0 0 0,1-1 0 0 0,-1 0 0 0 0,0 0 0 0 0,0 0 0 0 0,1 0 0 0 0,-1 0 0 0 0,0 0 0 0 0,0 0-16 0 0,-3 0 56 0 0,0 0 58 0 0,-9 0 423 0 0,9 0-348 0 0,2 0-122 0 0,0 0-46 0 0,-3 3 363 0 0,-8 7-27 0 0,0-5-110 0 0,8 6-45 0 0,-9-6-8 0 0,10-2-144 0 0,-4 5 71 0 0,-4 2 22 0 0,5-4-105 0 0,-4-2 7 0 0,10-4-41 0 0,0 1 0 0 0,-1-1 0 0 0,1 1 0 0 0,0-1 0 0 0,0 1 0 0 0,0-1 0 0 0,0 1 0 0 0,0 0 0 0 0,0-1 0 0 0,0 1 0 0 0,0 0 0 0 0,1 0 0 0 0,-1-1 0 0 0,0 1 0 0 0,0 0 0 0 0,1 0 0 0 0,-1 0 0 0 0,0 1-4 0 0,-4 9 12 0 0,5-10-12 0 0,0 0-1 0 0,-1 0 1 0 0,1 0 0 0 0,-1 0 0 0 0,1 1 0 0 0,-1-1 0 0 0,1 0 0 0 0,-1 0 0 0 0,0 0 0 0 0,0-1 0 0 0,1 1 0 0 0,-1 0 0 0 0,0 0 0 0 0,0 0 0 0 0,0 0 0 0 0,0-1 0 0 0,0 1 0 0 0,-1 0 0 0 0,-4 2 2 0 0,3-2 2 0 0,0 0 0 0 0,0 1 1 0 0,0-1-1 0 0,1 1 0 0 0,-1-1 0 0 0,1 1 0 0 0,-1 0 0 0 0,1 0 0 0 0,0 0 0 0 0,0 0 0 0 0,-1 0 0 0 0,2 1 0 0 0,-1-1 1 0 0,0 1-1 0 0,0 0-4 0 0,-3 7-2 0 0,4-7 3 0 0,0-1 1 0 0,0 0-1 0 0,0 1 1 0 0,-1-1-1 0 0,1 0 0 0 0,0 0 1 0 0,-1 0-1 0 0,0 0 0 0 0,0 0-1 0 0,-11 13 43 0 0,-3 17-32 0 0,12-13 50 0 0,5 12 133 0 0,0-21-129 0 0,1-4 15 0 0,9 4 0 0 0,-7-4 12 0 0,-4-1-51 0 0,1 0-4 0 0,12 0 99 0 0,3 7 77 0 0,-9-4-80 0 0,3-2 49 0 0,-2-4-20 0 0,1-1 42 0 0,-1-1-59 0 0,-4-1-89 0 0,-1 1 1 0 0,1 0 0 0 0,-1 0 0 0 0,1 0-1 0 0,0 0 1 0 0,-1 1 0 0 0,1 0 0 0 0,-1-1 0 0 0,2 2-57 0 0,3 3 107 0 0,2 0 45 0 0,4-2 37 0 0,1-3 23 0 0,-1 0-43 0 0,-9 3-22 0 0,-4-2-129 0 0,0 0 0 0 0,1 0 1 0 0,-1 0-1 0 0,1 1 1 0 0,-1-1-1 0 0,1-1 0 0 0,-1 1 1 0 0,1 0-1 0 0,0 0 1 0 0,-1-1-1 0 0,1 1 0 0 0,0 0 1 0 0,0-1-1 0 0,-1 0 1 0 0,2 1-19 0 0,2 1 82 0 0,6 9-11 0 0,-7-6 39 0 0,-4 2-68 0 0,1-1-9 0 0,10 7 57 0 0,-9-9-14 0 0,-1-1-34 0 0,-1 6-8 0 0,-1-6-6 0 0,1-3-23 0 0,0 1 1 0 0,0 0-1 0 0,0-1 1 0 0,0 1 0 0 0,0 0-1 0 0,0-1 1 0 0,0 1-1 0 0,0-1 1 0 0,0 1-1 0 0,0 0 1 0 0,0-1 0 0 0,-1 1-1 0 0,1-1 1 0 0,0 1-1 0 0,0 0 1 0 0,-1-1 0 0 0,1 1-1 0 0,-1-1 1 0 0,1 1-1 0 0,0-1 1 0 0,-1 1 0 0 0,1-1-1 0 0,-1 0 1 0 0,1 1-1 0 0,-1-1 1 0 0,1 0-1 0 0,-1 1-5 0 0,-6 6 140 0 0,5 5 34 0 0,3-12-170 0 0,-1 1 0 0 0,0-1 0 0 0,0 1 0 0 0,0-1 0 0 0,0 1 1 0 0,0-1-1 0 0,0 0 0 0 0,-1 1 0 0 0,1-1 0 0 0,0 1 0 0 0,0-1 1 0 0,0 0-1 0 0,0 1 0 0 0,0-1 0 0 0,-1 1 0 0 0,1-1 0 0 0,0 0 1 0 0,0 1-1 0 0,-1-1 0 0 0,1 0 0 0 0,0 1 0 0 0,0-1 0 0 0,-1 0 1 0 0,1 0-1 0 0,0 1 0 0 0,-1-1 0 0 0,1 0 0 0 0,0 0 0 0 0,-1 1 1 0 0,1-1-1 0 0,-1 0-4 0 0,-6 5 67 0 0,2 5 29 0 0,1-8-64 0 0,1-1-6 0 0,-6 15 22 0 0,-4-1 6 0 0,-3-1 14 0 0,1-9 1 0 0,1 5-70 0 0,12-7-75 0 0,4-6 1 0 0,12-7 20 0 0,1 7 45 0 0,1 6 10 0 0,-15-2-1 0 0,1-1 0 0 0,-1 1 0 0 0,0 0 0 0 0,0 0 0 0 0,0 0 0 0 0,0 0 0 0 0,0 0 0 0 0,0 0 1 0 0,0 0-1 0 0,-1 0 0 0 0,1 0 0 0 0,0 1 1 0 0,2 2-9 0 0,-3 2-10 0 0,0 16-6 0 0,0-11 23 0 0,1 8 13 0 0,-5-2 33 0 0,-1-9-35 0 0,4-7-5 0 0,0 1 0 0 0,1-1 0 0 0,-1 1 0 0 0,0-1 0 0 0,0 1 0 0 0,1-1 0 0 0,-1 1 0 0 0,1-1-1 0 0,-1 1 1 0 0,1 0 0 0 0,0-1 0 0 0,-1 1 0 0 0,1 0 0 0 0,0-1-4 0 0,0 6 1 0 0,-1 0 1 0 0,0 0-1 0 0,0 0 0 0 0,-1 0 1 0 0,1 0-1 0 0,-2-1 1 0 0,1 1-2 0 0,0-1 1 0 0,1-3-6 0 0,0 1 1 0 0,0 0 0 0 0,1-1 0 0 0,-1 1 0 0 0,1-1-1 0 0,0 1 1 0 0,0 0 0 0 0,0-1 0 0 0,1 3 4 0 0,-1 3-16 0 0,0-2 15 0 0,0-1-1 0 0,-1 1 1 0 0,0-1 0 0 0,0 0-1 0 0,-1 1 1 0 0,1-1-1 0 0,-3 5 2 0 0,1-4 0 0 0,2-3 0 0 0,0-1 0 0 0,1 1 0 0 0,-1-1 0 0 0,0 1 0 0 0,1 0 0 0 0,0-1 0 0 0,0 1 0 0 0,0-1 0 0 0,1 3 0 0 0,0 6 0 0 0,-1 112 0 0 0,-1-121-3 0 0,2-1 0 0 0,-1 1 0 0 0,0 0 0 0 0,0 0 1 0 0,1-1-1 0 0,-1 1 0 0 0,1 0 0 0 0,0-1 1 0 0,0 1-1 0 0,0-1 0 0 0,0 1 0 0 0,1 0 3 0 0,-1-1-2 0 0,0 0-1 0 0,0 0 1 0 0,0 1-1 0 0,0-1 0 0 0,-1 0 1 0 0,1 1-1 0 0,0-1 1 0 0,-1 0-1 0 0,0 1 1 0 0,0-1-1 0 0,0 1 1 0 0,0 0 2 0 0,0-2 0 0 0,1 1 0 0 0,-1 0 0 0 0,0-1 0 0 0,0 1 0 0 0,1 0 0 0 0,-1-1 0 0 0,1 1 0 0 0,-1-1 0 0 0,1 1 0 0 0,0-1 0 0 0,0 1 0 0 0,0-1 0 0 0,0 1 0 0 0,0-1 0 0 0,4 7 0 0 0,-1 3 4 0 0,-3-10-5 0 0,-1 0 1 0 0,0 1 0 0 0,1-1-1 0 0,-1 0 1 0 0,1 0-1 0 0,0 0 1 0 0,-1 0-1 0 0,1 0 1 0 0,0 0-1 0 0,0 0 1 0 0,0 0 0 0 0,0 0-1 0 0,0 0 1 0 0,0 0-1 0 0,0 0 1 0 0,1 0 6 0 0,0 0-1 0 0,0-1 1 0 0,-1 1 0 0 0,1-1-1 0 0,0 0 1 0 0,0 1-1 0 0,0-1 1 0 0,-1 0-1 0 0,1 0 1 0 0,0 0-6 0 0,9 2 26 0 0,-2 3 36 0 0,2 1 47 0 0,3-3 41 0 0,-2-3-21 0 0,10 0 109 0 0,-9-3-43 0 0,5-5 26 0 0,-15 7-184 0 0,0 0 0 0 0,0 0-1 0 0,0 0 1 0 0,0 1-1 0 0,0-1 1 0 0,-1 1-1 0 0,2 0-36 0 0,7-3 230 0 0,13-6-41 0 0,-8 6-50 0 0,2 2 39 0 0,-5-1-70 0 0,-6-2-64 0 0,5-3-24 0 0,-7 6-9 0 0,-1 0-1 0 0,1 1 1 0 0,0-1-1 0 0,0 1 0 0 0,2 0-10 0 0,6 0 11 0 0,-10 0 42 0 0,-3 0-13 0 0,0 0-100 0 0,2-2-41 0 0,2-2 25 0 0,-1 1-83 0 0,-2 2 48 0 0,0 0-33 0 0,0 0-37 0 0,0 0-43 0 0,0 0-45 0 0,-1 1-43 0 0,1-1-40 0 0,-1 1-36 0 0,0 0-253 0 0,0-1-59 0 0,0 1-46 0 0,0 0-35 0 0,0 0-1399 0 0,0 0-1242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38.7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1 237 7424 0 0,'0'0'166'0'0,"0"-2"29"0"0,0 1-186 0 0,-1 1-1 0 0,1-1 1 0 0,0 1 0 0 0,0-1-1 0 0,0 1 1 0 0,1 0 0 0 0,-1-1 0 0 0,0 1-1 0 0,0-1 1 0 0,0 1 0 0 0,0 0-1 0 0,0-1 1 0 0,0 1 0 0 0,0-1-1 0 0,1 1 1 0 0,-1 0 0 0 0,0-1-1 0 0,0 1 1 0 0,1 0 0 0 0,-1-1-1 0 0,0 1 1 0 0,0 0 0 0 0,1-1-1 0 0,-1 1 1 0 0,0 0 0 0 0,1 0-1 0 0,-1-1 1 0 0,1 1 0 0 0,-1 0-1 0 0,0 0 1 0 0,1 0-9 0 0,6-5 111 0 0,-2-6-76 0 0,6 6-35 0 0,-6-8 0 0 0,9-6 570 0 0,2 5 45 0 0,-13 11-482 0 0,0 1 0 0 0,0-1 0 0 0,0 1 0 0 0,0-1 1 0 0,0 0-1 0 0,-1 0 0 0 0,1 0 0 0 0,-1-1 1 0 0,1 0-134 0 0,1-7 396 0 0,0 3-65 0 0,6-5 86 0 0,-2 6-147 0 0,6-8 238 0 0,-7 6-198 0 0,-2-2-23 0 0,-2 2-87 0 0,-2 8-181 0 0,-1 1-1 0 0,1-1 0 0 0,-1 0 1 0 0,1 0-1 0 0,0 1 1 0 0,-1-1-1 0 0,1 0 0 0 0,0 1 1 0 0,0-1-1 0 0,-1 0 0 0 0,1 1 1 0 0,0-1-1 0 0,0 1-18 0 0,6-3 140 0 0,-6 3-124 0 0,-1-1 0 0 0,1 1-1 0 0,-1 0 1 0 0,1 0 0 0 0,-1 0 0 0 0,1 0-1 0 0,-1-1 1 0 0,0 1 0 0 0,1 0 0 0 0,-1-1-1 0 0,1 1 1 0 0,-1 0 0 0 0,0-1 0 0 0,1 1-1 0 0,-1 0 1 0 0,0-1 0 0 0,0 1 0 0 0,1 0-1 0 0,-1-1-15 0 0,1-9 165 0 0,-1 9-155 0 0,0 1-1 0 0,0-1 1 0 0,0 0-1 0 0,0 0 0 0 0,0 0 1 0 0,0 0-1 0 0,0 1 1 0 0,1-1-1 0 0,-1 0 1 0 0,0 0-1 0 0,0 0 0 0 0,1 0 1 0 0,-1 1-1 0 0,1-2-9 0 0,-1 2 7 0 0,1-1-1 0 0,0 1 0 0 0,-1 0 1 0 0,1 0-1 0 0,-1-1 1 0 0,1 1-1 0 0,0 0 0 0 0,-1 0 1 0 0,1 0-1 0 0,0 0 1 0 0,0 0-1 0 0,-1-1 0 0 0,1 1 1 0 0,0 1-1 0 0,-1-1-6 0 0,3 0 119 0 0,-3 0-6 0 0,0 0-7 0 0,-3 0 8 0 0,-2-1-22 0 0,-24 2 422 0 0,24 0-445 0 0,2 0-42 0 0,-2 12 115 0 0,-21 19 116 0 0,21-23-178 0 0,-9 16 94 0 0,9-16-116 0 0,1 0 1 0 0,-1 1-1 0 0,2 0 0 0 0,-1-1 0 0 0,1 1 1 0 0,-1 7-59 0 0,1 14 75 0 0,2-27-65 0 0,1 0-1 0 0,-1 0 0 0 0,1 0 0 0 0,-1 0 0 0 0,0-1 0 0 0,-1 1 0 0 0,1 0 0 0 0,-2 1-9 0 0,2-3 4 0 0,0 0 1 0 0,0 0-1 0 0,0 0 0 0 0,1 0 0 0 0,-1 0 0 0 0,0 0 0 0 0,1 0 0 0 0,-1 0 1 0 0,1 0-1 0 0,0 1 0 0 0,0-1 0 0 0,0 0 0 0 0,0 0 0 0 0,0 0 1 0 0,0 0-1 0 0,1 0 0 0 0,-1 1 0 0 0,0-1 0 0 0,1 0 0 0 0,0 0 0 0 0,0 0-4 0 0,18 37 61 0 0,-7-15-58 0 0,-4-14-4 0 0,8-7 43 0 0,-14-2-41 0 0,1-1 1 0 0,-1 0-1 0 0,0 1 0 0 0,1-1 0 0 0,-1 1 1 0 0,0-1-1 0 0,0 1 0 0 0,1 0-1 0 0,5 4-27 0 0,2 1-35 0 0,3-4-37 0 0,-10-2 77 0 0,0 0-34 0 0,2 0-147 0 0,0 0-111 0 0,0 0-97 0 0,0 0-189 0 0,0 0-94 0 0,1 0-229 0 0,2 0-556 0 0,0 0-527 0 0,2 0-1140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40.0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10208 0 0,'0'0'298'0'0,"0"-2"-3"0"0,0-9-135 0 0,0 9-64 0 0,0 2 93 0 0,0 0 167 0 0,2 2 18 0 0,5 6-133 0 0,8 20 433 0 0,-10-19-481 0 0,-5-9-189 0 0,2 7 170 0 0,0 0-35 0 0,-2 4 15 0 0,-1 0-43 0 0,0 0-3 0 0,4 13-13 0 0,2-2-67 0 0,-3-14-28 0 0,0 0 0 0 0,0 0-1 0 0,-1 0 1 0 0,0 0 0 0 0,-1 4 0 0 0,0 4 0 0 0,-1 14 33 0 0,5-3 80 0 0,1-12-7 0 0,-3-11-83 0 0,-1-1 1 0 0,0 0-1 0 0,0 1 1 0 0,0-1 0 0 0,0 1-1 0 0,-1-1 1 0 0,1 1-1 0 0,-1-1 1 0 0,0 1-24 0 0,0 12 50 0 0,0 0 74 0 0,0 4 72 0 0,0 23 334 0 0,0-30-374 0 0,2 1 66 0 0,4-1-1 0 0,0-1-43 0 0,-4-1-23 0 0,-2 5 75 0 0,0-1-44 0 0,0 1-56 0 0,0 0-62 0 0,-1-11-46 0 0,1-3-14 0 0,4 5 21 0 0,6 11 44 0 0,-8-3 4 0 0,-2-14-279 0 0,0 0 65 0 0,0-1 58 0 0,0 1 50 0 0,0 0 75 0 0,0-1 88 0 0,0 3 508 0 0,0-2-542 0 0,0-1-39 0 0,0 1-52 0 0,0-1-65 0 0,0 1-78 0 0,0-1-90 0 0,0 1-62 0 0,0 0-90 0 0,0-1-100 0 0,0 1-108 0 0,0 0-117 0 0,0-1-126 0 0,0 1 364 0 0,0-1-35 0 0,0 1-36 0 0,0-1-37 0 0,0 0-1411 0 0,0 0-1122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40.3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9072 0 0,'0'0'200'0'0,"0"0"33"0"0,0 0 15 0 0,0 3-36 0 0,2 5-167 0 0,4 4-40 0 0,-1-4-12 0 0,1 6 7 0 0,-3-12 16 0 0,0 0 33 0 0,0 0 39 0 0,-1 0 38 0 0,-1 2 40 0 0,0 2 42 0 0,0 2 145 0 0,1-1-40 0 0,4 2 96 0 0,1-2-47 0 0,6 9 336 0 0,-6-1-225 0 0,-1 1-40 0 0,6 11 269 0 0,-9-21-547 0 0,-1-1 0 0 0,1 0 1 0 0,0-1-1 0 0,1 1 0 0 0,-1 0 1 0 0,4 2-156 0 0,-5-4 22 0 0,1 0 63 0 0,0 0 43 0 0,12 12 493 0 0,-11-12-513 0 0,0-1-62 0 0,9 3 158 0 0,-8 2-77 0 0,-5-7-119 0 0,0 1 1 0 0,1-1 0 0 0,-1 0-1 0 0,0 1 1 0 0,0-1-1 0 0,1 1 1 0 0,-1-1 0 0 0,0 0-1 0 0,1 1 1 0 0,-1-1 0 0 0,0 0-1 0 0,1 1 1 0 0,-1-1-1 0 0,1 0 1 0 0,-1 1 0 0 0,1-1-1 0 0,-1 0 1 0 0,1 0 0 0 0,-1 0-1 0 0,0 0 1 0 0,1 1 0 0 0,-1-1-1 0 0,1 0 1 0 0,-1 0-1 0 0,1 0 1 0 0,-1 0 0 0 0,1 0-1 0 0,-1 0 1 0 0,1 0 0 0 0,-1 0-1 0 0,1 0 1 0 0,0-1-9 0 0,12 1 221 0 0,3 0 156 0 0,-11-2-57 0 0,8-9-26 0 0,0 6-112 0 0,-7-6-43 0 0,4 6-10 0 0,-5-5-11 0 0,6 4-54 0 0,-10 4-57 0 0,1 0 0 0 0,-1 0 1 0 0,1 0-1 0 0,-1-1 0 0 0,0 1 1 0 0,0 0-1 0 0,0-1 0 0 0,-1 0-7 0 0,1 1 8 0 0,0-1-1 0 0,0 1 0 0 0,0 0 1 0 0,0-1-1 0 0,0 1 0 0 0,1 0 1 0 0,-1 0-1 0 0,1-1-7 0 0,4-1 29 0 0,-5 4-29 0 0,-1-1 1 0 0,1 1 0 0 0,-1 0 0 0 0,1 0 0 0 0,-1-1-1 0 0,0 1 1 0 0,1 0 0 0 0,-1-1 0 0 0,1 1-1 0 0,-1 0 1 0 0,0-1 0 0 0,0 1 0 0 0,1-1-1 0 0,-1 1 1 0 0,0 0 0 0 0,0-1 0 0 0,1 1 0 0 0,-1-1-1 0 0,0 1 1 0 0,0-1 0 0 0,0 1 0 0 0,0-1-1 0 0,0 1 1 0 0,1-1 0 0 0,-1 1 0 0 0,0-1 0 0 0,0 1-1 0 0,0-1 1 0 0,-1 1 0 0 0,1-1 0 0 0,0 1-1 0 0,0-1 0 0 0,0-1 0 0 0,0 1 0 0 0,0-1 0 0 0,1 0 0 0 0,-1 1 0 0 0,0-1 0 0 0,1 0 0 0 0,-1 1 0 0 0,1-1 0 0 0,0 1 0 0 0,0-1 0 0 0,-1 1 0 0 0,1-1 0 0 0,0 1 0 0 0,0-1 0 0 0,4-6 0 0 0,11-23-16 0 0,-14 24 36 0 0,-1-1-60 0 0,-1 1-67 0 0,0-1-73 0 0,-1-1-117 0 0,1 1-110 0 0,1 0-118 0 0,0 4 215 0 0,0 0-33 0 0,10-12-789 0 0,-9 0-10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40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1 174 7568 0 0,'0'0'166'0'0,"0"0"29"0"0,0 0 14 0 0,0-3-25 0 0,0 3-182 0 0,-1-1 0 0 0,1 1 0 0 0,0-1-1 0 0,0 1 1 0 0,0-1 0 0 0,0 1 0 0 0,1-1-1 0 0,-1 1 1 0 0,0-1 0 0 0,0 1 0 0 0,0-1-1 0 0,0 1 1 0 0,0 0 0 0 0,1-1 0 0 0,-1 1-1 0 0,0-1 1 0 0,0 1 0 0 0,1 0-1 0 0,-1-1 1 0 0,0 1 0 0 0,1-1 0 0 0,-1 1-1 0 0,0 0-1 0 0,9-1 7 0 0,-8 1-8 0 0,0 0 1 0 0,0 0-1 0 0,0 0 1 0 0,0 0-1 0 0,-1 0 1 0 0,1 0-1 0 0,0 0 1 0 0,0 0-1 0 0,0-1 1 0 0,-1 1-1 0 0,1 0 1 0 0,0 0 0 0 0,0-1-1 0 0,0 1 1 0 0,-1 0-1 0 0,1-1 1 0 0,0 1-1 0 0,-1-1 1 0 0,2 0 0 0 0,0-4 12 0 0,1 0 72 0 0,0 3 17 0 0,0 1 35 0 0,4-1 117 0 0,-5 0-255 0 0,0 1 82 0 0,2-3 161 0 0,0 0 97 0 0,4-4 321 0 0,-4 5-409 0 0,0 1-35 0 0,-1-1-96 0 0,4 1 68 0 0,0-1-8 0 0,-2-7 78 0 0,4 4-58 0 0,3 1-48 0 0,-10 4-125 0 0,1 0-1 0 0,-1 1 1 0 0,1-2 0 0 0,-1 1 0 0 0,0 0 0 0 0,0 0 0 0 0,1-1 0 0 0,-1 1-26 0 0,3-13 59 0 0,6 1-32 0 0,-11 13-24 0 0,1-1 0 0 0,-1 1 0 0 0,0-1 0 0 0,1 1 0 0 0,-1-1 0 0 0,0 1 0 0 0,1-1 0 0 0,-1 1 0 0 0,0-1 0 0 0,1 1 0 0 0,-1-1 0 0 0,0 0 0 0 0,0 1 0 0 0,0-1 0 0 0,0 1 0 0 0,0-1 0 0 0,0 0 0 0 0,0 1 0 0 0,0-1 0 0 0,0 1 0 0 0,0-1-3 0 0,1-5 17 0 0,9-7-7 0 0,-7 7 33 0 0,-3-4-22 0 0,0 7 47 0 0,-3 6 66 0 0,-5 6-14 0 0,-30 29 373 0 0,24-27-318 0 0,9-9-120 0 0,4-2-41 0 0,1 1 0 0 0,-1-1 0 0 0,0 0 0 0 0,1 0 0 0 0,-1 1-1 0 0,1-1 1 0 0,-1 1 0 0 0,1-1 0 0 0,-1 0 0 0 0,0 1 0 0 0,1-1-1 0 0,0 1 1 0 0,-1-1 0 0 0,1 1 0 0 0,-1-1 0 0 0,1 1 0 0 0,-1 0-1 0 0,1-1 1 0 0,0 1 0 0 0,0 0 0 0 0,-1-1 0 0 0,1 1-14 0 0,-2 4 56 0 0,-6 9 101 0 0,-6 7 16 0 0,7-11-87 0 0,-8 8 109 0 0,6-9-65 0 0,4-2-13 0 0,3 0 13 0 0,1 2 39 0 0,0 2 64 0 0,-5 0 40 0 0,-1 3 10 0 0,5 0-52 0 0,2-3-148 0 0,0 22 297 0 0,0-31-367 0 0,1 0 1 0 0,-1-1 0 0 0,0 1 0 0 0,0 0 0 0 0,1-1 0 0 0,-1 1 0 0 0,1 0 0 0 0,-1-1-1 0 0,1 1 1 0 0,0-1 0 0 0,0 1 0 0 0,0-1 0 0 0,-1 0 0 0 0,2 1-14 0 0,3 6 60 0 0,-2-1-9 0 0,-3-7-45 0 0,0 1-1 0 0,0-1 0 0 0,0 0 1 0 0,0 1-1 0 0,0-1 0 0 0,0 1 0 0 0,1-1 1 0 0,-1 1-1 0 0,0-1 0 0 0,0 0 1 0 0,1 1-1 0 0,-1-1 0 0 0,0 0 0 0 0,1 1 1 0 0,-1-1-1 0 0,0 0 0 0 0,1 1 0 0 0,-1-1 1 0 0,0 0-1 0 0,1 1 0 0 0,-1-1 1 0 0,1 0-1 0 0,-1 0 0 0 0,1 0 0 0 0,-1 0 1 0 0,1 1-1 0 0,-1-1 0 0 0,0 0 1 0 0,1 0-1 0 0,-1 0 0 0 0,1 0 0 0 0,-1 0 1 0 0,1 0-1 0 0,-1 0 0 0 0,1 0 0 0 0,-1 0-5 0 0,6 2 114 0 0,0 3-119 0 0,1-1 40 0 0,-3-3 7 0 0,0 1 1 0 0,0-1-1 0 0,0-1 1 0 0,1 1-1 0 0,2 0-42 0 0,12 0 103 0 0,-5-2-88 0 0,-3 1-55 0 0,0 0-59 0 0,-4-1-11 0 0,0 1-40 0 0,0 0-42 0 0,-1 0-48 0 0,-4 0-14 0 0,-1 0-44 0 0,1-1-38 0 0,0 1-35 0 0,0 0-243 0 0,1 0-58 0 0,4-2-793 0 0,3-2-624 0 0,8-5-1182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26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16 5008 0 0,'0'0'108'0'0,"0"0"17"0"0,-3 0 13 0 0,2 0-130 0 0,1 0 0 0 0,-1 0 0 0 0,0 0 1 0 0,1 0-1 0 0,-1 0 0 0 0,0 0 0 0 0,1 0 1 0 0,-1 0-1 0 0,0-1 0 0 0,1 1 0 0 0,-1 0 1 0 0,0 0-1 0 0,1-1 0 0 0,-1 1 0 0 0,1-1-8 0 0,-2 0 156 0 0,1 0-91 0 0,0-1-76 0 0,0 0-114 0 0,1 0-26 0 0,-1 1 108 0 0,0 0 80 0 0,0 0 92 0 0,0 1 9 0 0,0-1 53 0 0,0 1 56 0 0,-1 0 65 0 0,0 0 70 0 0,0-1 76 0 0,0 1 82 0 0,0 0 87 0 0,-9 0-217 0 0,8 0-12 0 0,3 0-36 0 0,-2 3-12 0 0,-9 7-4 0 0,9-7-8 0 0,2-3-22 0 0,0 3-10 0 0,0 7-2 0 0,0-7-16 0 0,0-3-67 0 0,-3 2-28 0 0,2 0-171 0 0,0-1 0 0 0,-1 1 0 0 0,1-1 0 0 0,0 0-1 0 0,0 1 1 0 0,1 0 0 0 0,-1-1 0 0 0,0 1 0 0 0,0-1 0 0 0,1 1-1 0 0,-1 0 1 0 0,1 0 0 0 0,-1 0-22 0 0,0 29 311 0 0,1-24-248 0 0,0 13 16 0 0,0 20-4 0 0,0-38-71 0 0,0 0-1 0 0,0 0 0 0 0,0-1 0 0 0,0 1 1 0 0,1 0-1 0 0,-1-1 0 0 0,1 1 1 0 0,-1-1-1 0 0,1 1 0 0 0,-1 0 1 0 0,1-1-1 0 0,0 1 0 0 0,0-1 1 0 0,0 1-4 0 0,5 10 33 0 0,-1 15-3 0 0,1-12 14 0 0,-5-12-38 0 0,1 0 0 0 0,-1 1 0 0 0,0-1-1 0 0,0 1 1 0 0,-1-1 0 0 0,1 1-1 0 0,-1-1 1 0 0,0 1 0 0 0,0-1-6 0 0,1 3 22 0 0,-1 0 0 0 0,1 0 0 0 0,1 0 0 0 0,-1 0 1 0 0,1-1-1 0 0,0 2-22 0 0,-1-2 28 0 0,1 0-1 0 0,-1 0 1 0 0,0 0 0 0 0,0 0 0 0 0,0 5-28 0 0,1 8 87 0 0,4-1-29 0 0,0-2 7 0 0,-4 0 30 0 0,0 1 9 0 0,4 0-29 0 0,0 0-2 0 0,-4 0 27 0 0,-1 0-25 0 0,6-1-27 0 0,-1 1-5 0 0,-4 0 22 0 0,-2-2-12 0 0,1-5 77 0 0,-1 0-1 0 0,-1 0 0 0 0,0 6-129 0 0,-1-8 73 0 0,-3 1-10 0 0,4-6-46 0 0,0-1 0 0 0,0 1 1 0 0,0-1-1 0 0,0 1 0 0 0,1-1 1 0 0,-1 1-1 0 0,0-1 0 0 0,1 1 1 0 0,0 0-1 0 0,-1-1 1 0 0,1 3-18 0 0,0-2 128 0 0,0-2-8 0 0,0 3-34 0 0,0 8-12 0 0,0-9-2 0 0,0-2-2 0 0,0 0-3 0 0,0 0-36 0 0,0 0-82 0 0,0 0-38 0 0,0-2-142 0 0,0-6 70 0 0,0 5 51 0 0,0-1-67 0 0,0 0-39 0 0,0 0-76 0 0,0 0-90 0 0,0-1-103 0 0,0-8-217 0 0</inkml:trace>
  <inkml:trace contextRef="#ctx0" brushRef="#br0" timeOffset="625.3">458 111 6968 0 0,'0'0'157'0'0,"0"0"23"0"0,0 0 11 0 0,0 2-31 0 0,-2 6-115 0 0,-4-2 81 0 0,6-6-110 0 0,-1 0 1 0 0,1 1-1 0 0,-1-1 0 0 0,1 0 1 0 0,-1 1-1 0 0,1-1 0 0 0,-1 1 0 0 0,1-1 1 0 0,0 1-1 0 0,-1-1 0 0 0,1 1 0 0 0,-1 0 1 0 0,1-1-1 0 0,0 1 0 0 0,0-1 0 0 0,-1 1 1 0 0,1 0-1 0 0,0-1 0 0 0,0 1 0 0 0,0-1 1 0 0,0 1-1 0 0,0 0 0 0 0,0 0-16 0 0,0 1 263 0 0,-3 1-7 0 0,0 0-194 0 0,-15 16 429 0 0,15-15-432 0 0,1-1-47 0 0,-4 10 181 0 0,-4-8-29 0 0,3 6-24 0 0,7-10-131 0 0,0 0 1 0 0,-1 1-1 0 0,1-1 0 0 0,-1 0 1 0 0,1 0-1 0 0,-1 0 1 0 0,0-1-1 0 0,1 1 1 0 0,-1 0-1 0 0,0 0 0 0 0,0 0 1 0 0,1 0-1 0 0,-1-1 1 0 0,0 1-1 0 0,0 0 1 0 0,-1 0-10 0 0,-2 1 39 0 0,3-2-31 0 0,0 0 0 0 0,1 1 0 0 0,-1-1 0 0 0,0 0 0 0 0,1 1-1 0 0,-1-1 1 0 0,1 0 0 0 0,-1 1 0 0 0,0-1 0 0 0,1 1 0 0 0,-1-1 0 0 0,1 1 0 0 0,0-1 0 0 0,-1 1 0 0 0,1-1 0 0 0,-1 1 0 0 0,1-1 0 0 0,0 1 0 0 0,-1 0 0 0 0,1-1-1 0 0,0 1 1 0 0,0 0-8 0 0,-3 4 24 0 0,-23 26 139 0 0,21-20-113 0 0,4-9-45 0 0,0 1 0 0 0,0-1 0 0 0,0 0 0 0 0,-1 0 0 0 0,1 0 0 0 0,0 0 0 0 0,-1 0 1 0 0,0 0-1 0 0,0 0-5 0 0,-10 11 53 0 0,8-8-35 0 0,0 0-1 0 0,-1-1 1 0 0,0 1 0 0 0,0-1 0 0 0,0 0 0 0 0,-2 1-18 0 0,-4-1 17 0 0,10-3-17 0 0,0-1 0 0 0,0 0 0 0 0,0 1 0 0 0,0-1 0 0 0,-1 1 0 0 0,1-1-1 0 0,0 1 1 0 0,0 0 0 0 0,0-1 0 0 0,1 1 0 0 0,-1 0 0 0 0,0 0 0 0 0,0 0 0 0 0,0 0 0 0 0,0-1 0 0 0,1 1 0 0 0,-1 0 0 0 0,0 1 0 0 0,-1 3 1 0 0,2-4 1 0 0,-1-1 0 0 0,1 1 0 0 0,0 0 0 0 0,-1-1 0 0 0,1 1 0 0 0,0 0 0 0 0,-1-1 0 0 0,1 1 0 0 0,-1-1 0 0 0,1 1 0 0 0,0-1 0 0 0,-1 1-1 0 0,0-1 1 0 0,1 1 0 0 0,-1-1 0 0 0,1 0 0 0 0,-1 1 0 0 0,1-1 0 0 0,-1 0 0 0 0,0 1 0 0 0,1-1 0 0 0,-1 0-2 0 0,-4 3 9 0 0,-12 10 2 0 0,15-12-10 0 0,1 1-1 0 0,0-1 1 0 0,0 0-1 0 0,-1 0 1 0 0,1 1 0 0 0,0-1-1 0 0,-1 0 1 0 0,1-1 0 0 0,-1 1-1 0 0,1 0 1 0 0,-1 0-1 0 0,0-1 1 0 0,1 1 0 0 0,-1-1-1 0 0,0 1 1 0 0,1-1-1 0 0,-2 0 0 0 0,-2 3 43 0 0,-8 8-32 0 0,11-11-8 0 0,1 1 0 0 0,-1-1 1 0 0,1 1-1 0 0,-1 0 0 0 0,1 0 1 0 0,0-1-1 0 0,-1 1 0 0 0,1 0 1 0 0,0 0-1 0 0,0 0 0 0 0,0 1 0 0 0,0-1 1 0 0,0 0-1 0 0,0 0 0 0 0,-1 1-3 0 0,2-2 3 0 0,0 1 0 0 0,0-1 0 0 0,-1 0-1 0 0,1 1 1 0 0,0-1 0 0 0,0 0-1 0 0,-1 0 1 0 0,1 1 0 0 0,0-1-1 0 0,-1 0 1 0 0,1 0 0 0 0,0 0-1 0 0,-1 0 1 0 0,1 1 0 0 0,-1-1 0 0 0,1 0-1 0 0,0 0 1 0 0,-1 0 0 0 0,1 0-1 0 0,0 0 1 0 0,-1 0 0 0 0,1 0-1 0 0,-1 0 1 0 0,1 0 0 0 0,0 0 0 0 0,-1 0-1 0 0,1 0 1 0 0,-1 0 0 0 0,1-1-1 0 0,0 1 1 0 0,-1 0-3 0 0,1 3 91 0 0,0-2-15 0 0,0 1-42 0 0,-1 1-43 0 0,-2 1-80 0 0,2-3 115 0 0,0 0 57 0 0,-1-1 53 0 0,1 1 73 0 0,-1-1 85 0 0,0 0 98 0 0,2 0-388 0 0,1 0 0 0 0,-1 0 1 0 0,1 0-1 0 0,-1 0 1 0 0,1 0-1 0 0,-1 0 0 0 0,1 0 1 0 0,-1 0-1 0 0,1 0 0 0 0,-1 0 1 0 0,1 0-1 0 0,-1 1 1 0 0,1-1-1 0 0,-1 0 0 0 0,1 0 1 0 0,-1 0-1 0 0,0 1 0 0 0,1-1 1 0 0,-1 0-1 0 0,1 1 1 0 0,-1-1-1 0 0,0 0 0 0 0,1 1 1 0 0,-1-1-1 0 0,0 1 1 0 0,0-1-1 0 0,1 0 0 0 0,-1 1 1 0 0,0-1-1 0 0,0 1 0 0 0,1-1 1 0 0,-1 1-1 0 0,0-1 1 0 0,0 1-1 0 0,0-1 0 0 0,0 1 1 0 0,0-1-1 0 0,0 1 0 0 0,0-1 1 0 0,0 1-1 0 0,0-1 1 0 0,0 1-5 0 0,0 2 88 0 0,2-5 18 0 0,6 3-88 0 0,-4-1 57 0 0,-2 1 11 0 0,0-1 45 0 0,19 0 20 0 0,-15 0-142 0 0,-4 0 65 0 0,0 2 3 0 0,-2 3-36 0 0,1 1-9 0 0,12-1 48 0 0,0 6 0 0 0,-10-9 2 0 0,0-2 13 0 0,-2 0-83 0 0,1 1 0 0 0,-1-1 1 0 0,1 0-1 0 0,0 1 0 0 0,-1-1 1 0 0,1 1-1 0 0,-1-1 0 0 0,1 1 1 0 0,-1 0-1 0 0,1 0 0 0 0,-1-1 0 0 0,0 1-12 0 0,1 0 14 0 0,0 1-1 0 0,-1-1 1 0 0,1-1-1 0 0,0 1 1 0 0,0 0-1 0 0,0 0 1 0 0,0-1-1 0 0,-1 1 1 0 0,1-1-1 0 0,0 0 1 0 0,0 1-1 0 0,1-1-13 0 0,-1 0 10 0 0,0 0 1 0 0,-1 0-1 0 0,1 1 0 0 0,0-1 0 0 0,-1 0 0 0 0,1 1 1 0 0,-1-1-1 0 0,1 1 0 0 0,-1 0 0 0 0,1-1 1 0 0,-1 1-1 0 0,1 0 0 0 0,-1 0 0 0 0,1 0-10 0 0,6 4 43 0 0,5 0 45 0 0,-8 6-3 0 0,24 5 62 0 0,-5-6-41 0 0,-1 1-55 0 0,-22-11-48 0 0,0 1 1 0 0,0 0-1 0 0,0-1 0 0 0,0 1 1 0 0,0 0-1 0 0,0 0 0 0 0,-1 0 1 0 0,1-1-1 0 0,0 1 0 0 0,-1 0 1 0 0,1 0-1 0 0,0 0 0 0 0,-1 0 1 0 0,1 0-1 0 0,-1 0 0 0 0,0 1-3 0 0,7 9 27 0 0,6-6 26 0 0,0 6-29 0 0,-7-7 23 0 0,-3-5-41 0 0,-3 0-6 0 0,0 1 0 0 0,0 0 0 0 0,0 0 0 0 0,0 0 1 0 0,0 0-1 0 0,0 0 0 0 0,1 0 0 0 0,-1-1 0 0 0,0 1 0 0 0,0 0 0 0 0,0 0 0 0 0,0 0 0 0 0,0 0 0 0 0,0 0 0 0 0,1 0 0 0 0,-1 0 0 0 0,0 0 0 0 0,0 0 0 0 0,0 0 0 0 0,0 0 0 0 0,0 0 0 0 0,1 0 0 0 0,-1 0 0 0 0,0-1 0 0 0,0 1 0 0 0,0 0 0 0 0,0 0 1 0 0,0 0-1 0 0,1 1 0 0 0,-1-1 0 0 0,0 0 0 0 0,0 0 0 0 0,0 0 0 0 0,0 0 0 0 0,0 0 0 0 0,1 0 0 0 0,-1 0 0 0 0,0 0 0 0 0,18 15 75 0 0,-12-12-20 0 0,3-4-45 0 0,-8 1-5 0 0,1 0 49 0 0,1 0 10 0 0,7 0-34 0 0,-7 0-70 0 0,-3 0-33 0 0,0 0-119 0 0,0 0 87 0 0,0 0-50 0 0,0 0-70 0 0,0 0 70 0 0,0 0-33 0 0,0 0-36 0 0,0 0-34 0 0,0 0-348 0 0,0 0 85 0 0,1 0-47 0 0,1 0-668 0 0,2 0-526 0 0,5 0-1000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42.7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349 0 4560 0 0,'0'0'133'0'0,"-3"0"-5"0"0,-5 0-104 0 0,0 0 10 0 0,-5 0 36 0 0,7 1 156 0 0,1 0-60 0 0,-6 5 204 0 0,8-4-246 0 0,-1-1 34 0 0,1 1 46 0 0,-1-1 59 0 0,1 0-49 0 0,0 0 35 0 0,-1-1 39 0 0,0 0 42 0 0,-4 2-14 0 0,2 0-146 0 0,1 1-34 0 0,-9 4 142 0 0,3-5-23 0 0,3-1-89 0 0,1 1-33 0 0,0 2-6 0 0,0 5 20 0 0,-1 1 34 0 0,-3-5-22 0 0,1-2-56 0 0,-1 10 111 0 0,-10 6-4 0 0,11 7-2 0 0,-2-15-97 0 0,2 0 28 0 0,3 4 35 0 0,-6 11 80 0 0,-6 0 36 0 0,-7 14 175 0 0,18-23-307 0 0,-1 7-34 0 0,1-2-40 0 0,1-6 2 0 0,6-14-59 0 0,1 1 0 0 0,-1 0 0 0 0,0 0 0 0 0,1 0 0 0 0,-1 0 0 0 0,1 0 0 0 0,0 0 0 0 0,0 0 0 0 0,0-1 0 0 0,1 4-27 0 0,0 10 109 0 0,-2-3-36 0 0,1 17 113 0 0,3-13-117 0 0,1-12-64 0 0,0 1 47 0 0,3 0 57 0 0,5 3 110 0 0,10 4 138 0 0,-16-10-283 0 0,0 0-40 0 0,7 0 91 0 0,9-3 19 0 0,-10-1-63 0 0,4 0 10 0 0,2-6-22 0 0,-7 2-29 0 0,7 0 42 0 0,-15 4-64 0 0,1-1 1 0 0,0 1-1 0 0,0 0 0 0 0,0-1 0 0 0,-1 0 1 0 0,4-2-19 0 0,30-19 194 0 0,2-2-43 0 0,-30 18-125 0 0,1 0 0 0 0,-1-1 1 0 0,0-1-27 0 0,7-4 12 0 0,-11 10 1 0 0,-4 3-11 0 0,-1 0 1 0 0,1 0-1 0 0,0-1 0 0 0,-1 1 0 0 0,1 0 0 0 0,-1-1 0 0 0,1 1 1 0 0,-1 0-1 0 0,1-1 0 0 0,0 1 0 0 0,-1-1 0 0 0,1 1 1 0 0,-1-1-1 0 0,0 1 0 0 0,1-1 0 0 0,-1 1 0 0 0,1-1 0 0 0,-1 0 1 0 0,0 1-1 0 0,0-1 0 0 0,1 0 0 0 0,-1 0-2 0 0,2-4-1 0 0,11-11 1 0 0,-11 15 0 0 0,-1 0 0 0 0,0 0 0 0 0,1-1 0 0 0,-1 1 0 0 0,0 0 0 0 0,0-1 0 0 0,0 1 0 0 0,0-1 0 0 0,0 1 0 0 0,0-1 0 0 0,-1 0 0 0 0,1 1 0 0 0,-1-1 0 0 0,1 0 0 0 0,-1 1 0 0 0,1-1 0 0 0,-1 0 0 0 0,0 0 0 0 0,0 0 0 0 0,0 0-1 0 0,1 1 1 0 0,-1-1 0 0 0,0 0 0 0 0,0 0 0 0 0,1 0 0 0 0,-1 1 0 0 0,1-1 0 0 0,0 0 0 0 0,-1 1-1 0 0,1-1 1 0 0,0 1 0 0 0,0-1 0 0 0,0 0 0 0 0,5-8-23 0 0,-4-3-43 0 0,0-3 3 0 0,4 0 25 0 0,0 1-16 0 0,-4-1-38 0 0,-2 8-27 0 0,0-12-14 0 0,0 15 42 0 0,0 0-58 0 0,0 1-74 0 0,0 1-92 0 0,0 35 219 0 0,0 44 82 0 0,0-75 10 0 0,0 1 0 0 0,0 0 0 0 0,1-1 0 0 0,-1 1 0 0 0,0 0-1 0 0,1-1 1 0 0,-1 1 0 0 0,1-1 0 0 0,0 1 0 0 0,-1-1 0 0 0,1 1 0 0 0,0-1-1 0 0,0 1 1 0 0,0-1 4 0 0,4 7-8 0 0,11 24 8 0 0,-14-17 0 0 0,-2-14 0 0 0,0 0 0 0 0,0 0 0 0 0,0 0 0 0 0,0 0 0 0 0,0 0 0 0 0,0-1 0 0 0,0 1 0 0 0,1 0 0 0 0,-1 0 0 0 0,0 0 0 0 0,0 0 0 0 0,1-1 0 0 0,-1 1 0 0 0,0 0 0 0 0,1 0 0 0 0,10 5 20 0 0,-10-5-14 0 0,0-1 0 0 0,0 1 0 0 0,0-1 0 0 0,0 1 0 0 0,0-1 0 0 0,0 1 0 0 0,0-1 0 0 0,0 1 0 0 0,0 0 0 0 0,0 0 0 0 0,0-1 0 0 0,-1 1 0 0 0,1 0 0 0 0,0 0 0 0 0,0 0 0 0 0,-1 0-6 0 0,6 12 100 0 0,4-7-38 0 0,-5 7-140 0 0,-3-10 133 0 0,1 0-113 0 0,-1 1-108 0 0,2-1-100 0 0,-1 1-95 0 0,0-1-88 0 0,0 0-81 0 0,1 0-74 0 0,-1 0-169 0 0,-1-1-79 0 0,4 4-671 0 0,3 3-863 0 0,-8-8 2131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43.6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6688 0 0,'0'0'197'0'0,"0"0"48"0"0,0 0 118 0 0,0 0 49 0 0,0 0 11 0 0,0 3-18 0 0,0 1-269 0 0,-1 0-35 0 0,-4 7 86 0 0,0-3-47 0 0,3-2 11 0 0,0 1 35 0 0,2 0 74 0 0,0 33 131 0 0,0 55 604 0 0,0-61-683 0 0,0-9-123 0 0,0-1-40 0 0,0-17-118 0 0,0-1-1 0 0,1 0 1 0 0,0 1-1 0 0,1-1 1 0 0,1 4-31 0 0,3 14 69 0 0,-4-1-16 0 0,-1 15 76 0 0,-2-22-20 0 0,1 0 0 0 0,3 15-109 0 0,6 10 137 0 0,1 1 71 0 0,-3-15-13 0 0,-4 4 52 0 0,-3-26-195 0 0,0-1 0 0 0,0 0 0 0 0,0 0 0 0 0,1 0 1 0 0,1 5-53 0 0,4 3 157 0 0,-5-10-134 0 0,0-1 0 0 0,-1 1 0 0 0,1-1 0 0 0,0 1 0 0 0,-1-1 0 0 0,1 1 0 0 0,-1 0 0 0 0,1-1 0 0 0,-1 1 0 0 0,0-1 1 0 0,1 1-1 0 0,-1 0 0 0 0,0 0 0 0 0,0 0-23 0 0,0 1 34 0 0,0 0 0 0 0,0 0 0 0 0,1 0 0 0 0,-1 0 0 0 0,1 0 0 0 0,0 0 0 0 0,1 2-34 0 0,6 13 210 0 0,-7-13-156 0 0,0 4 114 0 0,0 2 36 0 0,1-4-136 0 0,9 6 54 0 0,-9-10 3 0 0,-2-3 23 0 0,0 0 11 0 0,0 0 1 0 0,0 0-8 0 0,0 0-34 0 0,0 0-12 0 0,0 0-2 0 0,0 0 0 0 0,3 0-17 0 0,0 0-38 0 0,4 0 22 0 0,-1-3 33 0 0,4-10-17 0 0,-5 0-70 0 0,6 7-17 0 0,5-23 0 0 0,-11 19 0 0 0,-5 8 0 0 0,1-1 0 0 0,1 1 0 0 0,-1 0 0 0 0,0 0 0 0 0,1 0 0 0 0,-1 0 0 0 0,1 0 0 0 0,-1 0 0 0 0,1 0 0 0 0,1-1 6 0 0,-1 0-1 0 0,1 0 0 0 0,-1 0 0 0 0,0-1 0 0 0,0 1 0 0 0,0-2-5 0 0,6-9-7 0 0,0 5-55 0 0,-1 1-2 0 0,-3 5 26 0 0,-1 0 1 0 0,0 0-1 0 0,0-1 1 0 0,0 1-1 0 0,0-1 1 0 0,0 0 37 0 0,-1-1-42 0 0,-2 4 34 0 0,0 1-1 0 0,1-1 1 0 0,-1 0-1 0 0,0 1 1 0 0,1-1-1 0 0,-1 1 1 0 0,0-1-1 0 0,1 1 1 0 0,-1-1-1 0 0,1 0 1 0 0,-1 1-1 0 0,1 0 1 0 0,-1-1-1 0 0,1 1 1 0 0,-1-1-1 0 0,1 1 1 0 0,0-1-1 0 0,-1 1 1 0 0,1 0-1 0 0,-1 0 1 0 0,1-1-1 0 0,0 1 9 0 0,4-2-26 0 0,3-3-21 0 0,-7 4 36 0 0,1 0 1 0 0,-1 0-1 0 0,1 0 1 0 0,-1 0-1 0 0,1 1 1 0 0,-1-1 0 0 0,1 0-1 0 0,-1 1 1 0 0,1 0-1 0 0,0-1 1 0 0,-1 1-1 0 0,1 0 1 0 0,0 0 0 0 0,0-1 10 0 0,12-1-87 0 0,1-9 7 0 0,-7 8-13 0 0,1 6 68 0 0,-8-3 14 0 0,7 5-19 0 0,-7-4 27 0 0,1 0 1 0 0,-1 0-1 0 0,1 0 1 0 0,-1 0-1 0 0,1-1 1 0 0,-1 1 0 0 0,1 0-1 0 0,-1-1 1 0 0,1 0-1 0 0,0 1 1 0 0,-1-1-1 0 0,1 0 1 0 0,0 0 0 0 0,-1 0 2 0 0,2 1-4 0 0,-1-1 1 0 0,1 1 0 0 0,-1-1-1 0 0,0 1 1 0 0,1 0 0 0 0,-1 0 0 0 0,0 0-1 0 0,0 0 1 0 0,0 0 0 0 0,0 0 0 0 0,0 1-1 0 0,0-1 1 0 0,0 1 0 0 0,0-1-1 0 0,0 1 1 0 0,-1 0 0 0 0,1 0 0 0 0,0 0-1 0 0,-1 0 1 0 0,0 0 0 0 0,1 0 0 0 0,-1 1 3 0 0,2 2 1 0 0,-3-4-3 0 0,0-1-1 0 0,0 1 1 0 0,1 0-1 0 0,-1-1 0 0 0,0 1 1 0 0,1-1-1 0 0,-1 1 0 0 0,0 0 1 0 0,1-1-1 0 0,-1 1 0 0 0,1-1 1 0 0,-1 1-1 0 0,1-1 0 0 0,-1 0 1 0 0,1 1-1 0 0,0-1 0 0 0,-1 1 1 0 0,1-1-1 0 0,-1 0 0 0 0,1 0 1 0 0,0 1-1 0 0,0-1 3 0 0,4 2-17 0 0,-3 0 12 0 0,-1-2 2 0 0,0 0 0 0 0,0 1 0 0 0,0 0 0 0 0,-1-1 0 0 0,1 1 0 0 0,0-1-1 0 0,0 1 1 0 0,0 0 0 0 0,-1 0 0 0 0,1 0 0 0 0,0-1 0 0 0,-1 1 0 0 0,1 0 0 0 0,0 0 0 0 0,-1 0 0 0 0,0 0 0 0 0,1 0 0 0 0,-1 0 0 0 0,1 0 0 0 0,-1 0 0 0 0,0 1 3 0 0,13 23-9 0 0,2 7 9 0 0,-12-28-2 0 0,-3-4 2 0 0,0 0 0 0 0,0 0 0 0 0,0 0 0 0 0,1 0 0 0 0,-1 0 0 0 0,0 1 0 0 0,0-1 0 0 0,0 0 0 0 0,0 0-1 0 0,0 0 1 0 0,0 0 0 0 0,0 0 0 0 0,0 1 0 0 0,0-1 0 0 0,0 0 0 0 0,0 0 0 0 0,0 0 0 0 0,0 0 0 0 0,0 0 0 0 0,0 1 0 0 0,0-1 0 0 0,0 0 0 0 0,0 0 0 0 0,0 0 0 0 0,0 0 0 0 0,-1 0 0 0 0,1 0 0 0 0,0 1 0 0 0,0-1 0 0 0,0 0 0 0 0,0 0 0 0 0,0 0 0 0 0,0 0 0 0 0,0 0 0 0 0,0 0 0 0 0,0 0 0 0 0,-1 1 0 0 0,1-1 0 0 0,0 0 0 0 0,0 0 0 0 0,0 0 0 0 0,-12 22 19 0 0,9-9 59 0 0,3-13-76 0 0,0 1-1 0 0,0-1 1 0 0,0 0-1 0 0,0 0 1 0 0,0 0-1 0 0,0 0 1 0 0,0 0 0 0 0,0 0-1 0 0,0 0 1 0 0,0 0-1 0 0,0 0 1 0 0,0 0-1 0 0,0 1 1 0 0,0-1-1 0 0,0 0 1 0 0,0 0-1 0 0,0 0 1 0 0,0 0 0 0 0,0 0-1 0 0,0 0 1 0 0,0 0-1 0 0,0 0 1 0 0,0 0-1 0 0,0 0 1 0 0,0 0-1 0 0,0 1 1 0 0,0-1-1 0 0,0 0 1 0 0,0 0 0 0 0,0 0-1 0 0,0 0 1 0 0,0 0-1 0 0,0 0 1 0 0,-1 0-1 0 0,1 0 1 0 0,0 0-1 0 0,0 0 1 0 0,0 0-1 0 0,0 0 1 0 0,0 0-1 0 0,0 0 1 0 0,0 0 0 0 0,0 0-1 0 0,0 0 1 0 0,0 0-1 0 0,0 0 1 0 0,-1 0-1 0 0,1 0 1 0 0,0 0-1 0 0,0 0 1 0 0,0 0-1 0 0,0 0 1 0 0,0 0 0 0 0,0 0-1 0 0,0 0 1 0 0,0 0-1 0 0,0 0-1 0 0,-2 0 10 0 0,0 1 0 0 0,0-1 0 0 0,0 0 0 0 0,1 1-1 0 0,-1 0 1 0 0,0-1 0 0 0,1 1 0 0 0,-1 0 0 0 0,0 0 0 0 0,1 0 0 0 0,-1 0-1 0 0,1 0 1 0 0,0 0 0 0 0,-1 0 0 0 0,1 0 0 0 0,-1 2-10 0 0,0-2 10 0 0,1 1 1 0 0,0-1 0 0 0,-1 1-1 0 0,0-1 1 0 0,1 0-1 0 0,-1 0 1 0 0,0 0-1 0 0,0 0 1 0 0,0 0 0 0 0,1 0-1 0 0,-1 0 1 0 0,0 0-1 0 0,0-1 1 0 0,0 1-1 0 0,0-1 1 0 0,0 0 0 0 0,-1 1-11 0 0,1-1 10 0 0,0 0 0 0 0,1 0 0 0 0,-1 0 0 0 0,0 1 0 0 0,0-1 0 0 0,1 1 0 0 0,-1-1 0 0 0,0 1 0 0 0,1 0 0 0 0,-1-1 0 0 0,1 1 1 0 0,-1 0-1 0 0,0 0-10 0 0,1 0 3 0 0,-1 0 1 0 0,1 0-1 0 0,-1 0 0 0 0,1 0 1 0 0,-1 0-1 0 0,0-1 1 0 0,1 1-1 0 0,-1-1 1 0 0,0 1-1 0 0,0-1 1 0 0,0 0-1 0 0,1 0 1 0 0,-1 0-4 0 0,0 0 0 0 0,1 0 0 0 0,-1 1 0 0 0,0-1 0 0 0,1 0 0 0 0,-1 1 0 0 0,1-1 0 0 0,-1 1 0 0 0,1-1 0 0 0,-1 1 0 0 0,1 0 0 0 0,-1-1 0 0 0,1 1 0 0 0,0 0 0 0 0,-12 5 10 0 0,6-4-3 0 0,1-1 0 0 0,0 0 0 0 0,0-1 0 0 0,-1 1-1 0 0,1-1-6 0 0,-40-1-84 0 0,24 0-30 0 0,17 1-93 0 0,0 0 89 0 0,0 0 61 0 0,-6 0-5 0 0,4 0-45 0 0,3 0-22 0 0,1 0-70 0 0,0 0-32 0 0,0 0-70 0 0,0 0-80 0 0,-1 0-89 0 0,1 0-99 0 0,0 0-109 0 0,0 0-119 0 0,1 0 351 0 0,1 0-34 0 0,-6 0-1316 0 0,-2 0-1014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44.7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64 5640 0 0,'0'0'124'0'0,"0"0"17"0"0,0 0 12 0 0,0 0-40 0 0,0 0 4 0 0,0 0 54 0 0,0 0 159 0 0,3-2 290 0 0,7-9 20 0 0,-8 10-405 0 0,-1-1-42 0 0,0 1-38 0 0,-1 0-33 0 0,1-1-13 0 0,-1 1-35 0 0,0 0-21 0 0,-1-1-21 0 0,1 0 13 0 0,1 1 5 0 0,-1 0 35 0 0,2-1 37 0 0,1 2-63 0 0,0 1 23 0 0,0-2 66 0 0,-1 0 69 0 0,1-2 113 0 0,11-7 159 0 0,1 7-101 0 0,0 0-19 0 0,-1-7 49 0 0,-12 9-234 0 0,-1-1-44 0 0,3 1 37 0 0,0 1-95 0 0,1 1-52 0 0,-4-1 0 0 0,0 0 35 0 0,42 0 751 0 0,-22 0-430 0 0,-21 0-376 0 0,1 0 0 0 0,0 0 0 0 0,0 0-1 0 0,0 0 1 0 0,0 0 0 0 0,0 0 0 0 0,-1 0 0 0 0,1 1 0 0 0,0-1-1 0 0,0 0 1 0 0,0 0 0 0 0,-1 1 0 0 0,1-1 0 0 0,1 1-10 0 0,3 9 113 0 0,-4-9-111 0 0,0 0-1 0 0,0-1 1 0 0,1 0-1 0 0,-1 1 1 0 0,0-1 0 0 0,0 0-1 0 0,1 1 1 0 0,-1-1 0 0 0,0 0-1 0 0,1 0 1 0 0,-1 0 0 0 0,0 0-1 0 0,0 0 1 0 0,1 0-1 0 0,0-1-1 0 0,-1 1 0 0 0,1 0 0 0 0,-1-1 0 0 0,0 1 0 0 0,0 0 0 0 0,1 0 0 0 0,-1 0 0 0 0,0 0-1 0 0,1 1 1 0 0,-1-1 0 0 0,0 0 0 0 0,0 0 0 0 0,1 1 0 0 0,-1-1 0 0 0,0 1 0 0 0,1 0 0 0 0,3 9 13 0 0,6-4 40 0 0,-7 0-36 0 0,-4-5-14 0 0,1-1 0 0 0,-1 0 0 0 0,0 1-1 0 0,0-1 1 0 0,1 1 0 0 0,-1-1 0 0 0,0 0-1 0 0,1 1 1 0 0,-1-1 0 0 0,0 0 0 0 0,1 1-1 0 0,-1-1 1 0 0,1 0 0 0 0,-1 1 0 0 0,1-1-1 0 0,-1 0 1 0 0,0 0 0 0 0,1 0 0 0 0,-1 1 0 0 0,1-1-1 0 0,-1 0 1 0 0,1 0 0 0 0,-1 0 0 0 0,1 0-1 0 0,-1 0 1 0 0,1 0 0 0 0,-1 0 0 0 0,1 0-1 0 0,-1 0 1 0 0,1 0 0 0 0,-1 0 0 0 0,1 0-3 0 0,12 0 76 0 0,-13 0-75 0 0,1 0 0 0 0,-1 0 0 0 0,0 0 1 0 0,0-1-1 0 0,0 1 0 0 0,0 0 0 0 0,0 0 1 0 0,0 0-1 0 0,0 0 0 0 0,0 0 0 0 0,0 0 1 0 0,0 0-1 0 0,1 0 0 0 0,-1 0 1 0 0,0 0-1 0 0,0 0 0 0 0,0 0 0 0 0,0 1 1 0 0,0-1-1 0 0,0 0 0 0 0,0 0 0 0 0,0 0 1 0 0,0 0-1 0 0,0 0 0 0 0,0 0 0 0 0,1 0 1 0 0,-1 0-1 0 0,0 0 0 0 0,0 0 0 0 0,0 0 1 0 0,0 0-1 0 0,0 0 0 0 0,0 0 0 0 0,0 0 1 0 0,0 0-1 0 0,0 0 0 0 0,0 1 1 0 0,0-1-1 0 0,0 0 0 0 0,0 0 0 0 0,0 0 1 0 0,0 0-1 0 0,0 0 0 0 0,0 0 0 0 0,0 0 1 0 0,0 0-1 0 0,0 0 0 0 0,0 0 0 0 0,0 1 1 0 0,0-1-1 0 0,0 0 0 0 0,0 0 0 0 0,0 0 1 0 0,0 0-1 0 0,0 0 0 0 0,0 0 1 0 0,0 0-2 0 0,0 1 4 0 0,0 0 1 0 0,0-1-1 0 0,0 1 1 0 0,0 0-1 0 0,1-1 1 0 0,-1 1-1 0 0,0-1 1 0 0,0 1-1 0 0,0 0 1 0 0,1-1-1 0 0,-1 1 1 0 0,0-1 0 0 0,1 1-1 0 0,-1-1 1 0 0,1 1-1 0 0,-1-1 1 0 0,1 1-1 0 0,-1-1 1 0 0,1 1-1 0 0,-1-1 1 0 0,1 1-1 0 0,-1-1 1 0 0,1 0-5 0 0,-1 1 2 0 0,1-1 1 0 0,0 0-1 0 0,-1 1 0 0 0,1-1 0 0 0,-1 1 1 0 0,1-1-1 0 0,-1 1 0 0 0,0-1 1 0 0,1 1-1 0 0,-1-1 0 0 0,1 1 1 0 0,-1-1-1 0 0,0 1 0 0 0,0 0 0 0 0,1-1 1 0 0,-1 1-1 0 0,0-1 0 0 0,0 1 1 0 0,0 0-1 0 0,1-1 0 0 0,-1 1 1 0 0,0 0-1 0 0,0 0-2 0 0,0-1 1 0 0,0 0 0 0 0,0 0 0 0 0,0 0 1 0 0,0 0-1 0 0,0 0 0 0 0,0 0 0 0 0,0 0 0 0 0,0 0 0 0 0,0 0 1 0 0,0 0-1 0 0,0 1 0 0 0,0-1 0 0 0,0 0 0 0 0,0 0 0 0 0,0 0 1 0 0,0 0-1 0 0,0 0 0 0 0,0 0 0 0 0,0 0 0 0 0,0 0 0 0 0,0 0 1 0 0,0 0-1 0 0,0 1 0 0 0,0-1 0 0 0,0 0 0 0 0,0 0 0 0 0,0 0 1 0 0,0 0-1 0 0,0 0 0 0 0,0 0 0 0 0,0 0 0 0 0,0 0 0 0 0,0 0 1 0 0,0 0-1 0 0,1 0 0 0 0,-1 0 0 0 0,0 0 0 0 0,0 0 1 0 0,0 0-1 0 0,0 0 0 0 0,0 0 0 0 0,0 0 0 0 0,0 0 0 0 0,0 0 1 0 0,0 0-1 0 0,0 0 0 0 0,1 0 0 0 0,-1 0 0 0 0,0 0 0 0 0,0 0 1 0 0,0 0-1 0 0,0 0 0 0 0,0 0 0 0 0,0 0 0 0 0,0 0 0 0 0,0 0 1 0 0,0 0-2 0 0,1 0 4 0 0,-1 0 0 0 0,1 0 0 0 0,-1 0 0 0 0,1 0 1 0 0,-1 0-1 0 0,1 0 0 0 0,-1 0 0 0 0,1 0 1 0 0,-1 0-1 0 0,1 1 0 0 0,-1-1 0 0 0,1 0 0 0 0,-1 0 1 0 0,1 0-1 0 0,-1 1 0 0 0,0-1 0 0 0,1 0 1 0 0,-1 0-1 0 0,1 1 0 0 0,-1-1 0 0 0,0 0 0 0 0,1 1 1 0 0,-1-1-1 0 0,0 1 0 0 0,1-1 0 0 0,-1 0 1 0 0,0 1-1 0 0,0-1 0 0 0,1 1 0 0 0,-1-1 0 0 0,0 1 1 0 0,0-1-1 0 0,0 1 0 0 0,0-1 0 0 0,1 0 1 0 0,-1 1-1 0 0,0-1 0 0 0,0 1 0 0 0,0-1 0 0 0,0 1 1 0 0,0-1-1 0 0,0 1-4 0 0,0 2 103 0 0,0-3 1 0 0,0 3-6 0 0,0 16 4 0 0,0-9 2 0 0,-3-8-51 0 0,-1 2-45 0 0,0 0-8 0 0,0-1 1 0 0,0 1-1 0 0,1 0 1 0 0,0 0 0 0 0,-1 2-1 0 0,1-1 0 0 0,3-4 0 0 0,0-1 0 0 0,0 1 0 0 0,-1 0 0 0 0,1-1 0 0 0,0 1 0 0 0,-1-1 0 0 0,1 1 0 0 0,-1 0 0 0 0,1-1 0 0 0,-1 1 0 0 0,1-1 0 0 0,0 1 0 0 0,-1-1 0 0 0,0 0 0 0 0,1 1 0 0 0,-1-1 0 0 0,1 1 0 0 0,-1-1 0 0 0,0 0 0 0 0,1 1 0 0 0,-1-1 0 0 0,0 0 0 0 0,-4 2 0 0 0,2 1 5 0 0,-1-1 0 0 0,1 1 1 0 0,-1 0-1 0 0,1 0 0 0 0,0 0 1 0 0,0 0-1 0 0,-2 4-5 0 0,3-4 10 0 0,-1 0 0 0 0,1 0-1 0 0,-1 0 1 0 0,0 0 0 0 0,0 0-1 0 0,0-1 1 0 0,0 1 0 0 0,-1-1-1 0 0,1 0 1 0 0,-1 0 0 0 0,-1 0-10 0 0,-7 2 17 0 0,8-3-18 0 0,0 0 1 0 0,0 0 0 0 0,0 1 0 0 0,0-1 0 0 0,0 1 0 0 0,1 0 0 0 0,-1 0 0 0 0,0 1 0 0 0,-7 4 0 0 0,5-4 0 0 0,0 1 0 0 0,0 1 0 0 0,0-1 0 0 0,-4 4 0 0 0,6-4 9 0 0,-1 0-1 0 0,0 0 1 0 0,-1 0 0 0 0,1-1 0 0 0,-6 3-9 0 0,8-5 11 0 0,-1 1-1 0 0,0 0 1 0 0,1 0-1 0 0,-1 0 0 0 0,1 0 1 0 0,0 1-1 0 0,0 0 1 0 0,0-1-1 0 0,0 1 0 0 0,0 0 1 0 0,1 0-1 0 0,-1 1 1 0 0,-1 2-11 0 0,-1 2 53 0 0,-11 8 138 0 0,8-11-159 0 0,1-2-20 0 0,1 1-25 0 0,6-4 9 0 0,-1 1 1 0 0,1-1-1 0 0,0 1 1 0 0,-1 0-1 0 0,1-1 0 0 0,0 1 1 0 0,0 0-1 0 0,-1-1 1 0 0,1 1-1 0 0,0 0 1 0 0,0-1-1 0 0,0 1 0 0 0,0 0 1 0 0,0-1-1 0 0,0 1 1 0 0,0 0-1 0 0,0 0 4 0 0,2 10-41 0 0,5 2 103 0 0,-3-6-4 0 0,2 6 69 0 0,4-7-21 0 0,-5 4-84 0 0,24 6-22 0 0,-5-5 4 0 0,29 10 72 0 0,-34-13-8 0 0,-2 0-53 0 0,15 7-18 0 0,-19-12 3 0 0,-11-2 0 0 0,1-1 0 0 0,-1 1 0 0 0,0-1 0 0 0,0 1 0 0 0,1 0 0 0 0,-1 0 0 0 0,0 0 0 0 0,0 0 0 0 0,0 0 0 0 0,0 0 0 0 0,0 1 0 0 0,0-1 0 0 0,0 1 0 0 0,0-1 0 0 0,0 2-1 0 0,1-1 1 0 0,0 0 0 0 0,0 0 0 0 0,0-1 0 0 0,0 1 0 0 0,1 0 0 0 0,-2-1 1 0 0,0 0 0 0 0,0-1 0 0 0,-1 1-1 0 0,1 1 1 0 0,0-1 0 0 0,0 0 0 0 0,-1 0 0 0 0,1 1 0 0 0,-1-1 0 0 0,1 0-1 0 0,-1 1 1 0 0,1 0 0 0 0,-1 0-1 0 0,4 8 30 0 0,-4-7-27 0 0,0-1-1 0 0,0 0 1 0 0,0 1-1 0 0,1-1 1 0 0,-1 0 0 0 0,1 0-1 0 0,-1 0 1 0 0,1 0 0 0 0,0 0-3 0 0,11 13 0 0 0,-8-1 0 0 0,2-10 0 0 0,-7-4 0 0 0,1 0 0 0 0,-1 1 0 0 0,0-1 0 0 0,1 0 0 0 0,-1 0 0 0 0,1 1 0 0 0,-1-1 0 0 0,0 0 0 0 0,1 1 0 0 0,-1-1 0 0 0,0 1 0 0 0,1-1 0 0 0,-1 0 0 0 0,0 1 0 0 0,1-1 0 0 0,-1 1 0 0 0,0-1 0 0 0,0 1 0 0 0,0-1 0 0 0,0 1 0 0 0,1-1 0 0 0,-1 1 0 0 0,0-1 0 0 0,0 1 0 0 0,0-1 0 0 0,0 1 0 0 0,0-1 0 0 0,0 1 0 0 0,0-1 0 0 0,0 1 0 0 0,0-1 0 0 0,-1 1-1 0 0,1 6 2 0 0,0-5 1 0 0,0 0 0 0 0,0 0 0 0 0,0 1 0 0 0,0-1 1 0 0,0 0-1 0 0,0 0 0 0 0,1 0 0 0 0,-1 0 0 0 0,1 0 0 0 0,0 1-2 0 0,4 5 46 0 0,1 5 42 0 0,-4 1 76 0 0,-2 0-59 0 0,0 30 364 0 0,0-10-331 0 0,3-19-138 0 0,-1-9 0 0 0,0-3 0 0 0,23 20 0 0 0,-12-7 0 0 0,-11-11 0 0 0,-2-5 0 0 0,1 1 0 0 0,-1 0 0 0 0,0-1 0 0 0,0 1 0 0 0,1 0 0 0 0,-1-1 0 0 0,1 1 0 0 0,-1-1 0 0 0,0 1 0 0 0,1-1 0 0 0,-1 1 0 0 0,1-1 0 0 0,-1 1 0 0 0,1-1 0 0 0,0 1 0 0 0,-1-1 0 0 0,1 0 0 0 0,-1 1 0 0 0,1-1 0 0 0,0 0 0 0 0,-1 0 0 0 0,1 1 0 0 0,4 1 0 0 0,-1 1 0 0 0,1 0 0 0 0,-1 0 0 0 0,0 1 0 0 0,-1-1 0 0 0,1 1 0 0 0,-1 0 0 0 0,2 1 0 0 0,-2-1 0 0 0,0 0 0 0 0,1 0 0 0 0,-1-1 0 0 0,1 1 0 0 0,0-1 0 0 0,0 0 0 0 0,2 1 0 0 0,5 1 0 0 0,-9-4 0 0 0,0 0 0 0 0,1 0 0 0 0,-1 0 0 0 0,0 0 0 0 0,0 1 0 0 0,0-1 0 0 0,0 1 0 0 0,0 0 0 0 0,0-1 0 0 0,15 18 0 0 0,-12-13 0 0 0,1 1 0 0 0,0-2 0 0 0,0 1 0 0 0,0 0 0 0 0,1-1 0 0 0,3 2 0 0 0,-3-4 3 0 0,-4-2 2 0 0,0 1 0 0 0,-1-1-1 0 0,1 0 1 0 0,0 1 0 0 0,-1-1 0 0 0,1 1 0 0 0,-1 0-1 0 0,1 0 1 0 0,-1 0 0 0 0,0 0 0 0 0,0 0 0 0 0,0 1 0 0 0,0-1-1 0 0,0 1 1 0 0,0 0-5 0 0,13 29 67 0 0,-9-1 15 0 0,-1-23-50 0 0,-4-7-27 0 0,0 1 0 0 0,-1-1 1 0 0,1 1-1 0 0,0-1 0 0 0,0 1 1 0 0,-1-1-1 0 0,1 1 0 0 0,-1 0 0 0 0,1-1 1 0 0,-1 1-1 0 0,1 0 0 0 0,-1-1 1 0 0,0 1-1 0 0,0 0 0 0 0,0 0-5 0 0,0 14 79 0 0,0 3 63 0 0,0 38 446 0 0,-3-41-422 0 0,-10-1 19 0 0,0 2-9 0 0,8-7-61 0 0,4-8-90 0 0,0 1-1 0 0,0-1 1 0 0,0 0 0 0 0,0 0 0 0 0,-1 0-1 0 0,1 0 1 0 0,-1 0 0 0 0,0 0-1 0 0,1 0-24 0 0,-12 11 139 0 0,-8 9 69 0 0,7-12-101 0 0,-7-1 36 0 0,1-1-46 0 0,-18 7 31 0 0,35-14-123 0 0,1-1 1 0 0,-1 1 0 0 0,0 0 0 0 0,0-1 0 0 0,0 1-1 0 0,0-1 1 0 0,0 0 0 0 0,0 0 0 0 0,0 0-1 0 0,0-1 1 0 0,-1 1-6 0 0,-4-1 21 0 0,-40 1 66 0 0,33 0-88 0 0,13 0 4 0 0,0 0 0 0 0,0 0 1 0 0,0 0-1 0 0,0-1 0 0 0,0 1 0 0 0,0 0 0 0 0,0-1 0 0 0,0 0 0 0 0,1 1 0 0 0,-1-1 0 0 0,0 0 0 0 0,0 0 0 0 0,-1-1-3 0 0,2 1 2 0 0,-1 0-1 0 0,1 0 1 0 0,0 0-1 0 0,-1 1 1 0 0,1-1-1 0 0,-1 0 1 0 0,0 1 0 0 0,1 0-1 0 0,-1-1 1 0 0,1 1-1 0 0,-1 0 1 0 0,0 0-1 0 0,0-1-1 0 0,0 1-4 0 0,0 0 0 0 0,1 0-1 0 0,-1 0 1 0 0,0-1-1 0 0,1 1 1 0 0,-1 0-1 0 0,0-1 1 0 0,1 0 0 0 0,-1 1-1 0 0,1-1 1 0 0,-1 0-1 0 0,1 0 1 0 0,0 0-1 0 0,-1 0 5 0 0,-6-4-15 0 0,2 3-12 0 0,1 0-44 0 0,0-1-67 0 0,0 1-47 0 0,-3-7-279 0 0,3-4-430 0 0,2 11 648 0 0,1 1 34 0 0,0 0-34 0 0,0 0-76 0 0,0 0-94 0 0,0-1-115 0 0,0 0 95 0 0,1 0-56 0 0,-1 0-51 0 0,0-1-43 0 0,0 0-166 0 0,1 0-44 0 0,-2-2-200 0 0,0-1-545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41.2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334 474 8352 0 0,'-7'-7'98'0'0,"4"4"-25"0"0,1 0 0 0 0,0 1 0 0 0,-1-1 1 0 0,0 1-1 0 0,0 0 0 0 0,0 0 0 0 0,0 0 0 0 0,-1-1-73 0 0,-3 1 91 0 0,0 2-40 0 0,-2 0-16 0 0,-10 0-24 0 0,-1 0 34 0 0,0 0 234 0 0,-2 0 23 0 0,12 2 25 0 0,-4 3-135 0 0,6-2-99 0 0,0-1 42 0 0,2 1-10 0 0,0 0 35 0 0,-8 4 148 0 0,-17 14 492 0 0,22-13-607 0 0,0 1-57 0 0,1-2 1 0 0,4-4-68 0 0,1 0 1 0 0,0 0-1 0 0,0 1 1 0 0,0-1-1 0 0,0 1 1 0 0,1 0-70 0 0,-3 7 178 0 0,1-3-49 0 0,-6 5 1 0 0,6-8-64 0 0,0 1 1 0 0,0-1-1 0 0,0 1 1 0 0,0 0-1 0 0,1 1 1 0 0,0 0-67 0 0,0-2 48 0 0,2-1 7 0 0,0 1 1 0 0,0-1 0 0 0,0 0 0 0 0,1 1 0 0 0,0-1 0 0 0,-1 0 0 0 0,2 1 0 0 0,-1-1-1 0 0,1 4-55 0 0,0 8 180 0 0,0-5-89 0 0,6 2 1 0 0,-2-5-41 0 0,-2-1-1 0 0,-2-4-30 0 0,0-1 0 0 0,1 1-1 0 0,-1 0 1 0 0,1-1 0 0 0,-1 1-1 0 0,1 0 1 0 0,0-1-1 0 0,0 0 1 0 0,0 1 0 0 0,0-1-1 0 0,0 0 1 0 0,1 0 0 0 0,-1 0-1 0 0,1-1 1 0 0,0 1-20 0 0,7 3 96 0 0,-7-4-75 0 0,-1 0 0 0 0,0 0 0 0 0,0 1 1 0 0,1-1-1 0 0,-1 0 0 0 0,0 1 0 0 0,0-1 0 0 0,0 1 1 0 0,0 0-22 0 0,-1-1 18 0 0,1 1 0 0 0,-1-1 1 0 0,1 0-1 0 0,0 1 1 0 0,0-1-1 0 0,0 0 1 0 0,0 0-1 0 0,2 0-18 0 0,18 4 112 0 0,26-5 47 0 0,-29 0-95 0 0,9 0 57 0 0,-22 1-95 0 0,0-1-1 0 0,0 0 1 0 0,0 0 0 0 0,0 0 0 0 0,0-1 0 0 0,0 0 0 0 0,3-1-26 0 0,28-14 174 0 0,-32 14-159 0 0,0 0-1 0 0,-1 0 0 0 0,1-1 1 0 0,-1 1-1 0 0,1-1 0 0 0,-1 0 1 0 0,0-1-1 0 0,0 1 1 0 0,1-2-15 0 0,-3 3 9 0 0,1 0 1 0 0,0 0 0 0 0,0 0 0 0 0,0 0 0 0 0,0 1 0 0 0,1-1-10 0 0,-2 1 4 0 0,0 0 1 0 0,0 0-1 0 0,0 0 1 0 0,-1 0-1 0 0,1 0 0 0 0,0 0 1 0 0,-1 0-1 0 0,1-1 1 0 0,-1 1-1 0 0,1-1 1 0 0,-1 1-1 0 0,1-1 1 0 0,-1 0-5 0 0,31-61 86 0 0,-31 61-79 0 0,0-1 0 0 0,-1 1 0 0 0,1 0 0 0 0,-1-1 0 0 0,1 1 0 0 0,-1 0 0 0 0,0-1-1 0 0,0 0-6 0 0,-1-22-60 0 0,1 9-60 0 0,0 14 108 0 0,0 1-1 0 0,-1-1 0 0 0,1 1 1 0 0,0-1-1 0 0,0 1 0 0 0,-1-1 1 0 0,1 1-1 0 0,-1-1 0 0 0,1 1 1 0 0,-1 0-1 0 0,0-1 1 0 0,0 1-1 0 0,1 0 0 0 0,-1-1 1 0 0,0 1-1 0 0,0 0 13 0 0,-6-6-124 0 0,0-1-69 0 0,1-1-100 0 0,2 2-20 0 0,1-1 77 0 0,0 0 25 0 0,0-3-26 0 0,0 1-18 0 0,0-9-391 0 0</inkml:trace>
  <inkml:trace contextRef="#ctx0" brushRef="#br0" timeOffset="353.04">902 64 8032 0 0,'0'-3'233'0'0,"0"3"-227"0"0,0 0-1 0 0,0 0 1 0 0,0-1-1 0 0,0 1 1 0 0,0 0-1 0 0,0-1 1 0 0,0 1-1 0 0,1 0 1 0 0,-1 0 0 0 0,0-1-1 0 0,0 1 1 0 0,0 0-1 0 0,-1 0 1 0 0,1-1-1 0 0,0 1 1 0 0,0 0-1 0 0,0 0 1 0 0,0-1 0 0 0,0 1-1 0 0,0 0 1 0 0,0-1-1 0 0,0 1 1 0 0,-1 0-1 0 0,1 0 1 0 0,0 0-1 0 0,0-1 1 0 0,0 1-1 0 0,0 0 1 0 0,-1 0 0 0 0,1 0-1 0 0,0-1 1 0 0,0 1-1 0 0,-1 0-5 0 0,-4-4 65 0 0,-6-13-42 0 0,5 9-14 0 0,2 3 26 0 0,1 3 123 0 0,0 0-52 0 0,1 2-32 0 0,-1 0-27 0 0,0 0-10 0 0,1-1 25 0 0,0-2 34 0 0,0-1-17 0 0,0 1-9 0 0,0 2 15 0 0,-2-1 109 0 0,0 2-45 0 0,-1 0 44 0 0,-39 0 1042 0 0,28 0-886 0 0,0 0-82 0 0,15 0-257 0 0,1 0 0 0 0,-1 0 0 0 0,0 0 0 0 0,0 0 0 0 0,1 0 1 0 0,-1 0-1 0 0,0 0 0 0 0,1 0 0 0 0,-1 0 0 0 0,0 1 0 0 0,1-1 0 0 0,-1 0 0 0 0,1 1 0 0 0,-1-1 0 0 0,0 0 1 0 0,1 1-1 0 0,-1-1 0 0 0,1 0 0 0 0,-1 1 0 0 0,1-1 0 0 0,-1 1 0 0 0,1-1 0 0 0,-1 1 0 0 0,1-1 0 0 0,0 1 1 0 0,-1 0-11 0 0,1-1 9 0 0,-1 1 1 0 0,1-1 0 0 0,0 1-1 0 0,-1 0 1 0 0,1-1 0 0 0,-1 1-1 0 0,1-1 1 0 0,-1 0 0 0 0,1 1 0 0 0,-1-1-1 0 0,0 1 1 0 0,1-1 0 0 0,-1 0-1 0 0,1 0 1 0 0,-1 1 0 0 0,0-1-1 0 0,1 0 1 0 0,-1 0 0 0 0,0 0-1 0 0,1 1 1 0 0,-1-1 0 0 0,0 0 0 0 0,1 0-1 0 0,-1 0 1 0 0,0 0 0 0 0,0 0-10 0 0,-13 2 151 0 0,12-1-142 0 0,1-1 1 0 0,0 1-1 0 0,0-1 1 0 0,0 1-1 0 0,0 0 1 0 0,1-1-1 0 0,-1 1 1 0 0,0 0-1 0 0,0 0 1 0 0,0 0-1 0 0,0 0 0 0 0,1 0 1 0 0,-1-1-1 0 0,0 1 1 0 0,0 1-10 0 0,-1 3 32 0 0,2-4-25 0 0,0 0 1 0 0,-1-1-1 0 0,1 1 1 0 0,0 0-1 0 0,-1-1 0 0 0,1 1 1 0 0,0-1-1 0 0,-1 1 1 0 0,1-1-1 0 0,-1 1 1 0 0,1-1-1 0 0,-1 1 1 0 0,1-1-1 0 0,-1 1 1 0 0,1-1-1 0 0,-1 1 1 0 0,0-1-1 0 0,1 0 1 0 0,-1 1-1 0 0,1-1 1 0 0,-1 0-1 0 0,0 0-7 0 0,-4 3 31 0 0,-6 7 74 0 0,3 4 70 0 0,-3 20 211 0 0,7-19-252 0 0,-2-1 15 0 0,-2-2-51 0 0,6-9-81 0 0,0-1-1 0 0,0 1 0 0 0,1 0 1 0 0,-1 0-1 0 0,1 0 1 0 0,0 0-1 0 0,0 1-16 0 0,-2 10 47 0 0,2-1 0 0 0,0 0 0 0 0,1 0 0 0 0,0 1 0 0 0,1 1-47 0 0,0 11 63 0 0,-1 90 293 0 0,-1-90-284 0 0,0-13-21 0 0,1 0 0 0 0,0 0 0 0 0,1 1 0 0 0,0-1 1 0 0,2 3-52 0 0,1 0 53 0 0,-2-9-20 0 0,0 0 0 0 0,0 0 0 0 0,-1 0 0 0 0,0 0 0 0 0,0 2-33 0 0,1 10 141 0 0,4-1-15 0 0,-1-7-51 0 0,1 6 102 0 0,-1-4-49 0 0,-1-5-83 0 0,1 2-41 0 0,-4-9-8 0 0,9 13-81 0 0,-7-11 2 0 0,-2 0 39 0 0,-2 6 19 0 0,1-6 6 0 0,3 13 5 0 0,7-3-18 0 0,-8-11-38 0 0,-1-1-34 0 0,-1-1-157 0 0,0 0 191 0 0,0 0-6 0 0,0 0-19 0 0,0 0-39 0 0,0 0-15 0 0,0 0-40 0 0,0 0-45 0 0,0 0-51 0 0,0 0-55 0 0,0 0-52 0 0,0 0-45 0 0,0 0-39 0 0,0 0-140 0 0,0 0-40 0 0,0 0-169 0 0,0 0-454 0 0</inkml:trace>
  <inkml:trace contextRef="#ctx0" brushRef="#br0" timeOffset="588.53">429 506 9168 0 0,'0'0'266'0'0,"0"0"1"0"0,0-1-199 0 0,2-1-40 0 0,1-1-18 0 0,-1 1-17 0 0,5 0 21 0 0,10-7 44 0 0,-9 4 68 0 0,2 0 141 0 0,6 2 109 0 0,-13 3-306 0 0,1 0-1 0 0,-1 0 1 0 0,0 0-1 0 0,0-1 1 0 0,0 1-1 0 0,0-1 1 0 0,2-1-70 0 0,-3 1 53 0 0,0 0 0 0 0,0 0 0 0 0,0 0 0 0 0,0 0 0 0 0,0 0 0 0 0,0-1 0 0 0,0 1 0 0 0,0-2-53 0 0,15-9 405 0 0,-3 7-172 0 0,1 1-35 0 0,-9 3-95 0 0,0-1 0 0 0,1 0 0 0 0,-1 0 0 0 0,2-1-103 0 0,16-7 296 0 0,1 4-58 0 0,-2-1-60 0 0,0-2-36 0 0,-18 7-105 0 0,0-1 0 0 0,0 1 0 0 0,0 0-1 0 0,1 1 1 0 0,-1-1 0 0 0,1 1 0 0 0,-1 0 0 0 0,1 0-1 0 0,-1 1 1 0 0,5-1-37 0 0,10 0 27 0 0,6-6-78 0 0,-9 2-1 0 0,-12 4 28 0 0,1 1-1 0 0,-1-1 0 0 0,1 1 1 0 0,3 0 24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39.2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10080 0 0,'0'0'230'0'0,"0"0"30"0"0,0 0 18 0 0,0 0-120 0 0,0 2-83 0 0,0 2-18 0 0,0 21-67 0 0,-1-17 61 0 0,1 1 88 0 0,-1 1 92 0 0,2 14 402 0 0,0-17-469 0 0,1-2-38 0 0,2 3 87 0 0,8 17 378 0 0,1 2-94 0 0,-6-10-247 0 0,-1-2-84 0 0,-1-2 24 0 0,-1-4-33 0 0,3 6 75 0 0,-2 12 56 0 0,6-6-6 0 0,-6 5-23 0 0,1-12-87 0 0,5 6 140 0 0,-2-4-81 0 0,1 3 17 0 0,4 9 78 0 0,-6-12-135 0 0,-5-9-105 0 0,-3-7-76 0 0,0 1 0 0 0,0-1-1 0 0,0 0 1 0 0,1 1 0 0 0,-1-1-1 0 0,0 1 1 0 0,0-1 0 0 0,0 1-1 0 0,1-1 1 0 0,-1 0 0 0 0,0 1-1 0 0,0-1 1 0 0,1 0 0 0 0,-1 1-1 0 0,0-1 1 0 0,1 0 0 0 0,-1 1-1 0 0,1-1 1 0 0,-1 0 0 0 0,0 1-1 0 0,1-1 1 0 0,-1 0 0 0 0,1 0-1 0 0,-1 0 1 0 0,0 0 0 0 0,1 1-1 0 0,-1-1 1 0 0,1 0 0 0 0,-1 0-1 0 0,1 0 1 0 0,-1 0 0 0 0,1 0-1 0 0,-1 0 1 0 0,1 0 0 0 0,-1 0 0 0 0,1 0-11 0 0,1 0 225 0 0,-2 0-9 0 0,0 0-39 0 0,0 0-15 0 0,1 0-27 0 0,2 0-57 0 0,6 0 22 0 0,-6 0 6 0 0,0-3-17 0 0,-2 2-80 0 0,0 0 1 0 0,0 0-1 0 0,0-1 0 0 0,0 1 0 0 0,0 0 0 0 0,0-1 1 0 0,0 1-1 0 0,0-1 0 0 0,0 1 0 0 0,-1-1 1 0 0,1 1-1 0 0,-1-1 0 0 0,1 0 0 0 0,-1 1 0 0 0,0-1 1 0 0,1 0-1 0 0,-1 1 0 0 0,0-2-8 0 0,0 1 5 0 0,0 1-1 0 0,0-1 1 0 0,1 0 0 0 0,-1 0 0 0 0,0 1-1 0 0,1-1 1 0 0,0 0 0 0 0,-1 0-1 0 0,1 1 1 0 0,0-1 0 0 0,0 1-1 0 0,0-1 1 0 0,0 1-5 0 0,0-1 5 0 0,0 1 0 0 0,0-1 0 0 0,-1 0 0 0 0,1 1 0 0 0,0-1 0 0 0,0 0 0 0 0,-1 1 0 0 0,0-1 0 0 0,1 0 0 0 0,-1 0 0 0 0,0 1-1 0 0,1-1 1 0 0,-1 0-5 0 0,2-14 58 0 0,4-2-37 0 0,-1 7-20 0 0,11-26 59 0 0,-11 11-37 0 0,11-11 41 0 0,-15 32-55 0 0,12-29 35 0 0,-11 31-48 0 0,0 0-1 0 0,-1 0 1 0 0,1 0 0 0 0,0 0-1 0 0,0 0 1 0 0,2 0 4 0 0,3-5-55 0 0,-3 5 21 0 0,-1 0-1 0 0,0 0 1 0 0,0 0 0 0 0,0-1 0 0 0,0 0 0 0 0,-1 0 34 0 0,3-6-99 0 0,0-1-97 0 0,4 1-57 0 0,29-28-911 0 0,-26 25 704 0 0,1 1-87 0 0,-12 10 474 0 0,1 1 0 0 0,-1-1-1 0 0,1 1 1 0 0,-1 0 0 0 0,1-1-1 0 0,0 1 1 0 0,0 0 0 0 0,-1 0-1 0 0,1 0 1 0 0,0 0 73 0 0,3 1-150 0 0,-1-1 0 0 0,0 0 0 0 0,0 1 0 0 0,1 0 1 0 0,2 0 149 0 0</inkml:trace>
  <inkml:trace contextRef="#ctx0" brushRef="#br0" timeOffset="439.67">822 95 6216 0 0,'0'0'133'0'0,"0"0"23"0"0,0 0 15 0 0,-3 0-15 0 0,-5 0-126 0 0,-13 0 52 0 0,15 0 97 0 0,-7 0 155 0 0,4 0-64 0 0,4 0-59 0 0,0 0 61 0 0,-1 0 76 0 0,0 0 91 0 0,-2 2-98 0 0,-3 4 32 0 0,-3 0 24 0 0,3-4-41 0 0,10-2-337 0 0,1 0 0 0 0,-1 0-1 0 0,1 0 1 0 0,-1 0 0 0 0,1 0 0 0 0,-1 0 0 0 0,1 0 0 0 0,-1 0 0 0 0,1 0 0 0 0,-1 0 0 0 0,1 0 0 0 0,-1 0 0 0 0,1 0 0 0 0,-1 0 0 0 0,1 1 0 0 0,-1-1 0 0 0,1 0-1 0 0,0 0 1 0 0,-1 1 0 0 0,1-1 0 0 0,-1 0 0 0 0,1 0 0 0 0,0 1 0 0 0,-1-1 0 0 0,1 1 0 0 0,-1-1 0 0 0,1 0 0 0 0,0 1 0 0 0,0-1 0 0 0,-1 1 0 0 0,1-1 0 0 0,0 1-19 0 0,-5 5 246 0 0,-8 0 108 0 0,-18 20 316 0 0,20-21-495 0 0,10-5-159 0 0,-1 0-1 0 0,1 1 0 0 0,0-1 1 0 0,0 1-1 0 0,0-1 0 0 0,0 1 0 0 0,0-1 1 0 0,0 1-1 0 0,0 0 0 0 0,0-1 0 0 0,0 1 1 0 0,0 0-1 0 0,1 0 0 0 0,-1 0 0 0 0,0 0 1 0 0,0 0-1 0 0,1 0 0 0 0,-1 0-15 0 0,-4 10 137 0 0,4-9-109 0 0,0 0 1 0 0,0 1-1 0 0,0-1 1 0 0,-1 0-1 0 0,1 0 1 0 0,-1 0 0 0 0,1 0-1 0 0,-1 0 1 0 0,0 0-29 0 0,-1 1 42 0 0,0 0 1 0 0,1 1 0 0 0,-1-1 0 0 0,1 1 0 0 0,-1 0 0 0 0,1 0-43 0 0,-2 6 89 0 0,-1 0 0 0 0,2 1 0 0 0,-1 1-89 0 0,-12 30 234 0 0,11-34-190 0 0,4-6-35 0 0,0-1 1 0 0,1 1 0 0 0,-1-1-1 0 0,0 0 1 0 0,0 1 0 0 0,1 0-1 0 0,-1-1 1 0 0,1 1 0 0 0,-1-1-1 0 0,1 1 1 0 0,0 0 0 0 0,-1-1-1 0 0,1 1 1 0 0,0 0-10 0 0,0 10 71 0 0,1 12 95 0 0,-1-23-160 0 0,0-1-1 0 0,0 1 0 0 0,0-1 0 0 0,0 1 0 0 0,0-1 0 0 0,1 1 0 0 0,-1-1 0 0 0,0 1 0 0 0,0-1 0 0 0,1 1 0 0 0,-1-1 0 0 0,0 1 1 0 0,1-1-1 0 0,-1 0 0 0 0,0 1 0 0 0,1-1 0 0 0,-1 1 0 0 0,0-1 0 0 0,1 0 0 0 0,-1 0 0 0 0,1 1 0 0 0,-1-1 0 0 0,1 0 0 0 0,-1 0 1 0 0,1 1-1 0 0,-1-1 0 0 0,1 0 0 0 0,-1 0 0 0 0,1 0 0 0 0,-1 0 0 0 0,1 0 0 0 0,-1 0 0 0 0,1 0-5 0 0,-1 0 2 0 0,0 0 0 0 0,1 0-1 0 0,-1 0 1 0 0,0 0 0 0 0,0 0-1 0 0,0 0 1 0 0,0 0 0 0 0,0 0-1 0 0,0 0 1 0 0,0 0 0 0 0,0 0-1 0 0,0 0 1 0 0,0 0 0 0 0,1 0-1 0 0,-1 0 1 0 0,0 0 0 0 0,0 0 0 0 0,0 0-1 0 0,0 0 1 0 0,0 0 0 0 0,0 0-1 0 0,0 0 1 0 0,0 0 0 0 0,0 0-1 0 0,0 0 1 0 0,0 0 0 0 0,1 0-1 0 0,-1 1 1 0 0,0-1 0 0 0,0 0-1 0 0,0 0 1 0 0,0 0 0 0 0,0 0 0 0 0,0 0-1 0 0,0 0 1 0 0,0 0 0 0 0,0 0-1 0 0,0 0 1 0 0,0 0 0 0 0,0 0-1 0 0,0 0 1 0 0,0 1 0 0 0,0-1-1 0 0,0 0 1 0 0,0 0 0 0 0,0 0-1 0 0,0 0 1 0 0,0 0 0 0 0,0 0-1 0 0,0 0 1 0 0,0 0 0 0 0,0 0 0 0 0,0 0-1 0 0,0 1 1 0 0,0-1 0 0 0,0 0-1 0 0,0 0-1 0 0,3 8 55 0 0,4-3 38 0 0,17-5 116 0 0,-11 0-140 0 0,-12 0-66 0 0,-1 0 0 0 0,1 0 1 0 0,-1 0-1 0 0,1 0 0 0 0,-1 0 1 0 0,1 0-1 0 0,-1 0 0 0 0,1 0 1 0 0,-1 0-1 0 0,1 0 0 0 0,-1 0 1 0 0,1 0-1 0 0,-1 0 0 0 0,1 0 1 0 0,-1 0-1 0 0,1-1 1 0 0,-1 1-1 0 0,0 0 0 0 0,1 0 1 0 0,-1-1-1 0 0,1 1 0 0 0,-1 0 1 0 0,0-1-1 0 0,1 1 0 0 0,-1 0 1 0 0,0-1-1 0 0,1 1 0 0 0,-1 0 1 0 0,0-1-1 0 0,1 1 0 0 0,-1-1 1 0 0,0 0-4 0 0,5-5 39 0 0,8 1-9 0 0,-6 0-4 0 0,-1 0 0 0 0,1 0 1 0 0,-1-1-1 0 0,0 0 1 0 0,0 0-1 0 0,2-3-26 0 0,9-10 123 0 0,-13 14-89 0 0,1 0-1 0 0,-1 0 1 0 0,0 0 0 0 0,-1-1-1 0 0,1 1-33 0 0,-1-1 30 0 0,1 0-1 0 0,-1 1 1 0 0,1 0-1 0 0,1 0 1 0 0,-1 0-30 0 0,9-7 7 0 0,-8 8-41 0 0,0-1 0 0 0,0 1 0 0 0,-1-1 0 0 0,0 0 1 0 0,0 0-1 0 0,1-2 34 0 0,0-4-58 0 0,-5 10 56 0 0,0-1 1 0 0,1 1-1 0 0,-1 0 0 0 0,1 0 0 0 0,-1 0 1 0 0,1 0-1 0 0,-1 0 0 0 0,1 0 0 0 0,0 0 1 0 0,-1 0-1 0 0,1 0 0 0 0,0 0 0 0 0,0 1 1 0 0,0-1-1 0 0,0 0 0 0 0,0 0 0 0 0,0 1 1 0 0,0-1 1 0 0,4-2 0 0 0,-4 3 0 0 0,0 0 0 0 0,-1 0 0 0 0,1-1 0 0 0,0 1 0 0 0,-1 0 0 0 0,1-1 0 0 0,-1 1 0 0 0,1 0 0 0 0,-1-1 0 0 0,1 1 0 0 0,-1-1 0 0 0,1 1 0 0 0,-1-1 0 0 0,1 1 0 0 0,-1-1 0 0 0,1 0 0 0 0,-1 1 0 0 0,0-1 0 0 0,1 1 0 0 0,-1-1 0 0 0,0 0 0 0 0,0 0 0 0 0,3-4 0 0 0,-3 5 0 0 0,1-1 0 0 0,-1 0 0 0 0,0 0 0 0 0,1 1 0 0 0,-1-1 0 0 0,1 0 0 0 0,0 1 0 0 0,-1-1 0 0 0,1 0 0 0 0,-1 1 0 0 0,1-1 0 0 0,0 1 0 0 0,0-1 0 0 0,-1 1 0 0 0,1-1 0 0 0,0 1 0 0 0,0 0 0 0 0,-1 1 0 0 0,0-1 0 0 0,1 0 0 0 0,-1 1 0 0 0,0-1 0 0 0,0 1 0 0 0,0-1 0 0 0,1 1 0 0 0,-1-1 0 0 0,0 1 0 0 0,0-1 0 0 0,0 0 0 0 0,0 1 0 0 0,0-1 0 0 0,0 1 0 0 0,0-1 0 0 0,0 1 0 0 0,0-1 0 0 0,0 1 0 0 0,0-1 0 0 0,0 1 0 0 0,0 0 0 0 0,3 14 0 0 0,2-7 0 0 0,1 1 0 0 0,-4 21 0 0 0,-3-22 0 0 0,1-6 0 0 0,0 0 0 0 0,0 0 0 0 0,0 0 0 0 0,0 0 0 0 0,0 1 0 0 0,1-1 0 0 0,-1 0 0 0 0,1 0 0 0 0,-1 0 0 0 0,1 1 0 0 0,4 5 0 0 0,-4-7 0 0 0,0 1 0 0 0,0-1 0 0 0,0 1 0 0 0,0-1 0 0 0,-1 1 0 0 0,1-1 0 0 0,0 1 0 0 0,-1-1 0 0 0,0 1 0 0 0,1 0 0 0 0,-1-1 0 0 0,0 1 0 0 0,0 0 0 0 0,0 0 0 0 0,0 3 0 0 0,0-3 0 0 0,14 22 0 0 0,-9-8 0 0 0,8 0-16 0 0,-8-11 21 0 0,4 4-131 0 0,1 1-56 0 0,-5-5 101 0 0,-3-3-7 0 0,-2-2-59 0 0,1 0-75 0 0,-1 0 66 0 0,0 0-34 0 0,0 0-38 0 0,0 0-35 0 0,0 0-357 0 0,0 0 85 0 0,0 0-49 0 0,2 0-689 0 0,2 0-542 0 0,5 0-1032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37.7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17 6896 0 0,'0'0'200'0'0,"0"-3"-8"0"0,0-3-135 0 0,0 2 19 0 0,0 1 76 0 0,0 3 173 0 0,0 0 291 0 0,0 0 22 0 0,0 0-25 0 0,0 0-112 0 0,0 0-49 0 0,0 0-10 0 0,0 0-10 0 0,0 0-34 0 0,0 3-12 0 0,1 1-236 0 0,4 8 457 0 0,-2-7-390 0 0,-1-1-114 0 0,0-1-111 0 0,-1 0 56 0 0,0-1 0 0 0,-1 1 0 0 0,1-1 0 0 0,-1 0 0 0 0,1 1 0 0 0,-1-1 0 0 0,0 1-1 0 0,0-1 1 0 0,0 1 0 0 0,0-1 0 0 0,-1 1 0 0 0,1-1-48 0 0,-1 14 255 0 0,4 0-69 0 0,2-9-113 0 0,-4-5-58 0 0,0-1 0 0 0,0 1 0 0 0,0-1 0 0 0,0 1 0 0 0,0-1 0 0 0,-1 1 0 0 0,1-1 0 0 0,-1 1 0 0 0,1 0 0 0 0,-1-1 0 0 0,0 1 0 0 0,0 0 1 0 0,1-1-1 0 0,-1 1 0 0 0,0 1-15 0 0,0 12 77 0 0,0 40 356 0 0,0-33-319 0 0,0 32 146 0 0,0 1 84 0 0,0-1 48 0 0,0 72 593 0 0,0-49-441 0 0,0-31-279 0 0,0-1-62 0 0,-2-35 37 0 0,-4-4 179 0 0,-1 1-55 0 0,6 2-223 0 0,1-5-326 0 0,-1-1 79 0 0,0 0 56 0 0,-3 1 1 0 0,2-2-34 0 0,0-1-22 0 0,1 0-59 0 0,0 0-74 0 0,0 1-88 0 0,0 0-103 0 0,0 0-119 0 0,0-1 226 0 0,1 1-35 0 0,0 0-38 0 0,0-1-37 0 0,0-1-256 0 0</inkml:trace>
  <inkml:trace contextRef="#ctx0" brushRef="#br0" timeOffset="633.89">1 316 8840 0 0,'0'0'197'0'0,"0"0"24"0"0,0 0 19 0 0,2-2 0 0 0,9-9-53 0 0,-9 9-26 0 0,1-1-7 0 0,-2 2-139 0 0,0 0 1 0 0,0-1-1 0 0,1 1 1 0 0,-1 0-1 0 0,0 0 1 0 0,1 1 0 0 0,-1-1-1 0 0,1 0 1 0 0,-1 0-1 0 0,1 1 1 0 0,-1-1-1 0 0,1 0 1 0 0,0 1-1 0 0,-1 0 1 0 0,1-1 0 0 0,0 1-1 0 0,-1 0 1 0 0,2 0-16 0 0,-1 0 14 0 0,-1 0-1 0 0,1 0 1 0 0,-1-1 0 0 0,1 1 0 0 0,0-1 0 0 0,-1 1 0 0 0,1-1 0 0 0,0 1 0 0 0,-1-1 0 0 0,1 0-1 0 0,-1 1 1 0 0,0-1 0 0 0,1 0 0 0 0,-1 0-14 0 0,7-4 62 0 0,3 0 25 0 0,2-1-3 0 0,11-4 33 0 0,-1 0-34 0 0,-17 9-69 0 0,1 0 1 0 0,0 0-1 0 0,-1 0 0 0 0,1 1 0 0 0,2 1-14 0 0,-3-2 11 0 0,-1 1-1 0 0,0-1 0 0 0,0 0 1 0 0,0-1-1 0 0,5-1-10 0 0,-5 1 9 0 0,1 0 0 0 0,0 1 0 0 0,-1 0 1 0 0,1 0-1 0 0,0 0 0 0 0,1 1-9 0 0,-2-1 7 0 0,1 1 0 0 0,-1-1 0 0 0,1 0 0 0 0,-1 0 1 0 0,0-1-1 0 0,2 0-7 0 0,-2 0 7 0 0,1 1 0 0 0,-1-1 0 0 0,0 1 0 0 0,1 0 0 0 0,-1 0 0 0 0,3 1-7 0 0,22-4 18 0 0,-5-3-102 0 0,-20 5 52 0 0,15-2-150 0 0,6 4 12 0 0,-6 1 37 0 0,-7-3 10 0 0,8-9-244 0 0,5 6-60 0 0,-13-2 139 0 0,-3 3 23 0 0,1 2-36 0 0,-4 2 155 0 0,-6 0 109 0 0,1 0 0 0 0,0 0 0 0 0,-1 0 0 0 0,1 0 0 0 0,0 0 0 0 0,-1 0 0 0 0,1 0-1 0 0,0 0 1 0 0,-1-1 0 0 0,1 1 0 0 0,0-1 0 0 0,0 0 37 0 0,3-6-185 0 0,-5 7 174 0 0,0-1 1 0 0,1 1-1 0 0,-1 0 1 0 0,0-1 0 0 0,0 1-1 0 0,1 0 1 0 0,-1-1-1 0 0,0 1 1 0 0,0 0 0 0 0,1-1-1 0 0,-1 1 1 0 0,0 0-1 0 0,1 0 1 0 0,-1-1 0 0 0,0 1-1 0 0,1 0 1 0 0,-1 0-1 0 0,1 0 1 0 0,-1-1 0 0 0,0 1-1 0 0,1 0 1 0 0,-1 0-1 0 0,1 0 1 0 0,-1 0 0 0 0,0 0-1 0 0,1 0 1 0 0,-1 0-1 0 0,1 0 1 0 0,-1 0-1 0 0,1 0 1 0 0,-1 0 10 0 0,5-3-153 0 0,6-7 38 0 0,-8 7 10 0 0,2 3 30 0 0,0 0 44 0 0,13 0 113 0 0,-15 0 20 0 0,-3 0-13 0 0,0 3 88 0 0,0-3-157 0 0,0 1 0 0 0,0 0 0 0 0,0-1 0 0 0,0 1 0 0 0,0-1 0 0 0,1 1 0 0 0,-1-1 0 0 0,0 1 0 0 0,0-1 0 0 0,0 1 0 0 0,1 0 0 0 0,-1-1 0 0 0,0 1 0 0 0,1-1 0 0 0,-1 0 0 0 0,0 1 0 0 0,1-1 0 0 0,-1 1 0 0 0,0-1 0 0 0,1 1 0 0 0,-1-1 0 0 0,1 0 0 0 0,-1 1 0 0 0,1-1-20 0 0,0 1 23 0 0,0-1-1 0 0,-1 0 1 0 0,1 1 0 0 0,-1-1-1 0 0,1 1 1 0 0,-1-1 0 0 0,1 1-1 0 0,-1 0 1 0 0,1-1 0 0 0,-1 1-1 0 0,1-1 1 0 0,-1 1 0 0 0,0 0-1 0 0,1-1 1 0 0,-1 1-1 0 0,0 0 1 0 0,0 0 0 0 0,1-1-1 0 0,-1 1 1 0 0,0 0 0 0 0,0 0-1 0 0,0-1 1 0 0,0 1 0 0 0,0 0-1 0 0,0 0-22 0 0,2 10 273 0 0,4 1 43 0 0,0 1 10 0 0,-4-2-39 0 0,-2 35 510 0 0,0-1-106 0 0,0-6-175 0 0,0-1-43 0 0,0 88 958 0 0,0-73-781 0 0,0 1 98 0 0,0-27-329 0 0,0 0 37 0 0,0-24-222 0 0,0-3-2 0 0,0 0-12 0 0,0 0-52 0 0,0 0-28 0 0,0 0-4 0 0,0 0-6 0 0,0 0-30 0 0,-3 0-18 0 0,3 0-78 0 0,-1 0-1 0 0,1 0 1 0 0,-1 0-1 0 0,1 0 1 0 0,-1 0-1 0 0,1 0 1 0 0,-1-1-1 0 0,1 1 1 0 0,-1 0-1 0 0,1 0 1 0 0,-1 0-1 0 0,1 0 1 0 0,0 0-1 0 0,-1-1 1 0 0,1 1-1 0 0,-1 0 1 0 0,1 0-1 0 0,0-1 1 0 0,-1 1-1 0 0,1 0 1 0 0,0-1-1 0 0,-1 1 1 0 0,1 0-1 0 0,0-1 0 0 0,-1 1 1 0 0,1-1-1 0 0,0 1 1 0 0,0 0-1 0 0,0-1 1 0 0,-1 1-4 0 0,0-19 64 0 0,1 13-59 0 0,0 4 0 0 0,0 1-1 0 0,0-1 1 0 0,0 1 0 0 0,1-1 0 0 0,-1 1 0 0 0,1-1 0 0 0,-1 0 0 0 0,1 1-1 0 0,-1 0 1 0 0,1-1 0 0 0,0 1 0 0 0,0-1 0 0 0,0 1-5 0 0,5-12 17 0 0,-4-5 16 0 0,-2 2-35 0 0,3 2-48 0 0,5-13-51 0 0,-6 18 58 0 0,0 0 0 0 0,1 0 0 0 0,0 0 0 0 0,0 0 0 0 0,1 1 0 0 0,0-1 43 0 0,11-13-170 0 0,0 3-91 0 0,-1 0 1 0 0,2 1-1 0 0,3-1 261 0 0,-12 11-53 0 0,-4 5 26 0 0,1-1 1 0 0,-1 1 0 0 0,0 0-1 0 0,1 0 1 0 0,0 1-1 0 0,0-1 27 0 0,9-4-81 0 0,5-2 43 0 0,-16 8 32 0 0,-1 1 1 0 0,1-1 0 0 0,-1 1-1 0 0,1 0 1 0 0,0-1 0 0 0,-1 1 0 0 0,1 0-1 0 0,0 0 1 0 0,-1 0 0 0 0,1 0 0 0 0,0 0-1 0 0,-1 1 1 0 0,1-1 0 0 0,0 0 0 0 0,-1 1-1 0 0,1-1 1 0 0,-1 1 0 0 0,1-1 0 0 0,-1 1-1 0 0,1 0 1 0 0,-1 0 0 0 0,1 0 0 0 0,-1 0-1 0 0,1 0 6 0 0,6 4-33 0 0,23 10 17 0 0,-26-12 16 0 0,-4-3 0 0 0,-1 0 0 0 0,1 0 0 0 0,0 1 0 0 0,-1-1 0 0 0,1 0 0 0 0,-1 1 0 0 0,1-1 0 0 0,0 1 0 0 0,-1-1 0 0 0,1 0 0 0 0,-1 1 0 0 0,1-1 0 0 0,-1 1 0 0 0,0 0 0 0 0,1-1 0 0 0,-1 1 0 0 0,1-1 0 0 0,-1 1 0 0 0,0 0 0 0 0,1-1 0 0 0,-1 1 0 0 0,0 0 0 0 0,2 4 0 0 0,20 34-33 0 0,-1 1-80 0 0,-20-38 104 0 0,-1 1 1 0 0,1-1-1 0 0,0 1 0 0 0,-1-1 0 0 0,1 1 1 0 0,-1 0-1 0 0,0-1 0 0 0,0 1 0 0 0,0 1 9 0 0,0 6-54 0 0,-1 0-38 0 0,0-2-39 0 0,1 0-55 0 0,0-5 52 0 0,0 1 57 0 0,0 5-73 0 0,0-6 51 0 0,0 0-54 0 0,1-1-27 0 0,-1 1-59 0 0,1-1-69 0 0,0 0-79 0 0,0 0 43 0 0,0-1-49 0 0,0 1-45 0 0,0 0-38 0 0,1 0-139 0 0,-1-1-37 0 0,2 2-168 0 0,0 0-451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36.5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0 221 10120 0 0,'0'0'298'0'0,"0"0"-4"0"0,0 0-156 0 0,0 0 64 0 0,0 0 43 0 0,0 0 10 0 0,0 3-17 0 0,0 13-48 0 0,0-1 92 0 0,0 3 108 0 0,0 25 605 0 0,0-28-686 0 0,0-3-112 0 0,0 0-46 0 0,0 0-58 0 0,0 0-66 0 0,0-10-6 0 0,1-1 0 0 0,-1 1 0 0 0,0 0 0 0 0,0-1 0 0 0,1 1 1 0 0,-1-1-1 0 0,1 1 0 0 0,-1-1 0 0 0,1 1 0 0 0,0-1 1 0 0,-1 0-1 0 0,1 1 0 0 0,0-1-21 0 0,6 12 166 0 0,-5-4-93 0 0,-1 3 62 0 0,-1 32 491 0 0,0-25-391 0 0,-1-7-121 0 0,1-2-74 0 0,0-4-93 0 0,0-1 39 0 0,0 4 82 0 0,0-2 85 0 0,0 7 298 0 0,0-10-350 0 0,0 1-43 0 0,0 2-69 0 0,0 1-111 0 0,0-3 2 0 0,0 1-43 0 0,0 1-48 0 0,0 0-51 0 0,0 1-55 0 0,0 1-60 0 0,0 1-63 0 0,0 1-68 0 0,0-11 145 0 0,0 0-50 0 0,0 0-45 0 0,0 0-39 0 0,0 0-144 0 0,0 0-38 0 0,0 0-174 0 0,0 0-468 0 0</inkml:trace>
  <inkml:trace contextRef="#ctx0" brushRef="#br0" timeOffset="405.9">426 237 6992 0 0,'0'0'157'0'0,"0"0"23"0"0,0 0 12 0 0,-2-2-27 0 0,-11-9-131 0 0,3 9-19 0 0,4 1 42 0 0,2 1-30 0 0,1 0 52 0 0,-1 0 43 0 0,0 0 36 0 0,-3 0 142 0 0,-9 0 490 0 0,6 0-376 0 0,6 0-249 0 0,-1 1-66 0 0,2 0-81 0 0,0 0-97 0 0,-10 10 178 0 0,7-8 30 0 0,1-4-86 0 0,2 0-18 0 0,1 1 24 0 0,-1 1 24 0 0,0 2 40 0 0,-7 7 63 0 0,7-7-64 0 0,0-2-41 0 0,1 0-25 0 0,-1-1-27 0 0,0-1-14 0 0,1 3 27 0 0,0 3 17 0 0,2 0 10 0 0,0 0 28 0 0,-3 9 5 0 0,-2-6-53 0 0,-2 4-6 0 0,6 2 35 0 0,1-11-45 0 0,-1-1-18 0 0,1 0-1 0 0,0 0 1 0 0,0-1 0 0 0,0 1-1 0 0,0 0 1 0 0,1 0 0 0 0,-1 0-1 0 0,0 0 1 0 0,1-1 0 0 0,-1 1-1 0 0,1 1-4 0 0,6 2 35 0 0,-6-5-31 0 0,-1 0-1 0 0,0 0 0 0 0,1 1 0 0 0,-1-1 0 0 0,1 0 0 0 0,-1 0 1 0 0,0 0-1 0 0,1 1 0 0 0,-1-1 0 0 0,0 0 0 0 0,0 1 0 0 0,1-1 1 0 0,-1 0-1 0 0,0 1 0 0 0,0-1 0 0 0,1 0 0 0 0,-1 1 0 0 0,0-1 1 0 0,0 1-1 0 0,0-1 0 0 0,0 0 0 0 0,0 1 0 0 0,1-1 0 0 0,-1 1 1 0 0,0-1-1 0 0,0 0 0 0 0,0 1 0 0 0,0-1 0 0 0,0 1 0 0 0,0-1 1 0 0,0 1-4 0 0,2 4 80 0 0,9 8 0 0 0,-9-8-59 0 0,-2-4-15 0 0,1-1-1 0 0,-1 1 1 0 0,0 0-1 0 0,0-1 1 0 0,1 1 0 0 0,-1 0-1 0 0,1-1 1 0 0,-1 1-1 0 0,0-1 1 0 0,1 1-1 0 0,-1-1 1 0 0,1 1 0 0 0,-1-1-1 0 0,1 1 1 0 0,-1-1-1 0 0,1 0 1 0 0,0 1 0 0 0,-1-1-1 0 0,1 0 1 0 0,0 1-1 0 0,-1-1 1 0 0,1 0-6 0 0,4 3 24 0 0,-4-3-19 0 0,0 1 1 0 0,0 0 0 0 0,0-1 0 0 0,0 1 0 0 0,0 0-1 0 0,-1 0 1 0 0,1-1 0 0 0,0 1 0 0 0,-1 0-1 0 0,1 0 1 0 0,0 0 0 0 0,-1 0 0 0 0,1 0-1 0 0,-1 0 1 0 0,1 0 0 0 0,-1 1-6 0 0,7 9 84 0 0,6-6 17 0 0,-10-3-63 0 0,0 0 1 0 0,0 1 0 0 0,0-1-1 0 0,0 1 1 0 0,-1-1-1 0 0,1 1 1 0 0,-1 0-1 0 0,1 0 1 0 0,1 3-39 0 0,-2-1 51 0 0,-2-4-38 0 0,0-1 0 0 0,1 1 0 0 0,-1 0 0 0 0,0-1 0 0 0,1 1 0 0 0,-1-1-1 0 0,0 1 1 0 0,1 0 0 0 0,-1-1 0 0 0,1 1 0 0 0,-1-1 0 0 0,1 1 0 0 0,-1-1 0 0 0,1 0-1 0 0,-1 1 1 0 0,1-1 0 0 0,0 1 0 0 0,-1-1 0 0 0,1 0 0 0 0,-1 1 0 0 0,1-1-1 0 0,0 0-12 0 0,4 3 55 0 0,4 4 93 0 0,8 23 303 0 0,-14-23-351 0 0,0 9 118 0 0,-1 0-80 0 0,9-3-40 0 0,-9-10-21 0 0,-1 1-34 0 0,-1 5-8 0 0,-1-7-6 0 0,1 3 2 0 0,-1-1 36 0 0,-4 8 252 0 0,3-8-208 0 0,-1-1-66 0 0,1 1-78 0 0,-3 9 100 0 0,-6-8-44 0 0,6 6 25 0 0,-5-6-36 0 0,5 2-12 0 0,5-7 0 0 0,0 0 0 0 0,0 1 0 0 0,-1-1 0 0 0,1 1 0 0 0,0-1 0 0 0,-1 1 0 0 0,1-1 0 0 0,0 0 0 0 0,-1 1 0 0 0,1-1 0 0 0,0 0 0 0 0,-1 1 0 0 0,1-1 0 0 0,-1 0 0 0 0,1 0 0 0 0,-1 1 0 0 0,1-1 0 0 0,0 0 0 0 0,-1 0 0 0 0,1 0 0 0 0,-1 0 0 0 0,1 1 0 0 0,-1-1 0 0 0,1 0 0 0 0,-1 0 0 0 0,1 0 0 0 0,-1 0 0 0 0,1 0 0 0 0,-1 0 0 0 0,1 0 0 0 0,-1-1 0 0 0,0 1 0 0 0,-9 3-30 0 0,4 2-61 0 0,1 1-67 0 0,-5-4-71 0 0,-6-2-329 0 0,0 0-16 0 0</inkml:trace>
  <inkml:trace contextRef="#ctx0" brushRef="#br0" timeOffset="567.42">16 95 10968 0 0,'0'-2'248'0'0,"0"-3"-125"0"0,0-4 36 0 0,0 4-45 0 0,0-5 97 0 0,0 3-59 0 0,0-2 38 0 0,0 3-179 0 0,0-10-7 0 0,3 9 62 0 0,4 2 165 0 0,-7 5-211 0 0,0 0 1 0 0,1 0-1 0 0,-1 0 0 0 0,1-1 0 0 0,-1 1 1 0 0,0 0-1 0 0,1 0 0 0 0,-1-1 0 0 0,0 1 1 0 0,0 0-1 0 0,1-1 0 0 0,-1 1 0 0 0,0 0 1 0 0,1-1-1 0 0,-1 1 0 0 0,0 0 0 0 0,0-1 1 0 0,0 1-1 0 0,0-1 0 0 0,1 1 0 0 0,-1 0 1 0 0,0-1-1 0 0,0 1 0 0 0,0-1 0 0 0,0 1 1 0 0,0 0-1 0 0,0-1 0 0 0,0 1 0 0 0,0-1 1 0 0,0 1-1 0 0,0-1-20 0 0,0-1 512 0 0,0 2-216 0 0,0 0-141 0 0,0 0-42 0 0,3 0-65 0 0,-1 0-48 0 0,-1 0-31 0 0,1 0-27 0 0,0 0-40 0 0,-1 0-22 0 0,1 0-40 0 0,-1 0-46 0 0,1 0-50 0 0,-1 0-56 0 0,1 0-51 0 0,-1 0-46 0 0,1 0-39 0 0,0 0-135 0 0,0 0-39 0 0,0 0-162 0 0,1 0-435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4:35.8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48 7256 0 0,'0'0'165'0'0,"0"0"22"0"0,0 0 7 0 0,0 2-23 0 0,0 2-129 0 0,0 21-49 0 0,0-20 25 0 0,0 1 36 0 0,0 5 143 0 0,0-2 45 0 0,0 1 50 0 0,0 22 810 0 0,0-20-667 0 0,0 0-83 0 0,0-6-227 0 0,0-1-41 0 0,0 4 150 0 0,1-1-55 0 0,1 0-19 0 0,2 2 13 0 0,2 5 68 0 0,-4 0-4 0 0,-3 5 39 0 0,1 6 84 0 0,4-6-9 0 0,-2-14-289 0 0,0 0 43 0 0,0 1 0 0 0,0 0 0 0 0,0 0 0 0 0,-1 1 0 0 0,0-1 0 0 0,0 6-105 0 0,-1 4 166 0 0,0 20 149 0 0,0-24-177 0 0,0 1 47 0 0,1-8-119 0 0,-1 0 1 0 0,1-1 0 0 0,1 1 0 0 0,-1 0 0 0 0,2 2-67 0 0,2 11 140 0 0,-2-1-40 0 0,-3 0 61 0 0,0-1-56 0 0,0 30 63 0 0,-1-42-156 0 0,2-3-13 0 0,3 4 17 0 0,5 12 33 0 0,-8-16-209 0 0,-1-1 84 0 0,1-1 67 0 0,-1 1 52 0 0,1-1 53 0 0,-1 2 187 0 0,0-1-175 0 0,0 0-111 0 0,0 1-96 0 0,0-1-28 0 0,0 1-58 0 0,0 0-65 0 0,0 1-72 0 0,0 0-79 0 0,0 0-86 0 0,0 1-93 0 0,0 0-101 0 0,0-4-561 0 0</inkml:trace>
  <inkml:trace contextRef="#ctx0" brushRef="#br0" timeOffset="317.56">0 32 7744 0 0,'0'0'174'0'0,"3"0"29"0"0,0 0-130 0 0,13 0 141 0 0,-9-3-106 0 0,-2-3-67 0 0,-5 5-41 0 0,0 1-1 0 0,0-1 1 0 0,1 1 0 0 0,-1 0 0 0 0,0-1 0 0 0,0 1 0 0 0,1-1-1 0 0,-1 1 1 0 0,0 0 0 0 0,1-1 0 0 0,-1 1 0 0 0,1 0 0 0 0,-1-1 0 0 0,0 1-1 0 0,1 0 1 0 0,-1 0 0 0 0,1-1 0 0 0,-1 1 0 0 0,1 0 0 0 0,-1 0-1 0 0,1 0 1 0 0,-1 0 0 0 0,1 0 0 0 0,-1 0 0 0 0,1 0 0 0 0,-1 0 0 0 0,1 0-1 0 0,-1 0 1 0 0,1 0 0 0 0,-1 0 0 0 0,1 0 0 0 0,0 0 0 0 0,6 0-5 0 0,8 0 5 0 0,-6-3 49 0 0,-1-1 37 0 0,2-2 91 0 0,6 3 60 0 0,3 6-45 0 0,7 7 146 0 0,-10-7-209 0 0,0 0-54 0 0,-2 7-28 0 0,8 13 138 0 0,-11-12-95 0 0,7 6 19 0 0,7 6 59 0 0,-22-19-125 0 0,0-1 1 0 0,-1 0 0 0 0,1 1 0 0 0,0-1 0 0 0,0 4-44 0 0,5 11 189 0 0,0 7-10 0 0,-3-8-83 0 0,-4-15-82 0 0,0 0 1 0 0,0 0 0 0 0,0 0 0 0 0,0 0-1 0 0,0-1 1 0 0,0 1 0 0 0,1 0 0 0 0,-1-1-1 0 0,1 1 1 0 0,-1-1 0 0 0,1 1-15 0 0,-1-1 18 0 0,1 0 0 0 0,-1 1-1 0 0,0-1 1 0 0,1 1 0 0 0,-1 0 0 0 0,0-1 0 0 0,0 1 0 0 0,0 1-18 0 0,2 14 127 0 0,-3-9-75 0 0,-1 14 58 0 0,5-8 16 0 0,1-6-59 0 0,-4-6-52 0 0,0-1-1 0 0,0 0 1 0 0,0 1 0 0 0,-1-1-1 0 0,1 1 1 0 0,0-1-1 0 0,-1 1 1 0 0,1 0 0 0 0,-1-1-1 0 0,1 1 1 0 0,-1 0-1 0 0,0-1 1 0 0,0 1 0 0 0,0 0-1 0 0,0 1-14 0 0,1 5 51 0 0,-1 14 53 0 0,-3-8 15 0 0,-2-6-53 0 0,-2 5 47 0 0,5-2 1 0 0,2-10-86 0 0,0 1 0 0 0,0 0 0 0 0,0-1 0 0 0,-1 1 0 0 0,1 0 0 0 0,-1-1 1 0 0,1 1-1 0 0,-1-1 0 0 0,1 1 0 0 0,-1-1 0 0 0,0 1 0 0 0,0-1 0 0 0,0 1 0 0 0,0-1-28 0 0,-4 7 139 0 0,0 8 156 0 0,-2-6-129 0 0,1-4-86 0 0,6-6-80 0 0,-32 31 66 0 0,16-17 12 0 0,3-9 10 0 0,8 5-6 0 0,-6-3-18 0 0,-3 0-52 0 0,10-5-20 0 0,-12 1-58 0 0,10-3-3 0 0,-11 0 13 0 0,11 0-31 0 0,2 0-52 0 0,-1 0-78 0 0,0 0-99 0 0,1 0-117 0 0,4 0-4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24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1 121 7224 0 0,'0'0'165'0'0,"0"0"22"0"0,0 0 7 0 0,2 0-23 0 0,7 0-214 0 0,0 0 58 0 0,-1 0 51 0 0,-1 0 46 0 0,5 0 161 0 0,-2 0 82 0 0,19 0 1030 0 0,-17 0-863 0 0,-5 0-311 0 0,-1 0-51 0 0,1 0-61 0 0,1 0-73 0 0,-1 0 82 0 0,-5 0-75 0 0,0 1 0 0 0,0-1 0 0 0,1 0 0 0 0,-1-1 0 0 0,0 1 0 0 0,0 0 0 0 0,0-1 0 0 0,0 1 0 0 0,0-1 0 0 0,1 0-33 0 0,5-4 99 0 0,-6 4-77 0 0,-1 1 0 0 0,1-1-1 0 0,-1 0 1 0 0,0 0-1 0 0,1 0 1 0 0,0 1 0 0 0,-1-1-1 0 0,1 1 1 0 0,-1-1 0 0 0,1 1-1 0 0,0 0 1 0 0,-1-1 0 0 0,1 1-1 0 0,0 0-21 0 0,14 1 145 0 0,-12 0-111 0 0,1-1 0 0 0,-1 0 0 0 0,0 0 0 0 0,1 0 0 0 0,-1 0 0 0 0,1-1 0 0 0,-1 1 0 0 0,0-1 0 0 0,4-1-34 0 0,0-3 44 0 0,-7 4-35 0 0,1 0 0 0 0,-1 0 0 0 0,1 0 0 0 0,-1 0 1 0 0,1 1-1 0 0,-1-1 0 0 0,1 0 0 0 0,-1 1 0 0 0,1-1 0 0 0,0 1 0 0 0,-1 0 0 0 0,1 0 0 0 0,0-1 0 0 0,0 1-9 0 0,5 1 36 0 0,-5-1-25 0 0,0 0 0 0 0,0 0 0 0 0,0 0 0 0 0,0 0 0 0 0,1 0 0 0 0,-1-1 0 0 0,0 1 0 0 0,0-1 0 0 0,0 1 0 0 0,1-1-11 0 0,3-2 10 0 0,1-1 0 0 0,12-5 48 0 0,-11 4-27 0 0,-6 4-27 0 0,-1 0 1 0 0,0 0-1 0 0,1 0 0 0 0,-1 0 0 0 0,1 1 0 0 0,0-1 0 0 0,-1 1 0 0 0,1-1 1 0 0,0 1-1 0 0,-1-1 0 0 0,3 1-4 0 0,1-3 53 0 0,5-7-26 0 0,-7 7 37 0 0,0 0-8 0 0,7-7-35 0 0,-7 7 49 0 0,-3 3 78 0 0,0 0 32 0 0,0-2 4 0 0,-3-11-31 0 0,3 12-152 0 0,0 0-1 0 0,-1 1 1 0 0,1-1 0 0 0,0 1-1 0 0,0-1 1 0 0,-1 1 0 0 0,1-1-1 0 0,0 1 1 0 0,-1-1 0 0 0,1 1-1 0 0,-1-1 1 0 0,1 1 0 0 0,-1 0-1 0 0,1-1 1 0 0,-1 1 0 0 0,1-1 0 0 0,-1 1-1 0 0,1 0 1 0 0,-1 0 0 0 0,1-1-1 0 0,-1 1 1 0 0,0 0 0 0 0,1 0-1 0 0,-1 0 1 0 0,1 0 0 0 0,-1 0-1 0 0,0-1 1 0 0,1 1 0 0 0,-1 0-1 0 0,1 1 1 0 0,-1-1 0 0 0,0 0-1 0 0,1 0 1 0 0,-1 0 0 0 0,1 0-1 0 0,-1 0 1 0 0,0 0 0 0 0,1 1-1 0 0,-1-1 1 0 0,1 0 0 0 0,-1 1 0 0 0,1-1-1 0 0,-1 0 1 0 0,1 1 0 0 0,-1-1-1 0 0,1 1 0 0 0,-2 0 0 0 0,0-1 0 0 0,0 1 0 0 0,0 0 0 0 0,0 0 0 0 0,0-1 0 0 0,0 1 0 0 0,-1-1 0 0 0,1 0 0 0 0,-1 1 0 0 0,-5-2 0 0 0,5 1 0 0 0,0 0 0 0 0,0 0 0 0 0,1 0 0 0 0,-1 0 0 0 0,0 0 0 0 0,0 0 0 0 0,0 1 0 0 0,0-1 0 0 0,1 1 0 0 0,-1 0 0 0 0,0 0 0 0 0,1 0 0 0 0,-1 0 0 0 0,1 0 0 0 0,-1 0 0 0 0,1 1 0 0 0,-1-1 0 0 0,1 1 0 0 0,-2 1 0 0 0,0 1 0 0 0,0-1 1 0 0,-1 0 0 0 0,1 0-1 0 0,-1 0 1 0 0,0 0 0 0 0,1-1-1 0 0,-4 1 0 0 0,-13 7-18 0 0,2 4-62 0 0,12-7 40 0 0,4-3 22 0 0,0-1-1 0 0,0 0 1 0 0,-1 0 0 0 0,1 0 0 0 0,-1 0 0 0 0,0 0 18 0 0,-3 0-6 0 0,-7 4 47 0 0,12-6-28 0 0,0 0 0 0 0,0 1 1 0 0,0-1-1 0 0,0 0 1 0 0,0 1-1 0 0,1 0 1 0 0,-1-1-1 0 0,0 1 1 0 0,1 0-1 0 0,-1 0 0 0 0,1 0 1 0 0,0 0-1 0 0,-1 1-13 0 0,-14 38 248 0 0,1-3-14 0 0,12-23-108 0 0,3-13-117 0 0,0-1 1 0 0,0 1-1 0 0,0-1 1 0 0,0 1-1 0 0,0-1 1 0 0,-1 0-1 0 0,1 1 1 0 0,-1-1-1 0 0,1 1 1 0 0,-1-1-10 0 0,-3 7 37 0 0,3-6-29 0 0,0-1-1 0 0,0 0 1 0 0,0 1 0 0 0,0-1 0 0 0,0 1 0 0 0,1-1 0 0 0,-1 1 0 0 0,1 0-1 0 0,-1-1 1 0 0,1 1 0 0 0,0-1 0 0 0,-1 1 0 0 0,1 0 0 0 0,0 0-8 0 0,0 0 8 0 0,-1 0 1 0 0,1 1 0 0 0,-1-1-1 0 0,0 0 1 0 0,0 0 0 0 0,1 0-1 0 0,-2 0 1 0 0,0 2-9 0 0,-5 12 29 0 0,9-9 25 0 0,5-2-35 0 0,-7-5-16 0 0,1 0-1 0 0,-1 1 0 0 0,0-1 1 0 0,1 0-1 0 0,-1 0 1 0 0,1 1-1 0 0,-1-1 0 0 0,0 0 1 0 0,1 1-1 0 0,-1-1 0 0 0,0 0 1 0 0,1 1-1 0 0,-1-1 1 0 0,0 1-1 0 0,0-1 0 0 0,1 1 1 0 0,-1-1-1 0 0,0 1 1 0 0,0-1-1 0 0,0 0 0 0 0,0 1 1 0 0,1-1-1 0 0,-1 1 0 0 0,0-1 1 0 0,0 1-1 0 0,0-1 1 0 0,0 1-1 0 0,0-1 0 0 0,0 1 1 0 0,0-1-1 0 0,-1 1 1 0 0,1 0-3 0 0,0 0 0 0 0,0 0 0 0 0,0 1 1 0 0,0-1-1 0 0,0 0 1 0 0,0 0-1 0 0,1 0 0 0 0,-1 1 1 0 0,0-1-1 0 0,0 0 1 0 0,1 0-1 0 0,-1 0 0 0 0,1 1 1 0 0,-1-1-1 0 0,1 0 1 0 0,0 0-1 0 0,-1 0 0 0 0,1 0 1 0 0,0 0-1 0 0,0 0 1 0 0,0 0-1 0 0,0-1 0 0 0,0 1 1 0 0,-1 0-1 0 0,1 0 1 0 0,1-1-1 0 0,-1 1 0 0 0,0 0 1 0 0,0-1-1 0 0,0 1 1 0 0,0-1-1 0 0,0 0 0 0 0,1 1 1 0 0,-1-1-1 0 0,0 0 1 0 0,0 0-1 0 0,0 0 0 0 0,1 1 1 0 0,-1-1-1 0 0,0 0 1 0 0,1-1-1 0 0,-1 1-1 0 0,1 1 1 0 0,0-1 0 0 0,-1 0 0 0 0,1 0 0 0 0,0 1 0 0 0,-1-1 0 0 0,1 1 0 0 0,-1-1 0 0 0,1 1 0 0 0,-1 0 0 0 0,1-1 0 0 0,-1 1 0 0 0,1 1 0 0 0,0-1 1 0 0,0 0-1 0 0,-1 0 1 0 0,1 0 0 0 0,0 0 0 0 0,0-1 0 0 0,0 1 0 0 0,-1 0 0 0 0,1-1 0 0 0,0 0 0 0 0,0 1-1 0 0,0-1 1 0 0,0 0 0 0 0,2 0-1 0 0,0 0 7 0 0,0 1 0 0 0,0-1 0 0 0,0 1 0 0 0,0 0 0 0 0,-1 0 0 0 0,1 0 0 0 0,0 1 0 0 0,0-1 0 0 0,-1 1 0 0 0,3 1-7 0 0,-3-2 10 0 0,0 0 1 0 0,0 0 0 0 0,0-1 0 0 0,0 1 0 0 0,-1-1-1 0 0,1 1 1 0 0,0-1 0 0 0,0 0 0 0 0,0 0 0 0 0,0-1-1 0 0,1 1-10 0 0,8-1 26 0 0,1 1-20 0 0,26 0 87 0 0,-26 0-95 0 0,-1 0-37 0 0,2 0-62 0 0,-2 0-79 0 0,-1 0-97 0 0,-2 0-114 0 0,-6 0 165 0 0,-1 0-36 0 0,2 0-354 0 0,-2-1 83 0 0,1 1-49 0 0,2-2-686 0 0,1-2-527 0 0,3-5-1020 0 0,-8 9 2779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24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6272 0 0,'0'0'141'0'0,"0"0"23"0"0,0 0 11 0 0,0 0-55 0 0,0 0 4 0 0,0 0 57 0 0,0 0 168 0 0,0 3 310 0 0,0 1-402 0 0,-1-2-137 0 0,1 1 0 0 0,0-1 0 0 0,0 0 0 0 0,0 1 0 0 0,1-1 0 0 0,-1 0 0 0 0,1 1 0 0 0,-1-1 0 0 0,1 2-120 0 0,4 4 271 0 0,2 4 143 0 0,-5-1-87 0 0,-1 1 0 0 0,5 0 43 0 0,1 1-30 0 0,-6-2-67 0 0,-1 1-24 0 0,0 2-21 0 0,0-12-195 0 0,0 0-1 0 0,0 0 1 0 0,1 0-1 0 0,-1 0 1 0 0,0 0-1 0 0,1 0 1 0 0,0 0-1 0 0,-1 0 1 0 0,1 0 0 0 0,0 0-1 0 0,0 0 1 0 0,1 1-33 0 0,6 7 206 0 0,-7-9-180 0 0,1 0 9 0 0,-1 1 0 0 0,1-1 0 0 0,-1 1 0 0 0,0-1 0 0 0,0 1 1 0 0,0-1-1 0 0,0 1 0 0 0,0 0 0 0 0,0 0-35 0 0,2 15 260 0 0,-2-3-129 0 0,6 4 116 0 0,-4-13-165 0 0,0 0 0 0 0,1 0 0 0 0,0-1 0 0 0,0 1 0 0 0,1-1-82 0 0,5 6 81 0 0,0 0 90 0 0,7 7 186 0 0,-6-6-186 0 0,-9-9-136 0 0,-1-1-16 0 0,0 0 0 0 0,0 1 0 0 0,1-1 0 0 0,-1 0 1 0 0,1 0-1 0 0,-1 0 0 0 0,1 0 0 0 0,-1 0 1 0 0,2 0-20 0 0,4 1 139 0 0,-2-2-29 0 0,0 1 34 0 0,3 0-6 0 0,4 5 20 0 0,1 1 15 0 0,-1-6-20 0 0,-5 0-57 0 0,-5-1-67 0 0,0 0-1 0 0,0 0 1 0 0,0 0 0 0 0,1 0 0 0 0,-1 0-1 0 0,0-1 1 0 0,0 1 0 0 0,0-1-1 0 0,0 1 1 0 0,1-1-29 0 0,5-4 82 0 0,-6 4-64 0 0,-1 0 1 0 0,0 0-1 0 0,1 0 0 0 0,-1 0 0 0 0,1 1 1 0 0,-1-1-1 0 0,1 1 0 0 0,0-1 0 0 0,-1 1 1 0 0,1-1-1 0 0,-1 1 0 0 0,1 0 0 0 0,0 0 0 0 0,0 0-18 0 0,9-2 119 0 0,3-5-15 0 0,-13 6-93 0 0,0 0-1 0 0,1 0 1 0 0,-1 1 0 0 0,1-1-1 0 0,-1 0 1 0 0,1 1 0 0 0,-1-1-1 0 0,1 1 1 0 0,-1-1 0 0 0,1 1-1 0 0,0 0 1 0 0,-1 0-11 0 0,5-3 81 0 0,-2-1-49 0 0,0 1-12 0 0,0-1 0 0 0,-1 0 1 0 0,1 0-1 0 0,-1 0 1 0 0,1-2-21 0 0,-2 1 4 0 0,-1 5-1 0 0,-1-1 1 0 0,0 0-1 0 0,0 1 0 0 0,1-1 1 0 0,-1 1-1 0 0,0-1 0 0 0,1 0 0 0 0,-1 1 1 0 0,1-1-1 0 0,-1 1 0 0 0,1-1 1 0 0,-1 1-1 0 0,1-1 0 0 0,-1 1 0 0 0,1-1 1 0 0,-1 1-1 0 0,1 0 0 0 0,0-1 1 0 0,-1 1-1 0 0,1 0 0 0 0,-1 0 0 0 0,1-1-3 0 0,4-1 25 0 0,5-6 19 0 0,-9 6-41 0 0,0 1-1 0 0,-1-1 1 0 0,1 1 0 0 0,-1-1 0 0 0,1 0-1 0 0,-1 1 1 0 0,0-1 0 0 0,0 1-1 0 0,1-2-2 0 0,3-19 13 0 0,-2 16-1 0 0,0-1-3 0 0,0 0 0 0 0,0 1-1 0 0,0-1 1 0 0,-1 0-1 0 0,0 0 1 0 0,0 0-1 0 0,-1 0-8 0 0,0-16 44 0 0,0-19 21 0 0,0-1-76 0 0,0 41-120 0 0,0 2-14 0 0,0-1 47 0 0,0-1-10 0 0,0-2-57 0 0,0-3-158 0 0,0 5-284 0 0,0 2 461 0 0,0 0 20 0 0,0 0-12 0 0,0 0-39 0 0,0 0-8 0 0,0 0-40 0 0,0 0-45 0 0,0 0-53 0 0,0 0-54 0 0,0 0-53 0 0,0 0-44 0 0,0 0-41 0 0,0 0-148 0 0,0 0-39 0 0,0 0-179 0 0,0 0-483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40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32 112 3584 0 0,'0'0'101'0'0,"-3"3"1"0"0,-5 9-40 0 0,6-6 5 0 0,0 0 52 0 0,2 1 83 0 0,-1 2 106 0 0,1-4-106 0 0,0 0 35 0 0,0 16 206 0 0,-2-10 112 0 0,0-8-417 0 0,-4 8 114 0 0,2-1-35 0 0,3-1 42 0 0,3 0 109 0 0,3-1-70 0 0,1 2 91 0 0,-4 3 40 0 0,-2 2 30 0 0,0-2-134 0 0,0-1-62 0 0,1 0-60 0 0,1-3-63 0 0,4 6 140 0 0,-2-2-61 0 0,-1 6 54 0 0,-1-5-4 0 0,4-1 34 0 0,0-1-41 0 0,-4-1-49 0 0,-1 0-2 0 0,6 2 25 0 0,-1-1-2 0 0,-4-1-26 0 0,1 4 63 0 0,7-1 36 0 0,-8-11-19 0 0,-2 0 239 0 0,0-1-50 0 0,0 0-48 0 0,1 0-46 0 0,-1-1-44 0 0,0-1-41 0 0,0 0-38 0 0,0-1-37 0 0,0-1 125 0 0,0-1-114 0 0,0-2-96 0 0,0 0-76 0 0,0-1-58 0 0,0-13-132 0 0,-1 11 120 0 0,0 3 82 0 0,0 2 111 0 0,-26-45-76 0 0,22 17-56 0 0,-5 12-53 0 0,4-7 0 0 0,0 13 0 0 0,5 12 0 0 0,0 0 0 0 0,1-1 0 0 0,-1 1 0 0 0,0-1 0 0 0,1 0 0 0 0,-1 1 0 0 0,1-1 0 0 0,-1 1 0 0 0,1-1 0 0 0,0 0 0 0 0,-1 0 0 0 0,1 1 0 0 0,0-1 0 0 0,0 0 0 0 0,0-106 0 0 0,0 61 0 0 0,0 47 0 0 0,0-1 0 0 0,0 1 0 0 0,0-1 0 0 0,0 1 0 0 0,0-1 0 0 0,0 1 0 0 0,0-1 0 0 0,0 1 0 0 0,0-1 0 0 0,0 1 0 0 0,0-1 0 0 0,0 1 0 0 0,0-1 0 0 0,0 1 0 0 0,1-1 0 0 0,-1 1 0 0 0,0-1 0 0 0,0 1 0 0 0,1-1 0 0 0,-1 1 0 0 0,0 0 0 0 0,1-1 0 0 0,-1 1 0 0 0,0-1 0 0 0,1 1 0 0 0,-1 0 0 0 0,0-1 0 0 0,1 1 0 0 0,-1 0 0 0 0,1 0 0 0 0,-1-1 0 0 0,1 1 0 0 0,5-4 0 0 0,1-7 0 0 0,-7 9 0 0 0,1 1 0 0 0,-1 0 0 0 0,1 0 0 0 0,-1 0 0 0 0,1 0 0 0 0,-1 0 0 0 0,1 0 0 0 0,0 0 0 0 0,-1 1 0 0 0,1-1 0 0 0,0 0 0 0 0,0 0 0 0 0,0 0 0 0 0,0 1 0 0 0,0-1 0 0 0,0 0 0 0 0,12-4-12 0 0,-8-5-36 0 0,8 4 26 0 0,3-7-21 0 0,-12 10 41 0 0,0-1 1 0 0,1 1-1 0 0,-1 0 0 0 0,1 0 0 0 0,0 1 0 0 0,0-1 1 0 0,0 1-1 0 0,1 0 2 0 0,14-7-62 0 0,-12 4 29 0 0,-6 4 25 0 0,-1 0 0 0 0,0 0 0 0 0,1 0 0 0 0,-1 1 1 0 0,1-1-1 0 0,-1 0 0 0 0,1 1 0 0 0,0-1 0 0 0,-1 1 1 0 0,1-1-1 0 0,0 1 0 0 0,-1 0 0 0 0,1 0 0 0 0,0 0 8 0 0,0 0-8 0 0,-1 0 0 0 0,1-1-1 0 0,0 1 1 0 0,0 0-1 0 0,-1-1 1 0 0,1 1-1 0 0,0-1 1 0 0,0 0-1 0 0,-1 1 1 0 0,1-1-1 0 0,-1 0 1 0 0,1 0-1 0 0,-1 0 9 0 0,10-5-113 0 0,-5 5 5 0 0,1 0-49 0 0,-2 1 28 0 0,2-1-3 0 0,-3 1 42 0 0,0 0-46 0 0,-1 0 7 0 0,-1 0-39 0 0,1 0-7 0 0,-1 0-36 0 0,0 0-41 0 0,0 0-44 0 0,0 0 12 0 0,0 1-36 0 0,0-1-39 0 0,-1 0-42 0 0,1 1-42 0 0,-1-1-47 0 0,1 1-49 0 0,-1 0-50 0 0,6 3-1314 0 0,2 5-1074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25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269 380 7424 0 0,'0'0'166'0'0,"0"0"29"0"0,0 0 12 0 0,0 0-70 0 0,0 0-10 0 0,0 0 47 0 0,0 0 150 0 0,-2-3 275 0 0,-9-7 17 0 0,8 7-35 0 0,3 3-398 0 0,-2 0 42 0 0,-6 0-2 0 0,4-1-142 0 0,1 1 1 0 0,-1 0-1 0 0,1 0 0 0 0,-1 0 1 0 0,1 0-1 0 0,-1 1 0 0 0,0 0 1 0 0,1-1-1 0 0,-2 2-81 0 0,-3 3 143 0 0,-4 1 77 0 0,3-4-40 0 0,1 0 84 0 0,-5 3-112 0 0,-3 1-7 0 0,3-1-5 0 0,9-3-91 0 0,-21 12 217 0 0,20-1-126 0 0,-21 19 16 0 0,21-22-113 0 0,4-8-35 0 0,0 1 0 0 0,0-1 0 0 0,0 0 1 0 0,-1 0-1 0 0,1 0 0 0 0,-1 0 0 0 0,1 0 1 0 0,-1 0-1 0 0,0 0-8 0 0,1 0 4 0 0,-1 0 0 0 0,1 0 1 0 0,-1 0-1 0 0,1 0 0 0 0,0 0 0 0 0,0 0 0 0 0,0 0 1 0 0,0 0-1 0 0,0 0 0 0 0,0 0 0 0 0,1 1 1 0 0,-1-1-1 0 0,1 0 0 0 0,-1 1-4 0 0,-2 10 32 0 0,-11 14 21 0 0,12-25-48 0 0,0 1 1 0 0,1 0-1 0 0,-1 0 0 0 0,1 0 1 0 0,-1 0-1 0 0,1 0 0 0 0,0 0 1 0 0,0 0-1 0 0,0 0 0 0 0,1 1 1 0 0,-1 2-6 0 0,0 5 12 0 0,1 12 27 0 0,4-10-41 0 0,1-4-29 0 0,-4-8 21 0 0,0 0 0 0 0,0 1 1 0 0,-1-1-1 0 0,1 1 0 0 0,0-1 1 0 0,-1 1-1 0 0,1 0 0 0 0,0-1 1 0 0,-1 1-1 0 0,0 0 1 0 0,1 1 9 0 0,-1-3-1 0 0,0 0 0 0 0,0 0 0 0 0,0 0 0 0 0,0 0 0 0 0,0 0 0 0 0,0 1 0 0 0,0-1 0 0 0,0 0 0 0 0,0 0 0 0 0,0 0 0 0 0,0 0 0 0 0,0 0 0 0 0,0 0 0 0 0,0 0 1 0 0,0 0-1 0 0,0 0 0 0 0,0 0 0 0 0,0 1 0 0 0,0-1 0 0 0,0 0 0 0 0,0 0 0 0 0,0 0 0 0 0,0 0 0 0 0,0 0 0 0 0,0 0 0 0 0,0 0 0 0 0,0 0 0 0 0,0 0 0 0 0,0 0 1 0 0,0 0-1 0 0,0 0 0 0 0,0 0 0 0 0,0 1 0 0 0,0-1 0 0 0,1 0 0 0 0,-1 0 0 0 0,0 0 0 0 0,0 0 0 0 0,0 0 0 0 0,0 0 0 0 0,0 0 0 0 0,0 0 0 0 0,0 0 0 0 0,0 0 0 0 0,0 0 1 0 0,0 0-1 0 0,1 0 0 0 0,-1 0 0 0 0,0 0 0 0 0,0 0 0 0 0,0 0 0 0 0,0 0 0 0 0,0 0 0 0 0,0 0 0 0 0,0 0 0 0 0,0 0 0 0 0,0 0 1 0 0,2 0-1 0 0,0 0 0 0 0,-1 0 0 0 0,1 1 0 0 0,-1-1 0 0 0,1 1 0 0 0,0-1 0 0 0,-1 1 0 0 0,0-1 0 0 0,1 1 1 0 0,-1 0-1 0 0,1 0 0 0 0,-1 0 1 0 0,1 0 0 0 0,-1 0 0 0 0,1 0 0 0 0,0 0 0 0 0,0 0 0 0 0,0-1 0 0 0,-1 1 0 0 0,1 0 0 0 0,0-1 0 0 0,0 1 0 0 0,0-1 0 0 0,0 0 1 0 0,1 0-1 0 0,10 1 0 0 0,-9-1 1 0 0,0 1 1 0 0,-1-1-1 0 0,1-1 0 0 0,0 1 0 0 0,0 0 1 0 0,0-1-1 0 0,0 0 0 0 0,2 0-1 0 0,5-4 17 0 0,-9 4-11 0 0,1-1-1 0 0,0 1 0 0 0,1 0 0 0 0,-1 0 0 0 0,0 0 0 0 0,0 1 0 0 0,0-1 0 0 0,0 1 0 0 0,1 0 0 0 0,1 0-5 0 0,-2 0 5 0 0,-1 0 0 0 0,1 0-1 0 0,-1 0 1 0 0,0 0 0 0 0,1-1-1 0 0,-1 1 1 0 0,0-1 0 0 0,1 1 0 0 0,-1-1-1 0 0,0 0 1 0 0,1 0 0 0 0,-1 0-1 0 0,0 0 1 0 0,0 0 0 0 0,0 0-1 0 0,0-1 1 0 0,0 1 0 0 0,0-1 0 0 0,0 0-5 0 0,16-11 62 0 0,2 5-44 0 0,3-3-18 0 0,0-9-2 0 0,-9 6-39 0 0,-1 1-76 0 0,-11 10 79 0 0,0 0 1 0 0,1 0 0 0 0,-1 0-1 0 0,0 0 1 0 0,0 0-1 0 0,0-2 38 0 0,12-33-387 0 0,-9 23 219 0 0,0-1-52 0 0,-3 13 167 0 0,-1 0 0 0 0,0-1 0 0 0,0 1 0 0 0,0 0 0 0 0,0-1 0 0 0,-1 1 0 0 0,1-1 0 0 0,-1-1 53 0 0,0-22-402 0 0,0 1 98 0 0,0-5 29 0 0,0-11-56 0 0,-3 14 83 0 0,-2 5 91 0 0,3 16 120 0 0,0 0 0 0 0,0-1-1 0 0,1 1 1 0 0,1 0 0 0 0,-1-3 37 0 0,1 1-32 0 0,-1-1 1 0 0,0 1-1 0 0,-1 0 0 0 0,1 0 1 0 0,-2 0 31 0 0,1 0-21 0 0,0 0 0 0 0,0-1 0 0 0,1 1 0 0 0,1 0 0 0 0,-1-1 21 0 0,0-7-7 0 0,-6-7-58 0 0,5 19 46 0 0,1 0 0 0 0,-1 0-1 0 0,1 0 1 0 0,1 0 0 0 0,-1-5 19 0 0,1 9 0 0 0,0-1 0 0 0,0 0 0 0 0,0 1 0 0 0,-1-1 0 0 0,1 1 0 0 0,0-1 0 0 0,-1 0 0 0 0,1 1 0 0 0,-1-1 0 0 0,1 1 0 0 0,-1-1 0 0 0,1 1 0 0 0,-1 0-1 0 0,0-1 1 0 0,0 1 0 0 0,0 0 0 0 0,0-1 0 0 0,0 1 0 0 0,0 0 0 0 0,-1-1 0 0 0,1 2 1 0 0,-3-6 45 0 0,4 1-30 0 0,-1 0 12 0 0,1 4-16 0 0,-1 1 0 0 0,0 0 0 0 0,1 0 0 0 0,-1-1 0 0 0,0 1 0 0 0,1 0 0 0 0,-1 0 0 0 0,0-1 0 0 0,1 1 1 0 0,-1 0-1 0 0,0 0 0 0 0,1 0 0 0 0,-1 0 0 0 0,0 0 0 0 0,1 0-12 0 0,0 0 0 0 0,-3 0 223 0 0,3 0 1 0 0,-3 0-18 0 0,-7 0-72 0 0,10 0-133 0 0,0 0 1 0 0,0 0 0 0 0,0 0 0 0 0,-1 0-1 0 0,1 0 1 0 0,0 0 0 0 0,0 0 0 0 0,0 0-1 0 0,0 0 1 0 0,0 0 0 0 0,0 0 0 0 0,0 0-1 0 0,0 0 1 0 0,0 0 0 0 0,0 0 0 0 0,-1 0-1 0 0,1 0 1 0 0,0 0 0 0 0,0 0 0 0 0,0 0-1 0 0,0 0 1 0 0,0 0 0 0 0,0 0 0 0 0,0 0 0 0 0,0 0-1 0 0,0 0 1 0 0,0 0 0 0 0,0 1 0 0 0,0-1-1 0 0,-1 0 1 0 0,1 0 0 0 0,0 0 0 0 0,0 0-1 0 0,0 0 1 0 0,0 0 0 0 0,0 0 0 0 0,0 0-1 0 0,0 0 1 0 0,0 0 0 0 0,0 0 0 0 0,0 0-1 0 0,0 1 1 0 0,0-1 0 0 0,0 0 0 0 0,0 0-1 0 0,0 0 1 0 0,0 0 0 0 0,0 0 0 0 0,0 0-1 0 0,0 0 1 0 0,0 0 0 0 0,0 0 0 0 0,0 0-1 0 0,0 1 1 0 0,0-1 0 0 0,0 0 0 0 0,0 0-2 0 0,0 25 194 0 0,-1 38 167 0 0,2-43-283 0 0,2-5-41 0 0,2 0 7 0 0,1 3 16 0 0,-4 2 14 0 0,2 19 19 0 0,11 30 169 0 0,-5-27-113 0 0,-1 8 54 0 0,-3-15-47 0 0,0-7 5 0 0,4 4 31 0 0,-4-4-3 0 0,-1-12-64 0 0,-3-13-96 0 0,-1 0 0 0 0,0 1-1 0 0,0-1 1 0 0,0 0 0 0 0,0 1-1 0 0,-1-1 1 0 0,1 1 0 0 0,-1 1-29 0 0,2 13 156 0 0,4-1-44 0 0,0-2-17 0 0,-4 0 28 0 0,-2-13-108 0 0,0 0 0 0 0,0 0 0 0 0,0 0 0 0 0,1-1 0 0 0,-1 1 0 0 0,1 0 0 0 0,-1 0 0 0 0,1-1 0 0 0,0 1 0 0 0,0-1-1 0 0,-1 1 1 0 0,1 0 0 0 0,1-1-15 0 0,-1 1 14 0 0,0-1 1 0 0,-1 1-1 0 0,1-1 0 0 0,0 1 0 0 0,0 0 0 0 0,-1-1 0 0 0,1 1 0 0 0,-1 0 0 0 0,1 0 0 0 0,-1-1 0 0 0,0 1 0 0 0,0 0 1 0 0,0 0-15 0 0,0 0 9 0 0,2 32 198 0 0,2-21-136 0 0,4-2-65 0 0,-6-9-19 0 0,-2-1-87 0 0,0-1-87 0 0,0 0 46 0 0,0 0-37 0 0,0 0-39 0 0,0 0-39 0 0,0 0-355 0 0,0 0 77 0 0,0 0-53 0 0,0 0-698 0 0,0 0-561 0 0,0 0-1060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26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1 6880 0 0,'0'0'157'0'0,"-2"0"23"0"0,-18 0 85 0 0,11 0-179 0 0,-7 2-54 0 0,7 3 13 0 0,0 0 78 0 0,-3 1 146 0 0,-24 10 464 0 0,22-9-387 0 0,4-1-84 0 0,0 1 32 0 0,0-1 51 0 0,2-2-104 0 0,1-1-24 0 0,1 0-38 0 0,3-1-110 0 0,0 0 0 0 0,1 0 0 0 0,-1 0 0 0 0,1 0 0 0 0,-1 0 0 0 0,1 1 0 0 0,0-1 0 0 0,0 1 0 0 0,0 0 0 0 0,-1 1-69 0 0,-10 15 294 0 0,-2 0-51 0 0,-2 0-50 0 0,-1 0-51 0 0,16-17-128 0 0,1 0 1 0 0,-1 0 0 0 0,1 0-1 0 0,-1 0 1 0 0,1 0-1 0 0,0 0 1 0 0,0 1 0 0 0,0-1-1 0 0,0 0 1 0 0,0 1 0 0 0,1-1-1 0 0,-1 1 1 0 0,0-1-15 0 0,1 1 15 0 0,-1-1 0 0 0,1 1 0 0 0,-1-1 0 0 0,0 1-1 0 0,0-1 1 0 0,0 0 0 0 0,0 1 0 0 0,0-1 0 0 0,-1 0 0 0 0,1 0 0 0 0,-1 0 0 0 0,1 0 0 0 0,-1 0-15 0 0,-9 11 94 0 0,6 0 39 0 0,4 3 59 0 0,1 4 78 0 0,1 10 138 0 0,-1-30-410 0 0,0 0 1 0 0,0 0-1 0 0,0 0 1 0 0,0 1-1 0 0,0-1 1 0 0,0 0-1 0 0,0 0 0 0 0,0 0 1 0 0,0 0-1 0 0,0 0 1 0 0,0 0-1 0 0,0 0 1 0 0,0 0-1 0 0,0 0 0 0 0,0 0 1 0 0,0 1-1 0 0,0-1 1 0 0,0 0-1 0 0,0 0 1 0 0,0 0-1 0 0,0 0 0 0 0,0 0 1 0 0,0 0-1 0 0,0 0 1 0 0,0 0-1 0 0,0 0 1 0 0,0 0-1 0 0,0 0 0 0 0,0 1 1 0 0,0-1-1 0 0,0 0 1 0 0,0 0-1 0 0,0 0 1 0 0,1 0-1 0 0,-1 0 0 0 0,0 0 1 0 0,0 0-1 0 0,0 0 1 0 0,0 0-1 0 0,0 0 1 0 0,0 0-1 0 0,0 0 1 0 0,0 0-1 0 0,0 0 0 0 0,0 0 1 0 0,0 0-1 0 0,1 0 1 0 0,-1 0-1 0 0,0 0 1 0 0,0 0-1 0 0,0 0 0 0 0,0 0 1 0 0,0 0-1 0 0,0 0 1 0 0,0 0-1 0 0,0 0 1 0 0,0 0 1 0 0,26 0 37 0 0,8 0 111 0 0,-20 0-108 0 0,-12 0-31 0 0,-1 0 0 0 0,1 0 0 0 0,0 0 0 0 0,-1-1 0 0 0,1 1-1 0 0,0 0 1 0 0,-1-1 0 0 0,1 1 0 0 0,-1-1 0 0 0,1 0 0 0 0,-1 1 0 0 0,1-1 0 0 0,-1 0 0 0 0,1 0 0 0 0,-1 0 0 0 0,0 0 0 0 0,0 0 0 0 0,1 0-1 0 0,-1 0 1 0 0,1-2-9 0 0,-1 2 10 0 0,1-1 0 0 0,-1 1 0 0 0,1-1 0 0 0,0 1 0 0 0,-1 0-1 0 0,1 0 1 0 0,0-1 0 0 0,0 1 0 0 0,0 1 0 0 0,0-1 0 0 0,0 0-10 0 0,11-2 45 0 0,-11 2-42 0 0,0 1 1 0 0,1-1 0 0 0,-1 1-1 0 0,0-1 1 0 0,0 0-1 0 0,1 0 1 0 0,-1 0 0 0 0,0 0-1 0 0,0 0 1 0 0,0 0 0 0 0,0-1-1 0 0,0 1 1 0 0,-1-1 0 0 0,1 0-4 0 0,43-32 0 0 0,-29 14 7 0 0,2-4 70 0 0,-10 16-43 0 0,-5 5-26 0 0,1 0 0 0 0,-1 0 1 0 0,0-1-1 0 0,0 1 0 0 0,-1-1 1 0 0,1 0-9 0 0,14-37 116 0 0,-2 3-51 0 0,-14 36-60 0 0,-1 1 0 0 0,1-1 0 0 0,-1 0 0 0 0,1 0 0 0 0,-1 1 1 0 0,1-1-1 0 0,-1 0 0 0 0,0 0 0 0 0,0 0 0 0 0,0 0 0 0 0,0 0 0 0 0,0 0 0 0 0,0 0-5 0 0,-1-2-8 0 0,0-1-1 0 0,-1 1 1 0 0,1-1-1 0 0,-1 1 1 0 0,0 0-1 0 0,-2-3 9 0 0,2 3-15 0 0,0-1 14 0 0,0 1-31 0 0,0 1-36 0 0,-1 1-40 0 0,-1 0-44 0 0,-1 0 10 0 0,-3-3-107 0 0,-2-1-114 0 0,-4 4-95 0 0,-2 2-86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27.1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270 537 8176 0 0,'0'0'182'0'0,"0"-3"29"0"0,1 1-148 0 0,-2-2-6 0 0,-4 0 39 0 0,-6-2 104 0 0,-5-4-161 0 0,7 7-17 0 0,2 3 57 0 0,-5 0 318 0 0,0 0 78 0 0,-1 0 69 0 0,0 0 90 0 0,-2 0 112 0 0,6 2-630 0 0,-3 4-3 0 0,4-1-47 0 0,-3 0 22 0 0,10-5-80 0 0,-1 1 0 0 0,1-1 0 0 0,0 0 0 0 0,0 1 0 0 0,0-1 0 0 0,0 1-1 0 0,0 0 1 0 0,0-1 0 0 0,0 1 0 0 0,0 0 0 0 0,0 0 0 0 0,0-1 0 0 0,1 1 0 0 0,-1 0 0 0 0,0 0 0 0 0,0 0-1 0 0,1 0 1 0 0,-1 1-8 0 0,-2 3 27 0 0,3-5-21 0 0,0 1 1 0 0,0 0-1 0 0,-1-1 0 0 0,1 1 1 0 0,0-1-1 0 0,-1 1 1 0 0,1 0-1 0 0,0-1 0 0 0,-1 1 1 0 0,1-1-1 0 0,-1 1 1 0 0,1-1-1 0 0,-1 1 1 0 0,1-1-1 0 0,-1 1 0 0 0,0-1 1 0 0,1 0-1 0 0,-1 1 1 0 0,1-1-1 0 0,-1 0 0 0 0,0 0 1 0 0,0 1-7 0 0,-4 1 26 0 0,4-1-18 0 0,0 0 1 0 0,-1 0-1 0 0,1 0 1 0 0,0 0-1 0 0,0 0 1 0 0,0 1 0 0 0,0-1-1 0 0,0 0 1 0 0,0 1-1 0 0,0-1 1 0 0,0 1-1 0 0,0-1 1 0 0,1 1-1 0 0,-1-1 1 0 0,1 1 0 0 0,-1-1-1 0 0,1 1 1 0 0,-1-1-1 0 0,1 1 1 0 0,0 1-9 0 0,-1-1 15 0 0,1 1 0 0 0,-1-1 0 0 0,1 1 0 0 0,-1-1 0 0 0,0 1 0 0 0,0-1 0 0 0,0 0 0 0 0,-1 1 0 0 0,1-1 0 0 0,-1 0 1 0 0,1 0-1 0 0,-1 1-15 0 0,0-2 13 0 0,1 1 1 0 0,-1 0 0 0 0,1 0-1 0 0,-1 0 1 0 0,1 0 0 0 0,0 0-1 0 0,0 0 1 0 0,0 0 0 0 0,0 1-1 0 0,1-1 1 0 0,-1 0 0 0 0,0 0-1 0 0,1 1 1 0 0,0-1-14 0 0,-4 11 43 0 0,-11 24-21 0 0,13-31-19 0 0,-7 24-5 0 0,6-5 65 0 0,3-15-22 0 0,0 14 3 0 0,3-14 31 0 0,8-4 19 0 0,-6 7-4 0 0,5 0-2 0 0,-3-9-3 0 0,2-5-88 0 0,-6 0 9 0 0,26 2-12 0 0,-17 0 46 0 0,-1 0-1 0 0,1-1 1 0 0,-1-1-1 0 0,1 0 1 0 0,9-2-40 0 0,15-13 117 0 0,-24 10-115 0 0,-1 0 1 0 0,-1-1-1 0 0,1 0 1 0 0,9-8-3 0 0,6-4 13 0 0,-23 17-6 0 0,0-1 1 0 0,0 1 0 0 0,-1 0-1 0 0,1-1 1 0 0,-1 1 0 0 0,1-1-1 0 0,-1 0 1 0 0,0 0 0 0 0,0 0-1 0 0,0 0 1 0 0,1-3-8 0 0,6-19 49 0 0,-5 7-53 0 0,0 1-44 0 0,1-1-57 0 0,-2 12 58 0 0,-2 3 23 0 0,0 0 0 0 0,0 0 0 0 0,-1 1-1 0 0,1-1 1 0 0,0 0 0 0 0,-1 0 0 0 0,0 0 24 0 0,-4-18-161 0 0,0 10 78 0 0,-1-20-179 0 0,-5-1-56 0 0,6 14 123 0 0,2 11 94 0 0,0-1 0 0 0,0 1 0 0 0,0-1 0 0 0,-1 1 0 0 0,-1-1 101 0 0,-5-9-192 0 0,0-1-47 0 0,-3-6-101 0 0,-15-31-510 0 0,20 36 574 0 0,0 0 23 0 0,2 0 61 0 0,3 6 45 0 0,-3-9-135 0 0,-6-9-90 0 0,8 26 301 0 0,1 0 0 0 0,-1 0-1 0 0,2 0 1 0 0,-1-1 0 0 0,0 1 0 0 0,1-1 0 0 0,0 1-1 0 0,0-1 1 0 0,1 0 0 0 0,0-3 71 0 0,-3-15-136 0 0,-6-7 34 0 0,8 26 85 0 0,-8-19-79 0 0,2 5 51 0 0,4-1 52 0 0,3-8 132 0 0,0 24-134 0 0,0 1 89 0 0,0 3-2 0 0,0 0-10 0 0,0 0 22 0 0,0 0 100 0 0,0 3 41 0 0,0 9-39 0 0,0 6-21 0 0,0-6-77 0 0,4 8 111 0 0,10 4-29 0 0,-3-5-67 0 0,0 15 170 0 0,8 38 309 0 0,-17-65-537 0 0,-1-1 5 0 0,0-1 1 0 0,-1 1 0 0 0,0 0-1 0 0,0 3-70 0 0,3 22 310 0 0,2-14-149 0 0,-3-11-80 0 0,-1 1 0 0 0,1-1 0 0 0,-1 1 0 0 0,0 0 1 0 0,0 0-1 0 0,-1-1-81 0 0,0 10 159 0 0,-1-9-68 0 0,1 1-1 0 0,1 0 1 0 0,-1 0 0 0 0,1-1 0 0 0,1 3-91 0 0,1 0 92 0 0,2 11 91 0 0,-11 8 89 0 0,11-16-106 0 0,-2-5-75 0 0,0 7 26 0 0,-2 23 91 0 0,-2-15-14 0 0,-1-7-61 0 0,-4 0-45 0 0,0-1-22 0 0,4 1 31 0 0,1-5-25 0 0,-4-2-16 0 0,-1 3 6 0 0,3 1-3 0 0,2 8 37 0 0,1-10-65 0 0,0-9-41 0 0,0-2-86 0 0,0 0-89 0 0,0 0 45 0 0,0 0-36 0 0,0 0-41 0 0,0 0-37 0 0,0 0-355 0 0,0 0 77 0 0,0 0-51 0 0,0 0-695 0 0,0 0-552 0 0,0 0-1044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27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42 174 6392 0 0,'0'0'141'0'0,"0"0"23"0"0,3 0 12 0 0,5-2-55 0 0,-4-3-69 0 0,-3 4-52 0 0,-1 1 1 0 0,0-1-1 0 0,1 0 1 0 0,-1 1-1 0 0,1-1 0 0 0,-1 1 1 0 0,1-1-1 0 0,0 1 1 0 0,-1-1-1 0 0,1 1 0 0 0,-1 0 1 0 0,1-1-1 0 0,0 1 1 0 0,-1 0-1 0 0,1-1 0 0 0,0 1 1 0 0,0 0-1 0 0,-1 0 0 0 0,1-1 1 0 0,0 1-1 0 0,0 0 1 0 0,-1 0-1 0 0,1 0 0 0 0,0 0 1 0 0,0 0-1 0 0,8 0 18 0 0,-3-2 49 0 0,-4 1-101 0 0,-1 0 33 0 0,2-1 84 0 0,0-2 90 0 0,1 1 63 0 0,7-8 563 0 0,-7 9-594 0 0,0-1-78 0 0,2 1 100 0 0,-1-1-39 0 0,3-1 75 0 0,2-2 3 0 0,-7 3-30 0 0,-1 2-87 0 0,1 0-55 0 0,2 1-49 0 0,-2 0-11 0 0,-1-1 39 0 0,3-1 17 0 0,19-11 377 0 0,-18 2-224 0 0,4 6-3 0 0,-5-6-10 0 0,6 6-39 0 0,-6-2-71 0 0,-5 7-113 0 0,0-1 0 0 0,0 1 0 0 0,0 0 0 0 0,1-1 0 0 0,-1 1 0 0 0,0 0 0 0 0,0-1 0 0 0,1 1 0 0 0,-1 0 0 0 0,0-1 0 0 0,0 1 0 0 0,1 0 0 0 0,-1-1 1 0 0,0 1-1 0 0,1 0 0 0 0,-1 0 0 0 0,1 0 0 0 0,-1-1 0 0 0,0 1 0 0 0,1 0 0 0 0,-1 0 0 0 0,1 0 0 0 0,-1 0 0 0 0,0 0 0 0 0,1 0 0 0 0,-1 0 0 0 0,1 0 0 0 0,-1 0 0 0 0,1 0 1 0 0,-1 0-1 0 0,1 0-7 0 0,-1 0 3 0 0,0 0 0 0 0,0 0 0 0 0,0 0 0 0 0,0 0-1 0 0,0 0 1 0 0,0 0 0 0 0,0 0 0 0 0,0 0 0 0 0,0 0 0 0 0,0 0 0 0 0,1 0 0 0 0,-1 0 0 0 0,0 0 0 0 0,0 0 0 0 0,0 0 0 0 0,0 0 0 0 0,0 0 0 0 0,0 0 0 0 0,0 0 0 0 0,0 0 0 0 0,0 0 0 0 0,0 0 0 0 0,1 0 0 0 0,-1 0 0 0 0,0 0 0 0 0,0 0 0 0 0,0 0 0 0 0,0 0 0 0 0,0-1 0 0 0,0 1 0 0 0,0 0 0 0 0,0 0 0 0 0,0 0 0 0 0,0 0 0 0 0,0 0 0 0 0,0 0 0 0 0,0 0 0 0 0,0 0-1 0 0,0 0 1 0 0,0 0 0 0 0,0 0 0 0 0,0 0 0 0 0,0-1 0 0 0,0 1 0 0 0,0 0 0 0 0,0 0 0 0 0,0 0 0 0 0,0 0 0 0 0,0 0 0 0 0,0 0 0 0 0,0 0 0 0 0,0 0 0 0 0,0 0 0 0 0,0 0 0 0 0,0-1 0 0 0,0 1 0 0 0,0 0-3 0 0,0 0 11 0 0,0-1 1 0 0,0 0-1 0 0,0 1 1 0 0,1-1-1 0 0,-1 0 0 0 0,0 1 1 0 0,0-1-1 0 0,0 0 1 0 0,1 1-1 0 0,-1-1 1 0 0,0 1-1 0 0,1-1 0 0 0,-1 1 1 0 0,0-1-1 0 0,1 1 1 0 0,-1-1-1 0 0,1 1 0 0 0,-1-1 1 0 0,1 1-1 0 0,-1-1 1 0 0,1 1-1 0 0,-1 0 0 0 0,1-1-10 0 0,0 1 10 0 0,-1-1 0 0 0,1 1 1 0 0,-1 0-1 0 0,1-1 1 0 0,-1 1-1 0 0,1-1 1 0 0,-1 1-1 0 0,1-1 1 0 0,-1 1-1 0 0,0-1 1 0 0,1 1-1 0 0,-1-1 1 0 0,0 0-1 0 0,1 1 1 0 0,-1-1-1 0 0,0 1 1 0 0,0-1-1 0 0,1 0 1 0 0,-1 1-1 0 0,0-1 1 0 0,0 0-1 0 0,0 1 1 0 0,0-1-12 0 0,0-2 166 0 0,0 3-39 0 0,0 0-20 0 0,-3-2-3 0 0,0-2-69 0 0,-2 0 9 0 0,0-1 85 0 0,4 5-42 0 0,-2 1-37 0 0,-6-2-11 0 0,6 1-7 0 0,-9 0 41 0 0,-4 0-28 0 0,10 2 14 0 0,5-1-55 0 0,0 1 1 0 0,0-1-1 0 0,-1 0 1 0 0,1 0 0 0 0,0 0-1 0 0,-1 0 1 0 0,1 0-1 0 0,-1-1 1 0 0,1 1-1 0 0,-1 0 1 0 0,1-1-1 0 0,-1 1 1 0 0,0-1-1 0 0,1 1 1 0 0,-1-1-1 0 0,1 0 1 0 0,-1 0-1 0 0,-1 0-4 0 0,2 0 4 0 0,-1 1-1 0 0,0-1 0 0 0,0 0 1 0 0,1 1-1 0 0,-1-1 0 0 0,0 1 1 0 0,0-1-1 0 0,1 1 1 0 0,-1 0-1 0 0,1 0 0 0 0,-1-1 1 0 0,1 1-1 0 0,-1 0 0 0 0,1 1 1 0 0,-1-1-1 0 0,1 0 1 0 0,0 0-1 0 0,0 1 0 0 0,-1-1-3 0 0,-14 12 24 0 0,11-10-12 0 0,4-3-10 0 0,1 0 0 0 0,-1 0 0 0 0,0 1 0 0 0,1-1 0 0 0,-1 0 0 0 0,1 1 0 0 0,-1-1 0 0 0,1 0 0 0 0,-1 1 0 0 0,0-1 0 0 0,1 1 0 0 0,0-1 0 0 0,-1 1-1 0 0,1-1 1 0 0,-1 1 0 0 0,1 0 0 0 0,-1-1 0 0 0,1 1 0 0 0,0-1 0 0 0,0 1 0 0 0,-1 0 0 0 0,1 0-2 0 0,-2 4-1 0 0,-1-2 1 0 0,1 0 0 0 0,-1 1 1 0 0,1-1-1 0 0,-1 0 0 0 0,0 0 0 0 0,-2 1 0 0 0,1-1 11 0 0,1 0 0 0 0,1 0 1 0 0,-1 0-1 0 0,0 0 0 0 0,1 0 0 0 0,-2 3-11 0 0,-15 28 172 0 0,10-12-105 0 0,0 1 43 0 0,7-20-91 0 0,0 1 0 0 0,0 0 0 0 0,1-1 0 0 0,-1 1 0 0 0,1 0 0 0 0,0 0 0 0 0,0 0 0 0 0,1 0 0 0 0,-1 0 1 0 0,1 3-20 0 0,0-6 11 0 0,-1 1 0 0 0,1 0 0 0 0,0 0 1 0 0,0 0-1 0 0,-1 0 0 0 0,1 0 0 0 0,-1-1 1 0 0,0 1-1 0 0,1 0 0 0 0,-1 0 1 0 0,-1 1-12 0 0,-2 8 70 0 0,6-6-26 0 0,-1 0 0 0 0,1 0-1 0 0,1-1 1 0 0,-1 1 0 0 0,1 0-1 0 0,-1-1 1 0 0,1 1 0 0 0,3 1-44 0 0,-2 0 133 0 0,-4 1-90 0 0,1-1-13 0 0,0-4-20 0 0,0-1 1 0 0,1 1-1 0 0,-1-1 0 0 0,0 1 0 0 0,1-1 0 0 0,-1 0 0 0 0,1 1 1 0 0,-1-1-1 0 0,1 0 0 0 0,0 0 0 0 0,0 0 0 0 0,-1 0 0 0 0,1 0 1 0 0,1 0-11 0 0,31 10 152 0 0,-18-7-75 0 0,-1 2 21 0 0,-12-5-75 0 0,1 0 1 0 0,-1 0-1 0 0,0 0 1 0 0,1 0-1 0 0,-1 0 1 0 0,0-1-1 0 0,1 1 1 0 0,1-1-24 0 0,22 1 168 0 0,-19-1-139 0 0,-1 1 0 0 0,1-1 1 0 0,-1-1-1 0 0,1 0 0 0 0,-1 0 1 0 0,2 0-30 0 0,7-5 48 0 0,1 0 17 0 0,-2 4 8 0 0,1 0-11 0 0,2-4-20 0 0,-8 1-23 0 0,12-5 24 0 0,-20 9-38 0 0,0 0 1 0 0,0 0 0 0 0,1 0 0 0 0,-1 0 0 0 0,0 0-1 0 0,0 1 1 0 0,0-1 0 0 0,1 1 0 0 0,-1-1 0 0 0,0 1 0 0 0,2 0-7 0 0,3-1-36 0 0,-1-3 104 0 0,-5 2-129 0 0,0 1-29 0 0,0-1-52 0 0,0 0-61 0 0,1 1-72 0 0,-1 0-38 0 0,0 0-63 0 0,1 1-56 0 0,-1-1-49 0 0,1 1-43 0 0,-1-1-34 0 0,1-1-639 0 0,0-2-844 0 0,-1-5-1169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25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143 145 8832 0 0,'0'0'258'0'0,"0"0"2"0"0,-3 0-130 0 0,-7 0 15 0 0,-6 0 135 0 0,11 3-33 0 0,-9 7-2 0 0,9-7-181 0 0,5-3-49 0 0,-1 0 1 0 0,0 1-1 0 0,1-1 1 0 0,-1 0-1 0 0,1 0 1 0 0,-1 1-1 0 0,0-1 1 0 0,1 1-1 0 0,-1-1 1 0 0,1 1-1 0 0,-1-1 1 0 0,1 1-1 0 0,-1-1 0 0 0,1 1 1 0 0,0-1-1 0 0,-1 1 1 0 0,1-1-1 0 0,0 1 1 0 0,-1 0-1 0 0,1-1 1 0 0,0 1-1 0 0,-1 0-15 0 0,-1 4 63 0 0,-9 8 135 0 0,9-11-170 0 0,0-1 1 0 0,1 1 0 0 0,-1 0 0 0 0,1 0 0 0 0,-1 0 0 0 0,1 0-1 0 0,0 0 1 0 0,0 0 0 0 0,-1 2-29 0 0,-2 9 98 0 0,4-11-78 0 0,0 1-1 0 0,-1-1 1 0 0,1 0 0 0 0,-1 0 0 0 0,0 1-1 0 0,0-1 1 0 0,0 0 0 0 0,0 0 0 0 0,0 0 0 0 0,-1 0-1 0 0,1 0 1 0 0,0 0 0 0 0,-1 0 0 0 0,0 0-20 0 0,1-1 22 0 0,-1 1 0 0 0,1 0-1 0 0,-1 0 1 0 0,1 0 0 0 0,0 0 0 0 0,0 0 0 0 0,0 0 0 0 0,0 0-22 0 0,-4 19 136 0 0,4-9-39 0 0,1 0 0 0 0,1 11-97 0 0,-1 2 87 0 0,0-10-27 0 0,0 15 17 0 0,0-12-14 0 0,0-17-59 0 0,0 0 0 0 0,1 0 1 0 0,-1-1-1 0 0,0 1 1 0 0,0 0-1 0 0,0 0 0 0 0,0 0 1 0 0,1-1-1 0 0,-1 1 0 0 0,0 0 1 0 0,1 0-1 0 0,-1-1 1 0 0,0 1-1 0 0,1 0 0 0 0,-1-1 1 0 0,1 1-1 0 0,-1-1 0 0 0,1 1 1 0 0,0 0-1 0 0,-1-1 1 0 0,1 1-1 0 0,-1-1 0 0 0,1 1 1 0 0,0-1-1 0 0,0 0 0 0 0,-1 1 1 0 0,1-1-1 0 0,0 0 1 0 0,0 1-5 0 0,0-1 7 0 0,0 1 1 0 0,1-1-1 0 0,-1 1 1 0 0,0 0 0 0 0,0-1-1 0 0,0 1 1 0 0,0 0 0 0 0,0 0-1 0 0,0 0 1 0 0,0 0-1 0 0,-1-1 1 0 0,1 2 0 0 0,0-1-1 0 0,0 0 1 0 0,-1 0-8 0 0,1 0 9 0 0,-1 0 0 0 0,0 0 0 0 0,1-1 0 0 0,-1 1 0 0 0,0 0 0 0 0,1 0 0 0 0,-1 0 0 0 0,1 0 0 0 0,-1-1 1 0 0,1 1-1 0 0,0 0 0 0 0,-1-1 0 0 0,1 1 0 0 0,0 0 0 0 0,0-1 0 0 0,-1 1 0 0 0,1-1 0 0 0,0 1 0 0 0,0-1 0 0 0,0 1 0 0 0,0-1 0 0 0,-1 0 0 0 0,1 1 0 0 0,0-1 0 0 0,0 0 0 0 0,0 0 0 0 0,0 0 1 0 0,0 1-1 0 0,0-1 0 0 0,0 0 0 0 0,0 0 0 0 0,0-1 0 0 0,0 1 0 0 0,0 0 0 0 0,0 0 0 0 0,0 0-9 0 0,6 0 46 0 0,16 0 245 0 0,13 0 51 0 0,-20 0-171 0 0,3 0 108 0 0,-4-4-69 0 0,1-8 26 0 0,1-1-28 0 0,-7 8-112 0 0,-8 4-80 0 0,1 0-1 0 0,-1 0 0 0 0,0 0 0 0 0,0-1 1 0 0,0 1-1 0 0,0-1 0 0 0,0 1 0 0 0,0-1 1 0 0,0 0-16 0 0,11-10 79 0 0,10-11 50 0 0,-21 21-119 0 0,-1 1 0 0 0,0-1-1 0 0,0 0 1 0 0,0 0 0 0 0,0 0-1 0 0,0 0 1 0 0,0 0 0 0 0,-1 0-1 0 0,1 0 1 0 0,-1 0 0 0 0,1 0-1 0 0,-1-1 1 0 0,0 1 0 0 0,0 0-10 0 0,0-2 14 0 0,0 0 0 0 0,1 0 1 0 0,-1 0-1 0 0,1 0 1 0 0,0-3-15 0 0,2 0 19 0 0,-3 6-14 0 0,1 0-1 0 0,-1 0 1 0 0,0 0 0 0 0,1 0 0 0 0,-1 0 0 0 0,0 0-1 0 0,0 1 1 0 0,0-1 0 0 0,0 0 0 0 0,1 0 0 0 0,-1 0-1 0 0,-1 0 1 0 0,1 0 0 0 0,0 0 0 0 0,0 0-1 0 0,0 0 1 0 0,0 0 0 0 0,-1 0 0 0 0,1 0 0 0 0,0 0-1 0 0,-1 0 1 0 0,1 0-5 0 0,-3-7 20 0 0,2 3 1 0 0,0-1 1 0 0,1 1-1 0 0,-1-1 1 0 0,1 1 0 0 0,0-4-22 0 0,1 3 21 0 0,-1 0 0 0 0,0 1 1 0 0,-1-1-1 0 0,0 1 0 0 0,0-4-21 0 0,-1 5 9 0 0,0 0 0 0 0,0 1 0 0 0,0-1-1 0 0,-1 1 1 0 0,1 0 0 0 0,-1-1 0 0 0,0 1 0 0 0,0 0-1 0 0,0 1 1 0 0,-3-3-9 0 0,-10-7 68 0 0,-6-2-14 0 0,0-1-53 0 0,-29-19-76 0 0,38 27 39 0 0,-2 2-55 0 0,-1 2-58 0 0,-1 2-63 0 0,7 0 29 0 0,-13-3-74 0 0,16 2 117 0 0,1 0-74 0 0,2 1 34 0 0,0 0-45 0 0,-1 0-50 0 0,1 0-57 0 0,1 0-12 0 0,0 1-49 0 0,0-1-43 0 0,0 1-38 0 0,-1-1-137 0 0,0 1-38 0 0,-7 0-1428 0 0</inkml:trace>
  <inkml:trace contextRef="#ctx0" brushRef="#br0" timeOffset="585.83">663 35 6992 0 0,'13'0'157'0'0,"-12"0"-154"0"0,-1 0 0 0 0,0 0 1 0 0,0 0-1 0 0,0 0 0 0 0,0 0 0 0 0,0 0 0 0 0,0 0 0 0 0,0 0 1 0 0,0 0-1 0 0,0 0 0 0 0,0 0 0 0 0,1 0 0 0 0,-1 0 0 0 0,0 0 0 0 0,0 0 1 0 0,0 0-1 0 0,0 0 0 0 0,0 0 0 0 0,0 0 0 0 0,0 0 0 0 0,0 0 1 0 0,0 0-1 0 0,0 0 0 0 0,0 0 0 0 0,1 0 0 0 0,-1 0 0 0 0,0 0 1 0 0,0 0-1 0 0,0-1 0 0 0,0 1 0 0 0,0 0 0 0 0,0 0 0 0 0,0 0 0 0 0,0 0 1 0 0,0 0-1 0 0,0 0 0 0 0,0 0 0 0 0,0 0 0 0 0,0 0 0 0 0,0 0 1 0 0,0 0-1 0 0,0 0 0 0 0,0-1 0 0 0,0 1 0 0 0,0 0 0 0 0,0 0 1 0 0,0 0-1 0 0,0 0 0 0 0,0 0 0 0 0,0 0 0 0 0,0 0 0 0 0,0 0 0 0 0,0 0 1 0 0,0 0-1 0 0,0-1 0 0 0,0 1 0 0 0,0 0-3 0 0,0-1 21 0 0,0 0-1 0 0,0-1 1 0 0,0 1 0 0 0,-1 0-1 0 0,1-1 1 0 0,0 1-1 0 0,-1 0 1 0 0,1 0 0 0 0,-1-1-1 0 0,1 1 1 0 0,-1 0 0 0 0,0 0-1 0 0,1 0 1 0 0,-1 0-1 0 0,0 0 1 0 0,0 0-21 0 0,-7-5 61 0 0,3 4-36 0 0,0 0 45 0 0,-4 1 182 0 0,0 2 96 0 0,-10 5 575 0 0,14-3-682 0 0,1-1-51 0 0,0 0-92 0 0,1-1-45 0 0,-7 4 82 0 0,-3 1 6 0 0,-1 0-8 0 0,4-2-12 0 0,1 4 2 0 0,-8 22 228 0 0,14-23-275 0 0,2-5-54 0 0,1 0 0 0 0,-1 0 1 0 0,1 0-1 0 0,-1-1 0 0 0,1 1 1 0 0,0 0-1 0 0,0 0 0 0 0,0 0 1 0 0,0 0-1 0 0,0 0 0 0 0,0 1-22 0 0,1-1 16 0 0,-1 0 1 0 0,0 0-1 0 0,0-1 0 0 0,0 1 0 0 0,0 0 1 0 0,-1 0-1 0 0,1 0 0 0 0,0 0 0 0 0,-1 0 0 0 0,1 0 1 0 0,-1 1-17 0 0,-12 16 115 0 0,11-16-99 0 0,0 0-1 0 0,0 0 1 0 0,0 0 0 0 0,0 0 0 0 0,1 0-1 0 0,-1 1-15 0 0,-1 18 101 0 0,3-15-63 0 0,0-5-25 0 0,0 0-1 0 0,0 0 0 0 0,0 0 1 0 0,0 1-1 0 0,0-1 0 0 0,0 0 1 0 0,-1 0-1 0 0,1 0 0 0 0,-1 0 1 0 0,0 1-13 0 0,-5 15 71 0 0,6-16-64 0 0,0 1 0 0 0,1-1 1 0 0,-1 0-1 0 0,0 1 0 0 0,1-1 0 0 0,-1 0 1 0 0,1 1-1 0 0,0-1 0 0 0,0 0-7 0 0,0 2 8 0 0,2 10 39 0 0,-2-5-8 0 0,11 18 56 0 0,-7-14-84 0 0,6-8-11 0 0,-6 6 0 0 0,0-8 0 0 0,0 0 0 0 0,0 0 0 0 0,0-1 0 0 0,1 0 0 0 0,0 1 0 0 0,2-2 0 0 0,2 1 0 0 0,-1-1 0 0 0,0-1 0 0 0,0 0 0 0 0,0 0 0 0 0,3-1 0 0 0,14 0 10 0 0,-19 1-65 0 0,1 0 46 0 0,24 0 152 0 0,-23 0-188 0 0,-5 0-17 0 0,1 0-35 0 0,0 0-56 0 0,0 0-57 0 0,1 0-62 0 0,-1 0-70 0 0,1 0-78 0 0,0 0-84 0 0,0 0-92 0 0,0 0-99 0 0,7 0-793 0 0,6 0-853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22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8088 0 0,'0'0'182'0'0,"0"0"29"0"0,0 0 12 0 0,0 0 38 0 0,0 0 155 0 0,0 0 61 0 0,0 0 17 0 0,0 0-22 0 0,0 0-100 0 0,2 0-42 0 0,-1 0-316 0 0,-1 0-1 0 0,1 0 1 0 0,-1 0-1 0 0,1 0 1 0 0,-1 0-1 0 0,0 0 1 0 0,1 0-1 0 0,-1 0 1 0 0,1 1-1 0 0,-1-1 1 0 0,0 0-1 0 0,1 0 1 0 0,-1 0-1 0 0,1 0 1 0 0,-1 0-1 0 0,0 1 1 0 0,1-1-1 0 0,-1 0 1 0 0,0 0-1 0 0,1 1 1 0 0,-1-1-1 0 0,0 0 0 0 0,1 1 1 0 0,-1-1-1 0 0,0 0 1 0 0,0 1-1 0 0,1-1 1 0 0,-1 0-1 0 0,0 1 1 0 0,0-1-1 0 0,0 1-13 0 0,5 6 208 0 0,2-3-38 0 0,-7-3-161 0 0,1-1 0 0 0,-1 0 0 0 0,1 0 0 0 0,-1 0 0 0 0,0 1 0 0 0,1-1 0 0 0,-1 0 0 0 0,0 0 0 0 0,1 1-1 0 0,-1-1 1 0 0,0 0 0 0 0,0 1 0 0 0,1-1 0 0 0,-1 0 0 0 0,0 1 0 0 0,0-1 0 0 0,1 0 0 0 0,-1 1-1 0 0,0-1 1 0 0,0 1 0 0 0,0-1 0 0 0,0 0 0 0 0,0 1 0 0 0,0-1 0 0 0,0 1 0 0 0,1-1 0 0 0,-1 0 0 0 0,0 1-1 0 0,-1-1 1 0 0,1 1 0 0 0,0-1-9 0 0,3 6 202 0 0,5 5-50 0 0,-4 2 76 0 0,-3 20 321 0 0,-1-30-502 0 0,2 8 129 0 0,4 1 8 0 0,0 1-12 0 0,-4 1-24 0 0,-2-6-76 0 0,1-1 1 0 0,0 0 0 0 0,1 1 0 0 0,1 5-73 0 0,0-5 83 0 0,-1 0 0 0 0,-1 0 0 0 0,0 1 1 0 0,1 7-84 0 0,-2 19 255 0 0,0 43 207 0 0,0-46-241 0 0,3 3 13 0 0,6 2 59 0 0,-8-33-263 0 0,2 23 208 0 0,-4 15 70 0 0,4-16-127 0 0,1-12-85 0 0,4 22 157 0 0,-7-5-11 0 0,-1-15-155 0 0,0 29 190 0 0,0-32-217 0 0,3 4 21 0 0,7-3-11 0 0,-10-14-67 0 0,4 7 83 0 0,-5 2-67 0 0,1-6-6 0 0,0-2-210 0 0,0 0 63 0 0,0 0 55 0 0,0 0 50 0 0,0-1 70 0 0,0 1 86 0 0,0-1 486 0 0,0 1-518 0 0,0-1-37 0 0,0 0-50 0 0,0 1-63 0 0,0 0-74 0 0,0 1-87 0 0,0-1-59 0 0,0 1-88 0 0,0 0-96 0 0,0 0-103 0 0,0 1-113 0 0,0 0-122 0 0,0-1 351 0 0,0 0-34 0 0,0 0-34 0 0,0 0-35 0 0,0-2-1723 0 0,0 0-1292 0 0</inkml:trace>
  <inkml:trace contextRef="#ctx0" brushRef="#br0" timeOffset="410.09">143 127 8784 0 0,'0'0'197'0'0,"0"0"24"0"0,2 0 19 0 0,-1 0-232 0 0,0 0-1 0 0,-1 0 1 0 0,1 0 0 0 0,-1-1-1 0 0,1 1 1 0 0,-1 0-1 0 0,1 0 1 0 0,0 0-1 0 0,-1 0 1 0 0,1-1-1 0 0,-1 1 1 0 0,1 0-1 0 0,-1 0 1 0 0,1-1-1 0 0,-1 1 1 0 0,1-1 0 0 0,-1 1-1 0 0,0 0 1 0 0,1-1-1 0 0,-1 1 1 0 0,1-1-1 0 0,-1 1 1 0 0,0-1-1 0 0,1 0-7 0 0,4-4 54 0 0,6 2-35 0 0,-9 3-16 0 0,0 0 1 0 0,0-1 0 0 0,-1 1 0 0 0,1 0-1 0 0,0-1 1 0 0,0 1 0 0 0,-1-1 0 0 0,1 1-1 0 0,0-1 1 0 0,-1 0 0 0 0,1 0 0 0 0,-1 0-1 0 0,1 0-3 0 0,-1 0 11 0 0,1 0 0 0 0,0 0 0 0 0,-1 0 0 0 0,1 1-1 0 0,-1-1 1 0 0,1 0 0 0 0,0 1 0 0 0,0-1 0 0 0,-1 1 0 0 0,1 0-1 0 0,0-1 1 0 0,0 1 0 0 0,0 0-11 0 0,5 0 83 0 0,-5 1-56 0 0,0-1 0 0 0,0 0 1 0 0,0 0-1 0 0,1 0 0 0 0,-1-1 0 0 0,0 1 0 0 0,0 0 0 0 0,0-1 1 0 0,0 1-1 0 0,1-2-27 0 0,5-2 83 0 0,-6 3-70 0 0,-1 0 1 0 0,0 0-1 0 0,1 0 0 0 0,-1 0 0 0 0,1 0 0 0 0,-1 1 0 0 0,1-1 1 0 0,0 1-1 0 0,-1-1 0 0 0,1 1 0 0 0,0 0 0 0 0,-1 0 1 0 0,1-1-1 0 0,0 1-13 0 0,27-1 105 0 0,22 1 61 0 0,-23 4-89 0 0,-13 2-33 0 0,-12-5-35 0 0,1 0 0 0 0,-1 0 1 0 0,0 0-1 0 0,1 0 0 0 0,-1 0 0 0 0,0-1 0 0 0,1 1 0 0 0,1-1-9 0 0,-2 0 5 0 0,0 0 0 0 0,1 1-1 0 0,-1-1 1 0 0,0 1 0 0 0,0-1 0 0 0,1 1-1 0 0,-1 0 1 0 0,0 0 0 0 0,3 2-5 0 0,9 2 21 0 0,4-4-9 0 0,-17-1-6 0 0,1 0-1 0 0,-1 0 0 0 0,1 0 0 0 0,-1 0 0 0 0,1 1 0 0 0,-1-1 1 0 0,0 1-1 0 0,1-1 0 0 0,-1 1 0 0 0,2 1-5 0 0,15 8 21 0 0,7-5 22 0 0,-19-2-23 0 0,0 0 1 0 0,0 1-1 0 0,6 3-20 0 0,3 3 24 0 0,-4-6 10 0 0,-3 1-19 0 0,17 20 59 0 0,-24-23-64 0 0,0 0 0 0 0,0 0 1 0 0,-1 0-1 0 0,1 1 0 0 0,-1-1 0 0 0,0 1 1 0 0,1-1-1 0 0,-1 1 0 0 0,0-1 0 0 0,-1 1 1 0 0,1 0-1 0 0,0-1 0 0 0,-1 1 0 0 0,1 0 1 0 0,-1 2-11 0 0,0-3 11 0 0,0 0-1 0 0,0 0 1 0 0,-1 0 0 0 0,1 0 0 0 0,0 0-1 0 0,-1 0 1 0 0,0 0 0 0 0,1 0 0 0 0,-2 1-11 0 0,-2 2 23 0 0,-2 1 7 0 0,1 4 45 0 0,0 2-45 0 0,3-6-2 0 0,0-1 1 0 0,0 0-1 0 0,-1 1 0 0 0,1-1 0 0 0,-1 0 0 0 0,0-1 0 0 0,-1 1 1 0 0,1 0-29 0 0,-18 15 132 0 0,-8 10-44 0 0,2-3-32 0 0,6-7 14 0 0,9-7-32 0 0,-16 16 3 0 0,5-10 30 0 0,10-11-59 0 0,-31 21 85 0 0,25-22-84 0 0,7-4 3 0 0,8-2-10 0 0,0 0-1 0 0,1 0 0 0 0,-1 0 1 0 0,0 0-1 0 0,1 1 0 0 0,-1-1 1 0 0,1 1-1 0 0,-1 0 0 0 0,-1 2-5 0 0,-21 9 41 0 0,17-10-19 0 0,1 1 0 0 0,-1 0 0 0 0,-2 3-22 0 0,8-5 3 0 0,0 0 1 0 0,-1 0-1 0 0,1 0 1 0 0,-1 0-1 0 0,1-1 1 0 0,-1 1-1 0 0,0-1-3 0 0,-13 1 40 0 0,1 1-29 0 0,14-2-30 0 0,0 0-36 0 0,0 0-38 0 0,0 1-39 0 0,-1-1-72 0 0,1 1-55 0 0,0-1-57 0 0,-1 0-60 0 0,1 0-59 0 0,-1 0-64 0 0,0 0-63 0 0,1-1-66 0 0,-1 0-931 0 0,3 0-880 0 0</inkml:trace>
  <inkml:trace contextRef="#ctx0" brushRef="#br0" timeOffset="923.78">979 269 6072 0 0,'-3'-3'133'0'0,"-7"-8"23"0"0,7 9 12 0 0,1 2-23 0 0,-5 0-102 0 0,3 0 13 0 0,2 0 57 0 0,-1 2 130 0 0,-10 7 189 0 0,2-6-111 0 0,4-2-85 0 0,-1-1 41 0 0,-1 1 50 0 0,-1-1 60 0 0,5 0-160 0 0,-6 2 91 0 0,1 4-65 0 0,2-1-76 0 0,1-2-45 0 0,3-1-50 0 0,-3 1 18 0 0,2 0-3 0 0,0 1 38 0 0,-1 2 75 0 0,-8 4 11 0 0,8-7-143 0 0,5-3-70 0 0,1 1-1 0 0,-1-1 0 0 0,1 0 0 0 0,-1 0 0 0 0,1 0 1 0 0,0 0-1 0 0,-1 1 0 0 0,1-1 0 0 0,-1 0 0 0 0,1 0 1 0 0,0 1-1 0 0,-1-1 0 0 0,1 0 0 0 0,0 0 0 0 0,-1 1 0 0 0,1-1 1 0 0,0 1-1 0 0,-1-1 0 0 0,1 0 0 0 0,0 1 0 0 0,0-1 1 0 0,-1 1-1 0 0,1-1 0 0 0,0 0 0 0 0,0 1 0 0 0,0-1 1 0 0,0 1-1 0 0,0-1 0 0 0,0 1 0 0 0,-1-1 0 0 0,1 1 1 0 0,0-1-1 0 0,0 1 0 0 0,0-1 0 0 0,1 1 0 0 0,-1-1-7 0 0,-3 5 154 0 0,-10 6-28 0 0,0-6-100 0 0,12-4-25 0 0,1 0 0 0 0,0-1 0 0 0,-1 1-1 0 0,1 0 1 0 0,0 0 0 0 0,-1 0 0 0 0,1 0 0 0 0,0-1 0 0 0,0 1 0 0 0,0 0 0 0 0,0 0 0 0 0,0 0 0 0 0,0 0 0 0 0,0 0-1 0 0,0 12 64 0 0,3-7-8 0 0,26 23-59 0 0,-22-22-24 0 0,-4-3 17 0 0,0-1 1 0 0,0 0 0 0 0,1 0-1 0 0,-1 0 1 0 0,1 0-1 0 0,0 0 10 0 0,7 1-51 0 0,-9-3 41 0 0,0 0 0 0 0,0 0 0 0 0,1 1 0 0 0,-1-1 1 0 0,0 0-1 0 0,0 1 0 0 0,0-1 0 0 0,0 1 0 0 0,0 0 10 0 0,3 4-1 0 0,1-1 0 0 0,-1 1-1 0 0,1-1 1 0 0,1-1 0 0 0,-1 1-1 0 0,1-1 1 0 0,-1 0 0 0 0,6 2 1 0 0,11 4-1 0 0,-22-9 1 0 0,0 0 1 0 0,0 0-1 0 0,0 0 1 0 0,0 0-1 0 0,0 1 1 0 0,0-1-1 0 0,-1 0 0 0 0,1 1 1 0 0,0-1-1 0 0,-1 1 0 0 0,5 8 10 0 0,5 7 41 0 0,5 10 62 0 0,-11-11 44 0 0,-4 16 405 0 0,-3-27-386 0 0,-1 0-142 0 0,-3 1 62 0 0,-15 16 357 0 0,16-16-331 0 0,1 0-35 0 0,3-4-59 0 0,0-1 0 0 0,0 1 0 0 0,1 0 0 0 0,-1-1 0 0 0,0 1 0 0 0,-1-1 0 0 0,0 1-28 0 0,-12 1 96 0 0,15-4-94 0 0,-1 1 0 0 0,1 0 0 0 0,-1 0 0 0 0,1 0 0 0 0,-1 0 0 0 0,0 0 0 0 0,1 0 0 0 0,-1 0 1 0 0,1 0-1 0 0,-1 1 0 0 0,1-1 0 0 0,-1 0 0 0 0,1 0 0 0 0,-1 0 0 0 0,1 0 0 0 0,0 1 0 0 0,-1-1 1 0 0,1 0-1 0 0,-1 0 0 0 0,1 1 0 0 0,-1-1 0 0 0,1 0 0 0 0,0 1 0 0 0,-1-1 0 0 0,1 1 0 0 0,0-1 1 0 0,-1 0-1 0 0,1 1 0 0 0,0-1-2 0 0,-8 8 23 0 0,5-7-13 0 0,0 0 0 0 0,1-1 0 0 0,-1 1 0 0 0,0-1 0 0 0,0 1 0 0 0,0-1 0 0 0,0 0 0 0 0,0 0 0 0 0,0 0 0 0 0,0 0 0 0 0,0-1-10 0 0,-36 0 107 0 0,33 1-128 0 0,-2-3 63 0 0,5 2-49 0 0,0-1-46 0 0,0 0-68 0 0,1 1-9 0 0,0 0-47 0 0,0-1-53 0 0,0 1-60 0 0,0 1-18 0 0,1-1-50 0 0,-1 1-43 0 0,1-1-39 0 0,-1 1-130 0 0,0 0-38 0 0,0 0-159 0 0,-2 0-425 0 0,4 0 1150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28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6056 0 0,'0'0'176'0'0,"0"0"-46"0"0,0 0-14 0 0,0 0 76 0 0,0 0 35 0 0,0 0 269 0 0,0 0 15 0 0,0 0-14 0 0,0 2-60 0 0,0 9-21 0 0,0-8-6 0 0,0-3-13 0 0,3 2-45 0 0,8 9-21 0 0,-9-10-146 0 0,0 0-50 0 0,0 0-41 0 0,0 0-34 0 0,5-3 66 0 0,-7 2-80 0 0,11 0 236 0 0,-1 0-37 0 0,10 0 148 0 0,3 0-57 0 0,-6 0-153 0 0,0 0-35 0 0,-16 0-139 0 0,1 0 0 0 0,-1 0 0 0 0,1 0 0 0 0,0-1 1 0 0,-1 1-1 0 0,1 0 0 0 0,-1-1 0 0 0,1 0 0 0 0,-1 1 0 0 0,1-1 0 0 0,-1 0 1 0 0,0 0-1 0 0,1 1-9 0 0,11-7 48 0 0,-9 6-34 0 0,0 1 1 0 0,0-1-1 0 0,0 1 1 0 0,0 0 0 0 0,0 0-1 0 0,4 1-14 0 0,-4-1 11 0 0,0 1 0 0 0,0-1 0 0 0,0 0 0 0 0,0 0 0 0 0,0-1 0 0 0,0 1 0 0 0,0-1 0 0 0,0 0 0 0 0,0 0 0 0 0,0 0-11 0 0,4-4 10 0 0,-6 4-7 0 0,-1 0 1 0 0,0 0 0 0 0,1 0 0 0 0,-1 1 0 0 0,1-1 0 0 0,-1 0 0 0 0,1 1 0 0 0,0-1-1 0 0,-1 1 1 0 0,1-1 0 0 0,-1 1 0 0 0,1 0 0 0 0,0 0 0 0 0,0 0-4 0 0,9 0 11 0 0,-7 1-10 0 0,-1-1 0 0 0,0 0 0 0 0,0 0 0 0 0,1 0 0 0 0,-1 0 0 0 0,0-1 0 0 0,0 1 0 0 0,0-1 0 0 0,0 0 0 0 0,1 0-1 0 0,4-4 20 0 0,-7 4-17 0 0,1 0-1 0 0,-1 0 0 0 0,1 1 1 0 0,-1-1-1 0 0,1 0 1 0 0,-1 0-1 0 0,1 1 0 0 0,-1-1 1 0 0,1 1-1 0 0,0 0 0 0 0,-1-1 1 0 0,1 1-1 0 0,0 0 1 0 0,0 0-3 0 0,26 0 82 0 0,-25 0-28 0 0,-3 0 10 0 0,0 0-24 0 0,0 0-104 0 0,0 0-59 0 0,0 0-18 0 0,0 0 44 0 0,0 0 4 0 0,0 0-76 0 0,0 0-43 0 0,0 0-257 0 0,0 0-11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31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1 125 8720 0 0,'0'0'197'0'0,"0"3"24"0"0,0 0-171 0 0,-1-2-20 0 0,1-1-17 0 0,2 2 23 0 0,1 3 48 0 0,1 2 13 0 0,1 4 44 0 0,-1 0-82 0 0,-4 8-92 0 0,-1-10 49 0 0,0 1 88 0 0,0-5-3 0 0,1 0 42 0 0,0 0 49 0 0,1 0 55 0 0,1 0 62 0 0,0 0 68 0 0,3 3-122 0 0,0 2 19 0 0,-2 1-45 0 0,-3-9-21 0 0,0-2-14 0 0,0 3-1 0 0,0 39 406 0 0,0-39-407 0 0,0-3-35 0 0,0 0-18 0 0,0 0-3 0 0,0 0-3 0 0,0 0-12 0 0,0 0-7 0 0,0 0-2 0 0,0 0-2 0 0,0 0-4 0 0,0 0-2 0 0,0-3 0 0 0,0-1-70 0 0,0 0-3 0 0,0-9 36 0 0,0 5-27 0 0,2-17 45 0 0,7-4-41 0 0,-7 23-29 0 0,7-18 32 0 0,1 0 0 0 0,10-16-47 0 0,-7 15-10 0 0,-11 22 10 0 0,-1 1 1 0 0,0 0-1 0 0,0 0 0 0 0,1 0 1 0 0,-1 0-1 0 0,1 0 1 0 0,0 1-1 0 0,-1-1 1 0 0,1 0-1 0 0,0 1 1 0 0,0 0-1 0 0,0-1 1 0 0,0 1-1 0 0,0 0 1 0 0,1 0-1 0 0,-1 0 1 0 0,0 0-1 0 0,0 0 1 0 0,1 0-1 0 0,-1 1 1 0 0,1-1-1 0 0,0 1 0 0 0,-1 0 4 0 0,0 0 1 0 0,0-1-1 0 0,0 1 0 0 0,0 0 0 0 0,0-1 0 0 0,0 0 0 0 0,0 1 1 0 0,0-1-1 0 0,-1 0 0 0 0,1 0 0 0 0,0 0 0 0 0,0-1-4 0 0,7-3-23 0 0,2 3-44 0 0,-6 5-14 0 0,9 7 18 0 0,1-7 53 0 0,-14-3 10 0 0,1 0 0 0 0,-1 0 0 0 0,0 0 0 0 0,1 0 0 0 0,-1 0 0 0 0,0 1 0 0 0,0-1 0 0 0,1 0 0 0 0,-1 1 0 0 0,0-1 0 0 0,0 1 0 0 0,0-1 0 0 0,1 1 0 0 0,-1 0 0 0 0,0-1 0 0 0,0 1 0 0 0,0 0 0 0 0,0 0 0 0 0,0 0 0 0 0,0 0 0 0 0,-1 0 0 0 0,1 0 0 0 0,0 0 0 0 0,0 0 0 0 0,0 1 0 0 0,1 3-1 0 0,-1-5 0 0 0,-1 1 1 0 0,0 0 0 0 0,0-1-1 0 0,1 1 1 0 0,-1 0 0 0 0,0-1 0 0 0,1 1-1 0 0,-1-1 1 0 0,1 1 0 0 0,-1-1-1 0 0,1 1 1 0 0,-1-1 0 0 0,1 1-1 0 0,-1-1 1 0 0,1 1 0 0 0,-1-1-1 0 0,1 0 1 0 0,0 1 0 0 0,-1-1-1 0 0,1 0 1 0 0,-1 0 0 0 0,1 1 0 0 0,4 1-10 0 0,1 0-9 0 0,-3 1 1 0 0,4 4-15 0 0,9 10-37 0 0,-8-10 60 0 0,-5-4 10 0 0,0 1 0 0 0,1-1 0 0 0,-1 0 0 0 0,-1 1 0 0 0,1 0 0 0 0,0 0 0 0 0,28 59 0 0 0,-25-50 0 0 0,0-9 0 0 0,-5-3 0 0 0,-1-1 0 0 0,1 0 0 0 0,-1 0 0 0 0,0 1 0 0 0,1-1 0 0 0,-1 0 0 0 0,1 0 0 0 0,-1 1 0 0 0,0-1 0 0 0,1 1 0 0 0,-1-1 0 0 0,0 0 0 0 0,1 1 0 0 0,-1-1 0 0 0,0 1 0 0 0,0-1 0 0 0,0 1 0 0 0,1-1 0 0 0,-1 0 0 0 0,0 1 0 0 0,0-1 0 0 0,0 1 0 0 0,0-1 0 0 0,0 1 0 0 0,0-1 0 0 0,0 1 0 0 0,0-1 0 0 0,0 1 0 0 0,0-1 0 0 0,0 1 0 0 0,0-1 0 0 0,0 1 0 0 0,0 8 27 0 0,0-9 46 0 0,0-14 149 0 0,0-14 40 0 0,0 14-185 0 0,0 12-76 0 0,0 1 0 0 0,0-1 0 0 0,0 0-1 0 0,1 1 1 0 0,-1-1 0 0 0,0 1 0 0 0,1-1 0 0 0,0 1 0 0 0,-1-1 0 0 0,1 1 0 0 0,0-1 0 0 0,0 1 0 0 0,0-2-1 0 0,0 2-1 0 0,0-1 1 0 0,0 0 0 0 0,0 1 0 0 0,0-1 0 0 0,0 0 0 0 0,-1 0 0 0 0,1 0 0 0 0,-1 0 0 0 0,1 1 0 0 0,-1-1 0 0 0,0 0 0 0 0,1 0 0 0 0,-1-2 0 0 0,0-4-3 0 0,1 0 1 0 0,1 0-1 0 0,0 0 1 0 0,0 0-1 0 0,3-7 3 0 0,-4 12-3 0 0,8-17-90 0 0,-5 14 74 0 0,-1 1 0 0 0,1 0 0 0 0,1 0 0 0 0,-1 0 0 0 0,5-4 19 0 0,3-2-70 0 0,-7 6 37 0 0,5-3-16 0 0,-1 4 3 0 0,14-8-62 0 0,-4 3-3 0 0,-6 3 70 0 0,-12 5 38 0 0,0 1-1 0 0,0 0 1 0 0,0 0-1 0 0,0-1 1 0 0,0 1-1 0 0,0 0 1 0 0,0 0-1 0 0,0 0 1 0 0,1 0-1 0 0,-1 0 1 0 0,0 0-1 0 0,0 1 1 0 0,0-1-1 0 0,0 0 1 0 0,0 1-1 0 0,0-1 1 0 0,0 0-1 0 0,0 1 1 0 0,0-1-1 0 0,0 1 1 0 0,0 0-1 0 0,0-1 1 0 0,0 1-1 0 0,0 0 4 0 0,0 0-10 0 0,1 0 1 0 0,-1 0-1 0 0,1 0 0 0 0,0-1 0 0 0,-1 1 0 0 0,1 0 0 0 0,0-1 0 0 0,-1 1 0 0 0,1-1 0 0 0,0 0 0 0 0,1 1 10 0 0,-3-1-3 0 0,1 0 0 0 0,-1 0 1 0 0,1-1-1 0 0,-1 1 0 0 0,1 0 1 0 0,-1 0-1 0 0,1 0 0 0 0,-1 0 0 0 0,1 0 1 0 0,-1 1-1 0 0,1-1 0 0 0,-1 0 0 0 0,1 0 1 0 0,-1 0-1 0 0,1 0 0 0 0,-1 0 1 0 0,1 1-1 0 0,-1-1 0 0 0,1 0 0 0 0,-1 0 1 0 0,0 1-1 0 0,1-1 0 0 0,-1 0 1 0 0,0 1-1 0 0,1-1 0 0 0,-1 1 0 0 0,0-1 1 0 0,1 0-1 0 0,-1 1 0 0 0,0-1 0 0 0,0 1 1 0 0,1-1 2 0 0,3 7-32 0 0,7 0 21 0 0,-10-7 11 0 0,1 0 0 0 0,-1 1 0 0 0,0-1 0 0 0,0 1 0 0 0,0-1 0 0 0,0 1 0 0 0,0 0 0 0 0,-1-1 0 0 0,1 1 0 0 0,0 0 0 0 0,0 0 0 0 0,0-1 0 0 0,-1 1 0 0 0,1 0 1 0 0,0 0-1 0 0,0 0 0 0 0,4 15 0 0 0,8 0 0 0 0,-9-11 0 0 0,1 1 0 0 0,-1 0 0 0 0,-1 0 0 0 0,1 0 0 0 0,-1 0 0 0 0,0 1 0 0 0,0-2 0 0 0,0 11 0 0 0,-4-15 0 0 0,1-1 0 0 0,0 1 0 0 0,0-1 0 0 0,0 1 0 0 0,0-1 0 0 0,0 1 0 0 0,0-1 0 0 0,0 1 0 0 0,0-1 0 0 0,0 1 0 0 0,0-1 0 0 0,0 0 0 0 0,1 1 0 0 0,-1-1 0 0 0,0 1 0 0 0,0-1 0 0 0,0 1 0 0 0,1-1 0 0 0,-1 1 0 0 0,0-1 0 0 0,0 0 0 0 0,1 1 0 0 0,-1-1 0 0 0,0 1 0 0 0,1-1 0 0 0,-1 0 0 0 0,1 1 0 0 0,-1-1 0 0 0,0 0 0 0 0,1 0 0 0 0,-1 1 0 0 0,1-1 0 0 0,6 4 0 0 0,-2 10 0 0 0,5-1 16 0 0,-7-11 58 0 0,-3-2-41 0 0,0 0-46 0 0,0 4-186 0 0,1-1 84 0 0,2 4-56 0 0,-2-6 104 0 0,0-1-33 0 0,1 1-49 0 0,0-1-58 0 0,-1 0-69 0 0,1 0-80 0 0,-1 0 41 0 0,0 0-47 0 0,-1 0-41 0 0,0 0-37 0 0,1 0-128 0 0,-1 0-36 0 0,0 0-1334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32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1 111 7256 0 0,'0'3'165'0'0,"1"27"347"0"0,-1-24-461 0 0,1-3-62 0 0,6 5 53 0 0,-6-8-42 0 0,-1 0-1 0 0,1 1 1 0 0,-1-1 0 0 0,1 1 0 0 0,-1-1-1 0 0,1 0 1 0 0,-1 1 0 0 0,0-1 0 0 0,1 1-1 0 0,-1-1 1 0 0,0 1 0 0 0,1-1 0 0 0,-1 1 0 0 0,0 0-1 0 0,0-1 1 0 0,1 1 0 0 0,-1-1 0 0 0,0 1-1 0 0,0 0 1 0 0,0-1 0 0 0,0 1 0 0 0,0-1-1 0 0,0 1 1 0 0,0 0 0 0 0,0-1 0 0 0,0 1-1 0 0,0-1 1 0 0,0 1 0 0 0,0 0 0 0 0,0 2-3 0 0,0 0 0 0 0,0 0 0 0 0,1 0 0 0 0,-1 1 0 0 0,1-1 0 0 0,0 0 0 0 0,0 2 3 0 0,3 3 33 0 0,1 2 51 0 0,-1 4 317 0 0,-4 0-76 0 0,1 2 73 0 0,9 5 262 0 0,-4 6-30 0 0,0-15-311 0 0,-1 0 18 0 0,-3 0-73 0 0,-3-3-112 0 0,0 4 22 0 0,2-4-29 0 0,0-2 8 0 0,1 0 41 0 0,3 3-22 0 0,-1-2-33 0 0,-3-5-95 0 0,0 0 1 0 0,0 0 0 0 0,-1 0-1 0 0,1 0 1 0 0,-1 0 0 0 0,0 1 0 0 0,1 1-45 0 0,0 9 209 0 0,6-1 28 0 0,-1-1-28 0 0,-5-1-35 0 0,-1 22 333 0 0,0-21-315 0 0,0-10-78 0 0,0-2-39 0 0,0 0 16 0 0,0 3 3 0 0,1 6-54 0 0,-1-8 101 0 0,0-11 285 0 0,0-4-143 0 0,-1 5-172 0 0,0 2-95 0 0,0 3-91 0 0,-4-4 112 0 0,4 6-28 0 0,0 1 0 0 0,0 0 0 0 0,0-1 0 0 0,0 1 0 0 0,1-1 0 0 0,-1 0 0 0 0,1 1 0 0 0,-1-1 0 0 0,1 1 0 0 0,-1-1 0 0 0,1 0 0 0 0,0 1 0 0 0,0-1 0 0 0,0 0 0 0 0,0-1-9 0 0,0-6 33 0 0,1 5-19 0 0,-1 0 0 0 0,0 1 0 0 0,0-1 1 0 0,0 1-1 0 0,-1-1 0 0 0,1 0 0 0 0,-1 1 1 0 0,0-1-1 0 0,0-1-14 0 0,-1 0 6 0 0,0-2-5 0 0,0 0 1 0 0,0 0-1 0 0,0 0 1 0 0,1 0-1 0 0,0 0 1 0 0,0-6-2 0 0,0-24 2 0 0,0-8-65 0 0,1 33 6 0 0,1 1-1 0 0,0-1 0 0 0,1 0 58 0 0,9-35-161 0 0,-2 13-16 0 0,-2 7-47 0 0,-5 15 120 0 0,3-6-111 0 0,6-2-62 0 0,-1-1 51 0 0,-1-3-24 0 0,-9 23 239 0 0,1 0 1 0 0,0 0 0 0 0,-1 1 0 0 0,1-1 0 0 0,0 0 0 0 0,0 0 0 0 0,-1 0 0 0 0,1 1-1 0 0,0-1 1 0 0,0 0 0 0 0,0 1 0 0 0,0-1 0 0 0,0 1 0 0 0,0-1 0 0 0,0 1 0 0 0,1-1 10 0 0,9-5-138 0 0,-7-1 47 0 0,0 3 21 0 0,6 2 33 0 0,53 2-143 0 0,-61 0 176 0 0,0 0 0 0 0,-1 0 1 0 0,1 0-1 0 0,0 1 0 0 0,-1-1 0 0 0,1 1 0 0 0,0-1 0 0 0,-1 1 0 0 0,1-1 0 0 0,-1 1 0 0 0,1 0 0 0 0,-1 0 0 0 0,0 0 0 0 0,1 0 4 0 0,6 4-26 0 0,-3-3 20 0 0,-4-1 4 0 0,-1-1 0 0 0,1 0-1 0 0,-1 0 1 0 0,1 1 0 0 0,0-1 0 0 0,-1 0 0 0 0,1 1 0 0 0,-1-1-1 0 0,1 1 1 0 0,-1-1 0 0 0,1 1 0 0 0,-1-1 0 0 0,1 1-1 0 0,-1-1 1 0 0,1 1 0 0 0,-1-1 0 0 0,0 1 0 0 0,1-1 0 0 0,-1 1-1 0 0,0 0 1 0 0,1-1 0 0 0,-1 1 2 0 0,2 4-13 0 0,-1-3 11 0 0,0-1-1 0 0,0 0 0 0 0,0 1 1 0 0,0-1-1 0 0,1 0 0 0 0,-1 0 0 0 0,0 0 1 0 0,0 0-1 0 0,1 0 0 0 0,-1 0 1 0 0,1 0-1 0 0,-1 0 0 0 0,1 0 1 0 0,-1-1-1 0 0,2 1 3 0 0,-2 0-1 0 0,1-1-1 0 0,-1 0 1 0 0,0 1 0 0 0,0-1-1 0 0,0 1 1 0 0,0 0-1 0 0,1-1 1 0 0,-1 1 0 0 0,0 0-1 0 0,0-1 1 0 0,0 1 0 0 0,0 0-1 0 0,-1 0 1 0 0,1 0-1 0 0,0 0 1 0 0,0 0 0 0 0,0 0-1 0 0,-1 0 1 0 0,1 0 0 0 0,-1 1-1 0 0,1-1 1 0 0,-1 0 0 0 0,1 0-1 0 0,-1 0 1 0 0,0 1-1 0 0,1-1 1 0 0,-1 0 0 0 0,0 0-1 0 0,0 1 1 0 0,0-1 0 0 0,0 1 1 0 0,0 0-3 0 0,1 0 0 0 0,-1 0 0 0 0,0 0 0 0 0,1 1 0 0 0,0-1 0 0 0,0 0 0 0 0,-1 0 0 0 0,1 0 0 0 0,0 0 0 0 0,2 2 3 0 0,-2-3-1 0 0,0 0 0 0 0,-1 1 0 0 0,1-1 0 0 0,0 0 0 0 0,0 1-1 0 0,-1-1 1 0 0,1 1 0 0 0,-1-1 0 0 0,1 1 0 0 0,-1-1 0 0 0,0 1 0 0 0,0-1 0 0 0,1 1 0 0 0,-1 0 0 0 0,0-1-1 0 0,0 1 1 0 0,-1-1 0 0 0,1 1 0 0 0,0 0 0 0 0,0-1 0 0 0,-1 1 0 0 0,1-1 0 0 0,-1 1 0 0 0,0 0 1 0 0,-4 6 32 0 0,4-7-23 0 0,0 1 0 0 0,0-1 0 0 0,1 0 0 0 0,-1 1 0 0 0,0-1 1 0 0,1 1-1 0 0,-1 0 0 0 0,1-1 0 0 0,-1 1 0 0 0,1-1 0 0 0,-1 1 0 0 0,1 0 0 0 0,0-1 1 0 0,0 1-10 0 0,0 0 10 0 0,0 0 1 0 0,-1 0 0 0 0,1 0 0 0 0,-1 0-1 0 0,1-1 1 0 0,-1 1 0 0 0,1 0 0 0 0,-1 0-1 0 0,0-1 1 0 0,0 1 0 0 0,0 0 0 0 0,0-1-1 0 0,0 1 1 0 0,-1-1 0 0 0,1 1-1 0 0,0-1 1 0 0,-1 0 0 0 0,1 1-11 0 0,-12 14 103 0 0,8-5-53 0 0,5-10-46 0 0,0 0 0 0 0,-1 0 0 0 0,1 0 0 0 0,0 0 1 0 0,-1 0-1 0 0,0 0 0 0 0,1 0 0 0 0,-1 0 0 0 0,0 0 0 0 0,1 0 1 0 0,-1 0-1 0 0,0 0 0 0 0,0 0 0 0 0,0-1 0 0 0,0 1 1 0 0,0 0-1 0 0,0 0 0 0 0,0 0-4 0 0,-31 14 101 0 0,19-9-42 0 0,8 4-48 0 0,3-8-32 0 0,-8 3 56 0 0,5-2-53 0 0,1-1-53 0 0,0 0-76 0 0,2-1-20 0 0,0 0-60 0 0,0 0 24 0 0,1-1-34 0 0,-2 1-327 0 0,0-1 73 0 0,1 0-47 0 0,-3 1-641 0 0,-1-1-513 0 0,-4 0-972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32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9272 0 0,'13'13'208'0'0,"-10"-10"33"0"0,-3-1 14 0 0,3 11-42 0 0,1-4-173 0 0,5 6-40 0 0,-1 0 14 0 0,-3-6 51 0 0,-1 5 251 0 0,-4 0-62 0 0,1 2 53 0 0,0-13-243 0 0,0-1 0 0 0,0 0 1 0 0,1 0-1 0 0,-1 0 0 0 0,0 0 0 0 0,1 0 0 0 0,0 0 0 0 0,-1-1 1 0 0,3 2-65 0 0,7 11 410 0 0,2 16 352 0 0,-6-13-366 0 0,1 0-41 0 0,2-1-54 0 0,1-2-66 0 0,3-1 15 0 0,-12-10-73 0 0,1-2-65 0 0,0 0-41 0 0,1-1-39 0 0,0 0-8 0 0,-2 1 30 0 0,11 9 164 0 0,-10-7-2 0 0,-1-3 1 0 0,8 0-58 0 0,14-1 220 0 0,-24 1-368 0 0,1 0 0 0 0,-1 0 1 0 0,1 0-1 0 0,-1 0 0 0 0,1 0 1 0 0,-1 0-1 0 0,1-1 0 0 0,-1 1 1 0 0,1 0-1 0 0,-1-1 0 0 0,1 1 1 0 0,-1 0-1 0 0,1 0 1 0 0,-1-1-1 0 0,0 1 0 0 0,1-1 1 0 0,-1 1-1 0 0,1 0 0 0 0,-1-1 1 0 0,0 1-1 0 0,0-1 0 0 0,1 1 1 0 0,-1-1-1 0 0,0 1 0 0 0,0-1 1 0 0,1 1-1 0 0,-1-1 0 0 0,0 1 1 0 0,0-1-1 0 0,0 1 0 0 0,0-1 1 0 0,0 0-1 0 0,0 1-11 0 0,0 0 3 0 0,0-1 1 0 0,0 1-1 0 0,0 0 1 0 0,0 0-1 0 0,0 0 1 0 0,0 0-1 0 0,0 0 1 0 0,0 0-1 0 0,0 0 1 0 0,0 0-1 0 0,0 0 1 0 0,0 0-1 0 0,0-1 1 0 0,0 1-1 0 0,0 0 1 0 0,0 0-1 0 0,0 0 1 0 0,0 0-1 0 0,0 0 1 0 0,0 0-1 0 0,0 0 1 0 0,0 0-1 0 0,0 0 1 0 0,0 0-1 0 0,0 0 0 0 0,0-1 1 0 0,0 1-1 0 0,0 0 1 0 0,0 0-1 0 0,1 0 1 0 0,-1 0-1 0 0,0 0 1 0 0,0 0-1 0 0,0 0 1 0 0,0 0-1 0 0,0 0 1 0 0,0 0-1 0 0,0 0 1 0 0,0 0-1 0 0,0 0 1 0 0,0 0-1 0 0,0 0 1 0 0,1 0-1 0 0,-1 0 1 0 0,0 0-1 0 0,0 0 1 0 0,0 0-1 0 0,0 0 1 0 0,0 0-1 0 0,0 0 1 0 0,0 0-1 0 0,0 0 1 0 0,0 0-1 0 0,0 0 1 0 0,1 0-1 0 0,-1 0 1 0 0,0 0-5 0 0,2 0 30 0 0,-1 0-1 0 0,1-1 0 0 0,0 1 0 0 0,0-1 0 0 0,-1 1 0 0 0,1-1 0 0 0,0 1 0 0 0,-1-1 0 0 0,1 0 0 0 0,-1 0 0 0 0,1 0 0 0 0,-1 0 0 0 0,1 0 0 0 0,-1 0 0 0 0,1-1-28 0 0,7-8 156 0 0,-2-2-33 0 0,-5 1-80 0 0,1 6 38 0 0,-2 4-73 0 0,1-1-1 0 0,-1 1 0 0 0,0-1 0 0 0,0 0 0 0 0,0 1 0 0 0,0-1 0 0 0,-1 0 0 0 0,1 1 0 0 0,0-1 0 0 0,-1 0 0 0 0,1 0 0 0 0,-1 0 0 0 0,1-1-7 0 0,0-29 76 0 0,-1 29-70 0 0,0-17 50 0 0,0 0-38 0 0,0-19-63 0 0,0 34-79 0 0,-1 1 54 0 0,0-1 34 0 0,-5-5 15 0 0,3 5-87 0 0,2 3-1 0 0,0-1-48 0 0,0 0-57 0 0,0 0-66 0 0,1-1-75 0 0,-1 0-83 0 0,1 3 51 0 0,0-1-58 0 0,0 1-53 0 0,0-1-44 0 0,0 0-159 0 0,0 0-46 0 0,0 0-191 0 0,0-1-518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41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0 222 5264 0 0,'0'0'116'0'0,"3"0"17"0"0,3 0-4 0 0,0 0-39 0 0,6 0-3 0 0,1 0-85 0 0,17 0-66 0 0,-21 0 90 0 0,1 0 51 0 0,-1 0 70 0 0,0 0 86 0 0,0 0 105 0 0,-1 0 120 0 0,-3-3 210 0 0,5-4-196 0 0,3 3-34 0 0,9 2 57 0 0,-7-1-186 0 0,-1-7 38 0 0,-11 8-118 0 0,-1 0-84 0 0,1 1-52 0 0,1 1-48 0 0,0 0-11 0 0,-2 0 39 0 0,11-11 231 0 0,-10 9-111 0 0,0 0-69 0 0,-1 2-45 0 0,1 0-48 0 0,0 0-22 0 0,-1-1 45 0 0,3-10 112 0 0,6 5-14 0 0,-10 6-143 0 0,1-1 1 0 0,-1 1-1 0 0,0-1 1 0 0,0 1-1 0 0,0-1 1 0 0,0 1-1 0 0,-1-1 1 0 0,1 0-1 0 0,0 0 1 0 0,0 1-1 0 0,0-1 1 0 0,0 0-1 0 0,-1 0 1 0 0,1 0-1 0 0,0 0 1 0 0,0 0-10 0 0,4-15 80 0 0,5 3-16 0 0,-7 8-11 0 0,-3-6-30 0 0,3 6 25 0 0,-3 5-48 0 0,1-1 1 0 0,-1 1-1 0 0,1-1 1 0 0,-1 1 0 0 0,1-1-1 0 0,-1 1 1 0 0,1-1-1 0 0,-1 0 1 0 0,0 1 0 0 0,1-1-1 0 0,-1 1 1 0 0,0-1-1 0 0,0 0 1 0 0,1 1 0 0 0,-1-1-1 0 0,0 0 1 0 0,0 1-1 0 0,0-1 1 0 0,0 0 0 0 0,0 1-1 0 0,0-1 1 0 0,0 0 0 0 0,0 0-1 0 0,0 1 1 0 0,0-1-1 0 0,0 0 1 0 0,0 1 0 0 0,0-1-1 0 0,-1 0 1 0 0,1 1-1 0 0,0-1 1 0 0,0 0 0 0 0,-1 1-1 0 0,1-1 1 0 0,-1 1-1 0 0,1-1 1 0 0,0 0 0 0 0,-1 1-1 0 0,1-1 1 0 0,-1 1-1 0 0,1 0 1 0 0,-1-1-1 0 0,-3-5 61 0 0,5-4-51 0 0,-1 10-4 0 0,1-9 44 0 0,-2 7-46 0 0,-12-8 6 0 0,8-1 33 0 0,4 11-42 0 0,0 0-1 0 0,0-1 1 0 0,0 1 0 0 0,1 0 0 0 0,-1-1 0 0 0,0 1-1 0 0,0 0 1 0 0,0 0 0 0 0,0 0 0 0 0,1 0-1 0 0,-1 0 1 0 0,0 0 0 0 0,0 0 0 0 0,-1 0-1 0 0,-13-3 0 0 0,-10-11 1 0 0,24 14 1 0 0,-2 1 5 0 0,3-1-6 0 0,0 0 0 0 0,-1 0 0 0 0,1 0-1 0 0,0 0 1 0 0,0 0 0 0 0,0 0 0 0 0,0 0-1 0 0,0 0 1 0 0,0 0 0 0 0,0 0 0 0 0,0 0-1 0 0,0 0 1 0 0,0 0 0 0 0,-1 0 0 0 0,1 0-1 0 0,0 0 1 0 0,0 0 0 0 0,0 0 0 0 0,0 0-1 0 0,0 0 1 0 0,0 0 0 0 0,0 0 0 0 0,0 0-1 0 0,0 0 1 0 0,0 0 0 0 0,0 0-1 0 0,0 0 1 0 0,-1 0 0 0 0,1 0 0 0 0,0 0-1 0 0,0 0 1 0 0,0 1 0 0 0,0-1 0 0 0,0 0-1 0 0,0 0 1 0 0,0 0 0 0 0,0 0 0 0 0,0 0-1 0 0,0 0 1 0 0,0 0 0 0 0,0 0 0 0 0,0 0-1 0 0,0 0 1 0 0,0 0 0 0 0,0 1 0 0 0,0-1-1 0 0,0 0 1 0 0,0 0 0 0 0,0 0 0 0 0,0 0-1 0 0,0 0 1 0 0,0 0 0 0 0,0 0 0 0 0,0 0-1 0 0,0 0 1 0 0,0 0 0 0 0,0 1-1 0 0,0 3 7 0 0,1-4-7 0 0,-1 0 0 0 0,0 0 0 0 0,0 0 0 0 0,0 1 0 0 0,0-1 0 0 0,0 0 0 0 0,0 0 1 0 0,0 0-1 0 0,0 1 0 0 0,0-1 0 0 0,0 0 0 0 0,0 0 0 0 0,0 1 0 0 0,0-1 0 0 0,0 0 0 0 0,0 0 1 0 0,0 0-1 0 0,0 1 0 0 0,-1-1 0 0 0,1 0 0 0 0,0 0 0 0 0,0 0 0 0 0,0 1 0 0 0,0-1 0 0 0,0 0 1 0 0,0 0-1 0 0,-1 0 0 0 0,1 0 0 0 0,0 1 0 0 0,0-1 0 0 0,0 0 0 0 0,0 0 0 0 0,-1 0 1 0 0,1 0-1 0 0,0 0 0 0 0,0 0 0 0 0,0 0 0 0 0,-1 1 0 0 0,-27 1 0 0 0,27-2 0 0 0,1 0 0 0 0,-1-1 0 0 0,1 1 0 0 0,-1 0 0 0 0,1 0 0 0 0,-1 0 0 0 0,1 0 0 0 0,-1 0 0 0 0,1 0 0 0 0,-1 0 0 0 0,1 1 0 0 0,-1-1 0 0 0,1 0 0 0 0,-1 0 0 0 0,1 0 0 0 0,-1 0 0 0 0,1 1 0 0 0,-1-1 0 0 0,1 0 0 0 0,0 0 0 0 0,-1 1 0 0 0,1-1 0 0 0,-1 0 0 0 0,1 1 0 0 0,0-1 0 0 0,-1 0 0 0 0,1 1 0 0 0,0-1 0 0 0,-1 1 0 0 0,1-1 0 0 0,0 1 0 0 0,0-1 0 0 0,-5 7 0 0 0,3-6 0 0 0,0 1 0 0 0,0-1 0 0 0,-1 1 0 0 0,1-1 0 0 0,0 0 0 0 0,-1 0 0 0 0,1 0 0 0 0,-1-1 0 0 0,1 1 0 0 0,-1 0 0 0 0,1 0 0 0 0,-1 0 0 0 0,1 0 0 0 0,0 0 0 0 0,0 1 0 0 0,-1-1 0 0 0,1 1 0 0 0,-3 11 12 0 0,-8 3 52 0 0,5-9-21 0 0,5-4-21 0 0,-1 0 1 0 0,1 1-1 0 0,0-1 1 0 0,0 1 0 0 0,0-1-1 0 0,1 1-22 0 0,-4 10 82 0 0,0-10-28 0 0,5-4-49 0 0,1 0 1 0 0,0 1-1 0 0,-1-1 0 0 0,1 0 0 0 0,-1 1 0 0 0,1-1 0 0 0,0 0 0 0 0,-1 0 0 0 0,1 1 1 0 0,0-1-1 0 0,-1 1 0 0 0,1-1 0 0 0,0 0 0 0 0,-1 1 0 0 0,1-1 0 0 0,0 1 0 0 0,0-1 1 0 0,0 1-1 0 0,-1-1 0 0 0,1 1 0 0 0,0-1 0 0 0,0 1 0 0 0,0-1 0 0 0,0 1 0 0 0,0-1 1 0 0,0 1-1 0 0,0-1 0 0 0,0 1 0 0 0,0-1 0 0 0,0 1 0 0 0,0-1 0 0 0,0 1-5 0 0,0 1 18 0 0,0 0-1 0 0,0-1 0 0 0,0 1 0 0 0,-1 0 1 0 0,1 0-1 0 0,-1-1 0 0 0,1 1 0 0 0,-1 0 0 0 0,0-1 1 0 0,0 1-1 0 0,1 0 0 0 0,-1-1 0 0 0,-1 1-17 0 0,-4 10 124 0 0,5-1-8 0 0,-1 0 28 0 0,-4 2 29 0 0,-1 0 9 0 0,6-2-19 0 0,1 0-6 0 0,1 0-42 0 0,2-1-20 0 0,6 2-6 0 0,-9-11-86 0 0,0-1 1 0 0,1 0 0 0 0,-1 0-1 0 0,0 0 1 0 0,0 1 0 0 0,0-1-1 0 0,1 0 1 0 0,-1 1 0 0 0,0-1-1 0 0,0 0 1 0 0,0 0 0 0 0,0 1 0 0 0,0-1-1 0 0,1 0 1 0 0,-1 1 0 0 0,0-1-1 0 0,0 0 1 0 0,0 1 0 0 0,0-1-1 0 0,0 0 1 0 0,0 1 0 0 0,0-1-1 0 0,0 0 1 0 0,0 1 0 0 0,0-1 0 0 0,0 0-4 0 0,-1 3 13 0 0,1-1 1 0 0,1 1 0 0 0,-1-1-1 0 0,0 1 1 0 0,1-1 0 0 0,-1 1 0 0 0,1 0-14 0 0,6 3 59 0 0,-3-4-24 0 0,1 11 55 0 0,21 19 83 0 0,-21-21-120 0 0,-5-10-48 0 0,1 0 0 0 0,-1 0 1 0 0,0 0-1 0 0,1 0 0 0 0,-1 0 0 0 0,1 0 0 0 0,0 0 1 0 0,-1 0-1 0 0,1 0 0 0 0,0 0 0 0 0,-1 0 0 0 0,1 0 1 0 0,0 0-1 0 0,0 0 0 0 0,0-1 0 0 0,0 1 0 0 0,0 0 1 0 0,1 0-6 0 0,11 4 72 0 0,-8 6-2 0 0,3-6-24 0 0,9 3-20 0 0,-13-6-16 0 0,21 11 107 0 0,-18-10-101 0 0,8 0 7 0 0,-4-3 10 0 0,-7-1-28 0 0,-1 1 1 0 0,1 0-1 0 0,-1 0 1 0 0,1 1-1 0 0,-1-1 1 0 0,1 1 0 0 0,2 0-6 0 0,-1 4 20 0 0,1-2 8 0 0,15-11 0 0 0,-11 6 36 0 0,-6 2-56 0 0,-1 1-7 0 0,-1-1 0 0 0,1 0-1 0 0,0 0 1 0 0,0 0 0 0 0,0 0-1 0 0,0 0 1 0 0,0 0 0 0 0,0-1-1 0 0,-1 0 1 0 0,1 1 0 0 0,2-2-1 0 0,-3-2-1 0 0,4-2-12 0 0,15 0-40 0 0,-15 0 25 0 0,-2-1-48 0 0,8 0-113 0 0,-3 4 14 0 0,1 0-93 0 0,-5 1 79 0 0,1-1-45 0 0,10-10-372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34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0 10248 0 0,'-9'8'114'0'0,"-5"0"125"0"0,11-6-170 0 0,-1-1 1 0 0,1 2 0 0 0,-1-1-1 0 0,1 0 1 0 0,0 0-1 0 0,-1 2-69 0 0,-2 2 159 0 0,-2 1-57 0 0,-2 3-36 0 0,-19 19-20 0 0,22-18 8 0 0,2-1 166 0 0,4-7-150 0 0,0-1-1 0 0,0 0 1 0 0,0 0-1 0 0,-1 1 1 0 0,1-1-1 0 0,-1 0 0 0 0,1 0 1 0 0,-1 0-1 0 0,0 0-69 0 0,-9 11 445 0 0,10-11-396 0 0,0-1-1 0 0,1 0 1 0 0,-1 1 0 0 0,1-1-1 0 0,-1 1 1 0 0,1-1 0 0 0,0 1-1 0 0,0-1 1 0 0,0 1 0 0 0,-1-1-1 0 0,1 1-48 0 0,-1 9 218 0 0,-5 2-15 0 0,-1-1-38 0 0,6-1-13 0 0,1-6-17 0 0,0 3 34 0 0,0-3-62 0 0,1 1-40 0 0,1-1-30 0 0,3-3 6 0 0,0-1 35 0 0,1-1 42 0 0,1 0 66 0 0,-2 0-39 0 0,4-1-59 0 0,-8 1-55 0 0,1-1 1 0 0,-1 1-1 0 0,0 0 1 0 0,1-1-1 0 0,-1 0 0 0 0,0 1 1 0 0,0-1-1 0 0,1 0 0 0 0,-1 0 1 0 0,1 0-34 0 0,2-3 40 0 0,0 0-72 0 0,-4 4 31 0 0,1-1 8 0 0,0 0-1 0 0,1 0 1 0 0,-1 0-1 0 0,0-1 1 0 0,0 1-1 0 0,0 0 0 0 0,0-1 1 0 0,0 1-1 0 0,0-1 1 0 0,0 1-1 0 0,-1-1 1 0 0,1 0-1 0 0,0 1 1 0 0,-1-1-1 0 0,1 0 1 0 0,-1 1-1 0 0,0-1 1 0 0,0 0-1 0 0,1 1 1 0 0,-1-1-7 0 0,0 0 6 0 0,0 0 1 0 0,0 1 0 0 0,0-1 0 0 0,1 0 0 0 0,-1 1 0 0 0,0-1-1 0 0,1 1 1 0 0,0-1 0 0 0,-1 0 0 0 0,1 1 0 0 0,0-1 0 0 0,0 1-1 0 0,0 0 1 0 0,0-1-7 0 0,4-6 22 0 0,11-23 79 0 0,-14 15-44 0 0,-2 15-56 0 0,0 0 0 0 0,0 0 0 0 0,0 1-1 0 0,0-1 1 0 0,0 0 0 0 0,0 0 0 0 0,0 0 0 0 0,0 0 0 0 0,1 1-1 0 0,-1-1 1 0 0,0 0 0 0 0,0 0 0 0 0,1 0 0 0 0,-1 1 0 0 0,1-1-1 0 0,10-6 0 0 0,-10 7 0 0 0,0-1 0 0 0,0 1 0 0 0,0-1 0 0 0,0 1 0 0 0,0-1 0 0 0,0 1 0 0 0,0-1 0 0 0,0 0 0 0 0,0 1 0 0 0,0-1 0 0 0,-1 0 0 0 0,1 0 0 0 0,0 0 0 0 0,0 0 0 0 0,-1 1 0 0 0,1-2 0 0 0,1-13 0 0 0,-2 14 0 0 0,0 0 0 0 0,0 0 0 0 0,0 0 0 0 0,0 0 0 0 0,0 1 0 0 0,1-1 0 0 0,-1 0 0 0 0,0 0 0 0 0,0 0 0 0 0,0 0 0 0 0,1 1 0 0 0,-1-1 0 0 0,0 0 0 0 0,1 0 0 0 0,-1 0 0 0 0,13-4 0 0 0,1-6-16 0 0,-8 8-62 0 0,3 3 74 0 0,-6 1-8 0 0,16-1-35 0 0,2 1 22 0 0,-20-1 26 0 0,-1 0-1 0 0,1 0 1 0 0,-1 1-1 0 0,1-1 1 0 0,-1 0-1 0 0,0 1 1 0 0,1-1 0 0 0,-1 0-1 0 0,0 1 1 0 0,1-1-1 0 0,-1 1 1 0 0,0-1-1 0 0,1 1 1 0 0,-1-1-1 0 0,0 1 1 0 0,0-1 0 0 0,0 0-1 0 0,1 1 1 0 0,-1-1-1 0 0,0 1 0 0 0,3 6-5 0 0,23 24-7 0 0,-20-18-36 0 0,7-5 20 0 0,-11-4 17 0 0,1 0 0 0 0,-1 1 0 0 0,1-1 0 0 0,-1 1 1 0 0,0-1-1 0 0,-1 1 0 0 0,1 2 11 0 0,0 0-1 0 0,1-1 0 0 0,-1 1 0 0 0,1-1 0 0 0,1 1 1 0 0,1 2 9 0 0,0 0 0 0 0,0 0 1 0 0,2 7-10 0 0,3 7 65 0 0,-3-8-14 0 0,10 31 195 0 0,-12-28-164 0 0,0 11 88 0 0,1-14-39 0 0,-5-11-99 0 0,0-1-1 0 0,0 0 0 0 0,0 0 0 0 0,0 1 1 0 0,0-1-1 0 0,-1 1 0 0 0,1-1 1 0 0,-1 2-33 0 0,2 13 184 0 0,4-2-44 0 0,-2-7-52 0 0,-2-2 1 0 0,-1 1 17 0 0,0 2 37 0 0,-1-1-37 0 0,1 13 116 0 0,-5-8 20 0 0,-27 49 663 0 0,29-59-866 0 0,-1-1 0 0 0,1 0 0 0 0,-1 0 1 0 0,1 0-1 0 0,-1 0 0 0 0,0 0 0 0 0,-1 0-38 0 0,0 1 56 0 0,-1 0-1 0 0,1 1 1 0 0,0 0-1 0 0,-2 2-55 0 0,2 0 38 0 0,-9 8 69 0 0,-2-5-6 0 0,-5 2-14 0 0,-4 2-12 0 0,7-8-16 0 0,-16 6-27 0 0,26-9-20 0 0,0 0-1 0 0,-1-1 1 0 0,1 0-1 0 0,0 0 1 0 0,-1 0-1 0 0,1-1 0 0 0,-1-1 1 0 0,-5 1-12 0 0,-19-1 14 0 0,25 0-17 0 0,3 0-11 0 0,0 0 0 0 0,-1 0 0 0 0,1 1 0 0 0,0-1 0 0 0,-4 2 14 0 0,3 0-26 0 0,2 0-21 0 0,0-1-49 0 0,0 0-66 0 0,0 0-88 0 0,-1 0-107 0 0,1-2-121 0 0,-2 0-111 0 0,1 0-95 0 0,-1 0-80 0 0,-1-1-242 0 0,0 0-65 0 0,0 1-111 0 0,0 0-33 0 0,-13 0-2549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33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0 10880 0 0,'0'0'248'0'0,"0"0"34"0"0,0 0 20 0 0,0 0-38 0 0,3 3-139 0 0,7 8 51 0 0,-7-8 16 0 0,-2 0-85 0 0,-1 1-52 0 0,-1 1-25 0 0,1-2 37 0 0,0-2-59 0 0,0-1 1 0 0,0 1 0 0 0,0-1 0 0 0,0 1 0 0 0,0-1 0 0 0,0 1 0 0 0,0-1 0 0 0,0 1 0 0 0,0-1-1 0 0,0 1 1 0 0,0-1 0 0 0,0 1 0 0 0,0-1 0 0 0,0 1 0 0 0,1-1 0 0 0,-1 0 0 0 0,0 1-1 0 0,0-1 1 0 0,1 1 0 0 0,-1-1 0 0 0,0 1 0 0 0,1-1 0 0 0,-1 0 0 0 0,0 1 0 0 0,1-1-1 0 0,-1 0 1 0 0,1 1 0 0 0,-1-1 0 0 0,1 0-9 0 0,6 8 148 0 0,-4 6-55 0 0,-3 15 150 0 0,0 0-20 0 0,2-14-139 0 0,4 0 27 0 0,-5-11-85 0 0,1-1 0 0 0,-1 0 0 0 0,0 0 0 0 0,0 1 0 0 0,-1-1 0 0 0,1 1 1 0 0,-1-1-1 0 0,0 2-26 0 0,0 10 118 0 0,0-11-84 0 0,0 0-1 0 0,0 0 0 0 0,0 0 1 0 0,1 0-1 0 0,-1 0 0 0 0,1 0 1 0 0,0 0-34 0 0,5 12 129 0 0,-5-13-100 0 0,0 0-1 0 0,0 1 0 0 0,0-1 0 0 0,0 0 1 0 0,0 1-1 0 0,0-1 0 0 0,-1 1 0 0 0,0 0 1 0 0,0-1-29 0 0,-1 10 78 0 0,1 8 58 0 0,4-5 2 0 0,0-5-73 0 0,3 7 47 0 0,-5 1 31 0 0,-2 23 85 0 0,0 57 447 0 0,0-70-507 0 0,0 1-52 0 0,0-28-89 0 0,0-2-63 0 0,0 0-33 0 0,0 0-115 0 0,0 0 130 0 0,0 0-14 0 0,0 0-24 0 0,0 0-43 0 0,0 0-20 0 0,0 0-43 0 0,0 0-51 0 0,0 0-56 0 0,0 0-62 0 0,0 0-56 0 0,0 0-50 0 0,0 0-45 0 0,0 0-153 0 0,0 0-43 0 0,0 0-185 0 0,0 0-497 0 0</inkml:trace>
  <inkml:trace contextRef="#ctx0" brushRef="#br0" timeOffset="555.98">14 348 6176 0 0,'-13'13'177'0'0,"12"-12"28"0"0,3-1-81 0 0,1 0-51 0 0,4-1 18 0 0,-5 1-21 0 0,6-5 103 0 0,2-1 77 0 0,3 4 67 0 0,-1 2-53 0 0,0 0-55 0 0,1 1-6 0 0,18-3 209 0 0,-20 0-235 0 0,21-9 278 0 0,-1 6-27 0 0,1-5-118 0 0,-3 4-48 0 0,-8-4-8 0 0,8 5-3 0 0,2-6 5 0 0,30-5 271 0 0,-41 12-272 0 0,5 5-20 0 0,-21-1-199 0 0,-1 1 0 0 0,1-1-1 0 0,-1 0 1 0 0,1 0 0 0 0,-1-1-1 0 0,0 1 1 0 0,1-1 0 0 0,2 0-36 0 0,9-5 180 0 0,0 0-3 0 0,-13 6-164 0 0,-1 0-1 0 0,0 0 1 0 0,1 0-1 0 0,-1 0 1 0 0,0 0 0 0 0,1 0-1 0 0,-1 0 1 0 0,0 0-1 0 0,1 1 1 0 0,-1-1 0 0 0,1 1-13 0 0,11 5 119 0 0,-12-5-105 0 0,1 0 0 0 0,-1-1 0 0 0,1 1 1 0 0,-1 0-1 0 0,1-1 0 0 0,-1 1 0 0 0,1-1 0 0 0,-1 1 1 0 0,1-1-1 0 0,-1 0 0 0 0,1 0 0 0 0,-1 1 1 0 0,1-1-15 0 0,0 0 13 0 0,-1 0 1 0 0,1 0 0 0 0,0 0 0 0 0,-1 1 0 0 0,1-1 0 0 0,0 1 0 0 0,-1-1 0 0 0,1 1-1 0 0,-1-1 1 0 0,1 1 0 0 0,-1 0 0 0 0,1 0 0 0 0,-1 0 0 0 0,1 0-14 0 0,6 4 59 0 0,3 0 25 0 0,7 6 51 0 0,-16-9-31 0 0,-1 4 17 0 0,0-1-39 0 0,5 8 37 0 0,-1-5-41 0 0,9 19 183 0 0,-12-23-220 0 0,3 28 249 0 0,5-15-133 0 0,-7-14-120 0 0,-1 1-1 0 0,1 0 1 0 0,-1 0 0 0 0,0 1 0 0 0,0-1-1 0 0,-1 0 1 0 0,1 1 0 0 0,-1-1 0 0 0,0 2-37 0 0,-1 5 140 0 0,0-3-88 0 0,0-7-49 0 0,0-1 1 0 0,0 1-1 0 0,0 0 0 0 0,0 0 0 0 0,0 0 1 0 0,0-1-1 0 0,0 1 0 0 0,0 0 1 0 0,0 0-1 0 0,1 0 0 0 0,-1-1 1 0 0,0 1-1 0 0,1 0 0 0 0,-1 0 1 0 0,0-1-1 0 0,1 1-3 0 0,9 4 25 0 0,-4 8 34 0 0,4 0-32 0 0,-7-7 33 0 0,-3-6-56 0 0,0 1 0 0 0,0 0 0 0 0,0-1 0 0 0,0 1 0 0 0,0 0 0 0 0,0 0 0 0 0,0-1 0 0 0,0 1 0 0 0,1 0 0 0 0,-1-1 0 0 0,0 1 0 0 0,0-1 0 0 0,1 1 0 0 0,-1 0 0 0 0,0-1-4 0 0,3 2-11 0 0,0-1-55 0 0,-2-1-16 0 0,1 1-41 0 0,-1 0-50 0 0,0-1-56 0 0,0 2-64 0 0,0-1-58 0 0,-1 0-53 0 0,1 1-46 0 0,-1-1-39 0 0,1 1-34 0 0,0 0-595 0 0,3 0-792 0 0,5-1-1096 0 0</inkml:trace>
  <inkml:trace contextRef="#ctx0" brushRef="#br0" timeOffset="975.84">1055 316 9152 0 0,'3'0'208'0'0,"-3"0"-199"0"0,0 0 1 0 0,1 0-1 0 0,-1 0 1 0 0,1 0 0 0 0,-1 0-1 0 0,1 0 1 0 0,-1 0-1 0 0,0 0 1 0 0,1 0-1 0 0,-1 0 1 0 0,1 0 0 0 0,-1 0-1 0 0,1 0 1 0 0,-1 1-1 0 0,0-1 1 0 0,1 0 0 0 0,-1 0-1 0 0,1 0 1 0 0,-1 1-1 0 0,0-1 1 0 0,1 0-1 0 0,-1 1 1 0 0,0-1 0 0 0,0 0-1 0 0,1 0 1 0 0,-1 1-1 0 0,0-1 1 0 0,1 1-1 0 0,-1-1 1 0 0,0 0 0 0 0,0 1-1 0 0,0-1 1 0 0,0 1-1 0 0,1-1 1 0 0,-1 0-1 0 0,0 1 1 0 0,0-1 0 0 0,0 1-1 0 0,0-1 1 0 0,0 1-1 0 0,0-1 1 0 0,0 0 0 0 0,0 1-1 0 0,0-1 1 0 0,0 1-1 0 0,0-1 1 0 0,-1 1-10 0 0,1 1 29 0 0,1-1-1 0 0,-1 1 1 0 0,0 0 0 0 0,0 0 0 0 0,1 0 0 0 0,-1-1-1 0 0,1 1 1 0 0,-1 0 0 0 0,1 1-29 0 0,8 14 46 0 0,5 10-50 0 0,-10-18 33 0 0,1 1 37 0 0,-3-6 63 0 0,0 0 0 0 0,0 0 0 0 0,0 0 0 0 0,-1 1 0 0 0,0-1-1 0 0,0 1 1 0 0,0 0-129 0 0,0 4 205 0 0,1 6 281 0 0,3-5-88 0 0,1 2-19 0 0,-3 11 65 0 0,-3-12-200 0 0,0 0 66 0 0,1 0 17 0 0,6 2 43 0 0,-6-12-327 0 0,0 1 1 0 0,0-1-1 0 0,-1 1 1 0 0,1-1-1 0 0,0 1 0 0 0,-1 0 1 0 0,1-1-1 0 0,-1 1 1 0 0,1 0-1 0 0,-1 0 1 0 0,0-1-1 0 0,0 1 1 0 0,1 0-44 0 0,-1 4 177 0 0,1-1-75 0 0,5 7 9 0 0,-2-6 9 0 0,-3-3 3 0 0,1 1 61 0 0,-2-1-22 0 0,1 1 38 0 0,-1-1 42 0 0,0 1 44 0 0,0 0-3 0 0,0-3-55 0 0,0-1-48 0 0,0-2-44 0 0,0-5 32 0 0,0-5-106 0 0,0-26-71 0 0,0 26 100 0 0,0 11-87 0 0,0-1 0 0 0,1 1 0 0 0,-1-1 0 0 0,0 0 0 0 0,1 1-1 0 0,-1-1 1 0 0,1 1 0 0 0,-1-1 0 0 0,1 1 0 0 0,0 0 0 0 0,-1-1 0 0 0,1 1 0 0 0,0-1-4 0 0,5-11 13 0 0,0-13 30 0 0,4 5-33 0 0,-4-8-10 0 0,7-10-13 0 0,-6 26-41 0 0,1 2-59 0 0,0 3 33 0 0,-5 5 41 0 0,0-1-1 0 0,0 1 1 0 0,1 0 0 0 0,-1 0 0 0 0,1 1-1 0 0,0-1 40 0 0,7-2-107 0 0,7-6-31 0 0,-14 8 60 0 0,0 3 39 0 0,5 3 8 0 0,-8-3 16 0 0,6 3-19 0 0,-3-1 22 0 0,-1-1-1 0 0,1 1 1 0 0,-1 0-1 0 0,1 0 0 0 0,-1 0 1 0 0,0 0-1 0 0,0 1 1 0 0,0-1-1 0 0,0 1 0 0 0,2 2 13 0 0,0 5-20 0 0,-4-7 12 0 0,0-1 0 0 0,0 0-1 0 0,0 1 1 0 0,0-1-1 0 0,1 0 1 0 0,-1 0-1 0 0,1 0 1 0 0,0 0 0 0 0,-1 0 8 0 0,44 42-27 0 0,-40-36-16 0 0,11 34 32 0 0,12 12 21 0 0,2 3 104 0 0,-28-52-147 0 0,2 1 119 0 0,-3-5-78 0 0,2 1-91 0 0,-2-1-12 0 0,1 0-45 0 0,1 0-33 0 0,-1 0-50 0 0,0 0-84 0 0,0 1-65 0 0,0-1-57 0 0,0 0-50 0 0,0 1-43 0 0,0-1-36 0 0,2 2-636 0 0,3-1-838 0 0,2-2-1161 0 0</inkml:trace>
  <inkml:trace contextRef="#ctx0" brushRef="#br0" timeOffset="1653.89">1008 32 12464 0 0,'-14'0'281'0'0,"14"0"-275"0"0,0 0-1 0 0,0 0 1 0 0,0 0-1 0 0,0 0 1 0 0,0 0 0 0 0,0 0-1 0 0,0 0 1 0 0,0 0 0 0 0,0 0-1 0 0,0 0 1 0 0,-1 0 0 0 0,1 0-1 0 0,0 0 1 0 0,0 0 0 0 0,0 0-1 0 0,0 0 1 0 0,0 0-1 0 0,0 0 1 0 0,0 0 0 0 0,0 0-1 0 0,0 0 1 0 0,0 0 0 0 0,-1 0-1 0 0,1 0 1 0 0,0 0 0 0 0,0 0-1 0 0,0 0 1 0 0,0 0-1 0 0,0 0 1 0 0,0 0 0 0 0,0 0-1 0 0,0-1 1 0 0,0 1 0 0 0,0 0-1 0 0,0 0 1 0 0,0 0 0 0 0,0 0-1 0 0,0 0 1 0 0,0 0-1 0 0,0 0 1 0 0,0 0 0 0 0,0 0-1 0 0,0 0 1 0 0,0 0 0 0 0,0-1-1 0 0,0 1 1 0 0,0 0 0 0 0,0 0-1 0 0,0 0 1 0 0,0 0-1 0 0,0 0 1 0 0,0 0 0 0 0,0 0-1 0 0,0 0 1 0 0,0 0 0 0 0,0 0-1 0 0,0-1-5 0 0,0-9 343 0 0,0 7-143 0 0,0 3-96 0 0,-1 0-29 0 0,-1 0-43 0 0,-11 0-20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30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 5640 0 0,'-13'0'124'0'0,"10"0"17"0"0,1 0 12 0 0,-11 0-42 0 0,7 0-61 0 0,-2 0-47 0 0,-10 0 64 0 0,13 0-24 0 0,1 0 48 0 0,-1 0 41 0 0,0 0 36 0 0,-4 0 236 0 0,-13 0 676 0 0,16 0-785 0 0,-1 0-50 0 0,-1 0-43 0 0,4 0-147 0 0,0 0-35 0 0,-9 2 267 0 0,3 4-87 0 0,2-1-74 0 0,-11 4 178 0 0,6-2-117 0 0,8-5-122 0 0,5-2-51 0 0,-1 1-1 0 0,0-1 1 0 0,1 0-1 0 0,-1 1 1 0 0,0-1-1 0 0,1 0 1 0 0,-1 1-1 0 0,1-1 1 0 0,-1 0-1 0 0,1 1 1 0 0,-1-1 0 0 0,1 1-1 0 0,-1-1 1 0 0,1 1-1 0 0,-1 0 1 0 0,1-1-1 0 0,0 1 1 0 0,-1-1-1 0 0,1 1 1 0 0,0 0-1 0 0,-1-1 1 0 0,1 1-14 0 0,-2 4 43 0 0,0-2-14 0 0,0 0-1 0 0,0-1 0 0 0,0 1 0 0 0,0-1 1 0 0,0 0-1 0 0,-1 0 0 0 0,1 0 1 0 0,-1 0-1 0 0,1 0 0 0 0,-1 0 1 0 0,0 0-1 0 0,0-1 0 0 0,-1 1-28 0 0,0 0 59 0 0,0 1-1 0 0,0-1 0 0 0,0 1 1 0 0,0 0-1 0 0,-2 2-58 0 0,-25 31 426 0 0,23-24-325 0 0,0 0-41 0 0,0 2-38 0 0,0-1-1 0 0,1 2 1 0 0,-3 8-22 0 0,-13 42 155 0 0,18-53-116 0 0,4-8-33 0 0,1-1 1 0 0,-1 1 0 0 0,0-1-1 0 0,1 1 1 0 0,0-1-1 0 0,-1 1 1 0 0,1 0 0 0 0,1-1-1 0 0,-1 3-6 0 0,1 3 5 0 0,-1 70-5 0 0,0-76 0 0 0,0 1 0 0 0,0-1 0 0 0,1 0 0 0 0,-1 0 0 0 0,1 1 0 0 0,0-1 0 0 0,0 0 0 0 0,0 0 0 0 0,0 0 0 0 0,2 2 0 0 0,1 6 0 0 0,2 6 0 0 0,-5-13 0 0 0,0 0 0 0 0,0 0 0 0 0,1 0 0 0 0,-1-1 0 0 0,1 1 0 0 0,2 3 0 0 0,0-2 4 0 0,-2 0 0 0 0,1 0 0 0 0,-1 1 0 0 0,1-1 0 0 0,-1 3-4 0 0,-1-5 3 0 0,0 1 0 0 0,0-1-1 0 0,1 0 1 0 0,-1 0 0 0 0,1 0 0 0 0,-1 0-1 0 0,1 0 1 0 0,0 0 0 0 0,0-1-1 0 0,0 1 1 0 0,1-1 0 0 0,-1 1-1 0 0,0-1 1 0 0,1 0 0 0 0,0 0 0 0 0,1 1-3 0 0,10 7 21 0 0,0 0 0 0 0,-1 0 1 0 0,7 8-22 0 0,-18-17 2 0 0,-1 1 1 0 0,1-1-1 0 0,0 1 1 0 0,0-1 0 0 0,0 0-1 0 0,0 0 1 0 0,0 0-1 0 0,1 0 1 0 0,-1 0 0 0 0,0 0-1 0 0,0 0 1 0 0,1-1 0 0 0,-1 1-1 0 0,1-1-2 0 0,10 3 24 0 0,8 8 1 0 0,7-6 28 0 0,-12-1-48 0 0,-11-2 13 0 0,0 0 1 0 0,0-1 0 0 0,-1 0 0 0 0,1 0 0 0 0,0 0 0 0 0,0-1 0 0 0,0 0 0 0 0,0 0 0 0 0,0 0-1 0 0,0 0 1 0 0,4-2-19 0 0,23-8 82 0 0,-15 6-44 0 0,6-2-70 0 0,-3 0-97 0 0,-3 2-73 0 0,-3 4 67 0 0,5-1-31 0 0,13-12-96 0 0</inkml:trace>
  <inkml:trace contextRef="#ctx0" brushRef="#br0" timeOffset="338.96">806 253 6272 0 0,'0'0'141'0'0,"0"0"23"0"0,0 0 11 0 0,-2 0-29 0 0,1 0-144 0 0,1 0-1 0 0,0 0 0 0 0,-1 0 0 0 0,1 0 0 0 0,-1 0 0 0 0,1 0 0 0 0,-1 0 1 0 0,1 0-1 0 0,0 0 0 0 0,-1 1 0 0 0,1-1 0 0 0,-1 0 0 0 0,1 0 0 0 0,0 0 0 0 0,-1 0 1 0 0,1 1-1 0 0,0-1 0 0 0,-1 0 0 0 0,1 0 0 0 0,0 1 0 0 0,-1-1 0 0 0,1 0 0 0 0,0 0 1 0 0,-1 1-1 0 0,1-1 0 0 0,0 1 0 0 0,0-1 0 0 0,-1 0 0 0 0,1 1 0 0 0,0-1 1 0 0,0 1-2 0 0,-5 5-6 0 0,-6 1 54 0 0,2-3 50 0 0,3 4 56 0 0,0 5 163 0 0,3-11-196 0 0,-4 4 85 0 0,2 18 122 0 0,1-16-194 0 0,-2 5 113 0 0,-5 5 144 0 0,5-5-179 0 0,1 16 106 0 0,0-14-175 0 0,-1 3 38 0 0,4-1 33 0 0,2 41 283 0 0,2-40-335 0 0,5 1-53 0 0,-3-9-47 0 0,1 5 55 0 0,6 9 93 0 0,-7-15-106 0 0,-3-7-85 0 0,0 0 2 0 0,1-1 0 0 0,-1 1 0 0 0,0 0 0 0 0,1-1 0 0 0,-1 0 1 0 0,1 1-1 0 0,0-1 0 0 0,-1 0 0 0 0,1 0 0 0 0,0 0 0 0 0,0 0 1 0 0,0 0-1 0 0,1 0-21 0 0,0 1 33 0 0,0-1-1 0 0,0 1 1 0 0,0 0 0 0 0,0 0 0 0 0,-1 0 0 0 0,2 1-33 0 0,9 10 118 0 0,-10-11-27 0 0,1 0-40 0 0,5-3-14 0 0,-7 0-6 0 0,10 2 53 0 0,-9-1-48 0 0,1 1-1 0 0,-1-1 1 0 0,0 0-1 0 0,0 0 1 0 0,0 0-1 0 0,1-1 1 0 0,-1 1-1 0 0,0-1 1 0 0,0 0 0 0 0,1 0-36 0 0,37-23 433 0 0,-37 21-396 0 0,0 0 0 0 0,0 0 1 0 0,-1 0-1 0 0,1 0 0 0 0,-1 0 0 0 0,0-1 0 0 0,0 0 0 0 0,-1 1 1 0 0,3-5-38 0 0,0-2 89 0 0,-4 8-74 0 0,0-1-1 0 0,0 1 1 0 0,0 0 0 0 0,0 0-1 0 0,1 0 1 0 0,-1 0 0 0 0,1 0-1 0 0,0 0 1 0 0,-1 0-15 0 0,1 0 6 0 0,-1 1 0 0 0,0 0 1 0 0,0 0-1 0 0,1 0 1 0 0,-1 0-1 0 0,0 0 0 0 0,0-1 1 0 0,0 1-1 0 0,-1 0 1 0 0,1-1-1 0 0,0 1 0 0 0,0-1 1 0 0,-1 1-1 0 0,1-1 0 0 0,-1 1 1 0 0,0-1-1 0 0,1 0 1 0 0,-1 1-1 0 0,0-1 0 0 0,0 1 1 0 0,0-1-1 0 0,0 0 1 0 0,0 1-7 0 0,0-3 8 0 0,1 0 1 0 0,-1 0-1 0 0,1 0 1 0 0,0 0-1 0 0,0 0 1 0 0,0 0-1 0 0,1 0 1 0 0,-1 1-1 0 0,1-1 1 0 0,1-2-9 0 0,1-12 59 0 0,-3 12-47 0 0,-1-1 1 0 0,-1 1-1 0 0,1 0 1 0 0,-1 1-1 0 0,0-1 0 0 0,-1-1-12 0 0,-4-7 7 0 0,-5-6-57 0 0,2 5 17 0 0,4 4-63 0 0,0 2-38 0 0,-12-21-400 0 0,10 19 353 0 0,1 4-22 0 0,2 3-39 0 0,1 1-76 0 0,2 2 106 0 0,-1 0-41 0 0,1 1-38 0 0,-1-1-40 0 0,-1 0-433 0 0,-1 1-290 0 0,-1 0-684 0 0,4 0 1651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38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403 17 5848 0 0,'0'0'168'0'0,"-2"0"-3"0"0,-12-3-130 0 0,6-2-32 0 0,-4-1 0 0 0,7 4 35 0 0,-1 2 35 0 0,1 0 119 0 0,0 0 36 0 0,-5 0 311 0 0,1 0 64 0 0,-14 0 869 0 0,16 0-1062 0 0,0 0-44 0 0,-1 0-53 0 0,1 0-77 0 0,0 0-93 0 0,0 0-106 0 0,0 1 170 0 0,1 1-40 0 0,-4 3 78 0 0,2 0-102 0 0,-3 0 46 0 0,9-4-150 0 0,0 0 0 0 0,-1 0 0 0 0,1 0 1 0 0,0 0-1 0 0,0 1 0 0 0,0-1 0 0 0,0 1 0 0 0,0 0 1 0 0,0 0-40 0 0,-10 9 188 0 0,0-1-48 0 0,-3 1-21 0 0,-6 4 0 0 0,14-10-58 0 0,0 0-1 0 0,1 1 1 0 0,-1 0-1 0 0,1 0 0 0 0,1 0 1 0 0,-3 5-61 0 0,-27 41 273 0 0,18-26-150 0 0,5-8-32 0 0,9-16-76 0 0,1 1-1 0 0,0 0 0 0 0,0 0 0 0 0,0 0 1 0 0,1 0-1 0 0,-1 0 0 0 0,0 2-14 0 0,1-1 21 0 0,0-1-1 0 0,1 1 1 0 0,-1-1-1 0 0,1 1 1 0 0,0-1 0 0 0,0 2-21 0 0,0-5 0 0 0,0 4 20 0 0,0 0 0 0 0,0-1 0 0 0,-1 1 1 0 0,1 0-1 0 0,-2 3-20 0 0,-1 2 31 0 0,3-8-26 0 0,-1-1 0 0 0,1 1 1 0 0,0 0-1 0 0,-1 0 0 0 0,1 0 0 0 0,0 0 0 0 0,0 0 0 0 0,0 0 0 0 0,0 0 0 0 0,-1 0 0 0 0,1 0 0 0 0,0 0 1 0 0,1-1-1 0 0,-1 1 0 0 0,0 0 0 0 0,0 0 0 0 0,0 0 0 0 0,1 0 0 0 0,-1 0 0 0 0,0 0 0 0 0,1 0 1 0 0,-1 0-1 0 0,1-1 0 0 0,-1 1 0 0 0,1 0 0 0 0,-1 0 0 0 0,1 0-5 0 0,-1-1 2 0 0,1 3 13 0 0,0 0 0 0 0,-1-1 0 0 0,1 1 0 0 0,-1 0 0 0 0,0 0 0 0 0,0-1 0 0 0,0 1 0 0 0,0 0 0 0 0,0 0 0 0 0,-1 0-15 0 0,0 15 62 0 0,1-18-60 0 0,0 1-1 0 0,0 0 1 0 0,1 0 0 0 0,-1 0 0 0 0,0-1 0 0 0,0 1 0 0 0,0 0 0 0 0,1 0-1 0 0,-1-1 1 0 0,0 1 0 0 0,1 0 0 0 0,-1-1 0 0 0,0 1 0 0 0,1 0 0 0 0,-1 0-2 0 0,29 15 148 0 0,-27-16-140 0 0,-1 1 1 0 0,0-1-1 0 0,1 0 1 0 0,-1 1 0 0 0,1-1-1 0 0,-1 0 1 0 0,0 0-1 0 0,1 0 1 0 0,-1 0-1 0 0,1 0-8 0 0,17 3 87 0 0,-11 1-55 0 0,-6-3-23 0 0,1 1 0 0 0,-1-1 0 0 0,1 0 0 0 0,-1 0 0 0 0,1 0 0 0 0,-1-1 0 0 0,2 1-9 0 0,-3-1 8 0 0,1 0-1 0 0,0 0 1 0 0,-1 0 0 0 0,1 0 0 0 0,0 0 0 0 0,-1 0-1 0 0,1 0 1 0 0,0-1 0 0 0,-1 1 0 0 0,1-1-8 0 0,8-3 32 0 0,9-3 18 0 0,-1 5 15 0 0,-13 2-52 0 0,0 0-1 0 0,-1-1 1 0 0,1 1 0 0 0,0-1 0 0 0,-1 0 0 0 0,1 0 0 0 0,-1-1 0 0 0,1 0 0 0 0,-1 1 0 0 0,1-1 0 0 0,2-3-13 0 0,28-13 84 0 0,-27 15-57 0 0,0-1 0 0 0,-1 0 0 0 0,0 0 0 0 0,4-3-27 0 0,-9 5 5 0 0,0 0 0 0 0,0 0 0 0 0,0 0 0 0 0,0 0 0 0 0,0 0 0 0 0,0-1-1 0 0,-1 1 1 0 0,1 0 0 0 0,0-2-5 0 0,7-19 49 0 0,0 2-34 0 0,-3 12 1 0 0,2-5-33 0 0,-6 0-87 0 0,1-9-58 0 0,7 1-69 0 0,-6 8 40 0 0,-5-8-11 0 0,1 13 97 0 0,-1-1-46 0 0,1 8 110 0 0,0 0 0 0 0,0 0 1 0 0,0 0-1 0 0,0 0 0 0 0,0 0 1 0 0,1 0-1 0 0,-1 0 1 0 0,0 0-1 0 0,1 0 0 0 0,-1 0 1 0 0,1 0 40 0 0,4-6-146 0 0,-4 7 119 0 0,0-1-1 0 0,0 1 0 0 0,0 0 0 0 0,0-1 0 0 0,-1 1 0 0 0,1-1 1 0 0,0 0-1 0 0,-1 1 0 0 0,0-1 0 0 0,1 1 0 0 0,-1-1 1 0 0,0 0-1 0 0,0 1 0 0 0,0-1 28 0 0,0-3-35 0 0,0 0-39 0 0,0-23-478 0 0,2 24 472 0 0,-1 1 40 0 0,2 0-35 0 0,1 1 74 0 0,-1 0-1 0 0,-1 0-98 0 0,-1-1-96 0 0,-1 1 49 0 0,0 0-40 0 0,0 15 134 0 0,0 3 42 0 0,3 2 0 0 0,0-7-5 0 0,10 23-21 0 0,-8-26 37 0 0,-4-6 0 0 0,-1-1 0 0 0,1 0 0 0 0,0 1 0 0 0,0-1 0 0 0,0 1 0 0 0,-1-1 0 0 0,1 1 0 0 0,-1 0 0 0 0,1-1 0 0 0,-1 1 0 0 0,0-1 0 0 0,1 1 0 0 0,-1 0 0 0 0,0 0 0 0 0,0 0 2 0 0,0 0 1 0 0,0 0 0 0 0,1 0 0 0 0,-1 0 0 0 0,1-1 0 0 0,-1 1 0 0 0,1 0-1 0 0,0 0 1 0 0,0 0 0 0 0,0 0 0 0 0,0-1 0 0 0,0 2-3 0 0,0-2 3 0 0,0 0 1 0 0,0 1-1 0 0,0-1 0 0 0,-1 1 1 0 0,1-1-1 0 0,0 1 0 0 0,-1-1 1 0 0,1 1-1 0 0,-1 0 1 0 0,0-1-1 0 0,0 1 0 0 0,1-1-3 0 0,1 5 43 0 0,9 4-22 0 0,-7-3 29 0 0,-5-5-48 0 0,1-2-2 0 0,0 0 0 0 0,0 0 0 0 0,-1 0 0 0 0,1 0 0 0 0,0 0 0 0 0,0 0 0 0 0,0 0 0 0 0,0 1 0 0 0,0-1 0 0 0,0 0 0 0 0,0 0 0 0 0,-1 0 0 0 0,1 0 1 0 0,0 0-1 0 0,0 0 0 0 0,0 1 0 0 0,0-1 0 0 0,0 0 0 0 0,0 0 0 0 0,0 0 0 0 0,0 0 0 0 0,0 0 0 0 0,0 1 0 0 0,0-1 0 0 0,0 0 0 0 0,0 0 0 0 0,0 0 0 0 0,0 0 0 0 0,0 1 0 0 0,0-1 0 0 0,0 0 0 0 0,0 0 0 0 0,0 0 0 0 0,0 0 0 0 0,0 0 0 0 0,0 1 0 0 0,0-1 0 0 0,0 0 0 0 0,0 0 0 0 0,0 0 0 0 0,1 0 0 0 0,-1 0 0 0 0,5 9 38 0 0,9 5 49 0 0,-4-3-59 0 0,-7-9 52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39.3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8464 0 0,'0'0'190'0'0,"0"3"28"0"0,0 3-28 0 0,0 1-52 0 0,0 0-44 0 0,0 0-37 0 0,0 6-26 0 0,0 18-92 0 0,0-22 86 0 0,0 0 55 0 0,0-7 54 0 0,2 1 154 0 0,4 4-47 0 0,-3 0 63 0 0,-2-3-149 0 0,0 0 1 0 0,0 0-1 0 0,0-1 0 0 0,-1 1 0 0 0,0 0 0 0 0,0 0 1 0 0,0 0-156 0 0,2 7 311 0 0,4 2 15 0 0,0-1-21 0 0,-4-1-31 0 0,-2-8-63 0 0,0 0-100 0 0,0 0-69 0 0,0 3-24 0 0,0-2 65 0 0,0-2 39 0 0,0 0 76 0 0,0 1 120 0 0,0-2-111 0 0,0 0 36 0 0,0 0 39 0 0,0 0 42 0 0,0 0 45 0 0,0 0 47 0 0,3-1-298 0 0,-3 0-115 0 0,1 0 0 0 0,-1 0-1 0 0,0 0 1 0 0,1 0-1 0 0,-1 0 1 0 0,1 0 0 0 0,-1 0-1 0 0,1 0 1 0 0,-1 0 0 0 0,1 0-1 0 0,-1 0 1 0 0,0 0 0 0 0,1-1-1 0 0,-1 1 1 0 0,1 0 0 0 0,-1 0-1 0 0,0 0 1 0 0,1-1 0 0 0,-1 1-1 0 0,0 0 1 0 0,1 0 0 0 0,-1-1-1 0 0,0 1 1 0 0,1 0 0 0 0,-1-1-1 0 0,0 1 1 0 0,1 0 0 0 0,-1-1-1 0 0,0 1 1 0 0,0-1 0 0 0,0 1-1 0 0,1 0 1 0 0,-1-1 0 0 0,0 1-1 0 0,0-1 1 0 0,0 1 0 0 0,0 0-1 0 0,0-1 1 0 0,0 1 0 0 0,0-1-1 0 0,0 1 1 0 0,0-1 0 0 0,0 1-1 0 0,0-1 1 0 0,0 1 0 0 0,0 0-1 0 0,0-1-2 0 0,0-1 4 0 0,0 0 0 0 0,0 1 0 0 0,0-1 0 0 0,0 0 0 0 0,1 0 0 0 0,-1 0 0 0 0,1 1 0 0 0,-1-1 1 0 0,2-1-5 0 0,2-5 30 0 0,7-18 34 0 0,-9 21-49 0 0,0-1 0 0 0,0 0 1 0 0,0 0 0 0 0,0 0-1 0 0,1 0 1 0 0,0 0 0 0 0,0 1-1 0 0,1 0 1 0 0,2-4-16 0 0,89-86 14 0 0,-93 93-14 0 0,-1 1 0 0 0,1-1 0 0 0,0 1 0 0 0,0 0 0 0 0,0 0 1 0 0,0-1-1 0 0,0 1 0 0 0,0 1 0 0 0,0-1 0 0 0,1 0 1 0 0,-1 0-1 0 0,0 1 0 0 0,2-1 0 0 0,30 0-21 0 0,-19 1-20 0 0,-13 1 40 0 0,1-1 0 0 0,0 1 0 0 0,-1-1 0 0 0,1 1 0 0 0,-1 0 0 0 0,1 0 0 0 0,-1 0 0 0 0,0 1 0 0 0,1-1 0 0 0,-1 0 0 0 0,0 1 0 0 0,0 0 0 0 0,0-1 0 0 0,0 1 1 0 0,1 1 1 0 0,1 1-1 0 0,-1-1 0 0 0,0 1 0 0 0,0-1 0 0 0,0 1 0 0 0,0 0 1 0 0,0 2-1 0 0,0-2-1 0 0,-3-3 0 0 0,0 0 1 0 0,0-1 0 0 0,1 1 0 0 0,-1 0-1 0 0,0-1 1 0 0,1 1 0 0 0,-1-1-1 0 0,0 1 1 0 0,1 0 0 0 0,-1-1 0 0 0,1 1-1 0 0,-1-1 1 0 0,1 0 0 0 0,-1 1-1 0 0,1-1 1 0 0,0 1 0 0 0,-1-1 0 0 0,1 0-1 0 0,-1 1 1 0 0,1-1 0 0 0,0 0-1 0 0,0 1 1 0 0,4 1-8 0 0,-4-1 4 0 0,0 0 0 0 0,0 0 0 0 0,0 0 0 0 0,1 0 0 0 0,-1 0 0 0 0,0 0 0 0 0,0 0 0 0 0,-1 1 0 0 0,1-1 0 0 0,0 0 0 0 0,0 1 0 0 0,-1-1 1 0 0,1 1-1 0 0,0-1 0 0 0,-1 0 0 0 0,0 1 0 0 0,1-1 0 0 0,-1 1 0 0 0,0 0 0 0 0,0-1 0 0 0,0 2 4 0 0,3 9-15 0 0,3 2-41 0 0,2-1 38 0 0,2 5 47 0 0,-9-16-19 0 0,0 0-1 0 0,0 0 1 0 0,-1 1-1 0 0,1-1 0 0 0,-1 0 1 0 0,1 0-1 0 0,-1 0 1 0 0,0 2-10 0 0,-1 12 10 0 0,1-12-10 0 0,-1 1 0 0 0,1-1 0 0 0,0 0 0 0 0,0 1 0 0 0,0-1 0 0 0,1 0 0 0 0,0 1 0 0 0,-1-1 1 0 0,3 4-1 0 0,1 0 0 0 0,-3-7 0 0 0,0 1 0 0 0,0-1 0 0 0,0 0 0 0 0,0 1 0 0 0,0 0 0 0 0,-1-1 0 0 0,1 1 0 0 0,-1-1 0 0 0,1 1 0 0 0,-1-1 0 0 0,0 1 0 0 0,1 0 0 0 0,-1-1 0 0 0,0 1 0 0 0,0 4-16 0 0,3 0 69 0 0,-2-5-56 0 0,1 1-49 0 0,0-1-70 0 0,-1 0-51 0 0,1 0-77 0 0,-1 1-92 0 0,0-1-104 0 0,0 1-118 0 0,-1-1 234 0 0,1 1-34 0 0,-1-1-36 0 0,0 0-37 0 0,0 1-40 0 0,1 0-40 0 0,-1 4-1425 0 0,0 4-1100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40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33 6272 0 0,'0'0'141'0'0,"0"0"23"0"0,0 0 11 0 0,0 0-55 0 0,0 0 2 0 0,0 0 57 0 0,0 0 164 0 0,0 0 297 0 0,0 0 28 0 0,0 0-38 0 0,0 0-428 0 0,0 2 55 0 0,0 7 228 0 0,-1 0-83 0 0,0 2-1 0 0,1 0-99 0 0,1 0-82 0 0,2-1-63 0 0,2-2-30 0 0,1 2 64 0 0,-3 6 60 0 0,-3 4-7 0 0,0 35 517 0 0,0-38-581 0 0,0-1-72 0 0,0-15-89 0 0,0 1-1 0 0,0-1 0 0 0,0 1 0 0 0,1 0 1 0 0,-1-1-1 0 0,0 1 0 0 0,1-1 1 0 0,-1 1-1 0 0,1-1 0 0 0,0 1 0 0 0,0-1 1 0 0,-1 0-1 0 0,1 1-18 0 0,6 11 112 0 0,-6 4-16 0 0,-1-1 4 0 0,4-4 4 0 0,1-4-35 0 0,-4-7-54 0 0,0 0 1 0 0,0 1 0 0 0,0-1-1 0 0,-1 1 1 0 0,1-1 0 0 0,0 1-1 0 0,-1-1 1 0 0,1 1-1 0 0,-1 0 1 0 0,0-1 0 0 0,1 1-1 0 0,-1 0 1 0 0,0-1 0 0 0,0 1-16 0 0,0 0 167 0 0,0 1-98 0 0,0-1-70 0 0,0-1-38 0 0,0 5-175 0 0,0-3 171 0 0,0-1 89 0 0,0 0 23 0 0,0-1 39 0 0,0 0 26 0 0,0 0 37 0 0,0 1 44 0 0,0-1 45 0 0,0 0 50 0 0,0 0 54 0 0,0 0 57 0 0,0 1 61 0 0,3-2-322 0 0,-3 0-153 0 0,1 0-1 0 0,-1 0 0 0 0,1 0 1 0 0,-1-1-1 0 0,1 1 0 0 0,-1 0 1 0 0,0 0-1 0 0,1 0 0 0 0,-1 0 1 0 0,1-1-1 0 0,-1 1 0 0 0,1 0 1 0 0,-1 0-1 0 0,0-1 0 0 0,1 1 1 0 0,-1 0-1 0 0,0 0 0 0 0,1-1 1 0 0,-1 1-1 0 0,0-1 0 0 0,1 1 1 0 0,-1 0-1 0 0,0-1 0 0 0,0 1-5 0 0,5-15 78 0 0,-5-25-9 0 0,-1 22-14 0 0,0-5-47 0 0,1 16 0 0 0,-1 0 0 0 0,1 1 0 0 0,1-1-1 0 0,-1 0 1 0 0,1 1 0 0 0,0-1-1 0 0,1 1-8 0 0,3-10 12 0 0,-3 13-12 0 0,-1 0 0 0 0,0-1 0 0 0,0 1 0 0 0,0 0 0 0 0,0-1 0 0 0,-1 1 0 0 0,0-1 0 0 0,1 0 0 0 0,-1 1 0 0 0,0-1 3 0 0,0 0 0 0 0,0 1-1 0 0,1-1 1 0 0,0 1 0 0 0,-1-1-1 0 0,1 1 1 0 0,0 0-1 0 0,1-1 1 0 0,-1 1-3 0 0,5-12 30 0 0,-3 2-21 0 0,-3 10-9 0 0,1 1 0 0 0,-1 0 0 0 0,1-1 0 0 0,0 1 0 0 0,0 0 1 0 0,-1 0-1 0 0,1 0 0 0 0,1 0 0 0 0,-1 0 0 0 0,0 0 0 0 0,0 0 0 0 0,1 0 0 0 0,-1 0 0 0 0,1 0 0 0 0,11-14 0 0 0,-10 11 0 0 0,-3 5-1 0 0,0-1 1 0 0,1 0 0 0 0,-1 1 0 0 0,0-1-1 0 0,0 0 1 0 0,1 1 0 0 0,-1-1 0 0 0,1 1-1 0 0,-1-1 1 0 0,1 1 0 0 0,-1-1 0 0 0,1 1-1 0 0,-1-1 1 0 0,1 1 0 0 0,-1-1 0 0 0,1 1-1 0 0,-1 0 1 0 0,1-1 0 0 0,0 1-1 0 0,-1 0 1 0 0,1 0 0 0 0,0-1 0 0 0,4-1-8 0 0,24-14-130 0 0,-25 9 100 0 0,-4 7 36 0 0,1 0 1 0 0,-1-1 0 0 0,0 1 0 0 0,0-1 0 0 0,1 1-1 0 0,-1-1 1 0 0,0 1 0 0 0,1 0 0 0 0,-1-1 0 0 0,0 1-1 0 0,1 0 1 0 0,-1-1 0 0 0,1 1 0 0 0,-1 0 0 0 0,0 0-1 0 0,1-1 1 0 0,-1 1 0 0 0,1 0 0 0 0,-1 0 0 0 0,1 0-1 0 0,-1 0 1 0 0,1 0 0 0 0,-1-1 0 0 0,1 1 0 0 0,-1 0-1 0 0,1 0 1 0 0,-1 0 0 0 0,1 0 0 0 0,-1 0 0 0 0,1 1-1 0 0,-1-1 1 0 0,1 0 1 0 0,1 0-4 0 0,-1 0 0 0 0,1 0 0 0 0,-1 0-1 0 0,1 0 1 0 0,-1 0 0 0 0,1 0 0 0 0,-1 0 0 0 0,1 1 0 0 0,-1-1-1 0 0,0 1 1 0 0,1-1 0 0 0,-1 1 0 0 0,1 0 0 0 0,-1-1 0 0 0,0 1-1 0 0,1 0 5 0 0,20 11-77 0 0,-19-10 70 0 0,0 0-1 0 0,-1 0 1 0 0,1 0-1 0 0,-1 0 1 0 0,1 0-1 0 0,-1 1 1 0 0,0-1-1 0 0,0 1 1 0 0,0-1-1 0 0,-1 1 1 0 0,1 0-1 0 0,-1 0 1 0 0,1 1 7 0 0,0 0-7 0 0,1 0 0 0 0,-1 0 1 0 0,1 0-1 0 0,0 0 0 0 0,2 2 7 0 0,-3-3-6 0 0,1 0 0 0 0,-1 0 0 0 0,0 0 0 0 0,0 0 0 0 0,0 1 0 0 0,1 0 6 0 0,-2 0-6 0 0,1-1 0 0 0,0 1 0 0 0,0-1 0 0 0,1 0 0 0 0,-1 0 0 0 0,1 1 6 0 0,5 3 0 0 0,-6-5 0 0 0,0 0 0 0 0,1 0 0 0 0,-1 0 0 0 0,0 0 0 0 0,0 1 0 0 0,0-1 0 0 0,-1 1 0 0 0,1-1 0 0 0,-1 1 0 0 0,1 1 0 0 0,1 8 1 0 0,-3-11 1 0 0,0 0 0 0 0,0 0 0 0 0,0 0 0 0 0,1 0 0 0 0,-1-1 0 0 0,0 1 0 0 0,1 0 0 0 0,-1 0 0 0 0,0 0 0 0 0,1 0 0 0 0,-1 0 0 0 0,1-1-1 0 0,0 1 1 0 0,-1 0 0 0 0,1 0 0 0 0,-1-1 0 0 0,1 1 0 0 0,0 0 0 0 0,0-1 0 0 0,-1 1 0 0 0,1-1 0 0 0,0 1 0 0 0,0-1 0 0 0,0 1 0 0 0,0-1 0 0 0,-1 0 0 0 0,2 1-2 0 0,1 1 1 0 0,-1 1 0 0 0,1 0 0 0 0,0 0 0 0 0,-1 0 0 0 0,0 0 0 0 0,0 1 0 0 0,0-1 0 0 0,0 1 0 0 0,0-1 0 0 0,0 4-1 0 0,2-1 0 0 0,-2-2 1 0 0,-1 3-2 0 0,-2 11 13 0 0,1-15 50 0 0,0-3 14 0 0,3-3-20 0 0,-2 2-55 0 0,0 0 1 0 0,1-1 0 0 0,-1 1-1 0 0,0 0 1 0 0,0-1-1 0 0,0 0 1 0 0,0 1 0 0 0,-1-1-1 0 0,1 1 1 0 0,0-1-1 0 0,-1 0 1 0 0,1 0 0 0 0,-1 1-1 0 0,1-1 1 0 0,-1-1-2 0 0,3-2 53 0 0,7-9-21 0 0,-7-1 16 0 0,-3 12-46 0 0,0-1-1 0 0,1 1 1 0 0,-1 0 0 0 0,1 0-1 0 0,0-1 1 0 0,0 1 0 0 0,0 0-1 0 0,0 0 1 0 0,2-2-2 0 0,1-6 9 0 0,5-10 38 0 0,-2 5-41 0 0,-4 4-6 0 0,-2 8 0 0 0,0 0 0 0 0,1 0 0 0 0,-1 0 0 0 0,1 0 0 0 0,-1 0 0 0 0,1 1 0 0 0,1-1 0 0 0,-1 0 0 0 0,11-17-16 0 0,8-18 16 0 0,-19 37-10 0 0,-1 0 0 0 0,1 0-1 0 0,0 0 1 0 0,0 1 0 0 0,0-1-1 0 0,-1 1 1 0 0,1-1 0 0 0,1 1-1 0 0,-1 0 1 0 0,0 0 0 0 0,0 0-1 0 0,1-1 11 0 0,13-7-37 0 0,-9 5-47 0 0,2 5 79 0 0,-6-1-9 0 0,13 3-66 0 0,12 12-32 0 0,-22-1 48 0 0,20 17-32 0 0,-6 15 80 0 0,7 32 16 0 0,-11-41 0 0 0,-11-14 0 0 0,-2-18 0 0 0,-2-6 0 0 0,1 4 0 0 0,8 24 0 0 0,-9-24 0 0 0,0-1 0 0 0,0 0 0 0 0,1 0 0 0 0,-1 0 0 0 0,0 0 0 0 0,1 0 0 0 0,0 0 0 0 0,-1-1 0 0 0,2 2 0 0 0,8 11 0 0 0,-8-10 39 0 0,2 6-39 0 0,0-1-83 0 0,2 1-92 0 0,8 1-151 0 0,0-8 8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41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0 7344 0 0,'0'0'216'0'0,"-2"0"-11"0"0,-4 1-168 0 0,-1 2 115 0 0,-1 1 143 0 0,-4 6 281 0 0,1 1 17 0 0,4-3-266 0 0,3-3-137 0 0,1 1-103 0 0,-2 4 202 0 0,1-1-76 0 0,-5 3 37 0 0,-6 3 55 0 0,2 0-41 0 0,3 1-57 0 0,3-1-73 0 0,-1 6 104 0 0,-3 4-25 0 0,-2 8 29 0 0,10-17-79 0 0,3-3-62 0 0,0-12-88 0 0,0 1-1 0 0,0-1 1 0 0,0 0-1 0 0,0 0 1 0 0,0 1-1 0 0,0-1 1 0 0,0 0-1 0 0,-1 1 1 0 0,1-1-1 0 0,-1 1-12 0 0,-9 9 186 0 0,9-9-169 0 0,1 0 0 0 0,-1 0 0 0 0,1 0 0 0 0,0 0 0 0 0,0 0 0 0 0,0 0 0 0 0,0 1 0 0 0,0-1 0 0 0,1 0 0 0 0,-1 0 0 0 0,1 0 0 0 0,-1 0 0 0 0,1 0 0 0 0,0 0 0 0 0,0 0 0 0 0,1 1-17 0 0,9 19 188 0 0,4-4 93 0 0,-4-9-140 0 0,-9-8-121 0 0,-1-1 0 0 0,1 1 0 0 0,-1-1-1 0 0,1 1 1 0 0,-1-1 0 0 0,1 0-1 0 0,-1 1 1 0 0,1-1 0 0 0,-1 0 0 0 0,2 0-20 0 0,-1 0 22 0 0,0 0-1 0 0,-1 1 1 0 0,1-1 0 0 0,0 1 0 0 0,0-1 0 0 0,-1 1 0 0 0,1-1 0 0 0,0 1 0 0 0,-1 0 0 0 0,2 0-22 0 0,9 4 138 0 0,-1-10 14 0 0,-9 4-126 0 0,0 1 1 0 0,-1-1 0 0 0,1 0-1 0 0,0 0 1 0 0,-1 1 0 0 0,1-1-1 0 0,0 1 1 0 0,-1 0 0 0 0,1-1 0 0 0,1 1-27 0 0,4 0 99 0 0,-5 1-67 0 0,1-1 1 0 0,-1 0-1 0 0,0 0 1 0 0,0 0-1 0 0,0-1 1 0 0,0 1-1 0 0,0 0 1 0 0,1-1-1 0 0,-1 1 1 0 0,1-1-33 0 0,4-3 75 0 0,22-13 236 0 0,-21 9-201 0 0,-5 3-67 0 0,-3 4-34 0 0,0 0-1 0 0,1 1 1 0 0,-1-1-1 0 0,0 0 1 0 0,0 1-1 0 0,1-1 1 0 0,-1 1-1 0 0,1-1 1 0 0,-1 1-1 0 0,1-1 1 0 0,-1 1-1 0 0,1-1 1 0 0,-1 1-1 0 0,1-1 1 0 0,-1 1-1 0 0,1-1 1 0 0,-1 1-1 0 0,1 0 1 0 0,0-1-1 0 0,-1 1 1 0 0,1 0-1 0 0,0 0-8 0 0,4-3 24 0 0,-4 2-15 0 0,1 1 0 0 0,-1-1-1 0 0,1 0 1 0 0,-1 0 0 0 0,1-1 0 0 0,-1 1-1 0 0,0 0 1 0 0,0 0 0 0 0,2-2-9 0 0,-2 0 10 0 0,1 0 0 0 0,0 0 0 0 0,-1 0 0 0 0,0 0 0 0 0,0 0 0 0 0,0 0 0 0 0,0 0-10 0 0,8-21 99 0 0,-4 16-63 0 0,-4 6-28 0 0,0 1 0 0 0,0 0-1 0 0,0-1 1 0 0,-1 1 0 0 0,1-1 0 0 0,0 0 0 0 0,-1 1 0 0 0,1-1-1 0 0,-1 1 1 0 0,0-1 0 0 0,1 0 0 0 0,-1 1 0 0 0,0-1 0 0 0,0 0-8 0 0,0-18 77 0 0,0-5-23 0 0,0 24-50 0 0,0-1-1 0 0,0 0 0 0 0,0 1 0 0 0,0-1 1 0 0,-1 0-1 0 0,1 1 0 0 0,0-1 0 0 0,-1 0 0 0 0,0 1 1 0 0,1-1-1 0 0,-1 1 0 0 0,0-1 0 0 0,0 1 0 0 0,0-1-3 0 0,-5-10 34 0 0,1-15-7 0 0,-2 14 9 0 0,6 12-34 0 0,1-1 0 0 0,-1 1 1 0 0,0 0-1 0 0,0-1 1 0 0,1 1-1 0 0,-1-1 0 0 0,1 1 1 0 0,0-1-1 0 0,-1 1 0 0 0,1-1 1 0 0,0 0-1 0 0,0 1 0 0 0,0-1-2 0 0,-2-9-38 0 0,1 8 38 0 0,0 1 0 0 0,-1 0 1 0 0,1 0-1 0 0,0 0 0 0 0,-1-1 1 0 0,0 2-1 0 0,1-1 0 0 0,-2-1 0 0 0,-3-4-31 0 0,1 0-49 0 0,1-1-68 0 0,3-2-90 0 0,1 9 111 0 0,0 0 63 0 0,0-1 56 0 0,0-1 90 0 0,0 2-79 0 0,0 0-57 0 0,0 0-85 0 0,0 0-79 0 0,0-1-108 0 0,0 2 116 0 0,0-1-35 0 0,0 0-36 0 0,0 0-40 0 0,0 1-37 0 0,0 0-50 0 0,0 0-46 0 0,0 0-39 0 0,0 0-142 0 0,0 0-40 0 0,0 0-172 0 0,0 0-465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41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301 521 7312 0 0,'-3'0'165'0'0,"-4"-2"-110"0"0,2-4 168 0 0,4-4 16 0 0,1 2-155 0 0,0 2-90 0 0,0 5 5 0 0,0 1 1 0 0,0-1 0 0 0,0 0-1 0 0,0 0 1 0 0,0 1 0 0 0,0-1-1 0 0,-1 0 1 0 0,1 0-1 0 0,0 1 1 0 0,0-1 0 0 0,-1 0-1 0 0,1 1 1 0 0,0-1 0 0 0,-1 0-1 0 0,1 1 1 0 0,-1-1 0 0 0,1 1-1 0 0,-1-1 1 0 0,1 0-1 0 0,-1 1 1 0 0,1-1 0 0 0,-1 1-1 0 0,1-1 1 0 0,-1 1 0 0 0,0 0 0 0 0,-4-5 19 0 0,3-3 73 0 0,2 6 75 0 0,-3 2 194 0 0,-3-1-21 0 0,0-1-37 0 0,-2-3 98 0 0,2-1-42 0 0,4 5 3 0 0,0 0-98 0 0,0 0-84 0 0,0 1-66 0 0,-1 0-30 0 0,-2 2-66 0 0,4-1 28 0 0,0-1 53 0 0,-12 11 314 0 0,12-11-398 0 0,1 0 0 0 0,0 1 1 0 0,0-1-1 0 0,-1 0 0 0 0,1 0 0 0 0,0 0 0 0 0,0 1 0 0 0,-1-1 1 0 0,1 0-1 0 0,0 0 0 0 0,0 0 0 0 0,-1 0 0 0 0,1 0 0 0 0,0 1 1 0 0,-1-1-1 0 0,1 0 0 0 0,0 0 0 0 0,-1 0 0 0 0,1 0 1 0 0,0 0-1 0 0,-1 0 0 0 0,1 0 0 0 0,0 0 0 0 0,-1 0 0 0 0,1 0 1 0 0,0 0-16 0 0,-3-1 52 0 0,1 1 0 0 0,-1 1 1 0 0,1-1-1 0 0,-1 0 1 0 0,1 1-1 0 0,-1-1 0 0 0,0 1-52 0 0,-8 12 260 0 0,-5-1-107 0 0,-10 8 108 0 0,7-3-32 0 0,11-9-92 0 0,-1 0 0 0 0,1 1-1 0 0,1-1 1 0 0,-5 8-137 0 0,1-1 128 0 0,-13 22 117 0 0,22-34-216 0 0,0 1 0 0 0,0-1 0 0 0,1 1 0 0 0,0 0 0 0 0,0 0 0 0 0,0 0 0 0 0,0 0 0 0 0,0-1 0 0 0,1 1 1 0 0,0 1-30 0 0,0-2 18 0 0,-1 1 1 0 0,1-1-1 0 0,0 0 1 0 0,-1 0-1 0 0,0 0 1 0 0,0 0-1 0 0,0 2-18 0 0,-7 13 23 0 0,7-16-20 0 0,0 0 0 0 0,1 0 1 0 0,-1-1-1 0 0,1 1 0 0 0,0 0 1 0 0,-1 0-1 0 0,1 0 0 0 0,0 0 1 0 0,0 0-1 0 0,0 0 0 0 0,1 0 1 0 0,-1 0-1 0 0,0 0 0 0 0,1 0 1 0 0,-1 0-1 0 0,2 1-3 0 0,8 23 24 0 0,-4-11 27 0 0,-5-12-47 0 0,0-1-1 0 0,0 1 1 0 0,1-1 0 0 0,-1 0-1 0 0,1 1 1 0 0,0-1-1 0 0,0 0 1 0 0,0 0-4 0 0,6 6 54 0 0,1 1 39 0 0,-6-7-70 0 0,0 0 1 0 0,1 0-1 0 0,-1 0 1 0 0,1-1-1 0 0,0 1 1 0 0,-1-1-1 0 0,1 0 1 0 0,0 0-1 0 0,0-1 1 0 0,-1 1-1 0 0,1-1 1 0 0,0 1-1 0 0,0-1 1 0 0,0-1-1 0 0,1 1-23 0 0,11-4 64 0 0,0-6 0 0 0,4-1-3 0 0,-6 5-48 0 0,-1 3 8 0 0,-11 3-18 0 0,1-1 0 0 0,-1 1 1 0 0,0-1-1 0 0,1 0 0 0 0,-1 1 0 0 0,0-1 0 0 0,0 0 0 0 0,0 0 0 0 0,0-1 0 0 0,0 1 0 0 0,0 0 0 0 0,0-1 0 0 0,0 1 0 0 0,0-1-3 0 0,14-14 27 0 0,20-21 37 0 0,-32 33-63 0 0,-1 0-1 0 0,-1 1 1 0 0,1-1 0 0 0,-1 0 0 0 0,1-1-1 0 0,-1 1 1 0 0,0 0 0 0 0,-1-1 0 0 0,1 0-1 0 0,1-7-40 0 0,1-5-90 0 0,7-4-83 0 0,-1-1 18 0 0,-7 14 108 0 0,-2 0 1 0 0,1 0 0 0 0,-1 0 0 0 0,-1-1 86 0 0,1-36-351 0 0,-2 16 146 0 0,0-2 8 0 0,1 3-9 0 0,0-22-171 0 0,0 32 229 0 0,0-2-41 0 0,0-3 4 0 0,0-40-339 0 0,0 45 396 0 0,0 1 41 0 0,0-43-286 0 0,0 7 86 0 0,0 8 168 0 0,0-18 74 0 0,0 48 51 0 0,0 12 85 0 0,0 3 8 0 0,0 3-9 0 0,-2 12-16 0 0,-3-4-42 0 0,4-8-25 0 0,-1 0 0 0 0,1 0 0 0 0,0 0 0 0 0,0 0 1 0 0,0 0-1 0 0,1 0 0 0 0,-1 1 0 0 0,1-1 0 0 0,-1 0 1 0 0,1 3-8 0 0,-1 29 137 0 0,0 18 25 0 0,1-40-122 0 0,1 0 0 0 0,1 0 1 0 0,0 2-41 0 0,2 3 31 0 0,-1-8-3 0 0,-1 0 0 0 0,0 0 0 0 0,-1 0 1 0 0,0 8-29 0 0,-1 48 347 0 0,0-6 63 0 0,0 1 76 0 0,0 4 95 0 0,1-56-468 0 0,0-1 1 0 0,0 0-1 0 0,0 1 1 0 0,3 6-114 0 0,-1-7 79 0 0,-2-1 1 0 0,1 0-1 0 0,-1 1 1 0 0,0 5-80 0 0,-1 5 138 0 0,0 12 43 0 0,0-9-38 0 0,0 5-23 0 0,0 47 245 0 0,0-49-271 0 0,0-23-92 0 0,0 0 1 0 0,0 0 0 0 0,0-1-1 0 0,0 1 1 0 0,0 0 0 0 0,0 0-1 0 0,-1-1 1 0 0,1 1 0 0 0,0 0-1 0 0,0-1 1 0 0,-1 1-1 0 0,1 0 1 0 0,0-1 0 0 0,-1 1-1 0 0,1 0 1 0 0,0-1 0 0 0,-1 1-1 0 0,1-1 1 0 0,-1 1 0 0 0,1 0-1 0 0,-1-1 1 0 0,0 1-1 0 0,1-1 1 0 0,-1 0 0 0 0,0 1-3 0 0,-4 5 37 0 0,3 0-44 0 0,2-3-46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39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176 616 6648 0 0,'0'0'149'0'0,"0"0"23"0"0,-3 0 12 0 0,-1 0-42 0 0,-21 0-93 0 0,6 1-4 0 0,8 0 72 0 0,2 5 234 0 0,1-1-72 0 0,3-2-169 0 0,4-3-82 0 0,1 0-1 0 0,-1 1 1 0 0,1-1 0 0 0,-1 0-1 0 0,0 0 1 0 0,1 1-1 0 0,-1-1 1 0 0,1 1 0 0 0,-1-1-1 0 0,1 1 1 0 0,-1-1-1 0 0,1 1 1 0 0,-1-1-1 0 0,1 1 1 0 0,-1-1 0 0 0,1 1-1 0 0,0-1 1 0 0,-1 1-1 0 0,1 0 1 0 0,0-1-1 0 0,-1 1 1 0 0,1 0-28 0 0,-2 4 103 0 0,-1-2-26 0 0,1 1 1 0 0,-1-1-1 0 0,1 0 1 0 0,-1 0-1 0 0,0 0 0 0 0,-2 2-77 0 0,1-3 69 0 0,1 1 0 0 0,1 0-1 0 0,-1 0 1 0 0,0 0-1 0 0,1 0 1 0 0,-2 3-69 0 0,0 2 132 0 0,1-1-36 0 0,1 0-18 0 0,0 3-6 0 0,-2 6 47 0 0,-2-1 56 0 0,1-7-83 0 0,4-6-72 0 0,0-1 0 0 0,0 0 1 0 0,0 1-1 0 0,0-1 0 0 0,1 1 0 0 0,-1 0 1 0 0,0-1-1 0 0,1 1 0 0 0,-1-1 1 0 0,1 1-1 0 0,0 0 0 0 0,0-1 0 0 0,-1 1 1 0 0,1 0-21 0 0,0 14 158 0 0,-1-12-117 0 0,1 1 0 0 0,-1-1-1 0 0,1 0 1 0 0,0 1 0 0 0,1-1 0 0 0,-1 0-1 0 0,1 1 1 0 0,0-1 0 0 0,1 4-41 0 0,9 8 80 0 0,-6-3-5 0 0,5-8-38 0 0,-5 2 25 0 0,-5-7-58 0 0,0 1 0 0 0,0-1 1 0 0,1 0-1 0 0,-1 1 0 0 0,0-1 1 0 0,1 1-1 0 0,-1-1 0 0 0,0 0 1 0 0,1 1-1 0 0,-1-1 1 0 0,0 0-1 0 0,1 1 0 0 0,-1-1 1 0 0,1 0-1 0 0,-1 0 0 0 0,0 1 1 0 0,1-1-1 0 0,-1 0 1 0 0,1 0-1 0 0,-1 0 0 0 0,1 0 1 0 0,-1 1-1 0 0,1-1 0 0 0,-1 0 1 0 0,1 0-1 0 0,-1 0 0 0 0,1 0 1 0 0,-1 0-1 0 0,1 0 1 0 0,-1 0-1 0 0,1-1 0 0 0,0 1-4 0 0,15 1 97 0 0,-12 0-72 0 0,1-1 0 0 0,-1 0 0 0 0,0 0 0 0 0,1 0 0 0 0,-1 0 0 0 0,0-1 0 0 0,1 1 0 0 0,-1-1 0 0 0,4-1-25 0 0,0-3 34 0 0,-7 4-27 0 0,1 0 0 0 0,-1 0 0 0 0,0 0 0 0 0,1 0 0 0 0,-1 1 0 0 0,1-1 0 0 0,0 0 0 0 0,-1 1 0 0 0,1 0 0 0 0,-1-1 0 0 0,1 1 0 0 0,0 0 0 0 0,-1 0 0 0 0,1-1-7 0 0,0 1 4 0 0,0 0 0 0 0,0 0 0 0 0,-1 0-1 0 0,1-1 1 0 0,0 1 0 0 0,0-1 0 0 0,-1 1 0 0 0,1-1 0 0 0,-1 0 0 0 0,1 0 0 0 0,0 0 0 0 0,-1 0 0 0 0,1 0 0 0 0,-1 0 0 0 0,0 0 0 0 0,1 0 0 0 0,-1 0 0 0 0,0-1 0 0 0,0 1-4 0 0,16-12 30 0 0,-12 10-10 0 0,11-5-38 0 0,-3-2-85 0 0,-5 1-24 0 0,-7 7 106 0 0,0 1 0 0 0,-1-1-1 0 0,1 0 1 0 0,-1 1-1 0 0,1-1 1 0 0,-1 1 0 0 0,0-1-1 0 0,1 0 1 0 0,-1 1 0 0 0,0-1-1 0 0,0 0 22 0 0,1-8-125 0 0,2 3-43 0 0,7-5-270 0 0,-8 11 355 0 0,-1-1 0 0 0,1 0 0 0 0,-1 1 0 0 0,1-1 0 0 0,-1 0 0 0 0,0 0 0 0 0,1 0 0 0 0,-1 0 0 0 0,0 0 0 0 0,0-1 83 0 0,0-1-144 0 0,0-1 0 0 0,-1 1 1 0 0,1 0-1 0 0,-1 0 0 0 0,0-4 144 0 0,0 8-14 0 0</inkml:trace>
  <inkml:trace contextRef="#ctx0" brushRef="#br0" timeOffset="334.25">176 1 8552 0 0,'0'0'190'0'0,"0"0"28"0"0,0 0 11 0 0,3 0-21 0 0,-3 0-206 0 0,0 0 0 0 0,1 0-1 0 0,-1 0 1 0 0,1 0 0 0 0,-1 0 0 0 0,1 0-1 0 0,-1 0 1 0 0,1 0 0 0 0,-1 0 0 0 0,1 0-1 0 0,-1 1 1 0 0,1-1 0 0 0,-1 0 0 0 0,0 0-1 0 0,1 0 1 0 0,-1 1 0 0 0,1-1 0 0 0,-1 0 0 0 0,0 1-1 0 0,1-1 1 0 0,-1 0 0 0 0,0 1 0 0 0,1-1-1 0 0,-1 0 1 0 0,0 1 0 0 0,0-1 0 0 0,1 0-1 0 0,-1 1 1 0 0,0-1 0 0 0,0 1-2 0 0,2 17-9 0 0,-2-11 8 0 0,-2 4 33 0 0,-3-1 68 0 0,-1 3 122 0 0,3 1-23 0 0,3 30 487 0 0,0-35-558 0 0,0 0-38 0 0,-1 27 257 0 0,0-22-190 0 0,0 0-1 0 0,1 0 1 0 0,1 0 0 0 0,0 0 0 0 0,3 6-157 0 0,6 12 293 0 0,-5-1 10 0 0,6 3 1 0 0,-6 6-8 0 0,6-16-35 0 0,-6 5-18 0 0,0-13-121 0 0,-3-9-54 0 0,-1 0 0 0 0,1 0 0 0 0,-1-1-1 0 0,0 1 1 0 0,0 3-68 0 0,-1 0 81 0 0,-1-8-66 0 0,1 0 0 0 0,0 0-1 0 0,0 0 1 0 0,0 0 0 0 0,1 0-1 0 0,-1 0 1 0 0,0 0 0 0 0,1 0-1 0 0,-1 0 1 0 0,1 0 0 0 0,0 0-15 0 0,12 22 143 0 0,-5-9-65 0 0,-3-6-54 0 0,-3-6-39 0 0,-1 7 91 0 0,0-6-82 0 0,-1-1-41 0 0,0 1-71 0 0,0 0-90 0 0,-1-1-110 0 0,1-1 111 0 0,0 0-36 0 0,0 1-271 0 0,0-1 209 0 0,0-1-33 0 0,0 1-36 0 0,0-1-38 0 0,0 0-38 0 0,0 1-42 0 0,0 4-1297 0 0,0 4-1024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37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8328 0 0,'0'0'241'0'0,"0"0"0"0"0,0 0-90 0 0,0 0-45 0 0,0 3 109 0 0,0-3-197 0 0,0 1 0 0 0,0-1-1 0 0,0 1 1 0 0,0-1 0 0 0,0 0-1 0 0,0 1 1 0 0,0-1 0 0 0,0 1-1 0 0,0-1 1 0 0,0 1 0 0 0,0-1-1 0 0,0 0 1 0 0,0 1 0 0 0,1-1-1 0 0,-1 0 1 0 0,0 1 0 0 0,0-1-1 0 0,0 1 1 0 0,1-1 0 0 0,-1 0-1 0 0,0 1 1 0 0,1-1 0 0 0,-1 0-1 0 0,0 0 1 0 0,1 1 0 0 0,-1-1-1 0 0,0 0 1 0 0,1 0 0 0 0,-1 1-1 0 0,0-1 1 0 0,1 0-18 0 0,6 5 306 0 0,-4-1-82 0 0,1 2-33 0 0,3 8 121 0 0,-5-9-193 0 0,3 26 683 0 0,0-23-616 0 0,-4-7-152 0 0,0 1 1 0 0,0-1-1 0 0,0 1 0 0 0,-1-1 1 0 0,1 1-1 0 0,0-1 0 0 0,-1 1 1 0 0,1 0-1 0 0,-1-1 0 0 0,0 1 1 0 0,1 0-1 0 0,-1-1 0 0 0,0 1 1 0 0,0 0-1 0 0,0 0-34 0 0,0 23 299 0 0,0 2 43 0 0,0 2 47 0 0,0 1 48 0 0,0-1-79 0 0,0 15 62 0 0,3-38-353 0 0,7 4-44 0 0,-9-9-169 0 0,0 0 48 0 0,-1 0 41 0 0,1-1 38 0 0,-1 1 54 0 0,1 1 66 0 0,-1 1 388 0 0,0-1-353 0 0,0-2-116 0 0,0 1-46 0 0,0 0-53 0 0,0-1-63 0 0,-1 1-64 0 0,1 0-75 0 0,0-1-82 0 0,0 1-92 0 0,0 0-98 0 0,0-1-107 0 0,0 1-115 0 0,0 0-122 0 0,0-1-920 0 0,0 0-1034 0 0</inkml:trace>
  <inkml:trace contextRef="#ctx0" brushRef="#br0" timeOffset="366.96">364 190 6832 0 0,'0'0'200'0'0,"0"3"-8"0"0,1 4-151 0 0,4-3-34 0 0,2 1-15 0 0,-2 8 8 0 0,-3-9 27 0 0,1-1 50 0 0,2 3 109 0 0,1 0 58 0 0,2 3 257 0 0,-6-6-310 0 0,1 4 88 0 0,0-1-57 0 0,-1-1-46 0 0,-1 1-36 0 0,9 15 338 0 0,-5-13-283 0 0,4 6 226 0 0,-8-2-88 0 0,0-3-113 0 0,0-2-56 0 0,2 1-19 0 0,1 2 9 0 0,1 1 14 0 0,-1 1 68 0 0,1-3-52 0 0,1 7 75 0 0,0 10 61 0 0,7 1 163 0 0,-11-25-411 0 0,0 1 1 0 0,0 0-1 0 0,-1 0 1 0 0,1 0-1 0 0,-1 0 0 0 0,0 0 1 0 0,0 0-1 0 0,0 0 1 0 0,0 1-1 0 0,0-1 1 0 0,0 3-73 0 0,-1-5 18 0 0,0-1 1 0 0,0 1 0 0 0,0 0 0 0 0,0 0-1 0 0,0-1 1 0 0,0 1 0 0 0,0 0 0 0 0,0-1-1 0 0,1 1 1 0 0,-1 0 0 0 0,0 0 0 0 0,0-1-1 0 0,1 1 1 0 0,-1 0 0 0 0,1-1 0 0 0,-1 1-1 0 0,0-1 1 0 0,1 1 0 0 0,-1-1 0 0 0,1 1-1 0 0,0 0 1 0 0,-1-1 0 0 0,1 0 0 0 0,-1 1-1 0 0,1-1-18 0 0,0 1 15 0 0,-1-1 0 0 0,1 0 0 0 0,-1 1-1 0 0,1-1 1 0 0,-1 0 0 0 0,0 1 0 0 0,1-1-1 0 0,-1 1 1 0 0,1-1 0 0 0,-1 1 0 0 0,0-1-1 0 0,1 1 1 0 0,-1-1 0 0 0,0 1 0 0 0,0-1-1 0 0,1 1 1 0 0,-1-1 0 0 0,0 1 0 0 0,0-1-1 0 0,0 1 1 0 0,0-1 0 0 0,0 1-1 0 0,0 0 1 0 0,0 0-15 0 0,0 1 242 0 0,0-2 2 0 0,3 0 17 0 0,8 0 10 0 0,-9 0 1 0 0,-2 0 5 0 0,0 0 23 0 0,0 0 10 0 0,0 0 2 0 0,3-2-22 0 0,-1 0-252 0 0,3-3 51 0 0,8-9 178 0 0,-7 6-167 0 0,2-8 39 0 0,0 0-63 0 0,-7 15-70 0 0,-1-1 1 0 0,1 0-1 0 0,-1 0 0 0 0,1 0 0 0 0,-1 0 1 0 0,0 1-1 0 0,0-1 0 0 0,0 0 1 0 0,0 0-1 0 0,0 0 0 0 0,0-2-6 0 0,0 2 10 0 0,-1-1-1 0 0,1 0 1 0 0,0 0-1 0 0,1 1 1 0 0,-1-1-1 0 0,0 0 1 0 0,1 0-1 0 0,0-1-9 0 0,3-6 14 0 0,-2 7-8 0 0,-1 0 0 0 0,1 0 1 0 0,-1-1-1 0 0,0 1 0 0 0,-1 0 0 0 0,1 0 0 0 0,0 0 1 0 0,-1-1-1 0 0,0-1-6 0 0,0 2 1 0 0,0 1 0 0 0,0-1-1 0 0,1 1 1 0 0,-1 0 0 0 0,0-1 0 0 0,1 1 0 0 0,0-1 0 0 0,-1 1 0 0 0,1 0 0 0 0,0 0 0 0 0,0 0 0 0 0,1-1-1 0 0,-1 1 0 0 0,0-1 1 0 0,0 0 0 0 0,0 1 0 0 0,0-1 0 0 0,0 1 0 0 0,0-1 0 0 0,-1 0 0 0 0,1 1-1 0 0,-1-1 1 0 0,0 0 0 0 0,0 0 0 0 0,0 0-1 0 0,-1-6 15 0 0,1 6-12 0 0,0 0 1 0 0,-1 0-1 0 0,1 0 1 0 0,0 0-1 0 0,1 0 1 0 0,-1 0-1 0 0,0 0 1 0 0,1 1-1 0 0,0-1 1 0 0,-1 0-1 0 0,2-1-3 0 0,3-4 0 0 0,-4 7 0 0 0,0 0 0 0 0,-1-1 0 0 0,1 1 0 0 0,0-1 0 0 0,0 1 0 0 0,-1-1 0 0 0,1 0 0 0 0,-1 1 0 0 0,1-1 0 0 0,-1 1 0 0 0,0-1 0 0 0,1 0 0 0 0,-1 0 0 0 0,0 1 0 0 0,0-2 0 0 0,-1-6 0 0 0,1 6 0 0 0,-1 0 0 0 0,1 0 0 0 0,0 0 0 0 0,0 0 0 0 0,0 0 0 0 0,1 1 0 0 0,-1-1 0 0 0,1 0 0 0 0,-1 0 0 0 0,1 0 0 0 0,0-1 0 0 0,9-15-25 0 0,-1 2-55 0 0,4-10-87 0 0,-11 23 160 0 0,1 1-65 0 0,1-2-75 0 0,3-2-138 0 0,-2 2 59 0 0,-3 2 105 0 0,0 1 50 0 0,-1 0 38 0 0,1-2-104 0 0,-1 1 9 0 0,-1 1-13 0 0,1 0-47 0 0,0 1-57 0 0,0-1-68 0 0,0 2-34 0 0,0-1-57 0 0,0 0-52 0 0,1 1-44 0 0,1-1-591 0 0,-1-1-100 0 0,0-2-840 0 0,-1-5-1146 0 0</inkml:trace>
  <inkml:trace contextRef="#ctx0" brushRef="#br0" timeOffset="606.76">190 1 10384 0 0,'0'0'301'0'0,"0"0"4"0"0,0 0-237 0 0,0 0-16 0 0,0 0 14 0 0,0 0-2 0 0,0 0 0 0 0,0 0-65 0 0,0 0-70 0 0,0 0-68 0 0,0 0-97 0 0,0 0-116 0 0,0 0-103 0 0,0 0 58 0 0,1 0-39 0 0,1 0-521 0 0,2 0-418 0 0,5 0-790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42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6304 0 0,'13'13'141'0'0,"-10"-10"23"0"0,-3-3 11 0 0,0 0-57 0 0,2 2-3 0 0,5 4 140 0 0,-3-1-35 0 0,-4-5-198 0 0,0 0 1 0 0,1 0-1 0 0,-1 1 0 0 0,0-1 1 0 0,0 0-1 0 0,0 0 1 0 0,1 1-1 0 0,-1-1 0 0 0,0 0 1 0 0,0 0-1 0 0,0 1 1 0 0,0-1-1 0 0,0 0 1 0 0,0 1-1 0 0,1-1 0 0 0,-1 0 1 0 0,0 1-1 0 0,0-1 1 0 0,0 0-1 0 0,0 1 0 0 0,0-1 1 0 0,0 0-1 0 0,0 1 1 0 0,0-1-1 0 0,0 0 0 0 0,-1 1-22 0 0,1 2 138 0 0,0 4-13 0 0,0-5-68 0 0,0 1 36 0 0,0 0 30 0 0,0 0 46 0 0,0 2 54 0 0,0 0 63 0 0,0 0-210 0 0,0 0 52 0 0,0 1 43 0 0,0 0 34 0 0,0 3 104 0 0,0 19 650 0 0,0-17-576 0 0,0-1-92 0 0,0 0-69 0 0,1-2-80 0 0,0-1-37 0 0,6 12 77 0 0,-2-9-75 0 0,3 13 239 0 0,0 0 128 0 0,-6-3-70 0 0,1-5-96 0 0,-3-14-284 0 0,1 0 1 0 0,-1 0-1 0 0,1 0 0 0 0,-1 0 0 0 0,1 0 1 0 0,0 0-1 0 0,0 0 0 0 0,-1 0 0 0 0,1-1 0 0 0,0 1 1 0 0,0 0-1 0 0,0 0 0 0 0,0-1 0 0 0,0 1 1 0 0,1 0-25 0 0,4 2 144 0 0,-5-3-129 0 0,-1 0 0 0 0,1 0 0 0 0,-1 0 0 0 0,1 1 0 0 0,-1-1 0 0 0,1 0 0 0 0,-1 0 0 0 0,0 0 1 0 0,1 1-1 0 0,-1-1 0 0 0,1 0 0 0 0,-1 0 0 0 0,0 1 0 0 0,1-1 0 0 0,-1 0 0 0 0,0 1 0 0 0,1-1 1 0 0,-1 1-1 0 0,0-1 0 0 0,0 0 0 0 0,1 1 0 0 0,-1-1 0 0 0,0 1 0 0 0,0-1 0 0 0,0 0 0 0 0,0 1 1 0 0,0-1-1 0 0,1 1 0 0 0,-1-1 0 0 0,0 1 0 0 0,0-1 0 0 0,0 1 0 0 0,0-1 0 0 0,0 1 0 0 0,0-1 1 0 0,0 1-16 0 0,2 4 314 0 0,14 11-91 0 0,-6-6-114 0 0,-7-7 21 0 0,-3-3-6 0 0,3 2-18 0 0,-2 0-93 0 0,0-1 0 0 0,1 0 0 0 0,-1 0 0 0 0,1 0 0 0 0,-1 0 0 0 0,1 0-1 0 0,-1 0 1 0 0,1 0 0 0 0,0 0 0 0 0,-1-1 0 0 0,1 1 0 0 0,0 0 0 0 0,0-1 0 0 0,-1 0-1 0 0,2 1-11 0 0,0-1 91 0 0,-1 0-29 0 0,8 0-47 0 0,6 0 58 0 0,-14-1-59 0 0,1 1-1 0 0,-1 0 1 0 0,0-1-1 0 0,1 1 0 0 0,-1-1 1 0 0,0 0-1 0 0,1 0 1 0 0,-1 0-1 0 0,0 0 1 0 0,0 0-1 0 0,0-1 1 0 0,0 1-1 0 0,0-1 1 0 0,0 1-1 0 0,-1-1 1 0 0,2-1-15 0 0,18-17 11 0 0,-17 16-12 0 0,-2-1 1 0 0,3-8 0 0 0,5 8 11 0 0,-4-8 32 0 0,4 0-22 0 0,-6 7 26 0 0,-3-1-40 0 0,-1 1-8 0 0,5-2 1 0 0,-4 7-1 0 0,0-1 0 0 0,0 1 0 0 0,0 0 0 0 0,0-1 0 0 0,-1 1 0 0 0,1-1 0 0 0,0 0 0 0 0,-1 1 0 0 0,1-1 0 0 0,-1 1 0 0 0,0-1 0 0 0,0 0 0 0 0,1 1 0 0 0,-1-1 1 0 0,0 0-9 0 0,0 0-1 0 0,0 0 1 0 0,0 1 0 0 0,1-1 0 0 0,-1 0-1 0 0,1 0 1 0 0,-1 1 0 0 0,1-1 0 0 0,0 0-1 0 0,0 1 1 0 0,-1-1 0 0 0,1 1 0 0 0,1-1 9 0 0,-1 1-11 0 0,0-1-1 0 0,-1 0 1 0 0,1 1 0 0 0,0-1 0 0 0,0 1 0 0 0,-1-1 0 0 0,1 0-1 0 0,-1 0 1 0 0,1 1 0 0 0,-1-1 0 0 0,0 0 0 0 0,0 0-1 0 0,0 0 12 0 0,0-5-43 0 0,0 5 28 0 0,0 0 1 0 0,0 0 0 0 0,0 0-1 0 0,0-1 1 0 0,0 1 0 0 0,0 0 0 0 0,1 0-1 0 0,-1 0 1 0 0,1 0 0 0 0,0-1 14 0 0,4-5-35 0 0,-4 6 28 0 0,0 1 0 0 0,0 0 0 0 0,0-1 0 0 0,-1 1 0 0 0,1-1 0 0 0,0 1 0 0 0,-1-1 0 0 0,1 0 0 0 0,-1 1 0 0 0,1-1 0 0 0,-1 0 0 0 0,0 1 0 0 0,0-1 0 0 0,0 0 7 0 0,0 2-4 0 0,0-1 0 0 0,0 0 1 0 0,0 0-1 0 0,0 1 0 0 0,0-1 1 0 0,0 0-1 0 0,0 1 1 0 0,1-1-1 0 0,-1 0 0 0 0,0 1 1 0 0,0-1-1 0 0,1 1 1 0 0,-1-1-1 0 0,0 0 0 0 0,1 1 1 0 0,-1-1-1 0 0,0 1 1 0 0,1-1-1 0 0,-1 1 0 0 0,1-1 1 0 0,-1 1-1 0 0,1-1 1 0 0,-1 1-1 0 0,1-1 0 0 0,-1 1 1 0 0,1-1 3 0 0,0 1-2 0 0,-1 0 1 0 0,1-1 0 0 0,-1 1-1 0 0,1-1 1 0 0,-1 1 0 0 0,1-1 0 0 0,-1 1-1 0 0,1-1 1 0 0,-1 1 0 0 0,1-1-1 0 0,-1 1 1 0 0,0-1 0 0 0,1 1-1 0 0,-1-1 1 0 0,0 0 0 0 0,0 1-1 0 0,1-1 1 0 0,-1 0 0 0 0,0 1-1 0 0,0-1 1 0 0,0 0 0 0 0,0 1-1 0 0,0-1 1 0 0,0 0 0 0 0,0 1-1 0 0,0-1 3 0 0,0 0-1 0 0,0 1 0 0 0,0-1 0 0 0,0 1 0 0 0,0-1 0 0 0,-1 1 0 0 0,1-1 0 0 0,0 1 0 0 0,1-1 0 0 0,-1 1 0 0 0,0-1 0 0 0,0 1 0 0 0,0-1 0 0 0,0 1 0 0 0,0-1 0 0 0,0 1 0 0 0,1-1 0 0 0,-1 1 0 0 0,0-1 0 0 0,0 1 0 0 0,1 0 0 0 0,-1-1 0 0 0,0 1 0 0 0,1-1 0 0 0,-1 1 0 0 0,0 0 0 0 0,1-1 0 0 0,-1 1 0 0 0,0 0 0 0 0,1 0 0 0 0,-1-1 0 0 0,1 1 0 0 0,0 0 0 0 0,5-5 0 0 0,-1-8 0 0 0,6 0-11 0 0,-8 10-42 0 0,-3 3-11 0 0,0 0 0 0 0,0 3-7 0 0,0-3 71 0 0,-1 1-6 0 0,1-1 0 0 0,0 1 0 0 0,0 0 0 0 0,1-1 0 0 0,-1 1 0 0 0,0 0 0 0 0,0-1-1 0 0,0 1 1 0 0,0 0 0 0 0,1-1 0 0 0,-1 1 0 0 0,0 0 0 0 0,0-1 0 0 0,1 1 0 0 0,-1-1 6 0 0,11 6-60 0 0,-6 7 71 0 0,-1-6 30 0 0,5 2 78 0 0,3 7 81 0 0,-9-9-177 0 0,-2 1-41 0 0,-1 8 61 0 0,2 0-7 0 0,3-8 15 0 0,-4-7-37 0 0,0 1 1 0 0,0-1 0 0 0,0 0-1 0 0,0 1 1 0 0,-1-1-1 0 0,1 1 1 0 0,0 0-1 0 0,-1-1 1 0 0,1 1-1 0 0,-1-1 1 0 0,0 1-1 0 0,0 0 1 0 0,1-1-1 0 0,-1 1-13 0 0,0 0 13 0 0,0 0 1 0 0,0 0 0 0 0,0-1 0 0 0,1 1-1 0 0,-1 0 1 0 0,1 0 0 0 0,-1-1 0 0 0,1 1 0 0 0,0 0-1 0 0,0-1 1 0 0,-1 1 0 0 0,1-1 0 0 0,1 1-15 0 0,-1-1 9 0 0,0 1 0 0 0,-1 0 0 0 0,1-1 0 0 0,0 1 0 0 0,0-1 0 0 0,-1 1 0 0 0,1 0 0 0 0,-1 0 0 0 0,1-1 0 0 0,-1 1 0 0 0,0 0 0 0 0,0 0 0 0 0,0 0-9 0 0,0-2 2 0 0,0 1-1 0 0,0 0 1 0 0,0-1 0 0 0,0 1 0 0 0,0 0-1 0 0,1-1 1 0 0,-1 1 0 0 0,0 0 0 0 0,0-1 0 0 0,0 1-1 0 0,0 0 1 0 0,1-1 0 0 0,-1 1 0 0 0,0 0-1 0 0,1-1 1 0 0,-1 1 0 0 0,1-1 0 0 0,-1 1 0 0 0,0-1-1 0 0,1 1 1 0 0,-1-1 0 0 0,1 1 0 0 0,-1-1-1 0 0,1 1 1 0 0,0-1 0 0 0,-1 0-2 0 0,1 1 2 0 0,-1-1 0 0 0,1 1 0 0 0,0-1 0 0 0,-1 0 0 0 0,1 1 0 0 0,-1-1 0 0 0,1 1 0 0 0,-1-1 0 0 0,0 1 0 0 0,1 0 0 0 0,-1-1 0 0 0,0 1 0 0 0,1-1 0 0 0,-1 1 0 0 0,0 0 0 0 0,1-1 0 0 0,-1 1 0 0 0,0 0 0 0 0,0-1 0 0 0,0 1 0 0 0,0 0 0 0 0,0-1 0 0 0,0 1 0 0 0,0 0 0 0 0,0-1 0 0 0,0 1-2 0 0,0 12 76 0 0,0-10-1 0 0,3 0-10 0 0,10 17-9 0 0,-6-7-76 0 0,-1-2-34 0 0,-6-11 52 0 0,3 13-66 0 0,-3-10 26 0 0,0-3 13 0 0,0 0-90 0 0,0 0-96 0 0,0 0 54 0 0,0 0-41 0 0,0 0-44 0 0,0 0-43 0 0,0 0-38 0 0,0 0-36 0 0,0 0-238 0 0,1 0-59 0 0,-1 0-45 0 0,1 0-34 0 0,4 0-1329 0 0,4 0-1181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37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318 363 6448 0 0,'0'0'141'0'0,"-3"0"23"0"0,-27 0 145 0 0,-1 0-251 0 0,26 0-31 0 0,-1 0 46 0 0,-5-1 131 0 0,8 1-139 0 0,1 0 0 0 0,0 0 0 0 0,-1 0 0 0 0,1 0 0 0 0,0 1 0 0 0,-1-1 0 0 0,1 1 0 0 0,0 0 0 0 0,-2 0-65 0 0,-4 4 229 0 0,-2 1 96 0 0,-3-4 52 0 0,1 0-137 0 0,0 4 4 0 0,4-1-110 0 0,1-1 1 0 0,-7 3 99 0 0,12-6-200 0 0,0 0 0 0 0,0 0 0 0 0,0 1 0 0 0,0-1 0 0 0,1 1 0 0 0,-1-1-1 0 0,0 1 1 0 0,1 0 0 0 0,-1 0 0 0 0,1-1 0 0 0,-1 1 0 0 0,1 0 0 0 0,-1 1-34 0 0,-2 8 178 0 0,3-9-139 0 0,0 0 0 0 0,-1 1 0 0 0,1-1 0 0 0,0 0-1 0 0,0 0 1 0 0,-1 0 0 0 0,0 0 0 0 0,1 0 0 0 0,-1 0-39 0 0,-10 9 192 0 0,-4 3-61 0 0,14-11-120 0 0,0-1 1 0 0,0 0-1 0 0,0 0 0 0 0,0 0 0 0 0,1 1 0 0 0,-1-1 0 0 0,1 1 1 0 0,0 0-1 0 0,-1 0-11 0 0,-1 10 30 0 0,2-9-24 0 0,0 0 1 0 0,-1 0-1 0 0,1-1 0 0 0,-1 1 1 0 0,0 0-1 0 0,1 0 1 0 0,-2-1-1 0 0,1 1-6 0 0,0 0 16 0 0,0 0 0 0 0,0-1 0 0 0,0 1 1 0 0,1 0-1 0 0,-1 0 0 0 0,1 1 0 0 0,0-1 0 0 0,0 0 0 0 0,1 3-16 0 0,-2 45 252 0 0,2-36-162 0 0,-1-8-53 0 0,1-5-23 0 0,0 0 0 0 0,-1 0 0 0 0,1 0 0 0 0,0 0-1 0 0,1 0 1 0 0,-1 0 0 0 0,0 0 0 0 0,1 0 0 0 0,0 0 0 0 0,-1 0 0 0 0,2 0-14 0 0,0 2 12 0 0,5 9-26 0 0,-1-4-58 0 0,8-4-4 0 0,2 7 15 0 0,-3-2 59 0 0,-12-11 8 0 0,0 1 0 0 0,1 0 1 0 0,-1-1-1 0 0,0 1 0 0 0,1-1 0 0 0,-1 0 0 0 0,1 1 1 0 0,-1-1-1 0 0,0 0 0 0 0,1 0 0 0 0,-1 0 1 0 0,1 0-7 0 0,30 0 115 0 0,12 0-45 0 0,-41 0-65 0 0,1 0-1 0 0,-1 0 1 0 0,0 0 0 0 0,0-1-1 0 0,1 0 1 0 0,-1 1 0 0 0,0-1 0 0 0,0 0-1 0 0,0-1 1 0 0,2 0-5 0 0,5-3 17 0 0,8 0 2 0 0,-14 4-9 0 0,0 0 0 0 0,0-1-1 0 0,0 1 1 0 0,-1-1 0 0 0,1 0-1 0 0,3-2-9 0 0,1-1 14 0 0,0 1 0 0 0,1-1 0 0 0,3 0-14 0 0,2-1-33 0 0,-2-1-60 0 0,-7 4-23 0 0,-1 0 46 0 0,2-3 23 0 0,4-8 16 0 0,-7 10-34 0 0,-1-1-60 0 0,0 2-25 0 0,0-1-55 0 0,0 1-65 0 0,0-1-73 0 0,1 1-82 0 0,-1-1-91 0 0,1 1-99 0 0,1-1-109 0 0,2-2-699 0 0,4-4-802 0 0</inkml:trace>
  <inkml:trace contextRef="#ctx0" brushRef="#br0" timeOffset="409.42">381 0 6824 0 0,'0'0'149'0'0,"0"0"23"0"0,0 0 13 0 0,0 3-21 0 0,0-2-159 0 0,0 6 11 0 0,0 0-1 0 0,-1 0 0 0 0,0 0 1 0 0,0 2-16 0 0,-3 2 102 0 0,1-6-12 0 0,0-1 33 0 0,1-2 56 0 0,1-1-40 0 0,0 3 38 0 0,1 0-87 0 0,0 1-43 0 0,1-4-10 0 0,-1 0 34 0 0,0 22 438 0 0,0-1-104 0 0,0 4-20 0 0,0 16 82 0 0,-1-36-405 0 0,1-1-1 0 0,-1 0 1 0 0,0 0-1 0 0,0 0 0 0 0,-3 5-61 0 0,3-5 55 0 0,-1 1 0 0 0,0 0 0 0 0,1-1 1 0 0,0 1-1 0 0,1 0 0 0 0,-1 1-55 0 0,2 19 189 0 0,0-16-85 0 0,-1 1-1 0 0,0 0 1 0 0,-1 0 0 0 0,0-1 0 0 0,-2 5-104 0 0,-1 2 119 0 0,2-11-59 0 0,0 0 0 0 0,1 1 0 0 0,-1-1 0 0 0,1 1 1 0 0,1 0-1 0 0,-1 3-60 0 0,1 28 210 0 0,0 2 73 0 0,0 84 728 0 0,0-118-953 0 0,-1 0 0 0 0,0 0 0 0 0,0 0 0 0 0,0 0 0 0 0,-1-1 0 0 0,0 2-58 0 0,-3 10 123 0 0,3 1-42 0 0,1-3 80 0 0,1 5-64 0 0,0 3-4 0 0,0-16-25 0 0,0 0 34 0 0,0-1 15 0 0,0 1 35 0 0,0-1 40 0 0,1 0 46 0 0,-1-6-315 0 0,2 0-48 0 0,11-3-185 0 0,3-10-30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44.0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0 300 6536 0 0,'0'0'141'0'0,"0"0"23"0"0,3 0 13 0 0,7 2-42 0 0,0 3-85 0 0,-9-4-49 0 0,1 0-1 0 0,0 0 1 0 0,0 0-1 0 0,-1 0 0 0 0,1 0 1 0 0,0-1-1 0 0,0 1 0 0 0,0-1 1 0 0,0 1-1 0 0,0-1 0 0 0,0 0 1 0 0,1 1-1 0 0,15 1 37 0 0,6 9 150 0 0,-14-9 37 0 0,4-2-94 0 0,31 0 307 0 0,-30 0-340 0 0,-13 0-86 0 0,1 0 0 0 0,0 1-1 0 0,-1-1 1 0 0,1 0 0 0 0,-1 1 0 0 0,1 0 0 0 0,-1-1 0 0 0,1 1 0 0 0,-1 0 0 0 0,0 0 0 0 0,2 1-11 0 0,-1 0 6 0 0,-1-1 1 0 0,0 0-1 0 0,1 0 1 0 0,-1-1-1 0 0,1 1 1 0 0,-1 0 0 0 0,1-1-1 0 0,-1 1 1 0 0,1-1-1 0 0,-1 0 1 0 0,3 0-7 0 0,71 0 27 0 0,136 0 171 0 0,-124 0-159 0 0,-80 0-39 0 0,-1-1 0 0 0,1 0 0 0 0,0 0 0 0 0,-1-1 0 0 0,5-1 0 0 0,-5 1 0 0 0,1 0 0 0 0,-1 1 0 0 0,1 0 0 0 0,0 0 0 0 0,4 0 0 0 0,80 1 27 0 0,0 0 59 0 0,-84 0-50 0 0,-1 0-1 0 0,1-1 1 0 0,0-1-1 0 0,-1 1 1 0 0,5-2-36 0 0,-5 0 38 0 0,1 2-1 0 0,-1-1 0 0 0,1 1 1 0 0,0 0-1 0 0,4 1-37 0 0,31 1 165 0 0,36-1 148 0 0,-30-4-148 0 0,-25 0-95 0 0,-8 0-6 0 0,-1 2 0 0 0,1 0-1 0 0,7 1-63 0 0,66 1 183 0 0,1 0-61 0 0,246 0 122 0 0,-254 0-159 0 0,-63-1-79 0 0,-1 0 1 0 0,1-2 0 0 0,0 0-7 0 0,-1 0-2 0 0,-1 0 1 0 0,0 2 0 0 0,1 0 1 0 0,111 1 0 0 0,-112-1 19 0 0,1-1 0 0 0,13-3-19 0 0,-12 2 21 0 0,0 1 0 0 0,16-1-21 0 0,82 3 36 0 0,210 0 243 0 0,-187 0-206 0 0,-116-1-41 0 0,0-1 0 0 0,9-3-32 0 0,-11 2 19 0 0,0 0 0 0 0,8 2-19 0 0,90 1 110 0 0,-2 0-42 0 0,56 0-26 0 0,3 0-48 0 0,-155-2 5 0 0,0 0 1 0 0,8-2 0 0 0,-7 0 6 0 0,1 2-1 0 0,10 0-5 0 0,689 2 118 0 0,-698-1-103 0 0,0-1 1 0 0,13-3-16 0 0,-12 1 16 0 0,0 2 1 0 0,13 0-17 0 0,245 2 0 0 0,-252-1-3 0 0,26-6 3 0 0,-24 3 15 0 0,29 0-15 0 0,52 4 94 0 0,-1 0-54 0 0,254 0-31 0 0,-208 0 62 0 0,-123-2-9 0 0,25-4-62 0 0,-29 2 65 0 0,19 0-65 0 0,237 4 15 0 0,-264 0-15 0 0,-1-2 0 0 0,11-3 0 0 0,-8 1 0 0 0,-1 1 0 0 0,13 2 0 0 0,209 1 0 0 0,-228 0 0 0 0,0 2 0 0 0,0 0 0 0 0,1 1 0 0 0,-1 1 0 0 0,0-2 0 0 0,0 0 0 0 0,2-2 0 0 0,162 0 39 0 0,102 0 82 0 0,-261 1-68 0 0,-1 1 1 0 0,11 3-54 0 0,-8-1 34 0 0,-1-2 1 0 0,13 0-35 0 0,130-2 0 0 0,-140 0 0 0 0,-3 1 0 0 0,1-2 0 0 0,4-1 0 0 0,1-3 0 0 0,-4 1 0 0 0,1 1 0 0 0,8 1 0 0 0,16 2 0 0 0,-12-1 0 0 0,0 1 0 0 0,13 4 0 0 0,-20 1 0 0 0,-15-2 0 0 0,1 0 0 0 0,0-2 0 0 0,0 0 0 0 0,22 0 0 0 0,0 0 0 0 0,0-2 0 0 0,3-2 0 0 0,-11-2 0 0 0,-15 1 0 0 0,1 2 0 0 0,0 0 0 0 0,0 1 0 0 0,811 1 117 0 0,-804 0-93 0 0,-1-3 0 0 0,13-2-24 0 0,-14 2 19 0 0,-1 0-1 0 0,11 2-18 0 0,51 1 36 0 0,-1 0-32 0 0,193 0-84 0 0,-159 0 74 0 0,23 0 82 0 0,-113-2-76 0 0,0 0 0 0 0,0-2 0 0 0,0 0 0 0 0,-1 1 0 0 0,2 2 0 0 0,44 2-21 0 0,34 0-26 0 0,-35-6 51 0 0,-46 2-3 0 0,22-2-56 0 0,27 0 55 0 0,3 6-11 0 0,-23 1 12 0 0,0-3-1 0 0,11-4 0 0 0,-33 1 0 0 0,1 0 0 0 0,0 1 0 0 0,0 1 0 0 0,21 3 0 0 0,2 0 0 0 0,34-5 0 0 0,-52-1 0 0 0,5 0 0 0 0,25 2 0 0 0,-33 3 0 0 0,2 0 0 0 0,27-3 0 0 0,-25-2 0 0 0,-14 1 0 0 0,0 1 0 0 0,7 2 0 0 0,-1 1 1 0 0,11 0 51 0 0,21-3-52 0 0,-26-1 9 0 0,6-1 46 0 0,28 1-55 0 0,224 4 0 0 0,-253-1-53 0 0,28-6 53 0 0,-31 3 0 0 0,26 0 0 0 0,404 4 0 0 0,-434-1 0 0 0,39-6 0 0 0,-39 3 0 0 0,39 0 0 0 0,344 4 0 0 0,-369-1 0 0 0,20-5 0 0 0,-21 1 0 0 0,20 2 0 0 0,193 3 0 0 0,-5 0 0 0 0,-181 0 0 0 0,15 1 0 0 0,20-5 0 0 0,-64 0 0 0 0,18-2 0 0 0,7 3 0 0 0,979 3 1 0 0,-600 0-66 0 0,-317-7 64 0 0,-79 2 7 0 0,0 3-1 0 0,26 3-5 0 0,-27 3 23 0 0,111 5 18 0 0,-41-9 4 0 0,68 0-36 0 0,-20 8-14 0 0,-7 0-44 0 0,144-8 39 0 0,-138 7 10 0 0,14 1 0 0 0,-18 0 0 0 0,-8 0 0 0 0,-61-9 0 0 0,14 0 0 0 0,7 6 0 0 0,-67-1 0 0 0,101 5 0 0 0,1032-9 14 0 0,-1041-8 81 0 0,7 0 33 0 0,-34 8 84 0 0,155 0 389 0 0,-177 0-447 0 0,-34-2 21 0 0,9-4-175 0 0,-15 1 123 0 0,7 2-123 0 0,-9 2 22 0 0,17-6-22 0 0,-23 3 49 0 0,16 1-49 0 0,193 3 64 0 0,-85 0 51 0 0,-163-1-98 0 0,1 1 1 0 0,-1-1 0 0 0,1-1 0 0 0,2-1-18 0 0,10-2-19 0 0,-16 4 0 0 0,14-2-115 0 0,9 3-180 0 0,-17 0 139 0 0,-5 0-9 0 0,-4 0 81 0 0,-1-1-34 0 0,-1 1-10 0 0,1 0-35 0 0,0-1-40 0 0,-1 0-45 0 0,1 0-49 0 0,-1 0-44 0 0,1 0-40 0 0,0 0-35 0 0,-1-1-126 0 0,1 1-35 0 0,4-5-1312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51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1 190 9504 0 0,'0'0'216'0'0,"2"3"32"0"0,4 4-54 0 0,-2 2-57 0 0,-2 2-45 0 0,0 1-37 0 0,-2 36 4 0 0,0-30 2 0 0,0-16-19 0 0,0 0 0 0 0,0-1 0 0 0,0 1 0 0 0,0 0 0 0 0,0-1 0 0 0,1 1 0 0 0,-1 0 0 0 0,1-1 0 0 0,-1 1 0 0 0,1-1 0 0 0,0 1 0 0 0,0-1 0 0 0,-1 1 0 0 0,2 0-42 0 0,4 10 318 0 0,-5 5-4 0 0,-1-9-162 0 0,0 0 43 0 0,2-2-30 0 0,0 0 34 0 0,3 2 37 0 0,1 2 85 0 0,-4 3 73 0 0,-1-5-148 0 0,2 0-36 0 0,1-1 4 0 0,5 3 66 0 0,3 5 164 0 0,-9-2-54 0 0,-3-13-383 0 0,0 0 0 0 0,0 0 1 0 0,0 0-1 0 0,0 0 1 0 0,-1 0-1 0 0,1 0 1 0 0,0 0-1 0 0,0 1 0 0 0,0-1 1 0 0,0 0-1 0 0,0 0 1 0 0,0 0-1 0 0,0 0 1 0 0,0 0-1 0 0,0 0 1 0 0,0 0-1 0 0,1 0 0 0 0,-1 0 1 0 0,0 0-1 0 0,0 0 1 0 0,0 1-1 0 0,0-1 1 0 0,0 0-1 0 0,0 0 0 0 0,0 0 1 0 0,0 0-1 0 0,0 0 1 0 0,0 0-1 0 0,0 0 1 0 0,0 0-1 0 0,0 0 1 0 0,0 0-1 0 0,0 0 0 0 0,0 0 1 0 0,0 0-1 0 0,1 0 1 0 0,-1 0-1 0 0,0 1 1 0 0,0-1-1 0 0,0 0 1 0 0,0 0-1 0 0,0 0 0 0 0,0 0 1 0 0,0 0-1 0 0,0 0 1 0 0,0 0-1 0 0,0 0 1 0 0,0 0-1 0 0,1 0 0 0 0,-1 0 1 0 0,0 0-1 0 0,0 0 1 0 0,0 0-1 0 0,0 0 1 0 0,0 0-1 0 0,0-1 1 0 0,0 1-8 0 0,7 2 253 0 0,-2 3 0 0 0,-1 0-63 0 0,0-3-19 0 0,1 0 19 0 0,2-2 56 0 0,2 0-60 0 0,13 0 252 0 0,-20-1-395 0 0,0 1 0 0 0,1-1-1 0 0,-1 0 1 0 0,0 0 0 0 0,1 0 0 0 0,-1 0 0 0 0,0 0 0 0 0,0 0 0 0 0,0-1 0 0 0,0 1 0 0 0,0-1 0 0 0,0 1 0 0 0,0-1-1 0 0,0 0-42 0 0,19-12 279 0 0,4-2 1 0 0,-13 1-177 0 0,6-19 91 0 0,-2 5-114 0 0,-5 4-64 0 0,6-23-16 0 0,-16 45 0 0 0,0-1 1 0 0,0 1-1 0 0,0-1 0 0 0,-1 0 0 0 0,1 0 1 0 0,-1 1-1 0 0,0-1 0 0 0,0 0 0 0 0,0 1 1 0 0,-1-1-1 0 0,1-1 0 0 0,-1 1-3 0 0,0 0 0 0 0,1 1 0 0 0,0-1 0 0 0,0 0 0 0 0,0 0 0 0 0,1 1 0 0 0,-1-1 1 0 0,1 0-1 0 0,0 0 0 0 0,0 0 3 0 0,1-2-13 0 0,2-6-49 0 0,0-1-54 0 0,-2-1-53 0 0,-1-2-54 0 0,-1 12 99 0 0,0 1 36 0 0,0-3-11 0 0,0-2 10 0 0,0 5 20 0 0,0-1-70 0 0,0 0-94 0 0,0 0-56 0 0,0 0-106 0 0,0 2 153 0 0,0-1-33 0 0,0 1-36 0 0,0-1-37 0 0,0-10-1005 0 0</inkml:trace>
  <inkml:trace contextRef="#ctx0" brushRef="#br0" timeOffset="249.37">506 301 7912 0 0,'0'0'232'0'0,"0"3"-14"0"0,0 0-182 0 0,-1 4-16 0 0,1-6-21 0 0,0 0 1 0 0,0 1-1 0 0,0-1 0 0 0,0 0 0 0 0,0 0 0 0 0,1 0 1 0 0,-1 0-1 0 0,0 0 0 0 0,0 1 0 0 0,1-1 0 0 0,-1 0 1 0 0,1 0-1 0 0,-1 0 1 0 0,7 1 25 0 0,-3-2 64 0 0,-4 0-89 0 0,2 0 187 0 0,-2 0 213 0 0,0 0 359 0 0,0 0 29 0 0,0 0-19 0 0,0 0-94 0 0,0 0-41 0 0,0 0-8 0 0,0 0-28 0 0,0 0-106 0 0,0 0-48 0 0,0 0-10 0 0,0 0-18 0 0,0 0-67 0 0,0 0-28 0 0,0 0-8 0 0,-1 0-61 0 0,-1 0-110 0 0,-1 0-72 0 0,-4 0-22 0 0,7 0 15 0 0,0 0-58 0 0,0 1-1 0 0,0-1 1 0 0,0 0-1 0 0,0 0 1 0 0,0 0-1 0 0,0 0 1 0 0,0 0-1 0 0,0 0 1 0 0,-1 0-1 0 0,1 0 1 0 0,0 0-1 0 0,0 0 1 0 0,0 0-1 0 0,0 0 1 0 0,0 0-1 0 0,0 0 1 0 0,0 0-1 0 0,0 0 1 0 0,0 0-1 0 0,0 0 1 0 0,-1-1-1 0 0,1 1 1 0 0,0 0 0 0 0,0 0-1 0 0,0 0 1 0 0,0 0-1 0 0,0 0 1 0 0,0 0-1 0 0,0 0 1 0 0,0 0-1 0 0,0 0 1 0 0,0 0-1 0 0,0 0 1 0 0,0 0-1 0 0,0 0 1 0 0,0 0-1 0 0,0 0 1 0 0,0-1-1 0 0,-1 1 1 0 0,1 0-1 0 0,0 0 1 0 0,0 0-1 0 0,0 0 1 0 0,0 0-1 0 0,0 0 1 0 0,0 0-1 0 0,0 0 1 0 0,0 0-1 0 0,0 0 1 0 0,0-1-1 0 0,0 1 1 0 0,0 0-1 0 0,0 0 1 0 0,0 0-1 0 0,1 0 1 0 0,-1 0 0 0 0,0 0-6 0 0,-1-29 502 0 0,0 0-141 0 0,2-1-100 0 0,4 1-99 0 0,-4 25-149 0 0,0 1 0 0 0,1-1 0 0 0,0 0 0 0 0,-1 0 0 0 0,3-2-12 0 0,2-4-3 0 0,1-6 41 0 0,-3 7-14 0 0,0 0 0 0 0,0 1-1 0 0,3-3-23 0 0,9-13 0 0 0,0 14 0 0 0,-9 0 0 0 0,-5 8 0 0 0,-1 0 0 0 0,1 0 0 0 0,0 1 0 0 0,0-1 0 0 0,-1 0 0 0 0,1 1 0 0 0,0-1 0 0 0,1 1 0 0 0,-1-1 0 0 0,0 1 0 0 0,1 0 0 0 0,29-26-13 0 0,-16 19-70 0 0,0 0-48 0 0,15-7-162 0 0,-25 13 228 0 0,2 0-52 0 0,4 2-137 0 0,-1 1-64 0 0,-4-1-18 0 0,-4 0-174 0 0</inkml:trace>
  <inkml:trace contextRef="#ctx0" brushRef="#br0" timeOffset="813.63">979 285 7224 0 0,'0'0'209'0'0,"3"0"-5"0"0,4 0-301 0 0,0 0 42 0 0,-1 0 39 0 0,0 0 35 0 0,4 0 114 0 0,-1 0 105 0 0,1 0 151 0 0,14 0 946 0 0,-11 0-825 0 0,-13 0-481 0 0,1 0 1 0 0,-1 0-1 0 0,1 1 0 0 0,-1-1 1 0 0,1 0-1 0 0,-1 0 0 0 0,1 0 1 0 0,-1 0-1 0 0,1-1 0 0 0,-1 1 1 0 0,1 0-1 0 0,-1 0 0 0 0,0 0 1 0 0,1 0-1 0 0,-1 0 0 0 0,1-1 1 0 0,-1 1-1 0 0,1 0 0 0 0,-1 0 1 0 0,1-1-1 0 0,-1 1 0 0 0,0 0 1 0 0,1 0-1 0 0,-1-1 0 0 0,0 1 1 0 0,1-1-1 0 0,-1 1 0 0 0,0 0 1 0 0,1-1-1 0 0,-1 1 1 0 0,0-1-1 0 0,1 0-29 0 0,3-5 465 0 0,0 3-98 0 0,3-1-47 0 0,7-3 212 0 0,-10 5-331 0 0,-1 1-37 0 0,0-1-36 0 0,2 0 49 0 0,2-1 52 0 0,-5 2-127 0 0,1-1 33 0 0,-1 0 11 0 0,1 0 39 0 0,0-1 45 0 0,0 0 53 0 0,10-7 262 0 0,0 4-129 0 0,-7-4-57 0 0,4 5-9 0 0,-5-6-27 0 0,6 6-97 0 0,-6-6-39 0 0,2 7-71 0 0,-2 0-5 0 0,-4 0-22 0 0,-1-5 40 0 0,0 9-125 0 0,0-1-1 0 0,0 1 0 0 0,0 0 0 0 0,0-1 0 0 0,0 1 0 0 0,0-1 1 0 0,0 1-1 0 0,0-1 0 0 0,0 1 0 0 0,1 0 0 0 0,-1-1 0 0 0,0 1 0 0 0,0-1 1 0 0,0 1-1 0 0,0 0 0 0 0,1-1 0 0 0,-1 1 0 0 0,0 0 0 0 0,0-1 1 0 0,1 1-1 0 0,-1 0 0 0 0,0-1 0 0 0,1 1 0 0 0,-1 0 0 0 0,0 0 1 0 0,1-1-1 0 0,-1 1 0 0 0,0 0 0 0 0,1 0 0 0 0,-1-1 0 0 0,1 1-3 0 0,5-5 50 0 0,-5 5-45 0 0,-1-1 0 0 0,1 1 0 0 0,-1-1 0 0 0,0 0-1 0 0,0 1 1 0 0,1-1 0 0 0,-1 0 0 0 0,0 1 0 0 0,0-1-1 0 0,0 0 1 0 0,0 1 0 0 0,0-1 0 0 0,0 0 0 0 0,0 1-1 0 0,0-1-4 0 0,-3-4 71 0 0,-7-8-3 0 0,8 4-27 0 0,2 9-40 0 0,0 0 0 0 0,0-1-1 0 0,0 1 1 0 0,0 0 0 0 0,0 0 0 0 0,0-1 0 0 0,0 1-1 0 0,-1 0 1 0 0,1 0 0 0 0,0 0 0 0 0,0-1 0 0 0,0 1-1 0 0,0 0 1 0 0,0 0 0 0 0,0-1 0 0 0,0 1 0 0 0,0 0-1 0 0,-1 0 1 0 0,1 0 0 0 0,0 0 0 0 0,0-1 0 0 0,0 1-1 0 0,0 0 1 0 0,-1 0 0 0 0,1 0 0 0 0,0 0 0 0 0,0 0-1 0 0,0 0 1 0 0,-1-1 0 0 0,1 1 0 0 0,0 0 0 0 0,0 0-1 0 0,-1 0 1 0 0,1 0-1 0 0,-27-1 63 0 0,11-2-41 0 0,0-10 26 0 0,15 12-48 0 0,1 0 0 0 0,-1 0 0 0 0,0 0-1 0 0,0 1 1 0 0,0-1 0 0 0,0 0-1 0 0,0 0 1 0 0,0 1 0 0 0,0-1 0 0 0,0 1-1 0 0,0-1 1 0 0,0 1 0 0 0,0-1-1 0 0,-2 0 1 0 0,-12 7-78 0 0,-1-12 3 0 0,10 8 58 0 0,0 0 0 0 0,1 1 0 0 0,-1-1 0 0 0,-3 3 17 0 0,-27 14-11 0 0,36-19 11 0 0,-1 1 0 0 0,0-1 0 0 0,1 1 0 0 0,-1-1 0 0 0,0 1 0 0 0,1 0 0 0 0,-1-1 0 0 0,1 1 0 0 0,-1 0 1 0 0,1-1-1 0 0,0 1 0 0 0,-1 0 0 0 0,1 0 0 0 0,0-1 0 0 0,-1 1 0 0 0,1 0 0 0 0,0 0 0 0 0,-6 12-1 0 0,-9 16 1 0 0,8-24-2 0 0,7-5 0 0 0,-1 0 0 0 0,1 0 1 0 0,-1 1-1 0 0,1-1 1 0 0,-1 0-1 0 0,1 0 0 0 0,0 1 1 0 0,-1-1-1 0 0,1 1 1 0 0,0-1-1 0 0,-1 0 1 0 0,1 1-1 0 0,0-1 0 0 0,0 1 1 0 0,-1-1-1 0 0,1 0 1 0 0,0 1-1 0 0,0-1 1 0 0,0 1-1 0 0,-1-1 0 0 0,1 1 1 0 0,0-1-1 0 0,0 1 1 0 0,0-1-1 0 0,0 1 1 0 0,0-1-1 0 0,0 1 0 0 0,0-1 1 0 0,0 1-1 0 0,0-1 1 0 0,0 1-1 0 0,0 0 2 0 0,0 6-1 0 0,-1 0-1 0 0,1 0 1 0 0,-2-1 0 0 0,1 1-1 0 0,-1 0 1 0 0,0 0-1 0 0,-1-1 2 0 0,1 0-1 0 0,1-3 5 0 0,1 0 0 0 0,-1-1 0 0 0,0 1 0 0 0,1 0 0 0 0,0 0 0 0 0,0 0-1 0 0,0 2-3 0 0,0-1 18 0 0,1-1-1 0 0,-1 1 0 0 0,1-1 1 0 0,0 1-1 0 0,1-1 1 0 0,-1 1-1 0 0,1 0-17 0 0,4 11 43 0 0,-5 1-2 0 0,-1-2 6 0 0,4 0 51 0 0,22 18 164 0 0,-21-22-170 0 0,-4-8-73 0 0,0 1 0 0 0,0-1 0 0 0,0 0 1 0 0,1 0-1 0 0,-1 0 0 0 0,1 0 0 0 0,-1 0 0 0 0,1 0 0 0 0,0 0-19 0 0,11 11 107 0 0,-8-9-59 0 0,0 0 1 0 0,-1 1-1 0 0,1-1 1 0 0,-1 1-1 0 0,0 1 1 0 0,1 1-49 0 0,2 3 155 0 0,4-5 2 0 0,-1-2-51 0 0,1 8 118 0 0,10-6-10 0 0,-10 5-44 0 0,-9-9-147 0 0,0 0 0 0 0,1-1-1 0 0,-1 1 1 0 0,1-1 0 0 0,-1 0-1 0 0,1 0 1 0 0,1 0-23 0 0,6 3 153 0 0,0 1-91 0 0,4 0 43 0 0,2 0 50 0 0,2-3 61 0 0,-6-1-62 0 0,-9 1-114 0 0,0-1 1 0 0,0 0-1 0 0,0 0 1 0 0,1 0-1 0 0,-1 0 0 0 0,0-1 1 0 0,0 1-1 0 0,0-1 1 0 0,1 0-1 0 0,-1 0-40 0 0,5-4 77 0 0,-6 4-60 0 0,-1 0 0 0 0,0 0 0 0 0,1 1-1 0 0,-1-1 1 0 0,1 0 0 0 0,-1 0 0 0 0,1 1 0 0 0,0-1-1 0 0,-1 1 1 0 0,1 0 0 0 0,0-1 0 0 0,-1 1 0 0 0,1 0-1 0 0,0 0-16 0 0,9-3 115 0 0,-6-3-47 0 0,-4 6-66 0 0,-1-1 0 0 0,0 1 0 0 0,1-1 1 0 0,-1 1-1 0 0,0 0 0 0 0,1-1 0 0 0,-1 1 0 0 0,1-1 0 0 0,-1 1 0 0 0,0 0 0 0 0,1-1 0 0 0,-1 1 0 0 0,1 0 0 0 0,0-1 0 0 0,-1 1 0 0 0,1 0 0 0 0,-1 0 0 0 0,1 0 0 0 0,-1-1 0 0 0,1 1 0 0 0,-1 0 0 0 0,1 0 0 0 0,0 0 0 0 0,0 0-2 0 0,4-2 64 0 0,8-12-48 0 0,0-1-16 0 0,-11 11-132 0 0,-1 1 89 0 0,0-3 7 0 0,-1 2-72 0 0,0 2 9 0 0,-1 0-43 0 0,1 0-50 0 0,0 0-58 0 0,0 0-127 0 0,0-1-102 0 0,0 1-117 0 0,0 1 252 0 0,0-1-35 0 0,0 2-101 0 0,0-1-68 0 0,0-1-59 0 0,0 1-52 0 0,0 0-190 0 0,0-1-52 0 0,0 0-230 0 0,0-2-620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50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95 190 5728 0 0,'0'0'166'0'0,"0"2"-6"0"0,-2 5-127 0 0,1-6-33 0 0,0 1 0 0 0,0-1 0 0 0,-1 0 0 0 0,1 0-1 0 0,-1 0 1 0 0,1 0 0 0 0,-1 0 0 0 0,1 0 0 0 0,-1 0 0 0 0,-5 3 23 0 0,1 0 42 0 0,5-2 122 0 0,0-1-34 0 0,0 2 69 0 0,0 0-70 0 0,1 1-55 0 0,0 0-13 0 0,-1-2 41 0 0,-3 5 149 0 0,-4 2 287 0 0,-1 0 50 0 0,5-2-263 0 0,1 0-136 0 0,2 1-102 0 0,-1 5 252 0 0,-3-3-85 0 0,4-9-234 0 0,0 1 0 0 0,0 0 0 0 0,0 0 0 0 0,0-1 0 0 0,0 1-1 0 0,1 0 1 0 0,-1 0 0 0 0,1 0 0 0 0,-1 0 0 0 0,1 0 0 0 0,0 0-1 0 0,-1-1 1 0 0,1 3-43 0 0,-1 10 149 0 0,-5 7 121 0 0,-1 3 22 0 0,6-7-136 0 0,1 31 337 0 0,0-1 73 0 0,1-31-372 0 0,6 0-63 0 0,-1-1-10 0 0,-5 1 57 0 0,-1-14-155 0 0,1 0 0 0 0,-1-1 0 0 0,0 1 1 0 0,0-1-1 0 0,1 1 0 0 0,-1 0 0 0 0,1-1 0 0 0,-1 1 1 0 0,1-1-1 0 0,0 1 0 0 0,0-1 0 0 0,0 1 1 0 0,0-1-1 0 0,0 1-23 0 0,4 6 116 0 0,-3-3-50 0 0,-2-5-50 0 0,0 1 1 0 0,1 0-1 0 0,-1-1 1 0 0,0 1-1 0 0,1 0 1 0 0,-1-1-1 0 0,0 1 1 0 0,1-1-1 0 0,-1 1 0 0 0,1-1 1 0 0,-1 1-1 0 0,1-1 1 0 0,-1 1-1 0 0,1-1 1 0 0,-1 1-1 0 0,1-1 1 0 0,-1 0-1 0 0,1 1 1 0 0,0-1-1 0 0,-1 0 1 0 0,1 0-1 0 0,0 1-16 0 0,4 1 67 0 0,8 9 171 0 0,-10-9-102 0 0,0 0-47 0 0,-1-2-30 0 0,1 0-29 0 0,0 0-12 0 0,-1 1 28 0 0,2 5 68 0 0,-3-5-106 0 0,-1-1 0 0 0,0 1 0 0 0,0-1 0 0 0,1 1 0 0 0,-1-1 0 0 0,0 0-1 0 0,0 1 1 0 0,1-1 0 0 0,-1 1 0 0 0,1-1 0 0 0,-1 0 0 0 0,0 0 0 0 0,1 1 0 0 0,-1-1-1 0 0,1 0 1 0 0,-1 0 0 0 0,1 1 0 0 0,-1-1 0 0 0,0 0 0 0 0,1 0 0 0 0,-1 0-1 0 0,1 0 1 0 0,-1 0 0 0 0,1 1 0 0 0,-1-1 0 0 0,1 0 0 0 0,-1 0 0 0 0,1 0 0 0 0,-1-1-1 0 0,1 1 1 0 0,-1 0 0 0 0,1 0-8 0 0,1 0 29 0 0,-1 0 0 0 0,1 0 0 0 0,0 0 0 0 0,-1-1 0 0 0,1 1 0 0 0,-1 0 0 0 0,1-1-1 0 0,-1 1 1 0 0,1-1 0 0 0,0 0-29 0 0,9-8 249 0 0,-8 7-38 0 0,0 0-77 0 0,0 1-48 0 0,1 1-44 0 0,-1 0-9 0 0,0 0 34 0 0,4-5 79 0 0,9-11 396 0 0,-13 11-437 0 0,0 2-80 0 0,2-10 235 0 0,5 7-49 0 0,-4-2-60 0 0,2-8 21 0 0,-6 11-118 0 0,2-7 84 0 0,-5-10-90 0 0,1 6-50 0 0,0 8 2 0 0,1 5 0 0 0,-1 0 0 0 0,0 0 0 0 0,0 0 0 0 0,0 0 0 0 0,0 0 0 0 0,0 0 0 0 0,-1 0 0 0 0,1 0 0 0 0,-1 0 0 0 0,0 0 0 0 0,0 0 0 0 0,-9-16 0 0 0,4-10 0 0 0,5 26-3 0 0,0-1 0 0 0,-1 0 0 0 0,0 0 0 0 0,0 1-1 0 0,0-1 1 0 0,0 1 0 0 0,-1-1 3 0 0,-8-14-99 0 0,6 8-7 0 0,4 7 80 0 0,0 1 0 0 0,0 0-1 0 0,0 0 1 0 0,0-1 0 0 0,-1 1-1 0 0,1 0 1 0 0,-1 0 0 0 0,1 1-1 0 0,-1-1 27 0 0,-3-4-38 0 0,0 0-59 0 0,2 0-47 0 0,0-1-32 0 0,1 4 50 0 0,0 0 1 0 0,0-1-1 0 0,0 1 0 0 0,0 0 0 0 0,-1 0 0 0 0,0-1 126 0 0,-1-1-127 0 0,1 2-12 0 0,2 1-32 0 0,-1 0-67 0 0,1 0-22 0 0,0-1-65 0 0,0 1-75 0 0,0 0-83 0 0,0 0-70 0 0,0-1-93 0 0,0 1-101 0 0,0-1-109 0 0,-4-4-1050 0 0,-3-2-1072 0 0</inkml:trace>
  <inkml:trace contextRef="#ctx0" brushRef="#br0" timeOffset="377.89">521 174 9184 0 0,'0'0'208'0'0,"0"0"33"0"0,-2 0 14 0 0,-3 0-63 0 0,-19 0-128 0 0,18 0-35 0 0,1 2 50 0 0,1 2 68 0 0,-1 4 140 0 0,-9 12 245 0 0,9-16-308 0 0,-9 11 330 0 0,6-5-213 0 0,3 0-49 0 0,1-1-70 0 0,-5 3 45 0 0,-2 4 32 0 0,7 0-66 0 0,0-3-93 0 0,-1 2-8 0 0,3-11-115 0 0,1-1 1 0 0,0 0-1 0 0,0 1 0 0 0,0-1 1 0 0,0 1-1 0 0,1-1 0 0 0,0 1 1 0 0,-1-1-1 0 0,1 1-17 0 0,0 1 24 0 0,-1 1 0 0 0,1-1 0 0 0,-1 0 0 0 0,-1 1-1 0 0,1-1 1 0 0,-1 1-24 0 0,0 0 38 0 0,0-1 1 0 0,1 1-1 0 0,0-1 0 0 0,0 1 0 0 0,0-1 0 0 0,0 3-38 0 0,1 5 78 0 0,-1 7 64 0 0,5-3 20 0 0,1-6-82 0 0,1 7 59 0 0,-4-2 51 0 0,1-3-2 0 0,3-3-37 0 0,-2-2-43 0 0,1 3 41 0 0,-1-2-60 0 0,-4-9-83 0 0,1 1-1 0 0,-1 0 0 0 0,1 0 1 0 0,-1 0-1 0 0,1-1 0 0 0,0 1 1 0 0,-1 0-1 0 0,1-1 0 0 0,0 1 1 0 0,0-1-1 0 0,0 1 0 0 0,-1-1 1 0 0,2 1-6 0 0,61 31 174 0 0,-49-28-136 0 0,8-5-23 0 0,-13 0-14 0 0,13 1-8 0 0,24 0 73 0 0,-31 0-78 0 0,2 0-37 0 0,-9 1-48 0 0,3 0-21 0 0,0-1-69 0 0,-4-2 5 0 0,0 0-59 0 0,9-9-270 0 0,0 9-7 0 0</inkml:trace>
  <inkml:trace contextRef="#ctx0" brushRef="#br0" timeOffset="754.73">821 568 7512 0 0,'0'0'166'0'0,"0"0"29"0"0,3 0 13 0 0,3 0-103 0 0,-1 0-35 0 0,6 0-33 0 0,11 0-34 0 0,-17 0-18 0 0,1 1 49 0 0,2-1 70 0 0,0 0 53 0 0,1 0 79 0 0,0-3 160 0 0,-5-4-83 0 0,-3 7-293 0 0,-1-1 1 0 0,0 1-1 0 0,0-1 0 0 0,1 1 1 0 0,-1-1-1 0 0,0 1 0 0 0,1 0 1 0 0,-1-1-1 0 0,0 1 0 0 0,1 0 1 0 0,-1-1-1 0 0,0 1 0 0 0,1 0 1 0 0,-1-1-1 0 0,1 1 0 0 0,-1 0 1 0 0,1 0-1 0 0,-1 0 0 0 0,1-1 1 0 0,-1 1-1 0 0,1 0 0 0 0,-1 0 1 0 0,1 0-1 0 0,-1 0 0 0 0,1 0 1 0 0,-1 0-1 0 0,1 0 0 0 0,-1 0 1 0 0,1 0-1 0 0,-1 0 0 0 0,1 0 1 0 0,-1 0-21 0 0,9 0 237 0 0,-2-3-35 0 0,0-1 7 0 0,1-4 62 0 0,9-6 190 0 0,-7 10-162 0 0,-1 0-80 0 0,3-6 1 0 0,-3 3-93 0 0,4-1 107 0 0,3-1 26 0 0,-6 2-138 0 0,14-17 59 0 0,-1 0-59 0 0,-10 8-56 0 0,3-15 8 0 0,-11 18-62 0 0,2 8-9 0 0,-7 5-2 0 0,1 0 1 0 0,-1 0-1 0 0,0-1 1 0 0,1 1-1 0 0,-1 0 1 0 0,1-1 0 0 0,-1 1-1 0 0,0 0 1 0 0,1-1-1 0 0,-1 1 1 0 0,0 0-1 0 0,1-1 1 0 0,-1 1 0 0 0,0-1-1 0 0,1 1 1 0 0,-1 0-1 0 0,0-1 1 0 0,0 1-1 0 0,0-1 1 0 0,0 1 0 0 0,1-1-1 0 0,-1 1 1 0 0,0-1-1 0 0,0 1 1 0 0,0-1-1 0 0,0 1 1 0 0,0-1 0 0 0,0 1-1 0 0,0-1 1 0 0,0 1-1 0 0,0-1 1 0 0,-1 0-2 0 0,1 1 0 0 0,0-1 1 0 0,0 0-1 0 0,0 0 1 0 0,0 1-1 0 0,0-1 0 0 0,0 0 1 0 0,0 0-1 0 0,0 1 1 0 0,-1-1-1 0 0,1 0 1 0 0,0 1-1 0 0,-1-1 0 0 0,1 0 1 0 0,0 1-1 0 0,-1-1 1 0 0,1 0-1 0 0,-1 1 0 0 0,1-1 1 0 0,-1 1-1 0 0,1-1 1 0 0,-1 1-1 0 0,1-1 1 0 0,-1 1-1 0 0,1-1 0 0 0,-1 1 0 0 0,0 0 1 0 0,1-1-1 0 0,-1 1 1 0 0,1 0-1 0 0,-1-1 1 0 0,1 1-1 0 0,-1-1 1 0 0,1 1-1 0 0,0 0 0 0 0,-1-1 1 0 0,1 1-1 0 0,0-1 1 0 0,-1 1-1 0 0,1-1 1 0 0,0 1-1 0 0,0-1 1 0 0,-1 1-1 0 0,1-1 1 0 0,0 0-1 0 0,0 1 0 0 0,0-1 1 0 0,0 1-1 0 0,0-1 1 0 0,0 1-1 0 0,0-2 0 0 0,0 2 1 0 0,0 0 0 0 0,0 0-1 0 0,0 0 1 0 0,0 0 0 0 0,0 0 0 0 0,0 0-1 0 0,0 0 1 0 0,0 0 0 0 0,0 0 0 0 0,0 0-1 0 0,0-1 1 0 0,0 1 0 0 0,0 0 0 0 0,0 0-1 0 0,0 0 1 0 0,0 0 0 0 0,0 0 0 0 0,0 0-1 0 0,0 0 1 0 0,0 0 0 0 0,0 0 0 0 0,0 0-1 0 0,-1-1 1 0 0,1 1 0 0 0,0 0 0 0 0,0 0-1 0 0,0 0 1 0 0,0 0 0 0 0,0 0 0 0 0,0 0-1 0 0,0 0 1 0 0,0 0 0 0 0,0 0 0 0 0,0 0-1 0 0,0 0 1 0 0,0 0 0 0 0,0 0 0 0 0,0 0-1 0 0,-1 0 1 0 0,1 0 0 0 0,0 0 0 0 0,0 0-1 0 0,0 0 1 0 0,0 0 0 0 0,0 0 0 0 0,0 0-1 0 0,0 0 1 0 0,0 0 0 0 0,0 0 0 0 0,0 0-1 0 0,-1 0 1 0 0,1 0 0 0 0,0 0 0 0 0,0 0-1 0 0,0 0 1 0 0,0 0 0 0 0,0 0-1 0 0,-29 0 11 0 0,13 2-11 0 0,6 6 32 0 0,-16 18 148 0 0,15-15-139 0 0,5-5-53 0 0,-10 12-84 0 0,14-15 61 0 0,-1 1-1 0 0,1 0 1 0 0,1 0-1 0 0,-1 0 1 0 0,0 3 35 0 0,-12 17-96 0 0,1-3 72 0 0,-3 20 20 0 0,9-22 32 0 0,-1 0 72 0 0,5-4 3 0 0,4-14-96 0 0,-1 0 0 0 0,0 0-1 0 0,0 0 1 0 0,0-1 0 0 0,0 1-1 0 0,-1 0 1 0 0,1 0 0 0 0,0 0-1 0 0,0 0 1 0 0,0-1 0 0 0,-1 1 0 0 0,1 0-1 0 0,0 0 1 0 0,-1 0 0 0 0,1 0-7 0 0,-6 2 47 0 0,5-3-46 0 0,1 0 0 0 0,0 0 0 0 0,-1 0 0 0 0,1 1 0 0 0,0-1 0 0 0,-1 0 0 0 0,1 0 0 0 0,0 0 0 0 0,-1 0 0 0 0,1 1 0 0 0,0-1 0 0 0,-1 0 0 0 0,1 0 0 0 0,0 1 0 0 0,0-1 0 0 0,-1 0 0 0 0,1 1 0 0 0,0-1 0 0 0,0 0 0 0 0,-1 1 0 0 0,1-1 0 0 0,0 0 0 0 0,0 1 0 0 0,0-1 0 0 0,0 0 0 0 0,0 1 0 0 0,0-1 0 0 0,0 1 0 0 0,0-1 0 0 0,-1 0 0 0 0,1 1 0 0 0,0-1 0 0 0,0 0 0 0 0,1 1 0 0 0,-1-1 0 0 0,0 1 0 0 0,0-1 0 0 0,0 0 0 0 0,0 1 0 0 0,0-1 0 0 0,0 0 0 0 0,0 1 0 0 0,1-1 0 0 0,-1 0 0 0 0,0 1 0 0 0,0-1 0 0 0,0 0 0 0 0,1 1 0 0 0,-1-1-1 0 0,16 32 53 0 0,-15-31-52 0 0,-1 0 0 0 0,1 0 0 0 0,0 0-1 0 0,0 0 1 0 0,0 0 0 0 0,0 0 0 0 0,0 0 0 0 0,0 0 0 0 0,0 0 0 0 0,0 0 0 0 0,0 0 0 0 0,1 0-1 0 0,30 4 0 0 0,-25 0 0 0 0,-5-4 0 0 0,-1 0 0 0 0,1 0 0 0 0,-1 0 0 0 0,1-1 0 0 0,-1 1 0 0 0,1 0 0 0 0,-1-1 0 0 0,1 1 0 0 0,0-1 0 0 0,-1 0 0 0 0,1 1 0 0 0,0-1 0 0 0,-1 0 0 0 0,1 0 0 0 0,1 0 0 0 0,32 0 10 0 0,-12 0-68 0 0,-6-2-142 0 0,0-4-20 0 0,-1 1 48 0 0,-5 3 7 0 0,-7 2 71 0 0,-1-1-34 0 0,1 1-10 0 0,-1 0-35 0 0,0 0-38 0 0,0 0-44 0 0,0 0-48 0 0,0 0-43 0 0,1 0-39 0 0,-1 0-34 0 0,0 0-123 0 0,1 0-33 0 0,8 0-1267 0 0</inkml:trace>
  <inkml:trace contextRef="#ctx0" brushRef="#br0" timeOffset="1304.04">1562 363 5672 0 0,'-2'0'165'0'0,"-6"2"-49"0"0,5 2-70 0 0,3-4-45 0 0,0 0 0 0 0,0 1 0 0 0,0-1 1 0 0,0 1-1 0 0,-1-1 0 0 0,1 0 0 0 0,0 1 0 0 0,0-1 1 0 0,-1 0-1 0 0,1 1 0 0 0,0-1 0 0 0,0 0 0 0 0,-1 1 1 0 0,1-1-1 0 0,0 0 0 0 0,-1 0 0 0 0,1 1 0 0 0,0-1 1 0 0,-1 0-1 0 0,1 0 0 0 0,-1 0-1 0 0,-9 3 31 0 0,-8-2 35 0 0,14-1-34 0 0,0 1 41 0 0,-3 1 176 0 0,0 3 181 0 0,-2 3 324 0 0,4-4-401 0 0,1 0-53 0 0,0-1-144 0 0,1-1-44 0 0,-2 0 25 0 0,-1 2 119 0 0,1 3 67 0 0,2-2-227 0 0,-4 4 82 0 0,-1-5 39 0 0,7-3-197 0 0,1-1 0 0 0,-1 0 0 0 0,0 0 1 0 0,0 1-1 0 0,1-1 0 0 0,-1 1 0 0 0,0-1 0 0 0,1 1 1 0 0,-1-1-1 0 0,0 1 0 0 0,1-1 0 0 0,-1 1 1 0 0,1-1-1 0 0,-1 1 0 0 0,1 0 0 0 0,-1-1 0 0 0,1 1 1 0 0,0 0-1 0 0,-1-1 0 0 0,1 1 0 0 0,0 0 0 0 0,-1 0 1 0 0,1-1-1 0 0,0 1 0 0 0,0 0 0 0 0,0 0 1 0 0,0 0-1 0 0,0-1 0 0 0,0 2-20 0 0,-2 9 193 0 0,-4 1 26 0 0,-1 1-6 0 0,6-2-29 0 0,1 0 2 0 0,0 20 155 0 0,0-18-150 0 0,0 0 69 0 0,0-6-86 0 0,0 0 36 0 0,3 5-48 0 0,7 2 12 0 0,-7-11-14 0 0,3-3 11 0 0,-1 1-67 0 0,2 2-34 0 0,3 6 14 0 0,-6-7 1 0 0,-1-1-38 0 0,6-1-12 0 0,-6-1-7 0 0,-1 1-17 0 0,-1 0 0 0 0,1 0 0 0 0,0 0 0 0 0,0-1 0 0 0,-1 1 0 0 0,1-1 0 0 0,0 1 0 0 0,0-1 0 0 0,-1 0 0 0 0,1 0 0 0 0,-1 0 0 0 0,1 1 0 0 0,0-2-11 0 0,-1 1 11 0 0,1 0-1 0 0,-1 1 1 0 0,1-1-1 0 0,-1 0 1 0 0,1 0-1 0 0,0 1 1 0 0,-1-1-1 0 0,1 1 1 0 0,0-1-1 0 0,0 1 1 0 0,-1 0-1 0 0,1 0 1 0 0,0 0-11 0 0,0-1 10 0 0,0 1 0 0 0,0 0 0 0 0,-1 0 0 0 0,1-1 0 0 0,0 1 0 0 0,0-1 0 0 0,-1 1 0 0 0,1-1 0 0 0,0 0 0 0 0,-1 1 1 0 0,1-1-1 0 0,-1 0 0 0 0,1 0-10 0 0,-1 0 3 0 0,1 0 1 0 0,-1 0-1 0 0,1 0 0 0 0,0 0 1 0 0,-1 0-1 0 0,1 1 1 0 0,0-1-1 0 0,-1 1 1 0 0,1 0-1 0 0,0-1 1 0 0,0 1-1 0 0,0 0 1 0 0,-1 0-4 0 0,0 0 0 0 0,0 0 0 0 0,0 0 0 0 0,0 0 0 0 0,-1-1 0 0 0,1 1 0 0 0,0 0 0 0 0,0 0 0 0 0,0 0 0 0 0,-1-1 0 0 0,1 1 0 0 0,0 0 0 0 0,-1-1 0 0 0,1 1 1 0 0,0-1-1 0 0,-1 1 0 0 0,1-1 0 0 0,0 1 0 0 0,-1-1 0 0 0,1 1 0 0 0,-1-1 0 0 0,1 0 0 0 0,-1 1 0 0 0,1-1 0 0 0,-1 0 0 0 0,1 1 0 0 0,-1-1 0 0 0,0 0 1 0 0,0 1-1 0 0,1-2 0 0 0,-1 1-3 0 0,1 0 1 0 0,-1 0 0 0 0,1 0 0 0 0,0-1 0 0 0,0 1 0 0 0,-1 0-1 0 0,1 0 1 0 0,0 0 0 0 0,0 0 0 0 0,0 1 0 0 0,0-1-1 0 0,0 0 1 0 0,0 0 0 0 0,0 1 0 0 0,0-1 2 0 0,10-4-103 0 0,-10 5 87 0 0,0 0 0 0 0,0-1 0 0 0,0 1 1 0 0,1-1-1 0 0,-1 1 0 0 0,0-1 0 0 0,0 1 0 0 0,0-1 0 0 0,0 0 1 0 0,0 0-1 0 0,-1 1 0 0 0,1-1 0 0 0,0 0 0 0 0,0 0 0 0 0,0 0 1 0 0,-1 0-1 0 0,1 0 0 0 0,0-1 16 0 0,7-14-255 0 0,8-23-434 0 0,-12 28 506 0 0,0 1 39 0 0,-1 0-99 0 0,0 1 35 0 0,2-3-23 0 0,-2 1 40 0 0,-2 8 136 0 0,0-1 1 0 0,0 1-1 0 0,0-1 1 0 0,-1 1-1 0 0,1-1 1 0 0,-1 0-1 0 0,0 1 0 0 0,0-1 1 0 0,0 1-1 0 0,-1-1 1 0 0,1 0-1 0 0,-1 1 1 0 0,-1-3 54 0 0,-3-10-260 0 0,0 4 37 0 0,2-10-57 0 0,3 6 104 0 0,1 9 70 0 0,-1-1-1 0 0,0 0 1 0 0,-1 0 0 0 0,0 1-1 0 0,0-3 107 0 0,-4-6-174 0 0,3 10 91 0 0,0-1-1 0 0,1 0 1 0 0,-1 1-1 0 0,1-1 1 0 0,1 0-1 0 0,-1 0 84 0 0,2-8-136 0 0,-1 7 60 0 0,0 1 0 0 0,0-1-1 0 0,-1 0 1 0 0,0 0 0 0 0,0-1 76 0 0,-10-22-241 0 0,11 29 229 0 0,-8-26-205 0 0,0 10 114 0 0,7 15 86 0 0,0 0 0 0 0,1 0 0 0 0,-1 0 0 0 0,1-1 0 0 0,-1 1 0 0 0,1 0-1 0 0,0-1 1 0 0,0 1 0 0 0,0-1 17 0 0,1-11-14 0 0,0 8 42 0 0,-1 2 34 0 0,0 2 92 0 0,0 3 7 0 0,0 0 19 0 0,0 0 56 0 0,0 0 20 0 0,0 0 7 0 0,0 0 1 0 0,0 0 0 0 0,0 0 0 0 0,0 3 0 0 0,0 6-63 0 0,-1 2 55 0 0,1 21 492 0 0,0-19-459 0 0,1 0-43 0 0,0-7-166 0 0,0-1-34 0 0,5 10 142 0 0,-1-2-54 0 0,-2 9 20 0 0,-3-14-95 0 0,1-1 1 0 0,0 0-1 0 0,0 0 0 0 0,1 1 0 0 0,0 1-59 0 0,4 15 173 0 0,-4 4 60 0 0,2 7 33 0 0,5 2 68 0 0,-8-33-298 0 0,0 16 168 0 0,-1-7-38 0 0,4 4 88 0 0,5 16 91 0 0,-6-17-173 0 0,-2-2-8 0 0,-1 2 48 0 0,-1-8-129 0 0,1 14 65 0 0,4-8 6 0 0,0-6-72 0 0,-3-6-65 0 0,0-1 0 0 0,0 1 0 0 0,0-1 1 0 0,0 0-1 0 0,0 1 0 0 0,-1 0 0 0 0,1-1 1 0 0,-1 1-1 0 0,1-1 0 0 0,-1 1 0 0 0,0 0 0 0 0,1-1 1 0 0,-1 1-1 0 0,0 0-17 0 0,2 11 74 0 0,2-6-34 0 0,-3-5-34 0 0,1 0-1 0 0,-1 0 1 0 0,0 1 0 0 0,0-1 0 0 0,0 0 0 0 0,-1 0-1 0 0,1 1 1 0 0,0-1 0 0 0,-1 1 0 0 0,1-1 0 0 0,-1 0-1 0 0,0 1 1 0 0,0-1 0 0 0,0 1 0 0 0,0-1 0 0 0,-1 1-6 0 0,1 0-104 0 0,0-3-44 0 0,0 0-204 0 0,0 0-28 0 0,0 0-4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49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6504 0 0,'0'0'190'0'0,"-3"3"-10"0"0,-2 4-228 0 0,1 2 41 0 0,1 2 43 0 0,2 1 41 0 0,0 0 43 0 0,1 0 42 0 0,0 1 42 0 0,1-2 42 0 0,-1-1 10 0 0,0-2 34 0 0,0 7 195 0 0,0 1-61 0 0,0-2-53 0 0,0 1-45 0 0,0 5 66 0 0,0-1-54 0 0,0 46 635 0 0,0-37-492 0 0,2-8-133 0 0,4 7 120 0 0,0 1-10 0 0,-4-8-124 0 0,0 2 25 0 0,3-2-45 0 0,1 3-23 0 0,-1 19 129 0 0,6-7-4 0 0,-6-4-24 0 0,6 1-102 0 0,-6-1-46 0 0,5 1-11 0 0,-4-1-11 0 0,-2-14-127 0 0,-2-10-46 0 0,0 0-1 0 0,0-1 0 0 0,-1 1 1 0 0,0 0-1 0 0,0 3-48 0 0,0 8 134 0 0,6-1-32 0 0,-6-15-92 0 0,0 0 0 0 0,0 0 1 0 0,0 1-1 0 0,0-1 0 0 0,0 0 0 0 0,-1 1 1 0 0,1-1-1 0 0,-1 0 0 0 0,0 1 0 0 0,0-1 1 0 0,1 1-1 0 0,-2 0-10 0 0,2-2 4 0 0,-1 1 1 0 0,0 0-1 0 0,0 0 1 0 0,1 0-1 0 0,-1-1 1 0 0,1 1-1 0 0,-1 0 1 0 0,1-1-1 0 0,0 1 1 0 0,-1 0-1 0 0,1-1 1 0 0,0 1-1 0 0,0-1-4 0 0,0 1 5 0 0,0-1 0 0 0,0 1 0 0 0,0-1 0 0 0,0 1 0 0 0,0 0 0 0 0,-1-1 0 0 0,1 1 0 0 0,-1 0 0 0 0,1 0 0 0 0,-1-1 0 0 0,0 1 0 0 0,0 0-1 0 0,0 0-4 0 0,0 1 115 0 0,0-1-92 0 0,0 0-86 0 0,0 0-79 0 0,0-1-72 0 0,0 0-64 0 0,0-1-59 0 0,0 0-51 0 0,0 0-323 0 0,0-1-86 0 0,0-1 30 0 0,0-6-1093 0 0,0 2-184 0 0,0-4-1156 0 0</inkml:trace>
  <inkml:trace contextRef="#ctx0" brushRef="#br0" timeOffset="298.68">81 79 7856 0 0,'3'0'174'0'0,"1"0"-99"0"0,-2 1-37 0 0,0-1 0 0 0,1 0 1 0 0,-1 0-1 0 0,0-1 0 0 0,1 1 0 0 0,-1 0 1 0 0,0-1-1 0 0,1 1 0 0 0,0-2-38 0 0,21-11 166 0 0,0 0-109 0 0,-23 13-59 0 0,1-1 0 0 0,-1 1 0 0 0,0-1 0 0 0,1 1 0 0 0,-1 0 0 0 0,1 0 0 0 0,-1 0 0 0 0,1-1 0 0 0,-1 1 0 0 0,1 1 2 0 0,6-2 20 0 0,-1-1 57 0 0,3-3 109 0 0,10-2 227 0 0,-10 6-198 0 0,2 1 40 0 0,2 0 88 0 0,-4-1-130 0 0,3 0 7 0 0,0 1 35 0 0,-10 0-181 0 0,-1 0 0 0 0,1 0-1 0 0,0 1 1 0 0,-1-1-1 0 0,1 1 1 0 0,-1-1 0 0 0,1 1-1 0 0,1 0-73 0 0,9 10 309 0 0,-12-9-266 0 0,1 0 0 0 0,0 0 0 0 0,0-1 0 0 0,0 1 0 0 0,0-1-1 0 0,0 0 1 0 0,0 1 0 0 0,0-1 0 0 0,2 1-43 0 0,7 0 106 0 0,-10-2-95 0 0,0 1 0 0 0,0-1 0 0 0,0 0 0 0 0,0 0 1 0 0,0 0-1 0 0,0 1 0 0 0,0-1 0 0 0,0 0 0 0 0,-1 1 1 0 0,1-1-1 0 0,0 1 0 0 0,0-1 0 0 0,0 1-11 0 0,6 10 142 0 0,-5-8-111 0 0,0 0-1 0 0,0-1 1 0 0,0 1-1 0 0,1-1 1 0 0,-1 1-1 0 0,0-1 1 0 0,2 1-31 0 0,10 10 150 0 0,-5 3 34 0 0,-3 10 54 0 0,0-12-80 0 0,-5-13-135 0 0,0 0 0 0 0,0 1 0 0 0,-1-1 0 0 0,1 1 0 0 0,0-1 0 0 0,-1 1 0 0 0,1-1 1 0 0,-1 1-1 0 0,0-1 0 0 0,0 1 0 0 0,1-1 0 0 0,-1 1 0 0 0,0 0-23 0 0,1 13 112 0 0,6 1-44 0 0,-1 0-21 0 0,-4 0 28 0 0,-2-1-18 0 0,0 1-33 0 0,0 0-11 0 0,0 0 26 0 0,0-14-36 0 0,-1-1 1 0 0,1 1-1 0 0,0 0 1 0 0,-1 0-1 0 0,1-1 0 0 0,-1 1 1 0 0,1 0-1 0 0,-1-1 1 0 0,0 1-1 0 0,1 0 1 0 0,-1-1-1 0 0,0 1 0 0 0,0-1-3 0 0,0 1 9 0 0,0-1 1 0 0,0 1-1 0 0,0 0 0 0 0,0-1 0 0 0,1 1 0 0 0,-1 0 0 0 0,0-1 0 0 0,1 1 0 0 0,0 0 0 0 0,-1 0 0 0 0,1-1 0 0 0,0 1 1 0 0,0 0-10 0 0,0 0 9 0 0,0 0 0 0 0,-1-1 0 0 0,1 1 1 0 0,0 0-1 0 0,-1 0 0 0 0,1-1 0 0 0,-1 1 1 0 0,0 0-1 0 0,0-1 0 0 0,1 1 0 0 0,-1-1 1 0 0,0 1-1 0 0,0-1 0 0 0,0 1 0 0 0,-1-1 1 0 0,1 0-1 0 0,0 1 0 0 0,0-1 0 0 0,-1 0-9 0 0,-11 15 74 0 0,8-5-54 0 0,5-10-16 0 0,0 1 0 0 0,-1-1 0 0 0,1 0 0 0 0,-1 0 1 0 0,1 0-1 0 0,-1 0 0 0 0,1 0 0 0 0,-1 0 0 0 0,0 0 0 0 0,0 0 0 0 0,1 0 1 0 0,-1 0-1 0 0,0-1 0 0 0,0 1 0 0 0,0 0 0 0 0,0 0 0 0 0,0-1 1 0 0,-1 1-5 0 0,-8 4 20 0 0,8-4-12 0 0,-1 0 0 0 0,1 0 1 0 0,0 0-1 0 0,0 1 1 0 0,0-1-1 0 0,0 1 1 0 0,0-1-1 0 0,0 1 1 0 0,0 0-9 0 0,0-1 1 0 0,0 1 0 0 0,1-1 0 0 0,-1 1 0 0 0,0-1 0 0 0,0 0 0 0 0,0 0 0 0 0,-1 0 0 0 0,1 0 1 0 0,0 0-1 0 0,0 0 0 0 0,-1 0 0 0 0,1-1 0 0 0,0 1 0 0 0,-1-1-1 0 0,-10 3 1 0 0,1 3 1 0 0,10-5 1 0 0,1 0-1 0 0,-1 0 0 0 0,1 0 0 0 0,-1-1 0 0 0,1 1 0 0 0,-1 0 0 0 0,0-1 0 0 0,1 0 0 0 0,-1 1 0 0 0,0-1 0 0 0,1 0 0 0 0,-1 0 0 0 0,0 0 1 0 0,0 0-3 0 0,-6 0-24 0 0,-10-1-49 0 0,0 5-89 0 0,13-1 126 0 0,2-1-57 0 0,0-1-43 0 0,1 1-74 0 0,-1-1-89 0 0,1 1-105 0 0,-1-1-122 0 0,1-1 213 0 0,1 0-37 0 0,-1 1-37 0 0,0-1-42 0 0,0 0-41 0 0,0 0-45 0 0,-4 0-1232 0 0,-4 0-991 0 0</inkml:trace>
  <inkml:trace contextRef="#ctx0" brushRef="#br0" timeOffset="653.48">602 158 8784 0 0,'0'0'197'0'0,"0"0"24"0"0,2 3 19 0 0,10 14-97 0 0,-2 5-57 0 0,0-1-61 0 0,-7-15 8 0 0,0-1 58 0 0,4 8 212 0 0,6 10 424 0 0,-10-7-107 0 0,-3-14-560 0 0,0-1-1 0 0,0 1 1 0 0,0-1 0 0 0,0 0-1 0 0,0 1 1 0 0,0-1-1 0 0,1 1 1 0 0,-1-1 0 0 0,1 1-1 0 0,-1-1-59 0 0,5 7 240 0 0,2 4 121 0 0,-6 0-78 0 0,0-7-95 0 0,0 0-60 0 0,5 7 97 0 0,-3-6-60 0 0,-1-2-36 0 0,-1 0 47 0 0,1 2 148 0 0,-2-2-116 0 0,0-1 35 0 0,0-2-231 0 0,0 1 79 0 0,0-1 69 0 0,0 0 58 0 0,0 1 41 0 0,0 0 33 0 0,0 6 1223 0 0,0-6-1109 0 0,0 0-81 0 0,0-1-200 0 0,0 0-32 0 0,0 0-38 0 0,0 0-40 0 0,0-1-45 0 0,0 1-49 0 0,0-1-54 0 0,0 1-56 0 0,0-1 192 0 0,0 0-1 0 0,0 0 1 0 0,0 0-1 0 0,0 0 0 0 0,0 0 1 0 0,0 0-1 0 0,0 0 1 0 0,0 1-1 0 0,0-1 1 0 0,0 0-1 0 0,0 0 0 0 0,0 0 1 0 0,0 0-1 0 0,0 0 1 0 0,0 0-1 0 0,0 0 0 0 0,0 0 1 0 0,0 0-1 0 0,0 0 1 0 0,0 0-1 0 0,0 1 0 0 0,0-1 1 0 0,0 0-1 0 0,0 0 1 0 0,0 0-1 0 0,0 0 1 0 0,0 0-1 0 0,0 0 0 0 0,0 0 1 0 0,0 0-1 0 0,0 0 1 0 0,0 0-1 0 0,0 0 0 0 0,0 0 1 0 0,-1 0-1 0 0,1 0 1 0 0,0 0-1 0 0,0 1 0 0 0,0-1 1 0 0,0 0-1 0 0,0 0 1 0 0,0 0-1 0 0,0 0 0 0 0,0 0 1 0 0,0 0-1 0 0,0 0 1 0 0,-1 0-1 0 0,1 0 1 0 0,0 0-1 0 0,0 0 0 0 0,0 0 1 0 0,0 0-1 0 0,0 0 1 0 0,0 0-1 0 0,0 0 0 0 0,0-1 1 0 0,0 1-3 0 0,-11 0 77 0 0,8 0-12 0 0,1 0 5 0 0,1 0-66 0 0,1 1 1 0 0,-1-1 0 0 0,1 0-1 0 0,-1 0 1 0 0,1 0 0 0 0,-1-1-1 0 0,1 1 1 0 0,-1 0-1 0 0,1 0 1 0 0,-1 0 0 0 0,1 0-1 0 0,-1 0 1 0 0,1-1 0 0 0,0 1-1 0 0,-1 0 1 0 0,1 0 0 0 0,-1-1-1 0 0,1 1 1 0 0,0 0-1 0 0,-1 0 1 0 0,1-1 0 0 0,-1 1-1 0 0,1-1 1 0 0,0 1 0 0 0,0 0-1 0 0,-1-1 1 0 0,1 1 0 0 0,0-1-1 0 0,0 1 1 0 0,-1 0-1 0 0,1-1 1 0 0,0 1 0 0 0,0-1-1 0 0,0 1 1 0 0,0-1 0 0 0,0 1-1 0 0,0-1 1 0 0,0 1 0 0 0,0-1-1 0 0,0 1 1 0 0,0-1-1 0 0,0 0-4 0 0,-3-4 104 0 0,2 4-95 0 0,0-1 0 0 0,-1 1 0 0 0,1-1-1 0 0,0 0 1 0 0,0 1 0 0 0,1-1 0 0 0,-1 0 0 0 0,0 1-1 0 0,0-1 1 0 0,1 0 0 0 0,-1 0 0 0 0,1 0-1 0 0,0-1-8 0 0,-2-29 68 0 0,2 29-63 0 0,0-12 35 0 0,-1 8-38 0 0,1 0 1 0 0,0-1 0 0 0,1 1 0 0 0,0 0-1 0 0,1-3-2 0 0,4-3 0 0 0,-5 12 0 0 0,0-1 0 0 0,-1 1 0 0 0,1-1 0 0 0,0 1 0 0 0,-1-1 0 0 0,1 1 0 0 0,-1-1 0 0 0,1 1 0 0 0,-1-1 0 0 0,0 1 0 0 0,1-1 0 0 0,-1 1 0 0 0,0-1 0 0 0,-1 0 0 0 0,1-1 0 0 0,0 1 0 0 0,0 0 0 0 0,0-1 0 0 0,0 1 0 0 0,1 0 0 0 0,-1-1 0 0 0,0 1 0 0 0,1 0 0 0 0,0-1 0 0 0,-1 1 0 0 0,1 0 0 0 0,0 0 0 0 0,0 0 0 0 0,1 0 0 0 0,-1 0 0 0 0,0 0 0 0 0,0 0 0 0 0,1 0 0 0 0,0 0 0 0 0,-1 1 0 0 0,2-2 0 0 0,-1 0 0 0 0,1 0 0 0 0,-1-1 0 0 0,0 1 0 0 0,0 0 0 0 0,0-2 0 0 0,0 2 0 0 0,0-1 0 0 0,0 1 0 0 0,0-1 0 0 0,0 1 0 0 0,1 0 0 0 0,0-1 0 0 0,10-12-14 0 0,-10 10-13 0 0,-3 5 23 0 0,0 1 0 0 0,1-1 0 0 0,-1 1 1 0 0,0-1-1 0 0,0 1 0 0 0,0-1 0 0 0,1 1 1 0 0,-1-1-1 0 0,0 1 0 0 0,1-1 1 0 0,-1 1-1 0 0,0 0 0 0 0,1-1 0 0 0,-1 1 1 0 0,0 0-1 0 0,1-1 0 0 0,-1 1 0 0 0,1 0 1 0 0,-1-1-1 0 0,1 1 0 0 0,-1 0 0 0 0,0 0 1 0 0,1 0-1 0 0,-1 0 0 0 0,1-1 0 0 0,-1 1 1 0 0,1 0-1 0 0,-1 0 0 0 0,1 0 0 0 0,-1 0 1 0 0,1 0-1 0 0,0 0 0 0 0,-1 0 0 0 0,1 0 1 0 0,-1 0-1 0 0,1 0 0 0 0,-1 1 0 0 0,1-1 4 0 0,-1 0-5 0 0,1 0 0 0 0,0 0-1 0 0,-1 0 1 0 0,1 0-1 0 0,0 0 1 0 0,-1 0-1 0 0,1-1 1 0 0,0 1-1 0 0,-1 0 1 0 0,1 0-1 0 0,0 0 1 0 0,-1-1-1 0 0,1 1 1 0 0,-1 0 0 0 0,1-1-1 0 0,0 1 1 0 0,-1 0-1 0 0,1-1 1 0 0,-1 1-1 0 0,1-1 1 0 0,-1 1-1 0 0,1-1 1 0 0,-1 1-1 0 0,1-1 1 0 0,-1 1 0 0 0,0-1 5 0 0,1 0-7 0 0,-1 1 0 0 0,0-1 1 0 0,1 1-1 0 0,-1-1 1 0 0,1 0-1 0 0,-1 1 0 0 0,1 0 1 0 0,-1-1-1 0 0,1 1 1 0 0,-1-1-1 0 0,1 1 0 0 0,0 0 1 0 0,-1-1-1 0 0,1 1 1 0 0,0 0-1 0 0,-1 0 0 0 0,1-1 1 0 0,-1 1-1 0 0,1 0 1 0 0,0 0-1 0 0,0 0 0 0 0,-1 0 1 0 0,1 0-1 0 0,0 0 1 0 0,-1 0-1 0 0,1 0 7 0 0,10 0-184 0 0,-5 0 37 0 0,-3 0 15 0 0,0 0-47 0 0,0 0-57 0 0,0 0-67 0 0,-1 0-8 0 0,1 0-59 0 0,-1 0-65 0 0,0 0-69 0 0,0 0-77 0 0,0 0-80 0 0,-1 0-88 0 0,1 0-92 0 0,0 0-1274 0 0,-2 0-1199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55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301 348 6648 0 0,'0'0'149'0'0,"0"0"23"0"0,-2 0 12 0 0,-11-3-25 0 0,3-4-111 0 0,4 1 22 0 0,0 0 71 0 0,-4-1 164 0 0,-3 2 277 0 0,11 2-399 0 0,0-1 28 0 0,0 1-1 0 0,0 1-35 0 0,-3 1 127 0 0,2 1-102 0 0,-2 0 42 0 0,4 0-226 0 0,1 0-1 0 0,-1 0 1 0 0,1 0-1 0 0,-1-1 1 0 0,0 1-1 0 0,1 0 1 0 0,-1 0-1 0 0,1 0 1 0 0,-1 0-1 0 0,1-1 1 0 0,-1 1-1 0 0,1 0 1 0 0,-1 0-1 0 0,1-1 1 0 0,-1 1-1 0 0,1 0 1 0 0,-1-1-1 0 0,1 1 1 0 0,-1-1-1 0 0,1 1 1 0 0,0-1-1 0 0,-1 1 1 0 0,1-1-1 0 0,0 0-15 0 0,-1 1 17 0 0,1-1-1 0 0,-1 1 0 0 0,1-1 0 0 0,-1 0 1 0 0,1 1-1 0 0,-1-1 0 0 0,1 1 0 0 0,-1-1 1 0 0,1 1-1 0 0,-1 0 0 0 0,0-1 0 0 0,1 1 1 0 0,-1-1-1 0 0,0 1 0 0 0,1 0 0 0 0,-1 0 1 0 0,0-1-1 0 0,0 1 0 0 0,1 0 0 0 0,-1 0 1 0 0,0 0-1 0 0,0 0 0 0 0,1 0 0 0 0,-1 0 1 0 0,0 0-17 0 0,-5 0 124 0 0,-9 0 448 0 0,12 1-454 0 0,0-1-37 0 0,1 2-64 0 0,-2 4 182 0 0,3-5-189 0 0,1-1 1 0 0,0 0-1 0 0,0 1 1 0 0,-1-1-1 0 0,1 1 1 0 0,0-1-1 0 0,0 0 1 0 0,-1 1-1 0 0,1-1 1 0 0,-1 0-1 0 0,1 1 1 0 0,0-1-1 0 0,-1 0 1 0 0,1 1-1 0 0,-1-1 1 0 0,1 0-1 0 0,-1 0 1 0 0,1 0-1 0 0,0 1 1 0 0,-1-1-1 0 0,1 0 1 0 0,-1 0-1 0 0,1 0 0 0 0,-1 0 1 0 0,1 0-1 0 0,-1 0 1 0 0,1 0-1 0 0,-1 0 1 0 0,1 0-1 0 0,-1 0 1 0 0,1 0-1 0 0,-1 0-10 0 0,-14 2 202 0 0,14-1-187 0 0,0-1 0 0 0,0 1 0 0 0,0-1 0 0 0,0 1 0 0 0,0 0 0 0 0,0-1-1 0 0,0 1 1 0 0,0 0 0 0 0,0 0 0 0 0,1 0 0 0 0,-1 0 0 0 0,0 0 0 0 0,0 0 0 0 0,1 0 0 0 0,-1 0-15 0 0,-2 4 55 0 0,3-4-40 0 0,0 0 0 0 0,0-1 0 0 0,-1 1 0 0 0,1 0 0 0 0,0-1 0 0 0,-1 1 0 0 0,1-1-1 0 0,0 1 1 0 0,-1-1 0 0 0,1 1 0 0 0,-1-1 0 0 0,1 1 0 0 0,-1-1 0 0 0,1 1 0 0 0,-1-1 0 0 0,0 1 0 0 0,1-1 0 0 0,-1 0 0 0 0,1 1-1 0 0,-1-1 1 0 0,0 0 0 0 0,0 0-15 0 0,-4 3 66 0 0,-1 1 36 0 0,-8 19 283 0 0,9-12-244 0 0,1-4-68 0 0,0 3-31 0 0,3-8-36 0 0,0 1 0 0 0,0-1 0 0 0,-1 0 0 0 0,1 0 0 0 0,0 0-1 0 0,-1 0 1 0 0,1 0 0 0 0,-1 0 0 0 0,0 0-6 0 0,-13 19 12 0 0,12-17 1 0 0,1 1 0 0 0,0 0 0 0 0,0 0 0 0 0,0 0-1 0 0,1 0 1 0 0,-1 0 0 0 0,1 0 0 0 0,0 1 0 0 0,0 4-13 0 0,2-7 5 0 0,-1 0 0 0 0,-1 0 1 0 0,1-1-1 0 0,0 1 0 0 0,-1 0 1 0 0,1 0-1 0 0,-1-1 0 0 0,0 1 0 0 0,0-1 1 0 0,0 1-1 0 0,0-1 0 0 0,-1 1-5 0 0,1 0 4 0 0,0-1 0 0 0,0 0-1 0 0,0 0 1 0 0,0 0-1 0 0,1 1 1 0 0,-1-1 0 0 0,1 1-1 0 0,-1-1 1 0 0,1 0-1 0 0,0 1 1 0 0,0-1 0 0 0,0 1-4 0 0,0 60 0 0 0,-1-57 0 0 0,2-5 0 0 0,12 24 0 0 0,-12-20-2 0 0,1-1 2 0 0,13 5 14 0 0,-8-6 7 0 0,-1 0 0 0 0,1 0 0 0 0,-1 0 0 0 0,3-1-21 0 0,7-2 41 0 0,-6-1-22 0 0,-5-1 29 0 0,10-9-16 0 0,4 2 35 0 0,-13 7-36 0 0,-1-1 0 0 0,1 0-1 0 0,-1 0 1 0 0,0 0 0 0 0,0 0 0 0 0,0-1-1 0 0,0 0-30 0 0,3-3 39 0 0,-5 4-23 0 0,1-1-1 0 0,-1 1 1 0 0,0 0-1 0 0,0-1 1 0 0,-1 1-1 0 0,1-2-15 0 0,2-5-39 0 0,-4 8 22 0 0,0-1 0 0 0,0 1-1 0 0,0 0 1 0 0,1 0 0 0 0,-1 0-1 0 0,0 0 1 0 0,1 0 0 0 0,0 0 0 0 0,0 0 17 0 0,-1 0-16 0 0,1 0 1 0 0,0 0 0 0 0,-1 0 0 0 0,0 0 0 0 0,1 0-1 0 0,-1-1 1 0 0,0 1 0 0 0,0 0 0 0 0,0-1 0 0 0,0 1-1 0 0,-1-1 1 0 0,1 1 0 0 0,-1-1 15 0 0,5-12-124 0 0,-1 7 27 0 0,3 0-32 0 0,-5 6 97 0 0,-1 1 1 0 0,1-1 0 0 0,-1 0-1 0 0,0 0 1 0 0,0 1 0 0 0,0-1-1 0 0,1 0 1 0 0,-2 0-1 0 0,1 0 1 0 0,0-1 31 0 0,0 0-42 0 0,0 0 0 0 0,-1-1 0 0 0,0 1 0 0 0,1-1 0 0 0,-1 1 0 0 0,0-1 0 0 0,-1 1 0 0 0,1-1 42 0 0,-1-22-287 0 0,6 6 12 0 0,-4 15 232 0 0,3-7-94 0 0,-2 6 51 0 0,0 1-1 0 0,-1-1 1 0 0,0 1-1 0 0,0-1 1 0 0,-1 1-1 0 0,0-2 87 0 0,-2-12-171 0 0,-3 3 15 0 0,3 9 76 0 0,1 1 0 0 0,-1-1 1 0 0,1 0-1 0 0,0 1 0 0 0,0-1 1 0 0,1 0 79 0 0,0-12-203 0 0,0-18-263 0 0,-1 25 358 0 0,-1 1 58 0 0,-3-4-34 0 0,-1-3-24 0 0,4 1-25 0 0,3 7 66 0 0,-1 5 39 0 0,1 0 1 0 0,-1 1 0 0 0,0-1 0 0 0,0 0 0 0 0,0 0-1 0 0,-1 0 1 0 0,0 1 0 0 0,0-1 0 0 0,0-2 27 0 0,-4-1-31 0 0,4 6 25 0 0,0 1 0 0 0,0 0 0 0 0,0-1-1 0 0,0 1 1 0 0,0-1 0 0 0,1 1 0 0 0,-1-1 0 0 0,1 0-1 0 0,-1 1 1 0 0,1-1 0 0 0,0 0 0 0 0,0 1 0 0 0,-1-1-1 0 0,1 0 7 0 0,0-42-21 0 0,0 41-7 0 0,0 3 87 0 0,0 0 9 0 0,0 0-2 0 0,0 0 12 0 0,0 0 2 0 0,0 0 0 0 0,0 0 6 0 0,0 0 29 0 0,0 0 12 0 0,0 0 1 0 0,0 0 8 0 0,0 0 34 0 0,3 0 20 0 0,6 2-83 0 0,-6-1-50 0 0,0 0 0 0 0,-1 1 1 0 0,1 0-1 0 0,-1-1 0 0 0,1 1 0 0 0,-1 0 0 0 0,0 0 1 0 0,0 0-1 0 0,2 2-57 0 0,3 6 170 0 0,3 10 99 0 0,0 2-15 0 0,4 2-57 0 0,-6-9-126 0 0,-1 1 41 0 0,-1 5 64 0 0,2 12 144 0 0,-3-10-70 0 0,0-7-81 0 0,-3-9-88 0 0,0-1-1 0 0,-1 1 1 0 0,1-1 0 0 0,-1 1 0 0 0,-1-1-1 0 0,1 5-80 0 0,-2 6 86 0 0,0-8-47 0 0,1 0 0 0 0,0 0 0 0 0,1 0-1 0 0,0 0 1 0 0,1 5-39 0 0,3 2 51 0 0,2 11 34 0 0,-6-7 3 0 0,2 4 98 0 0,6 8 135 0 0,-8-27-265 0 0,3 11 212 0 0,-4-5-135 0 0,0-1-35 0 0,-1 3 7 0 0,1 53 190 0 0,0-44-241 0 0,0 0-56 0 0,-3-6 2 0 0,-7-3 10 0 0,8-11 7 0 0,1-1-34 0 0,1-1-66 0 0,0 0-51 0 0,0 0-198 0 0,0 0 246 0 0,0 0-1 0 0,0 0-17 0 0,0 0-41 0 0,0 0-13 0 0,0 0-41 0 0,0 0-46 0 0,0 0-52 0 0,0 0-57 0 0,0 0-51 0 0,0 0-46 0 0,0 0-41 0 0,0 0-144 0 0,0 0-39 0 0,0 0-175 0 0,0 0-467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56.0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9416 0 0,'0'0'208'0'0,"0"2"33"0"0,0 0-200 0 0,0 0 0 0 0,1 0 0 0 0,-1-1 0 0 0,1 1-1 0 0,-1 0 1 0 0,1 0 0 0 0,0-1 0 0 0,0 1 0 0 0,0-1 0 0 0,0 1 0 0 0,1 1-41 0 0,0 0 56 0 0,0 1-35 0 0,-1-2-23 0 0,-1 0 1 0 0,1 0-1 0 0,-1 0 1 0 0,1-1-1 0 0,-1 1 0 0 0,0 0 1 0 0,0 0-1 0 0,0 0 1 0 0,0 0-1 0 0,0 0 1 0 0,0 1 1 0 0,-1 9 17 0 0,4 0 51 0 0,2-4 70 0 0,1 2 133 0 0,-4 3 93 0 0,-2 0 75 0 0,0-10-31 0 0,0-1-135 0 0,1 1-404 0 0,-1-1 71 0 0,0 0 61 0 0,1 0 49 0 0,0 1 128 0 0,2 3 208 0 0,-1-4-245 0 0,0 1-29 0 0,-2-1-104 0 0,1 0-41 0 0,0-1-47 0 0,0 1-54 0 0,0 0-61 0 0,-1 0-67 0 0,1-1 47 0 0,-1 0-35 0 0,0 1-37 0 0,1-1-39 0 0,-1 1-41 0 0,0-1-42 0 0,0 1-45 0 0,0-1-47 0 0,0-1-1092 0 0,0 0-907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56.3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6896 0 0,'0'0'200'0'0,"0"-2"-8"0"0,0-9-78 0 0,0 9 71 0 0,0-1-39 0 0,0 0 49 0 0,0 1-85 0 0,0-2 9 0 0,0 3-18 0 0,0-2 393 0 0,0 3-207 0 0,0 0-125 0 0,0 0-40 0 0,0 0 9 0 0,2 0 36 0 0,1 0-109 0 0,-1-1-42 0 0,0 1-45 0 0,-1-1-46 0 0,0 0-46 0 0,0 0-47 0 0,0 0-49 0 0,0 0-50 0 0,-1-1-76 0 0,1 0-59 0 0,1 1-60 0 0,-1-1-64 0 0,4 0-657 0 0,3 1-679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57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65 7136 0 0,'0'0'208'0'0,"-2"-3"-10"0"0,-9-5-156 0 0,8 12-27 0 0,1 0 55 0 0,-2-2 130 0 0,-3-6 155 0 0,-2-11 267 0 0,5 9-410 0 0,2 3-38 0 0,0 1 33 0 0,1 1-37 0 0,-2 0 74 0 0,1 0-85 0 0,0 1-114 0 0,1 1-18 0 0,-2-1 8 0 0,1-1 82 0 0,-2-6 152 0 0,3 7-252 0 0,1-1 0 0 0,0 1 0 0 0,0-1 0 0 0,-1 1 0 0 0,1-1 0 0 0,0 1 0 0 0,-1 0 0 0 0,1-1 0 0 0,0 1 0 0 0,-1 0 0 0 0,1-1 0 0 0,-1 1 0 0 0,1 0-1 0 0,0 0 1 0 0,-1-1 0 0 0,1 1 0 0 0,-1 0 0 0 0,1 0 0 0 0,-1-1 0 0 0,1 1 0 0 0,-1 0 0 0 0,1 0 0 0 0,-1 0 0 0 0,1 0 0 0 0,-1 0 0 0 0,1 0 0 0 0,-1 0 0 0 0,1 0 0 0 0,-1 0 0 0 0,1 0 0 0 0,-1 0 0 0 0,1 0-17 0 0,-9 0 197 0 0,3-2-40 0 0,-1-2-10 0 0,0-3 20 0 0,3 5 49 0 0,1 1-97 0 0,-1 0-60 0 0,-1 2-32 0 0,2 0 44 0 0,3-1-59 0 0,-1 0 0 0 0,0 0 1 0 0,0 0-1 0 0,1 0 0 0 0,-1 0 1 0 0,0 0-1 0 0,1 0 0 0 0,-1 0 1 0 0,0 0-1 0 0,1 0 1 0 0,-1 1-1 0 0,0-1 0 0 0,1 0 1 0 0,-1 1-1 0 0,1-1 0 0 0,-1 0 1 0 0,1 1-1 0 0,-1-1 0 0 0,0 1 1 0 0,1-1-1 0 0,0 1 0 0 0,-1-1 1 0 0,1 1-1 0 0,-1-1 1 0 0,1 1-1 0 0,-1 0-12 0 0,1-1 9 0 0,0 1 1 0 0,-1-1-1 0 0,1 1 1 0 0,-1-1-1 0 0,1 1 1 0 0,-1-1-1 0 0,1 1 0 0 0,-1-1 1 0 0,1 1-1 0 0,-1-1 1 0 0,1 0-1 0 0,-1 1 1 0 0,0-1-1 0 0,1 0 0 0 0,-1 1 1 0 0,1-1-1 0 0,-1 0 1 0 0,0 0-1 0 0,1 0 1 0 0,-1 0-1 0 0,0 1 1 0 0,1-1-1 0 0,-1 0 0 0 0,0 0 1 0 0,0 0-1 0 0,1-1-9 0 0,-7 1 69 0 0,-9 1 211 0 0,12 0-228 0 0,2 0-54 0 0,-3 6 60 0 0,5-7-54 0 0,0 1-1 0 0,-1-1 0 0 0,1 0 1 0 0,0 1-1 0 0,0-1 0 0 0,0 1 1 0 0,-1-1-1 0 0,1 0 1 0 0,0 0-1 0 0,-1 1 0 0 0,1-1 1 0 0,0 0-1 0 0,-1 1 0 0 0,1-1 1 0 0,0 0-1 0 0,-1 0 0 0 0,1 0 1 0 0,0 1-1 0 0,-1-1 1 0 0,1 0-1 0 0,-1 0 0 0 0,1 0 1 0 0,0 0-1 0 0,-1 0 0 0 0,1 0 1 0 0,-1 0-1 0 0,1 0 0 0 0,-1 0 1 0 0,1 0-1 0 0,0 0 1 0 0,-1 0-4 0 0,1 0 1 0 0,0 0 0 0 0,0 0 0 0 0,0 0 0 0 0,0 0 0 0 0,-1 0 1 0 0,1 0-1 0 0,0 0 0 0 0,0 0 0 0 0,0 0 0 0 0,0 0 0 0 0,0 0 1 0 0,0 0-1 0 0,0 0 0 0 0,0 0 0 0 0,0 0 0 0 0,0 0 0 0 0,-1 0 1 0 0,1 0-1 0 0,0 0 0 0 0,0 0 0 0 0,0 0 0 0 0,0 0 1 0 0,0 0-1 0 0,0 0 0 0 0,0 0 0 0 0,0 0 0 0 0,0 0 0 0 0,0 1 1 0 0,0-1-1 0 0,0 0 0 0 0,-1 0 0 0 0,1 0 0 0 0,0 0 0 0 0,0 0 1 0 0,0 0-1 0 0,0 0 0 0 0,0 0 0 0 0,0 0 0 0 0,0 0 0 0 0,0 0 1 0 0,0 0-1 0 0,0 1 0 0 0,0-1 0 0 0,0 0 0 0 0,0 0 0 0 0,0 0 1 0 0,0 0-1 0 0,0 0 0 0 0,0 0 0 0 0,0 0 0 0 0,0 0 0 0 0,0 0 1 0 0,0 0-1 0 0,0 1 0 0 0,0-1 0 0 0,0 0 0 0 0,0 0-1 0 0,0 1 7 0 0,0 1 0 0 0,0-1 1 0 0,-1 1-1 0 0,1-1 0 0 0,0 1 0 0 0,-1-1 0 0 0,1 1 0 0 0,-1-1 0 0 0,0 1 0 0 0,0-1 0 0 0,1 0 0 0 0,-1 0 0 0 0,-1 1-7 0 0,-3 4 12 0 0,3-2 69 0 0,0-1-36 0 0,3 6-9 0 0,0-6-8 0 0,-2 7 26 0 0,1 13 53 0 0,3-9-76 0 0,8 9-38 0 0,-10-22-1 0 0,0 1 0 0 0,-1 0 0 0 0,1 0 0 0 0,0 0 0 0 0,0-1 0 0 0,0 1-1 0 0,1-1 1 0 0,-1 1 0 0 0,0-1 0 0 0,1 2 8 0 0,4 2-36 0 0,-4-2 13 0 0,0-1 1 0 0,0 1-1 0 0,0 0 1 0 0,0-1-1 0 0,0 1 1 0 0,0 3 22 0 0,5 10-58 0 0,-2-4 43 0 0,1-1 40 0 0,-1-4 37 0 0,2 1-1 0 0,-1-1 1 0 0,1-1-1 0 0,6 6-61 0 0,0 1 55 0 0,-1 2-37 0 0,4 9 30 0 0,-1-14-26 0 0,-9-1-19 0 0,-2 3 51 0 0,3 4 64 0 0,-6-14-99 0 0,-1-1-1 0 0,1 1 0 0 0,0-1 1 0 0,0 1-1 0 0,0-1 0 0 0,0 0 1 0 0,0 0-1 0 0,0 1 0 0 0,0-1 1 0 0,0 0-1 0 0,0 0 0 0 0,1 0 1 0 0,0 0-19 0 0,3 2 51 0 0,-5-3-38 0 0,1 0-1 0 0,0 1 1 0 0,-1-1 0 0 0,1 0-1 0 0,0 1 1 0 0,-1-1 0 0 0,1 0-1 0 0,-1 1 1 0 0,1-1 0 0 0,-1 1 0 0 0,1-1-1 0 0,-1 1 1 0 0,1-1 0 0 0,-1 1-1 0 0,1-1 1 0 0,-1 1 0 0 0,0-1-1 0 0,1 1 1 0 0,-1 0 0 0 0,0-1 0 0 0,1 1-1 0 0,-1 0-12 0 0,2 4 50 0 0,9 8 122 0 0,-8-9-8 0 0,-2 0-85 0 0,-3 4-11 0 0,2-8-43 0 0,0 2 141 0 0,0 1-6 0 0,0-2-150 0 0,0-1 0 0 0,0 1 0 0 0,0 0 0 0 0,0-1 0 0 0,0 1 0 0 0,0 0 0 0 0,-1-1 0 0 0,1 1 0 0 0,0-1 0 0 0,0 1 0 0 0,-1 0 0 0 0,1-1 0 0 0,0 1 0 0 0,-1-1 0 0 0,1 1 0 0 0,-1-1 0 0 0,1 1 0 0 0,-1-1 0 0 0,1 1 0 0 0,-1-1 0 0 0,1 0 0 0 0,-1 1 0 0 0,1-1-10 0 0,-1 1 10 0 0,0-1-1 0 0,1 0 1 0 0,-1 1 0 0 0,1-1 0 0 0,-1 1-1 0 0,1-1 1 0 0,-1 0 0 0 0,1 1-1 0 0,0 0 1 0 0,-1-1 0 0 0,1 1 0 0 0,0-1-1 0 0,-1 1 1 0 0,1-1 0 0 0,0 1-1 0 0,-1 0 1 0 0,1-1 0 0 0,0 1 0 0 0,0 0-1 0 0,0-1 1 0 0,0 1 0 0 0,0-1 0 0 0,0 1-10 0 0,0-1 2 0 0,0 0 0 0 0,0 1 0 0 0,0-1 1 0 0,0 0-1 0 0,0 0 0 0 0,0 0 1 0 0,0 0-1 0 0,0 0 0 0 0,0 0 0 0 0,0 0 1 0 0,0 0-1 0 0,0 0 0 0 0,0 0 1 0 0,0 1-1 0 0,0-1 0 0 0,0 0 0 0 0,0 0 1 0 0,0 0-1 0 0,0 0 0 0 0,0 0 1 0 0,0 0-1 0 0,0 0 0 0 0,0 0 1 0 0,0 0-1 0 0,-1 0 0 0 0,1 0 0 0 0,0 1 1 0 0,0-1-1 0 0,0 0 0 0 0,0 0 1 0 0,0 0-1 0 0,0 0 0 0 0,0 0 0 0 0,0 0 1 0 0,0 0-1 0 0,0 0 0 0 0,0 0 1 0 0,0 0-1 0 0,0 0 0 0 0,-1 0 0 0 0,1 0 1 0 0,0 0-1 0 0,0 0 0 0 0,0 0 1 0 0,0 0-1 0 0,0 0 0 0 0,0 0 1 0 0,0 0-1 0 0,0 0 0 0 0,0 0 0 0 0,0 0 1 0 0,-1 0-1 0 0,1 0 0 0 0,0 0 1 0 0,0 0-1 0 0,0 0 0 0 0,0 0-2 0 0,-12 3 114 0 0,-2 7 13 0 0,10-7-47 0 0,1-2-42 0 0,-6-2-37 0 0,6 1 12 0 0,-43 0 120 0 0,26 0-151 0 0,-8 0-83 0 0,27 0 95 0 0,1 0-1 0 0,-1 0 1 0 0,1 0 0 0 0,-1 0-1 0 0,1 0 1 0 0,-1 0 0 0 0,1 0 0 0 0,-1 0-1 0 0,1 0 1 0 0,-1 0 0 0 0,0 0-1 0 0,1 0 1 0 0,-1 0 0 0 0,1 0-1 0 0,-1 0 1 0 0,1-1 0 0 0,0 1 0 0 0,-1 0-1 0 0,1 0 1 0 0,-1 0 0 0 0,1-1-1 0 0,-1 1 1 0 0,1 0 0 0 0,0-1 0 0 0,-1 1-1 0 0,1 0 1 0 0,-1-1 0 0 0,1 1-1 0 0,0-1 1 0 0,0 1 0 0 0,-1-1 0 0 0,1 1-1 0 0,0-1 1 0 0,0 1 0 0 0,-1 0-1 0 0,1-1 1 0 0,0 1 0 0 0,0-1 0 0 0,0 0-1 0 0,0 1 1 0 0,0-1 0 0 0,0 1-1 0 0,0-1 1 0 0,0 1 0 0 0,0-1-1 0 0,0 1 8 0 0,-1-3-105 0 0,-1 0 1 0 0,-3-2-91 0 0,0 0-48 0 0,3 3-21 0 0,1 0 60 0 0,0 1 52 0 0,1-1 43 0 0,0 0 23 0 0,0 0 37 0 0,1-3-22 0 0,-1 4 15 0 0,0-1-49 0 0,0-13-454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57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9152 0 0,'0'0'208'0'0,"0"2"33"0"0,-1 16-81 0 0,0 18 115 0 0,3-23-220 0 0,1-1-34 0 0,1-1 26 0 0,-1-5 33 0 0,0 2 43 0 0,-1 2 44 0 0,-1 2 45 0 0,1 2 125 0 0,3 8 309 0 0,2 1 79 0 0,-5-8-332 0 0,-2-7-105 0 0,0 0-39 0 0,1 5 156 0 0,0-5-180 0 0,0 0-34 0 0,6 15 356 0 0,-4-12-270 0 0,-1-2 64 0 0,0-1-102 0 0,-2 1-56 0 0,-1 3-31 0 0,1-3-31 0 0,1 5 68 0 0,6 0 7 0 0,-1-3-29 0 0,-5 0-20 0 0,-1 0-42 0 0,0 16 322 0 0,3-17-297 0 0,-1-7-81 0 0,1 2-17 0 0,1 1 1 0 0,-1 0 41 0 0,-2 0 55 0 0,-1 2 86 0 0,0-8-214 0 0,0 1 1 0 0,0 0-1 0 0,0-1 1 0 0,0 1-1 0 0,0 0 1 0 0,0 0-1 0 0,0-1 1 0 0,0 1-1 0 0,-1 0 1 0 0,1-1-1 0 0,0 1 1 0 0,0-1-1 0 0,-1 1 1 0 0,1 0-1 0 0,0-1-1 0 0,-7 3-26 0 0,3-3-70 0 0,2 0-18 0 0,2 0-37 0 0,-1 0-228 0 0,1 0-516 0 0,0 0-53 0 0,0 0-10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43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8208 0 0,'0'0'234'0'0,"0"0"6"0"0,0 0-176 0 0,0 2-37 0 0,0 11 23 0 0,0-5 22 0 0,0-3 38 0 0,3 1 134 0 0,4 5-56 0 0,-3 2 63 0 0,-2 20 371 0 0,-2-30-564 0 0,0 17 328 0 0,0 0 46 0 0,0 19 526 0 0,0-33-777 0 0,1-1-52 0 0,5 7 124 0 0,-2-6-71 0 0,-3-3-47 0 0,1 1 43 0 0,-1 2 142 0 0,0 2 118 0 0,-1 5 23 0 0,0 0-70 0 0,0-10-35 0 0,0 0-4 0 0,0-3-183 0 0,0 1-61 0 0,0 1-52 0 0,1-1-41 0 0,0 1-63 0 0,0 1-102 0 0,0-2 110 0 0,-1 0 44 0 0,1 0 67 0 0,-1-1 88 0 0,0 1 110 0 0,0-1-87 0 0,0 0 36 0 0,0 0 38 0 0,-1-1 41 0 0,1 1 43 0 0,0-1 46 0 0,-1 1 49 0 0,0-1 52 0 0,-4-9-411 0 0,-2 6-61 0 0,7 4-14 0 0,0 0-1 0 0,-1 0 1 0 0,1 0-1 0 0,0 0 1 0 0,0 0-1 0 0,0 0 1 0 0,-1 0 0 0 0,1 0-1 0 0,0 0 1 0 0,0 0-1 0 0,0 0 1 0 0,0 0 0 0 0,-1 0-1 0 0,1 0 1 0 0,0 0-1 0 0,0-1 1 0 0,0 1-1 0 0,0 0 1 0 0,-1 0 0 0 0,1 0-1 0 0,0 0 1 0 0,0 0-1 0 0,0 0 1 0 0,0-1 0 0 0,0 1-1 0 0,0 0 1 0 0,0 0-1 0 0,0 0 1 0 0,0 0-1 0 0,-1-1 1 0 0,1 1 0 0 0,0 0-1 0 0,0 0 1 0 0,0 0-1 0 0,0-1 1 0 0,0 1-1 0 0,-1-27 41 0 0,1 26-41 0 0,0-1 0 0 0,0 0 0 0 0,1 0 0 0 0,-1 1 0 0 0,0-1 0 0 0,1 0 0 0 0,0 0 0 0 0,-1 1 0 0 0,1-1 0 0 0,0 0 0 0 0,0 1 0 0 0,0-1 0 0 0,0 1 0 0 0,0-1 0 0 0,0 1 0 0 0,0-1 0 0 0,-1 1 0 0 0,1-1 0 0 0,0 0 0 0 0,-1 1 0 0 0,1-1 0 0 0,-1 0 0 0 0,1 0 0 0 0,-1 1 0 0 0,0-1 0 0 0,1 0 0 0 0,-1 0 0 0 0,-1-8-7 0 0,3-20 48 0 0,-2 29-39 0 0,0 0-1 0 0,1 0 1 0 0,-1 0-1 0 0,0-1 1 0 0,1 1-1 0 0,-1 0 1 0 0,1 0-1 0 0,-1 0 1 0 0,1 0-1 0 0,0 0 1 0 0,-1 0-1 0 0,1 0 1 0 0,0 0-1 0 0,0 0 1 0 0,0 0-1 0 0,0 1 1 0 0,0-1-1 0 0,0 0 1 0 0,0 1-1 0 0,0-1-1 0 0,4-1 0 0 0,-4 2 0 0 0,-1-1 0 0 0,1 1 0 0 0,-1 0 0 0 0,1 0 0 0 0,-1 0 0 0 0,1-1 0 0 0,-1 1 0 0 0,1 0 0 0 0,-1 0 0 0 0,1-1 0 0 0,-1 1 0 0 0,0-1 0 0 0,1 1 0 0 0,-1 0 0 0 0,0-1 0 0 0,1 1 0 0 0,-1-1 0 0 0,1 1 0 0 0,4-24 0 0 0,-3 19 0 0 0,0-1 0 0 0,1 1 0 0 0,-1 0 0 0 0,1 0 0 0 0,1 0 0 0 0,6-1 0 0 0,-5-4-12 0 0,6 4-36 0 0,-7 0 37 0 0,-4 5 11 0 0,1 1 0 0 0,-1 0 0 0 0,0-1 0 0 0,0 1 0 0 0,1-1 0 0 0,-1 1 0 0 0,0 0 0 0 0,1-1 0 0 0,-1 1 0 0 0,0 0 0 0 0,1-1 0 0 0,-1 1 0 0 0,1 0 0 0 0,-1-1 0 0 0,1 1 0 0 0,-1 0 0 0 0,0 0 0 0 0,1 0 0 0 0,-1-1 0 0 0,1 1 0 0 0,-1 0 0 0 0,1 0 0 0 0,-1 0 0 0 0,1 0 0 0 0,-1 0 0 0 0,1 0 0 0 0,-1 0 0 0 0,1 0-1 0 0,-1 0 1 0 0,1 0 0 0 0,-1 0 0 0 0,1 0 0 0 0,15-2-10 0 0,-8-3-11 0 0,-7 4 19 0 0,1 0-1 0 0,-1 0 1 0 0,1 0 0 0 0,-1 0-1 0 0,1 1 1 0 0,-1-1 0 0 0,1 0-1 0 0,-1 1 1 0 0,1 0 0 0 0,0-1-1 0 0,-1 1 1 0 0,1 0 0 0 0,0 0-1 0 0,0 0 3 0 0,-2 0 0 0 0,1 0 0 0 0,-1 0 0 0 0,1 0 0 0 0,-1 0 0 0 0,1 0 0 0 0,-1 0 0 0 0,1 0 0 0 0,-1 0 0 0 0,1 0 0 0 0,-1 0 0 0 0,1 0 0 0 0,-1 0 0 0 0,0-1 0 0 0,1 1 0 0 0,-1 0 0 0 0,1 0 0 0 0,-1 0 0 0 0,1-1 0 0 0,-1 1 0 0 0,1 0 0 0 0,-1 0 0 0 0,0-1 0 0 0,1 1 0 0 0,-1 0 0 0 0,0-1 0 0 0,1 1 0 0 0,-1-1 0 0 0,0 1 0 0 0,1 0 0 0 0,-1-1 0 0 0,0 1 0 0 0,1-1 0 0 0,3-6 0 0 0,7 2-10 0 0,-6-5-33 0 0,24-6 32 0 0,-14 13 11 0 0,-8 3 0 0 0,-6 1 0 0 0,1-1 0 0 0,0 0 0 0 0,-1 0 0 0 0,1 0 0 0 0,0 0 0 0 0,-1 0 0 0 0,1-1 0 0 0,0 1 0 0 0,-1 0 0 0 0,1-1 0 0 0,0 1 0 0 0,0-1 0 0 0,4-10 0 0 0,-6 11 0 0 0,1-1 0 0 0,0 1 0 0 0,0 0 0 0 0,0-1 0 0 0,-1 1 0 0 0,1 0 0 0 0,0 0 0 0 0,0-1 0 0 0,0 1 0 0 0,0 0 0 0 0,-1 0 0 0 0,1 0 0 0 0,0 0 0 0 0,1 0 0 0 0,14 0 0 0 0,12 0-145 0 0,-25 0-38 0 0,-3 0 78 0 0,0 0-74 0 0,0 0 60 0 0,0 0-33 0 0,0 0-37 0 0,0 0-43 0 0,0 0-45 0 0,0 0-43 0 0,0 0-40 0 0,0 0-36 0 0,0 0-256 0 0,0 0-60 0 0,0 0-46 0 0,0 0-33 0 0,0 0-1417 0 0,0 0-1253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58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1 10224 0 0,'-6'0'38'0'0,"-1"0"95"0"0,-17 0 533 0 0,20 0-556 0 0,1 0-39 0 0,1 0-45 0 0,2 0-37 0 0,-1 0-26 0 0,1 0-33 0 0,0 0-20 0 0,0 0-32 0 0,0 0-38 0 0,0 0-41 0 0,0 0-45 0 0,0 0-41 0 0,0 0-393 0 0,0 0-279 0 0,0 0-638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0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1 7312 0 0,'-3'0'165'0'0,"-8"0"22"0"0,9 0 9 0 0,-1 0-20 0 0,0 0-152 0 0,1 0-23 0 0,0-1 0 0 0,0 1 0 0 0,0 0 0 0 0,1 0 0 0 0,-1 1 0 0 0,0-1 0 0 0,0 0 1 0 0,0 1-1 0 0,1-1 0 0 0,-1 1 0 0 0,-1 0-1 0 0,-2 5 0 0 0,0 0 9 0 0,-4-5 55 0 0,-1 2 260 0 0,0 10 246 0 0,5-5-321 0 0,-1-1-49 0 0,3-4-96 0 0,1 0 0 0 0,0 0 0 0 0,-1 1 1 0 0,1-1-1 0 0,0 0 0 0 0,0 2-104 0 0,-5 7 244 0 0,-2 0-76 0 0,6-9-100 0 0,0 1-1 0 0,1 0 1 0 0,-1 0 0 0 0,1 0-1 0 0,0 1 1 0 0,0-1 0 0 0,0 1 0 0 0,0 1-68 0 0,-4 10 175 0 0,4-11-128 0 0,-1 5 98 0 0,0-2-37 0 0,-3 10 93 0 0,3-7-80 0 0,0-2 20 0 0,2-2-53 0 0,1 11 62 0 0,1-9-40 0 0,-1 4 89 0 0,0 5-43 0 0,0 22 198 0 0,0-40-346 0 0,0 1-1 0 0,0 0 1 0 0,0 0-1 0 0,0-1 1 0 0,0 1-1 0 0,0 0 1 0 0,0-1-1 0 0,1 1 0 0 0,-1 0 1 0 0,0 0-1 0 0,1-1 1 0 0,-1 1-1 0 0,0 0 1 0 0,1-1-1 0 0,-1 1 1 0 0,0-1-1 0 0,1 1 1 0 0,-1 0-1 0 0,1-1 1 0 0,-1 1-1 0 0,1-1 1 0 0,0 1-1 0 0,-1-1 0 0 0,1 1 1 0 0,0-1-8 0 0,-1 0 7 0 0,1 1 0 0 0,-1-1-1 0 0,1 0 1 0 0,-1 1 0 0 0,0-1 0 0 0,1 0 0 0 0,-1 1 0 0 0,1-1-1 0 0,-1 1 1 0 0,0-1 0 0 0,1 1 0 0 0,-1-1 0 0 0,0 1 0 0 0,1-1-1 0 0,-1 1 1 0 0,0-1 0 0 0,0 1 0 0 0,0-1 0 0 0,0 1 0 0 0,1 0-1 0 0,-1-1 1 0 0,0 1 0 0 0,0-1 0 0 0,0 1-7 0 0,0 0 2 0 0,0-1 1 0 0,0 0-1 0 0,0 0 1 0 0,0 0-1 0 0,0 0 1 0 0,0 0-1 0 0,0 0 1 0 0,0 0-1 0 0,0 0 0 0 0,0 0 1 0 0,0 0-1 0 0,0 1 1 0 0,0-1-1 0 0,0 0 1 0 0,0 0-1 0 0,0 0 1 0 0,0 0-1 0 0,0 0 1 0 0,0 0-1 0 0,0 0 0 0 0,0 0 1 0 0,0 0-1 0 0,0 0 1 0 0,0 0-1 0 0,0 1 1 0 0,0-1-1 0 0,0 0 1 0 0,0 0-1 0 0,0 0 1 0 0,0 0-1 0 0,0 0 1 0 0,0 0-1 0 0,0 0 0 0 0,0 0 1 0 0,1 0-1 0 0,-1 0 1 0 0,0 0-1 0 0,0 0 1 0 0,0 0-1 0 0,0 0 1 0 0,0 0-1 0 0,0 0 1 0 0,0 0-1 0 0,0 0 0 0 0,0 0 1 0 0,0 0-1 0 0,1 0 1 0 0,-1 0-1 0 0,0 0 1 0 0,0 0-1 0 0,0 0 1 0 0,0 0-1 0 0,0 0 1 0 0,0 0-1 0 0,0 0 0 0 0,0 0 1 0 0,0 0-3 0 0,7 0 111 0 0,17 0 259 0 0,-17 0-298 0 0,-3 0-52 0 0,2-3 94 0 0,7-7-2 0 0,-8 8-80 0 0,-5 1-28 0 0,1 1 0 0 0,0 0 0 0 0,-1 0 0 0 0,1-1 0 0 0,0 1 0 0 0,-1 0 0 0 0,1-1 0 0 0,-1 1 0 0 0,1-1 0 0 0,-1 1 0 0 0,1-1 0 0 0,-1 1 0 0 0,1-1 0 0 0,-1 1 0 0 0,1-1 0 0 0,-1 1 0 0 0,0-1 0 0 0,1 0 0 0 0,-1 1 0 0 0,0-1 0 0 0,1 0 0 0 0,-1 0-4 0 0,2-3 6 0 0,-1 2-1 0 0,0 1 1 0 0,0-1-1 0 0,0 1 0 0 0,0 0 0 0 0,0 0 0 0 0,0 0 1 0 0,0-1-1 0 0,1 1 0 0 0,0 0-5 0 0,10-10 35 0 0,-4-2 23 0 0,18-29 9 0 0,-5-6 6 0 0,-10 19-71 0 0,-9 11 9 0 0,-2 17-7 0 0,0-1 0 0 0,0 1 0 0 0,0 0 1 0 0,0-1-1 0 0,1 1 0 0 0,-1-1 0 0 0,0 1 0 0 0,1 0 1 0 0,-1-1-1 0 0,1 0-4 0 0,4-6 9 0 0,-4 7-8 0 0,0-1 0 0 0,0 1 0 0 0,0 0 0 0 0,-1-1 0 0 0,1 1 0 0 0,0-1 0 0 0,-1 0 0 0 0,1 1 0 0 0,-1-1 0 0 0,0 1 0 0 0,1-1 0 0 0,-1 0 0 0 0,0 1 0 0 0,0-1-1 0 0,3-14 48 0 0,7 3-52 0 0,-7 10-71 0 0,0 3 6 0 0,-3 0 66 0 0,0 0 0 0 0,1 0 1 0 0,-1 0-1 0 0,1 0 0 0 0,-1 0 0 0 0,0 0 1 0 0,1 0-1 0 0,-1 0 0 0 0,1 0 1 0 0,-1 0-1 0 0,1 0 0 0 0,-1 1 1 0 0,0-1-1 0 0,1 0 0 0 0,-1 0 1 0 0,0 0-1 0 0,1 1 0 0 0,-1-1 1 0 0,0 0-1 0 0,1 0 0 0 0,-1 1 1 0 0,0-1-1 0 0,1 0 0 0 0,-1 1 0 0 0,0-1 1 0 0,0 0-1 0 0,1 1 0 0 0,-1-1 1 0 0,0 0-1 0 0,0 1 0 0 0,1-1 3 0 0,3 7-34 0 0,3-3 22 0 0,-2 0 12 0 0,-4 9 2 0 0,0-9-2 0 0,-1 0 0 0 0,1 0 0 0 0,-1 0 0 0 0,1 0 0 0 0,0 0 0 0 0,0 0 0 0 0,1 0 0 0 0,-1-1 0 0 0,1 1 0 0 0,2 2 0 0 0,-4-4 0 0 0,1 0 0 0 0,0 1 0 0 0,0-1 0 0 0,-1 0 0 0 0,0 1 0 0 0,1-1 0 0 0,-1 1 0 0 0,0-1 0 0 0,0 0 0 0 0,0 3 0 0 0,1 12 0 0 0,4-2 2 0 0,-3-12-4 0 0,-1 0 0 0 0,0 1 0 0 0,0-1 1 0 0,0 1-1 0 0,0-1 0 0 0,-1 1 1 0 0,1-1-1 0 0,-1 1 0 0 0,0 0 2 0 0,0 108-153 0 0,0-32 144 0 0,-1-69-6 0 0,-2 2 49 0 0,-12 27 200 0 0,9-27-160 0 0,2-1-33 0 0,-27 67 551 0 0,25-65-378 0 0,0-2-54 0 0,-1 1-25 0 0,-4 4-6 0 0,6-10-89 0 0,-8 8 93 0 0,11-13-115 0 0,0 0 0 0 0,1-1 0 0 0,-1 1 0 0 0,1 0 0 0 0,-1 0 0 0 0,1 0 0 0 0,0 0 0 0 0,0 0 0 0 0,0 0 0 0 0,-1 1-18 0 0,0 8 64 0 0,2-10-55 0 0,0 0-1 0 0,-1 0 0 0 0,1 0 0 0 0,0 0 1 0 0,0 0-1 0 0,-1 0 0 0 0,1 0 0 0 0,0 0 0 0 0,-1-1 1 0 0,1 1-1 0 0,-1 0 0 0 0,1 0 0 0 0,-1 0-8 0 0,-10 6 108 0 0,7-4-77 0 0,1 0-1 0 0,-1-1 1 0 0,1 1-1 0 0,-1 1 1 0 0,1-1-1 0 0,0 1-30 0 0,-5 3 58 0 0,-8 10 38 0 0,9-10-65 0 0,4-4-39 0 0,-2-1 20 0 0,-11 1 31 0 0,15-3-42 0 0,1 0-1 0 0,-1 0 1 0 0,0 0 0 0 0,0 0-1 0 0,1 0 1 0 0,-1 0 0 0 0,0-1 0 0 0,0 1-1 0 0,1 0 1 0 0,-1 0 0 0 0,0-1 0 0 0,1 1-1 0 0,-1 0 1 0 0,0-1 0 0 0,1 1-1 0 0,-1-1 1 0 0,1 1 0 0 0,-1-1 0 0 0,0 1-1 0 0,1-1 1 0 0,-1 1 0 0 0,1-1 0 0 0,0 1-1 0 0,-1-1 1 0 0,1 0-1 0 0,-5-4-16 0 0,-3 3-52 0 0,6 2-55 0 0,2-3-140 0 0,0 3 140 0 0,0-1 56 0 0,0 0 53 0 0,0-1 96 0 0,0 1-76 0 0,0 0-62 0 0,0 0-97 0 0,0-1-72 0 0,0 1-110 0 0,0-1 120 0 0,0 1-34 0 0,0 0-37 0 0,0 0-39 0 0,0 0-44 0 0,0 0-51 0 0,0 0-47 0 0,0-1-41 0 0,0 1-146 0 0,0-1-41 0 0,0 0-177 0 0,0-2-480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1.1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 6000 0 0,'-3'0'174'0'0,"-10"2"-7"0"0,5 3-130 0 0,7-4-37 0 0,-1 0 0 0 0,1 0 0 0 0,0 0 0 0 0,-1 0-1 0 0,0-1 1 0 0,1 1 0 0 0,-1-1 0 0 0,1 1 0 0 0,-1-1 0 0 0,1 1-1 0 0,-1-1 1 0 0,0 0 0 0 0,1 0 0 0 0,-1 0 0 0 0,-5 1 16 0 0,3 0 34 0 0,2 1 34 0 0,1 1 37 0 0,-1 0 31 0 0,-1 0 37 0 0,-10 3 475 0 0,10-4-512 0 0,0 0 37 0 0,-3 3 188 0 0,-9 9 587 0 0,10-9-704 0 0,1 0-41 0 0,1-2-97 0 0,0 0-34 0 0,0 0-38 0 0,1-1-45 0 0,-9 14 391 0 0,7-2-78 0 0,0-1-58 0 0,-6-3 132 0 0,5 14-38 0 0,-2-12-139 0 0,3-2-2 0 0,1 5 39 0 0,3-10-200 0 0,0 8 105 0 0,0 3 52 0 0,0 55 991 0 0,3-66-1040 0 0,11 5 10 0 0,-2-7-20 0 0,-6 0 10 0 0,7 6 5 0 0,-12-8-148 0 0,1 0 0 0 0,-1-1 1 0 0,1 1-1 0 0,-1-1 0 0 0,0 1 1 0 0,1-1-1 0 0,-1 0 0 0 0,1 0 1 0 0,-1 1-1 0 0,1-1 0 0 0,-1 0 1 0 0,1 0-1 0 0,-1-1 0 0 0,1 1 1 0 0,-1 0-1 0 0,1 0 0 0 0,-1-1 1 0 0,1 1-1 0 0,-1-1 1 0 0,1 0-18 0 0,4-2 55 0 0,24-13 281 0 0,-18 6-233 0 0,-9 8-68 0 0,0-1-1 0 0,0 1 0 0 0,0 0 1 0 0,0 0-1 0 0,1 0 1 0 0,0 0-35 0 0,0 0 31 0 0,-1 0 1 0 0,1 0 0 0 0,-1 0 0 0 0,0 0 0 0 0,0-1 0 0 0,1 0-32 0 0,13-15 65 0 0,13-25 26 0 0,-24 35-72 0 0,-1 0 0 0 0,0-1 0 0 0,-1 0 1 0 0,2-4-20 0 0,-5 9 0 0 0,0 0 1 0 0,0 0-1 0 0,0 0 1 0 0,0 0-1 0 0,-1 0 0 0 0,1-4 0 0 0,-1 7 0 0 0,0-1-1 0 0,0 1 0 0 0,0-1 1 0 0,0 0-1 0 0,0 1 0 0 0,1-1 1 0 0,-1 1-1 0 0,0-1 0 0 0,1 1 1 0 0,0-1-1 0 0,-1 1 0 0 0,1-1 1 0 0,0 1-1 0 0,-1-1 0 0 0,1 1 1 0 0,0 0-1 0 0,0 0 0 0 0,0-1 1 0 0,0 1-1 0 0,1-1 1 0 0,-1 2-2 0 0,-1 0 0 0 0,0 0 1 0 0,0 0-1 0 0,0 0 1 0 0,1 0 0 0 0,-1 0-1 0 0,0 0 1 0 0,0-1-1 0 0,0 1 1 0 0,0 0 0 0 0,0 0-1 0 0,0 0 1 0 0,0 0 0 0 0,0 0-1 0 0,0 0 1 0 0,0 0-1 0 0,1 0 1 0 0,-1 0 0 0 0,0-1-1 0 0,0 1 1 0 0,0 0 0 0 0,0 0-1 0 0,0 0 1 0 0,0 0-1 0 0,0 0 1 0 0,0 0 0 0 0,0 0-1 0 0,0-1 1 0 0,0 1-1 0 0,0 0 1 0 0,0 0 0 0 0,0 0-1 0 0,0 0 1 0 0,0 0 0 0 0,0 0-1 0 0,0-1 1 0 0,0 1-1 0 0,0 0 1 0 0,0 0 0 0 0,0 0-1 0 0,0 0 1 0 0,0 0 0 0 0,-1 0-1 0 0,1 0 1 0 0,0 0-1 0 0,0-1 1 0 0,0 1 0 0 0,0 0-1 0 0,0 0 1 0 0,0 0 0 0 0,0 0-1 0 0,0 0 1 0 0,0 0-1 0 0,0 0 1 0 0,-1 0 0 0 0,1 0-1 0 0,0 0 1 0 0,0 0 1 0 0,-10-16-111 0 0,4 1-11 0 0,0 2-74 0 0,3 6 54 0 0,-1 1-38 0 0,1 1-42 0 0,-1 0-46 0 0,0 1-54 0 0,-1 1-56 0 0,3 2 71 0 0,0 0-52 0 0,0 1-44 0 0,0-1-41 0 0,-2 0-533 0 0,1 0-91 0 0,-3-3-639 0 0,-3-5-962 0 0,8 9 2399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1.6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0 127 8640 0 0,'0'0'197'0'0,"0"0"24"0"0,0 2 17 0 0,3 11-38 0 0,0-6-145 0 0,2 3-57 0 0,3 7-38 0 0,-5-12 58 0 0,0 1 33 0 0,-1-2 25 0 0,0 1 36 0 0,1 0 42 0 0,-1 0 50 0 0,25 26 1096 0 0,-25-25-1064 0 0,0-2-33 0 0,2 5 132 0 0,6 4 29 0 0,-1-2-38 0 0,4 11 307 0 0,-9-14-386 0 0,-1-2-105 0 0,2 7 332 0 0,6-8 7 0 0,-6 9 6 0 0,1-6-204 0 0,-2-3-124 0 0,-2-3-37 0 0,-1-2 8 0 0,2 3 37 0 0,7 7-20 0 0,-7-7 11 0 0,-3-3 63 0 0,0 0 31 0 0,0 0 4 0 0,0 0-1 0 0,0 0-6 0 0,0 0-1 0 0,0 0 0 0 0,0-3-20 0 0,-2-3-135 0 0,-3 1-4 0 0,-2-3 35 0 0,5-4 32 0 0,2-14-66 0 0,0-1-41 0 0,0-58-31 0 0,0 65-17 0 0,0 16-1 0 0,0 0 0 0 0,0 0 0 0 0,1 1 0 0 0,-1-1 0 0 0,2-3 0 0 0,-2 5 0 0 0,1 0 0 0 0,0 0 0 0 0,0 1 0 0 0,0-1 0 0 0,1 0 0 0 0,-1 0 0 0 0,0 1 0 0 0,1-1 0 0 0,-1 1 0 0 0,1-1 0 0 0,0 0 0 0 0,1-2 0 0 0,-1 1 0 0 0,0 0 0 0 0,0 0 0 0 0,0-1 0 0 0,1 0 0 0 0,-2 0 0 0 0,1 1 0 0 0,0-1 0 0 0,0 1 0 0 0,1 0 0 0 0,-1 0 0 0 0,1-1 0 0 0,6-5-4 0 0,-1 0-34 0 0,-2 2-24 0 0,-1 1 0 0 0,1 0 0 0 0,0 0 1 0 0,1 1-1 0 0,-1 0 0 0 0,4-2 62 0 0,22-9-323 0 0,-19 11 155 0 0,-11 1 102 0 0,0 0-10 0 0,2 1-34 0 0,0 2-42 0 0,10-1-112 0 0,-8 2 119 0 0,-1 0-27 0 0,1 0-62 0 0,-1 0-78 0 0,0 0-93 0 0,-2 0 116 0 0,-1 0-40 0 0,1 0-44 0 0,-1 0-47 0 0,-1 0 33 0 0,0 0-50 0 0,-1 0-45 0 0,0 0-39 0 0,1 0-147 0 0,-1 0-40 0 0,0 0-178 0 0,0 0-485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1.9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9192 0 0,'0'2'266'0'0,"0"7"-68"0"0,0 11-33 0 0,0-15-274 0 0,0 1 110 0 0,-1-2 50 0 0,1 0 33 0 0,0 4 171 0 0,1 1 165 0 0,2 3 333 0 0,1-4-373 0 0,2 2 164 0 0,-3 3 102 0 0,-3 0-12 0 0,0-10-68 0 0,0 0-12 0 0,0 2-282 0 0,0 3-37 0 0,0-1-42 0 0,0-1-45 0 0,0-4 113 0 0,2 1-18 0 0,9 8-30 0 0,-9-8-141 0 0,0 0-38 0 0,-3 6-34 0 0,1-6 14 0 0,0 10 29 0 0,0-11-82 0 0,0-1-93 0 0,0-1-91 0 0,0 0 62 0 0,0 0-39 0 0,0 0-42 0 0,0 0-39 0 0,0 0-386 0 0,0 0 89 0 0,0 0-54 0 0,0 0-749 0 0,0 0-593 0 0,0 0-1124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2.1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6704 0 0,'0'0'149'0'0,"0"0"23"0"0,0 0 12 0 0,0 0-4 0 0,0 0-45 0 0,0 0-27 0 0,0 0-4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3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9016 0 0,'0'0'265'0'0,"0"3"-4"0"0,0 12-181 0 0,2-1-46 0 0,-2-13-33 0 0,1 0 0 0 0,-1-1 0 0 0,0 1 0 0 0,1-1 0 0 0,-1 1-1 0 0,0 0 1 0 0,1-1 0 0 0,-1 1 0 0 0,1-1 0 0 0,-1 1 0 0 0,1 0 0 0 0,-1-1 0 0 0,1 0 0 0 0,-1 1 0 0 0,1-1-1 0 0,3 4 60 0 0,-2-2 269 0 0,-1 1-113 0 0,0 0-67 0 0,-1 1-52 0 0,0 0-11 0 0,1-2 39 0 0,4 6 163 0 0,0 2 123 0 0,-2 4 92 0 0,-3-4-151 0 0,0 0-104 0 0,0 12 258 0 0,0-22-485 0 0,0 0-1 0 0,0 1 1 0 0,0-1 0 0 0,0 0 0 0 0,0 1 0 0 0,0-1 0 0 0,0 0 0 0 0,0 1 0 0 0,0-1 0 0 0,0 0 0 0 0,0 0 0 0 0,0 1 0 0 0,0-1 0 0 0,0 0-1 0 0,0 1 1 0 0,1-1 0 0 0,-1 0 0 0 0,0 1 0 0 0,0-1 0 0 0,0 0 0 0 0,0 0 0 0 0,1 1 0 0 0,-1-1 0 0 0,0 0 0 0 0,0 0 0 0 0,1 1-21 0 0,2 3 216 0 0,0 1-54 0 0,3 12 220 0 0,-5-9-171 0 0,-1-3-66 0 0,0-1 33 0 0,0 1 41 0 0,0 0 49 0 0,0-1 15 0 0,0-1-115 0 0,0-3-6 0 0,0 0-22 0 0,0 0-10 0 0,0 0-2 0 0,0 0-3 0 0,0 0-12 0 0,0 0-8 0 0,0 0-1 0 0,2-3-2 0 0,0 2-96 0 0,-1 0-1 0 0,0 0 1 0 0,0 0 0 0 0,0-1 0 0 0,0 1-1 0 0,0-1 1 0 0,0 1 0 0 0,0-1 0 0 0,-1 1 0 0 0,1-1-1 0 0,0 1 1 0 0,-1-1 0 0 0,0 1 0 0 0,1-1-1 0 0,-1 0 1 0 0,0 1 0 0 0,1-1 0 0 0,-1-1-6 0 0,0 3 2 0 0,-1-1 1 0 0,1 0-1 0 0,0 1 0 0 0,1-1 1 0 0,-1 0-1 0 0,0 1 1 0 0,0-1-1 0 0,0 0 1 0 0,0 1-1 0 0,0-1 0 0 0,1 0 1 0 0,-1 1-1 0 0,0-1 1 0 0,1 1-1 0 0,-1-1 0 0 0,0 0 1 0 0,1 1-1 0 0,-1-1 1 0 0,1 1-1 0 0,-1-1 1 0 0,1 1-1 0 0,-1-1 0 0 0,1 1 1 0 0,-1-1-1 0 0,1 1 1 0 0,-1 0-3 0 0,1-1 0 0 0,0 1 0 0 0,-1 0 0 0 0,1-1 0 0 0,-1 1 0 0 0,1-1 0 0 0,-1 1 1 0 0,1-1-1 0 0,-1 1 0 0 0,1-1 0 0 0,-1 1 0 0 0,0-1 0 0 0,1 0 1 0 0,-1 1-1 0 0,0-1 0 0 0,1 0 0 0 0,-1 1 0 0 0,0-1 0 0 0,0 1 0 0 0,0-1 1 0 0,0 0-1 0 0,0 0 0 0 0,0 1 0 0 0,1-1 0 0 0,-1 0 0 0 0,-1 1 0 0 0,1-1 0 0 0,0-1 2 0 0,1 1 0 0 0,-1-1 0 0 0,0 1 0 0 0,0-1 0 0 0,1 0 0 0 0,-1 1 0 0 0,1-1-1 0 0,-1 1 1 0 0,1-1 0 0 0,0 1 0 0 0,-1 0 0 0 0,1-1 0 0 0,0 1-2 0 0,6-12 15 0 0,-2-14-76 0 0,2 12-24 0 0,2-6-57 0 0,-7 13 105 0 0,4-11-55 0 0,1 5-44 0 0,0 3-62 0 0,2-1-106 0 0,-5 8 215 0 0,8-8-67 0 0,1 2 35 0 0,0 5-9 0 0,-8-2 46 0 0,-5 7 79 0 0,0-1 1 0 0,0 1-1 0 0,1 0 0 0 0,-1-1 0 0 0,0 1 1 0 0,0-1-1 0 0,1 1 0 0 0,-1 0 1 0 0,0-1-1 0 0,1 1 0 0 0,-1 0 0 0 0,1-1 1 0 0,-1 1-1 0 0,0 0 0 0 0,1 0 0 0 0,-1-1 1 0 0,1 1-1 0 0,-1 0 0 0 0,1 0 1 0 0,-1 0-1 0 0,1 0 0 0 0,-1-1 0 0 0,1 1 1 0 0,-1 0-1 0 0,1 0 0 0 0,-1 0 0 0 0,1 0 1 0 0,-1 0-1 0 0,1 0 0 0 0,-1 0 1 0 0,1 1-1 0 0,0-1 5 0 0,22 0-122 0 0,-15 0 113 0 0,8 2-44 0 0,0 12 40 0 0,-9-6 50 0 0,1 6 116 0 0,1 2 58 0 0,1-4-108 0 0,-9-12-94 0 0,8 14 165 0 0,-6 3-21 0 0,-3-14-128 0 0,0 0 1 0 0,1 0-1 0 0,-1 1 1 0 0,1-1-1 0 0,-1 0 1 0 0,1 0 0 0 0,1 2-26 0 0,6 13 157 0 0,-4-3 4 0 0,-5 2-35 0 0,0-15-108 0 0,1 1-1 0 0,0-1 0 0 0,0 0 1 0 0,0 1-1 0 0,0-1 0 0 0,0 1 1 0 0,0-1-1 0 0,1 0 0 0 0,-1 1 1 0 0,1-1-1 0 0,0 1 0 0 0,-1-1-17 0 0,5 6 53 0 0,2 4 28 0 0,-5 2 73 0 0,-3-6-95 0 0,1-6 79 0 0,0-13 243 0 0,0-2-145 0 0,1 4-154 0 0,0 2-85 0 0,0 3-84 0 0,3-4 96 0 0,8-18-8 0 0,-10 20 7 0 0,2-7-17 0 0,2-2-35 0 0,1 1-38 0 0,3 1-43 0 0,3-3-55 0 0,-5 3 22 0 0,2 3 39 0 0,1-1 29 0 0,-3-2-20 0 0,-5 10 86 0 0,-1 0-1 0 0,1 1 0 0 0,0-1 1 0 0,0 1-1 0 0,0 0 1 0 0,1 0-1 0 0,-1 0 0 0 0,1 0 1 0 0,-1 0-1 0 0,4-1 25 0 0,0 0-29 0 0,-6 3 28 0 0,1-1-1 0 0,-1 1 1 0 0,1-1-1 0 0,0 1 0 0 0,-1 0 1 0 0,1-1-1 0 0,0 1 1 0 0,0 0-1 0 0,-1 0 0 0 0,1 1 2 0 0,27-1 0 0 0,-3 0 15 0 0,-25-1-12 0 0,-1 1 0 0 0,0 0 0 0 0,0 0 0 0 0,1 0 1 0 0,-1 0-1 0 0,0 0 0 0 0,1 0 0 0 0,-1 0 0 0 0,0 0 0 0 0,1 0 0 0 0,-1 1 0 0 0,0-1 0 0 0,1 0 0 0 0,-1 0 0 0 0,0 0 0 0 0,1 0 0 0 0,-1 0 1 0 0,0 0-1 0 0,0 1 0 0 0,1-1 0 0 0,-1 0 0 0 0,0 0 0 0 0,0 0 0 0 0,1 1 0 0 0,-1-1 0 0 0,0 0-3 0 0,3 3 37 0 0,0-1 1 0 0,1 1-1 0 0,-1-1 0 0 0,0 0 0 0 0,1 0 1 0 0,2 0-38 0 0,8 4 121 0 0,7 4 147 0 0,-17-8-197 0 0,10 5 114 0 0,-4 0 51 0 0,-4 6 6 0 0,3-1-72 0 0,9 6 161 0 0,-3-5-101 0 0,-7-4-114 0 0,-1 3-41 0 0,-4 3-108 0 0,-3-15 35 0 0,0 1-1 0 0,0-1 0 0 0,0 1 1 0 0,0-1-1 0 0,0 1 1 0 0,0-1-1 0 0,0 1 1 0 0,0-1-1 0 0,0 1 1 0 0,0-1-1 0 0,0 0 0 0 0,0 1 1 0 0,0-1-1 0 0,0 1 1 0 0,1-1-1 0 0,-1 1 1 0 0,0-1-1 0 0,0 1 1 0 0,1-1-1 0 0,-1 1 0 0 0,0-1 1 0 0,0 0-1 0 0,1 1 1 0 0,-1-1-1 0 0,1 0 1 0 0,-1 1-1 0 0,0-1 1 0 0,1 0-1 0 0,-1 1 0 0 0,1-1 1 0 0,-1 0-1 0 0,1 1-1 0 0,2 0-26 0 0,0 2-37 0 0,-1 0-39 0 0,-1 0-36 0 0,2 4-127 0 0,7 6-443 0 0,-7-10-47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2.3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32 8232 0 0,'0'0'182'0'0,"0"0"29"0"0,0 0 14 0 0,0 2-27 0 0,0 1-205 0 0,0 0 94 0 0,-1 1 43 0 0,1 0 39 0 0,1 17 771 0 0,0-16-730 0 0,1 0-99 0 0,2 3 157 0 0,2 2 90 0 0,-3 3 54 0 0,-1-1-62 0 0,2-3-67 0 0,3 5 22 0 0,-6 3-8 0 0,0-4-69 0 0,0-5-80 0 0,1 1 33 0 0,3 1-22 0 0,-1 1-19 0 0,-2-3-13 0 0,0 0 17 0 0,-2 2 48 0 0,3 12 86 0 0,2-1-53 0 0,-3-13-119 0 0,0 0 0 0 0,0 1 0 0 0,-1-1 1 0 0,0 8-107 0 0,-1 45 525 0 0,2-44-318 0 0,4 1-42 0 0,-1-3-46 0 0,-2 15 113 0 0,-3-24-173 0 0,0 0 0 0 0,0 0 1 0 0,1-1-1 0 0,0 5-59 0 0,4 5 89 0 0,1 7 81 0 0,-3 4 77 0 0,-3-12-118 0 0,0 21 62 0 0,0-2-68 0 0,0-7-46 0 0,0-8-10 0 0,0-5-43 0 0,0-10-16 0 0,0-3-56 0 0,0 0-76 0 0,0 0-133 0 0,0 0 124 0 0,0 0-55 0 0,0 0-81 0 0,0 0 85 0 0,0 0-40 0 0,0 0-41 0 0,0 0-39 0 0,0 0-37 0 0,0 0-33 0 0,0 0-241 0 0,0 0-54 0 0,0 0-786 0 0,0 0-618 0 0,0 0-1174 0 0</inkml:trace>
  <inkml:trace contextRef="#ctx0" brushRef="#br0" timeOffset="451.1">1 379 9216 0 0,'0'0'208'0'0,"0"0"33"0"0,0 0 14 0 0,0 0 27 0 0,0 0 114 0 0,0 0 55 0 0,0 0 12 0 0,0 0-14 0 0,0 0-62 0 0,3 2-31 0 0,1 2-283 0 0,1-1 40 0 0,11 2 352 0 0,-4-4-194 0 0,-4-1-135 0 0,-2 0-67 0 0,0 0-54 0 0,10-1 155 0 0,0-6 16 0 0,5-3 1 0 0,6 2-45 0 0,1 0-36 0 0,29-6 13 0 0,-8 3-89 0 0,27-11-52 0 0,-71 20 10 0 0,29-11-77 0 0,-31 12 63 0 0,0-1 0 0 0,0 0 1 0 0,0 0-1 0 0,0 0 1 0 0,0 0-1 0 0,0-1 26 0 0,-1 1-52 0 0,0 1-1 0 0,-1-1 1 0 0,1 1-1 0 0,0 0 1 0 0,0-1 0 0 0,1 1-1 0 0,-1 0 1 0 0,0 0 0 0 0,0 0-1 0 0,0 1 1 0 0,1-1-1 0 0,-1 0 1 0 0,0 1 0 0 0,1 0-1 0 0,-1-1 1 0 0,0 1 0 0 0,1 0-1 0 0,0 0 53 0 0,-2 0-21 0 0,-1 0 0 0 0,0 0 0 0 0,0 0-1 0 0,1 1 1 0 0,-1-1 0 0 0,0 0 0 0 0,1-1-1 0 0,-1 1 1 0 0,0 0 0 0 0,1 0 0 0 0,-1 0-1 0 0,0 0 1 0 0,1 0 0 0 0,-1 0 0 0 0,0 0 0 0 0,1 0-1 0 0,-1 0 1 0 0,0-1 0 0 0,0 1 0 0 0,1 0-1 0 0,-1 0 1 0 0,0 0 0 0 0,0-1 0 0 0,1 1 0 0 0,-1 0-1 0 0,0 0 22 0 0,4-5-219 0 0,8-7-310 0 0,1 2-121 0 0,-7 8 312 0 0,-1 0 60 0 0,3-2-171 0 0,-4 2 93 0 0,-1-2-23 0 0,0 0-112 0 0,-2 1-60 0 0,0 0-101 0 0,-1-1-227 0 0,1-2-548 0 0</inkml:trace>
  <inkml:trace contextRef="#ctx0" brushRef="#br0" timeOffset="802.74">553 0 7744 0 0,'0'0'174'0'0,"0"0"29"0"0,0 3 12 0 0,0 9-102 0 0,1-2-42 0 0,0 4-22 0 0,5 1-67 0 0,-1-6 97 0 0,-2-1 91 0 0,-3 0 57 0 0,3 8 292 0 0,0-8-289 0 0,1-1-46 0 0,1 13 284 0 0,-5-8-235 0 0,1-4-60 0 0,-1 2 38 0 0,-1 2-22 0 0,1-3-30 0 0,0-1 1 0 0,0 0-1 0 0,1 0 1 0 0,1 8-160 0 0,4-1 200 0 0,-2-5-59 0 0,-2-2-18 0 0,-1-1 10 0 0,-1 3 36 0 0,0 2-10 0 0,0-4-22 0 0,0 0-1 0 0,0 0 1 0 0,1 0 0 0 0,1 8-137 0 0,4 0 173 0 0,-2-7-51 0 0,-2-1-12 0 0,-1 0 9 0 0,-1 1 35 0 0,1-1-31 0 0,0 1-1 0 0,0-1 1 0 0,1 0 0 0 0,0-1-1 0 0,4 9-122 0 0,-6-14 29 0 0,6 35 644 0 0,-4-30-572 0 0,4 10 110 0 0,-3-5 21 0 0,-2 1 74 0 0,0-6-102 0 0,-1 0 39 0 0,0-6-234 0 0,0-1 0 0 0,0 1 0 0 0,0-1 0 0 0,0 1 1 0 0,0-1-1 0 0,0 1 0 0 0,0-1 0 0 0,0 1 0 0 0,0-1 0 0 0,0 0 0 0 0,0 1 0 0 0,0-1 0 0 0,1 1 0 0 0,-1-1 0 0 0,0 1 0 0 0,0-1 1 0 0,1 1-1 0 0,-1-1 0 0 0,0 0 0 0 0,1 1 0 0 0,-1-1 0 0 0,0 0 0 0 0,1 1 0 0 0,-1-1 0 0 0,1 0 0 0 0,-1 1 0 0 0,0-1 0 0 0,1 0 0 0 0,-1 0 1 0 0,1 1-1 0 0,-1-1 0 0 0,1 0 0 0 0,-1 0 0 0 0,1 0 0 0 0,-1 0 0 0 0,1 0 0 0 0,-1 0 0 0 0,1 0 0 0 0,-1 0 0 0 0,1 0 0 0 0,-1 0 1 0 0,1 0-11 0 0,2 0 179 0 0,-3 0-29 0 0,0 0-12 0 0,0 0-1 0 0,0 0-9 0 0,0 0-40 0 0,0 0-21 0 0,0 0-2 0 0,0 0 6 0 0,2-2 20 0 0,8-12-8 0 0,-7-1-68 0 0,-3 13-13 0 0,0 1-1 0 0,1-1 0 0 0,-1 0 0 0 0,0 1 0 0 0,1-1 0 0 0,-1 1 1 0 0,1-1-1 0 0,-1 1 0 0 0,1-1 0 0 0,0 1 0 0 0,-1 0 0 0 0,1-1 0 0 0,0 1 1 0 0,0 0-1 0 0,0-1 0 0 0,0 1 0 0 0,0 0 0 0 0,0 0 0 0 0,1-1 0 0 0,0 1-4 0 0,0-1 1 0 0,-1 0-1 0 0,1 1 0 0 0,-1-1 0 0 0,0 0 0 0 0,1 0 0 0 0,-1 0 0 0 0,0 0 0 0 0,0 0 0 0 0,0-1 4 0 0,5-21-185 0 0,7 14-59 0 0,-11 7 212 0 0,-1 1 0 0 0,1-1 1 0 0,0 1-1 0 0,-1-1 0 0 0,0 0 0 0 0,1 1 0 0 0,-1-1 0 0 0,0 0 32 0 0,-1 1-19 0 0,0 1 5 0 0,1 0 0 0 0,-1 1 0 0 0,0-1 1 0 0,0 0-1 0 0,0 1 0 0 0,0-1 0 0 0,0 0 0 0 0,1 0 0 0 0,-1 1 1 0 0,0-1-1 0 0,1 1 0 0 0,-1-1 0 0 0,0 0 0 0 0,1 1 0 0 0,-1-1 0 0 0,1 1 1 0 0,-1-1-1 0 0,1 1 0 0 0,-1-1 0 0 0,1 1 0 0 0,-1-1 0 0 0,1 1 1 0 0,-1-1-1 0 0,1 1 0 0 0,0 0 0 0 0,-1-1 0 0 0,1 1 14 0 0,6-3-95 0 0,9-10-130 0 0,-7 5 91 0 0,-2 3 16 0 0,1 3-12 0 0,2 1-39 0 0,-6 1 159 0 0,-1 0-1 0 0,-1-1-1 0 0,0 1 1 0 0,1 0-1 0 0,-1 1 1 0 0,0-1-1 0 0,1 0 1 0 0,-1 1 0 0 0,0-1-1 0 0,2 2 12 0 0,12 11-60 0 0,0 0 38 0 0,-11-11 8 0 0,-5-2 12 0 0,1 1 0 0 0,0-1-1 0 0,-1 0 1 0 0,1 1 0 0 0,-1-1 0 0 0,1 0 0 0 0,0 1-1 0 0,-1-1 1 0 0,1 0 0 0 0,-1 1 0 0 0,1-1 0 0 0,-1 1 0 0 0,1-1-1 0 0,-1 1 1 0 0,0 0 0 0 0,1-1 0 0 0,-1 1 0 0 0,1-1-1 0 0,-1 1 1 0 0,0 0 0 0 0,0-1 0 0 0,1 1 2 0 0,1 4 2 0 0,1 1-2 0 0,0 0 0 0 0,0 0 0 0 0,0 0 0 0 0,1 0 0 0 0,0 0 0 0 0,0 0 0 0 0,1 0 0 0 0,-4-5 1 0 0,1 0 0 0 0,-1 0 0 0 0,0 1 0 0 0,1-1 0 0 0,-1 0 0 0 0,0 1 0 0 0,0 0 0 0 0,0-1 0 0 0,0 1 0 0 0,-1-1 0 0 0,1 1 0 0 0,0 0 0 0 0,-1 0 0 0 0,1-1 0 0 0,-1 1 0 0 0,0 0 0 0 0,1 0-1 0 0,1 4 83 0 0,2-3-58 0 0,-3-1-11 0 0,2 4 19 0 0,5 12 49 0 0,3-3-16 0 0,-3 3-13 0 0,-5-12-41 0 0,-2-4-24 0 0,2 1 7 0 0,-1-1-51 0 0,-1-1-84 0 0,-1-1-89 0 0,0 0 66 0 0,0 0-39 0 0,0 0-41 0 0,0 0-39 0 0,0 0-387 0 0,1 0 91 0 0,-1 1-55 0 0,2 1-747 0 0,0 0 4 0 0,2 2-80 0 0,3 3-777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59.9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205 253 5344 0 0,'-3'0'157'0'0,"-21"-1"-59"0"0,12 1-38 0 0,6 3-39 0 0,3 3-13 0 0,1-1 49 0 0,-5-2 105 0 0,1-1 11 0 0,0 2-14 0 0,1 0 1 0 0,0 0 0 0 0,0 0-1 0 0,1 1 1 0 0,-1-1-1 0 0,0 3-159 0 0,-8 6 339 0 0,10-10-260 0 0,0 1 1 0 0,0 0 0 0 0,0 0-1 0 0,1 0 1 0 0,0 0-1 0 0,-1 2-79 0 0,-9 15 235 0 0,3-4-103 0 0,-8 31 298 0 0,14-40-368 0 0,-2 6 81 0 0,1-2-36 0 0,-4 23 129 0 0,7-20-110 0 0,0 7 110 0 0,-1-6-45 0 0,-4 2-40 0 0,1-8-60 0 0,3-2 19 0 0,2-2-34 0 0,7 8 77 0 0,-4-9-80 0 0,0 1 34 0 0,-1 0 49 0 0,-2 2 64 0 0,2 0-104 0 0,1 1 41 0 0,-2-7-114 0 0,1 0 0 0 0,-1 0 0 0 0,1 0 1 0 0,-1 0-1 0 0,1-1 0 0 0,-1 1 0 0 0,1 0 0 0 0,0-1 0 0 0,0 1 0 0 0,0-1 1 0 0,0 0-1 0 0,0 1 0 0 0,0-1 0 0 0,2 0-43 0 0,13 3 209 0 0,-15-4-201 0 0,-1 0 1 0 0,1 1-1 0 0,-1-1 0 0 0,1 1 0 0 0,-1-1 0 0 0,1 1 0 0 0,-1 0 0 0 0,0-1 0 0 0,1 1 0 0 0,0 1-8 0 0,14 5 86 0 0,-4-8 38 0 0,-4-4-44 0 0,-7 4-62 0 0,1 0 1 0 0,-1 0 0 0 0,1 0 0 0 0,-1 1 0 0 0,1-1-1 0 0,-1 0 1 0 0,1 1 0 0 0,-1-1 0 0 0,1 1-1 0 0,0-1 1 0 0,-1 1 0 0 0,1 0 0 0 0,0 0 0 0 0,0 0-19 0 0,5 0 81 0 0,-5 0-54 0 0,0 0 0 0 0,0 0 0 0 0,0 0 0 0 0,0 0 0 0 0,1 0 0 0 0,-1 0 0 0 0,0-1 0 0 0,0 1 0 0 0,0-1 1 0 0,1 0-28 0 0,7-4 163 0 0,-1 0 1 0 0,0-1-1 0 0,8-6-163 0 0,-8 4 51 0 0,0-1-54 0 0,-3 4 23 0 0,14-15 13 0 0,-16 15-32 0 0,1 0 1 0 0,-1 0-1 0 0,0 0 0 0 0,0-1 1 0 0,0 1-1 0 0,-1-1 1 0 0,0 0-1 0 0,1-2-1 0 0,11-29 54 0 0,-9 11-54 0 0,0 13 11 0 0,-5 12-7 0 0,0-1-1 0 0,0 1 0 0 0,-1-1 0 0 0,1 1 0 0 0,0-1 1 0 0,-1 1-1 0 0,1-1 0 0 0,-1 1 0 0 0,0-1 0 0 0,1 1 1 0 0,-1-1-1 0 0,0 1 0 0 0,0-1-3 0 0,0-30 11 0 0,0 19-22 0 0,0 11-42 0 0,0 4-14 0 0,0 2 37 0 0,-1-1 23 0 0,1-1 1 0 0,0 0-1 0 0,0 1 0 0 0,1-1 0 0 0,-1 0 1 0 0,0 1-1 0 0,1-1 0 0 0,-1 0 0 0 0,1 2 7 0 0,4 4-25 0 0,-4-6 22 0 0,0-1 0 0 0,0 0 0 0 0,0 1 0 0 0,0-1 0 0 0,-1 1 0 0 0,1-1 0 0 0,0 1 0 0 0,-1 0 0 0 0,1-1 0 0 0,-1 1 1 0 0,0-1-1 0 0,0 1 0 0 0,1 0 0 0 0,-1 0 3 0 0,-1 2-5 0 0,1 1 1 0 0,0 0 0 0 0,0-1 0 0 0,1 1 0 0 0,-1-1 0 0 0,1 1 0 0 0,0-1 0 0 0,1 1 0 0 0,-1-1 0 0 0,1 1-1 0 0,-1-1 1 0 0,1 0 0 0 0,1 1 4 0 0,2 26-10 0 0,21 17-54 0 0,-20-35 64 0 0,4-8 0 0 0,-5 6 0 0 0,6-6 0 0 0,-11-5-1 0 0,1 1 0 0 0,-1 0 0 0 0,0-1 1 0 0,1 1-1 0 0,-1 0 0 0 0,0-1 1 0 0,0 1-1 0 0,0 0 0 0 0,0-1 0 0 0,1 1 1 0 0,-1 0-1 0 0,0-1 0 0 0,0 1 1 0 0,0 0-1 0 0,0-1 1 0 0,0 3-53 0 0,0-3-344 0 0,1-1 48 0 0,1 1-237 0 0,0 0 261 0 0,3 1-497 0 0,-3-1 443 0 0,-1 0-8 0 0,-1 0-66 0 0,2 0-1138 0 0,-2 0-904 0 0</inkml:trace>
  <inkml:trace contextRef="#ctx0" brushRef="#br0" timeOffset="279.65">631 0 8032 0 0,'0'0'182'0'0,"0"0"29"0"0,0 0 12 0 0,0 3-37 0 0,-1 1-159 0 0,1-4-26 0 0,5 7 16 0 0,4 11 33 0 0,8 20 744 0 0,-10-21-483 0 0,-3-6-138 0 0,-1-1-58 0 0,0-1 31 0 0,-2-1-34 0 0,-1 5 44 0 0,2 7 26 0 0,3-1-8 0 0,1-3 7 0 0,-2 2 32 0 0,-1-8-129 0 0,5 25 203 0 0,-6-7-8 0 0,-2-15-141 0 0,-1 7 113 0 0,5-3 24 0 0,-3-14-248 0 0,2 4 81 0 0,-1 1 0 0 0,0 0 0 0 0,0 0 0 0 0,0 0 1 0 0,-1 8-109 0 0,1-1 206 0 0,3-6-38 0 0,1 4-16 0 0,-5-9-119 0 0,0 0 0 0 0,0 0 0 0 0,-1 0 0 0 0,1 0 0 0 0,-1 0 0 0 0,0 1-33 0 0,-1 10 135 0 0,1-6-20 0 0,0 1 39 0 0,-1-6-127 0 0,1-4-25 0 0,14 25-7 0 0,-13-24 0 0 0,0 1-48 0 0,-1 0-63 0 0,1-2-67 0 0,-2 1-72 0 0,1 0 14 0 0,0-1-45 0 0,0 2-46 0 0,-1 0-48 0 0,1 2-50 0 0,1 0-53 0 0,-1 1-53 0 0,1 3-56 0 0,-1-8-1183 0 0,0 0-1014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58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17 8984 0 0,'0'0'200'0'0,"-2"0"33"0"0,-6 0 192 0 0,1 0-369 0 0,-7 0-34 0 0,-5 0-37 0 0,13 0 38 0 0,2 0 37 0 0,2 0 50 0 0,-1 2 125 0 0,-11 9 201 0 0,1-6 11 0 0,8 6-10 0 0,-8-6-45 0 0,8-2-266 0 0,-1 2 47 0 0,-9 14 486 0 0,7-6-289 0 0,3-5-188 0 0,2-1-93 0 0,0-2-71 0 0,3-3 7 0 0,-1-1 0 0 0,1 0-1 0 0,-1 1 1 0 0,1-1 0 0 0,0 0 0 0 0,0 1-1 0 0,-1-1 1 0 0,1 1 0 0 0,0-1-1 0 0,0 1-24 0 0,-2 17 231 0 0,-9 4-13 0 0,9-12-8 0 0,2 7-50 0 0,0 37 384 0 0,0-53-529 0 0,0 0 1 0 0,0 0 0 0 0,1-1-1 0 0,-1 1 1 0 0,0 0 0 0 0,1 0-1 0 0,-1-1 1 0 0,1 1 0 0 0,0 0-1 0 0,0-1 1 0 0,0 1 0 0 0,0-1-1 0 0,0 1-15 0 0,0-1 16 0 0,0 1-1 0 0,0 0 0 0 0,-1-1 0 0 0,1 1 0 0 0,0-1 0 0 0,-1 1 0 0 0,1 0 0 0 0,-1 0 0 0 0,1-1 0 0 0,-1 1 0 0 0,0 0 0 0 0,0 0 1 0 0,1 0-16 0 0,-2-2 5 0 0,1 1 1 0 0,0-1-1 0 0,0 1 1 0 0,0-1-1 0 0,0 1 1 0 0,0-1-1 0 0,0 1 1 0 0,0-1 0 0 0,0 1-1 0 0,0-1 1 0 0,0 1-1 0 0,0-1 1 0 0,0 1-1 0 0,0-1 1 0 0,1 1 0 0 0,-1-1-1 0 0,0 1 1 0 0,0-1-1 0 0,1 1 1 0 0,-1-1-1 0 0,0 1 1 0 0,0-1 0 0 0,1 0-1 0 0,-1 1 1 0 0,0-1-1 0 0,1 0 1 0 0,-1 1-1 0 0,1-1 1 0 0,-1 0-1 0 0,0 1 1 0 0,1-1 0 0 0,-1 0-1 0 0,1 0 1 0 0,-1 1-1 0 0,1-1 1 0 0,-1 0-1 0 0,1 0 1 0 0,-1 0 0 0 0,1 0-1 0 0,-1 0 1 0 0,1 1-1 0 0,-1-1 1 0 0,1 0-1 0 0,-1 0 1 0 0,1 0 0 0 0,0-1-6 0 0,4 4 124 0 0,0 1-96 0 0,3 0 35 0 0,-6-2-35 0 0,1-1-1 0 0,0 0 0 0 0,-1-1 1 0 0,1 1-1 0 0,0 0 1 0 0,-1-1-1 0 0,1 1 0 0 0,0-1 1 0 0,0 0-1 0 0,0 0 0 0 0,0 0-27 0 0,11-4 100 0 0,-5-1-54 0 0,-8 4-36 0 0,0 0 0 0 0,1 0 1 0 0,-1 0-1 0 0,1 0 1 0 0,-1 1-1 0 0,1-1 1 0 0,-1 0-1 0 0,1 1 0 0 0,-1-1 1 0 0,1 1-1 0 0,0 0 1 0 0,-1 0-1 0 0,1-1 0 0 0,0 1-10 0 0,1 1 13 0 0,0-1-1 0 0,0-1 0 0 0,0 1 0 0 0,0 0 0 0 0,0-1 1 0 0,0 1-1 0 0,-1-1 0 0 0,1 0 0 0 0,0 0 0 0 0,0 0 0 0 0,0-1-12 0 0,2-1 13 0 0,0-1-1 0 0,-1 1 1 0 0,1-1-1 0 0,-1 0 0 0 0,0-1-12 0 0,-3 4 2 0 0,20-22 59 0 0,-6 7-58 0 0,-2-2-1 0 0,1-1-2 0 0,2 0-27 0 0,0 1-104 0 0,-10 9 62 0 0,7-9-63 0 0,-3-3-60 0 0,-7 9 88 0 0,-1 4 14 0 0,0 0-33 0 0,2 0-46 0 0,3 0-59 0 0,-1 0-17 0 0,2-9-191 0 0,-7 11 222 0 0,0-1-110 0 0,-1 4 114 0 0,0-1-39 0 0,0 4 249 0 0,0-4-519 0 0,0 0-115 0 0,0 1 97 0 0,1 0-43 0 0,0-1-673 0 0,3-2-421 0 0,5-3-939 0 0,-8 8 2351 0 0</inkml:trace>
  <inkml:trace contextRef="#ctx0" brushRef="#br0" timeOffset="364.72">506 190 7224 0 0,'0'32'413'0'0,"2"-16"-370"0"0,3-8-40 0 0,2 4 0 0 0,-6-7 37 0 0,-1 1 36 0 0,1-1 144 0 0,0 0 91 0 0,2 1 148 0 0,1 3 306 0 0,0-2-106 0 0,-2-2-297 0 0,-1-1-138 0 0,-1 0-92 0 0,0-1 7 0 0,0-1 59 0 0,0 0 53 0 0,0 0 46 0 0,-1 0 108 0 0,1-1 43 0 0,-2 1 1021 0 0,1-2-602 0 0,0-1-342 0 0,0 1-137 0 0,0-1-59 0 0,0 0-109 0 0,1 0-58 0 0,-1 0-64 0 0,0 0-73 0 0,0 1-76 0 0,1-1-82 0 0,-1 0-90 0 0,0 0-95 0 0,-3-4 389 0 0,4-1-56 0 0,-1 1-6 0 0,-6 1 25 0 0,2 0-6 0 0,4-9-13 0 0,0 5 0 0 0,1 5-12 0 0,-1 0 1 0 0,1 0-1 0 0,0 0 1 0 0,0 0-1 0 0,0 0 1 0 0,1 0-1 0 0,-1 0 1 0 0,1 0-1 0 0,-1 0 1 0 0,1 0-1 0 0,0 0-2 0 0,1-1-1 0 0,0 1 0 0 0,0-1 0 0 0,-1 0 0 0 0,1 0 0 0 0,-1 1 0 0 0,0-1 0 0 0,0 0 0 0 0,-1 0 0 0 0,1 0 0 0 0,-1-3 0 0 0,0 5-4 0 0,0 0 1 0 0,0 1 0 0 0,1-1 0 0 0,-1 0 0 0 0,0 1 0 0 0,1-1 0 0 0,-1 0 0 0 0,1 1 0 0 0,-1-1 0 0 0,1 1-1 0 0,0-1 1 0 0,-1 1 0 0 0,1-1 0 0 0,0 1 3 0 0,6-12-59 0 0,-4 1 17 0 0,-2 8 17 0 0,0 0 1 0 0,1 0-1 0 0,-1 0 1 0 0,1 0 0 0 0,0 0-1 0 0,1-2 25 0 0,-1 4-16 0 0,-1 1 0 0 0,0-1 1 0 0,1 0-1 0 0,-1 1 0 0 0,1 0 0 0 0,-1-1 1 0 0,1 1-1 0 0,0 0 0 0 0,0 0 0 0 0,1-1 16 0 0,8-2-111 0 0,-10 3 99 0 0,0 1 1 0 0,0 0-1 0 0,0-1 1 0 0,0 1-1 0 0,0-1 1 0 0,0 0-1 0 0,0 1 1 0 0,0-1-1 0 0,0 1 1 0 0,0-1-1 0 0,0 0 1 0 0,0 0-1 0 0,0 0 1 0 0,0 0-1 0 0,-1 0 1 0 0,1 0-1 0 0,0 1 1 0 0,0-2 11 0 0,3-6-87 0 0,1 3 40 0 0,-4 5 45 0 0,0-1-1 0 0,0 1 1 0 0,0-1-1 0 0,0 1 1 0 0,0 0-1 0 0,0-1 1 0 0,0 1-1 0 0,0 0 1 0 0,0 0-1 0 0,0 0 1 0 0,0 0-1 0 0,1 0 1 0 0,-1 0-1 0 0,0 0 3 0 0,3 0-7 0 0,-4 0 4 0 0,0 0 1 0 0,1 0-1 0 0,-1 0 1 0 0,0 0-1 0 0,1 0 1 0 0,-1 0-1 0 0,0 0 1 0 0,0 0-1 0 0,1 0 1 0 0,-1 0-1 0 0,0 0 1 0 0,1 0 0 0 0,-1 0-1 0 0,0 0 1 0 0,1 0-1 0 0,-1-1 1 0 0,0 1-1 0 0,1 0 1 0 0,-1 0-1 0 0,0 0 1 0 0,0 0-1 0 0,1-1 1 0 0,-1 1-1 0 0,0 0 1 0 0,0 0 0 0 0,0-1 2 0 0,1 0-4 0 0,0 1 1 0 0,0-1 0 0 0,-1 0 1 0 0,1 0-1 0 0,0 0 0 0 0,0 1 0 0 0,0-1 0 0 0,-1 0 0 0 0,1 1 1 0 0,0-1-1 0 0,0 1 0 0 0,0-1 0 0 0,0 1 0 0 0,0-1 0 0 0,0 1 1 0 0,0 0-1 0 0,0-1 0 0 0,0 1 0 0 0,0 0 0 0 0,0 0 1 0 0,0 0-1 0 0,0 0 0 0 0,0 0 0 0 0,1 0 0 0 0,-1 0 0 0 0,0 0 1 0 0,0 0-1 0 0,0 0 0 0 0,0 1 3 0 0,23 12-9 0 0,0 0 71 0 0,-19-10-57 0 0,2 1 45 0 0,-3 3 69 0 0,-2-2-55 0 0,-1-3-36 0 0,0 0 0 0 0,1 0 1 0 0,-1 0-1 0 0,1-1 0 0 0,-1 1 1 0 0,1 0-1 0 0,0 0 0 0 0,-1-1 1 0 0,1 1-1 0 0,0-1 1 0 0,0 0-1 0 0,0 1 0 0 0,1-1-28 0 0,11 6 196 0 0,-7-3-83 0 0,2 4 57 0 0,8 22 329 0 0,-14-24-390 0 0,4 8 115 0 0,-2-2-103 0 0,-1-6-78 0 0,-3-2-12 0 0,0 0 0 0 0,0 1 0 0 0,-1-1 0 0 0,1 0 0 0 0,-1 1 0 0 0,0-1 0 0 0,0 0 0 0 0,0 1 0 0 0,-1 3-31 0 0,0 8 36 0 0,1 29 131 0 0,0-45-166 0 0,0 0 0 0 0,0 0 0 0 0,0 0 0 0 0,0 0-1 0 0,0 0 1 0 0,0 0 0 0 0,0 0 0 0 0,0 1 0 0 0,0-1 0 0 0,0 0 0 0 0,0 0 0 0 0,0 0 0 0 0,0 0 0 0 0,0 0 0 0 0,0 0 0 0 0,0 0 0 0 0,0 0 0 0 0,0 0 0 0 0,0 0 0 0 0,0 0-1 0 0,0 1 1 0 0,0-1 0 0 0,0 0 0 0 0,0 0 0 0 0,0 0 0 0 0,0 0 0 0 0,0 0 0 0 0,0 0 0 0 0,0 0 0 0 0,0 0 0 0 0,0 0 0 0 0,0 0 0 0 0,0 0 0 0 0,-1 0 0 0 0,1 0-1 0 0,0 0 1 0 0,0 0 0 0 0,0 1 0 0 0,0-1 0 0 0,0 0 0 0 0,0 0 0 0 0,0 0 0 0 0,0 0 0 0 0,0 0 0 0 0,0 0 0 0 0,0 0 0 0 0,-1 0 0 0 0,1 0 0 0 0,0 0 0 0 0,0 0 0 0 0,0 0-1 0 0,0 0 1 0 0,0 0 0 0 0,0 0 0 0 0,0 0 0 0 0,0-1 0 0 0,0 1-1 0 0,-11 0 27 0 0,9 1-19 0 0,1 1-78 0 0,1 2-106 0 0,0 3-233 0 0,0-7 395 0 0,0 0-1 0 0,0 0 1 0 0,1 0 0 0 0,-1 0-1 0 0,0 0 1 0 0,0 0-1 0 0,0 0 1 0 0,0 0 0 0 0,0 0-1 0 0,0 0 1 0 0,0 1 0 0 0,0-1-1 0 0,0 0 1 0 0,0 0-1 0 0,0 0 1 0 0,0 0 0 0 0,0 0-1 0 0,0 0 1 0 0,-1 0-1 0 0,1 0 1 0 0,0 0 0 0 0,0 0-1 0 0,0 0 1 0 0,0 1-1 0 0,0-1 1 0 0,0 0 0 0 0,0 0-1 0 0,0 0 1 0 0,0 0 0 0 0,0 0-1 0 0,0 0 1 0 0,0 0-1 0 0,0 0 1 0 0,0 0 0 0 0,0 0-1 0 0,0 0 1 0 0,-1 0-1 0 0,1 0 1 0 0,0 0 0 0 0,0 0-1 0 0,0 0 1 0 0,0 0 0 0 0,0 0-1 0 0,0 0 1 0 0,0 0-1 0 0,0 0 1 0 0,0 0 0 0 0,0 0-1 0 0,-1 0 1 0 0,1 0-1 0 0,0 0 1 0 0,0 0 0 0 0,0 0-1 0 0,0 0 1 0 0,0 0 0 0 0,0 0-1 0 0,0 0 15 0 0,-13 0-866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44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5840 0 0,'0'0'132'0'0,"0"0"17"0"0,0 0 11 0 0,0 3-21 0 0,0 0-117 0 0,0-1-21 0 0,0 0-1 0 0,0 0 1 0 0,0 0-1 0 0,0-1 1 0 0,0 1-1 0 0,0 0 1 0 0,0 0-1 0 0,1 0 1 0 0,-1-1-1 0 0,1 1 1 0 0,0 1-1 0 0,4 1 19 0 0,1-1 39 0 0,2 1 102 0 0,-1 4 93 0 0,-6-6-149 0 0,0 0 0 0 0,-1 1 0 0 0,1-1 0 0 0,-1 1 0 0 0,1 0-1 0 0,-1-1 1 0 0,0 1 0 0 0,0-1 0 0 0,0 1 0 0 0,-1 0 0 0 0,1 2-104 0 0,-1 13 628 0 0,4-6-236 0 0,1-5-197 0 0,-1-1-39 0 0,-2-3-76 0 0,0 0 0 0 0,0 0 0 0 0,0 1 0 0 0,0-1 0 0 0,-1 1 0 0 0,1-1 0 0 0,-1 1-80 0 0,0 6 238 0 0,1 3 93 0 0,-1 12 362 0 0,0 13 297 0 0,-3-23-641 0 0,-8-1 30 0 0,11-14-373 0 0,0 0 0 0 0,0 0 0 0 0,0 0 0 0 0,0 0 0 0 0,0 0 1 0 0,0 0-1 0 0,0 0 0 0 0,-1 0 0 0 0,1 0 0 0 0,0 0 1 0 0,0 1-1 0 0,0-1 0 0 0,0 0 0 0 0,0 0 0 0 0,0 0 0 0 0,0 0 1 0 0,0 0-1 0 0,0 0 0 0 0,0 0 0 0 0,0 0 0 0 0,0 1 0 0 0,0-1 1 0 0,-1 0-1 0 0,1 0 0 0 0,0 0 0 0 0,0 0 0 0 0,0 0 1 0 0,0 0-1 0 0,0 0 0 0 0,0 1 0 0 0,0-1 0 0 0,0 0 0 0 0,0 0 1 0 0,1 0-1 0 0,-1 0 0 0 0,0 0 0 0 0,0 0 0 0 0,0 1 0 0 0,0-1 1 0 0,0 0-1 0 0,0 0 0 0 0,0 0 0 0 0,0 0 0 0 0,0 0 1 0 0,0 0-1 0 0,0 0 0 0 0,0 0 0 0 0,0 0 0 0 0,0 1 0 0 0,1-1 1 0 0,-1 0-1 0 0,0 0 0 0 0,0 0 0 0 0,0 0 0 0 0,0 0 0 0 0,0 0 1 0 0,0 0-7 0 0,11 11 337 0 0,-8-9-61 0 0,-3 1-68 0 0,0 0-90 0 0,0-1-57 0 0,0 2-13 0 0,0-3 8 0 0,2 5 170 0 0,9 4-56 0 0,-11-10-168 0 0,0 0 0 0 0,0 0 1 0 0,0 0-1 0 0,0 0 1 0 0,0 0-1 0 0,0 0 1 0 0,1 1-1 0 0,-1-1 1 0 0,0 0-1 0 0,0 0 1 0 0,0 0-1 0 0,0 0 0 0 0,0 0 1 0 0,0 0-1 0 0,0 0 1 0 0,0 0-1 0 0,0 0 1 0 0,0 1-1 0 0,0-1 1 0 0,0 0-1 0 0,1 0 1 0 0,-1 0-1 0 0,0 0 0 0 0,0 0 1 0 0,0 0-1 0 0,0 0 1 0 0,0 1-1 0 0,0-1 1 0 0,0 0-1 0 0,0 0 1 0 0,0 0-1 0 0,0 0 1 0 0,0 0-1 0 0,0 0 1 0 0,0 1-1 0 0,0-1 0 0 0,-1 0 1 0 0,1 0-1 0 0,0 0 1 0 0,0 0-1 0 0,0 0 1 0 0,0 0-1 0 0,0 0 1 0 0,0 0-1 0 0,0 1 1 0 0,0-1-1 0 0,0 0 0 0 0,0 0 1 0 0,0 0-1 0 0,0 0 1 0 0,-1 0-1 0 0,1 0 1 0 0,0 0-1 0 0,0 0 1 0 0,0 0-1 0 0,0 0 1 0 0,0 0-3 0 0,-11 11 136 0 0,9-8 1 0 0,2-3 6 0 0,0 0 1 0 0,0 0 0 0 0,-3 0-10 0 0,-8 0-39 0 0,9 0-20 0 0,2 0-3 0 0,-3-3-12 0 0,-21-13-36 0 0,32 3 24 0 0,-5-3-26 0 0,-3-4 22 0 0,0-5-34 0 0,0 22-10 0 0,1 0 0 0 0,-1-1 0 0 0,1 1 0 0 0,0 0 0 0 0,0 0 0 0 0,0-1 0 0 0,1 1 0 0 0,-1 0 0 0 0,1 0 0 0 0,-1 0 0 0 0,1 0 0 0 0,0 1 0 0 0,1-2 0 0 0,8-15 0 0 0,-10 16-1 0 0,0 0 1 0 0,-1 0 0 0 0,1-1 0 0 0,-1 1 0 0 0,1 0 0 0 0,-1 0 0 0 0,0-1 0 0 0,0 0 0 0 0,1-13-17 0 0,2 11-14 0 0,0 0-1 0 0,0 0 1 0 0,0 1 0 0 0,1-1-1 0 0,3-3 32 0 0,-1 0-41 0 0,8-7-52 0 0,-13 15 80 0 0,1-1 1 0 0,0 0-1 0 0,-1 1 1 0 0,1-1-1 0 0,-1 0 0 0 0,0 0 1 0 0,1 0-1 0 0,-1 0 0 0 0,0 0 1 0 0,0-1 12 0 0,2-9-41 0 0,-3 10 35 0 0,0 0 1 0 0,0 0-1 0 0,0 1 1 0 0,1-1-1 0 0,-1 0 1 0 0,1 1-1 0 0,0-1 1 0 0,-1 0-1 0 0,1 1 0 0 0,0-1 1 0 0,0 1-1 0 0,0-1 1 0 0,0 1-1 0 0,0-1 1 0 0,0 1-1 0 0,0 0 1 0 0,0 0-1 0 0,1-1 1 0 0,-1 1-1 0 0,0 0 1 0 0,1 0 5 0 0,19-12-144 0 0,19-8 144 0 0,-22 11-12 0 0,8 4-36 0 0,1-7 36 0 0,-4 0 2 0 0,-7 10-40 0 0,16 3 38 0 0,-17 3 12 0 0,-10-1 0 0 0,-1 2-1 0 0,16 16 12 0 0,-14-16 36 0 0,1-3-34 0 0,-1 0 7 0 0,2 4 63 0 0,-5-3-44 0 0,-1 0 0 0 0,0 0 0 0 0,0 0 0 0 0,-1 0 0 0 0,1 0 0 0 0,0 0 0 0 0,-1 0 0 0 0,1 1 0 0 0,-1-1 0 0 0,2 3-39 0 0,-1 8 107 0 0,-2-11-86 0 0,0 0 0 0 0,1 0 0 0 0,-1-1 0 0 0,0 1 0 0 0,1 0 0 0 0,-1 0 0 0 0,1-1 0 0 0,0 1 0 0 0,-1 0 0 0 0,1-1 0 0 0,0 1 0 0 0,0-1 0 0 0,0 1-21 0 0,5 10 154 0 0,-4 0-20 0 0,-3-1 19 0 0,1 4 59 0 0,0-13-172 0 0,0 0 1 0 0,0 0-1 0 0,0 0 1 0 0,0 1-1 0 0,1-1 0 0 0,-1 0 1 0 0,1 0-1 0 0,0-1 0 0 0,0 2-40 0 0,3 4 121 0 0,-3-7-106 0 0,0 1 0 0 0,-1 0 0 0 0,1-1 0 0 0,-1 1 1 0 0,1 0-1 0 0,-1 0 0 0 0,1 0 0 0 0,-1 0 0 0 0,1-1 1 0 0,-1 1-1 0 0,0 0 0 0 0,1 0 0 0 0,-1 0 0 0 0,0 0 1 0 0,0 0-1 0 0,1 0 0 0 0,-1 0 0 0 0,0 0 1 0 0,0 0-1 0 0,0 0 0 0 0,0 0 0 0 0,-1 0 0 0 0,1 0 1 0 0,0 0-1 0 0,0 0 0 0 0,-1-1 0 0 0,1 1-15 0 0,-4 6 50 0 0,3-5-36 0 0,0-1-1 0 0,0 1 1 0 0,0-1-1 0 0,0 1 1 0 0,1-1 0 0 0,-1 1-1 0 0,0 0 1 0 0,1 0-1 0 0,-1-1 1 0 0,1 1-1 0 0,0 0 1 0 0,-1 0-1 0 0,1-1 1 0 0,0 1-1 0 0,0 0 1 0 0,0 0-1 0 0,0 0 1 0 0,0 0-1 0 0,1-1 1 0 0,-1 1 0 0 0,1 0-1 0 0,0 1-13 0 0,3 5 61 0 0,2 2 41 0 0,-3 3 34 0 0,-3 16 193 0 0,0-26-189 0 0,0-1-11 0 0,0 3-103 0 0,0 1 35 0 0,0 5 96 0 0,0 16 272 0 0,0-21-340 0 0,0-3-47 0 0,0 0 114 0 0,0-3 4 0 0,0 0 0 0 0,-3 3-8 0 0,-7 7-33 0 0,7-7-14 0 0,3-3-1 0 0,0 0-6 0 0,3 0-38 0 0,7 0-12 0 0,-7 0 144 0 0,-3 0 58 0 0,0 0 6 0 0,-3 2-42 0 0,-4 8-191 0 0,8-6 21 0 0,2-4-51 0 0,-1 0-40 0 0,-1 0-54 0 0,-1 0-69 0 0,-7 0 269 0 0,6 0-59 0 0,3 0-41 0 0,1 0-43 0 0,-10 0-30 0 0,8 0 91 0 0,3 0-71 0 0,-2 0 78 0 0,1 0 70 0 0,0 0 99 0 0,-3-1-225 0 0,0-1-35 0 0,0 1-202 0 0,0 0 99 0 0,0 0 85 0 0,-1 0 72 0 0,1 0 56 0 0,0 0 44 0 0,-2-2 512 0 0,2 2-483 0 0,-1 0-97 0 0,0 1-69 0 0,1-1-54 0 0,-1 1-65 0 0,0 0-70 0 0,1 0-105 0 0,-1-1-99 0 0,0 1-111 0 0,0 0-119 0 0,1 0 288 0 0,-1 0-33 0 0,1 0-34 0 0,0 0-37 0 0,-1 0-36 0 0,1 0-39 0 0,-1 0-39 0 0,1 0-41 0 0,1 0-644 0 0,2 0-36 0 0,6 0-2773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19:56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0 126 7344 0 0,'0'0'165'0'0,"0"0"22"0"0,0 0 9 0 0,0 0-59 0 0,0 0-10 0 0,0 0 44 0 0,3 0 144 0 0,7 0 269 0 0,-9 0-573 0 0,-1 0 0 0 0,0 0-1 0 0,0 0 1 0 0,0 0-1 0 0,0 0 1 0 0,0 0 0 0 0,0 0-1 0 0,0 0 1 0 0,0 0 0 0 0,0 0-1 0 0,0 0 1 0 0,0 0-1 0 0,1 0 1 0 0,-1 0 0 0 0,0 0-1 0 0,0 0 1 0 0,0 0 0 0 0,0 0-1 0 0,0 0 1 0 0,0 0-1 0 0,0 0 1 0 0,0 0 0 0 0,0 0-1 0 0,0 0 1 0 0,1 0 0 0 0,-1 1-1 0 0,0-1 1 0 0,0 0-1 0 0,0 0 1 0 0,0 0 0 0 0,0 0-1 0 0,0 0 1 0 0,0 0-1 0 0,0 0 1 0 0,0 0 0 0 0,0 0-1 0 0,0 0 1 0 0,0 0 0 0 0,0 0-1 0 0,0 0 1 0 0,0 1-1 0 0,0-1 1 0 0,0 0 0 0 0,0 0-1 0 0,0 0 1 0 0,0 0 0 0 0,0 0-1 0 0,0 0 1 0 0,0 0-1 0 0,0 0 1 0 0,0 0 0 0 0,0 0-1 0 0,0 1 1 0 0,0-1-1 0 0,0 0 1 0 0,0 0 0 0 0,0 0-11 0 0,3 8 449 0 0,2-3-43 0 0,-4-5-374 0 0,-1 1 0 0 0,1-1 0 0 0,-1 1 0 0 0,1-1 0 0 0,-1 0 0 0 0,1 1 0 0 0,-1-1 0 0 0,0 1 0 0 0,1-1 0 0 0,-1 1 0 0 0,1 0 0 0 0,-1-1 0 0 0,0 1 0 0 0,1-1 0 0 0,-1 1 1 0 0,0 0-1 0 0,0-1 0 0 0,0 1 0 0 0,1-1 0 0 0,-1 1 0 0 0,0 0 0 0 0,0-1 0 0 0,0 1-32 0 0,2 5 480 0 0,9 8 11 0 0,-8 0-124 0 0,-1 0-64 0 0,4-4-66 0 0,-1-2-67 0 0,0 3 89 0 0,0-1-60 0 0,1 1-4 0 0,-3-4-51 0 0,-2 0-38 0 0,-3 10 81 0 0,0 0-3 0 0,4-10-81 0 0,1 1 36 0 0,6 13 150 0 0,1 12 7 0 0,-3-11-101 0 0,-6-19-152 0 0,-1-1 1 0 0,1 1 0 0 0,-1 0 0 0 0,1-1-1 0 0,-1 1 1 0 0,0 0 0 0 0,0 0 0 0 0,-1 1-44 0 0,1-2 27 0 0,0 0 1 0 0,0 0 0 0 0,0 0 0 0 0,0-1 0 0 0,0 1-1 0 0,0 0 1 0 0,1 0 0 0 0,-1 0 0 0 0,0 0 0 0 0,1-1-1 0 0,0 3-27 0 0,-1-4 2 0 0,19 34 404 0 0,-11-23-270 0 0,-6-8-19 0 0,-1-1-50 0 0,-1 0-31 0 0,-1 1-29 0 0,0 0 17 0 0,1-1 39 0 0,1 1 38 0 0,2 0 59 0 0,7 7-55 0 0,-7-7-1 0 0,-3-3 4 0 0,3 0 16 0 0,7 0 4 0 0,-7 0 0 0 0,-3 0-5 0 0,0 0-22 0 0,2 0-5 0 0,5-1-35 0 0,7-6 142 0 0,-8 2-155 0 0,-2-1 91 0 0,-4 1-82 0 0,1 0-13 0 0,10 0 56 0 0,-6-9-68 0 0,7-12 67 0 0,-11 17-77 0 0,2-6-19 0 0,1 5-3 0 0,-3 7 0 0 0,1 0 0 0 0,-1 0 0 0 0,0 0 0 0 0,0-1 0 0 0,0 1 0 0 0,-1 0 0 0 0,1 0 0 0 0,-1-1 0 0 0,1-1 0 0 0,-1 3 0 0 0,0 0 1 0 0,0 1-1 0 0,0-1 0 0 0,1 1 0 0 0,-1-1 0 0 0,0 0 0 0 0,1 1 0 0 0,-1-1 0 0 0,1 1 0 0 0,0-1 0 0 0,0 1 0 0 0,-1-1 0 0 0,2 0 0 0 0,-1 0-1 0 0,0 1 0 0 0,0-1 0 0 0,0 0 0 0 0,0 1 0 0 0,0-1 0 0 0,-1 0 0 0 0,1 0 0 0 0,-1 0 0 0 0,1 0 0 0 0,-1 0 0 0 0,0 0 0 0 0,0 1 0 0 0,0-3 1 0 0,0-5-18 0 0,-1-12-15 0 0,5 6-18 0 0,-2 12 3 0 0,0-1 1 0 0,0 0-1 0 0,-1 0 1 0 0,0 0-1 0 0,1 1 1 0 0,-1-1 0 0 0,-1 0-1 0 0,1 0 1 0 0,0-2 47 0 0,-1-4-128 0 0,0-3-43 0 0,0 11 131 0 0,0 0-1 0 0,1 1 0 0 0,-1-1 0 0 0,0 0 0 0 0,1 0 0 0 0,-1 1 0 0 0,1-1 0 0 0,0 0 0 0 0,-1 1 1 0 0,1-1-1 0 0,0 0 0 0 0,0 1 0 0 0,0-1 41 0 0,5-8-367 0 0,-5 4 134 0 0,0-1-44 0 0,-1 3 224 0 0,1 1-66 0 0,-1 1-67 0 0,1 0-68 0 0,0 1-71 0 0,0 0-73 0 0,0 0-73 0 0,1 1-77 0 0,-1-1-56 0 0,1 0-75 0 0,-1 0-76 0 0,1-1-78 0 0,0-2-1171 0 0,-1-5-1126 0 0</inkml:trace>
  <inkml:trace contextRef="#ctx0" brushRef="#br0" timeOffset="325.57">505 253 9440 0 0,'0'0'216'0'0,"0"2"32"0"0,0 2-153 0 0,0 11 157 0 0,3-5-123 0 0,2-2-82 0 0,-4-6-47 0 0,0-1 0 0 0,-1 0-1 0 0,1 1 1 0 0,0-1 0 0 0,0 1 0 0 0,-1-1-1 0 0,1 1 1 0 0,-1 0 0 0 0,1-1 0 0 0,-1 1-1 0 0,0-1 1 0 0,1 1 0 0 0,-1 0 0 0 0,0 0 0 0 0,0 7 28 0 0,-1 1 50 0 0,1 9 142 0 0,0-13-94 0 0,0-1-1 0 0,0 1 0 0 0,1-1 1 0 0,-1 1-1 0 0,3 4-125 0 0,-1-4 151 0 0,2 0 6 0 0,-1 1 36 0 0,-1-2 17 0 0,-1 1 49 0 0,0 1 100 0 0,-1 19 231 0 0,0-23-330 0 0,0-1-119 0 0,0 1-170 0 0,0-2 153 0 0,0 3-149 0 0,0-2-30 0 0,0 2-38 0 0,0 2-42 0 0,0 1-51 0 0,0-7-14 0 0,0 1-34 0 0,0 0-328 0 0,0-1 72 0 0,0 0-47 0 0,0 0-640 0 0,0 0-507 0 0,0 0-962 0 0</inkml:trace>
  <inkml:trace contextRef="#ctx0" brushRef="#br0" timeOffset="477.55">584 0 7512 0 0,'0'0'166'0'0,"0"0"29"0"0,0 0 13 0 0,0 0 8 0 0,0 0 8 0 0,0 0 7 0 0,0 0-177 0 0,0 0-106 0 0,0 0-90 0 0,0 0 28 0 0,0 0-35 0 0,0 0-37 0 0,0 0-33 0 0,0 0-309 0 0,0 0-222 0 0,0 0-508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6.6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 0 6000 0 0,'0'0'174'0'0,"-3"3"-7"0"0,-20 20-105 0 0,20-20 1 0 0,0 0 274 0 0,0-2-111 0 0,1 0-63 0 0,-1-2-55 0 0,0 1-19 0 0,1 1 51 0 0,-3 7 292 0 0,-1 5 62 0 0,1 1-50 0 0,0-6-101 0 0,0-5-111 0 0,-1 0-34 0 0,5-3-169 0 0,0 1 0 0 0,0-1 0 0 0,0 1 0 0 0,0-1 0 0 0,0 1 0 0 0,0-1 0 0 0,0 1 0 0 0,0 0 0 0 0,0-1 0 0 0,0 1 0 0 0,0 0 0 0 0,1 0 0 0 0,-1 0 0 0 0,0 0 0 0 0,0 0 0 0 0,1 0-29 0 0,-5 9 277 0 0,1-1-49 0 0,0 1-42 0 0,0 0-36 0 0,-3 6 37 0 0,-4 8 17 0 0,4-7-69 0 0,-9 26 280 0 0,12-30-312 0 0,3-10-84 0 0,-8 18 229 0 0,2-5-63 0 0,2 13 112 0 0,0-15-153 0 0,-2 7 140 0 0,-2 6 83 0 0,4-9-164 0 0,3-2-90 0 0,1 1-73 0 0,1 3 21 0 0,0-5-1 0 0,0 1-1 0 0,-1-1 0 0 0,-1 8-59 0 0,-2-9 40 0 0,0 9 33 0 0,9 18 36 0 0,-3-27-44 0 0,0-1 0 0 0,0 11-65 0 0,-2-13 41 0 0,1 0 0 0 0,0-1 1 0 0,1 1-1 0 0,2 5-41 0 0,1 7 65 0 0,-2-4-27 0 0,-2-11-24 0 0,0-1 1 0 0,1 1 0 0 0,-1-1 0 0 0,1 0 0 0 0,1 0 0 0 0,2 6-15 0 0,-1-5 18 0 0,-1 1 0 0 0,0 0 0 0 0,2 9-18 0 0,-3-10 25 0 0,0 0-1 0 0,1 1 1 0 0,0-2 0 0 0,1 2-25 0 0,-2-5 5 0 0,0-1 1 0 0,1 1-1 0 0,-1-1 0 0 0,1 1 1 0 0,0-1-1 0 0,0 1-5 0 0,5 4 31 0 0,-3-4-17 0 0,0 1 0 0 0,-1 0 0 0 0,0 0 0 0 0,2 2-14 0 0,-1 2 16 0 0,-4-7-13 0 0,0-1 0 0 0,0 1 0 0 0,0-1 0 0 0,0 1 0 0 0,0-1 0 0 0,0 0 0 0 0,0 1 0 0 0,1-1 0 0 0,-1 0 1 0 0,0 0-1 0 0,1 0 0 0 0,-1 0 0 0 0,1 0 0 0 0,-1 0 0 0 0,1 0 0 0 0,0 0 0 0 0,-1-1 0 0 0,1 1 0 0 0,0-1 0 0 0,0 1-3 0 0,8 3-4 0 0,5 5 63 0 0,-5-4-56 0 0,1 1-84 0 0,-3-2-42 0 0,1 0-72 0 0,18 6-278 0 0,-9-7-35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7.2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18 7344 0 0,'-3'0'165'0'0,"-4"1"-63"0"0,-1-2 16 0 0,-3-3 5 0 0,-8-5 93 0 0,13 6-160 0 0,0 2-39 0 0,4 1-24 0 0,0 0 1 0 0,0 0-1 0 0,0 1 1 0 0,0-1-1 0 0,1 0 1 0 0,-1 1-1 0 0,0 0 1 0 0,0-1-1 0 0,1 1 1 0 0,-1 0 0 0 0,0 0-1 0 0,0 0 7 0 0,-5 3 45 0 0,1-1 75 0 0,-2-1 97 0 0,4-1-64 0 0,0-1 34 0 0,-7 2 110 0 0,1 4-59 0 0,2-1-68 0 0,-3 0 42 0 0,-2 2 14 0 0,5-3-114 0 0,3-2-44 0 0,5-2-51 0 0,-1 1 0 0 0,0-1 0 0 0,1 0 0 0 0,-1 0 0 0 0,0 1 0 0 0,1-1 0 0 0,-1 1 0 0 0,1-1-1 0 0,-1 0 1 0 0,1 1 0 0 0,-1-1 0 0 0,1 1 0 0 0,-1-1 0 0 0,1 1 0 0 0,-1-1 0 0 0,1 1 0 0 0,0 0 0 0 0,-1-1 0 0 0,1 1 0 0 0,0 0 0 0 0,0-1 0 0 0,-1 1-17 0 0,-1 4 65 0 0,-25 27 373 0 0,23-22-298 0 0,3-8-110 0 0,0 1 0 0 0,0-1 0 0 0,-1 0 0 0 0,1 0 0 0 0,0 0-1 0 0,-1 0 1 0 0,1 0 0 0 0,-1 0 0 0 0,0 0-30 0 0,-7 11 122 0 0,3 6 13 0 0,3-6-57 0 0,-8 8 82 0 0,6 5 4 0 0,-1-10-40 0 0,5-13-94 0 0,0 0 0 0 0,-1 1 0 0 0,1-1 0 0 0,1 0 0 0 0,-1 1 0 0 0,0-1 0 0 0,1 1 0 0 0,0 1-30 0 0,0 16 228 0 0,0-2-57 0 0,0 38 175 0 0,0-56-338 0 0,0 0 0 0 0,0 1 0 0 0,0-1 0 0 0,0 0 0 0 0,0 1 0 0 0,0-1 0 0 0,1 0 0 0 0,-1 0-1 0 0,0 1 1 0 0,1-1 0 0 0,-1 0 0 0 0,1 0 0 0 0,0 0 0 0 0,-1 0 0 0 0,1 1 0 0 0,0-1 0 0 0,0 0 0 0 0,-1 0 0 0 0,1 0 0 0 0,0-1 0 0 0,0 1 0 0 0,0 0 0 0 0,0 0 0 0 0,0 0 0 0 0,2 0-8 0 0,10 4 104 0 0,-9 2-34 0 0,-4-7-64 0 0,1 1 0 0 0,-1-1 0 0 0,0 0 0 0 0,0 1 0 0 0,1-1 0 0 0,-1 1 0 0 0,0-1 0 0 0,1 0 0 0 0,-1 1 0 0 0,0-1 1 0 0,1 0-1 0 0,-1 1 0 0 0,1-1 0 0 0,-1 0 0 0 0,0 0 0 0 0,1 1 0 0 0,-1-1 0 0 0,1 0 0 0 0,-1 0 0 0 0,1 0 0 0 0,-1 0 0 0 0,1 1 0 0 0,-1-1 0 0 0,1 0 0 0 0,-1 0 0 0 0,1 0 0 0 0,-1 0 0 0 0,1 0 0 0 0,-1 0 0 0 0,1 0 1 0 0,-1-1-1 0 0,1 1-6 0 0,8-1 106 0 0,6-7 230 0 0,-11 6-290 0 0,0 0-45 0 0,9-2 101 0 0,2 4-24 0 0,-4 0-21 0 0,-10-1-47 0 0,0 0-1 0 0,0 0 0 0 0,-1 0 1 0 0,1 1-1 0 0,0-1 0 0 0,0 0 1 0 0,0 0-1 0 0,0 0 0 0 0,-1 0 1 0 0,1 0-1 0 0,-1-1 0 0 0,1 1 1 0 0,0 0-10 0 0,9-13 81 0 0,12 0-46 0 0,-17 11-24 0 0,-1 1 0 0 0,1-1 0 0 0,-1 0 0 0 0,0-1 1 0 0,2-1-12 0 0,-2 1 9 0 0,-1 0 0 0 0,0 0 0 0 0,0-1 0 0 0,0 1 0 0 0,-1-1 1 0 0,0 0-1 0 0,1-2-9 0 0,-1 1 1 0 0,1 1 1 0 0,-1 0 0 0 0,1 1-1 0 0,0-1 1 0 0,0 0 0 0 0,0 1 0 0 0,2-3-2 0 0,-1 3-4 0 0,-1 0 0 0 0,0 0 1 0 0,-1-1-1 0 0,1 0 1 0 0,-1 1-1 0 0,0-1 1 0 0,0 0-1 0 0,0 0 0 0 0,0-4 4 0 0,6-14-52 0 0,-7 21 39 0 0,1-1 0 0 0,-1 1 0 0 0,0 0 1 0 0,0 0-1 0 0,1-1 0 0 0,-1 1 0 0 0,2-1 13 0 0,-3 3-4 0 0,1 0 1 0 0,-1 0-1 0 0,0 0 0 0 0,0-1 0 0 0,0 1 1 0 0,1 0-1 0 0,-1 0 0 0 0,0-1 1 0 0,0 1-1 0 0,0 0 0 0 0,0-1 1 0 0,1 1-1 0 0,-1 0 0 0 0,0-1 1 0 0,0 1-1 0 0,0 0 0 0 0,0-1 0 0 0,0 1 1 0 0,0 0-1 0 0,0 0 0 0 0,0-1 1 0 0,0 1-1 0 0,0 0 0 0 0,0-1 1 0 0,0 1-1 0 0,0 0 4 0 0,0-22-89 0 0,0 22 85 0 0,0 0 1 0 0,0 0-1 0 0,-1-1 1 0 0,1 1 0 0 0,0 0-1 0 0,0-1 1 0 0,0 1-1 0 0,1 0 1 0 0,-1-1 0 0 0,0 1-1 0 0,0 0 1 0 0,0-1 0 0 0,0 1-1 0 0,0 0 1 0 0,0-1-1 0 0,0 1 1 0 0,0 0 0 0 0,1 0-1 0 0,-1-1 1 0 0,0 1-1 0 0,0 0 1 0 0,0 0 0 0 0,1-1-1 0 0,-1 1 1 0 0,0 0 0 0 0,0 0 3 0 0,11-11-87 0 0,-8 8 6 0 0,-3-2-25 0 0,0-3 52 0 0,0 6-30 0 0,0 2-10 0 0,0 0 18 0 0,0 0-14 0 0,0 2 10 0 0,0 73-77 0 0,0-42 122 0 0,-1-18 35 0 0,1-8 0 0 0,0 0 0 0 0,0 0 0 0 0,1 0 0 0 0,-1 0 0 0 0,2 4 0 0 0,12 15 19 0 0,-12-23-11 0 0,0 0 0 0 0,-1-1 0 0 0,1 1 0 0 0,-1 0 0 0 0,1 0 0 0 0,-1 1-1 0 0,0-1 1 0 0,0 0 0 0 0,0 0 0 0 0,-1 0 0 0 0,1 3-8 0 0,-1-3 18 0 0,1-1 0 0 0,-1 0 0 0 0,1 0 0 0 0,-1 1 0 0 0,1-1 0 0 0,0 0 1 0 0,0 0-1 0 0,0 0 0 0 0,0 0 0 0 0,1 1-18 0 0,3 7 56 0 0,-3 0-50 0 0,-2-5 61 0 0,0 6 10 0 0,0-9-10 0 0,0-2-27 0 0,0 0-80 0 0,0 0-78 0 0,0 0-77 0 0,0 0 54 0 0,0 0-32 0 0,0 0-36 0 0,0 0-34 0 0,0 0-332 0 0,0 0 78 0 0,0 0-47 0 0,0 0-643 0 0,0 0-506 0 0,0 0-964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7.5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8496 0 0,'0'0'190'0'0,"0"0"28"0"0,0 0 10 0 0,0 0 48 0 0,0 0 138 0 0,0 0 60 0 0,0 0 7 0 0,0 0-33 0 0,0 0-287 0 0,0 0-37 0 0,0 0 84 0 0,0 3-14 0 0,0 7-24 0 0,0-8-157 0 0,0-1-86 0 0,0-1-76 0 0,0 0-106 0 0,0 0-124 0 0,0 0-111 0 0,0 0 62 0 0,0 1-41 0 0,0 0-559 0 0,0 4-446 0 0,0 3-844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7.8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8088 0 0,'0'0'182'0'0,"0"0"29"0"0,0 0 12 0 0,0 3-37 0 0,0 4-121 0 0,0-4-11 0 0,0-1 78 0 0,0-1 152 0 0,3-1 251 0 0,7 0 10 0 0,-7 0-225 0 0,-3 0-137 0 0,0 0-41 0 0,0 0 18 0 0,0 0 55 0 0,0 0-20 0 0,0 0-90 0 0,0 0-65 0 0,0 0-39 0 0,0 0-42 0 0,0 0-40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13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177 343 7280 0 0,'-20'0'382'0'0,"9"0"-328"0"0,-6 0-34 0 0,11 0-25 0 0,-10 0 3 0 0,9 2 61 0 0,5 4 52 0 0,-1-1 39 0 0,-8 0 169 0 0,6 6 1 0 0,-5-6-14 0 0,4 5-55 0 0,-4-4-24 0 0,3 4-13 0 0,0 4-51 0 0,5-9-104 0 0,-7 14 138 0 0,0 1-45 0 0,-4 17 49 0 0,11-31-137 0 0,1 1 0 0 0,0-1 0 0 0,0 1-1 0 0,1 0 1 0 0,0-1 0 0 0,0 1 0 0 0,0-1-1 0 0,1 2-63 0 0,0 13 157 0 0,-1-18-149 0 0,0 11 73 0 0,2 5 83 0 0,3-3-20 0 0,1-7-98 0 0,-3-6 58 0 0,-1-3 0 0 0,12 0-4 0 0,25 0 176 0 0,-28-1-225 0 0,-4-1-48 0 0,-1-5 35 0 0,-4 3-17 0 0,9-1 7 0 0,-6-5 25 0 0,8 4-39 0 0,19-20-4 0 0,-21 18 19 0 0,-7-1-43 0 0,2-5-33 0 0,15-5-61 0 0,-11 3-10 0 0,11-2-24 0 0,-12-2-33 0 0,-5 7 30 0 0,4-1-35 0 0,-2 3 80 0 0,0-2-56 0 0,9-28-425 0 0,-13 32 448 0 0,1 0-73 0 0,-2 1 44 0 0,-1-1 10 0 0,0-3-27 0 0,-1 3 10 0 0,1-6-139 0 0,0 2 90 0 0,0 2 73 0 0,0-17-147 0 0,0 16 135 0 0,-1 1-11 0 0,0 3 44 0 0,-1 1 20 0 0,-2-2-2 0 0,-2-6-66 0 0,4-1-48 0 0,2-12-88 0 0,0 1 70 0 0,0 0 56 0 0,0-1 45 0 0,0 16 75 0 0,0-21-28 0 0,0 17 133 0 0,0 12-24 0 0,1 1 36 0 0,-1-2 141 0 0,4 3 364 0 0,-1 4-200 0 0,-1 1-224 0 0,0 0-122 0 0,-1 0-118 0 0,5 29 560 0 0,-2-24-345 0 0,2 2 46 0 0,-3 4 44 0 0,-1-1 17 0 0,4-3-36 0 0,-1-2-51 0 0,0 2 60 0 0,0 4 25 0 0,6 9 134 0 0,-1-4-147 0 0,-4 7-3 0 0,-1-10-54 0 0,-3-13-99 0 0,-1 0 0 0 0,0 0 0 0 0,0 1 0 0 0,0-1 0 0 0,0 1 0 0 0,-1-1 0 0 0,1 1 0 0 0,-1 0-47 0 0,0 32 541 0 0,0 0-103 0 0,0 6-12 0 0,0 18 99 0 0,2-41-383 0 0,4-3-52 0 0,0-1-15 0 0,-4 1 38 0 0,-2 6 48 0 0,0 11 24 0 0,0 4 6 0 0,0-35-115 0 0,0-1-80 0 0,0-1-87 0 0,0 1-82 0 0,0-1 42 0 0,0 1-33 0 0,0-1 164 0 0,0 1-201 0 0,0 0-34 0 0,0 1-329 0 0,0 0 73 0 0,1 0-49 0 0,0 1-643 0 0,3-1-515 0 0,5-2-976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08.3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1 253 8088 0 0,'0'0'182'0'0,"0"0"29"0"0,0 0 12 0 0,0 0 33 0 0,0 0 134 0 0,0 0 61 0 0,0 3 12 0 0,0 8 5 0 0,0 0-35 0 0,0 12 333 0 0,0 0-123 0 0,0 0-112 0 0,0-5-198 0 0,0 0-52 0 0,0 0-45 0 0,0 0-41 0 0,0 17 91 0 0,0 1-102 0 0,2-21-162 0 0,9-2 32 0 0,-8-10 10 0 0,-3 0 0 0 0,0-3-170 0 0,0 1 67 0 0,-1 0 58 0 0,1 0 93 0 0,0 0 60 0 0,0 0-122 0 0,0 1-93 0 0,0-1-111 0 0,0 0-82 0 0,0 0-116 0 0,0 0 127 0 0,0-1-36 0 0,0 1-38 0 0,1 0-41 0 0,-1-1 14 0 0,0 0-48 0 0,0 0-41 0 0,0 0-38 0 0,0 0-131 0 0,0 0-37 0 0,0 0-1368 0 0</inkml:trace>
  <inkml:trace contextRef="#ctx0" brushRef="#br0" timeOffset="424.82">174 253 7312 0 0,'0'0'165'0'0,"0"0"22"0"0,0 3 9 0 0,2 4-69 0 0,3-3-55 0 0,1 0-59 0 0,0 7-13 0 0,4-6 0 0 0,-6 0 8 0 0,-1 1 60 0 0,1 3 114 0 0,4-3 65 0 0,-1-3-12 0 0,-7-2-212 0 0,1-1 0 0 0,-1 0 0 0 0,1 0 0 0 0,-1 0 0 0 0,0 0 0 0 0,1 1 0 0 0,-1-1 0 0 0,1 0 0 0 0,-1 0 0 0 0,1 1 0 0 0,-1-1 0 0 0,0 0 0 0 0,1 1 0 0 0,-1-1 0 0 0,0 1 0 0 0,1-1 1 0 0,-1 0-1 0 0,0 1 0 0 0,1-1 0 0 0,-1 1 0 0 0,0-1 0 0 0,0 1 0 0 0,0-1 0 0 0,1 1 0 0 0,-1-1 0 0 0,0 1 0 0 0,0-1 0 0 0,0 1 0 0 0,0-1 0 0 0,0 1 0 0 0,0-1 0 0 0,0 1 0 0 0,0-1 0 0 0,0 1 1 0 0,0-1-1 0 0,0 1 0 0 0,0-1 0 0 0,-1 1-23 0 0,2 5 214 0 0,0-1-37 0 0,1 0-2 0 0,2 2 37 0 0,3 6 116 0 0,-6-2-44 0 0,0-2-84 0 0,0-2-55 0 0,1 0-22 0 0,2 2 0 0 0,0-1-6 0 0,-2-1-5 0 0,0 0 20 0 0,-2 2 51 0 0,0 0 93 0 0,0 0-59 0 0,0 6 56 0 0,0 9 75 0 0,0-13-175 0 0,0-1 52 0 0,0 1 73 0 0,0-2 49 0 0,0 0 95 0 0,0-1 111 0 0,0-3-229 0 0,0-1 35 0 0,0-12-340 0 0,0-13 64 0 0,0 19-77 0 0,0 1 0 0 0,0-1 0 0 0,1 1 0 0 0,-1-1 0 0 0,0 0 0 0 0,1 1 0 0 0,-1-1 0 0 0,1 1 0 0 0,-1-1 0 0 0,1 1 0 0 0,0 0 0 0 0,0-1 0 0 0,0 1-6 0 0,5-12 4 0 0,-5 8-4 0 0,0 1 0 0 0,0-1 0 0 0,-1 1 1 0 0,0-1-1 0 0,0 1 0 0 0,0-3 0 0 0,0-4 9 0 0,0 10-5 0 0,0-1 0 0 0,0 1 0 0 0,0-1-1 0 0,0 1 1 0 0,1-1 0 0 0,-1 1 0 0 0,1-1 0 0 0,-1 1-1 0 0,1 0 1 0 0,-1-1 0 0 0,1 1 0 0 0,0 0-4 0 0,10-12 9 0 0,2-3-24 0 0,-9 5-22 0 0,-3 9 32 0 0,0 0 0 0 0,0-1 0 0 0,1 1 0 0 0,-1 0 0 0 0,0 0 0 0 0,1 0 0 0 0,-1 0 0 0 0,1 0 0 0 0,0 0 5 0 0,11-14-64 0 0,-10 9 51 0 0,-3 7 10 0 0,0-1 1 0 0,1 1-1 0 0,-1-1 0 0 0,0 1 1 0 0,0 0-1 0 0,0-1 1 0 0,1 1-1 0 0,-1-1 0 0 0,0 1 1 0 0,1-1-1 0 0,-1 1 0 0 0,0 0 1 0 0,1-1-1 0 0,-1 1 0 0 0,0 0 1 0 0,1-1-1 0 0,-1 1 0 0 0,1 0 1 0 0,-1-1-1 0 0,1 1 0 0 0,-1 0 1 0 0,1 0-1 0 0,-1 0 0 0 0,1-1 1 0 0,-1 1-1 0 0,1 0 0 0 0,-1 0 1 0 0,1 0-1 0 0,-1 0 0 0 0,1 0 1 0 0,-1 0-1 0 0,1 0 0 0 0,-1 0 1 0 0,1 0-1 0 0,-1 0 0 0 0,1 0 1 0 0,-1 0-1 0 0,1 1 3 0 0,10-3-48 0 0,-9 1 44 0 0,0 0 0 0 0,-1 1 0 0 0,1-1 0 0 0,0 0 0 0 0,-1 0 0 0 0,1 0 0 0 0,-1 0 0 0 0,0-1 0 0 0,1 1 0 0 0,0-1 4 0 0,4-1-107 0 0,3 3 88 0 0,-6 1 5 0 0,1-1 16 0 0,-1 0-4 0 0,-1-1 0 0 0,1 1 0 0 0,-1 1 0 0 0,1-1 0 0 0,-1 0 0 0 0,0 1 0 0 0,1-1 1 0 0,-1 1-1 0 0,0 0 0 0 0,1 0 2 0 0,6 4 27 0 0,1 4 43 0 0,3 2-23 0 0,-8-9-53 0 0,-4-2 0 0 0,-1 1 1 0 0,1-1-1 0 0,0 0 1 0 0,-1 0-1 0 0,1 1 1 0 0,-1-1-1 0 0,1 1 1 0 0,0-1-1 0 0,-1 0 1 0 0,1 1-1 0 0,-1-1 1 0 0,1 1-1 0 0,-1-1 1 0 0,0 1-1 0 0,1-1 1 0 0,-1 1-1 0 0,1 0 1 0 0,-1-1 0 0 0,0 1-1 0 0,0 0 1 0 0,1-1-1 0 0,-1 1 6 0 0,2 4-28 0 0,11 11-85 0 0,0 0 20 0 0,-10-1 77 0 0,-3-14 16 0 0,0-1 0 0 0,0 1 0 0 0,0-1 0 0 0,0 1 0 0 0,0 0 0 0 0,0-1 0 0 0,0 1 0 0 0,0-1 0 0 0,0 1 0 0 0,0-1 0 0 0,0 1 0 0 0,1-1 0 0 0,-1 1 0 0 0,0-1 0 0 0,0 0 0 0 0,0 1 0 0 0,1-1 0 0 0,-1 1 0 0 0,0-1 0 0 0,1 1 0 0 0,-1-1 0 0 0,0 0 0 0 0,1 1 0 0 0,-1-1 0 0 0,0 0 0 0 0,1 1 0 0 0,-1-1 0 0 0,1 0 0 0 0,-1 1 0 0 0,8 6 0 0 0,-7-1-23 0 0,0 1 38 0 0,-1 5 41 0 0,0 9 78 0 0,0-9-36 0 0,-3 3-20 0 0,-2-7-80 0 0,0-2-33 0 0,2-2-52 0 0,2-1 38 0 0,2 6 7 0 0,-1-6 11 0 0,0 2 2 0 0,-1 0-74 0 0,0-1-47 0 0,-3 3-267 0 0,1-3 213 0 0,1-2 134 0 0,0 0 56 0 0,-3 0-463 0 0,-8-2-3 0 0</inkml:trace>
  <inkml:trace contextRef="#ctx0" brushRef="#br0" timeOffset="678.59">127 64 7920 0 0,'0'0'174'0'0,"0"0"29"0"0,0 0 13 0 0,3 0-31 0 0,10 0-147 0 0,3 0-38 0 0</inkml:trace>
  <inkml:trace contextRef="#ctx0" brushRef="#br0" timeOffset="955.13">853 0 9528 0 0,'0'0'216'0'0,"0"0"32"0"0,0 0 10 0 0,0 0 13 0 0,0 3 8 0 0,2 5-43 0 0,9 0 49 0 0,-10-7-250 0 0,1 0-1 0 0,-1 0 0 0 0,0 0 1 0 0,1 0-1 0 0,-1 0 0 0 0,0 0 0 0 0,1 0 1 0 0,-1 1-1 0 0,0-1 0 0 0,0 1-34 0 0,0-1 26 0 0,-1 0-1 0 0,1 0 1 0 0,-1 0-1 0 0,1 1 1 0 0,-1-1-1 0 0,1 0 1 0 0,-1 0-1 0 0,0 1 1 0 0,0-1-1 0 0,0 0 1 0 0,0 2-26 0 0,4 12 292 0 0,8 1 36 0 0,1 0-23 0 0,-9-8-167 0 0,-1-1-38 0 0,3 13 71 0 0,-3-10-74 0 0,3 8 115 0 0,0 0-45 0 0,-2-7-72 0 0,0 10 153 0 0,-5-2-62 0 0,1-16-161 0 0,0 0 1 0 0,0 0 0 0 0,0-1-1 0 0,0 1 1 0 0,1 0 0 0 0,-1 0 0 0 0,1 0-26 0 0,5 10 123 0 0,-5-12-104 0 0,0 1-1 0 0,0-1 1 0 0,0 1-1 0 0,-1-1 1 0 0,1 1-1 0 0,-1-1 1 0 0,1 1-1 0 0,-1 0 1 0 0,1-1-1 0 0,-1 1 1 0 0,0 0-1 0 0,0-1 1 0 0,0 1-1 0 0,0 0-18 0 0,0 127 733 0 0,0-83-561 0 0,0-3-91 0 0,0-41-76 0 0,0 0 1 0 0,0-1 0 0 0,-1 1-1 0 0,1 0 1 0 0,0-1 0 0 0,-1 1-1 0 0,1-1 1 0 0,-1 1 0 0 0,0 0-1 0 0,1-1 1 0 0,-1 0 0 0 0,0 1-1 0 0,0-1 1 0 0,0 1-6 0 0,-4 6 1 0 0,2 8-1 0 0,3-8-5 0 0,-3-4-59 0 0,-1-1-67 0 0,-2-3-72 0 0,4 0-278 0 0,2 0-35 0 0</inkml:trace>
  <inkml:trace contextRef="#ctx0" brushRef="#br0" timeOffset="1190.18">695 348 9416 0 0,'0'0'208'0'0,"0"0"33"0"0,3 0 16 0 0,4-2-111 0 0,-3-3-56 0 0,0-2-56 0 0,25-8-34 0 0,-22 11 21 0 0,-1 2 38 0 0,5-3 137 0 0,13-5 272 0 0,-13 5-240 0 0,-1 1-32 0 0,14-3 103 0 0,-22 7-285 0 0,27-12 201 0 0,5-2-33 0 0,-2 8-20 0 0,2-4-10 0 0,8 5-35 0 0,-18-1-51 0 0,-18 4-40 0 0,0 0-1 0 0,0 1 1 0 0,0 0 0 0 0,1 0 0 0 0,4 0-26 0 0,7 1 55 0 0,1 0-74 0 0,4 0-74 0 0,11 0-125 0 0,-2 0-3 0 0</inkml:trace>
  <inkml:trace contextRef="#ctx0" brushRef="#br0" timeOffset="1622.3">1294 426 6648 0 0,'0'0'149'0'0,"0"0"23"0"0,0 0 12 0 0,3 0-25 0 0,-3 0-158 0 0,1 0 0 0 0,-1 0 0 0 0,1 0 0 0 0,-1 0 0 0 0,1 0 0 0 0,-1 0 0 0 0,0 1 0 0 0,1-1 1 0 0,-1 0-1 0 0,1 0 0 0 0,-1 0 0 0 0,0 0 0 0 0,1 0 0 0 0,-1 1 0 0 0,0-1 0 0 0,1 0 0 0 0,-1 0 0 0 0,0 0 0 0 0,1 1 0 0 0,-1-1 1 0 0,0 0-1 0 0,1 1 0 0 0,-1-1 0 0 0,0 0 0 0 0,0 1 0 0 0,1-1 0 0 0,-1 0 0 0 0,0 1-1 0 0,3 3 18 0 0,2 0 46 0 0,-1-3 2 0 0,0 0 39 0 0,1 0 38 0 0,1-1 37 0 0,0 0 36 0 0,0 0 34 0 0,7 0 350 0 0,-4-1-120 0 0,-1 1 54 0 0,0-1-176 0 0,4-5 56 0 0,1-1 22 0 0,-1 5-72 0 0,-1 1-115 0 0,1-6-13 0 0,-4 2-109 0 0,-2 2-15 0 0,-1 1-34 0 0,7-4 124 0 0,-7 2-88 0 0,1-2 51 0 0,-4 5-146 0 0,-1 0 0 0 0,0 0-1 0 0,1-1 1 0 0,-1 1 0 0 0,1 0 0 0 0,-1 0 0 0 0,1 1 0 0 0,0-1 0 0 0,-1 0-1 0 0,1 0 1 0 0,0 1 0 0 0,-1-1 0 0 0,1 1 0 0 0,0-1 0 0 0,1 1-19 0 0,2-3 125 0 0,5-7-44 0 0,-7 7-10 0 0,-3 1 4 0 0,0-2-67 0 0,-1-14-81 0 0,-1 13 70 0 0,-8 0-45 0 0,5-5 36 0 0,4 9 11 0 0,0 1 0 0 0,0-1 0 0 0,1 1 1 0 0,-1 0-1 0 0,0 0 0 0 0,0-1 0 0 0,0 1 1 0 0,0 0-1 0 0,1 0 0 0 0,-1 0 0 0 0,0 0 0 0 0,0 0 1 0 0,0 0-1 0 0,0 0 1 0 0,-15 0-43 0 0,0 3 33 0 0,-16 12 10 0 0,3 1 0 0 0,24-3 0 0 0,-21 19-11 0 0,25-30 5 0 0,-4 9-52 0 0,-1 0-1 0 0,2 0 1 0 0,-1 4 58 0 0,-6 14-54 0 0,9 0 44 0 0,2 5 10 0 0,2-18 0 0 0,12-1 0 0 0,9 10-31 0 0,-20-23 10 0 0,2 0-1 0 0,-2-1-5 0 0,0 0 1 0 0,0 0-1 0 0,1-1 0 0 0,-1 1 0 0 0,0-1 0 0 0,0 0 1 0 0,0 0-1 0 0,1 0 0 0 0,-1 0 0 0 0,1 0 27 0 0,7-1-98 0 0,5-1-52 0 0,-1-4 10 0 0,-8 3 44 0 0,3 0-54 0 0,-2 2 4 0 0,2 0-47 0 0,-2 1 114 0 0,-1-1-109 0 0,1 0-108 0 0,-1-1-105 0 0,1 0-103 0 0,-1-1-99 0 0,1 0-98 0 0,0-1-95 0 0,4-2-579 0 0,7-3-775 0 0</inkml:trace>
  <inkml:trace contextRef="#ctx0" brushRef="#br0" timeOffset="2062.46">1815 316 8032 0 0,'0'0'182'0'0,"-3"0"29"0"0,2 0-187 0 0,0 0-1 0 0,-1 0 1 0 0,1 0 0 0 0,0 1-1 0 0,0-1 1 0 0,-1 0-1 0 0,1 1 1 0 0,0-1 0 0 0,0 1-1 0 0,-1-1 1 0 0,1 1-1 0 0,0 0 1 0 0,0 0 0 0 0,0-1-1 0 0,0 1 1 0 0,0 0-24 0 0,-5 7 69 0 0,1 2-69 0 0,4-8 0 0 0,0 1 0 0 0,0-1 0 0 0,0 0 0 0 0,0 0 0 0 0,-1 1 0 0 0,1-1 0 0 0,-1-1 0 0 0,1 1 0 0 0,-1 0 0 0 0,-5 6 53 0 0,1 0 87 0 0,1 3 105 0 0,-3 5 182 0 0,4-6-199 0 0,0 0-57 0 0,-1-1 39 0 0,4-8-171 0 0,0 0 1 0 0,0 1 0 0 0,0-1-1 0 0,0 1 1 0 0,1-1 0 0 0,-1 1-1 0 0,0-1 1 0 0,1 1 0 0 0,-1-1-1 0 0,1 1 1 0 0,0 0 0 0 0,0-1-1 0 0,-1 1 1 0 0,1 0-40 0 0,0 7 175 0 0,0 0-46 0 0,0 16 167 0 0,0-14-133 0 0,0 2 91 0 0,0-6-81 0 0,0 1 40 0 0,1-7-192 0 0,-1 0 0 0 0,0 0 1 0 0,1 0-1 0 0,-1 0 0 0 0,1 0 0 0 0,-1-1 1 0 0,1 1-1 0 0,-1 0 0 0 0,1 0 1 0 0,0 0-1 0 0,-1 0 0 0 0,1 0 1 0 0,0-1-1 0 0,0 1 0 0 0,-1 0 0 0 0,1-1 1 0 0,0 1-1 0 0,0-1 0 0 0,0 1 1 0 0,0-1-1 0 0,0 1 0 0 0,0-1 1 0 0,0 1-22 0 0,11 7 188 0 0,-8-6-6 0 0,-1 0-82 0 0,1-2-50 0 0,1-1-25 0 0,-2 0 36 0 0,3 1 81 0 0,3 0 23 0 0,-1 0-39 0 0,6-1 41 0 0,-12 1-150 0 0,0-1 1 0 0,0 1-1 0 0,-1-1 0 0 0,1 1 0 0 0,0-1 0 0 0,-1 0 0 0 0,1 0 0 0 0,-1 0 0 0 0,1 0 0 0 0,-1 0 0 0 0,1 0 0 0 0,-1 0 0 0 0,1-1-17 0 0,4-1 124 0 0,1 2-80 0 0,-1 0-12 0 0,-4 0-14 0 0,0-1-1 0 0,1 1 1 0 0,-1-1-1 0 0,0 0 1 0 0,0 0 0 0 0,0 0-1 0 0,0 0 1 0 0,0 0-1 0 0,0 0 1 0 0,1-3-18 0 0,-2 4 6 0 0,0-1 0 0 0,0 0 0 0 0,0 1 1 0 0,-1-1-1 0 0,1 0 0 0 0,0 1 0 0 0,-1-1 1 0 0,0 0-1 0 0,1 0 0 0 0,-1 0 0 0 0,0-1-6 0 0,-1-2 11 0 0,2 3-13 0 0,3-4 19 0 0,5-12 37 0 0,-8 15-51 0 0,0 0 0 0 0,0 1 0 0 0,-1-1 0 0 0,1 0 0 0 0,-1 0 0 0 0,1 1 0 0 0,-1-1 0 0 0,0 0 0 0 0,0 0 0 0 0,-1 0 0 0 0,1 1 0 0 0,-1-1 0 0 0,1 0-3 0 0,-2-17 49 0 0,2 18-38 0 0,0 0 0 0 0,0 0 1 0 0,1 0-1 0 0,-1 0 0 0 0,1 0 1 0 0,-1 0-1 0 0,1 0 0 0 0,-1 0 1 0 0,2 0-12 0 0,8-14 64 0 0,-7 3-63 0 0,-3 10-70 0 0,0 3 1 0 0,0 0 4 0 0,0 3 10 0 0,0-1 51 0 0,0-1-1 0 0,0 1 0 0 0,1-1 1 0 0,-1 1-1 0 0,1 0 0 0 0,-1-1 1 0 0,1 1-1 0 0,-1-1 0 0 0,1 0 0 0 0,0 1 1 0 0,0-1-1 0 0,0 1 4 0 0,0-1-3 0 0,0 1 0 0 0,0 0-1 0 0,0 0 1 0 0,0-1 0 0 0,0 1 0 0 0,-1 0 0 0 0,1 0-1 0 0,-1 0 1 0 0,1 0 0 0 0,-1 0 0 0 0,0 0 0 0 0,0 1 3 0 0,0 14-26 0 0,-1-12 11 0 0,1 0 1 0 0,0 1-1 0 0,0-1 1 0 0,0 0-1 0 0,1 0 1 0 0,-1 1 0 0 0,1-1-1 0 0,1 1 15 0 0,0-1-3 0 0,0 2-7 0 0,1 0 0 0 0,-2 0 0 0 0,1 0 0 0 0,-1 1-1 0 0,0-1 1 0 0,0 6 10 0 0,0 16-28 0 0,0 22-13 0 0,-5-21 89 0 0,-1-13-38 0 0,-2 9 28 0 0,5-6 23 0 0,3-7-6 0 0,0 8 58 0 0,-5-5 22 0 0,1-7-88 0 0,-1 5 124 0 0,-1-1 1 0 0,0 0-1 0 0,-7 12-171 0 0,2-7 234 0 0,2-1-36 0 0,6-12-134 0 0,-1 1-1 0 0,0-1 1 0 0,1 0 0 0 0,-1 0-1 0 0,-1 0 1 0 0,1 0 0 0 0,-1 0-1 0 0,-1 1-62 0 0,-18 16 318 0 0,-1 2 4 0 0,10-10-203 0 0,4-5-60 0 0,0-5-45 0 0,1 1-5 0 0,-1 9 54 0 0,-11-9-33 0 0,13 2 17 0 0,8-6-47 0 0,-1-1 1 0 0,1 0-1 0 0,0 1 0 0 0,-1-1 1 0 0,1 1-1 0 0,0-1 0 0 0,-1 0 1 0 0,1 1-1 0 0,-1-1 0 0 0,1 0 1 0 0,0 1-1 0 0,-1-1 0 0 0,1 0 1 0 0,-1 0-1 0 0,1 0 0 0 0,-1 1 1 0 0,1-1-1 0 0,-1 0 0 0 0,1 0 1 0 0,-1 0-1 0 0,1 0 0 0 0,-1 0 1 0 0,1 0-1 0 0,-1 0 0 0 0,1 0 1 0 0,-1 0-1 0 0,1 0 0 0 0,-1 0 1 0 0,1 0-2 0 0,-8 0 69 0 0,0 1-51 0 0,0-1-50 0 0,-1 0-47 0 0,1 0-44 0 0,1-1-42 0 0,1 0-39 0 0,1-2-38 0 0,4 3 213 0 0,1-1 0 0 0,0 1-1 0 0,-1 0 1 0 0,1-1 0 0 0,0 1 0 0 0,-1 0-1 0 0,1-1 1 0 0,0 1 0 0 0,0-1 0 0 0,0 1-1 0 0,-1 0 1 0 0,1-1 0 0 0,0 1 0 0 0,0-1-1 0 0,0 1 1 0 0,0-1 0 0 0,0 1 0 0 0,0-1-1 0 0,-1 1 1 0 0,1-1 29 0 0,0-1-135 0 0,0 2 17 0 0,0-1-12 0 0,0 1-40 0 0,0-1-8 0 0,0 1-39 0 0,0-1-46 0 0,0 1-51 0 0,0-1-55 0 0,0 0-50 0 0,0 0-46 0 0,0-1-39 0 0,0 1-145 0 0,0-1-40 0 0,0 0-175 0 0,0-2-474 0 0</inkml:trace>
  <inkml:trace contextRef="#ctx0" brushRef="#br0" timeOffset="2649.42">2194 537 6272 0 0,'0'0'141'0'0,"0"0"23"0"0,0 0 11 0 0,2 0-29 0 0,9 0-71 0 0,-9 0-1 0 0,1-3 81 0 0,10-7 132 0 0,-6 7-164 0 0,-7 3-110 0 0,1 0-1 0 0,-1-1 1 0 0,1 1 0 0 0,-1 0 0 0 0,1 0 0 0 0,-1 0-1 0 0,0 0 1 0 0,1-1 0 0 0,-1 1 0 0 0,1 0 0 0 0,-1 0 0 0 0,0-1-1 0 0,1 1 1 0 0,-1 0 0 0 0,0-1 0 0 0,1 1 0 0 0,-1 0-1 0 0,0-1 1 0 0,1 1 0 0 0,-1-1 0 0 0,0 1 0 0 0,0 0-1 0 0,0-1 1 0 0,1 1 0 0 0,-1-1 0 0 0,0 1 0 0 0,0-1 0 0 0,0 1-1 0 0,0-1 1 0 0,0 1 0 0 0,0-1 0 0 0,0 1 0 0 0,0-1-1 0 0,0 1 1 0 0,0 0 0 0 0,0-1-13 0 0,0 1 5 0 0,0 0-1 0 0,0 0 1 0 0,0 0-1 0 0,0 0 1 0 0,0-1-1 0 0,0 1 1 0 0,0 0 0 0 0,0 0-1 0 0,0 0 1 0 0,0 0-1 0 0,0 0 1 0 0,0 0-1 0 0,0 0 1 0 0,0 0 0 0 0,0 0-1 0 0,0 0 1 0 0,0-1-1 0 0,0 1 1 0 0,0 0-1 0 0,0 0 1 0 0,0 0-1 0 0,0 0 1 0 0,0 0 0 0 0,0 0-1 0 0,0 0 1 0 0,0 0-1 0 0,0 0 1 0 0,0 0-1 0 0,0 0 1 0 0,0 0-1 0 0,0 0 1 0 0,1-1 0 0 0,-1 1-1 0 0,0 0 1 0 0,0 0-1 0 0,0 0 1 0 0,0 0-1 0 0,0 0 1 0 0,0 0 0 0 0,0 0-1 0 0,0 0 1 0 0,0 0-1 0 0,0 0 1 0 0,0 0-1 0 0,1 0 1 0 0,-1 0-1 0 0,0 0 1 0 0,0 0 0 0 0,0 0-1 0 0,0 0 1 0 0,0 0-1 0 0,0 0 1 0 0,0 0-1 0 0,0 0 1 0 0,0 0 0 0 0,0 0-1 0 0,1 0-4 0 0,2 0 77 0 0,0 0 83 0 0,1-1 110 0 0,1-1 213 0 0,0-2-26 0 0,-1 0-234 0 0,-1 1-121 0 0,1-1-99 0 0,7-7 281 0 0,-9 9-73 0 0,-1-1-77 0 0,0 0-48 0 0,-1-1-43 0 0,0 0-9 0 0,1 2 34 0 0,9-11 209 0 0,-8 11-148 0 0,-1 0-35 0 0,0-2 12 0 0,-2-4-25 0 0,1 8-48 0 0,0-3 175 0 0,3 1-14 0 0,7-9-56 0 0,-7 7-34 0 0,-2 0-53 0 0,-2-3-10 0 0,1 7-25 0 0,0-3 90 0 0,-2-6 67 0 0,-4 3-54 0 0,0-2-1 0 0,4-3 62 0 0,2 10-175 0 0,0 1 0 0 0,0-1 1 0 0,0 1-1 0 0,0-1 0 0 0,0 1 1 0 0,0-1-1 0 0,0 1 0 0 0,0-1 1 0 0,0 1-1 0 0,0-1 0 0 0,0 1 1 0 0,-1-1-1 0 0,1 1 0 0 0,0-1 1 0 0,0 1-1 0 0,-1 0 0 0 0,1-1 1 0 0,0 1-1 0 0,0-1 0 0 0,-1 1 1 0 0,1 0-1 0 0,0-1 0 0 0,-1 1 1 0 0,1 0-1 0 0,-1-1 0 0 0,1 1 1 0 0,0 0-1 0 0,-1 0 0 0 0,1-1 1 0 0,-1 1-1 0 0,1 0 0 0 0,-1 0 1 0 0,1 0-1 0 0,-1 0 0 0 0,1 0 1 0 0,-1-1-1 0 0,1 1 0 0 0,-1 0 1 0 0,1 0-1 0 0,-1 0 0 0 0,1 0 1 0 0,-1 1-6 0 0,-4-4 109 0 0,-6-8-12 0 0,7 9-10 0 0,0 1-45 0 0,-3 2-6 0 0,6-1-23 0 0,-9 0 138 0 0,-3 0 30 0 0,2 2-97 0 0,7 0-51 0 0,-21 12 166 0 0,19-3-85 0 0,5-10-107 0 0,1 0 1 0 0,0 0 0 0 0,-1 1 0 0 0,1-1 0 0 0,-1 0 0 0 0,0-1 0 0 0,1 1 0 0 0,-1 0-1 0 0,0 0 1 0 0,1 0 0 0 0,-1 0 0 0 0,0 0 0 0 0,0-1 0 0 0,0 1 0 0 0,0 0 0 0 0,0-1-8 0 0,-4 3 31 0 0,4-3-22 0 0,1 0 1 0 0,-1 1-1 0 0,0-1 0 0 0,1 0 0 0 0,-1 1 0 0 0,1-1 0 0 0,-1 0 0 0 0,0 1 0 0 0,1-1 0 0 0,-1 1 0 0 0,1-1 0 0 0,-1 1 0 0 0,1-1 0 0 0,-1 1 0 0 0,1-1 1 0 0,0 1-1 0 0,-1-1 0 0 0,1 1 0 0 0,0 0 0 0 0,-1-1 0 0 0,1 1 0 0 0,0 0-9 0 0,-3 4 42 0 0,-23 26 277 0 0,21-18-201 0 0,1-2-51 0 0,-5 10 26 0 0,-4 3 56 0 0,12-20-111 0 0,0 0 0 0 0,0 0 1 0 0,1 1-1 0 0,0-1 0 0 0,0 4-38 0 0,0-5 19 0 0,0 0 0 0 0,-1 0 1 0 0,1 0-1 0 0,-1 0 0 0 0,1 0 0 0 0,-1 0 0 0 0,-1 2-19 0 0,-6 13 120 0 0,4-3-9 0 0,5 6-14 0 0,-1-12-53 0 0,0 7 48 0 0,-1-13-70 0 0,1-1 1 0 0,0 1-1 0 0,0 0 0 0 0,0 0 1 0 0,0 0-1 0 0,0 0 0 0 0,1 0 1 0 0,-1 0-1 0 0,1 0 1 0 0,1 2-23 0 0,3 3 49 0 0,-4-6-39 0 0,0-1-1 0 0,0 0 1 0 0,-1 1-1 0 0,1-1 1 0 0,0 1-1 0 0,-1-1 1 0 0,1 1-1 0 0,0 0 1 0 0,-1-1-1 0 0,0 1 1 0 0,1-1-1 0 0,-1 1 1 0 0,0 0-1 0 0,0 0-9 0 0,0-1 7 0 0,0 1 1 0 0,0 0-1 0 0,1 0 0 0 0,-1-1 0 0 0,0 1 1 0 0,1 0-1 0 0,-1-1 0 0 0,1 1 1 0 0,0-1-1 0 0,0 1 0 0 0,-1-1 0 0 0,1 1 1 0 0,0-1-1 0 0,0 1 0 0 0,0-1 0 0 0,0 0 1 0 0,1 1-1 0 0,-1-1 0 0 0,0 0 0 0 0,1 0-7 0 0,14 16 79 0 0,-9-10-46 0 0,-4-4-22 0 0,2-1 5 0 0,8 3 11 0 0,-8 2 11 0 0,-5-7-35 0 0,0 1 0 0 0,1-1-1 0 0,-1 1 1 0 0,0-1-1 0 0,0 1 1 0 0,1-1-1 0 0,-1 0 1 0 0,0 1-1 0 0,1-1 1 0 0,-1 0-1 0 0,1 1 1 0 0,-1-1 0 0 0,0 0-1 0 0,1 0 1 0 0,-1 1-1 0 0,1-1 1 0 0,-1 0-1 0 0,1 0 1 0 0,-1 0-1 0 0,1 1 1 0 0,-1-1-1 0 0,1 0 1 0 0,-1 0-1 0 0,0 0 1 0 0,1 0 0 0 0,0 0-1 0 0,-1 0 1 0 0,1 0-1 0 0,-1 0 1 0 0,0 0-1 0 0,1 0 1 0 0,0 0-3 0 0,51 0 160 0 0,-32 0-139 0 0,-16 0-32 0 0,8-1 11 0 0,8-7 54 0 0,-11 3-46 0 0,3 0-34 0 0,-2 1-36 0 0,1-1-12 0 0,-3 3-11 0 0,-1 0-20 0 0,1 2-41 0 0,-6 0 110 0 0,0 0 0 0 0,0-1-1 0 0,-1 1 1 0 0,1 0-1 0 0,0-1 1 0 0,0 1-1 0 0,-1-1 1 0 0,1 0-1 0 0,0 1 1 0 0,-1-1 0 0 0,1 0-1 0 0,-1 0 1 0 0,1 0-1 0 0,-1 0 1 0 0,0 0-1 0 0,1-1 1 0 0,-1 1-1 0 0,0 0 1 0 0,0-1 36 0 0,7-5-287 0 0,-4 4 104 0 0,1 0-33 0 0,11-2-605 0 0,-1-8-31 0 0</inkml:trace>
  <inkml:trace contextRef="#ctx0" brushRef="#br0" timeOffset="3589.36">2557 537 6824 0 0,'0'0'149'0'0,"0"0"23"0"0,2 0 13 0 0,2 0-122 0 0,-4-1-60 0 0,0 1 0 0 0,1 0 0 0 0,-1 0 0 0 0,0 0 0 0 0,0 0 0 0 0,1 0 0 0 0,-1 0 0 0 0,0 0 0 0 0,0 0 0 0 0,0 0 0 0 0,1 0 0 0 0,-1 0 0 0 0,0 0 0 0 0,0 0 0 0 0,0 0 0 0 0,1 0-1 0 0,-1 0 1 0 0,0 0 0 0 0,0 1 0 0 0,1-1 0 0 0,-1 0 0 0 0,0 0 0 0 0,0 0 0 0 0,0 0 0 0 0,0 0 0 0 0,1 0 0 0 0,-1 1 0 0 0,0-1 0 0 0,0 0 0 0 0,0 0 0 0 0,0 0 0 0 0,0 0 0 0 0,1 1 0 0 0,-1-1 0 0 0,0 0-1 0 0,0 0 1 0 0,0 0 0 0 0,0 1-3 0 0,2 27 23 0 0,-1-20-16 0 0,1-3 91 0 0,3-2 97 0 0,0-3 102 0 0,-2 0 355 0 0,-3 3 20 0 0,0 10-29 0 0,0-5-370 0 0,0-3-36 0 0,0-2 214 0 0,0-1-16 0 0,0-1-298 0 0,0 0-34 0 0,0 0 16 0 0,0 1-91 0 0,0-1-46 0 0,0 5-154 0 0,0-4 154 0 0,0 0 45 0 0,0-1 33 0 0,0 0 40 0 0,0 1 46 0 0,0-1 29 0 0,0 0 45 0 0,0 0 51 0 0,0 1 56 0 0,0-1 59 0 0,0 0 65 0 0,0 0 69 0 0,0 0 74 0 0,-3-1-541 0 0,-7 0-26 0 0,10 0-26 0 0,0 0 0 0 0,0 0 0 0 0,0 0 0 0 0,0 0 0 0 0,-1 1 0 0 0,1-1 0 0 0,0 0 1 0 0,0 0-1 0 0,0 0 0 0 0,0 0 0 0 0,0 0 0 0 0,0 0 0 0 0,0 0 0 0 0,0 0 0 0 0,0 0 1 0 0,0 0-1 0 0,-1-1 0 0 0,1 1 0 0 0,0 0 0 0 0,0 0 0 0 0,0 0 0 0 0,0 0 0 0 0,0 0 0 0 0,0 0 1 0 0,0 0-1 0 0,0 0 0 0 0,0 0 0 0 0,0 0 0 0 0,0 0 0 0 0,0 0 0 0 0,-1 0 0 0 0,1 0 1 0 0,0 0-1 0 0,0 0 0 0 0,0 0 0 0 0,0-1 0 0 0,0 1 0 0 0,0 0 0 0 0,0 0 0 0 0,0 0 1 0 0,0 0-1 0 0,0 0 0 0 0,0 0 0 0 0,0 0 0 0 0,0 0 0 0 0,0 0 0 0 0,0 0 0 0 0,0-1 1 0 0,0 1-1 0 0,0 0 0 0 0,0 0 0 0 0,0 0 0 0 0,0 0 0 0 0,0 0 0 0 0,0 0 0 0 0,0 0 1 0 0,0 0-2 0 0,0-1 1 0 0,0 1 1 0 0,0-1 0 0 0,0 0 0 0 0,0 1 0 0 0,0-1 0 0 0,0 1 0 0 0,0-1 0 0 0,-1 1 0 0 0,1-1 0 0 0,0 0 0 0 0,0 1-1 0 0,-1-1 1 0 0,1 1 0 0 0,0-1 0 0 0,0 1 0 0 0,-1 0 0 0 0,1-1 0 0 0,-1 1 0 0 0,1-1 0 0 0,-1 1 0 0 0,1-1-1 0 0,0 1 1 0 0,-1 0 0 0 0,0-1-2 0 0,0 1 2 0 0,1-1-1 0 0,-1 1 0 0 0,1 0 1 0 0,-1-1-1 0 0,1 1 1 0 0,-1-1-1 0 0,1 0 0 0 0,-1 1 1 0 0,1-1-1 0 0,-1 1 0 0 0,1-1 1 0 0,-1 0-1 0 0,1 1 0 0 0,0-1 1 0 0,0 0-1 0 0,-1 1 1 0 0,1-1-1 0 0,0 0 0 0 0,0 0 1 0 0,0 1-1 0 0,0-1 0 0 0,-1 0 1 0 0,1 0-1 0 0,0 1 1 0 0,1-1-2 0 0,-1-6-1 0 0,0 6 6 0 0,0-1-1 0 0,0 0 1 0 0,0 1-1 0 0,0-1 1 0 0,0 0-1 0 0,0 1 0 0 0,0-1 1 0 0,-1 0-1 0 0,1 1 1 0 0,0-1-1 0 0,-1 1 1 0 0,0-2-5 0 0,-6-2 10 0 0,7 5-10 0 0,-1 0 0 0 0,1 0 0 0 0,0-1 0 0 0,-1 1 0 0 0,1 0 0 0 0,-1 0 0 0 0,1-1 0 0 0,0 1 0 0 0,-1 0 0 0 0,1-1 0 0 0,0 1 0 0 0,-1-1 0 0 0,1 1 0 0 0,0 0 0 0 0,0-1 0 0 0,-1 1 0 0 0,1-1 0 0 0,0 1 0 0 0,0-1 0 0 0,0 1 0 0 0,0-1 0 0 0,-1 1 0 0 0,1-1 0 0 0,0 1 0 0 0,0-1 0 0 0,0 1 0 0 0,0-1 0 0 0,0 1 1 0 0,0-1-1 0 0,0 1 0 0 0,1-1 0 0 0,-1 0 0 0 0,0-11 14 0 0,0-27 38 0 0,0-4-54 0 0,0 41 1 0 0,0 1 1 0 0,-1-1 0 0 0,2 1 0 0 0,-1-1 0 0 0,0 1 0 0 0,0-1 0 0 0,0 1 0 0 0,1-1 0 0 0,-1 1 0 0 0,1-1 0 0 0,-1 1 0 0 0,1 0 0 0 0,0-1 0 0 0,-1 1 0 0 0,1 0 0 0 0,0-1 0 0 0,11-21-86 0 0,-11 22 82 0 0,-1 1-1 0 0,1-1 1 0 0,0 0 0 0 0,0 0 0 0 0,-1 0-1 0 0,1 0 1 0 0,0 1 0 0 0,0-1 0 0 0,0 0-1 0 0,0 1 1 0 0,0-1 0 0 0,0 0 0 0 0,0 1-1 0 0,0-1 1 0 0,0 1 0 0 0,0 0 4 0 0,10-7-29 0 0,-5-3-35 0 0,7 4 30 0 0,0-4-46 0 0,-6 6 11 0 0,2 5 72 0 0,-7-1-7 0 0,9 1 5 0 0,13-1-17 0 0,-14-4-23 0 0,-8 1 1 0 0,-1-1 52 0 0,0 1 15 0 0,2 2-57 0 0,1 0-26 0 0,2 1-40 0 0,3-1-47 0 0,2 1-55 0 0,-8 0 70 0 0,7 0-51 0 0,-7 0 93 0 0,0 0-40 0 0,-1 0 2 0 0,0 0-35 0 0,0 0-39 0 0,-1 0-46 0 0,0 0-223 0 0,0 0-112 0 0,0 0 83 0 0,-1 0-42 0 0,0 0-626 0 0,0 0-491 0 0,0 0-934 0 0</inkml:trace>
  <inkml:trace contextRef="#ctx0" brushRef="#br0" timeOffset="3886.01">3014 663 7584 0 0,'0'3'222'0'0,"-3"7"-82"0"0,-2 0-55 0 0,0-1-60 0 0,4-8-25 0 0,1 1 0 0 0,-1-1 0 0 0,1 1 0 0 0,0 0 0 0 0,-1 0 0 0 0,1-1 0 0 0,0 1 0 0 0,0 0 0 0 0,0-1 0 0 0,0 1 0 0 0,0-2 0 0 0,0 6 32 0 0,0 0 61 0 0,0 1 55 0 0,0-1 47 0 0,0 6 223 0 0,0 0 88 0 0,0 28 1384 0 0,0-23-1153 0 0,0-9-418 0 0,0 1-55 0 0,0-1-63 0 0,0 0-76 0 0,0-2 135 0 0,-1 0-48 0 0,-2 0 34 0 0,-1 0-59 0 0,-2 7 131 0 0,4-2-48 0 0,2 18 430 0 0,-2-24-457 0 0,-9 5-41 0 0,9-4-8 0 0,2 5-70 0 0,0-4-63 0 0,0-4-44 0 0,-1 1-41 0 0,-1 0 38 0 0,-8 9-48 0 0,7-10-95 0 0,2-1 42 0 0,0 1 22 0 0,1 0 19 0 0,1 0 6 0 0,-3-1-18 0 0,2-2 40 0 0,-1 0 0 0 0,1 1 0 0 0,-1-1 0 0 0,0 0 0 0 0,1 0 0 0 0,-1 1 0 0 0,0-1 0 0 0,1 0 0 0 0,-1 0 0 0 0,0 0 0 0 0,1 0 0 0 0,-1 0 0 0 0,0 0 0 0 0,1 0 1 0 0,-1 0 17 0 0,1 0 0 0 0,-3 0-272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16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32 7136 0 0,'0'0'208'0'0,"0"-3"-10"0"0,0 2-195 0 0,0 1 0 0 0,0-1 0 0 0,0 0-1 0 0,0 1 1 0 0,0-1 0 0 0,0 0 0 0 0,0 0-1 0 0,0 1 1 0 0,0-1 0 0 0,-1 0 0 0 0,1 1 0 0 0,0-1-1 0 0,-1 1 1 0 0,1-1 0 0 0,0 0-3 0 0,-1 1 18 0 0,0-1 33 0 0,0 1 139 0 0,0 0 94 0 0,0 0 65 0 0,-3 1 613 0 0,2-2-579 0 0,0 0-32 0 0,1 0-218 0 0,-1-1-36 0 0,-9-8 494 0 0,9 7-58 0 0,2 3-11 0 0,0 0-36 0 0,0 0-138 0 0,0 0-57 0 0,0 0-16 0 0,0 0-26 0 0,0 0-94 0 0,0 0-41 0 0,0 0-8 0 0,0 0-9 0 0,0 0-58 0 0,0 0-145 0 0,2 3-70 0 0,1-1 153 0 0,-2 0-22 0 0,1 0-23 0 0,-1-1-35 0 0,0 1-16 0 0,0-1-34 0 0,0 1-41 0 0,0 0-43 0 0,-1-1 2 0 0,1 1-37 0 0,-1-1-38 0 0,1 1-43 0 0,-1-1-44 0 0,0 1-48 0 0,1-1-49 0 0,-1 1-54 0 0,0 0-1116 0 0,0-1-946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17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6176 0 0,'0'0'177'0'0,"0"0"-38"0"0,0 0-3 0 0,0 0 51 0 0,0 0 163 0 0,0 0 302 0 0,0 0 20 0 0,0 0-276 0 0,0 0-165 0 0,0 0-44 0 0,0 0 35 0 0,0 0 90 0 0,0 0-21 0 0,0 0-30 0 0,0 0-113 0 0,0 0-55 0 0,0 0-86 0 0,0 0-70 0 0,0 0-65 0 0,0 0-94 0 0,0 0-111 0 0,0 0-97 0 0,0 0 54 0 0,0 0-37 0 0,0 0-491 0 0,0 0-391 0 0,0 0-738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17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59 5696 0 0,'0'0'132'0'0,"0"0"17"0"0,0 0 10 0 0,0 0-52 0 0,0 2-1 0 0,0 1-91 0 0,0 1 103 0 0,0 0 66 0 0,-1 1 54 0 0,2 11 678 0 0,0-9-571 0 0,0-4-184 0 0,0 0-46 0 0,4 5 112 0 0,1 4 125 0 0,-4 0-70 0 0,-2-5-96 0 0,1 0-43 0 0,1 0-14 0 0,2 3 9 0 0,2 6 48 0 0,-1 13 110 0 0,6-8-38 0 0,-6 8-8 0 0,0-13-124 0 0,1 6 74 0 0,-4 3 46 0 0,1 1 17 0 0,1-8 151 0 0,1-1 0 0 0,5 10-414 0 0,-3-7 247 0 0,-2 17 363 0 0,-3-32-551 0 0,6 20 223 0 0,-5 5 89 0 0,-3-27-261 0 0,0 1-46 0 0,0 1-31 0 0,0 8-38 0 0,0-9 60 0 0,0 0 61 0 0,0 0 56 0 0,0-1 79 0 0,0 1 93 0 0,0-1 108 0 0,-2-3-306 0 0,1 0-144 0 0,0 0-1 0 0,0 0 1 0 0,1 0-1 0 0,-1-1 1 0 0,0 1 0 0 0,0 0-1 0 0,1-1 1 0 0,-1 1-1 0 0,0-1 1 0 0,0 1-1 0 0,1-1 1 0 0,-1 1 0 0 0,0-1-1 0 0,1 1 1 0 0,-1-1-1 0 0,1 1 1 0 0,-1-1 0 0 0,1 0-1 0 0,-1 1 1 0 0,1-1-2 0 0,-11-19 3 0 0,10 18 2 0 0,0 0 0 0 0,0 0-1 0 0,1 0 1 0 0,-1 1 0 0 0,1-1-1 0 0,-1 0 1 0 0,1 0-1 0 0,0 0 1 0 0,0 0 0 0 0,0 0-1 0 0,0 1 1 0 0,1-3-5 0 0,-1 1 0 0 0,0 0 0 0 0,0 1 1 0 0,0-1-1 0 0,0 0 1 0 0,-1 0-1 0 0,1 1 0 0 0,-1-1 1 0 0,0-1-1 0 0,-7-19 2 0 0,-2-5-46 0 0,2 3-74 0 0,3-7-41 0 0,-6 0 6 0 0,6 1 9 0 0,0 14 84 0 0,3 11 36 0 0,0-1-1 0 0,1 1 0 0 0,0-1 0 0 0,0 0 0 0 0,0 1 1 0 0,1-1 24 0 0,0-8-47 0 0,1 7 16 0 0,-1 0 0 0 0,-1 0 1 0 0,1 1-1 0 0,-1-1 1 0 0,-1-1 30 0 0,-3-4-57 0 0,-2-7-43 0 0,9 3-31 0 0,2 6 68 0 0,3-7-43 0 0,-5-1-21 0 0,-3 11 83 0 0,1-14-36 0 0,3 8-4 0 0,13-15-92 0 0,-5 24 148 0 0,-7-2-5 0 0,-4 7 32 0 0,1-1 0 0 0,-1 1 0 0 0,0-1 0 0 0,0 1-1 0 0,1-1 1 0 0,-1 1 0 0 0,0 0 0 0 0,1-1 0 0 0,-1 1-1 0 0,0 0 1 0 0,1-1 0 0 0,-1 1 0 0 0,1 0 0 0 0,-1-1-1 0 0,0 1 1 0 0,1 0 0 0 0,-1 0 0 0 0,1 0 0 0 0,-1-1-1 0 0,1 1 1 0 0,-1 0 0 0 0,1 0 0 0 0,-1 0 0 0 0,1 0-1 0 0,-1 0 1 0 0,1 0 0 0 0,-1 0 0 0 0,1 0 0 0 0,-1 0-1 0 0,1 0 1 0 0,-1 0 0 0 0,1 0 1 0 0,1 0-5 0 0,0 0 0 0 0,0 0 1 0 0,-1-1-1 0 0,1 1 0 0 0,0-1 0 0 0,-1 1 0 0 0,1-1 1 0 0,0 0-1 0 0,-1 1 0 0 0,2-2 5 0 0,9-2-5 0 0,0 8 5 0 0,-11-3-1 0 0,1 0 0 0 0,-1 0 0 0 0,1-1 0 0 0,0 1 0 0 0,-1 0-1 0 0,1-1 1 0 0,0 1 0 0 0,0-1 0 0 0,-1 0 0 0 0,2 0 1 0 0,0 0-6 0 0,-1 1 1 0 0,0-1-1 0 0,0 0 1 0 0,1 1-1 0 0,-1-1 1 0 0,0 1-1 0 0,0 0 0 0 0,1 0 1 0 0,-1 0-1 0 0,0 0 1 0 0,1 1 5 0 0,19 8-72 0 0,-16-8 60 0 0,0 1 0 0 0,0 0 0 0 0,0 1 0 0 0,0-1 0 0 0,-1 1 0 0 0,0 0 0 0 0,5 5 12 0 0,38 39-37 0 0,-22-20 46 0 0,-19-21-9 0 0,-3-4 0 0 0,-1 0 0 0 0,0 0 0 0 0,0 1 0 0 0,0-1 0 0 0,0 1 0 0 0,0 0 0 0 0,28 59 0 0 0,-30-61 0 0 0,-1-1 0 0 0,1 1 0 0 0,-1-1 0 0 0,1 0 0 0 0,-1 1 0 0 0,0 0 0 0 0,0-1 0 0 0,0 1 0 0 0,0-1 0 0 0,0 1 0 0 0,0-1 0 0 0,0 1 0 0 0,0-1 0 0 0,-1 1 0 0 0,1-1 0 0 0,0 1 0 0 0,-1-1 0 0 0,0 1 0 0 0,-5 3 0 0 0,5-5 0 0 0,1 0 0 0 0,-1 0 0 0 0,1 1 0 0 0,0-1 0 0 0,-1 0 0 0 0,1 0 0 0 0,-1 1 0 0 0,1-1 0 0 0,0 0 0 0 0,-1 1 0 0 0,1-1 0 0 0,0 1 0 0 0,-1-1 0 0 0,1 0 0 0 0,0 1 0 0 0,0-1 0 0 0,0 1 0 0 0,-1-1 0 0 0,1 1 0 0 0,0-1 0 0 0,0 1 0 0 0,0-1 0 0 0,0 1 0 0 0,0-1 0 0 0,0 1 0 0 0,0-1 0 0 0,0 1 0 0 0,0-1 0 0 0,0 1 0 0 0,0-1 0 0 0,0 1 0 0 0,0 0 0 0 0,0-1 0 0 0,0 1 1 0 0,0-1 0 0 0,1 1 0 0 0,-1-1-1 0 0,0 1 1 0 0,0-1 0 0 0,0 1 0 0 0,0-1 0 0 0,0 1-1 0 0,-1-1 1 0 0,1 0 0 0 0,0 1 0 0 0,0-1-1 0 0,0 1 1 0 0,0-1 0 0 0,0 1 0 0 0,-1-1 0 0 0,1 1-1 0 0,0-1 1 0 0,0 1 0 0 0,-1-1 0 0 0,1 0-1 0 0,0 1 1 0 0,-1-1 0 0 0,1 0 0 0 0,-1 1-1 0 0,1-1 1 0 0,0 0 0 0 0,-1 1 0 0 0,1-1 0 0 0,-1 0-1 0 0,1 1 0 0 0,-7 3 29 0 0,2 9-8 0 0,-8 3 34 0 0,7-10-30 0 0,6-5-23 0 0,0-1 0 0 0,-1 1 0 0 0,1-1 0 0 0,-1 1 0 0 0,1-1 0 0 0,-1 1 0 0 0,0-1 0 0 0,1 1 0 0 0,-1-1 0 0 0,1 1 0 0 0,-1-1 0 0 0,0 0 0 0 0,1 1 0 0 0,-1-1 0 0 0,0 0 0 0 0,0 0-2 0 0,-31 3 50 0 0,30-3-135 0 0,0 0 37 0 0,-2 0 27 0 0,-1 0 61 0 0,2 0-48 0 0,1 0-55 0 0,-1 0-82 0 0,0 0-59 0 0,0 0-94 0 0,0 0-108 0 0,1 0 158 0 0,0 0-34 0 0,1 0-19 0 0,0 0-43 0 0,0 0-39 0 0,0 0-32 0 0,-1 0-122 0 0,0 0-32 0 0,-3 0-1254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3.9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365 0 6968 0 0,'0'0'157'0'0,"0"0"23"0"0,0 0 11 0 0,0 3-31 0 0,-3 9-121 0 0,-10 5-46 0 0,4-7 23 0 0,2-2 42 0 0,0 4 76 0 0,2-4-4 0 0,0 0 35 0 0,-2 1 39 0 0,0-1 42 0 0,-5 6 160 0 0,2 1-100 0 0,-2 3-13 0 0,0-2-88 0 0,-9 11 141 0 0,9-6-87 0 0,-19 36 421 0 0,15-30-402 0 0,2-4-60 0 0,-8 21 303 0 0,17-33-293 0 0,-1 0 1 0 0,0 0-1 0 0,-7 10-228 0 0,-5 3 231 0 0,12-14-119 0 0,-1 0 0 0 0,1 1 0 0 0,1 0 0 0 0,-3 8-112 0 0,0 6 211 0 0,1 6 36 0 0,5-20-168 0 0,0-1 1 0 0,-1 1-1 0 0,-1 2-79 0 0,0-2 74 0 0,1-1 1 0 0,0 0 0 0 0,0 1-1 0 0,0 7-74 0 0,0 1 89 0 0,-3 9 54 0 0,4-21-114 0 0,0-1 0 0 0,0 1 1 0 0,1 0-1 0 0,0-1 0 0 0,1 1 0 0 0,0 0 0 0 0,0 0 0 0 0,0 0 0 0 0,1-1 0 0 0,-1 1 1 0 0,3 4-30 0 0,7 21 128 0 0,-5-1-10 0 0,6 1-38 0 0,-8-19-52 0 0,-3-10-24 0 0,0-1-1 0 0,1 0 1 0 0,-1 1-1 0 0,1-1 1 0 0,0 0 0 0 0,-1 0-1 0 0,1 0 1 0 0,0 1-1 0 0,0-1 1 0 0,1 0-1 0 0,-1 0 1 0 0,0-1-1 0 0,1 1 1 0 0,-1 0 0 0 0,1 0-4 0 0,2 2 15 0 0,-1 0 0 0 0,0 1 0 0 0,0-1-1 0 0,0 1 1 0 0,1 1-15 0 0,-3-3 5 0 0,0 0 0 0 0,1 0 0 0 0,0-1 0 0 0,-1 1 0 0 0,1-1 1 0 0,0 1-1 0 0,0-1 0 0 0,0 0 0 0 0,0 0 0 0 0,1 0 0 0 0,-1 0 0 0 0,1 0 0 0 0,0 0-5 0 0,0-1-24 0 0,0 1-41 0 0,0-1-39 0 0,0 0-35 0 0,3 1-238 0 0,-1 0-111 0 0,-1-1-40 0 0,1 1-60 0 0,0 0-173 0 0,2 2-435 0 0,2 2-693 0 0,1 4-1084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41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0 8464 0 0,'0'0'190'0'0,"0"0"28"0"0,0 0 10 0 0,0 0 46 0 0,0 0 134 0 0,0 0 59 0 0,0 0 12 0 0,0 0-21 0 0,0 0-87 0 0,0 0-34 0 0,0 0-7 0 0,0 0-8 0 0,0 0-22 0 0,0 0-10 0 0,0 0-2 0 0,0 0-12 0 0,0 0-52 0 0,0 3-28 0 0,0 4-27 0 0,-1 27 275 0 0,3-23-350 0 0,0-3-57 0 0,3 0 16 0 0,-4-6-42 0 0,0-1 0 0 0,0 0 0 0 0,0 1 0 0 0,-1-1 0 0 0,1 1 0 0 0,0-1 0 0 0,-1 1 0 0 0,1 0 0 0 0,-1-1-1 0 0,0 1 1 0 0,1-1 0 0 0,-1 1 0 0 0,0 0 0 0 0,0 0-11 0 0,0 5 42 0 0,0-5-29 0 0,0 0 1 0 0,-1 0-1 0 0,2 0 1 0 0,-1 1 0 0 0,0-1-1 0 0,0 0 1 0 0,1 0-1 0 0,-1 0 1 0 0,1 0 0 0 0,0 1-14 0 0,1 1 16 0 0,0-1 0 0 0,-1 1 0 0 0,1-1 0 0 0,-1 1 0 0 0,0 0 0 0 0,0-1 0 0 0,0 1 0 0 0,0 0 0 0 0,-1 0 0 0 0,1 0 0 0 0,-1 3-16 0 0,-1 29 102 0 0,0-22-47 0 0,0 0 0 0 0,1 0 0 0 0,1 0 0 0 0,0-1 0 0 0,3 8-55 0 0,1-6 58 0 0,1 3 23 0 0,-4-1 19 0 0,-2 2-31 0 0,0 1 39 0 0,0 77 584 0 0,0-95-675 0 0,0 0 1 0 0,0 0-1 0 0,0-1 1 0 0,0 1-1 0 0,1 0 1 0 0,-1-1 0 0 0,0 1-1 0 0,1-1 1 0 0,-1 1-1 0 0,1 0 1 0 0,0-1-1 0 0,0 1 1 0 0,0-1-1 0 0,0 1-17 0 0,5 10 109 0 0,-2 15 95 0 0,-5 27 234 0 0,0-24-184 0 0,1 12-14 0 0,0-40-169 0 0,0 1-16 0 0,0-1-224 0 0,0-1 115 0 0,0-1 76 0 0,0 1 43 0 0,0-2 251 0 0,0 2-237 0 0,0 0-102 0 0,0 0-42 0 0,0 0-45 0 0,0 1-31 0 0,0-1-44 0 0,0 2-49 0 0,0-1-54 0 0,0 1-56 0 0,0 0-63 0 0,0 1-66 0 0,0 0-71 0 0,0-4 143 0 0,0 0-57 0 0,0 0-50 0 0,0 0-45 0 0,0 0-159 0 0,0 0-44 0 0,0 0-194 0 0,0 0-522 0 0</inkml:trace>
  <inkml:trace contextRef="#ctx0" brushRef="#br0" timeOffset="364.16">0 394 4800 0 0,'0'0'136'0'0,"0"0"-23"0"0,0 0 13 0 0,0 0 59 0 0,0 0 172 0 0,0 0 314 0 0,0 0 29 0 0,3 0-28 0 0,3 0-392 0 0,0-3-54 0 0,0 0-5 0 0,2-4 66 0 0,-5 5 179 0 0,-3 2-22 0 0,2-1-177 0 0,0 1-102 0 0,1 0-65 0 0,1 0-59 0 0,0 1-7 0 0,-1-1 41 0 0,6 0 41 0 0,12 1 122 0 0,-13-2-118 0 0,-1-2 36 0 0,1-2 2 0 0,2-1 70 0 0,3 4 62 0 0,-4 1-120 0 0,-2 0-42 0 0,0-1-18 0 0,2-2 1 0 0,6-2 63 0 0,1 4 42 0 0,0 0-33 0 0,0-4-53 0 0,0 0-13 0 0,-1 4 44 0 0,-5 2-113 0 0,5 0-1 0 0,-12 0-43 0 0,-1 0 0 0 0,1 0 0 0 0,-1-1 0 0 0,1 1-1 0 0,-1-1 1 0 0,1 0 0 0 0,-1 0 0 0 0,0 0 0 0 0,1 0 0 0 0,0-1-4 0 0,10-5 46 0 0,9-3-29 0 0,1 1-30 0 0,-20 7-34 0 0,2-1 52 0 0,2-1 19 0 0,-5 3-53 0 0,1 0-35 0 0,0 0-25 0 0,0 0-37 0 0,1 1-44 0 0,0 0-50 0 0,-4 0 220 0 0,5 0-427 0 0,0 0-117 0 0,0 0 74 0 0,-1-1-43 0 0,3-1-608 0 0,2-2-446 0 0,0-4-892 0 0,-8 7 2376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18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315 2 5224 0 0,'0'0'151'0'0,"-3"0"-5"0"0,-5 0-118 0 0,1 0 7 0 0,-6 0 37 0 0,7 0 104 0 0,0 0 39 0 0,-5-1 224 0 0,8 1-312 0 0,1 0-1 0 0,0 0 0 0 0,-1 0 1 0 0,1 0-1 0 0,0 1 1 0 0,0-1-1 0 0,-1 1 0 0 0,1-1 1 0 0,-2 2-127 0 0,-4 3 349 0 0,-2 0 66 0 0,-3-2-46 0 0,2-1-119 0 0,-2 4 20 0 0,0 0-13 0 0,2-4-27 0 0,10-2-191 0 0,-1 0 0 0 0,0 0 0 0 0,1 0 0 0 0,-1 1 0 0 0,0-1 0 0 0,1 1 0 0 0,-1-1 0 0 0,1 1 0 0 0,-2 0-39 0 0,-13 10 297 0 0,-15 20 229 0 0,16-14-208 0 0,8-10-182 0 0,5-5-91 0 0,-1 0 1 0 0,1 0-1 0 0,0 0 1 0 0,0 0 0 0 0,0 1-1 0 0,0-1 1 0 0,1 1-1 0 0,-1-1 1 0 0,1 1 0 0 0,-1 1-46 0 0,-2 9 141 0 0,0 3 51 0 0,-7 0 33 0 0,10-15-195 0 0,-1 1 0 0 0,1 0 0 0 0,-1-1 0 0 0,1 1 1 0 0,0 0-1 0 0,0 0 0 0 0,0 0 0 0 0,-1 1-30 0 0,1 0 39 0 0,0 0 0 0 0,1 0 0 0 0,-1 0 0 0 0,1 0 0 0 0,-1 1 0 0 0,1-1 0 0 0,0 2-39 0 0,-2 9 193 0 0,-4-3-70 0 0,5-10-113 0 0,0 0-1 0 0,1 0 1 0 0,-1 0 0 0 0,1-1 0 0 0,-1 1-1 0 0,1 0 1 0 0,-1 0 0 0 0,1 0-1 0 0,-1 0 1 0 0,1 0 0 0 0,0 0-1 0 0,0 0 1 0 0,0 0 0 0 0,-1 0-1 0 0,1 0 1 0 0,0 0 0 0 0,0 0-1 0 0,0 0 1 0 0,1 0 0 0 0,-1 0 0 0 0,0 0-1 0 0,0 0 1 0 0,0 0 0 0 0,1 0-1 0 0,-1 0-9 0 0,3 6 58 0 0,14 23 192 0 0,-8-22-174 0 0,4-3 30 0 0,-9 2-41 0 0,0-2 6 0 0,9-4 5 0 0,10 3 31 0 0,-1 6 38 0 0,-20-9-123 0 0,1-1 1 0 0,0 1 0 0 0,-1 0 0 0 0,1-1 0 0 0,-1 1 0 0 0,1-1 0 0 0,0 0 0 0 0,-1 0 0 0 0,1 0 0 0 0,0 0 0 0 0,-1 0 0 0 0,1-1 0 0 0,0 1-1 0 0,2-2-22 0 0,14-4 111 0 0,-4-3-46 0 0,6-3 69 0 0,-3 2-30 0 0,-7 1-88 0 0,2-3 33 0 0,-8 7-34 0 0,0 1 0 0 0,0-1 1 0 0,-1 1-1 0 0,0-1 0 0 0,0 0 0 0 0,1-2-15 0 0,-3 2 6 0 0,-1 4-4 0 0,-1 0 1 0 0,0 1-1 0 0,0-1 0 0 0,1 0 0 0 0,-1 1 0 0 0,0-1 0 0 0,1 1 1 0 0,-1-1-1 0 0,1 1 0 0 0,-1-1 0 0 0,1 1 0 0 0,-1-1 0 0 0,1 1 1 0 0,-1-1-1 0 0,1 1 0 0 0,-1-1 0 0 0,1 1 0 0 0,-1 0 1 0 0,1-1-1 0 0,0 1 0 0 0,-1 0 0 0 0,1 0-2 0 0,4-3 13 0 0,-4 3-11 0 0,0-1 0 0 0,0 1 0 0 0,0-1 0 0 0,0 1 0 0 0,0-1 0 0 0,0 0 0 0 0,0 1 0 0 0,-1-1 0 0 0,1 0 0 0 0,0 0 0 0 0,0 0 0 0 0,-1 0 0 0 0,1 1 0 0 0,-1-1 0 0 0,1 0 0 0 0,-1 0 0 0 0,1 0 0 0 0,-1 0 0 0 0,1 0 0 0 0,-1-1-2 0 0,1-4 8 0 0,0 0 0 0 0,-1-1 0 0 0,0 1 0 0 0,-1-3-8 0 0,1-16-43 0 0,0 20-76 0 0,1 0 48 0 0,-1-10-65 0 0,0 10 53 0 0,0 1-42 0 0,-1 0-20 0 0,1 1-45 0 0,-1 1-54 0 0,-1 0-60 0 0,1 1 10 0 0,0 1-51 0 0,0-1-47 0 0,-1 1-40 0 0,-1-2-517 0 0,1 1-91 0 0,0-3-733 0 0,1-5-1003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18.5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34 7056 0 0,'0'0'157'0'0,"0"0"23"0"0,0 0 12 0 0,0-3-27 0 0,0-7-70 0 0,0 8 5 0 0,0 1 112 0 0,-2-2 184 0 0,-9-7 11 0 0,10 8-224 0 0,-1 1-44 0 0,-2 0 32 0 0,0 1-98 0 0,-1 1-61 0 0,4-1 12 0 0,0 0 34 0 0,-7-1 81 0 0,-1 0-50 0 0,2 2 10 0 0,1 0 42 0 0,-1 2 77 0 0,-14 7 20 0 0,14-6-71 0 0,2-1-45 0 0,-1 3 24 0 0,-5-1 12 0 0,3-4-34 0 0,-5 1 68 0 0,3 4-41 0 0,2-1-43 0 0,-3 0 55 0 0,-7 6 108 0 0,15-9-160 0 0,0-1-41 0 0,0 0-28 0 0,-1-1-25 0 0,-2 1 27 0 0,5 0-36 0 0,0-1 0 0 0,0 1 0 0 0,1 0 0 0 0,-1-1 0 0 0,0 1 0 0 0,0 0 0 0 0,0 0 0 0 0,1 0 0 0 0,-1 0 0 0 0,0 0 0 0 0,1 0 0 0 0,-1 0 0 0 0,1 0 0 0 0,-1 0 0 0 0,1 0 0 0 0,-1 0-8 0 0,-5 10 104 0 0,-1-7-55 0 0,2 0-32 0 0,4 1 14 0 0,1 3 34 0 0,0 2-4 0 0,0 7-21 0 0,2-12 13 0 0,1-3-55 0 0,1 2 22 0 0,0 0 0 0 0,0 0-1 0 0,0 1 1 0 0,0-1-1 0 0,0 2-19 0 0,-2-1 13 0 0,-2-5-11 0 0,1 1 1 0 0,-1 0-1 0 0,0-1 0 0 0,0 1 0 0 0,1 0 1 0 0,-1-1-1 0 0,0 1 0 0 0,1-1 0 0 0,-1 1 0 0 0,1-1 1 0 0,-1 1-1 0 0,1-1 0 0 0,-1 1 0 0 0,1-1 1 0 0,-1 1-1 0 0,1-1 0 0 0,0 0 0 0 0,-1 1 0 0 0,1-1 1 0 0,-1 0-1 0 0,1 0 0 0 0,0 1-2 0 0,4 1 8 0 0,-2 0 10 0 0,1 1 0 0 0,-1-1 0 0 0,0 1 1 0 0,0 0-1 0 0,0 0 0 0 0,2 2-18 0 0,-3-2 17 0 0,1 0-1 0 0,0 0 0 0 0,0 0 1 0 0,0 0-1 0 0,0-1 1 0 0,3 2-17 0 0,1 0 32 0 0,-4-3-17 0 0,0 0 0 0 0,0 0 1 0 0,-1 1-1 0 0,1-1 1 0 0,0 1-1 0 0,-1-1 1 0 0,1 1-1 0 0,-1 0 1 0 0,0 0-1 0 0,0 1 1 0 0,0-1-1 0 0,0 0 1 0 0,0 1-1 0 0,0-1 1 0 0,0 1-16 0 0,6 8 91 0 0,3-6-26 0 0,-1 0 12 0 0,-2 6 35 0 0,-7-10-100 0 0,-1 0 1 0 0,1 1-1 0 0,0-1 0 0 0,0 0 1 0 0,0 0-1 0 0,0 0 0 0 0,0 0 1 0 0,0-1-1 0 0,0 1 0 0 0,1 0 1 0 0,-1 0-1 0 0,0 0 0 0 0,0-1 0 0 0,1 1-12 0 0,-1-1 10 0 0,0 0-1 0 0,-1 1 1 0 0,1-1-1 0 0,0 0 1 0 0,-1 1-1 0 0,1-1 1 0 0,-1 0-1 0 0,1 1 1 0 0,0-1-1 0 0,-1 1 1 0 0,1-1-1 0 0,-1 1 0 0 0,1-1 1 0 0,-1 1-1 0 0,1-1 1 0 0,-1 1-1 0 0,0 0 1 0 0,1-1-1 0 0,-1 1 1 0 0,1 0-1 0 0,-1-1 1 0 0,0 1-1 0 0,0 0 1 0 0,0-1-1 0 0,1 1 0 0 0,-1 0 1 0 0,0 0-10 0 0,0 2 131 0 0,0-3-3 0 0,2 2 0 0 0,9 9 1 0 0,-8-9 6 0 0,-3-2 1 0 0,-3 3 0 0 0,0 0-93 0 0,-2 2 9 0 0,-3 3 54 0 0,-5 2-47 0 0,9-7-53 0 0,-2-3-1 0 0,-15 0-4 0 0,12 0-113 0 0,3 0 18 0 0,-1 1-46 0 0,1-1-64 0 0,0-1-82 0 0,2 1 42 0 0,1-1-50 0 0,1 0-54 0 0,0 0-60 0 0,1 0 71 0 0,1 0-49 0 0,-1 0-42 0 0,1 0-37 0 0,-1-1-135 0 0,1 1-38 0 0,0-5-1402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18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10824 0 0,'0'0'241'0'0,"0"2"38"0"0,2 9-37 0 0,4-1-43 0 0,-1-2-75 0 0,-3 0-56 0 0,-2 0-40 0 0,3 5 25 0 0,2-2 102 0 0,1-1 109 0 0,-4 3 117 0 0,-2 9 274 0 0,0-15-419 0 0,0-5-130 0 0,0-1-3 0 0,0 1 16 0 0,0 7-52 0 0,0-1-3 0 0,0 7 53 0 0,0-9-111 0 0,0 1-41 0 0,0 1-42 0 0,0-3-42 0 0,0-2-168 0 0,0-3-22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19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8928 0 0,'0'0'200'0'0,"0"0"33"0"0,0 0 14 0 0,0 0-14 0 0,0-2-60 0 0,1-2-141 0 0,2-2 105 0 0,0 4-132 0 0,-1 1-45 0 0,0 1-35 0 0,0 0-41 0 0,0-1-46 0 0,0 1-52 0 0,1 0-59 0 0,-1 0-65 0 0,0 0-71 0 0,1 0-85 0 0,-1 0-85 0 0,0 0-668 0 0,-1 0-714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20.5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32 159 7856 0 0,'0'0'174'0'0,"2"0"29"0"0,-1 0-174 0 0,6 1 63 0 0,-3-2 1 0 0,0-2 94 0 0,20-19-147 0 0,-15 17-41 0 0,3 1 73 0 0,-5 0 57 0 0,3-1 131 0 0,13-9 476 0 0,-18 8-533 0 0,-3 1-71 0 0,2-2 201 0 0,3 3-42 0 0,-2 1-196 0 0,2-1 83 0 0,15-17 564 0 0,-13 12-506 0 0,-5 4-172 0 0,-1 2-68 0 0,0-1 177 0 0,-2 0-91 0 0,-3-3-15 0 0,2 6-41 0 0,0-1 142 0 0,0 2 0 0 0,-3-11 83 0 0,-5 6-39 0 0,-17 5 121 0 0,14 0-209 0 0,-2 3-15 0 0,3 2-38 0 0,2 0-30 0 0,-3 0 10 0 0,9-4-40 0 0,0 0-1 0 0,-1 0 1 0 0,1 0 0 0 0,0 1-1 0 0,0-1 1 0 0,0 0-1 0 0,0 1 1 0 0,0 0 0 0 0,0 0-11 0 0,-10 9 55 0 0,8-8-39 0 0,1-1 0 0 0,-1 2 0 0 0,1-1 0 0 0,0 0 0 0 0,0 1 0 0 0,0-1 0 0 0,1 1 1 0 0,-1 0-1 0 0,1 0 0 0 0,-1 1-16 0 0,0 7 34 0 0,3-9-26 0 0,-1-1 0 0 0,1 0-1 0 0,-1 1 1 0 0,0-1 0 0 0,1 0-1 0 0,-1 0 1 0 0,0 1 0 0 0,0-1 0 0 0,-1 0-1 0 0,1 0 1 0 0,0 0 0 0 0,-1-1-1 0 0,1 1 1 0 0,-1 0-8 0 0,0 0 5 0 0,1-1 1 0 0,0 0 0 0 0,0 0-1 0 0,0 0 1 0 0,0 0 0 0 0,0 0-1 0 0,0 1 1 0 0,0-1 0 0 0,0 1-1 0 0,0-1 1 0 0,0 0 0 0 0,1 1-1 0 0,-1-1 1 0 0,1 1-1 0 0,-1-1 1 0 0,1 1 0 0 0,0 0-1 0 0,-1-1 1 0 0,1 1 0 0 0,0-1-1 0 0,0 1 1 0 0,0 0 0 0 0,0-1-6 0 0,0 3 12 0 0,0 0 1 0 0,-1 0 0 0 0,0 0 0 0 0,0 0 0 0 0,0 0-1 0 0,0 0 1 0 0,0 0 0 0 0,-1-1 0 0 0,0 1 0 0 0,-1 2-13 0 0,3-5 4 0 0,-1 0 1 0 0,1 0-1 0 0,-1 0 1 0 0,1 0-1 0 0,0 0 1 0 0,0 0 0 0 0,0 0-1 0 0,0 0 1 0 0,0 0-1 0 0,0 0 1 0 0,0 1 0 0 0,0-1-1 0 0,0 1-4 0 0,9 19 46 0 0,-6-13-23 0 0,-2-7-19 0 0,-1 0 1 0 0,0 0-1 0 0,0 0 1 0 0,0 0 0 0 0,1-1-1 0 0,-1 1 1 0 0,0 0-1 0 0,1 0 1 0 0,-1 0 0 0 0,1 0-1 0 0,-1-1 1 0 0,1 1-1 0 0,0 0 1 0 0,-1 0 0 0 0,1-1-1 0 0,0 1 1 0 0,-1 0-1 0 0,1-1 1 0 0,0 1-5 0 0,5 4 46 0 0,1 6 41 0 0,-7-10-81 0 0,0 0 1 0 0,1 0 0 0 0,-1 0 0 0 0,1 0-1 0 0,0 0 1 0 0,-1 0 0 0 0,1 0 0 0 0,-1 0-1 0 0,1 0 1 0 0,0 0 0 0 0,0-1 0 0 0,0 1-1 0 0,-1 0 1 0 0,1 0 0 0 0,0-1 0 0 0,1 1-7 0 0,29 15 208 0 0,1-11 0 0 0,-26 0-165 0 0,-5-5-38 0 0,0 1 0 0 0,0 0 0 0 0,-1-1 0 0 0,1 1 0 0 0,0 0 0 0 0,0-1 0 0 0,0 1 0 0 0,-1-1 0 0 0,1 0 0 0 0,0 1 0 0 0,0-1 0 0 0,0 0 0 0 0,0 1 0 0 0,0-1 0 0 0,0 0 0 0 0,0 0 0 0 0,0 0 0 0 0,0 0 0 0 0,0 0 0 0 0,0 0 0 0 0,0 0 0 0 0,0 0 0 0 0,0 0 0 0 0,-1 0 0 0 0,1-1 0 0 0,0 1 0 0 0,0 0-5 0 0,12-11-49 0 0,-12 11 33 0 0,-1-1 1 0 0,1 1-1 0 0,-1 0 1 0 0,1-1-1 0 0,-1 1 1 0 0,1 0-1 0 0,-1 0 1 0 0,1-1-1 0 0,-1 1 1 0 0,1 0 0 0 0,-1 0-1 0 0,1 0 1 0 0,-1-1-1 0 0,1 1 1 0 0,0 0-1 0 0,-1 0 1 0 0,1 0-1 0 0,0 0 16 0 0,2 1-156 0 0,-1-1-93 0 0,0 0 7 0 0,-1 1-73 0 0,0-1-32 0 0,1 0-54 0 0,0 0-49 0 0,-1 0-42 0 0,1 0-147 0 0,0 0-42 0 0,0 0-177 0 0,2 0-474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21.3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6880 0 0,'0'0'157'0'0,"0"0"23"0"0,0 0 11 0 0,-3 0-31 0 0,3 0-158 0 0,-1 0 0 0 0,0 0 0 0 0,1 0 0 0 0,-1 0 0 0 0,0 0 1 0 0,1 0-1 0 0,-1 0 0 0 0,0 0 0 0 0,1 1 0 0 0,-1-1 0 0 0,0 0 0 0 0,1 0 1 0 0,-1 1-1 0 0,0-1 0 0 0,1 0-2 0 0,-1 1 0 0 0,1 0 0 0 0,0 0 0 0 0,-1 0 0 0 0,1-1 0 0 0,0 1 0 0 0,0 0 0 0 0,-1 0 0 0 0,1 0 0 0 0,0 0 0 0 0,0-1 0 0 0,0 1 0 0 0,0 0 0 0 0,0 0 0 0 0,0 1 0 0 0,0 3 22 0 0,0 0 41 0 0,0 6 169 0 0,0-2 52 0 0,0 1 58 0 0,0 20 939 0 0,0-16-782 0 0,0-8-284 0 0,0 1-37 0 0,0-1-43 0 0,0 1-52 0 0,2 5 256 0 0,3-3-64 0 0,1 4 21 0 0,0 16 138 0 0,-1-13-217 0 0,-1-6-68 0 0,-2-3-12 0 0,-1 0 14 0 0,0 0 45 0 0,-1 1 2 0 0,5 4 347 0 0,-2-8-394 0 0,-1-1-55 0 0,1-1-96 0 0,-1 2 230 0 0,0-1-103 0 0,-2 1-66 0 0,-1 1-38 0 0,1-2 40 0 0,3 12 64 0 0,7-1-38 0 0,-7-7 10 0 0,-3 2-74 0 0,-1-7-5 0 0,1 11 51 0 0,0-10 14 0 0,0-3-53 0 0,0 0-67 0 0,0 0-59 0 0,0 0-102 0 0,0 0 141 0 0,0 0-10 0 0,0 0-21 0 0,0 0-39 0 0,0 0-17 0 0,0 0-39 0 0,0 0-45 0 0,0 0-51 0 0,0 0-56 0 0,0 0-50 0 0,0 0-45 0 0,0 0-40 0 0,0 0-138 0 0,0 0-40 0 0,0 0-166 0 0,0 0-448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23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17 206 8464 0 0,'3'-3'190'0'0,"8"-6"-74"0"0,12-2 139 0 0,4-2-1 0 0,-12 1-189 0 0,2 0-15 0 0,12 2 150 0 0,4-2 30 0 0,-32 11-210 0 0,0 1 0 0 0,0-1 0 0 0,0 0 0 0 0,0 0 0 0 0,0 0 0 0 0,0 0 0 0 0,0 0 0 0 0,0 0 0 0 0,0 0 0 0 0,0 0 0 0 0,0 0 0 0 0,0-1-20 0 0,4-6 123 0 0,-1 4-41 0 0,5 0-8 0 0,-8 4-72 0 0,0 0 0 0 0,0 0-1 0 0,0-1 1 0 0,0 1 0 0 0,0 0 0 0 0,0-1 0 0 0,0 1-1 0 0,0-1 1 0 0,-1 1 0 0 0,1-1 0 0 0,0 0 0 0 0,0 1-1 0 0,0-1 1 0 0,-1 0 0 0 0,1 1 0 0 0,0-1 0 0 0,-1 0 0 0 0,1 0-1 0 0,-1 0 1 0 0,1 1 0 0 0,-1-1 0 0 0,1 0 0 0 0,-1 0-1 0 0,1-1-1 0 0,0 1 5 0 0,0 0-1 0 0,0-1 1 0 0,0 1-1 0 0,1 0 1 0 0,-1 0-1 0 0,1 0 0 0 0,-1 0 1 0 0,0 0-1 0 0,2 0-4 0 0,9-8 29 0 0,-12 9-28 0 0,0 0 0 0 0,0 0 1 0 0,0 0-1 0 0,1-1 0 0 0,-1 1 0 0 0,0 0 1 0 0,0 0-1 0 0,0 0 0 0 0,0-1 1 0 0,0 1-1 0 0,0 0 0 0 0,1 0 0 0 0,-1-1 1 0 0,0 1-1 0 0,0 0 0 0 0,0 0 1 0 0,0 0-1 0 0,0-1 0 0 0,0 1 0 0 0,0 0 1 0 0,0 0-1 0 0,0-1 0 0 0,0 1 1 0 0,0 0-1 0 0,0 0 0 0 0,0-1 1 0 0,0 1-1 0 0,0 0 0 0 0,0 0 0 0 0,-1-1 1 0 0,1 1-1 0 0,0 0 0 0 0,0 0 1 0 0,0 0-1 0 0,0-1 0 0 0,0 1 0 0 0,-1 0 1 0 0,1 0-1 0 0,0 0 0 0 0,0 0-1 0 0,-7-5 18 0 0,7 5-16 0 0,-1 0 0 0 0,1-1 1 0 0,0 1-1 0 0,-1 0 0 0 0,1 0 1 0 0,-1-1-1 0 0,1 1 1 0 0,0 0-1 0 0,-1-1 0 0 0,1 1 1 0 0,0 0-1 0 0,-1-1 0 0 0,1 1 1 0 0,0-1-1 0 0,0 1 1 0 0,-1-1-1 0 0,1 1 0 0 0,0-1 1 0 0,0 1-1 0 0,0-1 0 0 0,0 1 1 0 0,-1 0-1 0 0,1-1 1 0 0,0 1-1 0 0,0-1 0 0 0,0 1 1 0 0,0-1-1 0 0,0 1 1 0 0,0-1-1 0 0,0 1 0 0 0,1-1 1 0 0,-1 0-3 0 0,0 0 4 0 0,0 1 0 0 0,0-1 0 0 0,0 0 0 0 0,0 0 0 0 0,0 0 0 0 0,0 1 1 0 0,-1-1-1 0 0,1 0 0 0 0,0 0 0 0 0,0 0 0 0 0,-1 1 0 0 0,1-1 0 0 0,0 0 0 0 0,-1 0 0 0 0,1 0-4 0 0,-4-1 81 0 0,-2 1 39 0 0,0-1 122 0 0,2-2-209 0 0,-1 1 80 0 0,3 2-63 0 0,0 0-1 0 0,1 0 0 0 0,-1 0 0 0 0,0 1 0 0 0,0-1 1 0 0,0 0-1 0 0,1 1 0 0 0,-1 0 0 0 0,0-1 1 0 0,0 1-1 0 0,0 0 0 0 0,0 0-49 0 0,-9 3 183 0 0,-2 8 33 0 0,10-9-72 0 0,0-1-54 0 0,0 0-37 0 0,-1-1-36 0 0,0 0-8 0 0,2 1 28 0 0,-16 10 91 0 0,5-8-69 0 0,10-3-46 0 0,1 0 0 0 0,0 1 0 0 0,0 0 0 0 0,-1-1 0 0 0,1 1 0 0 0,0 0 0 0 0,0 0 0 0 0,0 0 0 0 0,0 0 0 0 0,0 1 1 0 0,0-1-1 0 0,0 1 0 0 0,0-1 0 0 0,0 1-13 0 0,-61 61 478 0 0,61-61-462 0 0,1-1 0 0 0,-1 1 0 0 0,1 0 0 0 0,0 0 0 0 0,0 0-1 0 0,-1 0 1 0 0,1 0 0 0 0,0 0 0 0 0,1 1 0 0 0,-1-1 0 0 0,0 0 0 0 0,1 0-1 0 0,-1 2-15 0 0,0 31 255 0 0,1-21-172 0 0,0-13-69 0 0,0 1 1 0 0,0 0-1 0 0,0-1 0 0 0,0 1 0 0 0,1-1 1 0 0,-1 1-1 0 0,0-1 0 0 0,1 1 0 0 0,-1-1 1 0 0,1 0-1 0 0,0 1 0 0 0,-1-1 0 0 0,1 0 1 0 0,0 1-1 0 0,0-1 0 0 0,0 0 0 0 0,0 0 1 0 0,0 1-1 0 0,0-1 0 0 0,0 0 0 0 0,0 0 0 0 0,1 0 1 0 0,-1 0-15 0 0,2 1 26 0 0,-2-1-17 0 0,0 1 1 0 0,0-1 0 0 0,0 0 0 0 0,1 0-1 0 0,-1 0 1 0 0,1 0 0 0 0,-1-1 0 0 0,0 1 0 0 0,1 0-1 0 0,0 0 1 0 0,-1-1 0 0 0,1 1 0 0 0,-1-1-1 0 0,1 0 1 0 0,0 1 0 0 0,-1-1 0 0 0,1 0 0 0 0,0 0-10 0 0,0 0 8 0 0,0 0 1 0 0,-1 1 0 0 0,1-1 0 0 0,0 0 0 0 0,-1 0 0 0 0,1 1-1 0 0,-1-1 1 0 0,1 1 0 0 0,-1 0 0 0 0,1-1 0 0 0,-1 1-1 0 0,1 0 1 0 0,0 1-9 0 0,0-1 4 0 0,-1 0 1 0 0,1 0-1 0 0,0 0 0 0 0,0-1 0 0 0,-1 1 0 0 0,1 0 0 0 0,0-1 0 0 0,0 1 0 0 0,0-1 0 0 0,0 1 0 0 0,0-1 0 0 0,0 0 1 0 0,1 0-5 0 0,1 0 11 0 0,-1 0 1 0 0,0-1 0 0 0,0 1 0 0 0,1-1 0 0 0,-1 1-1 0 0,0-1 1 0 0,0 0 0 0 0,2-2-12 0 0,9-3 11 0 0,-12 5-33 0 0,1 0 1 0 0,-1 0-1 0 0,0 1 0 0 0,1-1 1 0 0,-1 1-1 0 0,0 0 1 0 0,1 0-1 0 0,-1-1 0 0 0,1 1 1 0 0,1 1 21 0 0,13-2-137 0 0,-12-2 102 0 0,-2 2-25 0 0,0 0-27 0 0,-1-1-45 0 0,0 1-54 0 0,0 0-65 0 0,1-1-74 0 0,-1 1-84 0 0,1 1-95 0 0,0-1-105 0 0,0 1-114 0 0,0-1-124 0 0,3 1-877 0 0,4 0-976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23.6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48 237 8928 0 0,'0'3'200'0'0,"1"4"-52"0"0,4 3 213 0 0,-2-6-235 0 0,-1 0-60 0 0,0 0-81 0 0,1 0 54 0 0,-3 2-28 0 0,0 15-19 0 0,0-17 36 0 0,0 0 51 0 0,0 0 43 0 0,0 0 34 0 0,1 3 165 0 0,-1 8 492 0 0,-1-10-606 0 0,1 0-45 0 0,3-3 479 0 0,-2 0-488 0 0,1-1-61 0 0,2 6 24 0 0,-2-4-33 0 0,-1-1 8 0 0,0 1 45 0 0,0-1 73 0 0,-1 1 79 0 0,1 0 92 0 0,-1 0 107 0 0,-3-3-53 0 0,-7 0-18 0 0,7 0-6 0 0,3 0-18 0 0,0 0-68 0 0,-3-2-33 0 0,-2-3-136 0 0,-6-7 227 0 0,7 8-245 0 0,0 0-58 0 0,2 2-92 0 0,0-1 120 0 0,0 1-40 0 0,2-1-24 0 0,0-1-23 0 0,-1-2 27 0 0,-4-2 18 0 0,4 6-56 0 0,0 1 0 0 0,0 0 0 0 0,0-1-1 0 0,0 1 1 0 0,1-1 0 0 0,-1 1 0 0 0,1-1 0 0 0,-1 0 0 0 0,1 1 0 0 0,-1-1 0 0 0,1 1 0 0 0,0-1 0 0 0,0 0 0 0 0,0 0-9 0 0,0 1 4 0 0,-1-1 1 0 0,1 0-1 0 0,0 0 1 0 0,0 0-1 0 0,-1 1 1 0 0,1-1-1 0 0,-1 0 1 0 0,0 1-1 0 0,1-1 1 0 0,-1 0-1 0 0,0 1 1 0 0,0-1-1 0 0,0 1-4 0 0,0-1 5 0 0,0 1 0 0 0,0-1-1 0 0,0 1 1 0 0,0-1 0 0 0,1 0 0 0 0,-1 1-1 0 0,0-1 1 0 0,1 0 0 0 0,0 0 0 0 0,-1 1-1 0 0,1-1 1 0 0,0 0 0 0 0,0 0-5 0 0,0-5 26 0 0,-1 5-21 0 0,1 0 0 0 0,0-1 0 0 0,0 1 0 0 0,0 0 0 0 0,1 0 1 0 0,-1 0-1 0 0,0 0 0 0 0,1 0 0 0 0,-1-1 0 0 0,2 0-5 0 0,7-12 40 0 0,-5 8-35 0 0,-1 0-1 0 0,1 0 0 0 0,2-6-4 0 0,-3 0 0 0 0,-3 10 0 0 0,1 1 0 0 0,-1 0 0 0 0,1-1 0 0 0,0 1 0 0 0,-1 0 0 0 0,1 0 0 0 0,0 0 0 0 0,1-1 0 0 0,-1 1 0 0 0,0 0 0 0 0,0 0 0 0 0,1 1 0 0 0,-1-1 0 0 0,1 0 0 0 0,7-10-1 0 0,-2 0-40 0 0,-5 9 14 0 0,0-1 1 0 0,0 1-1 0 0,0 0 0 0 0,0-1 0 0 0,0 1 1 0 0,2-1 26 0 0,3-3-68 0 0,-4 3 28 0 0,0 1 0 0 0,1 0 0 0 0,-1 0 0 0 0,1 0 0 0 0,-1 0 0 0 0,1 1 40 0 0,7-3-170 0 0,-9 4 127 0 0,0 0-1 0 0,1 0 0 0 0,-1 0 1 0 0,0-1-1 0 0,0 1 0 0 0,0-1 1 0 0,0 1-1 0 0,0-1 0 0 0,0 0 44 0 0,8-6-206 0 0,-8 7 181 0 0,-1 0 0 0 0,1 0-1 0 0,0 0 1 0 0,0 0 0 0 0,0 1 0 0 0,0-1 0 0 0,0 0-1 0 0,0 1 1 0 0,0 0 0 0 0,0-1 0 0 0,1 1 25 0 0,5 0-143 0 0,1 0-78 0 0,-3 0 42 0 0,0 0-44 0 0,10-2-449 0 0,0-11-21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24.0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1 8208 0 0,'0'0'234'0'0,"0"0"6"0"0,1 0-176 0 0,1 0-37 0 0,-2 0-27 0 0,1 0 1 0 0,-1-1-1 0 0,1 1 1 0 0,-1 0-1 0 0,1 0 0 0 0,-1 1 1 0 0,0-1-1 0 0,1 0 0 0 0,-1 0 1 0 0,1 0-1 0 0,-1 0 1 0 0,0 0-1 0 0,1 0 0 0 0,-1 1 1 0 0,1-1-1 0 0,-1 0 1 0 0,0 0-1 0 0,1 0 0 0 0,-1 1 1 0 0,0-1-1 0 0,1 0 0 0 0,-1 1 1 0 0,0-1-1 0 0,0 0 1 0 0,1 1-1 0 0,-1-1 0 0 0,0 0 1 0 0,0 1-1 0 0,1-1 0 0 0,-1 0 1 0 0,0 1-1 0 0,5 6 47 0 0,1-4 72 0 0,1-1 11 0 0,2 5 109 0 0,9 18 404 0 0,-8-10-360 0 0,-5-8-183 0 0,0 0-38 0 0,21 22 418 0 0,-3 5-74 0 0,-1 10 5 0 0,-16-31-238 0 0,-1-1 0 0 0,-1 1 0 0 0,2 12-173 0 0,-4-17 62 0 0,0 4 103 0 0,1 0 0 0 0,0 0 0 0 0,1 0 0 0 0,1 1-165 0 0,9 24 618 0 0,-1 0-1 0 0,4 26-617 0 0,-14-38 325 0 0,-2-4-50 0 0,1 14 112 0 0,3-10-121 0 0,0 0 57 0 0,-2 7 101 0 0,-2-6-141 0 0,0 6 104 0 0,-2-20-161 0 0,1-1-1 0 0,-1 0 0 0 0,-2 7-225 0 0,-1 0 190 0 0,-3 15 140 0 0,5-8-70 0 0,2-22-216 0 0,0 1-1 0 0,0-1 0 0 0,0 0 0 0 0,-1 0 0 0 0,1 0 0 0 0,-1 0 1 0 0,0 0-1 0 0,0 2-43 0 0,-11 15 298 0 0,10-15-237 0 0,0-1-1 0 0,-1 1 1 0 0,2 0-1 0 0,-1 0 1 0 0,1 0-1 0 0,-1 0 1 0 0,1 3-61 0 0,0-1 61 0 0,-1-1 0 0 0,1 0 0 0 0,-1 0 0 0 0,0-1 1 0 0,-1 1-1 0 0,0 1-61 0 0,2-5 33 0 0,-1 1 0 0 0,0-1 0 0 0,1 0 0 0 0,-1 1 0 0 0,0-1 0 0 0,-1 0 0 0 0,1 0 0 0 0,0 0 0 0 0,-3 1-33 0 0,0 0 54 0 0,3-1-30 0 0,-1-1 0 0 0,1 0 0 0 0,0 1 0 0 0,0 0 0 0 0,0-1 0 0 0,1 1 0 0 0,-1 0 0 0 0,0 0-24 0 0,-9 25 234 0 0,9-25-203 0 0,0 1-1 0 0,-1-1 0 0 0,1 0 1 0 0,-1 0-1 0 0,1 0 0 0 0,-1 0 1 0 0,-1 0-31 0 0,-17 15 251 0 0,9-4-66 0 0,-2 2-29 0 0,11-12-118 0 0,0-1-1 0 0,0 1 0 0 0,0-1 1 0 0,0 0-1 0 0,-3 3-37 0 0,-30 12 296 0 0,9-3-144 0 0,13-9-72 0 0,9 6-2 0 0,2-8-40 0 0,-11-3-21 0 0,3 0 28 0 0,-3 0 56 0 0,9 0-46 0 0,-21 0-34 0 0,25 0-20 0 0,1 0-1 0 0,0 0 1 0 0,0 0-1 0 0,0 0 1 0 0,0 0-1 0 0,0 0 1 0 0,0 0-1 0 0,0 0 1 0 0,0 0-1 0 0,0 0 1 0 0,0 0-1 0 0,0 0 1 0 0,-1 0 0 0 0,1 0-1 0 0,0 0 1 0 0,0 0-1 0 0,0 0 1 0 0,0 0-1 0 0,0 0 1 0 0,0 0-1 0 0,0 0 1 0 0,0 0-1 0 0,0 0 1 0 0,0-1-1 0 0,-1 1 1 0 0,1 0-1 0 0,0 0 1 0 0,0 0 0 0 0,0 0-1 0 0,0 0 1 0 0,0 0-1 0 0,0 0 1 0 0,0 0-1 0 0,0 0 1 0 0,0 0-1 0 0,0 0 1 0 0,0 0-1 0 0,0 0 1 0 0,0-1-1 0 0,0 1 1 0 0,0 0 0 0 0,0 0-1 0 0,0 0 1 0 0,0 0-1 0 0,0 0 1 0 0,0 0-1 0 0,0 0 1 0 0,0 0-1 0 0,0 0 1 0 0,0 0-1 0 0,0-1 1 0 0,0 1-1 0 0,0 0 1 0 0,0 0 0 0 0,0 0-1 0 0,0 0 1 0 0,0 0-1 0 0,0 0-272 0 0,0-1 77 0 0,0 1 69 0 0,0 0 63 0 0,0-1 58 0 0,0 1 66 0 0,0-1 123 0 0,0 1 73 0 0,0-1 185 0 0,0 0-191 0 0,0 1-112 0 0,0-1-93 0 0,0 1-101 0 0,0-1-102 0 0,0 1-119 0 0,0-1 89 0 0,0 1-37 0 0,0-1-234 0 0,0 1-116 0 0,0-1-124 0 0,0 1 299 0 0,0 0-35 0 0,0-1-37 0 0,0 1-36 0 0,0 0-39 0 0,0-1-40 0 0,0 1-41 0 0,0 0-41 0 0,0-1-45 0 0,0 1-43 0 0,0 0-1733 0 0,0 0-1406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22.5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1 206 4928 0 0,'0'0'141'0'0,"3"0"-6"0"0,-3 0-133 0 0,1 0 0 0 0,0 0-1 0 0,-1 0 1 0 0,1 0 0 0 0,0 0 0 0 0,-1 0 0 0 0,1-1 0 0 0,0 1 0 0 0,-1 0 0 0 0,1 0-1 0 0,0 0 1 0 0,-1-1 0 0 0,1 1 0 0 0,-1 0 0 0 0,1-1-2 0 0,2-5 21 0 0,-3 2 57 0 0,0 2 82 0 0,2 1 186 0 0,-2 1-340 0 0,7 0 282 0 0,0 0 81 0 0,-2 0 10 0 0,9-2 561 0 0,-6 0-329 0 0,-4 1-358 0 0,0-1-50 0 0,1-1-31 0 0,-3 2-135 0 0,0-1-38 0 0,0 0 292 0 0,0 1-68 0 0,-1 1-56 0 0,1-1-49 0 0,0 1-27 0 0,0 0-40 0 0,3 1 15 0 0,-4-1-10 0 0,1 0 52 0 0,5 0 129 0 0,-1-2-36 0 0,4-4 128 0 0,-2 1-97 0 0,5-1 184 0 0,-1 0-70 0 0,0-1-58 0 0,0 1-48 0 0,7-3 62 0 0,8-4 66 0 0,-14 7-254 0 0,-8-4-55 0 0,8 5-32 0 0,3-8 47 0 0,-3-3-15 0 0,-10 8-48 0 0,-6 4-9 0 0,2 3-2 0 0,-1 0 0 0 0,1-1 0 0 0,-1 1-1 0 0,1-1 1 0 0,0 1 0 0 0,-1-1 0 0 0,1 1-1 0 0,0-1 1 0 0,0 0 0 0 0,0 1 0 0 0,-1-3 0 0 0,-8-9 10 0 0,4 9 37 0 0,-1 4-40 0 0,2-1-7 0 0,-4-4 0 0 0,8 4 0 0 0,0 0 0 0 0,-1 0 0 0 0,1 0 0 0 0,-1 1 0 0 0,1-1 0 0 0,-1 0 0 0 0,1 1 0 0 0,-1-1 0 0 0,1 1 0 0 0,-1-1 0 0 0,0 1 0 0 0,1 0 0 0 0,-1 0 0 0 0,0 0 0 0 0,-5-1 0 0 0,5 1 0 0 0,0 0 0 0 0,-1 0 0 0 0,1 0 0 0 0,0 0 0 0 0,0 0 0 0 0,0 1 0 0 0,0-1 0 0 0,0 1 0 0 0,-1-1 0 0 0,0 1 0 0 0,-5 4-1 0 0,7-4-3 0 0,0 0 1 0 0,-1 0-1 0 0,1 0 0 0 0,-1 0 0 0 0,1-1 0 0 0,-1 1 1 0 0,1 0-1 0 0,-1-1 0 0 0,0 0 0 0 0,1 1 1 0 0,-1-1-1 0 0,0 0 0 0 0,1 0 0 0 0,-1 0 4 0 0,0 1 0 0 0,0-1-1 0 0,1 0 0 0 0,-1 0 1 0 0,0 1-1 0 0,0-1 0 0 0,1 1 0 0 0,-1-1 1 0 0,0 1-1 0 0,1 0 0 0 0,-1 0 1 0 0,1 0-1 0 0,-1 0 0 0 0,1 0 1 0 0,-1 0-1 0 0,1 0 0 0 0,0 0 1 0 0,-1 0-1 0 0,1 1 0 0 0,0-1 1 0 0,-15 12 3 0 0,9-9-3 0 0,4-3 0 0 0,0 0 0 0 0,0 0 0 0 0,0 1 0 0 0,1-1 0 0 0,-1 1 0 0 0,1 0 0 0 0,-1-1 0 0 0,1 1 0 0 0,0 1 0 0 0,0-1 0 0 0,0 0 0 0 0,0 0 0 0 0,0 1 0 0 0,0-1 0 0 0,0 2 0 0 0,-1 1 0 0 0,3-5 0 0 0,0 1 0 0 0,0-1 0 0 0,-1 1 0 0 0,1 0 0 0 0,0-1 0 0 0,-1 1 0 0 0,1-1 0 0 0,0 1 0 0 0,-1 0 0 0 0,1-1 0 0 0,-1 1 0 0 0,1-1 0 0 0,-1 1 0 0 0,1-1 0 0 0,-1 0 0 0 0,1 1 0 0 0,-1-1 0 0 0,0 0 0 0 0,1 1 0 0 0,-1-1 0 0 0,0 0 0 0 0,0 1 0 0 0,-4 1 0 0 0,5-2 0 0 0,-1 1 0 0 0,0 0 0 0 0,0-1 0 0 0,0 1 0 0 0,0-1 0 0 0,0 1 0 0 0,1 0 0 0 0,-1 0 0 0 0,0-1 0 0 0,1 1 0 0 0,-1 0 0 0 0,0 0 0 0 0,1 0 0 0 0,-1 0 0 0 0,1 0 0 0 0,0 0 0 0 0,-1 0 0 0 0,1 0 0 0 0,0 0 0 0 0,-1 0 0 0 0,1 0 0 0 0,0 0 0 0 0,0 0 0 0 0,0 0 0 0 0,0 0 0 0 0,0 1 0 0 0,0 0 0 0 0,0 1 0 0 0,-1-1 0 0 0,1 0 0 0 0,-1 1 0 0 0,1-1 0 0 0,-1 0 0 0 0,0 0 0 0 0,0 1 0 0 0,-4 5 0 0 0,4-7 0 0 0,0 0 0 0 0,0 1 0 0 0,0-1 0 0 0,1 1 0 0 0,-1-1 0 0 0,0 1 0 0 0,1-1 0 0 0,-1 1 0 0 0,1 0 0 0 0,0-1 0 0 0,-1 1 0 0 0,1 0 0 0 0,0-1 0 0 0,0 1 0 0 0,0 5 0 0 0,-1-6 0 0 0,1 1 0 0 0,0 0 0 0 0,0-1 0 0 0,0 1 0 0 0,0 0 0 0 0,0-1 0 0 0,1 1 0 0 0,-1 0 0 0 0,0-1 0 0 0,1 1 0 0 0,-1-1 0 0 0,2 2 0 0 0,8 2 0 0 0,-5 9 0 0 0,8 1 0 0 0,6 1 0 0 0,4-3 12 0 0,-1-10-83 0 0,-7-1-184 0 0,4 5 3 0 0,-9-3 104 0 0,9-1-218 0 0</inkml:trace>
  <inkml:trace contextRef="#ctx0" brushRef="#br0" timeOffset="446.64">522 64 8720 0 0,'0'0'197'0'0,"0"0"24"0"0,0 2 19 0 0,-2 6-103 0 0,-3-5-52 0 0,-2 2-53 0 0,2 8-32 0 0,-2-3 16 0 0,1-4 45 0 0,4-4-10 0 0,1-1-1 0 0,0 1 1 0 0,-1 0-1 0 0,1-1 1 0 0,0 1-1 0 0,0 0 1 0 0,0 0 0 0 0,0 0-1 0 0,0 0 1 0 0,0 1-51 0 0,-1 7 291 0 0,1-5-80 0 0,1 1 46 0 0,0 0 56 0 0,0 1 65 0 0,0 1 213 0 0,3-5-305 0 0,7 11 9 0 0,-7-2-52 0 0,-3-12-239 0 0,0 0 1 0 0,0 0-1 0 0,0 0 1 0 0,0 1-1 0 0,0-1 1 0 0,0 0-1 0 0,0 0 1 0 0,0 0-1 0 0,0 0 1 0 0,0 0-1 0 0,0 0 0 0 0,0 0 1 0 0,0 0-1 0 0,0 0 1 0 0,0 0-1 0 0,0 1 1 0 0,0-1-1 0 0,0 0 1 0 0,0 0-1 0 0,0 0 1 0 0,0 0-1 0 0,0 0 1 0 0,0 0-1 0 0,0 0 1 0 0,0 0-1 0 0,0 0 1 0 0,0 0-1 0 0,0 0 1 0 0,0 0-1 0 0,0 1 1 0 0,0-1-1 0 0,1 0 1 0 0,-1 0-1 0 0,0 0 1 0 0,0 0-1 0 0,0 0 1 0 0,0 0-1 0 0,0 0 1 0 0,0 0-1 0 0,0 0 1 0 0,0 0-1 0 0,0 0 1 0 0,0 0-1 0 0,0 0 1 0 0,1 0-1 0 0,-1 0 1 0 0,0 0-1 0 0,0 0 1 0 0,0 0-1 0 0,0 0 1 0 0,0 0-1 0 0,0 0 1 0 0,0 0-1 0 0,0 0 1 0 0,0 0-1 0 0,0 0 1 0 0,1 0-5 0 0,4 0 151 0 0,15 0 376 0 0,-11 0-328 0 0,-4-1-102 0 0,-2-1-55 0 0,3-9 193 0 0,-5 10-219 0 0,-1 0-1 0 0,0 0 0 0 0,1 0 1 0 0,-1 0-1 0 0,1 0 0 0 0,0 0 1 0 0,-1 0-1 0 0,1 0 1 0 0,0 0-1 0 0,-1 0 0 0 0,1 1 1 0 0,0-1-1 0 0,0 0 0 0 0,0 0 1 0 0,0 1-1 0 0,0-1-15 0 0,1 0 28 0 0,0 0 1 0 0,1 0-1 0 0,-1 1 0 0 0,0-1 1 0 0,0 1-1 0 0,1-1 0 0 0,-1 1 1 0 0,1 0-29 0 0,-2 0 9 0 0,0 0 1 0 0,0 0-1 0 0,0 0 0 0 0,0 0 1 0 0,0 0-1 0 0,0 0 0 0 0,0-1 1 0 0,0 1-1 0 0,0 0 1 0 0,0-1-1 0 0,0 1 0 0 0,0-1 1 0 0,0 1-1 0 0,0-1 0 0 0,0 1 1 0 0,0-1-1 0 0,-1 1 1 0 0,1-1-1 0 0,0 0 0 0 0,0 0 1 0 0,-1 1-1 0 0,1-1 0 0 0,0 0 1 0 0,-1 0-1 0 0,1 0 1 0 0,0-1-10 0 0,4-13 120 0 0,8-1-96 0 0,-11 14-25 0 0,0 0 1 0 0,0-1-1 0 0,0 1 1 0 0,0 0-1 0 0,0-1 1 0 0,-1 1 0 0 0,1-1-1 0 0,-1 0 1 0 0,0 1-1 0 0,1-3 1 0 0,13-29 58 0 0,-1 18-47 0 0,-1 6-23 0 0,-10 14-23 0 0,-1 2 6 0 0,3 2-14 0 0,-4-7 39 0 0,0 1-1 0 0,0-1 0 0 0,-1 1 1 0 0,1-1-1 0 0,0 1 0 0 0,0-1 1 0 0,-1 1-1 0 0,1-1 0 0 0,-1 1 0 0 0,0 0 1 0 0,1-1-1 0 0,-1 1 0 0 0,0 0 1 0 0,0 0 4 0 0,0 22-77 0 0,0 30 74 0 0,0-50 3 0 0,0-1 0 0 0,-1 0 0 0 0,1 0 0 0 0,-1 1 0 0 0,0-1 0 0 0,0 0 0 0 0,0 0 0 0 0,0 0 0 0 0,0 0 0 0 0,-5 13 0 0 0,4-5 0 0 0,1 0 0 0 0,0 0 0 0 0,1 0 0 0 0,1 6 0 0 0,-1-2 0 0 0,0 53 0 0 0,-3-48 8 0 0,-1-8 30 0 0,-2 4 52 0 0,1 10 79 0 0,-8 0 106 0 0,0 1 18 0 0,10-16-206 0 0,3-10-75 0 0,0 0 0 0 0,0 0-1 0 0,-1 0 1 0 0,1 0 0 0 0,0 0 0 0 0,0 0 0 0 0,-1-1 0 0 0,1 1 0 0 0,-1 0-1 0 0,1 0 1 0 0,-1 0 0 0 0,1 0 0 0 0,-1 0-12 0 0,-10 6 173 0 0,-5 6 21 0 0,3 3-53 0 0,11-11-108 0 0,2-4-25 0 0,-1-1 0 0 0,1 1-1 0 0,0 0 1 0 0,0-1 0 0 0,-1 1 0 0 0,1-1-1 0 0,-1 1 1 0 0,1 0 0 0 0,0-1 0 0 0,-1 1-1 0 0,1-1 1 0 0,-1 1 0 0 0,1-1 0 0 0,-1 0-1 0 0,0 1 1 0 0,1-1 0 0 0,-1 1 0 0 0,1-1-1 0 0,-1 0 1 0 0,0 1 0 0 0,1-1-1 0 0,-1 0-7 0 0,-4 2 30 0 0,-5 4 38 0 0,-3 2 4 0 0,-11 5 34 0 0,8-10-33 0 0,15-3-72 0 0,0 0 0 0 0,0 0 1 0 0,0 0-1 0 0,0 0 0 0 0,0 0 0 0 0,0 0 1 0 0,0-1-1 0 0,1 1 0 0 0,-1 0 0 0 0,0-1 1 0 0,0 1-1 0 0,0 0 0 0 0,0-1 0 0 0,1 1-1 0 0,-2-4 0 0 0,1 1 4 0 0,-15-6-82 0 0,10 5-43 0 0,-1-3-137 0 0,6 6 50 0 0,0 0 40 0 0,0-2-70 0 0,0 1 132 0 0,2-4-226 0 0,-1 5 190 0 0,0 0-55 0 0,0 1-10 0 0,0-1-53 0 0,0 0-36 0 0,0 0-389 0 0,0 1 100 0 0,0-1-47 0 0,0-1-738 0 0,0-2-575 0 0,0-5-1094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48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0 5064 0 0,'0'0'108'0'0,"0"3"17"0"0,0-2-110 0 0,-1 7 130 0 0,-9 2-25 0 0,2-3-105 0 0,3-4-10 0 0,0 0 32 0 0,0 3 101 0 0,5-5-127 0 0,0-1 1 0 0,0 1-1 0 0,-1-1 0 0 0,1 0 0 0 0,0 1 1 0 0,0-1-1 0 0,0 0 0 0 0,-1 1 0 0 0,1-1 1 0 0,0 0-1 0 0,-1 1 0 0 0,1-1 0 0 0,0 0 1 0 0,-1 0-1 0 0,1 1 0 0 0,0-1 0 0 0,-1 0 1 0 0,1 0-1 0 0,-1 0 0 0 0,1 0 1 0 0,0 1-1 0 0,-1-1 0 0 0,1 0 0 0 0,-1 0 1 0 0,1 0-1 0 0,0 0 0 0 0,-1 0 0 0 0,1 0 1 0 0,-1 0-1 0 0,1 0 0 0 0,-1 0-11 0 0,-1 0 279 0 0,-1 2 14 0 0,-8 9 58 0 0,9-9 29 0 0,2-2 4 0 0,0 0 0 0 0,0 3 0 0 0,0-2-359 0 0,0-1 0 0 0,0 1 0 0 0,0 0 1 0 0,-1-1-1 0 0,1 1 0 0 0,0 0 0 0 0,0-1 0 0 0,0 1 0 0 0,-1 0 1 0 0,1-1-1 0 0,0 1 0 0 0,-1-1 0 0 0,1 1 0 0 0,0-1 1 0 0,-1 1-1 0 0,1-1 0 0 0,-1 1 0 0 0,1-1 0 0 0,-1 1 1 0 0,1-1-1 0 0,-1 0 0 0 0,1 1 0 0 0,-1-1-25 0 0,-5 7 335 0 0,4-1-140 0 0,2-4-111 0 0,0-1-7 0 0,-3 2 3 0 0,-7 10-14 0 0,7 3-13 0 0,3-14-52 0 0,-1 1 0 0 0,1-1-1 0 0,-1 0 1 0 0,0 1 0 0 0,0-1 0 0 0,0 0-1 0 0,0 1 1 0 0,0-1 0 0 0,0 0-1 0 0,-1 0 1 0 0,1 0 0 0 0,-1 0 0 0 0,1 0-1 0 0,-1 0 1 0 0,0 0 0 0 0,0-1 0 0 0,0 1-1 0 0,-1 0 0 0 0,-12 15 40 0 0,14-16-30 0 0,0 1-1 0 0,0-1 0 0 0,1 1 0 0 0,-1-1 0 0 0,0 1 0 0 0,1-1 0 0 0,-1 1 0 0 0,1-1 0 0 0,0 1 0 0 0,-1-1 0 0 0,1 1 0 0 0,0 0 0 0 0,0-1-9 0 0,0 7 44 0 0,0-6-29 0 0,0 0 0 0 0,1 0 0 0 0,-1 0 0 0 0,-1 0 0 0 0,1 1 0 0 0,0-1 0 0 0,-1 0 0 0 0,1 0 0 0 0,-1 0 0 0 0,0 1-15 0 0,-1 0 24 0 0,1 1-1 0 0,-1-1 0 0 0,0 1 0 0 0,1-1 0 0 0,0 1 1 0 0,0 0-1 0 0,0 0 0 0 0,0-1 0 0 0,1 5-23 0 0,-1 18 141 0 0,1-12-74 0 0,1 25 88 0 0,-5-19-89 0 0,-1-4-12 0 0,3-13-41 0 0,1 0 0 0 0,0 0 0 0 0,0 1 0 0 0,0-1 0 0 0,1 1-1 0 0,-1-1 1 0 0,1 1 0 0 0,-1-1 0 0 0,1 1-13 0 0,0 91 454 0 0,3-74-353 0 0,2-3-46 0 0,-3-12-43 0 0,0-1 0 0 0,-1 0-1 0 0,0 1 1 0 0,0-1 0 0 0,0 1-1 0 0,-1 1-11 0 0,2 42 55 0 0,-1-43-31 0 0,0 0 0 0 0,0 0 0 0 0,1-1 0 0 0,0 1 0 0 0,0 0 0 0 0,3 5-24 0 0,1 2 54 0 0,16 47 263 0 0,-21-57-305 0 0,4 12 85 0 0,-4-11-72 0 0,0 1 1 0 0,1-1-1 0 0,-1 0 1 0 0,1 0-1 0 0,0 0 0 0 0,1 0 1 0 0,0 2-26 0 0,11 10 109 0 0,-4-4-6 0 0,-2 2 51 0 0,-6-10-81 0 0,0 0 0 0 0,0 0-1 0 0,1-1 1 0 0,0 1 0 0 0,3 3-73 0 0,5 1 131 0 0,-1-3 14 0 0,0-1-83 0 0,4 2-74 0 0,-10-4-12 0 0,0-1-1 0 0,-1 2 1 0 0,1-1 0 0 0,0 0-1 0 0,-1 1 1 0 0,0-1 0 0 0,1 2 24 0 0,16 11-81 0 0,2-4 76 0 0,-16-8 12 0 0,7 2 36 0 0,-9 2-38 0 0,0-2-45 0 0,6-3-44 0 0,3-2-85 0 0,-10 0-20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21.7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0 253 7512 0 0,'0'3'166'0'0,"0"-3"-157"0"0,0 1-1 0 0,0-1 0 0 0,0 0 1 0 0,0 1-1 0 0,0-1 0 0 0,0 1 0 0 0,0-1 1 0 0,0 1-1 0 0,1-1 0 0 0,-1 0 1 0 0,0 1-1 0 0,0-1 0 0 0,0 1 0 0 0,0-1 1 0 0,0 0-1 0 0,1 1 0 0 0,-1-1 1 0 0,0 0-1 0 0,0 1 0 0 0,1-1 0 0 0,-1 0 1 0 0,0 1-1 0 0,1-1 0 0 0,-1 0 1 0 0,0 0-1 0 0,1 1 0 0 0,-1-1 0 0 0,0 0 1 0 0,1 0-1 0 0,-1 1 0 0 0,1-1-8 0 0,6 5 146 0 0,-2 5 33 0 0,6-3-141 0 0,-10-7-38 0 0,0 0 0 0 0,0 1-1 0 0,0-1 1 0 0,0 1 0 0 0,0-1 0 0 0,0 1 0 0 0,0 0 0 0 0,0-1 0 0 0,0 1 0 0 0,0 0-1 0 0,-1 0 1 0 0,1-1 0 0 0,0 1 0 0 0,0 0 0 0 0,-1 0 0 0 0,1 0 0 0 0,1 4 106 0 0,0 0 0 0 0,1-1 0 0 0,0 0 0 0 0,-1 1 0 0 0,1-1 0 0 0,1 0 0 0 0,0 0-106 0 0,5 9 523 0 0,-5-3-64 0 0,2 1 27 0 0,2-1-94 0 0,-6-8-311 0 0,0 0 0 0 0,-1 0 1 0 0,1-1-1 0 0,-1 1 0 0 0,1 0 0 0 0,-1 0 0 0 0,1 2-81 0 0,1 11 444 0 0,-2-6-180 0 0,2-1-41 0 0,7 3 135 0 0,-8-9-310 0 0,-1-1 1 0 0,1 1-1 0 0,-1 0 0 0 0,1 0 0 0 0,-1 0 0 0 0,0 0 0 0 0,0 0 1 0 0,1 0-1 0 0,-1 0 0 0 0,0 1-48 0 0,0 2 104 0 0,1 1-52 0 0,-2-2-5 0 0,0 1 77 0 0,-1 1 52 0 0,1 2 92 0 0,0-5-248 0 0,0 3 90 0 0,0 1 87 0 0,0 12 343 0 0,0-15-393 0 0,0-1 159 0 0,0 0-16 0 0,0 7-54 0 0,0-7-20 0 0,0-3-6 0 0,0 0-21 0 0,0 0-80 0 0,0-3-40 0 0,0 3-66 0 0,1-1 0 0 0,-1 1 0 0 0,0 0-1 0 0,0-1 1 0 0,0 1 0 0 0,0-1-1 0 0,-1 1 1 0 0,1-1 0 0 0,0 1-1 0 0,0 0 1 0 0,0-1 0 0 0,0 1-1 0 0,0-1 1 0 0,0 1 0 0 0,-1 0 0 0 0,1-1-1 0 0,0 1 1 0 0,0 0 0 0 0,-1-1-1 0 0,1 1 1 0 0,0 0 0 0 0,0-1-1 0 0,-1 1 1 0 0,1 0 0 0 0,0 0-1 0 0,-1-1 1 0 0,1 1 0 0 0,-1 0 0 0 0,1 0-1 0 0,0-1 1 0 0,-1 1-3 0 0,-6-5 44 0 0,7 5-39 0 0,-1-1 0 0 0,1 0 0 0 0,0 0 0 0 0,-1 1 0 0 0,1-1 0 0 0,0 0 0 0 0,0 0 0 0 0,0 0 0 0 0,0 0 0 0 0,-1 1 0 0 0,1-1 0 0 0,0 0 0 0 0,0 0 0 0 0,1-1-5 0 0,-1-13 89 0 0,0-1-39 0 0,0-16-35 0 0,0 30-12 0 0,0 1 0 0 0,0-1-1 0 0,0 0 1 0 0,1 0-1 0 0,-1 1 1 0 0,1-1-1 0 0,-1 0 1 0 0,1 0 0 0 0,0 1-1 0 0,0-1 1 0 0,-1 1-1 0 0,1-1 1 0 0,1 1-3 0 0,-1-1 1 0 0,0 1 0 0 0,-1-1 0 0 0,1 0 0 0 0,0 1 0 0 0,0-1 1 0 0,-1 0-1 0 0,1 1 0 0 0,-1-1 0 0 0,1 0 0 0 0,-1 0 0 0 0,0 1 0 0 0,0-1 0 0 0,0 0-1 0 0,1-1-12 0 0,-1 1 0 0 0,1-1-1 0 0,-1 1 1 0 0,1 0 0 0 0,0-1-1 0 0,0 1 1 0 0,0 0 0 0 0,0-1-1 0 0,0 1 1 0 0,1 0 0 0 0,-1 0 0 0 0,1 0-1 0 0,-1 0 1 0 0,2 0 12 0 0,28-29-196 0 0,-18 20 45 0 0,-4 3-29 0 0,-1 1 67 0 0,2 1 36 0 0,5-1 14 0 0,-7 3 16 0 0,-4 2 23 0 0,2 1-1 0 0,1 1-12 0 0,7 0-35 0 0,-4 1 32 0 0,-9-1 37 0 0,0 1 0 0 0,1-1 1 0 0,-1 1-1 0 0,0-1 0 0 0,0 1 0 0 0,0-1 1 0 0,1 1-1 0 0,-1 0 0 0 0,0 0 1 0 0,0-1-1 0 0,0 1 0 0 0,0 0 1 0 0,0 1 2 0 0,7 5-40 0 0,-7-6 35 0 0,4 5 0 0 0,22 21 18 0 0,-17-11 29 0 0,-5-5-38 0 0,37 68-68 0 0,-41-75 64 0 0,0 1 0 0 0,0-1 0 0 0,0 0 0 0 0,-1 1 0 0 0,1-1 0 0 0,-1 0 0 0 0,0 1 0 0 0,-1-1 0 0 0,0 4 0 0 0,1 8 0 0 0,0 13 10 0 0,0-26 46 0 0,0-3-20 0 0,0 0-40 0 0,0 0-54 0 0,0 0-44 0 0,0 0-159 0 0,0 0 130 0 0,0 0-45 0 0,0 0-68 0 0,0 0 78 0 0,0 0-34 0 0,0 0-37 0 0,0 0-35 0 0,0 0-364 0 0,0 0 90 0 0,0 0-47 0 0,0 0-697 0 0,0 0-544 0 0,0 0-1038 0 0</inkml:trace>
  <inkml:trace contextRef="#ctx0" brushRef="#br0" timeOffset="245.63">616 1 7072 0 0,'0'0'202'0'0,"0"2"1"0"0,1 5-166 0 0,4-3-31 0 0,2 1-6 0 0,3 13 2 0 0,-7-11 27 0 0,0 0 42 0 0,0 5 135 0 0,-1-4-17 0 0,1 0 43 0 0,1 1 41 0 0,2 1 38 0 0,-1-3-139 0 0,2 4 157 0 0,1 2 65 0 0,0 2 88 0 0,-2 2 110 0 0,-2-9-385 0 0,0 0 1 0 0,0 0-1 0 0,1 0 0 0 0,0 0 0 0 0,1 1-207 0 0,14 20 635 0 0,-5 4 58 0 0,-4-15-414 0 0,1 2 46 0 0,-11-18-280 0 0,0 1-1 0 0,0-1 1 0 0,0 0-1 0 0,0 1 0 0 0,-1-1 1 0 0,1 0-1 0 0,-1 1 1 0 0,0-1-1 0 0,0 2-44 0 0,1 5 58 0 0,1 1 34 0 0,11 21 301 0 0,-7-18-251 0 0,1 0-59 0 0,-3 1-29 0 0,-5 8-36 0 0,1-13-4 0 0,0-5-65 0 0,0-1 125 0 0,0-1-10 0 0,0-1-50 0 0,0 1-34 0 0,0 0-40 0 0,0 1-28 0 0,0 1-40 0 0,0 1-47 0 0,0 0-53 0 0,0-4 5 0 0,0-1-37 0 0,0 1-360 0 0,0 0 82 0 0,0-1-50 0 0,0 0-697 0 0,0 0-548 0 0,0 0-1038 0 0</inkml:trace>
  <inkml:trace contextRef="#ctx0" brushRef="#br0" timeOffset="583.98">521 332 9960 0 0,'0'0'222'0'0,"3"0"30"0"0,-3 0-240 0 0,1 0-1 0 0,-1 0 1 0 0,0 0-1 0 0,1 0 1 0 0,-1 0-1 0 0,1 0 1 0 0,-1 0-1 0 0,0 0 1 0 0,1 0-1 0 0,-1 0 1 0 0,1 0-1 0 0,-1 0 1 0 0,1-1-1 0 0,-1 1 1 0 0,0 0 0 0 0,1 0-1 0 0,-1 0 1 0 0,0-1-1 0 0,1 1 1 0 0,-1 0-1 0 0,0-1 1 0 0,1 1-1 0 0,-1 0 1 0 0,0 0-1 0 0,0-1 1 0 0,1 1-1 0 0,-1-1 1 0 0,0 1-1 0 0,0 0 1 0 0,0-1-1 0 0,1 1-11 0 0,3-7 163 0 0,4 2-85 0 0,9-4-54 0 0,-13 7-24 0 0,19-7 31 0 0,-2 2 70 0 0,-4 2 47 0 0,4-5 164 0 0,5 4 9 0 0,-11 1-110 0 0,-2 0-72 0 0,9 2-25 0 0,-14 3-73 0 0,1-1 0 0 0,-1 0 1 0 0,0-1-1 0 0,8-2-41 0 0,-9 2 30 0 0,1 0 1 0 0,-1 1-1 0 0,0 0 1 0 0,7-1-31 0 0,-2 2 99 0 0,0 0-88 0 0,-4 0-79 0 0,-1-1-78 0 0,1 1-94 0 0,-1 0-109 0 0,-3 1 128 0 0,-1-1-33 0 0,0 0-36 0 0,1 0-36 0 0,-1 1-40 0 0,0-1-41 0 0,-1 1-44 0 0,1 0-44 0 0,5 3-1047 0 0,2 5-877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19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48 9488 0 0,'0'0'276'0'0,"0"0"2"0"0,0 0-126 0 0,0 0-57 0 0,3 0 94 0 0,8 2 103 0 0,-10-2-265 0 0,0 1 1 0 0,0-1-1 0 0,0 1 1 0 0,0 0-1 0 0,0-1 0 0 0,0 1 1 0 0,0 0-1 0 0,0 0 1 0 0,0-1-1 0 0,-1 1 0 0 0,1 0 1 0 0,0 0-1 0 0,0 0 0 0 0,-1 0 1 0 0,1 0-1 0 0,-1 0 1 0 0,1 0-1 0 0,-1 0 0 0 0,1 0 1 0 0,-1 1-28 0 0,2 10 258 0 0,0 0 19 0 0,4 4 22 0 0,0-5-86 0 0,-2 0-26 0 0,1-1-58 0 0,2 8 80 0 0,-6 1 17 0 0,-1-7-123 0 0,0-4-16 0 0,0 0 0 0 0,0 0 1 0 0,1 0-1 0 0,1 8-87 0 0,2-1 102 0 0,3 20 167 0 0,-5-20-129 0 0,-2 2 53 0 0,0 33 203 0 0,0 49 310 0 0,0-31-318 0 0,0-13-147 0 0,0-1-98 0 0,0-52-128 0 0,0-1-40 0 0,0-1-54 0 0,0 0-110 0 0,0 0-195 0 0,0 0-28 0 0,0 0-4 0 0</inkml:trace>
  <inkml:trace contextRef="#ctx0" brushRef="#br0" timeOffset="551.09">0 411 8720 0 0,'0'0'197'0'0,"0"0"24"0"0,0 0 19 0 0,3 0-29 0 0,18 0-51 0 0,2 0 127 0 0,-16 0-149 0 0,2 0 56 0 0,0-1-10 0 0,-2 0-44 0 0,0-1-17 0 0,1-2 1 0 0,9-2 66 0 0,-9 5-94 0 0,2 0 35 0 0,-3 1-72 0 0,0-1 0 0 0,0 0 1 0 0,0-1-1 0 0,0 0 1 0 0,2 0-60 0 0,8-3 99 0 0,14 0 89 0 0,-14 0-100 0 0,-11 3-48 0 0,1 0 1 0 0,-1 1 0 0 0,1-1-1 0 0,0 2 1 0 0,-1-1 0 0 0,1 1-41 0 0,1-1 48 0 0,0 0 1 0 0,0 0-1 0 0,-1 0 1 0 0,1-1-1 0 0,1 0-48 0 0,13-4 133 0 0,3 4 38 0 0,-10 1-57 0 0,-9 1-53 0 0,1 0-1 0 0,-1 0 1 0 0,1 0-1 0 0,-1 1 1 0 0,0 0 0 0 0,1 0-61 0 0,14 10 226 0 0,0-6-97 0 0,-17-4-103 0 0,1 0 0 0 0,0 0-1 0 0,-1 1 1 0 0,1-1 0 0 0,-1 1 0 0 0,0 0 0 0 0,2 1-26 0 0,-3-1 14 0 0,1 1 21 0 0,0-1 0 0 0,-1 1 0 0 0,1-1 0 0 0,0 0 0 0 0,0-1 0 0 0,1 1 1 0 0,1 0-36 0 0,-1 0 9 0 0,0 1 1 0 0,-1 0-1 0 0,1 0 1 0 0,-1 1-1 0 0,0-1 1 0 0,0 1 0 0 0,0 0-1 0 0,0 0 1 0 0,-1 0-1 0 0,1 0 1 0 0,1 4-10 0 0,20 22 68 0 0,-23-28-54 0 0,-1 0 0 0 0,1-1-1 0 0,-1 1 1 0 0,1 0 0 0 0,-1 0 0 0 0,0 0 0 0 0,0 1 0 0 0,0-1-1 0 0,0 0 1 0 0,-1 0 0 0 0,1 0 0 0 0,0 1 0 0 0,-1-1-1 0 0,0 1-13 0 0,4 10 62 0 0,-1-6 25 0 0,0 0 0 0 0,0 0 0 0 0,5 6-87 0 0,1 3 147 0 0,-1-1 9 0 0,0 1-8 0 0,-7-14-337 0 0,-1 0 86 0 0,1 0 73 0 0,-1 0 60 0 0,1 0 46 0 0,-1 0 34 0 0,1 5 351 0 0,-1-4-288 0 0,-1 0-60 0 0,1 0-97 0 0,0-1-67 0 0,0 0-53 0 0,0 0-61 0 0,0 0-67 0 0,0-1-33 0 0,0 1-60 0 0,0-1-68 0 0,0 1-71 0 0,-1-1-76 0 0,1 1-81 0 0,0-1-85 0 0,0 1-91 0 0,0-2-1082 0 0,0 0-1068 0 0</inkml:trace>
  <inkml:trace contextRef="#ctx0" brushRef="#br0" timeOffset="876.87">852 332 9504 0 0,'0'0'216'0'0,"0"3"32"0"0,1 0-194 0 0,-1 0 1 0 0,1 0 0 0 0,0 0 0 0 0,0 0 0 0 0,0 0-1 0 0,1 0 1 0 0,0 1-55 0 0,4 9 115 0 0,-2-7-93 0 0,5 10 32 0 0,0 1 98 0 0,-1 0 104 0 0,-3 10 235 0 0,-1-17-231 0 0,9 14 449 0 0,-8-16-498 0 0,-1 0-87 0 0,1 2 60 0 0,-4-8-146 0 0,0 1 0 0 0,0-1 0 0 0,0 0 0 0 0,1 0 1 0 0,-1 0-1 0 0,1 0 0 0 0,-1 0 0 0 0,1 0 0 0 0,0 0-38 0 0,-1-1 20 0 0,0 0 1 0 0,1 0 0 0 0,-1 1-1 0 0,0-1 1 0 0,0 0 0 0 0,0 1-1 0 0,0-1 1 0 0,0 1 0 0 0,0-1-1 0 0,0 1 1 0 0,-1-1 0 0 0,1 1-1 0 0,0-1 1 0 0,-1 1 0 0 0,1 0-1 0 0,-1-1 1 0 0,0 1 0 0 0,0 0-1 0 0,1 0 1 0 0,-1 0-21 0 0,0-1 15 0 0,0 1-1 0 0,0-1 1 0 0,0 1 0 0 0,0-1-1 0 0,1 1 1 0 0,-1-1 0 0 0,1 1-1 0 0,-1-1 1 0 0,1 1 0 0 0,0-1-1 0 0,0 0 1 0 0,-1 1 0 0 0,1-1-1 0 0,0 0 1 0 0,0 0 0 0 0,0 1-1 0 0,0-1 1 0 0,0 0 0 0 0,1 0-1 0 0,-1 0 1 0 0,1 0-15 0 0,6 7 176 0 0,-1 2 109 0 0,-8-18-421 0 0,1-7 51 0 0,1 6 26 0 0,-1 2 24 0 0,0 5 30 0 0,0 0 0 0 0,-1 0-1 0 0,1 0 1 0 0,1 0 0 0 0,-1-1-1 0 0,0 1 1 0 0,1 0 0 0 0,-1 0 0 0 0,1 0-1 0 0,0-1 6 0 0,4-5-33 0 0,-4 7 26 0 0,0-1 0 0 0,0 1 0 0 0,-1-1-1 0 0,1 1 1 0 0,0-1 0 0 0,-1 1 0 0 0,1-1 0 0 0,0 1 0 0 0,-1-1 0 0 0,0 0 0 0 0,1 1 0 0 0,-1-1-1 0 0,0 0 1 0 0,0 0 0 0 0,0 0 7 0 0,0-11-8 0 0,0-32-89 0 0,0 29 80 0 0,0 14 6 0 0,0 0 1 0 0,0 0 0 0 0,1 0 0 0 0,-1 0-1 0 0,0 0 1 0 0,1 0 0 0 0,0 0 0 0 0,-1 0-1 0 0,1 0 1 0 0,0 0 0 0 0,0 0-1 0 0,0 0 1 0 0,1-1 10 0 0,-1 2-10 0 0,0 0 0 0 0,-1 0 0 0 0,1 0-1 0 0,0-1 1 0 0,-1 1 0 0 0,1 0 0 0 0,-1-1-1 0 0,1 1 1 0 0,-1-1 0 0 0,0 1 0 0 0,0 0 0 0 0,1-2 10 0 0,1-3-88 0 0,9-7-4 0 0,-6 0-18 0 0,6 8-8 0 0,-6-6-2 0 0,5 6-28 0 0,-4-5-118 0 0,-3 7 108 0 0,6-2 6 0 0,-5 3 56 0 0,0 0-62 0 0,0 0-89 0 0,-1 1-4 0 0,-1 0-73 0 0,-1 0 44 0 0,1 1-40 0 0,1-1-424 0 0,1 0-288 0 0,1 1-672 0 0</inkml:trace>
  <inkml:trace contextRef="#ctx0" brushRef="#br0" timeOffset="1452.62">836 1 7800 0 0,'0'0'174'0'0,"0"0"29"0"0,0 0 13 0 0,-2 0-31 0 0,-11 0-147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29.3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332 222 5192 0 0,'0'0'151'0'0,"-3"0"-5"0"0,3 0-145 0 0,-1 0 1 0 0,1 0-1 0 0,-1 0 0 0 0,1 0 1 0 0,-1 0-1 0 0,1 0 0 0 0,-1 0 1 0 0,1 0-1 0 0,0 0 0 0 0,-1-1 0 0 0,1 1 1 0 0,-1 0-1 0 0,1 0 0 0 0,-1 0 1 0 0,1-1-1 0 0,0 1 0 0 0,-1 0 1 0 0,1-1-1 0 0,-1 1 0 0 0,1 0 0 0 0,0-1 1 0 0,-1 1-1 0 0,1 0 0 0 0,0-1 1 0 0,0 1-1 0 0,-1 0 0 0 0,1-1 0 0 0,0 1 1 0 0,0-1-1 0 0,-1 1-1 0 0,0-8 92 0 0,1 3 10 0 0,0 1 51 0 0,0-1 65 0 0,-3 0 410 0 0,-5-6-64 0 0,5 3-229 0 0,1-2 50 0 0,2 9-353 0 0,0 0-1 0 0,0 1 1 0 0,0-1-1 0 0,0 0 1 0 0,0 1-1 0 0,0-1 1 0 0,0 0-1 0 0,0 1 1 0 0,0-1-1 0 0,-1 0 1 0 0,1 1-1 0 0,0-1 1 0 0,0 1-1 0 0,-1-1 1 0 0,1 0-1 0 0,0 1 1 0 0,-1-1-1 0 0,1 1 1 0 0,-1-1-1 0 0,1 1 1 0 0,-1-1-1 0 0,1 1 1 0 0,-1-1-1 0 0,1 1 1 0 0,-1 0-1 0 0,0-1-31 0 0,1 1 30 0 0,-1-1-1 0 0,1 1 1 0 0,-1 0-1 0 0,1-1 1 0 0,-1 1-1 0 0,1-1 1 0 0,-1 1-1 0 0,1-1 1 0 0,-1 1-1 0 0,1-1 1 0 0,0 0-1 0 0,-1 1 1 0 0,1-1-1 0 0,0 1 1 0 0,-1-1-1 0 0,1 0 1 0 0,0 1 0 0 0,0-1-1 0 0,0 0 1 0 0,0 1-1 0 0,-1-1 1 0 0,1 0-1 0 0,0 1 1 0 0,0-1-1 0 0,0 0 1 0 0,1 0-30 0 0,-2-6 228 0 0,-1 1-38 0 0,-4-4 101 0 0,1 2-108 0 0,0-5 179 0 0,-5 7-8 0 0,3-5-30 0 0,7 10-304 0 0,-1 0-1 0 0,1 0 1 0 0,-1 0-1 0 0,1 0 1 0 0,-1 0-1 0 0,1 0 0 0 0,-1 0 1 0 0,0 0-1 0 0,1 0 1 0 0,-1 1-1 0 0,0-1 1 0 0,0 0-1 0 0,0 0 1 0 0,0 1-1 0 0,1-1 1 0 0,-2 0-20 0 0,-4-2 113 0 0,5 3-101 0 0,1 0-1 0 0,-1 0 1 0 0,1 0 0 0 0,-1-1-1 0 0,1 1 1 0 0,-1 0 0 0 0,1 0-1 0 0,0 0 1 0 0,-1-1-1 0 0,1 1 1 0 0,-1 0 0 0 0,1 0-1 0 0,0-1 1 0 0,-1 1 0 0 0,1 0-1 0 0,0-1 1 0 0,-1 1-1 0 0,1-1 1 0 0,0 1 0 0 0,0 0-1 0 0,-1-1 1 0 0,1 1 0 0 0,0-1-1 0 0,0 1 1 0 0,0-1-1 0 0,0 1 1 0 0,-1 0 0 0 0,1-1-1 0 0,0 1 1 0 0,0-1 0 0 0,0 1-1 0 0,0-1 1 0 0,0 1-1 0 0,0-1 1 0 0,0 1 0 0 0,0-1-12 0 0,-2-4 245 0 0,1 4-225 0 0,-1-1 0 0 0,1 1-1 0 0,-1 0 1 0 0,1 0 0 0 0,-1 0 0 0 0,1 0 0 0 0,-1 0 0 0 0,1 0-1 0 0,-1 1 1 0 0,0-1 0 0 0,0 1 0 0 0,1-1 0 0 0,-1 1-1 0 0,0-1 1 0 0,0 1-20 0 0,-4-3 122 0 0,5 2-104 0 0,0 0-6 0 0,0 0-1 0 0,0 0 1 0 0,0 0 0 0 0,0 0-1 0 0,-1 0 1 0 0,1 0 0 0 0,0 1 0 0 0,-1-1-1 0 0,0 0-11 0 0,-6-1 91 0 0,-1 1 79 0 0,7 1-160 0 0,-2 0 50 0 0,-10 0 150 0 0,7 3-148 0 0,2 7-7 0 0,-8-5-28 0 0,-3 9 49 0 0,0-1-12 0 0,12-11-59 0 0,3-2-3 0 0,0 1 0 0 0,1-1 0 0 0,-1 0 0 0 0,0 0 1 0 0,1 1-1 0 0,-1-1 0 0 0,1 1 0 0 0,-1-1 0 0 0,0 0 0 0 0,1 1 0 0 0,-1-1 1 0 0,1 1-1 0 0,-1-1 0 0 0,1 1 0 0 0,0 0 0 0 0,-1-1 0 0 0,1 1 1 0 0,0-1-1 0 0,-1 1 0 0 0,1 0 0 0 0,0-1 0 0 0,-1 1-2 0 0,-1 4 13 0 0,-8 14 8 0 0,4 7 22 0 0,-7 1 0 0 0,0-5-6 0 0,10-5-42 0 0,3-15 5 0 0,0 1 0 0 0,0-1 0 0 0,0 1 0 0 0,-1-1 0 0 0,1 1 0 0 0,-1-1 0 0 0,0 1 0 0 0,1-1 0 0 0,-1 1 0 0 0,0-1 0 0 0,-2 2 0 0 0,2-2 0 0 0,0 1 0 0 0,0-1 0 0 0,0 0 0 0 0,0 1 0 0 0,1-1 0 0 0,-1 1 0 0 0,0-1 0 0 0,1 1 0 0 0,0-1 0 0 0,0 1 0 0 0,0 2 0 0 0,0 94-5 0 0,0-59-50 0 0,0-37 53 0 0,0 1 1 0 0,0-1-1 0 0,0 0 1 0 0,1 0 0 0 0,0 0-1 0 0,-1 1 1 0 0,1-1 0 0 0,1 0-1 0 0,-1 0 1 0 0,1 2 1 0 0,3 5 2 0 0,16 59-2 0 0,-7-45 0 0 0,-2-4 0 0 0,-10-15 0 0 0,-1-4 0 0 0,-1 0 0 0 0,0-1 0 0 0,0 1 0 0 0,1 0 0 0 0,-1-1 0 0 0,0 1 0 0 0,1-1 0 0 0,-1 1 0 0 0,1 0 0 0 0,-1-1 0 0 0,1 1 0 0 0,-1-1 0 0 0,1 0 0 0 0,-1 1 0 0 0,1-1 0 0 0,-1 1 0 0 0,1-1 0 0 0,0 0 0 0 0,-1 1 0 0 0,1-1 0 0 0,0 0 0 0 0,0 0 0 0 0,3 3 0 0 0,44 23 0 0 0,-47-25 0 0 0,0-1 0 0 0,0 0 0 0 0,-1 0 0 0 0,1 0-1 0 0,0 1 1 0 0,0-1 0 0 0,0 0 0 0 0,0 0 0 0 0,0 0 0 0 0,0 0 0 0 0,0 0 0 0 0,0-1 0 0 0,0 1 0 0 0,0 0 0 0 0,0 0 0 0 0,0-1 0 0 0,0 1 0 0 0,0 0 0 0 0,-1-1 0 0 0,1 1 0 0 0,0-1 0 0 0,0 1 0 0 0,0-1 0 0 0,-1 0 0 0 0,1 1 0 0 0,0-1 0 0 0,0 0 0 0 0,5-3 19 0 0,5-1 39 0 0,-9 4-44 0 0,0 0 1 0 0,1 0-1 0 0,-1 0 1 0 0,0-1-1 0 0,0 1 1 0 0,0-1-1 0 0,0 1 1 0 0,0-1-1 0 0,0 0-14 0 0,22-20 170 0 0,-13 12-23 0 0,-1 0 0 0 0,0 0 0 0 0,-1-1 0 0 0,6-7-147 0 0,-8 6 54 0 0,-4 6-15 0 0,1 0 0 0 0,1 0 0 0 0,-1 1 0 0 0,4-5-39 0 0,-3 5 35 0 0,0-1 0 0 0,-1 0 0 0 0,0 1 0 0 0,3-6-35 0 0,0-1 39 0 0,1-3 67 0 0,0 0 0 0 0,-1-1 0 0 0,-1 0 0 0 0,4-16-106 0 0,-4 16 64 0 0,-2-10 100 0 0,-5 1-50 0 0,0 10-76 0 0,1-79 135 0 0,0 92-172 0 0,0 0 0 0 0,1 0 1 0 0,-1 0-1 0 0,0 1 0 0 0,1-1 0 0 0,-1 0 0 0 0,1 0 0 0 0,0 1 0 0 0,-1-1 0 0 0,1 1 0 0 0,0-1 1 0 0,0 0-1 0 0,0 1-1 0 0,0-1 0 0 0,0 1-1 0 0,0-1 1 0 0,0 1 0 0 0,0-1 0 0 0,-1 0 0 0 0,1 1 0 0 0,-1-1 0 0 0,1 0 0 0 0,-1 1 0 0 0,1-1 0 0 0,-1 0 0 0 0,0 0 0 0 0,0 0 0 0 0,0 1 0 0 0,0 3 0 0 0,-1 11 0 0 0,1-7 0 0 0,0 0 0 0 0,0-1 0 0 0,1 1 0 0 0,0-1 0 0 0,1 3 0 0 0,2 3-1 0 0,-2-8 1 0 0,-1 0 0 0 0,0 0 0 0 0,0 0 0 0 0,0 0 0 0 0,0 0 0 0 0,0 0 0 0 0,-1 0 0 0 0,0 1 0 0 0,1-1 0 0 0,-1 2 1 0 0,0 116-1 0 0,0 37 0 0 0,0-144 13 0 0,1-1 1 0 0,1 1 0 0 0,0-1 0 0 0,1 2-14 0 0,0-3 24 0 0,-1 0 0 0 0,-1 0 0 0 0,0 0 0 0 0,0 0-24 0 0,-2 11 36 0 0,1-8-2 0 0,0 0-1 0 0,1 0 0 0 0,1 9-33 0 0,4-1 41 0 0,-4-17-26 0 0,-1 0-1 0 0,1 1 1 0 0,-1-1-1 0 0,0 1 1 0 0,-1-1-1 0 0,0 1-14 0 0,0-7 0 0 0,0 9 23 0 0,0-1 0 0 0,1 0-1 0 0,1 7-22 0 0,8 9 84 0 0,-9-20-66 0 0,0 0 0 0 0,0 0-1 0 0,-1 1 1 0 0,0-1-1 0 0,0 3-17 0 0,0-2 18 0 0,0-1 0 0 0,0 0-1 0 0,1 1 1 0 0,-1-1-1 0 0,2 3-17 0 0,4 7 54 0 0,-5-13-51 0 0,0 0 1 0 0,0 1 0 0 0,-1-1 0 0 0,1 1-1 0 0,0-1 1 0 0,-1 1 0 0 0,1-1-1 0 0,-1 1 1 0 0,0-1 0 0 0,1 1-1 0 0,-1-1 1 0 0,0 1 0 0 0,0 0-4 0 0,0-1 5 0 0,0 1 0 0 0,0 0-1 0 0,0-1 1 0 0,1 1 0 0 0,-1-1 0 0 0,1 1 0 0 0,-1 0 0 0 0,1-1 0 0 0,0 1-1 0 0,-1-1 1 0 0,1 1 0 0 0,0-1 0 0 0,0 1 0 0 0,0-1-5 0 0,4 7 12 0 0,-2 5 53 0 0,-3-10 8 0 0,2-3-13 0 0,22-2-126 0 0,-24 2 64 0 0,1 0 0 0 0,-1 0-1 0 0,0 0 1 0 0,0 0 0 0 0,0 0 0 0 0,1 0-1 0 0,-1 0 1 0 0,0 0 0 0 0,0 0-1 0 0,0 0 1 0 0,1-1 0 0 0,-1 1-1 0 0,0 0 1 0 0,0 0 0 0 0,0 0-1 0 0,0 0 1 0 0,0 0 0 0 0,1-1-1 0 0,-1 1 1 0 0,0 0 0 0 0,0 0 0 0 0,0 0-1 0 0,0 0 1 0 0,0-1 0 0 0,0 1-1 0 0,0 0 1 0 0,0 0 0 0 0,0 0-1 0 0,0-1 1 0 0,0 1 0 0 0,0 0-1 0 0,0 0 3 0 0,4-7-64 0 0,1 3 5 0 0,1 1-45 0 0,2-1-110 0 0,-1-4-54 0 0,-5 4 26 0 0,0 0 81 0 0,3-7-156 0 0,-3 7 101 0 0,-1 1 15 0 0,0 0-75 0 0,0 0-90 0 0,0 1-109 0 0,0 0 192 0 0,0 1-34 0 0,-1-1-35 0 0,1 1-37 0 0,0-1-40 0 0,-1 0-41 0 0,1 1-45 0 0,0-1-45 0 0,3-4-1321 0 0,5-4-1055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29.5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10864 0 0,'0'0'317'0'0,"0"0"2"0"0,0 0-131 0 0,0 0-55 0 0,0 0 139 0 0,0 0 252 0 0,0 0 20 0 0,0 0-224 0 0,0 0-136 0 0,0 0-39 0 0,0 0 19 0 0,0 0 59 0 0,0 3-20 0 0,0 5-89 0 0,0 29 25 0 0,0-35-204 0 0,0 1 41 0 0,0 8 92 0 0,0-7-116 0 0,0-1-96 0 0,0-1-39 0 0,0 0-80 0 0,0 0-94 0 0,0 0-107 0 0,0-2 143 0 0,0 0-48 0 0,0 0-45 0 0,0 0-37 0 0,0 0-133 0 0,0 0-38 0 0,0 0-1374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29.7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8576 0 0,'0'0'197'0'0,"0"0"24"0"0,0 0 17 0 0,0 0 31 0 0,0 0 124 0 0,0 0 58 0 0,0 0 12 0 0,0 0-195 0 0,0 0-119 0 0,0 0-39 0 0,0 0 1 0 0,0 0 24 0 0,0 0-118 0 0,0 0-80 0 0,0 0-73 0 0,0 0-103 0 0,0 0-121 0 0,0 0-109 0 0,0 0 60 0 0,0 0-42 0 0,0 0-536 0 0,0 0-429 0 0,0 0-812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30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9728 0 0,'0'0'222'0'0,"0"0"30"0"0,0 0 18 0 0,1 0-117 0 0,1 0-80 0 0,5-2-32 0 0,-2-3-37 0 0,2-2 3 0 0,3 5 52 0 0,-8 2-18 0 0,-1 0-1 0 0,1 0 1 0 0,0-1 0 0 0,0 1 0 0 0,0 0-1 0 0,-1-1 1 0 0,1 0 0 0 0,0 1-1 0 0,-1-1 1 0 0,1 0 0 0 0,-1 0 0 0 0,1 0-1 0 0,0 0-40 0 0,10-5 344 0 0,-1 4-50 0 0,-4 3-100 0 0,6-1 86 0 0,-1-3-64 0 0,-4-2-99 0 0,4-2 81 0 0,2 6-35 0 0,-11 1-134 0 0,0 0 1 0 0,-1 0-1 0 0,1-1 1 0 0,0 1-1 0 0,0 0 1 0 0,0-1-1 0 0,1 0-29 0 0,6-10 92 0 0,4 9-78 0 0,17 2 55 0 0,-21 0-42 0 0,-4-3 47 0 0,-4 1-120 0 0,0 1 46 0 0,5-4 133 0 0,-3 4-108 0 0,0 0-82 0 0,-2 0-18 0 0,0 1-37 0 0,0-1-63 0 0,0 1-61 0 0,1 0-70 0 0,-1-1-76 0 0,0 1-84 0 0,1 0-92 0 0,-1 0-99 0 0,1 0-108 0 0,-1 0-892 0 0,-2 0-955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30.3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10136 0 0,'0'0'230'0'0,"0"0"30"0"0,0 0 19 0 0,0 0 34 0 0,0 0 115 0 0,0 0 55 0 0,3 2 12 0 0,7 9-30 0 0,-7-8-129 0 0,7-3-85 0 0,0 0-32 0 0,11 0 127 0 0,0 0-107 0 0,-1 0-88 0 0,-1 0-77 0 0,-1 0-45 0 0,65 0-115 0 0,-79-1-1 0 0,0 1 38 0 0,1-1 26 0 0,5-3 36 0 0,-8 3-53 0 0,1-1-49 0 0,-1 1-57 0 0,0-1-72 0 0,0 1-88 0 0,1 0-100 0 0,0 0-114 0 0,-2 1 212 0 0,1-1-34 0 0,0 1-35 0 0,-1 0-37 0 0,1 0-40 0 0,0 0-40 0 0,4 0-1246 0 0,4 0-988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30.7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379 143 7920 0 0,'0'-6'74'0'0,"-1"-12"373"0"0,0 15-390 0 0,0 1-42 0 0,-3 1 111 0 0,1-1-54 0 0,-6-13-47 0 0,9 14-27 0 0,-1 0 1 0 0,0 0 0 0 0,1 0-1 0 0,-1 0 1 0 0,0 0-1 0 0,0 1 1 0 0,0-1 0 0 0,1 0-1 0 0,-1 0 1 0 0,0 1-1 0 0,0-1 1 0 0,0 1-1 0 0,0-1 1 0 0,0 1 0 0 0,0-1-1 0 0,-1 1 2 0 0,-4-3 35 0 0,1-1 54 0 0,2 1 43 0 0,2 0 39 0 0,-1 0 80 0 0,1 2-219 0 0,1 1 0 0 0,-1 0 0 0 0,1-1 0 0 0,-1 1 1 0 0,1 0-1 0 0,-1-1 0 0 0,1 1 0 0 0,-1 0 0 0 0,0 0 0 0 0,1-1 1 0 0,-1 1-1 0 0,1 0 0 0 0,-1 0 0 0 0,0 0 0 0 0,1 0 1 0 0,-1 0-1 0 0,1 0 0 0 0,-1 0 0 0 0,0 0 0 0 0,1 0-32 0 0,-30 0 1383 0 0,24 0-1124 0 0,1 0-35 0 0,-1 0-27 0 0,1 0-69 0 0,1 0-83 0 0,2 0-94 0 0,1 0 63 0 0,1 0-1 0 0,0 0 1 0 0,-1 0 0 0 0,1 0-1 0 0,0 0 1 0 0,-1 0-1 0 0,1 0 1 0 0,0 0 0 0 0,0 0-1 0 0,-1 0 1 0 0,1 0 0 0 0,0 0-1 0 0,-1 0 1 0 0,1 0 0 0 0,0 1-1 0 0,-1-1 1 0 0,1 0-1 0 0,0 0 1 0 0,0 0 0 0 0,-1 0-1 0 0,1 1 1 0 0,0-1 0 0 0,0 0-1 0 0,-1 0 1 0 0,1 1 0 0 0,0-1-14 0 0,-18 11 409 0 0,3-5-182 0 0,1 0-73 0 0,3 0-66 0 0,4-1 47 0 0,0 1 0 0 0,0 0 0 0 0,1 0-1 0 0,-4 5-134 0 0,-3 2 207 0 0,1 0-22 0 0,0 6 3 0 0,0-1-4 0 0,1-5-4 0 0,-5 5 33 0 0,-2 8-8 0 0,4-4-8 0 0,6-5-70 0 0,-10 31 242 0 0,15-39-321 0 0,0 0 33 0 0,-4 14 81 0 0,5-17-123 0 0,0 0 0 0 0,1 1 1 0 0,0-1-1 0 0,0 1 0 0 0,0-1 0 0 0,1 2-39 0 0,2 11 122 0 0,5-1-26 0 0,-3-7-41 0 0,5 13 88 0 0,-7-18-116 0 0,1 0 1 0 0,1 1 0 0 0,-1-1 0 0 0,1 0 0 0 0,0 0-28 0 0,1 1 30 0 0,2 5 5 0 0,-3-6-9 0 0,0 0-1 0 0,0 0 1 0 0,0 0 0 0 0,2 2-26 0 0,-4-7 3 0 0,-1 1 1 0 0,1-1-1 0 0,0 1 1 0 0,0-1 0 0 0,0 1-1 0 0,-1-1 1 0 0,1 0 0 0 0,0 0-1 0 0,1 0 1 0 0,-1 0-4 0 0,25 4 53 0 0,-6 6-26 0 0,5-6 43 0 0,-18-1-33 0 0,5 0 28 0 0,45-15 157 0 0,-53 11-192 0 0,-1 0 0 0 0,1-1 0 0 0,0 0-1 0 0,-1 0 1 0 0,1 0 0 0 0,-1-1 0 0 0,1 1-1 0 0,-1-1 1 0 0,3-2-30 0 0,37-23 287 0 0,-7 4-43 0 0,-30 20-203 0 0,18-12 112 0 0,-10-1-10 0 0,-11 11-101 0 0,0-1-1 0 0,0 1 1 0 0,0 0-1 0 0,1 0 1 0 0,0 1-1 0 0,0 0 1 0 0,0-1-1 0 0,4-1-41 0 0,-5 4 39 0 0,1-2-1 0 0,-1 1 0 0 0,0 0 0 0 0,0-1 0 0 0,0 0 0 0 0,0 0 1 0 0,0 0-1 0 0,-1 0 0 0 0,0 0 0 0 0,0-1 0 0 0,2-4-38 0 0,0-17 124 0 0,1 14-75 0 0,-5 10-46 0 0,0 1 0 0 0,0-1 0 0 0,0 1 0 0 0,0-1 0 0 0,-1 1 1 0 0,1-1-1 0 0,-1 0 0 0 0,1 1 0 0 0,-1-1 0 0 0,0 0 0 0 0,0 1 0 0 0,0-1 0 0 0,0 0 0 0 0,0 0-3 0 0,1-20 59 0 0,-1-32 32 0 0,-1 50-81 0 0,1-1 1 0 0,-1 0 0 0 0,0 1-1 0 0,0-1 1 0 0,-1 0 0 0 0,0 1-1 0 0,1-1 1 0 0,-1 1 0 0 0,-1 0-1 0 0,1-1-10 0 0,-46-74 80 0 0,41 68-80 0 0,4 5 0 0 0,-1 0 0 0 0,0 0 0 0 0,-1 0 0 0 0,-3-3 0 0 0,3 3-11 0 0,0 0-1 0 0,0 0 0 0 0,1 0 0 0 0,-1-4 12 0 0,-12-14-95 0 0,15 21 77 0 0,0 1-1 0 0,0 0 1 0 0,0 0 0 0 0,0 0-1 0 0,-1 0 1 0 0,1 1-1 0 0,-1-1 1 0 0,-1-1 18 0 0,-31-14-534 0 0,21 10 250 0 0,0 0-70 0 0,9 5 102 0 0,0 1-51 0 0,-2 1-110 0 0,-1 0-264 0 0,4 0 226 0 0,1 0-759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32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9096 0 0,'0'0'200'0'0,"0"0"33"0"0,0 0 16 0 0,3 0-31 0 0,4 1-179 0 0,-3 4-33 0 0,1 2 34 0 0,8-2 165 0 0,0 6 37 0 0,-11-8-66 0 0,0-1-65 0 0,-1 1-39 0 0,-1 2-36 0 0,0-2-8 0 0,0-1 29 0 0,5 6 55 0 0,1 2 51 0 0,-3 7 42 0 0,-2-3-77 0 0,9 22 243 0 0,-3-10-168 0 0,3 5 15 0 0,-4 1-2 0 0,-2-16-108 0 0,-2-9-55 0 0,0-1-1 0 0,0 1 1 0 0,-1 0 0 0 0,0-1-1 0 0,0 1 1 0 0,-1 0-53 0 0,0-1 51 0 0,1-1 1 0 0,0 0-1 0 0,0 1 1 0 0,0-1-1 0 0,0 0 1 0 0,2 2-52 0 0,-2-2 52 0 0,1 1 1 0 0,-1-1-1 0 0,1 1 1 0 0,-2-1-1 0 0,1 1 1 0 0,0 1-53 0 0,-1 10 246 0 0,0 2-67 0 0,0 46 220 0 0,0-38-169 0 0,0-13-36 0 0,0 0 58 0 0,0-2 100 0 0,0-1 100 0 0,0-3 117 0 0,0-5-236 0 0,0-1 36 0 0,-3-7-273 0 0,1 2-79 0 0,1 1-1 0 0,-1 0 0 0 0,1 0 1 0 0,0-1-1 0 0,0 1 0 0 0,0-1 0 0 0,0 1 1 0 0,0-1-1 0 0,0 0 0 0 0,1 1 0 0 0,-1-1 1 0 0,1 0-1 0 0,0 1 0 0 0,0-1-16 0 0,-1-46 187 0 0,2 28-156 0 0,-2-8-4 0 0,0 15-2 0 0,1 0 1 0 0,0 1-1 0 0,1-1 0 0 0,2-13-25 0 0,3 12 9 0 0,-5 12-9 0 0,1 0 0 0 0,-1 0 1 0 0,0 0-1 0 0,0 0 0 0 0,-1 0 0 0 0,1-1 0 0 0,-1 1 0 0 0,1 0 0 0 0,-1-4 0 0 0,0 0 0 0 0,1 1 0 0 0,1-1 0 0 0,-1 0 0 0 0,1 0 0 0 0,0 1 0 0 0,1-1 0 0 0,-1 1 0 0 0,3-3 0 0 0,6-18 0 0 0,-9 20 0 0 0,2-1 0 0 0,-1 1 0 0 0,1 0 0 0 0,2-3 0 0 0,6-14 0 0 0,-9 10 0 0 0,1 6 0 0 0,14-11 0 0 0,-9 10 0 0 0,7-4 0 0 0,-3 8 0 0 0,-8-6 0 0 0,24-5 0 0 0,-13 14-13 0 0,0-1-34 0 0,-8-2 37 0 0,-7 4 10 0 0,1 0 0 0 0,-1 0 0 0 0,1 0 0 0 0,-1 1 0 0 0,1-1-1 0 0,-1 0 1 0 0,1 1 0 0 0,-1-1 0 0 0,1 1 0 0 0,0 0 0 0 0,-1-1 0 0 0,1 1 0 0 0,0 0-1 0 0,0 0 1 0 0,-1 0 1 0 0,1 0-1 0 0,0-1 0 0 0,0 1 0 0 0,-1 0 1 0 0,1-1-1 0 0,0 1 0 0 0,0-1 1 0 0,-1 0-1 0 0,1 1 0 0 0,-1-1 0 0 0,1 0 1 0 0,0 0-1 0 0,-1 0 0 0 0,1 0-3 0 0,-1 0-1 0 0,1 0 1 0 0,-1 0 0 0 0,1 0 0 0 0,0 1-1 0 0,-1-1 1 0 0,1 1 0 0 0,0-1 0 0 0,0 1-1 0 0,-1 0 1 0 0,1-1 0 0 0,0 1 0 0 0,0 0 3 0 0,2 0-107 0 0,4 0 32 0 0,5-1-18 0 0,-8 1 16 0 0,-1 0-48 0 0,-1 1-27 0 0,1-1-51 0 0,-1 1-61 0 0,0 1-70 0 0,-1-1-3 0 0,0 0-61 0 0,0 0-55 0 0,0 1-48 0 0,0-1-38 0 0,0 1-34 0 0,2 0-647 0 0,2 0-854 0 0,4-1-1177 0 0,-10-1 3250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33.2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11376 0 0,'0'0'256'0'0,"0"0"34"0"0,0 0 21 0 0,0 0-35 0 0,0 0-148 0 0,0 0 45 0 0,0 0 34 0 0,0 0 8 0 0,0 0-98 0 0,0 0-73 0 0,0 0-71 0 0,0 0-87 0 0,0 0-76 0 0,0 0-114 0 0,0 0-130 0 0,0 0-117 0 0,0 0 75 0 0,0 0-43 0 0,0 0-614 0 0,0 0-483 0 0,0 0-917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49.2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34 4928 0 0,'-2'0'141'0'0,"-14"-1"0"0"0,7-1-104 0 0,3-5-81 0 0,5 5 50 0 0,-1 0 52 0 0,-3 0 77 0 0,-4 2 103 0 0,6-1-121 0 0,-1 1 47 0 0,-6-5 499 0 0,6 2-426 0 0,0 1-98 0 0,2 1-116 0 0,0 0-40 0 0,0 0 3 0 0,0 0 46 0 0,-1 1 40 0 0,1-1 34 0 0,-5 0 227 0 0,-9 2 609 0 0,10-1-674 0 0,1 0-100 0 0,3 0-133 0 0,0 0-41 0 0,-14-1 312 0 0,-9 0 58 0 0,22 1-327 0 0,1 0-1 0 0,0 1 0 0 0,-1-1 1 0 0,1 0-1 0 0,0 1 1 0 0,0 0-1 0 0,-1-1 1 0 0,0 2-37 0 0,-5 2 92 0 0,6-3-72 0 0,1 0 0 0 0,0 0 1 0 0,-1 0-1 0 0,1 0 0 0 0,-1 0 0 0 0,1-1 1 0 0,-1 1-1 0 0,0-1 0 0 0,1 1 1 0 0,-1-1-1 0 0,1 0 0 0 0,-1 1 0 0 0,0-1 1 0 0,0 0-21 0 0,-5 0 72 0 0,5-1-51 0 0,0 1 0 0 0,0 0-1 0 0,0 0 1 0 0,-1 0 0 0 0,1 0 0 0 0,0 1-1 0 0,0-1 1 0 0,0 1 0 0 0,0-1 0 0 0,-1 1-21 0 0,-4 3 53 0 0,-23 12 179 0 0,22-7-168 0 0,6-4-41 0 0,1-4-18 0 0,1 0 1 0 0,0-1-1 0 0,0 1 0 0 0,-1-1 1 0 0,1 1-1 0 0,0 0 1 0 0,-1-1-1 0 0,1 1 0 0 0,-1-1 1 0 0,1 1-1 0 0,-1-1 0 0 0,1 1 1 0 0,-1-1-1 0 0,1 1 0 0 0,-1-1 1 0 0,1 0-1 0 0,-1 1 1 0 0,1-1-1 0 0,-1 0 0 0 0,0 1 1 0 0,1-1-1 0 0,-1 0-5 0 0,-4 3 22 0 0,0-1 6 0 0,2 2 13 0 0,-8 19-30 0 0,1-5-1 0 0,9-14-1 0 0,0 0-1 0 0,1 0 1 0 0,-1-1-1 0 0,1 1 1 0 0,0 3-9 0 0,0-7 0 0 0,1 21 12 0 0,0-18-13 0 0,-1 2 1 0 0,0-1 0 0 0,0 0 0 0 0,0 0 0 0 0,0 0 0 0 0,0 0 0 0 0,-1 0 0 0 0,0 0 0 0 0,0-1 0 0 0,0 3 0 0 0,-4 2 0 0 0,4-7 0 0 0,0 0 0 0 0,0 1 0 0 0,0-1 0 0 0,0 1 0 0 0,1-1 0 0 0,-1 1 0 0 0,0-1 0 0 0,1 1 0 0 0,-1-1 0 0 0,1 1 0 0 0,0-1 0 0 0,-1 1 0 0 0,1 0 0 0 0,0-1 0 0 0,0 1 0 0 0,0 0 0 0 0,0-1 0 0 0,0 1 0 0 0,0 0 0 0 0,1-1 0 0 0,-1 1 0 0 0,1-1 0 0 0,-1 1 0 0 0,1 0 0 0 0,25 46 10 0 0,-25-37 20 0 0,0-1-12 0 0,0-8-13 0 0,0-1 0 0 0,0 0 0 0 0,0 0 0 0 0,1 0 0 0 0,-1 0 0 0 0,0 0 0 0 0,0 0-1 0 0,1 0 1 0 0,-1 0 0 0 0,0-1 0 0 0,1 1 0 0 0,0 0-5 0 0,13 12 11 0 0,-7-5-11 0 0,-5-5 0 0 0,0 0 0 0 0,0 1 0 0 0,1-1 0 0 0,-1 0 0 0 0,1-1 0 0 0,0 1 0 0 0,12 0 0 0 0,-2-3 23 0 0,-8 1 0 0 0,-1-1-1 0 0,1 0 1 0 0,0 0-1 0 0,0-1 1 0 0,0 1-1 0 0,-1-1 1 0 0,4-1-23 0 0,-5 0 5 0 0,10-5 21 0 0,-3 0 34 0 0,-5-4-28 0 0,-5 10-28 0 0,-1 0 0 0 0,1 0 0 0 0,-1 0 0 0 0,1 0 0 0 0,-1 0 0 0 0,1 0 0 0 0,-1 0 0 0 0,1 0 0 0 0,0 0 0 0 0,0 0 0 0 0,-1 1 0 0 0,1-1 0 0 0,0 0 0 0 0,0 0 0 0 0,0 1 0 0 0,0-1-4 0 0,6-2 12 0 0,-6 3-11 0 0,-1 0 1 0 0,1-1-1 0 0,-1 1 1 0 0,1 0-1 0 0,-1 0 1 0 0,1 0-1 0 0,-1-1 1 0 0,0 1-1 0 0,1 0 1 0 0,-1 0-1 0 0,1-1 1 0 0,-1 1-1 0 0,0-1 1 0 0,1 1-1 0 0,-1 0 1 0 0,0-1-1 0 0,1 1 1 0 0,-1-1-1 0 0,0 1 1 0 0,0 0-1 0 0,1-1 1 0 0,-1 1-1 0 0,0-1 1 0 0,0 1-1 0 0,0-1 1 0 0,0 1-1 0 0,1-1 1 0 0,-1 1-1 0 0,0-1 1 0 0,0 1-1 0 0,0-1 1 0 0,0 1-1 0 0,0-1 1 0 0,0 1-1 0 0,-1-1 1 0 0,1 1-1 0 0,0-1 1 0 0,0 1-2 0 0,0-2 3 0 0,0 0 1 0 0,0 0-1 0 0,1 0 0 0 0,-1 1 0 0 0,1-1 1 0 0,-1 0-1 0 0,1 0 0 0 0,-1 1 1 0 0,1-1-1 0 0,0 1 0 0 0,0-1 0 0 0,0 0 1 0 0,0 1-4 0 0,0-1 3 0 0,0 1 0 0 0,0-1 0 0 0,0 1 1 0 0,-1-1-1 0 0,1 0 0 0 0,0 1 1 0 0,-1-1-1 0 0,1 0 0 0 0,-1 0 0 0 0,0 1 1 0 0,1-1-1 0 0,-1 0 0 0 0,0 0-3 0 0,0 0 4 0 0,0 1 1 0 0,0-1-1 0 0,1 0 0 0 0,-1 0 0 0 0,0 1 0 0 0,1-1 0 0 0,-1 0 0 0 0,1 0 0 0 0,0 1 0 0 0,0-1 0 0 0,0 1 1 0 0,0-1-1 0 0,0 1-4 0 0,0-1 4 0 0,0 1 0 0 0,0-1 0 0 0,-1 0 0 0 0,1 1 0 0 0,0-1 0 0 0,-1 0 0 0 0,1 1 0 0 0,-1-1 1 0 0,1 0-1 0 0,-1 0 0 0 0,0 1 0 0 0,0-1 0 0 0,1 0-4 0 0,-1 0 1 0 0,0 0 0 0 0,0 0-1 0 0,0 1 1 0 0,1-1 0 0 0,-1 0 0 0 0,1 0 0 0 0,-1 1 0 0 0,1-1-1 0 0,0 0 1 0 0,-1 1 0 0 0,1-1 0 0 0,0 1 0 0 0,0-1-1 0 0,0 1 0 0 0,0-1 1 0 0,0 1 0 0 0,0-1 0 0 0,0 0 0 0 0,0 1 0 0 0,-1-1-1 0 0,1 0 1 0 0,-1 1 0 0 0,1-1 0 0 0,-1 0 0 0 0,0 0-1 0 0,0 0 1 0 0,0 1-1 0 0,3-15 43 0 0,7-3-32 0 0,-9 16-11 0 0,0-1 0 0 0,0 0 0 0 0,-1 0 0 0 0,0 0 0 0 0,0-3 0 0 0,0 7 0 0 0,0-18 0 0 0,3 2 0 0 0,-3 15 0 0 0,0 0 0 0 0,1 1 0 0 0,-1-1 0 0 0,1 0 0 0 0,-1 0 0 0 0,1 1 0 0 0,0-1 0 0 0,-1 0 0 0 0,1 1 0 0 0,-1-1 0 0 0,1 1 0 0 0,0-1 0 0 0,0 1 0 0 0,-1-1 0 0 0,1 1 0 0 0,0-1 0 0 0,0 2 0 0 0,-1-1-1 0 0,0 1 1 0 0,1-1 0 0 0,-1 0 0 0 0,0 1 0 0 0,0-1 0 0 0,0 1 0 0 0,1-1 0 0 0,-1 1-1 0 0,0-1 1 0 0,0 1 0 0 0,0-1 0 0 0,0 1 0 0 0,0-1 0 0 0,0 0 0 0 0,0 1 0 0 0,0-1-1 0 0,0 1 1 0 0,0-1 0 0 0,0 1 0 0 0,0-1 0 0 0,0 1 0 0 0,3 15 13 0 0,7-3 41 0 0,-6-6 32 0 0,-5 2-63 0 0,1-7-4 0 0,0 0-10 0 0,0 0 0 0 0,0 0 0 0 0,0-1 1 0 0,1 1-1 0 0,-1 0 0 0 0,1 0 1 0 0,-1-1-1 0 0,1 1 0 0 0,0 0 0 0 0,0-1 1 0 0,-1 1-1 0 0,1-1 0 0 0,1 1-9 0 0,-1-1 14 0 0,0 1-1 0 0,-1-1 1 0 0,1 1-1 0 0,0 0 1 0 0,0-1-1 0 0,-1 1 1 0 0,1 0-1 0 0,-1-1 1 0 0,1 1-1 0 0,-1 0 1 0 0,0 0-1 0 0,0 0 1 0 0,0 0-14 0 0,0 8 63 0 0,0 17 267 0 0,3-17-219 0 0,2-2-46 0 0,-4-7-50 0 0,0 1-1 0 0,0-1 1 0 0,0 1 0 0 0,-1-1-1 0 0,1 1 1 0 0,0-1 0 0 0,-1 1-1 0 0,1-1 1 0 0,-1 1 0 0 0,1 0-1 0 0,-1-1 1 0 0,0 1 0 0 0,0 0-1 0 0,0-1-14 0 0,0 6 34 0 0,0 0 33 0 0,0 18 232 0 0,0-16-212 0 0,0-9-82 0 0,0 1 1 0 0,0 0-1 0 0,0-1 0 0 0,0 1 1 0 0,0 0-1 0 0,0-1 1 0 0,0 1-1 0 0,0-1 0 0 0,1 1 1 0 0,-1 0-1 0 0,0-1 0 0 0,0 1 1 0 0,0-1-1 0 0,1 1 1 0 0,-1-1-1 0 0,0 1 0 0 0,1 0 1 0 0,-1-1-1 0 0,0 1 0 0 0,1-1 1 0 0,-1 0-1 0 0,1 1 1 0 0,-1-1-1 0 0,1 1 0 0 0,-1-1 1 0 0,1 0-1 0 0,0 1-5 0 0,5 6 117 0 0,-4 5 22 0 0,-2-2-107 0 0,0-7 40 0 0,3-3 7 0 0,5 2-32 0 0,-7-2-45 0 0,-1 1-1 0 0,0-1 1 0 0,1 1-1 0 0,-1-1 0 0 0,0 0 1 0 0,1 1-1 0 0,-1-1 0 0 0,0 1 1 0 0,1-1-1 0 0,-1 1 0 0 0,0-1 1 0 0,0 1-1 0 0,0-1 0 0 0,0 1 1 0 0,1-1-1 0 0,-1 1 0 0 0,0-1 1 0 0,0 1-1 0 0,0-1 1 0 0,0 1-1 0 0,0-1 0 0 0,0 1-1 0 0,0 2 32 0 0,0-3-80 0 0,0 0-44 0 0,0 0 61 0 0,0 0-18 0 0,0 0-23 0 0,0 0-38 0 0,0 0-19 0 0,0 0-39 0 0,0 0-44 0 0,0 0-51 0 0,0 0-54 0 0,0 0-51 0 0,0 0-44 0 0,0 0-39 0 0,0 0-134 0 0,0 0-39 0 0,0 0-162 0 0,0 0-435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33.5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8864 0 0,'0'0'258'0'0,"0"0"2"0"0,0 0-193 0 0,0 2-39 0 0,0 5-4 0 0,0-3 29 0 0,0-2 56 0 0,0-2 128 0 0,0 0 224 0 0,0 0 19 0 0,0 0-11 0 0,0 0-70 0 0,0 0-30 0 0,0 0-7 0 0,0 0-38 0 0,0 0-239 0 0,0 0 2 0 0,0 0 17 0 0,0 0-98 0 0,0 0-84 0 0,0 0-79 0 0,0 0-116 0 0,0 0 86 0 0,0 0-33 0 0,0 0-307 0 0,0 0 66 0 0,0 0-45 0 0,0 0-603 0 0,0 0-480 0 0,0 0-910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34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8808 0 0,'0'0'197'0'0,"0"0"24"0"0,0 0 19 0 0,2 0-29 0 0,6 0-136 0 0,-5 0-10 0 0,-1 0 93 0 0,-2 0 181 0 0,0 0 301 0 0,3 0-277 0 0,-1 0-70 0 0,1 0-62 0 0,-1 0-52 0 0,2 0 45 0 0,0 0-112 0 0,4 0 84 0 0,-7 0-105 0 0,1 0 36 0 0,1 0 341 0 0,-1 0-10 0 0,6 0-221 0 0,16 0 430 0 0,-18 0-509 0 0,-1 0-54 0 0,-3 0 98 0 0,1 0-70 0 0,1 0-84 0 0,4 0-11 0 0,-1 0 12 0 0,4 0 53 0 0,6 0 79 0 0,-4-3-170 0 0,0-7-33 0 0,-10 7-90 0 0,-3 3-45 0 0,0 3-16 0 0,0 3 56 0 0,0-2 7 0 0,0-2-43 0 0,0-1-134 0 0,0-1-249 0 0,0 0-21 0 0,0 0-3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34.7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7072 0 0,'0'0'202'0'0,"0"0"-42"0"0,0 0 0 0 0,0 0 65 0 0,0 0 196 0 0,0 0 367 0 0,0 0 32 0 0,0 0-39 0 0,0 0-521 0 0,0 0 81 0 0,0 0 181 0 0,0 0-12 0 0,0 0-24 0 0,0 0-88 0 0,0 0-40 0 0,2 0-6 0 0,1 0-281 0 0,-1 0 81 0 0,2 0 82 0 0,5 0 380 0 0,-6 0-436 0 0,-1 0-77 0 0,0 0-42 0 0,-1 0-50 0 0,0 0-59 0 0,1 0 374 0 0,-2 0-50 0 0,0 0-18 0 0,3 0-6 0 0,2 0-156 0 0,6-5 255 0 0,-7 2-223 0 0,0 0-60 0 0,-2 1-62 0 0,1-1 188 0 0,2 3 0 0 0,1 0-48 0 0,12 0 136 0 0,-15 0-150 0 0,-1 0-30 0 0,0 0-89 0 0,0 0-1 0 0,0-1 1 0 0,-1 1 0 0 0,1-1 0 0 0,0 1 0 0 0,-1-1 0 0 0,1 0 0 0 0,0 1-1 0 0,-1-1 1 0 0,1 0 0 0 0,-1 0 0 0 0,1 0 0 0 0,-1-1 0 0 0,1 1-1 0 0,-1-1-10 0 0,5 0 67 0 0,20 2-43 0 0,-26 0-23 0 0,0 0 0 0 0,0 0-1 0 0,0 0 1 0 0,0 0 0 0 0,0 0 0 0 0,1 0-1 0 0,-1 0 1 0 0,0 0 0 0 0,0 0 0 0 0,0 0-1 0 0,0 0 1 0 0,0 0 0 0 0,0 0 0 0 0,0 0-1 0 0,0 0 1 0 0,0 0 0 0 0,0 0 0 0 0,1 0-1 0 0,-1 0 1 0 0,0 0 0 0 0,0 0 0 0 0,0 0-1 0 0,0 0 1 0 0,0 0 0 0 0,0-1 0 0 0,0 1-1 0 0,0 0 1 0 0,0 0 0 0 0,0 0 0 0 0,0 0-1 0 0,0 0 1 0 0,0 0 0 0 0,1 0 0 0 0,-1 0-1 0 0,0 0 1 0 0,0 0 0 0 0,0 0 0 0 0,0 0-1 0 0,0 0 1 0 0,0-1 0 0 0,0 1 0 0 0,0 0-1 0 0,0 0 1 0 0,0 0 0 0 0,0 0 0 0 0,0 0-1 0 0,0 0 1 0 0,0 0 0 0 0,0 0 0 0 0,0 0-1 0 0,0 0 1 0 0,0-1 0 0 0,0 1 0 0 0,0 0-1 0 0,0 0 1 0 0,0 0 0 0 0,0 0-1 0 0,0-11-11 0 0,0 9-90 0 0,0 2 25 0 0,0 0-81 0 0,0 0 47 0 0,0 0-33 0 0,0 0-38 0 0,0 0-43 0 0,0 0-45 0 0,0 0-44 0 0,0 0-40 0 0,0 0-36 0 0,0 0-254 0 0,1 0-59 0 0,-1 0-48 0 0,1 0-33 0 0,3 0-1409 0 0,5 0-1248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35.9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9096 0 0,'0'0'200'0'0,"0"0"33"0"0,0 0 16 0 0,0 0 43 0 0,0 0 132 0 0,3 2 59 0 0,-2-1-427 0 0,0 1 1 0 0,0-1-1 0 0,0 0 1 0 0,0 1-1 0 0,0-1 0 0 0,0 0 1 0 0,-1 1-1 0 0,1-1 0 0 0,0 1 1 0 0,-1-1-1 0 0,1 2-56 0 0,1 3 191 0 0,-2 1 43 0 0,1 1 58 0 0,-1 1 72 0 0,2-1-126 0 0,2 1-43 0 0,3 5 48 0 0,-4 1-45 0 0,-3 29 464 0 0,0-29-468 0 0,0-6-30 0 0,1-1-40 0 0,1 0-14 0 0,2 2 5 0 0,2 5 42 0 0,-4-1 20 0 0,0-1 0 0 0,-1 1-1 0 0,-1 0 1 0 0,0 0 0 0 0,-1 7-177 0 0,-1 15 332 0 0,2 3 11 0 0,0 0-41 0 0,0 39 206 0 0,0-27-225 0 0,0 154 763 0 0,0-151-711 0 0,0 1 57 0 0,0-37-305 0 0,0 6-6 0 0,0-24-78 0 0,0 0 0 0 0,1 1-1 0 0,-1-1 1 0 0,0 0-1 0 0,0 1 1 0 0,0-1-1 0 0,0 0 1 0 0,0 1-1 0 0,0-1 1 0 0,-1 0 0 0 0,1 0-1 0 0,0 1 1 0 0,0-1-1 0 0,0 0 1 0 0,0 1-1 0 0,0-1 1 0 0,0 0 0 0 0,-1 1-1 0 0,1-1 1 0 0,0 0-1 0 0,0 0 1 0 0,0 1-1 0 0,-1-1 1 0 0,1 0 0 0 0,0 0-1 0 0,0 1-2 0 0,-11 9 24 0 0,9-7-3 0 0,2-3-125 0 0,0 0-65 0 0,0 0-14 0 0,0-1 38 0 0,2-1-55 0 0,1 0 10 0 0,-1-1-46 0 0,4-2-362 0 0,-5 3 91 0 0,0 1 86 0 0,0-1 76 0 0,0 1 68 0 0,-1 0 17 0 0,0 0 66 0 0,0-1 23 0 0,0 1-21 0 0,0-1-45 0 0,0 1-2 0 0,0 0-46 0 0,1 0-105 0 0,0 0-15 0 0,0 0-44 0 0,0 1-39 0 0,0 0-33 0 0,1-1-143 0 0,0 1-33 0 0,3 0-1511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36.7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32 6592 0 0,'0'0'149'0'0,"0"0"23"0"0,0 0 11 0 0,0 0-60 0 0,0 0-1 0 0,0 0 52 0 0,0 0 156 0 0,0 0 290 0 0,0 0 20 0 0,0 0 0 0 0,0-2-25 0 0,0-9-9 0 0,0 11-595 0 0,0 0-1 0 0,0 0 1 0 0,0 0 0 0 0,0 0-1 0 0,0 0 1 0 0,0 0-1 0 0,0 0 1 0 0,0-1-1 0 0,0 1 1 0 0,0 0-1 0 0,0 0 1 0 0,0 0-1 0 0,0 0 1 0 0,0 0 0 0 0,0 0-1 0 0,0 0 1 0 0,0 0-1 0 0,0 0 1 0 0,0 0-1 0 0,0-1 1 0 0,0 1-1 0 0,0 0 1 0 0,0 0 0 0 0,0 0-1 0 0,-1 0 1 0 0,1 0-1 0 0,0 0 1 0 0,0 0-1 0 0,0 0 1 0 0,0 0-1 0 0,0 0 1 0 0,0 0-1 0 0,0 0 1 0 0,0 0 0 0 0,0 0-1 0 0,0-1 1 0 0,0 1-1 0 0,0 0 1 0 0,0 0-1 0 0,-1 0 1 0 0,1 0-1 0 0,0 0 1 0 0,0 0 0 0 0,0 0-1 0 0,0 0 1 0 0,0 0-1 0 0,0 0 1 0 0,0 0-1 0 0,0 0 1 0 0,0 0-1 0 0,0 0 1 0 0,-1 0-1 0 0,1 0 1 0 0,0 0 0 0 0,0 0-1 0 0,0 0 1 0 0,0 1-11 0 0,-1-1 44 0 0,-1 0 61 0 0,-3 0 170 0 0,-7 0 496 0 0,8 0-600 0 0,2 0-75 0 0,2 0-89 0 0,0 0 1 0 0,-1 0-1 0 0,1 0 0 0 0,0 0 0 0 0,0 0 0 0 0,0 0 1 0 0,0 0-1 0 0,0 0 0 0 0,0 0 0 0 0,0 0 0 0 0,0 0 0 0 0,0 0 1 0 0,0 0-1 0 0,-1 0 0 0 0,1 0 0 0 0,0 0 0 0 0,0 0 1 0 0,0 0-1 0 0,0 0 0 0 0,0 0 0 0 0,0 0 0 0 0,0 0 0 0 0,0-1 1 0 0,0 1-1 0 0,0 0 0 0 0,0 0 0 0 0,-1 0 0 0 0,1 0 1 0 0,0 0-1 0 0,0 0 0 0 0,0 0 0 0 0,0 0 0 0 0,0 0 0 0 0,0 0 1 0 0,0 0-1 0 0,0 0 0 0 0,0 0 0 0 0,0 0 0 0 0,0-1 1 0 0,0 1-1 0 0,0 0 0 0 0,0 0 0 0 0,0 0 0 0 0,0 0 0 0 0,0 0 1 0 0,0 0-1 0 0,0 0 0 0 0,0 0 0 0 0,0 0 0 0 0,0 0 1 0 0,0-1-1 0 0,0 1 0 0 0,0 0 0 0 0,0 0 0 0 0,0 0 0 0 0,0 0 1 0 0,0 0-8 0 0,-3-11 389 0 0,2 11-382 0 0,1 0 0 0 0,0 0 0 0 0,0 0 0 0 0,0-1 0 0 0,0 1 0 0 0,0 0 0 0 0,-1 0-1 0 0,1 0 1 0 0,0 0 0 0 0,0 0 0 0 0,0-1 0 0 0,-1 1 0 0 0,1 0 0 0 0,0 0 0 0 0,0 0 0 0 0,-1 0 0 0 0,1 0 0 0 0,0 0 0 0 0,0 0 0 0 0,-1 0 0 0 0,1 0 0 0 0,0 0 0 0 0,0 0 0 0 0,-1 0 0 0 0,1 0 0 0 0,0 0 0 0 0,0 0 0 0 0,-1 0 0 0 0,1 0 0 0 0,0 0 0 0 0,0 0-1 0 0,0 0 1 0 0,-1 0 0 0 0,1 0 0 0 0,0 0 0 0 0,0 1 0 0 0,-1-1 0 0 0,1 0 0 0 0,0 0 0 0 0,0 0 0 0 0,0 0 0 0 0,0 1 0 0 0,-1-1 0 0 0,1 0 0 0 0,0 0 0 0 0,0 0-7 0 0,-5 7 203 0 0,5-6-191 0 0,0-1-1 0 0,0 0 1 0 0,-1 1 0 0 0,1-1 0 0 0,0 0 0 0 0,0 1 0 0 0,-1-1 0 0 0,1 0-1 0 0,0 1 1 0 0,0-1 0 0 0,-1 0 0 0 0,1 1 0 0 0,0-1 0 0 0,-1 0 0 0 0,1 0 0 0 0,0 1-1 0 0,-1-1 1 0 0,1 0 0 0 0,-1 0 0 0 0,1 0 0 0 0,0 0 0 0 0,-1 0 0 0 0,1 1-1 0 0,-1-1 1 0 0,1 0 0 0 0,-1 0 0 0 0,1 0 0 0 0,0 0 0 0 0,-1 0 0 0 0,1 0 0 0 0,-1 0-12 0 0,-1 0 261 0 0,-1 0-77 0 0,0 0-151 0 0,1 1 0 0 0,-1-1 0 0 0,1 1-1 0 0,-1 0 1 0 0,1 0 0 0 0,0 0 0 0 0,-1 1 0 0 0,1-1 0 0 0,0 1 0 0 0,0-1 0 0 0,0 1-1 0 0,0 0 1 0 0,-1 0-33 0 0,-12 14 184 0 0,5-2-80 0 0,5-1 32 0 0,-8-5-12 0 0,9-3-111 0 0,0-1 1 0 0,0 1 0 0 0,1 0-1 0 0,-1 1 1 0 0,1-1 0 0 0,0 3-14 0 0,-7 14 74 0 0,0-3-52 0 0,7-15-8 0 0,0 1-1 0 0,0-1 0 0 0,1 0 1 0 0,0 1-1 0 0,-1 2-13 0 0,-2 22 28 0 0,-1-14-2 0 0,5-12-21 0 0,0 0-1 0 0,0 0 1 0 0,0 0-1 0 0,0 0 1 0 0,0 0-1 0 0,1 1 1 0 0,-1-1-1 0 0,1 0 1 0 0,0 4-6 0 0,-1 1 11 0 0,0 0 0 0 0,0 0 0 0 0,-1 0 0 0 0,0 0 0 0 0,-4 7-10 0 0,6-13 4 0 0,-2 4-3 0 0,1-1 0 0 0,0 0 1 0 0,1 0-1 0 0,-1 0 0 0 0,1 1 1 0 0,0-1-1 0 0,0 0 0 0 0,1 2-1 0 0,0 10 11 0 0,-1-15-7 0 0,0 0 1 0 0,1 0-1 0 0,-1 0 0 0 0,0 0 1 0 0,1 0-1 0 0,0 0 0 0 0,-1 0 0 0 0,1-1 1 0 0,0 1-1 0 0,0 0 0 0 0,0 0 0 0 0,1 0-4 0 0,-2-1 2 0 0,1 1-1 0 0,0-1 0 0 0,0 1 0 0 0,0-1 0 0 0,-1 1 0 0 0,1-1 1 0 0,-1 1-1 0 0,1-1 0 0 0,-1 1 0 0 0,0 0 0 0 0,1-1 0 0 0,-1 1-1 0 0,2 3 48 0 0,9 6-25 0 0,-5-8 26 0 0,3-4-37 0 0,-8 1-6 0 0,10 1 59 0 0,-9-1-59 0 0,-1 0 0 0 0,1 0-1 0 0,0 0 1 0 0,0 0 0 0 0,0 0-1 0 0,-1 0 1 0 0,1-1 0 0 0,0 1-1 0 0,0-1 1 0 0,-1 1-1 0 0,1-1 1 0 0,0 1-6 0 0,2-2 7 0 0,21-12 79 0 0,-20 1-54 0 0,-3 9-18 0 0,1 1-1 0 0,-1 0 1 0 0,1-1-1 0 0,0 1 1 0 0,0 1-1 0 0,2-3-13 0 0,-2 2 13 0 0,0 0 1 0 0,0 1-1 0 0,0-1 0 0 0,0 0 0 0 0,-1-1 0 0 0,2-2-13 0 0,1-4 21 0 0,-4 8-13 0 0,0-1 0 0 0,0 1 1 0 0,0 0-1 0 0,0 0 1 0 0,1 0-1 0 0,-1 0 1 0 0,1 0-1 0 0,0 0 0 0 0,0 0-8 0 0,2-4 3 0 0,0 1-1 0 0,0-1 1 0 0,0 0-1 0 0,-1 0 1 0 0,0 0-1 0 0,1-1-2 0 0,-2 1 1 0 0,0 2-1 0 0,0 0 0 0 0,0 0 0 0 0,-1 0 0 0 0,1-1 0 0 0,-1 1 0 0 0,0-2 0 0 0,0 1 0 0 0,0 1 0 0 0,0 0 0 0 0,0-1 0 0 0,1 1 0 0 0,0 0 0 0 0,0-2 0 0 0,12-17-4 0 0,-1-1-45 0 0,-10 13 32 0 0,-2 1-9 0 0,11-16-34 0 0,-11 22 50 0 0,0-3-13 0 0,-1-11-17 0 0,0 15-28 0 0,0 3-17 0 0,0 0 5 0 0,0 0 8 0 0,0 0 6 0 0,3 3 13 0 0,7 10 42 0 0,-4 18 11 0 0,-2-22 0 0 0,-3-8-4 0 0,0 0 0 0 0,0 1 1 0 0,0-1-1 0 0,0 1 0 0 0,0-1 0 0 0,-1 1 1 0 0,1-1-1 0 0,-1 1 0 0 0,1 0 0 0 0,-1-1 1 0 0,0 1-1 0 0,1-1 0 0 0,-1 1 0 0 0,0 0 4 0 0,0 93-11 0 0,0-93 11 0 0,0-1 0 0 0,0 1 0 0 0,0 0 0 0 0,1 0 0 0 0,-1-1 0 0 0,1 1 0 0 0,-1 0 0 0 0,1-1 0 0 0,0 1 0 0 0,0 0 0 0 0,0-1 0 0 0,-1 1 0 0 0,2-1 0 0 0,-1 1 0 0 0,0-1 1 0 0,-1 1 0 0 0,1 0 0 0 0,0-1 0 0 0,0 1 0 0 0,-1 0 0 0 0,1-1 0 0 0,-1 1 0 0 0,1 0 0 0 0,-1 0-1 0 0,0-1 1 0 0,0 1 0 0 0,0 0-1 0 0,2 7 34 0 0,5 6 107 0 0,-2-7-119 0 0,-3-4 9 0 0,-1 0-33 0 0,-2 5 77 0 0,1 8 107 0 0,0-11-184 0 0,0-2-39 0 0,0-1-75 0 0,0-3-53 0 0,0 0-247 0 0,0 0 310 0 0,0 0 6 0 0,0 0-17 0 0,0 0-41 0 0,0 0-12 0 0,0 0-43 0 0,0 0-47 0 0,0 0-53 0 0,0 0-59 0 0,0 0-52 0 0,0 0-49 0 0,0 0-41 0 0,0 0-149 0 0,0 0-42 0 0,0 0-180 0 0,0 0-487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37.4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8496 0 0,'1'-1'78'0'0,"0"0"-44"0"0,1-1-44 0 0,1-1-88 0 0,-1 1 123 0 0,-1 1 60 0 0,0 0 55 0 0,0 0 75 0 0,1-1 89 0 0,-1 1 101 0 0,2 3-95 0 0,8 9 2 0 0,-10-10-156 0 0,0 1-35 0 0,0 2 34 0 0,0 0-74 0 0,-2 1-35 0 0,0-3 52 0 0,1 5 14 0 0,0 0 62 0 0,-1 24 638 0 0,2-24-632 0 0,0-1-30 0 0,1-1-61 0 0,3 3 16 0 0,-4-6-82 0 0,0-1 0 0 0,0 0 0 0 0,-1 1 0 0 0,1-1 1 0 0,0 1-1 0 0,-1-1 0 0 0,1 1 0 0 0,0 0 0 0 0,-1-1 0 0 0,0 1 0 0 0,1 0 0 0 0,-1-1 0 0 0,0 1 0 0 0,0 0-23 0 0,0 83 734 0 0,0-56-526 0 0,0-1-48 0 0,0-21-102 0 0,1 0 1 0 0,0 0-1 0 0,1 1 1 0 0,-1-1-1 0 0,1 0 1 0 0,2 5-59 0 0,-2-7 35 0 0,-1-1 29 0 0,0 0-1 0 0,0 0 0 0 0,0 0 1 0 0,-1 0-1 0 0,0 3-63 0 0,-1 18 228 0 0,1-14-135 0 0,0-4-19 0 0,0 9 83 0 0,0 9 58 0 0,0-11-74 0 0,0-7-64 0 0,0 72 621 0 0,0 116 820 0 0,0-136-1026 0 0,0-3 39 0 0,2-42-385 0 0,4-1 19 0 0,0-1-12 0 0,-4-1-21 0 0,-2 49 546 0 0,0-57-544 0 0,0-3-7 0 0,0 3-6 0 0,0 2-15 0 0,0 0 53 0 0,0 16 472 0 0,0-10-556 0 0,0-9 38 0 0,0-2-5 0 0,0 0-4 0 0,0 0-37 0 0,0 0-86 0 0,0 0-51 0 0,0 0-86 0 0,0 0-18 0 0,0 0 46 0 0,0 0-26 0 0,-1-3-270 0 0,1 1 89 0 0,0 0 73 0 0,-1 0 60 0 0,1 1 17 0 0,-3-2-210 0 0,1 2 180 0 0,1 1-40 0 0,-1-1-95 0 0,1 0 130 0 0,0 0-33 0 0,0 1-38 0 0,0-1-41 0 0,1 0-126 0 0,-1 0-59 0 0,1 0-52 0 0,-1 0-47 0 0,1-1-175 0 0,0 0-45 0 0,0 0-211 0 0,0-1-573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42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6968 0 0,'0'0'157'0'0,"0"0"23"0"0,0 0 11 0 0,0 0-64 0 0,0 0-6 0 0,0 0 47 0 0,0 0 146 0 0,0 0 270 0 0,0 0 22 0 0,0 0-37 0 0,0 0-389 0 0,0 3 47 0 0,3 9 80 0 0,9 3 24 0 0,2 3 4 0 0,-10-8-127 0 0,0-1-34 0 0,6 3 47 0 0,-7-8-140 0 0,0 0 1 0 0,-1-1-1 0 0,1 1 1 0 0,-1 0-1 0 0,0 1 1 0 0,0-1 0 0 0,0 0-1 0 0,0 2-81 0 0,3 6 175 0 0,0-1-56 0 0,7 11 256 0 0,-6-1-91 0 0,-5-16-224 0 0,0-1 0 0 0,1 1 0 0 0,-1-1 0 0 0,1 1 0 0 0,0-1 0 0 0,0 0 0 0 0,1 0-60 0 0,7 11 177 0 0,-1-1-43 0 0,1 5 16 0 0,-1 2 98 0 0,1-3-84 0 0,3 6 16 0 0,-5-3 42 0 0,-1-5-74 0 0,-4-5-70 0 0,-3-10-68 0 0,0 0 1 0 0,0 0-1 0 0,0 0 0 0 0,1 0 1 0 0,-1 0-1 0 0,0 0 1 0 0,1 0-1 0 0,-1-1 1 0 0,0 1-1 0 0,1 0 1 0 0,-1 0-1 0 0,1 0 1 0 0,0 0-11 0 0,10 6 154 0 0,-10-6-145 0 0,-1-1 0 0 0,1 1 0 0 0,0-1 0 0 0,0 1 0 0 0,0-1 0 0 0,-1 1 0 0 0,1-1 0 0 0,0 1 0 0 0,-1 0 0 0 0,1-1 0 0 0,-1 1 0 0 0,1 0 0 0 0,-1 0 0 0 0,1 0 0 0 0,0 0-9 0 0,1 12 171 0 0,-2-10-142 0 0,1-1 1 0 0,-1 0 0 0 0,0 1 0 0 0,1-1 0 0 0,0 0 0 0 0,-1 0 0 0 0,1 1 0 0 0,0-1-30 0 0,15 27 286 0 0,-9-24-191 0 0,-7-5-89 0 0,1 0-1 0 0,-1 0 1 0 0,0 0 0 0 0,1 1-1 0 0,-1-1 1 0 0,0 0-1 0 0,1 0 1 0 0,-1 1 0 0 0,0-1-1 0 0,1 0 1 0 0,-1 1-1 0 0,0-1 1 0 0,0 0-1 0 0,1 1 1 0 0,-1-1 0 0 0,0 0-1 0 0,0 1 1 0 0,0-1-1 0 0,1 0 1 0 0,-1 1 0 0 0,0-1-1 0 0,0 1 1 0 0,0-1-1 0 0,0 0 1 0 0,0 1 0 0 0,0-1-1 0 0,0 1 1 0 0,0-1-1 0 0,0 1 1 0 0,0-1-1 0 0,0 1-5 0 0,0 1 115 0 0,0-2-10 0 0,0 0-1 0 0,0 0 4 0 0,0 0 18 0 0,0 0 8 0 0,0 0 2 0 0,0 0 3 0 0,0 0 10 0 0,3 0 3 0 0,-3 0-145 0 0,1 0 0 0 0,-1 0 0 0 0,1 0 0 0 0,-1 0 0 0 0,1 0 0 0 0,-1 0 0 0 0,1 0 0 0 0,-1 0 0 0 0,1 0 0 0 0,-1 0 0 0 0,1 0-1 0 0,-1 0 1 0 0,0-1 0 0 0,1 1 0 0 0,-1 0 0 0 0,1 0 0 0 0,-1-1 0 0 0,1 1 0 0 0,-1 0 0 0 0,0-1 0 0 0,1 1 0 0 0,-1 0 0 0 0,0-1 0 0 0,1 1-1 0 0,-1 0 1 0 0,0-1 0 0 0,0 1 0 0 0,1-1 0 0 0,-1 1 0 0 0,0-1 0 0 0,0 1 0 0 0,0-1 0 0 0,1 1 0 0 0,-1 0 0 0 0,0-1 0 0 0,0 1-1 0 0,0-1 1 0 0,0 1 0 0 0,0-1 0 0 0,0 1 0 0 0,0-1 0 0 0,0 0-7 0 0,2-4 84 0 0,0 4-77 0 0,-1-1 0 0 0,0 1 0 0 0,0-1 0 0 0,0 0-1 0 0,0 1 1 0 0,0-1 0 0 0,0 0 0 0 0,-1 1 0 0 0,1-1 0 0 0,0 0 0 0 0,-1 0-1 0 0,0 0 1 0 0,1-1-7 0 0,1-30 83 0 0,-2 30-83 0 0,0-30 52 0 0,0-41-51 0 0,0 72-1 0 0,0 0 0 0 0,0 0 0 0 0,0 0 0 0 0,0 1 0 0 0,1-1 0 0 0,-1 0 0 0 0,0 0 0 0 0,1 1 0 0 0,0-1 0 0 0,-1 0 0 0 0,1 1 0 0 0,0-1 0 0 0,0 0 0 0 0,0 0 0 0 0,1 1 0 0 0,-2-1 0 0 0,1 1 0 0 0,0-1 0 0 0,0 0 0 0 0,0 1 0 0 0,-1-1 0 0 0,1 0 0 0 0,-1 1 0 0 0,1-1 0 0 0,-1 0 0 0 0,0 0 0 0 0,0 0 0 0 0,0 1 0 0 0,0-2 0 0 0,1-3 0 0 0,0 1 0 0 0,-1-1 0 0 0,2 0 0 0 0,-1 1 0 0 0,1-1 0 0 0,0 1 0 0 0,0-1 0 0 0,0 1 0 0 0,1 0 0 0 0,0 0 0 0 0,10-11 0 0 0,0 3-10 0 0,-13 13 9 0 0,0-1 0 0 0,0 1 1 0 0,0 0-1 0 0,0 0 0 0 0,0 0 0 0 0,0 0 1 0 0,0 0-1 0 0,1 0 0 0 0,-1 0 0 0 0,0 0 1 0 0,0-1-1 0 0,0 1 0 0 0,0 0 0 0 0,0 0 1 0 0,0 0-1 0 0,0 0 0 0 0,0 0 0 0 0,0 0 1 0 0,1 0-1 0 0,-1 0 0 0 0,0 0 0 0 0,0 0 1 0 0,0 0-1 0 0,0 0 0 0 0,0 0 0 0 0,0 0 1 0 0,1 0-1 0 0,-1 0 0 0 0,0 0 0 0 0,0 0 1 0 0,0 0-1 0 0,0 0 0 0 0,0 0 0 0 0,0 0 1 0 0,0 0-1 0 0,1 0 0 0 0,-1 0 0 0 0,0 0 1 0 0,0 0-1 0 0,0 0 0 0 0,0 0 0 0 0,0 0 1 0 0,0 0-1 0 0,0 0 0 0 0,1 0 0 0 0,-1 0 1 0 0,0 1-1 0 0,0-1 0 0 0,0 0 0 0 0,0 0 1 0 0,0 0-1 0 0,0 0 0 0 0,0 0 0 0 0,0 0 1 0 0,0 0-1 0 0,0 0 0 0 0,0 1 1 0 0,3 2-6 0 0,-1-2 2 0 0,22 10 3 0 0,-22-10 1 0 0,0 0 0 0 0,0 0 0 0 0,-1 1 0 0 0,1-1 0 0 0,0 0 0 0 0,-1 0 0 0 0,1 1 0 0 0,-1-1 0 0 0,0 1 0 0 0,1 0 0 0 0,-1-1 0 0 0,0 2 0 0 0,9 20-36 0 0,-10-20 24 0 0,1 0 0 0 0,0 0-1 0 0,1 0 1 0 0,-1 1-1 0 0,0-1 1 0 0,1-1 0 0 0,0 1-1 0 0,0 0 1 0 0,0 0-1 0 0,2 2 13 0 0,-1-2-20 0 0,0 1-1 0 0,0 0 0 0 0,-1 0 1 0 0,1 0-1 0 0,-1 0 0 0 0,1 1 21 0 0,9 17-20 0 0,1-1 20 0 0,8 18 0 0 0,-19-36 0 0 0,1 0 0 0 0,-1 0 0 0 0,0 0 0 0 0,1 0 0 0 0,0 0 0 0 0,-1-1 0 0 0,1 1 0 0 0,0-1 0 0 0,3 2 0 0 0,-1-2 0 0 0,-4-1 0 0 0,-1-1 0 0 0,1 0 0 0 0,0 0 0 0 0,-1 1 0 0 0,1-1 0 0 0,0 0 0 0 0,-1 1 0 0 0,1-1 0 0 0,-1 1 0 0 0,1-1 0 0 0,-1 1 0 0 0,1-1 0 0 0,-1 1 0 0 0,1-1 0 0 0,-1 1 0 0 0,0-1 0 0 0,1 1 0 0 0,-1 0 0 0 0,0-1 0 0 0,1 1 0 0 0,-1-1 0 0 0,0 2 0 0 0,3 2 0 0 0,-1 2 0 0 0,0-3 0 0 0,23 20 0 0 0,-12-10 16 0 0,-11-10 62 0 0,4 1 25 0 0,-1 2-76 0 0,-3-3-4 0 0,1 0 42 0 0,-3-3-1 0 0,0 0 0 0 0,0 0 11 0 0,0 0 45 0 0,1-2-1 0 0,-1 0-51 0 0,-1-8 30 0 0,1 10-95 0 0,0 0-1 0 0,0 0 1 0 0,0 0 0 0 0,0 0-1 0 0,0 0 1 0 0,0 0-1 0 0,0 0 1 0 0,0 0-1 0 0,0 0 1 0 0,0 0-1 0 0,0-1 1 0 0,0 1-1 0 0,0 0 1 0 0,0 0-1 0 0,0 0 1 0 0,0 0-1 0 0,0 0 1 0 0,0 0-1 0 0,0 0 1 0 0,0 0-1 0 0,0 0 1 0 0,0 0-1 0 0,0-1 1 0 0,0 1 0 0 0,0 0-1 0 0,0 0 1 0 0,0 0-1 0 0,0 0 1 0 0,0 0-1 0 0,1 0 1 0 0,-1 0-1 0 0,0 0 1 0 0,0 0-1 0 0,0 0 1 0 0,0 0-1 0 0,0 0 1 0 0,0 0-1 0 0,0 0 1 0 0,0 0-1 0 0,0 0 1 0 0,0 0-1 0 0,0 0 1 0 0,1 0 0 0 0,-1 0-1 0 0,0 0 1 0 0,0 0-1 0 0,0 0 1 0 0,0 0-1 0 0,0 0 1 0 0,0 0-1 0 0,0 0 1 0 0,0 0-1 0 0,0 0 1 0 0,0 0-1 0 0,1 0 1 0 0,-1 0-1 0 0,0 0-2 0 0,0 0 6 0 0,1 0 1 0 0,-1 0-1 0 0,0 0 0 0 0,1 0 0 0 0,-1 0 0 0 0,1 0 0 0 0,-1 0 0 0 0,1 0 0 0 0,-1 0 0 0 0,0 0 0 0 0,1-1 0 0 0,-1 1 0 0 0,1 0 0 0 0,-1 0 0 0 0,0 0 0 0 0,1-1 0 0 0,-1 1 0 0 0,0 0 0 0 0,1 0 0 0 0,-1-1 1 0 0,0 1-1 0 0,1 0 0 0 0,-1 0 0 0 0,0-1 0 0 0,0 1 0 0 0,1 0 0 0 0,-1-1 0 0 0,0 1 0 0 0,0-1 0 0 0,1 1 0 0 0,-1-1-6 0 0,5-5 100 0 0,2 2-9 0 0,-7 4-89 0 0,0 0 1 0 0,0 0-1 0 0,0 0 1 0 0,1 0-1 0 0,-1 0 1 0 0,0 0 0 0 0,0 0-1 0 0,0 0 1 0 0,0 0-1 0 0,1 0 1 0 0,-1 0-1 0 0,0 0 1 0 0,0 0-1 0 0,0 0 1 0 0,0 0 0 0 0,1 0-1 0 0,-1-1 1 0 0,0 1-1 0 0,0 0 1 0 0,0 0-1 0 0,0 0 1 0 0,0 0 0 0 0,0 0-1 0 0,1-1 1 0 0,-1 1-1 0 0,0 0 1 0 0,0 0-1 0 0,0 0 1 0 0,0 0-1 0 0,0-1 1 0 0,0 1 0 0 0,0 0-1 0 0,0 0 1 0 0,0 0-1 0 0,0-1 1 0 0,0 1-3 0 0,2-27 175 0 0,-2-23-31 0 0,0-70-71 0 0,0 35-72 0 0,0 77-3 0 0,1 0-1 0 0,1 0 1 0 0,0 0-1 0 0,0 0 1 0 0,3-7 2 0 0,-4 13-4 0 0,0-2-8 0 0,0 1-1 0 0,-1 0 0 0 0,1 0 0 0 0,-1 0 0 0 0,0 0 0 0 0,1 0 1 0 0,-1-1-1 0 0,-1 0 13 0 0,1 3-5 0 0,0 0 0 0 0,0-1 0 0 0,0 1 1 0 0,0 0-1 0 0,0-1 0 0 0,0 1 0 0 0,1 0 0 0 0,-1 0 1 0 0,0-1-1 0 0,1 0 5 0 0,4-3-41 0 0,1-1-45 0 0,-4-2-39 0 0,-2-5-133 0 0,0 13 258 0 0,0 0-19 0 0,0 0 0 0 0,0-1 0 0 0,0 1 1 0 0,0 0-1 0 0,0-1 0 0 0,0 1 0 0 0,0 0 0 0 0,0-1 0 0 0,0 1 0 0 0,0 0 0 0 0,0-1 0 0 0,0 1 0 0 0,0 0 0 0 0,0 0 0 0 0,1-1 0 0 0,-1 1 0 0 0,0 0 0 0 0,0-1 0 0 0,0 1 0 0 0,0 0 0 0 0,1 0 0 0 0,-1-1 0 0 0,0 1 0 0 0,0 0 0 0 0,1 0 0 0 0,-1-1 19 0 0,10-12-512 0 0,-8 9 315 0 0,-1 1 85 0 0,1-2-46 0 0,-1 4 74 0 0,1 0-36 0 0,0 0-102 0 0,1 1-101 0 0,-2 0 116 0 0,1 0-35 0 0,1-1-38 0 0,-1 1-40 0 0,2 0-51 0 0,-2 0 204 0 0,-1 0-37 0 0,1 0-2 0 0,-1-1-36 0 0,1 1-44 0 0,0-1-47 0 0,-1 0-53 0 0,1 0-48 0 0,-1 0-42 0 0,1 0-38 0 0,0-1-144 0 0,0 0-38 0 0,3-3-1520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42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7424 0 0,'0'0'166'0'0,"0"0"29"0"0,0 0 12 0 0,0 2-34 0 0,0 40 966 0 0,0-23-339 0 0,0-13-557 0 0,1-1-41 0 0,2 1 42 0 0,0-1-49 0 0,4 9 188 0 0,-5 0-50 0 0,-3-2-132 0 0,1-4-29 0 0,0 0 0 0 0,0 0 0 0 0,1 0 0 0 0,1 8-172 0 0,3 1 224 0 0,-3-11-112 0 0,0 1 0 0 0,-1-1 0 0 0,0 1-1 0 0,0 0 1 0 0,0-1 0 0 0,-1 1-112 0 0,1 0 120 0 0,-1-1 0 0 0,1 0 0 0 0,0 1 0 0 0,1-1 0 0 0,1 4-120 0 0,3 14 290 0 0,-4-2-75 0 0,-3 3 51 0 0,1 6 102 0 0,4-1 37 0 0,0-16-220 0 0,3 22 246 0 0,-5-22-242 0 0,-2 3 60 0 0,-1-7-131 0 0,1 10 112 0 0,4-2 18 0 0,-2-11-188 0 0,5 17 175 0 0,-4-10-71 0 0,-2 4 38 0 0,-1-11-168 0 0,0 1 37 0 0,0 2 52 0 0,0 6 103 0 0,0 3 40 0 0,0-6-135 0 0,0-3-74 0 0,0-1-65 0 0,0 4 87 0 0,0-10 82 0 0,0-3 3 0 0,0 0-4 0 0,0 0-13 0 0,0 0-56 0 0,0 0-19 0 0,0 0 13 0 0,0-3-12 0 0,3-9-8 0 0,7-2-30 0 0,-6 8 55 0 0,-4-1-58 0 0,1 1-10 0 0,4-2 8 0 0,-4 7-27 0 0,0 0-1 0 0,0-1 1 0 0,0 1-1 0 0,-1-1 1 0 0,1 1-1 0 0,0-1 0 0 0,-1 1 1 0 0,1-1-1 0 0,-1 0 1 0 0,1 1-1 0 0,-1-1 1 0 0,0 0-1 0 0,0 1 0 0 0,0-1-2 0 0,0 0 0 0 0,0 1 0 0 0,0 0 0 0 0,0 0 0 0 0,0-1 0 0 0,1 1 0 0 0,-1 0 0 0 0,0-1 0 0 0,1 1 0 0 0,-1 0 0 0 0,0 0 0 0 0,1 0 0 0 0,0-1 0 0 0,-1 1 0 0 0,1 0 0 0 0,0 0 0 0 0,-1 0 0 0 0,1 0 0 0 0,0 0 0 0 0,0 0 0 0 0,0 0 0 0 0,0 0 0 0 0,0 1 0 0 0,0-1 0 0 0,0 0 0 0 0,1 0 0 0 0,3-2 0 0 0,-4 3 0 0 0,-1 0 0 0 0,1 0 0 0 0,0-1 0 0 0,-1 1 0 0 0,1 0 0 0 0,-1-1 0 0 0,1 1 0 0 0,0 0 0 0 0,-1-1 0 0 0,1 1 0 0 0,-1-1 0 0 0,1 1 0 0 0,-1-1 0 0 0,0 1 0 0 0,1-1 0 0 0,-1 1 0 0 0,1-1 0 0 0,-1 0 0 0 0,0 1 0 0 0,0-1 0 0 0,1 0 0 0 0,-1 0 0 0 0,2-4 0 0 0,12-10-13 0 0,-7 7-14 0 0,-4 5 20 0 0,0-1 1 0 0,0 1-1 0 0,1 0 1 0 0,-1 0-1 0 0,1 0 0 0 0,0 1 7 0 0,12-1 16 0 0,7 3 89 0 0,-10 0-70 0 0,0 0-49 0 0,1 0-57 0 0,2 3 2 0 0,0 10 39 0 0,-1 0-18 0 0,1-3 35 0 0,-15-5 15 0 0,-2-2-3 0 0,1-2 1 0 0,0 0 0 0 0,0 0 0 0 0,0 0 0 0 0,0 0 0 0 0,0 0 0 0 0,0-1 0 0 0,0 1 0 0 0,1 0 0 0 0,-1 0 0 0 0,0 0 0 0 0,0 0 0 0 0,1-1 0 0 0,-1 1 0 0 0,1 1 0 0 0,5 2 0 0 0,-5-4 0 0 0,-1 0 0 0 0,1 1 0 0 0,-1-1 0 0 0,1 0 0 0 0,-1 1 0 0 0,0-1 0 0 0,1 0 0 0 0,-1 0 0 0 0,0 1 0 0 0,1-1 0 0 0,-1 1 0 0 0,0-1 0 0 0,1 0 0 0 0,-1 1 0 0 0,0-1 0 0 0,0 1 0 0 0,1-1 0 0 0,-1 1 0 0 0,0-1 0 0 0,0 1 0 0 0,0-1 0 0 0,0 1 0 0 0,0-1 0 0 0,0 1 0 0 0,0-1 0 0 0,0 1 0 0 0,0-1 0 0 0,0 1 0 0 0,0-1 0 0 0,0 1 0 0 0,0-1 0 0 0,0 1 0 0 0,0 31 0 0 0,0-32 0 0 0,0 1 0 0 0,0 0 0 0 0,0 0 0 0 0,0 0 0 0 0,0 0 0 0 0,0 0 0 0 0,0-1 0 0 0,0 1 0 0 0,1 0 0 0 0,-1 0 0 0 0,0 0 0 0 0,0-1 0 0 0,1 1 0 0 0,0 1 0 0 0,9 3 0 0 0,-9-4 0 0 0,-1-1 0 0 0,0 1 0 0 0,1 0 0 0 0,-1 0 0 0 0,0 0 0 0 0,0-1 0 0 0,1 1 0 0 0,-1 0 0 0 0,0 0 0 0 0,0 0 0 0 0,0 0 0 0 0,0 0 0 0 0,0-1 0 0 0,0 2 0 0 0,0 1-8 0 0,0 1-75 0 0,0-1-64 0 0,0 1-54 0 0,0 2-261 0 0,0 3-818 0 0,0-8 981 0 0,0-1-42 0 0,0 1-38 0 0,0-1-34 0 0,0 0-262 0 0,0 1-57 0 0,0-1-854 0 0,0 0-667 0 0,0 0-1271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43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10248 0 0,'0'0'230'0'0,"0"0"30"0"0,0 0 20 0 0,0 2-25 0 0,2 9-191 0 0,3-2-34 0 0,-4-7-29 0 0,0-1 0 0 0,0 1-1 0 0,0 0 1 0 0,0 0 0 0 0,0 0 0 0 0,0-1-1 0 0,-1 1 1 0 0,1 0 0 0 0,-1 0-1 0 0,0 0 1 0 0,1 0 0 0 0,-1 1-1 0 0,0 10 58 0 0,0-1 108 0 0,0-1 95 0 0,0 0 80 0 0,0 0 66 0 0,0-1 53 0 0,0 1 102 0 0,0 22 1119 0 0,0-17-987 0 0,0-1-126 0 0,0 2-72 0 0,0-1-134 0 0,0 2-93 0 0,0 1-109 0 0,0-9-126 0 0,0 1-34 0 0,0-9-156 0 0,0-1-186 0 0,0-1-330 0 0,0 0 392 0 0,0 0 8 0 0,0 0-49 0 0,0 0 118 0 0,0 0-33 0 0,0 0-36 0 0,0 0-33 0 0,0 0-394 0 0,0 0 107 0 0,0 0-45 0 0,0 0-737 0 0,0 0-569 0 0,0 0-1088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43.3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6504 0 0,'0'0'190'0'0,"0"0"-49"0"0,0 0-8 0 0,0 0 48 0 0,0 0 152 0 0,0 0 283 0 0,0 0 22 0 0,0 0-272 0 0,0 0-174 0 0,0 0-67 0 0,0 0-16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0.4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7024 0 0,'0'0'157'0'0,"0"0"23"0"0,0 0 12 0 0,0 0 48 0 0,0 0-93 0 0,0 0 122 0 0,2 0 227 0 0,9 0 15 0 0,-8 0-5 0 0,-1 0-20 0 0,0 0-416 0 0,0 0 83 0 0,2 1 197 0 0,5-2 640 0 0,-6 1-743 0 0,-1 0-73 0 0,0-1-107 0 0,0 1-61 0 0,0-1-69 0 0,-1 1-78 0 0,12-11 312 0 0,-9 8-27 0 0,0 2-79 0 0,4 3-39 0 0,-8-2-9 0 0,9 0 72 0 0,16 0-29 0 0,-15 0-190 0 0,-1 0-48 0 0,17 0-461 0 0,-23 0 273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43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10912 0 0,'0'0'248'0'0,"0"0"34"0"0,0 0 20 0 0,0 0-38 0 0,0 3-103 0 0,2 5 78 0 0,3-4 69 0 0,-4-3-277 0 0,-1-1 0 0 0,1 1 0 0 0,0-1 0 0 0,-1 1 0 0 0,1-1 0 0 0,-1 1-1 0 0,1-1 1 0 0,-1 1 0 0 0,1-1 0 0 0,-1 1 0 0 0,0 0 0 0 0,1-1 0 0 0,-1 1 0 0 0,0 0 0 0 0,1-1 0 0 0,-1 1 0 0 0,0 0 0 0 0,0-1-1 0 0,0 1 1 0 0,1 0 0 0 0,-1 0 0 0 0,0-1 0 0 0,0 1 0 0 0,0 0 0 0 0,0 0-31 0 0,2 12 412 0 0,4-3-97 0 0,-1-2-99 0 0,-1 1 73 0 0,0 1-39 0 0,3 8 146 0 0,0 5-62 0 0,2 12-1 0 0,-8-29-270 0 0,0-1 0 0 0,0 1 0 0 0,-1-1 0 0 0,0 5-63 0 0,0-5 61 0 0,0 1-1 0 0,0-1 0 0 0,1 1 0 0 0,1 3-60 0 0,2 8 122 0 0,-2-11-54 0 0,0 1-1 0 0,0-1 1 0 0,-1 1 0 0 0,0 0 0 0 0,-1-1-1 0 0,1 1-67 0 0,-2 8 141 0 0,1-7-53 0 0,0 0 1 0 0,0 0 0 0 0,1-1 0 0 0,0 1-1 0 0,0 1-88 0 0,5 7 145 0 0,0 1 35 0 0,-4 0 3 0 0,-2-14-153 0 0,0 1 0 0 0,0-1 0 0 0,1 0 0 0 0,-1 0 0 0 0,1 0-1 0 0,0 0 1 0 0,0 2-30 0 0,8 13 179 0 0,-6-6-17 0 0,-2 2-35 0 0,-2 11 43 0 0,0-18-118 0 0,1 45 581 0 0,0-36-465 0 0,3 0-28 0 0,7 0-112 0 0,-2-1-246 0 0,-4-6-26 0 0,-3-7 2 0 0,2 1-2 0 0,-1-1-179 0 0,-1-2-254 0 0,-1 0-492 0 0,0 0-13 0 0</inkml:trace>
  <inkml:trace contextRef="#ctx0" brushRef="#br0" timeOffset="601.44">190 474 7280 0 0,'0'0'165'0'0,"0"0"22"0"0,0 0 9 0 0,3 0-20 0 0,10-3-140 0 0,-4-4-15 0 0,-5 3 58 0 0,-2 2 83 0 0,-1 2 188 0 0,1 0 314 0 0,5 0-252 0 0,17 0 561 0 0,-13-3-432 0 0,-6-3-202 0 0,-5 5-318 0 0,0 1 1 0 0,1-1-1 0 0,-1 1 0 0 0,0-1 1 0 0,0 1-1 0 0,1 0 0 0 0,-1-1 1 0 0,0 1-1 0 0,1 0 0 0 0,-1-1 1 0 0,0 1-1 0 0,1 0 0 0 0,-1-1 1 0 0,1 1-1 0 0,-1 0 0 0 0,1 0 1 0 0,-1-1-1 0 0,1 1 0 0 0,-1 0 1 0 0,0 0-1 0 0,1 0 0 0 0,-1 0 1 0 0,1 0-1 0 0,-1 0 0 0 0,1 0 1 0 0,-1 0-1 0 0,1 0 0 0 0,-1 0 1 0 0,1 0-1 0 0,-1 0 0 0 0,1 0 1 0 0,0 0-22 0 0,10-2 372 0 0,-6-4-36 0 0,-5 6-312 0 0,0-1 0 0 0,1 0 0 0 0,-1 1-1 0 0,1-1 1 0 0,-1 1 0 0 0,1-1 0 0 0,-1 1-1 0 0,1-1 1 0 0,-1 1 0 0 0,1 0 0 0 0,-1-1 0 0 0,1 1-1 0 0,0 0 1 0 0,-1-1 0 0 0,1 1 0 0 0,-1 0-1 0 0,1 0 1 0 0,0 0 0 0 0,-1-1 0 0 0,1 1-1 0 0,0 0 1 0 0,0 0 0 0 0,-1 0 0 0 0,1 0-1 0 0,0 0 1 0 0,-1 0-24 0 0,1 0 26 0 0,0 0-1 0 0,0 0 0 0 0,-1 0 1 0 0,1 0-1 0 0,0 0 0 0 0,0 0 1 0 0,-1 0-1 0 0,1 0 0 0 0,0-1 0 0 0,-1 1 1 0 0,1 0-1 0 0,0-1 0 0 0,-1 1 1 0 0,1 0-1 0 0,0-1 0 0 0,-1 1 1 0 0,1-1-1 0 0,0 1 0 0 0,-1-1 1 0 0,1 1-1 0 0,-1-1 0 0 0,1 1 1 0 0,-1-1-1 0 0,0 0 0 0 0,1 1-25 0 0,-1-1 21 0 0,0 1 0 0 0,1-1-1 0 0,-1 1 1 0 0,1-1-1 0 0,-1 1 1 0 0,0-1 0 0 0,1 1-1 0 0,-1 0 1 0 0,1-1 0 0 0,-1 1-1 0 0,1 0 1 0 0,-1-1-1 0 0,1 1 1 0 0,-1 0 0 0 0,1-1-1 0 0,-1 1 1 0 0,1 0-1 0 0,-1 0 1 0 0,1 0 0 0 0,-1 0-1 0 0,1 0 1 0 0,0-1 0 0 0,-1 1-1 0 0,1 0-20 0 0,5-2 320 0 0,7-9-6 0 0,0 6-22 0 0,-8-5-83 0 0,8 4-32 0 0,4-7 62 0 0,-8 5-109 0 0,-2 4-75 0 0,-1 1-41 0 0,0 2-37 0 0,-1-1 76 0 0,8-9-28 0 0,-6 8-3 0 0,-7 3-21 0 0,1 0 1 0 0,-1 0-1 0 0,1 0 1 0 0,-1 0-1 0 0,1-1 0 0 0,-1 1 1 0 0,1 0-1 0 0,-1 0 0 0 0,0 0 1 0 0,1-1-1 0 0,-1 1 0 0 0,1 0 1 0 0,-1-1-1 0 0,0 1 1 0 0,1 0-1 0 0,-1-1 0 0 0,0 1 1 0 0,0 0-1 0 0,1-1 0 0 0,-1 1 1 0 0,0-1-1 0 0,0 1 0 0 0,1 0 1 0 0,-1-1-1 0 0,0 1 1 0 0,0-1-1 0 0,0 1 0 0 0,0-1 1 0 0,0 1-1 0 0,0-1 0 0 0,0 1 1 0 0,0-1-1 0 0,0 1 0 0 0,0-1 1 0 0,0 1-1 0 0,0-1-1 0 0,0 1 1 0 0,0 0 0 0 0,0 0-1 0 0,0 0 1 0 0,0 0 0 0 0,0 0 0 0 0,0 0-1 0 0,0 0 1 0 0,0 0 0 0 0,0 0 0 0 0,0 0-1 0 0,0-1 1 0 0,0 1 0 0 0,0 0 0 0 0,0 0-1 0 0,0 0 1 0 0,0 0 0 0 0,0 0 0 0 0,0 0-1 0 0,0 0 1 0 0,0 0 0 0 0,0 0 0 0 0,0 0-1 0 0,0-1 1 0 0,0 1 0 0 0,0 0 0 0 0,0 0-1 0 0,0 0 1 0 0,0 0 0 0 0,1 0 0 0 0,-1 0-1 0 0,0 0 1 0 0,0 0 0 0 0,0 0 0 0 0,0 0-1 0 0,0 0 1 0 0,0 0 0 0 0,0 0 0 0 0,0 0-1 0 0,0 0 1 0 0,0 0 0 0 0,0 0 0 0 0,0 0-1 0 0,1 0 1 0 0,-1 0 0 0 0,0 0 0 0 0,0 0-1 0 0,0 0 1 0 0,0 0 0 0 0,0 0 0 0 0,0 0-1 0 0,0 0 1 0 0,0 0 0 0 0,0 0 0 0 0,0 0-1 0 0,1 0 1 0 0,-1 0 0 0 0,0 0-1 0 0,0 0 0 0 0,1 0 1 0 0,-1 0-1 0 0,1 0 0 0 0,0 0 1 0 0,-1 0-1 0 0,1 0 1 0 0,-1 0-1 0 0,1 0 0 0 0,-1 0 1 0 0,1-1-1 0 0,-1 1 0 0 0,1 0 1 0 0,-1 0-1 0 0,1 0 1 0 0,-1-1-1 0 0,1 1 0 0 0,-1 0 1 0 0,1-1-1 0 0,1-6 13 0 0,-1-2 31 0 0,-1 9-43 0 0,0-1 1 0 0,0 0-1 0 0,0 1 1 0 0,0-1-1 0 0,0 0 0 0 0,0 1 1 0 0,0-1-1 0 0,1 0 1 0 0,-1 1-1 0 0,0-1 0 0 0,0 0 1 0 0,1 1-1 0 0,-1-1 1 0 0,0 0-1 0 0,1 1-1 0 0,9-5 43 0 0,-10 4-42 0 0,1 0 1 0 0,-1 1-1 0 0,0-1 1 0 0,1 1-1 0 0,-1-1 0 0 0,0 0 1 0 0,0 1-1 0 0,0-1 1 0 0,1 0-1 0 0,-1 1 0 0 0,0-1 1 0 0,0 0-1 0 0,0 1 1 0 0,0-1-1 0 0,0 0-1 0 0,0 1 0 0 0,0 0 1 0 0,0 0 0 0 0,0 0-1 0 0,0 0 1 0 0,0 0 0 0 0,0 0 0 0 0,0 0-1 0 0,0-1 1 0 0,0 1 0 0 0,0 0 0 0 0,0 0-1 0 0,0 0 1 0 0,0 0 0 0 0,0 0 0 0 0,0 0-1 0 0,0 0 1 0 0,0 0 0 0 0,0 0 0 0 0,0 0-1 0 0,0-1 1 0 0,0 1 0 0 0,0 0 0 0 0,0 0-1 0 0,0 0 1 0 0,0 0 0 0 0,0 0 0 0 0,0 0-1 0 0,-1 0 1 0 0,1 0 0 0 0,0 0 0 0 0,0 0-1 0 0,0 0 1 0 0,0 0 0 0 0,0 0 0 0 0,0 0-1 0 0,0-1 1 0 0,0 1 0 0 0,0 0 0 0 0,0 0-1 0 0,0 0 1 0 0,0 0 0 0 0,-1 0 0 0 0,1 0-1 0 0,0 0 1 0 0,0 0 0 0 0,0 0 0 0 0,0 0-1 0 0,0 0 1 0 0,0 0 0 0 0,0 0 0 0 0,0 0-1 0 0,0 0 1 0 0,0 0 0 0 0,-1 0 0 0 0,1 0-1 0 0,0 0 1 0 0,0 0 0 0 0,0 0-1 0 0,0 0 0 0 0,-1 1 1 0 0,1-1-1 0 0,-1 0 1 0 0,0 0 0 0 0,1-1-1 0 0,-1 1 1 0 0,0 0 0 0 0,1 0 0 0 0,-1 0-1 0 0,0 0 1 0 0,1-1 0 0 0,-1 1-1 0 0,0 0 1 0 0,1 0 0 0 0,-1-1-1 0 0,1 1 0 0 0,-1-5-1 0 0,0 0 11 0 0,-3-1 35 0 0,-9-4-35 0 0,0 7-22 0 0,8 3-36 0 0,4 0 48 0 0,0 0-1 0 0,1 0 0 0 0,-1 0 0 0 0,0 0 0 0 0,1 0 1 0 0,-1 0-1 0 0,0 0 0 0 0,1 0 0 0 0,-1 1 0 0 0,0-1 1 0 0,1 0-1 0 0,-1 0 0 0 0,0 1 0 0 0,1-1 0 0 0,-1 1 1 0 0,0 2 0 0 0,-1 1 0 0 0,-13 4 0 0 0,14-7 0 0 0,-1 0 0 0 0,1-1 0 0 0,0 1 0 0 0,0 0 0 0 0,0 0 0 0 0,0 0 0 0 0,0 0 0 0 0,0 0 0 0 0,0 0 0 0 0,1 0 0 0 0,-1 0 0 0 0,0 1 0 0 0,-2 3 0 0 0,3-4 0 0 0,0 0 0 0 0,0-1-1 0 0,-1 1 1 0 0,1 0 0 0 0,0-1 0 0 0,-1 1 0 0 0,1-1-1 0 0,-1 1 1 0 0,1-1 0 0 0,0 1 0 0 0,-1-1 0 0 0,1 1-1 0 0,-1-1 1 0 0,1 1 0 0 0,-1-1 0 0 0,0 1 0 0 0,1-1 0 0 0,-1 0-1 0 0,1 1 1 0 0,-1-1 0 0 0,0 0 0 0 0,0 0 0 0 0,-4 3-6 0 0,1-1-2 0 0,0 3-11 0 0,-6 17-8 0 0,-6 7 27 0 0,10-25 0 0 0,5-4 0 0 0,1 1 0 0 0,-1-1 0 0 0,1 0 0 0 0,-1 0 0 0 0,1 1 0 0 0,0-1 0 0 0,-1 0 0 0 0,1 1 0 0 0,-1-1 0 0 0,1 0 0 0 0,0 1 0 0 0,0-1 0 0 0,-1 1 0 0 0,1-1 0 0 0,0 0 0 0 0,0 1 0 0 0,-1-1 0 0 0,1 1 0 0 0,0-1 0 0 0,0 1 0 0 0,0-1 0 0 0,0 1 0 0 0,0-1 0 0 0,-1 1 0 0 0,1-1 0 0 0,0 1 0 0 0,0-1 0 0 0,0 1 0 0 0,1-1 0 0 0,-1 1 0 0 0,0-1 0 0 0,0 1 0 0 0,0 6 0 0 0,0-6 0 0 0,1 1 0 0 0,-1-1 0 0 0,0 1 0 0 0,0 0 0 0 0,0-1 0 0 0,-1 1 0 0 0,1 0 0 0 0,0-1 0 0 0,-1 1 0 0 0,1 0 0 0 0,-1-1 0 0 0,0 2 0 0 0,-6 0 1 0 0,7-3-1 0 0,0 0 0 0 0,0 0 0 0 0,0 0 0 0 0,-1 0 0 0 0,1 0 0 0 0,0 0 0 0 0,0 0 0 0 0,0 0 0 0 0,-1 1-1 0 0,1-1 1 0 0,0 0 0 0 0,0 0 0 0 0,0 0 0 0 0,0 0 0 0 0,-1 0 0 0 0,1 0 0 0 0,0 0 0 0 0,0 0 0 0 0,0 1 0 0 0,0-1 0 0 0,0 0 0 0 0,-1 0 0 0 0,1 0 0 0 0,0 0 0 0 0,0 0 0 0 0,0 1 0 0 0,0-1 0 0 0,0 0 0 0 0,0 0 0 0 0,0 0 0 0 0,0 0 0 0 0,0 1 0 0 0,0-1 0 0 0,0 0 0 0 0,0 0 0 0 0,0 0 0 0 0,-2 27 11 0 0,2-4 41 0 0,0-6-43 0 0,0-7 43 0 0,1-4-74 0 0,1 0 35 0 0,3 1 40 0 0,3 2 76 0 0,5 8 118 0 0,-8-6-117 0 0,-5-10-117 0 0,0 0 0 0 0,1 0 0 0 0,-1 0-1 0 0,1 0 1 0 0,-1 0 0 0 0,1 1 0 0 0,-1-1 0 0 0,1-1 0 0 0,0 1 0 0 0,0 0 0 0 0,-1 0 0 0 0,1 0-1 0 0,0 0 1 0 0,0 0 0 0 0,0-1 0 0 0,0 1 0 0 0,0 0 0 0 0,1 0-13 0 0,2 1 42 0 0,-3-2-32 0 0,0 1-1 0 0,-1-1 1 0 0,1 0-1 0 0,0 1 0 0 0,-1-1 1 0 0,1 0-1 0 0,-1 1 1 0 0,1-1-1 0 0,0 0 1 0 0,-1 1-1 0 0,1-1 0 0 0,-1 1 1 0 0,0-1-1 0 0,1 1 1 0 0,-1 0-1 0 0,1-1 1 0 0,-1 1-1 0 0,0-1 0 0 0,1 1 1 0 0,-1 0-1 0 0,0-1 1 0 0,1 1-10 0 0,1 4 36 0 0,-1-4-25 0 0,-1 0-1 0 0,1 0 0 0 0,0 0 1 0 0,-1 0-1 0 0,1 0 0 0 0,0 0 1 0 0,0 0-1 0 0,0 0 0 0 0,0 0 1 0 0,0 0-1 0 0,0-1 1 0 0,0 1-1 0 0,0-1 0 0 0,1 1-10 0 0,10 2 133 0 0,-7 0 31 0 0,-3-2-143 0 0,-1 0-1 0 0,0 0 1 0 0,1 0 0 0 0,-1 0 0 0 0,1 0 0 0 0,-1 0 0 0 0,1 0-1 0 0,-1-1 1 0 0,1 1 0 0 0,0 0 0 0 0,0-1-21 0 0,24 3 305 0 0,-24-3-282 0 0,-1 0 0 0 0,1 0 0 0 0,0 0 0 0 0,-1 1 0 0 0,1-1 0 0 0,-1 1 0 0 0,1-1 0 0 0,-1 1 0 0 0,1-1 0 0 0,-1 1 0 0 0,0 0 0 0 0,1 0 0 0 0,-1-1-23 0 0,12 7 157 0 0,-8-5-93 0 0,5-1-2 0 0,-4-1 15 0 0,0 0 29 0 0,2 0 56 0 0,16 0 44 0 0,9 0 117 0 0,-21-2-202 0 0,-3-3-35 0 0,5-2-7 0 0,6 2 0 0 0,-15 4-61 0 0,-1 0 1 0 0,1 0 0 0 0,-1 0 0 0 0,1-1 0 0 0,-1 0 0 0 0,1 0-1 0 0,0-1-18 0 0,17-9 106 0 0,-7 3-50 0 0,-2-2-35 0 0,3-2 48 0 0,0 8-11 0 0,-15 4-57 0 0,0 1-1 0 0,0-1 1 0 0,1 0 0 0 0,-1 0 0 0 0,0 0 0 0 0,0 0 0 0 0,0 0 0 0 0,0 0 0 0 0,-1 0 0 0 0,1 0-1 0 0,0 0 1 0 0,0-1-1 0 0,4-11 0 0 0,2 10-26 0 0,-3 3-69 0 0,-4 0 95 0 0,2 0-197 0 0,-2 0-233 0 0,0 0-402 0 0,0 0-36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56.7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6896 0 0,'0'0'200'0'0,"3"0"-8"0"0,2 1-172 0 0,-1 1 42 0 0,0 3 52 0 0,1 4 102 0 0,3 3 92 0 0,-8-12-295 0 0,1 0 1 0 0,-1 0-1 0 0,0 1 1 0 0,0-1-1 0 0,1 0 1 0 0,-1 0 0 0 0,0 1-1 0 0,0-1 1 0 0,0 0-1 0 0,0 1 1 0 0,1-1-1 0 0,-1 0 1 0 0,0 1-1 0 0,0-1 1 0 0,0 0-1 0 0,0 0 1 0 0,0 1-1 0 0,0-1 1 0 0,0 0 0 0 0,0 1-1 0 0,0-1 1 0 0,0 0-1 0 0,0 1 1 0 0,0-1-1 0 0,0 0 1 0 0,0 1-14 0 0,0 3 35 0 0,1 1 36 0 0,2 7 153 0 0,1-1 46 0 0,7 17 439 0 0,-6-14-384 0 0,-2-7-201 0 0,-1-1-34 0 0,2 6 266 0 0,0-1-79 0 0,0-3-81 0 0,-2-1-36 0 0,-1-3-93 0 0,0 0 0 0 0,0-1 0 0 0,0 1 0 0 0,-1 0 1 0 0,0-1-1 0 0,0 2-67 0 0,2 14 264 0 0,4-3 42 0 0,-1-1-34 0 0,1 11 50 0 0,0-13-145 0 0,-1-3-6 0 0,-3 4 37 0 0,-3-7-123 0 0,1 17 119 0 0,3-13 9 0 0,4-6-65 0 0,-7-5-139 0 0,1 0 0 0 0,-1 0 1 0 0,1 1-1 0 0,-1-1 1 0 0,0 0-1 0 0,1 1 1 0 0,-1-1-1 0 0,1 0 1 0 0,-1 1-1 0 0,0-1 0 0 0,1 0 1 0 0,-1 1-1 0 0,0-1 1 0 0,0 1-1 0 0,1-1 1 0 0,-1 1-1 0 0,0-1 0 0 0,0 0 1 0 0,0 1-1 0 0,1-1 1 0 0,-1 1-1 0 0,0-1 1 0 0,0 1-1 0 0,0-1 1 0 0,0 1-1 0 0,0-1 0 0 0,0 1 1 0 0,0-1-1 0 0,0 1 1 0 0,0-1-1 0 0,0 1 1 0 0,-1 0-10 0 0,4 25 355 0 0,-2-24-332 0 0,-1-1 0 0 0,1 1 0 0 0,-1 0-1 0 0,1-1 1 0 0,0 1 0 0 0,0-1 0 0 0,0 1 0 0 0,0-1 0 0 0,0 0-1 0 0,0 1 1 0 0,1-1-23 0 0,0 3 181 0 0,0 0-94 0 0,-4 4-13 0 0,2-8-46 0 0,0 3 156 0 0,0-3 0 0 0,0 0 0 0 0,0 0-4 0 0,0 0-18 0 0,0 0-8 0 0,0 0-2 0 0,0 0-1 0 0,0 0 1 0 0,0 0 0 0 0,0 0 0 0 0,0 0 6 0 0,0 0 22 0 0,0 0 10 0 0,0-3 2 0 0,-2-5-65 0 0,-3 4-72 0 0,4 3-54 0 0,1 1-1 0 0,-1 0 1 0 0,1-1-1 0 0,-1 1 0 0 0,1-1 1 0 0,-1 1-1 0 0,0-1 1 0 0,1 0-1 0 0,0 1 0 0 0,-1-1 1 0 0,1 1-1 0 0,-1-1 1 0 0,1 0-1 0 0,0 1 0 0 0,-1-1 1 0 0,1 0-1 0 0,0 0 1 0 0,0 1-1 0 0,0-1 0 0 0,0 0 1 0 0,-1 1-1 0 0,1-1 1 0 0,0 0-1 0 0,0 0 0 0 0,0 0 0 0 0,0-30 0 0 0,0 29 0 0 0,0 1 0 0 0,0-1 0 0 0,0 0 0 0 0,0 1 0 0 0,-1-1 0 0 0,1 1 0 0 0,-1-1 0 0 0,1 1 0 0 0,-1-1 0 0 0,0 1 0 0 0,1 0 0 0 0,-1-1 0 0 0,0 1 0 0 0,-6-12 0 0 0,6 10 0 0 0,1 0 0 0 0,-1 0 0 0 0,0 0 0 0 0,1 0 0 0 0,0 0 0 0 0,0 0 0 0 0,0 0 0 0 0,0 0 0 0 0,0 0 0 0 0,0 1 0 0 0,1-1 0 0 0,-1 0 0 0 0,1 0 0 0 0,0-1 0 0 0,26-43-16 0 0,-22 15-128 0 0,-1 23 110 0 0,23-45-6 0 0,-26 53 36 0 0,0 0 1 0 0,0-1-1 0 0,-1 1 1 0 0,1 0-1 0 0,0 0 0 0 0,0 0 1 0 0,0 0-1 0 0,0 0 1 0 0,0 0-1 0 0,0 1 1 0 0,1-1-1 0 0,0 0 4 0 0,-2 0 0 0 0,1 1-1 0 0,0 0 1 0 0,0-1 0 0 0,0 1-1 0 0,0-1 1 0 0,0 1-1 0 0,-1-1 1 0 0,1 1-1 0 0,0-1 1 0 0,-1 1 0 0 0,1-1-1 0 0,0 0 1 0 0,-1 1-1 0 0,1-1 1 0 0,-1 0 0 0 0,1 0-1 0 0,-1 0 1 0 0,1 1-1 0 0,-1-1 1 0 0,1 0 0 0 0,-1 0-1 0 0,0 0 1 0 0,0 0-1 0 0,1 0 1 0 0,-1 0 0 0 0,0 0 0 0 0,3-9-1 0 0,4 4 1 0 0,-3 4 0 0 0,3-11 0 0 0,35-19 0 0 0,-39 30 1 0 0,-1 0-1 0 0,0 1 0 0 0,0-1 0 0 0,1 0 0 0 0,-1 1 0 0 0,1-1 0 0 0,-1 1 0 0 0,1 0 0 0 0,0 0 0 0 0,0 0 0 0 0,-1 0 0 0 0,2 1 0 0 0,0-2-1 0 0,1 1-1 0 0,-1 0 0 0 0,0-1 0 0 0,0 0 0 0 0,0 0 0 0 0,3-2 2 0 0,16-7-35 0 0,-19 10 30 0 0,1-1-1 0 0,-1 0 1 0 0,0 0-1 0 0,0 0 1 0 0,0-1-1 0 0,0 1 1 0 0,0-1-1 0 0,1-1 6 0 0,3-4-60 0 0,-6 5 30 0 0,1 0 1 0 0,-1 0-1 0 0,1 1 0 0 0,0-1 0 0 0,0 1 0 0 0,2-1 30 0 0,-4 3-16 0 0,0-1 0 0 0,1 0 0 0 0,-1 1 0 0 0,1-1 0 0 0,0 1 0 0 0,-1-1 0 0 0,1 1 0 0 0,-1 0 0 0 0,1 0 0 0 0,1 0 16 0 0,13-4-177 0 0,-8 0 23 0 0,2-2-107 0 0,3 4-108 0 0,-11 2 355 0 0,0 0-35 0 0,0 0-36 0 0,0 0-36 0 0,0 0-38 0 0,0 0-37 0 0,0 0-39 0 0,0 0-40 0 0,0 0-40 0 0,0 0-41 0 0,0 0-41 0 0,0 0-43 0 0,-1 0-42 0 0,1 0-45 0 0,-1 0-44 0 0,0 0-45 0 0,1 0-1297 0 0,-1 0-1078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57.4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6952 0 0,'0'0'201'0'0,"0"0"60"0"0,0 0 106 0 0,0 0 45 0 0,0 0 11 0 0,2 3-6 0 0,12 7-1 0 0,-1-7-59 0 0,-8-1 21 0 0,5 9-12 0 0,-8-9-183 0 0,0-1-50 0 0,0-1-41 0 0,0 1-33 0 0,6-2 62 0 0,-8 1-75 0 0,10 1 264 0 0,-2 1-82 0 0,-1 3-38 0 0,3 3-17 0 0,5 5 46 0 0,-9-13-163 0 0,1 1 7 0 0,-2 3 62 0 0,4 2-75 0 0,-1-1 1 0 0,1 1-1 0 0,0-2 1 0 0,1 1-51 0 0,-10-5 0 0 0,6 1 32 0 0,1 0 14 0 0,-1 2 86 0 0,7 8-20 0 0,0-6-6 0 0,-8 6-22 0 0,24 4 62 0 0,-27-14-132 0 0,1 0 0 0 0,-1-1 0 0 0,0 1 0 0 0,0-1 0 0 0,1 0 0 0 0,-1 1 0 0 0,1-1 0 0 0,-1 0 0 0 0,2-1-14 0 0,0 1 34 0 0,-4 0-33 0 0,0 0 1 0 0,0 0-1 0 0,0 0 1 0 0,0 0-1 0 0,0 0 1 0 0,1 0-1 0 0,-1 0 1 0 0,0 0-1 0 0,0 0 1 0 0,0 0 0 0 0,0 0-1 0 0,0 0 1 0 0,0 0-1 0 0,0 0 1 0 0,0 0-1 0 0,0 0 1 0 0,0 0-1 0 0,1 0 1 0 0,-1 0-1 0 0,0 0 1 0 0,0 0 0 0 0,0 0-1 0 0,0 0 1 0 0,0 0-1 0 0,0 0 1 0 0,0 0-1 0 0,0 0 1 0 0,0 0-1 0 0,0 0 1 0 0,0 0-1 0 0,0 1 1 0 0,0-1 0 0 0,1 0-1 0 0,-1 0 1 0 0,0 0-1 0 0,0 0 1 0 0,0 0-1 0 0,0 0 1 0 0,0 0-1 0 0,0 0 1 0 0,0 0-1 0 0,0 0 1 0 0,0 0 0 0 0,0 1-1 0 0,0-1 1 0 0,0 0-1 0 0,0 0 1 0 0,0 0-1 0 0,0 0 1 0 0,0 0-1 0 0,0 0 1 0 0,0 0-1 0 0,0 0 1 0 0,0 0 0 0 0,0 0-1 0 0,0 1 1 0 0,0-1-2 0 0,0 1 8 0 0,0 0 0 0 0,1 0 0 0 0,-1 0 0 0 0,0 0 0 0 0,1 0 0 0 0,-1 0 0 0 0,1 0 0 0 0,0-1 0 0 0,-1 1 0 0 0,1 0 0 0 0,0 0 0 0 0,-1 0 0 0 0,1-1 0 0 0,0 1 0 0 0,0 0 0 0 0,0-1 1 0 0,-1 1-1 0 0,1 0 0 0 0,0-1 0 0 0,0 1 0 0 0,0-1 0 0 0,0 0 0 0 0,0 1-8 0 0,12 7 71 0 0,-11-5 9 0 0,-2-3 0 0 0,3 0-14 0 0,-3 0-66 0 0,0 0 1 0 0,1 0 0 0 0,0 0 0 0 0,0 0 0 0 0,-1 0 0 0 0,1 0 0 0 0,0 0-1 0 0,-1 0 1 0 0,1 0 0 0 0,0 0 0 0 0,-1 1 0 0 0,1-1 0 0 0,-1 0 0 0 0,1 0 0 0 0,0 1 0 0 0,-1-1-1 0 0,1 1 0 0 0,-1-1 1 0 0,0 1 0 0 0,1 0 0 0 0,-1-1 0 0 0,0 1-1 0 0,0 0 1 0 0,1-1 0 0 0,-1 1 0 0 0,0 0 0 0 0,0-1-1 0 0,0 1 1 0 0,0 0 0 0 0,0-1 0 0 0,0 1 0 0 0,0 0-1 0 0,0-1 0 0 0,0 2 58 0 0,0-2 13 0 0,0 0 22 0 0,0 0 17 0 0,3 3 2 0 0,3 5-44 0 0,-8-4-30 0 0,1-3-35 0 0,0-1 0 0 0,1 1-1 0 0,-1 0 1 0 0,1-1 0 0 0,-1 1 0 0 0,1 0 0 0 0,-1-1-1 0 0,1 1 1 0 0,0 0 0 0 0,-1-1 0 0 0,1 1 0 0 0,0 0-1 0 0,-1 0 1 0 0,1 0 0 0 0,0-1 0 0 0,0 1 0 0 0,0 0-1 0 0,0 0 1 0 0,0 0 0 0 0,0-1 0 0 0,0 2-3 0 0,-3 14 24 0 0,3-15-21 0 0,-1 0 1 0 0,0 0-1 0 0,1-1 0 0 0,-1 1 1 0 0,0 0-1 0 0,0 0 0 0 0,0 0 1 0 0,1-1-1 0 0,-1 1 0 0 0,0 0 1 0 0,0-1-1 0 0,0 1 0 0 0,0-1 1 0 0,0 1-1 0 0,0-1 0 0 0,-1 1-3 0 0,-9 5 27 0 0,6 5 26 0 0,-6-5-29 0 0,10-6-21 0 0,-1 1 0 0 0,1-1-1 0 0,0 1 1 0 0,0-1 0 0 0,0 1-1 0 0,0 0 1 0 0,1-1 0 0 0,-1 1-1 0 0,0 0 1 0 0,0-1 0 0 0,0 1-1 0 0,0 0 1 0 0,1 0 0 0 0,-1 0-1 0 0,0 0 1 0 0,0 0-3 0 0,-3 10 10 0 0,4-10-10 0 0,-1 0 0 0 0,1 0 0 0 0,-1 0 0 0 0,1 1 0 0 0,-1-1 0 0 0,1 0 0 0 0,-1 0 0 0 0,0 0 0 0 0,1 0 0 0 0,-1 0 0 0 0,0-1 0 0 0,0 1 0 0 0,1 0 0 0 0,-1 0 0 0 0,0 0 1 0 0,0-1-1 0 0,0 1 0 0 0,-1 0 0 0 0,-8 4 3 0 0,7-4 2 0 0,1 0 1 0 0,0 0 0 0 0,0 0-1 0 0,-1 0 1 0 0,1 1-1 0 0,0-1 1 0 0,0 1-1 0 0,0-1 1 0 0,0 1-6 0 0,1 0 1 0 0,0-1 0 0 0,-1 1 1 0 0,1-1-1 0 0,-1 0 0 0 0,0 0 1 0 0,0 1-1 0 0,1-1 0 0 0,-1-1 0 0 0,-2 2-1 0 0,-1 1 0 0 0,0-1 0 0 0,0 1 0 0 0,1 0 0 0 0,-1 0 0 0 0,1 1 0 0 0,0 0 0 0 0,0-1 0 0 0,0 1 0 0 0,-1 2 0 0 0,4-5 0 0 0,-1 1 0 0 0,0 0 0 0 0,0-1 0 0 0,0 1 0 0 0,-1-1 0 0 0,1 0 0 0 0,0 0 0 0 0,0 0 0 0 0,-1 0 0 0 0,-7 4 10 0 0,-6 8 33 0 0,3 0-20 0 0,6-6 27 0 0,-5 2-30 0 0,-4 1-15 0 0,16-6-50 0 0,1-2 16 0 0,-1-2 26 0 0,0 0 0 0 0,0 0 0 0 0,0 0 0 0 0,0 0 0 0 0,0 0 0 0 0,0 0 0 0 0,0 1 0 0 0,0-1 0 0 0,0 0 0 0 0,0 0 0 0 0,0 0 1 0 0,0 0-1 0 0,0 0 0 0 0,0 0 0 0 0,0 0 0 0 0,0 0 0 0 0,0 0 0 0 0,0 0 0 0 0,0 1 0 0 0,0-1 0 0 0,0 0 0 0 0,0 0 0 0 0,0 0 0 0 0,0 0 0 0 0,0 0 0 0 0,0 0 0 0 0,-1 0 0 0 0,1 0 0 0 0,0 0 0 0 0,0 0 1 0 0,0 0-1 0 0,0 0 0 0 0,0 0 0 0 0,0 1 0 0 0,0-1 0 0 0,0 0 0 0 0,0 0 0 0 0,0 0 0 0 0,0 0 0 0 0,0 0 0 0 0,-1 0 0 0 0,1 0 0 0 0,0 0 0 0 0,0 0 0 0 0,0 0 0 0 0,0 0 0 0 0,0 0 0 0 0,0 0 0 0 0,0 0 1 0 0,0 0-1 0 0,0 0 0 0 0,0 0 0 0 0,-1 0 0 0 0,1 0 0 0 0,0 0 0 0 0,0 0 0 0 0,0 0 3 0 0,-2 0 18 0 0,1 0-35 0 0,0 0-35 0 0,-1 0-37 0 0,1 1-36 0 0,0-1-38 0 0,0 1-38 0 0,0 0-40 0 0,0 0-39 0 0,1 0-40 0 0,-1 0-42 0 0,1 0-42 0 0,-1 0-43 0 0,1 1-43 0 0,0-1-43 0 0,0 1-46 0 0,0 0-1215 0 0,0-2-1020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57.7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8784 0 0,'0'0'197'0'0,"0"0"24"0"0,0 0 19 0 0,3 0-29 0 0,12 0 83 0 0,-3 0 75 0 0,19 0 1048 0 0,-21 0-868 0 0,-5 0-317 0 0,0 0-45 0 0,0 0-54 0 0,1 0-63 0 0,-1-3 378 0 0,-3 2-402 0 0,-1-1 1 0 0,0 1 0 0 0,1 0 0 0 0,-1 0-1 0 0,1 0 1 0 0,-1 1 0 0 0,1-1 0 0 0,0 0-1 0 0,-1 0 1 0 0,1 1 0 0 0,0-1 0 0 0,-1 1 0 0 0,2-1-47 0 0,19 0 328 0 0,-20 1-303 0 0,-1 0 0 0 0,1 0 0 0 0,-1-1 0 0 0,1 1 0 0 0,-1 0 1 0 0,1-1-1 0 0,-1 1 0 0 0,1-1 0 0 0,-1 1 0 0 0,2-2-25 0 0,8-6 177 0 0,-8 5-66 0 0,-1 2-42 0 0,2 0-27 0 0,1 1-25 0 0,2-1 28 0 0,3-3 8 0 0,9-3 36 0 0,-3 5 30 0 0,-15 2-101 0 0,1 0 0 0 0,0 0 0 0 0,0-1 0 0 0,-1 1 0 0 0,1 0 0 0 0,0-1 0 0 0,0 1 0 0 0,-1-1 0 0 0,1 0 0 0 0,0 0 0 0 0,-1 0 0 0 0,1 0 0 0 0,-1 0-18 0 0,1 0 19 0 0,-1 0-1 0 0,1 0 1 0 0,-1 1-1 0 0,1-1 1 0 0,0 0-1 0 0,-1 1 1 0 0,1-1-1 0 0,0 1 1 0 0,0-1-1 0 0,-1 1 1 0 0,1 0-1 0 0,0 0 1 0 0,0-1-19 0 0,5 2 71 0 0,6-1-51 0 0,-7-1-61 0 0,-1-1-36 0 0,-1 0-7 0 0,1-1 44 0 0,2-1-13 0 0,-5 2-9 0 0,1 1-40 0 0,-1 1-23 0 0,1-1-43 0 0,0 1-50 0 0,0 0-55 0 0,-1 0 36 0 0,-1 0-34 0 0,3 0-366 0 0,-2 0 89 0 0,1 0-48 0 0,3 0-699 0 0,5 0-551 0 0,7 0-1044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0:58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411 584 6880 0 0,'0'-2'157'0'0,"1"-2"-95"0"0,-1 4-67 0 0,-1-2 40 0 0,-3-3 75 0 0,0-3 24 0 0,-1-2 61 0 0,-8-16-143 0 0,10 20 1 0 0,1 0 80 0 0,-1-1 109 0 0,-4 3 69 0 0,7 4-290 0 0,-1-1 0 0 0,1 1 0 0 0,-1 0 0 0 0,1 0 0 0 0,0-1 0 0 0,-1 1 0 0 0,1 0 0 0 0,-1-1 0 0 0,1 1 0 0 0,0 0 0 0 0,-1-1 0 0 0,1 1 0 0 0,0-1 0 0 0,0 1 0 0 0,-1-1 0 0 0,1 1 0 0 0,0 0 0 0 0,0-1 0 0 0,0 1 0 0 0,0-1 0 0 0,-1 1 0 0 0,1-1 1 0 0,0 1-1 0 0,0-1 0 0 0,0 1 0 0 0,0-1 0 0 0,0 1 0 0 0,0-1 0 0 0,0 1 0 0 0,0-1 0 0 0,0 1 0 0 0,1-1-21 0 0,-3-7 292 0 0,-2 2-51 0 0,-1 2-46 0 0,-2 0-35 0 0,-4-3 78 0 0,8 5-26 0 0,0 0-77 0 0,0 1-47 0 0,-1 1-42 0 0,1 0-5 0 0,0 0 33 0 0,-10-11 310 0 0,10 9-79 0 0,1 0-111 0 0,-1 2-69 0 0,-1 0-61 0 0,0 0-13 0 0,2-1 48 0 0,-6-4 104 0 0,-2-1 65 0 0,-4 4 35 0 0,4 1-60 0 0,-14 1 225 0 0,13 3-204 0 0,11-3-263 0 0,0 0 0 0 0,0 0 0 0 0,0 0 0 0 0,0 0 0 0 0,0 0 0 0 0,0 1 0 0 0,0-1 0 0 0,0 0 0 0 0,-1 0 1 0 0,1 0-1 0 0,0 0 0 0 0,0 0 0 0 0,0 0 0 0 0,0 0 0 0 0,0 0 0 0 0,0 0 0 0 0,0 0 0 0 0,0 0 0 0 0,0 0 0 0 0,0 0 0 0 0,0 1 0 0 0,0-1 0 0 0,-1 0 0 0 0,1 0 1 0 0,0 0-1 0 0,0 0 0 0 0,0 0 0 0 0,0 0 0 0 0,0 0 0 0 0,0 0 0 0 0,0 1 0 0 0,0-1 0 0 0,0 0 0 0 0,0 0 0 0 0,0 0 0 0 0,0 0 0 0 0,0 0 0 0 0,0 0 0 0 0,0 0 0 0 0,0 1 1 0 0,0-1-1 0 0,0 0 0 0 0,1 0 0 0 0,-1 0 0 0 0,0 0 0 0 0,0 0 0 0 0,0 0 0 0 0,0 0 0 0 0,0 0 0 0 0,0 0 0 0 0,0 1 0 0 0,0-1 0 0 0,0 0 0 0 0,0 0 0 0 0,0 0 1 0 0,0 0-2 0 0,-15 6 49 0 0,0-1-35 0 0,9-3-5 0 0,1 0 0 0 0,-1 1 0 0 0,1-1 0 0 0,0 1 0 0 0,0 0 0 0 0,0 0 0 0 0,0 1 0 0 0,-3 3-9 0 0,-1 5 2 0 0,2 0 35 0 0,6-9-21 0 0,-1 1 0 0 0,0-1 0 0 0,0 0 0 0 0,-1 0 0 0 0,1 0 1 0 0,-2 1-17 0 0,2-1 16 0 0,-1 0 1 0 0,1 1-1 0 0,0-1 1 0 0,0 0-1 0 0,0 1 1 0 0,-1 1-17 0 0,2-2 13 0 0,-1 0 1 0 0,0 1 0 0 0,0-1-1 0 0,0 0 1 0 0,-1 0 0 0 0,0 1-14 0 0,1-2 1 0 0,0-1 0 0 0,1 1 0 0 0,-1 1 0 0 0,1-1 0 0 0,0 0 0 0 0,0 0 0 0 0,-1 0 0 0 0,1 1 0 0 0,1-1 0 0 0,-1 1 0 0 0,0-1 0 0 0,1 1 0 0 0,-1-1-1 0 0,1 1 0 0 0,-1-1 0 0 0,0 1 0 0 0,1-1-1 0 0,-1 0 1 0 0,0 1 0 0 0,0-1 0 0 0,0 0 0 0 0,-1 1-1 0 0,1-1 1 0 0,-1 0 0 0 0,1 0 0 0 0,-1 0 0 0 0,0 0 0 0 0,1 0 0 0 0,-1-1 0 0 0,1 1 0 0 0,-1 0 0 0 0,1 0 0 0 0,0 0 0 0 0,0 0 0 0 0,0 0 0 0 0,0 1 0 0 0,0-1 0 0 0,0 0 0 0 0,0 0 0 0 0,1 1 0 0 0,-1-1 0 0 0,1 1 0 0 0,-3 9 0 0 0,-4 2 0 0 0,7-13 0 0 0,-1 0 0 0 0,0 1 0 0 0,0-1 0 0 0,1 1 0 0 0,-1-1 0 0 0,1 1 0 0 0,-1-1 0 0 0,1 1 0 0 0,-1-1 0 0 0,1 1 0 0 0,0-1 0 0 0,0 1 0 0 0,0 0 0 0 0,0 42 0 0 0,-1-37 0 0 0,2-3 0 0 0,12 20 0 0 0,-8-9 0 0 0,-4-13 0 0 0,0-1 1 0 0,-1 0 0 0 0,1 0 0 0 0,0 0 0 0 0,0 0 0 0 0,0 0 0 0 0,0 0 0 0 0,0 0 0 0 0,0 0-1 0 0,0 0 1 0 0,0-1 0 0 0,1 1-1 0 0,30 15 64 0 0,-30-15-59 0 0,-1 0 0 0 0,1-1 0 0 0,0 1 0 0 0,0-1 0 0 0,0 1 0 0 0,0-1-1 0 0,0 0 1 0 0,0 0 0 0 0,0 0-5 0 0,24-4 20 0 0,-14-2 7 0 0,-10 5-24 0 0,-1 0-1 0 0,0 0 1 0 0,1 1 0 0 0,0-1-1 0 0,-1 0 1 0 0,1 1 0 0 0,-1-1-1 0 0,1 1 1 0 0,0 0 0 0 0,-1-1-1 0 0,1 1 1 0 0,0 0 0 0 0,-1 0-1 0 0,1 0-2 0 0,1 0 4 0 0,-1 0-1 0 0,1 0 1 0 0,-1 0 0 0 0,0 0-1 0 0,1 0 1 0 0,-1-1-1 0 0,0 1 1 0 0,1-1-1 0 0,-1 0 1 0 0,0 1 0 0 0,0-1-1 0 0,1 0 1 0 0,-1 0-1 0 0,0-1 1 0 0,0 1-1 0 0,0 0 1 0 0,0-1 0 0 0,0 1-1 0 0,0-2-3 0 0,0 2 8 0 0,0-1 0 0 0,0 0 0 0 0,0 1 0 0 0,0 0-1 0 0,0-1 1 0 0,1 1 0 0 0,-1 0 0 0 0,0 0 0 0 0,1 0 0 0 0,-1 0-1 0 0,0 1 1 0 0,1-1 0 0 0,0 1-8 0 0,-1-1 4 0 0,1 1 0 0 0,-1-1 0 0 0,1 0 0 0 0,-1 0 0 0 0,0 0 0 0 0,1 0 0 0 0,-1 0 0 0 0,0 0 0 0 0,0-1 0 0 0,0 1 0 0 0,0-1 0 0 0,0 1 0 0 0,0-1-4 0 0,9-9 48 0 0,3-3-19 0 0,-10 11-29 0 0,-2-1 0 0 0,1 1 1 0 0,0-1-1 0 0,-1 0 0 0 0,1 0 1 0 0,-1 0-1 0 0,0 0 0 0 0,0 0 1 0 0,0-3-1 0 0,9-13-6 0 0,1 1-48 0 0,-11 17 37 0 0,0 0-1 0 0,0 0 1 0 0,0 0 0 0 0,-1 0-1 0 0,1 0 1 0 0,-1 0-1 0 0,1 0 1 0 0,-1 0 0 0 0,0-1 17 0 0,0 1-15 0 0,0 0 0 0 0,0 1 1 0 0,1-1-1 0 0,-1 0 1 0 0,0 1-1 0 0,1-1 0 0 0,-1 1 1 0 0,1-1-1 0 0,-1 1 1 0 0,1-1-1 0 0,0 1 0 0 0,0-1 1 0 0,0 0 14 0 0,3-4-75 0 0,-1-2-44 0 0,-2 2 5 0 0,0-1-35 0 0,-1-5-33 0 0,0 3 17 0 0,1 1 1 0 0,-2 0-1 0 0,1 0 0 0 0,-3-8 165 0 0,-2 1-214 0 0,1 5 60 0 0,2 2 7 0 0,0 1-18 0 0,2-3-53 0 0,0-2 8 0 0,1 4 27 0 0,-1 0 0 0 0,-1 0 0 0 0,1 0 0 0 0,-3-8 183 0 0,-7-16-491 0 0,5 1-78 0 0,-6-1-37 0 0,7 14 262 0 0,-1-4-113 0 0,-4-1 34 0 0,6 17 290 0 0,0 1-1 0 0,1-1 0 0 0,0 0 0 0 0,0 0 1 0 0,0-1 133 0 0,0-20-474 0 0,0 8 131 0 0,-4 3-52 0 0,1 1 71 0 0,2 2 171 0 0,1 0 52 0 0,-5-1 0 0 0,6 13 88 0 0,0 0 0 0 0,1-1-1 0 0,-1 1 1 0 0,0-1-1 0 0,1 1 1 0 0,-1-1 0 0 0,1 1-1 0 0,-1-1 1 0 0,1 1-1 0 0,0-1 1 0 0,0 1 0 0 0,-1-1-1 0 0,1 0 14 0 0,1-2-55 0 0,-1-2 39 0 0,0-2 44 0 0,0 0 44 0 0,0-1 57 0 0,-3 0 114 0 0,0 6-123 0 0,-1 2-34 0 0,1-1-11 0 0,1 0 28 0 0,2 0 4 0 0,-1-1 43 0 0,1-1 52 0 0,0 0 63 0 0,0-7 250 0 0,0 9 12 0 0,0 2-2 0 0,0 0-10 0 0,0 0-3 0 0,0 0 0 0 0,0 0-16 0 0,0 0-70 0 0,0-3-36 0 0,0-8-6 0 0,0 9-22 0 0,0 2-88 0 0,0 0-40 0 0,0 0-8 0 0,0 0-13 0 0,0 2-44 0 0,2 11-35 0 0,4 6-32 0 0,-1-9-40 0 0,5 12 110 0 0,-9-20-153 0 0,0 0-1 0 0,0 0 1 0 0,0 1-1 0 0,0-1 1 0 0,0 0-1 0 0,-1 0 1 0 0,1 0-1 0 0,-1 1 1 0 0,1-1-1 0 0,-1 0 1 0 0,0 2-19 0 0,0-2 11 0 0,0 0 1 0 0,1-1-1 0 0,-1 1 1 0 0,0-1 0 0 0,0 1-1 0 0,1-1 1 0 0,-1 1 0 0 0,1-1-1 0 0,0 1 1 0 0,-1-1-1 0 0,1 1 1 0 0,0-1 0 0 0,0 0-12 0 0,5 13 91 0 0,-5-10-48 0 0,0 0 0 0 0,0 0 0 0 0,-1 0 0 0 0,0 0 0 0 0,0 5-43 0 0,3 22 247 0 0,7 1 9 0 0,-5-3-10 0 0,1-14-102 0 0,-5-12-116 0 0,1 0 1 0 0,-1 1 0 0 0,0-1-1 0 0,0 1 1 0 0,-1-1 0 0 0,1 1-1 0 0,-1-1 1 0 0,0 1 0 0 0,1-1-29 0 0,-2 13 93 0 0,1-9-34 0 0,0 1 0 0 0,0 0 1 0 0,1 0-1 0 0,0-1 0 0 0,0 3-59 0 0,3 4 98 0 0,4 22 160 0 0,-7-22-126 0 0,-1 3 47 0 0,0-5-79 0 0,0-4-7 0 0,0 0 0 0 0,0 1 1 0 0,1-1-1 0 0,1 8-93 0 0,3 0 128 0 0,-3-10-65 0 0,-1 1 1 0 0,1 0 0 0 0,-1-1 0 0 0,0 1 0 0 0,0 0-1 0 0,-1 0-63 0 0,0 19 158 0 0,0 1 34 0 0,0 27 281 0 0,0-14-52 0 0,0 0 46 0 0,0 38 565 0 0,0-75-959 0 0,0-3-1 0 0,0 0 0 0 0,0 0 0 0 0,0 3 0 0 0,0 7 4 0 0,0-5 16 0 0,0 6-30 0 0,0-9-146 0 0,0-5-42 0 0,0-2-91 0 0,0 3 0 0 0,0 1-41 0 0,0 0 84 0 0,0 0-34 0 0,0 1-103 0 0,0-1-49 0 0,0 1-45 0 0,0-1-40 0 0,0 1-291 0 0,0 0-68 0 0,0 0-52 0 0,0 0-39 0 0,0 0-338 0 0,0 0-34 0 0,0 0-2654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03.2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6160 0 0,'0'0'133'0'0,"0"0"23"0"0,0 0 13 0 0,0 0 41 0 0,2 3 119 0 0,9 7 50 0 0,-10-8-190 0 0,0-1-44 0 0,0 3 41 0 0,0 0-92 0 0,-2 1-46 0 0,0-4-9 0 0,1 0 34 0 0,1 7 50 0 0,2-1 53 0 0,10 10 502 0 0,-5-8-310 0 0,-4-2-194 0 0,1 24 645 0 0,8-14-398 0 0,0-1 2 0 0,-10-1-77 0 0,-1-5-78 0 0,2 1-55 0 0,8 9 94 0 0,-1-1-43 0 0,-7-9-98 0 0,-2-2-45 0 0,0-1-21 0 0,1 2-1 0 0,-1 0-1 0 0,1-1-2 0 0,-1-1 21 0 0,1 3 44 0 0,-2-7-133 0 0,2 5 73 0 0,-1-1 0 0 0,1 1 1 0 0,-2 0-1 0 0,1 0 0 0 0,0 8-101 0 0,0-1 165 0 0,2-5-34 0 0,3 2-1 0 0,-2 14 79 0 0,1-10-60 0 0,-5-13-114 0 0,0 0 1 0 0,0 1-1 0 0,0-1 0 0 0,0 0 0 0 0,0 1 0 0 0,-1-1 0 0 0,1 1 1 0 0,-1 1-36 0 0,-1 15 253 0 0,0 4-4 0 0,1-21-228 0 0,0-1-1 0 0,1 0 0 0 0,-1 0 0 0 0,0 1 0 0 0,1-1 0 0 0,0 0 0 0 0,-1 0 1 0 0,2 2-21 0 0,3 4 52 0 0,-4-7-38 0 0,0 1 0 0 0,0-1 0 0 0,-1 1 0 0 0,1-1 0 0 0,0 1 0 0 0,0-1 0 0 0,-1 1 0 0 0,1 0 0 0 0,-1-1 0 0 0,0 1 0 0 0,1 1-14 0 0,-4 3 96 0 0,-7 4-7 0 0,7-7-1 0 0,3 2 31 0 0,0 3-52 0 0,0-5 35 0 0,0-3 2 0 0,0 0 15 0 0,0 0 62 0 0,-3 0 31 0 0,-7 0 4 0 0,10 0-212 0 0,0 0-1 0 0,0 0 0 0 0,0 0 0 0 0,0 0 0 0 0,-1 0 0 0 0,1 0 1 0 0,0 0-1 0 0,0 0 0 0 0,0 0 0 0 0,0 0 0 0 0,0 0 0 0 0,0 0 1 0 0,0 0-1 0 0,0 0 0 0 0,0 0 0 0 0,0 0 0 0 0,-1 0 0 0 0,1 0 0 0 0,0 0 1 0 0,0 0-1 0 0,0 0 0 0 0,0 0 0 0 0,0 0 0 0 0,0 0 0 0 0,0-1 1 0 0,0 1-1 0 0,0 0 0 0 0,0 0 0 0 0,0 0 0 0 0,0 0 0 0 0,-1 0 1 0 0,1 0-1 0 0,0 0 0 0 0,0 0 0 0 0,0 0 0 0 0,0 0 0 0 0,0 0 0 0 0,0 0 1 0 0,0 0-1 0 0,0-1 0 0 0,0 1 0 0 0,0 0 0 0 0,0 0 0 0 0,0 0 1 0 0,0 0-1 0 0,0 0 0 0 0,0 0 0 0 0,0 0 0 0 0,0 0 0 0 0,0 0 1 0 0,0 0-1 0 0,0-1 0 0 0,0 1 0 0 0,0 0 0 0 0,0 0 0 0 0,0 0 0 0 0,0 0-3 0 0,-1-7 32 0 0,-4 3-27 0 0,-2-1-6 0 0,7 4 1 0 0,-1 1 0 0 0,1-1 0 0 0,0 0 0 0 0,-1 0 0 0 0,1 1 0 0 0,0-1 0 0 0,0 0 0 0 0,0 0 0 0 0,-1 0 0 0 0,1 0 0 0 0,0 0 0 0 0,0 1 0 0 0,0-1 0 0 0,1-1 0 0 0,-2 0 0 0 0,1 0 0 0 0,0 1 0 0 0,0-1 0 0 0,-1 0 0 0 0,1 0 0 0 0,-1 1 0 0 0,1-1 0 0 0,-1 0 0 0 0,0 1 0 0 0,1-1 0 0 0,-1 1 0 0 0,0-1 0 0 0,0 0 0 0 0,0 1 0 0 0,0-1 1 0 0,0 1 0 0 0,0-1 0 0 0,0 1 0 0 0,0-1 0 0 0,1 0 0 0 0,-1 1 0 0 0,1-1 0 0 0,-1 0-1 0 0,1 0 1 0 0,0 0 0 0 0,0 1 0 0 0,0-1-1 0 0,0-26 121 0 0,0-2-43 0 0,0-13-24 0 0,0 4-51 0 0,0 36 3 0 0,0 0 0 0 0,0 0 0 0 0,1-1-1 0 0,-1 1 1 0 0,1 0 0 0 0,0 0 0 0 0,0 0 0 0 0,0-1-1 0 0,1-1-5 0 0,4-11 1 0 0,-5-3-1 0 0,-1 17 0 0 0,0 0 0 0 0,0-1 0 0 0,0 1 0 0 0,0-1 0 0 0,0 1 0 0 0,1-1 0 0 0,-1 1 0 0 0,1 0 0 0 0,0-1 0 0 0,0-1 0 0 0,3-4 0 0 0,8-18 0 0 0,-10 21 0 0 0,-1-2 0 0 0,1 1 0 0 0,0 0 0 0 0,1 1 0 0 0,0-1 0 0 0,0 0 0 0 0,0 1 0 0 0,0-1 0 0 0,4-3 0 0 0,0 2 0 0 0,-4 3-14 0 0,0 1 0 0 0,1 0 0 0 0,-1 0 0 0 0,1 0 0 0 0,-1 0 0 0 0,1 1 14 0 0,1-1-18 0 0,-4 3 13 0 0,0 0 1 0 0,-1-1 0 0 0,1 1 0 0 0,0 0 0 0 0,-1-1 0 0 0,1 1 0 0 0,-1 0-1 0 0,1-1 1 0 0,-1 1 0 0 0,1-1 0 0 0,-1 1 0 0 0,1-1 0 0 0,-1 1 0 0 0,1-1 0 0 0,-1 1-1 0 0,1-1 1 0 0,-1 1 0 0 0,0-1 0 0 0,1 0 0 0 0,-1 1 0 0 0,0-1 0 0 0,0 0 4 0 0,3-4-12 0 0,-1 2 4 0 0,1 0 0 0 0,0 1 0 0 0,0-1 0 0 0,0 1 1 0 0,0 0-1 0 0,1-1 0 0 0,-1 2 0 0 0,1-1 0 0 0,-1 0 0 0 0,4-1 8 0 0,-1 0-6 0 0,-4 3 1 0 0,0-1 0 0 0,0 0 1 0 0,-1 1-1 0 0,1 0 0 0 0,0-1 0 0 0,0 1 1 0 0,0 0-1 0 0,0 0 0 0 0,-1 0 0 0 0,1 0 1 0 0,1 0 4 0 0,-1 1-7 0 0,0-1 1 0 0,0 0 0 0 0,0 0 0 0 0,0 0 0 0 0,0 0 0 0 0,0 0-1 0 0,0-1 1 0 0,0 1 0 0 0,0 0 0 0 0,0-1 0 0 0,1 0 6 0 0,10-10-27 0 0,-6 8-37 0 0,2 3 66 0 0,-7 1-7 0 0,43-1-3 0 0,-27 0-64 0 0,-17 0 68 0 0,0 0 0 0 0,0 0-1 0 0,-1 0 1 0 0,1 0-1 0 0,0 0 1 0 0,-1 0-1 0 0,1 0 1 0 0,0 0 0 0 0,-1 0-1 0 0,1 1 1 0 0,0-1-1 0 0,-1 0 1 0 0,1 0-1 0 0,-1 1 1 0 0,1-1 0 0 0,0 0-1 0 0,-1 1 1 0 0,1-1-1 0 0,-1 1 1 0 0,1-1-1 0 0,-1 1 1 0 0,1-1-1 0 0,-1 1 1 0 0,0-1 0 0 0,1 1-1 0 0,-1 0 5 0 0,5 4-69 0 0,6-2-44 0 0,-5-3-12 0 0,1 0-129 0 0,-4 0-232 0 0,-3 0 274 0 0,0 0-18 0 0,1 1-61 0 0,0-1 102 0 0,-1 1-34 0 0,1 0-38 0 0,0 0-35 0 0,2 1-388 0 0,-1 0 101 0 0,0 0-48 0 0,3 1-734 0 0,1-1-573 0 0,3-2-1092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04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8576 0 0,'0'0'197'0'0,"0"0"24"0"0,0 0 17 0 0,3 0-38 0 0,3-1-142 0 0,-2-1 20 0 0,-2-2 78 0 0,-1-2 180 0 0,-1 6-336 0 0,0-3 638 0 0,0 3 24 0 0,0 0-25 0 0,0 0-112 0 0,0 0-49 0 0,0 0-10 0 0,0 0-200 0 0,0 0-122 0 0,0 0-45 0 0,0 0-11 0 0,0 0 0 0 0,0 0-21 0 0,2 0-14 0 0,2 0-75 0 0,-1 1-83 0 0,-1-1-82 0 0,-1 1 49 0 0,0 0-34 0 0,0-1-37 0 0,-1 1-35 0 0,1 2-337 0 0,-1-2 76 0 0,0 1-48 0 0,1 1-656 0 0,-1-1-521 0 0,0-1-988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04.9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5792 0 0,'0'0'166'0'0,"0"0"-31"0"0,0 0 18 0 0,0 0 82 0 0,0 0 221 0 0,0 0 403 0 0,0 0 34 0 0,0 0-363 0 0,0 0-209 0 0,0 0-44 0 0,0 0 79 0 0,0 0 180 0 0,0 0-21 0 0,0 0-220 0 0,0 0-133 0 0,0 0-46 0 0,0 0-5 0 0,0 0 10 0 0,0 0-22 0 0,0 0-54 0 0,0 0-53 0 0,0 0-49 0 0,0 0-97 0 0,0 0-171 0 0,0 0-24 0 0,0 0-3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06.3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8264 0 0,'0'0'182'0'0,"0"0"29"0"0,0 0 14 0 0,2 3-27 0 0,9 10-158 0 0,-6 0-40 0 0,0-11 5 0 0,1 1 35 0 0,-4 4 72 0 0,1-1 4 0 0,-1-2-47 0 0,0-1 1 0 0,1 0-1 0 0,0 0 1 0 0,-1 0-1 0 0,1 0 1 0 0,3 2-70 0 0,-3-3 72 0 0,0 1 1 0 0,0 0 0 0 0,0 0 0 0 0,-1 0 0 0 0,1 1-1 0 0,1 2-72 0 0,1 6 267 0 0,-1-1-91 0 0,5 10 120 0 0,-2-10-30 0 0,-1 0-33 0 0,4 14 147 0 0,-1 0-91 0 0,-1-2-64 0 0,-3-7-75 0 0,-2-2 21 0 0,-2 2 17 0 0,0 1 25 0 0,6-4 14 0 0,-3-4-14 0 0,-2 3 47 0 0,-2-5-13 0 0,0-1-76 0 0,0 6-6 0 0,0 6-28 0 0,0-10-52 0 0,0 0 60 0 0,0-1 90 0 0,0 1 76 0 0,0-1 117 0 0,0-4-162 0 0,0 1 37 0 0,0-1 41 0 0,0 1 42 0 0,-2-4-215 0 0,-3 0-117 0 0,0 0 70 0 0,-6-2 257 0 0,7 1-267 0 0,2-1-39 0 0,0-2-54 0 0,2 0-73 0 0,-3-2 124 0 0,2 5-67 0 0,0 0 0 0 0,0 0-1 0 0,0 0 1 0 0,0-1-1 0 0,0 1 1 0 0,0-1 0 0 0,0 1-1 0 0,0 0 1 0 0,0-1-1 0 0,1 0 1 0 0,-1 1 0 0 0,1-1-1 0 0,-1 1 1 0 0,1-1-1 0 0,0 0 1 0 0,-1 1 0 0 0,1-1-1 0 0,0 0-4 0 0,0 0 4 0 0,0 0 0 0 0,0 1 0 0 0,0-1 0 0 0,-1 0 0 0 0,1 1 0 0 0,-1-1 0 0 0,1 1 0 0 0,-1-1 0 0 0,1 1 0 0 0,-1-1 0 0 0,0 1 0 0 0,0-1 0 0 0,0 0-4 0 0,0 0 5 0 0,0 1-1 0 0,0-1 0 0 0,0 0 0 0 0,0 0 0 0 0,0 1 0 0 0,1-1 1 0 0,-1 0-1 0 0,0 0 0 0 0,1 0 0 0 0,0 0 0 0 0,0 0 1 0 0,-1 0-1 0 0,1-1-4 0 0,0-8 8 0 0,-1 6-7 0 0,0 1-1 0 0,1-1 0 0 0,0 0 0 0 0,0 0 1 0 0,1 1-1 0 0,-1-1 0 0 0,1 0 0 0 0,0 0 0 0 0,1-2 0 0 0,3-1 0 0 0,-4 7 0 0 0,0-1 0 0 0,0 1 0 0 0,-1-1 0 0 0,1 1 0 0 0,0-1 0 0 0,0 1 0 0 0,-1-1 0 0 0,1 1 0 0 0,-1-1 0 0 0,0 0 0 0 0,1 1 0 0 0,-1-1 0 0 0,0 0 0 0 0,0 1 0 0 0,-1-17 0 0 0,2-11 0 0 0,0 28 0 0 0,-1 0 0 0 0,0 0 0 0 0,1 0 0 0 0,-1 0 0 0 0,1 0 0 0 0,-1 0 0 0 0,1-1 0 0 0,-1 1 0 0 0,1 1 0 0 0,0-1 0 0 0,0 0 0 0 0,-1 0 0 0 0,1 0 0 0 0,0 0 0 0 0,0 0 0 0 0,0 1 0 0 0,0-1 0 0 0,0 0 0 0 0,0 1 0 0 0,1-1 0 0 0,-1 0 1 0 0,0 1 0 0 0,0-1 0 0 0,0 0 0 0 0,-1 0 0 0 0,1 1 0 0 0,0-1-1 0 0,0 0 1 0 0,-1 0 0 0 0,1 0 0 0 0,0 0 0 0 0,-1 0 0 0 0,1 0 0 0 0,-1 0-1 0 0,1 0 1 0 0,-1 0 0 0 0,1 0-1 0 0,5-11 40 0 0,5 6-29 0 0,-10 6-11 0 0,1-1 0 0 0,-1 1 0 0 0,0-1 0 0 0,0 1 0 0 0,0-1 0 0 0,0 1 0 0 0,-1-1 0 0 0,1 0 0 0 0,0 1 0 0 0,0-1 0 0 0,0 0 0 0 0,0 0 0 0 0,-1 0 0 0 0,1 0-1 0 0,0 0 1 0 0,0 0 0 0 0,-1 0 0 0 0,0 0 0 0 0,1 0 0 0 0,-1 1 0 0 0,0-1 0 0 0,1 0 0 0 0,-1 0 0 0 0,1 0 0 0 0,-1 1 0 0 0,1-1 0 0 0,0 0 0 0 0,-1 1 0 0 0,1-1 0 0 0,0 0 0 0 0,0 1 0 0 0,-1-1 0 0 0,1 1 0 0 0,0-1 0 0 0,0 1 0 0 0,0-1 0 0 0,0 1 0 0 0,-1 0 0 0 0,1 0 0 0 0,0-1 0 0 0,0 1 0 0 0,0 0 0 0 0,0 0 0 0 0,9-3 0 0 0,-2-5 0 0 0,-7 8 0 0 0,-1-1 0 0 0,0 1 0 0 0,0 0 0 0 0,1-1 0 0 0,-1 1 0 0 0,0 0 0 0 0,1-1 0 0 0,-1 1 0 0 0,1 0 0 0 0,-1-1 0 0 0,0 1 0 0 0,1 0 0 0 0,-1-1 0 0 0,1 1 0 0 0,-1 0 0 0 0,1 0 0 0 0,-1 0 0 0 0,1 0 0 0 0,-1-1 0 0 0,1 1 0 0 0,-1 0 0 0 0,1 0 0 0 0,-1 0 0 0 0,1 0 0 0 0,-1 0 0 0 0,1 0 0 0 0,-1 0 0 0 0,1 0 0 0 0,0 1 0 0 0,1-1 0 0 0,1-1 0 0 0,-1 1 0 0 0,1 0 0 0 0,-1 0 0 0 0,1-1 0 0 0,-1 0 0 0 0,1 1 0 0 0,-1-1 0 0 0,1 0 0 0 0,-1 0 0 0 0,2-1 0 0 0,-2 0 0 0 0,1 1 0 0 0,-1 0 0 0 0,0 0 0 0 0,1 0 0 0 0,-1 1 0 0 0,1-1 0 0 0,-1 1 0 0 0,1-1 0 0 0,-1 1 0 0 0,1 0 0 0 0,2 0 0 0 0,2 0 0 0 0,-5 0 0 0 0,0 0 0 0 0,0 0 0 0 0,0 0 0 0 0,1 0 0 0 0,-1 0 0 0 0,0 0 0 0 0,0-1 0 0 0,0 1 0 0 0,0-1 0 0 0,1 0 0 0 0,25-10 7 0 0,-16 10-31 0 0,-2 0-39 0 0,3 1-57 0 0,-8 0-30 0 0,-1-1 79 0 0,6-3 40 0 0,-6 2-70 0 0,-2 0-49 0 0,1 1-92 0 0,0-1-113 0 0,-2 1 127 0 0,1 1-36 0 0,-1-1-39 0 0,1 1-43 0 0,0-1-44 0 0,0 1-48 0 0,0 0-50 0 0,0-1-52 0 0,1 1-57 0 0,-1 0-58 0 0,9 0-1471 0 0,7 0-1206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06.6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7248 0 0,'0'0'209'0'0,"0"0"-54"0"0,0 0-15 0 0,0 0 40 0 0,3 0 144 0 0,0 0-124 0 0,-1 0-110 0 0,0 0 0 0 0,0 0 1 0 0,-1 0-1 0 0,1 0 0 0 0,0 0 0 0 0,0 0 0 0 0,0 0 0 0 0,-1 1 0 0 0,1-1 1 0 0,0 1-1 0 0,1 0-90 0 0,1 5 391 0 0,0-1-15 0 0,6-3-35 0 0,5-2 126 0 0,-2 0-131 0 0,0 0-64 0 0,-2-1-69 0 0,-2-1-75 0 0,4-4 74 0 0,-12 5-180 0 0,1 0 1 0 0,-1 0-1 0 0,1 1 0 0 0,-1-1 1 0 0,0 0-1 0 0,1 1 0 0 0,0-1 1 0 0,-1 1-1 0 0,1 0 0 0 0,-1 0 1 0 0,1-1-1 0 0,-1 1 0 0 0,1 0-22 0 0,5 0 90 0 0,-5 1-60 0 0,0-1 1 0 0,1 0-1 0 0,-1 0 1 0 0,0 0-1 0 0,0-1 1 0 0,0 1-1 0 0,0 0 1 0 0,0-1-1 0 0,1 1 1 0 0,0-1-31 0 0,10-6 167 0 0,-10 6-126 0 0,0 0-1 0 0,0 0 1 0 0,1 0 0 0 0,-1 0-1 0 0,0 1 1 0 0,1-1-1 0 0,-1 1-40 0 0,8 0 126 0 0,2-1 48 0 0,-2 1-109 0 0,15-5 173 0 0,-18 3-203 0 0,-1 0-57 0 0,1-1-62 0 0,-2 1-75 0 0,1-1-91 0 0,-2 2 29 0 0,0-1-49 0 0,-1 1-53 0 0,1-1-58 0 0,-1 0-63 0 0,1 1-65 0 0,-1 0-70 0 0,1-1-75 0 0,8 0-1023 0 0,6 2-960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1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5848 0 0,'0'0'168'0'0,"0"0"-41"0"0,0 0-6 0 0,0 0 40 0 0,0 0 135 0 0,0 0 249 0 0,0 0 21 0 0,0 0-236 0 0,0 0-142 0 0,0 0-41 0 0,0 0 18 0 0,0 0 58 0 0,0 0-20 0 0,0 0 6 0 0,3 3 40 0 0,7 8 21 0 0,-7-9 2 0 0,-3 1-3 0 0,0 5-137 0 0,0 1 94 0 0,0 24 756 0 0,0-26-801 0 0,0-1-35 0 0,0-6-135 0 0,0 1 0 0 0,0 0 1 0 0,0-1-1 0 0,0 1 0 0 0,0-1 1 0 0,0 1-1 0 0,1 0 0 0 0,-1-1 0 0 0,0 1 1 0 0,0-1-1 0 0,0 1 0 0 0,1-1 1 0 0,-1 1-1 0 0,0-1 0 0 0,1 1 1 0 0,-1-1-1 0 0,0 1 0 0 0,1-1 1 0 0,-1 0-1 0 0,1 1 0 0 0,-1-1 0 0 0,1 0 1 0 0,-1 1-1 0 0,1-1-11 0 0,0 1 10 0 0,-1-1 1 0 0,1 1-1 0 0,0-1 0 0 0,-1 1 0 0 0,1-1 0 0 0,-1 1 1 0 0,1-1-1 0 0,-1 1 0 0 0,1-1 0 0 0,-1 1 0 0 0,0 0 1 0 0,1-1-1 0 0,-1 1 0 0 0,0 0 0 0 0,1-1 0 0 0,-1 1 1 0 0,0 0-1 0 0,0-1 0 0 0,0 1 0 0 0,1 0 0 0 0,-1 0 1 0 0,0-1-1 0 0,0 1 0 0 0,0 0 0 0 0,0 0-10 0 0,0 12 51 0 0,0-2 98 0 0,0 0 98 0 0,0 27 420 0 0,0-17-475 0 0,0-9-231 0 0,0 1 42 0 0,0 12 110 0 0,0 5 168 0 0,0 14 306 0 0,0-41-484 0 0,0-3-9 0 0,0 0-4 0 0,0 0-5 0 0,0 0-10 0 0,0 0-3 0 0,0 2 0 0 0,0 2-19 0 0,0 5-64 0 0,0-3 66 0 0,0 4 94 0 0,0-4-27 0 0,0 1 40 0 0,0-4-108 0 0,0-3 10 0 0,0 0 0 0 0,0 0-23 0 0,0 0-60 0 0,0 0-33 0 0,0 0-125 0 0,0 0-15 0 0,0 0 94 0 0,0 0-59 0 0,0 0-76 0 0,0 0 71 0 0,0 0-36 0 0,0 0-39 0 0,0 0-36 0 0,0 0-370 0 0,0 0 88 0 0,0 0-50 0 0,0 0-713 0 0,0 0-561 0 0,0 0-1068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07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285 453 7224 0 0,'0'0'165'0'0,"0"0"22"0"0,0 0 7 0 0,-2 0-23 0 0,-6 0-139 0 0,-13 0 51 0 0,16 0 43 0 0,-1 0 106 0 0,0 0 64 0 0,-7 0 471 0 0,9 0-559 0 0,0 0-35 0 0,0 0-28 0 0,1 0-86 0 0,-2 2 437 0 0,0 3-338 0 0,0-2 32 0 0,1-2-74 0 0,1 0 1 0 0,0 0-1 0 0,0 0 0 0 0,0-1 1 0 0,-1 1-1 0 0,1-1 0 0 0,0 1 1 0 0,-1-1-1 0 0,-1-1-116 0 0,3 2 29 0 0,1-1 1 0 0,-1 0-1 0 0,1 0 0 0 0,-1 1 0 0 0,0-1 1 0 0,1 0-1 0 0,-1 1 0 0 0,1 0 1 0 0,-2 0-30 0 0,-13 10 213 0 0,0 4-59 0 0,1 1-66 0 0,0 1-80 0 0,2-2 56 0 0,8-2-22 0 0,1-10-2 0 0,-3 2 51 0 0,2 19 54 0 0,-10 8 97 0 0,7-16-142 0 0,0 4-43 0 0,6-14-58 0 0,-6 19 48 0 0,4 5 84 0 0,4-23-100 0 0,0-5-21 0 0,0 0 0 0 0,0 0-1 0 0,0 1 1 0 0,0-1 0 0 0,0 0 0 0 0,0 0 0 0 0,1 0 0 0 0,-1 0 0 0 0,1 0 0 0 0,0 1-10 0 0,15 29 76 0 0,-14-29-69 0 0,0 0 1 0 0,0 0 0 0 0,1 0 0 0 0,-1 0 0 0 0,1 0 0 0 0,0-1 0 0 0,0 1-1 0 0,0-1 1 0 0,3 2-8 0 0,7 1 43 0 0,-9 2-30 0 0,-3-7-11 0 0,-1 1-1 0 0,0-1 1 0 0,0 0-1 0 0,1 1 1 0 0,-1-1 0 0 0,0 1-1 0 0,0-1 1 0 0,1 0-1 0 0,-1 1 1 0 0,1-1 0 0 0,-1 0-1 0 0,0 1 1 0 0,1-1-1 0 0,-1 0 1 0 0,1 0-1 0 0,-1 1 1 0 0,1-1 0 0 0,-1 0-1 0 0,0 0 1 0 0,1 0-1 0 0,-1 1 1 0 0,1-1 0 0 0,-1 0-1 0 0,1 0 1 0 0,-1 0-1 0 0,1 0 1 0 0,-1 0 0 0 0,1 0-1 0 0,-1 0 1 0 0,1 0-1 0 0,-1 0 1 0 0,1-1-2 0 0,94 1 235 0 0,-93 0-232 0 0,-1 0 1 0 0,1 0 0 0 0,0 0-1 0 0,-1-1 1 0 0,1 1 0 0 0,-1-1 0 0 0,1 1-1 0 0,0-1 1 0 0,-1 1 0 0 0,1-1-1 0 0,-1 0 1 0 0,1 0 0 0 0,-1 0 0 0 0,0 0-4 0 0,7-4 24 0 0,3 0-10 0 0,-9 4-11 0 0,1 0 1 0 0,-1 0-1 0 0,0 0 0 0 0,0 0 0 0 0,0-1 1 0 0,0 1-1 0 0,0-1 0 0 0,0 1 1 0 0,0-1-4 0 0,11-11-68 0 0,1 0-52 0 0,6-6-107 0 0,9-10-200 0 0,-25 24 322 0 0,0 0 0 0 0,1 0 0 0 0,-2-1 0 0 0,1 1 0 0 0,-1-1 1 0 0,0 0-1 0 0,3-6 105 0 0,3-9-440 0 0,1 3 102 0 0,2-6-76 0 0,-7 11 127 0 0,-1 2 71 0 0,-1 1 50 0 0,3-22-265 0 0,-5 17 185 0 0,-1 0 19 0 0,1 8 108 0 0,-1 1 0 0 0,0-1-1 0 0,-1 1 1 0 0,1-1 0 0 0,-1 1 0 0 0,-1-1 119 0 0,-3-4-237 0 0,0 1 59 0 0,-1-11 27 0 0,4 13 129 0 0,0 1 0 0 0,0 0 0 0 0,-1-1 0 0 0,-1-1 22 0 0,0-1-22 0 0,0-1-1 0 0,0 1 0 0 0,-1-11 23 0 0,-9-25-38 0 0,6 29 38 0 0,1 0 0 0 0,1 0 0 0 0,-2-8 0 0 0,4 7 0 0 0,2 11 0 0 0,0-1 0 0 0,0 1 0 0 0,0-1 0 0 0,-1 1 0 0 0,-1-1 0 0 0,-4-8 0 0 0,-13-29 0 0 0,19 38 20 0 0,-2-1 36 0 0,-1-2 82 0 0,-1-1 44 0 0,-7-15 358 0 0,10 18-401 0 0,2 0-48 0 0,1-1 147 0 0,0 4 53 0 0,0 8 347 0 0,0 4-291 0 0,0 1-81 0 0,0-2-156 0 0,0-1-70 0 0,3 6 139 0 0,2-1-36 0 0,0-2-33 0 0,3 10 135 0 0,1 5 30 0 0,-1 0 9 0 0,-1-8-15 0 0,-2 6 66 0 0,-3-15-266 0 0,0 0 1 0 0,0 0-1 0 0,0-1 1 0 0,0 1 0 0 0,3 4-70 0 0,9 12 250 0 0,-12-18-204 0 0,1 0 1 0 0,-2 1-1 0 0,1-1 0 0 0,0 1 0 0 0,-1-1 0 0 0,0 1 0 0 0,0 1-46 0 0,5 14 183 0 0,4 2 75 0 0,-5 6 45 0 0,1-10-112 0 0,0 1 46 0 0,8 25 340 0 0,-12-29-424 0 0,-1 0-42 0 0,-1 0 30 0 0,0-7-53 0 0,-1 0-1 0 0,2-1 0 0 0,-1 1 0 0 0,1 0 0 0 0,1 1-87 0 0,2 5 130 0 0,3 22 185 0 0,-5-22-164 0 0,-2 3 52 0 0,0-8-126 0 0,1 3 48 0 0,0 34 425 0 0,-2-28-343 0 0,0-7-106 0 0,-2-4-56 0 0,-4 1 113 0 0,7-8-153 0 0,-1 0 1 0 0,1 1 0 0 0,-1-1 0 0 0,1 0-1 0 0,0 1 1 0 0,-1-1 0 0 0,1 0 0 0 0,0 1-1 0 0,-1-1 1 0 0,1 1 0 0 0,0-1 0 0 0,-1 0-1 0 0,1 1 1 0 0,0-1 0 0 0,0 1 0 0 0,0-1-1 0 0,-1 1 1 0 0,1-1 0 0 0,0 1 0 0 0,0-1-1 0 0,0 1 1 0 0,0-1 0 0 0,0 1 0 0 0,0-1-1 0 0,0 1 1 0 0,0-1 0 0 0,0 1 0 0 0,0-1-1 0 0,0 1-5 0 0,0 13 86 0 0,0 10 168 0 0,0-17-182 0 0,0-5 24 0 0,0-2 0 0 0,0 0-32 0 0,0 0-124 0 0,0 0-16 0 0,0 0 9 0 0,0 0-50 0 0,0 0-94 0 0,0 0-232 0 0,0 0-419 0 0,0 0-39 0 0,0 0-9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05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65 8208 0 0,'0'0'234'0'0,"0"0"6"0"0,0 0-176 0 0,3-3-37 0 0,10-7 32 0 0,-6 8 41 0 0,1 1 36 0 0,-7 1-114 0 0,0 0 0 0 0,0 1 1 0 0,0-1-1 0 0,0-1 0 0 0,-1 1 0 0 0,1 0 1 0 0,0 0-1 0 0,0 0 0 0 0,0 0 1 0 0,0-1-1 0 0,-1 1 0 0 0,1 0 1 0 0,0-1-1 0 0,0 1 0 0 0,0-1-22 0 0,3-5 222 0 0,-4 5-207 0 0,0 1 0 0 0,1 0 0 0 0,-1-1-1 0 0,0 1 1 0 0,1-1 0 0 0,-1 1 0 0 0,0 0 0 0 0,1-1 0 0 0,-1 1-1 0 0,0 0 1 0 0,1-1 0 0 0,-1 1 0 0 0,0 0 0 0 0,1-1-1 0 0,-1 1 1 0 0,1 0 0 0 0,-1 0 0 0 0,1 0 0 0 0,-1-1 0 0 0,1 1-1 0 0,-1 0 1 0 0,1 0 0 0 0,-1 0 0 0 0,1 0 0 0 0,-1 0-1 0 0,1 0 1 0 0,-1 0 0 0 0,1 0 0 0 0,-1 0 0 0 0,1 0 0 0 0,-1 0-1 0 0,1 0-14 0 0,3 0 116 0 0,0 0 0 0 0,-1 0-1 0 0,1 0 1 0 0,0-1 0 0 0,0 0 0 0 0,-1 1-1 0 0,2-2-115 0 0,2-1 234 0 0,0-3-40 0 0,-4 4 49 0 0,2 2-112 0 0,-1 0-73 0 0,7 0 17 0 0,5 0 40 0 0,-10 0-94 0 0,-3 0-17 0 0,0 1 0 0 0,0-1 0 0 0,0 0 0 0 0,0 0 0 0 0,0 0 0 0 0,0 0 0 0 0,0-1 0 0 0,0 1 0 0 0,0-1 1 0 0,0 0-1 0 0,0 0-4 0 0,0-1-41 0 0,1 0 37 0 0,9-5 87 0 0,-7 5-78 0 0,-1 0-51 0 0,0 2-66 0 0,0 2-85 0 0,-1 0-105 0 0,-3 0 71 0 0,0-1-45 0 0,-1 0-39 0 0,1 1-34 0 0,0 1-420 0 0,0-1-75 0 0,3 0-599 0 0,5-1-820 0 0</inkml:trace>
  <inkml:trace contextRef="#ctx0" brushRef="#br0" timeOffset="293.08">127 144 7080 0 0,'0'0'157'0'0,"0"0"23"0"0,0 0 13 0 0,0 0-60 0 0,0 0-11 0 0,0 0 42 0 0,0 0 136 0 0,3 2 253 0 0,7 9 21 0 0,-7-8-20 0 0,7-3-112 0 0,0 0-55 0 0,-1 0-52 0 0,1 0-53 0 0,0 0-49 0 0,0 0-49 0 0,0 0-49 0 0,0 0-45 0 0,0 0-46 0 0,0 0-43 0 0,-1 0-43 0 0,1 0-42 0 0,0 0-39 0 0,0 0-39 0 0,0 0-37 0 0,0 0-36 0 0,-9 0-30 0 0,1 0-43 0 0,-1 0-39 0 0,1 0-34 0 0,0 0-114 0 0,0 0-33 0 0,3 0-1174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10.1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253 159 5960 0 0,'0'0'132'0'0,"0"-3"17"0"0,1 0 57 0 0,-6-5-102 0 0,-4-10-79 0 0,4 7 24 0 0,3 6 28 0 0,-1 0 40 0 0,-1 0 39 0 0,-3-3 43 0 0,-4-5 460 0 0,6 0 21 0 0,-6 7-23 0 0,6-4-122 0 0,-6 5-58 0 0,6-8-11 0 0,-5-1-32 0 0,7 12-223 0 0,0 0-75 0 0,1 2-47 0 0,-1 0-48 0 0,0 0-21 0 0,1-1 47 0 0,2 1-51 0 0,-1-1 0 0 0,1 0 1 0 0,0 1-1 0 0,-1-1 0 0 0,1 0 0 0 0,0 1 0 0 0,0-1 0 0 0,0 0 0 0 0,-1 1 0 0 0,1-1 0 0 0,0 0 0 0 0,0 1 0 0 0,0-1 1 0 0,0 0-1 0 0,0 1-16 0 0,0 0 0 0 0,0-3 226 0 0,-9 3 68 0 0,1 0-66 0 0,1 0-93 0 0,2 0-113 0 0,0 0-34 0 0,-8 3 23 0 0,-16 12-11 0 0,24-1 10 0 0,-22 33 44 0 0,15-13-54 0 0,9-23 0 0 0,-3 25 53 0 0,2-25-45 0 0,3-8-7 0 0,-1 0-1 0 0,1 0 0 0 0,0 0 0 0 0,0 0 0 0 0,0 0 1 0 0,1 0-1 0 0,-1 1 0 0 0,1-1 0 0 0,-1 0 1 0 0,1 3-1 0 0,0 162-72 0 0,0-166 71 0 0,0-1 1 0 0,0 1 0 0 0,1 0 0 0 0,-1-1-1 0 0,0 1 1 0 0,0 0 0 0 0,1-1 0 0 0,-1 1-1 0 0,1 0 1 0 0,0-1 0 0 0,-1 1 0 0 0,1-1-1 0 0,0 1 1 0 0,0-1 0 0 0,5 12 22 0 0,0 13 69 0 0,9 8 88 0 0,-1-18-153 0 0,15 13 50 0 0,-27-26 39 0 0,1-3 28 0 0,3 0-37 0 0,8 0 31 0 0,-4 0-79 0 0,-2-1-44 0 0,-1-1-41 0 0,8-11 44 0 0,-2-1 50 0 0,-7 8-28 0 0,0-1 0 0 0,1 1 0 0 0,-1 0 0 0 0,6-3-39 0 0,-5 5 19 0 0,-5 3-15 0 0,0 0-1 0 0,0-1 0 0 0,0 1 0 0 0,0-1 0 0 0,0 1 0 0 0,-1-1 0 0 0,1 1 1 0 0,-1-1-1 0 0,1 0 0 0 0,-1 0 0 0 0,1 0 0 0 0,-1 0 0 0 0,0 0 1 0 0,1-2-4 0 0,27-41 60 0 0,-15 26-48 0 0,-1 3 1 0 0,-6-1 34 0 0,-4 7-43 0 0,0 1 0 0 0,-1-1 0 0 0,0 1 0 0 0,0-3-4 0 0,-1-15 62 0 0,-1 24-57 0 0,0 0 0 0 0,1 0 0 0 0,-1-1 0 0 0,1 1 0 0 0,0 0 0 0 0,0 0 0 0 0,0 0 0 0 0,0 0 0 0 0,1 0-5 0 0,3-13 22 0 0,-3 9-19 0 0,-1 0 1 0 0,0 0-1 0 0,-1 0 1 0 0,1 0-1 0 0,-2-3-3 0 0,-3-8 47 0 0,-6 0-36 0 0,9 14-11 0 0,0 0 0 0 0,1 0 0 0 0,-1 0 0 0 0,1 0 0 0 0,0-3 0 0 0,0 7 0 0 0,0-31-12 0 0,0 28-51 0 0,0 3-21 0 0,0 3 16 0 0,0 5 53 0 0,-1-5 6 0 0,1 1 0 0 0,0-1 0 0 0,0 1 0 0 0,0-1 0 0 0,0 1 0 0 0,1 0 0 0 0,-1-1 0 0 0,1 1 0 0 0,1 0 9 0 0,6 14-40 0 0,-7-12 37 0 0,1-1-1 0 0,-1 1 1 0 0,-1-1-1 0 0,1 0 1 0 0,-1 1-1 0 0,0 0 1 0 0,0 3 3 0 0,0-3-9 0 0,1 1 1 0 0,0-1-1 0 0,0 0 1 0 0,1 0-1 0 0,0 1 9 0 0,4 18-10 0 0,-4-3 10 0 0,0-1 0 0 0,-2 1 0 0 0,-1 6 0 0 0,1 0 0 0 0,-1-9 0 0 0,1-12 0 0 0,0 0 0 0 0,0 1 0 0 0,1-1 0 0 0,-1 0 0 0 0,2 4 0 0 0,3 5 4 0 0,-3-9 6 0 0,0-1 0 0 0,-1 1 0 0 0,0 0 0 0 0,0-1 0 0 0,0 1 0 0 0,-1 0-10 0 0,1 1 25 0 0,0 1 1 0 0,0-1-1 0 0,1 0 1 0 0,2 8-26 0 0,1 6 71 0 0,-3-1 46 0 0,0-2 38 0 0,5-1-28 0 0,-3-8-51 0 0,5 14 173 0 0,-3-8-89 0 0,-2 8 39 0 0,-2-8-15 0 0,4-6-39 0 0,-1-2-54 0 0,0 2 24 0 0,2 4 1 0 0,-3-7-63 0 0,1 25 197 0 0,3-21-192 0 0,19 16 166 0 0,-20-20-165 0 0,-4-5 21 0 0,6-3 50 0 0,-9 1-127 0 0,1 0 1 0 0,-1-1-1 0 0,1 1 0 0 0,-1 0 1 0 0,0 0-1 0 0,1-1 0 0 0,-1 1 1 0 0,0 0-1 0 0,1 0 1 0 0,-1-1-1 0 0,0 1 0 0 0,1 0 1 0 0,-1-1-1 0 0,0 1 0 0 0,0-1 1 0 0,1 1-1 0 0,-1 0 1 0 0,0-1-1 0 0,0 1 0 0 0,0-1 1 0 0,0 1-1 0 0,0 0 0 0 0,0-1 1 0 0,1 1-1 0 0,-1-1 1 0 0,0 1-1 0 0,0-1 0 0 0,0 1 1 0 0,0-1-1 0 0,0 1 0 0 0,-1-1 1 0 0,1 1-4 0 0,0 0 1 0 0,0 0 0 0 0,0 0 0 0 0,0 0 0 0 0,0 0 0 0 0,0 0 0 0 0,0-1 0 0 0,0 1 0 0 0,0 0 0 0 0,0 0 0 0 0,0 0 0 0 0,0 0 0 0 0,0 0 0 0 0,0 0 0 0 0,0 0 0 0 0,0 0 0 0 0,0 0 0 0 0,0 0 0 0 0,0-1-1 0 0,0 1 1 0 0,0 0 0 0 0,0 0 0 0 0,0 0 0 0 0,0 0 0 0 0,0 0 0 0 0,0 0 0 0 0,1 0 0 0 0,-1 0 0 0 0,0 0 0 0 0,0 0 0 0 0,0 0 0 0 0,0 0 0 0 0,0-1 0 0 0,0 1 0 0 0,0 0 0 0 0,0 0 0 0 0,0 0 0 0 0,0 0 0 0 0,0 0 0 0 0,0 0 0 0 0,1 0 0 0 0,-1 0 0 0 0,0 0 0 0 0,0 0 0 0 0,0 0 0 0 0,0 0 0 0 0,0 0 0 0 0,0 0 0 0 0,0 0 0 0 0,0 0 0 0 0,0 0 0 0 0,0 0 0 0 0,1 0 0 0 0,-1 0 0 0 0,0 0 0 0 0,0 0 0 0 0,0 0 0 0 0,0 0-1 0 0,3 0 6 0 0,15 0 135 0 0,-13-2-118 0 0,1-9 31 0 0,7 6-28 0 0,-1-4 40 0 0,-4 0-53 0 0,-3 3-49 0 0,-1 1-63 0 0,1-8-135 0 0,-2 11 140 0 0,-1 1-27 0 0,0 1 6 0 0,-1-1-42 0 0,0 0-50 0 0,0 1-56 0 0,0-2-110 0 0,0 1-73 0 0,0-1-65 0 0,-1 0-56 0 0,1-1-406 0 0,1-1-76 0 0,2-2-974 0 0,5-3-1147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11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10016 0 0,'0'0'230'0'0,"0"0"30"0"0,0 0 18 0 0,0 0 2 0 0,0 0 0 0 0,0 0 0 0 0,0 0 0 0 0,0 0-20 0 0,0 0-86 0 0,0 0-40 0 0,0 0-6 0 0,2 3-22 0 0,7 8-93 0 0,-5 4-75 0 0,-4-13-1 0 0,0-2 2 0 0,0 0-34 0 0,0 1-17 0 0,0-1-35 0 0,0 0-40 0 0,0 0-44 0 0,0 0-49 0 0,0 0-44 0 0,0 0-41 0 0,0 0-34 0 0,0 0-119 0 0,0 0-35 0 0,0 0-1225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11.5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7688 0 0,'0'0'166'0'0,"0"0"29"0"0,0 0 14 0 0,0 0-62 0 0,0 0-3 0 0,0 0 58 0 0,0 0 179 0 0,0 0 323 0 0,0 0 28 0 0,0 0-16 0 0,0 0-83 0 0,0 0-32 0 0,0 0-7 0 0,0 0-249 0 0,0 0-142 0 0,0 0-38 0 0,0 0 34 0 0,0 0 86 0 0,0 0-18 0 0,0 0-33 0 0,0 0-118 0 0,0 3-58 0 0,0 7-100 0 0,0-8-13 0 0,0-1-72 0 0,0-1-80 0 0,0 0 58 0 0,0 0-34 0 0,0 0-38 0 0,0 0-37 0 0,0 0-352 0 0,0 0 82 0 0,0 0-50 0 0,0 0-683 0 0,0 0-540 0 0,0 0-1027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12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7920 0 0,'0'0'174'0'0,"0"0"29"0"0,0 0 13 0 0,2 0-31 0 0,-1 0-183 0 0,0 0 1 0 0,-1 0-1 0 0,1 0 0 0 0,-1 0 0 0 0,1 0 0 0 0,-1 0 0 0 0,1-1 0 0 0,0 1 0 0 0,-1 0 0 0 0,1 0 0 0 0,-1 0 0 0 0,1-1 0 0 0,-1 1 0 0 0,1 0 0 0 0,-1-1 0 0 0,1 1 1 0 0,-1 0-1 0 0,0-1 0 0 0,1 1 0 0 0,-1-1 0 0 0,1 1 0 0 0,-1-1 0 0 0,0 1 0 0 0,1-1-2 0 0,1-2 38 0 0,1 0 38 0 0,2 1 55 0 0,1 1 68 0 0,6 2 177 0 0,-9-1-265 0 0,0 1 0 0 0,1-1-1 0 0,-1 0 1 0 0,0 0 0 0 0,0-1 0 0 0,1 1-1 0 0,-1-1 1 0 0,0 1 0 0 0,0-1 0 0 0,1 0-111 0 0,4-4 217 0 0,4-2 137 0 0,-1 6-65 0 0,0 1-30 0 0,-2 0-72 0 0,2 0-26 0 0,3 0 30 0 0,-4-1-68 0 0,-2 0-36 0 0,0-1-18 0 0,0-2-10 0 0,8-3 33 0 0,2 6 56 0 0,27 1 83 0 0,-16 0-150 0 0,-27 0-74 0 0,0 0 1 0 0,0 0-1 0 0,0 0 1 0 0,0 1-1 0 0,-1-1 1 0 0,1 0-1 0 0,0 1 1 0 0,0 0-1 0 0,0-1 1 0 0,0 1-1 0 0,-1 0 1 0 0,1 0-1 0 0,1 1-7 0 0,7 3 6 0 0,3-2-51 0 0,3-3-47 0 0,-1 0-10 0 0</inkml:trace>
  <inkml:trace contextRef="#ctx0" brushRef="#br0" timeOffset="271.14">158 206 8896 0 0,'0'0'200'0'0,"0"0"33"0"0,0 0 14 0 0,0 2-41 0 0,0-1-203 0 0,0 0 0 0 0,0 0 0 0 0,0-1-1 0 0,0 1 1 0 0,1 0 0 0 0,-1-1 0 0 0,0 1-1 0 0,0 0 1 0 0,0-1 0 0 0,0 1 0 0 0,1 0-1 0 0,-1-1 1 0 0,0 1 0 0 0,1-1 0 0 0,-1 1-3 0 0,7 2 9 0 0,-1-1 35 0 0,0 2 42 0 0,1 3 96 0 0,-5-6-21 0 0,0 0-37 0 0,1 0 35 0 0,1 0-79 0 0,1-2-38 0 0,-2 0 55 0 0,7 1 108 0 0,0 0-66 0 0,15 0 105 0 0,-11-2-64 0 0,-4-3-36 0 0,2-1 0 0 0,6 5 2 0 0,-15 1-120 0 0,0 0 1 0 0,1 0-1 0 0,-1 0 0 0 0,0-1 1 0 0,1 1-1 0 0,-1-1 1 0 0,0 0-1 0 0,1 0-26 0 0,19-7 103 0 0,10-4 47 0 0,-13 6-98 0 0,-2 2-38 0 0,-11 2-29 0 0,1 0 0 0 0,-1 0 1 0 0,1 0-1 0 0,-1-1 0 0 0,1-1 15 0 0,24-11-66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36.5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49 4952 0 0,'0'0'108'0'0,"0"0"17"0"0,0 0 11 0 0,0-3-17 0 0,0-16-89 0 0,0 12 53 0 0,0 5 62 0 0,-3 1 169 0 0,3 1-168 0 0,0 0-71 0 0,-1 0-58 0 0,-3 0-97 0 0,3 1 82 0 0,-1-1 64 0 0,0 0 95 0 0,1 0 89 0 0,1 0-81 0 0,-1-1 33 0 0,1 1 37 0 0,-1 0 38 0 0,1 0 41 0 0,0 0 44 0 0,-1-3-171 0 0,0 1-47 0 0,0-2 33 0 0,-1-1-12 0 0,-3 4-27 0 0,2 0-19 0 0,-2 1 47 0 0,1 0-124 0 0,0 0 60 0 0,-16 0 398 0 0,11 0-331 0 0,4 0-117 0 0,2 0-49 0 0,2 0 2 0 0,1 0 1 0 0,-1 0 0 0 0,1 0 0 0 0,-1 0-1 0 0,1 0 1 0 0,-1 0 0 0 0,1 0-1 0 0,-1 0 1 0 0,1 0 0 0 0,-1 0 0 0 0,1 0-1 0 0,-1 0 1 0 0,1 0 0 0 0,-1 0-1 0 0,1 1 1 0 0,0-1 0 0 0,-1 0 0 0 0,1 0-1 0 0,-1 1 1 0 0,1-1 0 0 0,-1 0 0 0 0,1 0-1 0 0,0 1 1 0 0,-1-1 0 0 0,1 0-1 0 0,0 1 1 0 0,-1-1 0 0 0,1 1 0 0 0,0-1-1 0 0,-1 1 1 0 0,1-1 0 0 0,0 1-6 0 0,-5 5 82 0 0,-3 0-1 0 0,-8 2-3 0 0,11-6-54 0 0,-5 3 32 0 0,8-5-51 0 0,1 0 0 0 0,0 1 0 0 0,0-1 0 0 0,0 1 0 0 0,0-1 0 0 0,0 1 0 0 0,0-1 0 0 0,0 1 0 0 0,0 0 0 0 0,0 0 0 0 0,0-1 0 0 0,0 1 0 0 0,0 0 0 0 0,1 0 0 0 0,-1 0 0 0 0,0 0 0 0 0,1 0 0 0 0,-1 1-5 0 0,-4 8 14 0 0,4-8-14 0 0,0 1 0 0 0,0-1 0 0 0,0 0 0 0 0,-1 0 0 0 0,1 0 0 0 0,-1 0 0 0 0,1 0 0 0 0,-1 0 0 0 0,0 0 0 0 0,0 1 8 0 0,-1 0 1 0 0,1 0-1 0 0,0 0 1 0 0,0 1-1 0 0,0-1 1 0 0,0 1-9 0 0,0 0 26 0 0,0-1 0 0 0,0 1 0 0 0,0-1 0 0 0,-1 0 0 0 0,1 0 1 0 0,-1 1-27 0 0,-5 3 95 0 0,6-5-63 0 0,0 0 0 0 0,-1 0 0 0 0,1 0 0 0 0,0 1 0 0 0,0-1 1 0 0,0 1-1 0 0,1-1 0 0 0,-1 1 0 0 0,1 0 0 0 0,-1 1-32 0 0,-4 22 190 0 0,-4-5-71 0 0,6-8-75 0 0,3-9-28 0 0,0 0 0 0 0,0 0-1 0 0,0-1 1 0 0,-1 1 0 0 0,0 0 0 0 0,0 0 0 0 0,0-1 0 0 0,-1 1-16 0 0,1 0 9 0 0,1-1 0 0 0,-1 1 0 0 0,0 0 0 0 0,1-1 0 0 0,0 1 0 0 0,-1 0 0 0 0,2 0 1 0 0,-2 2-10 0 0,0 32 7 0 0,2-36-5 0 0,0 0 1 0 0,-1 0 0 0 0,1 0-1 0 0,0 0 1 0 0,0-1 0 0 0,-1 1-1 0 0,0 0 1 0 0,1 0-1 0 0,-1 0 1 0 0,0 0 0 0 0,0-1-1 0 0,0 1 1 0 0,-1 1-3 0 0,1-1 2 0 0,0-1 1 0 0,1 0-1 0 0,-1 1 0 0 0,0-1 0 0 0,1 1 1 0 0,-1-1-1 0 0,0 1 0 0 0,1-1 1 0 0,0 1-1 0 0,-1 0 0 0 0,1-1 0 0 0,0 1 1 0 0,0 1-3 0 0,0 42 85 0 0,0-43-21 0 0,3 1-8 0 0,7 11-25 0 0,-7-2 51 0 0,-3-12-79 0 0,0 0-1 0 0,0 0 0 0 0,0 0 0 0 0,0 0 1 0 0,0 1-1 0 0,0-1 0 0 0,-1 0 1 0 0,1 0-1 0 0,0 0 0 0 0,0 0 1 0 0,0 0-1 0 0,0 0 0 0 0,0 0 0 0 0,0 0 1 0 0,1 0-1 0 0,-1 0 0 0 0,0 1 1 0 0,0-1-1 0 0,0 0 0 0 0,0 0 0 0 0,0 0 1 0 0,0 0-1 0 0,0 0 0 0 0,0 0 1 0 0,0 0-1 0 0,0 0 0 0 0,0 0 0 0 0,0 0 1 0 0,0 0-1 0 0,0 0 0 0 0,0 1 1 0 0,0-1-1 0 0,0 0 0 0 0,0 0 1 0 0,0 0-1 0 0,1 0 0 0 0,-1 0 0 0 0,0 0 1 0 0,0 0-1 0 0,0 0 0 0 0,0 0 1 0 0,0 0-1 0 0,0 0 0 0 0,0 0 0 0 0,0 0 1 0 0,0 0-1 0 0,0 0 0 0 0,1 0 1 0 0,-1 0-1 0 0,0 0 0 0 0,0 0 0 0 0,0 0 1 0 0,0 0-1 0 0,0 0 0 0 0,0 0 1 0 0,0 0-1 0 0,0 0-2 0 0,9 0 119 0 0,1 0 44 0 0,37 1 609 0 0,-34-3-580 0 0,-5 0-91 0 0,-2-5-8 0 0,-4 4-50 0 0,8-4 49 0 0,12-2 4 0 0,-10 6-55 0 0,-9 2-34 0 0,-1 1 1 0 0,0-1-1 0 0,1 1 0 0 0,-1-1 0 0 0,0 0 0 0 0,0 0 0 0 0,1 0 0 0 0,-1 0 0 0 0,0 0 0 0 0,0 0 1 0 0,0-1-1 0 0,-1 1 0 0 0,1-1 0 0 0,0 0-7 0 0,13-13 32 0 0,17-23 100 0 0,-16 15-112 0 0,-14 20-13 0 0,1 1 0 0 0,-1-1 1 0 0,1 0-1 0 0,-1 1 0 0 0,1 0 0 0 0,0-1 1 0 0,0 1-1 0 0,0 0 0 0 0,3-1-7 0 0,6-6 15 0 0,-1-9 38 0 0,-2 6-38 0 0,-7 10-15 0 0,1-1 0 0 0,-1 0 0 0 0,0 0-1 0 0,0 0 1 0 0,0 0 0 0 0,-1 0 0 0 0,1 0 0 0 0,-1-1 0 0 0,0 1 0 0 0,1-3 0 0 0,1-1 8 0 0,1-1 0 0 0,0 1 0 0 0,1 0 0 0 0,0-1-8 0 0,0 1 8 0 0,-1 1 0 0 0,0-1 0 0 0,0-1 0 0 0,0 0-8 0 0,12-40 10 0 0,-14 30 31 0 0,-2 17-40 0 0,0-1 0 0 0,0 1 1 0 0,0-1-1 0 0,0 1 0 0 0,1 0 0 0 0,-1-1 1 0 0,0 1-1 0 0,1-1 0 0 0,-1 1 1 0 0,1-1-2 0 0,4-6 0 0 0,-4 7 1 0 0,0-1-1 0 0,0 1 1 0 0,0-1 0 0 0,-1 1 0 0 0,1-1-1 0 0,0 1 1 0 0,-1-1 0 0 0,1 1 0 0 0,-1-1-1 0 0,0 0 1 0 0,1 1 0 0 0,-1-1-1 0 0,0 0 1 0 0,0 1-1 0 0,0-31 54 0 0,0 19-70 0 0,0 10-59 0 0,-3 6 16 0 0,2-1 58 0 0,-1 0 1 0 0,1 1-1 0 0,-1-1 0 0 0,1 1 0 0 0,0-1 0 0 0,0 1 0 0 0,0 0 1 0 0,0-1-1 0 0,1 1 0 0 0,-1 0 0 0 0,1-1 0 0 0,-1 1 0 0 0,1 3 1 0 0,0 42-22 0 0,0-30-15 0 0,1 20 26 0 0,0-20-7 0 0,-1 1 0 0 0,-1-1-1 0 0,-2 15 19 0 0,-3-10-10 0 0,4-17 10 0 0,0 1 0 0 0,1-1 0 0 0,0 0 0 0 0,0 1 0 0 0,1-1 0 0 0,0 2 0 0 0,-1 5 12 0 0,-1 0 0 0 0,0-1 0 0 0,0 1 0 0 0,-4 8-12 0 0,5-17 5 0 0,-2 20 13 0 0,4-1 44 0 0,-1-15-28 0 0,0-1 0 0 0,0 0 0 0 0,0 0-1 0 0,-1 0 1 0 0,-1 4-34 0 0,-2 6 54 0 0,1-11-28 0 0,2 1 0 0 0,-1 0 0 0 0,1-1 0 0 0,0 1 0 0 0,0 0 0 0 0,1 0-26 0 0,0 87 312 0 0,0-88-286 0 0,1-1 1 0 0,0 1 0 0 0,0-1-1 0 0,0 0 1 0 0,1 1 0 0 0,0 1-27 0 0,0-2 28 0 0,-1 0 0 0 0,1 1 0 0 0,-1-1 0 0 0,0 0 0 0 0,-1 1 0 0 0,1 1-28 0 0,-2 5 44 0 0,1 9 40 0 0,3-7 12 0 0,8 5 16 0 0,-8-6-55 0 0,3 6 32 0 0,-1-12-17 0 0,2 1 39 0 0,2 2-49 0 0,-4-5-18 0 0,-1 0 1 0 0,1 0 0 0 0,0 0-1 0 0,6 3-44 0 0,-10-7 8 0 0,0 0-1 0 0,1 0 0 0 0,-1 0 0 0 0,1-1 1 0 0,-1 1-1 0 0,0 0 0 0 0,1-1 0 0 0,-1 1 1 0 0,1-1-1 0 0,-1 0 0 0 0,1 0 0 0 0,0 1 1 0 0,-1-1-1 0 0,1 0 0 0 0,-1 0 0 0 0,1 0 1 0 0,-1-1-1 0 0,1 1 0 0 0,-1 0 1 0 0,1 0-1 0 0,-1-1 0 0 0,1 1 0 0 0,-1-1 1 0 0,1 0-9 0 0,6-3 42 0 0,17-9 47 0 0,-8-1 7 0 0,-12 9-288 0 0,-1 1 112 0 0,3-2 96 0 0,2-3 154 0 0,6-5 137 0 0,-9 10-258 0 0,-1-1-57 0 0,-1 1-55 0 0,0-1-60 0 0,0 1-71 0 0,1 0-82 0 0,-2 0-23 0 0,0 0-69 0 0,0 1-76 0 0,1-1-80 0 0,-1 0-86 0 0,0 0-93 0 0,-1 0-98 0 0,1 0-104 0 0,4-7-1090 0 0,2-7-1132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37.8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7136 0 0,'0'0'208'0'0,"0"0"-57"0"0,0 0-14 0 0,0 0 40 0 0,0 0 143 0 0,0 0 265 0 0,0 0 21 0 0,0 0-12 0 0,0 0-55 0 0,0 0-24 0 0,0 0-3 0 0,0 0-35 0 0,0 0-146 0 0,0 0-67 0 0,0 0-10 0 0,0 0 1 0 0,0 0 21 0 0,0 0 11 0 0,0 0 1 0 0,0 0-16 0 0,0 3-68 0 0,0 18 245 0 0,0 2-44 0 0,0 1-54 0 0,0-3-63 0 0,3-16-65 0 0,-2-3-189 0 0,1-1 1 0 0,-1 1 0 0 0,0-1 0 0 0,0 1-1 0 0,0 0 1 0 0,0-1 0 0 0,-1 1 0 0 0,1 0 0 0 0,0 1-35 0 0,4 21 258 0 0,-6 30 183 0 0,0-26-188 0 0,1-13-25 0 0,0-1-51 0 0,0 54 439 0 0,0-49-516 0 0,0 3 95 0 0,0 5 136 0 0,0 13 292 0 0,0-30-450 0 0,0-2-61 0 0,0 3-21 0 0,0 20-23 0 0,0-16 7 0 0,0 5 68 0 0,0-12-89 0 0,0 20 272 0 0,0-20-232 0 0,0-5 10 0 0,0-3 0 0 0,0 0-6 0 0,0 0-24 0 0,0 0 12 0 0,0 0 3 0 0,0 0-20 0 0,0 0-3 0 0,0 0 4 0 0,0 0 9 0 0,0 0 28 0 0,0 0 11 0 0,0 0 2 0 0,0-3-20 0 0,0-7-100 0 0,0 7-96 0 0,0 3-2 0 0,3-2 44 0 0,7-9 141 0 0,-7 8 13 0 0,-3 3-64 0 0,0-2-64 0 0,0-2-69 0 0,0-3-141 0 0,0 5-244 0 0,0 2 260 0 0,0 0 107 0 0,0 0-36 0 0,0 0-7 0 0,0 0-36 0 0,0 0-41 0 0,0 0-45 0 0,0 0-49 0 0,0 0-48 0 0,0 0-41 0 0,0 0-40 0 0,0 0-291 0 0,0 0-64 0 0,0 0-50 0 0,0 0-36 0 0,0 0-1606 0 0,0 0-1414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36.8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1 237 8208 0 0,'0'0'234'0'0,"0"0"6"0"0,0 0-74 0 0,0 0-36 0 0,3-3 136 0 0,3-2-15 0 0,2 0 45 0 0,-2 3-62 0 0,0 1 37 0 0,-1-2 267 0 0,9-7 14 0 0,-7 8-330 0 0,1 1 34 0 0,5 0 164 0 0,2-6 45 0 0,7-3 20 0 0,-11 5-348 0 0,-1 1-19 0 0,-2 2-11 0 0,-1 0 14 0 0,2 2 40 0 0,2-1 27 0 0,-1-2-63 0 0,0-1-35 0 0,2-5-13 0 0,-1 2-2 0 0,-2 2 10 0 0,-8 4-74 0 0,1 0 0 0 0,0 1-1 0 0,-1-1 1 0 0,1 1 0 0 0,0-1-1 0 0,0 1 1 0 0,-1 0 0 0 0,1-1-1 0 0,0 1 1 0 0,0 0 0 0 0,0 0-1 0 0,-1 0 1 0 0,1 1 0 0 0,0-1 0 0 0,0 0-1 0 0,-1 1 1 0 0,1-1-11 0 0,13 2 76 0 0,-14-2-72 0 0,1 0-1 0 0,0 0 1 0 0,-1-1-1 0 0,1 1 1 0 0,0 0-1 0 0,-1-1 1 0 0,1 0-1 0 0,0 1 1 0 0,0-1-4 0 0,6-4 6 0 0,-7 4-2 0 0,1 0-1 0 0,-1 0 0 0 0,1 0 1 0 0,-1 0-1 0 0,1 1 0 0 0,-1-1 1 0 0,1 0-1 0 0,-1 1 0 0 0,1-1 1 0 0,0 1-1 0 0,-1 0 0 0 0,1 0 1 0 0,0-1-1 0 0,-1 1-3 0 0,6 0 7 0 0,-2-1-36 0 0,8-6-150 0 0,-6 2 116 0 0,-4 4 78 0 0,0 0-81 0 0,0 1-85 0 0,0-1-86 0 0,0 1-89 0 0,0 0-93 0 0,0 0-93 0 0,1 0-97 0 0,-3 0 197 0 0,1 1-35 0 0,0-1-36 0 0,0 0-38 0 0,4 0-1226 0 0,3 0-991 0 0</inkml:trace>
  <inkml:trace contextRef="#ctx0" brushRef="#br0" timeOffset="349.46">238 0 6384 0 0,'0'0'184'0'0,"0"0"-43"0"0,0 0 0 0 0,0 0 58 0 0,0 0 173 0 0,0 0 320 0 0,0 0 20 0 0,0 0-19 0 0,0 0-105 0 0,0 0-48 0 0,0 0-10 0 0,0 0-26 0 0,0 0-100 0 0,0 0-42 0 0,-3 3-8 0 0,-8 7-12 0 0,9-7-38 0 0,2 0-16 0 0,0 0-190 0 0,0-1-57 0 0,0 0 1 0 0,0-1-1 0 0,0 1 0 0 0,0 0 1 0 0,0 0-1 0 0,0 0 0 0 0,0 0 0 0 0,-1-1 1 0 0,1 1-1 0 0,-1 0 0 0 0,0 1-41 0 0,-5 1 154 0 0,5-3-145 0 0,1-1 0 0 0,-1 0 0 0 0,1 0 0 0 0,-1 1 0 0 0,1-1 0 0 0,0 0 0 0 0,-1 0 0 0 0,1 1 0 0 0,0-1 0 0 0,-1 1 0 0 0,1-1 0 0 0,0 0 0 0 0,-1 1 0 0 0,1-1 0 0 0,0 1 0 0 0,0-1 0 0 0,-1 1 0 0 0,1-1 0 0 0,0 0 0 0 0,0 1 0 0 0,0-1 0 0 0,0 1 0 0 0,0-1 0 0 0,0 1 0 0 0,0-1 0 0 0,0 1 0 0 0,0-1 0 0 0,0 1 0 0 0,0-1 0 0 0,0 1 0 0 0,0-1 0 0 0,0 1-9 0 0,0 10 129 0 0,0-2-35 0 0,0 16 89 0 0,2-10-59 0 0,3-6-35 0 0,1 4-4 0 0,-3 2-8 0 0,-3 29 172 0 0,0-30-185 0 0,0 9 58 0 0,0 2-18 0 0,2-7-7 0 0,4-1-32 0 0,0-2-10 0 0,-4 0 23 0 0,-2 14 70 0 0,0-10-106 0 0,2-3 24 0 0,7 1 0 0 0,-4-9-46 0 0,-5-8-23 0 0,-1 4 12 0 0,4 1 39 0 0,2 0-55 0 0,-2-2-34 0 0,0-1-43 0 0,-1 0-150 0 0,-2-1-7 0 0,0-1-35 0 0,0 0-754 0 0,0 0-52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42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9384 0 0,'0'0'208'0'0,"0"0"33"0"0,0 0 16 0 0,0 1-106 0 0,0 1-78 0 0,0 34 333 0 0,0-3 91 0 0,0-3 51 0 0,0 33 804 0 0,0-24-594 0 0,0-16-373 0 0,0 3-71 0 0,0-26-300 0 0,0 1-1 0 0,0 0 0 0 0,0-1 0 0 0,0 1 1 0 0,0 0-1 0 0,0-1 0 0 0,0 1 1 0 0,0 0-1 0 0,0-1 0 0 0,1 1 1 0 0,-1 0-1 0 0,0-1 0 0 0,0 1 0 0 0,1 0 1 0 0,-1-1-1 0 0,0 1 0 0 0,1-1 1 0 0,-1 1-1 0 0,1-1 0 0 0,-1 1 1 0 0,1-1-1 0 0,-1 1 0 0 0,1-1 0 0 0,-1 1 1 0 0,1-1-1 0 0,0 0-13 0 0,-1 1 13 0 0,1-1-1 0 0,-1 1 1 0 0,1-1-1 0 0,-1 0 1 0 0,1 1 0 0 0,-1-1-1 0 0,1 1 1 0 0,-1-1-1 0 0,1 1 1 0 0,-1 0 0 0 0,0-1-1 0 0,1 1 1 0 0,-1-1-1 0 0,0 1 1 0 0,1 0 0 0 0,-1-1-1 0 0,0 1 1 0 0,0 0-1 0 0,0-1 1 0 0,0 1 0 0 0,1 0-1 0 0,-1-1 1 0 0,0 1-1 0 0,0 0 1 0 0,0-1 0 0 0,-1 1-13 0 0,1 18 237 0 0,0 7 14 0 0,0-23-123 0 0,-2-1-22 0 0,-9 9-71 0 0,9-9 29 0 0,2-2-43 0 0,0 0-66 0 0,0 0-77 0 0,0 0-156 0 0,0 0-258 0 0,0 0-21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49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 6248 0 0,'0'0'133'0'0,"0"0"23"0"0,0 0 15 0 0,-3 0-15 0 0,-3-1-124 0 0,2-1 43 0 0,2-2 58 0 0,1-2 73 0 0,1 3 238 0 0,0 3 18 0 0,0 0-22 0 0,0 0-100 0 0,0 0-42 0 0,0 0-8 0 0,0 0-24 0 0,0 0-88 0 0,0 0-40 0 0,0 3-8 0 0,0 10 31 0 0,0 0 123 0 0,0-10 56 0 0,0-1 11 0 0,0 14-45 0 0,0 0-61 0 0,0 0-54 0 0,0 0-47 0 0,0 7-6 0 0,0 0-56 0 0,0 53 58 0 0,0-43-13 0 0,0-31-96 0 0,0 0 1 0 0,1 0-1 0 0,-1 0 1 0 0,0 0-1 0 0,1-1 1 0 0,0 1-1 0 0,-1 0 1 0 0,1 0-1 0 0,0 0 1 0 0,0 0-1 0 0,0-1 1 0 0,1 2-32 0 0,3 8 214 0 0,-3-3-35 0 0,-2-5-26 0 0,2 0-80 0 0,-2-3-73 0 0,4 4 36 0 0,3 5-26 0 0,-4 4-26 0 0,-3-10-27 0 0,0-3 130 0 0,0 0 19 0 0,0 0-35 0 0,0 0-111 0 0,0 0-26 0 0,0 0-39 0 0,0 0-79 0 0,0 0-196 0 0,2 0-350 0 0,11 0-36 0 0,3 0-8 0 0</inkml:trace>
  <inkml:trace contextRef="#ctx0" brushRef="#br0" timeOffset="384.05">222 79 4752 0 0,'0'0'101'0'0,"0"0"22"0"0,0 0 6 0 0,0 3 11 0 0,0-3-129 0 0,0 1 0 0 0,0 0 0 0 0,0-1 0 0 0,-1 1 0 0 0,1 0 0 0 0,0-1-1 0 0,0 1 1 0 0,0 0 0 0 0,-1-1 0 0 0,1 1 0 0 0,0-1 0 0 0,-1 1 0 0 0,1-1 0 0 0,0 1 0 0 0,-1 0-1 0 0,1-1 1 0 0,-1 0 0 0 0,1 1 0 0 0,-1-1 0 0 0,1 1 0 0 0,-1-1 0 0 0,1 1 0 0 0,-1-1-11 0 0,0 0 11 0 0,1 1 1 0 0,-1-1-1 0 0,1 0 1 0 0,-1 1-1 0 0,1-1 1 0 0,-1 1-1 0 0,1-1 1 0 0,-1 1-1 0 0,1-1 1 0 0,0 1-1 0 0,-1-1 0 0 0,1 1 1 0 0,0 0-1 0 0,-1-1 1 0 0,1 1-1 0 0,0-1 1 0 0,0 1-1 0 0,0 0 1 0 0,-1-1-1 0 0,1 1 1 0 0,0 0-1 0 0,0-1 1 0 0,0 1-12 0 0,0 2 201 0 0,-3-1 107 0 0,-7 9 48 0 0,7-8 11 0 0,1-1-13 0 0,-9 11-54 0 0,8-6-181 0 0,3-7-107 0 0,0 1 0 0 0,0-1 0 0 0,0 1 0 0 0,0-1 0 0 0,-1 1 0 0 0,1-1 0 0 0,0 0 0 0 0,0 1 0 0 0,-1-1 1 0 0,1 1-1 0 0,0-1 0 0 0,0 0 0 0 0,-1 1 0 0 0,1-1 0 0 0,0 0 0 0 0,-1 1 0 0 0,1-1 0 0 0,0 0 0 0 0,-1 1 0 0 0,1-1 0 0 0,-1 0 1 0 0,1 0-1 0 0,-1 0 0 0 0,1 1 0 0 0,0-1 0 0 0,-1 0 0 0 0,1 0 0 0 0,-1 0 0 0 0,1 0 0 0 0,-1 0 0 0 0,1 0 0 0 0,-1 0 0 0 0,1 0 1 0 0,-1 0-1 0 0,1 0 0 0 0,-1 0-12 0 0,1 0 4 0 0,0 0 1 0 0,0 0 0 0 0,0 0 0 0 0,0 0-1 0 0,0 0 1 0 0,0 0 0 0 0,0 0 0 0 0,0 0-1 0 0,0 0 1 0 0,-1 0 0 0 0,1 0-1 0 0,0 0 1 0 0,0 0 0 0 0,0 0 0 0 0,0 0-1 0 0,0 0 1 0 0,0 0 0 0 0,0 0 0 0 0,0 0-1 0 0,0 0 1 0 0,0 0 0 0 0,0 0-1 0 0,-1 0 1 0 0,1 0 0 0 0,0 0 0 0 0,0 0-1 0 0,0 0 1 0 0,0 0 0 0 0,0 0 0 0 0,0 0-1 0 0,0 1 1 0 0,0-1 0 0 0,0 0-1 0 0,0 0 1 0 0,0 0 0 0 0,0 0 0 0 0,0 0-1 0 0,0 0 1 0 0,0 0 0 0 0,0 0-1 0 0,0 0 1 0 0,0 0 0 0 0,0 0 0 0 0,0 1-1 0 0,0-1 1 0 0,0 0 0 0 0,0 0 0 0 0,0 0-1 0 0,0 0 1 0 0,0 0 0 0 0,0 0-1 0 0,0 0 1 0 0,0 0 0 0 0,0 0 0 0 0,0 0-1 0 0,0 1 1 0 0,0-1-5 0 0,0 0 11 0 0,0 1 0 0 0,0-1-1 0 0,0 0 1 0 0,0 1 0 0 0,0-1 0 0 0,0 1-1 0 0,0-1 1 0 0,0 0 0 0 0,0 1 0 0 0,0-1-1 0 0,-1 1 1 0 0,1-1 0 0 0,0 1 0 0 0,0-1-1 0 0,0 0 1 0 0,-1 1 0 0 0,1-1 0 0 0,0 0-1 0 0,0 1 1 0 0,-1-1 0 0 0,1 0 0 0 0,0 1-1 0 0,0-1 1 0 0,-1 0 0 0 0,1 0 0 0 0,0 1-1 0 0,-1-1 1 0 0,1 0 0 0 0,-1 0 0 0 0,1 0-1 0 0,-1 1-9 0 0,-5 3 172 0 0,0 7 75 0 0,-4-6-3 0 0,5 2-81 0 0,5-7-154 0 0,0 1 0 0 0,0-1 0 0 0,-1 1-1 0 0,1-1 1 0 0,0 0 0 0 0,0 1 0 0 0,-1-1-1 0 0,1 0 1 0 0,0 1 0 0 0,0-1 0 0 0,-1 0-1 0 0,1 0 1 0 0,0 1 0 0 0,-1-1 0 0 0,1 0-1 0 0,-1 0 1 0 0,1 1 0 0 0,0-1 0 0 0,-1 0-1 0 0,1 0 1 0 0,-1 0 0 0 0,1 0 0 0 0,0 0-1 0 0,-1 0 1 0 0,1 1 0 0 0,-1-1 0 0 0,1 0-1 0 0,0 0 1 0 0,-1 0 0 0 0,1-1 0 0 0,-1 1-10 0 0,-4 3 232 0 0,-6 10-19 0 0,8-6-149 0 0,3-7-59 0 0,0 1 0 0 0,0-1 0 0 0,0 1-1 0 0,0-1 1 0 0,-1 1 0 0 0,1-1-1 0 0,0 0 1 0 0,0 1 0 0 0,0-1-1 0 0,-1 1 1 0 0,1-1 0 0 0,0 0-1 0 0,-1 1 1 0 0,1-1 0 0 0,0 0 0 0 0,-1 1-1 0 0,1-1 1 0 0,0 0 0 0 0,-1 0-1 0 0,1 1 1 0 0,-1-1 0 0 0,1 0-1 0 0,0 0 1 0 0,-1 0 0 0 0,1 1-1 0 0,-1-1 1 0 0,1 0 0 0 0,-1 0-1 0 0,1 0 1 0 0,-1 0 0 0 0,1 0 0 0 0,-1 0-1 0 0,1 0 1 0 0,0 0 0 0 0,-1 0-1 0 0,0 0-4 0 0,-1 0 90 0 0,0 3-23 0 0,3 0-45 0 0,-1-3-22 0 0,0 0 0 0 0,0 0-1 0 0,1 0 1 0 0,-1 0 0 0 0,0 0 0 0 0,0 1 0 0 0,0-1 0 0 0,0 0 0 0 0,0 0-1 0 0,0 0 1 0 0,1 0 0 0 0,-1 1 0 0 0,0-1 0 0 0,0 0 0 0 0,0 0 0 0 0,0 0-1 0 0,0 1 1 0 0,0-1 0 0 0,0 0 0 0 0,0 0 0 0 0,0 0 0 0 0,0 1 0 0 0,0-1-1 0 0,0 0 1 0 0,0 0 0 0 0,0 0 0 0 0,0 1 0 0 0,0-1 0 0 0,0 0 0 0 0,0 0-1 0 0,0 0 1 0 0,-2 2 5 0 0,1 1 1 0 0,0-1-1 0 0,-1 0 0 0 0,1 0 0 0 0,-1-1 0 0 0,1 1 0 0 0,-1 0 0 0 0,0 0-5 0 0,-1 0 192 0 0,3-2 60 0 0,0 0 11 0 0,0 0-119 0 0,0 0-88 0 0,0 0-54 0 0,0 0-54 0 0,0 3-5 0 0,0-1 83 0 0,0 2-49 0 0,0-2 56 0 0,0 0 65 0 0,0 1 92 0 0,3-3-65 0 0,7 0-59 0 0,6 0-32 0 0,-13 0 20 0 0,-4 1-53 0 0,1-1 1 0 0,0 0 0 0 0,0 0 0 0 0,0 1 0 0 0,-1-1 0 0 0,1 0 0 0 0,0 1-1 0 0,0-1 1 0 0,0 0 0 0 0,0 1 0 0 0,0-1 0 0 0,0 1 0 0 0,0-1 0 0 0,0 0-1 0 0,-1 1 1 0 0,1-1 0 0 0,1 0 0 0 0,-1 1 0 0 0,0-1 0 0 0,0 0 0 0 0,0 1-1 0 0,0-1 1 0 0,0 1 0 0 0,0-1 0 0 0,0 0 0 0 0,0 1 0 0 0,0-1 0 0 0,1 0-1 0 0,-1 1 1 0 0,0-1 0 0 0,0 0 0 0 0,1 0 0 0 0,-1 1 0 0 0,0-1 0 0 0,0 0-1 0 0,1 0 1 0 0,-1 1 0 0 0,0-1 0 0 0,0 0 0 0 0,1 0 0 0 0,-1 0 0 0 0,0 1-1 0 0,1-1 1 0 0,-1 0 0 0 0,0 0 0 0 0,1 0-2 0 0,22 2 114 0 0,-3 1-57 0 0,-7 7-73 0 0,-12-9 13 0 0,-1-1-1 0 0,1 0 1 0 0,-1 1 0 0 0,1-1 0 0 0,-1 1 0 0 0,1-1 0 0 0,0 0 0 0 0,-1 0 0 0 0,1 1 0 0 0,0-1 0 0 0,-1 0 0 0 0,1 0 0 0 0,0 0-1 0 0,-1 0 1 0 0,1 0 0 0 0,0 0 0 0 0,-1 0 0 0 0,1 0 0 0 0,0 0 0 0 0,-1 0 0 0 0,1 0 0 0 0,0 0 0 0 0,-1-1 0 0 0,1 1 3 0 0,2 0-6 0 0,44 0 6 0 0,-40 0-23 0 0,0 0-37 0 0,26 0-393 0 0,-17 0 189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42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64 7688 0 0,'-1'-9'105'0'0,"-6"-5"276"0"0,5 11-310 0 0,-1 0-58 0 0,0-2 171 0 0,3 1-22 0 0,0 1-40 0 0,0-1 18 0 0,0 0-110 0 0,0 2-56 0 0,0-2-206 0 0,0 3 190 0 0,0 1 62 0 0,0-1 37 0 0,0 1 45 0 0,0 0 53 0 0,0 0 33 0 0,0-1 54 0 0,0 1 57 0 0,0-1 65 0 0,0 0 68 0 0,0 0 75 0 0,0 0 79 0 0,0 0 86 0 0,3 1-608 0 0,0 0-20 0 0,-1 0-51 0 0,-1 1-54 0 0,1-1-54 0 0,-1 1-56 0 0,0 0-57 0 0,-1 1-59 0 0,1-1-59 0 0,0 1-92 0 0,0-1-72 0 0,0 1-73 0 0,1 0-74 0 0,2 0-831 0 0,5-1-853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42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253 111 7616 0 0,'0'0'222'0'0,"0"-3"-15"0"0,0 0-202 0 0,0 1 0 0 0,0-1 0 0 0,0 0-1 0 0,-1 0 1 0 0,1 1 0 0 0,-1-1 0 0 0,1 0 0 0 0,-1 0-5 0 0,0 3 3 0 0,1-1-1 0 0,0 1 1 0 0,0-1 0 0 0,-1 1 0 0 0,1 0 0 0 0,0-1-1 0 0,0 1 1 0 0,-1 0 0 0 0,1-1 0 0 0,0 1 0 0 0,-1 0-1 0 0,1-1 1 0 0,-1 1 0 0 0,1 0 0 0 0,0 0 0 0 0,-1-1-1 0 0,1 1 1 0 0,-1 0 0 0 0,1 0-3 0 0,-4-3 137 0 0,3 0-17 0 0,0-2 44 0 0,-2 0 335 0 0,-7-6 12 0 0,9 10-325 0 0,-1-1-35 0 0,1 0 61 0 0,1 0-79 0 0,1-1-72 0 0,1 0-10 0 0,-3 1 66 0 0,0-1 76 0 0,0 2-54 0 0,0-1 34 0 0,-8-9 218 0 0,5-4 83 0 0,4 12-186 0 0,-3 3-57 0 0,-8 0-9 0 0,9 0 10 0 0,2 0 60 0 0,-3 0 27 0 0,1 0-245 0 0,-1 0 54 0 0,-8 0 441 0 0,7 0-373 0 0,2 0-133 0 0,0 0-33 0 0,1 0-42 0 0,0 0-47 0 0,-2 0 205 0 0,1 3-12 0 0,-19 18 74 0 0,15-16-174 0 0,6-4-31 0 0,-1-1-1 0 0,1 1 1 0 0,0-1 0 0 0,-1 1 0 0 0,1-1 0 0 0,0 1 0 0 0,-1-1 0 0 0,1 1 0 0 0,0-1 0 0 0,0 1 0 0 0,-1 0 0 0 0,1-1 0 0 0,0 1 0 0 0,0-1 0 0 0,0 1 0 0 0,0 0 0 0 0,0-1 0 0 0,0 1 0 0 0,0-1 0 0 0,0 1 0 0 0,0 0-3 0 0,-1 5 10 0 0,-19 31 25 0 0,14-27 14 0 0,5-6-35 0 0,-1 0 1 0 0,2 0 0 0 0,-1 0 0 0 0,0 0 0 0 0,1 0 0 0 0,0 0 0 0 0,0 0 0 0 0,0 0 0 0 0,0 0 0 0 0,1 1-15 0 0,-1-1 26 0 0,0 0 1 0 0,1 0 0 0 0,-2 0-1 0 0,1 0 1 0 0,0 0 0 0 0,-2 3-27 0 0,-4 6 93 0 0,5-12-78 0 0,0 1 0 0 0,1-1 0 0 0,-1 1 0 0 0,0-1 0 0 0,1 1 0 0 0,-1-1 0 0 0,1 1 0 0 0,-1 0 0 0 0,1-1 0 0 0,0 1 0 0 0,-1 0 0 0 0,1-1 0 0 0,0 1 0 0 0,0 0-15 0 0,0 17 99 0 0,0 3-54 0 0,0 45-37 0 0,1-60-7 0 0,-1 0 0 0 0,1 1 0 0 0,1-1 0 0 0,0 0 0 0 0,-1 0 0 0 0,4 5-1 0 0,-4-7 4 0 0,1-1 7 0 0,-2-1 0 0 0,1 1 0 0 0,0 0 0 0 0,-1-1 0 0 0,0 1 0 0 0,1 0 0 0 0,-1-1-1 0 0,-1 1 1 0 0,1 1-11 0 0,-1 5 28 0 0,5 22 96 0 0,3-9-49 0 0,-5-15-58 0 0,7 15 76 0 0,-7-19-85 0 0,-1 0 0 0 0,1 0 0 0 0,-1 0 0 0 0,0 0 0 0 0,0 0 0 0 0,0 1 0 0 0,-1-1 0 0 0,1 3-8 0 0,-2 9 46 0 0,1 5-4 0 0,3-5 14 0 0,8 7 10 0 0,-9-12-2 0 0,-2 12 0 0 0,0-21-57 0 0,0 0 0 0 0,0-1-1 0 0,0 1 1 0 0,1 0 0 0 0,-1 0-1 0 0,0-1 1 0 0,0 1 0 0 0,1 0-1 0 0,-1-1 1 0 0,1 1-7 0 0,5 6 40 0 0,-1 1-20 0 0,-3 3 28 0 0,-2 9 55 0 0,0-19-253 0 0,0-1 102 0 0,0-1 68 0 0,0 0 38 0 0,0 0 223 0 0,0 1-211 0 0,0 0-91 0 0,0 0-37 0 0,0 0-40 0 0,0 0-27 0 0,0 1-40 0 0,0 0-44 0 0,0 1-47 0 0,0 0-51 0 0,0 0-55 0 0,0 0-59 0 0,0 2-63 0 0,0-5 115 0 0,0 0-52 0 0,0 0-48 0 0,0 0-40 0 0,0 0-148 0 0,0 0-40 0 0,0 0-178 0 0,0 0-482 0 0</inkml:trace>
  <inkml:trace contextRef="#ctx0" brushRef="#br0" timeOffset="232.85">0 537 7344 0 0,'0'0'216'0'0,"0"-1"-60"0"0,0-1-16 0 0,2-6 252 0 0,-1 7-360 0 0,-1 1 1 0 0,1-1-1 0 0,-1 1 1 0 0,0 0-1 0 0,1-1 1 0 0,-1 1-1 0 0,1 0 1 0 0,-1 0-1 0 0,1-1 1 0 0,-1 1-1 0 0,0 0 1 0 0,1 0-1 0 0,-1-1 1 0 0,1 1-1 0 0,0 0 1 0 0,-1 0-1 0 0,1 0 0 0 0,-1 0 1 0 0,1 0-1 0 0,-1 0 1 0 0,1 0-1 0 0,0 0-32 0 0,4-3 622 0 0,6-4-160 0 0,2 3 75 0 0,20 2 582 0 0,-30 2-1029 0 0,6 0 159 0 0,-2-1-70 0 0,0-2-34 0 0,2-1-17 0 0,0 0-29 0 0,-3 2-5 0 0,2 1 24 0 0,0 0 52 0 0,12 1 12 0 0,36 0 415 0 0,-32 0-368 0 0,-3 0-72 0 0,0 0-66 0 0,3 0-92 0 0,-13 0-48 0 0,1 0-37 0 0,0 0-41 0 0,0 0-44 0 0,0 0-48 0 0,0 0-50 0 0,-9 0-43 0 0,0 0-51 0 0,1 0-46 0 0,-1 0-39 0 0,1 0-135 0 0,-1 0-39 0 0,2 0-162 0 0,2 0-435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46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333 111 6160 0 0,'0'0'133'0'0,"0"0"23"0"0,0 0 13 0 0,0-2-18 0 0,0-5-104 0 0,0 3 22 0 0,0 2 70 0 0,0 2 159 0 0,0-3 269 0 0,0 1-494 0 0,0 0 75 0 0,0-3 179 0 0,0 0 13 0 0,0-8 511 0 0,0 6-418 0 0,-1 4-289 0 0,1 1-43 0 0,-1 0-49 0 0,0 1-58 0 0,-6-4 295 0 0,7 5-272 0 0,0 0-1 0 0,-1 0 1 0 0,1-1 0 0 0,-1 1 0 0 0,1 0 0 0 0,0 0 0 0 0,-1-1 0 0 0,1 1 0 0 0,0 0 0 0 0,0 0 0 0 0,-1-1 0 0 0,1 1 0 0 0,0 0 0 0 0,-1-1 0 0 0,1 1 0 0 0,0 0 0 0 0,0-1 0 0 0,0 1 0 0 0,0-1 0 0 0,-1 1 0 0 0,1 0 0 0 0,0-1 0 0 0,0 1 0 0 0,0-1 0 0 0,0 1 0 0 0,0-1-1 0 0,0 1 1 0 0,0 0 0 0 0,0-1 0 0 0,0 1 0 0 0,0-1-17 0 0,0 1 7 0 0,0 0 0 0 0,0 0 0 0 0,0 0 0 0 0,0 0 0 0 0,0 0 0 0 0,0 0 0 0 0,0-1 0 0 0,0 1-1 0 0,0 0 1 0 0,0 0 0 0 0,0 0 0 0 0,0 0 0 0 0,0 0 0 0 0,0 0 0 0 0,0 0 0 0 0,0 0 0 0 0,0 0 0 0 0,0 0-1 0 0,0-1 1 0 0,0 1 0 0 0,0 0 0 0 0,0 0 0 0 0,0 0 0 0 0,0 0 0 0 0,0 0 0 0 0,0 0 0 0 0,0 0 0 0 0,0 0-1 0 0,0 0 1 0 0,0 0 0 0 0,0 0 0 0 0,0 0 0 0 0,-1 0 0 0 0,1 0 0 0 0,0-1 0 0 0,0 1 0 0 0,0 0 0 0 0,0 0-1 0 0,0 0 1 0 0,0 0 0 0 0,0 0 0 0 0,0 0 0 0 0,0 0 0 0 0,0 0 0 0 0,0 0 0 0 0,-1 0 0 0 0,1 0 0 0 0,0 0-1 0 0,0 0 1 0 0,0 0 0 0 0,0 0 0 0 0,0 0 0 0 0,0 0 0 0 0,0 0 0 0 0,0 0 0 0 0,0 0 0 0 0,-1 0-7 0 0,-11-3 366 0 0,-2-7 42 0 0,12 8-65 0 0,-1-1-20 0 0,2 2-283 0 0,0 0-7 0 0,0 0 0 0 0,0 0 0 0 0,-1 0 0 0 0,1 0 0 0 0,0 0 0 0 0,0 0 0 0 0,-1 0 0 0 0,1 1 0 0 0,-2-2-33 0 0,-4 1 190 0 0,3 0-51 0 0,-2 1 39 0 0,-8 0 138 0 0,-1 0-85 0 0,-4 0-35 0 0,-6 0 26 0 0,19 3-151 0 0,5-2-61 0 0,0 0-6 0 0,0 0 0 0 0,0 0 1 0 0,0 0-1 0 0,0 0 0 0 0,0-1 0 0 0,0 1 1 0 0,-1 0-1 0 0,1 0 0 0 0,0-1 0 0 0,0 1 1 0 0,-1-1-1 0 0,0 1-4 0 0,-12 1 83 0 0,13-2-82 0 0,1 0 0 0 0,0 0 1 0 0,-1 0-1 0 0,1 0 0 0 0,-1 0 1 0 0,1 0-1 0 0,0 0 0 0 0,-1 0 1 0 0,1 0-1 0 0,-1 0 0 0 0,1 0 1 0 0,-1 0-1 0 0,1 0 1 0 0,0 1-1 0 0,-1-1 0 0 0,1 0 1 0 0,0 0-1 0 0,-1 0 0 0 0,1 1 1 0 0,0-1-1 0 0,-1 0 0 0 0,1 1 1 0 0,0-1-1 0 0,-1 0 0 0 0,1 1 1 0 0,0-1-1 0 0,0 0 0 0 0,0 1 1 0 0,-1-1-1 0 0,1 0 1 0 0,0 1-2 0 0,-5 6 34 0 0,-8-2-12 0 0,-3 8 21 0 0,-15 19-32 0 0,15-19-11 0 0,11-11 2 0 0,4-1 0 0 0,1-1 0 0 0,-1 0 1 0 0,0 0-1 0 0,1 1 1 0 0,-1-1-1 0 0,1 0 1 0 0,-1 1-1 0 0,0-1 0 0 0,1 1 1 0 0,-1-1-1 0 0,1 1 1 0 0,-1-1-1 0 0,1 1 0 0 0,-1-1 1 0 0,1 1-1 0 0,0-1 1 0 0,-1 1-1 0 0,1 0 1 0 0,0-1-1 0 0,-1 1 0 0 0,1-1 1 0 0,0 1-3 0 0,-3 4 11 0 0,-10 11 3 0 0,3-1-2 0 0,8-12-24 0 0,1 1-1 0 0,0 0 1 0 0,1 0 0 0 0,-1 0 0 0 0,0-1-1 0 0,1 1 1 0 0,0 0 0 0 0,0 0 0 0 0,0 2 12 0 0,1 2 2 0 0,-2 2-17 0 0,1 14-49 0 0,3-10 71 0 0,1-6-3 0 0,9 16-11 0 0,2-6 63 0 0,-11-14-49 0 0,0-1 8 0 0,0 1 1 0 0,-1 0-1 0 0,1-1 0 0 0,-1 2 1 0 0,1 0-16 0 0,-2 0 9 0 0,-1-4-8 0 0,-1 0-1 0 0,0-1 0 0 0,0 1 0 0 0,1 0 1 0 0,-1-1-1 0 0,0 1 0 0 0,1-1 1 0 0,-1 1-1 0 0,1-1 0 0 0,-1 1 0 0 0,1-1 1 0 0,-1 1-1 0 0,1-1 0 0 0,-1 1 0 0 0,1-1 1 0 0,-1 1-1 0 0,1-1 0 0 0,0 0 0 0 0,-1 1 1 0 0,1-1-1 0 0,-1 0 0 0 0,1 0 0 0 0,4 3 0 0 0,12 10 8 0 0,-16-12-5 0 0,0 1 0 0 0,0-1 0 0 0,1 0 0 0 0,-1 0 0 0 0,0 0 0 0 0,1 0 0 0 0,-1 0 1 0 0,1 0-1 0 0,-1 0 0 0 0,1 0 0 0 0,0 0 0 0 0,-1-1 0 0 0,1 1 0 0 0,0-1 0 0 0,-1 1 0 0 0,1-1 0 0 0,0 0 0 0 0,0 1 0 0 0,0-1-3 0 0,5 0 35 0 0,-5-1-22 0 0,0 1 0 0 0,0 0 0 0 0,0 0 0 0 0,1 0 0 0 0,-1 1 0 0 0,0-1 0 0 0,0 0 0 0 0,0 1 0 0 0,0-1 1 0 0,1 1-14 0 0,4 4 38 0 0,4 2 35 0 0,-10-7-67 0 0,0 0 0 0 0,-1 0 1 0 0,1 1-1 0 0,0-1 1 0 0,-1 0-1 0 0,1 0 1 0 0,0 0-1 0 0,0 0 0 0 0,-1 0 1 0 0,1 0-1 0 0,0 0 1 0 0,-1 0-1 0 0,1-1 0 0 0,0 1 1 0 0,-1 0-1 0 0,1 0 1 0 0,0-1-1 0 0,0 1-6 0 0,7-5 69 0 0,-7 4-53 0 0,0 0-1 0 0,1 0 1 0 0,-1 0-1 0 0,1 1 1 0 0,-1-1-1 0 0,1 0 1 0 0,0 1-1 0 0,-1-1 1 0 0,1 1-1 0 0,0-1 1 0 0,-1 1-1 0 0,1 0 1 0 0,0 0-1 0 0,-1 0 1 0 0,2 0-16 0 0,22-3 124 0 0,-21 1-111 0 0,1 0 0 0 0,0 1 0 0 0,-1-1-1 0 0,0-1 1 0 0,1 1 0 0 0,1-2-13 0 0,24-21 96 0 0,-10 6 62 0 0,-14 13-132 0 0,11-12 102 0 0,-11 10-111 0 0,10-23 47 0 0,-14 15-24 0 0,-2 15-39 0 0,0 0 0 0 0,0 0 0 0 0,0 1 0 0 0,0-1 0 0 0,0 0 0 0 0,0 0 0 0 0,0 0-1 0 0,0 0 1 0 0,1 1 0 0 0,-1-1 0 0 0,0 0 0 0 0,0 0 0 0 0,1 0 0 0 0,-1 1-1 0 0,1-1 0 0 0,5-4 0 0 0,-5 5 0 0 0,-1 0 0 0 0,1 0 0 0 0,-1-1 0 0 0,1 1 0 0 0,-1 0 0 0 0,0-1 0 0 0,1 1 0 0 0,-1 0 0 0 0,0-1 0 0 0,1 1 0 0 0,-1 0 0 0 0,0-1 0 0 0,1 1 0 0 0,-1-1 0 0 0,0 1 0 0 0,0-1 0 0 0,1 1 0 0 0,-1 0 0 0 0,0-1 0 0 0,0 1 0 0 0,0-1 0 0 0,0 1 0 0 0,0-1 0 0 0,0 1 0 0 0,0-1 0 0 0,0 1 0 0 0,0-1 0 0 0,0 1 0 0 0,0-1 0 0 0,0 1 0 0 0,0-1 0 0 0,0 0 0 0 0,0-46 0 0 0,0 35 1 0 0,0-26 114 0 0,0 25-103 0 0,0 2-12 0 0,0 22 0 0 0,0 5 0 0 0,3-1 0 0 0,1-7 1 0 0,-3-6 0 0 0,0-1 1 0 0,0 1-1 0 0,0-1 1 0 0,0 1-1 0 0,0-1 0 0 0,-1 1 1 0 0,1-1-1 0 0,-1 1 1 0 0,1-1-1 0 0,-1 1 0 0 0,0 0 1 0 0,1-1-1 0 0,-1 1 0 0 0,0 0-1 0 0,-1 10 73 0 0,1-9-52 0 0,-1 0 0 0 0,1 0 1 0 0,0 1-1 0 0,0-1 0 0 0,1 0 0 0 0,-1 0 0 0 0,1 0 0 0 0,-1 0 0 0 0,1 1 0 0 0,0-1-21 0 0,4 5 72 0 0,1 2 48 0 0,-3 4 42 0 0,-3-4-296 0 0,0 0 87 0 0,0-1 74 0 0,0 0 62 0 0,0 0 46 0 0,0 0 36 0 0,0 32 756 0 0,0-29-721 0 0,0 1-97 0 0,0-5-103 0 0,0 0-54 0 0,0 0-60 0 0,0 0-68 0 0,0 1-96 0 0,0 1-95 0 0,0-1-104 0 0,0 1-112 0 0,0 1-121 0 0,0-6 304 0 0,0 1-34 0 0,0-1-35 0 0,0 1-36 0 0,0 0-37 0 0,0-1-37 0 0,0-5-1658 0 0,0 0-1270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46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0 8720 0 0,'0'0'197'0'0,"0"0"24"0"0,0 0 19 0 0,0 0-13 0 0,0 0-108 0 0,0 0-45 0 0,0 0-8 0 0,0 0 30 0 0,0 0 133 0 0,0 3 54 0 0,0 5-89 0 0,1 15 202 0 0,-5-9-172 0 0,-1-6-115 0 0,0 2 41 0 0,2 3 33 0 0,3-1-17 0 0,-1-2-44 0 0,-1 0 0 0 0,0-1 0 0 0,-1 0 0 0 0,-2 8-122 0 0,0-2 138 0 0,-1 1-27 0 0,2-7-25 0 0,0 1 0 0 0,0-1 0 0 0,-1 0-1 0 0,-1 1-85 0 0,-5 12 103 0 0,10-17-69 0 0,-1-1-1 0 0,0 0 1 0 0,0 1-1 0 0,0-1 0 0 0,-1 0 1 0 0,1 0-1 0 0,-1-1 1 0 0,-1 2-34 0 0,2-2 34 0 0,-1 0-1 0 0,1 0 1 0 0,0 0 0 0 0,0 1 0 0 0,0-1-1 0 0,-1 2-33 0 0,2-2 36 0 0,-1 1-1 0 0,0-1 1 0 0,0 0-1 0 0,-1 1 0 0 0,1-1 1 0 0,-1 0-36 0 0,-3 3 27 0 0,0 0 46 0 0,-20 20 425 0 0,19-16-344 0 0,4-4-65 0 0,1-1-35 0 0,-1 2 19 0 0,0-2 6 0 0,-1 0 31 0 0,-2 1 61 0 0,-5 5 15 0 0,9-8-27 0 0,1 1-84 0 0,2 4-15 0 0,-1-8-36 0 0,0 7 159 0 0,1 0-98 0 0,0 6 27 0 0,-2-9-19 0 0,0-1 66 0 0,3-3 9 0 0,-1 0-159 0 0,0 1 1 0 0,-1-1 0 0 0,1 0 0 0 0,-1 0 0 0 0,1 0 0 0 0,0 0 0 0 0,-1 0 0 0 0,1 1 0 0 0,-1-1 0 0 0,1 0 0 0 0,-1 1 0 0 0,1-1 0 0 0,-1 0 0 0 0,1 1 0 0 0,-1-1 0 0 0,1 0 0 0 0,-1 1 0 0 0,1 0-10 0 0,6 10 140 0 0,2 1-28 0 0,-6-9-1 0 0,1-2-49 0 0,5-2-9 0 0,-7 1-9 0 0,0 0-21 0 0,0 0 1 0 0,0 0-1 0 0,-1 1 1 0 0,1-1-1 0 0,0 1 1 0 0,-1-1-1 0 0,1 1 1 0 0,0-1-1 0 0,-1 1 1 0 0,1 0-1 0 0,0 0 1 0 0,-1 0-1 0 0,1 0-23 0 0,10 5 181 0 0,-1-4-25 0 0,-5-3-89 0 0,-5 2-19 0 0,24 12 61 0 0,-22-12-109 0 0,0 0 0 0 0,0-1 0 0 0,1 1 0 0 0,-1 0 0 0 0,0-1 0 0 0,0 0 0 0 0,0 0 0 0 0,1 0 0 0 0,-1 0 0 0 0,1-1 0 0 0,7 1 0 0 0,52 0 0 0 0,-58 0-40 0 0,6 0 115 0 0,-8 0-93 0 0,0 0-59 0 0,-1 0-25 0 0,0 0-49 0 0,0 0-57 0 0,-1 0-65 0 0,0 0 11 0 0,0 0-43 0 0,-1 0-41 0 0,0 0-36 0 0,1 0-251 0 0,-1 0-60 0 0,0 0-48 0 0,0 0-36 0 0,0 0-1397 0 0,0 0-1246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47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268 221 8576 0 0,'0'0'197'0'0,"-2"0"24"0"0,1 1-210 0 0,1-1 0 0 0,-1 0-1 0 0,1 0 1 0 0,-1 0 0 0 0,1 0-1 0 0,-1 0 1 0 0,1 0 0 0 0,0 0-1 0 0,-1-1 1 0 0,1 1 0 0 0,-1 0-1 0 0,1 0 1 0 0,-1 0 0 0 0,1 0-1 0 0,0 0 1 0 0,-1-1 0 0 0,1 1-1 0 0,-1 0 1 0 0,1 0 0 0 0,0-1-1 0 0,-1 1 1 0 0,1 0 0 0 0,0-1-1 0 0,-1 1 1 0 0,1 0-1 0 0,0-1 1 0 0,0 1 0 0 0,-1 0-1 0 0,1-1 1 0 0,0 1 0 0 0,0-1-11 0 0,-1-8 107 0 0,1 8-104 0 0,0 0-1 0 0,0 0 1 0 0,0 0 0 0 0,0 0 0 0 0,0 1 0 0 0,-1-1 0 0 0,1 0 0 0 0,0 0-1 0 0,0 0 1 0 0,0 0 0 0 0,-1 1 0 0 0,1-1 0 0 0,0 0 0 0 0,-1 0-3 0 0,-2-1 17 0 0,1 3 36 0 0,-2-1 90 0 0,-3-5 82 0 0,-3-5 242 0 0,8 8-197 0 0,0 1-73 0 0,0 0-60 0 0,0 1-48 0 0,0 0-30 0 0,-3 1 1 0 0,4-1 2 0 0,1 0 4 0 0,-7 0 318 0 0,0 0-114 0 0,-2-1-68 0 0,-11 2 155 0 0,15 2-141 0 0,1 3 17 0 0,4-5-218 0 0,0-1 1 0 0,-1 1-1 0 0,1-1 0 0 0,0 1 1 0 0,0-1-1 0 0,-1 0 1 0 0,1 1-1 0 0,0-1 0 0 0,-1 0 1 0 0,1 1-1 0 0,-1-1 1 0 0,1 0-1 0 0,0 1 0 0 0,-1-1 1 0 0,1 0-1 0 0,-1 0 1 0 0,1 1-1 0 0,-1-1 0 0 0,1 0 1 0 0,-1 0-1 0 0,1 0 1 0 0,-1 0-1 0 0,1 0 0 0 0,-1 0 1 0 0,1 0-1 0 0,-1 0 1 0 0,1 0-1 0 0,-1 0 0 0 0,1 0 1 0 0,-1 0-1 0 0,1 0 1 0 0,-1 0-16 0 0,-15 3 354 0 0,4 6-69 0 0,2 3-53 0 0,2 2-38 0 0,6-10-127 0 0,-1 1 0 0 0,1-1 0 0 0,-1 0 0 0 0,0 0 0 0 0,-1 0-67 0 0,-4 3 100 0 0,5-4-56 0 0,0 1 0 0 0,-1-1 0 0 0,1 0 0 0 0,1 1 1 0 0,-1-1-1 0 0,0 2-44 0 0,-2 4 93 0 0,-9 19 161 0 0,1-2-38 0 0,13-25-203 0 0,-1 0 0 0 0,1 1 0 0 0,0-1 0 0 0,-1 0 0 0 0,1 1 0 0 0,0-1 0 0 0,0 1 0 0 0,0-1 0 0 0,0 0 1 0 0,0 2-14 0 0,-3 15 125 0 0,0-11-81 0 0,-6 15 43 0 0,9-21-79 0 0,0 0 0 0 0,-1 0-1 0 0,1 0 1 0 0,0 0-1 0 0,0 0 1 0 0,1 0 0 0 0,-1 1-1 0 0,0-1 1 0 0,0 0-1 0 0,0 0 1 0 0,1 0 0 0 0,-1 0-1 0 0,1 1-7 0 0,4 6 47 0 0,-4-7-36 0 0,0 0-1 0 0,-1 1 1 0 0,1-1-1 0 0,0 1 1 0 0,0-1-1 0 0,-1 1 0 0 0,1-1 1 0 0,-1 1-1 0 0,1 0 1 0 0,-1-1-1 0 0,0 1 1 0 0,1 0-1 0 0,-1-1 0 0 0,0 1-10 0 0,2 17 91 0 0,12 9-18 0 0,-9-18-46 0 0,0-2-1 0 0,0 1 0 0 0,2-1 0 0 0,-1 0 1 0 0,1 0-1 0 0,5 5-26 0 0,-10-12 4 0 0,-1 1 0 0 0,1-1 0 0 0,0 1-1 0 0,0-1 1 0 0,0 0 0 0 0,0 0 0 0 0,1 0 0 0 0,-1 0 0 0 0,0 0 0 0 0,0 0 0 0 0,0-1 0 0 0,1 1 0 0 0,-1-1 0 0 0,1 1-4 0 0,10 2 26 0 0,0 3-8 0 0,-12-5-12 0 0,1 0 1 0 0,-1 0 0 0 0,0 0-1 0 0,1-1 1 0 0,-1 1 0 0 0,1-1-1 0 0,-1 1 1 0 0,1-1 0 0 0,-1 1-1 0 0,1-1 1 0 0,0 0-1 0 0,-1 0 1 0 0,1 0-7 0 0,52 0 141 0 0,-42 0-82 0 0,1 0 36 0 0,-11 0-74 0 0,0 0-1 0 0,0-1 1 0 0,1 1 0 0 0,-1-1 0 0 0,0 1 0 0 0,0-1-1 0 0,0 0 1 0 0,0 0 0 0 0,0 0-21 0 0,28-18 168 0 0,-21 13-113 0 0,-4 2 5 0 0,0 0 0 0 0,0 0 0 0 0,-1 0 0 0 0,3-4-60 0 0,-2 3 63 0 0,-1 1 0 0 0,1 0 0 0 0,-1 0 0 0 0,5-3-63 0 0,2 1 70 0 0,-8 4-51 0 0,0 1 0 0 0,1-1 0 0 0,-1 0 0 0 0,0-1-1 0 0,-1 1 1 0 0,1 0 0 0 0,0-1 0 0 0,-1 1 0 0 0,1-1 0 0 0,-1 0 0 0 0,0 0-19 0 0,6-9 45 0 0,1 0 35 0 0,-1 0 1 0 0,-1-1-1 0 0,6-12-80 0 0,3-11 140 0 0,-11 9-76 0 0,2 10-16 0 0,-5 15-45 0 0,-1-1 0 0 0,0 1 1 0 0,0-1-1 0 0,0 0 0 0 0,-1 1 0 0 0,1-1 1 0 0,0 0-1 0 0,-1-2-3 0 0,0 2 10 0 0,0 0 0 0 0,0 0 0 0 0,-1-1 0 0 0,0 1 0 0 0,1 0 0 0 0,-1 0 0 0 0,0 0-10 0 0,-8-20 33 0 0,-3-10 40 0 0,6 13-67 0 0,4 8-6 0 0,1 8 6 0 0,0 0 1 0 0,0 0 0 0 0,0 1 0 0 0,0-1-1 0 0,-1 0 1 0 0,0 1 0 0 0,0-1 0 0 0,0 1-1 0 0,-1-2-6 0 0,-4-7 9 0 0,3 6-13 0 0,0 0-1 0 0,0 0 1 0 0,0 1-1 0 0,-5-5 5 0 0,6 6-28 0 0,0 1 0 0 0,0-1 0 0 0,0-1 0 0 0,0 1 0 0 0,-1-4 28 0 0,-11-13-97 0 0,0 7-5 0 0,-7 4-36 0 0,10 5 27 0 0,-1-1-88 0 0,5 0-5 0 0,-1-1-73 0 0,5 2 58 0 0,-3 1-74 0 0,-1 1-81 0 0,-1 2-85 0 0,-7 1-306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48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129 437 7136 0 0,'0'0'208'0'0,"-3"0"-10"0"0,-10 3-156 0 0,9-1-48 0 0,-13 7 0 0 0,9-4 103 0 0,6 0 86 0 0,-1 0 69 0 0,-10 3 302 0 0,12-6-510 0 0,0-1-1 0 0,-1 1 0 0 0,1-1 1 0 0,1 1-1 0 0,-1-1 0 0 0,0 1 1 0 0,0 0-1 0 0,0 0 0 0 0,1-1 0 0 0,-1 1 1 0 0,1 0-44 0 0,-3 8 261 0 0,0-4-84 0 0,1 0 40 0 0,-6 9 208 0 0,-5 10 323 0 0,6-13-390 0 0,0 0-48 0 0,3-4-146 0 0,0-1-45 0 0,3-3-35 0 0,0 1 0 0 0,0-1-1 0 0,1 0 1 0 0,-1 1 0 0 0,1-1-1 0 0,0 0 1 0 0,0 1 0 0 0,0-1-1 0 0,1 4-83 0 0,0 8 227 0 0,-1 13 151 0 0,2-24-200 0 0,0-3-158 0 0,-1-1 0 0 0,0 0 1 0 0,0 1-1 0 0,0-1 0 0 0,0 1 0 0 0,0-1 0 0 0,0 1 0 0 0,0 0 0 0 0,0-1 0 0 0,-1 1 0 0 0,1 0 0 0 0,0 0 0 0 0,-1-1 0 0 0,0 1 1 0 0,1 1-21 0 0,1 2 144 0 0,0-4-127 0 0,-1 0 0 0 0,0 1 1 0 0,1-1-1 0 0,-1 0 0 0 0,1-1 1 0 0,-1 1-1 0 0,1 0 0 0 0,0 0 1 0 0,-1-1-1 0 0,1 1 0 0 0,0 0 1 0 0,0-1-1 0 0,1 1-17 0 0,13 0 187 0 0,3-1 93 0 0,-15 0-211 0 0,4 1 63 0 0,-4-1-81 0 0,-1 0 0 0 0,1 0 0 0 0,-1 0 0 0 0,1 0 0 0 0,0 0 0 0 0,-1-1 0 0 0,1 1 0 0 0,-1-1 0 0 0,2 0-51 0 0,26-15 111 0 0,1 0-70 0 0,0-10-41 0 0,-27 23-1 0 0,2-2-21 0 0,-3-1-31 0 0,-2 1 14 0 0,11-15-199 0 0,0-4-27 0 0,-10 16 160 0 0,2-9-106 0 0,0 2 42 0 0,-3 8 98 0 0,-1 1 0 0 0,1-1 1 0 0,-1 0-1 0 0,-1 0 0 0 0,1 1 0 0 0,-2-5 71 0 0,-2-14-208 0 0,-1 6 91 0 0,-2-8-65 0 0,3-6-45 0 0,1-3 78 0 0,-1 22 92 0 0,1 1-1 0 0,-2 0 1 0 0,-1-3 57 0 0,-4-18-168 0 0,0 0-1 0 0,3 0 169 0 0,1 10-63 0 0,0-21-58 0 0,-1 20 38 0 0,4 19 55 0 0,1 0 1 0 0,-1 0-1 0 0,1 0 1 0 0,0 0 0 0 0,1-2 27 0 0,0 5-2 0 0,0 0-1 0 0,0 1 1 0 0,0-1 0 0 0,-1 0 0 0 0,1 0 0 0 0,-1 1 0 0 0,0-1 0 0 0,1 0 0 0 0,-1 1 0 0 0,0-1 0 0 0,-1 1 0 0 0,1-1 2 0 0,0 1 0 0 0,-1 0 0 0 0,1-1 1 0 0,1 1-1 0 0,-1 0 1 0 0,0 0-1 0 0,1-1 1 0 0,-1 1-1 0 0,1-1 0 0 0,-1 1 1 0 0,1 0-1 0 0,0-1 1 0 0,0 0-1 0 0,0-1 53 0 0,0-1 92 0 0,0-1 119 0 0,0-2 236 0 0,0 4-68 0 0,0 4-177 0 0,0 3-11 0 0,0 1-166 0 0,0 0-36 0 0,0 3 37 0 0,0-4-53 0 0,0-1 0 0 0,-1 0 0 0 0,2 0 0 0 0,-1 0 0 0 0,0 0 0 0 0,0 1 0 0 0,1-1 0 0 0,-1 0 0 0 0,1 0 0 0 0,0 1-26 0 0,4 10 178 0 0,0 0 0 0 0,0 1 1 0 0,-2-1-1 0 0,0 1 1 0 0,1 7-179 0 0,0 3 195 0 0,-2-10-98 0 0,9 34 251 0 0,-6-1-16 0 0,6 0-5 0 0,-6 1 1 0 0,-1-24-163 0 0,2 10 24 0 0,-3 0-60 0 0,-1-4-19 0 0,4 6 3 0 0,0-1 0 0 0,-4-5-4 0 0,-2-26-101 0 0,0 0 0 0 0,1 0 0 0 0,0 0 0 0 0,0 0 0 0 0,0 0 0 0 0,0-1 0 0 0,0 1 0 0 0,1 0 0 0 0,0 0 0 0 0,1 2-8 0 0,1 8 57 0 0,-5 8-34 0 0,1-14-23 0 0,0-3-21 0 0,-1 6 85 0 0,1-8-68 0 0,0 1-40 0 0,-1-1-55 0 0,1 0-71 0 0,0-1 8 0 0,0 1-43 0 0,1-1-49 0 0,-1 0-53 0 0,0-1 7 0 0,0 1-43 0 0,1 0-46 0 0,-1-1-48 0 0,0 1-52 0 0,1-1-53 0 0,0 1-58 0 0,-1-1-59 0 0,4 6-1521 0 0,5 2-1246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49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47 9416 0 0,'0'0'208'0'0,"0"0"33"0"0,0 0 16 0 0,0 3 45 0 0,0 3-88 0 0,-1 2 101 0 0,0 13 675 0 0,2-12-596 0 0,-1-5-209 0 0,1 1-36 0 0,0-1-44 0 0,1 0-52 0 0,2 4 157 0 0,2 2 82 0 0,-3 3 73 0 0,-3 0 6 0 0,0-1-93 0 0,0 25 401 0 0,0-28-499 0 0,0 2 40 0 0,2 5 43 0 0,3 1-34 0 0,1 4-14 0 0,-4-2-77 0 0,-3 1 66 0 0,1 5 98 0 0,0-23-254 0 0,0 0 0 0 0,0 1 0 0 0,0-1 0 0 0,1 0 0 0 0,-1 0 0 0 0,1 0 0 0 0,0 0 0 0 0,0 2-48 0 0,4 4 142 0 0,-1-1-37 0 0,-1-2 14 0 0,-2 1 40 0 0,-1 2 75 0 0,0-6-343 0 0,0 1 90 0 0,0 0 75 0 0,0 0 63 0 0,0 2 106 0 0,0 9 584 0 0,0-9-505 0 0,0-1-116 0 0,0-2-137 0 0,0-1-34 0 0,0 2 207 0 0,0-3-17 0 0,0 0-74 0 0,0 0-33 0 0,0 0-4 0 0,0-3-16 0 0,0-91-64 0 0,1 85-16 0 0,0 1 0 0 0,1 0 0 0 0,-1 0 0 0 0,2 1 0 0 0,0-4 0 0 0,5-15 0 0 0,-3 11 0 0 0,-3 12-1 0 0,-1 0 0 0 0,0 0-1 0 0,0 0 1 0 0,0 0 0 0 0,-1-1-1 0 0,1 1 1 0 0,-1 0 0 0 0,1 0-1 0 0,-1-4 2 0 0,0 2-10 0 0,0 0-1 0 0,1 0 0 0 0,0-1 0 0 0,0 1 0 0 0,1-5 11 0 0,9-12-6 0 0,7-13-38 0 0,-4 7 9 0 0,1 10 42 0 0,1 2-7 0 0,2 0 0 0 0,6 1 0 0 0,-24 15 0 0 0,0-1 0 0 0,0 1 0 0 0,1 0 0 0 0,-1 0 0 0 0,0 0 0 0 0,0 0 0 0 0,0 0 0 0 0,0 0 0 0 0,1-1 0 0 0,-1 1 0 0 0,0 0 0 0 0,0 0 0 0 0,0 0 0 0 0,0-1 0 0 0,0 1 0 0 0,0 0 0 0 0,1 0 0 0 0,-1 0 0 0 0,0-1 0 0 0,0 1 0 0 0,0 0 0 0 0,0 0 0 0 0,0 0 0 0 0,0-1 0 0 0,0 1 0 0 0,0 0 0 0 0,0 0 0 0 0,0-1 0 0 0,0 1 1 0 0,0 0-1 0 0,0 0 0 0 0,0 0 0 0 0,0-1-1 0 0,1-1 2 0 0,17-4-8 0 0,-6 2 0 0 0,1-2-32 0 0,-12 5 31 0 0,1 0 1 0 0,-1 0-1 0 0,1 1 0 0 0,-1-1 1 0 0,1 0-1 0 0,-1 1 0 0 0,1-1 1 0 0,-1 1-1 0 0,1 0 0 0 0,-1-1 1 0 0,1 1-1 0 0,-1 0 0 0 0,1 0 8 0 0,10 0-50 0 0,21 0 18 0 0,-28 3-11 0 0,8 10 32 0 0,0 3 11 0 0,-10-3 11 0 0,-3-11 3 0 0,0-2-43 0 0,0 0-55 0 0,0 0-116 0 0,0 0-186 0 0,0 0 204 0 0,0 0-47 0 0,0 0 89 0 0,0 0-33 0 0,0 0-37 0 0,0 0-43 0 0,0 0-45 0 0,0 0-43 0 0,0 0-40 0 0,0 0-35 0 0,0 0-267 0 0,0 0-59 0 0,0 0-46 0 0,0 0-35 0 0,0 0-1469 0 0,0 0-1298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47.9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33 7688 0 0,'0'0'166'0'0,"0"0"29"0"0,-3 0 14 0 0,2 0-186 0 0,-6-2 107 0 0,-3-7-67 0 0,2 1-57 0 0,3 2 47 0 0,2 1 118 0 0,-8 3 125 0 0,-22 2 1518 0 0,22 0-1252 0 0,0 0-37 0 0,1 0-122 0 0,1 0-38 0 0,-1 0-43 0 0,0 0-48 0 0,9 0-260 0 0,1 0-1 0 0,-1 0 1 0 0,1 0 0 0 0,-1 0-1 0 0,1 0 1 0 0,-1 0 0 0 0,1 0-1 0 0,-1 0 1 0 0,1 0 0 0 0,-1 0-1 0 0,1 0 1 0 0,-1 0 0 0 0,1 0 0 0 0,-1 0-1 0 0,1 0 1 0 0,-1 1 0 0 0,1-1-1 0 0,0 0 1 0 0,-1 0 0 0 0,1 1-1 0 0,-1-1 1 0 0,1 0 0 0 0,0 1-1 0 0,-1-1 1 0 0,1 0 0 0 0,0 1-1 0 0,-1-1 1 0 0,1 1 0 0 0,0-1-1 0 0,-1 0 1 0 0,1 1 0 0 0,0 0-14 0 0,-5 5 207 0 0,-6 1 80 0 0,10-7-271 0 0,0 0 1 0 0,0 1-1 0 0,0-1 1 0 0,0 1-1 0 0,0-1 1 0 0,0 1-1 0 0,0 0 1 0 0,0-1-1 0 0,0 1 1 0 0,0 0-1 0 0,1 0 1 0 0,-1 0-1 0 0,0-1 1 0 0,1 1-1 0 0,-1 0 1 0 0,0 1-17 0 0,-4 8 154 0 0,4-8-121 0 0,0 1 0 0 0,0-1 0 0 0,0 0 0 0 0,0 0 0 0 0,-1 0 0 0 0,1 0 0 0 0,-1 0 0 0 0,1 0 0 0 0,-1 0-33 0 0,-6 5 102 0 0,6-5-73 0 0,0 0 0 0 0,-1 0 0 0 0,1 0-1 0 0,0 1 1 0 0,0-1 0 0 0,0 0 0 0 0,1 1 0 0 0,-1 0-1 0 0,1-1 1 0 0,-1 2-29 0 0,-2 9 78 0 0,4-10-61 0 0,0-1 0 0 0,-1 0 0 0 0,1 1-1 0 0,-1-1 1 0 0,0 0 0 0 0,0 0 0 0 0,0 0 0 0 0,0 0-1 0 0,0 0 1 0 0,-1 0 0 0 0,1 0 0 0 0,0 0 0 0 0,-1 0 0 0 0,0 0-17 0 0,1-1 12 0 0,0 0 0 0 0,-1 0 1 0 0,1 1-1 0 0,0-1 1 0 0,0 0-1 0 0,0 1 0 0 0,0-1 1 0 0,0 1-1 0 0,0-1 1 0 0,0 1-1 0 0,1-1 0 0 0,-1 1 1 0 0,0-1-1 0 0,1 1 1 0 0,0 0-1 0 0,-1-1 0 0 0,1 1 1 0 0,0 0-1 0 0,0 0 1 0 0,0 0-13 0 0,-1-1 10 0 0,1 1 1 0 0,0 0-1 0 0,0-1 1 0 0,0 1-1 0 0,-1-1 1 0 0,1 1-1 0 0,-1-1 1 0 0,1 1-1 0 0,-1 0 1 0 0,0-1-1 0 0,1 0 1 0 0,-1 1-1 0 0,-1 0-10 0 0,1 0 9 0 0,0 0 1 0 0,0-1-1 0 0,0 1 0 0 0,0 0 1 0 0,1 0-1 0 0,-1-1 0 0 0,0 1 0 0 0,1 0 1 0 0,0 0-1 0 0,-1 0 0 0 0,1 0 1 0 0,0 0-1 0 0,0 2-9 0 0,0 22 15 0 0,0-24-15 0 0,0 0 0 0 0,0 0 0 0 0,0 0 0 0 0,1 0 1 0 0,-1-1-1 0 0,0 1 0 0 0,1 0 0 0 0,0 0 0 0 0,-1 0 1 0 0,1 0-1 0 0,0-1 0 0 0,0 1 0 0 0,1 1 0 0 0,3 7 33 0 0,-2 3 56 0 0,-4-13-85 0 0,1 1 1 0 0,0 0 0 0 0,0-1 0 0 0,0 1-1 0 0,0 0 1 0 0,0-1 0 0 0,1 1 0 0 0,-1 0 0 0 0,0-1-1 0 0,0 1 1 0 0,0 0 0 0 0,0-1 0 0 0,1 1 0 0 0,-1-1-1 0 0,0 1 1 0 0,1 0 0 0 0,-1-1 0 0 0,0 1-1 0 0,1-1 1 0 0,-1 1-5 0 0,10 0 93 0 0,-9-1-87 0 0,-1 0 0 0 0,1 0 0 0 0,0 0 0 0 0,0 0 1 0 0,0 0-1 0 0,-1 0 0 0 0,1 0 0 0 0,0 0 0 0 0,0 0 0 0 0,-1 0 0 0 0,1 1 0 0 0,0-1 0 0 0,0 0 1 0 0,-1 1-1 0 0,1-1 0 0 0,0 0 0 0 0,-1 1 0 0 0,1-1 0 0 0,0 1 0 0 0,-1-1-6 0 0,5 7 52 0 0,-5-7-49 0 0,0 1-1 0 0,1-1 1 0 0,-1 1 0 0 0,0-1 0 0 0,0 0 0 0 0,1 1-1 0 0,-1-1 1 0 0,0 0 0 0 0,1 1 0 0 0,-1-1 0 0 0,0 0-1 0 0,1 1 1 0 0,-1-1 0 0 0,1 0 0 0 0,-1 1 0 0 0,1-1-1 0 0,-1 0 1 0 0,1 0 0 0 0,-1 0 0 0 0,0 0 0 0 0,1 1-1 0 0,-1-1 1 0 0,1 0 0 0 0,-1 0 0 0 0,1 0 0 0 0,-1 0-1 0 0,1 0 1 0 0,-1 0 0 0 0,1 0 0 0 0,-1 0 0 0 0,1 0-1 0 0,0-1-2 0 0,1 1 8 0 0,-1 1 0 0 0,1-1 0 0 0,0 0 0 0 0,0 1 0 0 0,-1-1 0 0 0,1 1 0 0 0,0 0 0 0 0,-1-1 0 0 0,1 1 0 0 0,1 1-8 0 0,8 2 38 0 0,1-8-22 0 0,-10 3-11 0 0,-1 0-1 0 0,1 0 1 0 0,0 0 0 0 0,-1 1 0 0 0,1-1 0 0 0,0 1-1 0 0,-1-1 1 0 0,1 1 0 0 0,0 0 0 0 0,1-1-5 0 0,4 2 10 0 0,8-2 19 0 0,-5-1 33 0 0,-5-1-8 0 0,4-1 56 0 0,15-11 287 0 0,-15 8-257 0 0,2-2 26 0 0,2 2-89 0 0,-10 5-75 0 0,0 0 0 0 0,1 0 1 0 0,-1 0-1 0 0,0 0 0 0 0,0 0 0 0 0,1-2-2 0 0,12-9 0 0 0,-9 10 0 0 0,-7 3 0 0 0,1 0 0 0 0,-1 0 0 0 0,1-1 0 0 0,-1 1 0 0 0,1 0 0 0 0,-1 0 0 0 0,1 0 0 0 0,-1-1 0 0 0,1 1 0 0 0,-1 0 0 0 0,0-1 0 0 0,1 1 0 0 0,-1 0 0 0 0,0-1 0 0 0,1 1 0 0 0,-1-1 0 0 0,0 1 0 0 0,1 0 0 0 0,-1-1 0 0 0,0 1 0 0 0,0-1 0 0 0,1 1 0 0 0,-1-1 0 0 0,0 1 0 0 0,0-1 0 0 0,0 1 0 0 0,0-1 0 0 0,0 1 0 0 0,0-1 0 0 0,0 1 0 0 0,0-1 0 0 0,0 1 0 0 0,0-1 0 0 0,0 1 0 0 0,0-1 0 0 0,0 1 0 0 0,0-1 0 0 0,0 1 0 0 0,0-2 4 0 0,0 0 0 0 0,0 0 0 0 0,0 1 0 0 0,1-1 0 0 0,-1 0-1 0 0,1 0 1 0 0,-1 1 0 0 0,1-1 0 0 0,0 0 0 0 0,0 1 0 0 0,0-1-1 0 0,-1 1 1 0 0,2-1-4 0 0,-1 1 8 0 0,0-1 1 0 0,-1 0-1 0 0,1 1 0 0 0,0-1 0 0 0,0 1 0 0 0,-1-1 0 0 0,1 0 1 0 0,-1 0-1 0 0,1 1 0 0 0,-1-1 0 0 0,0 0 0 0 0,0 0 0 0 0,0 0-8 0 0,0 1 2 0 0,0 0 0 0 0,0 0 0 0 0,0 0 0 0 0,0 0 0 0 0,1 0 0 0 0,-1-1 0 0 0,0 1 0 0 0,0 0 0 0 0,1 0 0 0 0,-1 0 0 0 0,1 0 0 0 0,-1 0 0 0 0,1 0 0 0 0,-1 0 0 0 0,1 0 0 0 0,-1 0 0 0 0,2 0-2 0 0,4-12 32 0 0,-5 9-19 0 0,0-1 0 0 0,0 0-1 0 0,-1 0 1 0 0,0 0 0 0 0,0-2-13 0 0,0-6-2 0 0,0 10-63 0 0,0 3-35 0 0,0 0-11 0 0,0 3 18 0 0,0 1 81 0 0,0-2 3 0 0,0 1 0 0 0,0-1 0 0 0,0 1 0 0 0,0-1 1 0 0,0 0-1 0 0,1 1 0 0 0,-1-1 0 0 0,1 0 0 0 0,0 2 9 0 0,4 4-13 0 0,-4-7 8 0 0,0 1 0 0 0,0-1 0 0 0,-1 1 1 0 0,1-1-1 0 0,0 1 0 0 0,0-1 0 0 0,-1 1 0 0 0,1-1 0 0 0,-1 1 0 0 0,0 0 0 0 0,1-1 1 0 0,-1 1-1 0 0,0 0 0 0 0,0 0 5 0 0,-1 14-13 0 0,1-12 13 0 0,-1 0 0 0 0,1 1 0 0 0,0-1 0 0 0,0 1 0 0 0,0-1 0 0 0,1 0 0 0 0,0 1-1 0 0,0-1 1 0 0,1 4 0 0 0,3 0 0 0 0,1 1 0 0 0,-4 21 0 0 0,-2-25-23 0 0,-1 1 33 0 0,1 2 43 0 0,1 11 130 0 0,1-10-118 0 0,1-4-57 0 0,-1 0 1 0 0,9 17-31 0 0,0-9-87 0 0,-9-10-34 0 0,-2-3-8 0 0,1 0 46 0 0,1 2-10 0 0,3 3-64 0 0,1-1-68 0 0,2-1-70 0 0,-1-2-75 0 0,-4-1-268 0 0,-3 0-4 0 0</inkml:trace>
  <inkml:trace contextRef="#ctx0" brushRef="#br0" timeOffset="336.76">584 1 9960 0 0,'0'3'222'0'0,"0"18"74"0"0,0 30 259 0 0,0-36-343 0 0,0 1 54 0 0,0-5-31 0 0,0 0 45 0 0,0 0 51 0 0,0 0 61 0 0,0 2 121 0 0,0-1 92 0 0,0 0 103 0 0,0 1 111 0 0,0-1 122 0 0,0-5-422 0 0,0-1 35 0 0,0 0 34 0 0,0 0 38 0 0,0 1 37 0 0,0-1 39 0 0,0-7-701 0 0,0 1 0 0 0,0 0 0 0 0,0-1 0 0 0,0 1 0 0 0,0-1 0 0 0,0 1 0 0 0,0-1 0 0 0,0 1 0 0 0,1 0 0 0 0,-1-1-1 0 0,0 1 1 0 0,0-1 0 0 0,0 1 0 0 0,0 0 0 0 0,1-1 0 0 0,-1 1 0 0 0,0 0 0 0 0,0-1 0 0 0,0 1 0 0 0,1 0 0 0 0,-1-1 0 0 0,0 1 0 0 0,1 0-1 0 0,-1-1 1 0 0,0 1 0 0 0,1 0 0 0 0,-1 0 0 0 0,0-1 0 0 0,1 1 0 0 0,-1 0 0 0 0,1 0-1 0 0,6-5 10 0 0,-2-8 33 0 0,21-19-33 0 0,-22 25-11 0 0,-3 4 1 0 0,1 0-1 0 0,-1-1 0 0 0,1 1 0 0 0,0 0 0 0 0,0 1 0 0 0,0-1 1 0 0,0 0-1 0 0,1 0 0 0 0,-1 1 0 0 0,1-1 0 0 0,-1 1 0 0 0,1 0 0 0 0,3-2 1 0 0,5-3-21 0 0,-4 3 8 0 0,-1 0 0 0 0,-1 0 0 0 0,1 0 0 0 0,4-5 13 0 0,-6 6-12 0 0,0 0 0 0 0,0-1 1 0 0,1 2-1 0 0,-1-1 0 0 0,1 0 0 0 0,-1 1 0 0 0,1 0 0 0 0,0 0 0 0 0,0 0 1 0 0,0 1-1 0 0,1-1 0 0 0,-1 1 0 0 0,0 0 0 0 0,0 1 0 0 0,1-1 0 0 0,-1 1 1 0 0,0 0-1 0 0,2 1 12 0 0,-5-1-4 0 0,0 0 1 0 0,0 0-1 0 0,0 1 1 0 0,-1-1-1 0 0,1 1 1 0 0,0-1-1 0 0,-1 1 1 0 0,1-1-1 0 0,0 1 0 0 0,-1 0 1 0 0,1 0-1 0 0,-1 0 1 0 0,1 0-1 0 0,-1 0 1 0 0,1 0-1 0 0,-1 0 1 0 0,0 1-1 0 0,1-1 1 0 0,0 1 3 0 0,15 13-11 0 0,-7-8 11 0 0,25 15-60 0 0,-30-19 59 0 0,-1 0 0 0 0,0 1-1 0 0,0-1 1 0 0,0 1 0 0 0,0-1-1 0 0,0 1 1 0 0,-1 0 0 0 0,1 1-1 0 0,0 1 2 0 0,19 21 0 0 0,-20-24-5 0 0,-1 0 0 0 0,0 0-1 0 0,1 0 1 0 0,-1 1 0 0 0,0-1-1 0 0,0 2 6 0 0,0-2-5 0 0,-1 1 0 0 0,1-1-1 0 0,1 0 1 0 0,-1 1 0 0 0,0-1-1 0 0,2 0 6 0 0,9 13 0 0 0,3 16-10 0 0,-14-25-13 0 0,1-1-53 0 0,4-1-116 0 0,-7-5 176 0 0,0 0 0 0 0,1 0 1 0 0,-1 0-1 0 0,1 1 0 0 0,-1-1 1 0 0,0 0-1 0 0,1 0 0 0 0,-1 1 1 0 0,0-1-1 0 0,1 0 1 0 0,-1 1-1 0 0,0-1 0 0 0,0 0 1 0 0,1 1-1 0 0,-1-1 0 0 0,0 0 1 0 0,0 1-1 0 0,0-1 0 0 0,1 0 1 0 0,-1 1-1 0 0,0-1 1 0 0,0 1-1 0 0,0-1 0 0 0,0 1 1 0 0,0-1-1 0 0,0 0 0 0 0,0 1 1 0 0,0-1-1 0 0,0 1 0 0 0,0-1 1 0 0,0 1 15 0 0,0 1-178 0 0,1-1-46 0 0,-1 0-81 0 0,1-1 100 0 0,0 1-41 0 0,0 0-52 0 0,0 0-45 0 0,0 0-40 0 0,0 0-36 0 0,1 2-512 0 0,1-1-98 0 0,-2 0 82 0 0,1 0-1280 0 0,-1-2-1259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50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6000 0 0,'0'0'174'0'0,"0"0"-43"0"0,0 0-7 0 0,0 0 46 0 0,0 0 145 0 0,0 0 269 0 0,0 0 22 0 0,0 0-252 0 0,0 0-148 0 0,0 0-41 0 0,0 0 27 0 0,0 0 75 0 0,0 0-13 0 0,0 0 0 0 0,0 0 15 0 0,0 0 10 0 0,0 2 1 0 0,0-1-269 0 0,0-1 0 0 0,0 1 0 0 0,0-1 0 0 0,0 1 0 0 0,0-1 0 0 0,0 0 0 0 0,0 1 1 0 0,0-1-1 0 0,0 1 0 0 0,0-1 0 0 0,0 1 0 0 0,0-1 0 0 0,0 0 0 0 0,1 1 0 0 0,-1-1 1 0 0,0 0-1 0 0,0 1 0 0 0,1-1 0 0 0,-1 0 0 0 0,0 1 0 0 0,0-1 0 0 0,1 0 0 0 0,-1 1 0 0 0,0-1 1 0 0,1 0-1 0 0,-1 0 0 0 0,0 1 0 0 0,1-1 0 0 0,-1 0 0 0 0,0 0 0 0 0,1 0-11 0 0,6 5 160 0 0,-2 2-5 0 0,-5-7-146 0 0,0 1 1 0 0,0-1-1 0 0,0 1 0 0 0,1-1 0 0 0,-1 0 0 0 0,0 1 0 0 0,0-1 1 0 0,1 0-1 0 0,-1 1 0 0 0,0-1 0 0 0,1 0 0 0 0,-1 1 1 0 0,0-1-1 0 0,1 0 0 0 0,-1 0 0 0 0,0 0 0 0 0,1 1 0 0 0,-1-1 1 0 0,0 0-1 0 0,1 0 0 0 0,-1 0 0 0 0,1 0 0 0 0,-1 0 0 0 0,1 0 1 0 0,-1 1-1 0 0,0-1 0 0 0,1 0 0 0 0,-1 0 0 0 0,1 0 0 0 0,-1 0 1 0 0,1-1-10 0 0,4 4 213 0 0,8 8-10 0 0,0-6-3 0 0,-7 5 0 0 0,4-4-7 0 0,-5 4-26 0 0,6-5-9 0 0,-6 6-4 0 0,6-5-10 0 0,-10-5-134 0 0,0-1 0 0 0,0 1 0 0 0,0-1 0 0 0,0 1 0 0 0,0-1 0 0 0,0 1 0 0 0,0-1 0 0 0,0 1 0 0 0,0 0 0 0 0,0 0 0 0 0,0-1 0 0 0,-1 1 0 0 0,1 0 0 0 0,0 0 0 0 0,0 0 0 0 0,-1 0-10 0 0,3 4 40 0 0,-3-4-29 0 0,0 0-1 0 0,0-1 0 0 0,1 1 0 0 0,-1-1 0 0 0,0 1 0 0 0,1 0 0 0 0,-1-1 0 0 0,1 1 0 0 0,-1-1 0 0 0,1 1 1 0 0,-1-1-1 0 0,1 1 0 0 0,-1-1 0 0 0,1 1 0 0 0,-1-1 0 0 0,1 0 0 0 0,-1 1 0 0 0,1-1 0 0 0,0 0 1 0 0,-1 1-1 0 0,1-1 0 0 0,0 0-10 0 0,4 3 41 0 0,-4-3-32 0 0,0 1 1 0 0,0 0 0 0 0,0-1 0 0 0,-1 1 0 0 0,1 0 0 0 0,0 0 0 0 0,0 0 0 0 0,-1-1-1 0 0,1 1 1 0 0,0 0 0 0 0,-1 0 0 0 0,1 0 0 0 0,-1 0 0 0 0,1 0 0 0 0,-1 0 0 0 0,1 1-10 0 0,5 9 138 0 0,5-6 6 0 0,-6 8 0 0 0,8 4 76 0 0,5 1 68 0 0,-2-3-18 0 0,11 12-8 0 0,-25-25-169 0 0,-1 1-33 0 0,0 4-2 0 0,0-1-11 0 0,0-5-35 0 0,-1 0 1 0 0,1 1-1 0 0,0-1 0 0 0,0 0 0 0 0,0 0 0 0 0,0 0 1 0 0,0 0-1 0 0,0 0 0 0 0,0-1 0 0 0,1 1 1 0 0,-1 0-1 0 0,0 0 0 0 0,0-1 0 0 0,1 1-12 0 0,-1-1 10 0 0,-1 0-1 0 0,1 1 1 0 0,0-1-1 0 0,-1 0 1 0 0,1 1 0 0 0,0-1-1 0 0,-1 0 1 0 0,1 1-1 0 0,0-1 1 0 0,-1 1-1 0 0,1-1 1 0 0,-1 1 0 0 0,1-1-1 0 0,-1 1 1 0 0,1-1-1 0 0,-1 1 1 0 0,0 0-1 0 0,1-1 1 0 0,-1 1 0 0 0,0 0-1 0 0,1-1 1 0 0,-1 1-1 0 0,0 0 1 0 0,0-1-1 0 0,1 1 1 0 0,-1 0 0 0 0,0 0-10 0 0,2 4 138 0 0,9 6-22 0 0,-8-9-10 0 0,-3-2-2 0 0,2 3-2 0 0,9 8-6 0 0,-9-8-9 0 0,0 1-45 0 0,-4 4-7 0 0,2-8-22 0 0,0 3 74 0 0,0-3-6 0 0,0 3-14 0 0,0 1-56 0 0,0 2 7 0 0,0 1 22 0 0,0 4 25 0 0,0 5 38 0 0,0-15-101 0 0,1-1 0 0 0,-1 1 0 0 0,0-1 0 0 0,0 1 0 0 0,0-1 0 0 0,0 1 0 0 0,0-1 0 0 0,0 1 0 0 0,0-1 0 0 0,0 1 0 0 0,0-1 0 0 0,-1 1-1 0 0,1-1 1 0 0,0 1 0 0 0,0-1 0 0 0,0 1 0 0 0,-1-1 0 0 0,1 0 0 0 0,0 1 0 0 0,0-1 0 0 0,-1 1 0 0 0,1-1 0 0 0,0 0 0 0 0,-1 1 0 0 0,1-1-1 0 0,0 0 1 0 0,-1 1 0 0 0,1-1 0 0 0,-1 0 0 0 0,1 1 0 0 0,0-1 0 0 0,-1 0-2 0 0,-6 5 13 0 0,2 2 17 0 0,5-7-29 0 0,0 0 1 0 0,0 1-1 0 0,0-1 0 0 0,-1 0 0 0 0,1 1 0 0 0,0-1 0 0 0,0 0 0 0 0,-1 1 0 0 0,1-1 0 0 0,0 0 0 0 0,0 1 0 0 0,-1-1 1 0 0,1 0-1 0 0,0 0 0 0 0,-1 1 0 0 0,1-1 0 0 0,-1 0 0 0 0,1 0 0 0 0,0 0 0 0 0,-1 1 0 0 0,1-1 0 0 0,-1 0 0 0 0,1 0 1 0 0,0 0-1 0 0,-1 0 0 0 0,1 0 0 0 0,-1 0 0 0 0,1 0 0 0 0,-1 0 0 0 0,1 0 0 0 0,-1 0-1 0 0,1 0 1 0 0,0 0 0 0 0,0 0-1 0 0,0 0 1 0 0,0 0 0 0 0,0 0 0 0 0,0 0-1 0 0,0 0 1 0 0,0 0 0 0 0,0 0 0 0 0,0 0-1 0 0,-1 0 1 0 0,1 0 0 0 0,0 0 0 0 0,0 0-1 0 0,0 0 1 0 0,0 0 0 0 0,0 0 0 0 0,0 0-1 0 0,0 0 1 0 0,0 0 0 0 0,0 0 0 0 0,0 0-1 0 0,-1 0 1 0 0,1 0 0 0 0,0 0 0 0 0,0 0-1 0 0,0 0 1 0 0,0 0 0 0 0,0 0 0 0 0,0 0-1 0 0,0 0 1 0 0,0 0 0 0 0,0 0 0 0 0,0 1-1 0 0,0-1 1 0 0,0 0 0 0 0,0 0 0 0 0,0 0-1 0 0,0 0 1 0 0,0 0 0 0 0,0 0 0 0 0,0 0-1 0 0,0 0 1 0 0,0 0 0 0 0,0 0 0 0 0,0 0-1 0 0,0 1 1 0 0,0-1 0 0 0,0 0 0 0 0,0 0-1 0 0,0 0 1 0 0,0 0 0 0 0,0 0 0 0 0,0 0-1 0 0,0 0 1 0 0,0 0 0 0 0,0 0-1 0 0,0 5 8 0 0,0-5-8 0 0,0 0 0 0 0,0 0 0 0 0,0 1 0 0 0,1-1 0 0 0,-1 0 0 0 0,0 0 0 0 0,0 0 0 0 0,0 1 0 0 0,0-1 0 0 0,0 0 1 0 0,-1 0-1 0 0,1 1 0 0 0,0-1 0 0 0,0 0 0 0 0,0 0 0 0 0,0 1 0 0 0,0-1 0 0 0,0 0 0 0 0,0 0 0 0 0,0 0 0 0 0,0 1 0 0 0,-1-1 0 0 0,1 0 0 0 0,0 0 0 0 0,0 0 0 0 0,0 0 0 0 0,0 1 0 0 0,-1-1 0 0 0,1 0 1 0 0,0 0-1 0 0,0 0 0 0 0,0 0 0 0 0,-1 0 0 0 0,1 0 0 0 0,0 0 0 0 0,-29 16 11 0 0,9-8 36 0 0,-7 5 43 0 0,8 3 74 0 0,19-16-159 0 0,-1 1 4 0 0,0 1-1 0 0,-1-1 1 0 0,1 0 0 0 0,0 0-1 0 0,0 0 1 0 0,-1-1-1 0 0,1 1 1 0 0,0 0-1 0 0,-1 0 1 0 0,1-1-1 0 0,-1 1 1 0 0,1-1 0 0 0,-1 1-1 0 0,0-1 1 0 0,1 0-1 0 0,-1 1 1 0 0,1-1-1 0 0,-1 0 1 0 0,0 0-1 0 0,0 0-8 0 0,-1 0 11 0 0,0 0-1 0 0,0 0 1 0 0,1 0-1 0 0,-1 0 1 0 0,0 1-1 0 0,0-1 1 0 0,-1 1-11 0 0,-6 10 14 0 0,-11-6-14 0 0,10 6 11 0 0,9-11-3 0 0,-1 1-1 0 0,1-1 1 0 0,-1 1 0 0 0,1-1-1 0 0,-1 0 1 0 0,1 0-1 0 0,-2 0-7 0 0,4 0 3 0 0,0 0-1 0 0,-1 0 1 0 0,1 0-1 0 0,0 0 1 0 0,-1 0-1 0 0,1 0 1 0 0,0 0-1 0 0,-1 0 1 0 0,1 0-1 0 0,0 0 1 0 0,-1 0-1 0 0,1 0 0 0 0,0 0 1 0 0,-1 1-1 0 0,1-1 1 0 0,0 0-1 0 0,0 0 1 0 0,-1 0-1 0 0,1 0 1 0 0,0 0-1 0 0,-1 1 1 0 0,1-1-1 0 0,0 0 1 0 0,0 0-1 0 0,0 1 0 0 0,-1-1-2 0 0,0 1 8 0 0,0 0-1 0 0,0 0 0 0 0,-1 1 0 0 0,1-1 0 0 0,0 0 0 0 0,-1-1 0 0 0,1 1 0 0 0,-1 0 0 0 0,1 0 1 0 0,-1-1-1 0 0,1 1 0 0 0,-1-1 0 0 0,1 1 0 0 0,-1-1 0 0 0,0 1 0 0 0,1-1 0 0 0,-1 0 0 0 0,-1 0-7 0 0,-11 3 51 0 0,-1 7-24 0 0,9-6 37 0 0,-3-5-59 0 0,6 1 6 0 0,2 0-7 0 0,0 0-1 0 0,0 0 1 0 0,1 0 0 0 0,-1 0 0 0 0,0 0 0 0 0,0 0-1 0 0,0 0 1 0 0,0 0 0 0 0,1 0 0 0 0,-1 1 0 0 0,0-1-1 0 0,0 0 1 0 0,0 1 0 0 0,0-1-4 0 0,1 1 2 0 0,-1 0-1 0 0,1-1 1 0 0,0 1 0 0 0,-1-1-1 0 0,1 1 1 0 0,0 0-1 0 0,0-1 1 0 0,-1 1-1 0 0,1 0 1 0 0,0-1 0 0 0,0 1-1 0 0,0 0 1 0 0,0 0-1 0 0,0-1 1 0 0,0 1-2 0 0,0-1 1 0 0,0 0 0 0 0,0 0-1 0 0,0 0 1 0 0,0 0 0 0 0,0 0 0 0 0,0 1-1 0 0,0-1 1 0 0,0 0 0 0 0,0 0 0 0 0,0 0-1 0 0,0 0 1 0 0,0 0 0 0 0,0 0 0 0 0,0 0-1 0 0,0 0 1 0 0,0 0 0 0 0,0 0 0 0 0,0 1-1 0 0,0-1 1 0 0,0 0 0 0 0,0 0 0 0 0,0 0-1 0 0,0 0 1 0 0,0 0 0 0 0,0 0 0 0 0,0 0-1 0 0,0 0 1 0 0,0 0 0 0 0,0 0 0 0 0,0 0-1 0 0,0 0 1 0 0,0 0 0 0 0,0 0 0 0 0,0 1-1 0 0,-1-1 1 0 0,1 0 0 0 0,0 0 0 0 0,0 0-1 0 0,0 0 1 0 0,0 0 0 0 0,0 0 0 0 0,0 0-1 0 0,0 0 1 0 0,0 0 0 0 0,0 0 0 0 0,0 0-1 0 0,0 0 1 0 0,-1 0 0 0 0,1 0 0 0 0,0 0-1 0 0,0 0 1 0 0,0 0 0 0 0,0 0-1 0 0,0 0 1 0 0,0 0 0 0 0,0 0 0 0 0,0 0-1 0 0,-7 0-5 0 0,3 0-49 0 0,2 0-59 0 0,1 0-131 0 0,1 0-230 0 0,0 0-26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51.3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63 7976 0 0,'0'0'174'0'0,"0"0"29"0"0,0 0 14 0 0,-3 0-26 0 0,-15 1 94 0 0,7 1-56 0 0,10-2-204 0 0,0 0 0 0 0,1 1 0 0 0,-1-1 0 0 0,0 0-1 0 0,1 1 1 0 0,-1-1 0 0 0,1 0 0 0 0,-1 1 0 0 0,0-1 0 0 0,1 1 0 0 0,-1-1 0 0 0,1 1 0 0 0,-1-1 0 0 0,1 1 0 0 0,-1 0-25 0 0,-2 2 153 0 0,2-1 50 0 0,-1-1-35 0 0,0 0 76 0 0,-1 0-78 0 0,0-1-79 0 0,0-1-33 0 0,1 3 70 0 0,-3 8 288 0 0,-5-5-42 0 0,4 6-8 0 0,1-7-181 0 0,-1-2-38 0 0,-1 2-12 0 0,-1 4 18 0 0,-7 23 300 0 0,1 0-106 0 0,-1 6-39 0 0,-4 22 12 0 0,17-28-191 0 0,2-27-99 0 0,0 1 0 0 0,-1-1 0 0 0,1 0 1 0 0,-1 0-1 0 0,0 5-26 0 0,-10 14 128 0 0,10-15-86 0 0,0-1 0 0 0,1 1 0 0 0,0 6-42 0 0,1 7 109 0 0,6-4-34 0 0,-1-2-2 0 0,-5 3 29 0 0,-1-16-91 0 0,0 1 0 0 0,0-1 0 0 0,0 1 0 0 0,0-1 0 0 0,1 0 0 0 0,-1 1 0 0 0,1-1 1 0 0,-1 0-1 0 0,1 1 0 0 0,0-1 0 0 0,0 0 0 0 0,0 0 0 0 0,0 0 0 0 0,0 1 0 0 0,0-1 0 0 0,1-1 0 0 0,-1 1 0 0 0,1 0 1 0 0,0 1-12 0 0,1 0 25 0 0,-1 0 0 0 0,1 0 0 0 0,-1 0 0 0 0,0 0 0 0 0,0 1 0 0 0,0 1-25 0 0,5 7 56 0 0,2-1-44 0 0,-2-3 10 0 0,-4-5-17 0 0,0 0 0 0 0,1 1 1 0 0,-1-1-1 0 0,1-1 0 0 0,-1 1 1 0 0,1 0-6 0 0,8 3 14 0 0,-2-1 45 0 0,0 0 24 0 0,-7-4-53 0 0,0 0 1 0 0,0-1 0 0 0,-1 1 0 0 0,1 0-1 0 0,0-1 1 0 0,0 0 0 0 0,1 0 0 0 0,-1 0-1 0 0,2 0-30 0 0,10-1 156 0 0,-7 1-18 0 0,0-1 46 0 0,0 1 2 0 0,0-2-44 0 0,0 0-16 0 0,2-2 14 0 0,1-1 19 0 0,0 1 103 0 0,-1-1-46 0 0,7-5 115 0 0,8-2 52 0 0,-14 7-96 0 0,0 1-59 0 0,-1-2-51 0 0,-2 1-41 0 0,7-7 33 0 0,-10 7-99 0 0,0 0 1 0 0,0-1 0 0 0,0 0-1 0 0,1-3-70 0 0,26-28 412 0 0,-25 25-336 0 0,-1 0 0 0 0,0 0 0 0 0,0-1 0 0 0,-2 0 0 0 0,1 0 0 0 0,-2 0 0 0 0,1 0 0 0 0,-2-1 0 0 0,0 1 0 0 0,-1-1 0 0 0,0 1-76 0 0,-1-3 71 0 0,1 9-27 0 0,-1-1-1 0 0,0 0 1 0 0,-1 0 0 0 0,0 1-1 0 0,0-2-43 0 0,-10-23 120 0 0,7 14-97 0 0,2 11-12 0 0,1-1 0 0 0,-2 1 0 0 0,1-1 0 0 0,-1 1 0 0 0,0-1-11 0 0,-10-17 5 0 0,-1 1 0 0 0,-7-9-5 0 0,18 28 0 0 0,2 3 0 0 0,-1 0 0 0 0,1-1 0 0 0,-1 1 0 0 0,1 0 0 0 0,-1 0 0 0 0,0 1 0 0 0,0-1 0 0 0,0 0 0 0 0,-16-6 1 0 0,16 8-2 0 0,-1-1 0 0 0,1 1 0 0 0,0-1 0 0 0,0 0 0 0 0,0 0 0 0 0,0 0 0 0 0,0 0 0 0 0,0 0 0 0 0,0-1 1 0 0,0 1-1 0 0,0-1 0 0 0,0 1 1 0 0,-2-4-13 0 0,0 1 1 0 0,-1 0-1 0 0,0 0 1 0 0,0 1-1 0 0,-1-1 13 0 0,4 3-8 0 0,0-1 0 0 0,-1 1 0 0 0,1 0 0 0 0,-1 1 0 0 0,1-1 0 0 0,-1 0 0 0 0,0 1 0 0 0,1-1 0 0 0,-1 1 0 0 0,0 0 0 0 0,0 0 8 0 0,2 0-3 0 0,-25 0-100 0 0,3 0-53 0 0,0 0-76 0 0,-2 0-95 0 0,19 1 126 0 0,1 0 76 0 0,-7 5-85 0 0,9-4 132 0 0,0-1-36 0 0,0 1-47 0 0,-1-1-59 0 0,2 0 34 0 0,-1-1-36 0 0,0 1-38 0 0,0-1-43 0 0,2 0 1 0 0,-1 0-43 0 0,0 0-39 0 0,1 0-36 0 0,-2 0-267 0 0,1 1-58 0 0,0-1-47 0 0,-1 1-33 0 0,-3 4-1473 0 0,-3 4-1297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3.2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5064 0 0,'0'0'108'0'0,"0"0"17"0"0,2 3 14 0 0,9 10-10 0 0,-6 0-102 0 0,5-7-27 0 0,0 10-13 0 0,-6-8 36 0 0,-2-3 20 0 0,3 5 126 0 0,-4-8-118 0 0,0 1 0 0 0,0-1 0 0 0,0 0 0 0 0,1 0 0 0 0,-1 0 0 0 0,0 0 0 0 0,1 0 0 0 0,0 0 0 0 0,0 0-51 0 0,1 2 121 0 0,1 0 0 0 0,-1 1 0 0 0,0-1 0 0 0,-1 1 0 0 0,1 0 0 0 0,-1 0 0 0 0,0 0 0 0 0,1 1-121 0 0,6 14 405 0 0,-4-11-240 0 0,3 6 142 0 0,5 8 201 0 0,-12-20-423 0 0,0 0-1 0 0,0 0 0 0 0,-1 0 0 0 0,1 0 0 0 0,-1 0 0 0 0,1 0 0 0 0,-1 0 0 0 0,0 0 1 0 0,-1 2-85 0 0,1 10 283 0 0,-1-6-156 0 0,1-1-49 0 0,0 21 130 0 0,0-27-118 0 0,0 1-20 0 0,0 23 10 0 0,0-26-79 0 0,0 0 0 0 0,0 0 0 0 0,0 0 0 0 0,0 0 0 0 0,0 1 0 0 0,0-1 1 0 0,0 0-1 0 0,0 0 0 0 0,0 0 0 0 0,0 0 0 0 0,0 0 0 0 0,0 0 0 0 0,0 0 0 0 0,0 0 1 0 0,0 0-1 0 0,0 0 0 0 0,0 1 0 0 0,0-1 0 0 0,0 0 0 0 0,0 0 0 0 0,0 0 0 0 0,0 0 1 0 0,0 0-1 0 0,0 0 0 0 0,0 0 0 0 0,0 0 0 0 0,-1 0 0 0 0,1 0 0 0 0,0 0 0 0 0,0 0 0 0 0,0 1 1 0 0,0-1-1 0 0,0 0 0 0 0,0 0 0 0 0,0 0 0 0 0,0 0 0 0 0,0 0 0 0 0,0 0 0 0 0,0 0 1 0 0,0 0-1 0 0,-1 0 0 0 0,1 0 0 0 0,0 0 0 0 0,0 0 0 0 0,0 0 0 0 0,0 0 0 0 0,0 0 1 0 0,0 0-1 0 0,0 0 0 0 0,0 0 0 0 0,0 0 0 0 0,0 0 0 0 0,-1 0 0 0 0,1 0 0 0 0,0 0 1 0 0,0 0-1 0 0,0 0-1 0 0,-4 0-10 0 0,2 0-65 0 0,-1 0-60 0 0,2 0-89 0 0,-1 0-105 0 0,2 0-92 0 0,-1 0 55 0 0,1 0-36 0 0,0 0-476 0 0,0 0-381 0 0,0 0-722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53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6296 0 0,'0'0'184'0'0,"0"2"-6"0"0,-1 5-119 0 0,-1-1 29 0 0,-2 1 90 0 0,-3 0 205 0 0,7-7-383 0 0,-1 1 361 0 0,0 1-82 0 0,0 0-71 0 0,1-1-59 0 0,-1 1-33 0 0,1 0-49 0 0,1 3 31 0 0,0-3-21 0 0,-1-1 66 0 0,0 9 471 0 0,1 4 133 0 0,-2-4-334 0 0,0-3-180 0 0,0-4-168 0 0,0 0-41 0 0,-4 5 175 0 0,0 2 70 0 0,2 4 44 0 0,3 71 1430 0 0,0-56-1196 0 0,0 0-40 0 0,0-5-123 0 0,0-1-45 0 0,0 1-52 0 0,0-1-59 0 0,0-18-148 0 0,1 1 0 0 0,0 0 0 0 0,0 0 1 0 0,1 0-1 0 0,-1-1 0 0 0,1 2-80 0 0,3 10 189 0 0,-2 1-53 0 0,-3 22 228 0 0,0 46 648 0 0,0-83-892 0 0,0-3-7 0 0,0 0-9 0 0,0 0-32 0 0,0 0-2 0 0,0 0 18 0 0,0 0-7 0 0,0 0-8 0 0,0 0-1 0 0,2 0-12 0 0,-1 0-59 0 0,-1 0-1 0 0,1 0 1 0 0,-1 0-1 0 0,1 0 1 0 0,-1 0-1 0 0,0 0 0 0 0,1 0 1 0 0,-1 0-1 0 0,1 0 1 0 0,-1 0-1 0 0,1-1 1 0 0,-1 1-1 0 0,0 0 0 0 0,1 0 1 0 0,-1 0-1 0 0,1 0 1 0 0,-1-1-1 0 0,0 1 1 0 0,1 0-1 0 0,-1 0 0 0 0,0-1 1 0 0,1 1-1 0 0,-1 0 1 0 0,0-1-1 0 0,1 1 1 0 0,-1 0-1 0 0,0-1 1 0 0,0 1-1 0 0,1 0 0 0 0,-1-1 1 0 0,0 1-1 0 0,0-1 1 0 0,0 1-1 0 0,0 0 1 0 0,1-1-1 0 0,-1 1 0 0 0,0-1 1 0 0,0 1-1 0 0,0-1 1 0 0,0 1-1 0 0,0 0 1 0 0,0-1-1 0 0,0 1 0 0 0,0-1 1 0 0,0 1-1 0 0,0-1 1 0 0,-1 1-1 0 0,1-2 5 0 0,0 0 0 0 0,1 0 0 0 0,-1 1 0 0 0,0-1 0 0 0,0 0 0 0 0,1 0 0 0 0,-1 1 0 0 0,1-1 0 0 0,0-1-5 0 0,10-10 11 0 0,-9 11-11 0 0,0 1 0 0 0,-1-1 0 0 0,1 0 0 0 0,-1 0 0 0 0,1 0 0 0 0,-1 0-1 0 0,0 0 1 0 0,1 0 0 0 0,-1-2 0 0 0,3-9 0 0 0,-4 11-5 0 0,0-1-1 0 0,1 1 1 0 0,0 0 0 0 0,-1-1 0 0 0,1 1 0 0 0,0 0-1 0 0,0 0 1 0 0,0 0 0 0 0,0 0 0 0 0,1 0 0 0 0,-1 0-1 0 0,1 0 1 0 0,-1 0 0 0 0,1 0 5 0 0,1-2-13 0 0,0 1-1 0 0,0-1 1 0 0,0 0 0 0 0,-1-1 0 0 0,2-1 13 0 0,-3 3-10 0 0,0 0 0 0 0,1 1 1 0 0,0-1-1 0 0,-1 0 1 0 0,1 1-1 0 0,0-1 1 0 0,0 1-1 0 0,1-1 1 0 0,-1 1-1 0 0,0 0 1 0 0,1 0-1 0 0,0 0 0 0 0,0 0 10 0 0,8-4-22 0 0,7-4-69 0 0,-11 6 22 0 0,2 5 67 0 0,-6-1-8 0 0,3 0-9 0 0,-4 0 16 0 0,-1 0 0 0 0,1 0 0 0 0,0 0 0 0 0,-1 0 0 0 0,1 0 0 0 0,0 0 1 0 0,-1 0-1 0 0,1 0 0 0 0,-1 1 0 0 0,1-1 0 0 0,0 1 0 0 0,0 0 3 0 0,4 9 0 0 0,5-3-11 0 0,-10-7 8 0 0,0 1 0 0 0,0-1 0 0 0,0 1 0 0 0,0-1 0 0 0,0 1 0 0 0,0-1 0 0 0,0 1 0 0 0,0 0 0 0 0,0-1 0 0 0,0 1 0 0 0,-1 0 0 0 0,1 0 0 0 0,0 0 0 0 0,0 0-1 0 0,-1 0 1 0 0,1 0 3 0 0,11 24-69 0 0,1-1 35 0 0,9 22 29 0 0,-21-44 5 0 0,0 0 0 0 0,0 1 0 0 0,-1-1 0 0 0,0 0 0 0 0,1 1 0 0 0,-1-1 0 0 0,0 1 0 0 0,0-1 0 0 0,0 1 0 0 0,0-1 0 0 0,-1 1 0 0 0,1-1 0 0 0,0 0 0 0 0,-1 1 0 0 0,1-1 0 0 0,0 1 0 0 0,0-1 0 0 0,0 1 0 0 0,0-1 0 0 0,0 1 0 0 0,1-1 0 0 0,-1 1 0 0 0,1-1 0 0 0,0 0 0 0 0,0 1 0 0 0,3 5-1 0 0,2 2-23 0 0,-3 3-51 0 0,-4 3-55 0 0,0 2 18 0 0,1-6-20 0 0,2-3-46 0 0,0-1-86 0 0,9 5-246 0 0,-10-11 385 0 0,0-2 12 0 0,-1 1-15 0 0,0-1-42 0 0,0 0-11 0 0,1 0-42 0 0,-1 0-49 0 0,0 0-53 0 0,0 0-59 0 0,0 0-54 0 0,0 0-49 0 0,0 0-41 0 0,0 0-154 0 0,0 0-41 0 0,0 0-184 0 0,0 0-500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54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79 112 9816 0 0,'3'0'222'0'0,"4"-1"-62"0"0,3-4 237 0 0,-6 2-258 0 0,0 1-65 0 0,0 0-89 0 0,3-1 53 0 0,-1 1-29 0 0,-1-5-9 0 0,-5 7 0 0 0,0-1 0 0 0,0 1 0 0 0,0-1 0 0 0,1 1 0 0 0,-1-1 0 0 0,0 1 0 0 0,1 0 0 0 0,-1-1 0 0 0,0 1 0 0 0,1 0 0 0 0,-1-1 0 0 0,1 1 0 0 0,-1 0 0 0 0,0-1 0 0 0,1 1 0 0 0,-1 0 0 0 0,1 0 0 0 0,-1 0 0 0 0,1-1 0 0 0,-1 1 0 0 0,1 0 0 0 0,-1 0 0 0 0,1 0 0 0 0,-1 0 0 0 0,1 0 0 0 0,-1 0 0 0 0,1 0 0 0 0,-1 0 0 0 0,1 0 0 0 0,-1 0 0 0 0,1 0 0 0 0,-1 0 0 0 0,9 0 49 0 0,-1-1 82 0 0,-6 1-50 0 0,0 0 0 0 0,1-1 0 0 0,-1 1 1 0 0,1-1-1 0 0,-1 0 0 0 0,0 0 0 0 0,1 0 0 0 0,-1 0-81 0 0,5-5 211 0 0,-4 4 118 0 0,-1 2-94 0 0,9 0-41 0 0,-11 0-190 0 0,0 0-1 0 0,0 0 0 0 0,0 0 0 0 0,0 0 1 0 0,0 0-1 0 0,1 0 0 0 0,-1 0 0 0 0,0 0 1 0 0,0 0-1 0 0,0 0 0 0 0,0 0 0 0 0,0 0 1 0 0,0 0-1 0 0,0 0 0 0 0,0 0 0 0 0,0 0 1 0 0,0 0-1 0 0,1 0 0 0 0,-1 0 0 0 0,0 0 1 0 0,0 0-1 0 0,0 0 0 0 0,0 0 0 0 0,0 0 1 0 0,0-1-1 0 0,0 1 0 0 0,0 0 0 0 0,0 0 1 0 0,0 0-1 0 0,0 0 0 0 0,0 0 0 0 0,0 0 1 0 0,1 0-1 0 0,-1 0 0 0 0,0 0 0 0 0,0 0 1 0 0,0 0-1 0 0,0 0 0 0 0,0 0 0 0 0,0-1 1 0 0,0 1-1 0 0,0 0 0 0 0,0 0 0 0 0,0 0 1 0 0,0 0-1 0 0,0 0 0 0 0,0 0 0 0 0,0 0 1 0 0,0 0-1 0 0,0 0 0 0 0,0 0 0 0 0,0-1 1 0 0,0 1-1 0 0,0 0 0 0 0,0 0 0 0 0,0 0 1 0 0,0 0-4 0 0,0-11 184 0 0,0 11-181 0 0,0 0 0 0 0,-1 0 0 0 0,1 0 1 0 0,0 0-1 0 0,0 0 0 0 0,0 0 0 0 0,0 0 0 0 0,0 0 1 0 0,0 0-1 0 0,0 0 0 0 0,0 0 0 0 0,0-1 1 0 0,0 1-1 0 0,0 0 0 0 0,0 0 0 0 0,0 0 0 0 0,0 0 1 0 0,0 0-1 0 0,0 0 0 0 0,1 0 0 0 0,-1 0 1 0 0,0 0-1 0 0,0 0 0 0 0,0-1 0 0 0,0 1 1 0 0,0 0-1 0 0,0 0 0 0 0,0 0 0 0 0,0 0 0 0 0,0 0 1 0 0,0 0-1 0 0,0 0 0 0 0,0 0 0 0 0,0 0 1 0 0,0 0-1 0 0,0 0 0 0 0,1 0 0 0 0,-1 0 1 0 0,0 0-1 0 0,0 0 0 0 0,0 0 0 0 0,0 0 0 0 0,0 0 1 0 0,0 0-1 0 0,0 0 0 0 0,0 0 0 0 0,0 0 1 0 0,0 0-1 0 0,1 0 0 0 0,-1 0 0 0 0,0 0 0 0 0,0 0 1 0 0,0 0-1 0 0,0 0 0 0 0,0 0 0 0 0,0 0 1 0 0,0 0-4 0 0,2 0 56 0 0,2 0-48 0 0,-2 0 50 0 0,0 0 87 0 0,0 0-28 0 0,-1 0 37 0 0,-1-3-38 0 0,0-7-20 0 0,0 7-6 0 0,-2 0-17 0 0,-9-7-48 0 0,6 6 20 0 0,-1 4-33 0 0,1-1-5 0 0,1-6 25 0 0,4 7-30 0 0,0-1 0 0 0,-1 1 1 0 0,1-1-1 0 0,0 1 0 0 0,0 0 1 0 0,-1-1-1 0 0,1 1 1 0 0,0-1-1 0 0,-1 1 0 0 0,1 0 1 0 0,-1-1-1 0 0,1 1 0 0 0,0 0 1 0 0,-1 0-1 0 0,1-1 0 0 0,-1 1 1 0 0,1 0-1 0 0,-1 0 0 0 0,1 0 1 0 0,-1-1-1 0 0,1 1 0 0 0,-1 0 1 0 0,1 0-1 0 0,-1 0 0 0 0,1 0 1 0 0,-1 0-1 0 0,1 0 1 0 0,-1 0-1 0 0,1 0 0 0 0,-1 0 1 0 0,1 0-1 0 0,-1 1-2 0 0,-11-2 32 0 0,-21 0 72 0 0,15 5-69 0 0,9 1-30 0 0,8-4 0 0 0,0 0 1 0 0,-1 0 0 0 0,1 0 0 0 0,-1 0 0 0 0,1-1 0 0 0,-1 1-1 0 0,0 0 1 0 0,1-1 0 0 0,-1 0 0 0 0,0 1 0 0 0,-1-1-6 0 0,-2 3 91 0 0,-4 5-23 0 0,3-3-24 0 0,1 0-1 0 0,0 0 1 0 0,0 1 0 0 0,0 0-1 0 0,-2 4-43 0 0,-14 37 266 0 0,19-44-243 0 0,0 1 1 0 0,0-1 0 0 0,1 1 0 0 0,0-1 0 0 0,-1 1 0 0 0,1 0 0 0 0,1 0 0 0 0,-1-1-1 0 0,0 5-23 0 0,1 18 187 0 0,0 27 152 0 0,0-42-296 0 0,0-2-37 0 0,0 39 58 0 0,-1-47-60 0 0,1 1-1 0 0,1 0 1 0 0,-1-1 0 0 0,0 1 0 0 0,0 0 0 0 0,1-1 0 0 0,-1 1-1 0 0,1 0 1 0 0,-1-1 0 0 0,1 1 0 0 0,0-1 0 0 0,-1 1 0 0 0,1-1-1 0 0,0 1 1 0 0,1 0-4 0 0,3 6 38 0 0,-1 3 10 0 0,-3-10-43 0 0,-1 0 0 0 0,0 0-1 0 0,1 0 1 0 0,-1 0-1 0 0,1 0 1 0 0,-1 0 0 0 0,1 0-1 0 0,0 0 1 0 0,-1 0 0 0 0,1 0-1 0 0,0 0 1 0 0,0 0-1 0 0,0 0 1 0 0,-1 0 0 0 0,1-1-1 0 0,0 1 1 0 0,0 0 0 0 0,1 0-5 0 0,8 4 39 0 0,-7-5-35 0 0,-1 1 0 0 0,0 1 0 0 0,1-1 0 0 0,-1 0 0 0 0,0 1 0 0 0,0-1-1 0 0,0 1 1 0 0,0-1 0 0 0,0 1-4 0 0,-1 0 5 0 0,1-1-1 0 0,-1 1 1 0 0,1-1 0 0 0,0 0-1 0 0,-1 0 1 0 0,1 0 0 0 0,0 0-1 0 0,0 0 1 0 0,0 0 0 0 0,0 0-1 0 0,0-1 1 0 0,1 1-5 0 0,27 1 59 0 0,-19-2-46 0 0,4 0 11 0 0,-5 1-13 0 0,-1-1 1 0 0,1 0 0 0 0,-1-1 0 0 0,1 0 0 0 0,1-1-12 0 0,10-8-117 0 0,-13 7 30 0 0,5 0 43 0 0,-4 1 6 0 0,-4 1-15 0 0,5-2-123 0 0,-2 0-87 0 0,-4 1 81 0 0,-1 0-38 0 0,1 1-25 0 0,-1-1-39 0 0,3-1-382 0 0,-2 1 91 0 0,1-1-52 0 0,2-1-737 0 0,2-3-581 0 0,1-2-1102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54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8272 0 0,'0'3'241'0'0,"0"1"-37"0"0,0 2-148 0 0,0 13-37 0 0,-1-11 36 0 0,1 1 94 0 0,-1 5 217 0 0,3 10 367 0 0,0-13-448 0 0,3-1 65 0 0,-1 0-30 0 0,-1-1-35 0 0,-2-1 33 0 0,-1 2 101 0 0,0 1-131 0 0,0 1 71 0 0,0 32 1013 0 0,0-25-834 0 0,0-8-271 0 0,0 0-57 0 0,0-4-11 0 0,0-5-134 0 0,0 0 0 0 0,0 0-1 0 0,0 1 1 0 0,0-1-1 0 0,0 0 1 0 0,0 0 0 0 0,1 0-1 0 0,-1 0 1 0 0,1 0 0 0 0,0 1-65 0 0,4 5 199 0 0,1 2 70 0 0,-4 4 44 0 0,-2-12-390 0 0,0 1 69 0 0,0 0 63 0 0,0 1 54 0 0,0 0 83 0 0,0 1 53 0 0,0 1 102 0 0,0 2 231 0 0,0-1 209 0 0,0-5-365 0 0,0-2-232 0 0,0-2-76 0 0,0-2-91 0 0,0-2-106 0 0,0-2 123 0 0,0 6-35 0 0,0 0-1 0 0,0 0 1 0 0,0 0 0 0 0,0 0 0 0 0,0-1 0 0 0,0 1 0 0 0,1 0 0 0 0,-1 0 0 0 0,1 0-1 0 0,0-1-4 0 0,4-5 23 0 0,-4 7-20 0 0,0-1-1 0 0,0 1 1 0 0,-1-1-1 0 0,1 1 1 0 0,0-1-1 0 0,0 1 1 0 0,-1-1-1 0 0,1 1 1 0 0,-1-1-1 0 0,0 0 0 0 0,1 1 1 0 0,-1-1-1 0 0,0 0 1 0 0,0 1-1 0 0,0-2-2 0 0,-1-7 0 0 0,1 6 0 0 0,0 1 0 0 0,0-1 0 0 0,0 1 0 0 0,0-1 0 0 0,0 0 0 0 0,1 1 0 0 0,-1-1 0 0 0,1 1 0 0 0,1-3 0 0 0,9-18 1 0 0,-8 17-12 0 0,1 0 0 0 0,-1-1-1 0 0,2-6 12 0 0,-2 1-56 0 0,1-5-75 0 0,-3 16 110 0 0,0 1-1 0 0,0-1 1 0 0,0 0 0 0 0,0 0-1 0 0,0 0 1 0 0,1 1 0 0 0,-1-1 0 0 0,1 0 21 0 0,2-2-59 0 0,-1 0 1 0 0,-1 0-1 0 0,1 0 0 0 0,0 0 1 0 0,0-2 58 0 0,9-14-171 0 0,-11 18 162 0 0,1 1-1 0 0,-1-1 0 0 0,1 0 0 0 0,0 1 0 0 0,-1 0 0 0 0,1-1 0 0 0,0 1 1 0 0,0 0-1 0 0,1-1 10 0 0,13-6-90 0 0,-2 1 34 0 0,-13 6 54 0 0,3-1-6 0 0,1 1 3 0 0,20 2 4 0 0,-21-1 1 0 0,0 0 0 0 0,0 0 0 0 0,0 0 0 0 0,0 1 0 0 0,3 0 0 0 0,1 3-6 0 0,1 0-1 0 0,-1 0 0 0 0,1 1 1 0 0,0 1 6 0 0,9 5 1 0 0,0-3 62 0 0,-16-7-54 0 0,-2-1-2 0 0,1 0 0 0 0,0 0 0 0 0,-1 0 0 0 0,1 0 0 0 0,0 1 0 0 0,0-1 0 0 0,-1 0 0 0 0,1 0 0 0 0,0 1 0 0 0,-1-1 0 0 0,1 0 0 0 0,0 1 0 0 0,-1-1 0 0 0,1 0 0 0 0,-1 1 0 0 0,1-1 0 0 0,-1 1 0 0 0,1-1 0 0 0,-1 1 0 0 0,1-1 0 0 0,-1 1 0 0 0,1-1 0 0 0,-1 1 1 0 0,0 0-1 0 0,1-1 0 0 0,-1 1 0 0 0,0 0-7 0 0,4 6 53 0 0,0 1 11 0 0,-3-7-52 0 0,0 1 0 0 0,0-1 1 0 0,0 1-1 0 0,0-1 1 0 0,0 1-1 0 0,-1-1 0 0 0,1 1 1 0 0,-1-1-1 0 0,1 1 0 0 0,-1 0 1 0 0,0-1-1 0 0,1 1 1 0 0,-1 0-1 0 0,0-1-12 0 0,0 1 11 0 0,0 0 1 0 0,0 0-1 0 0,0 0 0 0 0,1-1 1 0 0,-1 1-1 0 0,1 0 0 0 0,-1-1 0 0 0,1 1 1 0 0,0 0-1 0 0,0-1 0 0 0,0 1 1 0 0,0-1-1 0 0,0 1-11 0 0,0 0 10 0 0,0-1-1 0 0,0 1 1 0 0,-1-1 0 0 0,1 1 0 0 0,0 0-1 0 0,-1-1 1 0 0,1 1 0 0 0,-1 0-1 0 0,1-1 1 0 0,-1 1 0 0 0,0 0 0 0 0,0 0-1 0 0,1 0-9 0 0,-2 9 23 0 0,1-7-13 0 0,-1-1-1 0 0,1 0 1 0 0,0 0-1 0 0,0 1 1 0 0,1-1-1 0 0,-1 0 0 0 0,0 0 1 0 0,1 0-1 0 0,0 0 1 0 0,0 1-10 0 0,5 4 26 0 0,-1 1 6 0 0,-3 21-24 0 0,-2-16-28 0 0,0-12-90 0 0,0-2-65 0 0,0 0 122 0 0,0 0-20 0 0,0 0-30 0 0,0 0-52 0 0,0 0-23 0 0,0 0-52 0 0,0 0-60 0 0,0 0-68 0 0,0 0-72 0 0,0 0-68 0 0,0 0-59 0 0,0 0-54 0 0,0 0-179 0 0,0 0-53 0 0,0 0-218 0 0,0 0-587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53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 8592 0 0,'0'0'250'0'0,"0"0"4"0"0,0 0-74 0 0,0 0-31 0 0,0 2 162 0 0,0 2 97 0 0,0 0-58 0 0,0 0-51 0 0,-1 0-46 0 0,1 3 66 0 0,-1 0-73 0 0,1 0-52 0 0,2 8 200 0 0,1-6-99 0 0,2-1-94 0 0,0 2 81 0 0,-2 3 66 0 0,-3-5-162 0 0,-1-6-125 0 0,1 0 0 0 0,0 0 0 0 0,0 0-1 0 0,0 0 1 0 0,1 0 0 0 0,-1 1 0 0 0,0-1 0 0 0,1 0 0 0 0,0 0 0 0 0,0 1-61 0 0,3 5 188 0 0,2 2 77 0 0,-3 4 60 0 0,-3-2-13 0 0,0 0-81 0 0,0 25 322 0 0,0-29-404 0 0,0 1 33 0 0,0 0 7 0 0,1-2-51 0 0,1 0-21 0 0,2 1 1 0 0,1 1 2 0 0,-3-1-1 0 0,-1 0 26 0 0,0 2 55 0 0,-1 3-20 0 0,0 1-33 0 0,0 13 66 0 0,0 61 197 0 0,0-65-325 0 0,0 41 175 0 0,0-46-196 0 0,-1-16-59 0 0,2 0 0 0 0,-1 0 0 0 0,0 0 0 0 0,0 0 0 0 0,1 0 0 0 0,-1 0 0 0 0,1 0 0 0 0,-1 0 0 0 0,1-1 0 0 0,0 1 0 0 0,0 0 0 0 0,0 0 0 0 0,1 1-5 0 0,-1-2 4 0 0,0 0 0 0 0,0 1 0 0 0,-1-1 0 0 0,1 1 1 0 0,0-1-1 0 0,-1 1 0 0 0,1-1 0 0 0,-1 1 0 0 0,1 0 0 0 0,-1-1 0 0 0,0 1 1 0 0,0-1-1 0 0,0 2-4 0 0,0 1-157 0 0,0 0 109 0 0,0 0 97 0 0,0 0 150 0 0,-1 2 35 0 0,1-4-195 0 0,0 0-34 0 0,0 0-33 0 0,0 0-36 0 0,0 1-40 0 0,0 0-46 0 0,0-1-13 0 0,0 1-39 0 0,0 0-42 0 0,0 0-43 0 0,1 1-48 0 0,-1 0-51 0 0,0 0-53 0 0,0 0-56 0 0,0-4 84 0 0,0 0-58 0 0,0 0-52 0 0,0 0-45 0 0,0 0-165 0 0,0 0-45 0 0,0 0-198 0 0,0 0-535 0 0</inkml:trace>
  <inkml:trace contextRef="#ctx0" brushRef="#br0" timeOffset="293.27">1 348 9408 0 0,'0'0'273'0'0,"0"0"-5"0"0,0 0-200 0 0,3-3-40 0 0,2-2-9 0 0,0 0 47 0 0,-3 3 132 0 0,0 1-44 0 0,1 0 51 0 0,1 1-87 0 0,1 1-32 0 0,-4-1-32 0 0,1 0 35 0 0,17 1 619 0 0,-3-1-237 0 0,-1 0-66 0 0,-1-1-89 0 0,-2-2-114 0 0,3-2 149 0 0,1-1-1 0 0,0 4-90 0 0,-6 2-128 0 0,-3-1-39 0 0,1-1-20 0 0,2-2-13 0 0,5-2 26 0 0,17 1 77 0 0,-1-6 3 0 0,1 6 29 0 0,-1-5 12 0 0,1 4 1 0 0,-16 2-106 0 0,6-2-14 0 0,3 3-60 0 0,-16 3-17 0 0,1-1 0 0 0,-1 0 0 0 0,0 0 0 0 0,0-1 1 0 0,0-1-12 0 0,0 1-8 0 0,0 0 1 0 0,0 1 0 0 0,1-1-1 0 0,-1 2 1 0 0,0-1 7 0 0,0 1-107 0 0,-1-1 50 0 0,15-4 12 0 0,-13 3 4 0 0,-1 0-62 0 0,-2 0-16 0 0,-1 1-53 0 0,0 0-19 0 0,-1 0-49 0 0,1 1-54 0 0,0 0-61 0 0,-3 0 11 0 0,0 0-51 0 0,1 0-46 0 0,-1 0-40 0 0,0 0-141 0 0,1 0-39 0 0,1 0-170 0 0,2 0-459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58.5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96 7344 0 0,'0'0'165'0'0,"0"0"22"0"0,0 0 9 0 0,0 2-20 0 0,2 5-141 0 0,3-1-37 0 0,2 1 15 0 0,-5 2 61 0 0,-2-2 77 0 0,0 3 155 0 0,0-9-269 0 0,0 0 1 0 0,0 0 0 0 0,0-1-1 0 0,0 1 1 0 0,0 0-1 0 0,0 0 1 0 0,0 0-1 0 0,1-1 1 0 0,-1 1-1 0 0,0 0 1 0 0,0 0-1 0 0,1 0 1 0 0,-1-1-1 0 0,1 1-37 0 0,5 3 373 0 0,-5-3-349 0 0,-1-1 0 0 0,1 0 0 0 0,-1 0-1 0 0,0 1 1 0 0,1-1 0 0 0,-1 0-1 0 0,1 1 1 0 0,-1-1 0 0 0,0 0 0 0 0,1 1-1 0 0,-1-1 1 0 0,0 1 0 0 0,1-1-1 0 0,-1 0 1 0 0,0 1 0 0 0,0-1 0 0 0,0 1-1 0 0,1-1 1 0 0,-1 1 0 0 0,0-1-1 0 0,0 1 1 0 0,0-1 0 0 0,0 1 0 0 0,0-1-1 0 0,0 1 1 0 0,0-1 0 0 0,0 1-1 0 0,0-1 1 0 0,0 1 0 0 0,0-1 0 0 0,0 1-1 0 0,0-1-23 0 0,-1 17 519 0 0,0-13-374 0 0,1 0 1 0 0,0 1 0 0 0,0-1-1 0 0,0 0 1 0 0,0 1 0 0 0,1-1-1 0 0,-1 0 1 0 0,1 1 0 0 0,1 3-146 0 0,3-1 201 0 0,1 4 87 0 0,-3 5 67 0 0,-4-2-121 0 0,1 25 393 0 0,1-28-478 0 0,1-2-77 0 0,4 7 85 0 0,-5-13-124 0 0,1 0-1 0 0,-1 0 1 0 0,0 1 0 0 0,-1-1 0 0 0,1 1 0 0 0,0-1 0 0 0,-1 1-1 0 0,0-1 1 0 0,0 1-33 0 0,0 9 91 0 0,-1 7 80 0 0,5-3 43 0 0,0-6-104 0 0,3 7 80 0 0,-5-10-87 0 0,-2 3 36 0 0,0 4 6 0 0,0 3 52 0 0,0 46 588 0 0,0-40-497 0 0,0-22-112 0 0,0-2-1 0 0,0 0-6 0 0,0 0-1 0 0,0 0 0 0 0,0 0-13 0 0,0 0-58 0 0,0 0-29 0 0,0 0-4 0 0,0 0 6 0 0,0 0 20 0 0,0 0 6 0 0,0 0 0 0 0,0 0-5 0 0,0 0-22 0 0,0-2-5 0 0,0-48 81 0 0,0-71 20 0 0,1 112-154 0 0,0 1 0 0 0,0 0 1 0 0,0 0-1 0 0,3-8-11 0 0,-2 8 8 0 0,0 1-1 0 0,0 0 0 0 0,-1-1 0 0 0,0-5-7 0 0,-1 4 0 0 0,0 0 0 0 0,1 0 0 0 0,0 0 0 0 0,0 0 0 0 0,1 0 0 0 0,1 0 0 0 0,2-7 0 0 0,-4 13 0 0 0,0-1 0 0 0,0 1 0 0 0,-1 0 0 0 0,1 0 0 0 0,-1-1 0 0 0,0 1 0 0 0,0 0 0 0 0,0-1 0 0 0,1-14 0 0 0,15-18-10 0 0,-2 11-31 0 0,-2 5 28 0 0,-7 10 13 0 0,-4 7 0 0 0,0 1 0 0 0,0 0 0 0 0,0-1 0 0 0,1 1 0 0 0,-1 0 0 0 0,1 0 0 0 0,-1 0 0 0 0,1 0 0 0 0,0 0 0 0 0,17-17 3 0 0,25-25-78 0 0,-28 32 78 0 0,11-1-45 0 0,-7 4 17 0 0,-12 4 25 0 0,-7 4-4 0 0,1 0 0 0 0,-1 0 1 0 0,1 1-1 0 0,-1-1 0 0 0,1 0 0 0 0,-1 0 1 0 0,1 1-1 0 0,-1-1 0 0 0,1 1 0 0 0,0 0 0 0 0,-1-1 1 0 0,1 1-1 0 0,0 0 0 0 0,0 0 4 0 0,16 0-11 0 0,11 0 11 0 0,0 0 0 0 0,-12 0-13 0 0,16 0-86 0 0,-33 0 97 0 0,1 0-1 0 0,-1 0 1 0 0,1 0 0 0 0,-1-1-1 0 0,1 1 1 0 0,-1 0-1 0 0,1 0 1 0 0,-1 0-1 0 0,1 1 1 0 0,-1-1-1 0 0,1 0 1 0 0,-1 0-1 0 0,1 0 1 0 0,-1 0-1 0 0,1 0 1 0 0,-1 1-1 0 0,1-1 1 0 0,-1 0 0 0 0,0 0-1 0 0,1 1 1 0 0,-1-1-1 0 0,1 0 1 0 0,-1 1-1 0 0,0-1 1 0 0,1 0-1 0 0,-1 1 1 0 0,0-1-1 0 0,1 0 1 0 0,-1 1-1 0 0,0-1 1 0 0,0 1-1 0 0,1 0 3 0 0,3 5-79 0 0,1-3-89 0 0,1-1-64 0 0,-1 9-274 0 0,-2-9 324 0 0,-1-2-27 0 0,0 1 18 0 0,-1 0-63 0 0,0-1-75 0 0,0 1-88 0 0,0 0 13 0 0,0 0-57 0 0,-1 0-51 0 0,1 0-46 0 0,-1 1-162 0 0,0 0-43 0 0,0 0-197 0 0,0 1-527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58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0 10208 0 0,'0'0'298'0'0,"0"0"-3"0"0,0 0-131 0 0,0 0-61 0 0,0 0 101 0 0,0 0 182 0 0,0 0 20 0 0,0 0-10 0 0,-3 3-51 0 0,-8 8-22 0 0,9-9-3 0 0,2-1-140 0 0,0 1-94 0 0,0 3-40 0 0,0 0-35 0 0,-1 4-89 0 0,0-3-123 0 0,0-2-110 0 0,0 0-98 0 0,-1-2-85 0 0,0 0-73 0 0,0 0-61 0 0,-1 1-506 0 0,1-1-533 0 0,1-2-943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1:59.0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10088 0 0,'0'0'298'0'0,"0"0"-4"0"0,0 0-170 0 0,0 0-40 0 0,0 0 98 0 0,0 0 197 0 0,0 0 352 0 0,0 0 34 0 0,0 0-17 0 0,0 0-111 0 0,0 0-49 0 0,0 0-10 0 0,0 0-245 0 0,0 0-145 0 0,0 0-47 0 0,0 0 9 0 0,0 0 35 0 0,0 0-23 0 0,0 0-140 0 0,0 0-116 0 0,0 0-104 0 0,0 0 45 0 0,0 0-42 0 0,0 0-45 0 0,0 0-44 0 0,0 0-38 0 0,0 0-36 0 0,0 0-236 0 0,0 0-58 0 0,0 0-775 0 0,0 0-611 0 0,0 0-1156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1.5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253 363 5696 0 0,'0'0'166'0'0,"0"0"-39"0"0,0-2 1 0 0,0 1-159 0 0,0-1 61 0 0,0 1 53 0 0,0-1 44 0 0,0-3 210 0 0,0-3 316 0 0,0 5-398 0 0,0 0-46 0 0,0 1-76 0 0,0 2-122 0 0,0 0 1 0 0,0 0-1 0 0,0 0 0 0 0,0 0 0 0 0,0 0 1 0 0,0 0-1 0 0,0 0 0 0 0,0-1 0 0 0,0 1 1 0 0,0 0-1 0 0,0 0 0 0 0,0 0 0 0 0,0 0 1 0 0,0 0-1 0 0,0 0 0 0 0,0 0 0 0 0,0 0 1 0 0,0 0-1 0 0,0 0 0 0 0,0-1 0 0 0,0 1 1 0 0,0 0-1 0 0,0 0 0 0 0,0 0 0 0 0,0 0 1 0 0,0 0-1 0 0,0 0 0 0 0,-1 0 0 0 0,1 0 1 0 0,0 0-1 0 0,0 0 0 0 0,0 0 0 0 0,0 0 1 0 0,0 0-1 0 0,0 0 0 0 0,0 0 0 0 0,0 0 1 0 0,0-1-1 0 0,0 1 0 0 0,0 0 0 0 0,0 0 1 0 0,-1 0-1 0 0,1 0 0 0 0,0 0 0 0 0,0 0 1 0 0,0 0-1 0 0,0 0 0 0 0,0 0 0 0 0,0 0 1 0 0,0 0-1 0 0,0 0 0 0 0,0 0 0 0 0,0 0 1 0 0,-1 0-1 0 0,1 0 0 0 0,0 1 0 0 0,0-1-11 0 0,0 0 28 0 0,-1 0-1 0 0,1 0 0 0 0,-1 0 0 0 0,1 0 0 0 0,-1 0 0 0 0,1 0 1 0 0,-1 0-1 0 0,1-1 0 0 0,-1 1 0 0 0,1 0 0 0 0,-1 0 0 0 0,1 0 1 0 0,-1 0-1 0 0,1-1 0 0 0,-1 1 0 0 0,1 0 0 0 0,0 0 1 0 0,-1-1-1 0 0,1 1 0 0 0,-1 0 0 0 0,1-1 0 0 0,0 1 0 0 0,-1 0 1 0 0,1-1-1 0 0,0 1 0 0 0,0-1 0 0 0,-1 1 0 0 0,1 0 0 0 0,0-1 1 0 0,0 1-1 0 0,-1-1 0 0 0,1 1 0 0 0,0-1 0 0 0,0 1 0 0 0,0-1 1 0 0,0 1-1 0 0,0-1 0 0 0,0 1 0 0 0,0-1 0 0 0,0 1 1 0 0,0-1-1 0 0,0 0-27 0 0,0 1 9 0 0,0 0 1 0 0,0 0 0 0 0,0 0-1 0 0,0 0 1 0 0,0 0 0 0 0,0 0-1 0 0,0 0 1 0 0,0 0 0 0 0,0 0 0 0 0,0 0-1 0 0,0-1 1 0 0,0 1 0 0 0,0 0-1 0 0,0 0 1 0 0,0 0 0 0 0,0 0-1 0 0,0 0 1 0 0,0 0 0 0 0,0 0-1 0 0,0 0 1 0 0,0 0 0 0 0,0 0-1 0 0,0-1 1 0 0,0 1 0 0 0,0 0-1 0 0,0 0 1 0 0,0 0 0 0 0,0 0 0 0 0,0 0-1 0 0,0 0 1 0 0,0 0 0 0 0,-1 0-1 0 0,1 0 1 0 0,0 0 0 0 0,0 0-1 0 0,0 0 1 0 0,0 0 0 0 0,0 0-1 0 0,0 0 1 0 0,0 0 0 0 0,0 0-1 0 0,0 0 1 0 0,0 0 0 0 0,-1 0-1 0 0,1 0 1 0 0,0 0 0 0 0,0 0 0 0 0,0 0-1 0 0,0 0 1 0 0,0 0 0 0 0,0 0-1 0 0,0 0 1 0 0,0 0 0 0 0,0 0-1 0 0,0 0 1 0 0,0 0 0 0 0,-1 0-10 0 0,-3-1 184 0 0,2 0-35 0 0,-4-4 189 0 0,3 1-73 0 0,-1 1-19 0 0,-1 2 29 0 0,-2 0 84 0 0,-6 1-6 0 0,-1 0 36 0 0,-3 0 42 0 0,-2 0 50 0 0,7 3-309 0 0,-3 7 18 0 0,13-7-74 0 0,-1-2-44 0 0,0 0-30 0 0,-1-1-29 0 0,-2 0 22 0 0,2 3-19 0 0,-4 5 67 0 0,-4 3 38 0 0,4-6-82 0 0,4-3-33 0 0,3-2-3 0 0,0 1 0 0 0,1-1 0 0 0,-1 0 1 0 0,0 0-1 0 0,1 1 0 0 0,-1-1 0 0 0,1 1 0 0 0,-1-1 0 0 0,0 0 1 0 0,1 1-1 0 0,-1-1 0 0 0,1 1 0 0 0,-1-1 0 0 0,1 1 0 0 0,0-1 1 0 0,-1 1-1 0 0,1 0 0 0 0,0-1 0 0 0,-1 1 0 0 0,1 0 0 0 0,0-1 1 0 0,-1 1-4 0 0,-1 4 19 0 0,0-1-11 0 0,-12 21 80 0 0,8-21-73 0 0,5-3-15 0 0,1-1 0 0 0,-1 0 0 0 0,1 0 0 0 0,0 1 0 0 0,-1-1 0 0 0,1 0 0 0 0,-1 1 0 0 0,1-1 0 0 0,0 0 0 0 0,-1 1 0 0 0,1-1 0 0 0,0 0 0 0 0,-1 1 0 0 0,1-1 0 0 0,0 1 0 0 0,0-1 0 0 0,-1 1 0 0 0,1-1 0 0 0,0 1 0 0 0,0-1 0 0 0,0 1 0 0 0,0-1 0 0 0,0 1 0 0 0,0-1 0 0 0,0 1 0 0 0,0-1 0 0 0,0 1 0 0 0,0-1 0 0 0,0 1 0 0 0,0-1 1 0 0,0 1-1 0 0,0-1 0 0 0,0 2 2 0 0,0 0 0 0 0,0-1 0 0 0,0 1 1 0 0,-1 0-1 0 0,1-1 0 0 0,-1 1 1 0 0,1-1-1 0 0,-1 1 0 0 0,1-1 0 0 0,-1 1 1 0 0,0-1-1 0 0,0 1 0 0 0,0 0-2 0 0,0 0 3 0 0,0-1-1 0 0,0 1 1 0 0,0 0 0 0 0,0 0-1 0 0,0-1 1 0 0,1 1 0 0 0,-1 0-1 0 0,1 0 1 0 0,-1 0 0 0 0,1 0-1 0 0,0 0 1 0 0,-1 0 0 0 0,1 1-3 0 0,0 103 0 0 0,0-104-1 0 0,0-1 1 0 0,1 1 0 0 0,-1 0 0 0 0,0 0 0 0 0,1 0 0 0 0,-1 0 0 0 0,1 0 0 0 0,-1 0 0 0 0,1 0 0 0 0,0-1 0 0 0,0 1 0 0 0,0 0 0 0 0,1 1 0 0 0,-1-2 0 0 0,0 1 1 0 0,-1-1 0 0 0,1 0 0 0 0,0 1 0 0 0,-1-1 0 0 0,1 1 0 0 0,0 0 0 0 0,-1-1 0 0 0,0 1 0 0 0,1-1-1 0 0,-1 1 1 0 0,0 0 0 0 0,0 1-1 0 0,0-2 4 0 0,0 1 0 0 0,0-1 1 0 0,0 1-1 0 0,1-1 0 0 0,-1 0 0 0 0,0 1 0 0 0,1-1 0 0 0,-1 1 0 0 0,1-1 0 0 0,-1 0 0 0 0,1 1-4 0 0,11 12 9 0 0,11 10 20 0 0,-20-21-15 0 0,2-1-4 0 0,9 3 1 0 0,-10 2-2 0 0,-4-7-7 0 0,0 1-1 0 0,1-1 1 0 0,-1 1 0 0 0,0-1-1 0 0,1 0 1 0 0,-1 1-1 0 0,0-1 1 0 0,1 1-1 0 0,-1-1 1 0 0,0 0 0 0 0,1 1-1 0 0,-1-1 1 0 0,0 0-1 0 0,1 0 1 0 0,-1 1-1 0 0,1-1 1 0 0,-1 0 0 0 0,1 0-1 0 0,-1 0 1 0 0,1 1-1 0 0,-1-1 1 0 0,1 0-1 0 0,-1 0 1 0 0,1 0 0 0 0,-1 0-1 0 0,1 0 1 0 0,-1 0-1 0 0,1 0 1 0 0,-1 0-1 0 0,1 0 1 0 0,-1 0 0 0 0,1-1-2 0 0,6 2 9 0 0,-5-1-2 0 0,0 0 0 0 0,1 0 0 0 0,-1 0 0 0 0,0 0 0 0 0,0 0 0 0 0,0-1-1 0 0,0 1 1 0 0,0-1 0 0 0,1 1 0 0 0,0-1-7 0 0,9-5 27 0 0,0 0 58 0 0,27-14 313 0 0,-30 15-310 0 0,0-3-37 0 0,19-21-32 0 0,-11 11-17 0 0,-10 11-2 0 0,-5 5 1 0 0,1 0 0 0 0,-1 0 0 0 0,0 0 1 0 0,0-1-1 0 0,0 1 0 0 0,0 0 0 0 0,0-1 0 0 0,-1 0 0 0 0,1 1 1 0 0,0-2-2 0 0,3-23 48 0 0,11-10-36 0 0,-14 32-12 0 0,0-2 0 0 0,0 0 0 0 0,0 1 0 0 0,0-1 0 0 0,-1 0 0 0 0,0 0 0 0 0,0 0 0 0 0,-1 0 0 0 0,0-10 7 0 0,0 1-76 0 0,0-3-72 0 0,0-24-263 0 0,0 28 295 0 0,0 12 104 0 0,0 1 0 0 0,0-1 0 0 0,-1 1 0 0 0,1 0 0 0 0,0-1 0 0 0,-1 1 0 0 0,0-1 0 0 0,1 1 0 0 0,-1 0 0 0 0,0 0 0 0 0,0-1 0 0 0,-1 1 5 0 0,1-1-4 0 0,0 1 0 0 0,0-1 0 0 0,0 1 0 0 0,0-1 0 0 0,0 1 0 0 0,0-1 0 0 0,1 0 0 0 0,-1 0 0 0 0,1 1 0 0 0,0-1 0 0 0,0 0 0 0 0,0 0 4 0 0,0-2-6 0 0,-1-1 0 0 0,0 1 0 0 0,0 0 0 0 0,0 0 0 0 0,-2-4 6 0 0,1 3-6 0 0,0 0 1 0 0,1 1-1 0 0,-1-1 0 0 0,1 0 0 0 0,1 0 1 0 0,-1 0 5 0 0,1 0-6 0 0,-1 0 0 0 0,0 0 1 0 0,0 0-1 0 0,0 0 1 0 0,-1 1-1 0 0,0-2 6 0 0,0 3-9 0 0,1-1 0 0 0,-1 0-1 0 0,1-1 1 0 0,1 1 0 0 0,-1-5 9 0 0,1-13-66 0 0,0-1 36 0 0,-2 11-37 0 0,-3 3 48 0 0,-1-2-33 0 0,4 0-37 0 0,1-7-68 0 0,3 22 93 0 0,21 21-3 0 0,-19-15 71 0 0,1 3-5 0 0,21 35 79 0 0,-25-46-71 0 0,-1 1 0 0 0,1-1 0 0 0,-1 0 0 0 0,0 1 1 0 0,1-1-1 0 0,-1 0 0 0 0,0 1 0 0 0,0-1 0 0 0,0 1 0 0 0,0 0-7 0 0,2 16 56 0 0,2-8-46 0 0,2 10 12 0 0,0-5 47 0 0,-1-7-34 0 0,2 4 39 0 0,-6 2 8 0 0,-1 6 18 0 0,0 34 197 0 0,2-36-115 0 0,4-2-48 0 0,1 0 15 0 0,-6 2 60 0 0,-1-2-65 0 0,0 1-46 0 0,0 11-7 0 0,0 39 19 0 0,0-46-30 0 0,0-2 55 0 0,-1-2 9 0 0,-5 1-25 0 0,0-3-33 0 0,4-3-61 0 0,0 1 84 0 0,2 3 80 0 0,0 22 334 0 0,1-24-375 0 0,-1 3-38 0 0,0-8-108 0 0,0-2-44 0 0,0 9 42 0 0,0-3-32 0 0,0-10-37 0 0,0-3-34 0 0,0 0-153 0 0,0 0 122 0 0,0 0-57 0 0,0 0-81 0 0,0 0 86 0 0,0 0-38 0 0,0 0-44 0 0,0 0-39 0 0,0 0-36 0 0,0 0-34 0 0,0 0-242 0 0,0 0-55 0 0,0 0-792 0 0,0 0-621 0 0,0 0-1184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2.6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10280 0 0,'0'0'230'0'0,"0"0"30"0"0,0 0 20 0 0,0 0-25 0 0,1 0-144 0 0,1 0-37 0 0,1-1 34 0 0,0 1 88 0 0,1-2 95 0 0,4-2 467 0 0,-5 2-531 0 0,-1 1-98 0 0,0 0-40 0 0,0 0-48 0 0,0 0-57 0 0,3-1 268 0 0,7 0 520 0 0,-8 2-564 0 0,0 0-53 0 0,-1-1-73 0 0,0 0-96 0 0,5-4 182 0 0,2 0 69 0 0,4 2 43 0 0,0 3-4 0 0,1 0-34 0 0,14 0 147 0 0,0 0-116 0 0,-1 0-102 0 0,6 0-81 0 0,0 0-103 0 0,7 0-105 0 0,19 0-183 0 0,-55 0 168 0 0,0-1-80 0 0,0 0-72 0 0,-1 0-66 0 0,0 0-57 0 0,0-1-50 0 0,-1 1-41 0 0,1-1-34 0 0,0 0-185 0 0,2 0-405 0 0,3 0-845 0 0,1 1-1117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3.2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8688 0 0,'0'0'256'0'0,"0"0"-7"0"0,0 0-93 0 0,0 0-43 0 0,0 0 117 0 0,0 3 216 0 0,0-3-442 0 0,0 7 184 0 0,0-1 78 0 0,0 2 123 0 0,1 3 259 0 0,2-1-43 0 0,-1-3-290 0 0,1-3-140 0 0,1 1-103 0 0,-3-4 193 0 0,0 1-63 0 0,0 0-53 0 0,-1-1-47 0 0,1 1-28 0 0,-1 0-38 0 0,-1 3-11 0 0,1-3 12 0 0,-1-1 50 0 0,4 12 223 0 0,3-2-71 0 0,-1-3-69 0 0,1 5 132 0 0,0-2-79 0 0,-3-4-95 0 0,0 1 14 0 0,-1-2-36 0 0,-4 12 82 0 0,0-1-6 0 0,4-10-81 0 0,1 0 36 0 0,1 1-23 0 0,-3-7-92 0 0,0 1 0 0 0,0-1 1 0 0,0 1-1 0 0,0-1 0 0 0,0 1 1 0 0,-1-1-1 0 0,1 1 1 0 0,-1 0-1 0 0,1-1 0 0 0,-1 1 1 0 0,0 0-1 0 0,1-1 0 0 0,-1 1 1 0 0,0 0-1 0 0,0 0-22 0 0,0 2 32 0 0,0-1 0 0 0,0 0 0 0 0,1 0 0 0 0,-1 0-1 0 0,1 0 1 0 0,0 0 0 0 0,1 2-32 0 0,6 13 197 0 0,-7-15-151 0 0,0 0 1 0 0,-1-1-1 0 0,1 1 0 0 0,-1 0 0 0 0,0 0 1 0 0,1 0-1 0 0,-1-1 0 0 0,0 1 0 0 0,-1 0 1 0 0,1 2-47 0 0,0 16 325 0 0,0-20-316 0 0,0-1-1 0 0,0 1 1 0 0,0-1 0 0 0,1 1-1 0 0,-1-1 1 0 0,0 1 0 0 0,0-1 0 0 0,1 0-1 0 0,-1 1 1 0 0,0-1 0 0 0,1 1 0 0 0,-1-1-1 0 0,0 0 1 0 0,1 1 0 0 0,-1-1 0 0 0,0 0-1 0 0,1 1 1 0 0,-1-1 0 0 0,1 0 0 0 0,-1 0-1 0 0,1 0 1 0 0,-1 1 0 0 0,1-1-1 0 0,-1 0 1 0 0,1 0 0 0 0,-1 0 0 0 0,1 0-1 0 0,-1 0 1 0 0,1 0 0 0 0,-1 0 0 0 0,1 0-1 0 0,-1 0 1 0 0,1 0-9 0 0,-1 0 3 0 0,0 0 0 0 0,0 0 0 0 0,0 0 1 0 0,0 0-1 0 0,0 0 0 0 0,0 0 0 0 0,0 0 0 0 0,0 0 0 0 0,0 0 0 0 0,1 0 0 0 0,-1 0 0 0 0,0 0 1 0 0,0 0-1 0 0,0 0 0 0 0,0 0 0 0 0,0 0 0 0 0,0 0 0 0 0,0 0 0 0 0,0 0 0 0 0,0 0 0 0 0,0 0 1 0 0,1 0-1 0 0,-1 0 0 0 0,0 0 0 0 0,0 0 0 0 0,0 0 0 0 0,0 0 0 0 0,0 1 0 0 0,0-1 0 0 0,0 0 1 0 0,0 0-1 0 0,0 0 0 0 0,0 0 0 0 0,0 0 0 0 0,0 0 0 0 0,0 0 0 0 0,0 0 0 0 0,0 0 0 0 0,0 0 1 0 0,0 0-1 0 0,0 0 0 0 0,0 1 0 0 0,1-1 0 0 0,-1 0 0 0 0,0 0 0 0 0,0 0 0 0 0,0 0 0 0 0,0 0 1 0 0,0 0-1 0 0,0 0 0 0 0,-1 0 0 0 0,1 0 0 0 0,0 0 0 0 0,0 1 0 0 0,0-1 0 0 0,0 0 0 0 0,0 0-3 0 0,0 10 176 0 0,0-7-8 0 0,0-3-34 0 0,0 0-20 0 0,0 0-2 0 0,0 0 0 0 0,0 0 0 0 0,0 0 0 0 0,0 0 0 0 0,0 0-6 0 0,-2-3-29 0 0,-2 0-52 0 0,3 3-23 0 0,1-1 0 0 0,-1 1 1 0 0,1 0-1 0 0,-1-1 0 0 0,1 1 1 0 0,-1-1-1 0 0,1 1 0 0 0,-1-1 0 0 0,1 1 1 0 0,0-1-1 0 0,-1 1 0 0 0,1-1 1 0 0,0 1-1 0 0,0-1 0 0 0,-1 0 0 0 0,1 1 1 0 0,0-1-3 0 0,-2-11 41 0 0,2-8 37 0 0,-1 18-75 0 0,1 0 1 0 0,0 0 0 0 0,0 1-1 0 0,-1-1 1 0 0,1 0 0 0 0,-1 0-1 0 0,1 1 1 0 0,-1-1 0 0 0,0 0-1 0 0,1 1 1 0 0,-1-1 0 0 0,0 1-1 0 0,0-1-3 0 0,0 1 3 0 0,0-1 0 0 0,0 0-1 0 0,0 1 1 0 0,0-1 0 0 0,0 1 0 0 0,1-1-1 0 0,-1 0 1 0 0,1 0 0 0 0,0 1-1 0 0,-1-1 1 0 0,1 0 0 0 0,0 0-1 0 0,0 0-2 0 0,0-2 5 0 0,0-1 0 0 0,0 0 0 0 0,0 1 0 0 0,0-1 0 0 0,-1 1 0 0 0,0-1 0 0 0,0 1 0 0 0,0-1 0 0 0,-1 1 0 0 0,1-1 0 0 0,-1 1-1 0 0,0 0 1 0 0,0-1-5 0 0,1 3 0 0 0,0 1 0 0 0,1-1 0 0 0,-1 0 0 0 0,1 0 0 0 0,0 0 0 0 0,-1 1 0 0 0,1-1 0 0 0,0 0 0 0 0,0 0 0 0 0,0 0 0 0 0,1-2 0 0 0,-1 2 0 0 0,0-1 0 0 0,0 0 0 0 0,0 0 0 0 0,0 1 0 0 0,-1-1 0 0 0,1 0 0 0 0,-1 0 0 0 0,0-1 0 0 0,-1-2-1 0 0,0 0-1 0 0,0-1 0 0 0,0 0 0 0 0,0 1 0 0 0,1-1 0 0 0,0 0-1 0 0,1 0 1 0 0,-1 0 2 0 0,1-41-242 0 0,0 48 236 0 0,0-1 1 0 0,0 0-1 0 0,0 1 1 0 0,0-1 0 0 0,0 0-1 0 0,0 1 1 0 0,0-1-1 0 0,1 0 1 0 0,-1 1-1 0 0,0-1 1 0 0,0 0 0 0 0,1 1-1 0 0,-1-1 1 0 0,0 1-1 0 0,1-1 1 0 0,-1 0-1 0 0,0 1 1 0 0,1-1 0 0 0,-1 1-1 0 0,1-1 1 0 0,-1 1-1 0 0,1-1 1 0 0,-1 1-1 0 0,1 0 1 0 0,-1-1 0 0 0,1 1 5 0 0,0-1-6 0 0,-1 1 1 0 0,1 0-1 0 0,-1-1 0 0 0,1 1 1 0 0,-1-1-1 0 0,1 1 1 0 0,-1-1-1 0 0,1 1 1 0 0,-1-1-1 0 0,1 1 1 0 0,-1-1-1 0 0,0 0 1 0 0,1 1-1 0 0,-1-1 0 0 0,0 1 1 0 0,0-1-1 0 0,1 0 1 0 0,-1 1-1 0 0,0-1 1 0 0,0 0-1 0 0,0 1 1 0 0,0-1-1 0 0,0 0 1 0 0,0 0-1 0 0,0 1 0 0 0,0-1 6 0 0,2-13-70 0 0,-1 13 66 0 0,-1-1 1 0 0,1 1-1 0 0,0 0 1 0 0,0 0-1 0 0,0 0 1 0 0,-1 0-1 0 0,1 0 1 0 0,0 1-1 0 0,0-1 1 0 0,0 0-1 0 0,0 0 1 0 0,1 1-1 0 0,-1-1 1 0 0,0 0-1 0 0,0 1 1 0 0,0-1-1 0 0,0 1 0 0 0,2-1 4 0 0,7-3-59 0 0,-2-1 23 0 0,-7 4 32 0 0,0 0 1 0 0,1 0-1 0 0,-1 0 1 0 0,1 0-1 0 0,-1 1 1 0 0,1-1-1 0 0,-1 1 1 0 0,1-1-1 0 0,0 1 1 0 0,-1-1-1 0 0,1 1 1 0 0,0 0-1 0 0,-1 0 1 0 0,1 0 3 0 0,0 0-6 0 0,-1-1 1 0 0,1 1 0 0 0,0 0 0 0 0,-1 0-1 0 0,1-1 1 0 0,0 1 0 0 0,-1-1-1 0 0,1 1 1 0 0,-1-1 0 0 0,1 0-1 0 0,-1 0 1 0 0,1 0 0 0 0,-1 0 0 0 0,1 0 5 0 0,6-4-10 0 0,11-4-38 0 0,-15 8 46 0 0,0-1 0 0 0,1 1 0 0 0,-1-1 0 0 0,0 1 0 0 0,1 0 0 0 0,-1 1 0 0 0,1-1 0 0 0,1 1 2 0 0,-3 0-5 0 0,-1 0 1 0 0,1 0-1 0 0,0 0 1 0 0,-1 0-1 0 0,1-1 1 0 0,-1 0-1 0 0,1 1 1 0 0,-1-1-1 0 0,1 0 1 0 0,-1 0-1 0 0,1 0 1 0 0,0-1 4 0 0,0 1 0 0 0,-1 0 0 0 0,0 0 0 0 0,1 0 0 0 0,-1 0 0 0 0,1 0 0 0 0,-1 1 0 0 0,1-1 0 0 0,0 1 0 0 0,-1-1 0 0 0,1 1 0 0 0,-1 0 0 0 0,2 0 0 0 0,19-3-8 0 0,-1-7-37 0 0,10 5 34 0 0,-24 0 11 0 0,-7 4 0 0 0,1 0 0 0 0,-1 0 0 0 0,0 0 0 0 0,1 1 0 0 0,-1-1 0 0 0,1 0 0 0 0,0 1 0 0 0,-1-1 0 0 0,1 1 0 0 0,-1-1 0 0 0,1 1 0 0 0,0 0 0 0 0,-1 0 0 0 0,1 0 0 0 0,7 1 0 0 0,1-2 0 0 0,19-12 0 0 0,-16 10 12 0 0,-11 3 24 0 0,-2 0-63 0 0,0 0-94 0 0,0 0-70 0 0,0 0-206 0 0,0 0-359 0 0,0 0-32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3.6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7024 0 0,'0'0'157'0'0,"0"0"23"0"0,0 0 12 0 0,0 0 29 0 0,0 0 97 0 0,0 0 39 0 0,0 0 10 0 0,0 0-29 0 0,3 3-123 0 0,7 8-58 0 0,-7-7-15 0 0,-2-1-74 0 0,-2 5-18 0 0,1-8-31 0 0,0 3 69 0 0,0-3-21 0 0,0 0-3 0 0,0 0 0 0 0,0 0-26 0 0,0 0-96 0 0,0 0 1 0 0,0 0-70 0 0,0 0-81 0 0,0 0 59 0 0,0 0-36 0 0,0 0-37 0 0,0 0-36 0 0,0 0-349 0 0,0 0-244 0 0,0 0-561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2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6392 0 0,'0'0'141'0'0,"0"0"23"0"0,0 0 12 0 0,0 0-56 0 0,0 0-9 0 0,0 0 41 0 0,0 0 129 0 0,0-2 240 0 0,0 1-498 0 0,0 1 0 0 0,0-1 0 0 0,0 1-1 0 0,0 0 1 0 0,0-1 0 0 0,0 1 0 0 0,0-1 0 0 0,0 1-1 0 0,0-1 1 0 0,0 1 0 0 0,0 0 0 0 0,0-1-1 0 0,1 1 1 0 0,-1-1 0 0 0,0 1 0 0 0,0 0-1 0 0,0-1 1 0 0,1 1 0 0 0,-1 0 0 0 0,0-1 0 0 0,0 1-1 0 0,1 0 1 0 0,-1-1 0 0 0,0 1 0 0 0,1 0-1 0 0,-1 0 1 0 0,0-1 0 0 0,1 1 0 0 0,-1 0-1 0 0,1 0 1 0 0,-1 0-23 0 0,7-5 353 0 0,-3-2-78 0 0,-3 7-260 0 0,-1-1 1 0 0,0 1-1 0 0,0 0 1 0 0,1-1-1 0 0,-1 1 1 0 0,0-1-1 0 0,1 1 0 0 0,-1 0 1 0 0,0-1-1 0 0,1 1 1 0 0,-1 0-1 0 0,0-1 1 0 0,1 1-1 0 0,-1 0 1 0 0,1 0-1 0 0,-1-1 1 0 0,1 1-1 0 0,-1 0 0 0 0,1 0 1 0 0,-1 0-1 0 0,1-1 1 0 0,-1 1-1 0 0,1 0 1 0 0,-1 0-1 0 0,0 0 1 0 0,1 0-1 0 0,0 0 1 0 0,-1 0-1 0 0,0 0 0 0 0,1 0 1 0 0,-1 0-1 0 0,1 1-15 0 0,10-3 299 0 0,3-5 231 0 0,-8 4-304 0 0,0 0-36 0 0,2 2-25 0 0,-3-2 187 0 0,-5 3-352 0 0,7-6 201 0 0,-1 2-97 0 0,2 1-30 0 0,0 3-42 0 0,-8 0-31 0 0,4 0-53 0 0,0 0 36 0 0,2 0 52 0 0,4 0 91 0 0,-6 0-137 0 0,2 0-57 0 0,-1 0-45 0 0,1 0-64 0 0,1 0-74 0 0,2 0-84 0 0,-9 0 66 0 0,1 0-43 0 0,-1 0-38 0 0,1 0-33 0 0,-1 0-115 0 0,0 0-32 0 0,0 0-1173 0 0</inkml:trace>
  <inkml:trace contextRef="#ctx0" brushRef="#br0" timeOffset="265.58">80 174 7800 0 0,'0'0'174'0'0,"0"0"29"0"0,0 0 13 0 0,0 0 33 0 0,0 0 114 0 0,0 0 48 0 0,2 0 6 0 0,7 0-75 0 0,-1 0-59 0 0,1 0-51 0 0,0 0-47 0 0,3 0-13 0 0,-1 0-45 0 0,4 0-18 0 0,7 0 8 0 0,-18 0-110 0 0,0 0 1 0 0,0-1 0 0 0,0 1 0 0 0,-1 0-1 0 0,4-2-7 0 0,-5 1-6 0 0,0 0 0 0 0,0 0 0 0 0,0 0-1 0 0,-1 0 1 0 0,1 0 0 0 0,0 0-1 0 0,-1-1 1 0 0,1 1 0 0 0,-1 0 0 0 0,1-1 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5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65 7424 0 0,'0'0'166'0'0,"0"0"29"0"0,-3-3 12 0 0,-7-10-34 0 0,4 0-138 0 0,0 8-36 0 0,0 1 10 0 0,5-3 47 0 0,1 5 48 0 0,-2 1 118 0 0,-2 1-113 0 0,1-1 45 0 0,-7-3 470 0 0,6 1-398 0 0,1 1-87 0 0,2 0-119 0 0,-1 1-40 0 0,-1-1 256 0 0,0 0-108 0 0,-1 2-70 0 0,-2 1-39 0 0,4-1 50 0 0,-4 0 28 0 0,-13 1 412 0 0,17 0-445 0 0,0 0-45 0 0,-3 6 158 0 0,5-7-166 0 0,0 1 0 0 0,0-1-1 0 0,0 0 1 0 0,-1 1 0 0 0,1-1 0 0 0,0 1-1 0 0,0-1 1 0 0,-1 0 0 0 0,1 1 0 0 0,0-1-1 0 0,-1 0 1 0 0,1 0 0 0 0,0 1 0 0 0,-1-1-1 0 0,1 0 1 0 0,0 0 0 0 0,-1 0 0 0 0,1 1-1 0 0,-1-1 1 0 0,1 0 0 0 0,0 0 0 0 0,-1 0 0 0 0,1 0-1 0 0,-1 0 1 0 0,1 0 0 0 0,0 0 0 0 0,-1 0-1 0 0,1 0 1 0 0,-1 0 0 0 0,1 0 0 0 0,-1 0-11 0 0,-2 1 144 0 0,1 1-75 0 0,-2 1-21 0 0,-2 4-48 0 0,-13 12-5 0 0,13-14 16 0 0,-19 21 58 0 0,21-22-49 0 0,1 1 1 0 0,-1-1 0 0 0,1 1 0 0 0,1-1-1 0 0,-1 1 1 0 0,1 0 0 0 0,0 0-1 0 0,-1 1-20 0 0,-6 14 153 0 0,-17 28 169 0 0,25-46-307 0 0,1-1 0 0 0,-1 1 1 0 0,1 0-1 0 0,-1 0 0 0 0,1 0 0 0 0,0 0 1 0 0,0 0-1 0 0,0 0 0 0 0,0 0 1 0 0,0-1-1 0 0,0 2-15 0 0,1-1 15 0 0,-1 0 0 0 0,0 0 0 0 0,0 0 0 0 0,0 0 1 0 0,0 0-1 0 0,0 0 0 0 0,-1 0 0 0 0,1 0 0 0 0,-1-1 0 0 0,1 1 0 0 0,-1 1-15 0 0,-5 10 75 0 0,4-10-59 0 0,1 1 1 0 0,0-1 0 0 0,0 0 0 0 0,1 1-1 0 0,-1-1 1 0 0,1 0 0 0 0,-1 1-17 0 0,1 19 122 0 0,-1-16-75 0 0,1-5-29 0 0,0 1 0 0 0,0-1-1 0 0,0 0 1 0 0,0 0 0 0 0,0 0-1 0 0,1 0 1 0 0,-1 1-1 0 0,1-1 1 0 0,-1 0 0 0 0,1 1-18 0 0,4 5 61 0 0,2 4 35 0 0,-6-6-19 0 0,-1 2 42 0 0,3 4-39 0 0,-2-11-74 0 0,-1 0 0 0 0,1 0-1 0 0,-1 0 1 0 0,1 1-1 0 0,0-1 1 0 0,0 0 0 0 0,0-1-1 0 0,-1 1 1 0 0,1 0-1 0 0,0 0 1 0 0,0 0-1 0 0,0 0 1 0 0,0-1 0 0 0,1 1-6 0 0,11 5 72 0 0,-8 0-22 0 0,-5-5-44 0 0,0-1-1 0 0,0 0 1 0 0,1 1-1 0 0,-1-1 1 0 0,0 1-1 0 0,1-1 0 0 0,-1 0 1 0 0,0 1-1 0 0,1-1 1 0 0,-1 0-1 0 0,0 1 1 0 0,1-1-1 0 0,-1 0 1 0 0,1 1-1 0 0,-1-1 1 0 0,0 0-1 0 0,1 0 0 0 0,-1 0 1 0 0,1 1-1 0 0,-1-1 1 0 0,1 0-1 0 0,-1 0 1 0 0,1 0-1 0 0,-1 0 1 0 0,1 0-1 0 0,-1 0 1 0 0,1 0-1 0 0,-1 0 1 0 0,1 0-1 0 0,-1 0 0 0 0,1 0 1 0 0,0 0-6 0 0,10 0 123 0 0,-7 1-86 0 0,-1-1 0 0 0,0 0 0 0 0,0 0 0 0 0,1 0-1 0 0,-1 0 1 0 0,0-1 0 0 0,0 1 0 0 0,0-1 0 0 0,0 0 0 0 0,1 0-37 0 0,6-4 144 0 0,-1 0 0 0 0,0-1 0 0 0,8-6-144 0 0,1-5 141 0 0,0 1-74 0 0,25-15 24 0 0,-30 21-54 0 0,0-1 0 0 0,0-1 0 0 0,-1 0 0 0 0,7-8-37 0 0,8-10 113 0 0,-23 25-77 0 0,1-1 1 0 0,-1 1 0 0 0,-1-1-1 0 0,1 0 1 0 0,-1 0 0 0 0,0-1-37 0 0,0 1 17 0 0,-1-9-15 0 0,-2 13-7 0 0,0 1 0 0 0,0-1 0 0 0,1 1 0 0 0,-1-1 1 0 0,0 1-1 0 0,0-1 0 0 0,1 1 0 0 0,-1-1 0 0 0,0 1 1 0 0,1-1 4 0 0,10-11-30 0 0,-8 6-53 0 0,-3-2 85 0 0,-1 7-7 0 0,1-14 5 0 0,0 16 0 0 0,0-1 0 0 0,1 1 0 0 0,-1-1 0 0 0,0 1 0 0 0,0 0 0 0 0,0-1 0 0 0,0 1 0 0 0,0-1 0 0 0,0 1 0 0 0,0-1 0 0 0,0 1 0 0 0,-1-1 0 0 0,1 1 0 0 0,0 0 0 0 0,0-1 0 0 0,0 1 0 0 0,0-1 0 0 0,-1 1 0 0 0,1 0 0 0 0,0-1 0 0 0,0 1 0 0 0,-1 0 0 0 0,1-1 0 0 0,0 1 0 0 0,-1 0 0 0 0,0 1 0 0 0,0-1 0 0 0,0 1 0 0 0,0 0 0 0 0,0 0 0 0 0,0 0 0 0 0,1-1 0 0 0,-1 1 0 0 0,0 0 0 0 0,1 0 0 0 0,-1 0 0 0 0,0 0 0 0 0,1 0 0 0 0,-1 0 0 0 0,1 0 0 0 0,0 0 0 0 0,-1 0 0 0 0,1 0 0 0 0,0 1 0 0 0,0-1 0 0 0,-1 0 0 0 0,1 0 0 0 0,0 0 0 0 0,0 0 0 0 0,0 0 0 0 0,0 1 0 0 0,-2 14 0 0 0,-3-8 0 0 0,4-7 0 0 0,0 0 0 0 0,0 1 0 0 0,0-1 0 0 0,1 1 0 0 0,-1-1 0 0 0,0 1 0 0 0,1-1 0 0 0,-1 1 0 0 0,1 0 0 0 0,-1-1 0 0 0,1 1 0 0 0,0 0 0 0 0,0-1 0 0 0,0 1 0 0 0,0 3 0 0 0,0-1 0 0 0,0 1 0 0 0,0 0 0 0 0,0-1 0 0 0,-1 1 0 0 0,0 0 0 0 0,0-1 0 0 0,0 1 0 0 0,-1-1 0 0 0,1 0 0 0 0,-1 1 0 0 0,0-1 0 0 0,0 0 0 0 0,1-1 0 0 0,0 0 0 0 0,0 0 0 0 0,0 0 0 0 0,1-1 0 0 0,0 1 0 0 0,-1 0 0 0 0,1 0 0 0 0,0 0 0 0 0,0 0 0 0 0,1 0 0 0 0,-1 1 0 0 0,1 8 0 0 0,-3 12 7 0 0,-4-2 37 0 0,4-15-14 0 0,0 1-1 0 0,1 0 1 0 0,0 0 0 0 0,0 0 0 0 0,0 4-30 0 0,1 31 87 0 0,0 1 79 0 0,0 103 566 0 0,0-116-608 0 0,0-2-34 0 0,2-10 4 0 0,5-1-41 0 0,-3-7-34 0 0,2 7 6 0 0,7-2 50 0 0,0 0 14 0 0,-8-3-20 0 0,6-8-15 0 0,-8 2-40 0 0,-3-6-13 0 0,0-1-1 0 0,0 0 0 0 0,0 0 1 0 0,0 0-1 0 0,0 0 1 0 0,0 1-1 0 0,0-1 1 0 0,0 0-1 0 0,0 0 1 0 0,0 0-1 0 0,0 0 0 0 0,0 1 1 0 0,0-1-1 0 0,0 0 1 0 0,0 0-1 0 0,0 0 1 0 0,0 0-1 0 0,1 0 1 0 0,-1 1-1 0 0,0-1 0 0 0,0 0 1 0 0,0 0-1 0 0,0 0 1 0 0,0 0-1 0 0,0 0 1 0 0,1 0-1 0 0,-1 0 1 0 0,0 1-1 0 0,0-1 0 0 0,0 0 1 0 0,0 0-1 0 0,1 0 1 0 0,-1 0-1 0 0,0 0 1 0 0,0 0-1 0 0,0 0 1 0 0,0 0-1 0 0,1 0 0 0 0,-1 0 1 0 0,0 0-1 0 0,10 1 38 0 0,9-1 34 0 0,-14 0-64 0 0,17 0 53 0 0,12 0 29 0 0,-31 0-271 0 0,0 0 69 0 0,0-1 60 0 0,0 0 50 0 0,0 0 52 0 0,1-1 44 0 0,6-5 286 0 0,-5 3-235 0 0,-1-1-100 0 0,-1 2-98 0 0,0 0-86 0 0,0 1-52 0 0,-1-1-81 0 0,1 0-87 0 0,-1 1-99 0 0,0 0 104 0 0,-1 0-48 0 0,1 1-49 0 0,-1-1-54 0 0,0 1-55 0 0,1-1-57 0 0,-1 1-61 0 0,1-1-63 0 0,1-1-946 0 0,1-1-61 0 0,2-2-206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5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10336 0 0,'0'0'233'0'0,"0"0"39"0"0,0 0 15 0 0,0-1-125 0 0,0-1-84 0 0,0-8 30 0 0,0 8-11 0 0,0 1 110 0 0,0 1 173 0 0,0 0 4 0 0,0 0-35 0 0,0 0-145 0 0,0 0-63 0 0,0 0-11 0 0,0 3-24 0 0,1 1-91 0 0,0 1-93 0 0,6 7-375 0 0,-5-8 338 0 0,0 0 78 0 0,1 11-347 0 0,-3 1-6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5.6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7632 0 0,'0'0'166'0'0,"0"0"29"0"0,0 0 14 0 0,0 0 49 0 0,0 0 152 0 0,0 0 66 0 0,0 0 18 0 0,0 0-208 0 0,0 0-127 0 0,0 0-43 0 0,0 0 1 0 0,0 0 27 0 0,0 0-120 0 0,0 0-77 0 0,0 0-69 0 0,0 0-96 0 0,0 0-112 0 0,0 0-101 0 0,0 0 54 0 0,0 0-38 0 0,0 0-496 0 0,0 0-394 0 0,0 0-747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6.7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7800 0 0,'0'0'174'0'0,"0"0"29"0"0,0 0 13 0 0,0 0-72 0 0,0 0-15 0 0,0 0 44 0 0,0 0 142 0 0,0 0 269 0 0,0 0 22 0 0,3-3-9 0 0,8-8-45 0 0,-10 10-353 0 0,1 0-37 0 0,0 0 65 0 0,0 1-85 0 0,1 1-76 0 0,0 0-2 0 0,-1-1 73 0 0,1-1 83 0 0,-2 0-63 0 0,1-1 38 0 0,8-8 244 0 0,-7 7-163 0 0,0 2-102 0 0,-1 1-63 0 0,1 1-58 0 0,0 0-6 0 0,-1-1 52 0 0,0-1 63 0 0,1-2 97 0 0,-2 2-234 0 0,1 0 0 0 0,-1 0-1 0 0,0 0 1 0 0,0 0 0 0 0,1 0 0 0 0,-1 0-1 0 0,1 0 1 0 0,-1 0 0 0 0,1 1 0 0 0,-1-1-1 0 0,1 0 1 0 0,-1 1 0 0 0,1-1 0 0 0,0 1-1 0 0,-1 0 1 0 0,1 0 0 0 0,0-1 0 0 0,0 1-25 0 0,-1 0 6 0 0,-1 1 1 0 0,0-1 0 0 0,1 0-1 0 0,-1 0 1 0 0,1 0 0 0 0,-1 0 0 0 0,1 0-1 0 0,-1 0 1 0 0,1 0 0 0 0,-1 0 0 0 0,1 0-1 0 0,-1 0 1 0 0,0 0 0 0 0,1 0 0 0 0,-1 0-1 0 0,1-1 1 0 0,-1 1 0 0 0,1 0-1 0 0,-1 0 1 0 0,0 0 0 0 0,1-1 0 0 0,-1 1-1 0 0,0 0 1 0 0,1 0 0 0 0,-1-1 0 0 0,0 1-1 0 0,1 0 1 0 0,-1-1 0 0 0,0 1 0 0 0,1 0-1 0 0,-1-1 1 0 0,0 1 0 0 0,0-1-1 0 0,1 1 1 0 0,-1-1-7 0 0,0 1 6 0 0,0-1 0 0 0,0 1-1 0 0,0 0 1 0 0,1-1 0 0 0,-1 1-1 0 0,0 0 1 0 0,0-1 0 0 0,0 1-1 0 0,1 0 1 0 0,-1-1 0 0 0,0 1-1 0 0,0 0 1 0 0,1-1 0 0 0,-1 1-1 0 0,0 0 1 0 0,1 0 0 0 0,-1 0 0 0 0,0-1-1 0 0,1 1 1 0 0,-1 0 0 0 0,1 0-6 0 0,2-1 11 0 0,0 0 1 0 0,1 0-1 0 0,-1 1 1 0 0,0 0-1 0 0,1-1 1 0 0,-1 1 0 0 0,1 0-12 0 0,7-1 31 0 0,3-6 94 0 0,-2 1-12 0 0,-4 5-82 0 0,-5 1 2 0 0,-3 0-53 0 0,0 0-57 0 0,0 0-111 0 0,2 2-196 0 0,0 0 286 0 0,0 0 6 0 0,-1-1-17 0 0,1 1-38 0 0,-1-1-12 0 0,0 0-39 0 0,0 0-44 0 0,0 0-51 0 0,0 0-53 0 0,-1-1-50 0 0,1 1-44 0 0,-1-1-39 0 0,0 0-140 0 0,0 0-38 0 0,1 0-169 0 0,-1 0-453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7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9504 0 0,'0'0'216'0'0,"0"0"32"0"0,0 0 9 0 0,0 0-91 0 0,0 0-27 0 0,0 0 36 0 0,0 0 137 0 0,3 0 255 0 0,0 0-473 0 0,1 1 73 0 0,4-1 213 0 0,6 0 346 0 0,-8-1-447 0 0,-1 0-54 0 0,0 0-90 0 0,3-4 58 0 0,2-1 79 0 0,3 3 46 0 0,2 4-29 0 0,-2-1-100 0 0,0 0-44 0 0,7-3 51 0 0,-7-4-36 0 0,-12 7-146 0 0,1-1 1 0 0,-1 0-1 0 0,1 0 0 0 0,-1 1 1 0 0,1-1-1 0 0,-1 0 0 0 0,1 1 1 0 0,-1 0-1 0 0,1-1 0 0 0,-1 1 1 0 0,1 0-1 0 0,-1 0 0 0 0,1 0-14 0 0,32 0 110 0 0,-13 0-97 0 0,-1 0-84 0 0,2 0-107 0 0,7 0-2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7.8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1 143 8928 0 0,'0'0'200'0'0,"0"0"33"0"0,0 0 14 0 0,2 0-41 0 0,7 0-167 0 0,11 0 49 0 0,-13 0 105 0 0,1 0 73 0 0,15 0 787 0 0,-14 0-676 0 0,-6 0-237 0 0,1 0-48 0 0,-2 0-58 0 0,0 0-68 0 0,9-2 520 0 0,-8 0-390 0 0,0 1-40 0 0,2-2 2 0 0,0 1 68 0 0,1-1 87 0 0,-2 0-57 0 0,1 1 39 0 0,9-3 66 0 0,-7 3-136 0 0,2-1 49 0 0,-3 0-16 0 0,0 0 44 0 0,2-1 8 0 0,0-1 50 0 0,12-6 349 0 0,-13 8-441 0 0,0 0-38 0 0,5 0 12 0 0,3 1-13 0 0,0-5 33 0 0,6-2 66 0 0,-10 6-155 0 0,23-10 134 0 0,-30 11-190 0 0,-1 0 0 0 0,1 1 0 0 0,-1-1 0 0 0,1 1 0 0 0,0-1 0 0 0,0 1 0 0 0,0 1 0 0 0,0-1 0 0 0,0 0-1 0 0,3 1-16 0 0,9-3 61 0 0,-5-2-42 0 0,-10 4-19 0 0,1 0 0 0 0,-1 0 0 0 0,1 0 0 0 0,-1 0 0 0 0,1 1 0 0 0,-1-1 0 0 0,1 1 0 0 0,-1-1 0 0 0,1 1 0 0 0,0 0 0 0 0,-1-1 0 0 0,1 1 0 0 0,1 0 0 0 0,6 1 2 0 0,0-2 17 0 0,20-12 24 0 0,-23 11-71 0 0,11 0 76 0 0,-11 2-67 0 0,-1 1-47 0 0,3-1-120 0 0,-4 0 40 0 0,0 0-43 0 0,-2 0 106 0 0,0 0-4 0 0,-1 0-19 0 0,1 0-42 0 0,-1 0-16 0 0,1 0-43 0 0,0 0-49 0 0,-1 0-54 0 0,1 0-60 0 0,-1 0-55 0 0,1 0-49 0 0,-1 0-43 0 0,1 0-151 0 0,0 0-43 0 0,1 0-182 0 0,0 0-493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8.6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0 7584 0 0,'0'0'222'0'0,"-2"0"-15"0"0,-12 3-94 0 0,8 1 2 0 0,-1 3 129 0 0,4-5 71 0 0,1 0-107 0 0,-1-2-66 0 0,0 0-63 0 0,0 0-23 0 0,1 1 59 0 0,-3 9 350 0 0,-5-4 6 0 0,5 1-139 0 0,-1 7 51 0 0,1 0-20 0 0,0-7-63 0 0,1-5-180 0 0,-3 4 38 0 0,2 17 48 0 0,-4-3 2 0 0,3-8-36 0 0,-3 5 124 0 0,1 3 111 0 0,5-10-262 0 0,0 1-9 0 0,0-3-13 0 0,0 0 15 0 0,0-1 44 0 0,-6 11 111 0 0,8-15-249 0 0,0 0 0 0 0,1 0 0 0 0,-1 0 1 0 0,0 0-1 0 0,1 1 0 0 0,0-1 1 0 0,-1 2-45 0 0,0 12 239 0 0,-5 1-46 0 0,0-3-56 0 0,4 2 9 0 0,1 27 296 0 0,2-29-311 0 0,-1 3 41 0 0,0-6-91 0 0,0 24-20 0 0,0-33-55 0 0,0 1 1 0 0,0-1-1 0 0,1 0 0 0 0,0 0 0 0 0,0 1 0 0 0,0-1 1 0 0,0 0-1 0 0,0 0 0 0 0,1 2-6 0 0,3 6 14 0 0,-4-8-5 0 0,-1-1 1 0 0,1 1 1 0 0,0-1-1 0 0,0 0 0 0 0,0 1 1 0 0,0-1-1 0 0,0 0 0 0 0,0 1 1 0 0,1-1-1 0 0,-1 0 0 0 0,1 0 1 0 0,-1 0-1 0 0,1 0 0 0 0,0 0-10 0 0,0 0 8 0 0,0 0-1 0 0,-1 0 0 0 0,1 0 1 0 0,-1 0-1 0 0,0 0 0 0 0,0 0 0 0 0,1 1 1 0 0,-1-1-1 0 0,-1 0 0 0 0,1 1 0 0 0,0-1 1 0 0,-1 1-1 0 0,1-1-7 0 0,-1 1 3 0 0,1-1 1 0 0,0 1-1 0 0,-1-1 0 0 0,1 1 1 0 0,0-1-1 0 0,0 0 1 0 0,1 0-1 0 0,-1 1 1 0 0,0-1-1 0 0,1 0 0 0 0,-1 0 1 0 0,1 0-1 0 0,0 0-3 0 0,92 93 211 0 0,-93-94-208 0 0,1 0 0 0 0,-1 0 1 0 0,0 1-1 0 0,0-1 0 0 0,1 0 1 0 0,-1 0-1 0 0,0 0 0 0 0,1 0 1 0 0,-1 0-1 0 0,1-1 0 0 0,0 1 1 0 0,-1 0-1 0 0,1-1 0 0 0,-1 1 1 0 0,1-1-1 0 0,0 1 1 0 0,-1-1-1 0 0,1 0 0 0 0,0 0 1 0 0,0 0-5 0 0,10 2-29 0 0,-10-1 37 0 0,0 0-1 0 0,0 0 0 0 0,0 0 0 0 0,-1 1 1 0 0,1-1-1 0 0,0 0 0 0 0,0 1 0 0 0,-1-1 1 0 0,1 1-7 0 0,5 4-14 0 0,1 0-63 0 0,1-3-91 0 0,-4-1 41 0 0,2-2-33 0 0,19 0-394 0 0,-8 0-12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09.4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79 8288 0 0,'-3'0'190'0'0,"3"0"-180"0"0,-1 0-1 0 0,1 0 0 0 0,0 0 0 0 0,-1 0 0 0 0,1 0 1 0 0,-1 0-1 0 0,1 0 0 0 0,-1 0 0 0 0,1 0 0 0 0,0-1 1 0 0,-1 1-1 0 0,1 0 0 0 0,-1 0 0 0 0,1 0 0 0 0,0 0 1 0 0,-1-1-1 0 0,1 1 0 0 0,0 0 0 0 0,-1 0 0 0 0,1-1 1 0 0,0 1-1 0 0,-1 0 0 0 0,1 0 0 0 0,0-1 0 0 0,0 1 1 0 0,-1-1-1 0 0,1 1 0 0 0,0 0 0 0 0,0-1 0 0 0,0 1 1 0 0,-1-1-10 0 0,-4-5 157 0 0,-5 0 35 0 0,5-4-153 0 0,-6 5-39 0 0,6-6 0 0 0,1 8 23 0 0,-3-1 48 0 0,0 1 51 0 0,0-1 52 0 0,3 2 22 0 0,0 1-18 0 0,-1 0 76 0 0,1 0 20 0 0,-6 2 427 0 0,5-1-412 0 0,1 0-39 0 0,-2 0-8 0 0,1-1-151 0 0,3 0-92 0 0,0 0-35 0 0,-11-10 293 0 0,13 11-253 0 0,-1 0 0 0 0,1 0 0 0 0,0 0 0 0 0,0 0 1 0 0,0 0-1 0 0,0 0 0 0 0,0 0 0 0 0,0 0 0 0 0,0-1 0 0 0,0 1 0 0 0,0 0 0 0 0,0 0 0 0 0,0 0 1 0 0,0 0-1 0 0,-1 0 0 0 0,1 0 0 0 0,0 0 0 0 0,0 0 0 0 0,0 0 0 0 0,0 0 0 0 0,0 0 1 0 0,0 0-1 0 0,0 0 0 0 0,-1 0 0 0 0,1 0 0 0 0,0-1 0 0 0,0 1 0 0 0,0 0 0 0 0,0 0 0 0 0,0 0 1 0 0,0 0-1 0 0,-1 1 0 0 0,1-1 0 0 0,0 0 0 0 0,0 0 0 0 0,0 0 0 0 0,0 0 0 0 0,0 0 1 0 0,0 0-1 0 0,0 0 0 0 0,-1 0 0 0 0,1 0 0 0 0,0 0 0 0 0,0 0 0 0 0,0 0 0 0 0,0 0 0 0 0,0 0 1 0 0,0 0-1 0 0,0 1 0 0 0,0-1 0 0 0,0 0 0 0 0,0 0 0 0 0,0 0 0 0 0,-1 0 0 0 0,1 0 1 0 0,0 0-1 0 0,0 0-4 0 0,-14 11 240 0 0,2-8-50 0 0,7-1 4 0 0,-16 12 95 0 0,-4 2 19 0 0,13-1-145 0 0,7-5-39 0 0,4-7-98 0 0,0-1 0 0 0,0 0 0 0 0,0 0 1 0 0,0 1-1 0 0,-1-1 0 0 0,1 0 0 0 0,-1 0 0 0 0,0 0 1 0 0,0-1-27 0 0,-5 7 72 0 0,3-5-39 0 0,1 0 1 0 0,0 0-1 0 0,0 1 0 0 0,0-1 0 0 0,0 1 1 0 0,1 0-34 0 0,-7 13 144 0 0,2-2-39 0 0,2 16 62 0 0,0-23-133 0 0,4-6-26 0 0,0-1 0 0 0,0 0 0 0 0,0 1-1 0 0,0-1 1 0 0,1 1 0 0 0,-1-1 0 0 0,0 1 0 0 0,1 0-1 0 0,-1-1 1 0 0,1 1 0 0 0,0-1 0 0 0,0 1 0 0 0,-1 0 0 0 0,1 0-8 0 0,0 28 156 0 0,0 3 120 0 0,3-31-204 0 0,8 9 6 0 0,-8-8 28 0 0,1-2-53 0 0,4-2-3 0 0,-8 1-33 0 0,11 0 129 0 0,-1 0-69 0 0,-2 0-50 0 0,15 0-35 0 0,-13 0 34 0 0,-6 0-1 0 0,-2 0-21 0 0,-1-1 1 0 0,1 1-1 0 0,0 0 0 0 0,-1 0 1 0 0,1-1-1 0 0,0 1 0 0 0,-1-1 1 0 0,1 1-1 0 0,-1-1 1 0 0,1 0-1 0 0,-1 0 0 0 0,1 0 1 0 0,-1 0-1 0 0,1 0-4 0 0,6-4 44 0 0,2 1 17 0 0,-8 3-48 0 0,1 0 0 0 0,-1 0 0 0 0,0-1 0 0 0,0 1 0 0 0,0 0 0 0 0,0-1 0 0 0,0 1 0 0 0,0-1-1 0 0,0 0-12 0 0,2-1 17 0 0,-1 0-1 0 0,1 1 0 0 0,-1-1 0 0 0,1 1 0 0 0,0 0 0 0 0,1-1-16 0 0,15-11 58 0 0,-16 11-46 0 0,0 0-1 0 0,0 0 1 0 0,0 1-1 0 0,0-1 0 0 0,2 0-11 0 0,18-12 46 0 0,-13 0-44 0 0,-6 5 32 0 0,-4 7-31 0 0,0 1 0 0 0,0 0 0 0 0,0 0 0 0 0,0 0 0 0 0,1-1 0 0 0,-1 1 0 0 0,1 0 0 0 0,-1 1-1 0 0,1-1-2 0 0,0 0 0 0 0,0 0 0 0 0,-1 0 0 0 0,0 1 0 0 0,1-1 0 0 0,-1 0 0 0 0,0 0 0 0 0,0 0 0 0 0,0-1 0 0 0,0 1 0 0 0,0 0 0 0 0,0 0 0 0 0,-1 0 0 0 0,1-1 0 0 0,-1 1 0 0 0,1 0 0 0 0,-1-1 0 0 0,0 1 0 0 0,0 0 0 0 0,0-1 0 0 0,-1 1 0 0 0,1-1 0 0 0,0 3 1 0 0,0-1-1 0 0,0 0 0 0 0,0 1 0 0 0,0-1 0 0 0,0 0 0 0 0,0 0 0 0 0,0 1 0 0 0,1-1 1 0 0,-1 0-1 0 0,0 1 0 0 0,0-1 0 0 0,0 1 0 0 0,1-1 0 0 0,-1 0 0 0 0,0 1 0 0 0,1-1 1 0 0,-1 1-1 0 0,1-1 0 0 0,-1 1 0 0 0,1-1 0 0 0,-1 1 0 0 0,1-1 0 0 0,-1 1 0 0 0,1-1 1 0 0,-1 1-1 0 0,1-1 0 0 0,0 1 2 0 0,-1 0-1 0 0,1-1 1 0 0,-1 1 0 0 0,1-1 0 0 0,-1 1 0 0 0,1 0 0 0 0,-1-1 0 0 0,1 0 0 0 0,-1 1 0 0 0,0-1 0 0 0,1 1 0 0 0,-1-1 0 0 0,0 1 0 0 0,1-1 0 0 0,-1 0-1 0 0,0 1 1 0 0,0-1 0 0 0,1 0 0 0 0,-1 1 0 0 0,0-1 0 0 0,0 0 0 0 0,0 1 0 0 0,0-1 0 0 0,0 0 0 0 0,0 1 0 0 0,0-1-2 0 0,0 0 1 0 0,0 0-1 0 0,0 0 1 0 0,0 0 0 0 0,0 0 0 0 0,0 1-1 0 0,0-1 1 0 0,0 0 0 0 0,0 0 0 0 0,0 0-1 0 0,1 0 1 0 0,-1 1 0 0 0,0-1 0 0 0,1 0-1 0 0,0 0 0 0 0,-1 0 0 0 0,0 1 0 0 0,0 0 0 0 0,1 0 0 0 0,-1 0 0 0 0,0-1 0 0 0,1 1 0 0 0,-1 0 0 0 0,0 0 0 0 0,1 0 0 0 0,-1 0 0 0 0,0 0 0 0 0,1 0 0 0 0,-1 0 0 0 0,0 0 0 0 0,1 0 0 0 0,-1 0 0 0 0,0 0 0 0 0,1 0 0 0 0,-1 0 0 0 0,0 0 0 0 0,1 0 0 0 0,-1 0 0 0 0,0 0 0 0 0,1 0 0 0 0,-1 0 0 0 0,0 0 0 0 0,1 1 0 0 0,-1-1 0 0 0,0 0 0 0 0,1 0 0 0 0,-1 1 0 0 0,0-1 0 0 0,1 0 0 0 0,-1 1 0 0 0,0-1 0 0 0,0 1 0 0 0,0-1 0 0 0,1 1 0 0 0,-1-1 0 0 0,0 1 0 0 0,0-1 0 0 0,0 1 0 0 0,0-1 0 0 0,0 1 0 0 0,0-1 0 0 0,0 1 0 0 0,0-1 0 0 0,0 1 0 0 0,0-1 0 0 0,0 1 0 0 0,0-1 0 0 0,-1 1 0 0 0,1-1 0 0 0,0 1 0 0 0,0-1 0 0 0,0 1 0 0 0,-1-1 0 0 0,1 1 0 0 0,-5 7 0 0 0,4-7 0 0 0,0 0 0 0 0,0 1 0 0 0,0-1 0 0 0,1 1 0 0 0,-1-1 0 0 0,0 1 0 0 0,1 0 0 0 0,-1-1 0 0 0,1 1 0 0 0,0-1 0 0 0,-1 1 0 0 0,1 0 0 0 0,0-1 0 0 0,0 1 0 0 0,0 5 0 0 0,0-5 0 0 0,1 1 0 0 0,-1-1 0 0 0,0 0 0 0 0,-1 0 0 0 0,1 0 0 0 0,0 0 0 0 0,-1 1 0 0 0,1-1 0 0 0,-1 0 0 0 0,0 1 0 0 0,-4 5 0 0 0,4-7 0 0 0,0 1 0 0 0,1-1 0 0 0,-1 0 0 0 0,0 1 0 0 0,0-1 0 0 0,1 1 0 0 0,-1 0 0 0 0,1-1 0 0 0,-1 1 0 0 0,1-1 0 0 0,0 1 0 0 0,-1 0 0 0 0,1-1 0 0 0,0 1 0 0 0,0 5 0 0 0,1-4 0 0 0,-1-1 0 0 0,0 0 0 0 0,0 0 0 0 0,0 0 0 0 0,-1 0 0 0 0,1 1 0 0 0,0-1 0 0 0,-1 0 0 0 0,1 0 0 0 0,-2 1 0 0 0,0 0 0 0 0,1 1 0 0 0,-1 0 0 0 0,0-1 0 0 0,1 1 0 0 0,0 0 0 0 0,0 0 0 0 0,0 0 0 0 0,0 0 0 0 0,1 0 0 0 0,-1 3 0 0 0,1-6 0 0 0,0 1 0 0 0,0 0 0 0 0,0-1 0 0 0,0 1 0 0 0,0 0 0 0 0,-1-1 0 0 0,1 1 0 0 0,-1 0 0 0 0,1-1 0 0 0,-1 1 0 0 0,0-1 0 0 0,0 1 0 0 0,0-1 0 0 0,0 1 0 0 0,-5 10 0 0 0,2 17 2 0 0,5 24 112 0 0,0-29-31 0 0,-1 21 165 0 0,0 26 245 0 0,0-41-311 0 0,0 0-50 0 0,0-1-82 0 0,1-11 7 0 0,6 1-14 0 0,-2-9-25 0 0,0 11 3 0 0,5 8 32 0 0,-7-16-27 0 0,-3-12-22 0 0,0 0 0 0 0,0 0 1 0 0,0 0-1 0 0,1 0 0 0 0,-1 0 1 0 0,0 0-1 0 0,0 0 0 0 0,1 0 0 0 0,-1 0 1 0 0,1 0-1 0 0,-1-1 0 0 0,1 1 1 0 0,0 0-5 0 0,10 7 80 0 0,20 18 126 0 0,-17-20-104 0 0,-10 0-43 0 0,-4-5-55 0 0,0-1-1 0 0,1 1 1 0 0,-1-1-1 0 0,0 0 1 0 0,1 1-1 0 0,-1-1 1 0 0,0 1-1 0 0,1-1 1 0 0,-1 0-1 0 0,0 1 1 0 0,1-1-1 0 0,-1 0 0 0 0,0 1 1 0 0,1-1-1 0 0,-1 0 1 0 0,1 0-1 0 0,-1 0 1 0 0,1 1-1 0 0,-1-1 1 0 0,1 0-1 0 0,-1 0 1 0 0,1 0-1 0 0,-1 0 1 0 0,1 0-1 0 0,-1 0 1 0 0,1 0-1 0 0,-1 0 1 0 0,1 0-1 0 0,-1 0 0 0 0,1 0 1 0 0,-1 0-1 0 0,1 0-3 0 0,28 0 134 0 0,-13 0-92 0 0,-11-3 22 0 0,9-7-26 0 0,1 7 20 0 0,-14 3-54 0 0,0 0-1 0 0,0 0 1 0 0,0-1-1 0 0,0 1 0 0 0,0 0 1 0 0,0-1-1 0 0,0 1 0 0 0,0-1 1 0 0,0 1-1 0 0,0-1 1 0 0,0 1-1 0 0,0-1 0 0 0,-1 0 1 0 0,1 1-1 0 0,0-1 0 0 0,0 0 1 0 0,0 0-1 0 0,-1 1 0 0 0,1-1 1 0 0,-1 0-1 0 0,1 0 1 0 0,-1 0-1 0 0,1 0 0 0 0,-1 0 1 0 0,1 0-1 0 0,-1 0-3 0 0,8-11 22 0 0,-3 8 36 0 0,2 4-49 0 0,-1-1-10 0 0,-5 0 1 0 0,1 1 0 0 0,-1-1 0 0 0,0 0 0 0 0,0 0 0 0 0,0 0 0 0 0,0 0 0 0 0,0 0 0 0 0,0 0 0 0 0,0 0 0 0 0,-1 0 0 0 0,1 0 0 0 0,0-1 0 0 0,5-11 11 0 0,7 7 32 0 0,0-4-22 0 0,-10 5 22 0 0,-3-6-22 0 0,0 11-20 0 0,-1 0 0 0 0,1 0-1 0 0,0 0 1 0 0,0 0 0 0 0,0 0 0 0 0,0 0-1 0 0,0-1 1 0 0,0 1 0 0 0,0 0 0 0 0,0 0-1 0 0,0 0 1 0 0,0 0 0 0 0,0 0 0 0 0,0 0-1 0 0,0 0 1 0 0,0 0 0 0 0,0 0 0 0 0,0 0-1 0 0,0-1 1 0 0,0 1 0 0 0,1 0 0 0 0,-1 0-1 0 0,0 0 1 0 0,0 0 0 0 0,0 0 0 0 0,0 0-1 0 0,0 0 1 0 0,0 0 0 0 0,0 0 0 0 0,0 0-1 0 0,0 0 1 0 0,0 0 0 0 0,0 0 0 0 0,0-1-1 0 0,0 1 1 0 0,0 0 0 0 0,0 0-1 0 0,1 0 1 0 0,-1 0 0 0 0,0 0 0 0 0,0 0-1 0 0,0 0 1 0 0,0 0 0 0 0,0 0 0 0 0,0 0-1 0 0,0 0 1 0 0,0 0 0 0 0,0 0 0 0 0,0 0-1 0 0,1 0 1 0 0,-1 0 0 0 0,0 0 0 0 0,0 0-1 0 0,0 0 1 0 0,0 0 0 0 0,0 0 0 0 0,0 0-1 0 0,11 0-4 0 0,-11 0 3 0 0,0 1-1 0 0,0-1 1 0 0,0 0 0 0 0,0 0 0 0 0,0 0-1 0 0,0 0 1 0 0,0 0 0 0 0,0 0 0 0 0,0 0 0 0 0,1 0-1 0 0,-1 0 1 0 0,0 0 0 0 0,0 0 0 0 0,0 0-1 0 0,0 0 1 0 0,0 0 0 0 0,0 0 0 0 0,0 0 0 0 0,0 0-1 0 0,0 0 1 0 0,0-1 0 0 0,1 1 0 0 0,-1 0 0 0 0,0 0-1 0 0,0 0 1 0 0,0 0 0 0 0,0 0 0 0 0,0 0-1 0 0,0 0 1 0 0,0 0 0 0 0,0 0 0 0 0,0 0 0 0 0,0 0-1 0 0,0 0 1 0 0,0 0 0 0 0,0 0 0 0 0,0 0-1 0 0,0-1 1 0 0,0 1 0 0 0,0 0 0 0 0,0 0 0 0 0,1 0-1 0 0,-1 0 1 0 0,0 0 0 0 0,0 0 0 0 0,0 0 0 0 0,0 0-1 0 0,0 0 1 0 0,0 0 0 0 0,0-1 0 0 0,0 1-1 0 0,-1 0 1 0 0,1 0 0 0 0,0 0 0 0 0,0 0 0 0 0,0 0-1 0 0,0 0 2 0 0,0-2 18 0 0,1 0-50 0 0,-1 0-42 0 0,1 0-36 0 0,0-2-180 0 0,3-3-505 0 0,-2 5 598 0 0,-1 0 56 0 0,1 0 74 0 0,-1 1 84 0 0,-1 1 40 0 0,3-3-665 0 0,-3 3 462 0 0,0 0 19 0 0,0 0-14 0 0,0-1-42 0 0,0 1-10 0 0,0 0-42 0 0,0-1-50 0 0,0 0-54 0 0,0 0-60 0 0,0 0-55 0 0,0 0-49 0 0,0 0-43 0 0,0-1-156 0 0,0 1-43 0 0,0-2-190 0 0,0 0-513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10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0 221 7968 0 0,'0'0'233'0'0,"0"0"-58"0"0,0 0-6 0 0,0 0 63 0 0,0 0 197 0 0,0 0 369 0 0,0 0 30 0 0,0 0-39 0 0,0 0-526 0 0,0 0 83 0 0,3 0 182 0 0,5 0-111 0 0,1 0-38 0 0,9 0 279 0 0,0 0-119 0 0,1 0-99 0 0,-2 0-112 0 0,0 0-49 0 0,64 0 795 0 0,-80 0-1051 0 0,1 0 0 0 0,0 0 1 0 0,0-1-1 0 0,0 1 1 0 0,-1-1-1 0 0,1 1 0 0 0,0-1 1 0 0,-1 1-1 0 0,1-1 1 0 0,0 0-1 0 0,-1 0 0 0 0,1 0 1 0 0,-1 0-24 0 0,12-5 178 0 0,-2 4-21 0 0,36 2 291 0 0,-40 0-448 0 0,-6 1 0 0 0,1-1 0 0 0,0 0 0 0 0,-1 0 0 0 0,1 0 0 0 0,0 0 0 0 0,-1 0 0 0 0,1-1 0 0 0,0 1 0 0 0,-1 0 0 0 0,1-1 0 0 0,-1 1 0 0 0,2-1 0 0 0,2-6-6 0 0,-2 2-39 0 0,8 3-37 0 0,-9 2 85 0 0,1 0-37 0 0,2-1-126 0 0,-1 0-77 0 0,3-3-388 0 0,-5 2 475 0 0,0 1 47 0 0,0-1 62 0 0,0 0 114 0 0,0 0-308 0 0,-2 2 38 0 0,0 0-55 0 0,0 0-198 0 0,0 0-370 0 0,0 0-18 0 0</inkml:trace>
  <inkml:trace contextRef="#ctx0" brushRef="#br0" timeOffset="342.82">158 0 7968 0 0,'0'0'233'0'0,"0"0"71"0"0,0 0 151 0 0,0 0 66 0 0,0 3 14 0 0,0 10 148 0 0,0 0-98 0 0,0 1-85 0 0,0 0-72 0 0,0 3 11 0 0,0 0-62 0 0,0 37 621 0 0,1-48-930 0 0,-1 0 0 0 0,2 0 0 0 0,-1 0 1 0 0,1 0-1 0 0,1 3-68 0 0,-2-4 44 0 0,1 0 1 0 0,-1 0 0 0 0,0 0 0 0 0,0 1-1 0 0,0 2-44 0 0,-1 17 153 0 0,0-1 48 0 0,0 88 959 0 0,1-101-1015 0 0,6 1 21 0 0,-6-10-146 0 0,0-1-1 0 0,0 1 1 0 0,-1 0-1 0 0,1-1 1 0 0,0 1-1 0 0,-1 0 1 0 0,1-1-1 0 0,-1 1 1 0 0,1 0-1 0 0,-1 0 1 0 0,0-1-1 0 0,1 1 1 0 0,-1 0-20 0 0,0 2 43 0 0,0-3-37 0 0,0 1 1 0 0,0 2 51 0 0,0 3 49 0 0,0 4 73 0 0,-3-6-104 0 0,-8 6-52 0 0,8-5 25 0 0,4 3-39 0 0,-1-8-5 0 0,0 1 48 0 0,0-2-45 0 0,0 0-96 0 0,0 0-121 0 0,0 0-12 0 0,0 0-35 0 0,0 0-703 0 0,0 0-53 0 0,0 0-10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3.9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5696 0 0,'0'0'132'0'0,"0"0"17"0"0,0 0 10 0 0,0 0 37 0 0,0 0 150 0 0,0 0 66 0 0,0 0 18 0 0,0 0-20 0 0,0 0-88 0 0,0 0-40 0 0,0 0-8 0 0,0 0-12 0 0,0 0-39 0 0,0 0-20 0 0,0 3-3 0 0,0-3-190 0 0,0 1 1 0 0,0-1 0 0 0,0 1-1 0 0,0 0 1 0 0,0-1 0 0 0,0 1-1 0 0,1-1 1 0 0,-1 1 0 0 0,0 0-1 0 0,0-1 1 0 0,0 1 0 0 0,1-1-1 0 0,-1 1 1 0 0,0-1 0 0 0,1 1-1 0 0,-1-1 1 0 0,0 1-11 0 0,1-1 6 0 0,-1 0 1 0 0,1 1-1 0 0,-1-1 1 0 0,1 0-1 0 0,-1 1 1 0 0,1-1-1 0 0,-1 0 0 0 0,1 0 1 0 0,0 0-1 0 0,-1 1 1 0 0,1-1-1 0 0,-1 0 1 0 0,1 0-1 0 0,-1 0 0 0 0,1 0 1 0 0,0 0-1 0 0,-1 0-6 0 0,3 0 70 0 0,-3 0-6 0 0,0 0-63 0 0,0 0-64 0 0,0 0-62 0 0,0 0-88 0 0,0 0-106 0 0,0 0-92 0 0,0 0 52 0 0,0 0-35 0 0,0 0-469 0 0,0 0-369 0 0,0 0-702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11.8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9792 0 0,'0'0'222'0'0,"0"0"30"0"0,0 0 18 0 0,0 1-117 0 0,2 1-80 0 0,3 2-34 0 0,3 12-20 0 0,-8-10 33 0 0,1-4 51 0 0,1 1 116 0 0,3 4-13 0 0,11 20 533 0 0,-11-16-483 0 0,-5-11-253 0 0,5 10 218 0 0,-2 0-51 0 0,0 1-16 0 0,1 6 19 0 0,-1 0 7 0 0,0-6-20 0 0,8 10 160 0 0,-6 6-100 0 0,6-6-42 0 0,-6 7-8 0 0,5 4 10 0 0,-4-3 50 0 0,-1-14-59 0 0,-3-12-134 0 0,-1 1 1 0 0,0-1 0 0 0,0 0-1 0 0,0 1 1 0 0,0-1 0 0 0,-1 1-1 0 0,1-1 1 0 0,-1 1 0 0 0,0 0-38 0 0,0 2 61 0 0,1 0 1 0 0,0 0 0 0 0,0-1 0 0 0,0 1 0 0 0,1 0 0 0 0,0 0-62 0 0,4 15 193 0 0,-4-7-93 0 0,-2 7 129 0 0,0-5-67 0 0,0 4-17 0 0,0 65 57 0 0,0-83-327 0 0,0-1-146 0 0,0-1-242 0 0,0 0-20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12.2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10912 0 0,'0'0'248'0'0,"0"0"34"0"0,0 0 20 0 0,2 0-38 0 0,8 0-178 0 0,9 0-68 0 0,-9 0-7 0 0,-4 2 32 0 0,2 2 89 0 0,1 1 37 0 0,9 4 257 0 0,10 5 297 0 0,6 15-27 0 0,-28-25-624 0 0,9 8 187 0 0,-9-5-120 0 0,1 4 56 0 0,7 8-3 0 0,-8-12-94 0 0,0 1 0 0 0,-1 0 0 0 0,0 0 0 0 0,0 1 0 0 0,0-1 1 0 0,-1 1-1 0 0,2 7-98 0 0,0 15 257 0 0,-4-21-168 0 0,1 1 1 0 0,-1 0-1 0 0,3 2-89 0 0,9 30 261 0 0,-3 18 31 0 0,-7-36-175 0 0,-1 2 5 0 0,-3 41 216 0 0,-1-39-210 0 0,2 0 52 0 0,0-1 49 0 0,-1-21-129 0 0,0 0 0 0 0,-1 1 0 0 0,0-1-1 0 0,-1 4-99 0 0,-9 20 320 0 0,6-2-16 0 0,-5-8-65 0 0,4 6-23 0 0,-4-6-7 0 0,7-8-108 0 0,-2 2 43 0 0,-6 1 43 0 0,4-6-71 0 0,-1 4 105 0 0,-1 1-7 0 0,2-6-109 0 0,5-7-74 0 0,-1 1-1 0 0,1-1 1 0 0,0 1-1 0 0,1 0 1 0 0,-1 0-1 0 0,-1 3-30 0 0,-6 10 147 0 0,-1-4 22 0 0,6-8-164 0 0,0 1 49 0 0,-2 1 61 0 0,-11 11 221 0 0,10-12-243 0 0,-1-1-39 0 0,-1-2-54 0 0,1-1-70 0 0,5-1 39 0 0,-2 0-35 0 0,-16 0-246 0 0,13 0 203 0 0,2 0 61 0 0,4 0-24 0 0,2 0-6 0 0,0 0-40 0 0,0 0-112 0 0,-3-2-208 0 0,0-2 246 0 0,0 2-42 0 0,1-1-79 0 0,1 2 103 0 0,0 0-40 0 0,1 1 179 0 0,-1 0-245 0 0,0-1-45 0 0,1 1-41 0 0,0-1-38 0 0,-1 1-282 0 0,1 0-62 0 0,0 0-48 0 0,0 0-36 0 0,0 0-1551 0 0,0 0-1366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20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81 9272 0 0,'0'0'208'0'0,"0"0"33"0"0,-3 2 14 0 0,-8 11-42 0 0,9-4-159 0 0,0 14-79 0 0,3-15 52 0 0,-1-1 49 0 0,1 2 112 0 0,-1-5-45 0 0,0-1 39 0 0,0 12 522 0 0,0-1-114 0 0,0 0-96 0 0,0 0-76 0 0,0-1-95 0 0,0-1-35 0 0,0 30 562 0 0,0-24-449 0 0,-2-6-153 0 0,-4 0 31 0 0,0 1-10 0 0,4-2-39 0 0,2-1 49 0 0,0 1-110 0 0,0-2-80 0 0,0 13 51 0 0,0-13-52 0 0,0 0 52 0 0,0-1 73 0 0,0 1 95 0 0,0-4-39 0 0,0 0 59 0 0,0 0 65 0 0,0 1 70 0 0,0-13-374 0 0,0-17 211 0 0,1 16-246 0 0,1 2-59 0 0,3-2 14 0 0,-4 7-3 0 0,0-1-1 0 0,-1 1 0 0 0,1-1 1 0 0,0 1-1 0 0,0-1 1 0 0,-1 1-1 0 0,1-1 1 0 0,-1 0-1 0 0,1 1 0 0 0,-1-1 1 0 0,1 0-1 0 0,-1 1 1 0 0,0-1-1 0 0,0 0 0 0 0,0 0-5 0 0,-1-8 13 0 0,1 6-7 0 0,0 1 1 0 0,-1-1-1 0 0,1 0 0 0 0,1 1 1 0 0,-1-1-1 0 0,1 1 0 0 0,-1-1 0 0 0,1 0 1 0 0,0-1-7 0 0,13-43 13 0 0,4-14-42 0 0,-7 33-102 0 0,-9 17 79 0 0,-1 8 29 0 0,0 0 0 0 0,0 1 0 0 0,0-1 0 0 0,0 0-1 0 0,1 1 1 0 0,0-1 0 0 0,0 0 0 0 0,0 1 0 0 0,1-2 23 0 0,14-23-25 0 0,0-4 39 0 0,-16 29-7 0 0,1 1-1 0 0,-1 0 0 0 0,1 0 0 0 0,-1 0 0 0 0,1 0 0 0 0,0 0 0 0 0,0 0 0 0 0,0 0 0 0 0,1-1-6 0 0,4-1 1 0 0,-1 0-1 0 0,1 1 1 0 0,0-1 0 0 0,4 0-1 0 0,9-5-10 0 0,-4-5-38 0 0,-14 13 48 0 0,0-1-1 0 0,0 0 1 0 0,0 1 0 0 0,0-1-1 0 0,0 1 1 0 0,0 0-1 0 0,1 0 1 0 0,-1 0-1 0 0,0 0 1 0 0,1 0-1 0 0,-1 0 1 0 0,1 1-1 0 0,-1-1 1 0 0,1 1-1 0 0,-1-1 1 0 0,1 1-1 0 0,-1 0 1 0 0,1 0-1 0 0,-1 0 1 0 0,1 1-1 0 0,-1-1 1 0 0,1 0-1 0 0,-1 1 1 0 0,1 0-1 0 0,1 0 1 0 0,12 12 0 0 0,-15-11 0 0 0,0-1 0 0 0,0 0 0 0 0,1 1 0 0 0,-1-1 0 0 0,0 0 0 0 0,1 0 0 0 0,-1 0 0 0 0,1 0 0 0 0,-1 0 0 0 0,1-1 0 0 0,-1 1 0 0 0,1 0 0 0 0,-1-1 0 0 0,1 1 0 0 0,0-1 0 0 0,-1 1 0 0 0,1-1 0 0 0,0 0 0 0 0,0 0 0 0 0,0 0 0 0 0,-2 0 0 0 0,1 0 0 0 0,0 0 0 0 0,-1 0 0 0 0,1 0 0 0 0,0 0 0 0 0,-1 0 0 0 0,1 0 0 0 0,0 0 0 0 0,-1 0 0 0 0,1 1 0 0 0,-1-1 0 0 0,1 0 0 0 0,0 0 0 0 0,-1 1 0 0 0,1-1 0 0 0,-1 0 0 0 0,1 1 0 0 0,0-1 0 0 0,-1 1 0 0 0,1-1 0 0 0,0 9 0 0 0,-1-8 0 0 0,0 0 0 0 0,0 0 0 0 0,0 0 0 0 0,0-1 0 0 0,0 1 0 0 0,0 0 0 0 0,0 0 0 0 0,0 0 0 0 0,0-1 0 0 0,0 1 0 0 0,0 0 0 0 0,1 0 0 0 0,-1-1 0 0 0,0 1 0 0 0,1 0 0 0 0,-1-1 0 0 0,0 1 0 0 0,1 0 0 0 0,-1-1 0 0 0,1 1 0 0 0,10 6 0 0 0,-10-7 0 0 0,0 0 0 0 0,0 1 0 0 0,0-1 0 0 0,0 1 0 0 0,0-1 0 0 0,0 1 0 0 0,0 0 0 0 0,0-1 0 0 0,0 1 0 0 0,0 0 0 0 0,0 0 0 0 0,-1-1 0 0 0,1 1 0 0 0,0 0 0 0 0,-1 0 0 0 0,1 1 0 0 0,2 5 4 0 0,-3 1 48 0 0,0 0 48 0 0,3 0 51 0 0,1 0 1 0 0,2 2 63 0 0,-3 4 55 0 0,-3-4-26 0 0,1-2-80 0 0,2 0-34 0 0,1-1-90 0 0,2 6-13 0 0,-5-6 21 0 0,-1 3 43 0 0,0 21 92 0 0,0 1 54 0 0,0 6 99 0 0,0 16 220 0 0,0-52-412 0 0,0-2-4 0 0,0 1-46 0 0,-1 1-42 0 0,1-1-28 0 0,1 5-24 0 0,-1-4 32 0 0,0 0 35 0 0,0 0 46 0 0,0 1 60 0 0,0 7-84 0 0,0-7-1 0 0,0-3 0 0 0,0 0 0 0 0,0 0 0 0 0,0 0 0 0 0,0 0-4 0 0,0 0-40 0 0,0 0-101 0 0,0 0-30 0 0,0 0-1 0 0,0 0 26 0 0,0 0 104 0 0,0 0 44 0 0,0 0 8 0 0,0 0-30 0 0,0 0-87 0 0,0 0-46 0 0,0 0-165 0 0,0 0-24 0 0,0 0 193 0 0,0 0-7 0 0,0 0-21 0 0,0 0-40 0 0,0 0-15 0 0,0 0-42 0 0,0 0-46 0 0,0 0-52 0 0,0 0-57 0 0,0 0-53 0 0,0 0-49 0 0,0 0-44 0 0,0 0-319 0 0,0 0-72 0 0,0 0-59 0 0,0 0-41 0 0,0 0-370 0 0,0 0-37 0 0,0 0-2908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18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1 316 9184 0 0,'0'0'208'0'0,"0"0"33"0"0,0 0 14 0 0,0 0 30 0 0,0 0 124 0 0,0 0 58 0 0,2 3 12 0 0,3 1-290 0 0,7 8 150 0 0,-2 1-71 0 0,-5-3-56 0 0,0 3 19 0 0,1 1 0 0 0,-1-4-17 0 0,5 8 136 0 0,-5 9 24 0 0,6-6 2 0 0,-6 5-12 0 0,6-5-51 0 0,-6 8-22 0 0,0-12-144 0 0,-3-11-62 0 0,0 1 0 0 0,-1 0-1 0 0,0 0 1 0 0,0 0-1 0 0,0 2-84 0 0,0 1 134 0 0,0-1-35 0 0,6 9 80 0 0,-3-7-75 0 0,5 12 213 0 0,-1 0 32 0 0,-6-4-78 0 0,-2-14-442 0 0,0-1 84 0 0,0 0 76 0 0,0 0 67 0 0,0 1 89 0 0,0 0 72 0 0,0 1 209 0 0,0-2 80 0 0,0-1 236 0 0,0-3-389 0 0,0-2-35 0 0,0-1-49 0 0,0-1-67 0 0,0-3-83 0 0,0-1-99 0 0,-2-3 47 0 0,-4-2-29 0 0,0 1-11 0 0,4 1 19 0 0,2-23 19 0 0,0-1-38 0 0,0-72-25 0 0,0 101-1 0 0,1 0-1 0 0,0 1 0 0 0,0-1 0 0 0,1 1 0 0 0,1-4 0 0 0,-1 3-2 0 0,-1 1-1 0 0,1-1 1 0 0,-1 1-1 0 0,0-1 0 0 0,0-3 3 0 0,-1 7-6 0 0,0 1 0 0 0,0-1 0 0 0,0 0 0 0 0,0 1 0 0 0,1-1-1 0 0,-1 1 1 0 0,0-1 0 0 0,1 0 0 0 0,-1 1 0 0 0,1-1 0 0 0,0 1-1 0 0,0-1 1 0 0,-1 1 0 0 0,1 0 0 0 0,0-1 0 0 0,0 1 0 0 0,0 0-1 0 0,1-1 1 0 0,-1 1 0 0 0,1-1 6 0 0,0 1-6 0 0,-1-1 0 0 0,1 1-1 0 0,-1-1 1 0 0,1 1 0 0 0,-1-1 0 0 0,0 0-1 0 0,0 0 1 0 0,0 0 0 0 0,0 0 0 0 0,0 1-1 0 0,0-2 7 0 0,1-6-8 0 0,4-8 4 0 0,15-1 4 0 0,-11 5 0 0 0,2 9-4 0 0,3-1-46 0 0,0-5-82 0 0,1-2-66 0 0,10-2-165 0 0,-21 11 278 0 0,10-1-227 0 0,-2 4 86 0 0,4-1-45 0 0,-4-5-21 0 0,-3 1 20 0 0,1 3-101 0 0,2 2-153 0 0,6 0-377 0 0,-3 0 135 0 0</inkml:trace>
  <inkml:trace contextRef="#ctx0" brushRef="#br0" timeOffset="408.36">490 553 6448 0 0,'0'0'190'0'0,"2"0"-10"0"0,-1 0-272 0 0,0 0 39 0 0,0 0 38 0 0,1 0 33 0 0,1 0 110 0 0,0 0 100 0 0,2 0 185 0 0,10 0 1009 0 0,-12 0-1145 0 0,0 0-33 0 0,-1 0-65 0 0,0 0-44 0 0,0 0-52 0 0,0 0-60 0 0,4-1 230 0 0,-1 0-70 0 0,0-1-27 0 0,2-2 21 0 0,0 0 61 0 0,-1 2 18 0 0,1 0 57 0 0,0 2 116 0 0,5-3-116 0 0,-5-2-177 0 0,2-3 26 0 0,8-5 126 0 0,-12 10-215 0 0,-5 3-55 0 0,1 0-1 0 0,0 0 1 0 0,-1 0 0 0 0,1-1 0 0 0,0 1 0 0 0,-1-1-1 0 0,1 1 1 0 0,-1 0 0 0 0,1-1 0 0 0,-1 1 0 0 0,1-1 0 0 0,-1 1-1 0 0,1-1 1 0 0,-1 1 0 0 0,1-1 0 0 0,-1 1 0 0 0,0-1 0 0 0,1 0-1 0 0,-1 1 1 0 0,0-1 0 0 0,0 0 0 0 0,1 0-18 0 0,1-4 71 0 0,-1 3-38 0 0,1 0 1 0 0,-1 0 0 0 0,0 0-1 0 0,1 1 1 0 0,-1-1 0 0 0,1 0-1 0 0,0 0 1 0 0,-1 1 0 0 0,1-1-1 0 0,0 1 1 0 0,0 0 0 0 0,0-1-1 0 0,1 1-33 0 0,11-6 213 0 0,-7 3-101 0 0,1-2-46 0 0,-2-6-19 0 0,-2 1-29 0 0,9-4 35 0 0,-7 9-43 0 0,0 1 1 0 0,1-3 35 0 0,3-5-23 0 0,-7 0 35 0 0,-3 10 8 0 0,0 3-2 0 0,0-2-11 0 0,-3-11-42 0 0,3 11-11 0 0,-1 1 0 0 0,0 0 0 0 0,0 0 0 0 0,0 0 0 0 0,1 0 0 0 0,-1 0 0 0 0,0 0 0 0 0,0 0 0 0 0,-1 0 0 0 0,1 0 0 0 0,0 0 0 0 0,-1 0 0 0 0,-14-1 0 0 0,7 3-12 0 0,-6 6-83 0 0,8-2 94 0 0,2-3-13 0 0,4-2 12 0 0,1 1 0 0 0,-1-1-1 0 0,0 0 1 0 0,1 1 0 0 0,-1-1 0 0 0,1 0 0 0 0,-1 1-1 0 0,0-1 1 0 0,1 1 0 0 0,-1-1 0 0 0,1 0 0 0 0,-1 1 0 0 0,1 0-1 0 0,0-1 1 0 0,-1 1 0 0 0,1-1 0 0 0,-1 1 0 0 0,1-1-1 0 0,0 1 1 0 0,-1 0 0 0 0,1-1 0 0 0,0 1 2 0 0,-3 4 2 0 0,-10 11-2 0 0,9-11-8 0 0,0 0 1 0 0,1 0-1 0 0,-1 1 1 0 0,1-1-1 0 0,0 1 1 0 0,1-1 0 0 0,-1 1-1 0 0,1 0 1 0 0,-2 6 7 0 0,-8 22 17 0 0,11-31-6 0 0,0-1 0 0 0,0 1 0 0 0,0 0 0 0 0,1 0 0 0 0,0 0-1 0 0,-1 0 1 0 0,1 0 0 0 0,0 0 0 0 0,1 0 0 0 0,-1 0 0 0 0,0 1-11 0 0,1 4 26 0 0,-1-4-14 0 0,0-1 1 0 0,0 0 0 0 0,-1 0 0 0 0,1 1 0 0 0,-1-1 0 0 0,0 0 0 0 0,0 0 0 0 0,0 0 0 0 0,0 0 0 0 0,-2 2-13 0 0,-1 6 39 0 0,3-10-33 0 0,1 0 0 0 0,0 0 1 0 0,-1 0-1 0 0,1 0 0 0 0,0 1 1 0 0,0-1-1 0 0,0 0 1 0 0,0 0-1 0 0,0 0 0 0 0,0 1 1 0 0,0-1-1 0 0,0 0 1 0 0,1 0-1 0 0,-1 0 0 0 0,0 0 1 0 0,1 1-1 0 0,-1-1 1 0 0,1 0-1 0 0,-1 0 0 0 0,1 0 1 0 0,-1 0-1 0 0,1 0 0 0 0,0 0 1 0 0,0 0-7 0 0,0 0 12 0 0,0 1 0 0 0,0-1 0 0 0,-1 1 0 0 0,1-1 0 0 0,0 1 0 0 0,0 0 0 0 0,-1-1 0 0 0,1 1 0 0 0,-1 0 0 0 0,0-1 0 0 0,1 1 0 0 0,-1 0 0 0 0,0 1-12 0 0,-1 6 66 0 0,1 13 105 0 0,4-8 44 0 0,11 15 253 0 0,-9-26-431 0 0,-1-1-31 0 0,1 9-6 0 0,-5-10 0 0 0,-1 0 0 0 0,1 1 0 0 0,-1-1 0 0 0,1 0 0 0 0,-1 0 0 0 0,1-1 0 0 0,-1 1 0 0 0,1 0 0 0 0,0 0 0 0 0,0 0 0 0 0,-1 0 0 0 0,1 0 0 0 0,0-1 0 0 0,0 1 0 0 0,0 0 0 0 0,0 0 0 0 0,25 11 51 0 0,-20-9-24 0 0,25 3 119 0 0,-23-2-113 0 0,-6-3-31 0 0,-1 0 1 0 0,0 0-1 0 0,1 0 1 0 0,-1 0 0 0 0,1 0-1 0 0,0-1 1 0 0,-1 1-1 0 0,1-1 1 0 0,-1 1 0 0 0,1-1-1 0 0,0 0 1 0 0,-1 1-1 0 0,1-1 1 0 0,0 0 0 0 0,1 0-3 0 0,33 0 2 0 0,-18 0-38 0 0,2 0-76 0 0,-5 0-110 0 0,-13 0 178 0 0,-1 0 1 0 0,1 0 0 0 0,0 0-1 0 0,0 0 1 0 0,-1-1 0 0 0,1 1-1 0 0,0 0 1 0 0,-1-1 0 0 0,1 1-1 0 0,-1-1 44 0 0,15-12-454 0 0</inkml:trace>
  <inkml:trace contextRef="#ctx0" brushRef="#br0" timeOffset="752.51">1168 0 9560 0 0,'0'0'216'0'0,"0"0"32"0"0,0 0 10 0 0,1 1-107 0 0,1 1-78 0 0,-1-1-44 0 0,1 2 0 0 0,4 4-29 0 0,-5-3 41 0 0,0-1 34 0 0,0 1 49 0 0,0 0 62 0 0,-1 2 73 0 0,0 1-85 0 0,1-1-43 0 0,2 0-19 0 0,0 2 2 0 0,4 9 84 0 0,-6-10-89 0 0,0 2 41 0 0,-1 2 11 0 0,0-2-46 0 0,0 16 116 0 0,0-15-92 0 0,1-2-38 0 0,6 8 87 0 0,-3-8-68 0 0,-2 0 3 0 0,-1 0 21 0 0,0 2 50 0 0,-1 22 205 0 0,0-3 3 0 0,0 39 593 0 0,0-47-719 0 0,0 0-33 0 0,1-1-66 0 0,5 6 41 0 0,-4-18-146 0 0,0 0 0 0 0,0 0 0 0 0,-1 0 0 0 0,0 0 0 0 0,-1 3-72 0 0,0 0-185 0 0,0 0 75 0 0,0 0 68 0 0,0-1 59 0 0,0 1 62 0 0,0 0 51 0 0,0 8 173 0 0,0 24 524 0 0,0-29-622 0 0,0 0-59 0 0,0-1-82 0 0,0 0-77 0 0,0 0-92 0 0,0 1-107 0 0,0-1-80 0 0,0 1-106 0 0,0 0-119 0 0,0-7 212 0 0,0 1-33 0 0,0-1-36 0 0,0 1-34 0 0,0 0-39 0 0,0 0-37 0 0,0 0-40 0 0,0 1-42 0 0,0-1-41 0 0,0 1-44 0 0,0-9-1367 0 0,0 0-1140 0 0</inkml:trace>
  <inkml:trace contextRef="#ctx0" brushRef="#br0" timeOffset="1312.22">1042 411 8640 0 0,'0'0'197'0'0,"0"0"24"0"0,0 0 17 0 0,3 0-38 0 0,0 0-284 0 0,0 0 75 0 0,1 0 49 0 0,0 0 35 0 0,4 0 169 0 0,2 0 171 0 0,2-3 340 0 0,-4-2-395 0 0,2-1 156 0 0,4 4 66 0 0,-6 1-359 0 0,-2-1-44 0 0,2-3 30 0 0,-2-1-49 0 0,6-4 61 0 0,-2 5-45 0 0,3 2-15 0 0,-11 2-133 0 0,0 1 0 0 0,1-1 0 0 0,-1 1-1 0 0,0-1 1 0 0,0 0 0 0 0,1 0-1 0 0,-1 0 1 0 0,0 0 0 0 0,0 0 0 0 0,0 0-1 0 0,0-1 1 0 0,0 1 0 0 0,0-1 0 0 0,0 1-28 0 0,14-10 165 0 0,-1 6-39 0 0,-2 2-37 0 0,3-4 49 0 0,5-2-32 0 0,-8 5-99 0 0,11-5 46 0 0,0 0-5 0 0,-11 5-48 0 0,23-1 0 0 0,-30 3-8 0 0,24-7 13 0 0,-18 7-48 0 0,1 2-51 0 0,14 0-239 0 0,-16 0 164 0 0,1 0-86 0 0,-2 0-104 0 0,-7 0-156 0 0,-1 0 212 0 0,-1 0 90 0 0,0 0 103 0 0,0 0 33 0 0,1-1-2 0 0,1 0 24 0 0,0 1-47 0 0,-2 1 18 0 0,0 0-34 0 0,1 0-41 0 0,-1 0-46 0 0,10 10-215 0 0,-8-9 4 0 0,-3-2 176 0 0,0 0 110 0 0,0 1 40 0 0,0 1 7 0 0,-1 1 49 0 0,1-1 23 0 0,0 0 0 0 0,0 0 0 0 0,0 0 0 0 0,0 0 1 0 0,0-1-1 0 0,0 1 0 0 0,1 0 0 0 0,-1 0 0 0 0,1 0 1 0 0,-1-1-1 0 0,1 2 11 0 0,6 2-22 0 0,-5-4 56 0 0,1 1 33 0 0,-2 2 34 0 0,-1 3 37 0 0,1 10 361 0 0,0-12-325 0 0,-1 0 0 0 0,0 1 0 0 0,0-1 0 0 0,0 0 0 0 0,-1 0 0 0 0,0 1 0 0 0,0-1 0 0 0,0 1-174 0 0,-1 0 70 0 0,-1 1 60 0 0,1 1 35 0 0,-4 20 474 0 0,6-16-395 0 0,2 1-43 0 0,4 0 2 0 0,-5-12-180 0 0,0 0 1 0 0,0 1 0 0 0,0 0-1 0 0,-1-1 1 0 0,1 1 0 0 0,0-1-1 0 0,-1 1 1 0 0,1 0-1 0 0,-1-1 1 0 0,0 1 0 0 0,0 0-1 0 0,0-1 1 0 0,0 1 0 0 0,0 0-24 0 0,0 12 121 0 0,-1-4 1 0 0,1 0 0 0 0,1-1 0 0 0,-1 1 0 0 0,1 0 1 0 0,1 1-123 0 0,4 2 200 0 0,-1-4-11 0 0,-3 3 42 0 0,1 1 29 0 0,2-3-59 0 0,0-2-64 0 0,1 5 145 0 0,4-7-3 0 0,-3 5-22 0 0,-7-10-243 0 0,0 0 1 0 0,1 0 0 0 0,-1 0 0 0 0,1 0 0 0 0,-1 0 0 0 0,1 0-1 0 0,0 0 1 0 0,-1 0 0 0 0,1 0 0 0 0,0-1 0 0 0,0 1 0 0 0,-1 0-1 0 0,1 0 1 0 0,0-1 0 0 0,0 1 0 0 0,0 0-15 0 0,2 0 65 0 0,0-1-61 0 0,1 0 11 0 0,-1 0 74 0 0,0 2 72 0 0,0 0 106 0 0,1 2-241 0 0,2-1 65 0 0,-5-2-50 0 0,1 0 0 0 0,0 0 0 0 0,-1 0 0 0 0,1-1 0 0 0,0 1 0 0 0,0-1 0 0 0,0 1 0 0 0,0-1 0 0 0,-1 0 0 0 0,1 1 0 0 0,0-1 0 0 0,1 0-41 0 0,8-3 166 0 0,-4-2-42 0 0,5-6 195 0 0,-4 3-114 0 0,-4 5-171 0 0,3 0 68 0 0,0-1 50 0 0,-5-7-40 0 0,-2 9-99 0 0,0 1 0 0 0,0-1-1 0 0,1 0 1 0 0,-1 1 0 0 0,0-1 0 0 0,1 1 0 0 0,-1-1 0 0 0,1 0 0 0 0,0 1 0 0 0,-1-1 0 0 0,1 1 0 0 0,0-1-1 0 0,0 1 1 0 0,0 0-13 0 0,4-8 54 0 0,-2-6 50 0 0,-4 2-50 0 0,1 9-52 0 0,0 0 1 0 0,-1 0-1 0 0,2 0 0 0 0,-1 0 1 0 0,0 0-1 0 0,1 1 0 0 0,0-1 0 0 0,0-2-2 0 0,10-18-20 0 0,-9 14-77 0 0,-2-11-10 0 0,0 14 35 0 0,-2 3-5 0 0,-3-6-40 0 0,1-4-118 0 0,1-2-122 0 0,2-2-129 0 0,1 13 262 0 0,0-1-99 0 0,0 0-89 0 0,0 0-78 0 0,0-1-70 0 0,0 1-59 0 0,0 0-50 0 0,0 1-40 0 0,0 3 324 0 0,0 1-47 0 0,0-1-43 0 0,0 1-37 0 0,0-1-144 0 0,0 0-37 0 0,0-4-1515 0 0</inkml:trace>
  <inkml:trace contextRef="#ctx0" brushRef="#br0" timeOffset="1571.53">1878 363 6384 0 0,'3'3'184'0'0,"7"10"-6"0"0,-7-9-151 0 0,-3 2-24 0 0,0 2 30 0 0,0 6 42 0 0,0-9 94 0 0,-1 1 37 0 0,1 6 211 0 0,0-10-299 0 0,0 0-1 0 0,0 0 1 0 0,0 1 0 0 0,0-1 0 0 0,0 0 0 0 0,1 1 0 0 0,-1-1 0 0 0,1 0 0 0 0,1 2-118 0 0,2 4 328 0 0,2 2 100 0 0,-3 3 43 0 0,-3 4-72 0 0,0 10 381 0 0,0-16-471 0 0,0 0-50 0 0,0 0-88 0 0,0-5-27 0 0,0 0-36 0 0,0 10 166 0 0,0-9-108 0 0,0 1 111 0 0,0-4-87 0 0,0 1 42 0 0,-3 7 118 0 0,-7 3 51 0 0,8-13-199 0 0,1 0-55 0 0,0 0-46 0 0,1 0-38 0 0,0 0-23 0 0,0 2-6 0 0,1-3 8 0 0,-1-1 6 0 0,0 3 243 0 0,0-3-3 0 0,0 0-14 0 0,0 0-55 0 0,0 0-26 0 0,0 0-7 0 0,0 0-4 0 0,0 0-5 0 0,0 0-1 0 0,0-3 0 0 0,0 0-114 0 0,0 1-41 0 0,-1 0 0 0 0,1 1 0 0 0,0-1 0 0 0,0 0 0 0 0,0 0 0 0 0,1 0 1 0 0,-1 0-1 0 0,0 1 0 0 0,1-1 0 0 0,-1 0 0 0 0,2-1-21 0 0,1 1 41 0 0,4-4 24 0 0,-6-8 0 0 0,0-2 6 0 0,2 4 5 0 0,8-6 48 0 0,-6-9 4 0 0,11-9 107 0 0,-13 27-222 0 0,1-5-10 0 0,1 1 0 0 0,0 0-1 0 0,7-12-2 0 0,0 4 24 0 0,-10 17-10 0 0,0-1-1 0 0,1 1 0 0 0,0 0 1 0 0,-1 0-1 0 0,1 1 0 0 0,1-2-13 0 0,13-13 68 0 0,-11 11-68 0 0,-1 1 0 0 0,1 0 0 0 0,0 0-1 0 0,1 1 1 0 0,-1 0 0 0 0,4-2 0 0 0,2 1-40 0 0,5-4-19 0 0,-9 5-95 0 0,13-6-12 0 0,-10 8 6 0 0,-9 3-32 0 0,0 0 67 0 0,1 0 58 0 0,-1 0 47 0 0,3 0 79 0 0,5 0 147 0 0,-6 0-145 0 0,1 0-55 0 0,0 0-84 0 0,-3 0-21 0 0,1 0-44 0 0,0 0-53 0 0,0 0-56 0 0,0 0-89 0 0,0 0-79 0 0,0 0-88 0 0,0 0-93 0 0,0 0-102 0 0,0 0-109 0 0,0 0-115 0 0,0 0-123 0 0,4 0-863 0 0,2 0-1075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24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17 7200 0 0,'-10'0'58'0'0,"-9"0"-31"0"0,11 0 36 0 0,-2 0 78 0 0,4 0-30 0 0,-1 0 34 0 0,7 0-142 0 0,0 0 0 0 0,0 0 0 0 0,0 0 0 0 0,0 0 0 0 0,0 0 0 0 0,-1 0-1 0 0,1 0 1 0 0,0 0 0 0 0,0 0 0 0 0,0 0 0 0 0,0 0 0 0 0,0 0 0 0 0,0 0 0 0 0,0 0 0 0 0,0 0 0 0 0,0 0-1 0 0,0 0 1 0 0,-1 0 0 0 0,1 0 0 0 0,0 0 0 0 0,0 0 0 0 0,0 0 0 0 0,0 0 0 0 0,0 0 0 0 0,0 0 0 0 0,0-1-1 0 0,0 1 1 0 0,0 0 0 0 0,0 0 0 0 0,0 0 0 0 0,0 0 0 0 0,0 0 0 0 0,-1 0 0 0 0,1 0 0 0 0,0 0 0 0 0,0 0-1 0 0,0 0 1 0 0,0 0 0 0 0,0 0 0 0 0,0 0 0 0 0,0-1 0 0 0,0 1 0 0 0,0 0 0 0 0,0 0 0 0 0,0 0 0 0 0,0 0-1 0 0,0 0 1 0 0,0 0 0 0 0,0 0 0 0 0,0 0 0 0 0,0 0 0 0 0,0 0 0 0 0,0-1 0 0 0,0 1 0 0 0,0 0 0 0 0,0 0-1 0 0,0 0-2 0 0,0-1 3 0 0,0 1-1 0 0,0-1 0 0 0,0 0 0 0 0,0 1 1 0 0,0-1-1 0 0,1 0 0 0 0,-1 1 0 0 0,0-1 0 0 0,0 0 1 0 0,0 1-1 0 0,1-1 0 0 0,-1 0 0 0 0,0 1 1 0 0,1-1-1 0 0,-1 1-2 0 0,4-2-14 0 0,-1 1 20 0 0,-10 1 68 0 0,5 0 35 0 0,1 0 122 0 0,-4-1 63 0 0,1 2-38 0 0,-5 3 160 0 0,1 2-105 0 0,1 1-76 0 0,-7 5 133 0 0,3-8-186 0 0,10-3-163 0 0,0-1-1 0 0,0 0 1 0 0,0 1 0 0 0,0-1-1 0 0,-1 1 1 0 0,1 0 0 0 0,0-1 0 0 0,0 1-1 0 0,0 0 1 0 0,1-1 0 0 0,-1 1 0 0 0,0 0-1 0 0,0 0 1 0 0,0 0 0 0 0,0 0 0 0 0,1 0-1 0 0,-1 0 1 0 0,0 0-19 0 0,-4 12 283 0 0,1-10-176 0 0,-3 2 74 0 0,2 19 107 0 0,-2-8-61 0 0,-2 5 72 0 0,-1-2-126 0 0,1-6-45 0 0,2 2 37 0 0,5 2-17 0 0,2-3-35 0 0,-3 2 47 0 0,1-11-127 0 0,0 2 20 0 0,-1 0 1 0 0,1 0 0 0 0,1 0-1 0 0,0 1 1 0 0,0-1 0 0 0,0 6-54 0 0,-1 12 131 0 0,-4 5-2 0 0,-1 1-3 0 0,6-7 0 0 0,1 11 66 0 0,0 62 245 0 0,0-53-221 0 0,3-21-160 0 0,6 10-28 0 0,-8-31-25 0 0,0 2 4 0 0,0-1 0 0 0,0 0 0 0 0,-1 0 0 0 0,1 1 0 0 0,-1-1 1 0 0,0 0-1 0 0,0 1 0 0 0,0 0-7 0 0,1 15 15 0 0,5-4 8 0 0,-5-12-17 0 0,0 1-1 0 0,1-1 0 0 0,-2 0 0 0 0,1 0 0 0 0,0 0 1 0 0,0 0-1 0 0,-1 1 0 0 0,0-1 0 0 0,0 3-5 0 0,0-3 5 0 0,0 0-1 0 0,1 0 0 0 0,-1 1 1 0 0,0-1-1 0 0,1 0 0 0 0,0 0 1 0 0,0 0-1 0 0,0-1 0 0 0,0 1 1 0 0,0 0-1 0 0,0 0 0 0 0,1 0 1 0 0,0-1-1 0 0,-1 1 1 0 0,2 1-5 0 0,8 18 39 0 0,-10-17-28 0 0,1-1 0 0 0,0 0 0 0 0,0 1 0 0 0,0-1-1 0 0,1 0 1 0 0,-1 0 0 0 0,1-1 0 0 0,1 2-11 0 0,59 58 139 0 0,-59-59-110 0 0,0-1-39 0 0,6 4-104 0 0,-1-2-67 0 0,14 5-344 0 0,-19-9 430 0 0,0 0 0 0 0,0-1 0 0 0,1 1 0 0 0,-1-1 0 0 0,4 0 95 0 0,-8 0-1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24.9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32 6448 0 0,'0'0'141'0'0,"-2"0"23"0"0,-3 0-92 0 0,-20-1 155 0 0,13 4-159 0 0,9 3-61 0 0,0-1 46 0 0,-2-2 75 0 0,0-1 50 0 0,0 9 217 0 0,-6-6 12 0 0,6 5-10 0 0,-6-4-45 0 0,6 2-92 0 0,-3 8 42 0 0,6-11-205 0 0,-3 5 121 0 0,1-1-48 0 0,-6 3 24 0 0,8-9-141 0 0,0 0 0 0 0,0-1 0 0 0,0 1 0 0 0,0 0 0 0 0,1 0 0 0 0,-1 1-53 0 0,-8 13 267 0 0,2-10-129 0 0,3-5-81 0 0,4-1-43 0 0,0-1-1 0 0,1 0 0 0 0,-1 0 0 0 0,0 1 0 0 0,1-1 0 0 0,-1 0 1 0 0,1 1-1 0 0,-1-1 0 0 0,1 1 0 0 0,-1-1 0 0 0,1 0 0 0 0,-1 1 0 0 0,1 0 1 0 0,-1-1-1 0 0,1 1 0 0 0,-1-1 0 0 0,1 1 0 0 0,0-1 0 0 0,-1 1 1 0 0,1 0-1 0 0,0-1 0 0 0,0 1-13 0 0,-3 4 52 0 0,-13 22 197 0 0,6-12-121 0 0,3-3 55 0 0,2-6-95 0 0,-1 5-1 0 0,5-3-14 0 0,0 3 31 0 0,-5 1-19 0 0,2-5-14 0 0,1-1 9 0 0,2 1 16 0 0,1 0 36 0 0,1 12 44 0 0,0-17-163 0 0,-1 0 0 0 0,1 0 1 0 0,-1 0-1 0 0,1-1 0 0 0,0 1 0 0 0,0 0 0 0 0,-1 0 1 0 0,1-1-1 0 0,0 1 0 0 0,1-1 0 0 0,-1 1 0 0 0,1 0-13 0 0,0 1 90 0 0,-2-3-2 0 0,0 0 0 0 0,4-1 28 0 0,8 4-56 0 0,-5 2-22 0 0,4 2 35 0 0,-10-7-67 0 0,-1 0 0 0 0,1 0 1 0 0,0 1-1 0 0,0-1 1 0 0,-1 0-1 0 0,1 0 1 0 0,0 0-1 0 0,-1 0 0 0 0,1 0 1 0 0,0 0-1 0 0,0 0 1 0 0,-1 0-1 0 0,1-1 1 0 0,0 1-1 0 0,-1 0 0 0 0,1 0 1 0 0,0 0-1 0 0,0-1-6 0 0,3-1 43 0 0,21-12 216 0 0,-20 4-113 0 0,8 4-22 0 0,-8 3-83 0 0,1-1 1 0 0,-1 0-1 0 0,0 0 0 0 0,-1-1 0 0 0,1 1 0 0 0,-1-1 0 0 0,0 0 1 0 0,3-5-42 0 0,-2-1 50 0 0,-4 9-41 0 0,0 0-1 0 0,0-1 0 0 0,0 1 0 0 0,0 0 1 0 0,1 0-1 0 0,-1 0 0 0 0,1 0 1 0 0,-1 0-1 0 0,1 0-8 0 0,6-5 8 0 0,-6 5 1 0 0,0 0-1 0 0,0 0 0 0 0,1 0 0 0 0,-1 0 0 0 0,0-1 1 0 0,-1 1-1 0 0,1-1 0 0 0,0 1 0 0 0,-1-1 1 0 0,1-1-9 0 0,3-22 28 0 0,6 5 20 0 0,-6-6-26 0 0,21-25 85 0 0,-24 44-94 0 0,-1-1 0 0 0,0 1 0 0 0,-1 0 0 0 0,0-1 1 0 0,0-6-14 0 0,-1-4 9 0 0,1 18-9 0 0,0 1 0 0 0,0-1 0 0 0,0 1 0 0 0,0-1 0 0 0,0 1 0 0 0,0-1 0 0 0,0 1 0 0 0,0-1 0 0 0,0 1 0 0 0,0-1 0 0 0,0 1 0 0 0,0-1 0 0 0,0 1 0 0 0,0-1 0 0 0,1 1 0 0 0,-1-1 0 0 0,0 1 0 0 0,0-1 0 0 0,0 1 0 0 0,1 0 0 0 0,-1-1 0 0 0,0 1 0 0 0,1-1 0 0 0,-1 1 0 0 0,0 0 0 0 0,1-1 0 0 0,-1 1 0 0 0,1 0 0 0 0,-1-1 0 0 0,0 1 0 0 0,1 0 0 0 0,0 0 0 0 0,5-5 0 0 0,-5 4 0 0 0,-1 1 0 0 0,0-1 0 0 0,1 0 0 0 0,-1 0 0 0 0,0 0 0 0 0,1 1 0 0 0,-1-1 0 0 0,0 0 0 0 0,0 0 0 0 0,0 0 0 0 0,0 0 0 0 0,0 0 0 0 0,0 1 0 0 0,0-2 0 0 0,0 1 0 0 0,0 0 0 0 0,0 0 0 0 0,0 1 0 0 0,0-1 0 0 0,0 0 0 0 0,0 0 0 0 0,0 0 0 0 0,0 0 0 0 0,-1 0 0 0 0,1 1 0 0 0,0-1 0 0 0,-1 0 0 0 0,1 0 0 0 0,-1 0 0 0 0,1 0-1 0 0,-1 1 0 0 0,0 0 0 0 0,1-1 0 0 0,-1 1 0 0 0,1 0 0 0 0,-1 0 0 0 0,0 0 0 0 0,1-1 0 0 0,-1 1 0 0 0,0 0 0 0 0,1 0 0 0 0,-1 0 0 0 0,0 0 0 0 0,0 0 0 0 0,1 0 1 0 0,0 0 0 0 0,-3 0-69 0 0,0 3 11 0 0,0 0 52 0 0,2-1 4 0 0,-10 22-11 0 0,6-16-8 0 0,4-7 19 0 0,0 1-1 0 0,0-1 1 0 0,0 0 0 0 0,0 1-1 0 0,1-1 1 0 0,-1 1 0 0 0,0 0-1 0 0,1-1 1 0 0,0 1 0 0 0,-1-1 0 0 0,1 1-1 0 0,0 0 1 0 0,0-1 0 0 0,0 1 2 0 0,1 20-35 0 0,-1 14-8 0 0,-4-12 49 0 0,-1-14-6 0 0,4-7 0 0 0,0 0 0 0 0,-1 0 0 0 0,1 0 0 0 0,0 0 0 0 0,1 1 0 0 0,-1-1 0 0 0,0 0 0 0 0,1 0 0 0 0,0 0 0 0 0,0 3 0 0 0,0 4 1 0 0,1 10 18 0 0,-5-3 39 0 0,1-8-25 0 0,1 0-1 0 0,-1 0 1 0 0,1 0 0 0 0,0 5-33 0 0,1 0 76 0 0,1 1 49 0 0,-1-6-47 0 0,0-1-1 0 0,0 0 0 0 0,-1 0 1 0 0,0 0-1 0 0,-3 7-77 0 0,4-13 19 0 0,-2 7 74 0 0,2-1-33 0 0,2 13-6 0 0,-1-9-43 0 0,0 8 26 0 0,0 26-20 0 0,0-15 76 0 0,0-20-49 0 0,0 26 60 0 0,0 52 57 0 0,3-84-108 0 0,7 6 11 0 0,-7-8 3 0 0,0-1-3 0 0,10 9-51 0 0,-8-9-33 0 0,1-1-48 0 0,-1-1-45 0 0,1-1-41 0 0,-1-1-39 0 0,-1 0-36 0 0,5-3-326 0 0,-2 1 10 0 0,-5 3 226 0 0,0 1-52 0 0,0-1-46 0 0,0 1-41 0 0,2-1-549 0 0,0-1-91 0 0,2-2-767 0 0,4-5-1050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25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8176 0 0,'0'0'182'0'0,"0"0"29"0"0,0 0 13 0 0,0 2-32 0 0,0-1-370 0 0,0 0 113 0 0,-1 1 108 0 0,1 1 101 0 0,0-1 38 0 0,0 0 42 0 0,1 6 626 0 0,-1-4-516 0 0,1-1-68 0 0,0-1-173 0 0,-1-1-35 0 0,11 13 595 0 0,-10-13-439 0 0,0 0-40 0 0,1 2 70 0 0,-2-1-92 0 0,-2 1-82 0 0,1 0-7 0 0,1-1 78 0 0,2 1 89 0 0,-1-2-64 0 0,0 1 39 0 0,10 8 300 0 0,-11-10-491 0 0,0 1 1 0 0,0-1-1 0 0,1 0 1 0 0,-1 0-1 0 0,0 0 1 0 0,0 1-1 0 0,0-1 1 0 0,1 0-1 0 0,-1 1 1 0 0,0-1-1 0 0,0 0 0 0 0,0 0 1 0 0,0 1-1 0 0,0-1 1 0 0,0 0-1 0 0,0 1 1 0 0,0-1-1 0 0,1 0 1 0 0,-1 1-1 0 0,0-1 1 0 0,0 0-1 0 0,0 1 1 0 0,-1-1-1 0 0,1 0 0 0 0,0 1 1 0 0,0-1-15 0 0,0 3 14 0 0,0 2 66 0 0,-1 0 44 0 0,3 17 389 0 0,0-15-343 0 0,3 1-75 0 0,-4-7-81 0 0,0 1 0 0 0,0-1 1 0 0,-1 1-1 0 0,1-1 1 0 0,0 1-1 0 0,0-1 0 0 0,-1 1 1 0 0,1-1-1 0 0,-1 1 1 0 0,0 0-1 0 0,1-1 0 0 0,-1 1 1 0 0,0 0-1 0 0,0 0-14 0 0,0-2 7 0 0,0 1-1 0 0,0 0 1 0 0,0-1-1 0 0,0 1 1 0 0,0 0-1 0 0,0-1 1 0 0,0 1-1 0 0,0 0 1 0 0,1-1-1 0 0,-1 1 1 0 0,0 0-1 0 0,0-1 1 0 0,1 1-1 0 0,-1 0 1 0 0,0-1-1 0 0,1 1 1 0 0,-1-1-1 0 0,1 1 1 0 0,-1-1-1 0 0,1 1 1 0 0,-1-1-1 0 0,1 1 1 0 0,-1-1-1 0 0,1 1 1 0 0,-1-1-1 0 0,1 0-6 0 0,0 1 6 0 0,-1-1 0 0 0,1 1 0 0 0,-1-1 0 0 0,1 0-1 0 0,-1 1 1 0 0,1-1 0 0 0,-1 1 0 0 0,1-1 0 0 0,-1 1 0 0 0,0-1 0 0 0,1 1-1 0 0,-1 0 1 0 0,0-1 0 0 0,1 1 0 0 0,-1 0 0 0 0,0-1 0 0 0,0 1 0 0 0,1 0-1 0 0,-1-1 1 0 0,0 1 0 0 0,0 0 0 0 0,0-1 0 0 0,0 1 0 0 0,0 0 0 0 0,0-1 0 0 0,0 1-6 0 0,0 4 17 0 0,0 13 187 0 0,0-12-168 0 0,0-6-37 0 0,0 0 0 0 0,0 0-1 0 0,0 0 1 0 0,0 0 0 0 0,0 1 0 0 0,0-1 0 0 0,0 0 0 0 0,0 0 0 0 0,0 0 0 0 0,0 0-1 0 0,0 0 1 0 0,0 0 0 0 0,0 0 0 0 0,0 0 0 0 0,0 0 0 0 0,0 0 0 0 0,0 1 0 0 0,0-1 0 0 0,0 0-1 0 0,0 0 1 0 0,0 0 0 0 0,0 0 0 0 0,0 0 0 0 0,0 0 0 0 0,0 0 0 0 0,0 0 0 0 0,0 0-1 0 0,0 0 1 0 0,0 0 0 0 0,0 0 0 0 0,0 1 0 0 0,0-1 0 0 0,0 0 0 0 0,1 0 0 0 0,-1 0-1 0 0,0 0 1 0 0,0 0 0 0 0,0 0 0 0 0,0 0 0 0 0,0 0 0 0 0,0 0 0 0 0,0 0 0 0 0,0 0-1 0 0,0 0 1 0 0,0 0 0 0 0,0 0 0 0 0,1 0 0 0 0,-1 0 0 0 0,0 0 0 0 0,0 0 0 0 0,0 0-1 0 0,0 0 1 0 0,0 0 0 0 0,0 0 0 0 0,0 0 0 0 0,0 0 0 0 0,0 0 1 0 0,4 0-86 0 0,2 3 98 0 0,-4-2-63 0 0,-2 1-74 0 0,1-1-26 0 0,-1 1-62 0 0,1 0-74 0 0,-1 0-83 0 0,0-1 21 0 0,0-1-55 0 0,0 1-49 0 0,0-1-42 0 0,0 0-148 0 0,0 0-43 0 0,0 0-177 0 0,0 0-478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25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8480 0 0,'0'0'248'0'0,"0"0"-6"0"0,0 0-178 0 0,0 3-37 0 0,0 1-21 0 0,0 2 54 0 0,0 19 265 0 0,0-18-249 0 0,2-2 106 0 0,4 2-65 0 0,-3 0 48 0 0,0 4 78 0 0,-2 9 170 0 0,0-14-279 0 0,0-1-35 0 0,4 6 81 0 0,0-4-65 0 0,-3 0 4 0 0,0 0 25 0 0,-2 2 57 0 0,0 12 15 0 0,0-20-207 0 0,0-1 1 0 0,0 0 0 0 0,0 1-1 0 0,0-1 1 0 0,0 0-1 0 0,0 1 1 0 0,0-1 0 0 0,0 0-1 0 0,0 1 1 0 0,0-1 0 0 0,0 0-1 0 0,0 1 1 0 0,0-1 0 0 0,0 0-1 0 0,1 0 1 0 0,-1 1 0 0 0,0-1-1 0 0,0 0 1 0 0,0 1-1 0 0,0-1 1 0 0,1 0 0 0 0,-1 0-1 0 0,0 1 1 0 0,0-1 0 0 0,0 0-1 0 0,1 0-9 0 0,4 6 159 0 0,1 10 68 0 0,-5-9-113 0 0,0 0 59 0 0,-1 2 84 0 0,0 0 110 0 0,0 0 54 0 0,0-4-266 0 0,0 6 186 0 0,0-6-219 0 0,0-1-45 0 0,0-2-70 0 0,0 0 179 0 0,0-2-6 0 0,0 0-16 0 0,0 0-4 0 0,0 0 0 0 0,0 0-2 0 0,0 0-6 0 0,0 0-6 0 0,0 0-2 0 0,0 0-6 0 0,0 0-22 0 0,0 0-10 0 0,0 0-2 0 0,0-2-5 0 0,0-2-68 0 0,0 2-20 0 0,-1 1 1 0 0,1-1-1 0 0,0 0 1 0 0,0 0-1 0 0,0 0 0 0 0,1 0 1 0 0,-1 1-1 0 0,0-1 1 0 0,1 0-1 0 0,-1 0 0 0 0,2-1-11 0 0,4-1 47 0 0,-5 4-44 0 0,-1 0 0 0 0,0-1-1 0 0,1 1 1 0 0,-1 0 0 0 0,1-1-1 0 0,-1 1 1 0 0,0 0 0 0 0,1-1-1 0 0,-1 1 1 0 0,0 0 0 0 0,1-1-1 0 0,-1 1 1 0 0,0 0 0 0 0,1-1-1 0 0,-1 1 1 0 0,0-1 0 0 0,0 1-1 0 0,0-1 1 0 0,1 1 0 0 0,-1-1-1 0 0,0 1 1 0 0,0-1 0 0 0,0 1-1 0 0,0-1 1 0 0,0 1 0 0 0,0-1-1 0 0,0 1 1 0 0,0-1 0 0 0,0 1-1 0 0,0-1 1 0 0,0 1-1 0 0,0-1-2 0 0,-1-6 11 0 0,1 5-10 0 0,0 0 0 0 0,0-1 1 0 0,0 1-1 0 0,0 0 1 0 0,0 0-1 0 0,1 0 0 0 0,-1 0 1 0 0,1 0-1 0 0,-1-1 0 0 0,1 0-1 0 0,10-19 49 0 0,17-32 21 0 0,-22 45-69 0 0,-1 0 1 0 0,2 0-1 0 0,-1 1 0 0 0,8-7-1 0 0,-11 12 0 0 0,-1-1 0 0 0,1 0 0 0 0,-1 0 0 0 0,1 0 0 0 0,-1 0 0 0 0,0-1 0 0 0,0 1 0 0 0,0-2 0 0 0,8-16 0 0 0,-8 18 0 0 0,1 1 0 0 0,0-1 0 0 0,-1 1 0 0 0,1 0 0 0 0,0 0 0 0 0,1 0 0 0 0,-1 0 0 0 0,0 1 0 0 0,3-2 0 0 0,-1 2 0 0 0,-5 2 0 0 0,1-1 0 0 0,0 1 0 0 0,-1 0 0 0 0,1-1 0 0 0,-1 1 0 0 0,1 0 0 0 0,0-1 0 0 0,-1 1 0 0 0,1-1 0 0 0,-1 1 0 0 0,1 0 0 0 0,-1-1 0 0 0,1 1 0 0 0,-1-1 0 0 0,0 0 0 0 0,1 1 0 0 0,-1-1 0 0 0,1 1 0 0 0,-1-1 0 0 0,0 0 0 0 0,0 1 0 0 0,1-1 0 0 0,1-4 0 0 0,-1 4 0 0 0,-1 0-1 0 0,1 0 0 0 0,0 0 0 0 0,-1 0 0 0 0,1 0 0 0 0,0 1 0 0 0,0-1 1 0 0,0 0-1 0 0,0 0 0 0 0,0 1 0 0 0,0-1 0 0 0,0 1 0 0 0,0-1 1 0 0,0 1-1 0 0,0-1 0 0 0,0 1 1 0 0,10-7-40 0 0,-5-3 29 0 0,-6 9 11 0 0,1 1 0 0 0,0 0 0 0 0,0-1 0 0 0,0 1 0 0 0,-1 0 0 0 0,1 0 0 0 0,0-1 0 0 0,0 1 0 0 0,0 0 0 0 0,0 0 0 0 0,-1 0 0 0 0,1 0 0 0 0,0 0 0 0 0,1 0 0 0 0,11 0 7 0 0,-3 0-35 0 0,7 0-255 0 0,-13 0 243 0 0,-2 0-53 0 0,-1 0-67 0 0,-1 0-82 0 0,0 0 72 0 0,0 0-38 0 0,0 0-41 0 0,0 0-39 0 0,0 0-391 0 0,1 0 93 0 0,-1 0-54 0 0,2 0-754 0 0,2 0-594 0 0,5 0-1130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26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8864 0 0,'0'0'200'0'0,"0"0"33"0"0,0 0 14 0 0,2 0-41 0 0,-1 0-203 0 0,0 0-1 0 0,-1 0 0 0 0,1 0 0 0 0,-1 0 0 0 0,1 0 0 0 0,-1 1 0 0 0,1-1 1 0 0,0 0-1 0 0,-1 0 0 0 0,1 0 0 0 0,-1 1 0 0 0,1-1 0 0 0,-1 0 0 0 0,1 1 1 0 0,-1-1-1 0 0,1 0 0 0 0,-1 1 0 0 0,0-1 0 0 0,1 1 0 0 0,-1-1 0 0 0,1 0 1 0 0,-1 1-1 0 0,0-1 0 0 0,1 1-2 0 0,-1 0 0 0 0,1 0-1 0 0,-1-1 1 0 0,0 1-1 0 0,1-1 1 0 0,-1 1-1 0 0,1-1 1 0 0,0 1 0 0 0,-1-1-1 0 0,1 1 1 0 0,-1-1-1 0 0,1 1 1 0 0,0-1 0 0 0,-1 0-1 0 0,1 1 1 0 0,0-1-1 0 0,-1 0 1 0 0,1 0 0 0 0,0 1-1 0 0,0-1 1 0 0,-1 0-1 0 0,1 0 1 0 0,0 0 0 0 0,0 0-1 0 0,-1 0 1 0 0,1 0 0 0 0,5 1 42 0 0,-1 0 72 0 0,-1 3 92 0 0,1 4 176 0 0,2 4 17 0 0,0-4-206 0 0,3 6 256 0 0,-2 5-93 0 0,-2-5-171 0 0,-1-3-81 0 0,8 13 223 0 0,-3 9 17 0 0,-4-11-125 0 0,-2-10-54 0 0,-1-2-51 0 0,-1-1-25 0 0,0 2-12 0 0,0 0-2 0 0,0-2 9 0 0,0 1 25 0 0,2 2 48 0 0,-1-5-103 0 0,-1-1-8 0 0,0 1-1 0 0,0-1 0 0 0,-1 1 0 0 0,1-1 0 0 0,-2 1 0 0 0,1 0 0 0 0,-1 3-45 0 0,1 5 120 0 0,1 1 1 0 0,3 14-121 0 0,-2-15 135 0 0,0 0 1 0 0,-1 15-136 0 0,-2 24 338 0 0,0 87 324 0 0,0-109-492 0 0,0 1 37 0 0,0-24-138 0 0,-1 0 0 0 0,0 0 0 0 0,-2 6-69 0 0,-5 17 176 0 0,7-27-125 0 0,0 1 0 0 0,1 0 0 0 0,-1-1 0 0 0,1 5-51 0 0,1-5 64 0 0,-2 1 0 0 0,1-1 0 0 0,-1 1-1 0 0,0 3-63 0 0,-4 8 142 0 0,3-11-70 0 0,0 1 0 0 0,1-1-1 0 0,0 1 1 0 0,0 0 0 0 0,0-1-1 0 0,1 1-71 0 0,0 6 118 0 0,1 7 71 0 0,-5-3-28 0 0,0-4-84 0 0,-5 11 91 0 0,0 0-3 0 0,5-11-95 0 0,0 4 50 0 0,5 3-21 0 0,-1-10-50 0 0,0-8-33 0 0,0 0-1 0 0,0 0 0 0 0,0 0 0 0 0,-1 0 1 0 0,1 0-1 0 0,-1 0 0 0 0,1-1 0 0 0,-1 1 0 0 0,0 0 1 0 0,1 0-1 0 0,-1 0 0 0 0,0-1 0 0 0,-1 2-15 0 0,1-1 12 0 0,0-1 0 0 0,0 1 0 0 0,0-1 0 0 0,1 0 0 0 0,-1 1-1 0 0,0 0 1 0 0,1-1 0 0 0,0 1 0 0 0,-1-1 0 0 0,1 1 0 0 0,0 0 0 0 0,-1-1-1 0 0,1 2-11 0 0,0-2 6 0 0,1-1-1 0 0,-1 1 1 0 0,0 0-1 0 0,-1-1 0 0 0,1 1 1 0 0,0 0-1 0 0,0 0 0 0 0,0-1 1 0 0,0 1-1 0 0,0-1 1 0 0,-1 1-1 0 0,1 0 0 0 0,0-1 1 0 0,-1 1-1 0 0,1 0 0 0 0,0-1 1 0 0,-1 1-1 0 0,1-1 1 0 0,-1 1-1 0 0,1-1 0 0 0,-1 1 1 0 0,1-1-1 0 0,-1 1 0 0 0,1-1 1 0 0,-1 0-1 0 0,0 1-5 0 0,1-1 5 0 0,-1 1 0 0 0,1-1 0 0 0,-1 0 0 0 0,1 1 0 0 0,-1-1 0 0 0,1 1 0 0 0,-1-1 0 0 0,1 1 1 0 0,-1-1-1 0 0,1 1 0 0 0,0 0 0 0 0,-1-1 0 0 0,1 1 0 0 0,0-1 0 0 0,-1 1 0 0 0,1 0 0 0 0,0-1 0 0 0,0 1 0 0 0,0 0 0 0 0,0-1 0 0 0,0 1 0 0 0,-1 0 0 0 0,1-1 0 0 0,0 1 0 0 0,1 0 0 0 0,-1 0-5 0 0,0 12 81 0 0,0-11-1 0 0,0-2 0 0 0,-3 3-13 0 0,-8 8-38 0 0,9-9 51 0 0,2-2 11 0 0,0 0-22 0 0,0 0-2 0 0,0 0 10 0 0,0 0 1 0 0,0 0-12 0 0,0 0 1 0 0,0 0 10 0 0,0 0 1 0 0,0-2-22 0 0,0-12-46 0 0,0 7-97 0 0,0 1 59 0 0,0 1 52 0 0,0 1 76 0 0,0 2 13 0 0,0 2-113 0 0,0-1-34 0 0,0 1-100 0 0,0-1 21 0 0,0 0-35 0 0,0 0-39 0 0,0 0-43 0 0,0-1-46 0 0,0-1-50 0 0,0 2 21 0 0,0 0-48 0 0,0 0-44 0 0,0 0-40 0 0,0-1-284 0 0,0 1-65 0 0,0-1-52 0 0,0 1-38 0 0,0-1-331 0 0,0 2-34 0 0,0-1-2599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30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17 5840 0 0,'0'0'132'0'0,"0"0"17"0"0,0 0 11 0 0,0 0 35 0 0,0 0 118 0 0,0 0 51 0 0,0-3 11 0 0,-1-4-222 0 0,-5 2 172 0 0,-4 4 13 0 0,2 1-163 0 0,2 0-102 0 0,-3 1 70 0 0,3 5 9 0 0,3-2-45 0 0,-2-1 52 0 0,1-2-10 0 0,-3 0 45 0 0,0-2-56 0 0,4 1-94 0 0,0 0 1 0 0,0-1 0 0 0,0 1-1 0 0,-1 1 1 0 0,1-1-1 0 0,0 0 1 0 0,0 1 0 0 0,0-1-1 0 0,0 1 1 0 0,-1 0-45 0 0,-1 6 109 0 0,5-7-102 0 0,0 1 0 0 0,-1-1 0 0 0,1 1-1 0 0,0-1 1 0 0,0 0 0 0 0,-1 1 0 0 0,1-1 0 0 0,0 1-1 0 0,-1-1 1 0 0,1 0 0 0 0,0 1 0 0 0,-1-1-1 0 0,1 0 1 0 0,-1 0 0 0 0,1 1 0 0 0,-1-1 0 0 0,1 0-1 0 0,-1 0 1 0 0,1 0 0 0 0,0 1 0 0 0,-1-1 0 0 0,1 0-1 0 0,-1 0 1 0 0,1 0 0 0 0,-1 0 0 0 0,1 0-1 0 0,-1 0 1 0 0,1 0 0 0 0,-1 0 0 0 0,1 0 0 0 0,-1 0-1 0 0,0-1-6 0 0,-10 3 86 0 0,-1 5-1 0 0,4-2-38 0 0,-6 0 49 0 0,9 5-16 0 0,-8-4-64 0 0,8-4-18 0 0,2 0 0 0 0,-20 23 22 0 0,9-10 58 0 0,9-2 12 0 0,-5-7-2 0 0,4 7-15 0 0,-4 3-58 0 0,7-1 11 0 0,3-1 108 0 0,0-14-132 0 0,0 0 1 0 0,0 0 0 0 0,0 0 0 0 0,0 0 0 0 0,0 0-1 0 0,0 0 1 0 0,0 0 0 0 0,0 0 0 0 0,0 0-1 0 0,0 0 1 0 0,0 1 0 0 0,0-1 0 0 0,0 0 0 0 0,0 0-1 0 0,0 0 1 0 0,0 0 0 0 0,0 0 0 0 0,0 0 0 0 0,0 0-1 0 0,0 0 1 0 0,0 0 0 0 0,0 0 0 0 0,0 1-1 0 0,0-1 1 0 0,0 0 0 0 0,0 0 0 0 0,0 0 0 0 0,0 0-1 0 0,1 0 1 0 0,-1 0 0 0 0,0 0 0 0 0,0 0-1 0 0,0 0 1 0 0,0 0 0 0 0,0 0 0 0 0,0 0 0 0 0,0 0-1 0 0,0 0 1 0 0,0 0 0 0 0,0 0 0 0 0,0 0 0 0 0,1 0-1 0 0,-1 0 1 0 0,0 0 0 0 0,0 0 0 0 0,0 0-1 0 0,0 0 1 0 0,0 0 0 0 0,0 0 0 0 0,0 0 0 0 0,0 0-1 0 0,0 0 1 0 0,0 0 0 0 0,1 0 0 0 0,-1 0 0 0 0,0 0-1 0 0,0 0-2 0 0,0 0 8 0 0,1 0 0 0 0,-1 0 0 0 0,1 0-1 0 0,-1 0 1 0 0,1 0 0 0 0,-1 0 0 0 0,1 1-1 0 0,-1-1 1 0 0,1 0 0 0 0,-1 0 0 0 0,1 0-1 0 0,-1 0 1 0 0,1 1 0 0 0,-1-1-1 0 0,1 0 1 0 0,-1 1 0 0 0,1-1 0 0 0,-1 0-1 0 0,0 1 1 0 0,1-1 0 0 0,-1 0 0 0 0,0 1-1 0 0,1-1 1 0 0,-1 1 0 0 0,0-1 0 0 0,1 1-8 0 0,-1 0 9 0 0,1-1 1 0 0,-1 1-1 0 0,1 0 1 0 0,-1-1-1 0 0,1 1 1 0 0,-1-1-1 0 0,1 1 1 0 0,0-1 0 0 0,-1 1-1 0 0,1-1 1 0 0,0 1-1 0 0,-1-1 1 0 0,1 1-1 0 0,0-1 1 0 0,0 0-1 0 0,-1 0 1 0 0,1 1-1 0 0,0-1 1 0 0,0 0-1 0 0,0 0 1 0 0,-1 0-1 0 0,1 0 1 0 0,0 0 0 0 0,0 0-1 0 0,0 0 1 0 0,0 0-10 0 0,3 0 24 0 0,-1 0-12 0 0,-1-1 0 0 0,0 1 1 0 0,1 1-1 0 0,-1-1 0 0 0,0 0 0 0 0,1 0 0 0 0,-1 1 0 0 0,0-1 0 0 0,2 2-12 0 0,4 2 42 0 0,-6-2-31 0 0,-1-2-1 0 0,0 1 1 0 0,1 0 0 0 0,-1 0 0 0 0,1 0 0 0 0,0-1 0 0 0,-1 1 0 0 0,1-1 0 0 0,-1 1 0 0 0,1-1 0 0 0,0 0 0 0 0,-1 1 0 0 0,1-1 0 0 0,0 0-11 0 0,20 0 149 0 0,32 0 305 0 0,-38 0-361 0 0,0 2 47 0 0,-6 4-36 0 0,-2-1-38 0 0,3 0 35 0 0,7 6 72 0 0,-13-7-29 0 0,1-4-91 0 0,-1 1-18 0 0,-4 4 0 0 0,-1 0 10 0 0,4 1 59 0 0,7 4-19 0 0,-8-3 15 0 0,-3 2-74 0 0,-1-6-5 0 0,1-3-18 0 0,0 1 0 0 0,1-1 0 0 0,-1 1 0 0 0,0-1 0 0 0,0 1 0 0 0,0-1 0 0 0,0 1 0 0 0,0-1 0 0 0,0 1 0 0 0,-1-1 0 0 0,1 1 0 0 0,0-1 0 0 0,0 1 0 0 0,0-1 0 0 0,0 1 0 0 0,0-1 0 0 0,-1 0 0 0 0,1 1 0 0 0,0-1 0 0 0,0 1 0 0 0,-1-1 0 0 0,1 0 0 0 0,0 1 0 0 0,-1-1 0 0 0,1 1 0 0 0,-1-1 0 0 0,1 0 0 0 0,0 0 0 0 0,-1 1 0 0 0,1-1 0 0 0,-1 0 0 0 0,1 1-3 0 0,-7 3 36 0 0,2 9-14 0 0,-6 3 32 0 0,9-11-36 0 0,2-4-16 0 0,-1-1 1 0 0,1 1-1 0 0,0 0 0 0 0,0-1 1 0 0,-1 1-1 0 0,1-1 0 0 0,-1 1 1 0 0,1-1-1 0 0,0 1 0 0 0,-1 0 1 0 0,1-1-1 0 0,-1 0 0 0 0,1 1 1 0 0,-1-1-1 0 0,0 1 0 0 0,1-1 1 0 0,-1 1-1 0 0,1-1 0 0 0,-1 0 1 0 0,0 0-1 0 0,1 1 0 0 0,-1-1-2 0 0,-4 2 5 0 0,-11 12 49 0 0,3 1-1 0 0,8-2-42 0 0,4-12-11 0 0,0-1 1 0 0,1 1 0 0 0,-1-1-1 0 0,1 0 1 0 0,-1 0 0 0 0,0 1 0 0 0,1-1-1 0 0,-1 0 1 0 0,0 0 0 0 0,1 0-1 0 0,-1 0 1 0 0,0 0 0 0 0,1 0 0 0 0,-1 0-1 0 0,0 0 0 0 0,1 0 0 0 0,-2 0 22 0 0,4-3-1 0 0,11-7-10 0 0,-12 10-11 0 0,0-1 0 0 0,-1 1 0 0 0,1 0 0 0 0,0 0 0 0 0,-1-1 0 0 0,1 1 0 0 0,0 0 0 0 0,0 0 0 0 0,-1 0 0 0 0,1 0 0 0 0,0 0 0 0 0,-1 0 0 0 0,1 0 0 0 0,0 0 0 0 0,0 0 0 0 0,-1 1 0 0 0,1-1 0 0 0,0 0 0 0 0,-1 0 0 0 0,1 0 0 0 0,0 1 0 0 0,15 9-12 0 0,-4-1-37 0 0,-11-8 49 0 0,0 0-1 0 0,-1 0 0 0 0,0 0 0 0 0,1 0 0 0 0,-1 1 0 0 0,0-1 0 0 0,1 0 1 0 0,-1 0-1 0 0,0 0 0 0 0,0 1 0 0 0,0-1 0 0 0,0 0 0 0 0,0 0 1 0 0,0 0-1 0 0,0 1 1 0 0,0 5 1 0 0,0 69-1 0 0,0-74 0 0 0,0-1 0 0 0,0 1 0 0 0,-1 0 0 0 0,1-1 0 0 0,0 1 0 0 0,-1 0 0 0 0,1-1 0 0 0,-1 1 0 0 0,1-1 0 0 0,-1 1 0 0 0,0 0 0 0 0,1-1 0 0 0,-1 1 0 0 0,0-1 0 0 0,-6 12 0 0 0,2 13 0 0 0,3-20 0 0 0,0-1 0 0 0,0 0 0 0 0,-1 1 0 0 0,0-1 0 0 0,0 0 0 0 0,0 0 0 0 0,-1 0 0 0 0,-3 3 0 0 0,5-5 0 0 0,-1 0 0 0 0,1 1 0 0 0,-1-1 0 0 0,1 1 0 0 0,0-1 0 0 0,0 1 0 0 0,1 0 0 0 0,-1 0 0 0 0,1 0 0 0 0,0 0 0 0 0,0 2 0 0 0,-11 27 0 0 0,-14 14 0 0 0,25-43 0 0 0,-1 1-1 0 0,2-1 1 0 0,-1 0 0 0 0,0 1 0 0 0,1-1 0 0 0,0 0 0 0 0,0 1 0 0 0,0-1 0 0 0,1 4 0 0 0,0 8-10 0 0,-1-4-25 0 0,-1-9 33 0 0,1 0 0 0 0,0 1 0 0 0,0-1 1 0 0,0 0-1 0 0,0 0 0 0 0,1 1 0 0 0,-1-1 0 0 0,1 0 0 0 0,0 0 1 0 0,0 1 1 0 0,9 14 0 0 0,-6-5 0 0 0,-4-11 1 0 0,0 1 0 0 0,1-1 0 0 0,-1 0 0 0 0,1 0 1 0 0,0 1-1 0 0,0-1 0 0 0,0 0 0 0 0,0 0 0 0 0,0 0 0 0 0,1 0 0 0 0,-1 0 0 0 0,0 0 0 0 0,1 0 1 0 0,0 0-2 0 0,11 13 80 0 0,-11-10-55 0 0,-2-4-18 0 0,1 0-1 0 0,-1-1 0 0 0,0 1 1 0 0,1 0-1 0 0,-1-1 1 0 0,0 1-1 0 0,1-1 0 0 0,-1 1 1 0 0,1 0-1 0 0,-1-1 1 0 0,0 1-1 0 0,1-1 0 0 0,0 0 1 0 0,-1 1-1 0 0,1-1 0 0 0,-1 1 1 0 0,1-1-1 0 0,-1 0 1 0 0,1 1-1 0 0,0-1 0 0 0,-1 0 1 0 0,1 0-7 0 0,4 3 26 0 0,11 9 89 0 0,0 5 73 0 0,-13-13-123 0 0,0 0 0 0 0,1-1 1 0 0,0 1-1 0 0,-1-1 0 0 0,1 1 0 0 0,0-1 1 0 0,2 1-66 0 0,7 1 176 0 0,3 1-27 0 0,-3-1-18 0 0,-2-3 93 0 0,-9-2-192 0 0,1 0 0 0 0,0 0 0 0 0,-1 0 0 0 0,1 1 0 0 0,-1-1-1 0 0,1 1 1 0 0,0 0-32 0 0,5 6 175 0 0,-8-6-169 0 0,0-1 0 0 0,1 0 0 0 0,-1 1 0 0 0,0-1 0 0 0,1 1 0 0 0,-1-1 0 0 0,0 0 0 0 0,1 1 0 0 0,-1-1 0 0 0,1 0 0 0 0,-1 1 0 0 0,0-1 0 0 0,1 0 0 0 0,-1 0 0 0 0,1 0 0 0 0,-1 1 1 0 0,1-1-1 0 0,-1 0 0 0 0,1 0 0 0 0,-1 0 0 0 0,1 0 0 0 0,-1 0 0 0 0,1 0 0 0 0,-1 0 0 0 0,1 0 0 0 0,-1 0 0 0 0,1 0 0 0 0,-1 0 0 0 0,1 0-6 0 0,8-1 66 0 0,1 2 2 0 0,0 3-1 0 0,8 5 49 0 0,-4-6-40 0 0,-12-3-48 0 0,1 0-147 0 0,0 0 45 0 0,4 0-73 0 0,-4 0-76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4.1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6880 0 0,'0'0'157'0'0,"0"0"23"0"0,0 0 11 0 0,0 0 31 0 0,0 0 130 0 0,0 0 58 0 0,0 0 7 0 0,0 0-4 0 0,0 0-38 0 0,0 0-20 0 0,0 0-3 0 0,0 0-2 0 0,0 0-6 0 0,0 0-6 0 0,0 0-2 0 0,0 0-35 0 0,0 0-146 0 0,0 0-69 0 0,0 0-12 0 0,0 0-74 0 0,0 0-77 0 0,0 0-73 0 0,0 0-107 0 0,0 0-126 0 0,0 0-112 0 0,0 0 63 0 0,0 0-42 0 0,0 0-568 0 0,0 0-453 0 0,0 0-860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34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0 6880 0 0,'0'0'157'0'0,"0"0"23"0"0,0 0 11 0 0,-3 0 19 0 0,-7 0 80 0 0,7 0 35 0 0,3 0 10 0 0,-2 0-13 0 0,-1 0-264 0 0,1 0 56 0 0,-9 0 427 0 0,6 0-342 0 0,1 0-91 0 0,3 0-106 0 0,0 0-45 0 0,-4 3 187 0 0,0 2-83 0 0,-11 10 151 0 0,11-9-165 0 0,-2 1 55 0 0,-2 4-33 0 0,4 3 11 0 0,-2-10-26 0 0,7-4-49 0 0,-1 0 0 0 0,1 1-1 0 0,-1-1 1 0 0,1 0 0 0 0,0 0 0 0 0,-1 1 0 0 0,1-1-1 0 0,0 0 1 0 0,-1 1 0 0 0,1-1 0 0 0,0 1 0 0 0,-1-1-1 0 0,1 0 1 0 0,0 1 0 0 0,-1-1 0 0 0,1 1 0 0 0,0-1-1 0 0,0 1 1 0 0,0-1 0 0 0,0 1 0 0 0,-1-1 0 0 0,1 1-1 0 0,0-1 1 0 0,0 1 0 0 0,0-1 0 0 0,0 1 0 0 0,0-1-1 0 0,0 1 1 0 0,0-1 0 0 0,0 1 0 0 0,0-1 0 0 0,1 1-5 0 0,-1 1 14 0 0,-1-1 0 0 0,1 1 0 0 0,0 0 0 0 0,0-1 1 0 0,-1 1-1 0 0,1 0 0 0 0,-1-1 0 0 0,1 1 0 0 0,-1-1 1 0 0,0 1-1 0 0,0-1 0 0 0,0 1 0 0 0,0-1 0 0 0,0 0-14 0 0,-4 8 66 0 0,1 0 21 0 0,-7 13 39 0 0,5 10 5 0 0,2-25-102 0 0,3-5-25 0 0,0-1-1 0 0,0 1 1 0 0,0-1-1 0 0,0 1 0 0 0,0-1 1 0 0,1 1-1 0 0,-1-1 0 0 0,1 1 1 0 0,-1 0-1 0 0,1-1 0 0 0,0 1 1 0 0,-1 0-1 0 0,1-1 0 0 0,0 1 1 0 0,0 1-4 0 0,0 1 16 0 0,0 0 0 0 0,0 0 0 0 0,0-1 0 0 0,-1 1 0 0 0,0 3-16 0 0,-6 5 52 0 0,2-3-21 0 0,4 20 78 0 0,1-6 97 0 0,0-17-172 0 0,0-3 38 0 0,5-3 31 0 0,3 0-37 0 0,-8 0-64 0 0,0 0 0 0 0,0 0-1 0 0,0-1 1 0 0,0 1 0 0 0,0 0 0 0 0,0 0 0 0 0,0 0-1 0 0,0 0 1 0 0,0 0 0 0 0,1 0 0 0 0,-1 0 0 0 0,0 0-1 0 0,0 0 1 0 0,0 0 0 0 0,0 0 0 0 0,0 0 0 0 0,0 0-1 0 0,0 0 1 0 0,0 1 0 0 0,0-1 0 0 0,0 0 0 0 0,1 0-1 0 0,-1 0 1 0 0,0 0 0 0 0,0 0 0 0 0,0 0 0 0 0,0 0-1 0 0,0 0 1 0 0,0 0 0 0 0,0 0 0 0 0,0 0 0 0 0,0 0-1 0 0,0 0 1 0 0,0 0 0 0 0,0 0 0 0 0,0 0 0 0 0,0 1-1 0 0,0-1 1 0 0,0 0 0 0 0,0 0 0 0 0,0 0 0 0 0,1 0-1 0 0,-1 0 1 0 0,0 0 0 0 0,0 0 0 0 0,0 0 0 0 0,0 0-1 0 0,0 0 1 0 0,0 1 0 0 0,0-1 0 0 0,0 0 0 0 0,-1 0-1 0 0,1 0 1 0 0,0 0 0 0 0,0 0 0 0 0,0 0 0 0 0,0 0-2 0 0,0 11 104 0 0,0-11-103 0 0,0 0 1 0 0,0 0 0 0 0,0 0 0 0 0,0 0 0 0 0,0 0 0 0 0,0 0 0 0 0,0 0 0 0 0,0 0-1 0 0,0 1 1 0 0,0-1 0 0 0,0 0 0 0 0,0 0 0 0 0,0 0 0 0 0,0 0 0 0 0,0 0 0 0 0,0 0-1 0 0,0 0 1 0 0,0 0 0 0 0,0 0 0 0 0,0 0 0 0 0,0 1 0 0 0,0-1 0 0 0,0 0 0 0 0,0 0-1 0 0,0 0 1 0 0,0 0 0 0 0,1 0 0 0 0,-1 0 0 0 0,0 0 0 0 0,0 0 0 0 0,0 0-1 0 0,0 0 1 0 0,0 0 0 0 0,0 0 0 0 0,0 0 0 0 0,0 0 0 0 0,0 0 0 0 0,0 1 0 0 0,0-1-1 0 0,0 0 1 0 0,1 0 0 0 0,-1 0 0 0 0,0 0 0 0 0,0 0 0 0 0,0 0 0 0 0,0 0 0 0 0,0 0-1 0 0,0 0 1 0 0,0 0 0 0 0,0 0 0 0 0,0 0 0 0 0,0 0 0 0 0,1 0 0 0 0,-1 0 0 0 0,0 0-1 0 0,0-1 1 0 0,0 1-2 0 0,4 1 35 0 0,4-1 81 0 0,14-1 256 0 0,-17 0-286 0 0,-2 0-39 0 0,1-6 76 0 0,-3 7-115 0 0,-1-1 0 0 0,0 1 0 0 0,0-1 0 0 0,1 1 0 0 0,-1 0 0 0 0,0-1 0 0 0,1 1 1 0 0,-1 0-1 0 0,0-1 0 0 0,1 1 0 0 0,-1 0 0 0 0,0-1 0 0 0,1 1 0 0 0,-1 0 0 0 0,1-1 0 0 0,-1 1 0 0 0,1 0 0 0 0,-1 0 0 0 0,1 0 1 0 0,-1 0-1 0 0,1-1 0 0 0,-1 1 0 0 0,1 0 0 0 0,-1 0 0 0 0,1 0 0 0 0,-1 0 0 0 0,1 0 0 0 0,-1 0 0 0 0,1 0 0 0 0,-1 0 0 0 0,1 0 1 0 0,-1 1-9 0 0,16-4 160 0 0,-15 2-158 0 0,0 1 0 0 0,0-1 1 0 0,0 0-1 0 0,0 1 1 0 0,0-1-1 0 0,-1 0 1 0 0,1 0-1 0 0,0 0 1 0 0,-1 0-1 0 0,1 0 1 0 0,0 0-1 0 0,-1 0 0 0 0,1 0 1 0 0,-1 0-1 0 0,1 0 1 0 0,-1 0-3 0 0,7-10-7 0 0,3 5 7 0 0,-5-7-11 0 0,9-2-32 0 0,-13 13 43 0 0,0 1-1 0 0,0 0 1 0 0,1 0-1 0 0,-1 0 1 0 0,0-1-1 0 0,0 1 1 0 0,0-1-1 0 0,0 1 0 0 0,0 0 1 0 0,-1-1-1 0 0,1 0 1 0 0,0 1-1 0 0,-1-1 1 0 0,1 1-1 0 0,-1-1 1 0 0,1 0-1 0 0,-1 0 1 0 0,0 1-1 0 0,0-1 1 0 0,0 0 0 0 0,0 0 0 0 0,1 0 0 0 0,-1 1 0 0 0,0-1 0 0 0,0 0 0 0 0,1 0 0 0 0,-1 1 0 0 0,1-1 0 0 0,0 0 0 0 0,-1 1 0 0 0,1-1 0 0 0,0 0 0 0 0,0 1 0 0 0,0-1 0 0 0,0 1 0 0 0,0-1 0 0 0,0 1 0 0 0,0-1 0 0 0,0 1 0 0 0,-1-1 0 0 0,1 0 0 0 0,-1 0 0 0 0,1 1 0 0 0,-1-1 0 0 0,1 0 0 0 0,-1 0 0 0 0,0 1 0 0 0,0-1 0 0 0,0 1 0 0 0,0 0 0 0 0,0 1 0 0 0,0-1 0 0 0,0 0 0 0 0,0 1 0 0 0,0-1 0 0 0,0 0 0 0 0,0 1 0 0 0,1-1 0 0 0,-1 0 0 0 0,0 1 0 0 0,0-1 0 0 0,1 0 0 0 0,-1 1 0 0 0,0-1 0 0 0,1 1 0 0 0,-1-1 0 0 0,1 0 0 0 0,-1 1 0 0 0,1-1 0 0 0,-1 1 0 0 0,1 0 0 0 0,-1-1 0 0 0,1 1 0 0 0,-1-1 0 0 0,1 1 0 0 0,0 0 0 0 0,-1-1 0 0 0,1 1 0 0 0,-1-1 0 0 0,1 1 0 0 0,-1-1 0 0 0,1 1 0 0 0,-1-1 0 0 0,1 1 0 0 0,-1-1 0 0 0,0 1 0 0 0,1-1 0 0 0,-1 1 0 0 0,0-1 0 0 0,1 0 0 0 0,-1 1 0 0 0,0-1 0 0 0,0 0 0 0 0,1 1 0 0 0,-1-1 0 0 0,0 0 0 0 0,0 1 0 0 0,0-1 0 0 0,0 0 0 0 0,0 1 0 0 0,0-1 0 0 0,0 0 0 0 0,0-2 0 0 0,-2-30-1 0 0,2 31 2 0 0,0 0-1 0 0,-1 1 1 0 0,1-1 0 0 0,-1 0 0 0 0,0 0 0 0 0,1 0 0 0 0,-1 1 0 0 0,0-1 0 0 0,0 0 0 0 0,0 1-1 0 0,0-1 1 0 0,0 1 0 0 0,-1-1-1 0 0,1 1 2 0 0,1 1 0 0 0,-1-1 0 0 0,1 0 0 0 0,0 1 1 0 0,-1-1-1 0 0,1 1 0 0 0,0-1 0 0 0,0 0 0 0 0,-1 1 0 0 0,1-1 0 0 0,0 0 0 0 0,0 1 0 0 0,0-1 0 0 0,0 0 0 0 0,0 1 0 0 0,0-1 0 0 0,0 0 0 0 0,0 1 0 0 0,0-1 0 0 0,0 0 0 0 0,0 1 0 0 0,0-1 1 0 0,0 0-1 0 0,1 1-2 0 0,-1-3 4 0 0,0-10-22 0 0,0 10-64 0 0,0 3-1 0 0,0 3 22 0 0,0 58-23 0 0,0-60 84 0 0,0 1 0 0 0,0 0 0 0 0,1 0 0 0 0,-1-1 0 0 0,1 1 0 0 0,-1 0 0 0 0,1 0 0 0 0,-1-1 0 0 0,1 1 0 0 0,0-1 0 0 0,0 1 0 0 0,0 0 0 0 0,0-1 0 0 0,0 1 0 0 0,0-1 0 0 0,0 1 0 0 0,0-1 0 0 0,-1 1 0 0 0,1 0 0 0 0,0-1 0 0 0,-1 1 0 0 0,1 0 0 0 0,-1 0 0 0 0,0-1 0 0 0,1 1 0 0 0,-1 0 0 0 0,0 0 0 0 0,-1 10 5 0 0,1-9 11 0 0,0 0-1 0 0,-1 0 1 0 0,1 0-1 0 0,1 1 0 0 0,-1-1 1 0 0,0 0-1 0 0,1 0 1 0 0,-1 0-1 0 0,1 1 1 0 0,0-1-16 0 0,4 5 38 0 0,-4-6-28 0 0,0-1 0 0 0,0 0-1 0 0,0 1 1 0 0,0-1-1 0 0,-1 1 1 0 0,1-1 0 0 0,0 1-1 0 0,-1 0 1 0 0,1-1-1 0 0,-1 1 1 0 0,0 0 0 0 0,0-1-1 0 0,1 1 1 0 0,-1 0-10 0 0,-1 5 63 0 0,1-5-38 0 0,0 0 0 0 0,0 0 1 0 0,0 0-1 0 0,0 1 0 0 0,0-1 1 0 0,1 0-1 0 0,-1 0 0 0 0,1 0 1 0 0,-1 0-1 0 0,1 1-25 0 0,4 5 83 0 0,-4-6-64 0 0,0-1-1 0 0,0 1 1 0 0,0-1-1 0 0,0 0 1 0 0,-1 1-1 0 0,1 0 1 0 0,-1-1-1 0 0,1 1 1 0 0,-1-1-1 0 0,1 1 1 0 0,-1 0 0 0 0,0-1-1 0 0,0 1 1 0 0,0 0-19 0 0,1 0 28 0 0,-1 0 1 0 0,0 1 0 0 0,1-1 0 0 0,0 0 0 0 0,-1 0-1 0 0,1 0 1 0 0,0 1 0 0 0,0-1 0 0 0,0 0 0 0 0,1 0-29 0 0,3 9 112 0 0,-3-1-43 0 0,-2-8 28 0 0,3 1-7 0 0,7 7-2 0 0,-7-7 9 0 0,-3-3 40 0 0,0 0 21 0 0,0 3 2 0 0,0 0-137 0 0,0 0-108 0 0,0-1-100 0 0,0-1 43 0 0,0 0-40 0 0,0 0-43 0 0,0-1-39 0 0,0 1-38 0 0,0-1-33 0 0,0 0-222 0 0,0 1-55 0 0,0-1-730 0 0,0 0-581 0 0,0 0-1098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36.9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206 427 5640 0 0,'0'0'124'0'0,"-2"0"17"0"0,-5 0 128 0 0,-15 0-219 0 0,10 0-31 0 0,3 0 33 0 0,-2 2 132 0 0,10-2-154 0 0,0 0 0 0 0,1 1 0 0 0,-1-1 1 0 0,1 0-1 0 0,-1 0 0 0 0,1 1 0 0 0,-1-1 1 0 0,1 0-1 0 0,-1 1 0 0 0,1-1 1 0 0,-1 1-1 0 0,1-1 0 0 0,-1 0 0 0 0,1 1 1 0 0,-1-1-1 0 0,1 1 0 0 0,0 0-30 0 0,-4 3 217 0 0,3-3-13 0 0,-1 0-37 0 0,0 1 77 0 0,-1-2-79 0 0,0 0-78 0 0,0 0-34 0 0,1 1 69 0 0,-2 6 143 0 0,4-7-250 0 0,0 0-1 0 0,-1 1 1 0 0,1-1-1 0 0,0 1 1 0 0,-1-1-1 0 0,1 1 1 0 0,0-1-1 0 0,-1 0 1 0 0,1 1-1 0 0,0-1 1 0 0,-1 0 0 0 0,1 1-1 0 0,0-1 1 0 0,-1 0-1 0 0,1 0 1 0 0,-1 1-1 0 0,1-1 1 0 0,-1 0-1 0 0,1 0 1 0 0,-1 0-1 0 0,1 0 1 0 0,-1 1-1 0 0,1-1 1 0 0,-1 0 0 0 0,1 0-1 0 0,-1 0 1 0 0,1 0-1 0 0,-1 0 1 0 0,1 0-1 0 0,-1 0 1 0 0,1-1-1 0 0,-1 1-14 0 0,-10 3 292 0 0,2 9 34 0 0,2-1-107 0 0,0-3-40 0 0,3-3-108 0 0,1 0-1 0 0,0 0 1 0 0,0 0 0 0 0,0 0-1 0 0,1 0 1 0 0,-2 5-71 0 0,-6 11 194 0 0,5-13-125 0 0,4-7-54 0 0,0 1 0 0 0,1-1 0 0 0,-1 1 0 0 0,0-1 0 0 0,0 1 0 0 0,1-1 0 0 0,-1 1 0 0 0,1-1 0 0 0,-1 1 0 0 0,1 0 0 0 0,0-1 1 0 0,-1 1-1 0 0,1 0 0 0 0,0-1-15 0 0,-1 21 133 0 0,0-20-123 0 0,1 0 0 0 0,-1 0 0 0 0,1-1 0 0 0,-1 1 0 0 0,1 0 0 0 0,-1-1 0 0 0,0 1 0 0 0,0-1 0 0 0,0 1 0 0 0,0-1 1 0 0,0 1-1 0 0,0-1 0 0 0,-1 1-10 0 0,-2 5 78 0 0,5 2-74 0 0,-1-6 10 0 0,0-1-8 0 0,2 31 168 0 0,3-17-78 0 0,1-7-68 0 0,-3-6 36 0 0,-3-1-11 0 0,0-1-52 0 0,0 0-1 0 0,0-1 1 0 0,0 1 0 0 0,0 0 0 0 0,0-1-1 0 0,0 1 1 0 0,0 0 0 0 0,1-1-1 0 0,-1 1 1 0 0,0 0 0 0 0,0-1 0 0 0,1 1-1 0 0,-1 0 1 0 0,0-1 0 0 0,1 1-1 0 0,10 2 4 0 0,14-3 112 0 0,-17-1-92 0 0,8 1 50 0 0,0-2-15 0 0,-8-3-50 0 0,-7 4-8 0 0,1 0 0 0 0,-1 0 0 0 0,1 0 0 0 0,-1 0 0 0 0,1 1 0 0 0,-1-1-1 0 0,1 1 1 0 0,-1-1 0 0 0,1 1 0 0 0,0-1 0 0 0,-1 1 0 0 0,1 0-1 0 0,0 0 1 0 0,0 0-1 0 0,8-3 27 0 0,-2-8-110 0 0,-8 10 72 0 0,1 0-1 0 0,0 0 1 0 0,-1-1 0 0 0,1 1-1 0 0,0 0 1 0 0,-1 0 0 0 0,1 0-1 0 0,0 0 1 0 0,0 0 0 0 0,0 0-1 0 0,0 1 1 0 0,0-1-1 0 0,0 0 1 0 0,0 0 0 0 0,0 1 11 0 0,2-2-5 0 0,0 1-52 0 0,0 0-50 0 0,-1-1-46 0 0,1 1-77 0 0,0 0-53 0 0,-1 0-48 0 0,0 0-44 0 0,0-1-38 0 0,0 1-34 0 0,2-2-531 0 0,-2 1-429 0 0,-1 1-799 0 0</inkml:trace>
  <inkml:trace contextRef="#ctx0" brushRef="#br0" timeOffset="294.38">159 1 5584 0 0,'0'0'165'0'0,"3"2"-10"0"0,3 6-111 0 0,-2-1 26 0 0,-2-2 46 0 0,-1 2 78 0 0,2-2 231 0 0,-1-2-310 0 0,0 0 0 0 0,1 0 0 0 0,-1 0 0 0 0,0 0 0 0 0,0 0 0 0 0,-1 1-115 0 0,7 16 384 0 0,-3-3-158 0 0,-4-10-156 0 0,-1 0-35 0 0,4 12 224 0 0,9 4 41 0 0,-11-21-253 0 0,-1 1 0 0 0,1 0-1 0 0,0 0 1 0 0,-1 0 0 0 0,1 0 0 0 0,-1 1 0 0 0,0-1-47 0 0,0 3 108 0 0,0-1 0 0 0,0 1 0 0 0,-1 0 0 0 0,0 3-108 0 0,3 22 435 0 0,7 1-5 0 0,-5-1-39 0 0,0-14-203 0 0,-3-11-96 0 0,0 1-1 0 0,-1 0 1 0 0,1-1 0 0 0,-1 1 0 0 0,-1 0 0 0 0,1 0-92 0 0,-1 7 2 0 0,0 1 59 0 0,0 0 52 0 0,0 0 47 0 0,0 10 192 0 0,0 0 82 0 0,0 57 1168 0 0,0-64-1292 0 0,0-1-35 0 0,0 1-41 0 0,0 0-58 0 0,0 0-71 0 0,0 0-80 0 0,0-2-80 0 0,0 0-82 0 0,0 0-89 0 0,0 0-97 0 0,0 0-105 0 0,0 0-113 0 0,0 0-121 0 0,0-8 283 0 0,0 0-33 0 0,0-8-1618 0 0,0 0-1162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35.5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0 205 8696 0 0,'0'0'197'0'0,"0"0"24"0"0,0 0 18 0 0,0 1-80 0 0,0 1-17 0 0,0-1-76 0 0,1 1 1 0 0,-1-1-1 0 0,0 1 0 0 0,0-1 0 0 0,1 0 0 0 0,-1 1 0 0 0,1-1 0 0 0,0 0 0 0 0,-1 1 0 0 0,1-1 0 0 0,0 1-66 0 0,6 7 436 0 0,-5-7-119 0 0,-1-1-72 0 0,0 1-62 0 0,-1 0-54 0 0,0 0-29 0 0,0 0-45 0 0,0 3 14 0 0,-1-4-11 0 0,1 1 57 0 0,1 4 88 0 0,4 7 543 0 0,-2-8-488 0 0,-1-2-139 0 0,0 1-109 0 0,1 4 201 0 0,-2-1-46 0 0,-2 10 64 0 0,0-15-205 0 0,1 1 0 0 0,0-1 0 0 0,0 0 1 0 0,0 1-1 0 0,0-1 0 0 0,0 1 0 0 0,0-1 1 0 0,1 1-1 0 0,-1-1 0 0 0,1 0 0 0 0,0 1 1 0 0,-1-1-25 0 0,11 14 113 0 0,-8 0-80 0 0,-3-13-153 0 0,0 0 52 0 0,0 0 44 0 0,0 1 36 0 0,0 2 87 0 0,0 10 233 0 0,0-12-288 0 0,0 1-65 0 0,0-2-31 0 0,0 0-34 0 0,0-1-40 0 0,0 1-43 0 0,0 0-66 0 0,0 0-61 0 0,0-1-67 0 0,0 1-71 0 0,0 0-77 0 0,0-1-84 0 0,0 1-88 0 0,0-1-94 0 0,0 0-964 0 0,0-1-991 0 0</inkml:trace>
  <inkml:trace contextRef="#ctx0" brushRef="#br0" timeOffset="382.64">174 189 6176 0 0,'0'0'177'0'0,"0"3"0"0"0,0 1-91 0 0,0 1-65 0 0,0 11-145 0 0,0-9 108 0 0,0-2 52 0 0,0 0 48 0 0,0 0 75 0 0,0 0 84 0 0,0 1 99 0 0,0-1 114 0 0,0 2-127 0 0,1 0-84 0 0,1-1-36 0 0,2 2 3 0 0,1 1-8 0 0,-3-2-13 0 0,-1 1 36 0 0,0 1 88 0 0,0 2 85 0 0,6 1 53 0 0,-1 1-16 0 0,-5-2-66 0 0,0-3-227 0 0,2-1 38 0 0,10 9 459 0 0,-6-8-355 0 0,-2 0-76 0 0,-2 5 141 0 0,-3-10 1 0 0,3 0 0 0 0,7 7-7 0 0,-8-8-167 0 0,-1 0-48 0 0,0 2 18 0 0,-2 4-27 0 0,1-8-75 0 0,0 3 258 0 0,0-3-6 0 0,0 0-22 0 0,2 0-10 0 0,9 0-2 0 0,-9 0-13 0 0,-2 0-48 0 0,0 0-19 0 0,0 0-7 0 0,0 0-3 0 0,3-3-12 0 0,8-8-2 0 0,-9 8-48 0 0,0 1-39 0 0,-2 0-25 0 0,0-1-25 0 0,1-2 15 0 0,5 0-13 0 0,-5 5-25 0 0,-1 0 0 0 0,1 0 0 0 0,-1-1 0 0 0,1 1 0 0 0,-1 0 1 0 0,0-1-1 0 0,1 1 0 0 0,-1 0 0 0 0,1-1 0 0 0,-1 1 0 0 0,0 0 0 0 0,0-1 0 0 0,1 1 0 0 0,-1-1 0 0 0,0 1 0 0 0,0 0 0 0 0,1-1 0 0 0,-1 1 0 0 0,0-1 0 0 0,0 1 0 0 0,0-1 0 0 0,0 1 0 0 0,0-1 0 0 0,1 1 0 0 0,-1-1 0 0 0,0 1 0 0 0,0-1 0 0 0,0 1 0 0 0,-1-1 0 0 0,1 1 0 0 0,0-1 0 0 0,0 0 0 0 0,-1-15 0 0 0,1 12 0 0 0,-1-1 0 0 0,1 1 0 0 0,0 0 0 0 0,0-1 0 0 0,0 1 0 0 0,1 0 0 0 0,0-1 0 0 0,0 1 0 0 0,1-4 0 0 0,3 0 0 0 0,-4 7 0 0 0,0-1 0 0 0,-1 1 0 0 0,1 0 0 0 0,0-1 0 0 0,0 1 0 0 0,-1-1 0 0 0,1 0 0 0 0,-1 1 0 0 0,1-1 0 0 0,-1 1 0 0 0,0-1 0 0 0,1 0 0 0 0,-1 1 0 0 0,0-1 0 0 0,-1-23 3 0 0,1-19-42 0 0,3 21-90 0 0,4 9 8 0 0,-6 13 100 0 0,0 0 0 0 0,-1-1 0 0 0,1 1 0 0 0,0-1 0 0 0,-1 1 0 0 0,1-1 0 0 0,-1 1 0 0 0,1-1-1 0 0,-1 1 1 0 0,0-1 0 0 0,0 1 0 0 0,1-1 0 0 0,-1 0 21 0 0,0-2-300 0 0,0 1 67 0 0,0 0 61 0 0,0 0 54 0 0,0-1 22 0 0,0 0 100 0 0,0 1 65 0 0,0-2 169 0 0,0 2-172 0 0,0 1-92 0 0,0 1-56 0 0,0-1-68 0 0,0 0-81 0 0,0 0-52 0 0,0 0-81 0 0,0-1-92 0 0,0 1-98 0 0,0-1-108 0 0,0-1-116 0 0,0 1-124 0 0,0 0 401 0 0,0 1-34 0 0,0-4-1366 0 0,0-3-1067 0 0</inkml:trace>
  <inkml:trace contextRef="#ctx0" brushRef="#br0" timeOffset="629.74">63 0 9384 0 0,'0'0'208'0'0,"0"0"33"0"0,0 0 16 0 0,0 0-22 0 0,0 0-136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35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252 411 5328 0 0,'0'0'116'0'0,"0"0"17"0"0,0 0 12 0 0,-2 0-14 0 0,-1 1-106 0 0,-1-2-17 0 0,-5-15-14 0 0,3 7 20 0 0,2 5 38 0 0,4 4-52 0 0,-3-3 248 0 0,0 2-81 0 0,1 0-47 0 0,-1 2-41 0 0,0-1-12 0 0,1-1 36 0 0,-1-2 41 0 0,2-1 13 0 0,-1 1-2 0 0,0 1-20 0 0,-3 1 113 0 0,1 1-78 0 0,0-1 37 0 0,-1 1-138 0 0,-1 0 71 0 0,-3 0 74 0 0,-9 0 359 0 0,14 0-398 0 0,-2 3 236 0 0,-5 6-48 0 0,10-8-319 0 0,-1-1 1 0 0,1 1-1 0 0,-1-1 1 0 0,1 1-1 0 0,-1-1 1 0 0,1 1-1 0 0,-1-1 1 0 0,1 0-1 0 0,-1 0 1 0 0,-1 0-45 0 0,3 0 12 0 0,-1 0 0 0 0,1 0-1 0 0,-1 0 1 0 0,1 0 0 0 0,-1 0 0 0 0,1 0 0 0 0,-1 0 0 0 0,1 0 0 0 0,-1 0 0 0 0,1 0 0 0 0,0 0 0 0 0,-1 0 0 0 0,1 0-1 0 0,-1 0 1 0 0,1 1 0 0 0,-1-1 0 0 0,1 0 0 0 0,-1 0 0 0 0,1 1 0 0 0,-1-1 0 0 0,1 0 0 0 0,0 0 0 0 0,-1 1 0 0 0,1-1-1 0 0,0 0 1 0 0,-1 1 0 0 0,1-1 0 0 0,0 1 0 0 0,-1-1 0 0 0,1 1 0 0 0,0-1 0 0 0,-1 1-12 0 0,-3 5 161 0 0,-7 1 69 0 0,10-7-216 0 0,0 1 1 0 0,0-1-1 0 0,0 1 0 0 0,0-1 0 0 0,0 1 1 0 0,0-1-1 0 0,0 1 0 0 0,0 0 0 0 0,0-1 0 0 0,0 1 1 0 0,0 0-1 0 0,1 0 0 0 0,-1 0 0 0 0,0 0 0 0 0,1-1 1 0 0,-1 2-15 0 0,-4 9 92 0 0,-1 1-27 0 0,-4-1 34 0 0,4-3-44 0 0,0 1 1 0 0,1 0 0 0 0,0 0 0 0 0,0 0-56 0 0,5-8 1 0 0,-5 30 145 0 0,0-23-134 0 0,4-6-8 0 0,0-1 0 0 0,0 0 0 0 0,1 1 0 0 0,-1-1 0 0 0,0 1 0 0 0,1-1 0 0 0,-1 1-1 0 0,0 0 1 0 0,1-1 0 0 0,0 1 0 0 0,-1 0 0 0 0,1-1 0 0 0,0 1 0 0 0,0 0-4 0 0,0 9 13 0 0,0 9 49 0 0,0 9 32 0 0,0-19-32 0 0,0-1 38 0 0,3-7-36 0 0,7 9 5 0 0,-7-9 22 0 0,-1 1 5 0 0,9 5-32 0 0,2-4 39 0 0,22-3 188 0 0,-30-1-257 0 0,-2 0 7 0 0,-1 1-18 0 0,0-1 0 0 0,-1 0 0 0 0,1 0-1 0 0,0 0 1 0 0,0 0 0 0 0,0-1 0 0 0,0 1-1 0 0,-1 0 1 0 0,1-1 0 0 0,0 1 0 0 0,1-1-23 0 0,-2-3 55 0 0,1 1-8 0 0,3-1 13 0 0,5-1 46 0 0,-4 1-126 0 0,1-3-55 0 0,-7 7 75 0 0,6-4-141 0 0,-1 4 80 0 0,0-1 2 0 0,0-10-177 0 0,-2 9 138 0 0,1 0 14 0 0,-1 1 5 0 0,-1-1-11 0 0,-1-3-106 0 0,-1 1 48 0 0,1-1-41 0 0,-1 0-27 0 0,7-2-198 0 0,-4 5 214 0 0,0-1-60 0 0,-1-2-85 0 0,-2-1-111 0 0,0 2 63 0 0,0 1-81 0 0,0-1-355 0 0,0 1-96 0 0,0 1-382 0 0,0 2-730 0 0</inkml:trace>
  <inkml:trace contextRef="#ctx0" brushRef="#br0" timeOffset="322.18">174 1 6536 0 0,'0'0'141'0'0,"0"0"23"0"0,0 0 13 0 0,0 0 39 0 0,0 0 114 0 0,0 0 43 0 0,0 0 10 0 0,0 0-11 0 0,0 0-51 0 0,0 0-22 0 0,2 2-3 0 0,2 4-158 0 0,0-1 1 0 0,0 1 0 0 0,-1 0-1 0 0,1 2-138 0 0,3 6 179 0 0,-7-14-178 0 0,1 2 28 0 0,0 0-1 0 0,-1 0 1 0 0,1 0-1 0 0,-1 0 0 0 0,1 0 1 0 0,-1-1-1 0 0,0 2 1 0 0,0-1-1 0 0,0 0 1 0 0,0 0-1 0 0,-1 0-28 0 0,1 8 123 0 0,1-2 2 0 0,0 0-1 0 0,0 0 1 0 0,1 0-1 0 0,0 0 1 0 0,3 8-125 0 0,-4-14 31 0 0,3 11 203 0 0,-3-1-55 0 0,-2 9 66 0 0,1-17-192 0 0,-1 1-1 0 0,1-1 1 0 0,0 1-1 0 0,1-1 1 0 0,-1 1-1 0 0,2 3-52 0 0,-2-4 29 0 0,8 26 192 0 0,-7-21-133 0 0,1 0 0 0 0,-1 0 1 0 0,0 7-89 0 0,-1 108 1006 0 0,0-98-744 0 0,0 2 46 0 0,0-24-268 0 0,0-1 0 0 0,0 0 0 0 0,1 0 0 0 0,-1 0 1 0 0,1 0-1 0 0,0 0 0 0 0,1 2-40 0 0,6 13 247 0 0,-4-1 37 0 0,-5 13 18 0 0,0-14-136 0 0,1 3-4 0 0,0 7-12 0 0,0-23-78 0 0,0-3-2 0 0,0 0 1 0 0,0 0 14 0 0,0 0-16 0 0,0 0-33 0 0,0 0-118 0 0,0 0-57 0 0,0 0 53 0 0,0 0-68 0 0,0 0-82 0 0,0 0 70 0 0,0 0-37 0 0,0 0-41 0 0,0 0-38 0 0,0 0-384 0 0,0 0 90 0 0,0 0-52 0 0,0 0-740 0 0,0 0-584 0 0,0 0-1109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0.1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8808 0 0,'0'0'257'0'0,"0"0"-2"0"0,0-1-190 0 0,0-1-37 0 0,0-8 0 0 0,0 7 61 0 0,0 3 29 0 0,0 0-106 0 0,0 0-97 0 0,0 0-90 0 0,0 0 42 0 0,0 0-37 0 0,0 0-39 0 0,0 0-35 0 0,0 0-339 0 0,0 0-240 0 0,0 0-551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1.1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48 6880 0 0,'0'0'157'0'0,"0"-2"23"0"0,0 1-172 0 0,0 1 0 0 0,0-1 0 0 0,0 1 0 0 0,0 0 0 0 0,0-1 0 0 0,0 1 0 0 0,0-1 0 0 0,0 1 0 0 0,0-1 0 0 0,0 1 0 0 0,0 0 0 0 0,0-1 0 0 0,-1 1 0 0 0,1-1 0 0 0,0 1 0 0 0,0 0 0 0 0,0-1 0 0 0,-1 1 0 0 0,1 0 0 0 0,0-1 0 0 0,0 1 0 0 0,-1 0 0 0 0,1-1 0 0 0,0 1 0 0 0,-1 0 0 0 0,1 0 0 0 0,0 0 0 0 0,-1-1 0 0 0,1 1 0 0 0,-1 0 0 0 0,1 0-8 0 0,-7-5 103 0 0,2-6-71 0 0,-6 6-32 0 0,9-1 13 0 0,2 2 34 0 0,-1 2 50 0 0,-1 1 112 0 0,-9 1 186 0 0,9 0 12 0 0,-1 0-35 0 0,-7 0-150 0 0,7 0-59 0 0,0 0-16 0 0,3 0-141 0 0,0 0 0 0 0,-1 0 0 0 0,1 0 0 0 0,-1 0 0 0 0,1 0 0 0 0,-1 0 0 0 0,1 0 0 0 0,0 0 0 0 0,-1 0 0 0 0,1 0 0 0 0,-1 0 0 0 0,1 0 0 0 0,0 1 0 0 0,-1-1 1 0 0,1 0-1 0 0,-1 0 0 0 0,1 0 0 0 0,0 1 0 0 0,-1-1 0 0 0,1 0 0 0 0,0 1 0 0 0,0-1 0 0 0,-1 0 0 0 0,1 1 0 0 0,0-1 0 0 0,-1 0 0 0 0,1 1 0 0 0,0-1 0 0 0,0 0 0 0 0,0 1 0 0 0,-1-1-6 0 0,-3 7 101 0 0,-7-2 43 0 0,6 6 0 0 0,-6-6-3 0 0,-2 20 80 0 0,11-21-183 0 0,-4 28 218 0 0,2-24-198 0 0,-7 18 140 0 0,6-16-145 0 0,-2 9 36 0 0,5-3 30 0 0,1-1 18 0 0,-5 1-40 0 0,-1 0 3 0 0,6 0 41 0 0,-2-3-10 0 0,-3-1-36 0 0,5-11-85 0 0,0 0 1 0 0,0 1-1 0 0,1-1 1 0 0,-1 0 0 0 0,0 1-1 0 0,1-1 1 0 0,-1 1-1 0 0,0-1 1 0 0,1 1 0 0 0,0-1-1 0 0,-1 1 1 0 0,1-1-1 0 0,0 1 1 0 0,0 0-1 0 0,0-1 1 0 0,0 1 0 0 0,0-1-1 0 0,1 1 1 0 0,-1 0-1 0 0,0-1 1 0 0,1 1-1 0 0,-1-1 1 0 0,1 1 0 0 0,-1 0-11 0 0,5 6 49 0 0,-4-7-40 0 0,0 1 0 0 0,0-1 0 0 0,0 0 0 0 0,0 1 0 0 0,-1-1 0 0 0,1 1 0 0 0,0 0 0 0 0,-1-1 0 0 0,1 1 0 0 0,-1-1-1 0 0,0 1 1 0 0,0 0 0 0 0,1-1 0 0 0,-1 1-9 0 0,0-1 4 0 0,0 0 1 0 0,0 0-1 0 0,0-1 0 0 0,0 1 0 0 0,0 0 0 0 0,0 0 0 0 0,0-1 0 0 0,0 1 0 0 0,1 0 1 0 0,-1-1-1 0 0,0 1 0 0 0,0 0 0 0 0,1-1 0 0 0,-1 1 0 0 0,1 0 0 0 0,-1-1 0 0 0,0 1 0 0 0,1-1 1 0 0,0 1-1 0 0,-1-1 0 0 0,1 1 0 0 0,-1-1 0 0 0,1 1 0 0 0,-1-1 0 0 0,1 1-4 0 0,0-1 4 0 0,-1 0 0 0 0,1 1 0 0 0,-1-1-1 0 0,1 0 1 0 0,-1 1 0 0 0,0-1 0 0 0,1 1-1 0 0,-1-1 1 0 0,1 1 0 0 0,-1-1 0 0 0,0 0-1 0 0,1 1 1 0 0,-1-1 0 0 0,0 1 0 0 0,0 0 0 0 0,1-1-1 0 0,-1 1 1 0 0,0-1 0 0 0,0 1 0 0 0,0-1-1 0 0,0 1 1 0 0,0 0 0 0 0,0-1 0 0 0,0 1-4 0 0,3 4 53 0 0,8 6-26 0 0,-6-7 67 0 0,5-5-46 0 0,-10 1-36 0 0,3 0 106 0 0,0 0 11 0 0,23 0 144 0 0,-21-3-123 0 0,8-8 2 0 0,0 6 0 0 0,-7-5-15 0 0,5 3-71 0 0,-10 7-64 0 0,0-1-1 0 0,0 1 1 0 0,0 0-1 0 0,0-1 1 0 0,0 0-1 0 0,0 1 1 0 0,0-1-1 0 0,0 0 1 0 0,0 1-1 0 0,0-1 1 0 0,-1 0-1 0 0,1 0 1 0 0,0 0 0 0 0,0 1-1 0 0,-1-1 1 0 0,1-1-2 0 0,15-29 72 0 0,-11-1-2 0 0,8 9-22 0 0,0-1-32 0 0,-12 22-13 0 0,0 1 1 0 0,-1-1-1 0 0,1 0 0 0 0,0 1 0 0 0,-1-1 0 0 0,0 0 0 0 0,1 0 0 0 0,-1 0 1 0 0,0 1-1 0 0,0-1 0 0 0,0 0 0 0 0,0 0 0 0 0,0 1 0 0 0,-1-1 1 0 0,1 0-1 0 0,0 0 0 0 0,-1 0-3 0 0,0 1 0 0 0,1-1 0 0 0,0 0 0 0 0,-1 0 0 0 0,1 0 0 0 0,0 1 0 0 0,0-1 0 0 0,0 0 0 0 0,0 0 0 0 0,0 1 0 0 0,1-1 0 0 0,-1 0 0 0 0,0 0 0 0 0,1 1 0 0 0,-1-1 0 0 0,1 0 0 0 0,0 1 0 0 0,0-1 0 0 0,3-6 0 0 0,-3 6 0 0 0,0 1 0 0 0,0 0 0 0 0,0-1 0 0 0,0 1 0 0 0,0-1 0 0 0,-1 1 0 0 0,1-1 0 0 0,-1 0 0 0 0,1 1 0 0 0,-1-1 0 0 0,0 0 0 0 0,1 1 0 0 0,-1-1 0 0 0,0 0 0 0 0,2-14 0 0 0,9 3-19 0 0,-10 15-95 0 0,-2 9 75 0 0,-4-3 27 0 0,-2 5-26 0 0,6-2-22 0 0,1 29 4 0 0,0-4 42 0 0,0-34 14 0 0,0 0 0 0 0,0-1 0 0 0,0 1 0 0 0,0 0 0 0 0,1-1 0 0 0,-1 1 0 0 0,0 0 0 0 0,1-1 0 0 0,-1 1 0 0 0,1-1 0 0 0,0 1 0 0 0,0-1 0 0 0,0 1 0 0 0,0-1 0 0 0,5 12 0 0 0,-4 5 0 0 0,0 0 0 0 0,-2 0 0 0 0,0 0 0 0 0,-1 7 0 0 0,0-1 16 0 0,1 89 469 0 0,0-112-482 0 0,0 0-1 0 0,0 0 1 0 0,0 1 0 0 0,0-1-1 0 0,1 0 1 0 0,-1 0 0 0 0,0 0 0 0 0,0 0-1 0 0,1 0 1 0 0,-1 0 0 0 0,1 0 0 0 0,-1 1-1 0 0,1-1 1 0 0,-1 0 0 0 0,1 0-1 0 0,-1-1 1 0 0,2 2-3 0 0,4 10 58 0 0,-5-7-45 0 0,0 0 1 0 0,0-1-1 0 0,-1 1 0 0 0,0 0 1 0 0,0 2-14 0 0,0 9 10 0 0,0-15-7 0 0,0 0 0 0 0,0 0 0 0 0,0-1 0 0 0,0 1 0 0 0,0 0 1 0 0,0 0-1 0 0,0 0 0 0 0,1 0 0 0 0,-1-1 0 0 0,0 1 0 0 0,0 0 0 0 0,1 0 0 0 0,-1 0 0 0 0,1 0-3 0 0,-1-1 0 0 0,1 1-1 0 0,0-1 1 0 0,-1 0-1 0 0,1 1 1 0 0,0-1 0 0 0,-1 0-1 0 0,1 0 1 0 0,0 0 0 0 0,-1 1-1 0 0,1-1 1 0 0,0 0 0 0 0,-1 0-1 0 0,1 0 1 0 0,0 0 0 0 0,-1 0 0 0 0,2 0-53 0 0,-1 0-76 0 0,-1 1-79 0 0,0 0 60 0 0,0-1-36 0 0,0 1-36 0 0,0 0-37 0 0,0 2-349 0 0,0-1 82 0 0,0 0-49 0 0,0 2-677 0 0,0 3-535 0 0,0 2-1014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1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7280 0 0,'0'0'209'0'0,"0"3"-5"0"0,2 5-165 0 0,3 3-31 0 0,-1-4 17 0 0,-1 0 47 0 0,-2-2 14 0 0,0 1 40 0 0,-1 5 73 0 0,0-2-56 0 0,0 16 154 0 0,0-23-263 0 0,0-1 0 0 0,0 1 0 0 0,0 0 0 0 0,0-1 1 0 0,1 1-1 0 0,-1 0 0 0 0,1-1 0 0 0,-1 1 0 0 0,1 0 0 0 0,-1-1 1 0 0,1 1-1 0 0,0-1 0 0 0,0 1 0 0 0,0-1-34 0 0,5 12 252 0 0,-4 4 20 0 0,-2-4-46 0 0,1-5-69 0 0,1 1 42 0 0,3 2-23 0 0,-1-1-20 0 0,-1-2-20 0 0,-2 0 14 0 0,-1 2 45 0 0,2 6 5 0 0,3 0 83 0 0,18 35 763 0 0,-18-41-844 0 0,-4-8-196 0 0,1 0 35 0 0,1 2 71 0 0,1 0 40 0 0,7 7 250 0 0,-8-7-306 0 0,-1 0-41 0 0,1 3 57 0 0,-3-7-102 0 0,0 1 0 0 0,0-1 1 0 0,1 1-1 0 0,-1-1 0 0 0,0 1 1 0 0,0-1-1 0 0,0 1 0 0 0,1-1 1 0 0,-1 1-1 0 0,0-1 0 0 0,1 0 0 0 0,-1 1 1 0 0,0-1-1 0 0,1 1 0 0 0,-1-1 1 0 0,1 0-1 0 0,-1 0 0 0 0,0 1 1 0 0,1-1-1 0 0,-1 0 0 0 0,1 0 1 0 0,-1 1-1 0 0,1-1 0 0 0,-1 0 1 0 0,1 0-1 0 0,-1 0 0 0 0,1 0 0 0 0,-1 0 1 0 0,1 0-1 0 0,-1 0 0 0 0,1 0 1 0 0,-1 0-1 0 0,1 0 0 0 0,-1 0 1 0 0,1 0-1 0 0,-1 0 0 0 0,1 0 1 0 0,-1 0-11 0 0,1 0 16 0 0,0 0 0 0 0,0 0 0 0 0,0 0 0 0 0,-1 0 0 0 0,1 1 0 0 0,0-1 0 0 0,0 0 0 0 0,-1 0 0 0 0,1 1 0 0 0,0-1 0 0 0,-1 0 0 0 0,1 1 0 0 0,0-1 0 0 0,-1 1 0 0 0,1-1 0 0 0,0 1 0 0 0,-1-1 0 0 0,1 1 0 0 0,-1 0 0 0 0,1-1 0 0 0,-1 1 0 0 0,1 0-16 0 0,-1-1 11 0 0,0 0 0 0 0,0 1 0 0 0,1-1 0 0 0,-1 1 0 0 0,0-1 0 0 0,1 0 0 0 0,-1 1 1 0 0,0-1-1 0 0,1 0 0 0 0,-1 1 0 0 0,0-1 0 0 0,1 0 0 0 0,-1 1 0 0 0,1-1 0 0 0,-1 0 0 0 0,0 0 0 0 0,1 0 0 0 0,-1 0 0 0 0,1 1 0 0 0,-1-1 0 0 0,1 0 0 0 0,-1 0 1 0 0,1 0-1 0 0,-1 0 0 0 0,1 0 0 0 0,-1 0 0 0 0,1 0 0 0 0,-1 0 0 0 0,0 0 0 0 0,1 0 0 0 0,-1 0 0 0 0,1-1 0 0 0,-1 1 0 0 0,1 0 0 0 0,-1 0 0 0 0,1 0 0 0 0,-1 0 0 0 0,0-1 1 0 0,1 1-12 0 0,12-11 272 0 0,-10 9-75 0 0,0 1-71 0 0,0 0-46 0 0,1 1-40 0 0,-1 0-10 0 0,-1-1 33 0 0,2-1-6 0 0,0-1 36 0 0,8-7 277 0 0,-8 5-236 0 0,0 2-39 0 0,-2 1-65 0 0,0 1-32 0 0,3-1 57 0 0,-4 1-43 0 0,-1 1-1 0 0,1 0 1 0 0,0 0-1 0 0,-1-1 0 0 0,1 1 1 0 0,-1 0-1 0 0,1-1 1 0 0,-1 1-1 0 0,1-1 0 0 0,0 1 1 0 0,-1-1-1 0 0,1 1 1 0 0,-1-1-1 0 0,0 1 1 0 0,1-1-1 0 0,-1 1 0 0 0,1-1 1 0 0,-1 0-1 0 0,0 1 1 0 0,0-1-1 0 0,1 0 0 0 0,-1 0-11 0 0,2-3 43 0 0,12-20 182 0 0,-6 9-109 0 0,-3 6-81 0 0,-1-5 14 0 0,-6-3-32 0 0,1-1 6 0 0,5 4 33 0 0,-2 11-54 0 0,0-1 0 0 0,-1 0-1 0 0,1 1 1 0 0,-1-1-1 0 0,1 0 1 0 0,-1 0 0 0 0,-1 0-1 0 0,1 0 1 0 0,0 0-1 0 0,-1-3-1 0 0,0 5 0 0 0,0 0 0 0 0,0 1 0 0 0,0-1 0 0 0,-1 0 0 0 0,1 0 0 0 0,-1 0 0 0 0,1 0 0 0 0,-1 0 0 0 0,0 0 0 0 0,1 1 0 0 0,-1-1 0 0 0,0 0 0 0 0,-1-1 0 0 0,1 2 0 0 0,0-1 0 0 0,0 1 0 0 0,0-1 0 0 0,1 1 0 0 0,-1-1 0 0 0,0 1 0 0 0,1-1 0 0 0,-1 1 0 0 0,1-1 0 0 0,0 1 0 0 0,0-1 0 0 0,-1 0 0 0 0,1-1 0 0 0,0-23-1 0 0,0 15-37 0 0,0-2-93 0 0,0 7 15 0 0,0-1-40 0 0,0 6-71 0 0,0-1 75 0 0,0 1 65 0 0,0 0 54 0 0,0-1 48 0 0,0 1 41 0 0,-2-2 235 0 0,2 2-204 0 0,-1 0-71 0 0,1 1-37 0 0,-1-1-35 0 0,0 1-42 0 0,1 0-48 0 0,-1-1-54 0 0,0 1-80 0 0,0 0-76 0 0,0 0-83 0 0,0 0-91 0 0,0 0-97 0 0,-1 0-105 0 0,1 0-113 0 0,0 0-119 0 0,1 0-998 0 0,0 0-1105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3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1 285 5904 0 0,'0'0'169'0'0,"0"0"-31"0"0,0 0 11 0 0,0 0 68 0 0,2 0 198 0 0,2 0-151 0 0,-2 0-144 0 0,0 0 0 0 0,-1 1 1 0 0,1-1-1 0 0,0 0 0 0 0,0-1 0 0 0,0 1 0 0 0,0 0 0 0 0,-1-1 0 0 0,1 1 0 0 0,0-1 0 0 0,1 0-120 0 0,2-6 553 0 0,-2 3-99 0 0,5 2-69 0 0,-3 0 163 0 0,6-7-85 0 0,-4 6-194 0 0,1 1 36 0 0,-3 0 113 0 0,-1-2-267 0 0,0 0-32 0 0,0 0 1 0 0,-1 0-1 0 0,1 1 0 0 0,0 0 1 0 0,2-2-120 0 0,-1 3 99 0 0,-4 2-77 0 0,0 0-1 0 0,-1-1 1 0 0,1 1-1 0 0,-1 0 1 0 0,1-1-1 0 0,0 1 1 0 0,-1 0-1 0 0,1-1 1 0 0,-1 1-1 0 0,1-1 1 0 0,-1 1-1 0 0,1-1 1 0 0,-1 1-1 0 0,1-1 1 0 0,-1 1-1 0 0,0-1 0 0 0,1 1 1 0 0,-1-1-1 0 0,0 0 1 0 0,1 1-1 0 0,-1-1 1 0 0,0 0-22 0 0,3-4 72 0 0,-3 4-55 0 0,1 0 0 0 0,0 0 0 0 0,-1 0 0 0 0,1 1 0 0 0,0-1 0 0 0,0 0 0 0 0,0 0 0 0 0,-1 0 0 0 0,1 1 0 0 0,0-1 0 0 0,0 1 0 0 0,0-1 0 0 0,0 1 0 0 0,0-1 0 0 0,0 1 0 0 0,1-1-17 0 0,9-5 244 0 0,-6-7-12 0 0,-2 9-192 0 0,0 0-1 0 0,0 0 1 0 0,0 0 0 0 0,1 1 0 0 0,2-3-40 0 0,8-8 108 0 0,-8 5-67 0 0,10-22-29 0 0,-14 27-8 0 0,-1-2 21 0 0,-1-16-1 0 0,0 13-26 0 0,0 5 10 0 0,1 1 0 0 0,-1 0-1 0 0,0 0 1 0 0,0 0-1 0 0,0-1 1 0 0,-1 1 0 0 0,1 0-1 0 0,-1 0 1 0 0,0 0 0 0 0,0-1-8 0 0,-9-1 0 0 0,4-5 0 0 0,6 9 0 0 0,-1 1 1 0 0,0-1 0 0 0,0 1 0 0 0,0 0-1 0 0,1 0 1 0 0,-1-1 0 0 0,0 1 0 0 0,0 0-1 0 0,0 0 1 0 0,0 0 0 0 0,1 0 0 0 0,-1 0-1 0 0,0 0 1 0 0,-1 0-1 0 0,1 0 4 0 0,-1 0 0 0 0,0 0 0 0 0,1 1-1 0 0,-1-1 1 0 0,0 0 0 0 0,1 1 0 0 0,-1-1-1 0 0,1 1 1 0 0,-1 0 0 0 0,0-1 0 0 0,1 1 0 0 0,0 0-1 0 0,-1 0 1 0 0,1 0-4 0 0,-7 4 1 0 0,-3 0-1 0 0,10-5 0 0 0,-1 0 0 0 0,1 1 0 0 0,0-1 0 0 0,0 1 0 0 0,0-1 0 0 0,0 1 0 0 0,0-1 0 0 0,0 1 0 0 0,0 0 0 0 0,0 0 0 0 0,0-1 0 0 0,0 1 0 0 0,1 0 0 0 0,-1 0 0 0 0,0 0 0 0 0,0 0 0 0 0,1 0 0 0 0,-1 1 0 0 0,-4 8 0 0 0,4-8 0 0 0,0 1 0 0 0,0-1 0 0 0,0 0 0 0 0,-1 0 0 0 0,1 0 0 0 0,-1 0 0 0 0,1 0 0 0 0,-1 0 0 0 0,0 0 0 0 0,-5 5 0 0 0,5-5 1 0 0,-1 0 0 0 0,1 0 0 0 0,0 0 0 0 0,0 0 0 0 0,0 1 0 0 0,0-1 0 0 0,0 1 0 0 0,1 0 0 0 0,-1-1 0 0 0,0 2-1 0 0,-1 9 21 0 0,2-9-17 0 0,0 0 0 0 0,-1 0 0 0 0,1 0 0 0 0,-1 0 0 0 0,1-1 0 0 0,-1 1 0 0 0,0 0 1 0 0,-1 0-5 0 0,-6 12 3 0 0,-8 33 65 0 0,14-41-65 0 0,2-4 4 0 0,0-1-1 0 0,0 1 0 0 0,1-1 0 0 0,-1 1 1 0 0,1 0-1 0 0,0-1 0 0 0,0 1 1 0 0,0 0-1 0 0,1 1-6 0 0,-1 5 13 0 0,0 40 219 0 0,3-35-159 0 0,0-10-57 0 0,0-1 1 0 0,1 0-1 0 0,-1 0 1 0 0,1-1 0 0 0,1 2-17 0 0,-1-1 9 0 0,4 1 44 0 0,13 6-23 0 0,-10-8 34 0 0,61-3 56 0 0,-36 0-128 0 0,-28-1 37 0 0,1-1-64 0 0,0 0-54 0 0,0-1-42 0 0,-4 1 4 0 0,1 1 1 0 0,0-1-1 0 0,0 1 0 0 0,-1 0 0 0 0,1 0 0 0 0,1 1 127 0 0,24 0-557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3.6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1 427 7080 0 0,'0'0'157'0'0,"0"0"23"0"0,0 0 13 0 0,0 2-22 0 0,0 4-137 0 0,0 8-35 0 0,0-4 33 0 0,0 5 39 0 0,0-12 8 0 0,0 4 136 0 0,0 0 33 0 0,2 12 602 0 0,0-9-346 0 0,1-4-206 0 0,0-2-86 0 0,0 1-45 0 0,-1-4 122 0 0,-1 1-67 0 0,-1 0-57 0 0,1-1-48 0 0,-1 1-28 0 0,0 0-41 0 0,-1 3 14 0 0,1-3-7 0 0,0-1 54 0 0,0 19 587 0 0,0-1-64 0 0,0 1-50 0 0,0 0-34 0 0,0-19-520 0 0,0-1 0 0 0,0 1 1 0 0,0 0-1 0 0,0 0 0 0 0,0 0 1 0 0,0-1-1 0 0,0 1 0 0 0,0 0 1 0 0,0 0-1 0 0,1 0 1 0 0,-1-1-1 0 0,0 1 0 0 0,1 0 1 0 0,-1-1-1 0 0,1 2-28 0 0,-1-2 21 0 0,1 0 0 0 0,-1 1-1 0 0,1-1 1 0 0,-1 0 0 0 0,1 0-1 0 0,-1 1 1 0 0,1-1 0 0 0,-1 0 0 0 0,1 0-1 0 0,-1 0 1 0 0,1 1 0 0 0,-1-1 0 0 0,1 0-1 0 0,0 0 1 0 0,-1 0 0 0 0,1 0-1 0 0,-1 0 1 0 0,1 0-21 0 0,1 0 177 0 0,-4 2-2 0 0,-9 9 171 0 0,9-9-12 0 0,2 1-39 0 0,0 0 92 0 0,0-1-41 0 0,0 0-39 0 0,0-1-36 0 0,-1 1 169 0 0,1-2-121 0 0,0-2-106 0 0,0 0-88 0 0,0-1-73 0 0,0-1-56 0 0,1-18-267 0 0,-1 18 266 0 0,1 1 34 0 0,0 1 42 0 0,-1 0 51 0 0,5-6-92 0 0,-4 6-27 0 0,0 1-1 0 0,0 0 1 0 0,0-1-1 0 0,0 1 1 0 0,-1-1-1 0 0,1 1 0 0 0,0-1 1 0 0,-1 0-1 0 0,0 1 1 0 0,1-1-1 0 0,-1 1 1 0 0,0-1-1 0 0,0 0 0 0 0,0 0-2 0 0,1-2 2 0 0,0-1 0 0 0,-1 0 0 0 0,1 0-1 0 0,1 1 1 0 0,-1-1 0 0 0,1 1-1 0 0,0-1 1 0 0,0 1 0 0 0,0 0 0 0 0,2-3-2 0 0,7-17 36 0 0,-5 6-26 0 0,-5 14-10 0 0,0 1 0 0 0,1-1 0 0 0,-1 0 0 0 0,1 0 0 0 0,0 1 0 0 0,2-4 0 0 0,8-14-24 0 0,-2 3-36 0 0,-1 7 56 0 0,5-5-8 0 0,-12 7-14 0 0,-2 9 25 0 0,0 0 0 0 0,0 0 0 0 0,0 0 1 0 0,0-1-1 0 0,0 1 0 0 0,0 0 0 0 0,0 0 0 0 0,0-1 1 0 0,0 1-1 0 0,0 0 0 0 0,0 0 0 0 0,0 0 0 0 0,0-1 1 0 0,1 1-1 0 0,-1 0 0 0 0,0 0 0 0 0,0 0 0 0 0,0-1 1 0 0,0 1-1 0 0,0 0 0 0 0,1 0 0 0 0,-1 0 0 0 0,0 0 1 0 0,0-1-1 0 0,0 1 0 0 0,1 0 0 0 0,-1 0 1 0 0,0 0-1 0 0,0 0 0 0 0,0 0 0 0 0,1 0 0 0 0,-1 0 1 0 0,0 0-1 0 0,0 0 1 0 0,28-2-19 0 0,-7 2-40 0 0,-15 1 62 0 0,-2 1-7 0 0,12 11 4 0 0,-3-1 1 0 0,-8-8 1 0 0,0 1 0 0 0,-1-1 0 0 0,1 1 0 0 0,-1 0 0 0 0,0 0-1 0 0,1 2-1 0 0,9 21 62 0 0,-12-24-64 0 0,0 12 13 0 0,1 2 32 0 0,0-10-39 0 0,-1-3-4 0 0,0 0 0 0 0,0-1 1 0 0,-1 1-1 0 0,1 0 0 0 0,-1 2 0 0 0,-1-6-7 0 0,1 1 1 0 0,-1 0-1 0 0,0-1 0 0 0,0 1 0 0 0,0-1 0 0 0,-1 1 1 0 0,1 0-1 0 0,0-1 0 0 0,-1 1 0 0 0,1-1 1 0 0,-1 1-1 0 0,0 1 7 0 0,-2 2-7 0 0,1-2-87 0 0,1-1-61 0 0,-1 0-97 0 0,1 1-115 0 0,0-2 133 0 0,1 1-37 0 0,-1-1-39 0 0,1 1-42 0 0,-1-1-46 0 0,1 1-46 0 0,0-1-51 0 0,-1 1-52 0 0,1 0-55 0 0,0 0-58 0 0,0 4-1580 0 0,0 4-1277 0 0</inkml:trace>
  <inkml:trace contextRef="#ctx0" brushRef="#br0" timeOffset="368.81">695 1 8896 0 0,'0'0'264'0'0,"0"0"-8"0"0,0 0-191 0 0,0 2-37 0 0,0-1-28 0 0,0-1 1 0 0,0 1-1 0 0,0-1 1 0 0,0 1-1 0 0,0-1 1 0 0,0 0-1 0 0,0 1 0 0 0,0-1 1 0 0,0 1-1 0 0,0-1 1 0 0,0 0-1 0 0,0 1 0 0 0,-1-1 1 0 0,1 1-1 0 0,0-1 1 0 0,0 0-1 0 0,0 1 0 0 0,-1-1 1 0 0,1 0-1 0 0,0 1 1 0 0,0-1-1 0 0,-1 0 0 0 0,1 1 1 0 0,0-1-1 0 0,-1 0 1 0 0,1 0-1 0 0,0 1 1 0 0,-1-1-1 0 0,1 0 0 0 0,-1 0 1 0 0,1 0-1 0 0,-7 5-2 0 0,2 6 39 0 0,-2-7 75 0 0,7-4-101 0 0,-1 1-1 0 0,1-1 1 0 0,-1 0 0 0 0,1 0-1 0 0,0 1 1 0 0,-1-1 0 0 0,1 0-1 0 0,-1 1 1 0 0,1-1-1 0 0,0 0 1 0 0,-1 1 0 0 0,1-1-1 0 0,0 1 1 0 0,0-1 0 0 0,-1 0-1 0 0,1 1 1 0 0,0-1-1 0 0,0 1 1 0 0,0-1 0 0 0,-1 1-1 0 0,1-1 1 0 0,0 1-1 0 0,0-1 1 0 0,0 1 0 0 0,0-1-1 0 0,0 1 1 0 0,0-1 0 0 0,0 1-1 0 0,0-1 1 0 0,0 1-1 0 0,0-1 1 0 0,1 1-11 0 0,-1 6 125 0 0,0 8 127 0 0,-3-5-52 0 0,-3 3 113 0 0,0 5 66 0 0,5-9-185 0 0,1 1 68 0 0,0 3 100 0 0,-1-2-82 0 0,0-1-72 0 0,-2 4 2 0 0,0-2-80 0 0,-3 14 85 0 0,4-16-103 0 0,2 1 43 0 0,0 46 514 0 0,0 76 1080 0 0,-2-113-1568 0 0,-4 9 20 0 0,4-22-131 0 0,0 0 1 0 0,0 1-1 0 0,1-1 0 0 0,0 7-69 0 0,1 1 210 0 0,0 38 543 0 0,0-39-498 0 0,0 1 57 0 0,1-6-201 0 0,4-4-12 0 0,2 1-1 0 0,-5 3-23 0 0,-1 7 36 0 0,-2-13-85 0 0,-1-1-65 0 0,-2 2-68 0 0,-2 3-140 0 0,3-5-227 0 0,3-2 356 0 0,0 0 7 0 0,0 0-18 0 0,0 0-44 0 0,0 0-13 0 0,0 0-46 0 0,0 0-51 0 0,0 0-58 0 0,0 0-63 0 0,0 0-57 0 0,0 0-52 0 0,0 0-44 0 0,0 0-163 0 0,0 0-43 0 0,0 0-197 0 0,0 0-526 0 0</inkml:trace>
  <inkml:trace contextRef="#ctx0" brushRef="#br0" timeOffset="558.25">411 458 9792 0 0,'0'0'222'0'0,"0"0"30"0"0,0 0 18 0 0,0 0-117 0 0,0-2-80 0 0,0-6 3 0 0,0 5-14 0 0,0 0 167 0 0,0 1-48 0 0,0 0-42 0 0,0 1-35 0 0,0-1 34 0 0,0-2 14 0 0,0 2-25 0 0,3-3 495 0 0,0 2-451 0 0,1-1 119 0 0,7-7 492 0 0,-7 8-562 0 0,0 0-72 0 0,-3 2-120 0 0,1 0-37 0 0,7-3 326 0 0,0 0-62 0 0,-1 1-52 0 0,0 1-39 0 0,24-10 309 0 0,-17 3-237 0 0,2-1-63 0 0,29-9 315 0 0,-22 10-283 0 0,-3-1-79 0 0,-12 6-67 0 0,-1 1-1 0 0,1 0 1 0 0,0 0 0 0 0,1 1-59 0 0,21-5 89 0 0,-7 2-78 0 0,0-2-73 0 0,-20 6 92 0 0,0-1-75 0 0,0 1-71 0 0,-1-1-66 0 0,1 1-127 0 0,0-1-88 0 0,0 1-79 0 0,0 0-71 0 0,-1 0-63 0 0,1 1-55 0 0,0-1-47 0 0,1 1-40 0 0,3 0-1316 0 0,2 0-1178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1.8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158 332 7248 0 0,'0'0'209'0'0,"-2"0"-5"0"0,1 0-201 0 0,0 0 0 0 0,1 0 0 0 0,-1 0-1 0 0,0 0 1 0 0,1 0 0 0 0,-1 0 0 0 0,0 0 0 0 0,1 0 0 0 0,-1-1 0 0 0,0 1-1 0 0,1 0 1 0 0,-1 0 0 0 0,0-1 0 0 0,1 1 0 0 0,-1 0-3 0 0,-2-7 13 0 0,1 0 51 0 0,-2 1 61 0 0,-3-1 143 0 0,7 7-268 0 0,-2-1 282 0 0,0-1-75 0 0,0 2-63 0 0,0-1-51 0 0,0 1-29 0 0,-2 1 10 0 0,3 0-2 0 0,1-1 2 0 0,-3 0 222 0 0,3 0-130 0 0,0 0-41 0 0,0 0 6 0 0,-3 0 36 0 0,-2-1-136 0 0,-7 1 152 0 0,-8 1 250 0 0,15 1-276 0 0,-1 9 102 0 0,-1 3-60 0 0,4-10-128 0 0,-7 17 207 0 0,1 1-65 0 0,0 4-17 0 0,8-20-150 0 0,-1 1 0 0 0,1-1 0 0 0,0 0 0 0 0,1 1 1 0 0,-1 0-47 0 0,0 10 146 0 0,-5 1-27 0 0,0-3-32 0 0,4-4-33 0 0,1 1 41 0 0,1 26 282 0 0,1-23-231 0 0,-1 16 299 0 0,0-21-336 0 0,0-1-43 0 0,-1-8-63 0 0,1-1 1 0 0,0 1 0 0 0,0-1 0 0 0,0 1-1 0 0,0-1 1 0 0,0 1 0 0 0,0-1-1 0 0,0 1 1 0 0,0-1 0 0 0,0 1 0 0 0,0-1-1 0 0,0 1 1 0 0,1-1 0 0 0,-1 1 0 0 0,0-1-1 0 0,0 0 1 0 0,0 1 0 0 0,1-1 0 0 0,-1 1-1 0 0,0-1 1 0 0,0 1 0 0 0,1-1-1 0 0,-1 0 1 0 0,0 1 0 0 0,1-1 0 0 0,-1 0-1 0 0,1 1 1 0 0,-1-1 0 0 0,0 0 0 0 0,1 1-1 0 0,-1-1 1 0 0,1 0-4 0 0,6 5 53 0 0,-2 5 52 0 0,5-5 107 0 0,-5 2-45 0 0,-5-7-155 0 0,0 1-1 0 0,1-1 0 0 0,-1 1 1 0 0,0-1-1 0 0,0 1 0 0 0,1-1 1 0 0,-1 0-1 0 0,0 1 0 0 0,1-1 1 0 0,-1 0-1 0 0,0 1 1 0 0,1-1-1 0 0,-1 0 0 0 0,1 0 1 0 0,-1 1-1 0 0,1-1 0 0 0,-1 0 1 0 0,1 0-1 0 0,-1 0 0 0 0,0 1 1 0 0,1-1-1 0 0,-1 0 0 0 0,1 0 1 0 0,-1 0-1 0 0,1 0 0 0 0,-1 0 1 0 0,1 0-1 0 0,-1 0 0 0 0,1 0 1 0 0,-1 0-1 0 0,1 0 1 0 0,0 0-12 0 0,10 0 162 0 0,16 0 321 0 0,-18-3-352 0 0,14-9 104 0 0,17-8 218 0 0,-38 19-435 0 0,0 0 0 0 0,-1 0 1 0 0,1-1-1 0 0,-1 1 1 0 0,1 0-1 0 0,-1-1 1 0 0,0 1-1 0 0,0-1 1 0 0,1 0-1 0 0,-1 1 1 0 0,0-1-1 0 0,0 0 1 0 0,-1 0-1 0 0,2-1-18 0 0,8-31 167 0 0,-6 19-113 0 0,3 1 5 0 0,-6 13-56 0 0,0 0 0 0 0,-1-1 0 0 0,1 1 0 0 0,0 0-1 0 0,-1-1 1 0 0,1 1 0 0 0,-1-1 0 0 0,1 0 0 0 0,-1 1 0 0 0,0-1 0 0 0,0 1 0 0 0,1-1-1 0 0,-1 1-2 0 0,1-29 34 0 0,-1 18-28 0 0,1 1 0 0 0,-1 0 0 0 0,-1-1 0 0 0,0 1 0 0 0,-2-10-6 0 0,-7 0 1 0 0,3 8-44 0 0,2 4-26 0 0,1 2-46 0 0,2 2 17 0 0,-1-1 10 0 0,-1-1-47 0 0,1 2-59 0 0,2 3 69 0 0,-1 0-34 0 0,0-1-39 0 0,0 1-45 0 0,1 1-10 0 0,-1-1-38 0 0,-1-1-391 0 0,1 1 97 0 0,0 0-52 0 0,-1-1-748 0 0,3 3 1379 0 0,-2-2-1969 0 0,2 1-1120 0 0</inkml:trace>
  <inkml:trace contextRef="#ctx0" brushRef="#br0" timeOffset="385.2">490 1 7112 0 0,'0'0'157'0'0,"0"0"23"0"0,0 0 13 0 0,0 3-22 0 0,0 4-155 0 0,0 0 57 0 0,0 0 64 0 0,0 1 71 0 0,0 0 76 0 0,0 0 82 0 0,0 1 91 0 0,0 0 95 0 0,1-1-192 0 0,4 1-69 0 0,2 5 64 0 0,-5-6-249 0 0,-2 0 66 0 0,1 3 97 0 0,-1 8 204 0 0,-1-1-24 0 0,2-7-196 0 0,-1-2-92 0 0,2-1-60 0 0,3 9 145 0 0,-3-11-123 0 0,-1 0 0 0 0,1 1 0 0 0,-1-1 0 0 0,0 1 0 0 0,0 0 0 0 0,-1 3-123 0 0,0 8 193 0 0,-1 16 181 0 0,5-7-53 0 0,0-9-136 0 0,2 9 103 0 0,-3 7 84 0 0,-3 24 88 0 0,0-9 1 0 0,0 69 672 0 0,0-82-822 0 0,0 0-39 0 0,0-35-269 0 0,0 0 0 0 0,0-1 0 0 0,0 1 0 0 0,0 0 0 0 0,0 0 0 0 0,0 0 0 0 0,0 0 0 0 0,0 0 1 0 0,-1-1-1 0 0,1 1 0 0 0,0 0 0 0 0,-1 0 0 0 0,1 0 0 0 0,-1 0-3 0 0,1-1-1 0 0,-1 1 1 0 0,1-1-1 0 0,-1 0 1 0 0,0 1 0 0 0,1-1-1 0 0,-1 0 1 0 0,0 0-1 0 0,1 0 1 0 0,-1 1-1 0 0,0-1 1 0 0,1 0-1 0 0,-1 0 1 0 0,0 0 0 0 0,0 0-1 0 0,1 0 1 0 0,-3 0-81 0 0,3 0-7 0 0,0 0 19 0 0,0 0-36 0 0,0 0-40 0 0,0 0-38 0 0,0 0-145 0 0,0 0-44 0 0,0 0-157 0 0,0 0-305 0 0,0 0-598 0 0</inkml:trace>
  <inkml:trace contextRef="#ctx0" brushRef="#br0" timeOffset="644.69">300 395 9792 0 0,'0'0'222'0'0,"0"0"30"0"0,3 0 18 0 0,0 0-151 0 0,-2 0-34 0 0,5 0-34 0 0,13 0-34 0 0,-6-2 14 0 0,-3-4 63 0 0,1 1 69 0 0,2 3 70 0 0,1-1 238 0 0,-4-3-84 0 0,-2 1-110 0 0,-2 2-38 0 0,0 0-36 0 0,6-2 112 0 0,4-1-19 0 0,12-4 58 0 0,-15 6-163 0 0,-5 1-45 0 0,0 1 34 0 0,16-11 33 0 0,-6 3-58 0 0,3 1 65 0 0,8-1-74 0 0,-27 9-142 0 0,6-1 17 0 0,0 0 1 0 0,0-1-1 0 0,0 0 1 0 0,5-2-22 0 0,-10 4 0 0 0,-1 0 1 0 0,0 0 0 0 0,0 1 0 0 0,1-1 0 0 0,-1 1 0 0 0,1 0 0 0 0,-1-1 0 0 0,0 1 0 0 0,1 0 0 0 0,1 1-1 0 0,13-3-56 0 0,-10-1-17 0 0,-1 0-34 0 0,3-2-139 0 0,3 3-97 0 0,-6 2 127 0 0,-4 0 103 0 0,0 0-37 0 0,-1 0-7 0 0,1 0-37 0 0,-1 0-41 0 0,1 0-46 0 0,0 0-49 0 0,-1 0-46 0 0,1 0-42 0 0,-1 0-35 0 0,1 0-131 0 0,0 0-35 0 0,4 0-1363 0 0</inkml:trace>
  <inkml:trace contextRef="#ctx0" brushRef="#br0" timeOffset="810.04">837 490 7728 0 0,'0'6'49'0'0,"0"3"-3"0"0,0-3 9 0 0,0 4 52 0 0,0 6 78 0 0,0-5-122 0 0,0 6-98 0 0,0-9 44 0 0,0 0 77 0 0,0-3 9 0 0,0 0 44 0 0,0 0 52 0 0,0-1 59 0 0,0 2 26 0 0,1-2-39 0 0,5 2 390 0 0,-2-4-223 0 0,-3 0-157 0 0,1 1 41 0 0,-1 2 177 0 0,-1 2 109 0 0,0 3-20 0 0,0-7-12 0 0,0-3-40 0 0,0 0-152 0 0,3 2-59 0 0,8 9-16 0 0,-6-8-38 0 0,-2-3-220 0 0,0 0-108 0 0,0 0-93 0 0,-2 0 45 0 0,-1 0-36 0 0,1 0-39 0 0,0 0-38 0 0,-1 0-349 0 0,1 0 76 0 0,-1 0-50 0 0,0 0-686 0 0,0 0-547 0 0,0 0-1037 0 0</inkml:trace>
  <inkml:trace contextRef="#ctx0" brushRef="#br0" timeOffset="1058.27">789 206 5904 0 0,'0'0'169'0'0,"3"-3"2"0"0,10-10-135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38: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63 6392 0 0,'0'0'141'0'0,"0"0"23"0"0,0 0 12 0 0,0-2-24 0 0,0-9-57 0 0,0 9 9 0 0,-2 2 120 0 0,1 0-206 0 0,1 0 0 0 0,-1 0 0 0 0,1 0 0 0 0,0 0 0 0 0,-1 0 0 0 0,1 0 0 0 0,-1 0 0 0 0,1-1 0 0 0,-1 1 0 0 0,1 0 0 0 0,0 0 0 0 0,-1 0 0 0 0,1 0 0 0 0,-1 0 0 0 0,1-1 0 0 0,0 1 0 0 0,-1 0 0 0 0,1 0 0 0 0,0 0 0 0 0,-1-1 0 0 0,1 1 0 0 0,0 0 0 0 0,-1-1 0 0 0,1 1 0 0 0,0 0 0 0 0,0-1 0 0 0,-1 1 0 0 0,1 0 0 0 0,0-1 0 0 0,0 1 0 0 0,0-1-18 0 0,-5-6 306 0 0,-6 2 120 0 0,7-1-178 0 0,4 5-234 0 0,0 1 1 0 0,-1-1 0 0 0,1 1 0 0 0,0-1 0 0 0,-1 1 0 0 0,1 0 0 0 0,0-1 0 0 0,-1 1 0 0 0,1-1 0 0 0,0 1-1 0 0,-1 0 1 0 0,1 0 0 0 0,0-1 0 0 0,-1 1 0 0 0,1 0 0 0 0,-1 0 0 0 0,1-1 0 0 0,-1 1 0 0 0,1 0 0 0 0,-1 0-1 0 0,1 0 1 0 0,-1 0 0 0 0,1 0 0 0 0,-1-1 0 0 0,1 1 0 0 0,-1 0 0 0 0,1 0 0 0 0,-1 0 0 0 0,1 1 0 0 0,-1-1-1 0 0,1 0 1 0 0,-1 0-15 0 0,-11 0 403 0 0,1 0-46 0 0,-1 0-40 0 0,1 0-37 0 0,-13 0 187 0 0,-1 0-97 0 0,24 0-358 0 0,1 0 0 0 0,-1 0 0 0 0,0 0 0 0 0,0 0 0 0 0,1 0 0 0 0,-1 1 0 0 0,0-1 0 0 0,0 0 0 0 0,0 0 0 0 0,1 1 1 0 0,-1-1-1 0 0,0 0 0 0 0,1 1 0 0 0,-1-1 0 0 0,0 1 0 0 0,1-1 0 0 0,-1 1 0 0 0,1-1 0 0 0,-1 1 0 0 0,0 0 0 0 0,1-1 1 0 0,-1 1-1 0 0,1 0 0 0 0,0-1 0 0 0,-1 1 0 0 0,1 0 0 0 0,0-1 0 0 0,-1 1 0 0 0,1 1-12 0 0,-5 6 97 0 0,-3-1-36 0 0,1-4-8 0 0,4-2-36 0 0,0 0 1 0 0,0 1-1 0 0,1-1 0 0 0,-1 1 1 0 0,0-1-1 0 0,1 1 0 0 0,0 0 1 0 0,-1 0-1 0 0,1 0 0 0 0,0 0 1 0 0,0 0-1 0 0,0 1 0 0 0,0-1 1 0 0,0 1-1 0 0,0 0-17 0 0,-3 7 62 0 0,4-7-50 0 0,0-1 0 0 0,0 0 0 0 0,0 1 0 0 0,0-1 0 0 0,-1 0 0 0 0,1 0 0 0 0,-1 0 0 0 0,1 0 1 0 0,-1 0-13 0 0,0-1 8 0 0,0 1 1 0 0,1 0 0 0 0,0 0-1 0 0,-1 0 1 0 0,1 0 0 0 0,0 0-1 0 0,0 0 1 0 0,0 0 0 0 0,0 1-1 0 0,0-1 1 0 0,1 0 0 0 0,-1 0-1 0 0,1 1 1 0 0,-1-1-9 0 0,-2 11 37 0 0,-2 3 15 0 0,3-13-41 0 0,1 0 1 0 0,0 1 0 0 0,0-1 0 0 0,0 0-1 0 0,0 1 1 0 0,1-1 0 0 0,-1 1 0 0 0,1 1-12 0 0,0-1 15 0 0,0 0 0 0 0,-1 1 0 0 0,0-1 0 0 0,0 1 0 0 0,0-1 0 0 0,0 0 0 0 0,-1 0 0 0 0,0 1-15 0 0,1-3 5 0 0,0 0 1 0 0,0 0-1 0 0,1 0 1 0 0,-1 1-1 0 0,0-1 1 0 0,1 0-1 0 0,-1 0 1 0 0,1 1-1 0 0,0-1 1 0 0,0 0-1 0 0,0 1 1 0 0,0-1-1 0 0,0 0 1 0 0,1 1-1 0 0,-1-1 1 0 0,1 2-6 0 0,5 11 44 0 0,-5-12-33 0 0,0 1-1 0 0,0-1 0 0 0,0 0 1 0 0,0 1-1 0 0,0-1 1 0 0,-1 0-1 0 0,1 1 1 0 0,-1 1-11 0 0,0-3 5 0 0,0 0 1 0 0,1 1-1 0 0,-1-1 1 0 0,1 0 0 0 0,-1 0-1 0 0,1 0 1 0 0,0 0-1 0 0,0 0 1 0 0,0 0 0 0 0,0 0-1 0 0,0 0 1 0 0,0 0 0 0 0,0 0-1 0 0,1 0-5 0 0,21 21 55 0 0,-13-14-31 0 0,-2-4 40 0 0,-4-3-48 0 0,15 7 34 0 0,0-7 15 0 0,-15-1-50 0 0,0-1 1 0 0,0 0-1 0 0,0 1 1 0 0,0 0-1 0 0,-1 0 1 0 0,1 0-1 0 0,4 2-15 0 0,16 4 88 0 0,-4-8 16 0 0,-5-4-20 0 0,9-4 116 0 0,1 1-2 0 0,-10 3-115 0 0,3 1 11 0 0,-13 3-68 0 0,-1 1 0 0 0,1-2 0 0 0,0 1 0 0 0,0-1 0 0 0,-1 1 0 0 0,1-1 0 0 0,-1 0 1 0 0,1-1-27 0 0,-1 0 35 0 0,0 1 0 0 0,0 0 0 0 0,0 0 0 0 0,0 1 0 0 0,4-2-35 0 0,11-5 106 0 0,0-13 3 0 0,-4 10-11 0 0,-13 10-91 0 0,-1-1 0 0 0,0 1 0 0 0,0-1 1 0 0,0 1-1 0 0,0-1 0 0 0,0 0 0 0 0,-1 1 1 0 0,1-1-1 0 0,0 0 0 0 0,-1 0 0 0 0,1 0-7 0 0,7-20 110 0 0,-3 14-71 0 0,-4 6-30 0 0,0 1-1 0 0,0-1 1 0 0,0 1-1 0 0,-1-1 1 0 0,1 0-1 0 0,0 1 1 0 0,-1-1-1 0 0,1 0 1 0 0,-1 0-1 0 0,1 1 1 0 0,-1-1-1 0 0,0 0 1 0 0,0 0-1 0 0,0 0 1 0 0,0 0-1 0 0,0 0 1 0 0,0 1-1 0 0,0-1 1 0 0,0 0-1 0 0,-1 0 1 0 0,1 0 0 0 0,-2-1-9 0 0,-1-7 27 0 0,-9-25 71 0 0,1 17-71 0 0,8 6 1 0 0,2 8-14 0 0,0 1 0 0 0,-1-1 1 0 0,1 1-1 0 0,0-1 0 0 0,-1 1 0 0 0,0 0 0 0 0,-1-2-14 0 0,1 2 2 0 0,0 0 1 0 0,-1 1-1 0 0,1-1 0 0 0,-1 1 1 0 0,0 0-1 0 0,1 0 1 0 0,-2 0-3 0 0,-7-5 0 0 0,8 6 0 0 0,0-1 0 0 0,0 0 0 0 0,0 0 0 0 0,0 0 0 0 0,0 0 0 0 0,0-1 0 0 0,0 1 0 0 0,1-1 0 0 0,-1 0 0 0 0,1 0 0 0 0,0 0 0 0 0,-3-3-6 0 0,-7-10-23 0 0,6 12-30 0 0,-3-1-49 0 0,-8-9-108 0 0,2 2-4 0 0,2 9-26 0 0,11 3 65 0 0,-1-3-158 0 0,-7-7-291 0 0,7 7-16 0 0</inkml:trace>
  <inkml:trace contextRef="#ctx0" brushRef="#br0" timeOffset="1262.61">647 63 6832 0 0,'0'0'200'0'0,"0"3"-8"0"0,0 3-131 0 0,0-2 27 0 0,0-2 90 0 0,0-1 204 0 0,3 2 345 0 0,1 2-416 0 0,0 1 37 0 0,0 1 38 0 0,-3 1 43 0 0,-1-6-192 0 0,3 1 70 0 0,2 4-92 0 0,-1 0 40 0 0,-3-3-131 0 0,0 0-1 0 0,-1 0 1 0 0,1-1-1 0 0,-1 1 1 0 0,1 0-1 0 0,-1 0 1 0 0,0 0-124 0 0,1 7 215 0 0,5 1-2 0 0,1 1-17 0 0,-6 1-17 0 0,-1-4-81 0 0,-1 16 128 0 0,1-23-189 0 0,0-1 1 0 0,0 1-1 0 0,0-1 0 0 0,1 1 0 0 0,-1-1 1 0 0,1 1-1 0 0,0-1 0 0 0,0 2-37 0 0,4 4 90 0 0,-4-6-70 0 0,0-1 0 0 0,0 1 0 0 0,0-1 0 0 0,-1 1 0 0 0,1-1 0 0 0,0 1 0 0 0,-1-1 0 0 0,1 1 1 0 0,-1-1-1 0 0,1 1 0 0 0,-1 0 0 0 0,0-1 0 0 0,0 1 0 0 0,0 0-20 0 0,0 4 225 0 0,0 1-95 0 0,0-1-79 0 0,0-1-36 0 0,0 14-51 0 0,0-11 68 0 0,0-1 89 0 0,0-3-15 0 0,0 0 37 0 0,0 0 21 0 0,0-1 37 0 0,0 0 42 0 0,0 1 45 0 0,0-1 48 0 0,0 0 52 0 0,0 0 57 0 0,0 0 59 0 0,1-13-448 0 0,0-22 53 0 0,-5 13-88 0 0,-1 12-21 0 0,4 6 0 0 0,0-1 0 0 0,0 1 0 0 0,0-1 0 0 0,1 1 0 0 0,-1 0 0 0 0,0-1 0 0 0,1 0 0 0 0,-1 1 0 0 0,0-1 0 0 0,1 1 0 0 0,0-1 0 0 0,-1 1 0 0 0,1-1 0 0 0,0 0 0 0 0,0 1 0 0 0,0-1 0 0 0,0 0 0 0 0,0 1 0 0 0,1-1 0 0 0,-1 0 0 0 0,0 1 0 0 0,1-1 0 0 0,-1 1 0 0 0,1-2 0 0 0,4-5 0 0 0,-4 7 0 0 0,0-1 0 0 0,0 1 0 0 0,0-1 0 0 0,-1 1 0 0 0,1-1 0 0 0,0 1 0 0 0,-1-1 0 0 0,1 1 0 0 0,-1-1 0 0 0,1 0 0 0 0,-1 1 0 0 0,0-1 0 0 0,0 1 0 0 0,0-1 0 0 0,0-77 0 0 0,0 77 0 0 0,0 0 0 0 0,1 1 0 0 0,-1-1 0 0 0,0 0 0 0 0,1 1 0 0 0,-1-1 0 0 0,1 1 0 0 0,-1-1 0 0 0,1 1 0 0 0,0-1 0 0 0,0 1 0 0 0,-1-1 0 0 0,1 1 0 0 0,1-1 0 0 0,2-6 0 0 0,12-23 0 0 0,-13 15 0 0 0,-4 15 0 0 0,1 0 0 0 0,0 1 0 0 0,0-1 0 0 0,0 0 0 0 0,1 0 0 0 0,-1 0 0 0 0,0 0 0 0 0,0 0 0 0 0,0 1 0 0 0,0-1 0 0 0,1 0 0 0 0,-1 0 0 0 0,0 0 0 0 0,1 1 0 0 0,-1-1 0 0 0,12-6 0 0 0,-11 7 0 0 0,0-1 0 0 0,0 1 0 0 0,0 0 0 0 0,0-1 0 0 0,0 0 0 0 0,0 1 0 0 0,0-1 0 0 0,0 0 0 0 0,-1 1 0 0 0,1-1 0 0 0,0 0 0 0 0,0 0 0 0 0,0 0 0 0 0,-1 1 0 0 0,1-1 0 0 0,0-1 0 0 0,1-3 0 0 0,-2 5 0 0 0,1-1 0 0 0,-1 0 0 0 0,0 1 0 0 0,0-1 0 0 0,1 1 0 0 0,-1-1 0 0 0,1 0 0 0 0,-1 1 0 0 0,0-1 0 0 0,1 1 0 0 0,-1-1 0 0 0,1 1 0 0 0,-1-1 0 0 0,1 1 0 0 0,-1-1 0 0 0,1 1 0 0 0,0 0 0 0 0,-1-1 0 0 0,1 1 0 0 0,0 0 0 0 0,-1 0 0 0 0,1-1 0 0 0,4-1 0 0 0,42-24-12 0 0,-45 25 7 0 0,0 0-1 0 0,0 1 0 0 0,-1 0 0 0 0,1-1 0 0 0,0 1 0 0 0,0 0 0 0 0,-1 0 0 0 0,1 0 1 0 0,1 0 5 0 0,10-3-8 0 0,-5-2 8 0 0,-7 4-1 0 0,1 1 1 0 0,-1-1-1 0 0,1 0 0 0 0,-1 0 0 0 0,1 0 1 0 0,-1 1-1 0 0,1-1 0 0 0,-1 1 1 0 0,1-1-1 0 0,0 1 0 0 0,-1 0 0 0 0,1-1 1 0 0,0 1-1 0 0,0 0 1 0 0,17 0-49 0 0,24 0 33 0 0,-27 0-37 0 0,-14 0 53 0 0,0 0 0 0 0,-1 1 0 0 0,1-1 0 0 0,0 0 0 0 0,-1 1 0 0 0,1-1 0 0 0,0 1 0 0 0,-1-1 0 0 0,1 1 0 0 0,-1 0 0 0 0,1-1 0 0 0,-1 1 0 0 0,0 0 0 0 0,1 0 0 0 0,6 4 0 0 0,8-2 0 0 0,-15-3 0 0 0,0 0 0 0 0,1 0 0 0 0,-1 0 0 0 0,0 0 0 0 0,1 0 0 0 0,-1 1 0 0 0,0-1 0 0 0,0 0 0 0 0,1 1 0 0 0,-1-1 0 0 0,0 1 0 0 0,0-1 0 0 0,0 1 0 0 0,0 0 0 0 0,0-1 0 0 0,1 1 0 0 0,-1 0 0 0 0,0 0 0 0 0,-1 0 0 0 0,1 0 0 0 0,0 0 0 0 0,0 0 0 0 0,0 0 0 0 0,-1 0 0 0 0,2 1 0 0 0,-1 3 0 0 0,0-1 0 0 0,15 5 0 0 0,-15-8 0 0 0,0-1 0 0 0,0 1 0 0 0,0 0 0 0 0,0 0 0 0 0,-1-1 0 0 0,1 1 0 0 0,0 0 0 0 0,0 0 0 0 0,-1 0 0 0 0,1 0 0 0 0,0 0 0 0 0,-1 0 0 0 0,1 0 0 0 0,-1 0 0 0 0,1 0 0 0 0,-1 0 0 0 0,7 10 0 0 0,-4-9 0 0 0,1-1 0 0 0,4 15 0 0 0,-3-8 0 0 0,-4-7 0 0 0,0 1 0 0 0,0-1 0 0 0,0 1 0 0 0,0-1 0 0 0,-1 1 0 0 0,1-1 0 0 0,-1 1 0 0 0,1-1 0 0 0,-1 1 0 0 0,1 0 0 0 0,-1-1 0 0 0,0 1 0 0 0,0-1 0 0 0,0 1 0 0 0,0 30 0 0 0,0-7-21 0 0,0 2 76 0 0,0 59 333 0 0,0-53-290 0 0,0-31-23 0 0,0 1-6 0 0,0 23 11 0 0,0-23 0 0 0,0 0 0 0 0,0 13-35 0 0,0-6 17 0 0,0-7 7 0 0,0-3 1 0 0,0 0 20 0 0,0 0 6 0 0,0 0-5 0 0,0 2-22 0 0,0 9-2 0 0,0-9 8 0 0,0-2-9 0 0,0 0-2 0 0,0 0 0 0 0,0 0 0 0 0,0 0-29 0 0,0 0-124 0 0,0 0-58 0 0,0 0-12 0 0,0 0 54 0 0,0 0 8 0 0,0 0-37 0 0,0 0-114 0 0,0 0-210 0 0,0 0 345 0 0,0 0 5 0 0,0 0-18 0 0,0 0-44 0 0,0 0-14 0 0,0 0-45 0 0,0 0-52 0 0,0 0-57 0 0,0 0-63 0 0,0 0-58 0 0,0 0-51 0 0,0 0-45 0 0,0 0-161 0 0,0 0-45 0 0,0 0-195 0 0,0 0-526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5.2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3936 0 0,'0'0'111'0'0,"0"0"47"0"0,0 0 97 0 0,0 0 38 0 0,0 0 10 0 0,-3 2 16 0 0,-5 10 9 0 0,4-5-117 0 0,3 1 43 0 0,1-6 162 0 0,3 1-20 0 0,7 7-83 0 0,-7-7-122 0 0,-2 0-72 0 0,-1-1-44 0 0,-1 1-40 0 0,0 0-3 0 0,1-1 39 0 0,1 0 43 0 0,2 1 69 0 0,4 9-5 0 0,-3 1 41 0 0,-2 20 247 0 0,-2-30-429 0 0,0 16 161 0 0,0 34 246 0 0,0-28-211 0 0,-2-16-164 0 0,-3 1-12 0 0,-2 4 40 0 0,5 0 48 0 0,2-12-134 0 0,-1 0 1 0 0,1 0 0 0 0,0 0 0 0 0,-1-1-1 0 0,0 1 1 0 0,1 0 0 0 0,-1-1 0 0 0,0 1-1 0 0,0 0 1 0 0,0-1 0 0 0,0 1-1 0 0,0-1 1 0 0,0 1 0 0 0,0-1 0 0 0,-1 1-12 0 0,-1 0 88 0 0,3-2 0 0 0,-2 0-72 0 0,-5 1 38 0 0,3 1-36 0 0,4-1-19 0 0,-1-1 0 0 0,1 1 0 0 0,0-1 0 0 0,-1 1 0 0 0,1 0 0 0 0,0-1 0 0 0,0 1 0 0 0,0 0 0 0 0,0-1 0 0 0,-1 1 0 0 0,1 0 0 0 0,0-1 0 0 0,0 1 0 0 0,0 0 0 0 0,0 0 1 0 0,0-1 0 0 0,0 2-69 0 0,0-2 10 0 0,0 0-74 0 0,0 0-85 0 0,0 0 61 0 0,0 0-38 0 0,0 0-39 0 0,0 0-38 0 0,0 0-368 0 0,0 0-256 0 0,0 0-592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39.5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47 6072 0 0,'0'0'133'0'0,"0"0"23"0"0,0 0 12 0 0,0 0 28 0 0,0 0 91 0 0,0 0 38 0 0,0 0 10 0 0,3 0-21 0 0,6 2-128 0 0,-9-1-175 0 0,0-1-1 0 0,1 1 0 0 0,-1-1 0 0 0,1 0 1 0 0,-1 1-1 0 0,0-1 0 0 0,0 1 1 0 0,1-1-1 0 0,-1 1 0 0 0,0-1 0 0 0,0 0 1 0 0,1 1-1 0 0,-1-1 0 0 0,0 1 0 0 0,0-1 1 0 0,0 1-1 0 0,0 0 0 0 0,0-1 1 0 0,0 1-1 0 0,0-1 0 0 0,0 1 0 0 0,0 0-10 0 0,0 1 178 0 0,3 1 28 0 0,-2-2-167 0 0,0 0-1 0 0,0 0 0 0 0,0 1 0 0 0,0-1 1 0 0,0 0-1 0 0,0 1 0 0 0,0-1 1 0 0,-1 1-1 0 0,1-1 0 0 0,0 1 0 0 0,0 1-38 0 0,0 3 162 0 0,0 0 65 0 0,-1 2 87 0 0,0 1 109 0 0,2 0-144 0 0,3 2 40 0 0,2 2 32 0 0,-5-1-37 0 0,-2 11 125 0 0,0-2-50 0 0,0 0-47 0 0,0-1-40 0 0,0 26 200 0 0,0 15-103 0 0,0-48-388 0 0,0-4-22 0 0,0-5-26 0 0,0-2-42 0 0,0-1-93 0 0,0-1-172 0 0,0 0-21 0 0,0 0-3 0 0</inkml:trace>
  <inkml:trace contextRef="#ctx0" brushRef="#br0" timeOffset="391.55">363 0 5696 0 0,'0'0'132'0'0,"0"0"17"0"0,0 0 10 0 0,-2 0-26 0 0,-1 0-79 0 0,1 0-133 0 0,-1 0 121 0 0,-1 0 23 0 0,-1 0 38 0 0,-1 0 46 0 0,-3 0 52 0 0,7 0-150 0 0,-1 0 45 0 0,-3 0 198 0 0,-1 0 87 0 0,-11 0 580 0 0,12 0-720 0 0,1 0-56 0 0,-10 5 44 0 0,4 3-69 0 0,5-4-23 0 0,1-5-90 0 0,0 0-15 0 0,-1 5 78 0 0,-4 6-20 0 0,6-4-30 0 0,4-1-46 0 0,-1 0-4 0 0,-10 0 49 0 0,11-4-58 0 0,-1 0 0 0 0,1-1 0 0 0,0 1 0 0 0,-1 0 0 0 0,1 0 0 0 0,0 0 0 0 0,0-1 0 0 0,0 1 0 0 0,-1 0 1 0 0,1 0-1 0 0,0 0 0 0 0,0 0 0 0 0,0 0 0 0 0,1 0-1 0 0,-1 5-3 0 0,0-5 2 0 0,-14 24 21 0 0,13-21-4 0 0,0 0 1 0 0,0 0-1 0 0,1 1 1 0 0,-1-1 0 0 0,1 1-1 0 0,0-1 1 0 0,0 0-1 0 0,0 1 1 0 0,1 3-17 0 0,0 8 37 0 0,-1-14-34 0 0,0-1 0 0 0,0 1-1 0 0,1 0 1 0 0,-1 0 0 0 0,0 0-1 0 0,1-1 1 0 0,-1 1 0 0 0,1 0-1 0 0,0-1 1 0 0,0 1 0 0 0,0-1-1 0 0,0 1 1 0 0,0 0-3 0 0,0-1 1 0 0,0 1 1 0 0,0-1-1 0 0,-1 1 1 0 0,1-1-1 0 0,0 1 1 0 0,-1 0-1 0 0,1-1 1 0 0,-1 1-1 0 0,1 0 0 0 0,-1 0 1 0 0,0-1-1 0 0,0 1 1 0 0,1 0-2 0 0,-1 0 0 0 0,0-1 0 0 0,0 1 0 0 0,0 0 0 0 0,0-1 0 0 0,1 1 0 0 0,-1-1 0 0 0,1 1 0 0 0,-1-1 0 0 0,1 1 0 0 0,0-1 0 0 0,0 0 0 0 0,-1 1 0 0 0,1-1 0 0 0,6 12 0 0 0,-2 14 0 0 0,-3-22 6 0 0,0 1 1 0 0,0-1 0 0 0,1 0-1 0 0,0 1 1 0 0,0-1 0 0 0,0 0-1 0 0,1-1 1 0 0,3 5-7 0 0,6 6 11 0 0,-11-10-12 0 0,-1-4 1 0 0,-1 0 1 0 0,0-1-1 0 0,0 1 0 0 0,1 0 0 0 0,-1-1 1 0 0,0 1-1 0 0,1-1 0 0 0,-1 1 1 0 0,1-1-1 0 0,-1 1 0 0 0,1-1 0 0 0,-1 1 1 0 0,1-1-1 0 0,-1 1 0 0 0,1-1 1 0 0,-1 1-1 0 0,1-1 0 0 0,0 0 0 0 0,-1 1 1 0 0,1-1-1 0 0,0 0 0 0 0,0 0 0 0 0,3 3 11 0 0,-3-3-8 0 0,0 1 1 0 0,0-1 0 0 0,0 1 0 0 0,0 0 0 0 0,0-1-1 0 0,0 1 1 0 0,0 0 0 0 0,-1-1 0 0 0,1 1-1 0 0,0 0 1 0 0,-1 0 0 0 0,1 0 0 0 0,0 1-4 0 0,5 6 37 0 0,5 4 57 0 0,-10-10-105 0 0,0 0 36 0 0,0 2 71 0 0,0 11 204 0 0,-1-10-244 0 0,-1-1-41 0 0,1 0-49 0 0,-1-1-54 0 0,0-1-64 0 0,0-1-75 0 0,0 0 21 0 0,0 0-42 0 0,-2 0-354 0 0,0 0-88 0 0,1 1-71 0 0,0 2-563 0 0,1 5-765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5.3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8232 0 0,'0'0'182'0'0,"0"0"29"0"0,0 0 14 0 0,0 0-72 0 0,0 0-19 0 0,0 0 42 0 0,0 0 144 0 0,0 0 265 0 0,3 3 21 0 0,7 7-26 0 0,-8-8-323 0 0,0-1-70 0 0,0 0-59 0 0,0-1-47 0 0,0 0-28 0 0,3-1-5 0 0,-4 1 9 0 0,-1 0 6 0 0,0 0-56 0 0,0 0 0 0 0,0 0 0 0 0,0 0 0 0 0,0 0 0 0 0,0 0 1 0 0,1 0-1 0 0,-1 0 0 0 0,0 0 0 0 0,0 0 0 0 0,0 0 0 0 0,0 0 0 0 0,0 0 0 0 0,0 0 0 0 0,0 0 0 0 0,0 0 0 0 0,0 0 0 0 0,0 0 0 0 0,1 0 0 0 0,-1 0 0 0 0,0 0 0 0 0,0 0 0 0 0,0 0 0 0 0,0 0 0 0 0,0 0 0 0 0,0 0 0 0 0,0 0 0 0 0,0 0 0 0 0,0 0 0 0 0,0 0 1 0 0,0 0-1 0 0,0 0 0 0 0,0 0 0 0 0,0 0 0 0 0,1 0 0 0 0,-1 1 0 0 0,0-1 0 0 0,0 0 0 0 0,0 0 0 0 0,0 0 0 0 0,0 0 0 0 0,0 0 0 0 0,0 0 0 0 0,0 0 0 0 0,0 0 0 0 0,0 0 0 0 0,0 0 0 0 0,0 0 0 0 0,0 1 0 0 0,0-1 0 0 0,0 0 0 0 0,0 0 0 0 0,0 0 0 0 0,0 0 0 0 0,0 0 1 0 0,0 0-1 0 0,0 0 0 0 0,0 0-7 0 0,0 6 191 0 0,6 6 360 0 0,-4-8-397 0 0,1 0-61 0 0,-1-1-92 0 0,3 29 551 0 0,0-24-436 0 0,-4-7-93 0 0,0 1 0 0 0,0-1 1 0 0,0 1-1 0 0,-1-1 0 0 0,1 1 0 0 0,0-1 1 0 0,-1 1-1 0 0,1-1 0 0 0,-1 1 0 0 0,0 0 1 0 0,1-1-1 0 0,-1 1 0 0 0,0 0 1 0 0,0-1-24 0 0,0 37 512 0 0,0 19 340 0 0,-2-46-697 0 0,-4 2 14 0 0,0-1-5 0 0,4-1-17 0 0,3-4-51 0 0,-1-4-65 0 0,0-1 1 0 0,0 0-1 0 0,0 0 0 0 0,0 0 0 0 0,0 0 1 0 0,-1 1-1 0 0,1-1 0 0 0,-1 0 0 0 0,1 0 0 0 0,-1 1-31 0 0,-4 5 104 0 0,0-1-37 0 0,3-2 24 0 0,1 1 41 0 0,1 2 73 0 0,0-5-134 0 0,0 8 45 0 0,0-6-36 0 0,0 0 41 0 0,0 0 68 0 0,-3-2-2 0 0,-8 7-24 0 0,9-7-17 0 0,2-3-2 0 0,0 0-10 0 0,0 0-46 0 0,0 0-22 0 0,0 0-2 0 0,-3 2-10 0 0,-7 9-32 0 0,7-8-11 0 0,3-3-63 0 0,0 0-81 0 0,0 0-145 0 0,0 0 138 0 0,0 0-62 0 0,0 0 74 0 0,0 0-33 0 0,0 0-38 0 0,0 0-43 0 0,0 0-44 0 0,0 0-45 0 0,0 0-38 0 0,0-1-37 0 0,0 1-261 0 0,0 0-59 0 0,0-1-47 0 0,0 0-34 0 0,0-3-1444 0 0,0-5-1276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6.6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7312 0 0,'0'0'165'0'0,"0"0"22"0"0,0 0 9 0 0,0 3-20 0 0,0 0-257 0 0,0 1 101 0 0,-1 1 106 0 0,1 1 82 0 0,1 14 659 0 0,0-16-714 0 0,0-1-34 0 0,3 3 57 0 0,-1 0-36 0 0,0 3 39 0 0,0 14 180 0 0,-2-14-206 0 0,-1 3 48 0 0,-1 10 71 0 0,0-13-141 0 0,1 1-1 0 0,0 0 0 0 0,0 0 1 0 0,1-1-1 0 0,1 1 0 0 0,-1 0-130 0 0,5 5 234 0 0,-2-3-34 0 0,-1 11 56 0 0,-2-16-151 0 0,0 0 1 0 0,0 0-1 0 0,0 1 1 0 0,1-1-1 0 0,0 0 1 0 0,2 5-106 0 0,-2-7 64 0 0,1 9 229 0 0,-2-1-41 0 0,-1 0-42 0 0,-1-2-41 0 0,0 1-8 0 0,1-5 46 0 0,0 0-48 0 0,0 12 213 0 0,0-11-187 0 0,0 0 81 0 0,0-4-90 0 0,0 0 37 0 0,0 2 164 0 0,0 0 102 0 0,0 0 118 0 0,0-3-250 0 0,0 1 36 0 0,-2-4-316 0 0,1 0-59 0 0,-8 1 3 0 0,3-5 63 0 0,-5-9 9 0 0,7-6 3 0 0,5-12-31 0 0,0 20-23 0 0,-1-88 144 0 0,-1 84-176 0 0,1 5 0 0 0,0 1 0 0 0,0-1 0 0 0,0 0 0 0 0,2 1 0 0 0,-1-2 0 0 0,15-26 0 0 0,-14 32 0 0 0,-1-1 0 0 0,1 0 0 0 0,1 0 0 0 0,-1 0 0 0 0,1 0 0 0 0,0 0 0 0 0,0 1 0 0 0,0 0 0 0 0,4-4 0 0 0,6-7 0 0 0,-10 11 0 0 0,-3 4 0 0 0,0 1 0 0 0,0-1 0 0 0,0 0 0 0 0,1 1 0 0 0,-1-1 0 0 0,1 1 0 0 0,-1-1 0 0 0,0 0 0 0 0,1 1 0 0 0,-1-1 0 0 0,1 1 0 0 0,-1-1 0 0 0,1 1 0 0 0,-1-1 0 0 0,1 1 0 0 0,-1 0 0 0 0,1-1 0 0 0,0 1 0 0 0,-1 0 0 0 0,1-1 0 0 0,0 1 0 0 0,0 0 0 0 0,4-3 0 0 0,10-10-12 0 0,1 0-36 0 0,-3 8 2 0 0,-9-2-57 0 0,0 3-17 0 0,1 2-7 0 0,3 2-81 0 0,-2 0 109 0 0,1 0-44 0 0,1 0-47 0 0,-2 0-50 0 0,-1-3-274 0 0,-3 1 419 0 0,0 0-1 0 0,0 1-18 0 0,-1 0-41 0 0,1 0-11 0 0,0 0-40 0 0,-1 0-44 0 0,1 0-51 0 0,-1 0 9 0 0,1 1-41 0 0,-1-1-45 0 0,1 1-47 0 0,-1-1-51 0 0,1 1-52 0 0,0 0-58 0 0,-1 0-58 0 0,1 0-1317 0 0,-1 0-1102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7.3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49 8984 0 0,'0'0'200'0'0,"0"0"33"0"0,0 0 15 0 0,3 0-36 0 0,1 0-185 0 0,1-2 70 0 0,7-4 341 0 0,-8 3-337 0 0,0 1-72 0 0,11 0 297 0 0,-14 2-305 0 0,0 0 0 0 0,0 0 1 0 0,0 0-1 0 0,-1 0 1 0 0,1 0-1 0 0,0 0 0 0 0,0 0 1 0 0,0-1-1 0 0,0 1 1 0 0,-1 0-1 0 0,1 0 0 0 0,0-1 1 0 0,0 1-1 0 0,0 0 1 0 0,0-1-22 0 0,3-6 146 0 0,-4 7-139 0 0,0-1 1 0 0,1 1-1 0 0,-1 0 0 0 0,0-1 0 0 0,1 1 0 0 0,-1-1 0 0 0,0 1 0 0 0,1 0 0 0 0,-1-1 1 0 0,0 1-1 0 0,1 0 0 0 0,-1-1 0 0 0,0 1 0 0 0,1 0 0 0 0,-1 0 0 0 0,1-1 0 0 0,-1 1 1 0 0,1 0-1 0 0,-1 0 0 0 0,1 0 0 0 0,-1 0 0 0 0,1-1 0 0 0,-1 1 0 0 0,1 0 0 0 0,-1 0 1 0 0,1 0-1 0 0,-1 0 0 0 0,1 0 0 0 0,-1 0 0 0 0,1 0 0 0 0,-1 1 0 0 0,1-1-7 0 0,3 0 42 0 0,0 0 0 0 0,-1 0 0 0 0,1-1 0 0 0,0 1 0 0 0,0-1 0 0 0,-1 0-1 0 0,2 0-41 0 0,9-8 106 0 0,-10 6-27 0 0,0 2-70 0 0,0 1-77 0 0,0 1-80 0 0,-2-1-113 0 0,1 0-117 0 0,0 0-111 0 0,0 0 62 0 0,-1 0-42 0 0,3 0-558 0 0,1 0-442 0 0,4 0-840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7.5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48 10080 0 0,'0'0'230'0'0,"0"0"30"0"0,0 0 18 0 0,1 0-120 0 0,1 0-83 0 0,0 0-76 0 0,1 0 55 0 0,1 1 44 0 0,0-1 32 0 0,17-1 615 0 0,-16 0-578 0 0,-2 0-81 0 0,1-6 182 0 0,0 2-38 0 0,6 3-55 0 0,2 3-3 0 0,-9-1-128 0 0,1 1 0 0 0,-1-1 1 0 0,0 0-1 0 0,0 0 0 0 0,0-1 0 0 0,1 1 1 0 0,-1-1-1 0 0,0 1 0 0 0,0-1 1 0 0,1 0-45 0 0,14-7 74 0 0,-15 7-69 0 0,1 0-1 0 0,0 0 0 0 0,-1 0 1 0 0,1 1-1 0 0,0-1 0 0 0,2 1-4 0 0,11 0 41 0 0,-5-2-43 0 0,-3-3-54 0 0,4-2-65 0 0,5 5-40 0 0,-3 2 7 0 0,-1 0-39 0 0,15 0-77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8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0 5960 0 0,'0'0'132'0'0,"0"0"17"0"0,0 0 12 0 0,-3 0-17 0 0,-17 0 99 0 0,-7 0 260 0 0,20 0-222 0 0,-2 0 78 0 0,3 0-126 0 0,-1 0 43 0 0,-1 1-143 0 0,1 2 60 0 0,-9 10 519 0 0,8-6-428 0 0,4-4-191 0 0,0-1-44 0 0,-7 3 87 0 0,-2 1 6 0 0,0-1-1 0 0,2 0-9 0 0,10-4-114 0 0,0 0 0 0 0,0-1 0 0 0,0 1 1 0 0,0 0-1 0 0,0 0 0 0 0,0 0 0 0 0,0 0 0 0 0,0 0 1 0 0,0 0-1 0 0,0 0 0 0 0,0 0 0 0 0,0 1-18 0 0,-6 9 203 0 0,-4-6-48 0 0,0 0-1 0 0,3 6 45 0 0,-3 2-23 0 0,10-11-151 0 0,-1 0 0 0 0,0-1-1 0 0,1 1 1 0 0,-1 0 0 0 0,1 0 0 0 0,-1 0-1 0 0,1 0 1 0 0,0 0 0 0 0,-1 2-25 0 0,-1 9 92 0 0,3-11-72 0 0,-1 1 1 0 0,1-1-1 0 0,-1 0 1 0 0,0 1-1 0 0,0-1 1 0 0,1 0-1 0 0,-1 0 1 0 0,-1 0-1 0 0,1 0 0 0 0,0 0 1 0 0,0 0-1 0 0,-1 0 1 0 0,1 0-1 0 0,-1 0-20 0 0,0 0 25 0 0,0-1 1 0 0,1 1-1 0 0,-1 0 0 0 0,0 0 0 0 0,1 0 0 0 0,0 0 0 0 0,-1 2-25 0 0,-1 10 148 0 0,3-12-131 0 0,0 0-1 0 0,0-1 1 0 0,-1 1 0 0 0,1 0-1 0 0,0-1 1 0 0,-1 1 0 0 0,1 0-1 0 0,-1-1 1 0 0,0 1-1 0 0,0-1 1 0 0,1 1 0 0 0,-1-1-1 0 0,0 0 1 0 0,0 1-17 0 0,-4 6 74 0 0,-2 6 75 0 0,-2 4 29 0 0,8-17-164 0 0,1 0 1 0 0,-1 0 0 0 0,1 0 0 0 0,0 1 0 0 0,-1-1 0 0 0,1 0 0 0 0,0 0 0 0 0,0 1-1 0 0,-1-1 1 0 0,1 0 0 0 0,0 1 0 0 0,0-1 0 0 0,1 0 0 0 0,-1 1 0 0 0,0-1-15 0 0,8 17 152 0 0,-7-16-136 0 0,0-1 0 0 0,0 1 0 0 0,0 0 0 0 0,0 1 0 0 0,0-1 0 0 0,-1 0 0 0 0,1 0-1 0 0,-1 0 1 0 0,1 0 0 0 0,-1 3-16 0 0,0-5 4 0 0,0 1 0 0 0,0-1 0 0 0,0 1 0 0 0,0-1 0 0 0,0 1 0 0 0,-1-1-1 0 0,1 1 1 0 0,0-1 0 0 0,1 1 0 0 0,-1-1 0 0 0,0 1 0 0 0,0-1 0 0 0,0 1 0 0 0,0-1 0 0 0,0 1-1 0 0,0-1 1 0 0,1 1 0 0 0,-1-1 0 0 0,0 1 0 0 0,0-1 0 0 0,1 1 0 0 0,-1-1 0 0 0,0 0-1 0 0,1 1 1 0 0,-1-1 0 0 0,0 0 0 0 0,1 1 0 0 0,-1-1 0 0 0,1 0 0 0 0,-1 1 0 0 0,1-1 0 0 0,-1 0-1 0 0,0 0 1 0 0,1 1 0 0 0,-1-1 0 0 0,1 0 0 0 0,-1 0 0 0 0,1 0 0 0 0,-1 0 0 0 0,1 0-1 0 0,-1 1 1 0 0,1-1 0 0 0,-1 0 0 0 0,1 0 0 0 0,0 0 0 0 0,-1-1-4 0 0,6 4 96 0 0,5 5-40 0 0,2-4 94 0 0,21-3 219 0 0,-32-1-353 0 0,0 0-1 0 0,-1 0 1 0 0,1 0-1 0 0,0 0 1 0 0,-1-1-1 0 0,1 1 1 0 0,0-1-1 0 0,-1 1 1 0 0,1-1 0 0 0,-1 0-1 0 0,1 1 1 0 0,-1-1-1 0 0,1 0 1 0 0,-1 0-1 0 0,1 0-15 0 0,6-4 64 0 0,2 0 12 0 0,-8 4-61 0 0,1 0-1 0 0,-1 0 1 0 0,0 0-1 0 0,0 0 1 0 0,0-1-1 0 0,0 1 1 0 0,0-1-1 0 0,0 1 1 0 0,0-1-15 0 0,1-1 23 0 0,0 1 1 0 0,0-1 0 0 0,0 1 0 0 0,1 0 0 0 0,-1 0-1 0 0,2 0-23 0 0,9-6 79 0 0,-5 0-55 0 0,-1 1-15 0 0,-4 4 3 0 0,-1 0 1 0 0,0-1-1 0 0,0 1 1 0 0,0-1-1 0 0,0 1 1 0 0,-1-1-13 0 0,3-7 17 0 0,-4 9-11 0 0,0 0-1 0 0,0-1 1 0 0,0 1 0 0 0,1 0-1 0 0,-1 0 1 0 0,1 0 0 0 0,-1 0-1 0 0,1 0 1 0 0,0 0-6 0 0,1-1-1 0 0,0 0 1 0 0,-1 0 0 0 0,1-1-1 0 0,-1 1 1 0 0,0-1 0 0 0,1-2 0 0 0,7-22 62 0 0,-7-2 66 0 0,-3-3 66 0 0,0 24-127 0 0,1 0-53 0 0,-1 8-16 0 0,1 1-1 0 0,-1-1 1 0 0,0 1 0 0 0,1-1 0 0 0,-1 1 0 0 0,0-1-1 0 0,1 1 1 0 0,-1 0 0 0 0,0-1 0 0 0,1 1 0 0 0,-1 0 0 0 0,1-1-1 0 0,-1 1 1 0 0,0 0 0 0 0,1 0 0 0 0,-1-1 0 0 0,1 1 0 0 0,-1 0-1 0 0,1 0 1 0 0,-1 0 0 0 0,1 0 0 0 0,-1 0 0 0 0,1-1 0 0 0,0 1-1 0 0,-1 0 1 0 0,1 0 0 0 0,-1 0 0 0 0,1 0 0 0 0,-1 1 0 0 0,1-1-1 0 0,-1 0 1 0 0,1 0 2 0 0,-1 3 68 0 0,0 7-46 0 0,0 2-41 0 0,0 7-67 0 0,0 0-49 0 0,2-6 60 0 0,4-3 46 0 0,-5-9 30 0 0,0 1 1 0 0,0 0-1 0 0,0-1 0 0 0,-1 1 0 0 0,1 0 0 0 0,0 0 0 0 0,-1 0 1 0 0,1 0-1 0 0,-1 0 0 0 0,0-1 0 0 0,1 1 0 0 0,-1 0 1 0 0,0 2-2 0 0,0 1 13 0 0,1 0 1 0 0,0 0 0 0 0,0 0-1 0 0,0-1 1 0 0,0 1 0 0 0,1 0-1 0 0,0 1-13 0 0,18 36 154 0 0,-15-32-110 0 0,21 22 20 0 0,-23-27-58 0 0,-3-5-6 0 0,0 1 0 0 0,1 0 0 0 0,-1-1 1 0 0,0 1-1 0 0,0-1 0 0 0,1 1 0 0 0,-1 0 0 0 0,1-1 0 0 0,-1 1 1 0 0,1-1-1 0 0,-1 1 0 0 0,1-1 0 0 0,-1 1 0 0 0,1-1 1 0 0,-1 0-1 0 0,1 1 0 0 0,-1-1 0 0 0,1 0 0 0 0,0 1 1 0 0,-1-1-1 0 0,1 0 0 0 0,0 1 0 0 0,4 1 1 0 0,11 11-1 0 0,-15-11-171 0 0,0-1 59 0 0,0 0 52 0 0,1 0 44 0 0,-1 1 46 0 0,0-1 41 0 0,3 3 271 0 0,-1-2-146 0 0,-2 0-113 0 0,1-1-62 0 0,-1 1-55 0 0,0-1-47 0 0,1 0-53 0 0,-1 0-63 0 0,0 1-68 0 0,0-1-13 0 0,1 0-57 0 0,-1 0-61 0 0,0 1-65 0 0,0-1-69 0 0,1 0-73 0 0,-1 1-77 0 0,1-1-81 0 0,2 4-1236 0 0,5 4-963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9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17 5384 0 0,'0'0'116'0'0,"0"3"17"0"0,1 0 53 0 0,-6 5-92 0 0,-4 10-71 0 0,8-15-7 0 0,1 0 35 0 0,0 2 120 0 0,-4 2 113 0 0,2-5-285 0 0,0 0 63 0 0,0 1 54 0 0,0 0 44 0 0,0 1 100 0 0,-2 10 593 0 0,4-8-520 0 0,1-1-97 0 0,1 1-87 0 0,3 2 48 0 0,1 2 72 0 0,-4 3 63 0 0,-2-6-152 0 0,0-4-122 0 0,0-1-1 0 0,0 0 1 0 0,0 0 0 0 0,0 0 0 0 0,0 0 0 0 0,0 1 0 0 0,1-1 0 0 0,-1 0-1 0 0,1 0 1 0 0,0 1-58 0 0,4 5 175 0 0,1 2 68 0 0,-4 4 61 0 0,-2 0 36 0 0,0 1-100 0 0,1 5 8 0 0,4-3-27 0 0,2-7-30 0 0,-4-7 27 0 0,-2-1-78 0 0,0 1-49 0 0,-1 1-40 0 0,0 0-9 0 0,1-2 33 0 0,4 7 94 0 0,0 1 54 0 0,-2 0 56 0 0,-3-7 33 0 0,0-1-100 0 0,0 9-42 0 0,0-8-8 0 0,0-3 24 0 0,0 0 113 0 0,0 0 49 0 0,0 0 11 0 0,0 0-38 0 0,0 0-224 0 0,0 0-37 0 0,0 0 20 0 0,0 0-14 0 0,0 0 3 0 0,0 0 22 0 0,0 0 5 0 0,0 0 0 0 0,0-3-17 0 0,-1-9-40 0 0,0 7-22 0 0,1 0 0 0 0,0 1 0 0 0,0-1 0 0 0,0 0 0 0 0,0 0 0 0 0,1 1 0 0 0,0-1 0 0 0,0 0 0 0 0,0-1-17 0 0,4-2 14 0 0,-4 7-14 0 0,0 0 1 0 0,0-1-1 0 0,0 1 0 0 0,0-1 0 0 0,-1 1 0 0 0,1-1 0 0 0,-1 1 1 0 0,1-1-1 0 0,-1 0 0 0 0,1 1 0 0 0,-1-1 0 0 0,0 0 0 0 0,0 1 0 0 0,0-1 0 0 0,0-9 0 0 0,0 6 0 0 0,0 1 0 0 0,0-1 0 0 0,0 1 0 0 0,1-1 0 0 0,0 1 0 0 0,0-3 0 0 0,5-8 0 0 0,-5 11 0 0 0,0 1 0 0 0,1 0 0 0 0,-1 0 0 0 0,-1-1 0 0 0,1 1 0 0 0,0-1 0 0 0,-1 1 0 0 0,0-2 0 0 0,0-8-1 0 0,0 10 1 0 0,0 0-1 0 0,-1 0 1 0 0,2 0-1 0 0,-1 0 0 0 0,0 0 1 0 0,0-1-1 0 0,1 1 0 0 0,0 0 1 0 0,0 0-1 0 0,0 0 0 0 0,0 0 1 0 0,0 0-1 0 0,0 0 0 0 0,1 1 1 0 0,0-1-1 0 0,-1 0 1 0 0,3-2-1 0 0,5-16-36 0 0,0-2-3 0 0,5 7-41 0 0,10-8 1 0 0,-20 19 72 0 0,3 1-43 0 0,2 5 52 0 0,-6-1-5 0 0,7 0 18 0 0,14 0 43 0 0,-11 3-63 0 0,3 10-5 0 0,-8-5-11 0 0,-5-5 17 0 0,0 0 0 0 0,1 0-1 0 0,-1 0 1 0 0,-1 1 0 0 0,1 0 0 0 0,0 0 5 0 0,2 6-1 0 0,-4-8 1 0 0,0 1 0 0 0,0-1 0 0 0,0 0 1 0 0,0 0-1 0 0,1 0 0 0 0,-1 0 0 0 0,1 0 0 0 0,-1 0 0 0 0,1 0 0 0 0,11 11 13 0 0,-9-7 65 0 0,-3 1-51 0 0,0-1-12 0 0,4 2-4 0 0,1 4 24 0 0,-4-3 24 0 0,0-4 29 0 0,9 6-7 0 0,-8-7-2 0 0,-2-1-42 0 0,-2 5-5 0 0,1-8-21 0 0,0 3 62 0 0,0-3-1 0 0,0 0 0 0 0,0 0 0 0 0,0 0 0 0 0,-1-4 30 0 0,2-6-79 0 0,-1 8-9 0 0,0-4 0 0 0,0-11 50 0 0,2 9-65 0 0,30-55 1 0 0,-6 31 0 0 0,-23 23 0 0 0,-3 9 0 0 0,0-1 0 0 0,0 1 0 0 0,0 0 0 0 0,0 0 0 0 0,0-1 0 0 0,0 1 0 0 0,0 0 0 0 0,0 0 0 0 0,0-1 0 0 0,0 1 0 0 0,1 0 0 0 0,-1 0 0 0 0,0 0 0 0 0,0-1 0 0 0,0 1 0 0 0,0 0 0 0 0,1 0 0 0 0,-1 0 0 0 0,0-1 0 0 0,0 1 0 0 0,0 0 0 0 0,1 0 0 0 0,-1 0 0 0 0,0 0 0 0 0,0 0 0 0 0,1-1 0 0 0,23-12 0 0 0,-21 12 0 0 0,1-1 0 0 0,2 1 0 0 0,16 1 0 0 0,-21 0 0 0 0,0 0 0 0 0,1 0 0 0 0,-1 0 0 0 0,0 1 0 0 0,1-1 0 0 0,-1 0 0 0 0,0 0 0 0 0,0 1 0 0 0,1-1 0 0 0,-1 1 0 0 0,0-1 0 0 0,0 1 0 0 0,0-1 0 0 0,0 1 0 0 0,1 0 0 0 0,-1 0 0 0 0,0-1 0 0 0,0 1 0 0 0,0 0 0 0 0,-1 0 0 0 0,1 0 0 0 0,0 0 0 0 0,0 0 0 0 0,0 0 0 0 0,0 1 0 0 0,1 3 0 0 0,-2-4 0 0 0,1-1 0 0 0,-1 1 0 0 0,0 0 0 0 0,0-1 0 0 0,1 1 0 0 0,-1 0 0 0 0,1-1 0 0 0,-1 1 0 0 0,0-1 0 0 0,1 1 0 0 0,-1-1 0 0 0,1 1 0 0 0,-1-1 0 0 0,1 1 0 0 0,0-1 0 0 0,-1 0 0 0 0,1 1 0 0 0,-1-1 0 0 0,1 0 0 0 0,0 1 0 0 0,-1-1 0 0 0,1 0 0 0 0,4 3 0 0 0,-3-2 0 0 0,-1 0 0 0 0,0 0 0 0 0,0 0 0 0 0,1 0 0 0 0,-1 1 0 0 0,0-1 0 0 0,0 1 0 0 0,0-1 0 0 0,0 1 0 0 0,-1-1 0 0 0,1 1 0 0 0,0-1 0 0 0,-1 1 0 0 0,1 0 0 0 0,-1-1 0 0 0,1 1 0 0 0,-1 0 0 0 0,0-1 0 0 0,0 1 0 0 0,1 0 0 0 0,-1 0 0 0 0,-1-1 0 0 0,1 1 0 0 0,0 0 0 0 0,3 17 0 0 0,10 8 0 0 0,-11-24 0 0 0,0 0 0 0 0,0-1 0 0 0,-1 1 0 0 0,1 0 0 0 0,-1 0 0 0 0,0 0 0 0 0,0 1 0 0 0,0-1 0 0 0,0 0 0 0 0,0 0 0 0 0,-1 3 0 0 0,0 10 0 0 0,-1-11 0 0 0,1-1 0 0 0,-1 0 0 0 0,1 1 0 0 0,0-1 0 0 0,1 1 0 0 0,-1-1 0 0 0,1 0 0 0 0,0 0 0 0 0,1 4 0 0 0,4 0 0 0 0,-1 2 2 0 0,-3 20-18 0 0,-2-25-24 0 0,0 7 21 0 0,0-8-23 0 0,0 1-58 0 0,0 0-79 0 0,0-5-92 0 0,1 0 2 0 0,1 0-35 0 0,8 0-815 0 0,-7 0-51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9.3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97 0 6056 0 0,'0'0'176'0'0,"-3"3"-4"0"0,-10 7-136 0 0,7-7-37 0 0,1-1 46 0 0,2 1 43 0 0,2 0 46 0 0,0 2 46 0 0,-1 0 296 0 0,-4 1-249 0 0,3-4-97 0 0,0 1 1 0 0,1 0 0 0 0,-1 0 0 0 0,1 0 0 0 0,-3 3-131 0 0,4-4 46 0 0,1-1 0 0 0,-1 1 0 0 0,0-1 0 0 0,1 1 0 0 0,-1-1 0 0 0,1 1 0 0 0,0-1 0 0 0,-1 1 0 0 0,1 0 0 0 0,0-1 0 0 0,0 1-46 0 0,-3 12 326 0 0,-2-4-70 0 0,0-2-75 0 0,-6 13 400 0 0,6-11-286 0 0,2 1 134 0 0,1 3-55 0 0,3-1-63 0 0,0-1-70 0 0,-1-1-55 0 0,0 4 117 0 0,0 1 71 0 0,3-11-76 0 0,7 10 19 0 0,-7-3-34 0 0,0-7 21 0 0,2 1-118 0 0,6 5 189 0 0,-1-4-56 0 0,-1-3 15 0 0,3-3 84 0 0,-3-1-200 0 0,2 0-40 0 0,-9 0-152 0 0,1 0 0 0 0,-1 0-1 0 0,1 0 1 0 0,-1-1-1 0 0,0 1 1 0 0,1-1 0 0 0,-1 0-1 0 0,0 1 1 0 0,1-1 0 0 0,-1 0-1 0 0,2-2-25 0 0,9-7 176 0 0,0-1-29 0 0,-8 9-105 0 0,-4 1-31 0 0,0 1-1 0 0,-1 0 1 0 0,1 0 0 0 0,0-1-1 0 0,-1 1 1 0 0,1 0-1 0 0,-1-1 1 0 0,1 1 0 0 0,-1-1-1 0 0,1 1 1 0 0,-1-1-1 0 0,1 1 1 0 0,-1-1 0 0 0,1 1-1 0 0,-1-1 1 0 0,1 1 0 0 0,-1-1-1 0 0,0 0 1 0 0,1 1-1 0 0,-1-1 1 0 0,0 1 0 0 0,0-1-11 0 0,3-4 42 0 0,2-3 34 0 0,-4 6-65 0 0,0 1 0 0 0,-1-1 1 0 0,1 1-1 0 0,0-1 0 0 0,0 1 0 0 0,-1-1 0 0 0,1 1 0 0 0,-1-1 0 0 0,1 1 0 0 0,-1-1 0 0 0,1 0 0 0 0,-1 1 0 0 0,0-1 0 0 0,0 0-11 0 0,2-10 43 0 0,-2 11-39 0 0,1-1 0 0 0,0 0 0 0 0,0 1 0 0 0,0-1-1 0 0,0 1 1 0 0,0-1 0 0 0,0 1 0 0 0,0-1 0 0 0,0 1-1 0 0,1-1-3 0 0,2-5 77 0 0,-5-2-78 0 0,1 7 5 0 0,1-14-7 0 0,0-2 13 0 0,-2 6-43 0 0,0 3-41 0 0,-2 1-60 0 0,-1 0 81 0 0,1 2-52 0 0,0 1-75 0 0,1 2 47 0 0,1 1-34 0 0,-1-1-96 0 0,0 0-68 0 0,1 0-76 0 0,-1 0-85 0 0,0 0-93 0 0,1 0-101 0 0,-1 0-109 0 0,1 0-117 0 0,-1-3-1033 0 0,1-3-1100 0 0,1 9 2955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49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127 364 5064 0 0,'0'0'108'0'0,"-3"0"17"0"0,3 0-119 0 0,0 0 0 0 0,-1 0 0 0 0,1-1 0 0 0,-1 1 0 0 0,1 1 0 0 0,0-1 0 0 0,-1 0 0 0 0,1 0 0 0 0,-1 0 0 0 0,1 0-1 0 0,-1 0 1 0 0,1 0 0 0 0,0 0 0 0 0,-1 1 0 0 0,1-1 0 0 0,0 0 0 0 0,-1 0 0 0 0,1 0 0 0 0,-1 1 0 0 0,1-1 0 0 0,0 0 0 0 0,0 1 0 0 0,-1-1 0 0 0,1 0 0 0 0,0 1 0 0 0,0-1-1 0 0,-1 0 1 0 0,1 1 0 0 0,0-1 0 0 0,0 0 0 0 0,-1 1-6 0 0,-3 6 84 0 0,3-7-82 0 0,0 1 0 0 0,0-1 0 0 0,1 0 0 0 0,-1 1 0 0 0,0-1 0 0 0,0 0-1 0 0,0 0 1 0 0,0 0 0 0 0,1 1 0 0 0,-1-1 0 0 0,0 0 0 0 0,0 0 0 0 0,0 0 0 0 0,0-1-2 0 0,-1 1-2 0 0,0 1 1 0 0,1-1 0 0 0,-1 0-1 0 0,1 0 1 0 0,-1 1 0 0 0,1-1-1 0 0,-1 0 1 0 0,1 1 0 0 0,-1 0-1 0 0,1-1 1 0 0,0 1 0 0 0,-2 0 1 0 0,-2 3 25 0 0,2 0 40 0 0,0-2 230 0 0,2 1-103 0 0,0 0-60 0 0,1 1-46 0 0,0 0-12 0 0,-1-2 35 0 0,-1 2 43 0 0,-5 10 248 0 0,1-3 62 0 0,2-9-325 0 0,-3 4 47 0 0,2 17 68 0 0,-2-7-63 0 0,-2 5 95 0 0,7-15-238 0 0,-2 6 71 0 0,1 1 49 0 0,0 1 53 0 0,2 2 59 0 0,1-2-72 0 0,0 17 192 0 0,0-11-89 0 0,0-5-2 0 0,0 2 107 0 0,1-8-325 0 0,0-8-79 0 0,-1 1 0 0 0,1-1-1 0 0,-1 0 1 0 0,1 0 0 0 0,0 0 0 0 0,-1 0-1 0 0,1 0 1 0 0,0 0 0 0 0,0 0 0 0 0,0 0-1 0 0,0 0 1 0 0,0-1 0 0 0,0 1 0 0 0,0 0-1 0 0,0 0 1 0 0,0-1 0 0 0,0 1 0 0 0,0-1-1 0 0,0 1 1 0 0,0-1 0 0 0,1 1 0 0 0,-1-1-1 0 0,0 0 1 0 0,0 1 0 0 0,0-1 0 0 0,1 0-1 0 0,0 0-9 0 0,3 3 126 0 0,6 7 2 0 0,-8-7-17 0 0,0-2-50 0 0,6-2-11 0 0,-6 1-10 0 0,-1 0-21 0 0,-1 0-1 0 0,1-1 0 0 0,0 1 1 0 0,-1 0-1 0 0,1-1 1 0 0,0 1-1 0 0,-1-1 0 0 0,1 1 1 0 0,-1-1-1 0 0,1 0 0 0 0,-1 0 1 0 0,1 1-1 0 0,-1-1 1 0 0,0-1-19 0 0,8-2 88 0 0,2-1 47 0 0,1-1 10 0 0,-1-4 37 0 0,-2 1-119 0 0,-4 4-28 0 0,1 0-1 0 0,-1 0 1 0 0,0 0 0 0 0,0-1-1 0 0,2-4-34 0 0,-3 1 5 0 0,0-1-1 0 0,-1 1 0 0 0,2-7-4 0 0,0-1 1 0 0,0 2-7 0 0,-3 12-7 0 0,-1 0 1 0 0,0-1-1 0 0,0 1 1 0 0,0-1-1 0 0,0 1 0 0 0,-1-1 1 0 0,1 1-1 0 0,-1-1 1 0 0,0 0 12 0 0,1-32-171 0 0,0-19-89 0 0,-6 20 172 0 0,1 19 78 0 0,2 9-3 0 0,0 1-1 0 0,0-1 1 0 0,1 0 0 0 0,0 1-1 0 0,1-1 1 0 0,-1 0 13 0 0,1-8-14 0 0,1 7 3 0 0,-1 0 0 0 0,0 1 0 0 0,-1-1-1 0 0,0 0 1 0 0,0-1 11 0 0,-4-7-11 0 0,3 9 11 0 0,0 1 0 0 0,1-1 0 0 0,-1 1 1 0 0,1-1-1 0 0,1 1 0 0 0,-1-5 0 0 0,1-25-42 0 0,0-1-71 0 0,-1 18-5 0 0,-6 3 33 0 0,1 1 14 0 0,5-1-23 0 0,1-45-79 0 0,0 59 217 0 0,0 2 41 0 0,0 0 10 0 0,0 0-30 0 0,0 0-128 0 0,0 2-53 0 0,-1 8-19 0 0,1-1 93 0 0,0 2 41 0 0,3 17 141 0 0,3-15-61 0 0,-5-12-66 0 0,0 1 0 0 0,0-1 0 0 0,0 1-1 0 0,0-1 1 0 0,-1 1 0 0 0,1-1-1 0 0,-1 1 1 0 0,1 0 0 0 0,-1-1-1 0 0,0 1 1 0 0,0 0 0 0 0,0-1-1 0 0,0 1 1 0 0,0 0-13 0 0,1 6 37 0 0,0-1-1 0 0,0 0 1 0 0,0 1 0 0 0,3 5-37 0 0,-2-5 35 0 0,0 0 0 0 0,0 0 0 0 0,-1 1 0 0 0,0 7-35 0 0,2 8 76 0 0,2-2 44 0 0,0 2 49 0 0,-2 3 35 0 0,-1-1-65 0 0,3 1 68 0 0,1 1 59 0 0,2 0 49 0 0,0 3 110 0 0,-6-23-273 0 0,-1 1 1 0 0,0-1-1 0 0,0 1 0 0 0,-1 1-152 0 0,-1 36 531 0 0,0-10-170 0 0,1-30-283 0 0,1 0-1 0 0,-1 0 1 0 0,2-1 0 0 0,-1 1-1 0 0,1 0 1 0 0,0 0-78 0 0,3 12 185 0 0,-3-9-128 0 0,-2-1-33 0 0,0-4 3 0 0,0 35 179 0 0,0 13-42 0 0,0-50-176 0 0,0-2-97 0 0,0 0-97 0 0,0 1 51 0 0,0-1-41 0 0,0 0-44 0 0,0 0-42 0 0,0 0-39 0 0,0 0-33 0 0,0 0-236 0 0,0 0-56 0 0,0 0-46 0 0,0 0-32 0 0,0 0-1304 0 0,0 0-1160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0.5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207 537 8088 0 0,'-13'-13'234'0'0,"7"9"-100"0"0,1 4-40 0 0,1-1-44 0 0,-2-10-50 0 0,-1 9 16 0 0,1 2 42 0 0,0 0 62 0 0,1 0 34 0 0,-4-1 151 0 0,-12 4 696 0 0,13 0-616 0 0,0 3-118 0 0,-1 1-111 0 0,5-3-54 0 0,0 0-21 0 0,1-1 1 0 0,-1 1-1 0 0,1 0 0 0 0,-1 0 0 0 0,0 2-81 0 0,-1 4 157 0 0,4-7-124 0 0,0-1-1 0 0,0 0 1 0 0,0 1 0 0 0,0-1 0 0 0,-1 0 0 0 0,1 0 0 0 0,-1 0-1 0 0,1 0 1 0 0,-1 0-33 0 0,-1 1 67 0 0,0 0-1 0 0,0 0 1 0 0,1 1-1 0 0,0-1 1 0 0,-2 4-67 0 0,-11 31 427 0 0,2-5-65 0 0,10-21-172 0 0,1 1-36 0 0,4 12 62 0 0,-2-14-136 0 0,0 20 273 0 0,0-12-172 0 0,0-18-172 0 0,0 0 0 0 0,0-1-1 0 0,1 1 1 0 0,-1 0 0 0 0,0 0-1 0 0,0 0 1 0 0,0 0 0 0 0,1 0-1 0 0,-1-1 1 0 0,0 1 0 0 0,1 0-1 0 0,-1 0 1 0 0,1-1 0 0 0,-1 1 0 0 0,1 0-1 0 0,-1 0 1 0 0,1-1 0 0 0,0 1-1 0 0,-1-1 1 0 0,1 1 0 0 0,0 0-1 0 0,-1-1 1 0 0,1 0 0 0 0,0 1-1 0 0,0-1 1 0 0,0 1 0 0 0,-1-1 0 0 0,2 1-9 0 0,7 4 85 0 0,2 4 34 0 0,-9-7-102 0 0,1-1-1 0 0,-1 1 1 0 0,1 0-1 0 0,0-1 1 0 0,0 0-1 0 0,0 0 1 0 0,-1 0-1 0 0,1 0 1 0 0,0 0-1 0 0,3 0-16 0 0,-3-1 20 0 0,0 1-1 0 0,0-1 1 0 0,0 0-1 0 0,0 1 0 0 0,0-1 1 0 0,1-1-1 0 0,-1 1 1 0 0,0 0-1 0 0,0-1 0 0 0,0 0 1 0 0,0 1-1 0 0,0-1 1 0 0,0-1-20 0 0,19-8 132 0 0,4-2-12 0 0,0-3-55 0 0,-3-2-81 0 0,-21 14-5 0 0,1 1 0 0 0,-1-1 0 0 0,0 0 0 0 0,0 0 0 0 0,0 0 1 0 0,1-2 20 0 0,8-8-199 0 0,-9 11 167 0 0,-1 1 0 0 0,1-1 0 0 0,0 0 0 0 0,-1 0-1 0 0,1 0 1 0 0,-1 0 0 0 0,0 0 0 0 0,0 0 0 0 0,1-2 32 0 0,3-22-256 0 0,1 11 82 0 0,-5 11 136 0 0,1 1-1 0 0,-1 0 1 0 0,0-1-1 0 0,0 1 1 0 0,-1-1-1 0 0,1 1 1 0 0,-1-1-1 0 0,1 1 1 0 0,-1-1 38 0 0,0-122-1032 0 0,-1 119 965 0 0,1 1 1 0 0,-1 0 0 0 0,0-1-1 0 0,-1 1 1 0 0,-1-4 66 0 0,-3-14-144 0 0,5-8 31 0 0,1 25 80 0 0,0-1 0 0 0,-1 0 0 0 0,1 1 1 0 0,-3-7 32 0 0,-7-21-96 0 0,4-7-11 0 0,1 19 17 0 0,3 12 31 0 0,0 1 0 0 0,0-1 0 0 0,1 0 1 0 0,0-2 58 0 0,2-16-155 0 0,-1-13-48 0 0,-3 16 117 0 0,-2 9 45 0 0,3 11 20 0 0,0-1-1 0 0,0 0 1 0 0,1 0-1 0 0,0 0 1 0 0,0-2 21 0 0,1-13-65 0 0,0-19 47 0 0,0 38-14 0 0,0 3 80 0 0,0 0 44 0 0,0 0 11 0 0,0 3-5 0 0,1-2-89 0 0,-1 0-1 0 0,0 1 1 0 0,0-1-1 0 0,1 1 1 0 0,-1-1-1 0 0,0 0 1 0 0,1 1-1 0 0,0-1 1 0 0,-1 0-1 0 0,1 1 1 0 0,0-1-1 0 0,0 1-8 0 0,0 0 8 0 0,1 0 0 0 0,-1 0 0 0 0,0 0 0 0 0,-1-1 0 0 0,1 1 0 0 0,0 0 0 0 0,-1 0 0 0 0,1 0 0 0 0,-1 0 0 0 0,1 1 0 0 0,-1-1 0 0 0,0 0 0 0 0,0 1-8 0 0,0 7 24 0 0,-1-7-12 0 0,1 1-1 0 0,0-1 1 0 0,0 1-1 0 0,0 0 1 0 0,0-1-1 0 0,1 1 1 0 0,0 0-1 0 0,-1-1 1 0 0,2 2-12 0 0,9 21 56 0 0,-8-20-39 0 0,-1 0 0 0 0,1 0 0 0 0,-1 1 0 0 0,0-1-1 0 0,0 1 1 0 0,-1-1 0 0 0,0 1 0 0 0,0 0 0 0 0,0 4-17 0 0,2 26 126 0 0,-1-28-64 0 0,0 1 1 0 0,1-1-1 0 0,3 5-62 0 0,2 14 110 0 0,-1 4 53 0 0,-3-15 54 0 0,0-1 1 0 0,4 12-218 0 0,2 4 318 0 0,-5-5-50 0 0,-1-7-90 0 0,1 3 65 0 0,-3-13-97 0 0,0 1-1 0 0,0 0 0 0 0,-1 0 0 0 0,0 1-145 0 0,-1-3 135 0 0,1-1 1 0 0,0 0-1 0 0,0 0 1 0 0,1 0-1 0 0,1 3-135 0 0,-1-4 124 0 0,0 0 0 0 0,-1 0-1 0 0,0 1 1 0 0,0-1 0 0 0,-1 3-124 0 0,0 6 196 0 0,0 23 277 0 0,0 0-62 0 0,0-1-67 0 0,0 3-74 0 0,0-35-306 0 0,0-2-98 0 0,0-3 34 0 0,-1 1-33 0 0,1-1-38 0 0,-1 1-43 0 0,0 0-116 0 0,-1 0-67 0 0,1 0-58 0 0,0 0-52 0 0,-1 0-46 0 0,1 0-36 0 0,-2 2-669 0 0,1 2-874 0 0,2 4-1210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7.0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48 5472 0 0,'0'0'124'0'0,"0"0"17"0"0,0-2 10 0 0,-3-12-25 0 0,3 13-124 0 0,-1 0-1 0 0,1 0 0 0 0,-1 1 1 0 0,0-1-1 0 0,0 0 0 0 0,1 0 1 0 0,-1 0-1 0 0,0 0 0 0 0,0 1 1 0 0,0-1-1 0 0,0 0 0 0 0,0 1 1 0 0,0-1-1 0 0,0 1 0 0 0,0-1 1 0 0,0 1-1 0 0,0-1 0 0 0,0 1 1 0 0,0 0-2 0 0,-9-2 59 0 0,3 2 53 0 0,0 0 85 0 0,6 0-164 0 0,1 0-25 0 0,0 0 0 0 0,0 0-1 0 0,0 0 1 0 0,0 0 0 0 0,0 0-1 0 0,0 0 1 0 0,0 0 0 0 0,-1 0-1 0 0,1 0 1 0 0,0 0 0 0 0,0 0-1 0 0,0 0 1 0 0,0 0 0 0 0,0 0 0 0 0,0 0-1 0 0,0 0 1 0 0,0 0 0 0 0,0 0-1 0 0,0 0 1 0 0,-1 0 0 0 0,1 0-1 0 0,0 0 1 0 0,0 0 0 0 0,0 0 0 0 0,0 0-1 0 0,0-1 1 0 0,0 1 0 0 0,0 0-1 0 0,0 0 1 0 0,0 0 0 0 0,0 0-1 0 0,0 0 1 0 0,0 0 0 0 0,0 0-1 0 0,0 0 1 0 0,0 0 0 0 0,-1 0 0 0 0,1 0-1 0 0,0 0 1 0 0,0 0 0 0 0,0-1-1 0 0,0 1 1 0 0,0 0 0 0 0,0 0-1 0 0,0 0 1 0 0,0 0 0 0 0,0 0 0 0 0,0 0-1 0 0,0 0 1 0 0,0 0 0 0 0,0 0-1 0 0,0 0 1 0 0,0-1 0 0 0,0 1-1 0 0,0 0 1 0 0,0 0 0 0 0,1 0-8 0 0,-3-7 340 0 0,-6 1 11 0 0,-5 5-19 0 0,2 1-25 0 0,3 1-50 0 0,0-1 68 0 0,7 0-314 0 0,0 0 1 0 0,1 0 0 0 0,-1 0-1 0 0,1 0 1 0 0,-1 0 0 0 0,1 0-1 0 0,-1 1 1 0 0,0-1 0 0 0,1 0-1 0 0,-1 0 1 0 0,1 0 0 0 0,-1 1-1 0 0,1-1 1 0 0,-1 0-1 0 0,1 1 1 0 0,-1-1 0 0 0,1 0-1 0 0,0 1 1 0 0,-1-1 0 0 0,1 1-1 0 0,-1-1 1 0 0,1 1 0 0 0,0-1-1 0 0,-1 1-11 0 0,1 0 12 0 0,-1-1 0 0 0,1 1 0 0 0,-1 0 0 0 0,1-1 0 0 0,-1 1-1 0 0,1-1 1 0 0,-1 1 0 0 0,1-1 0 0 0,-1 1 0 0 0,1-1 0 0 0,-1 0 0 0 0,0 1-1 0 0,1-1 1 0 0,-1 0 0 0 0,0 1 0 0 0,1-1 0 0 0,-1 0 0 0 0,0 0 0 0 0,0 0-1 0 0,1 1 1 0 0,-1-1 0 0 0,0 0 0 0 0,0 0 0 0 0,1 0 0 0 0,-1 0-12 0 0,-10 1 118 0 0,8 4-33 0 0,-2 2-44 0 0,-11-2-13 0 0,-10 8 53 0 0,24-11-68 0 0,0-1 0 0 0,0 1 0 0 0,0 0 0 0 0,1 0 0 0 0,-1 0-1 0 0,0 0 1 0 0,1 0 0 0 0,-1 0 0 0 0,1 0 0 0 0,0 1 0 0 0,0-1 0 0 0,-1 1-13 0 0,1 0 14 0 0,0 0 0 0 0,-1-1 0 0 0,1 1 0 0 0,-1-1 0 0 0,0 1 0 0 0,-2 2-14 0 0,-4 2 31 0 0,5-4-15 0 0,0 0 0 0 0,-1 0 0 0 0,1 1 0 0 0,1-1 1 0 0,-1 1-1 0 0,0 0-16 0 0,-2 6 43 0 0,4-7-34 0 0,0-1 1 0 0,0 0-1 0 0,0 1 1 0 0,0-1-1 0 0,-1 0 0 0 0,1 0 1 0 0,-1 0-1 0 0,1 0 1 0 0,-1 0-10 0 0,-3 3 10 0 0,1 1 1 0 0,0-1-1 0 0,0 1 1 0 0,1 0-1 0 0,0 0 1 0 0,0 1-11 0 0,0-1 1 0 0,2-4 1 0 0,0 0 1 0 0,1-1-1 0 0,0 1 1 0 0,-1 0-1 0 0,1 0 1 0 0,0 0 0 0 0,0 0-1 0 0,0 0 1 0 0,0 0-1 0 0,0 0 1 0 0,0 1-3 0 0,0-1 4 0 0,1-1 1 0 0,-1 1 0 0 0,0 0 0 0 0,0 0-1 0 0,0 0 1 0 0,-1 0 0 0 0,1 0 0 0 0,0 0-1 0 0,-1 0 1 0 0,1-1 0 0 0,-1 2-5 0 0,-3 4 33 0 0,-6 12 15 0 0,10-18-44 0 0,0 0 0 0 0,-1-1-1 0 0,1 1 1 0 0,0 0 0 0 0,0 0 0 0 0,0-1-1 0 0,0 1 1 0 0,0 0 0 0 0,0 0 0 0 0,0-1 0 0 0,0 1-1 0 0,0 0 1 0 0,0 0 0 0 0,0 0 0 0 0,0-1 0 0 0,1 1-1 0 0,-1 0 1 0 0,0-1 0 0 0,0 1 0 0 0,1 0 0 0 0,-1-1-1 0 0,1 1 1 0 0,-1 0 0 0 0,0-1 0 0 0,1 1-4 0 0,6 3 62 0 0,-7-3-58 0 0,0-1 0 0 0,1 0 0 0 0,-1 0 0 0 0,1 1 0 0 0,-1-1 1 0 0,1 0-1 0 0,-1 1 0 0 0,0-1 0 0 0,1 0 0 0 0,-1 1 0 0 0,0-1 0 0 0,1 0 0 0 0,-1 1 0 0 0,0-1 0 0 0,0 1 0 0 0,1-1 0 0 0,-1 1 0 0 0,0-1 0 0 0,0 1 0 0 0,0-1 0 0 0,0 1 0 0 0,0-1 0 0 0,1 1 0 0 0,-1-1 0 0 0,0 1 0 0 0,0-1 0 0 0,0 1 0 0 0,0-1 1 0 0,0 1-1 0 0,-1-1 0 0 0,1 1 0 0 0,0-1-4 0 0,0 7 40 0 0,0-6-28 0 0,0 1-1 0 0,-1 0 0 0 0,1-1 0 0 0,0 1 1 0 0,0 0-1 0 0,1-1 0 0 0,-1 1 1 0 0,0 0-1 0 0,1-1 0 0 0,-1 1 0 0 0,1-1 1 0 0,0 2-12 0 0,9 3 16 0 0,-4 4-16 0 0,0-5 7 0 0,-5-5-5 0 0,-1 0 0 0 0,1 0 0 0 0,-1 1 0 0 0,0-1 0 0 0,1 0-1 0 0,-1 0 1 0 0,0 1 0 0 0,1-1 0 0 0,-1 0 0 0 0,0 0-1 0 0,1 1 1 0 0,-1-1 0 0 0,0 0 0 0 0,0 1 0 0 0,1-1-1 0 0,-1 0 1 0 0,0 1 0 0 0,0-1 0 0 0,0 1 0 0 0,0-1 0 0 0,1 0-1 0 0,-1 1 1 0 0,0-1 0 0 0,0 1 0 0 0,0-1 0 0 0,0 1-1 0 0,0-1 1 0 0,0 0 0 0 0,0 1 0 0 0,0-1 0 0 0,0 1-2 0 0,2 4 64 0 0,0-4-57 0 0,-1 1 1 0 0,0-1-1 0 0,1 0 1 0 0,-1 0-1 0 0,0 0 1 0 0,1-1 0 0 0,0 1-1 0 0,-1 0 1 0 0,1-1-1 0 0,-1 1 1 0 0,2 0-8 0 0,23 1 119 0 0,-25-2-109 0 0,0 0 0 0 0,0 1 0 0 0,0-1 0 0 0,-1 0-1 0 0,1 0 1 0 0,0 0 0 0 0,0 1 0 0 0,0-1 0 0 0,0 0-1 0 0,-1 1 1 0 0,1-1 0 0 0,0 1 0 0 0,0-1 0 0 0,-1 1 0 0 0,1-1-1 0 0,0 1 1 0 0,-1 0 0 0 0,1-1 0 0 0,0 1 0 0 0,-1 0-1 0 0,1 0-9 0 0,-1 0 15 0 0,1-1-1 0 0,0 1 1 0 0,-1 0-1 0 0,1-1 0 0 0,0 1 1 0 0,-1 0-1 0 0,1-1 0 0 0,0 1 1 0 0,0-1-1 0 0,0 1 1 0 0,-1-1-1 0 0,2 1-14 0 0,-1-1 11 0 0,1 0 1 0 0,-1 0-1 0 0,0 0 0 0 0,0 0 1 0 0,1 0-1 0 0,-1 0 1 0 0,0 0-1 0 0,0-1 0 0 0,1 1 1 0 0,-1 0-1 0 0,0-1 1 0 0,0 1-1 0 0,0-1 0 0 0,0 1 1 0 0,1-2-12 0 0,6-2 0 0 0,-6 3 0 0 0,-1 0 0 0 0,1 0 0 0 0,-1 0 0 0 0,1 0 0 0 0,-1 0 0 0 0,1 1 0 0 0,-1-1 0 0 0,1 1 0 0 0,-1-1 0 0 0,1 1 0 0 0,0 0 0 0 0,-1-1 0 0 0,1 1 0 0 0,0 0 0 0 0,-2 0 0 0 0,1 1 0 0 0,-1-1 0 0 0,1 0 0 0 0,-1 0 0 0 0,1 0 0 0 0,-1 0 0 0 0,1 0 0 0 0,-1 0 0 0 0,1 0 0 0 0,-1 0 0 0 0,1 0 0 0 0,-1-1 0 0 0,1 1 0 0 0,-1 0 0 0 0,1 0 0 0 0,-1 0 0 0 0,1-1 0 0 0,-1 1 0 0 0,1 0 0 0 0,-1 0 0 0 0,0-1 0 0 0,1 1 0 0 0,-1 0 0 0 0,0-1 0 0 0,1 1 0 0 0,-1 0 0 0 0,0-1 0 0 0,1 1 0 0 0,-1-1 0 0 0,0 1 0 0 0,0 0 0 0 0,1-1 0 0 0,3-6 0 0 0,4 2 9 0 0,9-4 52 0 0,-13 7-33 0 0,7-2 24 0 0,-10 3-50 0 0,0 1 0 0 0,1 0 0 0 0,-1-1 0 0 0,0 1 0 0 0,0-1 0 0 0,0 1 0 0 0,0-1 0 0 0,0 0 0 0 0,0 1 0 0 0,0-1 0 0 0,0 0 0 0 0,-1 0 0 0 0,1 0 0 0 0,0 1 0 0 0,0-1 0 0 0,-1 0 0 0 0,1 0 0 0 0,0-1-2 0 0,2-3 13 0 0,-3 4-11 0 0,0 1 0 0 0,0-1 0 0 0,1 0 0 0 0,-1 1 1 0 0,0-1-1 0 0,1 1 0 0 0,-1-1 0 0 0,0 0 0 0 0,1 1 0 0 0,-1-1 0 0 0,1 1 1 0 0,-1-1-1 0 0,1 1 0 0 0,-1 0 0 0 0,1-1 0 0 0,-1 1 0 0 0,1-1 0 0 0,0 1 0 0 0,-1 0 1 0 0,1 0-1 0 0,0-1 0 0 0,0 1-2 0 0,4-2 4 0 0,-3 0 4 0 0,-1 2-6 0 0,0 0 0 0 0,0-1 0 0 0,0 0 0 0 0,-1 1 1 0 0,1-1-1 0 0,0 1 0 0 0,0-1 0 0 0,0 0 0 0 0,-1 0 0 0 0,1 0 0 0 0,0 1 1 0 0,-1-1-1 0 0,1 0 0 0 0,-1 0 0 0 0,1 0 0 0 0,-1 0 0 0 0,1 0 0 0 0,-1 0 1 0 0,1 0-1 0 0,-1 0 0 0 0,0-1-2 0 0,12-23 65 0 0,4-7 63 0 0,-15 30-111 0 0,0-1 0 0 0,-1 0 0 0 0,1 0 1 0 0,-1 0-1 0 0,0 0 0 0 0,0 1 1 0 0,0-1-1 0 0,0 0 0 0 0,0-1-17 0 0,-1-14 50 0 0,5 2-79 0 0,6 0-35 0 0,-7 3 37 0 0,-3 8-16 0 0,0-5 21 0 0,0 8-2 0 0,2 4 0 0 0,9 11 12 0 0,-10-11 12 0 0,-1 0 0 0 0,1 1 0 0 0,0-1 0 0 0,-1 1 0 0 0,0-1 0 0 0,0 0 0 0 0,1 1 0 0 0,-1-1 0 0 0,-1 1 0 0 0,1-1 0 0 0,0 1 0 0 0,-1-1 0 0 0,1 1 0 0 0,0-1 0 0 0,-1 1 0 0 0,1-1 0 0 0,0 0 0 0 0,0 1 0 0 0,1-1 0 0 0,-1 1 0 0 0,0-1 0 0 0,1 1 0 0 0,-1-1 0 0 0,1 0 0 0 0,0 1 0 0 0,4 5 0 0 0,-4-7 0 0 0,0 1 0 0 0,0-1 0 0 0,0 0 0 0 0,-1 1 0 0 0,1-1 0 0 0,0 1 0 0 0,-1 0 0 0 0,1-1 0 0 0,-1 1 0 0 0,1-1 0 0 0,-1 1 0 0 0,0 0 0 0 0,0-1 0 0 0,0 1 0 0 0,0 5 3 0 0,0-4 3 0 0,0-1 0 0 0,0 0 0 0 0,0 0 0 0 0,0 0 0 0 0,0 0 0 0 0,0 1 0 0 0,1-1 0 0 0,-1 0 1 0 0,1 0-1 0 0,0 1-6 0 0,4 5 30 0 0,-4-7-26 0 0,0 1-1 0 0,0-1 1 0 0,-1 1-1 0 0,1-1 1 0 0,0 1-1 0 0,-1-1 1 0 0,1 1-1 0 0,0-1 1 0 0,-1 1-1 0 0,0 0 1 0 0,1-1 0 0 0,-1 1-1 0 0,0 0 1 0 0,0-1-4 0 0,-1 11 57 0 0,1-9-41 0 0,0 1 0 0 0,0-1 0 0 0,0 0 0 0 0,0 0-1 0 0,0 0 1 0 0,0 1 0 0 0,1-1 0 0 0,0 0 0 0 0,-1 0 0 0 0,2 1-16 0 0,2 4 30 0 0,-3-7-24 0 0,0 1 0 0 0,0-1 1 0 0,0 0-1 0 0,0 1 0 0 0,0-1 0 0 0,-1 1 1 0 0,1 0-1 0 0,-1-1 0 0 0,1 1 0 0 0,-1-1 0 0 0,0 1 1 0 0,1 0-1 0 0,-1-1 0 0 0,0 1-6 0 0,0 0 5 0 0,0-1 1 0 0,0 1-1 0 0,0-1 0 0 0,0 1 1 0 0,1 0-1 0 0,-1-1 0 0 0,1 1 1 0 0,-1-1-1 0 0,1 0 0 0 0,-1 1 1 0 0,1-1-1 0 0,0 1 0 0 0,0-1 1 0 0,0 0-1 0 0,0 1-5 0 0,4 3 5 0 0,-2 1 44 0 0,-3 4-38 0 0,0-10-5 0 0,0 3 52 0 0,0-3-24 0 0,0 0-140 0 0,0 0-70 0 0,0 0 71 0 0,0 0 30 0 0,0 0-33 0 0,0 0-13 0 0,1 0-34 0 0,-1 0-39 0 0,1 0-44 0 0,0 0-46 0 0,0 0-43 0 0,0 0-40 0 0,0 0-33 0 0,1 0-118 0 0,0 0-33 0 0,3 0-1220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1.1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1 9136 0 0,'0'0'266'0'0,"0"0"1"0"0,-1 0-199 0 0,-1 0-40 0 0,-4 0-6 0 0,2 0 20 0 0,1 0 45 0 0,0 2 101 0 0,-7 9 174 0 0,8-9-175 0 0,1-1-43 0 0,0 3 40 0 0,1 0-91 0 0,1 1-44 0 0,-1-4-9 0 0,0 0 34 0 0,0 0-50 0 0,0 0 0 0 0,0-1-1 0 0,0 1 1 0 0,0 0 0 0 0,0-1 0 0 0,0 1 0 0 0,0 0-1 0 0,0-1 1 0 0,0 1 0 0 0,-1 0 0 0 0,1-1-1 0 0,0 1 1 0 0,0 0 0 0 0,-1-1 0 0 0,1 1 0 0 0,0-1-1 0 0,-1 1 1 0 0,1-1 0 0 0,-1 1 0 0 0,1 0 0 0 0,-1-1-1 0 0,1 0 1 0 0,-1 1 0 0 0,1-1 0 0 0,-1 1-1 0 0,0-1-23 0 0,1 0 25 0 0,-1 1-1 0 0,1-1 0 0 0,-1 1 1 0 0,1-1-1 0 0,-1 1 0 0 0,1-1 1 0 0,-1 1-1 0 0,1-1 0 0 0,-1 1 1 0 0,1-1-1 0 0,0 1 0 0 0,-1-1 1 0 0,1 1-1 0 0,0 0 0 0 0,-1-1 0 0 0,1 1 1 0 0,0 0-1 0 0,0-1 0 0 0,0 1 1 0 0,0 0-1 0 0,-1-1 0 0 0,1 1 1 0 0,0 0-1 0 0,0-1 0 0 0,0 1 1 0 0,0 0-25 0 0,0 56 1443 0 0,0-38-1025 0 0,0 0-77 0 0,2-8-191 0 0,4 1 15 0 0,-5-10-143 0 0,0-1 0 0 0,0 1 0 0 0,0-1-1 0 0,0 1 1 0 0,0 0 0 0 0,-1-1 0 0 0,1 1 0 0 0,-1 0 0 0 0,1 0-1 0 0,-1-1 1 0 0,0 1 0 0 0,0 0 0 0 0,0 0-22 0 0,0 10 86 0 0,0 19 175 0 0,0-21-211 0 0,0 0-35 0 0,0-10-13 0 0,0 1-1 0 0,0-1 1 0 0,0 1 0 0 0,0-1 0 0 0,0 1-1 0 0,0 0 1 0 0,0-1 0 0 0,0 1 0 0 0,0-1-1 0 0,0 1 1 0 0,0-1 0 0 0,0 1-1 0 0,0-1 1 0 0,0 1 0 0 0,0-1 0 0 0,1 1-1 0 0,-1-1 1 0 0,0 1 0 0 0,0-1 0 0 0,0 0-1 0 0,1 1 1 0 0,-1-1 0 0 0,0 1 0 0 0,1-1-1 0 0,-1 0 1 0 0,1 1 0 0 0,-1-1 0 0 0,0 0-1 0 0,1 1 1 0 0,-1-1 0 0 0,1 0 0 0 0,-1 1-1 0 0,1-1 1 0 0,-1 0 0 0 0,1 0-1 0 0,-1 0 1 0 0,1 1 0 0 0,-1-1 0 0 0,1 0-1 0 0,-1 0 1 0 0,1 0 0 0 0,-1 0 0 0 0,1 0-1 0 0,-1 0 1 0 0,1 0 0 0 0,-1 0-2 0 0,0 0 1 0 0,1 0 0 0 0,-1 0 0 0 0,0 0 0 0 0,0 0 0 0 0,0 0-1 0 0,0 0 1 0 0,0 0 0 0 0,0 0 0 0 0,0 0 0 0 0,0 0 0 0 0,0 0 0 0 0,0 0 0 0 0,1 0 0 0 0,-1 0 0 0 0,0 0 0 0 0,0 0 0 0 0,0 0 0 0 0,0 0 0 0 0,0 0 0 0 0,0 0 0 0 0,0 0-1 0 0,0 0 1 0 0,0 0 0 0 0,0 0 0 0 0,0 0 0 0 0,1 0 0 0 0,-1 0 0 0 0,0 0 0 0 0,0 0 0 0 0,0 0 0 0 0,0 0 0 0 0,0 0 0 0 0,0 0 0 0 0,0 0 0 0 0,0 1 0 0 0,0-1-1 0 0,0 0 1 0 0,0 0 0 0 0,0 0 0 0 0,0 0 0 0 0,0 0 0 0 0,0 0 0 0 0,0 0 0 0 0,0 0 0 0 0,0 0 0 0 0,0 0 0 0 0,0 0 0 0 0,0 1 0 0 0,0-1 0 0 0,0 0 0 0 0,0 0 0 0 0,0 0-1 0 0,0 0 1 0 0,0 0 0 0 0,0 0 0 0 0,0 0 0 0 0,0 0-1 0 0,0 11 24 0 0,0-8-5 0 0,0-3-136 0 0,0 0-67 0 0,0 0 84 0 0,0 0-57 0 0,0 0-76 0 0,0 0 72 0 0,0 0-36 0 0,0 0-39 0 0,0 0-35 0 0,0 0-368 0 0,0 0 88 0 0,0 0-49 0 0,0 0-707 0 0,0 0-558 0 0,0 0-1058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1.5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16 9072 0 0,'0'0'200'0'0,"0"0"33"0"0,0 0 15 0 0,0-2-36 0 0,0-9-101 0 0,0 9-1 0 0,0 1 124 0 0,-2 1 195 0 0,-7 0-142 0 0,-19 0 572 0 0,18 0-646 0 0,-3 3-88 0 0,-1 8 14 0 0,11-9-46 0 0,1-1-33 0 0,-5 0-2 0 0,1 0-13 0 0,-3 4 19 0 0,8-4-52 0 0,-1 0 0 0 0,1 0 0 0 0,0 0 1 0 0,-1-1-1 0 0,0 1 0 0 0,1 0 0 0 0,-1-1 1 0 0,1 1-1 0 0,-1-1 0 0 0,0 1 0 0 0,-1-1-12 0 0,-2 3 55 0 0,-6 10-28 0 0,6 0 37 0 0,-6-8-62 0 0,6 6-66 0 0,-5-6-2 0 0,9-4 63 0 0,1-1 0 0 0,-1 1 0 0 0,1 0 1 0 0,0 0-1 0 0,-1 0 0 0 0,1-1 0 0 0,0 1 1 0 0,0 0-1 0 0,0 0 0 0 0,0 0 0 0 0,0 0 0 0 0,0 0 1 0 0,0-1-1 0 0,0 2 3 0 0,0 61 255 0 0,0-61-251 0 0,0 0 1 0 0,0-1-1 0 0,1 1 1 0 0,-1 0-1 0 0,0-1 1 0 0,1 1-1 0 0,-1-1 1 0 0,1 1-1 0 0,0-1 1 0 0,-1 1-1 0 0,1-1 1 0 0,0 1-1 0 0,0-1 1 0 0,0 1-5 0 0,4 6 1 0 0,0 3-1 0 0,6 7-15 0 0,-6-10-33 0 0,5 7 70 0 0,6 12 92 0 0,-13-22-86 0 0,-3-5-21 0 0,0 1 0 0 0,0 0 0 0 0,1-1 0 0 0,-1 1 0 0 0,0-1 0 0 0,1 1 0 0 0,-1 0 0 0 0,1-1 0 0 0,-1 1 0 0 0,1-1 0 0 0,-1 1 0 0 0,1-1 0 0 0,-1 1 0 0 0,1-1 0 0 0,-1 0 1 0 0,1 1-1 0 0,-1-1 0 0 0,1 0 0 0 0,0 1 0 0 0,-1-1 0 0 0,1 0 0 0 0,0 1-7 0 0,4 1 33 0 0,4 6 64 0 0,1 10 109 0 0,0-2-6 0 0,-8-13-77 0 0,-1 0-45 0 0,0 0-30 0 0,-1 1-28 0 0,1 2 29 0 0,4 2 26 0 0,-1-2-41 0 0,-2 0 37 0 0,0 0 47 0 0,-2 2 79 0 0,0-5-170 0 0,0-1-16 0 0,1 0 0 0 0,-1 0-1 0 0,0-1 1 0 0,0 1 0 0 0,0 0 0 0 0,-1 0 0 0 0,1 0 0 0 0,0 0 0 0 0,-1-1 0 0 0,1 1 0 0 0,-1 1-11 0 0,-6 1 46 0 0,1 1 10 0 0,5 4 42 0 0,-1-6-34 0 0,-9 8-36 0 0,8-9-143 0 0,-1-1 47 0 0,-5-1-8 0 0,7-1 24 0 0,-2 1-1 0 0,2 0-11 0 0,1 0-22 0 0,-1 0-39 0 0,1 0-17 0 0,0 0-39 0 0,0 0-47 0 0,0 0-50 0 0,0 0-56 0 0,0 0-52 0 0,1 0-45 0 0,0 0-40 0 0,-1 0-139 0 0,1 0-40 0 0,0 0-167 0 0,0 0-452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1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8408 0 0,'0'0'190'0'0,"0"0"28"0"0,0 0 8 0 0,0 0-172 0 0,0 0-108 0 0,0 0-91 0 0,0 0 26 0 0,0 0-34 0 0,0 0-38 0 0,0 0-36 0 0,0 0-317 0 0,0 0-230 0 0,0 0-523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2.2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9968 0 0,'0'0'292'0'0,"0"0"0"0"0,0 3-160 0 0,0 115 2140 0 0,0-63-1372 0 0,0-51-854 0 0,1 0 1 0 0,-1 0 0 0 0,1 0 0 0 0,0 0 0 0 0,0 0-1 0 0,0 0 1 0 0,0-1 0 0 0,1 1 0 0 0,0 0 0 0 0,1 2-47 0 0,2 25 340 0 0,0-23-251 0 0,0-1-33 0 0,-3-1 33 0 0,-1 0 49 0 0,0 1 82 0 0,-1-3-174 0 0,0 0 64 0 0,0 9 209 0 0,0-10-252 0 0,0 0-36 0 0,0-1 100 0 0,0-2-3 0 0,0 0 5 0 0,0 0 23 0 0,0 0 10 0 0,0 0 2 0 0,0 0 15 0 0,0 0 60 0 0,0-2 21 0 0,0 1-253 0 0,0 1 1 0 0,0 0-1 0 0,0-1 0 0 0,0 1 1 0 0,0-1-1 0 0,0 1 0 0 0,0-1 1 0 0,-1 1-1 0 0,1 0 0 0 0,0-1 1 0 0,0 1-1 0 0,0-1 1 0 0,0 1-1 0 0,0 0 0 0 0,-1-1 1 0 0,1 1-1 0 0,0-1 0 0 0,0 1 1 0 0,0 0-1 0 0,-1-1 0 0 0,1 1 1 0 0,0 0-1 0 0,-1 0 1 0 0,1-1-1 0 0,0 1 0 0 0,-1 0 1 0 0,1 0-1 0 0,0-1 0 0 0,-1 1 1 0 0,1 0-1 0 0,-1 0-11 0 0,-6-5 145 0 0,5 1-109 0 0,2-5-27 0 0,-1-15-9 0 0,0 13 0 0 0,1 1 0 0 0,0 0 0 0 0,1 0 0 0 0,0 0 0 0 0,1-7 0 0 0,5 4 0 0 0,-7 12 0 0 0,1-1 0 0 0,0 1 0 0 0,0-1 0 0 0,0 1 0 0 0,-1-1 0 0 0,1 1 0 0 0,-1-1 0 0 0,1 0 0 0 0,-1 1 0 0 0,0-1 0 0 0,0 0 0 0 0,1 1 0 0 0,-1-1 0 0 0,0 0 0 0 0,-1 0 0 0 0,1-1 0 0 0,0 1 0 0 0,0-1 0 0 0,1 1 0 0 0,-1 0 0 0 0,0-1 0 0 0,1 1 0 0 0,-1 0 0 0 0,1-1 0 0 0,0 1 0 0 0,0 0 0 0 0,0 0 0 0 0,0 0 0 0 0,0 0 0 0 0,1-1 0 0 0,-1 2 0 0 0,0-1 0 0 0,1 0 0 0 0,0-1 0 0 0,0 1 0 0 0,0 1 0 0 0,-1-1 0 0 0,1-1 0 0 0,-1 1 0 0 0,0 0 0 0 0,1 0 0 0 0,-1 0 0 0 0,0-1 0 0 0,0 1 0 0 0,-1-1 0 0 0,1 1 0 0 0,0-1 0 0 0,-1 1 0 0 0,1-1 0 0 0,-1 1 0 0 0,1-1 0 0 0,0 1 0 0 0,-1 0 0 0 0,1-1 0 0 0,0 1 0 0 0,1 0 0 0 0,-1-1 0 0 0,0 1 0 0 0,1 0 0 0 0,-1 0 0 0 0,1 0 0 0 0,0 0 0 0 0,9-12 6 0 0,-6 3-33 0 0,2 0-76 0 0,-3 5 11 0 0,0 1-36 0 0,2-2 36 0 0,-3 2-23 0 0,0 0-44 0 0,-1 1-80 0 0,0 0-27 0 0,0 0-77 0 0,0 1-89 0 0,0 0-98 0 0,0 0-111 0 0,0 0-121 0 0,0 2 332 0 0,-1 0-35 0 0,0 0-36 0 0,1 0-37 0 0,4-1-1492 0 0,4 2-1146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2.6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0 199 5456 0 0,'0'0'158'0'0,"3"0"-4"0"0,0 0-129 0 0,-1 0-24 0 0,0 0-1 0 0,0 0 1 0 0,0 0 0 0 0,0 0-1 0 0,-1 0 1 0 0,1 0-1 0 0,0 1 1 0 0,0-1 0 0 0,0 0-1 0 0,-1 1 1 0 0,2 0-1 0 0,0 2 16 0 0,-1 1 33 0 0,-1-2 37 0 0,1 0 39 0 0,2 0 39 0 0,3-2 41 0 0,-2 0 131 0 0,2 1 98 0 0,16 0 957 0 0,-13-2-866 0 0,-5 1-289 0 0,0-1-55 0 0,-1 0-65 0 0,0 0-78 0 0,1-2 128 0 0,26-14 834 0 0,-25 12-820 0 0,-1 1-40 0 0,3-3 42 0 0,0 2 39 0 0,11-5 341 0 0,-7 0-277 0 0,-4 2-132 0 0,-5 5-89 0 0,0 0 0 0 0,0 0-1 0 0,1-1 1 0 0,-1 2 0 0 0,1-1 0 0 0,0 0-64 0 0,1 1 62 0 0,-4 2-47 0 0,-1-1 0 0 0,1 1 0 0 0,0 0 0 0 0,-1-1 0 0 0,1 1 0 0 0,-1 0 0 0 0,1-1 0 0 0,0 1-1 0 0,-1-1 1 0 0,1 1 0 0 0,-1 0 0 0 0,1-1 0 0 0,-1 1 0 0 0,0-1 0 0 0,1 0 0 0 0,-1 1 0 0 0,1-1 0 0 0,-1 1 0 0 0,0-1 0 0 0,0 0 0 0 0,1 1 0 0 0,-1-1-15 0 0,2-4 47 0 0,1 0-14 0 0,-1 1-7 0 0,22-19 19 0 0,-11 7 3 0 0,-10 1-36 0 0,-3 6-21 0 0,1 7 15 0 0,-1 1-1 0 0,0 0 0 0 0,0-1 1 0 0,0 1-1 0 0,0 0 1 0 0,0-1-1 0 0,-1 1 1 0 0,1 0-1 0 0,0-1 1 0 0,-1 1-1 0 0,1-1-5 0 0,-6-2-3 0 0,-5 2-75 0 0,10 2 73 0 0,0 0-1 0 0,1 0 1 0 0,-1 0 0 0 0,0 0-1 0 0,1 0 1 0 0,-1 0-1 0 0,0 0 1 0 0,1 0-1 0 0,-1-1 1 0 0,0 1 0 0 0,1 0-1 0 0,-1 0 1 0 0,0-1-1 0 0,1 1 1 0 0,-1-1 5 0 0,-2-2-31 0 0,-2 0-45 0 0,-2 9-2 0 0,6-6 76 0 0,-2 3-101 0 0,0-2 46 0 0,-6-1 13 0 0,6-1 10 0 0,2 1 24 0 0,-1 0 0 0 0,1 0 0 0 0,0 0 1 0 0,-1 1-1 0 0,1-1 0 0 0,0 0 0 0 0,-1 0 0 0 0,1 1 1 0 0,0-1-1 0 0,0 1 0 0 0,-1 0 0 0 0,1-1 1 0 0,-1 1 9 0 0,1 1-14 0 0,-1-1 0 0 0,1 1 1 0 0,-1 0-1 0 0,1-1 1 0 0,-1 1-1 0 0,1 0 0 0 0,0 0 1 0 0,0 0-1 0 0,0 0 1 0 0,0 1 13 0 0,-1 0-18 0 0,1 0 1 0 0,-1 0-1 0 0,0 0 1 0 0,0 0-1 0 0,0-1 1 0 0,-1 2 17 0 0,-8 12-59 0 0,6 0 40 0 0,2-3 27 0 0,-12 24 60 0 0,3-17-16 0 0,10-18-44 0 0,0 1 1 0 0,0 0-1 0 0,0 0 1 0 0,1 0-1 0 0,-1 0 1 0 0,1 0-1 0 0,0 0 1 0 0,0 1-1 0 0,0-1 1 0 0,0 0-1 0 0,0 1 1 0 0,1-1-9 0 0,0 6 20 0 0,0 0 34 0 0,0 34 344 0 0,0-43-397 0 0,0 0 1 0 0,-1 0 0 0 0,1 0 0 0 0,0 0 0 0 0,0 0 0 0 0,0 0 0 0 0,0 1 0 0 0,0-1-1 0 0,0 0 1 0 0,0 0 0 0 0,0 0 0 0 0,0 0 0 0 0,0 0 0 0 0,0 0 0 0 0,0 0 0 0 0,0 0-1 0 0,0 0 1 0 0,0 0 0 0 0,0 1 0 0 0,1-1 0 0 0,-1 0 0 0 0,0 0 0 0 0,0 0-1 0 0,0 0 1 0 0,0 0 0 0 0,0 0 0 0 0,0 0 0 0 0,0 0 0 0 0,0 0 0 0 0,0 0 0 0 0,0 0-1 0 0,0 0 1 0 0,0 0 0 0 0,0 0 0 0 0,0 1 0 0 0,0-1 0 0 0,1 0 0 0 0,-1 0 0 0 0,0 0-1 0 0,0 0 1 0 0,0 0 0 0 0,0 0 0 0 0,0 0 0 0 0,0 0 0 0 0,0 0 0 0 0,0 0 0 0 0,0 0-1 0 0,0 0 1 0 0,0 0 0 0 0,1 0 0 0 0,-1 0 0 0 0,0 0 0 0 0,0 0 0 0 0,0 0-1 0 0,0 0 1 0 0,0 0 0 0 0,0 0-2 0 0,1 0 5 0 0,-1 0 0 0 0,1 0 0 0 0,0 0-1 0 0,-1 0 1 0 0,1 0 0 0 0,-1 0 0 0 0,1 0 0 0 0,-1 0-1 0 0,1 1 1 0 0,-1-1 0 0 0,1 0 0 0 0,-1 0 0 0 0,1 1-1 0 0,-1-1 1 0 0,1 0 0 0 0,-1 1 0 0 0,1-1 0 0 0,-1 0-1 0 0,1 1 1 0 0,-1-1 0 0 0,0 1 0 0 0,1-1 0 0 0,-1 1-1 0 0,1 0-4 0 0,-1-1 5 0 0,0 1-1 0 0,1 0 1 0 0,-1-1 0 0 0,1 1-1 0 0,-1-1 1 0 0,1 1-1 0 0,-1-1 1 0 0,1 1-1 0 0,0-1 1 0 0,-1 1 0 0 0,1-1-1 0 0,0 0 1 0 0,-1 1-1 0 0,1-1 1 0 0,0 0-1 0 0,-1 1 1 0 0,1-1 0 0 0,0 0-1 0 0,-1 0 1 0 0,1 0-1 0 0,0 0 1 0 0,0 0-1 0 0,-1 0 1 0 0,1 0 0 0 0,0 0-5 0 0,18 1 71 0 0,9-1 6 0 0,-9-3-83 0 0,-9-2-66 0 0,-1 2-2 0 0,1-1-51 0 0,-3 3-4 0 0,2 1-47 0 0,9-3-184 0 0,11-10-6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3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80 7920 0 0,'0'0'174'0'0,"0"0"29"0"0,0 2 13 0 0,0 27-50 0 0,0 3-109 0 0,1-25-18 0 0,0-1 67 0 0,2 0 53 0 0,0-1 38 0 0,4 10 429 0 0,-6-7-384 0 0,-1 0 86 0 0,2-2-35 0 0,4 4 203 0 0,-1-2-166 0 0,-1 0-31 0 0,3 6 215 0 0,0 0-52 0 0,6 13 344 0 0,-12-25-722 0 0,-1 2-32 0 0,0 0 2 0 0,1-1 39 0 0,0-1 46 0 0,2 1 78 0 0,2 4-65 0 0,3 7 121 0 0,0 1-19 0 0,-3-9-135 0 0,-2-3 107 0 0,-3-3-2 0 0,0 3-4 0 0,0 1-211 0 0,0-2 57 0 0,0 0 45 0 0,0-1 36 0 0,0-2 142 0 0,0-3 191 0 0,0 0-212 0 0,0 0-49 0 0,0 1-115 0 0,-1 0-42 0 0,1 0-49 0 0,-1 1-40 0 0,1 0-45 0 0,-1 0-50 0 0,-4-6 155 0 0,4 7-28 0 0,0-1 0 0 0,0 1 1 0 0,0 0-1 0 0,1-1 1 0 0,-1 1-1 0 0,0-1 1 0 0,1 0-1 0 0,-1 1 0 0 0,1-1 1 0 0,0 1-1 0 0,-1-1 1 0 0,1 0-1 0 0,0 1 0 0 0,0-1-5 0 0,0-16 203 0 0,0 0-53 0 0,0 1-55 0 0,0-1-58 0 0,0 0-61 0 0,0 0-64 0 0,0-1-66 0 0,0 0-69 0 0,4-10 16 0 0,4 3 67 0 0,-7 23 129 0 0,1-15-114 0 0,-2 17 112 0 0,0-1 1 0 0,0 1 0 0 0,1-1-1 0 0,-1 1 1 0 0,0-1-1 0 0,0 1 1 0 0,1 0-1 0 0,-1-1 1 0 0,0 1-1 0 0,1-1 13 0 0,-1 2-1 0 0,13-24-142 0 0,1 3 86 0 0,-10 16-35 0 0,-4-1 59 0 0,1 2 18 0 0,-1 3 14 0 0,1 1-1 0 0,0-1 1 0 0,-1 1-1 0 0,1 0 1 0 0,0 0 0 0 0,-1-1-1 0 0,1 1 1 0 0,0 0-1 0 0,-1 0 1 0 0,1 0 0 0 0,0 0-1 0 0,-1 0 1 0 0,1 0-1 0 0,0 0 1 0 0,-1 0 1 0 0,0 0 0 0 0,0 0-1 0 0,1 0 0 0 0,-1 0 1 0 0,0 0-1 0 0,0 0 0 0 0,0 0 0 0 0,0 0 1 0 0,0 0-1 0 0,0 0 0 0 0,0 0 0 0 0,0 0 1 0 0,0 0-1 0 0,0 0 0 0 0,0 0 0 0 0,1 0 1 0 0,-1 0-1 0 0,0 0 0 0 0,0 0 0 0 0,0 0 1 0 0,0 0-1 0 0,0 0 0 0 0,0 0 0 0 0,0 0 1 0 0,0 0-1 0 0,0 0 0 0 0,0 0 0 0 0,0 0 1 0 0,1 0-1 0 0,-1 0 0 0 0,0 0 0 0 0,0 0 1 0 0,0 0-1 0 0,0 0 0 0 0,0 1 0 0 0,0-1 1 0 0,0 0-1 0 0,0 0 0 0 0,0 0 0 0 0,0 0 1 0 0,0 0-1 0 0,0 0 0 0 0,0 0 0 0 0,0 0 1 0 0,0 0-1 0 0,0 0 0 0 0,0 0 0 0 0,0 1 1 0 0,0-1-1 0 0,0 0 0 0 0,0 0 0 0 0,0 0 1 0 0,0 0-1 0 0,0 0 0 0 0,0 0 0 0 0,0 0 1 0 0,0 0-1 0 0,0 0 0 0 0,0 1 1 0 0,0 0 0 0 0,0 1-1 0 0,1 0 0 0 0,-1-1 1 0 0,1 1-1 0 0,-1 0 0 0 0,1-1 1 0 0,0 1-1 0 0,0-1 0 0 0,-1 1 1 0 0,1-1-1 0 0,0 1 0 0 0,0-1 1 0 0,1 1-1 0 0,-1-1 0 0 0,0 0 1 0 0,0 0-1 0 0,1 1 1 0 0,12 15 1 0 0,-9-6-2 0 0,-4-9 1 0 0,0 0 0 0 0,0 0 0 0 0,0 1 0 0 0,0-1 0 0 0,1 0 0 0 0,-1 0 0 0 0,1 0 0 0 0,-1 0 0 0 0,1 0 0 0 0,0-1 0 0 0,-1 0 0 0 0,0 0 0 0 0,0 0 0 0 0,1 1 0 0 0,-1-1 0 0 0,0 0 0 0 0,0 1 0 0 0,0-1 0 0 0,-1 1 0 0 0,1-1 0 0 0,0 1 0 0 0,0-1 0 0 0,-1 1 0 0 0,1 0 0 0 0,-1-1 0 0 0,0 1 0 0 0,1 0 0 0 0,-1 0 0 0 0,0-1 0 0 0,0 1 0 0 0,0 1 0 0 0,0 0 0 0 0,0 0 0 0 0,1-1 0 0 0,-1 1 0 0 0,1 0 0 0 0,0-1 0 0 0,-1 1-1 0 0,1-1 1 0 0,0 1 0 0 0,1-1 0 0 0,-1 2 0 0 0,5 8 14 0 0,-4 4 37 0 0,0-11 13 0 0,0-4-58 0 0,-1 1-1 0 0,0-1 1 0 0,0 0-1 0 0,0 1 0 0 0,0-1 1 0 0,0 1-1 0 0,0 0 0 0 0,0-1 1 0 0,0 1-1 0 0,-1 0 0 0 0,1-1 1 0 0,0 1-1 0 0,-1 0 0 0 0,0 0 1 0 0,1 0-7 0 0,-1 1 76 0 0,2 0-6 0 0,9 7-3 0 0,-9-7 6 0 0,-2-3 4 0 0,0 0-4 0 0,0 0 13 0 0,0 0-16 0 0,0 0 1 0 0,0 0 15 0 0,3 0-26 0 0,-1 1-53 0 0,2-2-3 0 0,6-15 9 0 0,-5 8 9 0 0,-4 7-19 0 0,0-1 1 0 0,0 1-1 0 0,-1-1 0 0 0,1 1 1 0 0,0-1-1 0 0,-1 1 0 0 0,1-1 1 0 0,0 1-1 0 0,-1-1 0 0 0,0 0 1 0 0,1 1-1 0 0,-1-1 0 0 0,0 0 0 0 0,0 0-2 0 0,0 1 0 0 0,0-1 0 0 0,0 0 0 0 0,1 0 0 0 0,-1 1 0 0 0,1-1 0 0 0,-1 0 0 0 0,1 0 0 0 0,-1 1 0 0 0,1-1 0 0 0,0 0 0 0 0,0 1 0 0 0,0-1 0 0 0,0 1 0 0 0,4-9-23 0 0,-2-4-51 0 0,-3 12 56 0 0,0 0 0 0 0,1 0 1 0 0,-1 0-1 0 0,1 0 0 0 0,-1 0 0 0 0,1 0 0 0 0,0 0 0 0 0,0 0 0 0 0,0 0 0 0 0,0 1 1 0 0,0-1-1 0 0,0 0 0 0 0,0 1 0 0 0,1-1 0 0 0,-1 0 0 0 0,1 1 0 0 0,-1-1 18 0 0,11-13-164 0 0,-9 3 23 0 0,0 6 7 0 0,7-4 6 0 0,-7 7 1 0 0,0 6 20 0 0,2 2 95 0 0,24 25-170 0 0,-21-18 179 0 0,-3 12 3 0 0,6-14 0 0 0,-10-5 0 0 0,-1-1 0 0 0,1 0 0 0 0,0 0 0 0 0,-1 1 0 0 0,0-1 0 0 0,0 0 0 0 0,-1 1 0 0 0,1 1 0 0 0,0 0 0 0 0,0-1 0 0 0,1 1 0 0 0,-1 0 0 0 0,2 1 0 0 0,-1-5 0 0 0,0 1 0 0 0,0-1 0 0 0,0 0 0 0 0,0 0 0 0 0,0 0 0 0 0,1-1 0 0 0,-1 1 0 0 0,1 0 0 0 0,-1 0 0 0 0,2 0 0 0 0,-2-1 0 0 0,0 0 0 0 0,0 0 0 0 0,0 0 0 0 0,0 0 0 0 0,0 1 0 0 0,0-1 0 0 0,0 0 0 0 0,0 1 0 0 0,0-1 0 0 0,-1 0 0 0 0,1 1 0 0 0,0-1 0 0 0,-1 1 0 0 0,1-1 0 0 0,-1 1 0 0 0,0-1 0 0 0,0 1 0 0 0,1 0 0 0 0,-1 0 0 0 0,0 2 0 0 0,1-1 0 0 0,0 0 0 0 0,0 1 0 0 0,0-1 0 0 0,0 0 0 0 0,0 0 0 0 0,1 1 0 0 0,-1-1 0 0 0,1 0 0 0 0,0-1 0 0 0,0 1 0 0 0,0 0 0 0 0,10 17-30 0 0,-9-11-120 0 0,0-2 104 0 0,4 5 15 0 0,-4-9-10 0 0,-1 0-37 0 0,1-1-33 0 0,-1 1-50 0 0,0-1-58 0 0,1 1-68 0 0,-2-2 50 0 0,1 1-39 0 0,-1-1-74 0 0,-1-1-54 0 0,1 1-47 0 0,-1-1-41 0 0,1 0-145 0 0,-1 1-41 0 0,0-1-175 0 0,0 0-471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3.6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0 9504 0 0,'0'0'216'0'0,"0"0"32"0"0,0 0 9 0 0,0 0-109 0 0,-2 0-77 0 0,-6 2-110 0 0,1 1 83 0 0,0 2 65 0 0,1 1 45 0 0,-11 7 310 0 0,12-10-371 0 0,5-3-70 0 0,-1 0 0 0 0,0 0 0 0 0,1 1 0 0 0,-1-1 0 0 0,0 0 0 0 0,1 1 0 0 0,-1-1-1 0 0,1 0 1 0 0,-1 1 0 0 0,1-1 0 0 0,-1 1 0 0 0,1-1 0 0 0,-1 1 0 0 0,1-1 0 0 0,-1 1 0 0 0,1-1 0 0 0,0 1 0 0 0,-1 0 0 0 0,1-1 0 0 0,0 1 0 0 0,-1 0 0 0 0,1 0-23 0 0,-2 4 80 0 0,-3 2 33 0 0,-6 20 174 0 0,-3-3-126 0 0,2-4 24 0 0,0 4 148 0 0,8-16-234 0 0,3-6-69 0 0,1 0 1 0 0,-1-1 0 0 0,1 1-1 0 0,-1 0 1 0 0,1 0-1 0 0,0 0 1 0 0,0 0 0 0 0,0 0-1 0 0,0 0 1 0 0,0 0 0 0 0,0 1-31 0 0,1-1 32 0 0,-1-1 1 0 0,0 1 0 0 0,0 0 0 0 0,0 0-1 0 0,0 0 1 0 0,-1 0 0 0 0,1 0 0 0 0,0 0-1 0 0,-1 0 1 0 0,1-1 0 0 0,-1 2-33 0 0,-4 5 122 0 0,-1 2 51 0 0,3 4 43 0 0,3-13-185 0 0,1 1 0 0 0,-1 0 1 0 0,0-1-1 0 0,0 1 0 0 0,0-1 0 0 0,1 1 1 0 0,-1-1-1 0 0,1 1 0 0 0,-1-1 1 0 0,1 0-1 0 0,0 1 0 0 0,0-1 1 0 0,0 1-32 0 0,2 2 73 0 0,1 0-73 0 0,-2-2 96 0 0,-2-2 21 0 0,0 3 88 0 0,0-2-190 0 0,0-1-1 0 0,1 1 0 0 0,-1 0 1 0 0,0-1-1 0 0,0 1 1 0 0,0 0-1 0 0,1-1 1 0 0,-1 1-1 0 0,0-1 0 0 0,1 1 1 0 0,-1-1-1 0 0,1 1 1 0 0,-1-1-1 0 0,0 1 1 0 0,1-1-1 0 0,-1 1 0 0 0,1-1 1 0 0,-1 1-1 0 0,1-1 1 0 0,0 0-1 0 0,-1 1 1 0 0,1-1-1 0 0,-1 0 0 0 0,1 1 1 0 0,0-1-1 0 0,-1 0 1 0 0,1 0-1 0 0,-1 0 1 0 0,1 0-1 0 0,0 1 0 0 0,-1-1 1 0 0,1 0-1 0 0,0 0 1 0 0,-1 0-15 0 0,16 0 219 0 0,0 0-44 0 0,-3-1-72 0 0,-8-1 11 0 0,15-12 22 0 0,5 1-82 0 0,-25 13-54 0 0,5-2 17 0 0,-5 2-15 0 0,1-1 1 0 0,0 1 0 0 0,-1 0-1 0 0,1 0 1 0 0,-1-1 0 0 0,1 1-1 0 0,0-1 1 0 0,-1 1 0 0 0,1 0-1 0 0,-1-1 1 0 0,1 1 0 0 0,-1-1-1 0 0,1 1 1 0 0,-1-1 0 0 0,0 1-1 0 0,1-1 1 0 0,-1 0 0 0 0,1 1-1 0 0,-1-1 1 0 0,0 0 0 0 0,0 1-1 0 0,1-1-2 0 0,1-4-2 0 0,14-24 2 0 0,-5 22-11 0 0,-10 7 8 0 0,0 0 0 0 0,0-1 0 0 0,0 1 0 0 0,0-1 0 0 0,0 1 0 0 0,0-1 0 0 0,0 0 0 0 0,0 1 0 0 0,0-1 0 0 0,0 0 0 0 0,0 0 0 0 0,-1 1 0 0 0,1-1 0 0 0,0 0 0 0 0,-1 0-1 0 0,1 0 4 0 0,4-31-78 0 0,0 24 66 0 0,-4 7 7 0 0,0-1 0 0 0,0 1 0 0 0,0-1 0 0 0,0 1 1 0 0,-1-1-1 0 0,1 1 0 0 0,0-1 0 0 0,-1 1 0 0 0,1-1 0 0 0,-1 0 0 0 0,0 1 1 0 0,0-1-1 0 0,1 0 0 0 0,-1 0 5 0 0,1-6-35 0 0,6-9 82 0 0,-4 13-53 0 0,-1-1-37 0 0,0 0-53 0 0,-2 0-68 0 0,0 65 152 0 0,3-44 12 0 0,2-8-1 0 0,-4-7-3 0 0,0 1 0 0 0,0-1-1 0 0,0 1 1 0 0,-1-1 0 0 0,1 1 0 0 0,0-1-1 0 0,-1 1 1 0 0,1-1 0 0 0,-1 1 0 0 0,0 0-1 0 0,1-1 1 0 0,-1 1 0 0 0,0 0 0 0 0,0 0 4 0 0,0 8-11 0 0,-1-7 11 0 0,1-1-1 0 0,0 1 1 0 0,0 0 0 0 0,0 0 0 0 0,0 0 0 0 0,0-1 0 0 0,1 1 0 0 0,-1 0 0 0 0,1 0 0 0 0,-1 0 0 0 0,2 0 0 0 0,8 2 0 0 0,-9-4 0 0 0,-1 0 0 0 0,0 0 0 0 0,1 0 0 0 0,-1-1 0 0 0,0 1 0 0 0,1 0 0 0 0,-1 0 0 0 0,0 0 0 0 0,0 0 0 0 0,0-1 0 0 0,0 1 0 0 0,0 0 0 0 0,0 0 0 0 0,0 1 0 0 0,0 11-16 0 0,0-11-39 0 0,0-2-82 0 0,0 0-85 0 0,0 0 64 0 0,0 0-38 0 0,0 0-41 0 0,0 0-37 0 0,0 1-375 0 0,0-1 88 0 0,0 0-53 0 0,0 2-726 0 0,0 2-574 0 0,0 5-1089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3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9584 0 0,'0'0'216'0'0,"0"3"32"0"0,0 50 204 0 0,0-42-391 0 0,0 1-38 0 0,1-5 6 0 0,1 0 53 0 0,3 3 191 0 0,-4-9-223 0 0,0 1 1 0 0,0-1-1 0 0,0 1 1 0 0,0 0-1 0 0,-1-1 0 0 0,1 1 1 0 0,-1 0-1 0 0,1-1 1 0 0,-1 1-1 0 0,1 0 1 0 0,-1 0-1 0 0,0-1 1 0 0,0 1-51 0 0,0-1 31 0 0,0 0 0 0 0,0-1 0 0 0,0 1 1 0 0,0 0-1 0 0,0 0 0 0 0,0-1 1 0 0,0 1-1 0 0,0 0 0 0 0,1-1 0 0 0,-1 1 1 0 0,0 0-1 0 0,0-1 0 0 0,1 1 0 0 0,-1-1 1 0 0,0 1-1 0 0,1 0 0 0 0,-1-1 0 0 0,1 1 1 0 0,-1-1-1 0 0,0 1 0 0 0,1-1 1 0 0,0 1-1 0 0,-1-1 0 0 0,1 0 0 0 0,-1 1 1 0 0,1-1-32 0 0,4 5 350 0 0,-2 6-96 0 0,-3-5-125 0 0,-1-4-93 0 0,1 0 1 0 0,0-1-1 0 0,0 1 1 0 0,0 0-1 0 0,0-1 1 0 0,0 1-1 0 0,1 0 1 0 0,-1-1-1 0 0,0 1 1 0 0,1-1-1 0 0,-1 1 1 0 0,1 1-37 0 0,10 2 238 0 0,-8 1-168 0 0,-1-1-46 0 0,2-3-44 0 0,-1-2-82 0 0,-1 0-79 0 0,-1 0 48 0 0,0 0-33 0 0,-1 0-36 0 0,1 0-33 0 0,0 0-327 0 0,-1 0 73 0 0,0 0-48 0 0,0 0-638 0 0,0 0-512 0 0,0 0-972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4.2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 9856 0 0,'0'0'289'0'0,"0"3"-8"0"0,0 1-220 0 0,0 5-16 0 0,3 7-41 0 0,2-7 50 0 0,0 1 92 0 0,1 2 141 0 0,10 20 486 0 0,-6-19-73 0 0,-9-12-423 0 0,0 1-52 0 0,0-1-46 0 0,0 0-41 0 0,-1 1-18 0 0,1-1-41 0 0,-1 1-24 0 0,0 0-21 0 0,0 2 32 0 0,0-3-6 0 0,0 0 32 0 0,2 3 89 0 0,7 13 379 0 0,-4-9-82 0 0,-1-5-260 0 0,-1-2-56 0 0,2 3 127 0 0,-4 1-102 0 0,-1 3 75 0 0,0 3-46 0 0,0-11-212 0 0,0 0-1 0 0,0 0 1 0 0,0 0-1 0 0,0 0 1 0 0,0 0-1 0 0,0 0 1 0 0,0 0-1 0 0,0 0 1 0 0,0 0-1 0 0,0 1 1 0 0,0-1-1 0 0,0 0 1 0 0,0 0-1 0 0,0 0 1 0 0,0 0-1 0 0,0 0 1 0 0,0 0-1 0 0,0 0 1 0 0,0 0-1 0 0,0 0 1 0 0,0 0-1 0 0,0 1 1 0 0,0-1-1 0 0,0 0 1 0 0,0 0-1 0 0,0 0 1 0 0,1 0-1 0 0,-1 0 1 0 0,0 0-1 0 0,0 0 1 0 0,0 0-1 0 0,0 0 1 0 0,0 0-1 0 0,0 0 1 0 0,0 0-1 0 0,0 0 1 0 0,0 0-1 0 0,0 0 1 0 0,0 0-1 0 0,0 0 1 0 0,1 0-1 0 0,-1 1 1 0 0,0-1 0 0 0,0 0-1 0 0,0 0 1 0 0,0 0-1 0 0,0 0 1 0 0,0 0-1 0 0,0 0 1 0 0,0 0-1 0 0,0 0 1 0 0,0-1-1 0 0,1 1 1 0 0,-1 0-1 0 0,0 0 1 0 0,0 0-1 0 0,0 0-3 0 0,10 0 159 0 0,-7 0-21 0 0,-3 0-2 0 0,0 0-5 0 0,0 0-23 0 0,0 0-11 0 0,0 0-1 0 0,0 0-5 0 0,0 0-22 0 0,0-2-15 0 0,-1-2-46 0 0,1 4-10 0 0,5-8 22 0 0,4-9 44 0 0,-8 15-62 0 0,0 0-1 0 0,-1 0 1 0 0,1 0-1 0 0,-1 0 1 0 0,0 0-1 0 0,0 0 0 0 0,1 0 1 0 0,-1 0-1 0 0,0 0 1 0 0,-1 0-1 0 0,1 0-1 0 0,0-8 0 0 0,0 6 0 0 0,0 0-1 0 0,1 0 1 0 0,0 0-1 0 0,0 1 0 0 0,0-1 1 0 0,0 0-1 0 0,1-2 1 0 0,13-25-96 0 0,-8 18 28 0 0,-6 11 57 0 0,0 0-1 0 0,-1 0 1 0 0,1-1-1 0 0,-1 1 0 0 0,1 0 1 0 0,-1 0-1 0 0,0-1 0 0 0,1 1 12 0 0,-1 1-4 0 0,0 0 0 0 0,0-1 0 0 0,0 1 0 0 0,0 0 0 0 0,0 0 0 0 0,0 0-1 0 0,0 0 1 0 0,1 0 0 0 0,-1 0 0 0 0,0 0 0 0 0,1 0 0 0 0,-1 0 0 0 0,1 0 0 0 0,-1 1 0 0 0,1-1 0 0 0,-1 0-1 0 0,1 0 1 0 0,0 0 0 0 0,-1 0 0 0 0,1 1 0 0 0,0-1 0 0 0,0 0 0 0 0,0 1 0 0 0,-1-1 0 0 0,1 1-1 0 0,1-1 5 0 0,11-5-64 0 0,-7-4 11 0 0,-6 10 52 0 0,0-1 0 0 0,1 1-1 0 0,-1 0 1 0 0,0-1 0 0 0,1 1 0 0 0,-1 0 0 0 0,1 0-1 0 0,-1 0 1 0 0,1-1 0 0 0,-1 1 0 0 0,0 0 0 0 0,1 0-1 0 0,-1 0 1 0 0,1 0 0 0 0,-1 0 0 0 0,1 0-1 0 0,-1 0 1 0 0,1 0 0 0 0,-1 0 0 0 0,1 0 0 0 0,-1 0-1 0 0,1 0 1 0 0,-1 0 1 0 0,5 0-36 0 0,9 3 25 0 0,-12-2 11 0 0,0 0 0 0 0,0 1 0 0 0,0-1 0 0 0,0 1 0 0 0,0 0 0 0 0,0 0 0 0 0,0-1 0 0 0,0 1 0 0 0,1 2 0 0 0,1 2 28 0 0,0 1 0 0 0,-1 0 0 0 0,1-1 1 0 0,0 6-29 0 0,5 8 47 0 0,23 43 135 0 0,-22-40-125 0 0,-9-16-55 0 0,0-1 0 0 0,0 0 0 0 0,-1 0 0 0 0,0 0-1 0 0,0 3-1 0 0,0-7 0 0 0,0-1 0 0 0,0 1 0 0 0,1 0-1 0 0,-1-1 1 0 0,0 1 0 0 0,1-1 0 0 0,-1 1-1 0 0,1-1 1 0 0,-1 1 0 0 0,1-1 0 0 0,0 0-1 0 0,0 2 1 0 0,3 1-41 0 0,-1 0-59 0 0,-1-2-284 0 0,-1 0 83 0 0,0-1 72 0 0,-1 1 59 0 0,0 1-21 0 0,-1 3-24 0 0,1-4 107 0 0,0-1-68 0 0,0 14-905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6.8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63 4264 0 0,'0'0'125'0'0,"0"0"-29"0"0,0 0 0 0 0,0 0 39 0 0,0 0 118 0 0,0 0 221 0 0,0 0 19 0 0,0 0-27 0 0,0 0-123 0 0,3-2-58 0 0,7-9-11 0 0,-7 9 6 0 0,2 1-11 0 0,-1 0-70 0 0,-1-1-32 0 0,0-2-1 0 0,1 0-1 0 0,0 2-5 0 0,0 0 36 0 0,3 2 79 0 0,20 0 256 0 0,-22-3-269 0 0,-1 0-235 0 0,1 0 45 0 0,2 0 104 0 0,1 1 54 0 0,12 0 269 0 0,-6 2-232 0 0,-12 0-240 0 0,10 1 183 0 0,-9-1-151 0 0,0 0 0 0 0,1 1 1 0 0,-1-1-1 0 0,0-1 1 0 0,0 1-1 0 0,1 0 0 0 0,-1-1 1 0 0,0 1-1 0 0,0-1 1 0 0,1 0-60 0 0,4-4 106 0 0,-7 4-85 0 0,0 0 0 0 0,1 0 0 0 0,-1 0 1 0 0,1 0-1 0 0,-1 1 0 0 0,1-1 0 0 0,-1 0 0 0 0,1 1 0 0 0,0-1 1 0 0,-1 1-1 0 0,1 0 0 0 0,0 0 0 0 0,-1-1 0 0 0,1 1-21 0 0,88 0 956 0 0,-66 0-706 0 0,4 0 47 0 0,-27 0-292 0 0,0 0 0 0 0,0 0-1 0 0,-1 0 1 0 0,1 0 0 0 0,0 0 0 0 0,0 1 0 0 0,0-1 0 0 0,-1 0-1 0 0,1 0 1 0 0,0 0 0 0 0,0 1 0 0 0,-1-1 0 0 0,1 0-1 0 0,0 1 1 0 0,0 0-5 0 0,-1-1 2 0 0,1 0 0 0 0,-1 1 0 0 0,0-1-1 0 0,1 1 1 0 0,-1-1 0 0 0,0 1 0 0 0,0-1-1 0 0,0 1 1 0 0,1-1 0 0 0,-1 1 0 0 0,0 0-1 0 0,0-1 1 0 0,0 1 0 0 0,0-1 0 0 0,0 1-1 0 0,0-1 1 0 0,0 1 0 0 0,0 0-2 0 0,0-1 1 0 0,0 0 0 0 0,0 0 0 0 0,0 0 0 0 0,0 0 0 0 0,0 0 0 0 0,0 0-1 0 0,0 0 1 0 0,0 0 0 0 0,0 0 0 0 0,0 0 0 0 0,0 1 0 0 0,0-1 0 0 0,0 0 0 0 0,0 0 0 0 0,0 0 0 0 0,0 0 0 0 0,0 0 0 0 0,0 0 0 0 0,0 0 0 0 0,0 0 0 0 0,0 0-1 0 0,0 0 1 0 0,0 0 0 0 0,0 1 0 0 0,0-1 0 0 0,0 0 0 0 0,0 0 0 0 0,0 0 0 0 0,0 0 0 0 0,0 0 0 0 0,0 0 0 0 0,1 0 0 0 0,-1 0 0 0 0,0 0 0 0 0,0 0 0 0 0,0 0 0 0 0,0 0-1 0 0,0 0 1 0 0,0 0 0 0 0,0 0 0 0 0,0 0 0 0 0,0 0 0 0 0,0 0 0 0 0,0 0 0 0 0,1 0 0 0 0,-1 0 0 0 0,0 0 0 0 0,0 0 0 0 0,0 0 0 0 0,0 0 0 0 0,0 0 0 0 0,0 0-1 0 0,0 0 1 0 0,0 0 0 0 0,0 0 0 0 0,0 0 0 0 0,1 0-1 0 0,-1 0 2 0 0,1 0-1 0 0,-1 0 0 0 0,1 0 1 0 0,-1 0-1 0 0,1 0 0 0 0,-1 0 1 0 0,1 0-1 0 0,-1 1 0 0 0,1-1 1 0 0,-1 0-1 0 0,1 0 0 0 0,-1 0 1 0 0,1 1-1 0 0,-1-1 0 0 0,0 0 1 0 0,1 0-1 0 0,-1 1 0 0 0,1-1 1 0 0,-1 0-1 0 0,0 1 0 0 0,1-1 1 0 0,-1 1-1 0 0,0-1 0 0 0,1 0 1 0 0,-1 1-1 0 0,0-1 0 0 0,0 1 1 0 0,1-1-1 0 0,-1 1 0 0 0,0-1 1 0 0,0 1-1 0 0,0-1 0 0 0,0 1-1 0 0,1 23 76 0 0,-1-11 23 0 0,0-11-95 0 0,0 0 1 0 0,-1 0-1 0 0,1-1 0 0 0,0 1 1 0 0,-1-1-1 0 0,1 1 0 0 0,-1 0 1 0 0,1-1-1 0 0,-1 1 0 0 0,0-1 1 0 0,0 1-1 0 0,1-1 1 0 0,-1 0-1 0 0,-1 1-4 0 0,-2 6 43 0 0,-1 3 15 0 0,5-10-52 0 0,-1 0-1 0 0,1 0 0 0 0,-1 0 1 0 0,1 1-1 0 0,-1-1 0 0 0,1 0 1 0 0,-1 0-1 0 0,1 0 0 0 0,-1 0 1 0 0,0 0-1 0 0,0-1 0 0 0,1 1 1 0 0,-1 0-1 0 0,0 0 1 0 0,0 0-1 0 0,0-1 0 0 0,0 1 1 0 0,-1 0-6 0 0,-11 4 72 0 0,5 8-12 0 0,-8-1-43 0 0,-10 8 44 0 0,-84 90 161 0 0,94-96-222 0 0,3-9 0 0 0,8 1 1 0 0,3-2-17 0 0,-1-2 37 0 0,0-1 33 0 0,-3-1 47 0 0,6 3-144 0 0,0-3 43 0 0,0 0-1 0 0,0 1 1 0 0,0-1-1 0 0,0 1 0 0 0,0-1 1 0 0,0 1-1 0 0,0-1 1 0 0,0 0-1 0 0,0 1 1 0 0,1-1-1 0 0,-1 1 0 0 0,0-1 1 0 0,0 0-1 0 0,0 1 1 0 0,0-1-1 0 0,1 0 1 0 0,-1 1-1 0 0,0-1 0 0 0,0 1 1 0 0,1-1-1 0 0,-1 0 1 0 0,0 0-1 0 0,1 1 1 0 0,-1-1-1 0 0,0 0 1 0 0,1 1-1 0 0,-1-1 0 0 0,0 0 1 0 0,1 0-1 0 0,-1 0 1 0 0,1 1 0 0 0,5 3 3 0 0,0 7-3 0 0,4-6 0 0 0,-3 6 0 0 0,-7-10 0 0 0,0 0 0 0 0,1 0 0 0 0,-1 0 0 0 0,1 0 0 0 0,0 0 0 0 0,-1 0 0 0 0,1 0 0 0 0,-1 0 0 0 0,1 0 0 0 0,0 0 0 0 0,0 0 0 0 0,0 0 0 0 0,-1-1 0 0 0,1 1 0 0 0,0 0 0 0 0,1-1 0 0 0,9 5-8 0 0,-10-5 6 0 0,0 1-1 0 0,0-1 1 0 0,0 0-1 0 0,0 1 1 0 0,0 0-1 0 0,0-1 0 0 0,0 1 1 0 0,0-1-1 0 0,0 1 1 0 0,0 0-1 0 0,0 0 1 0 0,0-1-1 0 0,0 1 0 0 0,-1 0 1 0 0,1 0-1 0 0,0 0 1 0 0,0 0-1 0 0,0 1 3 0 0,3 9-10 0 0,-4-10 10 0 0,1 0 0 0 0,-1 0 0 0 0,1 0 0 0 0,-1 0 0 0 0,1 0 0 0 0,-1 0 0 0 0,1 0 0 0 0,0 0 0 0 0,-1 0 0 0 0,1 0 0 0 0,0 0 0 0 0,0 0 0 0 0,-1 0 0 0 0,1 0 0 0 0,0-1 0 0 0,0 1 0 0 0,0 0 0 0 0,1 0 0 0 0,5 2 0 0 0,-7-3 0 0 0,1 0 0 0 0,-1 0 0 0 0,1 0 0 0 0,-1 1 0 0 0,1-1 0 0 0,-1 0 0 0 0,1 0 0 0 0,-1 1 0 0 0,1-1 0 0 0,-1 0 0 0 0,0 0 0 0 0,1 1 0 0 0,-1-1 0 0 0,0 1 0 0 0,1-1 0 0 0,-1 0 0 0 0,0 1 0 0 0,1-1 0 0 0,-1 1 0 0 0,0-1 0 0 0,0 1 0 0 0,1-1 0 0 0,-1 1 0 0 0,0-1 0 0 0,0 1 0 0 0,0-1 0 0 0,0 1 0 0 0,0-1 0 0 0,0 1 0 0 0,0-1 0 0 0,0 1 0 0 0,0-1 0 0 0,0 1 0 0 0,0-1 0 0 0,0 1 0 0 0,0-1 0 0 0,0 1 0 0 0,0-1 0 0 0,0 1 0 0 0,0-1 0 0 0,-1 1 0 0 0,1-1 0 0 0,0 1 0 0 0,0-1 0 0 0,0 1 0 0 0,0-1 0 0 0,0 1 0 0 0,0-1 0 0 0,0 1 0 0 0,1-1 0 0 0,-1 1 0 0 0,0-1 0 0 0,0 1 0 0 0,0-1 0 0 0,0 0 0 0 0,1 1 0 0 0,-1-1 0 0 0,0 1 0 0 0,0-1 0 0 0,1 1 0 0 0,-1-1 0 0 0,0 0 0 0 0,1 1 0 0 0,-1-1 0 0 0,0 0 0 0 0,1 1 0 0 0,-1-1 0 0 0,1 0 0 0 0,-1 0 0 0 0,1 1 0 0 0,-1-1 0 0 0,7 5 0 0 0,-7-5 0 0 0,1 1 0 0 0,-1 0 0 0 0,0 0 0 0 0,1-1 0 0 0,-1 1 0 0 0,0 0 0 0 0,0 0 0 0 0,1 0 0 0 0,-1 0 0 0 0,0-1 0 0 0,0 1 0 0 0,0 0 0 0 0,0 0 0 0 0,0 1 0 0 0,0 29 0 0 0,0-15 0 0 0,2 0 0 0 0,9-3 10 0 0,-9-10 44 0 0,-2-1-1 0 0,3 11-42 0 0,-2-11-12 0 0,-1-1 0 0 0,1 0 0 0 0,0 0 0 0 0,0 0 0 0 0,0 0 0 0 0,0 0 0 0 0,0 0 0 0 0,0 0 1 0 0,0 0-1 0 0,0 0 0 0 0,0-1 0 0 0,1 1 1 0 0,11 5-43 0 0,-8 4 33 0 0,6-4 10 0 0,-11-6 0 0 0,1 1 0 0 0,-1 0 0 0 0,1 0 0 0 0,-1-1 0 0 0,0 1 0 0 0,0 0 0 0 0,0 0 0 0 0,1 0 0 0 0,-1 0 0 0 0,0-1 0 0 0,0 1 0 0 0,0 0 0 0 0,0 0 0 0 0,0 1 0 0 0,0-1 0 0 0,-1-1 0 0 0,1 1 0 0 0,0 0 0 0 0,0 0 0 0 0,1 0 0 0 0,-1 0 0 0 0,0 0 0 0 0,0-1 0 0 0,0 1 0 0 0,0 0 0 0 0,1 0 0 0 0,-1 0 0 0 0,0-1 0 0 0,1 2 0 0 0,6 2 0 0 0,-7-4 0 0 0,1 1 0 0 0,-1-1 0 0 0,1 0 0 0 0,-1 0 0 0 0,0 1 0 0 0,1-1 0 0 0,-1 0 0 0 0,1 1 0 0 0,-1-1 0 0 0,0 0 0 0 0,1 1 0 0 0,-1-1 0 0 0,0 1 0 0 0,0-1 0 0 0,1 1 0 0 0,-1-1 0 0 0,0 0 0 0 0,0 1 0 0 0,0-1 0 0 0,1 1 0 0 0,-1-1 0 0 0,0 1 0 0 0,0-1 0 0 0,0 1 0 0 0,0-1 0 0 0,0 1 0 0 0,0-1 0 0 0,0 1 0 0 0,0-1 0 0 0,0 1 0 0 0,0-1 0 0 0,-1 1 0 0 0,1 0 0 0 0,0-1 0 0 0,0 1 0 0 0,0-1 0 0 0,0 1 0 0 0,0-1 0 0 0,0 1 0 0 0,0-1 0 0 0,0 1 0 0 0,0-1 0 0 0,0 1 0 0 0,0-1 0 0 0,0 1 0 0 0,0-1 0 0 0,1 1 0 0 0,-1-1 0 0 0,0 1 0 0 0,0-1 0 0 0,0 0 0 0 0,1 1 0 0 0,-1-1 0 0 0,0 1 0 0 0,1-1 0 0 0,-1 0 0 0 0,0 1 0 0 0,1-1 0 0 0,-1 0 0 0 0,0 1 0 0 0,1-1 0 0 0,-1 0 0 0 0,1 1 0 0 0,-1-1 0 0 0,1 0 0 0 0,6 5 0 0 0,8 24 0 0 0,6 18 0 0 0,-10-29-11 0 0,-8-5-10 0 0,-3-10 19 0 0,1-1-1 0 0,-1 0 1 0 0,1 0 0 0 0,0 1-1 0 0,0-1 1 0 0,-1 0 0 0 0,1 0-1 0 0,1 0 1 0 0,-1 0 0 0 0,0 0-1 0 0,0 0 1 0 0,1 0 0 0 0,-1 0 0 0 0,1 0 2 0 0,0 0 0 0 0,0 0 0 0 0,0 1 0 0 0,0-1 0 0 0,-1 0 0 0 0,1 1 0 0 0,-1-1 0 0 0,0 1 0 0 0,0 0 0 0 0,0-1 0 0 0,0 1 0 0 0,0 0 0 0 0,0 0 0 0 0,0 2 0 0 0,0-1 0 0 0,1 0 0 0 0,0 0 0 0 0,0 1 0 0 0,0-1 0 0 0,2 3 0 0 0,3 4 0 0 0,-3-5 0 0 0,-1 0 0 0 0,2 0 0 0 0,-1 0 0 0 0,4 3 0 0 0,-1-2-11 0 0,-1 0 0 0 0,0 0 0 0 0,-1 1 0 0 0,0 0 1 0 0,0 0 10 0 0,9 13-10 0 0,-7-9 10 0 0,-4-6 0 0 0,1 0 0 0 0,1 0 0 0 0,-1-1 0 0 0,4 5 0 0 0,-3-5 0 0 0,-1 0 0 0 0,0 0 0 0 0,0 0 0 0 0,0 1 0 0 0,-1-1 0 0 0,0 1 0 0 0,1 0 0 0 0,0-1 0 0 0,0 0 0 0 0,0 0 0 0 0,1 0 0 0 0,8 7 0 0 0,-8-8 2 0 0,-1 1-1 0 0,1-1 1 0 0,-1 1 0 0 0,0 0 0 0 0,0 0-1 0 0,1 2-1 0 0,1 6 43 0 0,0-8-33 0 0,-5-5-10 0 0,-1 0 0 0 0,0 1 0 0 0,1-1 0 0 0,-1 0 0 0 0,1 0 0 0 0,-1 1 0 0 0,0-1 0 0 0,1 0 0 0 0,-1 1 0 0 0,1-1 0 0 0,-1 0 0 0 0,0 1 0 0 0,0-1 0 0 0,1 1 0 0 0,-1-1 0 0 0,0 1 0 0 0,0-1 0 0 0,1 1 0 0 0,-1-1 0 0 0,0 0 0 0 0,0 1 0 0 0,0-1 0 0 0,0 1 0 0 0,0-1 0 0 0,0 1 0 0 0,0-1 0 0 0,0 1 0 0 0,0-1 1 0 0,0 1-1 0 0,0-1 0 0 0,0 1 0 0 0,0 0 0 0 0,0 0 0 0 0,0 0 1 0 0,-1-1 0 0 0,2 1 0 0 0,-1 0-1 0 0,0 0 1 0 0,0 0 0 0 0,0 0 0 0 0,0 0-1 0 0,0-1 1 0 0,1 1 0 0 0,-1 0 0 0 0,0 0-1 0 0,1 0 1 0 0,-1 0-1 0 0,11 4 43 0 0,-9 1-27 0 0,-5 3 95 0 0,-3-1 12 0 0,3-5-82 0 0,2-2-41 0 0,-3 4 156 0 0,4 0-88 0 0,-1 0-8 0 0,0-4-46 0 0,1-1 0 0 0,-1 1 0 0 0,0-1 0 0 0,0 0 0 0 0,0 0 1 0 0,1 1-1 0 0,-1-1 0 0 0,0 0 0 0 0,0 0 0 0 0,0 0 0 0 0,0 0 1 0 0,0 0-1 0 0,1 0 0 0 0,-2 0-14 0 0,1 0 16 0 0,0 0 0 0 0,0 0-1 0 0,1 0 1 0 0,-1 0 0 0 0,0 0 0 0 0,0 0 0 0 0,0 0 0 0 0,0 0-1 0 0,0 1 1 0 0,1-1 0 0 0,-1 0 0 0 0,0 0 0 0 0,0 1 0 0 0,0 0-16 0 0,-4 5 146 0 0,5-5-138 0 0,0-1 1 0 0,0 0 0 0 0,-1 1 0 0 0,1-1 0 0 0,0 1 0 0 0,0-1 0 0 0,-1 0 0 0 0,1 1 0 0 0,0-1 0 0 0,-1 1 0 0 0,1-1 0 0 0,-1 0 0 0 0,1 0 0 0 0,0 1 0 0 0,-1-1 0 0 0,1 0-1 0 0,-1 0 1 0 0,1 1 0 0 0,-1-1 0 0 0,1 0 0 0 0,-1 0 0 0 0,1 0 0 0 0,-1 0 0 0 0,1 0 0 0 0,-1 0 0 0 0,1 0 0 0 0,-1 0 0 0 0,1 0 0 0 0,-1 0 0 0 0,1 0 0 0 0,-1 0 0 0 0,0 0-10 0 0,-32 0 252 0 0,-1 0-101 0 0,-12 0-54 0 0,-29 0-44 0 0,43 0 2 0 0,24-1-44 0 0,1 1 0 0 0,0-1 1 0 0,0-1-1 0 0,0 1 0 0 0,0-1 0 0 0,-6-3-10 0 0,8 4 3 0 0,3 0 2 0 0,-1 0-1 0 0,1 0 1 0 0,0 1-1 0 0,-1-1 1 0 0,1 1 0 0 0,-1 0-1 0 0,1 0 1 0 0,-1-1-1 0 0,1 2 1 0 0,-1-1 0 0 0,1 0-1 0 0,-3 1-4 0 0,2-1-1 0 0,1 1-1 0 0,-1-1 1 0 0,1 0-1 0 0,0 0 1 0 0,-1 0-1 0 0,1 0 1 0 0,-1 0-1 0 0,1 0 1 0 0,-1-1-1 0 0,1 1 1 0 0,-1-1-1 0 0,-1-1 2 0 0,-7-1-30 0 0,-8-3-7 0 0,12 3-22 0 0,-1 0-44 0 0,2-1-119 0 0,2 1 22 0 0,-4-1-143 0 0,-19-1-650 0 0,25 4 890 0 0,1 0 0 0 0,-1 0 0 0 0,0 0 0 0 0,0 0 1 0 0,1 0-1 0 0,-1 0 0 0 0,0-1 0 0 0,1 1 0 0 0,-1-1 1 0 0,1 1 102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7.3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7688 0 0,'0'0'166'0'0,"0"0"29"0"0,0 0 14 0 0,0 2-25 0 0,0 15-141 0 0,0-8 4 0 0,0 0 96 0 0,0-5-19 0 0,0-1 43 0 0,0 0 349 0 0,0 0 18 0 0,0 0-346 0 0,-1 10 197 0 0,4-3-93 0 0,1-8-177 0 0,3 4 71 0 0,-6-4-144 0 0,-1 1-1 0 0,1-1 0 0 0,-1 1 1 0 0,0-1-1 0 0,0 1 0 0 0,1-1 1 0 0,-2 2-42 0 0,1 1 274 0 0,0-2-55 0 0,0 14 163 0 0,0-10-193 0 0,0 0 67 0 0,0 4-179 0 0,0-9-79 0 0,0-2-82 0 0,0 0-77 0 0,0 0-113 0 0,0 0-133 0 0,0 0-118 0 0,0 0 67 0 0,0 0-43 0 0,0 0-596 0 0,0 0-470 0 0,0 0-890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2:54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316 332 7800 0 0,'0'0'174'0'0,"0"0"29"0"0,-2 0 13 0 0,-11-1-80 0 0,4 0-62 0 0,1-1-44 0 0,3-2-39 0 0,0 2 27 0 0,0 1 58 0 0,-1 2 73 0 0,0 2 70 0 0,-3 2 156 0 0,-2-3 101 0 0,4-3-151 0 0,-8 2 335 0 0,6 1-254 0 0,-9 8 148 0 0,8-5-144 0 0,0 1 0 0 0,-1-2 0 0 0,-6 3-410 0 0,14-6 37 0 0,0 0 0 0 0,1 0 1 0 0,-1 0-1 0 0,0 1 0 0 0,1 0 1 0 0,-1-1-1 0 0,1 1 0 0 0,-1 0-37 0 0,-7 14 252 0 0,-14 2-10 0 0,13-4-125 0 0,-3 11 129 0 0,11-19-162 0 0,0 0 0 0 0,-1 0 0 0 0,0-1 0 0 0,0 1 1 0 0,-3 2-85 0 0,6-6 18 0 0,-1 0 1 0 0,1 0 0 0 0,-1 0 0 0 0,1 0 0 0 0,0 0-1 0 0,0 0 1 0 0,0 0 0 0 0,0 0 0 0 0,0 0 0 0 0,0 1-1 0 0,0-1 1 0 0,1 0 0 0 0,-1 1 0 0 0,1-1-19 0 0,-3 11 81 0 0,-4 0 29 0 0,7-11-93 0 0,-1-1 1 0 0,0 0-1 0 0,0 1 0 0 0,1-1 1 0 0,-1 1-1 0 0,0-1 0 0 0,1 1 1 0 0,0-1-1 0 0,-1 1 0 0 0,1 0 1 0 0,0-1-1 0 0,0 1 1 0 0,0-1-18 0 0,-1 6 76 0 0,1-4-56 0 0,0-1-1 0 0,0 0 1 0 0,0 0-1 0 0,0 0 0 0 0,0 0 1 0 0,1 1-1 0 0,-1-1 0 0 0,1 0 1 0 0,-1 0-1 0 0,1 1-19 0 0,4 5 50 0 0,-4-6-38 0 0,0-1 1 0 0,0 1-1 0 0,0-1 0 0 0,0 1 1 0 0,0-1-1 0 0,-1 1 0 0 0,1-1 1 0 0,-1 1-1 0 0,1 0 0 0 0,-1-1 1 0 0,0 3-13 0 0,3 1 84 0 0,23 21 48 0 0,-20-22-56 0 0,1-3-46 0 0,-1 0-3 0 0,2 3 15 0 0,-7-3-32 0 0,1 0 1 0 0,-1 0 0 0 0,0 0 0 0 0,1 0 0 0 0,-1 0 0 0 0,1-1 0 0 0,0 1 0 0 0,-1-1 0 0 0,1 1 0 0 0,-1-1 0 0 0,1 0 0 0 0,0 1 0 0 0,-1-1-1 0 0,1 0-10 0 0,20 0 147 0 0,18 0 13 0 0,-38-1-153 0 0,0 1 0 0 0,1-1 1 0 0,-1 1-1 0 0,1-1 0 0 0,-1 0 0 0 0,0 0 1 0 0,1 0-1 0 0,-1 0 0 0 0,0 0 0 0 0,0-1 1 0 0,0 1-1 0 0,0-1 0 0 0,0 1 0 0 0,0-1-6 0 0,1 0 8 0 0,-1 0 0 0 0,1 0 0 0 0,0 0 0 0 0,0 0 0 0 0,0 0 0 0 0,1 0-9 0 0,10-5-30 0 0,-4-4-61 0 0,-6 1 16 0 0,-3 8 58 0 0,0-1 1 0 0,1 1 0 0 0,-1 0 0 0 0,0 0-1 0 0,0 0 1 0 0,1 0 0 0 0,0 0 0 0 0,-1 0-1 0 0,1 0 18 0 0,2-2-33 0 0,-1 1-21 0 0,1 0 0 0 0,-1-1 1 0 0,0 1-1 0 0,0-1 1 0 0,-1 0-1 0 0,1 0 53 0 0,-2 1-44 0 0,1-1 0 0 0,-1 1 0 0 0,0 0 0 0 0,-1 0 0 0 0,1-1 0 0 0,-1 1 0 0 0,1 0 0 0 0,-1-1 0 0 0,0 1 0 0 0,0-1 44 0 0,0-104-625 0 0,0 84 531 0 0,0 1 37 0 0,-1 10 36 0 0,0 0-1 0 0,-1 0 1 0 0,-1 1 0 0 0,-2-9 21 0 0,3 13-18 0 0,1 0-1 0 0,0 0 1 0 0,1-6 18 0 0,-2-11-117 0 0,-4-6-16 0 0,0 1-7 0 0,4 5 10 0 0,2 10 43 0 0,1-9-81 0 0,-5 3-47 0 0,-1 5-3 0 0,3 13 166 0 0,1 0 0 0 0,0-1 0 0 0,0 1 0 0 0,0 0 0 0 0,1-1 0 0 0,-1 1 0 0 0,1-1 0 0 0,-1-1 52 0 0,1-6-190 0 0,0 0 55 0 0,0 0 26 0 0,0-3 8 0 0,0 11 20 0 0,0 3-3 0 0,0 0-10 0 0,0 3 34 0 0,0 11 72 0 0,0 1 34 0 0,-1 3 73 0 0,0-1 0 0 0,2 0 0 0 0,0 1 0 0 0,2 7-119 0 0,2-9 72 0 0,-3-10-39 0 0,-1 1 0 0 0,1 0 1 0 0,-1-1-1 0 0,0 1 0 0 0,0 0 1 0 0,-1 0-34 0 0,0-1 32 0 0,1 1-1 0 0,0 0 1 0 0,0 0 0 0 0,1-1 0 0 0,0 1 0 0 0,0-1-32 0 0,2 11 65 0 0,2 14 57 0 0,-2-14-69 0 0,-2-11-32 0 0,0 1 1 0 0,0-1-1 0 0,-1 1 1 0 0,0 0-1 0 0,-1 0 1 0 0,1-1-22 0 0,-1 2 23 0 0,1-1 0 0 0,0 0 0 0 0,0 0-1 0 0,1 0 1 0 0,0 0 0 0 0,2 6-23 0 0,-2-8 9 0 0,-1-2-3 0 0,0 0-1 0 0,-1 1 1 0 0,1-1 0 0 0,-1 0-1 0 0,1 0 1 0 0,-1 1-1 0 0,0-1 1 0 0,0 1-6 0 0,1 13 35 0 0,6-4-18 0 0,-7-11-12 0 0,1-1 0 0 0,0 1 0 0 0,0-1 0 0 0,-1 0-1 0 0,1 1 1 0 0,-1-1 0 0 0,1 1 0 0 0,-1-1 0 0 0,1 1 0 0 0,-1 0 0 0 0,0-1-1 0 0,0 1 1 0 0,0-1-5 0 0,0 4-122 0 0,0-1 106 0 0,0 2 83 0 0,0 6 178 0 0,0-7-215 0 0,0-2-56 0 0,0 0-55 0 0,0 0-68 0 0,0 1-81 0 0,0-2 10 0 0,0 0-52 0 0,0 0-56 0 0,0 0-61 0 0,0 0-65 0 0,0 0-70 0 0,0 0-74 0 0,0 0-79 0 0,0 0-1026 0 0,0-1-980 0 0</inkml:trace>
  <inkml:trace contextRef="#ctx0" brushRef="#br0" timeOffset="371.47">506 553 7368 0 0,'2'0'165'0'0,"8"-2"-19"0"0,4-5 31 0 0,10-3 65 0 0,-16 7-216 0 0,19-6-5 0 0,-19 6-24 0 0,0 0 0 0 0,0 0 0 0 0,6-5 3 0 0,-4 2 29 0 0,-1 2 52 0 0,6-2 188 0 0,-10 5-160 0 0,0-1 1 0 0,0 0-1 0 0,-1 0 0 0 0,1 0 0 0 0,-1 0 0 0 0,2-2-109 0 0,4-3 212 0 0,0 0 6 0 0,1-1 35 0 0,6 1 179 0 0,-4 4-168 0 0,2-2 102 0 0,2-6 87 0 0,-10 4-196 0 0,8-8 229 0 0,-9 6-207 0 0,-3 2-142 0 0,-1 3-53 0 0,4-8 81 0 0,-1 7-66 0 0,0-1 58 0 0,-3 4-142 0 0,-1 1 0 0 0,0 0 0 0 0,0-1 0 0 0,0 1 0 0 0,0 0 0 0 0,0-1 0 0 0,0 1 0 0 0,0-1 0 0 0,0 1 0 0 0,-1-1 0 0 0,1 0 1 0 0,-1 1-1 0 0,1-1 0 0 0,-1 0 0 0 0,0 0 0 0 0,1 1 0 0 0,-1-1 0 0 0,0 0 0 0 0,0 0 0 0 0,0 1 0 0 0,0-1 0 0 0,-1 0 0 0 0,1 1 0 0 0,0-1 1 0 0,-1 0-1 0 0,0-1-15 0 0,-6-7 88 0 0,-21-18 318 0 0,21 21-299 0 0,7 7-99 0 0,0 0 0 0 0,-1-1 0 0 0,1 1 0 0 0,0 0 0 0 0,0 0 0 0 0,-1 0 0 0 0,1-1-1 0 0,0 1 1 0 0,-1 0 0 0 0,1 0 0 0 0,0 0 0 0 0,0 0 0 0 0,-1 0 0 0 0,1 0 0 0 0,0-1 0 0 0,-1 1 0 0 0,1 0 0 0 0,0 0 0 0 0,-1 0 0 0 0,1 0 0 0 0,0 0 0 0 0,-1 0 0 0 0,1 0 0 0 0,0 0 0 0 0,-1 0 0 0 0,1 1-8 0 0,-2-1 27 0 0,-1 0 0 0 0,0 0 0 0 0,1-1 0 0 0,-1 1 0 0 0,1-1 0 0 0,0 1 0 0 0,-2-1-27 0 0,-7-10 112 0 0,10 11-107 0 0,0 0 0 0 0,0-1 0 0 0,-1 1 0 0 0,1 0 0 0 0,0 0 0 0 0,-1 0 0 0 0,1 0-1 0 0,0 0 1 0 0,-1 0 0 0 0,1 0 0 0 0,0 0 0 0 0,-1 0 0 0 0,1 1 0 0 0,0-1 0 0 0,-1 0 0 0 0,1 1 0 0 0,0-1 0 0 0,0 1 0 0 0,0 0 0 0 0,-1-1 0 0 0,0 2-5 0 0,0-1 11 0 0,-1 0 0 0 0,1 1 0 0 0,-1-1 0 0 0,1-1 0 0 0,-1 1 0 0 0,1 0 0 0 0,-1 0 0 0 0,0-1 0 0 0,1 0 1 0 0,-1 1-12 0 0,0-1 0 0 0,0 0 1 0 0,0 0 0 0 0,0 0 0 0 0,0 1 0 0 0,0 0-1 0 0,1-1 1 0 0,-1 1 0 0 0,0 0 0 0 0,1 0 0 0 0,-1 1 0 0 0,0-1-1 0 0,0 1 0 0 0,-3 3 9 0 0,0-1 0 0 0,0 1 0 0 0,-5 6-9 0 0,5-5 13 0 0,-1 1 0 0 0,0-1 1 0 0,-5 3-14 0 0,0-1 10 0 0,1 1-1 0 0,-9 7-9 0 0,17-13 5 0 0,-1 0-1 0 0,1 1 1 0 0,0-1-1 0 0,0 1 1 0 0,0 0-1 0 0,1 0 0 0 0,-1 0 1 0 0,1 1-1 0 0,0-1 1 0 0,0 1-5 0 0,-7 18 0 0 0,7-19 0 0 0,1 0 0 0 0,-1 0 0 0 0,1 0 0 0 0,0 0 0 0 0,0 0 0 0 0,0 1 0 0 0,1-1 0 0 0,-1 3 0 0 0,1 40 53 0 0,0-45-52 0 0,0 0 0 0 0,0-1-1 0 0,1 1 1 0 0,-1 0 0 0 0,0-1 0 0 0,0 1 0 0 0,1 0 0 0 0,-1-1 0 0 0,1 1-1 0 0,0 0 1 0 0,-1-1 0 0 0,1 1 0 0 0,0-1 0 0 0,0 0 0 0 0,1 2-1 0 0,2 5 14 0 0,0-2 23 0 0,-3-3-24 0 0,0 0 0 0 0,0 0 0 0 0,1 0 0 0 0,-1-1 0 0 0,1 1 0 0 0,0-1 0 0 0,0 1 0 0 0,0-1 0 0 0,0 0 0 0 0,0 0 0 0 0,0 1 0 0 0,0-2 0 0 0,1 1 0 0 0,-1 0 0 0 0,2 0-13 0 0,30 11 130 0 0,-24-10-91 0 0,27 2 168 0 0,-31-3-189 0 0,1 1 15 0 0,0-1 0 0 0,1 0 0 0 0,-1 0 0 0 0,1-1 1 0 0,2 0-34 0 0,11-3 37 0 0,-6-4-22 0 0,4 0 20 0 0,-6 5-57 0 0,1-1-171 0 0,-2-5-166 0 0,-4 2 139 0 0,8 0-267 0 0,0-8-7 0 0</inkml:trace>
  <inkml:trace contextRef="#ctx0" brushRef="#br0" timeOffset="739.14">1026 253 9272 0 0,'0'2'208'0'0,"0"2"-119"0"0,0-1-44 0 0,0-1 0 0 0,0 0 0 0 0,0 1 1 0 0,0-1-1 0 0,0 0 0 0 0,0 1 0 0 0,1-1 0 0 0,0 0 1 0 0,0 2-46 0 0,4 4 126 0 0,0 2-29 0 0,-2 4-64 0 0,-3-12-33 0 0,0-1 0 0 0,0 1 0 0 0,1 0 0 0 0,-1-1 0 0 0,0 1 0 0 0,1-1 0 0 0,-1 1 0 0 0,1 0 0 0 0,0-1 0 0 0,-1 1 0 0 0,1-1 0 0 0,0 0 0 0 0,0 1 0 0 0,0-1 0 0 0,4 7 0 0 0,-2-3 32 0 0,-1 0 58 0 0,0 0 50 0 0,0 0 41 0 0,2 5 269 0 0,7 12 737 0 0,-6-16-881 0 0,0 0-68 0 0,2 1 210 0 0,6 14 685 0 0,-10-14-817 0 0,0-1-37 0 0,0 0-57 0 0,0-1-32 0 0,-3-5-143 0 0,0 1-1 0 0,0 0 1 0 0,1-1 0 0 0,-1 1-1 0 0,0 0 1 0 0,1-1 0 0 0,-1 1-1 0 0,0-1 1 0 0,1 1 0 0 0,-1-1-1 0 0,1 1 1 0 0,-1-1 0 0 0,1 1-1 0 0,-1-1 1 0 0,1 1 0 0 0,0-1-1 0 0,-1 0 1 0 0,1 1 0 0 0,-1-1-1 0 0,1 0 1 0 0,0 1 0 0 0,0-1-47 0 0,4 2 168 0 0,-4-1-129 0 0,0 0 0 0 0,0-1 0 0 0,0 1 0 0 0,0 0 0 0 0,0 0 0 0 0,0 0 0 0 0,0 0 0 0 0,0 0 0 0 0,-1 0 0 0 0,1 0 0 0 0,0 0 0 0 0,-1 0 0 0 0,1 0 0 0 0,0 0 0 0 0,-1 0 0 0 0,1 1-39 0 0,0 8 304 0 0,-1-10-296 0 0,0 0-1 0 0,0 0 0 0 0,0 0 1 0 0,0 0-1 0 0,0 0 0 0 0,0 0 0 0 0,0 0 1 0 0,0 0-1 0 0,0 0 0 0 0,0 0 0 0 0,0 1 1 0 0,0-1-1 0 0,0 0 0 0 0,0 0 1 0 0,0 0-1 0 0,0 0 0 0 0,0 0 0 0 0,0 0 1 0 0,0 0-1 0 0,0 0 0 0 0,0 0 1 0 0,0 0-1 0 0,0 1 0 0 0,0-1 0 0 0,1 0 1 0 0,-1 0-1 0 0,0 0 0 0 0,0 0 0 0 0,0 0 1 0 0,0 0-1 0 0,0 0 0 0 0,0 0 1 0 0,0 0-1 0 0,0 0 0 0 0,0 0 0 0 0,0 0 1 0 0,0 0-1 0 0,0 0 0 0 0,0 0 0 0 0,1 0 1 0 0,-1 0-1 0 0,0 0 0 0 0,0 0 1 0 0,0 0-1 0 0,0 0 0 0 0,0 0 0 0 0,0 0 1 0 0,0 0-1 0 0,0 0 0 0 0,0 0 0 0 0,0 0 1 0 0,1 0-1 0 0,-1 0 0 0 0,0 0 1 0 0,0 0-1 0 0,0 0 0 0 0,0 0-7 0 0,0 0 121 0 0,1 0-46 0 0,0 0-36 0 0,2 0-240 0 0,-2 0 213 0 0,0 0 76 0 0,0 0 102 0 0,-1 0-48 0 0,1 0 35 0 0,-1 0 119 0 0,1 0 77 0 0,-1 0 84 0 0,1 0 91 0 0,-2 0-542 0 0,0 0 1 0 0,0 0-1 0 0,0-1 0 0 0,1 1 0 0 0,-1 0 0 0 0,0 0 0 0 0,0-1 0 0 0,1 1 0 0 0,-1-1 0 0 0,0 1 1 0 0,1-1-1 0 0,-1 1 0 0 0,0-1 0 0 0,1 1 0 0 0,-1-1 0 0 0,1 1 0 0 0,-1-1 0 0 0,1 0 0 0 0,-1 1 0 0 0,1-1 1 0 0,-1 0-7 0 0,-11-21 76 0 0,10 17-63 0 0,0 1 1 0 0,0-1 0 0 0,-1 1 0 0 0,0-1-1 0 0,0 1 1 0 0,0 0-14 0 0,0 1 8 0 0,1 0 0 0 0,-1-1 0 0 0,1 1 1 0 0,0-1-1 0 0,0 1 0 0 0,0-1 0 0 0,0 0 0 0 0,1 0 0 0 0,0 0 0 0 0,0 0 0 0 0,-1-2-8 0 0,-9-27 4 0 0,0 15-4 0 0,6-8 0 0 0,-2 12 0 0 0,7 13 0 0 0,-1 0 0 0 0,0-1 0 0 0,0 1 0 0 0,1-1 0 0 0,-1 1 0 0 0,0-1 0 0 0,1 1 0 0 0,0-1 0 0 0,-1 1 0 0 0,1-1 0 0 0,0 1 0 0 0,0-1 0 0 0,0 0 0 0 0,0 0 3 0 0,0-1 0 0 0,-1 1 0 0 0,1-1 0 0 0,0 1 0 0 0,-1-1 0 0 0,1 1-1 0 0,-1-1 1 0 0,0 1 0 0 0,0-1 0 0 0,0 1 0 0 0,-1-2-3 0 0,1 2 3 0 0,0-1 0 0 0,0 1 0 0 0,0 0 0 0 0,0-1 0 0 0,0 1 0 0 0,0-1 0 0 0,1 1 0 0 0,-1-1-1 0 0,1 1 1 0 0,0-1 0 0 0,0-2-3 0 0,0-1 0 0 0,0 4 0 0 0,-1 1 0 0 0,1-1 0 0 0,0 0 0 0 0,0 1 0 0 0,0-1 0 0 0,0 0 0 0 0,1 1 0 0 0,-1-1 0 0 0,0 0 0 0 0,1 1 0 0 0,-1-1 0 0 0,2-1 0 0 0,8-2 0 0 0,6-24-60 0 0,-12 20 48 0 0,-3 7 10 0 0,-1 1-1 0 0,1-1 1 0 0,0 0-1 0 0,0 1 1 0 0,0-1-1 0 0,0 0 0 0 0,0 1 1 0 0,1-1-1 0 0,-1 1 1 0 0,1-1 2 0 0,5-1-57 0 0,1 2-49 0 0,0-2-66 0 0,8-7 56 0 0,0 0-8 0 0,-6 4-14 0 0,-4 3-95 0 0,-1 1 107 0 0,8-4-32 0 0,-10 5 79 0 0,1-1-50 0 0,-1 1-69 0 0,0-1-84 0 0,0 1 37 0 0,-1 0-50 0 0,1 0-57 0 0,0 0-61 0 0,-2 0-19 0 0,1 0-63 0 0,-1 0-57 0 0,1-1-48 0 0,0 1-175 0 0,0-1-49 0 0,0 0-212 0 0,1-2-569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04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2130 647 7136 0 0,'-2'0'208'0'0,"-11"0"-10"0"0,-1 0-195 0 0,4 0 59 0 0,-2 1 186 0 0,5 2 208 0 0,5-1-285 0 0,0 1-56 0 0,-1 1-56 0 0,2-4-32 0 0,0 1 0 0 0,0-1 0 0 0,0 1 0 0 0,1-1 0 0 0,-1 0 0 0 0,0 0 0 0 0,0 0 0 0 0,0 1 0 0 0,0-1 0 0 0,1 0 0 0 0,-1 0 0 0 0,0 0 0 0 0,0 0 0 0 0,-1 0-27 0 0,2 0 30 0 0,-1-1-1 0 0,0 1 1 0 0,0 0 0 0 0,0 0 0 0 0,0 1-1 0 0,0-1 1 0 0,1 0 0 0 0,-1 0 0 0 0,0 0-1 0 0,0 0 1 0 0,0 1 0 0 0,0-1 0 0 0,1 0-1 0 0,-2 1-29 0 0,-3 10 438 0 0,-6-5-20 0 0,2-1-177 0 0,3 2-40 0 0,-4 13 229 0 0,1 0-56 0 0,1-1-51 0 0,-2 1-42 0 0,-1-2-127 0 0,6 9-8 0 0,-5-6 0 0 0,4 5 13 0 0,1-11-47 0 0,3-12-87 0 0,1 1 0 0 0,0-1-1 0 0,0 1 1 0 0,0-1 0 0 0,0 1 0 0 0,1-1-1 0 0,0 1 1 0 0,-1-1 0 0 0,1 1-25 0 0,0 2 43 0 0,-1 0-1 0 0,0 0 1 0 0,0 0 0 0 0,0-1 0 0 0,-1 1 0 0 0,0 0-43 0 0,0-1 45 0 0,1 0-1 0 0,-1 0 1 0 0,1 0-1 0 0,0 0 1 0 0,0 5-45 0 0,1-8 18 0 0,0 0 0 0 0,1 0 0 0 0,-1 0 0 0 0,0 0 0 0 0,1 0 0 0 0,-1 0 0 0 0,1 0 0 0 0,-1-1 0 0 0,1 1 0 0 0,0 0 1 0 0,0 0-1 0 0,0-1 0 0 0,1 3-18 0 0,-1-3 9 0 0,0 0 1 0 0,-1 1-1 0 0,1-1 0 0 0,0 1 1 0 0,0-1-1 0 0,-1 1 1 0 0,1-1-1 0 0,-1 1 0 0 0,0-1 1 0 0,1 1-1 0 0,-1 0 1 0 0,0-1-1 0 0,0 2-9 0 0,0-1 5 0 0,0-1-1 0 0,0 0 1 0 0,0 0-1 0 0,0 1 1 0 0,0-1 0 0 0,1 0-1 0 0,-1 0 1 0 0,0 1-1 0 0,1-1 1 0 0,-1 0 0 0 0,0 0-1 0 0,1 0 1 0 0,0 0-1 0 0,-1 0 1 0 0,1 1 0 0 0,0-1-1 0 0,0 1-4 0 0,8 7 98 0 0,-6-7-66 0 0,7 9 81 0 0,-6-9-22 0 0,-1 0-40 0 0,6-3-13 0 0,-6 1-7 0 0,25 0 192 0 0,-22-3-111 0 0,4-5-16 0 0,24-10 230 0 0,-34 18-324 0 0,5-3 40 0 0,-4 3-32 0 0,0 0 1 0 0,-1 0-1 0 0,1-1 1 0 0,0 1-1 0 0,-1 0 0 0 0,1-1 1 0 0,-1 1-1 0 0,1-1 1 0 0,-1 1-1 0 0,1 0 1 0 0,-1-1-1 0 0,1 1 0 0 0,-1-1 1 0 0,1 0-1 0 0,-1 1 1 0 0,1-1-1 0 0,-1 1 1 0 0,0-1-1 0 0,1 0 0 0 0,-1 1 1 0 0,0-1-1 0 0,0 0-10 0 0,3-4 37 0 0,23-26 135 0 0,-19 16-108 0 0,-1-5-13 0 0,-3 10-24 0 0,-2 6-14 0 0,0-1 0 0 0,0 1 0 0 0,-1-1 0 0 0,1 1 0 0 0,-1-1 0 0 0,0 1 0 0 0,0-5-13 0 0,-1 7 10 0 0,1-1-1 0 0,0 0 0 0 0,0 0 0 0 0,1 0 1 0 0,-1 0-1 0 0,0 0 0 0 0,1 0-9 0 0,5-10 43 0 0,-5 12-42 0 0,0-1 1 0 0,0 1 0 0 0,0-1 0 0 0,-1 1 0 0 0,1-1 0 0 0,0 1 0 0 0,-1-1 0 0 0,0 0 0 0 0,1 1 0 0 0,-1-1 0 0 0,0 0 0 0 0,0 1 0 0 0,0-1 0 0 0,0 0-2 0 0,0-41 2 0 0,0 23-79 0 0,0 8-20 0 0,0 1-52 0 0,0 0-63 0 0,0 0-73 0 0,0 7 215 0 0,1 1-83 0 0,0 0-78 0 0,0 0-73 0 0,0 0-66 0 0,1 1-60 0 0,-1-1-56 0 0,1 1-48 0 0,0-2-416 0 0,0 0-88 0 0,1-3-759 0 0,-3-2-1014 0 0</inkml:trace>
  <inkml:trace contextRef="#ctx0" brushRef="#br0" timeOffset="653.47">2667 600 6296 0 0,'0'0'184'0'0,"-3"0"-6"0"0,-1 0-132 0 0,-21 0-54 0 0,18-1 30 0 0,1 1 34 0 0,0 0 33 0 0,-1 1 37 0 0,2 1 38 0 0,-4 3 83 0 0,-1 1 89 0 0,0-4 88 0 0,4 1 77 0 0,-7 7-42 0 0,8-7-339 0 0,5-3-90 0 0,-1 0-1 0 0,0 1 1 0 0,1-1-1 0 0,-1 0 1 0 0,1 0-1 0 0,-1 1 1 0 0,0-1-1 0 0,1 1 1 0 0,-1-1-1 0 0,1 1 1 0 0,-1-1-1 0 0,1 1 1 0 0,-1-1-1 0 0,1 1 1 0 0,-1-1 0 0 0,1 1-1 0 0,0-1 1 0 0,-1 1-1 0 0,1 0 1 0 0,0-1-1 0 0,0 1 1 0 0,-1 0-30 0 0,-1 4 118 0 0,1-4-83 0 0,0 0 1 0 0,1 0-1 0 0,-1 0 0 0 0,0 1 1 0 0,0-1-1 0 0,0 0 1 0 0,0 0-1 0 0,0-1 1 0 0,0 1-1 0 0,0 0 1 0 0,0 0-1 0 0,-1 0-35 0 0,-5 3 173 0 0,3 0-40 0 0,1 0-15 0 0,1 4 13 0 0,-1 4 9 0 0,-3 0 64 0 0,5-10-174 0 0,0-1 1 0 0,0 0 0 0 0,1 1-1 0 0,-1 0 1 0 0,0-1 0 0 0,1 1-1 0 0,-1-1 1 0 0,1 1 0 0 0,0 0-1 0 0,-1-1 1 0 0,1 1 0 0 0,0 0-1 0 0,0-1 1 0 0,0 1-31 0 0,0 10 104 0 0,1-4-35 0 0,-1 1 1 0 0,0-1-1 0 0,-1 0 0 0 0,-1 8-69 0 0,-9 15 162 0 0,6 1 2 0 0,1-18-84 0 0,-4 22 132 0 0,7-22-103 0 0,1 3 38 0 0,-1 1-23 0 0,0-10-83 0 0,1 0 0 0 0,0 0 0 0 0,1 0 0 0 0,0 0-41 0 0,-1-5 13 0 0,1-1 1 0 0,-1 1-1 0 0,1 0 1 0 0,0 0-1 0 0,0-1 1 0 0,0 1-1 0 0,1 0 1 0 0,-1-1-1 0 0,0 1 1 0 0,1-1 0 0 0,0 0-1 0 0,0 0 1 0 0,1 2-14 0 0,-2-3 5 0 0,1 1 0 0 0,-1-1 1 0 0,0 1-1 0 0,0-1 0 0 0,0 1 1 0 0,0-1-1 0 0,0 1 0 0 0,0-1 1 0 0,-1 1-1 0 0,1 0 0 0 0,0-1 1 0 0,-1 1-1 0 0,0 0 0 0 0,1 0 1 0 0,-1 0-6 0 0,3 4 74 0 0,5 0-52 0 0,8-1 113 0 0,4-3 31 0 0,-6-2-88 0 0,-12 0-72 0 0,1 0 0 0 0,-1 0 0 0 0,0 0 0 0 0,1 1 0 0 0,-1-2 0 0 0,0 1 0 0 0,1 0 0 0 0,-1 0 0 0 0,0-1 0 0 0,0 1 0 0 0,1-1 0 0 0,-1 0 0 0 0,0 0 0 0 0,0 0 0 0 0,0 0 0 0 0,0 0 0 0 0,0 0 0 0 0,0-1 0 0 0,0 1 1 0 0,0 0-1 0 0,0-1 0 0 0,0 0-6 0 0,1-1 19 0 0,0 1 1 0 0,0-1 0 0 0,0 1 0 0 0,1 0 0 0 0,-1 0 0 0 0,2 0-20 0 0,-1 0 17 0 0,-1 0 1 0 0,0 0-1 0 0,0 0 1 0 0,0 0-1 0 0,0 0 1 0 0,1-2-18 0 0,8-7 57 0 0,11-11-4 0 0,-13 6-130 0 0,-7 3 13 0 0,-3 10 48 0 0,1 1 0 0 0,-1 0 0 0 0,1-1 0 0 0,-1 1 0 0 0,1 0 0 0 0,0 0-1 0 0,0 0 1 0 0,0-1 0 0 0,1 1 0 0 0,-1 0 0 0 0,0 0 0 0 0,1 1 0 0 0,-1-1 0 0 0,1 0 16 0 0,0 0-22 0 0,-1 0 0 0 0,1 0 0 0 0,-1 1 1 0 0,0-1-1 0 0,1 0 0 0 0,-1-1 1 0 0,0 1-1 0 0,0 0 0 0 0,-1 0 1 0 0,1 0-1 0 0,0-1 0 0 0,-1 1 0 0 0,1 0 1 0 0,-1-1 21 0 0,3-10-142 0 0,3-2-70 0 0,-5 12 165 0 0,1-1-1 0 0,-1 1 0 0 0,0 0 0 0 0,0-1 0 0 0,-1 1 0 0 0,1-1 0 0 0,-1 1 0 0 0,1-1 1 0 0,-1 0 47 0 0,0-117-1928 0 0,0 69 1153 0 0,-1 43 597 0 0,0 1 1 0 0,0 0-1 0 0,-1 0 1 0 0,-2-8 177 0 0,2 8-154 0 0,1 1 1 0 0,-1 0-1 0 0,1-1 1 0 0,0-5 153 0 0,0 3-113 0 0,0 2 36 0 0,-1 1 19 0 0,-2-3 13 0 0,-1-5-17 0 0,-1-17-52 0 0,2 16 62 0 0,2 9 42 0 0,0 1 0 0 0,0-1 0 0 0,1 0 0 0 0,0 1 0 0 0,1-1 0 0 0,-1 0 10 0 0,1-53 0 0 0,0 57-1 0 0,0 0 1 0 0,0 0 0 0 0,0 0-1 0 0,0 1 1 0 0,-1-1 0 0 0,0 0-1 0 0,1 1 1 0 0,-1-1 0 0 0,0 0-1 0 0,0 1 1 0 0,0-1 0 0 0,-1 0 0 0 0,1 1 1 0 0,0 0 1 0 0,0 0 0 0 0,0 0-1 0 0,0-1 1 0 0,0 1 0 0 0,1 0-1 0 0,-1-1 1 0 0,1 1 0 0 0,0 0-1 0 0,-1-1 1 0 0,1 1 0 0 0,0-1-2 0 0,0 0 151 0 0,0-2-99 0 0,0-2-91 0 0,0-6-125 0 0,0 7 124 0 0,0 3 50 0 0,0-1 55 0 0,0 2 73 0 0,0 1 88 0 0,0 2 104 0 0,0 1 121 0 0,0-1-175 0 0,0 1 35 0 0,0 1 39 0 0,0 0 39 0 0,2 13-221 0 0,5 2-34 0 0,-2-7-54 0 0,4 10 149 0 0,-3-5-74 0 0,0 10 38 0 0,4-5 6 0 0,-6-8-105 0 0,0 2 42 0 0,7 4 39 0 0,-9-15-136 0 0,0 0 0 0 0,0 1 0 0 0,0-1 0 0 0,0 0-1 0 0,-1 1 1 0 0,0-1 0 0 0,0 1 0 0 0,0-1 0 0 0,0 1 0 0 0,-1-1 0 0 0,0 1 0 0 0,0 3-39 0 0,0-2 48 0 0,1-1 0 0 0,-1 1 1 0 0,1-1-1 0 0,0 1 1 0 0,0-1-1 0 0,1 1 0 0 0,0-1 1 0 0,0 1-1 0 0,0-1 1 0 0,2 3-49 0 0,-1-1 67 0 0,0 0 1 0 0,-1 0-1 0 0,0 0 1 0 0,0 1 0 0 0,0-1-1 0 0,-1 6-67 0 0,3 7 127 0 0,6 14 145 0 0,-5-2-3 0 0,0-16-138 0 0,-3-9-67 0 0,0-1 0 0 0,-1 1 0 0 0,1 0 0 0 0,-2-1 0 0 0,1 1 0 0 0,-1 0-64 0 0,0 19 211 0 0,-1-17-122 0 0,0 0-1 0 0,1 0 1 0 0,1 0-1 0 0,0 0 1 0 0,0 0-1 0 0,1 3-88 0 0,4 4 158 0 0,-5-13-122 0 0,0 0 1 0 0,1 0-1 0 0,-1 1 1 0 0,-1-1-1 0 0,1 1 1 0 0,0-1-1 0 0,-1 0 1 0 0,0 2-37 0 0,0 10 162 0 0,0-5-59 0 0,0 30 105 0 0,0-26-129 0 0,0 5 38 0 0,0-4-28 0 0,0-1-10 0 0,0-12-13 0 0,0-2-35 0 0,0 0-142 0 0,0 0-66 0 0,0 0 125 0 0,0 0-15 0 0,0 0-25 0 0,0 0-45 0 0,0 0-20 0 0,0 0-46 0 0,0 0-51 0 0,0 0-60 0 0,0 0-62 0 0,0 0-59 0 0,0 0-52 0 0,0 0-45 0 0,0 0-159 0 0,0 0-44 0 0,0 0-190 0 0,0 0-512 0 0</inkml:trace>
  <inkml:trace contextRef="#ctx0" brushRef="#br0" timeOffset="1025.46">3250 631 9416 0 0,'0'0'208'0'0,"0"3"33"0"0,0-1-186 0 0,0 0 4 0 0,0 2 2 0 0,0 3 52 0 0,0 7 80 0 0,0 5-161 0 0,-1 4 19 0 0,2-9 27 0 0,0-3 32 0 0,1-2 54 0 0,4 3 89 0 0,-1-2 4 0 0,-3 5 60 0 0,-2-12-257 0 0,1 1 1 0 0,-1-1-1 0 0,1 1 1 0 0,0-1-1 0 0,-1 0 0 0 0,1 1 1 0 0,1-1-1 0 0,0 1-60 0 0,3 12 183 0 0,1 10 45 0 0,4-5-10 0 0,-5 6 7 0 0,0-16-89 0 0,4 4 139 0 0,-1 0 3 0 0,-3-4-128 0 0,-3 1-29 0 0,-2-11-104 0 0,1 0-1 0 0,-1 0 0 0 0,0 0 0 0 0,0-1 0 0 0,0 1 0 0 0,1 0 0 0 0,-1 0 0 0 0,0 0 0 0 0,1 0 1 0 0,-1 0-1 0 0,1-1 0 0 0,-1 1 0 0 0,1 0-16 0 0,10 7 229 0 0,-2-1-66 0 0,0 9 140 0 0,-2-2-75 0 0,0-7-104 0 0,0 1 31 0 0,-5-5-56 0 0,1-1 0 0 0,-1 1 1 0 0,1-1-1 0 0,-1 1 0 0 0,1-1 0 0 0,0 0 1 0 0,0 0-1 0 0,2 0-99 0 0,1 0 138 0 0,2-1-39 0 0,-6-1-59 0 0,-1 0 1 0 0,1 0 0 0 0,-1 0-1 0 0,1 1 1 0 0,-1-1 0 0 0,1 1 0 0 0,-1-1-1 0 0,1 1 1 0 0,-1-1 0 0 0,2 1-41 0 0,8 8 332 0 0,-11-9-325 0 0,0 0 0 0 0,0 1 0 0 0,0-1-1 0 0,0 0 1 0 0,0 0 0 0 0,0 0 0 0 0,0 0-1 0 0,0 0 1 0 0,0 0 0 0 0,1 0 0 0 0,-1 0-1 0 0,0 0 1 0 0,0 1 0 0 0,0-1 0 0 0,0 0-1 0 0,0 0 1 0 0,0 0 0 0 0,0 0-1 0 0,0 0 1 0 0,1 0 0 0 0,-1 0 0 0 0,0 0-1 0 0,0 0 1 0 0,0 0 0 0 0,0 0 0 0 0,0 0-1 0 0,0 0 1 0 0,0 0 0 0 0,1 0 0 0 0,-1 0-1 0 0,0 0 1 0 0,0 0 0 0 0,0 0 0 0 0,0 0-1 0 0,0 0 1 0 0,0 0 0 0 0,1 0-1 0 0,-1 0 1 0 0,0 0 0 0 0,0 0 0 0 0,0 0-1 0 0,0 0 1 0 0,0 0 0 0 0,0 0 0 0 0,0-1-1 0 0,0 1 1 0 0,1 0 0 0 0,-1 0 0 0 0,0 0-1 0 0,0 0 1 0 0,0 0 0 0 0,0 0 0 0 0,0 0-1 0 0,0 0 1 0 0,0 0 0 0 0,0-1-1 0 0,0 1-6 0 0,14-10 363 0 0,1 7-190 0 0,-14 3-168 0 0,-1 0 0 0 0,1 0 0 0 0,-1 0 0 0 0,1 1 0 0 0,-1-1 0 0 0,1 0 0 0 0,-1 0-1 0 0,1-1 1 0 0,-1 1 0 0 0,1 0 0 0 0,-1 0 0 0 0,0 0 0 0 0,1 0 0 0 0,-1 0-1 0 0,1 0 1 0 0,-1-1 0 0 0,1 1 0 0 0,-1 0 0 0 0,1 0 0 0 0,-1-1 0 0 0,0 1 0 0 0,1 0-1 0 0,-1-1 1 0 0,1 1 0 0 0,-1 0 0 0 0,0-1 0 0 0,1 1 0 0 0,-1 0 0 0 0,0-1 0 0 0,0 1-1 0 0,1-1 1 0 0,-1 0-5 0 0,4-5 68 0 0,10 1 40 0 0,2-8 13 0 0,-12 8-65 0 0,0 0 1 0 0,-1-1-1 0 0,1 1 1 0 0,-1-1-1 0 0,-1 0 0 0 0,3-4-56 0 0,4-11 103 0 0,1 3-78 0 0,-5-8 34 0 0,6 5-34 0 0,-6-8 18 0 0,1 14-34 0 0,-5 12-9 0 0,0 0 0 0 0,0-1 1 0 0,0 1-1 0 0,0 0 0 0 0,0 0 0 0 0,-1 0 0 0 0,1-1 0 0 0,-1 1 0 0 0,0-3 0 0 0,0 1-117 0 0,0 1 38 0 0,0-6 16 0 0,0-1 99 0 0,0-15 159 0 0,0 16-196 0 0,0 2-77 0 0,0-1-97 0 0,0 2-64 0 0,0 0-99 0 0,0 0-112 0 0,0 3 177 0 0,0 1-33 0 0,0 0-35 0 0,0-1-37 0 0,0 1-39 0 0,0 0-41 0 0,0-1-42 0 0,0 1-45 0 0,0 0-45 0 0,0 0-48 0 0,0-5-1592 0 0,0-2-1264 0 0</inkml:trace>
  <inkml:trace contextRef="#ctx0" brushRef="#br0" timeOffset="1415.26">4071 300 10536 0 0,'0'0'233'0'0,"0"0"39"0"0,0 0 17 0 0,0 0-27 0 0,0 0-126 0 0,0 0 96 0 0,0 0 65 0 0,0 2 14 0 0,0 8 37 0 0,0-1-113 0 0,0-1-88 0 0,0 15 123 0 0,0-12-109 0 0,1 0-38 0 0,6 2 9 0 0,-1-1-6 0 0,-4-1-12 0 0,-2 10 38 0 0,0 38 456 0 0,0-35-393 0 0,0-17-169 0 0,-1-3 3 0 0,1 0-1 0 0,1 1 1 0 0,-1-1 0 0 0,1 0 0 0 0,0 4-49 0 0,3 0 95 0 0,0 5 65 0 0,-8 11 58 0 0,2-18-145 0 0,0 1 0 0 0,1-1 0 0 0,0 1 0 0 0,1 3-73 0 0,0 109 927 0 0,0-40-361 0 0,0-14-161 0 0,0 1-86 0 0,1-52-234 0 0,6-1-6 0 0,-6-12-70 0 0,0 1-1 0 0,0-1 0 0 0,-1 1 0 0 0,1-1 1 0 0,0 1-1 0 0,-1-1 0 0 0,1 1 1 0 0,-1-1-1 0 0,1 1 0 0 0,-1 0 1 0 0,0-1-1 0 0,0 1 0 0 0,0 1-8 0 0,0 7 48 0 0,0-1 8 0 0,0 6 48 0 0,0-11-120 0 0,0-3-31 0 0,0 0-35 0 0,0 0-20 0 0,0 1-36 0 0,0-1-41 0 0,0-1-46 0 0,0 1-49 0 0,0 0-48 0 0,0-1-43 0 0,0 0-38 0 0,0 1-267 0 0,0-1-64 0 0,0 0-51 0 0,0 0-36 0 0,0 0-313 0 0,0 0-33 0 0,0 0-2448 0 0</inkml:trace>
  <inkml:trace contextRef="#ctx0" brushRef="#br0" timeOffset="1998.86">4781 600 7464 0 0,'-4'0'-10'0'0,"-1"0"35"0"0,-3 0 74 0 0,-11 0 199 0 0,13 0-249 0 0,0 0-46 0 0,5-1-38 0 0,-1 1 48 0 0,-1 0 41 0 0,1 0 35 0 0,-4 0 172 0 0,-11 0 713 0 0,11 0-630 0 0,4 1-237 0 0,0-1-37 0 0,0 1-47 0 0,1 0-51 0 0,-4 6 341 0 0,5-7-293 0 0,0 1 0 0 0,0-1 0 0 0,-1 0 1 0 0,1 1-1 0 0,0-1 0 0 0,-1 1 0 0 0,1-1 0 0 0,0 0 1 0 0,-1 1-1 0 0,1-1 0 0 0,0 0 0 0 0,-1 1 1 0 0,1-1-1 0 0,-1 0 0 0 0,1 0 0 0 0,0 1 0 0 0,-1-1 1 0 0,1 0-1 0 0,-1 0 0 0 0,1 0 0 0 0,-1 1 0 0 0,1-1 1 0 0,-1 0-1 0 0,1 0 0 0 0,-1 0 0 0 0,1 0 1 0 0,-1 0-1 0 0,1 0 0 0 0,-1 0 0 0 0,1 0 0 0 0,-1 0 1 0 0,0-1-21 0 0,1 1 19 0 0,-1 0 1 0 0,1 0-1 0 0,-1 0 1 0 0,1 0-1 0 0,-1 0 1 0 0,1 0-1 0 0,-1 0 1 0 0,1 0-1 0 0,-1 0 1 0 0,1 0-1 0 0,-1 0 1 0 0,1 1-1 0 0,-1-1 1 0 0,1 0-1 0 0,-1 0 1 0 0,1 0-1 0 0,-1 1 1 0 0,1-1-1 0 0,0 0 1 0 0,-1 0-1 0 0,1 1 1 0 0,-1-1-1 0 0,1 1 1 0 0,0-1-1 0 0,-1 0 1 0 0,1 1-1 0 0,0-1 1 0 0,-1 1-1 0 0,1-1-19 0 0,-8 7 359 0 0,4-5-266 0 0,-4 0-8 0 0,-2 0 8 0 0,3 2 15 0 0,-1 1 39 0 0,1 1 73 0 0,-7 8-25 0 0,1 1-90 0 0,5 2-49 0 0,0-1 63 0 0,0-1 65 0 0,1 1 63 0 0,3-2-24 0 0,4 8-31 0 0,1-14-107 0 0,-2 8 68 0 0,-5 1-39 0 0,0 3-25 0 0,2 21 72 0 0,5 6 39 0 0,-1-9-17 0 0,0-34-164 0 0,0 0 0 0 0,-1 0 0 0 0,0 0 0 0 0,1 0 0 0 0,-2 0 0 0 0,1-1 0 0 0,0 1 0 0 0,-1 0 0 0 0,1 0 0 0 0,-3 2-19 0 0,4-5 3 0 0,-1 0 0 0 0,0 0-1 0 0,1 0 1 0 0,0 1 0 0 0,-1-1-1 0 0,1 0 1 0 0,0 0 0 0 0,-1 1-1 0 0,1-1 1 0 0,0 0 0 0 0,0 0-1 0 0,0 1 1 0 0,0-1 0 0 0,0 0-1 0 0,1 1 1 0 0,-1-1 0 0 0,0 0 0 0 0,1 0-1 0 0,-1 1 1 0 0,1-1-3 0 0,0 2 5 0 0,1 0 0 0 0,0-1 0 0 0,0 1 0 0 0,0 0 0 0 0,0-1 0 0 0,2 2-5 0 0,8 13 14 0 0,-8-10 15 0 0,-4-7-27 0 0,0 1 1 0 0,0-1 0 0 0,0 1 0 0 0,0-1-1 0 0,1 1 1 0 0,-1-1 0 0 0,0 1 0 0 0,0-1-1 0 0,1 0 1 0 0,-1 1 0 0 0,0-1 0 0 0,1 1-1 0 0,-1-1 1 0 0,0 0 0 0 0,1 1 0 0 0,-1-1-1 0 0,1 0 1 0 0,-1 1 0 0 0,0-1-1 0 0,1 0 1 0 0,-1 0 0 0 0,1 0 0 0 0,-1 1-1 0 0,1-1 1 0 0,-1 0 0 0 0,1 0 0 0 0,-1 0-1 0 0,1 0 1 0 0,-1 0 0 0 0,1 0 0 0 0,-1 0-1 0 0,1 0 1 0 0,-1 0 0 0 0,1 0 0 0 0,-1 0-1 0 0,1 0 1 0 0,-1 0 0 0 0,1 0-3 0 0,1 0 4 0 0,-1 0 1 0 0,1 0-1 0 0,0 1 0 0 0,0-1 1 0 0,-1 1-1 0 0,1 0 0 0 0,0-1 1 0 0,-1 1-1 0 0,1 0 1 0 0,-1 0-1 0 0,2 1-4 0 0,-2-2 6 0 0,0 1-1 0 0,0 0 1 0 0,-1-1 0 0 0,1 1-1 0 0,0-1 1 0 0,0 1 0 0 0,0-1 0 0 0,0 1-1 0 0,0-1 1 0 0,1 0 0 0 0,-1 1 0 0 0,0-1-1 0 0,0 0 1 0 0,0 0 0 0 0,0 0-1 0 0,0 0 1 0 0,0 0 0 0 0,0 0 0 0 0,0 0-1 0 0,1 0 1 0 0,-1 0 0 0 0,0 0-1 0 0,0-1 1 0 0,0 1-6 0 0,7-5 36 0 0,-6 4-28 0 0,-1 0 0 0 0,0 0-1 0 0,1 0 1 0 0,-1 0 0 0 0,1 1 0 0 0,-1-1 0 0 0,1 1 0 0 0,0-1-1 0 0,-1 1 1 0 0,1-1 0 0 0,0 1 0 0 0,-1 0 0 0 0,1 0 0 0 0,0 0-8 0 0,10 0 50 0 0,-10 0-40 0 0,1 0-1 0 0,-1 1 1 0 0,1-1-1 0 0,-1 0 0 0 0,1 0 1 0 0,-1-1-1 0 0,1 1 0 0 0,-1 0 1 0 0,1-1-1 0 0,-1 0 1 0 0,0 1-1 0 0,1-1 0 0 0,-1 0 1 0 0,0 0-1 0 0,0-1 1 0 0,0 1-1 0 0,0 0 0 0 0,1-1 1 0 0,-2 1-1 0 0,1-1 1 0 0,1 0-10 0 0,35-36 197 0 0,-13 13-138 0 0,-23 22-44 0 0,1 1 1 0 0,-1-1 0 0 0,0 0-1 0 0,0 0 1 0 0,0 0 0 0 0,-1 0-1 0 0,2-3-15 0 0,0-3 13 0 0,0-1-1 0 0,0 1 0 0 0,0-9-12 0 0,2-5-2 0 0,1 8 2 0 0,-5 12 0 0 0,0 0 0 0 0,0 0 0 0 0,0 0 0 0 0,0-1 0 0 0,0 1 0 0 0,-1 0 0 0 0,1 0 0 0 0,-1-1 0 0 0,0-2 0 0 0,0-6-1 0 0,0-12-46 0 0,3 0-53 0 0,7-8-31 0 0,-5 15 60 0 0,0-6-64 0 0,1 3-40 0 0,-1-2-171 0 0,-5 4 102 0 0,-1 15 205 0 0,1 1-1 0 0,0-1 1 0 0,0 0 0 0 0,1 1 0 0 0,-1-1 0 0 0,0 0 0 0 0,1 1 0 0 0,0-1 0 0 0,0-1 39 0 0,7-7-174 0 0,-6 7-55 0 0,0 1 102 0 0,-2-1 63 0 0,-1-1 32 0 0,1 2-44 0 0,-1 3 64 0 0,1-1 1 0 0,0 1-1 0 0,0-1 1 0 0,0 1-1 0 0,0-1 1 0 0,0 1-1 0 0,0-1 1 0 0,0 1-1 0 0,0-1 1 0 0,0 1-1 0 0,0-1 1 0 0,0 1-1 0 0,0-1 1 0 0,1 1-1 0 0,-1-1 1 0 0,0 1-1 0 0,0-1 1 0 0,0 1-1 0 0,1-1 1 0 0,-1 1 0 0 0,0-1-1 0 0,0 1 1 0 0,1 0-1 0 0,-1-1 1 0 0,0 1-1 0 0,1-1 1 0 0,-1 1-1 0 0,1 0 1 0 0,-1-1-1 0 0,1 1 1 0 0,-1 0-1 0 0,0 0 1 0 0,1-1-1 0 0,-1 1 1 0 0,1 0-1 0 0,-1 0 1 0 0,1 0-1 0 0,-1 0 1 0 0,1 0-1 0 0,-1-1 1 0 0,1 1-1 0 0,-1 0 1 0 0,1 0 0 0 0,-1 0-1 0 0,1 0 1 0 0,0 1 11 0 0,1-1-264 0 0,-2 0 0 0 0,0 0 14 0 0,0 0 62 0 0,0 2 27 0 0,1 0 145 0 0,-1 3-72 0 0,-1 12-191 0 0,-1-12 229 0 0,1-4 44 0 0,1 0-2 0 0,-1 0 0 0 0,0 0 0 0 0,1-1 0 0 0,-1 1 0 0 0,1 0 0 0 0,0 0 0 0 0,-1 0 1 0 0,1 0-1 0 0,0 0 0 0 0,-1 0 0 0 0,1 0 0 0 0,0 0 0 0 0,0-1 0 0 0,0 1 1 0 0,0 0-1 0 0,0 0 0 0 0,0 0 0 0 0,0 0 0 0 0,0 0 0 0 0,0 0 0 0 0,0 0 1 0 0,1 0-1 0 0,-1 0 0 0 0,0 0 0 0 0,1 0 0 0 0,-1 0 0 0 0,0 0 0 0 0,1-1 1 0 0,-1 1-1 0 0,1 0 0 0 0,0 0 8 0 0,0 1-6 0 0,3 17-112 0 0,-5 12 69 0 0,0-21 21 0 0,1-5 22 0 0,0-1 0 0 0,0 1 0 0 0,0-1 0 0 0,0 1 0 0 0,1 0 0 0 0,-1-1 0 0 0,1 1 0 0 0,0-1 0 0 0,1 1 1 0 0,-1-1-1 0 0,1 0 0 0 0,0 0 0 0 0,2 4 6 0 0,-4-6 0 0 0,1 0 0 0 0,0 1 0 0 0,0-1 0 0 0,-1 0 0 0 0,0 1 0 0 0,1-1 0 0 0,-1 0 0 0 0,0 1 0 0 0,0-1 0 0 0,0 3 0 0 0,1 12 0 0 0,25 35 0 0 0,-25-35-14 0 0,-1-15 10 0 0,0 1 0 0 0,0-1 0 0 0,0 0 0 0 0,0 1 0 0 0,1-1 0 0 0,-1 1 0 0 0,0-1 0 0 0,1 0 0 0 0,0 1 0 0 0,0 1 4 0 0,4 4-11 0 0,-4-7 11 0 0,0 1 0 0 0,0-1 0 0 0,0 0 0 0 0,0 1 0 0 0,-1 0 0 0 0,1-1 0 0 0,0 1 0 0 0,-1-1 0 0 0,0 1 0 0 0,1-1 0 0 0,-1 1 1 0 0,0 0-1 0 0,0-1 0 0 0,1 1 0 0 0,1 14 0 0 0,-1-13 5 0 0,7 11 98 0 0,-5-9-90 0 0,1-1-51 0 0,-1-1-64 0 0,1-1-83 0 0,-1-1-103 0 0,-1-1-63 0 0,-2 0-100 0 0,1 0 59 0 0,-1 0-38 0 0,0 0-512 0 0,0 0-409 0 0,0 0-776 0 0</inkml:trace>
  <inkml:trace contextRef="#ctx0" brushRef="#br0" timeOffset="2471.54">5159 568 8032 0 0,'14'26'233'0'0,"-11"-12"-111"0"0,-3-5-34 0 0,-1-9-86 0 0,1 1 1 0 0,0-1-1 0 0,0 1 1 0 0,0-1-1 0 0,0 1 0 0 0,0-1 1 0 0,0 1-1 0 0,0-1 1 0 0,0 1-1 0 0,0-1 1 0 0,0 0-1 0 0,0 1 0 0 0,0-1 1 0 0,0 1-1 0 0,0-1 1 0 0,0 1-1 0 0,1-1 1 0 0,-1 1-1 0 0,0-1 1 0 0,0 0-1 0 0,1 1 0 0 0,-1-1 1 0 0,0 1-1 0 0,0-1 1 0 0,1 0-3 0 0,5 5-18 0 0,0 0 32 0 0,-5 4 86 0 0,-1-2 88 0 0,-1 0 64 0 0,1-5-176 0 0,0 0 0 0 0,1-1-1 0 0,-1 1 1 0 0,0 0 0 0 0,0-1 0 0 0,1 1 0 0 0,-1-1 0 0 0,1 1-1 0 0,0 0-75 0 0,3 6 299 0 0,1 3 150 0 0,-2-4-187 0 0,0 2 35 0 0,2 1-32 0 0,-1 0-30 0 0,-1-2-22 0 0,-2 1 31 0 0,-1 1 82 0 0,0 0-81 0 0,-1 1 20 0 0,1-2-45 0 0,2-1 10 0 0,0 1 56 0 0,9 20 180 0 0,-6 0-68 0 0,0-14-137 0 0,0-2-37 0 0,-2 9 61 0 0,0 0 0 0 0,2-9-62 0 0,0 2 37 0 0,0 11 124 0 0,2-12-134 0 0,-2-5-24 0 0,-3 2 40 0 0,-2-3-81 0 0,3 12 526 0 0,-1-13-460 0 0,2-2-128 0 0,-2-2-112 0 0,0-1-40 0 0,0 1 201 0 0,-1-1-34 0 0,-1 1-61 0 0,0 3-11 0 0,-1-4-10 0 0,1 1 188 0 0,0-3 32 0 0,0 0 4 0 0,0 0-28 0 0,0 0-117 0 0,0 0-51 0 0,0 0-11 0 0,3-3-13 0 0,-2 2-56 0 0,0-1 0 0 0,1 1 0 0 0,-1-1-1 0 0,0 0 1 0 0,0 1 0 0 0,0-1-1 0 0,-1 0 1 0 0,1 1 0 0 0,0-1 0 0 0,-1 0-1 0 0,1 0 1 0 0,-1 0 0 0 0,1-1-4 0 0,0-29 74 0 0,-1 28-67 0 0,0-2-6 0 0,1-1 1 0 0,0 0 0 0 0,0 1-1 0 0,1-1 1 0 0,-1 1 0 0 0,2-2-2 0 0,1-8 0 0 0,2-15 0 0 0,4-1 0 0 0,-6 14 0 0 0,-3 13 0 0 0,0 1 0 0 0,0 0 0 0 0,0 0 0 0 0,0 0 0 0 0,0 0 0 0 0,1 0 0 0 0,0 0 0 0 0,0 0 0 0 0,0 0 0 0 0,1 1 0 0 0,-1-1 0 0 0,1 1 0 0 0,-1-1 0 0 0,4-2 0 0 0,-2 3-1 0 0,-1-1-1 0 0,1 0 0 0 0,-1 0 0 0 0,0-1 0 0 0,0 1 1 0 0,-1-1-1 0 0,1 1 0 0 0,-1-1 0 0 0,0-1 2 0 0,6-12-62 0 0,4 2 44 0 0,2-3 18 0 0,-7 8 0 0 0,-6 8 0 0 0,1 0 0 0 0,0-1 0 0 0,0 1 0 0 0,0 0 0 0 0,0 0 0 0 0,1 1 0 0 0,-1-1 0 0 0,1 0 0 0 0,0 1 0 0 0,-1 0 0 0 0,2-1 0 0 0,2-1 0 0 0,-4 3 0 0 0,0 0 0 0 0,0-1 0 0 0,0 1 0 0 0,0-1 0 0 0,0 1 0 0 0,0-1 0 0 0,-1 0 0 0 0,1 1 0 0 0,-1-1 0 0 0,1 0 0 0 0,-1 0 0 0 0,0 0 0 0 0,0 0 0 0 0,1-2 0 0 0,-1 2 0 0 0,1 0 0 0 0,-1 0 0 0 0,1 0 0 0 0,-1 0 0 0 0,1 1 0 0 0,0-1 0 0 0,-1 1 0 0 0,1-1 0 0 0,0 1 0 0 0,0-1 0 0 0,0 1 0 0 0,0 0 0 0 0,0 0 0 0 0,2-1 0 0 0,-1 2 0 0 0,-1-1 0 0 0,0 0 0 0 0,0-1 0 0 0,0 1 0 0 0,1 0 0 0 0,-1-1 0 0 0,-1 1 0 0 0,1-1 0 0 0,0 1 0 0 0,0-1 0 0 0,-1 0 0 0 0,1 0 0 0 0,-1 0 0 0 0,2-1 0 0 0,1-7 0 0 0,-3 8 0 0 0,-1 1 0 0 0,0 0 0 0 0,1 0 0 0 0,-1 0 0 0 0,1 0 0 0 0,-1 0 0 0 0,1 0 0 0 0,-1 0 0 0 0,1 0 0 0 0,0 0 0 0 0,-1 0 0 0 0,1 0 0 0 0,0 0 0 0 0,0 1 0 0 0,0-1 0 0 0,0 0 0 0 0,0 0 0 0 0,0 1 0 0 0,0-1 0 0 0,0 1 0 0 0,0-1 0 0 0,0 1 0 0 0,0-1 0 0 0,0 1 0 0 0,0 0 0 0 0,0-1 0 0 0,0 1 0 0 0,0 0 0 0 0,1 0 0 0 0,-1 0 0 0 0,0 0 0 0 0,0 0 0 0 0,1 0 0 0 0,0 0 0 0 0,-1 0 0 0 0,1 0 0 0 0,-1 0 0 0 0,1 0 0 0 0,-1 0 0 0 0,1 0 0 0 0,-1-1 0 0 0,1 1 0 0 0,-1 0 0 0 0,0-1 0 0 0,1 0 1 0 0,-1 1-1 0 0,1-1 0 0 0,-1 0 0 0 0,0 1 0 0 0,1-2 0 0 0,20-9-14 0 0,-8 0-54 0 0,-12 8-19 0 0,-2 3 15 0 0,0 0 5 0 0,0 0-36 0 0,0 0-18 0 0,0 0-37 0 0,0 0-41 0 0,0 0-49 0 0,0 0-50 0 0,0 0-49 0 0,0 0-45 0 0,0 0-39 0 0,0 0-282 0 0,0 0-67 0 0,0 0-52 0 0,0 0-38 0 0,0 0-329 0 0,0 0-34 0 0,0 0-2583 0 0</inkml:trace>
  <inkml:trace contextRef="#ctx0" brushRef="#br0" timeOffset="-1230.33">521 189 3968 0 0,'0'0'91'0'0,"0"0"11"0"0,0 0 9 0 0,0 0 30 0 0,0 0 123 0 0,0 0 51 0 0,0 0 6 0 0,0 0 2 0 0,0 0-17 0 0,0 0-8 0 0,0 0-2 0 0,0 0-6 0 0,0 0-22 0 0,0 0-10 0 0,0 0-2 0 0,0 0-14 0 0,0 0-55 0 0,0 0-26 0 0,0 0-7 0 0,0 0-8 0 0,0 0-22 0 0,0 0-10 0 0,0 0-2 0 0,0 0-2 0 0,3 0-4 0 0,-2 0-44 0 0,3 0-121 0 0,-2 0 119 0 0,-1 0 17 0 0,1 0 41 0 0,-1 0 49 0 0,1 0 56 0 0,-2-2-114 0 0,0 1-41 0 0,-1-4-141 0 0,1 3 87 0 0,0 1 36 0 0,0-1 35 0 0,0 1 47 0 0,0 0 54 0 0,1 1 64 0 0,3-1-186 0 0,5 2-51 0 0,-6-1 41 0 0,-3 0 10 0 0,0 0 0 0 0,0 0 0 0 0,0 0 0 0 0,2 0 0 0 0,9 0 0 0 0,-6 0-11 0 0,6 0-32 0 0,-9 0 33 0 0,-2 0 10 0 0,0 0 0 0 0,5 0-4 0 0,1 0-55 0 0,-4 0 4 0 0,1 0 45 0 0,-3 0 10 0 0,0 0 0 0 0,0 0 0 0 0,0 0 0 0 0,0 0 0 0 0,0 0 0 0 0,0 0 0 0 0,0 0 0 0 0,0 0 0 0 0,0 0 0 0 0,0 0 0 0 0,0 0 0 0 0,0 0 2 0 0,0 0 12 0 0,0 0-1 0 0,0 0-5 0 0,0 4 11 0 0,0 3-60 0 0,0-3 54 0 0,3-1-1 0 0,3 5-22 0 0,-1 1 1 0 0,0 0 0 0 0,0 0 0 0 0,0 1-55 0 0,-5-10 1 0 0,1 2 19 0 0,0 1 0 0 0,-1 0 0 0 0,1 0 1 0 0,-1 0-1 0 0,1 0 0 0 0,-1 0 0 0 0,0 0 0 0 0,0 0 1 0 0,0-1-1 0 0,-1 4-20 0 0,1 10 82 0 0,-1-7-45 0 0,0 12 43 0 0,5-4 27 0 0,-2-12-85 0 0,0 2 19 0 0,1 0-1 0 0,-1 0 0 0 0,-1 0 0 0 0,0 0 0 0 0,0 0 1 0 0,0 6-41 0 0,-1 0 56 0 0,-1 8 47 0 0,5-5 18 0 0,0 0-38 0 0,-1 0 1 0 0,0 0-1 0 0,-1 0 1 0 0,-1 0 0 0 0,0 0-1 0 0,-2 14-83 0 0,1-14 75 0 0,0 27 78 0 0,0 5 40 0 0,0 1 42 0 0,0-2 48 0 0,0-40-223 0 0,1 0 0 0 0,0 0 0 0 0,0 0 0 0 0,1 0 0 0 0,0 0-60 0 0,4 19 155 0 0,-3 1-38 0 0,-3 12-1 0 0,0-5 19 0 0,0 0 47 0 0,0 0 59 0 0,0 1 71 0 0,0-33-299 0 0,0-1 0 0 0,1 1 0 0 0,-1 0 0 0 0,1 0 0 0 0,-1-1-1 0 0,1 1 1 0 0,0 0 0 0 0,0-1 0 0 0,0 1 0 0 0,0 0 0 0 0,0-1 0 0 0,0 1 0 0 0,0-1 0 0 0,0 0-1 0 0,1 1-12 0 0,1 1 94 0 0,-3-3-13 0 0,0 0-8 0 0,0 2-1 0 0,0 9 2 0 0,0-8 4 0 0,0-3 5 0 0,0 0 10 0 0,-3 0-13 0 0,2 0-78 0 0,1 0-1 0 0,-1 0 0 0 0,1-1 0 0 0,-1 1 1 0 0,1 0-1 0 0,-1 0 0 0 0,1 0 0 0 0,-1 0 1 0 0,0 0-1 0 0,1-1 0 0 0,-1 1 0 0 0,1 0 1 0 0,-1 0-1 0 0,1-1 0 0 0,-1 1 0 0 0,1-1 1 0 0,0 1-1 0 0,-1 0 0 0 0,1-1-1 0 0,-3-2-33 0 0,1 0-50 0 0,-1 0-74 0 0,-1 1-92 0 0,0 2-113 0 0,-2-3-663 0 0,3-1 598 0 0,1 3 244 0 0,1-1-35 0 0,0 1 3 0 0,0-1-35 0 0,0 1-40 0 0,0-1-45 0 0,0 0-49 0 0,1 1-45 0 0,-1-1-40 0 0,1 1-35 0 0,0-1-141 0 0,-1 0-33 0 0,1-4-1480 0 0,0 6 2157 0 0</inkml:trace>
  <inkml:trace contextRef="#ctx0" brushRef="#br0" timeOffset="-447.65">584 300 5696 0 0,'0'0'166'0'0,"0"-3"-6"0"0,0-7-68 0 0,0 5 168 0 0,0 1-107 0 0,0 2-67 0 0,0-1 7 0 0,0 1-14 0 0,0-1 304 0 0,0 3-1 0 0,0 0-4 0 0,0 0-2 0 0,0 0 0 0 0,3 0-15 0 0,-2 0-269 0 0,3 0-69 0 0,-2 0 67 0 0,0 0-1 0 0,-1 0 40 0 0,0 0 48 0 0,1 0 54 0 0,-2 3 23 0 0,0-3-244 0 0,0 1 0 0 0,0-1 0 0 0,0 1-1 0 0,0-1 1 0 0,0 1 0 0 0,0-1 0 0 0,0 1-1 0 0,0-1 1 0 0,0 1 0 0 0,0-1 0 0 0,1 1-1 0 0,-1-1 1 0 0,0 1 0 0 0,0-1 0 0 0,0 1-1 0 0,1-1 1 0 0,-1 0 0 0 0,0 1 0 0 0,1-1-1 0 0,-1 1 1 0 0,0-1 0 0 0,1 0 0 0 0,-1 1-1 0 0,0-1 1 0 0,1 0 0 0 0,-1 0-1 0 0,1 1 1 0 0,-1-1 0 0 0,0 0 0 0 0,1 0-1 0 0,-1 0 1 0 0,1 1 0 0 0,-1-1 0 0 0,1 0-1 0 0,-1 0 1 0 0,1 0 0 0 0,-1 0 0 0 0,1 0-1 0 0,-1 0 1 0 0,1 0 0 0 0,-1 0 0 0 0,1 0-10 0 0,4 3 192 0 0,6 10 0 0 0,-9-8-141 0 0,-1-5-38 0 0,-1 1 0 0 0,0 0 0 0 0,0-1-1 0 0,1 1 1 0 0,-1 0 0 0 0,0-1 0 0 0,1 1-1 0 0,-1-1 1 0 0,1 1 0 0 0,-1-1 0 0 0,1 1-1 0 0,-1-1 1 0 0,1 1 0 0 0,-1-1 0 0 0,1 1-1 0 0,-1-1 1 0 0,1 0 0 0 0,-1 1 0 0 0,1-1 0 0 0,0 0-1 0 0,-1 0 1 0 0,1 1-13 0 0,4 1 52 0 0,-2 1-6 0 0,0 0 1 0 0,0-1-1 0 0,-1 1 1 0 0,1 1 0 0 0,-1-1-1 0 0,0 0 1 0 0,0 0 0 0 0,0 1-1 0 0,-1-1 1 0 0,2 4-47 0 0,0 0 52 0 0,2 3 36 0 0,-4-7-70 0 0,0-1 0 0 0,0 0 0 0 0,0 0 0 0 0,1 0 0 0 0,-1 1 0 0 0,1-1 0 0 0,-1 0 0 0 0,1-1 0 0 0,0 1-18 0 0,5 8 63 0 0,2 5 80 0 0,-8-12-104 0 0,1 0 1 0 0,0 1-1 0 0,0-1 0 0 0,0 0 0 0 0,1 0 0 0 0,0 1-39 0 0,10 9 134 0 0,8 18 83 0 0,-15-21-122 0 0,2 1 36 0 0,-6-6-87 0 0,0-1 0 0 0,0 0 0 0 0,0 0 0 0 0,0 1 0 0 0,-1-1 0 0 0,0 1 0 0 0,0 0-44 0 0,6 16 194 0 0,4 1 46 0 0,8 10-93 0 0,7 19-18 0 0,-12-24-49 0 0,0 1 46 0 0,-3-10-3 0 0,0 0 41 0 0,-5-9-86 0 0,9 13 97 0 0,-7-6-12 0 0,-5-3-60 0 0,1 3 42 0 0,7 0 38 0 0,-3-9-80 0 0,-5-4-51 0 0,0 0-1 0 0,1 1 0 0 0,-1-1 1 0 0,0 1-1 0 0,-1-1 1 0 0,1 1-52 0 0,2 7 85 0 0,-5-9-79 0 0,0-1 0 0 0,1 0 0 0 0,-1 0 0 0 0,1 0 1 0 0,-1 0-1 0 0,1 0 0 0 0,-1 0 0 0 0,1 0 0 0 0,0 0 0 0 0,-1 0 0 0 0,1 0 0 0 0,0 0 0 0 0,0 0 0 0 0,0-1 0 0 0,0 1 0 0 0,0 0 0 0 0,0-1 0 0 0,0 1-6 0 0,13 5 74 0 0,-10 1-23 0 0,-4-7-47 0 0,1 0 0 0 0,-1 1-1 0 0,0-1 1 0 0,0 0 0 0 0,0 1 0 0 0,1-1-1 0 0,-1 0 1 0 0,0 1 0 0 0,1-1 0 0 0,-1 0-1 0 0,0 1 1 0 0,1-1 0 0 0,-1 0 0 0 0,0 0-1 0 0,1 1 1 0 0,-1-1 0 0 0,0 0 0 0 0,1 0-1 0 0,-1 0 1 0 0,0 1 0 0 0,1-1 0 0 0,-1 0-1 0 0,1 0 1 0 0,-1 0 0 0 0,1 0 0 0 0,-1 0-1 0 0,0 0 1 0 0,1 0 0 0 0,-1 0 0 0 0,1 0 0 0 0,-1 0-4 0 0,0 0 1 0 0,0 0 1 0 0,1 0 0 0 0,-1 0-1 0 0,0 0 1 0 0,0 0 0 0 0,0 0-1 0 0,0 0 1 0 0,0 0 0 0 0,0 0-1 0 0,0 0 1 0 0,0 0 0 0 0,0 0-1 0 0,0 0 1 0 0,1 0 0 0 0,-1 0-1 0 0,0 0 1 0 0,0 0 0 0 0,0 0 0 0 0,0 0-1 0 0,0 0 1 0 0,0 0 0 0 0,0 0-1 0 0,0 0 1 0 0,0 0 0 0 0,0 0-1 0 0,0 0 1 0 0,1 0 0 0 0,-1 0-1 0 0,0 0 1 0 0,0 0 0 0 0,0 0-1 0 0,0 0 1 0 0,0 0 0 0 0,0 1-1 0 0,0-1 1 0 0,0 0 0 0 0,0 0 0 0 0,0 0-1 0 0,0 0 1 0 0,0 0 0 0 0,0 0-1 0 0,0 0 1 0 0,0 0 0 0 0,0 0-1 0 0,0 0 1 0 0,0 0 0 0 0,0 1-1 0 0,0-1 1 0 0,0 0 0 0 0,0 0-1 0 0,0 0 1 0 0,0 0 0 0 0,0 0-1 0 0,0 0 1 0 0,0 0 0 0 0,0 0 0 0 0,0 0-2 0 0,0 11 95 0 0,0-8-1 0 0,0-3-12 0 0,0 0-2 0 0,3 0-12 0 0,-1 0-34 0 0,2 0-15 0 0,-2 0 19 0 0,3 0 91 0 0,-3-3-65 0 0,3-2-34 0 0,-2 3 0 0 0,0-1 0 0 0,-1 1 0 0 0,1-1 1 0 0,-1 0-1 0 0,0 0 0 0 0,0 0 0 0 0,2-3-30 0 0,-1-9 63 0 0,-3-92 178 0 0,0 1-52 0 0,0 0-66 0 0,0 2-84 0 0,0 102-39 0 0,0 0 0 0 0,1 0 0 0 0,-1 0 0 0 0,0 0 0 0 0,0 0-1 0 0,1 0 1 0 0,0 1 0 0 0,-1-1 0 0 0,1 0 0 0 0,0 0-1 0 0,0 0 1 0 0,0 1 0 0 0,1-2 0 0 0,-1 1-4 0 0,0 1-1 0 0,-1-1 1 0 0,1 1-1 0 0,0 0 1 0 0,-1-1-1 0 0,1 0 1 0 0,0 1 0 0 0,-1-1-1 0 0,0 1 1 0 0,1-1-1 0 0,-1 1 1 0 0,0-1-1 0 0,0-1 5 0 0,-1-13-56 0 0,0 3 94 0 0,1 1 90 0 0,1 0 115 0 0,1 7-71 0 0,0 0 38 0 0,0 1-74 0 0,8-8 368 0 0,-5 8-335 0 0,-1 0-95 0 0,-1 1-104 0 0,-2 2-54 0 0,0 0-60 0 0,3-3-156 0 0,-2 2 99 0 0,0 0 61 0 0,0 0 59 0 0,0 0 22 0 0,0 0-63 0 0,1-1-87 0 0,-1 1 54 0 0,0 0-40 0 0,-2 2 195 0 0,4-4-102 0 0,5-3 21 0 0,-5 5 53 0 0,1 1 8 0 0,4 2-12 0 0,7-1-35 0 0,-14 0 65 0 0,0 0-1 0 0,0 1 0 0 0,0-1 0 0 0,0 1 0 0 0,-1-1 0 0 0,1 1 0 0 0,0 0 0 0 0,0 0 0 0 0,-1 0 0 0 0,1 0 0 0 0,-1 0 0 0 0,1 0 0 0 0,-1 0 0 0 0,1 1 3 0 0,22 22-45 0 0,-13-13 55 0 0,-9-8-15 0 0,1 0 0 0 0,-1 0-1 0 0,0 0 1 0 0,0 1-1 0 0,0-1 1 0 0,1 2 5 0 0,-2-2-5 0 0,1 1 0 0 0,0-1-1 0 0,0 0 1 0 0,1 1 0 0 0,-1-1-1 0 0,1 0 6 0 0,0 0 0 0 0,0 0 0 0 0,-1 1 0 0 0,0-1 0 0 0,0 0 0 0 0,0 1 0 0 0,0 1 0 0 0,0-2 0 0 0,0 0 0 0 0,0 1 0 0 0,0-1 0 0 0,0 0 0 0 0,1 0 0 0 0,0 1 0 0 0,-1-3 0 0 0,-1 1 0 0 0,1 0 0 0 0,-1 0 0 0 0,0 0 0 0 0,0 0 0 0 0,1 0 0 0 0,-1 0 0 0 0,0 0 0 0 0,-1 1 0 0 0,1-1 0 0 0,0 0 0 0 0,-1 1 0 0 0,1-1 0 0 0,-1 1 0 0 0,3 9 0 0 0,8 9 0 0 0,-5 1 0 0 0,-5-15 0 0 0,1 1 0 0 0,0-1 0 0 0,1 0 0 0 0,1 3 0 0 0,0-1 8 0 0,0 0-1 0 0,-1 0 1 0 0,0 1-1 0 0,-1 0-7 0 0,0-1 12 0 0,1 1 1 0 0,0 0-1 0 0,1-1 0 0 0,0 1-12 0 0,2 5 43 0 0,0 0 0 0 0,-1 1 0 0 0,-1 0 0 0 0,0 1-43 0 0,0-2 29 0 0,-3 5 13 0 0,-1-7 0 0 0,4 4 36 0 0,7 12 24 0 0,-6 0 2 0 0,0-13-30 0 0,-3-13-55 0 0,-1 0 0 0 0,0 0-1 0 0,0 1 1 0 0,0-1 0 0 0,0 1 0 0 0,-1-1 0 0 0,1 0-1 0 0,-1 2-18 0 0,0-3 12 0 0,0 0 0 0 0,0 0 0 0 0,0-1 0 0 0,0 1 0 0 0,1 0-1 0 0,-1-1 1 0 0,1 1 0 0 0,-1-1 0 0 0,1 1 0 0 0,-1 0 0 0 0,1-1-1 0 0,0 1 1 0 0,0-1 0 0 0,0 1-12 0 0,5 10 74 0 0,-5-7-54 0 0,0-1-1 0 0,-1 1 0 0 0,1-1 1 0 0,-1 1-1 0 0,0-1 0 0 0,0 3-19 0 0,0 4 19 0 0,0-10-16 0 0,0-1 0 0 0,0 1 0 0 0,0 0-1 0 0,0-1 1 0 0,0 1 0 0 0,0 0 0 0 0,0-1 0 0 0,0 1-1 0 0,0 0 1 0 0,1-1 0 0 0,-1 1 0 0 0,0 0 0 0 0,0-1-1 0 0,1 1 1 0 0,-1-1 0 0 0,0 1 0 0 0,1 0 0 0 0,-1-1-1 0 0,1 1 1 0 0,-1-1 0 0 0,1 1 0 0 0,-1-1 0 0 0,1 0-1 0 0,-1 1 1 0 0,1-1 0 0 0,0 1-3 0 0,-1-1 3 0 0,1 0-1 0 0,-1 1 1 0 0,1-1-1 0 0,-1 1 1 0 0,1-1 0 0 0,-1 1-1 0 0,1-1 1 0 0,-1 1-1 0 0,1-1 1 0 0,-1 1-1 0 0,0-1 1 0 0,1 1 0 0 0,-1 0-1 0 0,0-1 1 0 0,1 1-1 0 0,-1 0 1 0 0,0-1-1 0 0,0 1 1 0 0,0 0 0 0 0,0-1-1 0 0,1 1 1 0 0,-1 0-1 0 0,0-1 1 0 0,0 1-1 0 0,0 0 1 0 0,-1-1-3 0 0,1 1 2 0 0,0 0 0 0 0,0 0-1 0 0,0 0 1 0 0,0 0 0 0 0,0 0-1 0 0,0-1 1 0 0,1 1 0 0 0,-1 0 0 0 0,0 0-1 0 0,0 0 1 0 0,1 0 0 0 0,-1-1-1 0 0,0 1 1 0 0,1 1-2 0 0,10 3 53 0 0,-11-3-46 0 0,1-1-1 0 0,-1 1 0 0 0,1 0 0 0 0,-1 0 0 0 0,1 0 1 0 0,-1-1-1 0 0,0 1 0 0 0,0 0 0 0 0,0 0 0 0 0,0 0 0 0 0,-1 1-6 0 0,1 0 7 0 0,0 0 46 0 0,0-3-13 0 0,0 0-53 0 0,0 0-23 0 0,0 0-24 0 0,0 0-35 0 0,0 0-18 0 0,0 0-34 0 0,0 0-41 0 0,0 0-45 0 0,0 0-48 0 0,0 0-46 0 0,0 0-41 0 0,0 0-39 0 0,0 0-265 0 0,0 0-62 0 0,0 0-50 0 0,0 0-36 0 0,0 0-1472 0 0,0 0-1305 0 0</inkml:trace>
  <inkml:trace contextRef="#ctx0" brushRef="#br0" timeOffset="4720.83">6800 63 8032 0 0,'5'-5'84'0'0,"0"0"130"0"0,8-8 207 0 0,-3 3-333 0 0,4-4-55 0 0,0 1-15 0 0,-12 10 73 0 0,-2 3 6 0 0,0 0-7 0 0,0 0 26 0 0,0 0 118 0 0,0 0 57 0 0,0 0 12 0 0,0 3-13 0 0,0 1-196 0 0,0-3-54 0 0,-1 1 1 0 0,1-1 0 0 0,0 0 0 0 0,-1 1 0 0 0,1-1-1 0 0,-1 0 1 0 0,1 0 0 0 0,-1 0 0 0 0,0 0-1 0 0,0 0 1 0 0,1 0 0 0 0,-2 1-41 0 0,-1 1 71 0 0,-2 0-63 0 0,-8 2 197 0 0,8 6-10 0 0,-3-6-45 0 0,-9 3 27 0 0,13-6-120 0 0,-5 3 62 0 0,-16 9 128 0 0,21-12-216 0 0,-1 0 0 0 0,1 0-1 0 0,0 0 1 0 0,-1-1-1 0 0,0 1 1 0 0,1-1 0 0 0,-3 0-31 0 0,-13 4 123 0 0,4 2 21 0 0,7-3-23 0 0,-3 1 50 0 0,-17 6 113 0 0,0-6 4 0 0,14 1-101 0 0,-1-1-66 0 0,0-3-81 0 0,14-2-39 0 0,0 0 0 0 0,0 0 0 0 0,0 0 0 0 0,0 1 0 0 0,0-1 0 0 0,1 1 0 0 0,-1-1 0 0 0,0 1 0 0 0,0 0 0 0 0,0-1 0 0 0,1 1 0 0 0,-1 0 0 0 0,-1 1-1 0 0,-7 3 19 0 0,-3-2 43 0 0,11-3-44 0 0,0 0-1 0 0,0 0 1 0 0,0 1 0 0 0,0-1-1 0 0,0 1 1 0 0,1-1-1 0 0,-1 1 1 0 0,0 0-1 0 0,0 0 1 0 0,0 0 0 0 0,1 0-1 0 0,-2 0-17 0 0,2 0 18 0 0,-1 0 1 0 0,1 0-1 0 0,0 0 0 0 0,-1-1 0 0 0,1 1 0 0 0,-1 0 1 0 0,1-1-1 0 0,-1 1 0 0 0,0-1 0 0 0,1 0 0 0 0,-1 0 1 0 0,0 1-19 0 0,-3 1 146 0 0,-5 9-22 0 0,6-8-13 0 0,0-2-58 0 0,-4-3-8 0 0,8 2-28 0 0,-3 0 87 0 0,3 3-43 0 0,0 0-52 0 0,0 2-3 0 0,0 12 49 0 0,0-13-41 0 0,0 1 2 0 0,0-3-14 0 0,13 22-5 0 0,3 8 3 0 0,-15-30 2 0 0,-1 0 1 0 0,1-1 0 0 0,-1 1 0 0 0,1 0 0 0 0,-1 0 0 0 0,0 0 0 0 0,0 0 0 0 0,0 0 0 0 0,0 0 0 0 0,0 0 0 0 0,0 1-3 0 0,0-1 2 0 0,-1-1 1 0 0,1 1 0 0 0,0 0 0 0 0,0 0 0 0 0,0 0 0 0 0,1 0 0 0 0,-1 0 0 0 0,0 0 0 0 0,1 0 0 0 0,-1-1 0 0 0,1 2-3 0 0,4 5 0 0 0,-4-6 0 0 0,0-1 0 0 0,0 0 0 0 0,0 1 0 0 0,0-1 0 0 0,-1 1 0 0 0,1-1 0 0 0,0 1 0 0 0,-1 0 0 0 0,1-1 0 0 0,-1 1 0 0 0,0 0 0 0 0,0-1 0 0 0,1 1 0 0 0,-1 0 0 0 0,0 1 0 0 0,0 5 4 0 0,1 0 0 0 0,1 0 0 0 0,0 0 0 0 0,0 0 0 0 0,3 7-4 0 0,-4-13 6 0 0,3 19 129 0 0,-4 4 7 0 0,-1-19-106 0 0,1 0-1 0 0,0-1 0 0 0,0 1 0 0 0,1-1 1 0 0,0 5-36 0 0,3 9 68 0 0,2 8 2 0 0,-3 4-48 0 0,-3 42-49 0 0,0-35 60 0 0,0-1 35 0 0,0 1 38 0 0,0 1 40 0 0,0-1 44 0 0,0 1 45 0 0,0-36-212 0 0,0 0-1 0 0,1 1 1 0 0,-1-1-1 0 0,1 0 0 0 0,-1 0 1 0 0,1 0-1 0 0,1 2-22 0 0,2 3 95 0 0,0 2 35 0 0,-2 1 101 0 0,-10 6 45 0 0,7-16-243 0 0,0 0 0 0 0,1 1 0 0 0,-1-1-1 0 0,0 0 1 0 0,1 1 0 0 0,-1-1 0 0 0,0 1 0 0 0,1-1 0 0 0,0 1 0 0 0,-1 1-33 0 0,1-1 64 0 0,3 1-36 0 0,7 10-18 0 0,-7-6 16 0 0,-3 3 144 0 0,0-4-86 0 0,1-4-59 0 0,-1 0-32 0 0,2 0-35 0 0,-2-2 42 0 0,1 1 0 0 0,0-1 0 0 0,0 0 0 0 0,-1 1 0 0 0,1-1 0 0 0,0 0 0 0 0,0 0 0 0 0,0 0 0 0 0,0 1 0 0 0,-1-1 0 0 0,1 0 0 0 0,0 0 0 0 0,0 0 0 0 0,1-1 0 0 0,23 1 59 0 0,-13 0 3 0 0,14 0 31 0 0,68 0 45 0 0,-92 0-140 0 0,0 0 0 0 0,-1 0-1 0 0,1 0 1 0 0,-1 0-1 0 0,1-1 1 0 0,-1 1-1 0 0,1-1 1 0 0,-1 1 0 0 0,1-1-1 0 0,-1 0 1 0 0,1 1-1 0 0,-1-1 1 0 0,0 0 2 0 0,13-6-57 0 0,-2 5 9 0 0,-4 2-6 0 0,-2 0-10 0 0,2 0-34 0 0,-6 0 17 0 0,0 0 61 0 0,4 0 109 0 0,-4 0-112 0 0,0 0-41 0 0,1 0-68 0 0,1 0-81 0 0,1 0-95 0 0,0 0-113 0 0,-2 0 257 0 0,-1 0-1 0 0,1 0 0 0 0,-1-1 1 0 0,1 1-1 0 0,-1 0 1 0 0,1-1-1 0 0,0 0 165 0 0,-2 1-46 0 0,-1-1 0 0 0,1 1-1 0 0,-1 0 1 0 0,0-1 0 0 0,1 1 0 0 0,-1 0-1 0 0,1-1 1 0 0,-1 1 0 0 0,0-1 0 0 0,0 1-1 0 0,1-1 1 0 0,-1 1 0 0 0,0-1 0 0 0,0 1-1 0 0,0-1 1 0 0,1 1 0 0 0,-1-1 0 0 0,0 1-1 0 0,0-1 1 0 0,0 1 0 0 0,0-1 0 0 0,0 0-1 0 0,0 1 1 0 0,0-1 0 0 0,0 1 0 0 0,0-1 46 0 0</inkml:trace>
  <inkml:trace contextRef="#ctx0" brushRef="#br0" timeOffset="4996.8">6469 678 8512 0 0,'0'0'248'0'0,"0"0"-6"0"0,0 0-118 0 0,0 0 59 0 0,0 0 45 0 0,0 0 11 0 0,0 0 23 0 0,2-2 96 0 0,13-8 66 0 0,-1 7-44 0 0,-2 1-94 0 0,-3-3-106 0 0,5-2-45 0 0,12 2 32 0 0,-11 0-60 0 0,-12 3-85 0 0,1 1 0 0 0,-1 0 0 0 0,0 0 0 0 0,1 0-1 0 0,-1 0 1 0 0,1 1 0 0 0,-1-1 0 0 0,1 1 0 0 0,0 0-22 0 0,2 0 27 0 0,0-1 1 0 0,-1 0 0 0 0,1 0 0 0 0,0 0-1 0 0,0-1 1 0 0,0 0-28 0 0,-1 0 28 0 0,0 0-1 0 0,0 1 1 0 0,0 0-1 0 0,0 0 1 0 0,5 0-28 0 0,9 0 79 0 0,-3-6-28 0 0,-14 6-47 0 0,0 0-1 0 0,1 0 1 0 0,-1 0 0 0 0,0 0-1 0 0,0 0 1 0 0,1 1 0 0 0,-1-1-1 0 0,1 1 1 0 0,-1 0 0 0 0,0 0 0 0 0,1-1-1 0 0,0 2-3 0 0,2-1-6 0 0,0 0-109 0 0,0 0-97 0 0,0 0-83 0 0,0 0-152 0 0,0 0-80 0 0,1 0-182 0 0,2 0-430 0 0,1 0-412 0 0,1 0-886 0 0</inkml:trace>
  <inkml:trace contextRef="#ctx0" brushRef="#br0" timeOffset="5245.2">7100 678 7568 0 0,'0'0'166'0'0,"0"0"29"0"0,2 0 14 0 0,12 3-25 0 0,-13-2-180 0 0,0-1-1 0 0,0 1 0 0 0,0 0 0 0 0,0 0 0 0 0,0 0 0 0 0,0 0 0 0 0,0 0 0 0 0,0 0 0 0 0,0 0 1 0 0,0 0-1 0 0,0 0 0 0 0,0 1-3 0 0,4 9-11 0 0,1 1 16 0 0,1-3 75 0 0,9 6 293 0 0,22 17 671 0 0,-27-24-782 0 0,0 0-75 0 0,-2-2 12 0 0,-3 0-36 0 0,6 13 197 0 0,0 0-7 0 0,-6-12-194 0 0,2-1 35 0 0,3 1 7 0 0,9 6 169 0 0,-4 1-56 0 0,-7-5-212 0 0,0 1 60 0 0,2 2 60 0 0,23 21 501 0 0,-18-21-447 0 0,-4-5-160 0 0,8 6 94 0 0,-7-1-18 0 0,5 0 48 0 0,2-3-102 0 0,2 1-70 0 0,3 13 37 0 0,-7-6 25 0 0,-8-11-28 0 0,1-4 36 0 0,-6 0 37 0 0,9 9-25 0 0,-2-8-138 0 0,-9-3-77 0 0,-3 0-8 0 0,0 0-1 0 0,0 0-4 0 0,0 0-2 0 0,0 0 19 0 0,0 0-72 0 0,0 0-83 0 0,0 0 62 0 0,0 0-37 0 0,0 0-39 0 0,0 0-38 0 0,0 0-365 0 0,0 0 85 0 0,0 0-52 0 0,0 0-708 0 0,0 0-558 0 0,0 0-1062 0 0</inkml:trace>
  <inkml:trace contextRef="#ctx0" brushRef="#br0" timeOffset="5519.02">7431 552 9072 0 0,'-13'0'200'0'0,"10"0"33"0"0,3 0 15 0 0,0 3-36 0 0,-1 3-168 0 0,-4-1-37 0 0,-2 0-15 0 0,2 8 8 0 0,-1-4 9 0 0,1-5 26 0 0,3-1 133 0 0,1-1-59 0 0,0 2-37 0 0,1 1-30 0 0,0-1-7 0 0,-1-1 23 0 0,-4 8 37 0 0,-2 1 49 0 0,-22 28 416 0 0,18-26-363 0 0,3-2-49 0 0,0 1 34 0 0,1-2-34 0 0,-5 10 69 0 0,-9 13 49 0 0,7-15-115 0 0,-3-4-39 0 0,-1 1-5 0 0,4 3 34 0 0,-4 7 5 0 0,-6-5-8 0 0,14 5-2 0 0,7-23-113 0 0,0 0 1 0 0,1 0 0 0 0,-1-1 0 0 0,-1 1 0 0 0,1-1-1 0 0,-3 2-23 0 0,3-2 27 0 0,-1 1 0 0 0,1-1 0 0 0,0 0 0 0 0,0 1-1 0 0,0 0 1 0 0,0 0 0 0 0,0 0 0 0 0,1 0 0 0 0,-3 3-27 0 0,1 5 84 0 0,4-10-77 0 0,-1 0 1 0 0,1 0 0 0 0,-1 1-1 0 0,1-1 1 0 0,-1 0-1 0 0,1 0 1 0 0,-1 0-1 0 0,1 0 1 0 0,-1 0-1 0 0,0 0 1 0 0,0 0-1 0 0,0-1 1 0 0,1 1-1 0 0,-1 0 1 0 0,0 0 0 0 0,0-1-1 0 0,0 1 1 0 0,-1 0-8 0 0,-3 1 9 0 0,4-1-6 0 0,1-1-1 0 0,-1 0 1 0 0,1 0-1 0 0,-1 1 1 0 0,0-1-1 0 0,1 0 1 0 0,-1 1-1 0 0,1-1 1 0 0,-1 1-1 0 0,1-1 1 0 0,-1 1 0 0 0,1-1-1 0 0,-1 1 1 0 0,1-1-1 0 0,-1 1 1 0 0,1-1-1 0 0,0 1 1 0 0,-1 0-1 0 0,1-1 1 0 0,0 1-1 0 0,-1 0 1 0 0,1 0-3 0 0,-2 3 15 0 0,-9 10 7 0 0,9-12 5 0 0,-1-2-94 0 0,-10 0-15 0 0</inkml:trace>
  <inkml:trace contextRef="#ctx0" brushRef="#br0" timeOffset="6054.86">7889 742 8840 0 0,'0'0'197'0'0,"0"0"24"0"0,0 0 19 0 0,0 2-29 0 0,1 17-173 0 0,-1-17-37 0 0,0 0 1 0 0,1-1-1 0 0,-1 1 1 0 0,0 0-1 0 0,1-1 1 0 0,0 1-1 0 0,-1-1 1 0 0,1 1-1 0 0,0-1 1 0 0,0 0-1 0 0,0 1 1 0 0,0 0-2 0 0,3 6 85 0 0,-2-2 8 0 0,-2 3 46 0 0,1-6-87 0 0,-1 1 0 0 0,0-1 0 0 0,0 0 0 0 0,1 0 0 0 0,0 0 0 0 0,0 0 0 0 0,0 2-52 0 0,8 13 322 0 0,-6-7-74 0 0,-2 6-2 0 0,0 2-12 0 0,0-16-188 0 0,0 1 1 0 0,0-1 0 0 0,1 0-1 0 0,-1 0 1 0 0,1-1-1 0 0,0 1 1 0 0,0 1-47 0 0,6 7 198 0 0,-2 3 54 0 0,-1 13 126 0 0,6-6-56 0 0,-6-1-107 0 0,-4-15-163 0 0,0-1 0 0 0,0 1 0 0 0,1-1 0 0 0,-1 1 0 0 0,1-1 0 0 0,0 1 1 0 0,1 0-53 0 0,8 14 241 0 0,-7-3-56 0 0,0-3-61 0 0,1 2 56 0 0,-3-11-138 0 0,-1-1-1 0 0,0 0 1 0 0,0 0 0 0 0,0 1-1 0 0,0-1 1 0 0,-1 1 0 0 0,1-1 0 0 0,-1 2-42 0 0,2 10 216 0 0,5 2 26 0 0,-3-8-106 0 0,1 3 38 0 0,-2-2-74 0 0,4 9 82 0 0,-1-4 26 0 0,-1-7-128 0 0,-4-6-69 0 0,0-1 1 0 0,0 1 0 0 0,0-1 0 0 0,-1 1-1 0 0,1-1 1 0 0,0 1 0 0 0,-1-1 0 0 0,1 1-1 0 0,-1-1 1 0 0,1 1 0 0 0,-1 0 0 0 0,0-1-1 0 0,0 1 1 0 0,0 0-12 0 0,0-1 6 0 0,0-1 0 0 0,0 1-1 0 0,0 0 1 0 0,0 0 0 0 0,0-1 0 0 0,1 1-1 0 0,-1 0 1 0 0,0 0 0 0 0,0-1-1 0 0,0 1 1 0 0,1 0 0 0 0,-1-1 0 0 0,0 1-1 0 0,1 0 1 0 0,-1-1 0 0 0,1 1 0 0 0,-1-1-1 0 0,1 1 1 0 0,-1 0 0 0 0,1-1 0 0 0,-1 1-1 0 0,1-1 1 0 0,-1 0 0 0 0,1 1-1 0 0,0-1-5 0 0,-1 1 7 0 0,1-1 0 0 0,-1 0 0 0 0,1 1-1 0 0,-1-1 1 0 0,1 0 0 0 0,-1 1 0 0 0,1-1-1 0 0,-1 1 1 0 0,0-1 0 0 0,1 1 0 0 0,-1-1-1 0 0,0 1 1 0 0,1-1 0 0 0,-1 1 0 0 0,0-1-1 0 0,0 1 1 0 0,0-1 0 0 0,1 1 0 0 0,-1-1-1 0 0,0 1 1 0 0,0 0 0 0 0,0-1 0 0 0,0 1 0 0 0,0 0-8 0 0,0 1 131 0 0,0-2 4 0 0,0 3 1 0 0,0 8-6 0 0,0-9-1 0 0,0-2 0 0 0,-5 0 9 0 0,1-1-47 0 0,3 1-83 0 0,1 0 0 0 0,-1 0 0 0 0,1-1 0 0 0,0 1 0 0 0,-1 0 0 0 0,1 0 0 0 0,0-1-1 0 0,-1 1 1 0 0,1 0 0 0 0,0-1 0 0 0,-1 1 0 0 0,1 0 0 0 0,0-1 0 0 0,0 1 0 0 0,-1 0 0 0 0,1-1 0 0 0,0 1 0 0 0,0-1 0 0 0,0 1-1 0 0,-1-1 1 0 0,1 1 0 0 0,0 0 0 0 0,0-1 0 0 0,0 1 0 0 0,0-1 0 0 0,0 1 0 0 0,0-1 0 0 0,0 1 0 0 0,0-1 0 0 0,0 1 0 0 0,0 0-1 0 0,0-1-6 0 0,-2-4 160 0 0,-4-2-72 0 0,1-2-38 0 0,-11-20-27 0 0,16 29-24 0 0,-3-8 1 0 0,0-1 0 0 0,0 1 0 0 0,0-1 0 0 0,1 0 0 0 0,1 0 0 0 0,0 2 0 0 0,-1 0 0 0 0,1 1 0 0 0,-1 0 0 0 0,0-1 0 0 0,-1 1 0 0 0,1 0 0 0 0,-4-5 0 0 0,3 7 0 0 0,1-1-1 0 0,-1 0 0 0 0,1 0 0 0 0,0 0 1 0 0,-1-2 0 0 0,-4-23-77 0 0,-2-3-116 0 0,-2-2-93 0 0,7-11-71 0 0,0-2 24 0 0,-1 23 173 0 0,-1-6-68 0 0,4 5 26 0 0,1 9 82 0 0,1-12-78 0 0,4-1-44 0 0,0 13 129 0 0,-2 11 62 0 0,0-1 0 0 0,0 0 0 0 0,-1 0 0 0 0,0 0 0 0 0,0-2 51 0 0,1-8-146 0 0,6 5 36 0 0,-2 4 60 0 0,1-4 7 0 0,-4 6 28 0 0,1 0 0 0 0,0 0 0 0 0,1 1 1 0 0,3-5 14 0 0,5-6-64 0 0,-10 9 51 0 0,-3 7 11 0 0,1-1 0 0 0,-1 1 0 0 0,0-1 0 0 0,0 1 0 0 0,0-1 0 0 0,1 1 0 0 0,-1 0 0 0 0,0-1 0 0 0,0 1 0 0 0,1-1 0 0 0,-1 1 0 0 0,0 0 0 0 0,1-1 0 0 0,-1 1 0 0 0,1-1 0 0 0,-1 1 0 0 0,0 0 0 0 0,1 0 0 0 0,-1-1 0 0 0,1 1 0 0 0,-1 0 0 0 0,1 0 0 0 0,-1 0 0 0 0,1-1 0 0 0,-1 1 0 0 0,1 0 0 0 0,-1 0 0 0 0,1 0 0 0 0,-1 0-1 0 0,1 0 1 0 0,-1 0 0 0 0,1 0 0 0 0,-1 0 0 0 0,1 0 0 0 0,-1 0 0 0 0,1 0 0 0 0,-1 0 0 0 0,1 1 2 0 0,0-2-3 0 0,1 1-1 0 0,-1 0 1 0 0,1 0-1 0 0,0 0 1 0 0,-1-1-1 0 0,1 1 1 0 0,-1-1-1 0 0,1 1 0 0 0,-1-1 1 0 0,1 0-1 0 0,-1 1 1 0 0,0-1-1 0 0,1 0 4 0 0,11-6-35 0 0,13 2 7 0 0,-15-1-6 0 0,-10 5 32 0 0,0 1 0 0 0,0-1-1 0 0,0 0 1 0 0,0 1 0 0 0,0-1-1 0 0,0 1 1 0 0,-1 0 0 0 0,1-1-1 0 0,0 1 1 0 0,1 0 0 0 0,-1-1-1 0 0,0 1 1 0 0,0 0 0 0 0,0 0 0 0 0,0 0-1 0 0,0 0 1 0 0,0 0 0 0 0,0 0-1 0 0,0 0 1 0 0,0 0 0 0 0,0 0-1 0 0,0 1 1 0 0,0-1 0 0 0,1 1 2 0 0,3 0-16 0 0,1 1 0 0 0,1 0 1 0 0,-2 0-1 0 0,1 1 1 0 0,0-1-1 0 0,0 1 1 0 0,-1 1-1 0 0,1-1 1 0 0,2 4 15 0 0,0 0-11 0 0,-5-3 9 0 0,0-1 0 0 0,0 0-1 0 0,1 0 1 0 0,-1 0 0 0 0,1 0 0 0 0,0-1 2 0 0,0 1-4 0 0,-1-1 0 0 0,1 0 0 0 0,-1 1 0 0 0,0-1 0 0 0,1 1 0 0 0,-1 0 0 0 0,0 0 0 0 0,-1 0 0 0 0,1 1 0 0 0,-1-1 0 0 0,1 1 0 0 0,-1-1 0 0 0,0 1 0 0 0,0 0 0 0 0,0 0 4 0 0,3 28 0 0 0,-2-26-1 0 0,-2-5 2 0 0,0 1 0 0 0,0 0-1 0 0,0 0 1 0 0,0-1 0 0 0,0 1-1 0 0,-1 0 1 0 0,1 0 0 0 0,0 0 0 0 0,-1 0-1 0 0,0 0 1 0 0,1 0 0 0 0,-1 0 0 0 0,0 0-1 0 0,0 0 1 0 0,0 0 0 0 0,0 0-1 0 0,-1 0 1 0 0,1 0 0 0 0,-1 1-1 0 0,-5 10 35 0 0,5-12-31 0 0,0 1 1 0 0,1-1-1 0 0,-1 0 0 0 0,0 1 0 0 0,1-1 1 0 0,-1 1-1 0 0,1-1 0 0 0,-1 1 1 0 0,1-1-1 0 0,0 1 0 0 0,-1 0 0 0 0,1-1 1 0 0,0 1-5 0 0,0 0 13 0 0,0-1 0 0 0,0 1 1 0 0,0-1-1 0 0,-1 1 0 0 0,1 0 1 0 0,-1-1-1 0 0,1 1 0 0 0,-1 0 1 0 0,1-1-1 0 0,-1 1 0 0 0,0-1 1 0 0,0 0-1 0 0,0 1 0 0 0,0-1-13 0 0,-4 7 60 0 0,0 3 23 0 0,4-9-66 0 0,0 0 0 0 0,0 1 0 0 0,0-1 0 0 0,0 0 1 0 0,-1 0-1 0 0,1 0 0 0 0,-1 0 0 0 0,1 0 1 0 0,-1 0-18 0 0,-9 9 91 0 0,-12 12 114 0 0,9-12-152 0 0,-33 10 55 0 0,32-14-75 0 0,2-3-37 0 0,-2-3-49 0 0,-5 0-66 0 0,18-1 146 0 0,0 0-36 0 0,0 0-36 0 0,0 0-38 0 0,0 0-37 0 0,0 0-40 0 0,0 0-38 0 0,0 0-41 0 0,0 0-41 0 0,0 0-41 0 0,0 0-43 0 0,0 0-43 0 0,0 0-44 0 0,0 0-44 0 0,0 0-46 0 0,0 0-46 0 0,-4 0-1230 0 0,-3 0-1035 0 0</inkml:trace>
  <inkml:trace contextRef="#ctx0" brushRef="#br0" timeOffset="6464.51">8851 615 6448 0 0,'0'0'141'0'0,"0"0"23"0"0,0 0 13 0 0,-3 3-19 0 0,-10 7-126 0 0,-3-7-32 0 0,5-1 41 0 0,2 3 88 0 0,3-2-1 0 0,-2 0 39 0 0,-15 2 338 0 0,12 9 21 0 0,8-11-403 0 0,-5 2 23 0 0,3-2-28 0 0,-2 0 66 0 0,-1 1 102 0 0,-9 6-79 0 0,-1 4 72 0 0,-37 38 722 0 0,45-38-770 0 0,3 6 27 0 0,0-2-40 0 0,0-4-31 0 0,-3 7 29 0 0,7-10-83 0 0,-3 2 80 0 0,0-1-31 0 0,5-9-146 0 0,0 1 0 0 0,0-1 0 0 0,0 0 1 0 0,0 0-1 0 0,0 0 0 0 0,1 1 0 0 0,0-1 0 0 0,-1 3-36 0 0,1 15 183 0 0,-1-10-111 0 0,0 15 114 0 0,1-24-152 0 0,0 1 0 0 0,0-1 0 0 0,1 1 0 0 0,-1-1 0 0 0,1 1 0 0 0,-1-1 0 0 0,1 1 0 0 0,1 1-34 0 0,6 10 133 0 0,6 6 13 0 0,-7-9-73 0 0,-6-9-50 0 0,1 0 0 0 0,0 0 1 0 0,0 0-1 0 0,0 0 1 0 0,0 0-1 0 0,0-1 1 0 0,0 1-1 0 0,0 0 1 0 0,1-1-1 0 0,-1 0 0 0 0,3 2-23 0 0,28 7 167 0 0,-17-6-111 0 0,-1 2 9 0 0,-12-5-49 0 0,1 1 0 0 0,-1-1 0 0 0,0 0 0 0 0,1 0-1 0 0,-1-1 1 0 0,1 1 0 0 0,-1-1 0 0 0,1 1 0 0 0,0-1-16 0 0,3-1 34 0 0,0 0 0 0 0,1 0 0 0 0,-1 0-1 0 0,0-1 1 0 0,0 0 0 0 0,5-2-34 0 0,-7 2 21 0 0,14-2 77 0 0,-5 4-37 0 0,-13 0-53 0 0,1 0-1 0 0,0 0 1 0 0,-1 0 0 0 0,1 0-1 0 0,0 0 1 0 0,-1-1 0 0 0,1 1-1 0 0,-1-1 1 0 0,1 1 0 0 0,-1-1-1 0 0,1 1 1 0 0,-1-1-1 0 0,1 0 1 0 0,-1 0 0 0 0,1 1-1 0 0,-1-1 1 0 0,0 0 0 0 0,1 0-1 0 0,-1-1 1 0 0,0 1 0 0 0,1-1-8 0 0,16-15 120 0 0,-11 12-74 0 0,-1-1 1 0 0,0 0 0 0 0,0 0-1 0 0,-1 0 1 0 0,0-1 0 0 0,3-3-47 0 0,1-13 135 0 0,-3 3-58 0 0,0 2-33 0 0,-3 10-21 0 0,1-5 7 0 0,-6-2-17 0 0,-9-16 54 0 0,1 1-28 0 0,6 12-10 0 0,3 13-24 0 0,0 0 0 0 0,0 0 0 0 0,0 1 0 0 0,-1-1 1 0 0,0 0-1 0 0,0 1 0 0 0,0 0 0 0 0,-1-1-5 0 0,-4-8 13 0 0,0 2-47 0 0,-5-10-141 0 0,-9-13-291 0 0,18 29 368 0 0,0 2 5 0 0,1 1-17 0 0,1 0-38 0 0,-1 0-13 0 0,0 1-39 0 0,1-1-45 0 0,-1 0-51 0 0,1 1-55 0 0,-1-1-50 0 0,1 1-45 0 0,-1-1-39 0 0,0 0-142 0 0,0 0-39 0 0,0 0-170 0 0,-2-1-461 0 0</inkml:trace>
  <inkml:trace contextRef="#ctx0" brushRef="#br0" timeOffset="6866.44">9167 789 9360 0 0,'2'11'184'0'0,"3"-6"-34"0"0,1 0-49 0 0,-4 5-64 0 0,-1-2-18 0 0,1-2 39 0 0,1-1 43 0 0,0 0 44 0 0,2 3 192 0 0,-2-1 12 0 0,0-1-40 0 0,2 6 213 0 0,-1 2-29 0 0,-1 7 106 0 0,-3-13-343 0 0,2-2-41 0 0,0 0 2 0 0,2 2 62 0 0,2 3 163 0 0,-4 0-47 0 0,0 0 25 0 0,4-6-76 0 0,-6-4-323 0 0,1-1 0 0 0,-1 0 1 0 0,1 1-1 0 0,-1-1 1 0 0,1 1-1 0 0,-1-1 0 0 0,1 1 1 0 0,-1-1-1 0 0,1 1 0 0 0,-1-1 1 0 0,0 1-1 0 0,1-1 1 0 0,-1 1-1 0 0,0 0 0 0 0,1-1 1 0 0,-1 1-1 0 0,0 0 0 0 0,0-1 1 0 0,0 1-1 0 0,0 0 1 0 0,1-1-1 0 0,-1 1 0 0 0,0 0 1 0 0,0-1-1 0 0,0 1 1 0 0,-1 0-22 0 0,1 28 621 0 0,0-13-259 0 0,0-14-75 0 0,0-2-6 0 0,0 0-15 0 0,0 0-61 0 0,0 0-21 0 0,0 3-7 0 0,0 7-6 0 0,0-7-23 0 0,0-3-11 0 0,0 0-1 0 0,0 0-5 0 0,0 0-23 0 0,0 0-11 0 0,0-3-1 0 0,-3-9-20 0 0,-7-2-41 0 0,10 14-33 0 0,0 0 1 0 0,0-1-1 0 0,-1 1 0 0 0,1 0 0 0 0,0 0 1 0 0,0-1-1 0 0,0 1 0 0 0,-1 0 0 0 0,1 0 1 0 0,0-1-1 0 0,0 1 0 0 0,0 0 0 0 0,0-1 1 0 0,0 1-1 0 0,0 0 0 0 0,0 0 0 0 0,-1-1 1 0 0,1 1-1 0 0,0 0 0 0 0,0-1 0 0 0,0 1 1 0 0,0 0-1 0 0,0-1 0 0 0,1 1 0 0 0,-1 0 1 0 0,0-1-3 0 0,-1-3 9 0 0,1 0 0 0 0,-1 0 0 0 0,0 0 0 0 0,0-1 0 0 0,0 1 0 0 0,-1 1 0 0 0,0-1 0 0 0,1 0 0 0 0,-2-2-9 0 0,2 3 2 0 0,0 0 0 0 0,0 1 0 0 0,1-1-1 0 0,-1 0 1 0 0,1 0 0 0 0,0 0 0 0 0,0 0 0 0 0,0 0-1 0 0,0 0 1 0 0,0 0 0 0 0,1 0 0 0 0,0 0 0 0 0,-1 0-1 0 0,2-1-1 0 0,3-11 34 0 0,-3 12-32 0 0,-1 0-1 0 0,0-1 1 0 0,0 1 0 0 0,0-1 0 0 0,-1 1-1 0 0,1-1 1 0 0,-1 1 0 0 0,1-1 0 0 0,-1 0-2 0 0,0-2-18 0 0,0 0 0 0 0,1-1 1 0 0,0 1-1 0 0,0 0 0 0 0,1-3 18 0 0,7-19-130 0 0,-5 15 47 0 0,3 0-25 0 0,0 0-1 0 0,0 0 0 0 0,9-10 109 0 0,-8 11-58 0 0,-6 9 30 0 0,1-1-1 0 0,0 1 0 0 0,0-1 0 0 0,0 1 0 0 0,1 0 0 0 0,-1 0 0 0 0,3-1 29 0 0,25-13-103 0 0,-26 14 92 0 0,-2 2 7 0 0,0 0-1 0 0,-1 0 0 0 0,1 1 0 0 0,0-1 0 0 0,0 1 0 0 0,0 0 1 0 0,0 0-1 0 0,0 0 0 0 0,0 0 0 0 0,0 0 0 0 0,1 1 5 0 0,5-1-24 0 0,23 4-99 0 0,-9 3 48 0 0,-15-4 58 0 0,0-1-12 0 0,4 3-5 0 0,-11-5 33 0 0,1 1 1 0 0,-1 0-1 0 0,0 0 0 0 0,0 0 0 0 0,1 0 0 0 0,-1 1 1 0 0,0-1-1 0 0,0 0 0 0 0,0 0 0 0 0,0 1 0 0 0,0 0 1 0 0,12 16 0 0 0,1 0 0 0 0,1 0 0 0 0,6 4 0 0 0,-10-11 0 0 0,-7-8 0 0 0,0 1 0 0 0,0 0 0 0 0,0 0 0 0 0,-1 0 0 0 0,0 0 0 0 0,0 0 0 0 0,0 1 0 0 0,0-1 0 0 0,-1 1 0 0 0,1 0 0 0 0,0 4 0 0 0,0 1 1 0 0,3 9 13 0 0,1-4 25 0 0,-2-7-30 0 0,-4-6-8 0 0,0-1 0 0 0,-1 0 0 0 0,1 1 0 0 0,0-1 0 0 0,0 1 0 0 0,-1 0 0 0 0,1-1 0 0 0,-1 1 0 0 0,1-1 0 0 0,-1 1 0 0 0,0 0 0 0 0,1-1 0 0 0,-1 1-1 0 0,0 0 0 0 0,0 1-189 0 0,0-1 62 0 0,0 1 54 0 0,0-1 50 0 0,0 0 44 0 0,0 1 44 0 0,0 0 111 0 0,0 6 334 0 0,0-7-393 0 0,0 1-48 0 0,0 0-61 0 0,0 0-64 0 0,0 0-75 0 0,0 0-88 0 0,0 0-59 0 0,0 0-88 0 0,0 1-95 0 0,0 0-105 0 0,0 0-113 0 0,0 0-121 0 0,0-1 351 0 0,0-1-32 0 0,0 0-36 0 0,0 1-35 0 0,0-1-1673 0 0,0-1-1272 0 0</inkml:trace>
  <inkml:trace contextRef="#ctx0" brushRef="#br0" timeOffset="7283">9908 899 10768 0 0,'0'0'241'0'0,"3"0"38"0"0,4 1-51 0 0,6-1 86 0 0,-3 0-171 0 0,-1-1-103 0 0,-1-1-101 0 0,0-1 89 0 0,11-3-80 0 0,-10 4 97 0 0,-3 1 25 0 0,1 0 43 0 0,0 1 51 0 0,0-1 60 0 0,2 1-67 0 0,0-2 95 0 0,2-1 105 0 0,15-7 573 0 0,-16 6-639 0 0,-4 2-107 0 0,1-1-44 0 0,-1 1-53 0 0,0 0-64 0 0,9-4 223 0 0,-7 4-150 0 0,1-1 3 0 0,6-2 63 0 0,-4 1 15 0 0,0-1-55 0 0,0 0-31 0 0,4-3-20 0 0,3-2 4 0 0,-3 8-25 0 0,-14 2-48 0 0,0 0 0 0 0,0 0 0 0 0,0 0 0 0 0,-1 0 0 0 0,1 0 0 0 0,0 0 0 0 0,0 0 0 0 0,0-1 0 0 0,0 1 0 0 0,-1 0 0 0 0,1 0 0 0 0,0-1 0 0 0,0 1 0 0 0,0 0 0 0 0,0-1-2 0 0,4-10 64 0 0,5 6-32 0 0,-9 4-27 0 0,-1 1 0 0 0,0-1 1 0 0,1 0-1 0 0,-1 0 1 0 0,0 0-1 0 0,1 1 1 0 0,-1-1-1 0 0,0 0 0 0 0,0 0 1 0 0,0 0-1 0 0,0 0 1 0 0,0 1-1 0 0,0-1 1 0 0,0-1-6 0 0,0-4 33 0 0,0 4-29 0 0,1 0-1 0 0,-1 1 1 0 0,0-1-1 0 0,0 0 1 0 0,0 1-1 0 0,-1-1 1 0 0,1 0-1 0 0,0 1 1 0 0,-1-1-1 0 0,1 1 1 0 0,-1-1-1 0 0,0-1-3 0 0,-9-2-15 0 0,5-6-63 0 0,2 10 63 0 0,1-1-1 0 0,0 1 1 0 0,0 0-1 0 0,0 0 1 0 0,-1 0-1 0 0,1 0 1 0 0,-1 0 0 0 0,0 0 15 0 0,-10-5-98 0 0,5 1-22 0 0,4-1-3 0 0,4 5 115 0 0,0 1-1 0 0,-1-1 1 0 0,1 1 0 0 0,0 0-1 0 0,0-1 1 0 0,-1 1 0 0 0,1-1-1 0 0,0 1 1 0 0,-1 0 0 0 0,1-1-1 0 0,-1 1 1 0 0,1 0 0 0 0,0-1-1 0 0,-1 1 1 0 0,1 0 0 0 0,-1 0-1 0 0,1 0 1 0 0,-1-1 0 0 0,1 1-1 0 0,-1 0 1 0 0,1 0 0 0 0,-1 0-1 0 0,1 0 1 0 0,-1 0 0 0 0,1 0-1 0 0,-1 0 1 0 0,1 0 0 0 0,-1 0 0 0 0,1 0-1 0 0,-1 0 1 0 0,1 0 0 0 0,-1 0 8 0 0,-11-2-143 0 0,3-3 45 0 0,-4-1 12 0 0,9 5 69 0 0,0 0 0 0 0,1 0 0 0 0,-1 1 0 0 0,0-1 0 0 0,0 1 0 0 0,0 0 0 0 0,0 0 0 0 0,1 0 0 0 0,-1 1 1 0 0,0-1-1 0 0,0 1 0 0 0,1 0 0 0 0,-1 0 0 0 0,0 0 0 0 0,1 1 0 0 0,-1-1 0 0 0,1 1 0 0 0,-1 0 0 0 0,1 0 0 0 0,-2 1 17 0 0,-18 8-67 0 0,19-10 50 0 0,0 1-1 0 0,-1 0 1 0 0,1 0-1 0 0,0 0 1 0 0,0 1 0 0 0,0-1-1 0 0,0 1 1 0 0,0 1 17 0 0,-13 14-55 0 0,-14 24 34 0 0,29-39 12 0 0,-13 21-39 0 0,3 2 45 0 0,7 0 3 0 0,1-18 0 0 0,0 5 0 0 0,8 4 0 0 0,-2-14 0 0 0,-1 0 0 0 0,0 0 0 0 0,-1 0 0 0 0,1 0 0 0 0,0 0 0 0 0,-1 0 0 0 0,0 0 0 0 0,1 1 0 0 0,-1-2 2 0 0,0-1 1 0 0,0 1-1 0 0,0 0 1 0 0,1 0-1 0 0,-1-1 1 0 0,1 1 0 0 0,-1 0-1 0 0,1 0 1 0 0,0-1-1 0 0,-1 1 1 0 0,1-1 0 0 0,0 1-1 0 0,0-1 1 0 0,0 1-1 0 0,0-1 1 0 0,1 1-1 0 0,-1-1 1 0 0,1 1-3 0 0,4 2 19 0 0,-1 0 1 0 0,1 0-1 0 0,0 0 0 0 0,3 1-19 0 0,10 6 37 0 0,-15-9-29 0 0,1 0 1 0 0,-1 0 0 0 0,0 0-1 0 0,1 0 1 0 0,-1-1 0 0 0,1 1 0 0 0,0-1-1 0 0,-1-1 1 0 0,1 1 0 0 0,0-1 0 0 0,3 1-9 0 0,-5-1 12 0 0,1 0 0 0 0,-1 0 1 0 0,0 1-1 0 0,1-1 1 0 0,-1 1-1 0 0,0 0 1 0 0,0 0-1 0 0,0 0 0 0 0,3 1-12 0 0,9 4 33 0 0,-5-4-16 0 0,0-1 0 0 0,-1 0 1 0 0,1 0-1 0 0,0-1 0 0 0,9-1-17 0 0,8-3 68 0 0,-11-1-31 0 0,-9 3-23 0 0,-1 0 0 0 0,1 1 1 0 0,0 0-1 0 0,-1 0 1 0 0,1 0-1 0 0,0 1-14 0 0,15-3-5 0 0,-9-2-65 0 0,2 0-84 0 0,11-1-153 0 0,-24 6 274 0 0,0-1-1 0 0,0 0 1 0 0,0 0 0 0 0,-1-1-1 0 0,1 1 1 0 0,0 0 0 0 0,-1 0-1 0 0,1-1 1 0 0,-1 1 0 0 0,1-1 33 0 0</inkml:trace>
  <inkml:trace contextRef="#ctx0" brushRef="#br0" timeOffset="7632.31">10523 678 9272 0 0,'9'22'138'0'0,"-5"-10"-28"0"0,2 2 91 0 0,-2-6-86 0 0,8 18 238 0 0,-6-6-308 0 0,16 36-50 0 0,-14-40 40 0 0,0-3 47 0 0,0 1 280 0 0,-2 4 139 0 0,-3-7-182 0 0,2-2 42 0 0,-1-2-85 0 0,2 0 39 0 0,6 9 461 0 0,1 11 233 0 0,-4-7-314 0 0,-4-12-436 0 0,-4-7-213 0 0,0 1 0 0 0,0-1 0 0 0,0 1 0 0 0,-1-1 1 0 0,1 1-1 0 0,0-1 0 0 0,-1 1 0 0 0,1-1 0 0 0,-1 1 0 0 0,0 0 0 0 0,1-1 1 0 0,-1 1-1 0 0,0 0 0 0 0,0-1-46 0 0,0 0 14 0 0,0-1 0 0 0,0 1 1 0 0,0-1-1 0 0,0 1 0 0 0,-1 0 0 0 0,1-1 0 0 0,0 1 1 0 0,0-1-1 0 0,0 1 0 0 0,1-1 0 0 0,-1 1 1 0 0,0-1-1 0 0,0 1 0 0 0,0-1 0 0 0,0 1 1 0 0,0-1-1 0 0,1 1 0 0 0,-1-1 0 0 0,0 1 0 0 0,0-1 1 0 0,1 0-1 0 0,-1 1 0 0 0,0-1 0 0 0,1 1 1 0 0,-1-1-1 0 0,0 0 0 0 0,1 1 0 0 0,-1-1 1 0 0,1 0-1 0 0,-1 1 0 0 0,0-1 0 0 0,1 0 1 0 0,-1 0-1 0 0,1 1 0 0 0,-1-1 0 0 0,1 0 0 0 0,-1 0 1 0 0,1 0-1 0 0,-1 0 0 0 0,1 0 0 0 0,-1 0 1 0 0,1 0-1 0 0,-1 0 0 0 0,1 0 0 0 0,-1 0 1 0 0,1 0-16 0 0,2 0 300 0 0,-3 0-90 0 0,0 0-38 0 0,0 0-10 0 0,0 0-7 0 0,0 0-30 0 0,0 0-18 0 0,-3 0-2 0 0,3 0-99 0 0,-1 0 0 0 0,1 0-1 0 0,-1 0 1 0 0,1 0-1 0 0,-1 0 1 0 0,1 0-1 0 0,-1 0 1 0 0,1 0-1 0 0,-1 0 1 0 0,1 0-1 0 0,-1 0 1 0 0,1 0-1 0 0,-1-1 1 0 0,1 1 0 0 0,0 0-1 0 0,-1 0 1 0 0,1-1-1 0 0,-1 1 1 0 0,1 0-1 0 0,0-1 1 0 0,-1 1-1 0 0,1 0 1 0 0,0-1-1 0 0,-1 1 1 0 0,1 0-1 0 0,0-1 1 0 0,-1 1 0 0 0,1-1-1 0 0,0 1 1 0 0,0-1-1 0 0,0 1 1 0 0,-1-1-1 0 0,1 1 1 0 0,0-1-1 0 0,0 1 1 0 0,0-1-1 0 0,0 1 1 0 0,0-1-1 0 0,0 1 1 0 0,0 0 0 0 0,0-1-1 0 0,0 0-4 0 0,-3-4 81 0 0,2 4-71 0 0,0-1 0 0 0,0 1-1 0 0,0-1 1 0 0,0 1 0 0 0,0-1-1 0 0,1 1 1 0 0,-1-1 0 0 0,0 1-1 0 0,0-2-9 0 0,-3-19 49 0 0,4-27-19 0 0,0 28-25 0 0,0 6 15 0 0,0-9-43 0 0,3 0-87 0 0,2 7 13 0 0,-3 11 34 0 0,0-1 1 0 0,-1 0-1 0 0,0 0 1 0 0,0 0-1 0 0,0-3 63 0 0,2-12-209 0 0,6 2 54 0 0,15-17-72 0 0,-13 22 114 0 0,-9 12 92 0 0,0 1-1 0 0,0-1 1 0 0,0 1-1 0 0,0-1 1 0 0,1 1-1 0 0,-1 0 1 0 0,0 0-1 0 0,1 0 1 0 0,1-1 21 0 0,21-6-105 0 0,-13 5 75 0 0,0-2-14 0 0,-10 5 37 0 0,-1 0 1 0 0,1 0 0 0 0,-1 0 0 0 0,1 1 0 0 0,-1-1-1 0 0,1 1 1 0 0,0-1 0 0 0,-1 1 0 0 0,1-1-1 0 0,0 1 1 0 0,-1 0 0 0 0,1 0 0 0 0,0 0 0 0 0,0 0 5 0 0,14 2-5 0 0,-1 3 47 0 0,1 1 35 0 0,-3-2-25 0 0,6 2 27 0 0,-4 2 6 0 0,6 8 81 0 0,-17-11-88 0 0,1 0 0 0 0,0 0 1 0 0,-1 0-1 0 0,2 4-77 0 0,8 6 210 0 0,0-5-51 0 0,3 2 8 0 0,-9-2-42 0 0,0 1 0 0 0,0 0 0 0 0,-1 0 0 0 0,-1 0 1 0 0,1 3-126 0 0,4 6 151 0 0,0-3-39 0 0,-2-3-30 0 0,-6-10-71 0 0,0-1 0 0 0,-1 1 0 0 0,0 0 0 0 0,0-1 0 0 0,0 1 0 0 0,0 0 1 0 0,0 0-1 0 0,-1 2-11 0 0,1 2 28 0 0,-1-3-71 0 0,0 0-76 0 0,0-1-99 0 0,-1-2 62 0 0,1 1-33 0 0,0-1-39 0 0,-1 0-41 0 0,1 0-44 0 0,0 0-47 0 0,0 0-50 0 0,1 0-55 0 0,-1 0-56 0 0,1 0-60 0 0,0 0-63 0 0,0 0-67 0 0,3 4-1196 0 0,3 2-1089 0 0,-5-6 1981 0 0</inkml:trace>
  <inkml:trace contextRef="#ctx0" brushRef="#br0" timeOffset="8287.53">11454 379 7800 0 0,'0'0'174'0'0,"0"0"29"0"0,0 0 13 0 0,0 0 36 0 0,0 0 125 0 0,0 0 58 0 0,0 0 12 0 0,0 0-13 0 0,3 0-55 0 0,2 0-261 0 0,11 1 357 0 0,-15-1-461 0 0,-1 0 1 0 0,1 1 0 0 0,-1-1-1 0 0,1 0 1 0 0,-1 0 0 0 0,0 1-1 0 0,1-1 1 0 0,-1 0 0 0 0,0 0-1 0 0,1 1 1 0 0,-1-1 0 0 0,0 1 0 0 0,1-1-1 0 0,-1 0 1 0 0,0 1 0 0 0,0-1-1 0 0,1 1 1 0 0,-1-1 0 0 0,0 0-1 0 0,0 1 1 0 0,0-1 0 0 0,0 1-1 0 0,1-1 1 0 0,-1 1 0 0 0,0-1 0 0 0,0 1-1 0 0,0-1 1 0 0,0 1 0 0 0,0-1-1 0 0,0 1-14 0 0,2 4 220 0 0,4 3-95 0 0,0 1-1 0 0,-1 0 0 0 0,0 0 0 0 0,0 1-124 0 0,-5-10 2 0 0,5 31 377 0 0,15 14 105 0 0,-14-27-342 0 0,5 36 232 0 0,0-1-12 0 0,1-15-44 0 0,-5-16-177 0 0,2 15 146 0 0,0 2 9 0 0,-2-16-152 0 0,1 3 21 0 0,-1 7 22 0 0,-4-13-89 0 0,8 14 112 0 0,-6-2-16 0 0,0-16-117 0 0,-3-9-40 0 0,0 0 0 0 0,-1 0-1 0 0,1 0 1 0 0,-2 0-1 0 0,1 2-36 0 0,-1-7 11 0 0,0-1 0 0 0,0 1 1 0 0,0 0-1 0 0,1 0 0 0 0,-1-1 0 0 0,0 1 0 0 0,1-1 0 0 0,-1 1 0 0 0,1 0 0 0 0,0-1 1 0 0,-1 1-1 0 0,1-1 0 0 0,0 1 0 0 0,0-1-11 0 0,5 12 67 0 0,-2 0-16 0 0,-4-10-39 0 0,1-1 0 0 0,-1 1 1 0 0,1-1-1 0 0,0 0 0 0 0,0 0 1 0 0,0 1-1 0 0,0-1 0 0 0,0 0 1 0 0,0 0-1 0 0,0 0 0 0 0,2 2-12 0 0,0 1 88 0 0,-3 8-14 0 0,0-5-592 0 0,0-3 62 0 0,0 0 50 0 0,0-2 39 0 0,0 3-989 0 0,-1-5 730 0 0,0-1 168 0 0,0 1-64 0 0,-3 1-1548 0 0,-5-1-1176 0 0</inkml:trace>
  <inkml:trace contextRef="#ctx0" brushRef="#br0" timeOffset="8748.6">11328 773 5136 0 0,'0'0'149'0'0,"0"0"-33"0"0,0 0 11 0 0,0 0 60 0 0,0 0 175 0 0,0 0 315 0 0,0 0 26 0 0,0 0-27 0 0,3 0-145 0 0,38 0 743 0 0,-22 0-699 0 0,-8-2-227 0 0,2-4 47 0 0,-1 0-2 0 0,-1 4-49 0 0,-2 2-109 0 0,-2-2-60 0 0,1 0-24 0 0,2-2 12 0 0,1-1 24 0 0,2 1 132 0 0,-3-1-65 0 0,-2 2-74 0 0,0 1-34 0 0,-4 1-95 0 0,-1 0 1 0 0,1 0 0 0 0,0 0 0 0 0,-1 1 0 0 0,1 0 0 0 0,1 0-52 0 0,11-2 155 0 0,7-4 124 0 0,0 0-8 0 0,-6 4-129 0 0,-9 1-49 0 0,0 1 1 0 0,1-2-1 0 0,-1 1 1 0 0,8-3-94 0 0,-9 2 84 0 0,0 0 0 0 0,1 0 0 0 0,-1 1 1 0 0,7 0-85 0 0,-3 1 103 0 0,-2 0-32 0 0,8-2-6 0 0,-7 0-73 0 0,-1 0 0 0 0,1-1-1 0 0,3-1 9 0 0,7 0-80 0 0,-3 5 34 0 0,-4-1 26 0 0,-2 1 10 0 0,-8 0 10 0 0,0-1 0 0 0,0 0-1 0 0,0 0 1 0 0,0 0 0 0 0,0 0 0 0 0,0 0-1 0 0,-1-1 1 0 0,1 1 0 0 0,0-1 0 0 0,0 0 0 0 0,1 0 0 0 0,-1-1-1 0 0,1 0 0 0 0,0 0 0 0 0,0 1 0 0 0,0-1 0 0 0,-1 1 0 0 0,1 0 0 0 0,0 0 0 0 0,0 1 0 0 0,2-1 1 0 0,17 1-89 0 0,-19 0 10 0 0,0 0 34 0 0,9-1 29 0 0,-4 1 21 0 0,-3 0-43 0 0,-1 0-39 0 0,0 0-59 0 0,0 0-33 0 0,-1 0-59 0 0,0 0-67 0 0,0 1-77 0 0,-4-1-256 0 0</inkml:trace>
  <inkml:trace contextRef="#ctx0" brushRef="#br0" timeOffset="9047.25">12038 757 8376 0 0,'3'3'190'0'0,"4"7"-35"0"0,-6-7-101 0 0,0 0 0 0 0,0 1 0 0 0,0-1 0 0 0,0 0 0 0 0,-1 0 0 0 0,1 1 1 0 0,-1-1-1 0 0,0 0 0 0 0,0 3-54 0 0,1 6 39 0 0,6 4-29 0 0,3 6-19 0 0,-7-12 48 0 0,-1-3 33 0 0,1 2 38 0 0,0 0 40 0 0,2 0 41 0 0,5 10 417 0 0,-6-6-307 0 0,0 2 127 0 0,7 1 83 0 0,-9-14-432 0 0,-1 0 1 0 0,1 0-1 0 0,0-1 0 0 0,-1 1 0 0 0,0 0 0 0 0,1 1 0 0 0,0 0-79 0 0,1 12 450 0 0,-3-7-205 0 0,3-1-38 0 0,2 2 50 0 0,2-2-43 0 0,6 10 175 0 0,-10-2-83 0 0,-3-14-291 0 0,0-1 0 0 0,0 1 1 0 0,0-1-1 0 0,0 1 0 0 0,0-1 1 0 0,0 1-1 0 0,0 0 1 0 0,0-1-1 0 0,0 1 0 0 0,0-1 1 0 0,0 1-1 0 0,0-1 0 0 0,1 1 1 0 0,-1 0-1 0 0,0-1 1 0 0,0 1-1 0 0,1-1 0 0 0,-1 1 1 0 0,0-1-1 0 0,0 1 0 0 0,1-1 1 0 0,-1 0-1 0 0,1 1 1 0 0,-1-1-1 0 0,0 1 0 0 0,1-1 1 0 0,-1 0-1 0 0,1 1 0 0 0,-1-1-15 0 0,7 1 167 0 0,-7-1-164 0 0,0 0 0 0 0,0 0 0 0 0,1 0 0 0 0,-1 0 0 0 0,0 0 0 0 0,0 0 0 0 0,0 0 0 0 0,0 0 0 0 0,0 0 0 0 0,0 0 0 0 0,0 0 0 0 0,0 0 0 0 0,0 0 0 0 0,0 0 0 0 0,1 0 0 0 0,-1 0 0 0 0,0 0 0 0 0,0 0 0 0 0,0 0 0 0 0,0 0 0 0 0,0 0 0 0 0,0 0 0 0 0,0 0 1 0 0,0 0-1 0 0,0 0 0 0 0,0 0 0 0 0,0 0 0 0 0,1 0 0 0 0,-1 0 0 0 0,0 0 0 0 0,0 0 0 0 0,0 0 0 0 0,0 0 0 0 0,0 1 0 0 0,0-1 0 0 0,0 0 0 0 0,0 0 0 0 0,0 0 0 0 0,0 0 0 0 0,0 0 0 0 0,0 0 0 0 0,0 0 0 0 0,0 0 0 0 0,0 0 0 0 0,0 0 0 0 0,0 0 0 0 0,0 1 1 0 0,0-1-1 0 0,0 0 0 0 0,0 0 0 0 0,0 0 0 0 0,0 0 0 0 0,0 0 0 0 0,0 0 0 0 0,0 0 0 0 0,0 0 0 0 0,0 0-3 0 0,0 3 36 0 0,0-2-29 0 0,0 0 0 0 0,0 3 39 0 0,0 3 38 0 0,0 4 60 0 0,0-9-143 0 0,0-2-97 0 0,0 0-93 0 0,0 0 46 0 0,0 0-37 0 0,0 0-41 0 0,0 0-38 0 0,0 1-362 0 0,-1-1 79 0 0,1 0-53 0 0,-2 2-711 0 0,-2 2-454 0 0,-5 5-1302 0 0</inkml:trace>
  <inkml:trace contextRef="#ctx0" brushRef="#br0" timeOffset="9216.75">11927 394 7456 0 0,'0'0'166'0'0,"0"0"29"0"0,0 0 12 0 0,3 0-34 0 0,-2 0-171 0 0,-1 1 1 0 0,1-1-1 0 0,0-1 0 0 0,0 1 1 0 0,-1 0-1 0 0,1 0 0 0 0,0 0 1 0 0,-1 0-1 0 0,1 0 0 0 0,0-1 1 0 0,-1 1-1 0 0,1 0 0 0 0,-1 0 0 0 0,1-1 1 0 0,0 1-3 0 0,-1-1 0 0 0,0 0 0 0 0,1 1 0 0 0,-1-1 0 0 0,0 0 0 0 0,1 0 0 0 0,-1 0 0 0 0,0 0 0 0 0,0 1 0 0 0,0-1 0 0 0,0 0 0 0 0,0 0 0 0 0,0 0 0 0 0,0 0 0 0 0,0 0 0 0 0</inkml:trace>
  <inkml:trace contextRef="#ctx0" brushRef="#br0" timeOffset="9586.66">12716 663 6568 0 0,'-2'0'190'0'0,"-2"0"-30"0"0,-24 0-102 0 0,25-1-58 0 0,0 1 0 0 0,1 1 0 0 0,-1-1 0 0 0,0 0 0 0 0,0 1 0 0 0,0-1 0 0 0,-1 1 0 0 0,-1 6 19 0 0,3-3 40 0 0,-27 12 849 0 0,18-12-553 0 0,1 2 20 0 0,-1 2-70 0 0,4 0-88 0 0,4-5-117 0 0,0 0 0 0 0,-1 1 1 0 0,1-1-1 0 0,-1-1 0 0 0,1 1 1 0 0,-1 0-101 0 0,-6 1 256 0 0,1 0-49 0 0,1 1-35 0 0,6-4-144 0 0,1 0-1 0 0,-1 0 1 0 0,1 1 0 0 0,0-1-1 0 0,-1 0 1 0 0,1 1 0 0 0,0-1 0 0 0,0 1-1 0 0,0-1 1 0 0,0 1 0 0 0,0-1-1 0 0,0 1 1 0 0,0 0 0 0 0,1-1-1 0 0,-1 2-27 0 0,-2 10 128 0 0,-3 6 85 0 0,-4-7-36 0 0,1 0 6 0 0,-8 18 334 0 0,14-24-433 0 0,3-4-36 0 0,-1 0 0 0 0,0 0-1 0 0,1 1 1 0 0,-1-1 0 0 0,1 0 0 0 0,-1 1 0 0 0,1-1 0 0 0,0 2-48 0 0,1 21 331 0 0,0-9-127 0 0,-1-9-118 0 0,-1-5-59 0 0,1 0 1 0 0,0 0-1 0 0,0 1 1 0 0,0-1 0 0 0,1 0-1 0 0,-1 0 1 0 0,0 0-1 0 0,1 0 1 0 0,-1 0 0 0 0,1 1-28 0 0,4 6 75 0 0,-4-8-57 0 0,0 1 0 0 0,0-1 0 0 0,0 1 0 0 0,0-1 0 0 0,0 1-1 0 0,-1-1 1 0 0,1 1 0 0 0,-1 0 0 0 0,1-1 0 0 0,-1 1 0 0 0,1 1-18 0 0,1 3 128 0 0,11 4 1 0 0,1-5 6 0 0,-10 2-47 0 0,-4-7-82 0 0,0 1 0 0 0,1-1-1 0 0,-1 1 1 0 0,0-1 0 0 0,0 0 0 0 0,1 1-1 0 0,-1-1 1 0 0,0 1 0 0 0,1-1 0 0 0,-1 0-1 0 0,1 1 1 0 0,-1-1 0 0 0,0 0-1 0 0,1 0 1 0 0,-1 1 0 0 0,1-1 0 0 0,-1 0-1 0 0,1 0 1 0 0,-1 0 0 0 0,1 1 0 0 0,-1-1-1 0 0,1 0 1 0 0,-1 0 0 0 0,1 0-1 0 0,-1 0 1 0 0,1 0 0 0 0,-1 0 0 0 0,1 0-1 0 0,-1 0 1 0 0,1 0 0 0 0,-1 0 0 0 0,1-1-6 0 0,30 1 254 0 0,17 0 81 0 0,-37-1-253 0 0,5-8-1 0 0,8-15 48 0 0,-9 9 14 0 0,-11 10-117 0 0,-1 0 0 0 0,1 1 0 0 0,-1-1 0 0 0,2-4-26 0 0,-1 3 25 0 0,0 0 0 0 0,0 0 0 0 0,1 1 0 0 0,3-5-25 0 0,0 3 10 0 0,-6 5-9 0 0,0 0 0 0 0,1 0 1 0 0,-1 0-1 0 0,0 0 1 0 0,0-1-1 0 0,-1 1 0 0 0,1-1 1 0 0,0 1-1 0 0,-1-1 1 0 0,1-1-2 0 0,3-22 48 0 0,1 10-33 0 0,-4 13-9 0 0,-1 0 0 0 0,0-1 1 0 0,0 1-1 0 0,0 0 0 0 0,-1-1 0 0 0,1 1 1 0 0,-1-1-1 0 0,1-1-6 0 0,-1 3 3 0 0,0 0 1 0 0,0 0-1 0 0,0 0 1 0 0,0 1-1 0 0,1-1 1 0 0,-1 0 0 0 0,1 0-1 0 0,0 0 1 0 0,-1 0-1 0 0,1 0 1 0 0,0 1-1 0 0,0-1 1 0 0,1-1-4 0 0,-1 2 2 0 0,0-1 0 0 0,0 1 0 0 0,-1-1 1 0 0,1 1-1 0 0,0-1 0 0 0,-1 1 0 0 0,1-1 0 0 0,-1 1 1 0 0,1-1-1 0 0,-1 0 0 0 0,0 1 0 0 0,0-1 1 0 0,0-1-3 0 0,0-28 0 0 0,0 18-14 0 0,0 10-52 0 0,0 3-14 0 0,0 3 0 0 0,0 21-48 0 0,-1 29-59 0 0,5-25 166 0 0,12 9 21 0 0,-13-27 0 0 0,10 24 0 0 0,-9-25 0 0 0,1 0 0 0 0,1 0 0 0 0,0 0 0 0 0,0-1 0 0 0,0 0 0 0 0,5 3 0 0 0,2 5 0 0 0,-10-11 0 0 0,-3-4 0 0 0,0-1 0 0 0,1 1 0 0 0,-1 0 0 0 0,0-1 0 0 0,0 1 0 0 0,1 0 0 0 0,-1-1 0 0 0,1 1 0 0 0,-1-1 0 0 0,1 1 0 0 0,-1-1 0 0 0,1 1 0 0 0,-1-1 0 0 0,1 1 0 0 0,-1-1 0 0 0,1 0 0 0 0,-1 1 0 0 0,1-1 0 0 0,0 0 0 0 0,-1 1 0 0 0,1-1 0 0 0,0 0 0 0 0,4 3 0 0 0,11 10 10 0 0,-1 0 33 0 0,-1-8-50 0 0,-10 2-47 0 0,-4-7 48 0 0,0 1 0 0 0,1-1 0 0 0,-1 0 0 0 0,0 1 0 0 0,0-1 0 0 0,1 1 0 0 0,-1-1 0 0 0,0 0-1 0 0,1 1 1 0 0,-1-1 0 0 0,1 0 0 0 0,-1 1 0 0 0,0-1 0 0 0,1 0 0 0 0,-1 0 0 0 0,1 1 0 0 0,-1-1-1 0 0,1 0 1 0 0,-1 0 0 0 0,1 0 0 0 0,-1 0 0 0 0,1 1 0 0 0,-1-1 0 0 0,1 0 0 0 0,-1 0 0 0 0,1 0-1 0 0,-1 0 1 0 0,1 0 0 0 0,-1 0 0 0 0,1 0 0 0 0,-1-1 0 0 0,1 1 6 0 0,2 0-46 0 0,-1 0-15 0 0,0 0-21 0 0,0 0-41 0 0,-1 0-17 0 0,0 0-41 0 0,0 0-46 0 0,0 0-52 0 0,0 0-56 0 0,-1 0-52 0 0,1 0-47 0 0,-1 0-40 0 0,0 0-140 0 0,1 0-41 0 0,-1 0-169 0 0,0 0-455 0 0</inkml:trace>
  <inkml:trace contextRef="#ctx0" brushRef="#br0" timeOffset="9932.68">13284 221 9384 0 0,'0'0'208'0'0,"0"0"33"0"0,0 0 16 0 0,0 0-106 0 0,0 3-78 0 0,0 0-37 0 0,0 4-16 0 0,0-6-21 0 0,0 0 0 0 0,0 1 1 0 0,0-1-1 0 0,0 0 0 0 0,0 0 0 0 0,0 0 0 0 0,0 0 1 0 0,1 0-1 0 0,-1 1 0 0 0,0-1 0 0 0,1 0 0 0 0,-1 0 1 0 0,1 0 0 0 0,3 1 2 0 0,2 4 41 0 0,-4 0-5 0 0,-1 2 46 0 0,0 3 59 0 0,-1 8 122 0 0,0 10 118 0 0,2-13-235 0 0,2 1 30 0 0,-2-11-80 0 0,0 1 0 0 0,0-1 0 0 0,-1 1 1 0 0,0 0-1 0 0,-1-1 0 0 0,1 1-98 0 0,-1 1 119 0 0,1-1 0 0 0,0 0 0 0 0,0 0-1 0 0,1 1 1 0 0,0 1-119 0 0,1-1 119 0 0,-2 0 0 0 0,1 0 0 0 0,-1 0 0 0 0,0 0 0 0 0,0 3-119 0 0,-2 16 226 0 0,0 5 92 0 0,1-21-132 0 0,0 1 0 0 0,2-1 0 0 0,0 7-186 0 0,2 0 152 0 0,3 15 128 0 0,-5-8-28 0 0,-2-10-89 0 0,0-7-64 0 0,0 0 0 0 0,0 0 0 0 0,0-1 0 0 0,1 1 0 0 0,1 1-99 0 0,3 4 122 0 0,2 7 56 0 0,-9-3 38 0 0,0-10-149 0 0,-3 13 107 0 0,9-7-28 0 0,-1-5-68 0 0,-1-3-33 0 0,-1 4 1 0 0,-1-3-1 0 0,0 8 106 0 0,0-12-135 0 0,0 1-1 0 0,0-1 1 0 0,1 1-1 0 0,-1 0 0 0 0,1-1 1 0 0,-1 1-1 0 0,1-1 1 0 0,0 1-1 0 0,0-1 1 0 0,0 0-1 0 0,0 1 1 0 0,0-1-1 0 0,1 0 1 0 0,-1 0-1 0 0,1 1-15 0 0,2 3 86 0 0,-3 1-60 0 0,0-1-11 0 0,9 7 11 0 0,-7-11 49 0 0,-3-2-2 0 0,0 0-82 0 0,0 0-32 0 0,0 0-34 0 0,0 0-19 0 0,0 0-34 0 0,0 0-39 0 0,0 0-44 0 0,0 0-46 0 0,0 0-46 0 0,0 0-40 0 0,0 0-36 0 0,0 0-251 0 0,0 0-60 0 0,0 0-46 0 0,0 0-35 0 0,0 0-1380 0 0,0 0-1219 0 0</inkml:trace>
  <inkml:trace contextRef="#ctx0" brushRef="#br0" timeOffset="10577.93">13000 647 5584 0 0,'0'0'124'0'0,"0"0"17"0"0,0 0 11 0 0,0 0-46 0 0,0 0 0 0 0,0 0 45 0 0,3 0 134 0 0,-1 0-241 0 0,-1 0 52 0 0,1-1 45 0 0,0 1 38 0 0,1-1 251 0 0,4-3 707 0 0,-5 3-836 0 0,0-1-57 0 0,0 1-82 0 0,0 0-92 0 0,0 0-112 0 0,-1 0-27 0 0,0 1-35 0 0,1-1 189 0 0,0 0-1 0 0,1 1 1 0 0,-1-1-1 0 0,0 1 1 0 0,1 0-1 0 0,-1 0 1 0 0,0 0-1 0 0,1 0 1 0 0,1 0-85 0 0,0 0 169 0 0,1-3 219 0 0,9-7-9 0 0,1 7-50 0 0,-2 1-29 0 0,-3-4-48 0 0,-2 1-67 0 0,2 1 59 0 0,-1-1-6 0 0,7-4 63 0 0,-14 7-268 0 0,0 1 21 0 0,1-1-1 0 0,0 0 1 0 0,0 0 0 0 0,0 1 0 0 0,0 0-1 0 0,2-1-53 0 0,5 0 160 0 0,3 1 66 0 0,17-3 128 0 0,-26 3-301 0 0,0 0 1 0 0,0 0-1 0 0,-1-1 1 0 0,1 0-1 0 0,-1 0 1 0 0,3-1-54 0 0,12-8 322 0 0,1 2-104 0 0,-2 3-81 0 0,-10 5-87 0 0,0-1 0 0 0,0 1 0 0 0,0 0 0 0 0,0 1 1 0 0,1 0-51 0 0,18-3 140 0 0,-2-3-52 0 0,-17 4-70 0 0,0 0 0 0 0,1 1-1 0 0,-1 0 1 0 0,0 0 0 0 0,2 1-18 0 0,84 0 117 0 0,-62 0-142 0 0,3 0-80 0 0,-34 0 95 0 0,1 0 0 0 0,0 0 1 0 0,0 0-1 0 0,-1 0 1 0 0,1 0-1 0 0,0 0 1 0 0,-1 0-1 0 0,1 1 0 0 0,0-1 1 0 0,0 0-1 0 0,-1 0 1 0 0,1 1-1 0 0,0-1 1 0 0,-1 0-1 0 0,1 1 0 0 0,-1-1 1 0 0,1 1-1 0 0,0-1 1 0 0,-1 1-1 0 0,1-1 1 0 0,-1 1-1 0 0,1-1 0 0 0,-1 1 1 0 0,1 0-1 0 0,-1-1 10 0 0,5 5-130 0 0,2-2-56 0 0,-4-3-5 0 0,0 2-181 0 0,7 9-329 0 0,-8-9 404 0 0,-1-1-6 0 0,-1 0-65 0 0,0-1 132 0 0,0 1-40 0 0,0 0-44 0 0,0 0-40 0 0,0 1-463 0 0,0 2-305 0 0,0 1-717 0 0</inkml:trace>
  <inkml:trace contextRef="#ctx0" brushRef="#br0" timeOffset="10833.53">13710 694 7568 0 0,'0'3'166'0'0,"0"1"-94"0"0,0-2-35 0 0,0 1 0 0 0,0-1 0 0 0,0 0 0 0 0,0 1 0 0 0,0-1 0 0 0,1 0 0 0 0,-1 1-1 0 0,1-1 1 0 0,0 2-37 0 0,6 9 72 0 0,8 18 40 0 0,-14-28-107 0 0,0 1 1 0 0,0 0-1 0 0,0-1 0 0 0,0 1 1 0 0,0 0-1 0 0,-1 0 1 0 0,1 2-6 0 0,-1 2 30 0 0,1-1 53 0 0,2 0 69 0 0,2 3 144 0 0,4 11 224 0 0,2 2 56 0 0,-9-12-19 0 0,-2-8-488 0 0,1 0-1 0 0,-1 0 1 0 0,1-1-1 0 0,-1 1 1 0 0,1 0 0 0 0,0 0-1 0 0,0 1-68 0 0,7 14 376 0 0,-5-3 7 0 0,-3-14-358 0 0,0 0 0 0 0,0 0 1 0 0,0 0-1 0 0,0 0 0 0 0,0-1 0 0 0,0 1 1 0 0,0 0-1 0 0,0 0 0 0 0,0 0 0 0 0,1 0 1 0 0,-1-1-1 0 0,0 1 0 0 0,1 0 0 0 0,-1 0 1 0 0,1 0-26 0 0,5 3 183 0 0,-5-4-174 0 0,-1 1 1 0 0,1-1-1 0 0,-1 0 1 0 0,0 0-1 0 0,1 1 1 0 0,-1-1-1 0 0,1 0 1 0 0,-1 1-1 0 0,0-1 1 0 0,1 0-1 0 0,-1 1 1 0 0,0-1-1 0 0,1 1 1 0 0,-1-1-1 0 0,0 0 1 0 0,0 1-1 0 0,0-1 1 0 0,1 1-1 0 0,-1-1 0 0 0,0 1 1 0 0,0-1-1 0 0,0 1 1 0 0,0-1-1 0 0,0 1 1 0 0,0-1-1 0 0,0 1 1 0 0,0-1-1 0 0,0 1 1 0 0,0-1-1 0 0,0 1 1 0 0,0-1-1 0 0,0 1-9 0 0,0 4 30 0 0,0-2 35 0 0,0 15 296 0 0,0 1-242 0 0,0-17-34 0 0,0 1-15 0 0,0 1-75 0 0,0-1-82 0 0,0-1-79 0 0,0 0-115 0 0,0-2 89 0 0,0 1-33 0 0,0 0-315 0 0,0-1 70 0 0,0 0-47 0 0,0 0-616 0 0,0 0-495 0 0,0 0-936 0 0</inkml:trace>
  <inkml:trace contextRef="#ctx0" brushRef="#br0" timeOffset="11079.3">13710 426 6896 0 0,'0'0'200'0'0,"3"0"12"0"0,-2 0-326 0 0,0 0 84 0 0,-1 0 71 0 0,2 0 244 0 0,-1 0-204 0 0,0 0-88 0 0,0 0-37 0 0,-1 0-33 0 0,1 0-23 0 0,0 0-33 0 0,0 0-37 0 0,0 0-39 0 0,0 0-42 0 0,0 0-47 0 0,0 0-48 0 0,1 0-53 0 0,2 0-525 0 0,5 0-529 0 0</inkml:trace>
  <inkml:trace contextRef="#ctx0" brushRef="#br0" timeOffset="11299.43">14704 710 6272 0 0,'-1'0'9'0'0,"1"0"1"0"0,-1 0-1 0 0,0 0 1 0 0,0 0-1 0 0,1 0 0 0 0,-1 0 1 0 0,0-1-1 0 0,0 1 1 0 0,1 0-1 0 0,-1 0 1 0 0,0-1-1 0 0,1 1 0 0 0,-1 0 1 0 0,0-1-1 0 0,1 1 1 0 0,-1 0-1 0 0,1-1 1 0 0,-1 1-1 0 0,0-1 1 0 0,1 1-1 0 0,-1-1 0 0 0,1 0 1 0 0,0 1-1 0 0,-1-1 1 0 0,1 0-10 0 0,-1 1 10 0 0,1-1 0 0 0,0 1 0 0 0,-1-1 0 0 0,1 1 1 0 0,0 0-1 0 0,-1-1 0 0 0,1 1 0 0 0,-1-1 0 0 0,1 1 0 0 0,-1 0 1 0 0,1-1-1 0 0,-1 1 0 0 0,1 0 0 0 0,-1-1 0 0 0,1 1 0 0 0,-1 0 1 0 0,1 0-1 0 0,-1 0 0 0 0,1-1 0 0 0,-1 1 0 0 0,0 0 0 0 0,1 0 1 0 0,-1 0-1 0 0,0 0-10 0 0,1 0 2 0 0,0 0 1 0 0,0 0 0 0 0,0 0-1 0 0,0 0 1 0 0,0 0-1 0 0,0 0 1 0 0,0 0-1 0 0,-1 0 1 0 0,1 0 0 0 0,0 0-1 0 0,0 0 1 0 0,0 0-1 0 0,0 0 1 0 0,0 0-1 0 0,0 0 1 0 0,0 0 0 0 0,0 0-1 0 0,0 0 1 0 0,0 0-1 0 0,-1 0 1 0 0,1 0-1 0 0,0 0 1 0 0,0 0 0 0 0,0 0-1 0 0,0 0 1 0 0,0 0-1 0 0,0 0 1 0 0,0 0-1 0 0,0 0 1 0 0,0 0 0 0 0,0 0-1 0 0,0 0 1 0 0,0 0-1 0 0,0-1 1 0 0,0 1-1 0 0,0 0 1 0 0,-1 0 0 0 0,1 0-1 0 0,0 0 1 0 0,0 0-1 0 0,0 0 1 0 0,0 0-1 0 0,0 0 1 0 0,0 0 0 0 0,0 0-1 0 0,0 0 1 0 0,0-1-1 0 0,0 1 1 0 0,0 0-1 0 0,0 0 1 0 0,0 0 0 0 0,0 0-1 0 0,0 0 1 0 0,0 0-1 0 0,0 0 1 0 0,0 0-1 0 0,1 0-2 0 0,-4-7 42 0 0,-6-1-51 0 0,-5 0-11 0 0,4 3 41 0 0,3 1 30 0 0,0 1 45 0 0,1-1 53 0 0,1 0 65 0 0,-3-1 345 0 0,3 3-451 0 0,-2-1 73 0 0,-3 0 80 0 0,-13-8 410 0 0,16 6-496 0 0,1 0-36 0 0,-7-4 174 0 0,10 7-245 0 0,-1 1 0 0 0,1 0 0 0 0,0 0-1 0 0,-1 0 1 0 0,1 0 0 0 0,-2 1-68 0 0,-7-1 332 0 0,0 1 1 0 0,-11 1-333 0 0,-2 0 447 0 0,16-1-310 0 0,2 1-35 0 0,-11 6 80 0 0,7-2-77 0 0,-10 4 193 0 0,5-3-98 0 0,3-2-82 0 0,11-4-97 0 0,0 0 0 0 0,-1 1 0 0 0,1 0 1 0 0,0-1-1 0 0,0 1 0 0 0,0 0 0 0 0,-1 0 0 0 0,1 0 0 0 0,0 0 1 0 0,0 1-1 0 0,0-1 0 0 0,0 0 0 0 0,1 1 0 0 0,-1 0-21 0 0,-25 28 276 0 0,24-26-244 0 0,0-1-1 0 0,0 1 1 0 0,1 0-1 0 0,0 0 1 0 0,0 1 0 0 0,-1 1-32 0 0,-6 18 198 0 0,7-20-166 0 0,1 0 1 0 0,-1 0-1 0 0,1 0 0 0 0,0 0 0 0 0,0 0 0 0 0,1 0 0 0 0,-1 0 1 0 0,1 3-33 0 0,0 7 94 0 0,0-1-16 0 0,0 12 25 0 0,0-11-26 0 0,0-11-63 0 0,0-1 1 0 0,1 0 0 0 0,-1 1-1 0 0,1-1 1 0 0,0 0 0 0 0,0 0 0 0 0,0 1-1 0 0,0-1 1 0 0,0 0 0 0 0,0 0-1 0 0,0 0 1 0 0,1 0 0 0 0,-1 0 0 0 0,2 1-15 0 0,28 27 164 0 0,-14-15-70 0 0,-6-3-26 0 0,-8-8-46 0 0,0-1 0 0 0,0 1 0 0 0,0-1 0 0 0,0 0 0 0 0,1 0 0 0 0,-1 0 0 0 0,1 0 0 0 0,0-1 0 0 0,0 0 0 0 0,1 1-22 0 0,24 2 104 0 0,-14 0-57 0 0,-9-3-12 0 0,1-1 0 0 0,-1 1-1 0 0,0-1 1 0 0,1 0 0 0 0,-1 0 0 0 0,6-1-35 0 0,-3 1 26 0 0,-6-1-15 0 0,0 1-1 0 0,0-1 1 0 0,0 0 0 0 0,0 0-1 0 0,0 0 1 0 0,0-1 0 0 0,0 1-1 0 0,0-1 1 0 0,0 1 0 0 0,-1-1 0 0 0,2 0-11 0 0,14-10 72 0 0,-6 8-42 0 0,-11 3-26 0 0,0 0 0 0 0,0 0 1 0 0,0 0-1 0 0,0 0 0 0 0,0-1 0 0 0,0 1 0 0 0,-1 0 1 0 0,1-1-1 0 0,0 1 0 0 0,0-1 0 0 0,0 1 0 0 0,0-1 1 0 0,-1 1-1 0 0,1-1 0 0 0,0 1 0 0 0,-1-1 0 0 0,1 0 1 0 0,0 0-1 0 0,-1 1 0 0 0,1-1 0 0 0,-1 0 1 0 0,1 0-1 0 0,-1 1 0 0 0,1-1 0 0 0,-1 0 0 0 0,1 0 1 0 0,-1 0-5 0 0,2-3 18 0 0,1 1 1 0 0,-1 0 0 0 0,1 0-1 0 0,0 0 1 0 0,0 0 0 0 0,2-2-19 0 0,-2 2 20 0 0,0 1 0 0 0,0-1 0 0 0,0 0 0 0 0,-1 0 0 0 0,1-1 0 0 0,1-2-20 0 0,8-18 123 0 0,-8 17-100 0 0,-3 4-22 0 0,0 0 0 0 0,-1 0 1 0 0,1 0-1 0 0,-1 0 0 0 0,1 0 0 0 0,-1 0 0 0 0,0 0 0 0 0,0 0 0 0 0,0 0 1 0 0,0 0-1 0 0,-1 0-1 0 0,0-6 1 0 0,0-20 22 0 0,-1 14-46 0 0,-1 4-37 0 0,0-1-50 0 0,-1-2-80 0 0,2-15-301 0 0,2 10-26 0 0</inkml:trace>
  <inkml:trace contextRef="#ctx0" brushRef="#br0" timeOffset="11630.46">14830 883 8408 0 0,'4'4'9'0'0,"0"0"36"0"0,1 1 76 0 0,0 0 43 0 0,6 6 177 0 0,-2-2-153 0 0,1 1-95 0 0,3 3-85 0 0,-12-12 201 0 0,0 1-37 0 0,1 0 78 0 0,-2 1-79 0 0,0 2-63 0 0,0-2-14 0 0,1-1 47 0 0,10 12 529 0 0,-9-12-36 0 0,-2-2-426 0 0,0 0 62 0 0,0 0 136 0 0,0 0-12 0 0,0 0-13 0 0,0 0-44 0 0,0 0-17 0 0,0 0-6 0 0,0 0-22 0 0,-2 0-86 0 0,-8-2-112 0 0,10 1-76 0 0,0 1-1 0 0,-1-1 1 0 0,1 0 0 0 0,0 1-1 0 0,-1-1 1 0 0,1 1 0 0 0,0-1-1 0 0,0 0 1 0 0,0 1 0 0 0,0-1-1 0 0,-1 0 1 0 0,1 1 0 0 0,0-1-1 0 0,0 0 1 0 0,0 1 0 0 0,0-1-18 0 0,-1-10 158 0 0,-1 4-105 0 0,-3-1-6 0 0,4 6-37 0 0,0 1 0 0 0,0-1 0 0 0,0 1 0 0 0,0-1 0 0 0,1 1 0 0 0,-1-1-1 0 0,1 1 1 0 0,-1-1 0 0 0,1 1 0 0 0,-1-1 0 0 0,1 0 0 0 0,0 1 0 0 0,0-1 0 0 0,0 0-10 0 0,0-9 53 0 0,0-4-23 0 0,-3-4-25 0 0,-3 4-5 0 0,5 12 0 0 0,0 0 0 0 0,0-1 0 0 0,0 1 0 0 0,0-1 0 0 0,0 1 0 0 0,1-1 0 0 0,-1 1 0 0 0,1-1 0 0 0,0 0 0 0 0,0 1-4 0 0,0-1 0 0 0,0 1 0 0 0,1-1 1 0 0,0 1-1 0 0,0-1 0 0 0,-1 1 1 0 0,2-1-1 0 0,-1 1 0 0 0,0 0 4 0 0,5-13-56 0 0,-2 4 12 0 0,-4 8 26 0 0,2 0-1 0 0,-1 0 1 0 0,0 0 0 0 0,1 0-1 0 0,0 0 1 0 0,0 1 0 0 0,0-1 0 0 0,0 0 18 0 0,5-6-40 0 0,7-11-50 0 0,-6 7-7 0 0,-6 11 66 0 0,1-1-1 0 0,-1 1 1 0 0,1 0 0 0 0,-1 0-1 0 0,1 0 1 0 0,0 0 0 0 0,0 0-1 0 0,0 1 1 0 0,1-1 0 0 0,1 0 31 0 0,16-10-118 0 0,0 2 49 0 0,-14 8 60 0 0,-4 2 2 0 0,0 0 0 0 0,-1 0 1 0 0,1 1-1 0 0,0-1 1 0 0,0 1-1 0 0,0 0 0 0 0,0 0 1 0 0,0 0-1 0 0,0 0 1 0 0,0 0-1 0 0,1 1 7 0 0,5-1-7 0 0,16 1 26 0 0,-21-1-7 0 0,0 1 0 0 0,0-1 1 0 0,0 1-1 0 0,-1 0 0 0 0,1 0 0 0 0,0 1 0 0 0,-1-1 1 0 0,1 1-1 0 0,2 1-12 0 0,18 7 141 0 0,-3-1 51 0 0,13 20 402 0 0,-21-21-326 0 0,-2 3-15 0 0,-1 1-60 0 0,1-3-33 0 0,1-1 51 0 0,4 4 123 0 0,-13-10-272 0 0,-1-1-1 0 0,0 1 0 0 0,0 0 1 0 0,0 0-1 0 0,0 1 0 0 0,-1-1 1 0 0,1 0-1 0 0,0 1 0 0 0,-1-1-61 0 0,11 22 418 0 0,-1-2-99 0 0,-2-5-106 0 0,-8-14-198 0 0,0-1 0 0 0,-1 1-1 0 0,1 0 1 0 0,-1-1 0 0 0,1 1 0 0 0,-1 0 0 0 0,0-1 0 0 0,0 1 0 0 0,0 0-15 0 0,-1 17 42 0 0,0-4-68 0 0,2-8-84 0 0,-1 2-109 0 0,-3 4-192 0 0,-8 2-66 0 0,9 0-10 0 0</inkml:trace>
  <inkml:trace contextRef="#ctx0" brushRef="#br0" timeOffset="12293.61">16566 221 9184 0 0,'0'0'208'0'0,"0"0"33"0"0,0 0 14 0 0,-3 0-42 0 0,-10 3-140 0 0,12-3-63 0 0,0 1 0 0 0,0-1 0 0 0,0 1 0 0 0,0 0 0 0 0,1 0 0 0 0,-1 0 0 0 0,0-1 0 0 0,0 1 0 0 0,1 0 0 0 0,-1 0-1 0 0,0 0 1 0 0,1 0 0 0 0,-1 0 0 0 0,1 0 0 0 0,0 0 0 0 0,-1 1-10 0 0,-5 9 163 0 0,-5-6 5 0 0,3 9-2 0 0,0 4-104 0 0,5-6-52 0 0,2-8 1 0 0,0 0-1 0 0,-1 0 0 0 0,1 0 0 0 0,-1 0 0 0 0,0 0 0 0 0,1-1 1 0 0,-2 1-1 0 0,1 0-10 0 0,-4 6-8 0 0,0 4 77 0 0,-8 27 326 0 0,11-32-307 0 0,-4 10 163 0 0,1-2-86 0 0,-15 28 152 0 0,16-35-211 0 0,1 0 0 0 0,1 1 1 0 0,-3 10-107 0 0,-8 24 281 0 0,0-7 453 0 0,-7 32-734 0 0,11-25 269 0 0,5 2 91 0 0,-5-10 34 0 0,4 5 20 0 0,0-18-140 0 0,1 0 45 0 0,3-6-138 0 0,0 6-74 0 0,-7 7-87 0 0,7-26-17 0 0,0 14-3 0 0,2-18 0 0 0,0 0 0 0 0,0 1 0 0 0,0-1 0 0 0,-1 1 0 0 0,1-1 0 0 0,0 0 0 0 0,0 1 0 0 0,-1-1 0 0 0,1 0 0 0 0,-1 1 0 0 0,-4 7 1 0 0,-1 1 27 0 0,4 3 49 0 0,2-8-45 0 0,0 1 3 0 0,0 12 36 0 0,0-15-169 0 0,0-3-8 0 0,0 0 36 0 0,0 0-72 0 0,0 0-83 0 0,0 0 64 0 0,0 0-36 0 0,0 0-41 0 0,0 0-38 0 0,0-1-377 0 0,0 1 88 0 0,1 0-52 0 0,0-2-729 0 0,4-2-575 0 0,4-5-1092 0 0</inkml:trace>
  <inkml:trace contextRef="#ctx0" brushRef="#br0" timeOffset="12598.63">16550 252 8384 0 0,'0'0'242'0'0,"0"0"5"0"0,0 1-182 0 0,3 1-38 0 0,-3-2-27 0 0,7 7 22 0 0,-1-3 20 0 0,-1-2 13 0 0,1 1 116 0 0,-1 5 152 0 0,-3-3-221 0 0,9 8 226 0 0,-9-11-278 0 0,0 0-1 0 0,-1-1 1 0 0,1 1 0 0 0,-1 0 0 0 0,1 0-1 0 0,-1 0 1 0 0,0 0 0 0 0,1 0 0 0 0,-1 2-50 0 0,3 9 188 0 0,0 3 77 0 0,7 0 66 0 0,3-1 32 0 0,-1 0-57 0 0,-3 0-83 0 0,-2 0-105 0 0,4 18 353 0 0,2-2-1 0 0,12 23-470 0 0,-3-9 409 0 0,-1 3 40 0 0,-11-20-291 0 0,9 20 124 0 0,0 0-14 0 0,-8-20-133 0 0,1 1 45 0 0,-9-22-112 0 0,-1 0 0 0 0,0 0 0 0 0,0 0 0 0 0,0 2-68 0 0,-2-6 20 0 0,12 44 326 0 0,-11-40-283 0 0,1 1 1 0 0,1-1-1 0 0,-1 0 1 0 0,5 6-64 0 0,13 14 196 0 0,-7-9-73 0 0,-4 0-41 0 0,0 5 21 0 0,-9-21-97 0 0,0 0 0 0 0,0 0 0 0 0,0 0 0 0 0,0 0 0 0 0,0 0 0 0 0,-1 0 0 0 0,1 1 0 0 0,-1-1 0 0 0,1 0-1 0 0,-1 1-5 0 0,3 3 64 0 0,7 7-33 0 0,-7 0 41 0 0,-3-11-41 0 0,0-1-66 0 0,0-2-145 0 0,-1 1 36 0 0,-2 0-52 0 0,0 0 81 0 0,-3 1-27 0 0,6-1 34 0 0,-6 0-443 0 0,-7 0-7 0 0</inkml:trace>
  <inkml:trace contextRef="#ctx0" brushRef="#br0" timeOffset="12878.18">16455 805 9272 0 0,'0'0'208'0'0,"0"0"33"0"0,0-3 14 0 0,0-8 27 0 0,0 9 113 0 0,0 2 49 0 0,3 0 11 0 0,2-1-256 0 0,0-1-48 0 0,5-3 44 0 0,-1 0-100 0 0,9-3 78 0 0,7 0-23 0 0,-8 3-53 0 0,4-6 93 0 0,0 6-34 0 0,-17 4-117 0 0,1 0 0 0 0,0 0 0 0 0,-1-1 0 0 0,1 1 0 0 0,-1-1 0 0 0,0 0 1 0 0,2-1-40 0 0,12-7 170 0 0,2 2-47 0 0,3 2-22 0 0,13 0-3 0 0,-7 2-14 0 0,6-7 9 0 0,-4 6-74 0 0,-24 3-70 0 0,2-1 75 0 0,7-1 50 0 0,-10 2-103 0 0,-1 1-53 0 0,1 1-39 0 0,-1-1-58 0 0,1 1-67 0 0,0 0-76 0 0,-2 0 15 0 0,0 0-50 0 0,0 0-45 0 0,1 0-38 0 0,0 0-133 0 0,1 0-39 0 0,0 0-159 0 0,5 0-427 0 0</inkml:trace>
  <inkml:trace contextRef="#ctx0" brushRef="#br0" timeOffset="13145.52">17323 521 8480 0 0,'0'0'248'0'0,"0"0"-6"0"0,0 0-87 0 0,0 0-42 0 0,0 0 115 0 0,0 0 211 0 0,3 0 17 0 0,-2 0-414 0 0,-1 0 0 0 0,1 0-1 0 0,0 1 1 0 0,0-1 0 0 0,0 0 0 0 0,0 1 0 0 0,0-1 0 0 0,0 1-1 0 0,-1-1 1 0 0,1 1 0 0 0,0-1 0 0 0,0 1 0 0 0,-1 0 0 0 0,1-1-1 0 0,0 1 1 0 0,-1 0 0 0 0,1-1 0 0 0,-1 1 0 0 0,1 0-1 0 0,-1 0 1 0 0,1 0 0 0 0,-1 0 0 0 0,0-1 0 0 0,1 2-42 0 0,4 6 288 0 0,2 0-45 0 0,-4-4-97 0 0,-1-1 1 0 0,1 1-1 0 0,0-1 0 0 0,-1 1 1 0 0,0 0-1 0 0,0 0 1 0 0,0 0-1 0 0,0 0 1 0 0,0 3-147 0 0,3 9 355 0 0,-1 0-111 0 0,-2-10-187 0 0,-1-3-4 0 0,0 0-1 0 0,0 0 1 0 0,1 0-1 0 0,-1 0 1 0 0,1 0 0 0 0,0 0-1 0 0,0 0-52 0 0,6 9 220 0 0,-2 2 55 0 0,-1 15 142 0 0,6 3-7 0 0,-7-15-182 0 0,1 6 75 0 0,4 0-42 0 0,-3-10-118 0 0,-1 0 0 0 0,0 1 0 0 0,-1-1 0 0 0,-1 1-143 0 0,4 17 220 0 0,0-2-36 0 0,1-1-61 0 0,-7-25-108 0 0,0 0 1 0 0,-1 0-1 0 0,1 1 0 0 0,-1-1 0 0 0,1 0 0 0 0,-1 1 0 0 0,0-1 0 0 0,0 1-15 0 0,1 13 51 0 0,6-4-2 0 0,-7-11-46 0 0,1-1 1 0 0,0 0-1 0 0,0 1 1 0 0,-1-1-1 0 0,1 1 1 0 0,0-1-1 0 0,-1 1 1 0 0,0-1-1 0 0,1 1 0 0 0,-1-1 1 0 0,0 1-1 0 0,0 0 1 0 0,0-1-4 0 0,0 44 160 0 0,3-40-107 0 0,7 6-26 0 0,-7-9 13 0 0,-3-2-99 0 0,0 0-49 0 0,0 0 30 0 0,0 0-81 0 0,0 0-92 0 0,0 0 72 0 0,0 0-42 0 0,0 0-44 0 0,0 0-43 0 0,0 0-38 0 0,0 0-36 0 0,0 0-248 0 0,0 0-58 0 0,0 0-47 0 0,0 0-32 0 0,0 0-1377 0 0,0 0-1221 0 0</inkml:trace>
  <inkml:trace contextRef="#ctx0" brushRef="#br0" timeOffset="13652.6">18049 773 8408 0 0,'-1'0'8'0'0,"1"0"0"0"0,-1 0 0 0 0,1 0 1 0 0,-1 0-1 0 0,1 0 0 0 0,-1 0 0 0 0,1 0 1 0 0,-1 0-1 0 0,1 0 0 0 0,-1 0 0 0 0,1 0 1 0 0,-1 0-1 0 0,1 0 0 0 0,-1 0 0 0 0,1 0 1 0 0,-1 1-1 0 0,1-1 0 0 0,0 0 0 0 0,-1 0 1 0 0,1 1-1 0 0,-1-1 0 0 0,1 0 0 0 0,0 1 1 0 0,-1-1-1 0 0,1 0 0 0 0,-1 1 0 0 0,1-1 1 0 0,0 1-1 0 0,0-1 0 0 0,-1 0 0 0 0,1 1 1 0 0,0 0-9 0 0,-5 5 144 0 0,-5-1 82 0 0,5 6-28 0 0,-7-5-149 0 0,11-5-50 0 0,0-1 0 0 0,0 1 1 0 0,0-1-1 0 0,0 1 1 0 0,0-1-1 0 0,0 1 1 0 0,0 0-1 0 0,0-1 1 0 0,1 1-1 0 0,-1 0 0 0 0,0 0 1 0 0,0-1-1 0 0,0 1 1 0 0,1 0-1 0 0,-1 0 1 0 0,0 0 0 0 0,-8 23-17 0 0,5-13 31 0 0,-1-1 57 0 0,-4 5 189 0 0,-1 7 233 0 0,6-13-300 0 0,1-1-36 0 0,-3 1-32 0 0,-6 12 329 0 0,4-1-84 0 0,3-8-194 0 0,1-2-74 0 0,0 3 115 0 0,0-3-34 0 0,2-6-107 0 0,0 0-1 0 0,1-1 1 0 0,0 1-1 0 0,0 0 1 0 0,0 0 0 0 0,0 0-1 0 0,0 0 1 0 0,1 0-1 0 0,0 4-75 0 0,0 20 381 0 0,0-9-204 0 0,0-18-173 0 0,0-1 1 0 0,0 1-1 0 0,-1-1 1 0 0,1 1 0 0 0,0-1-1 0 0,0 1 1 0 0,0-1-1 0 0,0 1 1 0 0,0-1 0 0 0,0 1-1 0 0,0 0 1 0 0,1-1-1 0 0,-1 1 1 0 0,0-1 0 0 0,0 1-1 0 0,0-1 1 0 0,0 0 0 0 0,1 1-1 0 0,-1-1 1 0 0,0 1-1 0 0,0-1 1 0 0,1 1 0 0 0,-1-1-1 0 0,0 0 1 0 0,1 1-1 0 0,-1-1 1 0 0,1 1 0 0 0,-1-1-1 0 0,0 0 1 0 0,1 0-1 0 0,-1 1 1 0 0,1-1 0 0 0,-1 0-1 0 0,1 0 1 0 0,-1 1-1 0 0,1-1 1 0 0,-1 0 0 0 0,1 0-1 0 0,-1 0 1 0 0,1 0 0 0 0,-1 0-1 0 0,1 0 1 0 0,-1 0-1 0 0,1 0 1 0 0,-1 0 0 0 0,1 0-5 0 0,4 3 110 0 0,-4-2-95 0 0,1 0-1 0 0,-1 0 0 0 0,0 0 1 0 0,0 0-1 0 0,1 0 0 0 0,-1 0 1 0 0,0 0-1 0 0,1-1 0 0 0,-1 1 1 0 0,1-1-1 0 0,-1 1 0 0 0,1 0-14 0 0,11 0 147 0 0,-4 0-30 0 0,1-1 39 0 0,-7 0-135 0 0,-1 0 0 0 0,1 0 0 0 0,-1 0-1 0 0,1-1 1 0 0,-1 1 0 0 0,1-1 0 0 0,0 0-21 0 0,8-9 144 0 0,-9 9-124 0 0,1 0 1 0 0,-1 1-1 0 0,1 0 1 0 0,-1-1-1 0 0,1 1 1 0 0,-1 0 0 0 0,2 0-21 0 0,6-2 138 0 0,-9 1-131 0 0,1 0 5 0 0,0 0 0 0 0,0 0 0 0 0,0 0 0 0 0,0 0 0 0 0,-1 0 0 0 0,1 0 0 0 0,0-1 0 0 0,-1 1 0 0 0,0-1 0 0 0,2-1-12 0 0,5-10 95 0 0,-5 9-71 0 0,-1 0 0 0 0,1 1 0 0 0,0 0 1 0 0,0 0-1 0 0,0-1 0 0 0,0 2 0 0 0,3-3-24 0 0,13-13 43 0 0,-17 17-44 0 0,0-1 1 0 0,-1 0-1 0 0,1 0 1 0 0,-1-1-1 0 0,0 1 1 0 0,0 0-1 0 0,1 0 1 0 0,-1-2 0 0 0,1-14-1 0 0,-2 15 2 0 0,0 0 1 0 0,0-1-1 0 0,0 1 1 0 0,0 0-1 0 0,1 0 0 0 0,-1-1 1 0 0,1 1-1 0 0,0 0-1 0 0,1-2 8 0 0,1-2 0 0 0,-1 0-1 0 0,0 0 1 0 0,-1 0-1 0 0,1-1 1 0 0,-1 1 0 0 0,0-6-8 0 0,-1-26-14 0 0,0-9 42 0 0,0 17-52 0 0,0 4-63 0 0,0 1-88 0 0,0 24 108 0 0,0 2-10 0 0,0 0-3 0 0,0 2 0 0 0,1 7 32 0 0,4 1 17 0 0,2 4 2 0 0,-5 0-23 0 0,-2 1 36 0 0,0 29-80 0 0,3-29 82 0 0,3 0-23 0 0,-5-12 32 0 0,0 1 0 0 0,0-1 1 0 0,0 1-1 0 0,0-1 0 0 0,0 1 0 0 0,-1-1 1 0 0,1 1-1 0 0,-1-1 0 0 0,0 1 5 0 0,0 11-27 0 0,-1-8 21 0 0,1-1-1 0 0,0 0 0 0 0,1 1 1 0 0,-1-1-1 0 0,1 1 1 0 0,1 0 6 0 0,3 8 0 0 0,-3-12 0 0 0,-1 0 0 0 0,0 1 0 0 0,0-1 0 0 0,0 0 0 0 0,0 1 0 0 0,-1 0 0 0 0,1-1 0 0 0,-1 1 0 0 0,0-1 0 0 0,0 16-1 0 0,-1-8 40 0 0,1-1-1 0 0,0 0 1 0 0,1 1-1 0 0,2 7-38 0 0,2-2 46 0 0,1 1 20 0 0,-4 0 33 0 0,-2-5-19 0 0,0-5-9 0 0,0 0 1 0 0,0 0-1 0 0,0 0 0 0 0,-1-1 1 0 0,-1 6-72 0 0,-4 1 152 0 0,1-4 2 0 0,3 6 51 0 0,-2 9 96 0 0,-2-8-24 0 0,2-6-64 0 0,-1 3 51 0 0,-8 11 68 0 0,0-3-52 0 0,8-11-120 0 0,0 3 18 0 0,-1 1-11 0 0,1-4-25 0 0,4-8-126 0 0,0-1-1 0 0,0 0 1 0 0,0 1-1 0 0,0-1 0 0 0,-1 0 1 0 0,1 0-1 0 0,0 1 1 0 0,-1-1-1 0 0,1 0 1 0 0,-1 0-1 0 0,1-1 1 0 0,-1 1-1 0 0,1 0 1 0 0,-2 0-16 0 0,-10 6 114 0 0,0 3 63 0 0,9-6-147 0 0,3-2-23 0 0,-1-1-1 0 0,0 0 0 0 0,0 1 1 0 0,0-1-1 0 0,1 0 1 0 0,-1 0-1 0 0,0 0 0 0 0,0 0 1 0 0,-2 0-7 0 0,-17 10 69 0 0,19-11-62 0 0,0 1-1 0 0,0 0 0 0 0,1 0 0 0 0,-1-1 0 0 0,0 1 0 0 0,0-1 0 0 0,-1 0 0 0 0,1 0 1 0 0,0 1-1 0 0,0-1 0 0 0,0-1 0 0 0,0 1 0 0 0,-1 0-6 0 0,-9-3 8 0 0,-1-4-63 0 0,1-3-100 0 0,-1-1-99 0 0,9 10 252 0 0,3 0-47 0 0,-1 0-34 0 0,0 0-148 0 0,0 0-110 0 0,1 0-114 0 0,-1 0-117 0 0,1-1-119 0 0,1 0-124 0 0,0-1-126 0 0,0 1 422 0 0,-1 0-33 0 0,1-4-1620 0 0,0-4-1232 0 0</inkml:trace>
  <inkml:trace contextRef="#ctx0" brushRef="#br0" timeOffset="14015.23">18853 726 8640 0 0,'0'0'197'0'0,"0"0"24"0"0,-2 0 17 0 0,-22-1-103 0 0,12 1-56 0 0,6 3-53 0 0,1 4 20 0 0,1-2 85 0 0,-3-3 89 0 0,2 0 200 0 0,0 2-251 0 0,1 0-33 0 0,1-1 1 0 0,-1 1-1 0 0,1 0 0 0 0,-1 0 1 0 0,0 2-137 0 0,-1 4 254 0 0,1-1-46 0 0,-5 4 52 0 0,0-2-31 0 0,-1 6 187 0 0,4-6-213 0 0,-1 0-43 0 0,5-7-103 0 0,0 0 0 0 0,0 0 0 0 0,0 1 0 0 0,0-1 0 0 0,1 1-1 0 0,0-1 1 0 0,0 1 0 0 0,0-1 0 0 0,0 1 0 0 0,1 0 0 0 0,0 3-57 0 0,-1 3 159 0 0,0-3-45 0 0,-1 0-21 0 0,-3 0-4 0 0,-1 7 72 0 0,5-8-64 0 0,1 2 38 0 0,0 4 50 0 0,0-1-44 0 0,0 25 223 0 0,0-20-152 0 0,3-2-46 0 0,7-1 22 0 0,-8-11-76 0 0,0-1-35 0 0,-1 1-10 0 0,-1 0-40 0 0,0 1-6 0 0,3-1 27 0 0,3 2-39 0 0,1-1 58 0 0,3-1 73 0 0,8 0 146 0 0,14-2 220 0 0,-22-1-377 0 0,-1 0-39 0 0,1 0-55 0 0,7-3 163 0 0,-15 2-171 0 0,0 0 0 0 0,-1 0 0 0 0,1 0 0 0 0,-1 0 0 0 0,1 0 0 0 0,-1-1 0 0 0,1 1 0 0 0,0-1-27 0 0,0 0 22 0 0,-1 1 1 0 0,1-1-1 0 0,-1 1 0 0 0,1-1 0 0 0,0 1 0 0 0,-1 0 0 0 0,1 0 0 0 0,0 0 0 0 0,0 0 0 0 0,0 0 0 0 0,0 0-22 0 0,10-2 95 0 0,13-7 91 0 0,-23 9-175 0 0,0 0-1 0 0,0 0 1 0 0,-1 0 0 0 0,1-1 0 0 0,0 1 0 0 0,-1-1 0 0 0,0 1 0 0 0,1-1 0 0 0,-1 1 0 0 0,0-1 0 0 0,0 0 0 0 0,1 0 0 0 0,-1 0-11 0 0,5-13 81 0 0,0-4-21 0 0,-2 8-28 0 0,0-15 67 0 0,-5 2-33 0 0,0 9-35 0 0,1 10-21 0 0,0 0 0 0 0,0 1 0 0 0,-1-1 0 0 0,1 1-1 0 0,-1-1 1 0 0,0 0 0 0 0,-1 1 0 0 0,1 0-1 0 0,-1-1 1 0 0,0 1 0 0 0,0 0 0 0 0,-2-3-10 0 0,2 3 10 0 0,-1-1 1 0 0,1 1 0 0 0,0-1-1 0 0,0 0 1 0 0,0 1 0 0 0,1-1-1 0 0,-1-3-10 0 0,1 3 8 0 0,0 1 0 0 0,0 0 0 0 0,-1-1 0 0 0,0 1 0 0 0,1 0 0 0 0,-1 0 0 0 0,-1 0 0 0 0,1 1 0 0 0,-1-1-8 0 0,-14-15-27 0 0,4 6-23 0 0,-1-5-42 0 0,6 6 28 0 0,-4-6-3 0 0,8 12-2 0 0,-1 0-47 0 0,0 1-25 0 0,0 0-50 0 0,0 1-58 0 0,-1-1-65 0 0,-5-2-123 0 0,3 1 91 0 0,-1 0-53 0 0,0 1-76 0 0,1 0-97 0 0,-8 3-578 0 0</inkml:trace>
  <inkml:trace contextRef="#ctx0" brushRef="#br0" timeOffset="14714.24">19185 694 9672 0 0,'0'0'216'0'0,"0"0"32"0"0,0 0 13 0 0,0 1-104 0 0,0 1-79 0 0,-1 4-51 0 0,1 1 66 0 0,-1 7 191 0 0,1-9-159 0 0,0-1 0 0 0,0 0 0 0 0,1 1 0 0 0,-1-1 0 0 0,1 1 1 0 0,0-1-1 0 0,0 1-125 0 0,2 5 169 0 0,1 1-11 0 0,-1-2-6 0 0,-1-2 28 0 0,2 1 67 0 0,7 10 247 0 0,-8-5-260 0 0,2 2 104 0 0,5 4 58 0 0,-4-10-244 0 0,9 13 143 0 0,-7-5-40 0 0,-2 4-8 0 0,-5-15-177 0 0,0-1 1 0 0,1 0-1 0 0,0 0 1 0 0,0 0 0 0 0,1 1-71 0 0,-1-2 60 0 0,0 0 1 0 0,1-1 0 0 0,-1 1 0 0 0,1-1 0 0 0,2 2-61 0 0,3 2 125 0 0,-5-4-61 0 0,0 0-1 0 0,1 1 0 0 0,-1-1 1 0 0,-1 1-1 0 0,1-1 0 0 0,0 1-63 0 0,4 10 217 0 0,-1-2-74 0 0,-3-6-81 0 0,2 7 100 0 0,2-8-57 0 0,-7-5-99 0 0,0 0 1 0 0,1 0 0 0 0,-1 1-1 0 0,1-1 1 0 0,-1 0-1 0 0,1 0 1 0 0,-1 1 0 0 0,0-1-1 0 0,1 0 1 0 0,-1 1 0 0 0,0-1-1 0 0,1 1 1 0 0,-1-1-1 0 0,0 0 1 0 0,0 1 0 0 0,1-1-1 0 0,-1 1 1 0 0,0-1-1 0 0,0 1 1 0 0,0-1 0 0 0,0 1-1 0 0,0-1 1 0 0,1 1 0 0 0,-1-1-1 0 0,0 1 1 0 0,0-1-1 0 0,0 1 1 0 0,0-1 0 0 0,0 1-1 0 0,-1-1 1 0 0,1 1-1 0 0,0 0-6 0 0,0 3 10 0 0,0-1 48 0 0,0 1 171 0 0,0-8 446 0 0,0 0-442 0 0,0 0-45 0 0,0 1-100 0 0,0 1-38 0 0,0 0-43 0 0,0 0-37 0 0,0 0-39 0 0,0 0-46 0 0,-2-3 179 0 0,-2 0-48 0 0,1 1 0 0 0,0-1 0 0 0,0-1 0 0 0,1 1 0 0 0,0 0 0 0 0,-2-5-16 0 0,-1-7 15 0 0,4 16-16 0 0,-3-20 59 0 0,5-9-50 0 0,0 18-8 0 0,-1-56 11 0 0,0 31 37 0 0,0 0-43 0 0,0 36-5 0 0,0-1 0 0 0,0 0 0 0 0,0 0 0 0 0,0 1 0 0 0,0-1 0 0 0,1 0 0 0 0,-1 1 0 0 0,1-1 0 0 0,-1 1 0 0 0,1-1 0 0 0,0 1 0 0 0,-1-1 0 0 0,1 1 0 0 0,0-1 0 0 0,1 0 0 0 0,3-6 0 0 0,16-39 0 0 0,-8 31 0 0 0,-7 10-1 0 0,-4 3-15 0 0,-1 1-1 0 0,1 0 1 0 0,0 0-1 0 0,0 0 1 0 0,0 1 0 0 0,0-1-1 0 0,1 0 1 0 0,-1 1-1 0 0,0-1 1 0 0,1 1 0 0 0,-1 0-1 0 0,1 0 1 0 0,-1 0-1 0 0,1 0 1 0 0,-1 0-1 0 0,2 0 17 0 0,-1 1-58 0 0,-1-2-13 0 0,-1 1-147 0 0,0-1 65 0 0,1 1 57 0 0,-1 0 49 0 0,1 0 48 0 0,-1 0 59 0 0,6-2 276 0 0,-4 2-262 0 0,0 0-109 0 0,-2 1-29 0 0,1 0-37 0 0,-1 0-41 0 0,1-1-47 0 0,0 1-51 0 0,-1 0-55 0 0,1 0-60 0 0,0 0-65 0 0,0 0-70 0 0,0 0-73 0 0,0 0-78 0 0,1 0-84 0 0,-1 0-88 0 0,0 0-92 0 0,2 0-1194 0 0,5 0-1187 0 0</inkml:trace>
  <inkml:trace contextRef="#ctx0" brushRef="#br0" timeOffset="15020.69">19910 773 9672 0 0,'0'0'216'0'0,"0"3"32"0"0,0 11-329 0 0,0 1 104 0 0,0 1 92 0 0,0-1 80 0 0,0-2 24 0 0,0 0 43 0 0,0 13 362 0 0,0-9-163 0 0,0 53 1478 0 0,0-52-1475 0 0,0 1-57 0 0,0 0-70 0 0,0 0-98 0 0,0 1-118 0 0,0-11-111 0 0,0 1-36 0 0,-2-8-159 0 0,-9 9-27 0 0,9-9-4 0 0</inkml:trace>
  <inkml:trace contextRef="#ctx0" brushRef="#br0" timeOffset="15269.33">19721 473 5728 0 0,'0'0'166'0'0,"0"0"36"0"0,0 0 39 0 0,0 0 14 0 0,0 0 1 0 0,0 0-32 0 0,0 0-128 0 0</inkml:trace>
  <inkml:trace contextRef="#ctx0" brushRef="#br0" timeOffset="15463.2">20368 363 8896 0 0,'0'0'264'0'0,"0"0"-8"0"0,0 0-88 0 0,0 0-38 0 0,0 0 138 0 0,2 0 255 0 0,2 0-376 0 0,-1 1 50 0 0,7 3 570 0 0,-6-1-497 0 0,-2-1-170 0 0,-1 0-36 0 0,1 0-42 0 0,-1 0-49 0 0,1 3 145 0 0,-2-5-90 0 0,1 1 1 0 0,-1 0-1 0 0,0-1 1 0 0,0 1-1 0 0,1-1 1 0 0,-1 1-1 0 0,1 0 1 0 0,-1-1-1 0 0,0 1 1 0 0,1-1-1 0 0,-1 1 1 0 0,1-1-1 0 0,-1 1 1 0 0,1-1-1 0 0,-1 0 1 0 0,1 1-1 0 0,0-1 1 0 0,-1 1-1 0 0,1-1 1 0 0,0 0-1 0 0,-1 0 1 0 0,1 1-29 0 0,4 1 114 0 0,-4-1-83 0 0,0-1 1 0 0,1 1 0 0 0,-1 0 0 0 0,0 0 0 0 0,0 0 0 0 0,0 0-1 0 0,-1 0 1 0 0,1 0 0 0 0,0 0 0 0 0,0 0 0 0 0,0 0 0 0 0,-1 0-1 0 0,1 0 1 0 0,-1 1 0 0 0,1-1 0 0 0,-1 0 0 0 0,1 0-1 0 0,-1 1 1 0 0,0-1 0 0 0,1 0 0 0 0,-1 1 0 0 0,0-1 0 0 0,0 0-32 0 0,3 5 290 0 0,1-3-182 0 0,-2 0-58 0 0,1-1 0 0 0,-1 0 0 0 0,0 1 0 0 0,1-1 0 0 0,-1 1 0 0 0,0-1 0 0 0,-1 1 0 0 0,1 0 0 0 0,1 2-50 0 0,0 8 126 0 0,1 3 48 0 0,7 0 42 0 0,-9-15-189 0 0,-1 1 0 0 0,1 0 1 0 0,-1-1-1 0 0,0 1 0 0 0,0 0 1 0 0,0 0-1 0 0,0 0 0 0 0,0 0 1 0 0,0 0-28 0 0,0 2 45 0 0,0 0 1 0 0,0-1 0 0 0,-1 1 0 0 0,1 0 0 0 0,-1 0-1 0 0,0 3-45 0 0,0-2 64 0 0,0 1 0 0 0,0-1 0 0 0,1 0 0 0 0,1 5-64 0 0,2 3 102 0 0,3 8 131 0 0,3 7 83 0 0,-5-9-177 0 0,-4-9-42 0 0,0-1 1 0 0,-1 1-1 0 0,0 8-97 0 0,-1-8 92 0 0,1 0 0 0 0,0 0 1 0 0,1 0-1 0 0,0 0 0 0 0,1 1-92 0 0,3 6 124 0 0,-3-11-75 0 0,0 1-1 0 0,-1-1 1 0 0,0 1-1 0 0,0 0 1 0 0,0-1-1 0 0,-1 1-48 0 0,1 2 61 0 0,0-1 1 0 0,0 0-1 0 0,0 0 0 0 0,4 8-61 0 0,-3-9 53 0 0,-1 1 0 0 0,1-1 0 0 0,-1 0 0 0 0,0 7-53 0 0,-1 52 302 0 0,0-6-102 0 0,0-57-136 0 0,0 0 2 0 0,0 3-40 0 0,0-2-49 0 0,0-2-51 0 0,0-1-108 0 0,0-1-190 0 0,0 0 277 0 0,0 0-3 0 0,0 0-21 0 0,0 0-47 0 0,-1 0-16 0 0,1 0-48 0 0,-1 0-55 0 0,1 0-60 0 0,-1 0-66 0 0,0 0-60 0 0,0 0-55 0 0,-1 0-48 0 0,1 0-167 0 0,-1 0-47 0 0,0 0-202 0 0,-2 0-547 0 0</inkml:trace>
  <inkml:trace contextRef="#ctx0" brushRef="#br0" timeOffset="15770.49">20179 805 7584 0 0,'0'0'222'0'0,"0"0"-65"0"0,0 0-23 0 0,0 0 36 0 0,0 0 129 0 0,0 0 241 0 0,2-3 18 0 0,-1 2-506 0 0,0 0 1 0 0,1-1-1 0 0,-1 1 1 0 0,0 0 0 0 0,1 0-1 0 0,-1 0 1 0 0,1 1-1 0 0,-1-1 1 0 0,1 0 0 0 0,-1 0-1 0 0,1 1 1 0 0,-1-1-1 0 0,1 1 1 0 0,0 0 0 0 0,-1-1-1 0 0,1 1 1 0 0,0 0-1 0 0,0 0-52 0 0,12-3 309 0 0,-4-2-70 0 0,-2 0-69 0 0,1 0 45 0 0,0 1-34 0 0,7-6 3 0 0,-10 7-128 0 0,0 0 0 0 0,0 1 1 0 0,0-1-1 0 0,0 1 0 0 0,0 0 1 0 0,6 0-57 0 0,-3 0 65 0 0,-1 0 1 0 0,1-1 0 0 0,0 0 0 0 0,0-1-66 0 0,20-7 127 0 0,14 2 5 0 0,-29 7-64 0 0,0-1 0 0 0,12-4-68 0 0,3-2 25 0 0,34-9 156 0 0,-44 13-163 0 0,1 0-49 0 0,-6 2-32 0 0,1 0-40 0 0,1 0-47 0 0,0-1-54 0 0,-12 3 16 0 0,0 0-34 0 0,5-1-308 0 0,-2 0 67 0 0,0 0-45 0 0,7-3-606 0 0,-8 3 564 0 0,11-4-843 0 0,7-2-768 0 0</inkml:trace>
  <inkml:trace contextRef="#ctx0" brushRef="#br0" timeOffset="16149.11">20983 442 6880 0 0,'0'0'157'0'0,"0"0"23"0"0,0 0 11 0 0,3 0-31 0 0,-3 0-158 0 0,1 0 0 0 0,0 0 0 0 0,-1 0 0 0 0,1 0 0 0 0,0 0 1 0 0,0 0-1 0 0,-1 0 0 0 0,1 0 0 0 0,0 1 0 0 0,-1-1 0 0 0,1 0 0 0 0,-1 0 1 0 0,1 1-1 0 0,0-1 0 0 0,-1 0-2 0 0,6 14 0 0 0,-5-12 27 0 0,2 1 49 0 0,3 4 184 0 0,10 12 589 0 0,-12-9-465 0 0,0-1-36 0 0,4 11 251 0 0,-4-5-222 0 0,0 0-50 0 0,3 15 223 0 0,4 15 153 0 0,-5-26-377 0 0,2 2 91 0 0,2 0 84 0 0,-7-12-323 0 0,1 1 0 0 0,-1-1 0 0 0,0 1 0 0 0,-1-1-178 0 0,6 20 410 0 0,0-10-191 0 0,-3-7-1 0 0,0 1 0 0 0,-1-1 1 0 0,-1 1-1 0 0,3 13-218 0 0,5 21 502 0 0,-5-31-315 0 0,-5-13-144 0 0,1 0 0 0 0,-1 1 0 0 0,0-1 0 0 0,0 0 0 0 0,-1 1 0 0 0,1-1 0 0 0,-1 1 0 0 0,0 1-43 0 0,2 9 189 0 0,5-1-4 0 0,-1-1-35 0 0,-5-1-19 0 0,-1 2 54 0 0,0-11-11 0 0,0-2-46 0 0,0 0-22 0 0,0 0-2 0 0,0 0-2 0 0,0 0-13 0 0,0 0-8 0 0,0 0-1 0 0,0 0-2 0 0,0 0-12 0 0,0 0-2 0 0,3-2 0 0 0,-2 1-58 0 0,0-1-1 0 0,1 1 0 0 0,-1-1 1 0 0,0 1-1 0 0,0-1 0 0 0,0 1 1 0 0,0-1-1 0 0,-1 1 0 0 0,1-1 1 0 0,0 0-1 0 0,-1 1 0 0 0,1-1 1 0 0,-1 0-1 0 0,1 0 0 0 0,-1 0-5 0 0,3-6 64 0 0,6-8-41 0 0,8-10 50 0 0,-12 16-67 0 0,12-24 7 0 0,-3 13-42 0 0,1 5-39 0 0,2 2-56 0 0,5 0 11 0 0,18-9-198 0 0,-25 15 212 0 0,-13 8 87 0 0,0-1-1 0 0,0 0 0 0 0,0 1 1 0 0,0-1-1 0 0,0 1 1 0 0,0 0-1 0 0,0 0 0 0 0,1 0 1 0 0,-1 0-1 0 0,1 0 13 0 0,4 1-37 0 0,9 1-43 0 0,-2 8 21 0 0,7 12 17 0 0,-9-9-3 0 0,-9-10 36 0 0,-1 0 0 0 0,1 0-1 0 0,-1 0 1 0 0,0 1 0 0 0,0-1 0 0 0,0 2 9 0 0,0-1-9 0 0,0-1 1 0 0,0 0-1 0 0,0 0 0 0 0,0 0 1 0 0,0 0-1 0 0,2 1 9 0 0,-3-2-5 0 0,1 0 1 0 0,-1 0-1 0 0,1 0 0 0 0,-1 0 1 0 0,0 0-1 0 0,0 0 0 0 0,0 0 0 0 0,0 0 1 0 0,0 0-1 0 0,0 0 0 0 0,0 1 0 0 0,-1-1 1 0 0,1 0-1 0 0,-1 1 5 0 0,3 10-1 0 0,0-6 1 0 0,0 0 0 0 0,1 0 0 0 0,3 6 0 0 0,2 3 0 0 0,3 9 4 0 0,-11-21 3 0 0,1 0 0 0 0,-1 0 0 0 0,0 1 0 0 0,0-1 1 0 0,-1 0-1 0 0,1 0 0 0 0,-1 2-7 0 0,2 8-6 0 0,4-9-113 0 0,-1 0-61 0 0,-2 6-42 0 0,-3-8 143 0 0,0-1-6 0 0,0 0-21 0 0,0 0-45 0 0,0 0-17 0 0,0-1-44 0 0,0 1-52 0 0,0-1-57 0 0,0 1-63 0 0,0 0-57 0 0,0-1-51 0 0,0 1-45 0 0,0 0-158 0 0,0-1-44 0 0,0 2-191 0 0,0 0-512 0 0</inkml:trace>
  <inkml:trace contextRef="#ctx0" brushRef="#br0" timeOffset="16810.79">21945 742 9728 0 0,'0'2'222'0'0,"0"11"-28"0"0,-1 17 265 0 0,2-20-357 0 0,2 0-63 0 0,-2-7-39 0 0,2 4 0 0 0,-1 1 0 0 0,0 0 0 0 0,0 0 0 0 0,-1 0 0 0 0,1 8 0 0 0,1 5 61 0 0,-1-14 18 0 0,1 0 33 0 0,0 0 43 0 0,-1 1 40 0 0,0 12 215 0 0,-2-14-252 0 0,0 1 35 0 0,1 1 52 0 0,2 1 67 0 0,1 4 5 0 0,5 11 275 0 0,-4-9-252 0 0,-2-6-150 0 0,0-2-66 0 0,-1-1-41 0 0,2 3 205 0 0,0 0-37 0 0,5 9 161 0 0,-6-15-325 0 0,-1 1-1 0 0,0-1 1 0 0,0 1 0 0 0,0 0-1 0 0,-1 0 1 0 0,0 0 0 0 0,1 0-1 0 0,-1 0 1 0 0,-1 0 0 0 0,1 1-87 0 0,2 0 272 0 0,-2-4-147 0 0,0 0-64 0 0,1 1-50 0 0,2 3-114 0 0,-3-2 91 0 0,0-1 65 0 0,0 1 87 0 0,0 0 84 0 0,-1-1 112 0 0,1 0-119 0 0,-1-1 36 0 0,0 1 38 0 0,0 0 40 0 0,-3-5-197 0 0,2 1-126 0 0,-1 0 0 0 0,1-1 0 0 0,-1 1 0 0 0,1-1 0 0 0,0 1 0 0 0,0-1 0 0 0,0 0 0 0 0,0 1 0 0 0,0-1 0 0 0,1 0 0 0 0,-1 0 0 0 0,1 1 0 0 0,0-4-8 0 0,0-42 98 0 0,0 30-63 0 0,0 15-29 0 0,0-1 0 0 0,1 1 0 0 0,-1 0 0 0 0,1 0 0 0 0,-1-1 0 0 0,1 1 0 0 0,0 0 0 0 0,0 0 0 0 0,2-3-6 0 0,2-9 26 0 0,-3-5-13 0 0,-2 17-13 0 0,0-1 0 0 0,0 1 0 0 0,0 0 0 0 0,0-1 0 0 0,1 1 0 0 0,0 0 0 0 0,-1 0 0 0 0,2-1 0 0 0,6-26 1 0 0,3-8-28 0 0,-2 14-36 0 0,0 2-1 0 0,1-3-63 0 0,6-4-49 0 0,-10 24 121 0 0,-5 5 51 0 0,-1 0 1 0 0,1-1 0 0 0,-1 1-1 0 0,0 0 1 0 0,1 0 0 0 0,-1 0-1 0 0,0-1 1 0 0,1 1-1 0 0,-1 0 1 0 0,0-1 0 0 0,1 1-1 0 0,-1 0 1 0 0,0-1 0 0 0,0 1-1 0 0,1 0 1 0 0,-1-1 0 0 0,0 1-1 0 0,0 0 1 0 0,0-1-1 0 0,0 1 1 0 0,1-1 0 0 0,-1 1-1 0 0,0 0 1 0 0,0-1 0 0 0,0 1-1 0 0,0-1 1 0 0,0 1 0 0 0,0-1-1 0 0,0 1 1 0 0,0 0-1 0 0,0-1 4 0 0,0-2-77 0 0,2 3 10 0 0,1 1 56 0 0,-1-1 0 0 0,0 1 0 0 0,0 0-1 0 0,1-1 1 0 0,-1 1 0 0 0,0 0-1 0 0,0 0 1 0 0,0 0 0 0 0,0 1 0 0 0,0-1-1 0 0,0 0 1 0 0,-1 1 0 0 0,1 0-1 0 0,0-1 1 0 0,0 2 11 0 0,7 10-23 0 0,7 18-37 0 0,-15-28 59 0 0,0-1 0 0 0,0 0 0 0 0,-1 1-1 0 0,1-1 1 0 0,-1 0 0 0 0,0 1 0 0 0,1-1-1 0 0,-1 0 1 0 0,0 1 0 0 0,-1 1 1 0 0,3 13 0 0 0,8 4 0 0 0,-5 5 0 0 0,2-12 0 0 0,-6-13 1 0 0,-1 0 0 0 0,1 1 0 0 0,0-1 0 0 0,0 1 0 0 0,-1-1 0 0 0,1 1 0 0 0,-1-1 1 0 0,1 1-1 0 0,-1-1 0 0 0,0 1 0 0 0,0-1 0 0 0,0 1 0 0 0,0 0-1 0 0,0-2 2 0 0,0 1 1 0 0,0 0-1 0 0,0-1 1 0 0,0 1-1 0 0,0 0 1 0 0,1-1 0 0 0,-1 1-1 0 0,0 0 1 0 0,0-1-1 0 0,0 1 1 0 0,1 0-1 0 0,-1-1 1 0 0,0 1-1 0 0,0 0 1 0 0,1-1-1 0 0,-1 1 1 0 0,1-1-1 0 0,-1 1 1 0 0,0-1-1 0 0,1 1 1 0 0,-1-1-1 0 0,1 1 1 0 0,-1-1-1 0 0,1 1 1 0 0,0-1 0 0 0,-1 0-3 0 0,1 1 3 0 0,-1-1 0 0 0,1 1 0 0 0,0-1 0 0 0,-1 0 0 0 0,1 1 0 0 0,-1-1 0 0 0,1 1 0 0 0,-1-1 0 0 0,0 1 0 0 0,1 0 0 0 0,-1-1 0 0 0,0 1 0 0 0,1-1 0 0 0,-1 1 0 0 0,0 0 0 0 0,1-1 0 0 0,-1 1 0 0 0,0 0 0 0 0,0-1 0 0 0,0 1 0 0 0,0 0 0 0 0,0-1 0 0 0,0 1 0 0 0,0 0 0 0 0,0-1 0 0 0,0 1-3 0 0,0 44 194 0 0,0-43-124 0 0,0-2 20 0 0,0 0 6 0 0,0 3 0 0 0,0 8-5 0 0,0-9-22 0 0,0-2-5 0 0,0 0 0 0 0,0 0 0 0 0,0 0 0 0 0,0-2-10 0 0,2-23 7 0 0,-1 24-59 0 0,-1-1 0 0 0,1 1 1 0 0,-1-1-1 0 0,1 1 1 0 0,-1-1-1 0 0,1 1 0 0 0,0-1 1 0 0,0 1-1 0 0,1-2-2 0 0,-2 2 1 0 0,1 0 0 0 0,0 0-1 0 0,-1 0 1 0 0,1 0 0 0 0,0 0 0 0 0,-1 0 0 0 0,1 0-1 0 0,-1 0 1 0 0,0 0 0 0 0,0-1 0 0 0,1 1-1 0 0,-1 0 1 0 0,0 0 0 0 0,0 0 0 0 0,0-1-1 0 0,0 0 0 0 0,3-14 49 0 0,10-5-36 0 0,-11 18-11 0 0,0-1-1 0 0,0 1 1 0 0,0 0 0 0 0,-1-1 0 0 0,1 1-1 0 0,0-3-1 0 0,2-14 33 0 0,-3 16-30 0 0,0 0-1 0 0,-1 0 1 0 0,2 0 0 0 0,-1 0-1 0 0,0 0 1 0 0,1 0 0 0 0,0 0-1 0 0,0 0 1 0 0,0 1-1 0 0,0-1 1 0 0,1 1 0 0 0,-1-1-1 0 0,1 1 1 0 0,0 0-1 0 0,3-2-2 0 0,4-6 19 0 0,-5 5-11 0 0,0 0 1 0 0,1 0-1 0 0,0 1 0 0 0,0 0 0 0 0,3-1-8 0 0,0-1 0 0 0,-4 3 0 0 0,1 1 0 0 0,-1-1 0 0 0,1 1 0 0 0,0 0 0 0 0,4-2 0 0 0,19 0-13 0 0,-13-1-13 0 0,-14 5 21 0 0,2 0 1 0 0,-1-1-1 0 0,0 1 1 0 0,0 1-1 0 0,0-1 1 0 0,0 0-1 0 0,1 1 1 0 0,-1 0-1 0 0,3 0 5 0 0,9-1 0 0 0,29 1-70 0 0,-29 3 68 0 0,-9 0 2 0 0,0 0 0 0 0,0 0 0 0 0,-1 0 0 0 0,1 1 0 0 0,3 3 0 0 0,0-1 0 0 0,1 0-6 0 0,-1-2 37 0 0,-6-2-10 0 0,0-1 1 0 0,-1 0-1 0 0,1 1 0 0 0,-1-1 0 0 0,1 1 1 0 0,-1 0-1 0 0,1 0 0 0 0,-1 0 1 0 0,0 0-1 0 0,0 0 0 0 0,0 1 0 0 0,0-1-21 0 0,5 9 58 0 0,6 10 54 0 0,1-8 1 0 0,-7-9-66 0 0,9 8 101 0 0,-12-5-61 0 0,1 1 36 0 0,6 6 62 0 0,-9-13-160 0 0,-1 1 1 0 0,1 0-1 0 0,0 0 0 0 0,-1 0 0 0 0,1-1 1 0 0,-1 1-1 0 0,0 1 0 0 0,0-1 0 0 0,1 2-25 0 0,3 22 114 0 0,9 1 7 0 0,-2-5-30 0 0,-9-5-77 0 0,-3-12-269 0 0,0 1 101 0 0,0-2 88 0 0,0 0 72 0 0,0 1 72 0 0,0-2 55 0 0,0 7 452 0 0,0-7-385 0 0,0-2-128 0 0,0 1-48 0 0,0-1-54 0 0,0 1-56 0 0,0-1-64 0 0,0 0-72 0 0,0 1-105 0 0,0-1-101 0 0,0 1-112 0 0,0-1-121 0 0,0 0 282 0 0,0 0-35 0 0,0 0-34 0 0,0 0-37 0 0,0 0-37 0 0,0 0-40 0 0,0 1-39 0 0,0-1-42 0 0,0-1-590 0 0,0 0-33 0 0,0 0-2655 0 0</inkml:trace>
  <inkml:trace contextRef="#ctx0" brushRef="#br0" timeOffset="18503.98">0 1830 4232 0 0,'0'0'91'0'0,"0"0"11"0"0,0 0 12 0 0,0 0 2 0 0,0 0-36 0 0,3 0-10 0 0,3 0-58 0 0,1 0 51 0 0,1 0 42 0 0,0 0 34 0 0,6 0 174 0 0,17 0 494 0 0,-26-3-402 0 0,4-3-160 0 0,7 1 202 0 0,2 3 11 0 0,-4 2-195 0 0,-11 0-215 0 0,13 0 272 0 0,0 0-67 0 0,8 0 29 0 0,-1 0-79 0 0,-21 0-187 0 0,0 0 1 0 0,0 0 0 0 0,0 0-1 0 0,-1-1 1 0 0,1 1 0 0 0,0-1-1 0 0,-1 1 1 0 0,1-1-1 0 0,0 0 1 0 0,-1 0 0 0 0,1 0-1 0 0,-1 1 1 0 0,1-2-17 0 0,11-4 130 0 0,-2 5-12 0 0,8 1 57 0 0,2 1-55 0 0,22 0-1 0 0,-33-1-102 0 0,1 0-1 0 0,0-1 1 0 0,-1 0 0 0 0,7-2-17 0 0,-1-2 37 0 0,-9 3-13 0 0,-1 0 0 0 0,1 1 0 0 0,-1 0 0 0 0,1 0 0 0 0,0 0 0 0 0,0 1-24 0 0,163 0 484 0 0,-114 0-360 0 0,-1 0-42 0 0,-41-1-55 0 0,-1 0 1 0 0,1 0 0 0 0,-1-1-1 0 0,2-1-27 0 0,-4 0 21 0 0,1 1-1 0 0,1 0 0 0 0,-1 1 1 0 0,0 1-21 0 0,282 0 500 0 0,-221 0-397 0 0,-11 0-45 0 0,-1 0-34 0 0,1 0-41 0 0,1 0-49 0 0,-31-1 153 0 0,29-6-87 0 0,-28 3 109 0 0,31 0-109 0 0,70 4 128 0 0,0 0-39 0 0,132 0 5 0 0,272 0-11 0 0,-503-1-42 0 0,31-6-41 0 0,-29 3 63 0 0,33 0-63 0 0,155 4-30 0 0,1 0 108 0 0,-35 0 51 0 0,0 0 42 0 0,434 0 498 0 0,-358 0-423 0 0,6 0-82 0 0,-137 0-129 0 0,-1 0-37 0 0,-81-1 61 0 0,17-5-59 0 0,-15 1 61 0 0,18 2-61 0 0,-7 4 38 0 0,2 0-4 0 0,45-6-34 0 0,-83 2 19 0 0,29-3 110 0 0,20 2-129 0 0,-18 2 144 0 0,9-4-144 0 0,-15 1 117 0 0,7 2-117 0 0,19 4 73 0 0,-1 0 73 0 0,27-6-146 0 0,-60 1 36 0 0,18-2 88 0 0,7 3-124 0 0,9 4 85 0 0,-1 0 79 0 0,27-5-164 0 0,-61-1 13 0 0,18 0 55 0 0,15 2-68 0 0,64-5 49 0 0,9 0 6 0 0,5 8-1 0 0,-14 0 16 0 0,17-8 82 0 0,7 0 18 0 0,-82 9-95 0 0,7-1-90 0 0,43-4-103 0 0,-88 1 72 0 0,66-5-61 0 0,-42 6 68 0 0,53 2 99 0 0,162 0 222 0 0,-201 0-231 0 0,0 0-50 0 0,87-7-1 0 0,7-2 0 0 0,-107 9-3 0 0,2 0-34 0 0,173 0-173 0 0,-142 0 148 0 0,86-8 43 0 0,-8 1 35 0 0,50 7 51 0 0,305 0-67 0 0,-348-8 0 0 0,2 0 0 0 0,-78 9 0 0 0,180-5 0 0 0,-230 0 0 0 0,138-5 0 0 0,-94 10 0 0 0,190-5 0 0 0,-228 0 0 0 0,139-5 0 0 0,-88 10 0 0 0,169-4 0 0 0,-149-8 0 0 0,0 6 0 0 0,-78 1 0 0 0,54-2 39 0 0,-3 3 38 0 0,211-10 144 0 0,-221 7-166 0 0,-32 2-42 0 0,154-5 0 0 0,-88 6 59 0 0,35-10-72 0 0,-37 3 206 0 0,41 5-206 0 0,68-5 176 0 0,-179 7-121 0 0,83-3 97 0 0,-80 3-83 0 0,186-7 190 0 0,-13 2-29 0 0,6 0-52 0 0,-169 9-125 0 0,171-4 100 0 0,-176-1-138 0 0,195-5-1 0 0,558 9 168 0 0,-471 0-159 0 0,-93 7-23 0 0,6 1 0 0 0,-183-8 0 0 0,173 3 0 0 0,-173 1 0 0 0,176 5 0 0 0,-82-6 0 0 0,-15 7 0 0 0,2-4 0 0 0,-7 4 0 0 0,-6-5 0 0 0,-8 6 0 0 0,6-6 0 0 0,-9 6 0 0 0,-2-6 0 0 0,-2 5 0 0 0,-9-4 0 0 0,-66-2 0 0 0,136 5 0 0 0,-23-1 30 0 0,9 0 4 0 0,-19-1-34 0 0,9 1 0 0 0,-27 0 2 0 0,-3 0 62 0 0,21-8 61 0 0,-87 0-106 0 0,4 0-37 0 0,-38 2-56 0 0,18 4 74 0 0,-20-1-6 0 0,16-2 6 0 0,-28-3-109 0 0,-1 0 91 0 0,0 0 61 0 0,41 0 133 0 0,-28 0-132 0 0,-19 0-83 0 0,0 0-68 0 0,3 0-105 0 0,-1 0-119 0 0,-14 0 114 0 0,1 0-38 0 0,-1 0-40 0 0,0 0-43 0 0,18 0-531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37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8088 0 0,'0'0'234'0'0,"0"3"-4"0"0,0 0-199 0 0,0 2-17 0 0,0 3 18 0 0,0 5 33 0 0,0-6 174 0 0,0 8 213 0 0,0-9-231 0 0,0-1 22 0 0,0 0 72 0 0,0 1 89 0 0,0 0 106 0 0,1-2-227 0 0,0 0-74 0 0,1 0-25 0 0,1 3 34 0 0,0-4-70 0 0,-1 2 46 0 0,-1-2-25 0 0,0 0 43 0 0,0 0 2 0 0,0 0 41 0 0,-1 1 45 0 0,0 0 50 0 0,0 0-124 0 0,0-2-131 0 0,0 1 0 0 0,0-1 0 0 0,0 1 0 0 0,0-1 0 0 0,0 0 0 0 0,1 1-1 0 0,-1-1 1 0 0,1 0 0 0 0,0 2-95 0 0,1 0 134 0 0,1 0-8 0 0,1 3 51 0 0,-3-5-83 0 0,0 1 35 0 0,0 0 12 0 0,0 0 36 0 0,-1 1 42 0 0,0 0 48 0 0,0 38 1062 0 0,0-39-963 0 0,0 0-29 0 0,0-2-321 0 0,0 1 42 0 0,0 2 108 0 0,0 9 300 0 0,0-10-373 0 0,0 0-56 0 0,0 0 119 0 0,0-3-11 0 0,0 0-9 0 0,0 0-34 0 0,-4 0-11 0 0,-3 0-38 0 0,2 0 43 0 0,3-3-24 0 0,-9-10 13 0 0,8-3-26 0 0,3 10-51 0 0,0 4-7 0 0,0 0 1 0 0,0 1-1 0 0,0-1 0 0 0,0 0 0 0 0,0 1 0 0 0,0-1 0 0 0,0 0 0 0 0,1 1 0 0 0,-1-1 0 0 0,0 0 0 0 0,1 1 0 0 0,0-2-1 0 0,10-2 43 0 0,4-24-46 0 0,-10 18-36 0 0,-5 10 36 0 0,1 0 0 0 0,-1 0 0 0 0,0-1 0 0 0,1 1 0 0 0,0 0 0 0 0,-1 0 0 0 0,1 0 0 0 0,-1 0 0 0 0,1 0 0 0 0,0 0 0 0 0,0 0 0 0 0,-1 1 0 0 0,1-1 0 0 0,0 0 0 0 0,0 0 0 0 0,0 1 0 0 0,0-1 0 0 0,1 0 3 0 0,8-4-83 0 0,-7 4 61 0 0,-1 0-1 0 0,0 0 1 0 0,0 0 0 0 0,0 0-1 0 0,1-1 1 0 0,-1 1-1 0 0,0-1 1 0 0,-1 0 0 0 0,1 1 22 0 0,4-4-63 0 0,-1 1 0 0 0,1 0 0 0 0,0 0 0 0 0,0 1 0 0 0,0 0 0 0 0,1-1 63 0 0,-1 2-40 0 0,5-1-56 0 0,-2 1 17 0 0,2-1 5 0 0,5-5-39 0 0,-13 7 111 0 0,0 0 0 0 0,0 0-1 0 0,1 1 1 0 0,-1-1 0 0 0,0 1 0 0 0,0 0 0 0 0,0 0 0 0 0,1 0 0 0 0,-1 0 0 0 0,1 1 2 0 0,7-1-14 0 0,4 3-35 0 0,-1 7 21 0 0,-8-6-19 0 0,1-3 40 0 0,-1 0 7 0 0,9 12 0 0 0,1 0 0 0 0,-3-8 0 0 0,-12-4 0 0 0,-1 0 0 0 0,1-1 0 0 0,-1 1 0 0 0,0 0 0 0 0,0 0 0 0 0,1 0 0 0 0,-1 0 0 0 0,0-1 0 0 0,0 1 0 0 0,0 0 0 0 0,0 0 0 0 0,0 0 0 0 0,0 0 0 0 0,0 0 0 0 0,0 0 1 0 0,0 0 0 0 0,0 0 0 0 0,0 0-1 0 0,0 0 1 0 0,0-1 0 0 0,0 1 0 0 0,0 0 0 0 0,0 0-1 0 0,1 0 1 0 0,-1 0 0 0 0,0-1 0 0 0,0 1-1 0 0,1 0 1 0 0,0 0-1 0 0,4 1 15 0 0,0-2 14 0 0,0 4 44 0 0,-2-1-59 0 0,2 3 9 0 0,1-2-96 0 0,-6-2-44 0 0,0 1 156 0 0,0 0-113 0 0,1-1-119 0 0,0-1-120 0 0,0 0-126 0 0,0 0-128 0 0,0 0 234 0 0,0-1-34 0 0,0 1-34 0 0,1-1-34 0 0,-1 1-64 0 0,1 0-41 0 0,-1-1-40 0 0,1 1-40 0 0,5 4-1658 0 0,2 3-1296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37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221 537 8352 0 0,'0'0'190'0'0,"0"0"28"0"0,-2-3 7 0 0,-11-7-33 0 0,-3 7-153 0 0,7 3-16 0 0,1 0 42 0 0,-4 0 165 0 0,3 0 85 0 0,-4 0 496 0 0,9 0-611 0 0,0 0-53 0 0,2 0-101 0 0,-3 3 295 0 0,-8 7-49 0 0,0-4-10 0 0,7 4-17 0 0,-1-5-102 0 0,-10 4-2 0 0,13-7-110 0 0,-7 3 67 0 0,9-5-106 0 0,1 0 0 0 0,0 1-1 0 0,0-1 1 0 0,0 0 0 0 0,0 1 0 0 0,0 0 0 0 0,0-1 0 0 0,0 1 0 0 0,0 0 0 0 0,0-1-1 0 0,0 1 1 0 0,0 0 0 0 0,0 0 0 0 0,1 0 0 0 0,-1 0 0 0 0,0 0 0 0 0,1 0 0 0 0,-1 0-12 0 0,-4 10 110 0 0,-1 1 0 0 0,2-7-31 0 0,-2 1 42 0 0,5-5-114 0 0,-9 13 140 0 0,7 3-4 0 0,3-10-90 0 0,0-1-34 0 0,0-1 26 0 0,0 2 35 0 0,0 2 58 0 0,0-3-89 0 0,0 3 15 0 0,0-2-5 0 0,0 3 39 0 0,0-4-75 0 0,2 21 166 0 0,2-14-114 0 0,6-4-72 0 0,3-4 61 0 0,-8 2-45 0 0,-5-7-16 0 0,0 1-1 0 0,0-1 0 0 0,1 1 1 0 0,-1-1-1 0 0,0 0 1 0 0,1 1-1 0 0,-1-1 0 0 0,0 1 1 0 0,1-1-1 0 0,-1 0 0 0 0,0 1 1 0 0,1-1-1 0 0,-1 0 1 0 0,1 0-1 0 0,-1 1 0 0 0,1-1 1 0 0,-1 0-1 0 0,0 0 1 0 0,1 0-1 0 0,-1 0 0 0 0,1 1 1 0 0,-1-1-1 0 0,1 0 0 0 0,-1 0 1 0 0,1 0-1 0 0,-1 0 1 0 0,1 0-1 0 0,-1 0 0 0 0,1 0 1 0 0,-1 0-1 0 0,1 0 1 0 0,0-1-3 0 0,62 1 16 0 0,-45-2-16 0 0,-12 0 0 0 0,0 0 0 0 0,0 0 0 0 0,0 0 0 0 0,0 0 0 0 0,-1-1 0 0 0,1 0 0 0 0,-1 0 0 0 0,1-1 0 0 0,3-2 0 0 0,3-6 0 0 0,1 2 0 0 0,1-1 0 0 0,7-3 0 0 0,3-6-2 0 0,-11 6-37 0 0,0 0-68 0 0,-3 1 12 0 0,-4-5-3 0 0,0-1-28 0 0,4 6-18 0 0,-9 11 118 0 0,1 0-1 0 0,0 0 1 0 0,-1 0 0 0 0,0 0-1 0 0,1 0 1 0 0,-1-1 0 0 0,0 1-1 0 0,0 0 1 0 0,0-1 0 0 0,-1 1-1 0 0,1-1 1 0 0,0 1 0 0 0,-1-1-1 0 0,0 1 27 0 0,1-39-398 0 0,-1 21 224 0 0,0 16 131 0 0,-1-1 0 0 0,1 1 1 0 0,0-1-1 0 0,-1 0 0 0 0,0 1 1 0 0,0-1-1 0 0,0 1 0 0 0,-1-1 1 0 0,0 1-1 0 0,1 0 0 0 0,-1 0 1 0 0,-2-3 42 0 0,-9-19-297 0 0,7 7 142 0 0,1 0 39 0 0,-3-14-52 0 0,2 10 55 0 0,-2-13-98 0 0,-2-5-8 0 0,3 17 148 0 0,-14-18-81 0 0,16 32 108 0 0,0 1 0 0 0,1-1 0 0 0,0 0 0 0 0,-2-6 44 0 0,2-3-19 0 0,3 15 19 0 0,0-1 0 0 0,0 0 0 0 0,0 0 0 0 0,-1 1 0 0 0,0-1 0 0 0,0 1 1 0 0,0-1-1 0 0,0 0 0 0 0,-15-21 15 0 0,5 2 52 0 0,9 18-18 0 0,2 5-43 0 0,1 1 1 0 0,0-1-1 0 0,0 1 1 0 0,0-1-1 0 0,0 1 0 0 0,0 0 1 0 0,-1-1-1 0 0,1 1 0 0 0,0-1 1 0 0,0 1-1 0 0,-1 0 0 0 0,1-1 1 0 0,0 1-1 0 0,-1 0 0 0 0,1-1 1 0 0,0 1-1 0 0,-1 0 0 0 0,1-1 1 0 0,0 1-1 0 0,-1 0 0 0 0,1 0 1 0 0,-1-1-1 0 0,1 1 0 0 0,-1 0 1 0 0,1 0-1 0 0,0 0 1 0 0,-1 0-1 0 0,1 0 0 0 0,-1-1 1 0 0,1 1-1 0 0,-1 0 0 0 0,1 0 1 0 0,-1 0-1 0 0,1 0 0 0 0,-1 0 1 0 0,1 1-7 0 0,-3-1 142 0 0,3 0-36 0 0,0 0-12 0 0,0 0-4 0 0,0 0 15 0 0,0 0 75 0 0,3 2 39 0 0,7 12 18 0 0,-7 1-6 0 0,-2-2 16 0 0,2 0-58 0 0,15 22 208 0 0,-8-17-162 0 0,6 17 199 0 0,-1 1-72 0 0,1 6 9 0 0,7 21 136 0 0,-12-31-236 0 0,1 2 33 0 0,5 11 182 0 0,-6-8-115 0 0,-4-11-77 0 0,-4-10-99 0 0,1-1 34 0 0,0 1 39 0 0,1 0 47 0 0,-2-6-147 0 0,1 1-8 0 0,-2-2-21 0 0,1-2 14 0 0,1 1 46 0 0,1-1-58 0 0,-4-5-118 0 0,0-1-1 0 0,0 1 1 0 0,-1-1 0 0 0,1 1 0 0 0,0-1 0 0 0,0 1 0 0 0,-1-1 0 0 0,1 1 0 0 0,-1 0 0 0 0,0-1-1 0 0,1 1 1 0 0,-1 0 0 0 0,0-1 0 0 0,0 1 0 0 0,0 1-23 0 0,0 6 87 0 0,0 7 88 0 0,0 16 122 0 0,0-21-243 0 0,0 0-42 0 0,0-10-64 0 0,0 0 36 0 0,1 0 31 0 0,-1-1 51 0 0,0 0 10 0 0,-1 1-47 0 0,1 0-34 0 0,-2 1-51 0 0,0 2-66 0 0,0-1-4 0 0,0 1-40 0 0,0 1-46 0 0,-1 1-49 0 0,2-5-34 0 0,1 1-48 0 0,-1-1-46 0 0,1 1-41 0 0,0 0-282 0 0,-1 1-68 0 0,1-1-53 0 0,0 0-40 0 0,0-2 871 0 0,0 3-1203 0 0,0 1-35 0 0,0 5-2603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38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5584 0 0,'0'0'165'0'0,"0"0"-38"0"0,0 0 9 0 0,0 0 64 0 0,0 0 188 0 0,0 0 344 0 0,0 0 32 0 0,0 0-39 0 0,0 0-487 0 0,0 2 72 0 0,0 7-11 0 0,0 0 48 0 0,0 23 919 0 0,0-18-756 0 0,0 0-74 0 0,0-6-264 0 0,0-2-38 0 0,2 6 210 0 0,3-3-56 0 0,1 5 27 0 0,-5-10-219 0 0,0 0 0 0 0,-1 0 1 0 0,1 1-1 0 0,-1-1 1 0 0,0 4-97 0 0,-1-4 93 0 0,2 0 1 0 0,-1 0 0 0 0,0 1-1 0 0,1-1 1 0 0,0 3-94 0 0,10 17 432 0 0,-6 15-14 0 0,6-4-2 0 0,-6-4-26 0 0,5 3-106 0 0,-4 11-48 0 0,4 2-11 0 0,6 45 281 0 0,-14-58-224 0 0,-2-28-209 0 0,0-1 0 0 0,1 1 0 0 0,-1-1 0 0 0,2 5-73 0 0,8 21 276 0 0,-2-9-127 0 0,-3-9-85 0 0,-2-3-34 0 0,3 27 169 0 0,-4-31-178 0 0,5 19 109 0 0,-3 5 97 0 0,-2-12-101 0 0,7 2-43 0 0,-7-16-60 0 0,0 0 87 0 0,-1-1-50 0 0,0 3-38 0 0,-1 2-61 0 0,0-5 48 0 0,0 0 46 0 0,-1-1 67 0 0,1 0-7 0 0,0-1 39 0 0,0 0 41 0 0,0 0 48 0 0,-1-4-237 0 0,1 1-1 0 0,0 0 0 0 0,0 0 1 0 0,0 0-1 0 0,0 0 0 0 0,0 1 0 0 0,0-1 1 0 0,1 0-1 0 0,-1 0 0 0 0,1 0 0 0 0,-1 1 1 0 0,1-2-6 0 0,6-2 13 0 0,-7 5-12 0 0,1 0 1 0 0,-1 0 0 0 0,1-1-1 0 0,-1 1 1 0 0,0 0-1 0 0,1-1 1 0 0,-1 1 0 0 0,1 0-1 0 0,-1-1 1 0 0,0 1-1 0 0,1 0 1 0 0,-1-1 0 0 0,0 1-1 0 0,0-1 1 0 0,1 1-1 0 0,-1 0 1 0 0,0-1-1 0 0,0 1 1 0 0,0-1 0 0 0,0 1-1 0 0,1-1 1 0 0,-1 1-1 0 0,0-1 1 0 0,0 1 0 0 0,0-1-1 0 0,0 1 1 0 0,0-1-1 0 0,0 1 1 0 0,0-1 0 0 0,0 1-1 0 0,0-1 1 0 0,-1 0-2 0 0,1 0 0 0 0,1-1 1 0 0,-1 0 0 0 0,0 1 0 0 0,0-1-1 0 0,1 0 1 0 0,-1 1 0 0 0,1-1 0 0 0,-1 1-1 0 0,1-1 1 0 0,0 1 0 0 0,0-1 0 0 0,0 1-1 0 0,0-1 1 0 0,0 1-1 0 0,4-7 0 0 0,0-5 0 0 0,5 7 0 0 0,6-23-13 0 0,-11 19-24 0 0,-4 8 31 0 0,0-1 0 0 0,0 1 1 0 0,0 0-1 0 0,0 0 1 0 0,1 0-1 0 0,-1 0 0 0 0,1 0 1 0 0,0 0-1 0 0,-1 0 6 0 0,10-9-68 0 0,42-41-273 0 0,-40 36 307 0 0,-2-1-33 0 0,-10 16 64 0 0,1-1-1 0 0,0 1 1 0 0,-1-1 0 0 0,1 1 0 0 0,0 0-1 0 0,0 0 1 0 0,0 0 0 0 0,1 0 3 0 0,-2 0-3 0 0,11-6-63 0 0,-2-4 47 0 0,-9 10 18 0 0,-1-1 1 0 0,1 1-1 0 0,0 0 1 0 0,0 0-1 0 0,0 0 1 0 0,1 0-1 0 0,-1 0 0 0 0,0 1 1 0 0,0-1-1 0 0,0 0 1 0 0,1 0-1 0 0,-1 1 1 0 0,0-1-1 0 0,1 0 1 0 0,14-2-57 0 0,4 2 51 0 0,1 1 46 0 0,1 1 42 0 0,7 0 103 0 0,-22-1-202 0 0,-5-1-1 0 0,0 1 0 0 0,0 0 1 0 0,1 0-1 0 0,-1 0 1 0 0,0 1-1 0 0,0-1 0 0 0,0 0 1 0 0,0 1-1 0 0,0-1 1 0 0,1 1 17 0 0,6 4-67 0 0,-8-4 54 0 0,0 0-1 0 0,1 0 0 0 0,-1 0 0 0 0,1 0 0 0 0,-1-1 0 0 0,1 1 0 0 0,-1 0 0 0 0,1-1 0 0 0,0 1 0 0 0,-1-1 0 0 0,1 0 0 0 0,-1 0 0 0 0,1 1 0 0 0,0-1 14 0 0,-1 0-1 0 0,0 0 0 0 0,-1 0 0 0 0,1 0-1 0 0,0 0 1 0 0,0 0 0 0 0,0 0 0 0 0,-1 1 0 0 0,1-1-1 0 0,0 0 1 0 0,0 0 0 0 0,-1 1 0 0 0,1-1-1 0 0,0 1 1 0 0,-1-1 0 0 0,1 1 0 0 0,0-1 0 0 0,-1 1-1 0 0,1-1 1 0 0,-1 1 0 0 0,1-1 0 0 0,-1 1-1 0 0,1 0 1 0 0,-1-1 0 0 0,1 1 0 0 0,-1 0-1 0 0,0-1 1 0 0,1 1 0 0 0,-1 0 0 0 0,0 0 1 0 0,1 0-3 0 0,-1 1 0 0 0,1-1 0 0 0,0 0 1 0 0,-1 0-1 0 0,1 0 0 0 0,0 0 0 0 0,0 0 1 0 0,-1 0-1 0 0,1 0 0 0 0,0 0 0 0 0,0 0 0 0 0,0-1 1 0 0,0 1-1 0 0,0 0 0 0 0,1 0 3 0 0,4 2-8 0 0,-5-3 8 0 0,-1 0 0 0 0,1 0 0 0 0,-1 0-1 0 0,1 0 1 0 0,-1 1 0 0 0,1-1 0 0 0,-1 0 0 0 0,1 0 0 0 0,-1 1 0 0 0,1-1 0 0 0,-1 0 0 0 0,0 1 0 0 0,1-1 0 0 0,-1 0 0 0 0,0 1 0 0 0,1-1 0 0 0,-1 1 0 0 0,0-1 0 0 0,1 1 0 0 0,-1-1-1 0 0,0 0 1 0 0,0 1 0 0 0,0-1 0 0 0,1 1 0 0 0,-1-1 0 0 0,0 1 0 0 0,0-1 0 0 0,0 1 0 0 0,0-1 0 0 0,0 1 0 0 0,0-1 0 0 0,0 1 0 0 0,0-1 0 0 0,0 1 0 0 0,0-1 0 0 0,0 1-1 0 0,0-1 1 0 0,-1 1 0 0 0,4 15 0 0 0,2-8 0 0 0,-4-7 0 0 0,0 1 0 0 0,0-1 0 0 0,0 0 0 0 0,-1 1 0 0 0,1-1 0 0 0,0 1 0 0 0,-1 0 0 0 0,1-1 0 0 0,-1 1 0 0 0,0-1 0 0 0,1 1 0 0 0,-1 0 0 0 0,0-1 0 0 0,0 1 0 0 0,-2 14-13 0 0,-3-8-13 0 0,4-7 23 0 0,0 1 0 0 0,0-1 0 0 0,0 1 0 0 0,0-1 0 0 0,0 1 1 0 0,1-1-1 0 0,-1 1 0 0 0,1-1 0 0 0,-1 1 0 0 0,1 0 0 0 0,0-1 0 0 0,0 1 0 0 0,-1 0 0 0 0,1 0 3 0 0,0 2 4 0 0,1-2-4 0 0,-1 0-1 0 0,0 0 1 0 0,0 1 0 0 0,0-1 0 0 0,-1 0 0 0 0,1 0 0 0 0,0 0-1 0 0,-1 0 1 0 0,1 0 0 0 0,-1 0 0 0 0,0 0 0 0 0,0 0 0 0 0,0 0-1 0 0,0 0 1 0 0,-11 13 53 0 0,1-2-32 0 0,9-8-8 0 0,2-5-10 0 0,0 1-1 0 0,-1 0 0 0 0,1-1 1 0 0,0 1-1 0 0,-1-1 0 0 0,1 1 1 0 0,0 0-1 0 0,-1-1 0 0 0,1 1 1 0 0,-1-1-1 0 0,1 1 0 0 0,-1-1 1 0 0,1 1-1 0 0,-1-1 0 0 0,1 1 1 0 0,-1-1-1 0 0,0 0 1 0 0,1 1-1 0 0,-1-1 0 0 0,1 0 1 0 0,-1 0-1 0 0,0 1-2 0 0,-4 1 11 0 0,1 1 23 0 0,0 0 1 0 0,0 0-1 0 0,0 0 0 0 0,0 1 1 0 0,0 0-1 0 0,1-1 0 0 0,-1 3-34 0 0,0-2 34 0 0,1 0 0 0 0,0 0-1 0 0,-1-1 1 0 0,0 1 0 0 0,0-1-1 0 0,0 0 1 0 0,-2 1-34 0 0,-57 28 21 0 0,61-32-21 0 0,-1 1 0 0 0,1 0 1 0 0,0 0-1 0 0,-1-1 0 0 0,1 0 0 0 0,0 1 0 0 0,-1-1 0 0 0,1 0 0 0 0,-1 0 0 0 0,-1 0 0 0 0,-13 1 10 0 0,4 5 19 0 0,12-5-27 0 0,-1 0 0 0 0,1 0-1 0 0,-1-1 1 0 0,1 1 0 0 0,-1 0 0 0 0,1-1 0 0 0,-1 1 0 0 0,1-1 0 0 0,-1 0 0 0 0,1 1 0 0 0,-1-1-1 0 0,1 0 1 0 0,-1 0-2 0 0,-14 0 0 0 0,0-3 0 0 0,8-2-3 0 0,-2 0-63 0 0,4 3-13 0 0,-1 1-42 0 0,-8-2-151 0 0,1-7-51 0 0,11 8 59 0 0,0 0 88 0 0,0 2 51 0 0,-1-1 33 0 0,1 1 6 0 0,0 0-28 0 0,-10-11-478 0 0,12 10 451 0 0,0 0 15 0 0,1 1-14 0 0,0-1-43 0 0,0 1-11 0 0,0-1-44 0 0,0 1-51 0 0,0-1-56 0 0,0 0-61 0 0,0 0-57 0 0,0 0-50 0 0,0 0-44 0 0,0-1-161 0 0,0 0-43 0 0,0 0-195 0 0,0-1-524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35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49 6120 0 0,'0'0'176'0'0,"0"-2"-4"0"0,-1-4-134 0 0,-1 2 80 0 0,-2 1 98 0 0,-2 3 118 0 0,3 0 400 0 0,0-3 30 0 0,-7-7-24 0 0,8 8-510 0 0,1 1-44 0 0,0 0-38 0 0,0 1-34 0 0,-1 0-15 0 0,1 0-34 0 0,-2 1 9 0 0,1 0-10 0 0,-1-1 82 0 0,1-1 95 0 0,0 0-68 0 0,1-1 43 0 0,-1 0-96 0 0,-7-6 266 0 0,7 6-234 0 0,0 1-43 0 0,-1 0 8 0 0,-5 2-61 0 0,8-1-23 0 0,-14 0 215 0 0,-6-1 55 0 0,19 1-285 0 0,0 0 0 0 0,0 0 1 0 0,0 0-1 0 0,0 1 0 0 0,0-1 0 0 0,0 0 0 0 0,0 0 0 0 0,0 0 0 0 0,0 1 0 0 0,0-1 0 0 0,0 1 0 0 0,0-1 1 0 0,0 1-19 0 0,-3 5 97 0 0,4-5-92 0 0,-1-1 0 0 0,1 1 0 0 0,0-1 1 0 0,0 0-1 0 0,-1 1 0 0 0,1-1 0 0 0,0 1 0 0 0,-1-1 0 0 0,1 0 1 0 0,0 1-1 0 0,-1-1 0 0 0,1 0 0 0 0,-1 1 0 0 0,1-1 0 0 0,0 0 1 0 0,-1 0-1 0 0,1 1 0 0 0,-1-1 0 0 0,1 0 0 0 0,-1 0 0 0 0,1 0 1 0 0,-1 0-1 0 0,1 0 0 0 0,-1 0 0 0 0,1 0 0 0 0,-1 0 0 0 0,1 0 1 0 0,-1 0-1 0 0,1 0 0 0 0,-1 0 0 0 0,1 0 0 0 0,-1 0-5 0 0,-5 0 46 0 0,4-1-32 0 0,0 1-1 0 0,1 0 1 0 0,-1 0-1 0 0,0 0 1 0 0,1 0 0 0 0,-1 0-1 0 0,0 1 1 0 0,1-1 0 0 0,-1 0-1 0 0,0 1 1 0 0,1-1 0 0 0,-2 2-14 0 0,-2 8 102 0 0,3-8-84 0 0,0-1 0 0 0,-1 0 0 0 0,1 1 1 0 0,0-1-1 0 0,0 0 0 0 0,-1 0 0 0 0,1 0 0 0 0,-1 0-18 0 0,0-1 18 0 0,1 1 0 0 0,-1 0 0 0 0,1 0 0 0 0,0 0 0 0 0,-1 1 0 0 0,1-1 0 0 0,0 0 1 0 0,0 1-19 0 0,-4 9 96 0 0,-4-6-2 0 0,5 5-4 0 0,-6-3-7 0 0,9-7-77 0 0,1 1 0 0 0,0-1 0 0 0,0 1 0 0 0,0-1-1 0 0,0 1 1 0 0,0-1 0 0 0,0 1 0 0 0,0 0 0 0 0,1-1 0 0 0,-1 1 0 0 0,0 0-1 0 0,0 0 1 0 0,0 0 0 0 0,1 0 0 0 0,-1-1 0 0 0,0 2-6 0 0,-14 29 191 0 0,9 1 3 0 0,1-24-144 0 0,4-7-38 0 0,0 1 0 0 0,1-1 0 0 0,-1 0 0 0 0,0 1 0 0 0,0-1 0 0 0,1 1 0 0 0,-1 0 0 0 0,1-1 0 0 0,-1 1 0 0 0,1 0 0 0 0,-1-1 0 0 0,1 1 0 0 0,0 0 0 0 0,0-1 0 0 0,0 2-12 0 0,0 5 44 0 0,-1 0 1 0 0,-1 0 0 0 0,1 0-1 0 0,-3 5-44 0 0,2-6 40 0 0,0 1-1 0 0,1 0 0 0 0,0 0 1 0 0,-1 5-40 0 0,4 19 133 0 0,6 4-21 0 0,-5-22-64 0 0,-1-9-18 0 0,-2 1 1 0 0,1 0 0 0 0,-1-1-1 0 0,0 5-30 0 0,0-5 32 0 0,0 1 0 0 0,1-1 0 0 0,-1 1 1 0 0,2 3-33 0 0,2 8 64 0 0,-2-11-33 0 0,0 1 0 0 0,0-1 0 0 0,-1 1 0 0 0,0 0 0 0 0,0-1 0 0 0,-1 1-31 0 0,0 8 51 0 0,-1-7-21 0 0,1 0-1 0 0,0 0 0 0 0,1-1 0 0 0,0 1 1 0 0,1 1-30 0 0,3 7 48 0 0,1 1 17 0 0,-4-2 16 0 0,-1 1 16 0 0,6-1-29 0 0,-1 1 2 0 0,-5 0 28 0 0,-1-6-18 0 0,0-7-55 0 0,-1 0 0 0 0,1-1 0 0 0,0 1-1 0 0,0 0 1 0 0,0 0 0 0 0,0 0 0 0 0,1-1-1 0 0,-1 1 1 0 0,1 0 0 0 0,0 0-1 0 0,0 0-24 0 0,6 2 79 0 0,-7-5-75 0 0,1 0 1 0 0,-1 1 0 0 0,0-1 0 0 0,1 0 0 0 0,-1 0-1 0 0,1 1 1 0 0,-1-1 0 0 0,0 0 0 0 0,1 1-1 0 0,-1-1 1 0 0,0 0 0 0 0,1 1 0 0 0,-1-1-1 0 0,0 1 1 0 0,0-1 0 0 0,1 1 0 0 0,-1-1-1 0 0,0 1 1 0 0,0-1 0 0 0,0 0 0 0 0,0 1 0 0 0,1-1-1 0 0,-1 1 1 0 0,0-1 0 0 0,0 1 0 0 0,0-1-1 0 0,0 1 1 0 0,0-1 0 0 0,0 1 0 0 0,0-1-1 0 0,-1 1 1 0 0,1 0-5 0 0,0 4 29 0 0,0-3-26 0 0,0 3 27 0 0,0 4 27 0 0,0 4 41 0 0,0-10-85 0 0,0 3-3 0 0,0 11 59 0 0,0-14-10 0 0,0-2-208 0 0,1-1 34 0 0,-1 1-26 0 0,0 0 103 0 0,0 0 83 0 0,0 0 87 0 0,-1 1 411 0 0,1-1-375 0 0,0-1-128 0 0,0 1-43 0 0,0-1-52 0 0,0 1-60 0 0,0-1-70 0 0,0 1-78 0 0,0-1-86 0 0,0 1-96 0 0,0-1 91 0 0,0 0-48 0 0,0 1-52 0 0,0-1-54 0 0,0 1-56 0 0,0 0-60 0 0,0-1-61 0 0,0 1-64 0 0,0-1-1327 0 0,0 0-1176 0 0</inkml:trace>
  <inkml:trace contextRef="#ctx0" brushRef="#br0" timeOffset="760.35">1 570 6448 0 0,'0'0'141'0'0,"0"0"23"0"0,0 0 13 0 0,0 0-48 0 0,2 0 6 0 0,-1 0-45 0 0,0 0-41 0 0,2 0-9 0 0,-2 0 3 0 0,1 0 104 0 0,-1 0-6 0 0,0 0 55 0 0,1 0 66 0 0,-1 0 76 0 0,-1-3 418 0 0,1-1-499 0 0,0 0-37 0 0,3 1 133 0 0,9 2 215 0 0,-5 2-275 0 0,1-2 83 0 0,-3 0-58 0 0,0-1 67 0 0,7-9 75 0 0,-11 10-240 0 0,-1 0-50 0 0,1 0-44 0 0,0 0-37 0 0,2 1 20 0 0,1 1-55 0 0,-4-1-10 0 0,0 1 42 0 0,6-1 120 0 0,-5 0-133 0 0,1 0 0 0 0,-1 0 0 0 0,0 0 0 0 0,0 0 0 0 0,0 0 0 0 0,0-1 1 0 0,1 1-1 0 0,-1 0 0 0 0,0-1 0 0 0,1 0-73 0 0,5-4 237 0 0,2-1 98 0 0,3 4 84 0 0,-6 2-193 0 0,6 0 72 0 0,-1-3-113 0 0,-4-2-101 0 0,-7 4-68 0 0,1 0 0 0 0,-1 0 1 0 0,0 1-1 0 0,1-1 1 0 0,-1 0-1 0 0,1 0 0 0 0,0 1 1 0 0,-1-1-1 0 0,1 1 0 0 0,0 0 1 0 0,-1-1-1 0 0,1 1 0 0 0,0 0 1 0 0,-1 0-1 0 0,2 0-16 0 0,42 0 214 0 0,-16 0-149 0 0,-28 0-62 0 0,1 0 1 0 0,0 0 0 0 0,-1 0-1 0 0,1-1 1 0 0,0 1-1 0 0,-1 0 1 0 0,1-1-1 0 0,0 1 1 0 0,-1-1 0 0 0,1 1-1 0 0,-1-1 1 0 0,1 0-1 0 0,-1 0 1 0 0,1 0-4 0 0,11-5 40 0 0,-2 4-22 0 0,0 0-1 0 0,1 1 1 0 0,-1 1-1 0 0,1 0 1 0 0,9 1-18 0 0,8 0-8 0 0,-26-1 9 0 0,-1 0-1 0 0,1 0 0 0 0,0 0 0 0 0,-1-1 0 0 0,1 1 0 0 0,-1-1 0 0 0,1 0 1 0 0,-1 1-1 0 0,0-1 0 0 0,1 0 0 0 0,1-2 0 0 0,-2 2-2 0 0,0 0 1 0 0,1 0-1 0 0,-1 0 1 0 0,1 0-1 0 0,-1 0 0 0 0,1 1 1 0 0,-1-1-1 0 0,1 1 1 0 0,-1 0-1 0 0,1-1 0 0 0,1 1 2 0 0,22 0-133 0 0,-8 0 14 0 0,-3 0-26 0 0,0 0-63 0 0,-3 0-29 0 0,1 0-68 0 0,-1 0-80 0 0,1 0-92 0 0,-3 0 2 0 0,0 0-79 0 0,1 0-84 0 0,-1 0-92 0 0,0 0-97 0 0,0 0-105 0 0,0 0-110 0 0,1 0-118 0 0,-2 2 588 0 0,-6 0 208 0 0,-2 1 36 0 0,4 4-180 0 0,2-3-20 0 0,-2 1-45 0 0,-4 1 254 0 0,-1-4 152 0 0,3-1 6 0 0,-3-1 150 0 0,1 0 0 0 0,-1 0 0 0 0,1 0 0 0 0,-1 0 0 0 0,1 0 0 0 0,-1 1 0 0 0,1-1 0 0 0,-1 0 0 0 0,1 0 0 0 0,-1 0 0 0 0,0 1 0 0 0,1-1 0 0 0,-1 0 0 0 0,1 0 0 0 0,-1 1 0 0 0,0-1 0 0 0,1 0 0 0 0,-1 1 0 0 0,0-1 0 0 0,1 1 0 0 0,-1-1 0 0 0,0 0 0 0 0,1 1 0 0 0,-1-1 0 0 0,0 1 0 0 0,0 0 11 0 0,2 4-59 0 0,0 1 42 0 0,-2 4 80 0 0,0-5 11 0 0,0 0 34 0 0,0 0 38 0 0,0 1 40 0 0,0-1 45 0 0,0 1 49 0 0,-1 0 88 0 0,1 0 67 0 0,0 0 74 0 0,0-1 77 0 0,0-3-602 0 0,0 0 50 0 0,0 1 45 0 0,0 0 42 0 0,0 1 39 0 0,0-1 35 0 0,0 5 283 0 0,0-1-35 0 0,0 0 43 0 0,0 17 1236 0 0,0-14-1009 0 0,0-4-320 0 0,0-1-34 0 0,0 0-21 0 0,0 0-57 0 0,0 0-69 0 0,0-1-78 0 0,0-2 62 0 0,0-2 22 0 0,0 3 72 0 0,0 23 235 0 0,0-23-221 0 0,0-1 15 0 0,0 0-352 0 0,0-1 37 0 0,0 0 61 0 0,0-1 149 0 0,0 2-195 0 0,0 0-50 0 0,0 1-51 0 0,0 1-64 0 0,0 2-75 0 0,0 2-86 0 0,0-8-48 0 0,0 0-58 0 0,0 0-51 0 0,0 0-44 0 0,0 0-152 0 0,0 0-44 0 0,0 0-184 0 0,0 0-490 0 0</inkml:trace>
  <inkml:trace contextRef="#ctx0" brushRef="#br0" timeOffset="1023.04">742 365 7848 0 0,'0'0'232'0'0,"0"0"65"0"0,0 0 148 0 0,0 0 61 0 0,0 0 7 0 0,0 0-213 0 0,0 0-129 0 0,0 0-41 0 0,0 0 10 0 0,0 0 43 0 0,0 0-147 0 0,0 0-83 0 0,0 0-71 0 0,0 0-98 0 0,0 0-115 0 0,0 0-102 0 0,1 0 53 0 0,-1 0-39 0 0,2 0-501 0 0,2 0-401 0 0,5 0-759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34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17 7688 0 0,'0'0'166'0'0,"0"0"29"0"0,0 0 14 0 0,0 2-25 0 0,-3 11-146 0 0,-1-4-48 0 0,-3 3 15 0 0,5-1 64 0 0,2 9 278 0 0,0 5 35 0 0,0-16-187 0 0,-1-1-46 0 0,-1 0-14 0 0,-2 1 12 0 0,-2 7 66 0 0,5 3 76 0 0,0-5-39 0 0,0-6-76 0 0,-1 1 49 0 0,0-3-112 0 0,-1 1 10 0 0,1-1-1 0 0,0 1 0 0 0,1-1 0 0 0,0 1 1 0 0,0 0-1 0 0,0 0 0 0 0,1 3-120 0 0,0 8 184 0 0,0 3 48 0 0,0 76 1068 0 0,-1-86-1147 0 0,0-3-45 0 0,-1 0-21 0 0,-3 1-8 0 0,-1 5 59 0 0,5-7-52 0 0,1 2 34 0 0,0 8 133 0 0,0-1-33 0 0,0-1-45 0 0,0-2-55 0 0,2 0 76 0 0,4 0 6 0 0,0 0-16 0 0,-4 0-20 0 0,-2 3-84 0 0,0-12-69 0 0,0 0 0 0 0,0 0 1 0 0,0 0-1 0 0,1-1 0 0 0,0 4-13 0 0,6 7 17 0 0,-6-13-13 0 0,0 0 1 0 0,-1 1-1 0 0,1-1 0 0 0,0 1 1 0 0,-1-1-1 0 0,1 0 0 0 0,-1 1 1 0 0,1 0-1 0 0,-1-1 0 0 0,0 1 1 0 0,0-1-1 0 0,0 1 1 0 0,0 0-5 0 0,0 26 1 0 0,0-25-47 0 0,0-3-41 0 0,0 0-69 0 0,0 0-168 0 0,0 0-304 0 0,0 0-32 0 0,0 0-4 0 0</inkml:trace>
  <inkml:trace contextRef="#ctx0" brushRef="#br0" timeOffset="336.66">1 143 9152 0 0,'0'0'208'0'0,"0"0"33"0"0,0 0 14 0 0,2 0-42 0 0,3-1-208 0 0,-2 0 53 0 0,0-2 47 0 0,-1 1 38 0 0,2-3 190 0 0,-3 4-293 0 0,-1 1 0 0 0,1 0 0 0 0,0-1 0 0 0,-1 1 0 0 0,1-1 0 0 0,0 1 0 0 0,-1 0 0 0 0,1 0 0 0 0,0 0 0 0 0,0-1 0 0 0,-1 1 0 0 0,1 0 0 0 0,0 0 0 0 0,0 0 0 0 0,0 0-40 0 0,0 0 27 0 0,-1 0 0 0 0,1 0 0 0 0,-1 1 0 0 0,1-1 0 0 0,-1 0 0 0 0,1 0 0 0 0,-1 0 0 0 0,1 0 0 0 0,-1 0 0 0 0,1-1 0 0 0,-1 1 0 0 0,1 0 0 0 0,-1 0 0 0 0,1 0 0 0 0,-1 0-1 0 0,1-1 1 0 0,-1 1 0 0 0,0 0 0 0 0,1 0 0 0 0,-1-1 0 0 0,1 1 0 0 0,-1 0 0 0 0,0 0 0 0 0,1-1 0 0 0,-1 1 0 0 0,1-1 0 0 0,-1 1 0 0 0,0 0 0 0 0,0-1 0 0 0,1 1 0 0 0,-1-1 0 0 0,0 1-27 0 0,5-7 389 0 0,-1 4-143 0 0,2 0-52 0 0,15-7 231 0 0,8 5-39 0 0,-14-1-196 0 0,-5 2-53 0 0,-2 2-6 0 0,0 1 16 0 0,1 1 48 0 0,2-1 9 0 0,-1 0 0 0 0,1-1 0 0 0,-1 0 0 0 0,8-2-204 0 0,17-5 393 0 0,-17 5-284 0 0,8-2-3 0 0,19 1 36 0 0,-8-6-12 0 0,5 6-13 0 0,-19 0-70 0 0,-12 2-37 0 0,0 1 0 0 0,-1 1 0 0 0,1-1 0 0 0,2 2-11 0 0,-5-1 13 0 0,0 1-1 0 0,0-1 1 0 0,0-1-1 0 0,0 1 1 0 0,3-3-12 0 0,-4 2 0 0 0,1 1 1 0 0,-1-1-1 0 0,0 1 1 0 0,0 0 0 0 0,3 1-2 0 0,-2 0-17 0 0,12 0 78 0 0,-14 0-69 0 0,0 0-36 0 0,3 0-110 0 0,-5 0 25 0 0,0 0-40 0 0,1 0-73 0 0,0 0-65 0 0,-1 0-70 0 0,1 0-77 0 0,-1 0-85 0 0,0 0-92 0 0,0 0-98 0 0,0 0-106 0 0,5 0-1171 0 0,1 0-1140 0 0</inkml:trace>
  <inkml:trace contextRef="#ctx0" brushRef="#br0" timeOffset="768.2">1074 443 5960 0 0,'0'0'132'0'0,"0"0"17"0"0,0 0 12 0 0,0-3-17 0 0,-1-3-92 0 0,-1 1 38 0 0,1 5-126 0 0,-1-1 93 0 0,0 0 81 0 0,0 1 67 0 0,-1 0 49 0 0,0 0 41 0 0,-12-1 1253 0 0,10 2-1142 0 0,1-1-94 0 0,2 0-183 0 0,0 0-56 0 0,0 0-63 0 0,0 0-71 0 0,2 0 81 0 0,-1 0-1 0 0,0 0 0 0 0,0 0 1 0 0,1 0-1 0 0,-1 0 0 0 0,0 0 1 0 0,1 0-1 0 0,-1 0 0 0 0,0 0 0 0 0,1 1 1 0 0,-1-1-1 0 0,0 0 0 0 0,1 1 1 0 0,-1-1-1 0 0,1 0 0 0 0,-1 1 1 0 0,1-1-1 0 0,-1 0 0 0 0,1 1 1 0 0,-1-1-1 0 0,1 1 0 0 0,-1-1 0 0 0,1 1 1 0 0,-1-1-1 0 0,1 1 0 0 0,-1 0-19 0 0,1-1 18 0 0,0 1 0 0 0,-1-1 0 0 0,1 1 1 0 0,-1 0-1 0 0,1-1 0 0 0,-1 1 0 0 0,1-1 0 0 0,-1 0 0 0 0,1 1 0 0 0,-1-1 0 0 0,1 1 0 0 0,-1-1 0 0 0,1 0 0 0 0,-1 1 0 0 0,0-1 0 0 0,1 0 0 0 0,-1 0 0 0 0,0 0 0 0 0,1 1 0 0 0,-1-1 0 0 0,0 0 0 0 0,1 0 0 0 0,-1 0 0 0 0,0 0 0 0 0,1 0 0 0 0,-1 0-18 0 0,-10-1 213 0 0,9 1-152 0 0,-1-1 1 0 0,0 1 0 0 0,0 0-1 0 0,0 0 1 0 0,1 0-1 0 0,-1 1 1 0 0,0-1 0 0 0,0 1-1 0 0,0-1 1 0 0,1 1 0 0 0,-2 0-62 0 0,-1 10 290 0 0,-8-6-22 0 0,8-2-230 0 0,1 1 58 0 0,0 0 36 0 0,-7 6 224 0 0,7-7-267 0 0,0-1-34 0 0,-9 4 179 0 0,8 4-8 0 0,-2-5-80 0 0,7-5-137 0 0,-1 0-1 0 0,1 0 1 0 0,-1 0 0 0 0,1 1 0 0 0,-1-1 0 0 0,1 0 0 0 0,0 1 0 0 0,-1-1 0 0 0,1 0 0 0 0,0 1 0 0 0,-1-1 0 0 0,1 1 0 0 0,0-1 0 0 0,-1 0 0 0 0,1 1 0 0 0,0-1 0 0 0,0 1-1 0 0,0-1 1 0 0,-1 1 0 0 0,1-1 0 0 0,0 1 0 0 0,0-1 0 0 0,0 1 0 0 0,0-1 0 0 0,0 1 0 0 0,0-1 0 0 0,0 1 0 0 0,0-1 0 0 0,0 1 0 0 0,0-1 0 0 0,0 1 0 0 0,0 0-9 0 0,-1 10 101 0 0,-5 1-9 0 0,5-10-81 0 0,0-1 0 0 0,0 1 0 0 0,0-1 0 0 0,0 1 0 0 0,0 0 0 0 0,1-1 0 0 0,-1 1 0 0 0,1 0 0 0 0,-1 0 0 0 0,1-1 0 0 0,0 1 0 0 0,0 0 0 0 0,0 0-11 0 0,0 4 46 0 0,0 11 139 0 0,2-9-136 0 0,10 17 74 0 0,8 14-4 0 0,-7-23-92 0 0,-7-11 2 0 0,1 0 0 0 0,0-1 0 0 0,0 0-1 0 0,1 0 1 0 0,0 0-29 0 0,-4-2 3 0 0,28 3 155 0 0,-25 0-104 0 0,4 2 51 0 0,-11-7-98 0 0,1 0 1 0 0,0 0 0 0 0,-1 1 0 0 0,1-1 0 0 0,0 0-1 0 0,0 0 1 0 0,-1 0 0 0 0,1 0 0 0 0,0 0 0 0 0,0 0-1 0 0,-1 0 1 0 0,1 0 0 0 0,0-1 0 0 0,-1 1-1 0 0,1 0 1 0 0,0 0 0 0 0,-1 0 0 0 0,1-1-8 0 0,8-4 79 0 0,-8 4-62 0 0,0 0 1 0 0,1 0-1 0 0,-1 0 0 0 0,1 1 1 0 0,-1-1-1 0 0,1 0 0 0 0,-1 1 0 0 0,1-1 1 0 0,-1 1-1 0 0,1 0 0 0 0,0-1 1 0 0,-1 1-1 0 0,1 0 0 0 0,0 0-17 0 0,0 0 10 0 0,-1 0-1 0 0,1 0 0 0 0,-1-1 1 0 0,1 1-1 0 0,-1 0 1 0 0,1-1-1 0 0,-1 1 1 0 0,1-1-1 0 0,-1 0 0 0 0,1 1 1 0 0,-1-1-1 0 0,1 0 1 0 0,-1 0-10 0 0,12-5 43 0 0,0 2-13 0 0,-11 4-24 0 0,1 0 0 0 0,-1-1 1 0 0,0 1-1 0 0,1-1 0 0 0,-1 0 0 0 0,0 0 0 0 0,0 0 1 0 0,0 0-1 0 0,0 0 0 0 0,0-1 0 0 0,0 1 0 0 0,0 0 1 0 0,0-1-1 0 0,0 0-6 0 0,29-29 11 0 0,-15 12-11 0 0,0-7 10 0 0,-3 8 49 0 0,-9 1 20 0 0,-4-13-58 0 0,-1 14 29 0 0,1 15-48 0 0,0 0-1 0 0,-1 0 0 0 0,1 0 0 0 0,0 0 0 0 0,0 0 0 0 0,-1 0 0 0 0,1 0 0 0 0,0 0 0 0 0,-1 0 0 0 0,1 0 1 0 0,-1 0-1 0 0,1 1 0 0 0,-1-1 0 0 0,1 0 0 0 0,-1 0 0 0 0,0 1 0 0 0,0-1 0 0 0,1 0 0 0 0,-1 1 0 0 0,0-1 1 0 0,0 0-1 0 0,1 1 0 0 0,-1-1 0 0 0,0 1 0 0 0,0 0 0 0 0,0-1 0 0 0,0 1-1 0 0,-15-11 43 0 0,-5-11-29 0 0,-4-3-43 0 0,8 9-102 0 0,6 7 32 0 0,-2 1-47 0 0,4 3 12 0 0,0 1-41 0 0,4 1 20 0 0,-8-2-314 0 0,11 2 299 0 0,1 0-17 0 0,0 2 19 0 0,1 0-53 0 0,-1-1-63 0 0,0 1-74 0 0,0 0 11 0 0,0 1-49 0 0,0-1-43 0 0,0 1-39 0 0,-1 0-137 0 0,1 0-39 0 0,-5 0-1437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41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6648 0 0,'0'0'149'0'0,"0"0"23"0"0,0 0 12 0 0,0 0-61 0 0,0 0-13 0 0,0 0 37 0 0,0 0 120 0 0,0 0 223 0 0,0 0 20 0 0,0 0-17 0 0,0 2-77 0 0,0 2-312 0 0,1-1 36 0 0,4 7 411 0 0,-3-6-352 0 0,1-1-73 0 0,-2-2-104 0 0,0 1-33 0 0,2 0 345 0 0,-3 1-12 0 0,0 2-203 0 0,0 1 49 0 0,0 17 775 0 0,2-19-740 0 0,0 0-48 0 0,2-2-67 0 0,1-1-84 0 0,-5-1 0 0 0,0-1 1 0 0,0 1-1 0 0,0 0 1 0 0,1 0-1 0 0,-1 0 1 0 0,0 0-1 0 0,0 0 1 0 0,0 0-1 0 0,0 0 0 0 0,0 0 1 0 0,0 0-1 0 0,0 0 1 0 0,0 0-1 0 0,0 0 1 0 0,0 0-1 0 0,1 0 1 0 0,-1 0-1 0 0,0 0 1 0 0,0 0-1 0 0,0 0 1 0 0,0 1-1 0 0,0-1 1 0 0,0 0-1 0 0,0 0 1 0 0,0 0-1 0 0,0 0 1 0 0,0 0-1 0 0,0 0 1 0 0,0 0-1 0 0,1 0 1 0 0,-1 0-1 0 0,0 0 1 0 0,0 0-1 0 0,0 0 1 0 0,0 0-1 0 0,0 0 1 0 0,0 0-1 0 0,0 1 1 0 0,0-1-1 0 0,0 0 1 0 0,0 0-1 0 0,0 0 1 0 0,0 0-1 0 0,0 0 1 0 0,0 0-1 0 0,0 0 1 0 0,0 0-1 0 0,0 0 1 0 0,0 0-1 0 0,0 1 1 0 0,0-1-1 0 0,0 0 1 0 0,0 0-1 0 0,0 0 1 0 0,0 0-1 0 0,0 0 1 0 0,0 0-5 0 0,0 10 217 0 0,0 1 59 0 0,0 27 782 0 0,0-23-659 0 0,0-13-279 0 0,0-2-6 0 0,0 0-2 0 0,0 0-3 0 0,0 0-10 0 0,0 0-3 0 0,0 0 0 0 0,0 0-3 0 0,0 0-12 0 0,0 0-8 0 0,0 0 0 0 0,0 0 0 0 0,0 0 5 0 0,0 0 1 0 0,0-2-18 0 0,0 1-60 0 0,0 1-1 0 0,0 0 1 0 0,0-1-1 0 0,0 1 0 0 0,0-1 1 0 0,0 1-1 0 0,0-1 1 0 0,0 1-1 0 0,0 0 0 0 0,0-1 1 0 0,-1 1-1 0 0,1-1 1 0 0,0 1-1 0 0,0 0 0 0 0,0-1 1 0 0,-1 1-1 0 0,1 0 1 0 0,0-1-1 0 0,0 1 0 0 0,-1 0 1 0 0,1-1-1 0 0,0 1 0 0 0,0 0 1 0 0,-1-1-1 0 0,1 1 1 0 0,0 0-1 0 0,-1 0 0 0 0,1-1 1 0 0,-1 1-1 0 0,1 0 1 0 0,-1 0-1 0 0,-5-5-1 0 0,5 4 1 0 0,1 1 0 0 0,-1-1 0 0 0,1 0 0 0 0,0 0 0 0 0,0 0 0 0 0,-1 1 0 0 0,1-1 0 0 0,0 0 0 0 0,0 0 0 0 0,0 0 0 0 0,0 0 0 0 0,0 0 0 0 0,0 1 0 0 0,0-2 0 0 0,0-23 3 0 0,0 3 58 0 0,3 6-61 0 0,7 0 0 0 0,-7 0-16 0 0,-3 3-58 0 0,0 13 73 0 0,0 0 0 0 0,0 0 0 0 0,0 0 0 0 0,0 0 0 0 0,0 0 0 0 0,0 0 0 0 0,0-1 0 0 0,0 1 0 0 0,0 0 0 0 0,0 0 0 0 0,0 0-1 0 0,0 0 1 0 0,0 0 0 0 0,0 0 0 0 0,0 0 0 0 0,0 0 0 0 0,0 0 0 0 0,0 0 0 0 0,0-1 0 0 0,0 1 0 0 0,0 0 0 0 0,0 0 0 0 0,0 0 0 0 0,0 0 0 0 0,0 0 0 0 0,0 0 0 0 0,0 0 0 0 0,0 0 0 0 0,0 0 0 0 0,0 0 0 0 0,0 0 0 0 0,0 0 0 0 0,0 0 0 0 0,0 0 0 0 0,1-1 0 0 0,-1 1 0 0 0,0 0 0 0 0,0 0 0 0 0,0 0 0 0 0,0 0 0 0 0,0 0 0 0 0,0 0 0 0 0,0 0 0 0 0,0 0 0 0 0,0 0-1 0 0,0 0 1 0 0,1 0 0 0 0,-1 0 0 0 0,0 0 0 0 0,0 0 0 0 0,0 0 0 0 0,0 0 0 0 0,0 0 0 0 0,0 0 0 0 0,0 0 0 0 0,0 0 0 0 0,0 0 1 0 0,1 1 0 0 0,-1-1 0 0 0,0 0-1 0 0,0 0 1 0 0,1 0 0 0 0,-1 0-1 0 0,0 0 1 0 0,0 0 0 0 0,1 0-1 0 0,-1 0 1 0 0,0 0 0 0 0,1 0-1 0 0,-1 0 1 0 0,0 0 0 0 0,0 0-1 0 0,1 0 1 0 0,-1 0 0 0 0,0 0 0 0 0,0 0-1 0 0,1 0 1 0 0,-1-1 0 0 0,0 1-1 0 0,0 0 1 0 0,1 0 0 0 0,-1 0-1 0 0,0 0 1 0 0,0 0 0 0 0,1-1-1 0 0,-1 1 1 0 0,0 0 0 0 0,0 0-1 0 0,0 0 1 0 0,0-1 0 0 0,1 1 0 0 0,0-1-1 0 0,-1-1 0 0 0,1 1 1 0 0,0 0-1 0 0,1 0 0 0 0,-1 0 0 0 0,0-1 1 0 0,0 1-1 0 0,0 0 0 0 0,1 1 0 0 0,-1-1 1 0 0,0 0-1 0 0,1 0 0 0 0,-1 1 1 0 0,1-1-1 0 0,0 0 1 0 0,14-9-43 0 0,-15 9 43 0 0,1 1-1 0 0,-1-1 0 0 0,0 1 1 0 0,0-1-1 0 0,0 1 0 0 0,0-1 1 0 0,0 0-1 0 0,0 0 0 0 0,0 0 1 0 0,0 1-1 0 0,0-1 0 0 0,0 0 1 0 0,0 0-1 0 0,0 0 0 0 0,0 0 1 0 0,-1 0-1 0 0,2-1 1 0 0,2-1 1 0 0,18 2-12 0 0,-17-1-32 0 0,8-9 32 0 0,3 8 11 0 0,-13 4 4 0 0,6-1-6 0 0,-3-3 54 0 0,5-8-52 0 0,-6 9-43 0 0,21 2 43 0 0,-20 2 43 0 0,7 9-33 0 0,0-6-10 0 0,-8 8 0 0 0,6 3 0 0 0,-9 0 11 0 0,-2-3 46 0 0,0-11 25 0 0,3 1-8 0 0,8 8-2 0 0,-9-9 0 0 0,-2 1 3 0 0,0 3-35 0 0,0 9 135 0 0,0-10-129 0 0,0-2 44 0 0,0-1 6 0 0,0 4-48 0 0,0 10 159 0 0,0-11-152 0 0,0-3 49 0 0,0-2 0 0 0,0 0 0 0 0,0 3-1 0 0,0 7-6 0 0,0-7-1 0 0,0-3 0 0 0,0 0-5 0 0,0 0-18 0 0,0 3-3 0 0,0 7-44 0 0,0-7 34 0 0,0 0 0 0 0,0-4-266 0 0,0 1 65 0 0,0 0 59 0 0,0 1 51 0 0,0-1 75 0 0,0 1 89 0 0,0 2 509 0 0,0-2-542 0 0,0 0-40 0 0,0 0-52 0 0,0 0-65 0 0,0-1-79 0 0,0 1-90 0 0,0 0-64 0 0,0-1-90 0 0,0 1-101 0 0,0 0-109 0 0,0-1-119 0 0,0 0 308 0 0,0 0-33 0 0,0 0-34 0 0,0 1-35 0 0,0-1-36 0 0,0 0-37 0 0,0 0-1702 0 0,0 0-1296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44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6048 0 0,'0'0'133'0'0,"0"0"23"0"0,0 0 11 0 0,0 2-27 0 0,0 2-118 0 0,0-2-21 0 0,0 0-1 0 0,0-1 1 0 0,0 1-1 0 0,0 0 1 0 0,0 0-1 0 0,0 0 1 0 0,0 0-1 0 0,1-1 1 0 0,-1 1-1 0 0,1 0 1 0 0,0 1-1 0 0,6 2-22 0 0,-2-1 41 0 0,-4 3 97 0 0,-1-5 68 0 0,3 1 216 0 0,2 3-20 0 0,0 2 62 0 0,-3-1-96 0 0,-1 1 54 0 0,1 2 133 0 0,2-6-57 0 0,3 0-76 0 0,-2 4 56 0 0,0 1-179 0 0,-1-1-34 0 0,-2-4-77 0 0,0 2 52 0 0,-1 0-41 0 0,0 2 27 0 0,-1 0-50 0 0,1 9 154 0 0,4-6-33 0 0,4 4 197 0 0,-1-1-53 0 0,-4-5-171 0 0,-2-1-76 0 0,-1 1-42 0 0,1 17 230 0 0,-1-24-336 0 0,-1-1 0 0 0,1 1 0 0 0,0-1 0 0 0,0 1 1 0 0,-1-1-1 0 0,1 1 0 0 0,0-1 0 0 0,0 1 0 0 0,0-1 0 0 0,0 0 0 0 0,1 1-24 0 0,1 2 209 0 0,-2 0-108 0 0,-2 4-13 0 0,1-8-56 0 0,0 11 221 0 0,0-7 73 0 0,0-15 370 0 0,0 2-411 0 0,0 0-99 0 0,0 4-144 0 0,0 2-41 0 0,0 0-46 0 0,0 2-52 0 0,0-7 151 0 0,0-66-44 0 0,-1 62-8 0 0,1-6-18 0 0,3 1-50 0 0,-1 13 57 0 0,7-13-36 0 0,-4 9-38 0 0,6 3-10 0 0,-5-6 15 0 0,-6 9 74 0 0,1 1-1 0 0,-1 0 1 0 0,1 0 0 0 0,-1 0-1 0 0,1 0 1 0 0,-1 0-1 0 0,1 0 1 0 0,0 1 0 0 0,0-1-1 0 0,-1 0 1 0 0,1 0-1 0 0,0 0 1 0 0,0 1 0 0 0,0-1-1 0 0,0 0 1 0 0,0 0 4 0 0,31-14-80 0 0,-28 13 68 0 0,0 1 0 0 0,0 0 0 0 0,1 1 0 0 0,-1-1 0 0 0,0 1 0 0 0,1 0 0 0 0,-1 0 1 0 0,0 0-1 0 0,5 1 12 0 0,7 0-40 0 0,-5-2 25 0 0,-7 1 9 0 0,-1 0 0 0 0,0 0 0 0 0,0 0 0 0 0,0 0 0 0 0,1 0 0 0 0,-1 0 0 0 0,0 1 0 0 0,0 0 0 0 0,0-1 1 0 0,1 2 5 0 0,6 3-26 0 0,-1 0 1 0 0,0 1-1 0 0,8 6 26 0 0,1 4 5 0 0,-15-13-10 0 0,-1-1 1 0 0,1 0-1 0 0,0 0 1 0 0,0-1-1 0 0,0 1 1 0 0,1 0 4 0 0,13 7-44 0 0,-10 0 43 0 0,19 43-4 0 0,-15-30 16 0 0,-1-1 36 0 0,-9-20-46 0 0,0 0 0 0 0,-1 1 1 0 0,1 0-1 0 0,-1-1 0 0 0,1 1 1 0 0,-1-1-1 0 0,0 1 0 0 0,0 0 1 0 0,0 1-2 0 0,0 11 37 0 0,-1 15 71 0 0,1-26-52 0 0,0-3 21 0 0,0 0 1 0 0,0-3-12 0 0,1-1-45 0 0,-1 4-14 0 0,-14-25 29 0 0,13 24-35 0 0,0-1-1 0 0,1 1 0 0 0,-1-1 0 0 0,1 1 0 0 0,0-1 0 0 0,0 0 0 0 0,-1 1 0 0 0,1-1 0 0 0,0 1 0 0 0,0-1 0 0 0,0 0 0 0 0,1 1 0 0 0,-1-1 0 0 0,0 1 0 0 0,0-1 0 0 0,1 1 0 0 0,-1-1 0 0 0,1 1 0 0 0,0-1 1 0 0,-1 1-1 0 0,1-1 0 0 0,0 1 0 0 0,0 0 0 0 0,0-1 0 0 0,5-10-26 0 0,-3-1-43 0 0,-3 11 61 0 0,0 1-1 0 0,0-1 0 0 0,0 0 1 0 0,1 1-1 0 0,-1-1 0 0 0,1 0 1 0 0,-1 1-1 0 0,1-1 1 0 0,-1 1-1 0 0,1-1 0 0 0,0 1 1 0 0,0-1-1 0 0,0 1 1 0 0,0-1 8 0 0,4-6-40 0 0,-3 3 15 0 0,-1 5 18 0 0,-1-1 0 0 0,0 1 0 0 0,0-1 0 0 0,1 0 0 0 0,-1 1 0 0 0,0-1 0 0 0,1 0 0 0 0,-1 1 0 0 0,1-1-1 0 0,-1 1 1 0 0,1-1 0 0 0,-1 1 0 0 0,1-1 0 0 0,-1 1 0 0 0,1 0 0 0 0,-1-1 0 0 0,1 1 0 0 0,-1 0 0 0 0,1-1 0 0 0,0 1-1 0 0,-1 0 1 0 0,1-1 7 0 0,4-1-29 0 0,24-14-177 0 0,-24 6 188 0 0,24-6 18 0 0,-15 12-13 0 0,8 5-56 0 0,-10-1 47 0 0,-12 0 19 0 0,1 0 0 0 0,0 0 0 0 0,-1 0 0 0 0,1 0 0 0 0,0 0 0 0 0,0 0 0 0 0,-1 1 0 0 0,1-1 0 0 0,0 0 1 0 0,-1 0-1 0 0,1 0 0 0 0,-1 1 0 0 0,1-1 0 0 0,0 0 0 0 0,-1 1 0 0 0,1-1 0 0 0,-1 0 0 0 0,1 1 0 0 0,-1-1 1 0 0,1 1-1 0 0,-1-1 0 0 0,1 1 0 0 0,-1-1 0 0 0,1 1 0 0 0,-1-1 0 0 0,1 1 3 0 0,-1 0 0 0 0,0-1 0 0 0,1 1 0 0 0,-1-1-1 0 0,1 1 1 0 0,-1-1 0 0 0,0 1 0 0 0,1-1 0 0 0,0 1 0 0 0,-1-1-1 0 0,1 1 1 0 0,-1-1 0 0 0,1 0 0 0 0,-1 1 0 0 0,1-1 0 0 0,0 0-1 0 0,-1 0 1 0 0,1 1 0 0 0,0-1 0 0 0,-1 0 0 0 0,1 0-1 0 0,0 0 1 0 0,-1 0 0 0 0,1 0 0 0 0,0 0 0 0 0,-1 0 0 0 0,1 0 0 0 0,1 0 0 0 0,0 0 0 0 0,-1 0 0 0 0,1 1 0 0 0,0-1 0 0 0,-1 0 0 0 0,1 1 0 0 0,-1 0 0 0 0,1-1 0 0 0,-1 1 0 0 0,1 0 0 0 0,-1-1 0 0 0,1 1 0 0 0,-1 0 0 0 0,1 0 0 0 0,6 4 0 0 0,2 0 0 0 0,-7-4 2 0 0,-1 0 0 0 0,0 0 0 0 0,0 0 0 0 0,0 1 0 0 0,1-1 0 0 0,-1 0 0 0 0,0 1 0 0 0,-1 0 0 0 0,1 0-2 0 0,10 8 82 0 0,11 13 83 0 0,-17-16-143 0 0,-2 0-35 0 0,1 4 45 0 0,6 7 0 0 0,-7-13 15 0 0,-4 2-40 0 0,1-1-7 0 0,4 2 0 0 0,-4-6 0 0 0,0-1 0 0 0,0 0 0 0 0,0 1 0 0 0,-1-1 0 0 0,1 1 0 0 0,0 0 0 0 0,-1-1 0 0 0,1 1 0 0 0,-1-1 0 0 0,1 1 0 0 0,-1 0 0 0 0,0-1 0 0 0,0 1 0 0 0,0 0 0 0 0,0 29 0 0 0,0-29 46 0 0,0 0-39 0 0,0 0-39 0 0,0 0-42 0 0,0 0-41 0 0,0 0-43 0 0,0 0-43 0 0,0 0-45 0 0,0 0-45 0 0,0 0-46 0 0,0 0-47 0 0,0 0-47 0 0,0-1-50 0 0,0 1-49 0 0,0-1-50 0 0,0 0-52 0 0,0 1-1327 0 0,0-1-1123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44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 6648 0 0,'0'0'149'0'0,"-3"0"23"0"0,0-1-110 0 0,-13 2 178 0 0,9 1-167 0 0,2 5-73 0 0,5-7 0 0 0,0 1 0 0 0,0-1 0 0 0,0 0 0 0 0,-1 1 0 0 0,1-1 0 0 0,0 1 0 0 0,-1-1 0 0 0,1 0 0 0 0,0 1 0 0 0,-1-1 0 0 0,1 0 0 0 0,-1 1 0 0 0,1-1 0 0 0,0 0 0 0 0,-1 0 0 0 0,1 1 0 0 0,-1-1 0 0 0,1 0 0 0 0,-1 0 0 0 0,1 0 0 0 0,-1 1 0 0 0,1-1 0 0 0,-1 0 0 0 0,1 0 0 0 0,-1 0 0 0 0,1 0 0 0 0,-1 0 0 0 0,1 0 0 0 0,-1 0 0 0 0,1 0 0 0 0,-1 0 0 0 0,0-1 0 0 0,-1 1 10 0 0,-3 0 84 0 0,0 0 82 0 0,1 1 21 0 0,0-1 34 0 0,-8 4 616 0 0,7-1-510 0 0,-1 2-55 0 0,0 1-96 0 0,-8 4 314 0 0,9-7-375 0 0,5-3-95 0 0,-1 0 0 0 0,0 0 0 0 0,1 1 0 0 0,-1-1 0 0 0,1 0 0 0 0,-1 1 0 0 0,0-1 1 0 0,1 0-1 0 0,-1 1 0 0 0,1-1 0 0 0,-1 1 0 0 0,1-1 0 0 0,-1 1 0 0 0,1-1 0 0 0,0 1 1 0 0,-1 0-1 0 0,1-1 0 0 0,0 1 0 0 0,-1-1 0 0 0,1 1 0 0 0,0 0 0 0 0,-1 0-30 0 0,-1 4 121 0 0,-2 1 81 0 0,-5 4 165 0 0,1-1 16 0 0,3-2-163 0 0,3 0-79 0 0,1 1-54 0 0,1 47 977 0 0,0-31-634 0 0,1-15-326 0 0,5-4 10 0 0,0-1-36 0 0,-1 9 36 0 0,2-2-19 0 0,-5-9-65 0 0,0 0-1 0 0,0 0 1 0 0,0 0 0 0 0,0-1 0 0 0,0 1-1 0 0,0 0 1 0 0,0-1 0 0 0,1 0 0 0 0,-1 1-1 0 0,1-1 1 0 0,0 0-30 0 0,8 1 74 0 0,-9-2-59 0 0,0 0 0 0 0,-1 1 0 0 0,1-1 0 0 0,0 0 1 0 0,0 1-1 0 0,-1-1 0 0 0,1 1 0 0 0,0 0 0 0 0,-1 0 0 0 0,2 0-15 0 0,9 3 81 0 0,0-8-3 0 0,-11 3-65 0 0,1 0 0 0 0,-1 1 0 0 0,1-1 0 0 0,0 0 0 0 0,-1 1 0 0 0,1-1 0 0 0,0 1 0 0 0,0-1 0 0 0,-1 1 0 0 0,2 0-13 0 0,-1 0 10 0 0,0 0 0 0 0,-1 0 0 0 0,1-1 0 0 0,0 1 0 0 0,-1 0 0 0 0,1-1 0 0 0,-1 1 0 0 0,1-1 0 0 0,-1 0 0 0 0,1 0 0 0 0,-1 1 0 0 0,1-1 0 0 0,-1 0 0 0 0,1 0-10 0 0,6-4 34 0 0,3 0 15 0 0,1-1 2 0 0,-1-4 43 0 0,-7 6-68 0 0,0 0-15 0 0,0 1-1 0 0,-1-1 1 0 0,1 0 0 0 0,-1 0 0 0 0,1-2-11 0 0,1-5 48 0 0,-4 9-39 0 0,0 0 1 0 0,0 0-1 0 0,0-1 0 0 0,1 1 1 0 0,-1 0-1 0 0,1 0 1 0 0,-1 0-1 0 0,1 0 1 0 0,0 0-10 0 0,11-11 21 0 0,-9 6 31 0 0,-5-2-49 0 0,0 7 6 0 0,1-9 21 0 0,0-2-4 0 0,0-11 36 0 0,-2 9-25 0 0,1 12-46 0 0,-10-16-76 0 0,4 12 9 0 0,0 4-38 0 0,4 3-17 0 0,3-3-134 0 0,0 3 242 0 0,0-1 1 0 0,0 1-1 0 0,0-1 1 0 0,0 1-1 0 0,0-1 1 0 0,0 1-1 0 0,0-1 0 0 0,0 1 1 0 0,0-1-1 0 0,-1 1 1 0 0,1-1-1 0 0,0 1 1 0 0,0-1-1 0 0,0 1 1 0 0,-1-1-1 0 0,1 1 1 0 0,0 0-1 0 0,-1-1 0 0 0,1 1 1 0 0,0-1-1 0 0,-1 1 1 0 0,1 0-1 0 0,0-1 1 0 0,-1 1-1 0 0,1 0 1 0 0,-1-1-1 0 0,1 1 0 0 0,-1 0 1 0 0,1 0-1 0 0,0-1 1 0 0,-1 1-1 0 0,1 0 1 0 0,-1 0-1 0 0,1 0 1 0 0,-1 0-1 0 0,1 0 1 0 0,-1 0-1 0 0,0 0 0 0 0,1 0 1 0 0,-1 0-1 0 0,1 0 1 0 0,-1 0-1 0 0,1 0 1 0 0,-1 0-1 0 0,1 0 1 0 0,-1 0 22 0 0,-15 0-536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7.8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 0 6336 0 0,'0'0'141'0'0,"0"0"23"0"0,0 0 11 0 0,0 0 35 0 0,0 0 148 0 0,0 3 67 0 0,0 1-254 0 0,-1 0-36 0 0,-4 7 147 0 0,0-3-80 0 0,2-2-12 0 0,2 0 27 0 0,0 2 73 0 0,1 18 274 0 0,-2-20-340 0 0,-1-3-160 0 0,0 0 39 0 0,-2 8 335 0 0,3-1-175 0 0,2 0-126 0 0,0 0-62 0 0,0 3-47 0 0,0-12-28 0 0,0 0 0 0 0,0 0 0 0 0,0 0 0 0 0,0-1 0 0 0,0 1 0 0 0,0 0 0 0 0,0 0 0 0 0,-1 0 0 0 0,1 0 0 0 0,0-1 0 0 0,0 1 0 0 0,-1 0 0 0 0,1 0 0 0 0,-1 0 0 0 0,1 0-35 0 0,-1-1-70 0 0,-1 0-45 0 0,1 1-57 0 0,-1 0-60 0 0,1-1-62 0 0,-1 1-64 0 0,1 0-66 0 0,1-1-68 0 0,0 1-72 0 0,4 3-919 0 0,5 5-445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45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190 568 8608 0 0,'0'0'197'0'0,"0"0"24"0"0,0 0 17 0 0,-3 0-38 0 0,-5 0-162 0 0,-13 0 26 0 0,18 0-26 0 0,0 0 45 0 0,-1 0 69 0 0,-7 0 379 0 0,8 1-341 0 0,0-1-83 0 0,1 2-86 0 0,-2 4 242 0 0,4-5-248 0 0,-1-1 0 0 0,1 0 0 0 0,0 1 1 0 0,0-1-1 0 0,-1 1 0 0 0,1-1 0 0 0,0 1 0 0 0,-1-1 0 0 0,1 0 1 0 0,0 1-1 0 0,-1-1 0 0 0,1 0 0 0 0,-1 0 0 0 0,1 1 1 0 0,-1-1-1 0 0,1 0 0 0 0,0 0 0 0 0,-1 1 0 0 0,1-1 1 0 0,-1 0-1 0 0,1 0 0 0 0,-1 0 0 0 0,1 0 0 0 0,-1 0 1 0 0,1 0-1 0 0,-1 0 0 0 0,1 0 0 0 0,-1 0 0 0 0,1 0 1 0 0,-1 0-1 0 0,1 0 0 0 0,-1 0-15 0 0,0 0 14 0 0,1-1 0 0 0,-1 1 0 0 0,1 0 0 0 0,-1 0-1 0 0,1 0 1 0 0,-1 0 0 0 0,1 0 0 0 0,-1 0 0 0 0,1 0 0 0 0,-1 0 0 0 0,1 1 0 0 0,-1-1 0 0 0,1 0 0 0 0,-1 0-1 0 0,1 0 1 0 0,-1 0 0 0 0,1 1 0 0 0,0-1 0 0 0,-1 0 0 0 0,1 0 0 0 0,-1 1 0 0 0,1-1 0 0 0,0 0 0 0 0,-1 1-1 0 0,1-1 1 0 0,0 0 0 0 0,-1 1 0 0 0,1-1 0 0 0,0 1 0 0 0,-1-1 0 0 0,1 1 0 0 0,0-1-14 0 0,-5 7 214 0 0,-5-2 104 0 0,5 6-39 0 0,-7-5-33 0 0,11-5-229 0 0,0-1 0 0 0,0 0-1 0 0,0 1 1 0 0,0-1 0 0 0,0 1 0 0 0,0 0-1 0 0,0-1 1 0 0,0 1 0 0 0,1 0 0 0 0,-1-1 0 0 0,0 1-1 0 0,0 0 1 0 0,0 0 0 0 0,1 0 0 0 0,-1 0 0 0 0,0 0-17 0 0,-4 9 164 0 0,0 0-52 0 0,0 1-28 0 0,-4 6-15 0 0,2-2-2 0 0,4 1 6 0 0,3-15-62 0 0,0 1 1 0 0,0-1-1 0 0,0 1 0 0 0,0-1 0 0 0,0 1 0 0 0,-1-1 0 0 0,1 0 1 0 0,0 1-1 0 0,-1-1 0 0 0,0 1-11 0 0,-3 6 60 0 0,3-7-46 0 0,0 1 0 0 0,0-1 0 0 0,0 0 0 0 0,0 1 0 0 0,0-1 0 0 0,1 1-1 0 0,-1 0 1 0 0,1-1 0 0 0,-1 1 0 0 0,1-1 0 0 0,0 1 0 0 0,0 0 0 0 0,-1-1 0 0 0,1 1-14 0 0,0 4 96 0 0,0 33-64 0 0,0-37-32 0 0,0-1 0 0 0,0 1 0 0 0,1 0 0 0 0,-1-1 0 0 0,0 1 0 0 0,0 0 0 0 0,1-1 0 0 0,-1 1 0 0 0,1 0 0 0 0,0-1 0 0 0,-1 1 0 0 0,1-1 0 0 0,0 1 0 0 0,0-1 0 0 0,1 1 0 0 0,2 6 0 0 0,12 24 0 0 0,-16-31 2 0 0,1 0 0 0 0,-1-1 0 0 0,0 1 0 0 0,1 0 0 0 0,-1 0 0 0 0,1 0 1 0 0,-1 0-1 0 0,1-1 0 0 0,-1 1 0 0 0,1 0 0 0 0,0 0 0 0 0,-1-1 0 0 0,1 1 0 0 0,0 0 1 0 0,-1-1-1 0 0,1 1 0 0 0,0-1 0 0 0,0 1 0 0 0,0-1 0 0 0,-1 1 0 0 0,1-1 1 0 0,0 0-1 0 0,0 1 0 0 0,0-1 0 0 0,0 0 0 0 0,0 0 0 0 0,0 0 0 0 0,0 0 0 0 0,0 0 1 0 0,0 0-1 0 0,0 0 0 0 0,0 0 0 0 0,0 0 0 0 0,-1 0 0 0 0,1 0 0 0 0,1 0-2 0 0,4-1 12 0 0,5 2 22 0 0,13-1 78 0 0,-11-3-82 0 0,25-20-39 0 0,-25 13-87 0 0,-7 4 2 0 0,0 0-39 0 0,-2 2 14 0 0,7-7-96 0 0,-8 8 117 0 0,0 0-38 0 0,0 0-50 0 0,1-1-64 0 0,-1 1-75 0 0,0 0-89 0 0,0 0-101 0 0,1-1-114 0 0,-3 3 268 0 0,1-1-33 0 0,0 0-35 0 0,-1 1-36 0 0,5-5-1163 0 0,4-4-916 0 0</inkml:trace>
  <inkml:trace contextRef="#ctx0" brushRef="#br0" timeOffset="462.46">190 0 5584 0 0,'0'0'165'0'0,"0"0"-40"0"0,0 0 5 0 0,0 0 57 0 0,0 0 171 0 0,0 0 313 0 0,0 0 29 0 0,0 0-22 0 0,0 3-104 0 0,0 3-114 0 0,-1 1-52 0 0,1 1-49 0 0,0 0-43 0 0,-1 2-6 0 0,1 0-45 0 0,0 10 158 0 0,0-2-132 0 0,4 18 267 0 0,1-19-354 0 0,-3-11-103 0 0,0 1 1 0 0,-1-1 0 0 0,0 1-1 0 0,0 0 1 0 0,0-1 0 0 0,-1 1-102 0 0,0 21 346 0 0,0 1-72 0 0,0 15 31 0 0,0-3-86 0 0,1-19-21 0 0,1-1 1 0 0,3 13-199 0 0,1 6 265 0 0,-4 4 73 0 0,-2-37-295 0 0,0 28 175 0 0,0 2 49 0 0,0 2 67 0 0,0 0 87 0 0,1-30-313 0 0,0-1 0 0 0,0 0 0 0 0,1 0-1 0 0,0 0 1 0 0,4 7-108 0 0,-6-13 25 0 0,4 12 213 0 0,-3 0-45 0 0,-2-2-44 0 0,1 0-44 0 0,-1-1-34 0 0,1-9-54 0 0,0 0-1 0 0,0 0 0 0 0,0-1 0 0 0,0 1 0 0 0,1 0 0 0 0,-1-1 0 0 0,1 1 0 0 0,-1-1 0 0 0,1 1 0 0 0,-1 0 0 0 0,1-1 0 0 0,0 1 0 0 0,0-1 0 0 0,0 1-16 0 0,5 10 99 0 0,-5-6-51 0 0,1 0 0 0 0,-2-1-1 0 0,1 1 1 0 0,-1 0-1 0 0,0 2-47 0 0,-1 36 351 0 0,1-20-49 0 0,0-21-81 0 0,0-3 3 0 0,2-3-37 0 0,-1 3-181 0 0,4-5 6 0 0,0 0-97 0 0,-4 3-196 0 0,0 1 60 0 0,0-1 52 0 0,0 0 44 0 0,-1-1-18 0 0,-1-3-21 0 0,1 5 82 0 0,0-1-50 0 0,0-11-688 0 0,0 11-11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48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1 105 6296 0 0,'0'0'184'0'0,"3"0"-6"0"0,2 1-138 0 0,0 2 78 0 0,-3 1 98 0 0,-1 2 118 0 0,1-1 400 0 0,9 5 30 0 0,-10-8-508 0 0,0-1-46 0 0,0 1-43 0 0,0-1-36 0 0,-1 0-16 0 0,0 0-39 0 0,-1 0-23 0 0,1 1-22 0 0,-2 1 11 0 0,2-1 73 0 0,2 0 91 0 0,-1 0-53 0 0,0-1 41 0 0,8 11 207 0 0,-5 3 85 0 0,-4-13-176 0 0,3 1-48 0 0,7 7-8 0 0,-7-7 2 0 0,-3 2 29 0 0,0 0-101 0 0,0 0-60 0 0,0 6 63 0 0,0-8-77 0 0,0 0 183 0 0,0-3-45 0 0,0 2-21 0 0,3 10-19 0 0,7 3 42 0 0,-7-13 28 0 0,-3-2 11 0 0,0 0 6 0 0,0 0-30 0 0,0 0-129 0 0,0 0-59 0 0,0 0-11 0 0,0 0 0 0 0,0 0 12 0 0,0 0-1 0 0,0 0-10 0 0,0 0-4 0 0,0 0 1 0 0,0 0 0 0 0,0 0 0 0 0,0 0 0 0 0,0 0 0 0 0,0-2-10 0 0,0-41 51 0 0,0 25-72 0 0,0 16-33 0 0,0 0 0 0 0,0 1 0 0 0,1-1 0 0 0,-1 0 0 0 0,0 0 0 0 0,1 1 0 0 0,0-1 0 0 0,-1 0 0 0 0,1 1 0 0 0,0-1 0 0 0,0 1 0 0 0,0-1 0 0 0,0 0 0 0 0,0 1 0 0 0,0-1 0 0 0,0 1 0 0 0,-1-1 0 0 0,1 1 0 0 0,0-1 0 0 0,-1 0 0 0 0,1 1 0 0 0,-1-1 0 0 0,1 0 0 0 0,-1 0 0 0 0,0 0 0 0 0,1 1 0 0 0,-1-1 0 0 0,0 0 0 0 0,0 0 0 0 0,0 1 0 0 0,0-1 0 0 0,1 0 0 0 0,-1 1 0 0 0,1-1 0 0 0,-1 1 0 0 0,1-1 0 0 0,-1 1 0 0 0,1-1 0 0 0,0 1 0 0 0,0-1 0 0 0,0 1 0 0 0,0-1 0 0 0,4-6 0 0 0,16-39 0 0 0,-20 45 0 0 0,0 1-1 0 0,1-1 0 0 0,-1 0 0 0 0,1 1 1 0 0,-1 0-1 0 0,1-1 0 0 0,-1 1 0 0 0,1 0 0 0 0,0 0 1 0 0,0 0-1 0 0,-1 0 0 0 0,1 0 0 0 0,1 0 1 0 0,0-1-10 0 0,0 1-1 0 0,0-1 1 0 0,0 0-1 0 0,0 0 1 0 0,0 0-1 0 0,1-1 11 0 0,19-21-16 0 0,-20 22 18 0 0,2-1-3 0 0,27-2-9 0 0,-27 2-4 0 0,5-2-15 0 0,-4 7 24 0 0,0 0-1 0 0,0 0 1 0 0,-1 1 0 0 0,4 1 5 0 0,7 10-43 0 0,-14-12 41 0 0,1 1 0 0 0,-1 1 0 0 0,0-1 1 0 0,0 0-1 0 0,0 0 0 0 0,0 2 2 0 0,0-2 0 0 0,0 1 0 0 0,0-1 0 0 0,0 1 0 0 0,0-1 0 0 0,1 0 0 0 0,0 1 0 0 0,5 3 0 0 0,-5-4 0 0 0,1 0 0 0 0,-1 1 0 0 0,0-1 0 0 0,0 1 0 0 0,-1-1 0 0 0,1 1 0 0 0,13 28 0 0 0,-11-19 15 0 0,6-8 62 0 0,-6 9 33 0 0,6-1 8 0 0,-9-10-14 0 0,-1 0-46 0 0,-1 7-14 0 0,-1-8-10 0 0,1 3-2 0 0,1-1 39 0 0,4 7 272 0 0,-3-8-222 0 0,1 0-67 0 0,-1 0-108 0 0,1 0 135 0 0,-3-3-1 0 0,0 0-2 0 0,0 0-12 0 0,0 0-2 0 0,0 0 0 0 0,0 0 0 0 0,0 0 0 0 0,0 0 0 0 0,0 0 0 0 0,0 0 0 0 0,0 0 0 0 0,0 0 0 0 0,0 0 0 0 0,0-3-10 0 0,0-42-33 0 0,0 44-17 0 0,0-1 0 0 0,0 0 0 0 0,1 0 0 0 0,-1 0 0 0 0,0 1 0 0 0,1-1 0 0 0,0 0 0 0 0,-1 1 0 0 0,1-1 0 0 0,0 0 0 0 0,0 1 0 0 0,0-1 0 0 0,0 1-4 0 0,0-1 0 0 0,0 1 0 0 0,0-1 0 0 0,0 0 0 0 0,-1 1 0 0 0,1-1 1 0 0,0 0-1 0 0,-1 1 0 0 0,1-1 0 0 0,-1 0 0 0 0,0 1 0 0 0,0-1 0 0 0,1 0 0 0 0,-1 0 0 0 0,0 0 0 0 0,0 1 0 0 0,0-1 0 0 0,0 0 0 0 0,1 1 0 0 0,-1-1 0 0 0,1 0 0 0 0,-1 1 0 0 0,1-1 0 0 0,-1 1 0 0 0,1-1 0 0 0,0 1 0 0 0,0-1 0 0 0,0 1 0 0 0,0-1 0 0 0,4-6 0 0 0,-3 3 0 0 0,-2 5 0 0 0,1-1 0 0 0,-1 1 0 0 0,0-1 0 0 0,1 0 0 0 0,-1 1 0 0 0,0-1 0 0 0,1 0 0 0 0,-1 1 0 0 0,1-1 0 0 0,-1 1 0 0 0,0-1 0 0 0,1 1 0 0 0,0-1 0 0 0,-1 1 0 0 0,1 0 0 0 0,-1-1 0 0 0,1 1 0 0 0,-1 0 0 0 0,1-1 0 0 0,0 1 0 0 0,-1 0 0 0 0,1-1 0 0 0,4-1 0 0 0,-3 1 0 0 0,-1 0 0 0 0,0 0 0 0 0,1 0 0 0 0,-1 0 0 0 0,0-1 0 0 0,0 1 0 0 0,0 0 0 0 0,0-1 0 0 0,0 1 0 0 0,0-1 0 0 0,0 1 0 0 0,-1-1 0 0 0,1 1 0 0 0,0-2 0 0 0,0 1 0 0 0,-1 1 0 0 0,1-1 0 0 0,0 1 0 0 0,-1-1 0 0 0,1 1 0 0 0,0-1 0 0 0,0 1 0 0 0,0 0 0 0 0,0-1 0 0 0,1 1 0 0 0,-1 0 0 0 0,0 0 0 0 0,0 0 0 0 0,2-1 0 0 0,28-14 0 0 0,-27 15-11 0 0,0 0-1 0 0,-1 1 0 0 0,1-1 1 0 0,0 1-1 0 0,-1-1 0 0 0,1 1 0 0 0,0 0 1 0 0,3 1 11 0 0,4 0 1 0 0,24-1-66 0 0,-34 0 65 0 0,-1 0-1 0 0,1 0 1 0 0,-1 0-1 0 0,0 1 1 0 0,1-1-1 0 0,-1 0 1 0 0,1 0-1 0 0,-1 0 1 0 0,0 0-1 0 0,1 0 1 0 0,-1 1-1 0 0,1-1 1 0 0,-1 0-1 0 0,0 0 1 0 0,1 0-1 0 0,-1 1 1 0 0,0-1-1 0 0,0 0 1 0 0,1 1-1 0 0,-1-1 1 0 0,0 0-1 0 0,0 1 1 0 0,1-1-1 0 0,-1 1 1 0 0,6 6-36 0 0,7-2 25 0 0,3 8 1 0 0,3 7-37 0 0,-15-16 38 0 0,20 19 11 0 0,-11-9 13 0 0,-10-12 54 0 0,6 0 32 0 0,-4 3-39 0 0,-3 11 26 0 0,-3-10-47 0 0,1-3 39 0 0,0-3 6 0 0,0 0 22 0 0,3 2 10 0 0,8 9 2 0 0,-9-8-1 0 0,-2-3-6 0 0,0 0-1 0 0,0 0 0 0 0,0 0-6 0 0,0 0-29 0 0,0 0-12 0 0,0 2-1 0 0,0 9 3 0 0,0-9 10 0 0,0-2 1 0 0,0 0-12 0 0,0 0-31 0 0,0 0-124 0 0,0 0-58 0 0,0 0 50 0 0,0 0 21 0 0,0 0-35 0 0,0 0-17 0 0,0 0-36 0 0,0 0-42 0 0,0 0-48 0 0,0 0-51 0 0,0 0-48 0 0,0 0-44 0 0,0 0-41 0 0,0 0-284 0 0,0 0-66 0 0,0 0-53 0 0,0 0-37 0 0,0 0-333 0 0,0 0-32 0 0,0 0-2607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54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5344 0 0,'0'0'157'0'0,"0"0"-36"0"0,0 0 10 0 0,0 0 62 0 0,0 0 179 0 0,0 0 330 0 0,0 2 30 0 0,-1-1-605 0 0,1 2 49 0 0,-1 1 46 0 0,1 1 43 0 0,0 0 39 0 0,0 1 37 0 0,4 2 438 0 0,-1-4-614 0 0,0 0-1 0 0,-1 0 1 0 0,1 0-1 0 0,-1 1 0 0 0,0-1 1 0 0,1 5-165 0 0,2 4 257 0 0,-2-3-94 0 0,-2-9-152 0 0,2 8 210 0 0,-1-1-51 0 0,1 2 34 0 0,7 13 142 0 0,0 1-13 0 0,-3 10 57 0 0,0-3-38 0 0,0-7-56 0 0,-3-14-175 0 0,-1 1 1 0 0,0 0 0 0 0,-1-1 0 0 0,0 1 0 0 0,-1 0 0 0 0,0 0 0 0 0,-1 3-122 0 0,2 14 290 0 0,5 5 25 0 0,-3-15-149 0 0,4 16 214 0 0,-5-23-250 0 0,0-1 0 0 0,-1 0 0 0 0,-1 0 0 0 0,0 1 0 0 0,0 0-130 0 0,-1 46 557 0 0,0-22-235 0 0,1-21-161 0 0,4-4 0 0 0,2 2 15 0 0,-5 0-44 0 0,-1 6 50 0 0,-1-8-129 0 0,0 3-13 0 0,0 12 48 0 0,0-12-3 0 0,0-11 11 0 0,0-2-13 0 0,0 0-10 0 0,0 0-33 0 0,0 0-134 0 0,0 0-60 0 0,0 0 60 0 0,0 0-77 0 0,0 0 55 0 0,0 0-33 0 0,0 0-37 0 0,0 0-43 0 0,0 0-45 0 0,0 0-44 0 0,0 0-40 0 0,0 0-35 0 0,0 0-256 0 0,0 0-59 0 0,0 0-47 0 0,0 0-34 0 0,0 0-1414 0 0,0 0-1252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00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7312 0 0,'0'0'165'0'0,"0"0"22"0"0,0 0 9 0 0,0 3-20 0 0,0 19 528 0 0,0 1-52 0 0,0 0-47 0 0,0 1-43 0 0,0 11 211 0 0,0 1-73 0 0,0-1-56 0 0,0-2-42 0 0,0-21-342 0 0,0-1-55 0 0,0 5 49 0 0,0 19 203 0 0,0-23-267 0 0,0 2 62 0 0,0-6-122 0 0,1-1 1 0 0,0 1-1 0 0,1-1 1 0 0,1 6-131 0 0,0-5 120 0 0,-1 0 1 0 0,-1 1-1 0 0,0-1 1 0 0,1 8-121 0 0,-3 0 131 0 0,1-9-51 0 0,0 1 0 0 0,0 0 0 0 0,1 0 0 0 0,0-1 0 0 0,0 2-79 0 0,4 8 130 0 0,-3-11-83 0 0,0 1 1 0 0,-1 0-1 0 0,1-1 0 0 0,-2 1 1 0 0,1 0-1 0 0,-1 0-48 0 0,0 8 72 0 0,0-7-30 0 0,0-1 0 0 0,0 1 0 0 0,1 0 0 0 0,0-1 0 0 0,0 3-42 0 0,4 6 70 0 0,-3-9-38 0 0,0 0 1 0 0,-1 0-1 0 0,1 0 1 0 0,-2 0-1 0 0,1 2-32 0 0,1 10 84 0 0,4-3-24 0 0,0-1-11 0 0,-4 1 16 0 0,-2-14-59 0 0,0 1 0 0 0,-1-1 0 0 0,2 1 0 0 0,-1-1 0 0 0,0 1 0 0 0,0-1 0 0 0,1 1 0 0 0,-1-1 0 0 0,1 0 0 0 0,0 1 0 0 0,0-1 0 0 0,0 0 0 0 0,0 0 0 0 0,0 1 0 0 0,0-1 0 0 0,1 0 0 0 0,-1 0 0 0 0,1 1-6 0 0,1-1 64 0 0,-3-2 8 0 0,0 0 13 0 0,0 0-8 0 0,0 0 29 0 0,2-2 12 0 0,0 0-96 0 0,17-21 199 0 0,-8 0-164 0 0,0 4-40 0 0,-8 15-7 0 0,-1 0 0 0 0,1 0-1 0 0,-1-1 1 0 0,1 1 0 0 0,-1-3-10 0 0,6-22 10 0 0,13 0-10 0 0,-10 8 0 0 0,-6 14-1 0 0,0 1 0 0 0,1 0-1 0 0,0 0 1 0 0,1-1 1 0 0,12-8-85 0 0,0 0 1 0 0,0 1 84 0 0,-3 5-47 0 0,3 3 19 0 0,-6 2 16 0 0,2-1-26 0 0,-11 3 33 0 0,-1 1-1 0 0,0 0 1 0 0,0 0 0 0 0,1 0 0 0 0,-1 0 0 0 0,1 1-1 0 0,-1 0 1 0 0,2-1 5 0 0,5 1-29 0 0,-8 0 25 0 0,0 0-1 0 0,0-1 1 0 0,0 1 0 0 0,0 1-1 0 0,0-1 1 0 0,0 0-1 0 0,0 0 1 0 0,0 1 0 0 0,0-1-1 0 0,0 1 1 0 0,0 0 4 0 0,6 3-20 0 0,19 8-24 0 0,-23-11 39 0 0,1 2 0 0 0,0-1 0 0 0,-1 0 0 0 0,1 1 0 0 0,-1 0 0 0 0,0 0 0 0 0,0 0 0 0 0,0 0 0 0 0,0 1 0 0 0,-1-1-1 0 0,1 1 1 0 0,-1 0 0 0 0,1 2 5 0 0,5 11-50 0 0,-1-1 38 0 0,7 14 93 0 0,-11-15-17 0 0,-5 6-12 0 0,1-12-35 0 0,0 2-8 0 0,-2 19-11 0 0,1-28-4 0 0,1 0 1 0 0,-1 0-1 0 0,0 0 0 0 0,0 0 1 0 0,1 0-1 0 0,-2 0 0 0 0,1 0 1 0 0,0 0-1 0 0,0-1 0 0 0,0 1 1 0 0,-1-1-1 0 0,0 2 6 0 0,-8 9-5 0 0,2 2 42 0 0,-7 9 52 0 0,0-12-70 0 0,-24 7 174 0 0,-2-4-92 0 0,24-9-78 0 0,7 0-23 0 0,7-4 0 0 0,0 0 0 0 0,0 1 0 0 0,0-1 0 0 0,0 0 0 0 0,-1-1 0 0 0,1 1 0 0 0,0 0 0 0 0,0-1 0 0 0,0 0 0 0 0,-3 0 0 0 0,-58 0 1 0 0,36 0-59 0 0,23 0-74 0 0,1-1 43 0 0,-12-6-119 0 0,11 4 74 0 0,1 1-107 0 0,1 1 68 0 0,1 0-42 0 0,-1 1-48 0 0,0 0-53 0 0,2 0 40 0 0,1 0-41 0 0,-1 0-36 0 0,1 0-33 0 0,0 0-248 0 0,0 0-54 0 0,-1 0-807 0 0,1 0-631 0 0,0 0-1202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01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9848 0 0,'0'3'222'0'0,"-3"9"13"0"0,-7 2 53 0 0,6-6-113 0 0,5 0-84 0 0,-1-6-78 0 0,0 5-13 0 0,1-4 0 0 0,-1-1 0 0 0,0 0 0 0 0,0 0 0 0 0,0 0 0 0 0,-1 0 0 0 0,1 1 0 0 0,0-1 0 0 0,-1 0 0 0 0,1 0 0 0 0,-1 1 0 0 0,-3 4 55 0 0,0 1 98 0 0,-1 1 128 0 0,-3 6 261 0 0,-1 0 34 0 0,4-5-236 0 0,1-3-115 0 0,0 1-77 0 0,-1 5 293 0 0,-1-9-190 0 0,5-3-235 0 0,1-1-1 0 0,-1 0 1 0 0,1 0-1 0 0,-1 1 1 0 0,1-1 0 0 0,0 0-1 0 0,-1 0 1 0 0,1 1 0 0 0,0-1-1 0 0,-1 1 1 0 0,1-1-1 0 0,0 0 1 0 0,-1 1 0 0 0,1-1-1 0 0,0 1 1 0 0,0-1-1 0 0,-1 1 1 0 0,1-1 0 0 0,0 0-1 0 0,0 1 1 0 0,0-1-1 0 0,0 1 1 0 0,0-1 0 0 0,0 1-1 0 0,0-1 1 0 0,0 1 0 0 0,0-1-1 0 0,0 1 1 0 0,0-1-1 0 0,0 1 1 0 0,0-1 0 0 0,0 1-16 0 0,0 0 14 0 0,0-1 1 0 0,0 1-1 0 0,0-1 1 0 0,1 1 0 0 0,-1-1-1 0 0,0 1 1 0 0,0-1-1 0 0,0 1 1 0 0,-1-1 0 0 0,1 1-1 0 0,0-1 1 0 0,0 1 0 0 0,0-1-1 0 0,0 1 1 0 0,0-1-1 0 0,-1 1 1 0 0,1-1 0 0 0,0 0-1 0 0,0 1 1 0 0,-1-1-1 0 0,1 1 1 0 0,0-1 0 0 0,-1 0-1 0 0,1 1 1 0 0,0-1-1 0 0,-1 1 1 0 0,1-1 0 0 0,0 0-1 0 0,-1 0 1 0 0,1 1 0 0 0,-1-1-1 0 0,0 0-14 0 0,-5 5 195 0 0,1 8 93 0 0,-6 0-6 0 0,9-10-125 0 0,2-1-81 0 0,-1 3-40 0 0,-1 3-25 0 0,-9 6-23 0 0,9-12-75 0 0,2-2-124 0 0,0 0-49 0 0,0 0-10 0 0,0 0-2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01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9584 0 0,'0'3'216'0'0,"0"23"292"0"0,0-23-354 0 0,2 0-79 0 0,5 5-28 0 0,-3 2-36 0 0,-2 19-22 0 0,-1-17 33 0 0,2-2 47 0 0,1 1 47 0 0,2 1 47 0 0,-3-1 109 0 0,-2 6-10 0 0,0-1-22 0 0,9 5 150 0 0,-4 6-6 0 0,-1-12-120 0 0,0-2-50 0 0,-2 6 62 0 0,-2-1 91 0 0,1-4-64 0 0,2-1-63 0 0,-1-2-60 0 0,0-4-86 0 0,-1-1 71 0 0,0-1-33 0 0,0 1-10 0 0,1 1 14 0 0,2 6 116 0 0,-3-9-129 0 0,-1 0 37 0 0,-1 0 12 0 0,1 0 41 0 0,-1 1 47 0 0,0 0 55 0 0,0-2-39 0 0,0-3-11 0 0,0 0-1 0 0,0 0-16 0 0,0 0-66 0 0,0 0-29 0 0,0 0-8 0 0,0 0-11 0 0,0 0-46 0 0,0-3-22 0 0,0 3-63 0 0,0-1 0 0 0,0 1-1 0 0,0 0 1 0 0,0-1 0 0 0,0 1 0 0 0,0-1-1 0 0,0 1 1 0 0,0-1 0 0 0,0 1-1 0 0,1 0 1 0 0,-1-1 0 0 0,0 1-1 0 0,0-1 1 0 0,0 1 0 0 0,0 0-1 0 0,1-1 1 0 0,-1 1 0 0 0,0 0-1 0 0,0-1 1 0 0,1 1 0 0 0,-1 0-1 0 0,0-1 1 0 0,1 1 0 0 0,-1 0 0 0 0,0 0-1 0 0,1-1 1 0 0,-1 1 0 0 0,0 0-1 0 0,1 0 1 0 0,-1-1 0 0 0,1 1-3 0 0,5-5 34 0 0,0-10-24 0 0,-3 4-9 0 0,3-8 15 0 0,1 4 27 0 0,3-3-31 0 0,-5-9-12 0 0,6 6-13 0 0,-6 1-26 0 0,-4 15 30 0 0,0 1 1 0 0,0-1-1 0 0,1 0 1 0 0,-1 1-1 0 0,1 0 1 0 0,0-1-1 0 0,1-1 9 0 0,11-14-206 0 0,1 0 0 0 0,1 0 0 0 0,0 2 0 0 0,2-1 206 0 0,-17 18-3 0 0,3-3-42 0 0,0 0 1 0 0,0 0-1 0 0,1 0 1 0 0,0 1-1 0 0,0-1 45 0 0,14-2-115 0 0,-3 5 88 0 0,-13 0 23 0 0,1 1 1 0 0,-1 0-1 0 0,0-1 0 0 0,0 1 0 0 0,0-1 0 0 0,0 0 0 0 0,0 0 0 0 0,0-1 4 0 0,14-2-35 0 0,-13 5 31 0 0,-1 0 0 0 0,1 0 0 0 0,-1 0 0 0 0,1 0 0 0 0,-1 1 1 0 0,1-1-1 0 0,-1 1 0 0 0,0 0 0 0 0,0 0 0 0 0,1 1 4 0 0,8 4-48 0 0,-2-3 31 0 0,-7-3 11 0 0,-1 0 1 0 0,0 1-1 0 0,0-1 0 0 0,0 0 1 0 0,1 0-1 0 0,-1 1 0 0 0,0 0 1 0 0,-1-1-1 0 0,1 1 6 0 0,10 11-3 0 0,-1 0-1 0 0,-1 0 0 0 0,5 9 4 0 0,14 12 22 0 0,-25-24 43 0 0,-3-8-50 0 0,0 1 0 0 0,1-1 0 0 0,-1 0 0 0 0,0 0 0 0 0,0 0 1 0 0,1 1-1 0 0,0-2 0 0 0,-1 1 0 0 0,1 0-15 0 0,8 11 57 0 0,-5 6-23 0 0,-2-6-20 0 0,4 0 29 0 0,-6-11-39 0 0,0-1 0 0 0,-1 0 0 0 0,1 1 1 0 0,0-1-1 0 0,-1 1 0 0 0,1-1 0 0 0,-1 1 0 0 0,1-1 0 0 0,-1 1 0 0 0,0-1 0 0 0,0 1 0 0 0,1 0 0 0 0,-1-1-4 0 0,-1 11 58 0 0,1-9-41 0 0,-1 0-1 0 0,1 1 1 0 0,0-1 0 0 0,0 0-1 0 0,1 0 1 0 0,-1 0 0 0 0,1 1-1 0 0,-1-1 1 0 0,1 0-1 0 0,0 1-16 0 0,3 2 30 0 0,4 6 21 0 0,-8-12-49 0 0,0 0 0 0 0,0 1 0 0 0,1-1 0 0 0,-1 0 0 0 0,0 1 0 0 0,0-1 0 0 0,0 1 0 0 0,0-1-1 0 0,0 0 1 0 0,0 1 0 0 0,0-1 0 0 0,0 1 0 0 0,0-1 0 0 0,0 0 0 0 0,0 1 0 0 0,0-1 0 0 0,0 1-1 0 0,0-1 1 0 0,0 0 0 0 0,-1 1 0 0 0,1-1 0 0 0,0 1 0 0 0,0-1 0 0 0,0 0 0 0 0,-1 1 0 0 0,1-1-1 0 0,0 0-1 0 0,-7 5 13 0 0,2-2-16 0 0,4 11 65 0 0,1-12-126 0 0,0-1 121 0 0,0 0 18 0 0,0 0-54 0 0,0 0-42 0 0,0 2-50 0 0,0-1-37 0 0,0 2-52 0 0,0 1-61 0 0,0 1-68 0 0,0-5 28 0 0,0-1-44 0 0,0 1-40 0 0,0-1-36 0 0,0 0-250 0 0,0 0-60 0 0,0 0-47 0 0,0 0-34 0 0,0 0-1386 0 0,0 0-1230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03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316 569 9384 0 0,'-26'0'208'0'0,"25"0"-199"0"0,1 0 0 0 0,0 0 1 0 0,-1 0-1 0 0,1 0 0 0 0,0 0 0 0 0,-1 0 1 0 0,1 0-1 0 0,0 0 0 0 0,-1 0 1 0 0,1 0-1 0 0,0 0 0 0 0,-1 0 0 0 0,1 0 1 0 0,0-1-1 0 0,0 1 0 0 0,-1 0 0 0 0,1 0 1 0 0,0 0-1 0 0,-1 0 0 0 0,1-1 1 0 0,0 1-1 0 0,0 0 0 0 0,-1 0 0 0 0,1 0 1 0 0,0-1-1 0 0,0 1-9 0 0,-3-2 32 0 0,1 1 0 0 0,0-1-1 0 0,-1 1 1 0 0,1-1 0 0 0,-1 1 0 0 0,1 0-1 0 0,-1 0 1 0 0,1 0 0 0 0,-1 0 0 0 0,0 1-1 0 0,0-1 1 0 0,1 1 0 0 0,-1-1 0 0 0,-1 1-32 0 0,-7 1 59 0 0,1 3-36 0 0,2 0-36 0 0,-4 3 20 0 0,1-5 81 0 0,0-1 236 0 0,0 3-38 0 0,-8 8 187 0 0,-1 0-53 0 0,12-10-196 0 0,1 0-33 0 0,2 1-35 0 0,-1 0-6 0 0,-2 8 26 0 0,1 0-33 0 0,-6 9 115 0 0,1-7-29 0 0,9-9-151 0 0,1 0 0 0 0,-1 0 0 0 0,1 0 0 0 0,-1 0 0 0 0,1 0 0 0 0,0 0 0 0 0,0 0 1 0 0,0 2-79 0 0,-3 6 145 0 0,0-1-59 0 0,-5 8 144 0 0,5-4-46 0 0,1-2-62 0 0,-2 0 24 0 0,5-12-124 0 0,0 1 0 0 0,1-1 0 0 0,-1 1 0 0 0,0-1 0 0 0,1 1 0 0 0,-1-1 0 0 0,1 1 0 0 0,-1 0 0 0 0,1-1 0 0 0,0 1 0 0 0,-1 0 0 0 0,1-1 0 0 0,0 1 0 0 0,0 0-22 0 0,4 20 190 0 0,5 1 39 0 0,-3 8 32 0 0,-4-27-218 0 0,1 1-1 0 0,0-1 0 0 0,0-1 1 0 0,1 1-1 0 0,-1 0 0 0 0,4 1-42 0 0,11 8 97 0 0,-17-12-95 0 0,1 0 0 0 0,-1-1 0 0 0,1 1 0 0 0,-1 0 0 0 0,1-1-1 0 0,0 1 1 0 0,-1-1 0 0 0,1 0 0 0 0,-1 0 0 0 0,1 1-2 0 0,23-1 87 0 0,-15 1-57 0 0,0-1-1 0 0,0 0 0 0 0,0 0 1 0 0,0-1-1 0 0,7-2-29 0 0,-8 0 3 0 0,-1-1-1 0 0,0 0 1 0 0,-1 0-1 0 0,1-1 1 0 0,2-2-3 0 0,-7 5 0 0 0,14-10 5 0 0,9-9-128 0 0,-5-4-46 0 0,-12 7 89 0 0,-4 5-9 0 0,-2 5 29 0 0,-1 1 1 0 0,1-1-1 0 0,-2 0 1 0 0,1 1-1 0 0,-1-1 1 0 0,0 0-1 0 0,0-7 60 0 0,-1 9-52 0 0,1 1 0 0 0,0-1 0 0 0,0 0 1 0 0,1-4 51 0 0,0 5-47 0 0,-1-1 1 0 0,0 1-1 0 0,0-1 1 0 0,-1-5 46 0 0,-4-19-128 0 0,2 20 77 0 0,0 1-1 0 0,1-1 1 0 0,0 1 0 0 0,1-1 51 0 0,1-26-131 0 0,0 12 23 0 0,-2 0 0 0 0,0-1 0 0 0,-2-6 108 0 0,-1 7-65 0 0,1 9 1 0 0,0 0 0 0 0,2-1 0 0 0,-1-11 64 0 0,1 5-89 0 0,-1 0 0 0 0,-2-8 89 0 0,0 7-127 0 0,1-1 0 0 0,1-10 127 0 0,2-4-92 0 0,0-45-191 0 0,0 48 226 0 0,0-9 35 0 0,0 39 88 0 0,0 5 70 0 0,0 2-4 0 0,0 0-117 0 0,1-1-1 0 0,-1 1 1 0 0,0-1 0 0 0,1 1 0 0 0,-1-1 0 0 0,1 1 0 0 0,-1-1 0 0 0,1 0 0 0 0,0 1 0 0 0,-1-1 0 0 0,2 1-15 0 0,4 12 96 0 0,-4-9-63 0 0,-1 1 0 0 0,0 0 0 0 0,-1-1 0 0 0,0 1 1 0 0,0 0-1 0 0,0-1 0 0 0,0 2-33 0 0,-1 2 55 0 0,1-1 0 0 0,0 1 0 0 0,1 0 0 0 0,1 5-55 0 0,2 7 70 0 0,2 3 47 0 0,10 54 320 0 0,-11-31-189 0 0,6 1-6 0 0,-6-3-22 0 0,6-9-10 0 0,-6 9-2 0 0,1-15-75 0 0,4 18 113 0 0,0-2-34 0 0,-1-5 27 0 0,-2-19-111 0 0,-3-5-38 0 0,-5 3-39 0 0,1-10-33 0 0,0 1-102 0 0,0-1 69 0 0,0 8 100 0 0,0 10 163 0 0,0-16-173 0 0,0-1-59 0 0,0 1-90 0 0,0-2-93 0 0,0 0-115 0 0,0-5 91 0 0,0 0-37 0 0,0 0-39 0 0,0 0-43 0 0,0-4-75 0 0,0-1-61 0 0,0 1-55 0 0,0-1-47 0 0,0 0-163 0 0,0 1-47 0 0,0-1-197 0 0,0 0-528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04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8808 0 0,'0'0'197'0'0,"0"0"24"0"0,0 0 19 0 0,0 0-76 0 0,0 0-16 0 0,0 0 50 0 0,2 2 166 0 0,9 9 306 0 0,-10-10-390 0 0,0 1-51 0 0,0-1-47 0 0,0 0-41 0 0,-1 1-17 0 0,0-1-42 0 0,1 1-23 0 0,-2 1-19 0 0,2 0 31 0 0,-1-1 81 0 0,5 6 123 0 0,2 5 148 0 0,-6-2-85 0 0,-1 1 36 0 0,0 10 251 0 0,3-9-248 0 0,3 0-90 0 0,-5-9-222 0 0,1-1 0 0 0,-1 0 0 0 0,-1 0 0 0 0,1 1 0 0 0,0-1 0 0 0,-1 1 0 0 0,1-1-65 0 0,-1 7 193 0 0,0 3 75 0 0,0 4 113 0 0,0 0-71 0 0,0 36 519 0 0,0-32-400 0 0,0-18-180 0 0,0-3-11 0 0,0 0-46 0 0,0 0-22 0 0,0 0-2 0 0,0 2-8 0 0,0 9-34 0 0,0-8-20 0 0,0-3-2 0 0,0 0-1 0 0,0 0-7 0 0,0 0-7 0 0,0 0-1 0 0,3-3-4 0 0,-3 3-84 0 0,1-1 9 0 0,0-1-1 0 0,0 1 0 0 0,0 0 0 0 0,1-1 0 0 0,-1 1 0 0 0,-1-1 0 0 0,1 1 1 0 0,0-1-1 0 0,0-1-8 0 0,1-5 31 0 0,-1 0 1 0 0,0-1-1 0 0,-1 1 1 0 0,0 0-1 0 0,-1-7-31 0 0,1-5 9 0 0,2 5 39 0 0,4 2-36 0 0,4-9-12 0 0,-7 13-1 0 0,1-4-3 0 0,1-1 0 0 0,0 1 0 0 0,7-12 4 0 0,0 4-89 0 0,-9 17 48 0 0,-1 0-1 0 0,0 0 0 0 0,1 0 1 0 0,0 0-1 0 0,0 0 0 0 0,1-1 42 0 0,3-2-69 0 0,-4 3 37 0 0,0 1 0 0 0,1 0-1 0 0,-1 0 1 0 0,1 0 0 0 0,-1 0 0 0 0,1 0 32 0 0,9-2-114 0 0,-8-1 41 0 0,-5 5 69 0 0,0 1 0 0 0,1-1 0 0 0,-1 1 0 0 0,0-1 0 0 0,0 1 0 0 0,1 0-1 0 0,-1-1 1 0 0,0 1 0 0 0,1 0 0 0 0,-1-1 0 0 0,1 1 0 0 0,-1 0 0 0 0,0-1 0 0 0,1 1-1 0 0,-1 0 1 0 0,1 0 0 0 0,-1-1 0 0 0,1 1 0 0 0,-1 0 0 0 0,1 0 0 0 0,-1 0-1 0 0,1 0 1 0 0,-1 0 0 0 0,1 0 0 0 0,-1 0 0 0 0,1 0 0 0 0,-1 0 0 0 0,1 0-1 0 0,-1 0 1 0 0,0 0 0 0 0,1 0 0 0 0,0 0 4 0 0,1 0-9 0 0,-1 0 0 0 0,1 0 0 0 0,0 1 0 0 0,0-1 0 0 0,-1 1 0 0 0,1-1 0 0 0,0 1 0 0 0,-1-1 0 0 0,1 1 0 0 0,-1 0 0 0 0,1 0 0 0 0,-1 0 0 0 0,1 0 0 0 0,-1 0 9 0 0,6 3-5 0 0,-2-1-14 0 0,-4-3 16 0 0,0 0 0 0 0,-1 0 0 0 0,1 1 0 0 0,0-1 0 0 0,-1 0-1 0 0,1 1 1 0 0,-1-1 0 0 0,1 0 0 0 0,-1 1 0 0 0,1-1 0 0 0,-1 1-1 0 0,1-1 1 0 0,-1 1 0 0 0,1-1 0 0 0,-1 1 0 0 0,1 0 0 0 0,-1-1-1 0 0,0 1 1 0 0,1-1 0 0 0,-1 1 0 0 0,0 0 0 0 0,0 0 3 0 0,3 4-6 0 0,23 43-119 0 0,-5-11 94 0 0,-13-22 39 0 0,-1 0 0 0 0,4 14-8 0 0,-9-12 33 0 0,-3-15-28 0 0,1 1 1 0 0,0-1-1 0 0,0 1 0 0 0,1-1 1 0 0,-1 0-1 0 0,0 1 0 0 0,1-1 1 0 0,-1 0-1 0 0,1 1 0 0 0,1 1-5 0 0,3 4 41 0 0,-4-7-30 0 0,0 1 0 0 0,-1-1 0 0 0,1 1 0 0 0,0-1 0 0 0,0 1 0 0 0,-1-1 0 0 0,1 1 0 0 0,-1-1 0 0 0,1 1 0 0 0,-1 0 0 0 0,0-1 0 0 0,1 1 0 0 0,-1 0 0 0 0,0-1-11 0 0,0 3 25 0 0,0 0 0 0 0,0 0-1 0 0,0 0 1 0 0,1-1 0 0 0,0 1 0 0 0,0 0-1 0 0,0 0-24 0 0,8 10 76 0 0,-6-10-5 0 0,-2 0-37 0 0,-2 4-5 0 0,1-8-19 0 0,0 3 65 0 0,0-3 10 0 0,0 0 3 0 0,0 0 0 0 0,0 2-2 0 0,0 5-50 0 0,-1-5 54 0 0,1-7 161 0 0,0-3-94 0 0,1 3-101 0 0,0 1-56 0 0,0 1-54 0 0,10-2 75 0 0,-3-9 24 0 0,0-3-37 0 0,-7 0-8 0 0,-1 14 0 0 0,-1 1 0 0 0,1 0 0 0 0,0-1 0 0 0,1 1 0 0 0,-1-1 0 0 0,0 1 0 0 0,1 0 0 0 0,0-1 0 0 0,-1 1 0 0 0,2-2 0 0 0,3-5-20 0 0,0 1-1 0 0,0-1 0 0 0,5-4 21 0 0,10-14-131 0 0,-7 8 52 0 0,2 0-62 0 0,2 0-72 0 0,1 0-82 0 0,-1 2 10 0 0,8-1 9 0 0,-22 16 235 0 0,1 0 1 0 0,-1 1-1 0 0,1-1 1 0 0,0 1-1 0 0,0 0 1 0 0,2 0 40 0 0,18-1-227 0 0,-11 2 102 0 0,1 0 59 0 0,17 0 20 0 0,-31 0 44 0 0,1-1 0 0 0,-1 1 0 0 0,0 0 0 0 0,1 0 0 0 0,-1 0 0 0 0,0 0 0 0 0,1 0 0 0 0,-1 0 0 0 0,0 0 0 0 0,1 0 0 0 0,-1 1-1 0 0,0-1 1 0 0,1 0 0 0 0,-1 0 0 0 0,0 0 0 0 0,1 0 0 0 0,-1 0 0 0 0,0 0 0 0 0,0 1 0 0 0,1-1 0 0 0,-1 0 0 0 0,0 0 0 0 0,0 0 0 0 0,1 1 0 0 0,-1-1 0 0 0,0 0 2 0 0,19 12-41 0 0,-15-10 34 0 0,0 0-1 0 0,0 1 1 0 0,-1-1 0 0 0,1 1-1 0 0,3 2 8 0 0,9 8-12 0 0,-12-10-1 0 0,-3-3 11 0 0,0 0-1 0 0,-1 0 1 0 0,1 1 0 0 0,0-1 0 0 0,-1 0 0 0 0,1 1 0 0 0,-1-1-1 0 0,1 1 1 0 0,0-1 0 0 0,-1 0 0 0 0,1 1 0 0 0,-1-1-1 0 0,0 1 1 0 0,1-1 0 0 0,-1 1 0 0 0,1 0 0 0 0,-1-1 0 0 0,0 1-1 0 0,1-1 1 0 0,-1 1 0 0 0,0 0 0 0 0,1 0 2 0 0,1 4 1 0 0,14 23-1 0 0,-1-3 29 0 0,-4-2 52 0 0,-1-1 42 0 0,-9-20-108 0 0,0 0 0 0 0,0 0 1 0 0,0 0-1 0 0,0 0 0 0 0,0 0 0 0 0,-1 1 0 0 0,1-1 1 0 0,0 0-1 0 0,-1 0 0 0 0,0 1 0 0 0,0 1-15 0 0,2 7 74 0 0,4 1-16 0 0,0 1 43 0 0,-4 1 53 0 0,-2-7-107 0 0,0 9 121 0 0,0-3-8 0 0,0-7-90 0 0,0-3 42 0 0,0-1 0 0 0,0-2-51 0 0,1 7-111 0 0,-1-4 109 0 0,0-2 15 0 0,0 0 38 0 0,-1 0 47 0 0,1-1 53 0 0,-1 0-221 0 0,-1-1-55 0 0,-1 1-46 0 0,1 0-38 0 0,-3 0-220 0 0,-6 1-591 0 0,9-1 727 0 0,0 0 69 0 0,1 0 89 0 0,-1 0-906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02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334 33 8032 0 0,'-7'1'67'0'0,"-3"-2"-13"0"0,3-3 53 0 0,2 0-11 0 0,0-1 37 0 0,-1 2-86 0 0,-1 3-36 0 0,6 0-11 0 0,0 0-1 0 0,0 0 0 0 0,0 0 0 0 0,1 0 0 0 0,-1 0 0 0 0,0 0 1 0 0,0 0-1 0 0,0 0 0 0 0,0-1 0 0 0,1 1 0 0 0,-1 0 0 0 0,0 0 1 0 0,0-1-1 0 0,0 0 1 0 0,-4-5 49 0 0,2 1 108 0 0,-8 3 115 0 0,7 2-90 0 0,-2 0 78 0 0,-10-1 594 0 0,9 2-522 0 0,3-1-182 0 0,0 1-34 0 0,1 0-42 0 0,0 0-50 0 0,-5 4 193 0 0,-2 0 83 0 0,-4-2 73 0 0,7-2-177 0 0,1 1-34 0 0,-4 3 84 0 0,2 0-96 0 0,-3 0 58 0 0,10-5-187 0 0,0 0 0 0 0,0 1-1 0 0,-1-1 1 0 0,1 1 0 0 0,0-1 0 0 0,0 1-1 0 0,0-1 1 0 0,0 1 0 0 0,0 0 0 0 0,0 0-1 0 0,1-1 1 0 0,-1 1 0 0 0,0 0 0 0 0,0 0-1 0 0,0 0 1 0 0,1 0 0 0 0,-1 0 0 0 0,0 1-21 0 0,-4 8 193 0 0,1-1-30 0 0,-5 3 39 0 0,-3-1-16 0 0,7-6-69 0 0,-1 1 1 0 0,1-1-1 0 0,0 1 1 0 0,0 1-118 0 0,-2 4 187 0 0,2 4 36 0 0,-8 9 34 0 0,3-7-33 0 0,1 5 99 0 0,5-12-232 0 0,-3 9 50 0 0,5-1 29 0 0,1-7-96 0 0,0 9 76 0 0,1-17-118 0 0,0 0 0 0 0,0 0 0 0 0,0 0 0 0 0,1 0 0 0 0,-1 0 0 0 0,1 0 0 0 0,-1 0 0 0 0,1-1 0 0 0,1 2-32 0 0,24 43 404 0 0,-24-42-373 0 0,-2-4-24 0 0,1-1 0 0 0,-1 1-1 0 0,0 0 1 0 0,1-1 0 0 0,-1 1 0 0 0,0-1-1 0 0,1 1 1 0 0,-1 0 0 0 0,1-1 0 0 0,-1 1-1 0 0,0-1 1 0 0,1 1 0 0 0,-1-1 0 0 0,1 0-1 0 0,0 1 1 0 0,-1-1 0 0 0,1 1 0 0 0,-1-1-1 0 0,1 0 1 0 0,0 1 0 0 0,-1-1 0 0 0,1 0-7 0 0,4 3 25 0 0,3 1 22 0 0,-6-3-37 0 0,-1 0 0 0 0,0 0 1 0 0,1 0-1 0 0,-1 0 0 0 0,1 0 1 0 0,-1-1-1 0 0,1 1 0 0 0,0-1 1 0 0,-1 1-1 0 0,1-1 0 0 0,0 0 0 0 0,-1 0 1 0 0,1 1-1 0 0,0-1-10 0 0,10 0 71 0 0,-8 1-48 0 0,0-1-1 0 0,0 0 0 0 0,0 0 0 0 0,0-1 1 0 0,0 1-1 0 0,0-1 0 0 0,0 1 0 0 0,2-2-22 0 0,31-11 74 0 0,-1 0-56 0 0,-18 8 24 0 0,-16 4-41 0 0,0 0 1 0 0,1 1-1 0 0,-1-1 1 0 0,0 0-1 0 0,0 0 0 0 0,1 0 1 0 0,-1 0-1 0 0,0 0 1 0 0,0-1-1 0 0,0 1 1 0 0,0-1-1 0 0,0 1 0 0 0,0-1-1 0 0,19-25 0 0 0,23-7 0 0 0,-31 22-1 0 0,-8 8 0 0 0,-1-1 0 0 0,0 1-1 0 0,0-1 1 0 0,0 0 0 0 0,0 0-1 0 0,-1 0 1 0 0,0-1-1 0 0,0 1 1 0 0,0-2 1 0 0,8-6-44 0 0,-9 11 39 0 0,0 1 0 0 0,0-1 1 0 0,-1 0-1 0 0,1 0 0 0 0,-1 0 0 0 0,0 0 1 0 0,1 0-1 0 0,-1 0 0 0 0,1-2 5 0 0,1-9-39 0 0,-2 9 21 0 0,0 0-1 0 0,1 0 1 0 0,-1 0-1 0 0,1 1 1 0 0,-1-1 0 0 0,1 0-1 0 0,1 1 1 0 0,-1-1 18 0 0,11-23-82 0 0,-10 12 0 0 0,-3 12-12 0 0,0 3-4 0 0,0 0-13 0 0,0 0-8 0 0,0 0-1 0 0,0 3 20 0 0,0 49 7 0 0,0-28 86 0 0,0-22 7 0 0,0-1 0 0 0,0 1 0 0 0,1 0 0 0 0,-1 0 0 0 0,0-1 0 0 0,1 1 0 0 0,0 0 0 0 0,-1 0 0 0 0,1-1 0 0 0,0 1 0 0 0,0-1 0 0 0,0 1 0 0 0,0-1 1 0 0,0 1-1 0 0,0-1 0 0 0,0 1 0 0 0,-1 0 0 0 0,1-1 0 0 0,0 1 0 0 0,0 0 0 0 0,-1-1 0 0 0,1 1 0 0 0,-1 0 0 0 0,0 0 0 0 0,0-1 0 0 0,1 1 0 0 0,-1 0 0 0 0,0 0 2 0 0,0 0 0 0 0,0 0 1 0 0,0-1-1 0 0,1 1 0 0 0,-1 0 1 0 0,1-1-1 0 0,-1 1 0 0 0,1 0 1 0 0,0-1-1 0 0,0 1 0 0 0,-1 0 1 0 0,1-1-1 0 0,1 1-2 0 0,-1-1 4 0 0,0 1 0 0 0,-1-1 0 0 0,1 1-1 0 0,0 0 1 0 0,0-1 0 0 0,-1 1 0 0 0,1 0 0 0 0,-1-1-1 0 0,1 1 1 0 0,-1 0 0 0 0,0 0 0 0 0,0 0-1 0 0,0-1-3 0 0,0 1 6 0 0,1 0 0 0 0,-1-1-1 0 0,0 1 1 0 0,0 0 0 0 0,1-1-1 0 0,-1 1 1 0 0,1 0 0 0 0,-1-1-1 0 0,1 1 1 0 0,0-1 0 0 0,0 1-1 0 0,0-1 1 0 0,0 0 0 0 0,0 1-6 0 0,4 6 0 0 0,0 5 12 0 0,5-8 36 0 0,-4 9-36 0 0,-4-10-10 0 0,1 1-3 0 0,18 14 36 0 0,-19-16-77 0 0,-1-3-37 0 0,-1 0-136 0 0,0 0 97 0 0,0 0-57 0 0,0 0-78 0 0,0 0 79 0 0,0 0-37 0 0,0 0-41 0 0,0 0-37 0 0,0 0-390 0 0,0 0 94 0 0,0 0-51 0 0,2 0-749 0 0,2 0-587 0 0,5 0-1118 0 0</inkml:trace>
  <inkml:trace contextRef="#ctx0" brushRef="#br0" timeOffset="364.86">760 175 8928 0 0,'0'0'200'0'0,"0"0"33"0"0,0 2 14 0 0,0 2-162 0 0,0 9 37 0 0,3-1-81 0 0,2-4-41 0 0,-4-6 0 0 0,0-1 0 0 0,0 1 0 0 0,-1-1 0 0 0,1 1 0 0 0,0-1 0 0 0,-1 1 0 0 0,1-1 0 0 0,0 1 0 0 0,-1-1 0 0 0,0 1 0 0 0,1 0 0 0 0,-1-1 0 0 0,0 1 0 0 0,0 0 0 0 0,0 5 36 0 0,-1-1 51 0 0,2 1 56 0 0,0-1 57 0 0,1-1 62 0 0,0 0-53 0 0,0-2-46 0 0,0 1 7 0 0,2 6 134 0 0,-3-3-46 0 0,0-2-49 0 0,-1 0 67 0 0,1 1 83 0 0,-1 2 98 0 0,0 0-207 0 0,2 5 69 0 0,6-5 78 0 0,-8-8-379 0 0,1 0 1 0 0,-1 1 0 0 0,0-1-1 0 0,1 0 1 0 0,-1 1 0 0 0,1-1-1 0 0,-1 0 1 0 0,0 1 0 0 0,1-1-1 0 0,-1 1 1 0 0,0-1-1 0 0,0 1 1 0 0,1-1 0 0 0,-1 0-1 0 0,0 1 1 0 0,0-1 0 0 0,0 1-1 0 0,1-1 1 0 0,-1 1 0 0 0,0-1-1 0 0,0 1 1 0 0,0-1 0 0 0,0 1-1 0 0,0-1 1 0 0,0 1 0 0 0,0-1-1 0 0,0 1 1 0 0,0-1 0 0 0,0 1-19 0 0,0 2 226 0 0,0 0-98 0 0,0 0-68 0 0,0 3 0 0 0,0-2 52 0 0,0-2 26 0 0,0 0 76 0 0,0 1 122 0 0,0-2-120 0 0,0 0 36 0 0,0 0 38 0 0,0 0 42 0 0,0 0 45 0 0,0 0 47 0 0,-3-4-350 0 0,1 1-67 0 0,1 0 0 0 0,-1 0-1 0 0,1 0 1 0 0,0 0 0 0 0,-1 0-1 0 0,1-1 1 0 0,0 1 0 0 0,0 0-1 0 0,1-1 1 0 0,-1 1 0 0 0,0 0-1 0 0,1-1 1 0 0,-1 1 0 0 0,1-1-1 0 0,0 1 1 0 0,0-1 0 0 0,0 1-1 0 0,0-1 1 0 0,1 1 0 0 0,-1-1-1 0 0,0 1 1 0 0,1-1 0 0 0,0 1-1 0 0,0-2-6 0 0,2-2 6 0 0,4-7-36 0 0,-5 8 1 0 0,1 1 1 0 0,-1-1-1 0 0,1 1 0 0 0,1 0 0 0 0,1-3 29 0 0,8-9-94 0 0,-10 12 57 0 0,-3 3 25 0 0,0 0 1 0 0,1 1-1 0 0,-1-1 0 0 0,0 0 1 0 0,0 1-1 0 0,1-1 0 0 0,-1 1 1 0 0,1-1-1 0 0,-1 0 0 0 0,1 1 0 0 0,-1-1 1 0 0,1 1-1 0 0,-1-1 0 0 0,1 1 1 0 0,-1 0-1 0 0,1-1 0 0 0,-1 1 0 0 0,1 0 1 0 0,0-1-1 0 0,-1 1 0 0 0,1 0 1 0 0,0-1 11 0 0,4-1-52 0 0,3-4-41 0 0,1 1-35 0 0,24 3-35 0 0,-30 2 163 0 0,-1 0 0 0 0,1 0 0 0 0,0 0 0 0 0,0 0 0 0 0,0 1 0 0 0,0-1 0 0 0,0 2 0 0 0,8 11-16 0 0,-7-10 0 0 0,0 0 0 0 0,0-1 0 0 0,1 1 0 0 0,-1-1 0 0 0,1 0 16 0 0,-2 0-6 0 0,-1-2 1 0 0,0 1 0 0 0,0 0 0 0 0,0 0 0 0 0,0 1 0 0 0,0-1 0 0 0,0 0 0 0 0,0 0 0 0 0,-1 1 0 0 0,1 0 0 0 0,0-1 0 0 0,-1 1 0 0 0,1 0 0 0 0,-1-1 0 0 0,0 1 0 0 0,1 0 0 0 0,-1 0 0 0 0,0 0 0 0 0,0 2 5 0 0,2 0 0 0 0,0 0 0 0 0,0 1 0 0 0,1-2 0 0 0,-1 1 0 0 0,1 0 0 0 0,0-1 0 0 0,1 2 0 0 0,-1-2 0 0 0,0 0 0 0 0,0 1 0 0 0,0-1 0 0 0,-1 1 0 0 0,0 0 0 0 0,0 0 0 0 0,1 2 0 0 0,5 14 29 0 0,4 7 73 0 0,-1-11-78 0 0,2 0 19 0 0,-9-3-33 0 0,5-8-10 0 0,-3 6-26 0 0,-7-9 16 0 0,1-1 0 0 0,-1 0 0 0 0,1 0 0 0 0,-1 0 0 0 0,1 0 0 0 0,-1 0 0 0 0,1 0 0 0 0,0 0 0 0 0,-1-1 0 0 0,1 1 0 0 0,0 0 0 0 0,0 0 0 0 0,0 0 0 0 0,0-1 0 0 0,0 1 0 0 0,0 0 10 0 0,4 1-92 0 0,1 1 17 0 0,1 0-45 0 0,-2 0-66 0 0,-2-1-89 0 0,-2-1 85 0 0,1 0-43 0 0,-2 0-18 0 0,1 0-38 0 0,0 0-389 0 0,0-1 94 0 0,-1 0-52 0 0,2 0-746 0 0,2 0-587 0 0,5 0-1116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59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160 521 7368 0 0,'-2'0'165'0'0,"-1"0"-107"0"0,2 0-55 0 0,-2 0 59 0 0,-5 0 91 0 0,2 0-28 0 0,-2 0 39 0 0,-19 1 241 0 0,26-1-394 0 0,1 0-1 0 0,0 0 1 0 0,0 0 0 0 0,0 0-1 0 0,-1 0 1 0 0,1 0 0 0 0,0 1-1 0 0,0-1 1 0 0,-1 0 0 0 0,1 0-1 0 0,0 0 1 0 0,0 0-1 0 0,0 0 1 0 0,0 0 0 0 0,-1 1-1 0 0,1-1 1 0 0,0 0 0 0 0,0 0-1 0 0,0 0 1 0 0,0 1 0 0 0,0-1-1 0 0,0 0 1 0 0,-1 0-1 0 0,1 0 1 0 0,0 1 0 0 0,0-1-1 0 0,0 0 1 0 0,0 0 0 0 0,0 1-1 0 0,0-1 1 0 0,0 0 0 0 0,0 0-1 0 0,0 0 1 0 0,0 1-11 0 0,-2 7 281 0 0,0-6-269 0 0,1 1 62 0 0,-3 1 125 0 0,0 0 69 0 0,-2 3 174 0 0,2-3-180 0 0,1 0-99 0 0,0 0-76 0 0,-1 6 191 0 0,0-1-43 0 0,-6 4 63 0 0,0 0 6 0 0,2 7 41 0 0,2-2-43 0 0,-2-4-37 0 0,-1 5 25 0 0,4 1 49 0 0,4 25 390 0 0,1-34-583 0 0,-1-1-15 0 0,0 5 69 0 0,1-11-138 0 0,0-1 0 0 0,0 0 0 0 0,0 1 1 0 0,0-1-1 0 0,0 0 0 0 0,1 1 0 0 0,0-1 0 0 0,0 0 0 0 0,0 2-62 0 0,24 37 493 0 0,-9-22-310 0 0,4-5-87 0 0,11 0 74 0 0,-28-14-145 0 0,0 0 1 0 0,0 0 0 0 0,0 0 0 0 0,0-1 0 0 0,0 1 0 0 0,0-1 0 0 0,0 0 0 0 0,0 0 0 0 0,0 0-26 0 0,17-1 118 0 0,-9 0-61 0 0,4-1 41 0 0,-6-3-57 0 0,4-1-23 0 0,3 5 15 0 0,-13 1-28 0 0,-1 0-1 0 0,1 0 0 0 0,-1 0 1 0 0,0 0-1 0 0,1 0 1 0 0,-1-1-1 0 0,0 1 0 0 0,1-1 1 0 0,-1 0-1 0 0,2 0-4 0 0,2-3 13 0 0,-1 0 1 0 0,0 0-1 0 0,0 0 0 0 0,-1-1 1 0 0,1 1-1 0 0,-1-1 0 0 0,0 0 1 0 0,3-5-14 0 0,-2 0 13 0 0,-4 7-6 0 0,0 1 0 0 0,0 0 0 0 0,0 0-1 0 0,0-1 1 0 0,1 1 0 0 0,-1 0 0 0 0,1 0 0 0 0,0 0-1 0 0,-1 0-6 0 0,1 0 8 0 0,0 0-1 0 0,0 0 1 0 0,-1-1-1 0 0,1 1 1 0 0,-1-1-1 0 0,0 1 0 0 0,0-1 1 0 0,0 0-1 0 0,0 1 1 0 0,0-1-1 0 0,0 0 0 0 0,-1 0 1 0 0,0 0-1 0 0,1-1-7 0 0,0-9 56 0 0,-1 0 0 0 0,-1-9-56 0 0,0 0 8 0 0,1 19-8 0 0,0 0 0 0 0,0 0 0 0 0,0 0 0 0 0,0 0 0 0 0,-1 0 0 0 0,0 0 0 0 0,1 0 0 0 0,-1 0 0 0 0,0 0 0 0 0,0 0 0 0 0,-1 0 0 0 0,1 0 0 0 0,-1 1 0 0 0,1-1 0 0 0,-1 0 0 0 0,-1 0 0 0 0,-5-14 2 0 0,1-3-68 0 0,4 13 14 0 0,1 0-1 0 0,-1 0 0 0 0,-1 0 1 0 0,0-2 52 0 0,-11-8-160 0 0,-1 2-72 0 0,-1-1-120 0 0,4-1-117 0 0,12 14 413 0 0,0 0-61 0 0,-1 0-59 0 0,1 1-55 0 0,0-1-98 0 0,0 0-64 0 0,0 1-56 0 0,-1 0-53 0 0,1-1-46 0 0,0 1-40 0 0,-2-1-690 0 0,1 1-559 0 0,1 1-1035 0 0</inkml:trace>
  <inkml:trace contextRef="#ctx0" brushRef="#br0" timeOffset="375.32">949 0 8752 0 0,'0'0'197'0'0,"0"0"24"0"0,0 0 19 0 0,-2 0-29 0 0,-24 0-135 0 0,19 0 24 0 0,3 0 32 0 0,-1 0 56 0 0,2 0 289 0 0,0 0 17 0 0,-3 1-249 0 0,0 1-51 0 0,0 2-12 0 0,-2 5 23 0 0,3 4 103 0 0,-6-8-10 0 0,6 8-6 0 0,3-9-232 0 0,0-1 1 0 0,-1 0-1 0 0,1 0 1 0 0,-1 0-1 0 0,0 0 1 0 0,0 0-1 0 0,0 0-60 0 0,-2 1 95 0 0,0 0 0 0 0,1 1 0 0 0,0 0 1 0 0,-2 2-96 0 0,-1 6 118 0 0,-1 11 181 0 0,-1 0 18 0 0,2-11-171 0 0,-2 3 92 0 0,2-1-38 0 0,3-2 43 0 0,1 1 0 0 0,-2 8-243 0 0,-1 11 340 0 0,1-17-182 0 0,3-9-80 0 0,0-1 0 0 0,1 1 0 0 0,-1-1-1 0 0,1 1 1 0 0,1-1 0 0 0,-1 5-78 0 0,1 2 111 0 0,-2 0 0 0 0,0 0 0 0 0,0-1 0 0 0,-4 9-111 0 0,5-17 25 0 0,-4 27 181 0 0,6 13 2 0 0,1-9-54 0 0,-2 79 286 0 0,0-109-420 0 0,1 1-1 0 0,0-1 1 0 0,0 1-1 0 0,1-1 1 0 0,0 4-20 0 0,0-4 17 0 0,0 1 0 0 0,-1 0 0 0 0,1-1 0 0 0,-2 1 0 0 0,1 3-17 0 0,-1 1 10 0 0,0-8-6 0 0,0 0 1 0 0,0 0 0 0 0,0 0 0 0 0,0 0 0 0 0,0 0 0 0 0,0 0 0 0 0,1 0 0 0 0,-1 0 0 0 0,1 0 0 0 0,-1 0 0 0 0,1 0-5 0 0,2 4 8 0 0,1 1 0 0 0,5 12 40 0 0,-3-10-71 0 0,-2-5-94 0 0,-2-2-128 0 0,-1-1-5 0 0,-1-1-34 0 0,0 0-750 0 0,0 0-44 0 0,0 0-8 0 0</inkml:trace>
  <inkml:trace contextRef="#ctx0" brushRef="#br0" timeOffset="543.42">444 505 10592 0 0,'0'0'241'0'0,"0"0"38"0"0,3 0 10 0 0,18 0-126 0 0,-8 0-38 0 0,-2 0-73 0 0,5 0-33 0 0,1-2 22 0 0,-3-4 88 0 0,2 1 127 0 0,7 1 71 0 0,-2 4-54 0 0,11-2 101 0 0,0-5 52 0 0,-15 3-258 0 0,2 0-52 0 0,71-23 198 0 0,-66 23-223 0 0,-1-1-27 0 0,9-4-22 0 0,5-4-15 0 0,-27 12-1 0 0,0 0 1 0 0,1 0-1 0 0,2 1-26 0 0,-13 0 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8.6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1 4752 0 0,'0'0'101'0'0,"0"0"22"0"0,0 0 6 0 0,-3 0-17 0 0,-23 0-41 0 0,24 0 7 0 0,1 0 88 0 0,-1 0 143 0 0,-5 1-108 0 0,-3 3 269 0 0,6-1-296 0 0,1-1-60 0 0,0 1-97 0 0,1-1 176 0 0,0-1-51 0 0,0-1-44 0 0,0 1-34 0 0,-5-2 75 0 0,7 1-88 0 0,-5 0 153 0 0,1 0-45 0 0,-1 1 53 0 0,3 1-116 0 0,1 1-8 0 0,-1 1 5 0 0,-1-1 15 0 0,-10 2 196 0 0,0 5-8 0 0,10-7-116 0 0,1-2-63 0 0,-1 0-38 0 0,0-1-38 0 0,0-1-16 0 0,1 3 37 0 0,-3 8 178 0 0,-5-5-14 0 0,4 9-54 0 0,-4-1-20 0 0,7-10-45 0 0,2-1-40 0 0,0 1-24 0 0,1 1-24 0 0,0 2 24 0 0,-5 3 7 0 0,4-8-41 0 0,0 1 1 0 0,0-1-1 0 0,0 0 1 0 0,0 1-1 0 0,0 0 1 0 0,1-1-1 0 0,-1 1 1 0 0,1-1 0 0 0,-1 1-1 0 0,1 0 1 0 0,-1 1-10 0 0,-1 2 64 0 0,0-3-58 0 0,1 0 1 0 0,-1 0-1 0 0,1 0 1 0 0,0 1-1 0 0,0-1 1 0 0,0 0-1 0 0,0 0 1 0 0,0 1-1 0 0,0-1 1 0 0,1 0-1 0 0,-1 1 1 0 0,1-1-1 0 0,-1 1 1 0 0,1-1-1 0 0,0 1 1 0 0,0-1-1 0 0,0 1 1 0 0,1 0-7 0 0,-2 0 4 0 0,1-1 0 0 0,-1 1 1 0 0,0-1-1 0 0,0 1 0 0 0,1-1 0 0 0,-2 1 1 0 0,1-1-1 0 0,-1 2-4 0 0,-6 16 28 0 0,8-20-27 0 0,-1 1-1 0 0,1 0 1 0 0,0 0-1 0 0,0-1 1 0 0,0 1-1 0 0,0 0 1 0 0,0-1-1 0 0,0 1 1 0 0,0 0 0 0 0,0 0-1 0 0,0-1 1 0 0,0 1-1 0 0,1 0 1 0 0,-1 0-1 0 0,0-1 1 0 0,0 1-1 0 0,1 0 1 0 0,-1-1-1 0 0,0 1 1 0 0,1-1 0 0 0,-1 1-1 0 0,1 0 1 0 0,0 0-1 0 0,5 3 8 0 0,-5-4-6 0 0,-1 0-1 0 0,0 1 1 0 0,1-1-1 0 0,-1 0 0 0 0,1 0 1 0 0,-1 1-1 0 0,0-1 1 0 0,1 0-1 0 0,-1 1 0 0 0,0-1 1 0 0,1 1-1 0 0,-1-1 1 0 0,0 0-1 0 0,1 1 0 0 0,-1-1 1 0 0,0 1-1 0 0,0-1 0 0 0,0 1 1 0 0,1-1-1 0 0,-1 1 1 0 0,0-1-1 0 0,0 1 0 0 0,0-1 1 0 0,0 1-1 0 0,0-1 1 0 0,0 1-1 0 0,0-1 0 0 0,0 1 1 0 0,0-1-1 0 0,0 1 1 0 0,0-1-1 0 0,0 1-1 0 0,0 15 11 0 0,2 0-11 0 0,9-1 10 0 0,-9-2 44 0 0,-2-12-53 0 0,0-1 0 0 0,0 0 0 0 0,0 0 0 0 0,0 0 0 0 0,0 0 0 0 0,0 0 1 0 0,0 0-1 0 0,0 0 0 0 0,0 0 0 0 0,0 0 0 0 0,0 0 0 0 0,0 0 0 0 0,0 1 0 0 0,0-1 1 0 0,0 0-1 0 0,0 0 0 0 0,0 0 0 0 0,0 0 0 0 0,0 0 0 0 0,0 0 0 0 0,0 0 0 0 0,0 0 0 0 0,1 0 1 0 0,-1 0-1 0 0,0 1 0 0 0,0-1 0 0 0,0 0 0 0 0,0 0 0 0 0,0 0 0 0 0,0 0 0 0 0,0 0 1 0 0,0 0-1 0 0,0 0 0 0 0,0 0 0 0 0,0 0 0 0 0,0 0 0 0 0,0 0 0 0 0,0 0 0 0 0,1 0 1 0 0,-1 0-1 0 0,0 0 0 0 0,0 0 0 0 0,0 0 0 0 0,0 0 0 0 0,0 0 0 0 0,0 0 0 0 0,0 0 1 0 0,0 0-1 0 0,0 0 0 0 0,0 0 0 0 0,1 0 0 0 0,-1 0 0 0 0,0 0 0 0 0,0 0 0 0 0,0 0 1 0 0,0 0-1 0 0,0 0-1 0 0,7 0 41 0 0,17 0-7 0 0,-13 0 6 0 0,-1 0 43 0 0,1 0 63 0 0,4-4-19 0 0,-14 3-121 0 0,0 1 1 0 0,0-1-1 0 0,0 0 1 0 0,0 0-1 0 0,0 1 1 0 0,0-1-1 0 0,0 0 1 0 0,0 0-1 0 0,-1 0 1 0 0,1 0-1 0 0,0 0 1 0 0,-1-1-7 0 0,6-11 19 0 0,4 8-19 0 0,-4-8 0 0 0,7-3 12 0 0,-11 14-4 0 0,-1 1-4 0 0,0 0-1 0 0,0 0 1 0 0,0 0 0 0 0,0-1 0 0 0,0 1-1 0 0,0 0 1 0 0,0-1 0 0 0,0 1 0 0 0,0 0 0 0 0,-1-1-1 0 0,1 1 1 0 0,0-1 0 0 0,-1 0-4 0 0,1-11 56 0 0,0 11-55 0 0,-1 1 0 0 0,0-1 0 0 0,0 0 0 0 0,1 1-1 0 0,-1-1 1 0 0,1 1 0 0 0,0-1 0 0 0,-1 1 0 0 0,1-1 0 0 0,0 1 0 0 0,0-1 0 0 0,0 1-1 0 0,0-1 1 0 0,0 1 0 0 0,0-1-1 0 0,0 0 1 0 0,0 0 0 0 0,-1 1 0 0 0,1-1 0 0 0,0 0 0 0 0,-1 0 0 0 0,0 0 0 0 0,1 0-1 0 0,-1 0 1 0 0,0-1-1 0 0,0-44 54 0 0,0-32-54 0 0,0 78 0 0 0,0 1 0 0 0,0-1 0 0 0,0 1 1 0 0,0-1-1 0 0,0 1 0 0 0,0-1 0 0 0,0 1 0 0 0,0-1 1 0 0,0 1-1 0 0,0-1 0 0 0,0 1 0 0 0,0-1 1 0 0,0 1-1 0 0,0-1 0 0 0,0 1 0 0 0,0-1 1 0 0,1 1-1 0 0,-1-1 0 0 0,0 1 0 0 0,0-1 0 0 0,1 1 1 0 0,-1 0-1 0 0,0-1 0 0 0,1 1 0 0 0,-1-1 1 0 0,0 1-1 0 0,1 0 0 0 0,-1-1 0 0 0,1 1 1 0 0,-1 0-1 0 0,1-1 0 0 0,-1 1 0 0 0,0 0 1 0 0,1 0-1 0 0,-1 0 0 0 0,1-1 0 0 0,-1 1 0 0 0,1 0 1 0 0,-1 0-1 0 0,1 0 0 0 0,0 0 0 0 0,-1 0 1 0 0,1 0-1 0 0,-1 0 0 0 0,1 0 0 0 0,-1 0 0 0 0,0 0 1 0 0,1 0 0 0 0,-1 0 0 0 0,0 0-1 0 0,0 0 1 0 0,0 0 0 0 0,0 0 0 0 0,0 0-1 0 0,0 0 1 0 0,0 0 0 0 0,0 0 0 0 0,0 0-1 0 0,0 0 1 0 0,1 0 0 0 0,-1 0 0 0 0,0 0-1 0 0,0 0 1 0 0,0 0 0 0 0,0 0 0 0 0,0 0-1 0 0,0 0 1 0 0,0 0 0 0 0,0 0 0 0 0,0 0-1 0 0,0 0 1 0 0,0 0 0 0 0,1 0 0 0 0,-1 0-1 0 0,0 0 1 0 0,0 0 0 0 0,0 0 0 0 0,0 0-1 0 0,0 0 1 0 0,0-1 0 0 0,0 1 0 0 0,0 0-1 0 0,0 0 1 0 0,0 0 0 0 0,0 0 0 0 0,0 0-1 0 0,0 0 1 0 0,0 0 0 0 0,0 0 0 0 0,0 0-1 0 0,0 0 1 0 0,0 0 0 0 0,0-1 0 0 0,0 1-1 0 0,0 0 1 0 0,0 0 0 0 0,0 0-1 0 0,0 0 1 0 0,0 0 0 0 0,0 0 0 0 0,0 0-1 0 0,0 0 1 0 0,0 0 0 0 0,0-1-1 0 0,0-12 11 0 0,0 12-11 0 0,0 1 0 0 0,0-1 0 0 0,0 0 0 0 0,0 0 0 0 0,0 0 0 0 0,0 0 0 0 0,0 0 0 0 0,0 1 0 0 0,1-1 0 0 0,-1 0 0 0 0,0 0 0 0 0,0 0 0 0 0,1 1 0 0 0,0-2 0 0 0,-1 2 0 0 0,0 0 0 0 0,0 0 0 0 0,1-1 0 0 0,-1 1 0 0 0,0 0 0 0 0,0 0 0 0 0,1 0 0 0 0,-1 0 0 0 0,0 0 0 0 0,0 0 0 0 0,1 0 0 0 0,-1 0 0 0 0,0 0 0 0 0,0-1 0 0 0,1 1 0 0 0,-1 0 0 0 0,0 0 0 0 0,1 0 0 0 0,-1 1 0 0 0,0-1 0 0 0,0 0 0 0 0,1 0 0 0 0,-1 0 0 0 0,0 0 0 0 0,1 0 0 0 0,-1 0 0 0 0,0 0 0 0 0,0 0 0 0 0,1 0 0 0 0,-1 1 0 0 0,0-1 0 0 0,0 0 0 0 0,0 0 0 0 0,1 0 0 0 0,-1 1 0 0 0,0-1 0 0 0,0 0 0 0 0,0 0 0 0 0,1 0 0 0 0,-1 1 0 0 0,0-1 0 0 0,0 0 0 0 0,0 0 0 0 0,0 1 0 0 0,5 20 12 0 0,3-13 35 0 0,-8-8-44 0 0,1 0-1 0 0,-1 0 1 0 0,0 1 0 0 0,1-1 0 0 0,-1 0 0 0 0,1 1 0 0 0,-1-1 0 0 0,0 1 0 0 0,1-1 0 0 0,-1 0 0 0 0,0 1 0 0 0,0-1 0 0 0,1 1 0 0 0,-1-1 0 0 0,0 1 0 0 0,0-1-1 0 0,0 1 1 0 0,1-1 0 0 0,-1 1 0 0 0,0-1 0 0 0,0 1 0 0 0,0-1 0 0 0,0 1 0 0 0,0-1 0 0 0,0 1 0 0 0,0-1 0 0 0,0 1 0 0 0,0-1 0 0 0,0 1-3 0 0,0 1 8 0 0,0-1 0 0 0,0 1 1 0 0,0 0-1 0 0,1 0 0 0 0,-1 0 1 0 0,1-1-1 0 0,-1 1 0 0 0,1 0 1 0 0,0-1-1 0 0,-1 1 0 0 0,1-1 1 0 0,0 1-1 0 0,0 0-8 0 0,0-1 10 0 0,0 1 0 0 0,0-1 0 0 0,0 1 0 0 0,0-1 1 0 0,0 1-1 0 0,-1 0 0 0 0,1-1 0 0 0,-1 1 0 0 0,1 0 0 0 0,-1 0 0 0 0,0-1 0 0 0,0 1 1 0 0,0 0-11 0 0,0 5 74 0 0,0 10 82 0 0,2-3-59 0 0,-2-12-86 0 0,1-1-1 0 0,-1 1 1 0 0,1 0-1 0 0,-1 0 1 0 0,1-1-1 0 0,0 1 1 0 0,0-1-1 0 0,-1 1 1 0 0,1-1-1 0 0,0 1 1 0 0,1-1-1 0 0,-1 1 1 0 0,0 0-11 0 0,3 3 105 0 0,-3 2-62 0 0,0-1-1 0 0,9 7 122 0 0,-7-10 27 0 0,-3-3 8 0 0,0 2-33 0 0,0 2-170 0 0,0-1-94 0 0,0-1-82 0 0,0-1 46 0 0,0 0-32 0 0,0 0-37 0 0,0-1-34 0 0,0 1-327 0 0,0 0 74 0 0,1-1-47 0 0,1 2-636 0 0,2 3-506 0 0,5 3-958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57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9584 0 0,'0'0'216'0'0,"0"0"32"0"0,0 0 12 0 0,1 0-106 0 0,1 0-79 0 0,4 2-27 0 0,-1 3-40 0 0,0 2-17 0 0,1-3-6 0 0,-1 0 15 0 0,-4 0 34 0 0,0 5 35 0 0,-1 2 81 0 0,2 0 74 0 0,3 0 68 0 0,4 0 60 0 0,-1 1 24 0 0,-3 0-66 0 0,-3 0-50 0 0,-2 0-36 0 0,0-6-110 0 0,0-1-1 0 0,1 0 1 0 0,-1 1-1 0 0,2 3-113 0 0,8 25 420 0 0,-4 8-10 0 0,0-18-144 0 0,-5-18-170 0 0,1 0 1 0 0,-1 1 0 0 0,0-1-1 0 0,0 0 1 0 0,0 5-97 0 0,0 14 247 0 0,6 5 1 0 0,-1 1-4 0 0,-4-6-4 0 0,-2-20-170 0 0,1 1 0 0 0,-1-1 1 0 0,1 1-1 0 0,1-1 1 0 0,-1 0-1 0 0,2 2-70 0 0,3 16 256 0 0,-5-6-119 0 0,-1-13-323 0 0,0 0 71 0 0,0 1 62 0 0,0-1 56 0 0,0 3 104 0 0,0 0 97 0 0,0 16 693 0 0,0-18-744 0 0,0 0-41 0 0,0 1-54 0 0,0 0-70 0 0,0 0-83 0 0,0 0-97 0 0,0 0-72 0 0,0 0-97 0 0,0 0-107 0 0,0 1-116 0 0,0-1-126 0 0,0-2 305 0 0,0-1-35 0 0,0 1-36 0 0,0 0-38 0 0,0 0-38 0 0,0 0-40 0 0,0-4-1457 0 0,0 0-1160 0 0</inkml:trace>
  <inkml:trace contextRef="#ctx0" brushRef="#br0" timeOffset="293.74">316 269 9272 0 0,'-1'14'89'0'0,"1"1"54"0"0,-1 36 412 0 0,3-35-430 0 0,0-2-77 0 0,2-2-27 0 0,0 2 43 0 0,1 0 44 0 0,0-1 48 0 0,0 0 51 0 0,-1-3 53 0 0,-1 0 186 0 0,0-2-108 0 0,-1 1-35 0 0,2 1 37 0 0,-1 1 41 0 0,0-4 8 0 0,0 0-53 0 0,1-1-46 0 0,-1 0-40 0 0,2 0 9 0 0,0 0-33 0 0,11 10 379 0 0,-5-5-176 0 0,-2-3-101 0 0,16 6 529 0 0,-17-9-592 0 0,-2-3-109 0 0,25 4 819 0 0,-30-6-954 0 0,12 5 285 0 0,-12-5-277 0 0,0 0 0 0 0,0 0 1 0 0,0 0-1 0 0,1 0 0 0 0,-1 0 1 0 0,0-1-1 0 0,0 1 0 0 0,0 0 1 0 0,0-1-1 0 0,0 1 0 0 0,0-1 1 0 0,0 1-1 0 0,0-1 0 0 0,1 0-29 0 0,-1 1 17 0 0,30-6 666 0 0,-23 1-557 0 0,-6 4-104 0 0,-1 1 1 0 0,1-1 0 0 0,-1 0 0 0 0,1 0-1 0 0,-1 0 1 0 0,1 1 0 0 0,-1-1 0 0 0,1 1-1 0 0,-1-1 1 0 0,1 1 0 0 0,0 0 0 0 0,-1-1-1 0 0,1 1 1 0 0,0 0-23 0 0,-2 0 8 0 0,1 0 0 0 0,-1 1 0 0 0,1-1 0 0 0,-1 0 1 0 0,1 0-1 0 0,-1 0 0 0 0,1 0 0 0 0,-1 0 0 0 0,1 0 0 0 0,-1 0 0 0 0,1-1 0 0 0,-1 1 0 0 0,1 0 0 0 0,-1 0 1 0 0,1 0-1 0 0,-1 0 0 0 0,1-1 0 0 0,-1 1 0 0 0,1 0 0 0 0,-1 0 0 0 0,0-1 0 0 0,1 1 0 0 0,-1 0 0 0 0,0-1 1 0 0,1 1-1 0 0,-1 0 0 0 0,0-1 0 0 0,1 1 0 0 0,-1-1 0 0 0,0 1 0 0 0,0-1 0 0 0,1 1-8 0 0,3-7 106 0 0,7 1-27 0 0,-10 5-78 0 0,1 1 1 0 0,-1-1 0 0 0,0 1-1 0 0,0-1 1 0 0,0 1 0 0 0,0-1-1 0 0,0 1 1 0 0,-1-1 0 0 0,1 0 0 0 0,0 0-1 0 0,0 1 1 0 0,0-1 0 0 0,-1 0-1 0 0,1 0 1 0 0,0 0 0 0 0,0 0-2 0 0,11-24 67 0 0,-9 18-68 0 0,-2 6 1 0 0,-1-1 0 0 0,1 1 0 0 0,-1 0 0 0 0,1-1 0 0 0,-1 1 0 0 0,0 0 0 0 0,0-1 0 0 0,0 1 0 0 0,0-1 0 0 0,0 0 0 0 0,3-16 0 0 0,-1 10-10 0 0,4-11 29 0 0,-3 9-34 0 0,-2-2-49 0 0,0-2-74 0 0,-2-1-14 0 0,1-10-144 0 0,0 19 183 0 0,0 1 0 0 0,0 0 0 0 0,1-1 0 0 0,0 1 0 0 0,0-2 113 0 0,5-8-679 0 0,0-4-354 0 0,-4 6 401 0 0,-2 5 107 0 0,0 6 308 0 0,0 0-34 0 0,0 0 7 0 0,0 1-34 0 0,0-1-42 0 0,0 0-45 0 0,0 1-49 0 0,0-1-46 0 0,0 1-40 0 0,0-1-36 0 0,0 0-146 0 0,0 0-36 0 0,0-3-1558 0 0</inkml:trace>
  <inkml:trace contextRef="#ctx0" brushRef="#br0" timeOffset="602.78">947 411 8032 0 0,'0'0'182'0'0,"0"0"29"0"0,2 0 12 0 0,12-3-37 0 0,-10 1-155 0 0,20-12-24 0 0,-21 9 2 0 0,0 0 54 0 0,3 2 115 0 0,1 0 12 0 0,-6 3-194 0 0,1-2 44 0 0,3-1 145 0 0,-1-1 28 0 0,5-5 349 0 0,-6 6-389 0 0,0-1-32 0 0,-1 1-66 0 0,0-4 39 0 0,1 0-24 0 0,4 3-18 0 0,-7 4-68 0 0,1 0 0 0 0,-1-1 0 0 0,0 1 0 0 0,1 0-1 0 0,-1-1 1 0 0,1 1 0 0 0,-1 0 0 0 0,0-1-1 0 0,1 1 1 0 0,-1 0 0 0 0,0-1 0 0 0,1 1 0 0 0,-1 0-1 0 0,0-1 1 0 0,0 1 0 0 0,1-1 0 0 0,-1 1-1 0 0,0-1 1 0 0,0 1 0 0 0,0-1 0 0 0,0 1 0 0 0,1-1-1 0 0,-1 1 1 0 0,0-1 0 0 0,0 1 0 0 0,0-1-1 0 0,0 1 1 0 0,0-1 0 0 0,0 1 0 0 0,0-1 0 0 0,-1 1-1 0 0,1-1-3 0 0,0-1 11 0 0,0 0 0 0 0,1 1 0 0 0,-1-1 0 0 0,0 0 0 0 0,1 0 0 0 0,-1 1 0 0 0,1-1 0 0 0,0 0 0 0 0,-1 1 0 0 0,1-1-1 0 0,0 0 1 0 0,0 1 0 0 0,0-1-11 0 0,0 1 15 0 0,0-1-1 0 0,0 1 1 0 0,0-1-1 0 0,0 1 0 0 0,-1-1 1 0 0,1 0-1 0 0,-1 0 1 0 0,1 1-1 0 0,-1-1 0 0 0,1 0 1 0 0,-1 0-1 0 0,0 1 1 0 0,0-1-15 0 0,0-27 256 0 0,-3 23-128 0 0,2 5-110 0 0,0 0-6 0 0,0 0 1 0 0,0 0 0 0 0,0 0-1 0 0,0 0 1 0 0,0 0 0 0 0,0-1-1 0 0,1 1 1 0 0,-1 0 0 0 0,0-2-13 0 0,-1-4 87 0 0,1-3 70 0 0,1 9-154 0 0,0 1 1 0 0,0 0-1 0 0,0-1 1 0 0,0 1-1 0 0,0-1 1 0 0,0 1 0 0 0,0-1-1 0 0,0 1 1 0 0,0-1-1 0 0,0 1 1 0 0,0-1-1 0 0,0 1 1 0 0,-1 0-1 0 0,1-1 1 0 0,0 1 0 0 0,0-1-1 0 0,-1 1 1 0 0,1 0-1 0 0,0-1 1 0 0,0 1-1 0 0,-1 0 1 0 0,1-1-1 0 0,0 1 1 0 0,-1 0 0 0 0,1-1-1 0 0,0 1 1 0 0,-1 0-1 0 0,1 0 1 0 0,-1-1-1 0 0,1 1-3 0 0,-11-1 61 0 0,2 1 9 0 0,1 0 1 0 0,7 0-63 0 0,-1 0 0 0 0,1 0 0 0 0,0 0 0 0 0,-1 1 0 0 0,1-1 1 0 0,0 0-1 0 0,0 1 0 0 0,-1-1 0 0 0,1 1 0 0 0,0-1 1 0 0,0 1-1 0 0,0 0 0 0 0,0 0 0 0 0,0-1 0 0 0,-1 1 0 0 0,2 0 1 0 0,-1 0-1 0 0,0 0 0 0 0,0 0 0 0 0,0 0 0 0 0,0 0 0 0 0,0 0 1 0 0,1 1-9 0 0,-3 2 26 0 0,3-3-20 0 0,0 0 1 0 0,0-1-1 0 0,-1 1 1 0 0,1 0-1 0 0,0-1 1 0 0,-1 1-1 0 0,1-1 1 0 0,0 1-1 0 0,-1 0 0 0 0,1-1 1 0 0,-1 1-1 0 0,1-1 1 0 0,-1 1-1 0 0,1-1 1 0 0,-1 0-1 0 0,0 1 1 0 0,1-1-1 0 0,-1 0 1 0 0,1 1-1 0 0,-1-1 1 0 0,0 0-1 0 0,0 1-6 0 0,-4 1 29 0 0,3 0-9 0 0,-1-1 0 0 0,0 1 0 0 0,1 0 0 0 0,-1 0 0 0 0,1 0 0 0 0,0 0-1 0 0,0 0 1 0 0,0 1 0 0 0,0-1 0 0 0,0 1 0 0 0,0-1 0 0 0,0 2-20 0 0,-15 36 254 0 0,14-33-174 0 0,0 1-1 0 0,0-1 1 0 0,-5 7-80 0 0,6-10 35 0 0,0-1 0 0 0,0 1 0 0 0,0 0 0 0 0,0-1 0 0 0,1 1 0 0 0,0 0 0 0 0,-1 0 0 0 0,1 1-35 0 0,-2 7 87 0 0,-3 4 40 0 0,5-13-94 0 0,0 0 1 0 0,-1 1-1 0 0,1-1 0 0 0,1 0 0 0 0,-1 1 0 0 0,0-1 1 0 0,1 1-1 0 0,0 0 0 0 0,0-1-33 0 0,0 1 39 0 0,0-1-1 0 0,-1 1 1 0 0,1-1 0 0 0,-1 0-1 0 0,1 1 1 0 0,-1-1-1 0 0,-1 3-38 0 0,-6 12 240 0 0,5-11-107 0 0,4 1-42 0 0,2 2-23 0 0,2 2-9 0 0,-1-5-6 0 0,-2 12 76 0 0,-2-18-116 0 0,0 1 0 0 0,0-1 0 0 0,1 0 0 0 0,-1 1 0 0 0,0-1 0 0 0,0 1 0 0 0,1-1 0 0 0,-1 0 0 0 0,0 1 1 0 0,1 0-14 0 0,15 27 181 0 0,-3-24-154 0 0,4 8 34 0 0,-16-12-57 0 0,0 1-1 0 0,0-1 1 0 0,0 0 0 0 0,1 0 0 0 0,-1 0 0 0 0,1 0-1 0 0,-1 0 1 0 0,1 0 0 0 0,-1 0 0 0 0,1 0 0 0 0,-1 0-1 0 0,1-1 1 0 0,0 1 0 0 0,-1-1 0 0 0,1 1-1 0 0,0-1 1 0 0,0 0 0 0 0,-1 1 0 0 0,2-1-4 0 0,4 0 8 0 0,-5-1-7 0 0,0 1-1 0 0,0 0 0 0 0,0 0 0 0 0,0 0 0 0 0,1 0 1 0 0,-1 1-1 0 0,0-1 0 0 0,0 1 0 0 0,0-1 1 0 0,1 1-1 0 0,5 4 6 0 0,0 0-54 0 0,1-2-52 0 0,2-2-50 0 0,3-4-48 0 0,-7 0 99 0 0,-2 1-29 0 0,-1 1-20 0 0,0-1-64 0 0,-1 1-76 0 0,0-1-91 0 0,0 2 31 0 0,-1-1-51 0 0,0 1-47 0 0,0-1-41 0 0,0 1-142 0 0,0 0-41 0 0,0 0-172 0 0,2 0-465 0 0,-4 0 1307 0 0</inkml:trace>
  <inkml:trace contextRef="#ctx0" brushRef="#br0" timeOffset="978.95">1530 64 8952 0 0,'0'0'200'0'0,"0"0"33"0"0,0 0 15 0 0,-2 0-36 0 0,1 0-209 0 0,1 0-1 0 0,-1 0 1 0 0,0 0 0 0 0,1 0 0 0 0,-1 0-1 0 0,0 0 1 0 0,1 1 0 0 0,-1-1-1 0 0,0 0 1 0 0,1 0 0 0 0,-1 1 0 0 0,1-1-1 0 0,-1 0 1 0 0,1 1 0 0 0,-1-1 0 0 0,1 1-1 0 0,-1-1 1 0 0,1 1 0 0 0,-1-1-1 0 0,1 1 1 0 0,0-1 0 0 0,-1 1 0 0 0,1-1-3 0 0,-3 3 45 0 0,1 0 40 0 0,-2-1 54 0 0,0-2 69 0 0,-2 3 327 0 0,-7 7 10 0 0,0-4-8 0 0,8 4-55 0 0,-8-4-30 0 0,9-4-350 0 0,0 1 54 0 0,-7 7 438 0 0,7-6-418 0 0,1-1-45 0 0,0-1-64 0 0,0 0-83 0 0,-7 3 216 0 0,7-4-159 0 0,1 0 1 0 0,0 0-1 0 0,0 0 1 0 0,-1 0-1 0 0,1 1 1 0 0,0-1-1 0 0,0 1 1 0 0,0-1 0 0 0,1 1-42 0 0,0-2 1 0 0,-14 16 268 0 0,2-3-35 0 0,10-10-72 0 0,0-2-58 0 0,0 0-38 0 0,-1-1-35 0 0,0 0-6 0 0,2 0 27 0 0,0 1-31 0 0,0 1 0 0 0,0-1 1 0 0,0 0-1 0 0,0 1 0 0 0,0-1 1 0 0,1 1-1 0 0,-1-1 0 0 0,0 1 1 0 0,1 0-1 0 0,0 0 0 0 0,-1 0 1 0 0,1 0-1 0 0,0 0 0 0 0,0 0 1 0 0,0 0-1 0 0,0 0 0 0 0,0 0 1 0 0,0 0-1 0 0,1 1 0 0 0,-1-1-21 0 0,-2 28 255 0 0,3-8-123 0 0,1-4-58 0 0,-1-16-66 0 0,0-1-1 0 0,0 1 1 0 0,0 0-1 0 0,0-1 0 0 0,1 1 1 0 0,-1 0-1 0 0,1-1 0 0 0,-1 1 1 0 0,1-1-1 0 0,0 1 1 0 0,0-1-8 0 0,1 3 10 0 0,1 0 0 0 0,0-1 1 0 0,0 0-1 0 0,0 0 0 0 0,3 3-10 0 0,16 18 86 0 0,-15-13-54 0 0,-3-4-23 0 0,0-1 1 0 0,0-1-1 0 0,0 1 0 0 0,5 4-9 0 0,-3-4 13 0 0,0 1-1 0 0,0 1 0 0 0,-1-1 0 0 0,0 1 0 0 0,0 0-12 0 0,9 13 31 0 0,-7-9 5 0 0,-3-6 6 0 0,-1 0 0 0 0,2 0 0 0 0,-1 0 0 0 0,4 3-42 0 0,-6-7 12 0 0,0 0-1 0 0,-1-1 1 0 0,0 1-1 0 0,1 0 0 0 0,-1 0 1 0 0,0 0-1 0 0,0 1 1 0 0,0-1-1 0 0,0 0 0 0 0,0 0 1 0 0,-1 1-1 0 0,1-1 0 0 0,-1 0 1 0 0,1 1-12 0 0,2 10 58 0 0,3 0 38 0 0,-5-12-80 0 0,0 1 1 0 0,0-1 0 0 0,-1 1-1 0 0,1-1 1 0 0,0 0-1 0 0,-1 1 1 0 0,1-1 0 0 0,-1 1-1 0 0,0 0 1 0 0,1-1 0 0 0,-1 1-1 0 0,0-1 1 0 0,0 1-17 0 0,0 30 342 0 0,0-1 58 0 0,0-30-391 0 0,0-1 0 0 0,0 1 0 0 0,0-1 0 0 0,0 1-1 0 0,0-1 1 0 0,0 1 0 0 0,0-1 0 0 0,0 1-1 0 0,0-1 1 0 0,0 1 0 0 0,0-1 0 0 0,0 0-1 0 0,0 1 1 0 0,0-1 0 0 0,0 1 0 0 0,-1-1 0 0 0,1 1-1 0 0,0-1 1 0 0,0 1 0 0 0,-1-1 0 0 0,1 0-1 0 0,0 1 1 0 0,-1-1 0 0 0,1 1 0 0 0,0-1 0 0 0,-1 0-1 0 0,1 1 1 0 0,-1-1 0 0 0,1 0 0 0 0,0 0-1 0 0,-1 1 1 0 0,0-1-9 0 0,-5 4 143 0 0,1 10 105 0 0,-6-1 10 0 0,8-11-66 0 0,1 0-69 0 0,-1-2-46 0 0,-2 0-41 0 0,2 0-14 0 0,1 1 32 0 0,1 0-43 0 0,-1-1-1 0 0,1 1 1 0 0,0 0 0 0 0,0 0 0 0 0,0 0-1 0 0,1 0 1 0 0,-1-1 0 0 0,0 1 0 0 0,0 0 0 0 0,0 1-1 0 0,1-1 1 0 0,-1 0 0 0 0,1 0 0 0 0,-1 0 0 0 0,0 0-11 0 0,1 0 6 0 0,0 0 1 0 0,0 0-1 0 0,-1-1 1 0 0,1 1-1 0 0,0 0 1 0 0,-1-1-1 0 0,1 1 1 0 0,-1 0-1 0 0,1-1 1 0 0,-1 1-1 0 0,1 0 1 0 0,-1-1-1 0 0,1 1 1 0 0,-1-1-1 0 0,0 1 1 0 0,1-1-1 0 0,-1 1 1 0 0,0-1-1 0 0,0 0 1 0 0,1 1-1 0 0,-1-1 1 0 0,0 0-1 0 0,0 0 1 0 0,1 1-1 0 0,-1-1 1 0 0,0 0-1 0 0,0 0 1 0 0,1 0-1 0 0,-2 0-6 0 0,0 0 11 0 0,0 0-1 0 0,-1 1 0 0 0,1-1 1 0 0,0 1-1 0 0,0 0 0 0 0,0-1 1 0 0,0 1-1 0 0,0 0 0 0 0,0 0 0 0 0,-2 2-10 0 0,3-2 4 0 0,-1-1-1 0 0,1 1 0 0 0,0 0 0 0 0,-1 0 0 0 0,1-1 0 0 0,-1 1 0 0 0,1 0 1 0 0,-1-1-1 0 0,1 0 0 0 0,-1 1 0 0 0,1-1 0 0 0,-1 0 0 0 0,1 0 1 0 0,-1 1-1 0 0,0-2 0 0 0,1 1 0 0 0,-1 0 0 0 0,1 0 0 0 0,-1 0 0 0 0,1-1 1 0 0,-1 1-1 0 0,1 0 0 0 0,-1-1 0 0 0,0 0-3 0 0,-11-9 27 0 0,7 6-130 0 0,-1 3 49 0 0,1 0 4 0 0,1-2-41 0 0,3 1 18 0 0,1 1-36 0 0,-1 0-16 0 0,1 0-37 0 0,0 0-41 0 0,0 0-47 0 0,1 0-51 0 0,-1 1-48 0 0,1-1-44 0 0,-1 1-40 0 0,1-1-281 0 0,0 0-66 0 0,0 1-52 0 0,0-1-37 0 0,0-1-328 0 0,0-1-33 0 0,0-6-2577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57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5696 0 0,'0'0'132'0'0,"0"0"17"0"0,3 3 10 0 0,-2-2-150 0 0,0 1 0 0 0,1-1 0 0 0,-1 1 0 0 0,0 0 0 0 0,0-1 0 0 0,-1 1 0 0 0,1 0 0 0 0,0-1 0 0 0,0 1 0 0 0,-1 0 0 0 0,1 0-1 0 0,-1 0 1 0 0,0 1-9 0 0,2 29 44 0 0,-2-28-44 0 0,1 6 37 0 0,0-2 64 0 0,2-1 52 0 0,0-2 36 0 0,-2-2-113 0 0,0-1 0 0 0,0 1-1 0 0,0-1 1 0 0,0 1-1 0 0,0 0 1 0 0,0-1 0 0 0,-1 1-1 0 0,0 0 1 0 0,1-1 0 0 0,-1 1-1 0 0,0 0 1 0 0,0 0-76 0 0,0 3 181 0 0,1 0 1 0 0,-1-1-1 0 0,2 1 0 0 0,-1-1 1 0 0,1 2-182 0 0,4 14 539 0 0,-5-19-477 0 0,1 7 242 0 0,0-1-69 0 0,-2-1-54 0 0,0-1-37 0 0,1 14 238 0 0,5-5-88 0 0,-2-5-84 0 0,-2-2-20 0 0,-1 0 19 0 0,-1 1 60 0 0,0 3-28 0 0,0-4-48 0 0,0 0 0 0 0,0 1 0 0 0,1-1 1 0 0,1 8-194 0 0,2-1 218 0 0,0-4 3 0 0,-2 0 49 0 0,0 1 44 0 0,-1 2 36 0 0,-1-7-171 0 0,0-5-121 0 0,0 0 0 0 0,-1 0 1 0 0,2 0-1 0 0,-1 1 1 0 0,0-1-1 0 0,0 0 0 0 0,1 0 1 0 0,-1 0-1 0 0,1 0 1 0 0,0 1-59 0 0,15 26 662 0 0,-14-27-525 0 0,2 0-81 0 0,-1 0-26 0 0,-1 0 72 0 0,-1 0 26 0 0,-1 1 67 0 0,1 0 82 0 0,-1 2 95 0 0,0 6-140 0 0,0-9-9 0 0,0-2-40 0 0,0 0-21 0 0,0 0-2 0 0,0 0-4 0 0,5 0-33 0 0,-1-1-41 0 0,-1-1-23 0 0,-1-1-13 0 0,2-4 40 0 0,0 6-42 0 0,-1-1-10 0 0,6-13 27 0 0,-4 7-40 0 0,-4 6-19 0 0,0 1 1 0 0,0 0-1 0 0,-1-1 0 0 0,1 1 1 0 0,0-1-1 0 0,0 1 0 0 0,-1-1 1 0 0,1 0-1 0 0,-1 1 0 0 0,0-1 0 0 0,1 0 1 0 0,-1 1-1 0 0,0-1 0 0 0,0 0-2 0 0,0 0 0 0 0,0-1 0 0 0,0 1 0 0 0,0 0 0 0 0,1-1 0 0 0,-1 1 0 0 0,1-1 0 0 0,0 1 0 0 0,-1 0 0 0 0,1-1 0 0 0,0 1 0 0 0,0 0 0 0 0,1 0 0 0 0,-1-1 4 0 0,0 1 1 0 0,0-1-1 0 0,0 0 1 0 0,0 1-1 0 0,0-1 1 0 0,-1 1-1 0 0,1-1 1 0 0,-1 0-1 0 0,1 0 1 0 0,-1 1-1 0 0,0-1 1 0 0,0-1-5 0 0,0-3 2 0 0,1 0 1 0 0,0 1-1 0 0,1-1 0 0 0,-1 0 1 0 0,2-2-3 0 0,2-8 12 0 0,0-15 41 0 0,6 1-29 0 0,-6-1-1 0 0,6 1-119 0 0,-6-1-58 0 0,5 1-7 0 0,-7 19 102 0 0,2-6-110 0 0,-1 9 30 0 0,3-2-53 0 0,6-13-233 0 0,-10 18 117 0 0,0 2 105 0 0,-1 1 62 0 0,1 1 48 0 0,0-1-4 0 0,-1 0-61 0 0,0-2-86 0 0,0 1-62 0 0,-1 2-32 0 0,7-3-787 0 0,-3 3 774 0 0,8-9-989 0 0,-10 8-10 0 0</inkml:trace>
  <inkml:trace contextRef="#ctx0" brushRef="#br0" timeOffset="456.56">694 79 7800 0 0,'-2'0'174'0'0,"1"0"-161"0"0,1 0-1 0 0,-1 0 0 0 0,0 0 0 0 0,1 1 0 0 0,-1-1 1 0 0,1 0-1 0 0,-1 0 0 0 0,1 0 0 0 0,-1 0 0 0 0,1 1 1 0 0,-1-1-1 0 0,1 0 0 0 0,-1 0 0 0 0,1 1 1 0 0,-1-1-1 0 0,1 0 0 0 0,-1 1 0 0 0,1-1 0 0 0,-1 1 1 0 0,1-1-1 0 0,0 1 0 0 0,-1-1 0 0 0,1 1 0 0 0,-1 0-12 0 0,1-1 13 0 0,0 1-1 0 0,-1-1 1 0 0,1 1-1 0 0,-1 0 1 0 0,1-1-1 0 0,-1 1 0 0 0,1-1 1 0 0,-1 1-1 0 0,0-1 1 0 0,1 0-1 0 0,-1 1 1 0 0,0-1-1 0 0,1 1 1 0 0,-1-1-1 0 0,0 0 0 0 0,1 0 1 0 0,-1 1-1 0 0,0-1 1 0 0,1 0-1 0 0,-1 0 1 0 0,0 0-1 0 0,0 0 1 0 0,1 0-1 0 0,-1 0 0 0 0,0 0-12 0 0,-15 3 38 0 0,0 10-38 0 0,9-5 65 0 0,2 0 107 0 0,-1 3 128 0 0,-1 5 224 0 0,3-6-244 0 0,-1 0-69 0 0,1-2 37 0 0,-8 18 410 0 0,8-13-499 0 0,-5 11 187 0 0,1 0-4 0 0,3-11-193 0 0,2-4 6 0 0,-1 3 21 0 0,0-1-45 0 0,-3 21 181 0 0,7-17-140 0 0,-1-5-16 0 0,0-2-44 0 0,-2 0-19 0 0,-1 3-3 0 0,0-1 8 0 0,2 4 81 0 0,9 1 20 0 0,-1-4-42 0 0,-4-1-23 0 0,-2-7-99 0 0,1 30 375 0 0,3-20-236 0 0,4-2-50 0 0,-6-8-15 0 0,1-3-21 0 0,13 7 12 0 0,-1 0-29 0 0,-14-7-66 0 0,-1 0 1 0 0,0 0-1 0 0,1 1 1 0 0,-1-1-1 0 0,1 0 0 0 0,-1 0 1 0 0,1 0-1 0 0,-1 0 1 0 0,1 0-1 0 0,-1 0 0 0 0,0 0 1 0 0,1 0-1 0 0,-1 0 0 0 0,1 0 1 0 0,-1 0-1 0 0,1 0 1 0 0,-1 0-1 0 0,1 0 0 0 0,-1-1 1 0 0,0 1-1 0 0,1 0 0 0 0,-1 0 1 0 0,1 0-1 0 0,-1-1-5 0 0,5-5 97 0 0,-5 5-91 0 0,0 1 1 0 0,0-1-1 0 0,1 1 0 0 0,-1-1 1 0 0,0 1-1 0 0,0 0 1 0 0,1-1-1 0 0,-1 1 0 0 0,0 0 1 0 0,1-1-1 0 0,-1 1 1 0 0,1 0-1 0 0,-1-1 0 0 0,0 1 1 0 0,1 0-1 0 0,-1 0 1 0 0,1-1-1 0 0,-1 1 0 0 0,1 0 1 0 0,-1 0-1 0 0,1 0 1 0 0,-1 0-1 0 0,1 0 0 0 0,-1 0 1 0 0,1 0-1 0 0,-1 0 1 0 0,1 0-1 0 0,-1 0 0 0 0,1 0 1 0 0,-1 0-1 0 0,1 0 1 0 0,0 0-7 0 0,12-2 120 0 0,-3-4-48 0 0,-2 1-35 0 0,2 0 9 0 0,-7 4-37 0 0,-1 0 0 0 0,0 0 1 0 0,1 0-1 0 0,-1 0 1 0 0,0-1-1 0 0,0 1 1 0 0,0-1-1 0 0,0 0 1 0 0,0 1-10 0 0,1-2 12 0 0,0 0 0 0 0,1 1 1 0 0,-1 0-1 0 0,1-1 0 0 0,3 0-12 0 0,14-10-9 0 0,-19 11 3 0 0,-1 1 1 0 0,1 0-1 0 0,-1-1 0 0 0,0 1 0 0 0,0-1 1 0 0,1 1-1 0 0,-1-1 0 0 0,0 0 1 0 0,0 1-1 0 0,-1-1 0 0 0,1 0 1 0 0,0 0 5 0 0,4-25-16 0 0,22-25 16 0 0,-26 35 0 0 0,-1 15 0 0 0,0-1 0 0 0,0 1 0 0 0,0-1 0 0 0,0 1 0 0 0,0 0 0 0 0,1-1 0 0 0,-1 1 0 0 0,1 0 0 0 0,-1-1 0 0 0,2-1 0 0 0,3-4-1 0 0,-4 7-5 0 0,0-1 0 0 0,0 1 1 0 0,0-1-1 0 0,-1 1 1 0 0,1-1-1 0 0,0 1 0 0 0,-1-1 1 0 0,1 1-1 0 0,-1-1 0 0 0,0 0 1 0 0,1 1-1 0 0,-1-1 0 0 0,0 0 1 0 0,0 0 5 0 0,0 1-5 0 0,0-1 0 0 0,0 1 0 0 0,1-1 1 0 0,-1 1-1 0 0,0-1 0 0 0,1 1 1 0 0,-1-1-1 0 0,1 1 0 0 0,-1-1 0 0 0,1 0 5 0 0,8-9-82 0 0,-6 8-3 0 0,-3 3 12 0 0,0 0 1 0 0,0 0 0 0 0,0 0 0 0 0,0 0 0 0 0,0 3 12 0 0,0 50-72 0 0,0-15 87 0 0,0-6 49 0 0,0 0 50 0 0,-1-27-47 0 0,2-3-4 0 0,12 22-2 0 0,-10-8-12 0 0,-3-15 8 0 0,-1 0 0 0 0,1 0 0 0 0,0-1 0 0 0,0 1 0 0 0,1 0 0 0 0,-1 0 0 0 0,0 0-1 0 0,0 0 1 0 0,0-1 0 0 0,1 1 0 0 0,-1 0 0 0 0,0 0 0 0 0,0 0 0 0 0,1 0 3 0 0,10 4 0 0 0,-6 6 2 0 0,0-9-83 0 0,1-1-48 0 0,-4-1-189 0 0,-2 0-30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56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 8696 0 0,'-3'0'197'0'0,"3"-1"-188"0"0,-1 1 1 0 0,1 0-1 0 0,-1 0 1 0 0,1 0-1 0 0,0 0 1 0 0,-1 0-1 0 0,1 1 1 0 0,-1-1-1 0 0,1 0 0 0 0,0 0 1 0 0,-1 0-1 0 0,1 0 1 0 0,-1 0-1 0 0,1 0 1 0 0,0 1-1 0 0,-1-1 0 0 0,1 0 1 0 0,-1 0-1 0 0,1 1 1 0 0,0-1-1 0 0,0 0 1 0 0,-1 0-1 0 0,1 1 0 0 0,0-1 1 0 0,-1 0-1 0 0,1 1 1 0 0,0-1-1 0 0,0 0 1 0 0,0 1-1 0 0,-1-1 0 0 0,1 1-9 0 0,-5 6 168 0 0,-8-2 37 0 0,-3 8-163 0 0,9-6-9 0 0,0 0 59 0 0,0 0 51 0 0,-1 0 39 0 0,-2 1 99 0 0,-17 19 606 0 0,16-16-543 0 0,2 1-98 0 0,1-1-84 0 0,1 1 56 0 0,-6 8 144 0 0,1-7-48 0 0,1 3 36 0 0,7 0-74 0 0,1-3-90 0 0,-4 3 95 0 0,-2 5 106 0 0,7-15-332 0 0,-2 5 89 0 0,1 2 49 0 0,-1 17 309 0 0,4 17 214 0 0,0-46-709 0 0,0-1 0 0 0,0 1 0 0 0,-1-1 0 0 0,1 1 0 0 0,0-1 1 0 0,0 1-1 0 0,0-1 0 0 0,0 1 0 0 0,0-1 0 0 0,1 1 0 0 0,-1-1 0 0 0,0 1 0 0 0,0-1 0 0 0,0 1 0 0 0,0-1 0 0 0,0 1 0 0 0,1-1 0 0 0,-1 1 0 0 0,0-1 0 0 0,1 0 0 0 0,-1 1 0 0 0,0-1 0 0 0,0 1 1 0 0,1-1-1 0 0,-1 0 0 0 0,1 1 0 0 0,-1-1 0 0 0,0 0 0 0 0,1 1 0 0 0,-1-1 0 0 0,1 0 0 0 0,-1 0-7 0 0,7 5 98 0 0,-2 2 4 0 0,-5-7-96 0 0,0 0-1 0 0,0 1 1 0 0,1-1 0 0 0,-1 1-1 0 0,0-1 1 0 0,0 0 0 0 0,0 1 0 0 0,1-1-1 0 0,-1 0 1 0 0,0 1 0 0 0,1-1-1 0 0,-1 0 1 0 0,0 0 0 0 0,1 1 0 0 0,-1-1-1 0 0,0 0 1 0 0,1 0 0 0 0,-1 0-1 0 0,1 1 1 0 0,-1-1 0 0 0,0 0-1 0 0,1 0 1 0 0,-1 0 0 0 0,1 0 0 0 0,-1 0-1 0 0,0 0 1 0 0,1 0 0 0 0,-1 0-1 0 0,1 0 1 0 0,-1 0 0 0 0,1 0-6 0 0,4 3 88 0 0,-4-2-79 0 0,1 0-1 0 0,-1 0 1 0 0,0 0 0 0 0,1 1-1 0 0,-1-1 1 0 0,1-1 0 0 0,0 1 0 0 0,-1 0-1 0 0,1 0 1 0 0,0 0 0 0 0,-1-1-1 0 0,1 1 1 0 0,0-1 0 0 0,0 0-1 0 0,0 1-8 0 0,4-4 67 0 0,-5 2-58 0 0,0 0 0 0 0,0 0-1 0 0,0-1 1 0 0,1 1 0 0 0,-1 0 0 0 0,1 1-1 0 0,-1-1 1 0 0,1 0 0 0 0,-1 0 0 0 0,1 1-1 0 0,-1-1 1 0 0,1 1 0 0 0,-1-1 0 0 0,1 1-1 0 0,0-1 1 0 0,-1 1 0 0 0,1 0-1 0 0,1 0-8 0 0,-2 0 10 0 0,1 0-1 0 0,-1 0 0 0 0,1 0 0 0 0,-1-1 0 0 0,1 1 0 0 0,0 0 0 0 0,-1-1 0 0 0,1 1 0 0 0,-1-1 0 0 0,1 0-9 0 0,-1 0 5 0 0,0 1-1 0 0,0-1 0 0 0,0 0 0 0 0,0 1 1 0 0,0-1-1 0 0,0 0 0 0 0,0 0 1 0 0,-1 0-1 0 0,1 0 0 0 0,0 0 1 0 0,-1 0-1 0 0,1 0 0 0 0,-1 0-4 0 0,6-12 24 0 0,7 5 19 0 0,-12 7-42 0 0,0-1 1 0 0,0 1-1 0 0,0-1 1 0 0,0 1-1 0 0,0-1 1 0 0,0 0 0 0 0,0 0-1 0 0,-1 1 1 0 0,1-1-1 0 0,0 0 1 0 0,-1 0-2 0 0,8-20 47 0 0,-3 14-38 0 0,6-18 4 0 0,-7 15 6 0 0,-2 8-14 0 0,-1 0 0 0 0,1 0-1 0 0,-1 0 1 0 0,0 0-1 0 0,-1 0 1 0 0,1-1-1 0 0,0 1 1 0 0,-1 0-1 0 0,0-3-4 0 0,0 3 0 0 0,1 0 0 0 0,-1 0 0 0 0,1-1 0 0 0,-1 1 0 0 0,1 0 0 0 0,0 0 0 0 0,0 0 0 0 0,0 0 0 0 0,1 0 0 0 0,3-13 0 0 0,-3-4 2 0 0,-2 17-5 0 0,0-1 0 0 0,0 1 0 0 0,0 0 0 0 0,0-1 1 0 0,1 1-1 0 0,0 0 0 0 0,0-1 0 0 0,0 1 3 0 0,2-7-35 0 0,3-10-53 0 0,0 5-40 0 0,-2 7 52 0 0,10-16-138 0 0,-8 15 95 0 0,2 0-48 0 0,2-1 24 0 0,-7 7 9 0 0,-3 6 46 0 0,0-2 80 0 0,0 1 0 0 0,1 0 0 0 0,-1-1 0 0 0,1 1 0 0 0,-1-1 1 0 0,1 1-1 0 0,-1-1 0 0 0,1 1 0 0 0,0-1 0 0 0,-1 1 0 0 0,1-1 0 0 0,0 0 8 0 0,0 1-8 0 0,0 0 1 0 0,0 0 0 0 0,0-1-1 0 0,0 1 1 0 0,0 0 0 0 0,0 0-1 0 0,-1 0 1 0 0,1 0-1 0 0,-1 0 1 0 0,0 0 0 0 0,1 0-1 0 0,-1 0 8 0 0,0 0-4 0 0,0 0 0 0 0,0-1 0 0 0,0 1 0 0 0,1-1 0 0 0,-1 1 0 0 0,1-1 1 0 0,-1 1-1 0 0,1-1 0 0 0,-1 1 0 0 0,1-1 0 0 0,0 1 0 0 0,0-1 0 0 0,0 0 4 0 0,5 13-57 0 0,-2 14-3 0 0,-4 23 50 0 0,-1-23 10 0 0,2 7 0 0 0,0 10 16 0 0,-6-14 56 0 0,0-15-15 0 0,3-9-22 0 0,1-1-1 0 0,-1 1 0 0 0,1 0 1 0 0,0-1-1 0 0,0 1 1 0 0,1 0-35 0 0,0 8 70 0 0,1-5-5 0 0,-2-1-1 0 0,1 0 1 0 0,-1 0 0 0 0,-1 5-65 0 0,-3 11 107 0 0,0 4 42 0 0,-1 0 348 0 0,-9 27-497 0 0,2-24 189 0 0,-24 38 240 0 0,13-26 374 0 0,-10 13-803 0 0,21-43 78 0 0,-8-1-50 0 0,10-6-14 0 0,3-2 9 0 0,7-4-19 0 0,0 0 0 0 0,-1 0-1 0 0,1 0 1 0 0,0 0-1 0 0,-1 0 1 0 0,1 0-1 0 0,-1 0 1 0 0,1-1-1 0 0,-1 1 1 0 0,0-1 0 0 0,1 1-1 0 0,-1-1 1 0 0,0 0-1 0 0,1 0 1 0 0,-1 0-1 0 0,0 0-3 0 0,-14 3 0 0 0,11 0 0 0 0,-6 2 0 0 0,4-7-4 0 0,1-1-27 0 0,-2-1-81 0 0,4 3 15 0 0,1 0-36 0 0,2 2 125 0 0,1-1 0 0 0,0 0 0 0 0,0 0 1 0 0,0 0-1 0 0,0 0 0 0 0,0 0 0 0 0,0 0 0 0 0,0 0 0 0 0,0 0 0 0 0,0 0 0 0 0,0 0 1 0 0,-1 0-1 0 0,1 0 0 0 0,0 0 0 0 0,0 0 0 0 0,0 0 0 0 0,0 0 0 0 0,0 0 0 0 0,0 0 0 0 0,0 0 1 0 0,0 0-1 0 0,0-1 0 0 0,0 1 0 0 0,0 0 0 0 0,-1 0 0 0 0,1 0 0 0 0,0 0 0 0 0,0 0 1 0 0,0 0-1 0 0,0 0 0 0 0,0 0 0 0 0,0 0 0 0 0,0 0 0 0 0,0 0 0 0 0,0 0 0 0 0,0 0 0 0 0,0 0 1 0 0,0-1-1 0 0,0 1 0 0 0,0 0 0 0 0,0 0 0 0 0,0 0 0 0 0,0 0 0 0 0,0 0 0 0 0,0 0 1 0 0,0 0-1 0 0,0 0 0 0 0,0 0 0 0 0,0 0 0 0 0,0-1 0 0 0,0 1 0 0 0,0 0 0 0 0,0 0 0 0 0,0 0 1 0 0,0 0-1 0 0,0 0 0 0 0,0 0 8 0 0,0-4-217 0 0,-1 0-67 0 0,0 0-63 0 0,0 0-56 0 0,0 0-51 0 0,-1 0-44 0 0,1 0-39 0 0,-1 1-34 0 0,0-3-431 0 0,0 1-49 0 0,0-4-1077 0 0,1-1-1201 0 0</inkml:trace>
  <inkml:trace contextRef="#ctx0" brushRef="#br0" timeOffset="313.58">505 332 11144 0 0,'0'0'248'0'0,"5"0"34"0"0,16 0 22 0 0,-10-3-29 0 0,3-2-199 0 0,14-6-45 0 0,-10 1-31 0 0,-5 7 8 0 0,1 1 53 0 0,-4-4 94 0 0,1 1 47 0 0,2 2 20 0 0,2-1 103 0 0,1-7 87 0 0,-8 4-188 0 0,0 3-58 0 0,0 1-45 0 0,0 1-33 0 0,-6 2-67 0 0,1-1-1 0 0,-1 0 1 0 0,1 1 0 0 0,-1-1-1 0 0,0 0 1 0 0,1 0 0 0 0,-1-1-1 0 0,0 1 1 0 0,0 0 0 0 0,0-1-1 0 0,0 1 1 0 0,0-1 0 0 0,0 0-21 0 0,1 0 36 0 0,0-1 0 0 0,0 1 0 0 0,1 0-1 0 0,-1 0 1 0 0,0 0 0 0 0,2-1-36 0 0,7-3 93 0 0,0-3-57 0 0,-4 1-10 0 0,-5 6-13 0 0,-1-1 0 0 0,1 1 0 0 0,-1-1 1 0 0,0 1-1 0 0,0-1 0 0 0,0 0 0 0 0,1 0-13 0 0,-3 1 15 0 0,1 0 0 0 0,0 0 0 0 0,-1 0 0 0 0,1 0-1 0 0,-1 1 1 0 0,1-1 0 0 0,-1 0 0 0 0,0 0 0 0 0,0 0 0 0 0,0 0-15 0 0,0 1 5 0 0,0 0 0 0 0,0 1 1 0 0,0-1-1 0 0,0 0 1 0 0,0 1-1 0 0,0-1 0 0 0,0 0 1 0 0,0 1-1 0 0,-1-1 1 0 0,1 0-1 0 0,0 1 1 0 0,0-1-1 0 0,-1 0 0 0 0,1 1 1 0 0,0-1-6 0 0,-1 1 10 0 0,0-1 0 0 0,1 1-1 0 0,-1 0 1 0 0,1 0 0 0 0,-1-1 0 0 0,0 1 0 0 0,1 0 0 0 0,-1 0 0 0 0,0 0 0 0 0,1 0-1 0 0,-1-1 1 0 0,0 1 0 0 0,1 0 0 0 0,-1 0 0 0 0,0 1-10 0 0,-2-1 153 0 0,1 0-7 0 0,-9 0 49 0 0,1 2-63 0 0,-3 3-19 0 0,11-4-99 0 0,0 0 0 0 0,0 0-1 0 0,0 1 1 0 0,0-1 0 0 0,0 0 0 0 0,1 1-1 0 0,-1 0 1 0 0,1-1 0 0 0,-1 1 0 0 0,1 0 0 0 0,-1 0-1 0 0,1 0 1 0 0,0 0 0 0 0,0 0-14 0 0,-4 8 85 0 0,4-7-66 0 0,0-1 0 0 0,0 0 0 0 0,0 1-1 0 0,0-1 1 0 0,-1 0 0 0 0,1 0 0 0 0,-1 0 0 0 0,1 0-1 0 0,-1 0-18 0 0,-11 9 99 0 0,-9 11 86 0 0,12-5-27 0 0,5 12 34 0 0,0-14-104 0 0,-1 7 114 0 0,3 6 73 0 0,3-17-211 0 0,-1 14 108 0 0,1-22-143 0 0,0 0 0 0 0,0-1 0 0 0,0 1 0 0 0,1-1 1 0 0,-1 1-1 0 0,1-1 0 0 0,0 1 0 0 0,0 1-29 0 0,1 0 23 0 0,1 3 22 0 0,1-1 1 0 0,0 1-1 0 0,0-1 0 0 0,3 4-45 0 0,-5-7 10 0 0,1-1-1 0 0,0 1 0 0 0,-1-1 0 0 0,1 0 1 0 0,0 0-1 0 0,0 0 0 0 0,1 0 0 0 0,-1 0 0 0 0,0 0 1 0 0,1-1-1 0 0,2 1-9 0 0,13 9 39 0 0,-15-8-31 0 0,0 0 1 0 0,1-1-1 0 0,-1 1 0 0 0,1-1 0 0 0,2 1-8 0 0,3-1 49 0 0,1-1-107 0 0,1-1-92 0 0,0 0-77 0 0,7-1-232 0 0,9 4-379 0 0,3 10-148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55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59 7136 0 0,'-14'-13'208'0'0,"10"6"-92"0"0,4 3-35 0 0,-1-1-38 0 0,-5 1-56 0 0,0-1 23 0 0,5-4 62 0 0,1 4-14 0 0,-1 2 41 0 0,1 1 61 0 0,-2 0 126 0 0,-2 5 172 0 0,2-2-350 0 0,0 1-39 0 0,1 0-49 0 0,0-1-34 0 0,-2 2 317 0 0,0-2-105 0 0,1 0-68 0 0,-1-2-67 0 0,0 1-28 0 0,1 1 63 0 0,-3 10 258 0 0,-6-5-22 0 0,2-1-141 0 0,2 2-35 0 0,3 3 21 0 0,0-1-45 0 0,-6 4 26 0 0,7-9-95 0 0,0 0 0 0 0,0 0-1 0 0,0 0 1 0 0,1 0 0 0 0,0 1-1 0 0,0 0 1 0 0,0-1 0 0 0,-1 4-65 0 0,-5 13 181 0 0,0-6-41 0 0,3-6-29 0 0,0-1-1 0 0,1 1 1 0 0,1 1 0 0 0,-1 2-111 0 0,-2 19 310 0 0,-4 1 61 0 0,5-3 21 0 0,-6-8 7 0 0,6 8-5 0 0,0-14-223 0 0,2-4-9 0 0,0 0 43 0 0,1 2 46 0 0,2 0 54 0 0,0-5-151 0 0,0-1-42 0 0,0 5 12 0 0,0 21-36 0 0,2-27-29 0 0,8 8-15 0 0,-7-2 60 0 0,0-7 17 0 0,8 6-7 0 0,-7-8-7 0 0,-1-2-56 0 0,5-3-9 0 0,-8 2-27 0 0,6-2 89 0 0,4-9 0 0 0,-4 7 14 0 0,1 4-80 0 0,-1-1-11 0 0,-3-1-8 0 0,0-1-1 0 0,1 1 0 0 0,-1-1 1 0 0,0 0-1 0 0,-1 0 1 0 0,3-2-19 0 0,-2 2 15 0 0,0 0 1 0 0,-1 0 0 0 0,1 0 0 0 0,1 0 0 0 0,-1 1-1 0 0,3-2-15 0 0,5-1 12 0 0,-10 5-12 0 0,0 0 0 0 0,0-1 0 0 0,0 1 0 0 0,0-1 0 0 0,0 1 0 0 0,0-1 0 0 0,0 1 0 0 0,0-1 0 0 0,0 0 0 0 0,0 1 0 0 0,0-1 0 0 0,0 0 0 0 0,0 0 0 0 0,0 0 0 0 0,-1 0 0 0 0,1 0 0 0 0,0 0 0 0 0,0 0 0 0 0,16-39 51 0 0,-3-1-86 0 0,-8 24-6 0 0,-6 15 36 0 0,7-19-59 0 0,-5 15 34 0 0,-1 1 1 0 0,0-1 0 0 0,0 0-1 0 0,-1 1 1 0 0,1-2 29 0 0,0-10-111 0 0,5 0 19 0 0,0 1 24 0 0,-4 5-6 0 0,-1-1-1 0 0,0 0 0 0 0,0 0 1 0 0,-1 0-1 0 0,-1-7 75 0 0,0-13-242 0 0,1 30 221 0 0,0 0 0 0 0,0 1 0 0 0,0-1 0 0 0,1 0 0 0 0,-1 0 0 0 0,1 1 0 0 0,-1-1 0 0 0,1 0 0 0 0,0 1 0 0 0,-1-1 0 0 0,1 0 0 0 0,0 1 0 0 0,0-1 21 0 0,6-10-187 0 0,-6 1 15 0 0,-1-2-76 0 0,0 10 25 0 0,0 3 106 0 0,0 0 42 0 0,0 0 10 0 0,1 0 61 0 0,-1 0 0 0 0,1 0 0 0 0,0 0 0 0 0,-1 0 0 0 0,1 0 0 0 0,0 0 0 0 0,-1 0 0 0 0,1 0 0 0 0,-1 0 0 0 0,1 0 0 0 0,-1 0 0 0 0,1 1 0 0 0,0-1 1 0 0,-1 0-1 0 0,1 0 0 0 0,-1 1 0 0 0,1-1 0 0 0,-1 0 0 0 0,1 1 0 0 0,-1-1 0 0 0,1 1 0 0 0,-1-1 0 0 0,0 0 0 0 0,1 1 0 0 0,-1-1 0 0 0,1 1 4 0 0,0 16-94 0 0,-1-14 89 0 0,0 0 0 0 0,0 1 0 0 0,0-1 0 0 0,0 0 0 0 0,1 0 0 0 0,0 0 0 0 0,0 2 5 0 0,25 68 0 0 0,-23-63 1 0 0,0-2 1 0 0,0 0 1 0 0,0 1-1 0 0,-1-1 1 0 0,-1 1-1 0 0,1 0 1 0 0,-1-1-1 0 0,-1 2-2 0 0,0-8 9 0 0,0 0 0 0 0,0-1-1 0 0,1 1 1 0 0,-1 0 0 0 0,0-1 0 0 0,1 1-1 0 0,-1 0 1 0 0,1-1 0 0 0,-1 1 0 0 0,1-1-1 0 0,0 1 1 0 0,-1 0 0 0 0,1-1 0 0 0,0 1-9 0 0,6 10 53 0 0,-4 1-9 0 0,-3-11-33 0 0,1 1 0 0 0,-1-1 0 0 0,1 0 0 0 0,-1 1 0 0 0,1-1 0 0 0,0 0 0 0 0,0 0 0 0 0,0 0 0 0 0,0 0 0 0 0,1 0 0 0 0,-1 0 0 0 0,1 0 0 0 0,-1 0 0 0 0,1 0-11 0 0,0 0 23 0 0,0 1 0 0 0,0 0 0 0 0,0-1 0 0 0,0 1 1 0 0,0 0-1 0 0,1 3-23 0 0,4 7 92 0 0,5 2 37 0 0,-11-14-122 0 0,1 0 0 0 0,-1 0 1 0 0,0 1-1 0 0,0-1 0 0 0,0 0 1 0 0,0 1-1 0 0,0-1 0 0 0,-1 1 1 0 0,1-1-1 0 0,0 1 0 0 0,-1-1 1 0 0,1 1-1 0 0,-1 0 0 0 0,1-1 1 0 0,-1 1-1 0 0,0 0 0 0 0,0-1 1 0 0,0 2-8 0 0,0-3 0 0 0,0 1 0 0 0,0-1 1 0 0,0 1-1 0 0,0-1 0 0 0,0 1 1 0 0,0-1-1 0 0,0 1 1 0 0,0-1-1 0 0,0 1 0 0 0,0-1 1 0 0,0 1-1 0 0,0-1 1 0 0,0 1-1 0 0,1-1 0 0 0,-1 1 1 0 0,0-1-1 0 0,0 0 1 0 0,0 1-1 0 0,1-1 0 0 0,-1 1 1 0 0,0-1-1 0 0,1 1 1 0 0,-1-1-1 0 0,0 0 0 0 0,1 1 1 0 0,-1-1-1 0 0,0 0 0 0 0,1 1 1 0 0,-1-1-1 0 0,1 0 1 0 0,-1 0-1 0 0,1 1 0 0 0,5 3 12 0 0,-5-3-8 0 0,-1-1 0 0 0,0 1 1 0 0,1 0-1 0 0,-1-1 0 0 0,0 1 1 0 0,0-1-1 0 0,1 1 0 0 0,-1 0 1 0 0,0 0-1 0 0,0-1 0 0 0,0 1 1 0 0,0 0-1 0 0,0-1 1 0 0,0 1-1 0 0,0 0-4 0 0,0-1 0 0 0,0 2 97 0 0,0-2-1 0 0,0 0-96 0 0,0 0-100 0 0,0 0-93 0 0,0 0 47 0 0,0 0-39 0 0,0 0-41 0 0,0 0-39 0 0,0 0-371 0 0,0 0 82 0 0,0 0-54 0 0,0 0-725 0 0,0 0-577 0 0,0 0-1092 0 0</inkml:trace>
  <inkml:trace contextRef="#ctx0" brushRef="#br0" timeOffset="350.77">537 90 9904 0 0,'0'3'222'0'0,"0"1"-129"0"0,0-2-45 0 0,0 1 0 0 0,-1-1 0 0 0,2 0 0 0 0,-1 1 0 0 0,0-1 0 0 0,0 0 0 0 0,1 1-1 0 0,-1-1 1 0 0,2 2-48 0 0,3 8 124 0 0,-1-2-35 0 0,-1 1-35 0 0,-2 1-35 0 0,-1-9-21 0 0,1 0 0 0 0,-1 1 0 0 0,1-1 1 0 0,0 0-1 0 0,0 1 0 0 0,0-1 1 0 0,0 0-1 0 0,1 0 0 0 0,0 0 0 0 0,-1 0 1 0 0,1 0-1 0 0,0-1 0 0 0,1 2 2 0 0,3 6 48 0 0,-1-1 55 0 0,-3 1 174 0 0,-2-2 97 0 0,3 11 481 0 0,-3-18-837 0 0,1 2 67 0 0,1 1 35 0 0,1 5 203 0 0,11 22 1026 0 0,-11-26-1102 0 0,0-1-49 0 0,-1-2 63 0 0,-1 0-61 0 0,0 0-51 0 0,-1-1-44 0 0,0 1-24 0 0,0 0-36 0 0,-1 3 14 0 0,1-3-9 0 0,0-1 50 0 0,1 7 153 0 0,1-1-51 0 0,2-1-11 0 0,2 2 29 0 0,-3-6 112 0 0,-3 0-181 0 0,0 0-33 0 0,0 0 36 0 0,0 0-85 0 0,0 2-10 0 0,0-2 15 0 0,0 0 161 0 0,0-2-38 0 0,0 0-5 0 0,0 0-1 0 0,0 0-7 0 0,0 0-7 0 0,0 0-1 0 0,0 0-10 0 0,0 0-46 0 0,0 0-22 0 0,0 0-2 0 0,0-2-5 0 0,0-25 32 0 0,0 8-60 0 0,0-30-28 0 0,0 45-35 0 0,0 0 0 0 0,1 0 0 0 0,0 0 0 0 0,-1 0 0 0 0,2 0 0 0 0,-1 0 0 0 0,0 1 0 0 0,1-1 0 0 0,-1 0 0 0 0,3-2 0 0 0,-4 5 2 0 0,1 0-1 0 0,-1-1 0 0 0,1 1 1 0 0,-1-1-1 0 0,0 1 0 0 0,1 0 0 0 0,-1-1 1 0 0,0 1-1 0 0,0-1 0 0 0,0 0-1 0 0,2-16 41 0 0,12-6-30 0 0,-2 3-24 0 0,-7 11-24 0 0,-4 8 28 0 0,0-1-1 0 0,0 1 0 0 0,0 0 1 0 0,1 0-1 0 0,-1 0 0 0 0,1 0 1 0 0,-1 0-1 0 0,1 0 0 0 0,0 0 10 0 0,5-8-36 0 0,-1-2-47 0 0,-5 11 62 0 0,0-1 0 0 0,0 0 0 0 0,0 0 0 0 0,0 0-1 0 0,0 0 1 0 0,0 1 0 0 0,0-1 0 0 0,1 1 0 0 0,-1-1 0 0 0,1 1 0 0 0,-1-1 0 0 0,1 1 0 0 0,0-1 21 0 0,9-2-111 0 0,2-1 6 0 0,8-4-67 0 0,-12 3-34 0 0,13-5-198 0 0,-10 6 87 0 0,-6 3 123 0 0,0-1-42 0 0,-1 1-50 0 0,1-1-58 0 0,-3 2 60 0 0,0-1-41 0 0,0 0-36 0 0,0 1-33 0 0,2-1-253 0 0,-1 0-54 0 0,4-1-820 0 0,0 1-640 0 0,2 1-1220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8:53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631 80 5784 0 0,'0'0'132'0'0,"0"0"17"0"0,0 0 10 0 0,0-2-26 0 0,0-4-106 0 0,-3 2 44 0 0,-1 1 54 0 0,-2 3 68 0 0,4 0 220 0 0,2 0 17 0 0,-3-3 8 0 0,2 2-371 0 0,-2-2 50 0 0,-4-2 68 0 0,3 3-74 0 0,1 1 27 0 0,-1 1 57 0 0,0-1 69 0 0,-2 1 85 0 0,2-1-167 0 0,-8-3 475 0 0,8 1-425 0 0,1 0-110 0 0,1 2-103 0 0,1 0-33 0 0,-2-2 267 0 0,1 2-92 0 0,-1 0-58 0 0,-2 1-52 0 0,2 0-12 0 0,1 0 41 0 0,-6-5 80 0 0,-2-1 62 0 0,-4 3 55 0 0,6 2-75 0 0,-8-6 341 0 0,5 2-247 0 0,6 3-194 0 0,0 2-45 0 0,3 0 207 0 0,-1 0-23 0 0,-7 0-125 0 0,-18 0 61 0 0,6 0-62 0 0,15-1-103 0 0,4 1-12 0 0,1 0 0 0 0,0 0 1 0 0,0 0-1 0 0,0 0 0 0 0,0 0 0 0 0,-1 1 1 0 0,1-1-1 0 0,0 1 0 0 0,0-1 1 0 0,-1 1-1 0 0,-5 4 0 0 0,7-4 1 0 0,-1 0-1 0 0,1 0 1 0 0,-1 0 0 0 0,1 0 0 0 0,-1-1-1 0 0,1 1 1 0 0,-1-1 0 0 0,1 1 0 0 0,-1-1-1 0 0,0 1 1 0 0,1-1 0 0 0,-1 0-1 0 0,0 0 1 0 0,1 0-1 0 0,-5 0 12 0 0,5 0-1 0 0,-24 14 20 0 0,9-9-31 0 0,0 8 0 0 0,1 0 0 0 0,9-12 0 0 0,2 1 0 0 0,-5 13 0 0 0,-4 1 0 0 0,0 0 0 0 0,8 16 0 0 0,4-31-1 0 0,1-1 3 0 0,-1 1-1 0 0,0 0 1 0 0,1 0 0 0 0,-1 0-1 0 0,1 0 1 0 0,0-1 0 0 0,-1 1-1 0 0,1 0 1 0 0,0 0 0 0 0,-1 0-1 0 0,1 0 1 0 0,0 0 0 0 0,0 0-1 0 0,0 0 1 0 0,0 0 0 0 0,0 0-1 0 0,0 0 1 0 0,0 0 0 0 0,0 0-1 0 0,0 0 1 0 0,0 0 0 0 0,1 0-1 0 0,-1 0 1 0 0,0-1 0 0 0,1 1-1 0 0,-1 0 1 0 0,0 0 0 0 0,1 0-1 0 0,-1 0 1 0 0,1 0 0 0 0,0 0-2 0 0,0 0 2 0 0,3 16 28 0 0,-4 11 60 0 0,-1-23-74 0 0,1 1 1 0 0,0-1 0 0 0,0 0-1 0 0,1 0 1 0 0,0 3-17 0 0,12 27 71 0 0,-10-30-56 0 0,-1 1 0 0 0,0-1 0 0 0,0 1 0 0 0,0 0 1 0 0,0 0-1 0 0,-1 0 0 0 0,0 0 0 0 0,-1 0 1 0 0,1 4-16 0 0,-1-3 14 0 0,0 0 1 0 0,0 0 0 0 0,1 0 0 0 0,0 0 0 0 0,1 0-1 0 0,-1 0 1 0 0,1-1 0 0 0,0 1 0 0 0,1-1 0 0 0,1 3-15 0 0,-1-3 18 0 0,-1 0 1 0 0,1 1 0 0 0,-1 0 0 0 0,-1-1 0 0 0,1 1-1 0 0,-1 0 1 0 0,0 0 0 0 0,-1 0 0 0 0,1 0 0 0 0,-2 2-19 0 0,2-2 24 0 0,0 1 0 0 0,0 0 0 0 0,0-1 0 0 0,1 1 0 0 0,0-1 0 0 0,0 0 0 0 0,1 0 1 0 0,1 3-25 0 0,-1-5 17 0 0,-1 2 1 0 0,1-1 0 0 0,-1 0 0 0 0,-1 0 0 0 0,1 1 0 0 0,-1-1 0 0 0,-1 1 0 0 0,1 0-18 0 0,1 12 63 0 0,4-3-16 0 0,-5-14-40 0 0,0 0 1 0 0,0 1-1 0 0,0-1 0 0 0,0 0 0 0 0,0 0 1 0 0,-1 1-1 0 0,1-1 0 0 0,-1 1 0 0 0,1-1 0 0 0,-1 0 1 0 0,0 1-1 0 0,0 0-7 0 0,0 4 9 0 0,-1-5 0 0 0,1 0 0 0 0,0 0 0 0 0,0 0 1 0 0,0 1-1 0 0,0-1 0 0 0,1 0 0 0 0,-1 0 1 0 0,1 0-1 0 0,-1 0 0 0 0,1 1-9 0 0,4 5 36 0 0,-4-6-26 0 0,0-1 0 0 0,0 1 0 0 0,0-1 0 0 0,0 0 0 0 0,-1 1 0 0 0,1 0-1 0 0,0-1 1 0 0,-1 1 0 0 0,1-1 0 0 0,-1 1 0 0 0,0 0 0 0 0,0-1 0 0 0,0 1 0 0 0,1 0-10 0 0,-1 45 316 0 0,2-31-297 0 0,9 0-19 0 0,-11-16 0 0 0,0 1 0 0 0,0-1 0 0 0,1 1 0 0 0,-1-1 0 0 0,0 0 0 0 0,0 1 0 0 0,0-1 0 0 0,0 1 0 0 0,1-1 0 0 0,-1 1 0 0 0,0-1 0 0 0,0 1 0 0 0,0-1 0 0 0,0 1 0 0 0,0 0 0 0 0,0-1 0 0 0,-1 1 0 0 0,1-1 0 0 0,0 1 0 0 0,0-1 0 0 0,0 1 0 0 0,0-1 0 0 0,0 0 0 0 0,-1 1 0 0 0,1-1 0 0 0,0 1 0 0 0,-1-1-2 0 0,1 1 1 0 0,-1-1-1 0 0,0 0 1 0 0,1 0-1 0 0,-1 1 1 0 0,0-1 0 0 0,1 0-1 0 0,-1 0 1 0 0,0 0-1 0 0,1 0 1 0 0,-1 1-1 0 0,0-1 1 0 0,1 0 0 0 0,-1 0-1 0 0,0 0 2 0 0,-1 0-120 0 0,2 2-54 0 0,0 5-119 0 0,0-5 105 0 0,0-1 9 0 0,0 0-67 0 0,0-1 6 0 0,0 1-36 0 0,0 0-375 0 0,0-1 92 0 0,0 0-51 0 0,0 0-716 0 0,0 0-564 0 0,0 0-1072 0 0</inkml:trace>
  <inkml:trace contextRef="#ctx0" brushRef="#br0" timeOffset="328.63">0 554 6296 0 0,'0'0'184'0'0,"3"0"-6"0"0,1-1-171 0 0,0 0 39 0 0,0-4 140 0 0,0 0 62 0 0,-3 4-218 0 0,0 1 0 0 0,-1-1-1 0 0,1 1 1 0 0,0 0 0 0 0,-1-1 0 0 0,1 1 0 0 0,0 0 0 0 0,0 0 0 0 0,-1-1 0 0 0,1 1 0 0 0,0 0-1 0 0,0 0 1 0 0,0 0 0 0 0,-1 0 0 0 0,2 0-30 0 0,-2 0 20 0 0,1 0-1 0 0,-1 0 0 0 0,1 0 1 0 0,-1 0-1 0 0,1 0 1 0 0,-1 0-1 0 0,1 0 1 0 0,-1 0-1 0 0,1 0 0 0 0,-1 0 1 0 0,1 0-1 0 0,-1 0 1 0 0,1 0-1 0 0,-1-1 0 0 0,1 1 1 0 0,-1 0-1 0 0,1 0 1 0 0,-1-1-1 0 0,1 1 1 0 0,-1 0-1 0 0,0-1 0 0 0,1 1 1 0 0,-1 0-1 0 0,0-1 1 0 0,1 1-1 0 0,-1 0 1 0 0,0-1-1 0 0,1 1 0 0 0,-1-1-19 0 0,8-6 402 0 0,15 2 114 0 0,-14 1-189 0 0,0 0 0 0 0,-1-1-1 0 0,0 1 1 0 0,1-2-327 0 0,1 0 261 0 0,-1 1-46 0 0,0 0-59 0 0,-1 2-76 0 0,2-1 124 0 0,-2 2-56 0 0,0-1-24 0 0,1 1 1 0 0,-1-1-5 0 0,0 1-4 0 0,0 0 22 0 0,2-2 52 0 0,14-6 53 0 0,-17 6-149 0 0,1 0 0 0 0,-1 1-1 0 0,7-2-93 0 0,18 0 234 0 0,-16 0-119 0 0,6-1 14 0 0,3 4-41 0 0,-17 1-64 0 0,-1 1 0 0 0,1-1 0 0 0,0-1 0 0 0,0 0 1 0 0,0 0-25 0 0,0 0 19 0 0,-1 0 0 0 0,1 0 0 0 0,0 1 0 0 0,0 0 0 0 0,1 1-19 0 0,6 0 9 0 0,9 0-37 0 0,0-3-35 0 0,-9-1 23 0 0,13-3-29 0 0,-10 5-12 0 0,-2 2-30 0 0,-1 3-54 0 0,-9-1 48 0 0,3 2-7 0 0,2 0-51 0 0,-3-2-10 0 0,-2-1-56 0 0,1-1-111 0 0,-3 0-73 0 0,0 0-101 0 0,-1 0 78 0 0,0 0-38 0 0,1 0-567 0 0,3 0-443 0 0,2 0-844 0 0</inkml:trace>
  <inkml:trace contextRef="#ctx0" brushRef="#br0" timeOffset="670.17">884 428 5384 0 0,'0'0'116'0'0,"0"0"17"0"0,0 0 12 0 0,0 2-14 0 0,0 18-100 0 0,0-10 54 0 0,0-4 71 0 0,0 0 88 0 0,-3 0 284 0 0,-1-2-349 0 0,1 2 36 0 0,2-4-114 0 0,0 0 0 0 0,0 1 0 0 0,0-1 0 0 0,1 1 1 0 0,-1-1-1 0 0,1 1 0 0 0,-1-1 0 0 0,1 1-101 0 0,0 9 320 0 0,0-3-110 0 0,-2-2-58 0 0,0 0-27 0 0,-2 2 1 0 0,0-1-4 0 0,2-1 1 0 0,1 1 24 0 0,0 0 57 0 0,0 5 115 0 0,-6 2 36 0 0,1-3-97 0 0,2-2-35 0 0,-7 10 69 0 0,-1-1 34 0 0,7-8-106 0 0,4 0 54 0 0,-1 1-8 0 0,-3-3-49 0 0,-1 4 8 0 0,0 13 73 0 0,0-13-113 0 0,1-3-18 0 0,3 1 35 0 0,2 1 2 0 0,-1 3-10 0 0,1-13-167 0 0,0 0 1 0 0,0 0 0 0 0,0 0-1 0 0,1 0 1 0 0,-1 0-1 0 0,1 0 1 0 0,-1 0 0 0 0,1 0-1 0 0,0 1-27 0 0,4 5 86 0 0,-4-7-68 0 0,0 1 1 0 0,0-1-1 0 0,-1 0 1 0 0,1 1 0 0 0,0-1-1 0 0,0 1 1 0 0,-1 0-1 0 0,1-1 1 0 0,-1 1-1 0 0,0-1 1 0 0,1 1-1 0 0,-1 0 1 0 0,0-1 0 0 0,0 1-19 0 0,0 1 23 0 0,1-1 0 0 0,-1 1 0 0 0,1-1 1 0 0,0 0-1 0 0,0 1 0 0 0,0-1 1 0 0,0 0-1 0 0,0 1 0 0 0,0-1 1 0 0,1 0-1 0 0,-1 0 0 0 0,1 0 0 0 0,-1 0 1 0 0,1 0-1 0 0,0-1 0 0 0,0 1 1 0 0,0 0-1 0 0,0-1 0 0 0,0 1 1 0 0,0-1-1 0 0,2 1-23 0 0,0 0 62 0 0,1-1 39 0 0,14-1 348 0 0,-11 0-282 0 0,-2 0-84 0 0,-1 0-54 0 0,-3 0-13 0 0,0-1 1 0 0,0 1-1 0 0,0 0 1 0 0,0-1-1 0 0,0 1 1 0 0,0-1-1 0 0,0 0 1 0 0,0 1 0 0 0,0-1-1 0 0,-1 0 1 0 0,1 0-1 0 0,0 0 1 0 0,0-1-1 0 0,-1 1 1 0 0,1 0 0 0 0,-1 0-1 0 0,2-2-16 0 0,3-4 69 0 0,-1 1-1 0 0,0-1 1 0 0,-1 0 0 0 0,0 0-69 0 0,17-22 247 0 0,-14 21-182 0 0,6-4 16 0 0,-4 0-37 0 0,7-19 26 0 0,-16 29-67 0 0,1 1 0 0 0,-1 0-1 0 0,0-1 1 0 0,1 1-1 0 0,-1 0 1 0 0,0-1-1 0 0,0 1 1 0 0,0-1-1 0 0,0 1 1 0 0,0-1-3 0 0,3-17 40 0 0,-2 16-36 0 0,0 1-3 0 0,0 0-1 0 0,-1 1 1 0 0,1-1 0 0 0,-1 0 0 0 0,1 0 0 0 0,-1 1 0 0 0,0-1 0 0 0,1 0-1 0 0,-1 0 1 0 0,0 0 0 0 0,0 0 0 0 0,0 1 0 0 0,-1-1 0 0 0,1 0-1 0 0,0 0 1 0 0,-1 0 0 0 0,1 1 0 0 0,-1-1 0 0 0,0 0 0 0 0,1 0 0 0 0,-1 1-1 0 0,0-1 0 0 0,0 0 6 0 0,0 0-1 0 0,1 0 0 0 0,-1 1 0 0 0,1-1 0 0 0,0 0 1 0 0,-1 0-1 0 0,1 0 0 0 0,0 0 0 0 0,0 0 0 0 0,0 1 0 0 0,1-3-5 0 0,-1 1 1 0 0,0 0-1 0 0,0 1 1 0 0,0-1-1 0 0,0 0 0 0 0,0 0 1 0 0,-1 1-1 0 0,1-1 0 0 0,-1-1 0 0 0,-3-6 0 0 0,-8-25-21 0 0,1 17-94 0 0,8 5 39 0 0,-2-3-44 0 0,-5-3-36 0 0,-6-4-58 0 0,0 12-130 0 0,5-5 59 0 0,2 3 55 0 0,-2 0-72 0 0,7 9 132 0 0,-1-1-34 0 0,0 0-34 0 0,0 0-35 0 0,-3-2-185 0 0,1-1-74 0 0,1 2-74 0 0,1 1-73 0 0,4 5 362 0 0,1-1-39 0 0,-1 0-462 0 0,1 1-302 0 0,-1 0-717 0 0</inkml:trace>
  <inkml:trace contextRef="#ctx0" brushRef="#br0" timeOffset="981.82">1168 554 7488 0 0,'15'13'217'0'0,"-10"-11"-157"0"0,2 2 66 0 0,-3 3-62 0 0,-1-2-59 0 0,0 0-9 0 0,0 0-1 0 0,1-1 1 0 0,0 1 0 0 0,0-1 0 0 0,3 3 4 0 0,4 2 33 0 0,-2-3 52 0 0,-4-4 17 0 0,1 2 202 0 0,-1 3 256 0 0,-3-2-389 0 0,0 0 22 0 0,5 9 307 0 0,0-4 101 0 0,0-5-244 0 0,-7-5-338 0 0,0 0 0 0 0,1 1-1 0 0,-1-1 1 0 0,1 0 0 0 0,-1 0-1 0 0,0 1 1 0 0,1-1-1 0 0,-1 0 1 0 0,0 0 0 0 0,0 1-1 0 0,1-1 1 0 0,-1 0-1 0 0,0 1 1 0 0,1-1 0 0 0,-1 0-1 0 0,0 1 1 0 0,0-1-1 0 0,0 0 1 0 0,0 1 0 0 0,1-1-1 0 0,-1 1 1 0 0,0-1-1 0 0,0 1 1 0 0,0-1 0 0 0,0 0-1 0 0,0 1 1 0 0,0-1-1 0 0,0 1 1 0 0,0-1 0 0 0,0 0-1 0 0,0 1-18 0 0,3 4 426 0 0,7 6-8 0 0,-8-10-230 0 0,-1 1-47 0 0,-1-1-41 0 0,1 1-34 0 0,-1 0-10 0 0,-2 2-43 0 0,1-2 62 0 0,1-1 14 0 0,0 0 47 0 0,1 0 138 0 0,-1 0-92 0 0,1-1 36 0 0,-1 1-70 0 0,1 0-32 0 0,-1 2 34 0 0,-1 0-76 0 0,-2 2-19 0 0,3-5 14 0 0,-1 1-50 0 0,1-1 0 0 0,-1 0 0 0 0,1 1 0 0 0,-1-1 1 0 0,0 0-1 0 0,1 1 0 0 0,-1-1 0 0 0,0 0 0 0 0,1 0 1 0 0,-1 0-1 0 0,0 0 0 0 0,1 0 0 0 0,-1 0 0 0 0,0 0 1 0 0,1 0-20 0 0,0 0 0 0 0,-3 0 288 0 0,3 3-47 0 0,0 0-103 0 0,0-1-67 0 0,0 2-11 0 0,0-3 6 0 0,0-1-61 0 0,0 0 0 0 0,0 0 0 0 0,0 1 0 0 0,0-1 0 0 0,0 0 0 0 0,0 0 0 0 0,0 0 0 0 0,0 0 0 0 0,0 0 0 0 0,0 0 0 0 0,0 0 0 0 0,0 0 0 0 0,0 0 0 0 0,0 0 0 0 0,0 1 0 0 0,0-1 0 0 0,0 0 0 0 0,0 0 1 0 0,0 0-1 0 0,0 0 0 0 0,0 0 0 0 0,0 0 0 0 0,0 0 0 0 0,0 0 0 0 0,0 0 0 0 0,0 0 0 0 0,0 0 0 0 0,0 0 0 0 0,0 1 0 0 0,-1-1 0 0 0,1 0 0 0 0,0 0 0 0 0,0 0 0 0 0,0 0 0 0 0,0 0 0 0 0,0 0 0 0 0,0 0 1 0 0,0 0-1 0 0,0 0 0 0 0,0 0 0 0 0,0 0 0 0 0,0 0 0 0 0,0 0 0 0 0,-1 0 0 0 0,1 0 0 0 0,0 0 0 0 0,0 0 0 0 0,0 0 0 0 0,0 0 0 0 0,0 0 0 0 0,0 0 0 0 0,0 0 0 0 0,0 0 0 0 0,0 0 0 0 0,0 0 0 0 0,-1 0 1 0 0,1 0-6 0 0,-13 0 260 0 0,0 0-102 0 0,10 0-50 0 0,1 0-11 0 0,-3 0-64 0 0,-11-1 160 0 0,10-3-111 0 0,4-4-46 0 0,2 8-34 0 0,0 0-1 0 0,0-1 1 0 0,0 1-1 0 0,0 0 0 0 0,0 0 1 0 0,0 0-1 0 0,0 0 0 0 0,0 0 1 0 0,0 0-1 0 0,0 0 0 0 0,0 0 1 0 0,0 0-1 0 0,0 0 0 0 0,0-1 1 0 0,0 1-1 0 0,0 0 1 0 0,0 0-1 0 0,0 0 0 0 0,0 0 1 0 0,0 0-1 0 0,0 0 0 0 0,0 0 1 0 0,0 0-1 0 0,0 0 0 0 0,0 0 1 0 0,0 0-1 0 0,0-1 1 0 0,0 1-1 0 0,-1 0 0 0 0,1 0 1 0 0,0 0-1 0 0,0 0 0 0 0,0 0 1 0 0,0 0-1 0 0,0 0 0 0 0,0 0 1 0 0,0 0-1 0 0,0 0 0 0 0,0 0 1 0 0,0 0-1 0 0,0 0 1 0 0,-1 0-1 0 0,1 0 0 0 0,0 0 1 0 0,0 0-1 0 0,0 0 0 0 0,0 0 1 0 0,0 0-1 0 0,0 0 0 0 0,0 0 1 0 0,0 0-1 0 0,0 0 0 0 0,0 0 1 0 0,-1 0-1 0 0,1 0 1 0 0,0 0-1 0 0,0 0-1 0 0,0 0 2 0 0,-1 0 1 0 0,1 0-1 0 0,-1 0 1 0 0,1 0-1 0 0,0 0 1 0 0,-1 0-1 0 0,1 0 1 0 0,-1 0 0 0 0,1 0-1 0 0,-1 0 1 0 0,1 0-1 0 0,0 0 1 0 0,-1 0-1 0 0,1-1 1 0 0,-1 1-1 0 0,1 0 1 0 0,0 0-1 0 0,-1 0 1 0 0,1-1-1 0 0,-1 1 1 0 0,1 0-1 0 0,0 0 1 0 0,0-1-1 0 0,-1 1 1 0 0,1 0-1 0 0,0-1 1 0 0,-1 1-1 0 0,1-1 1 0 0,0 1-1 0 0,0 0 1 0 0,0-1 0 0 0,-1 1-1 0 0,1 0 1 0 0,0-1-1 0 0,0 1 1 0 0,0-1-1 0 0,0 1 1 0 0,0-1-1 0 0,0 1 1 0 0,0-1-1 0 0,0 1 1 0 0,0 0-1 0 0,0-1 1 0 0,0 1-1 0 0,0-1 1 0 0,0 1-1 0 0,0-1-2 0 0,0-1 9 0 0,0 1-1 0 0,0-1 1 0 0,0 0-1 0 0,0 0 1 0 0,-1 0-1 0 0,1 1 1 0 0,-1-1-1 0 0,1 0 0 0 0,-2 0-8 0 0,-8-12 83 0 0,10 14-79 0 0,0 0 0 0 0,-1 0-1 0 0,1 0 1 0 0,0 0 0 0 0,0 0-1 0 0,0-1 1 0 0,0 1 0 0 0,0 0 0 0 0,-1 0-1 0 0,1 0 1 0 0,0-1 0 0 0,0 1 0 0 0,0 0-1 0 0,0 0 1 0 0,0 0 0 0 0,0 0-1 0 0,0-1 1 0 0,0 1 0 0 0,0 0 0 0 0,0 0-1 0 0,0-1 1 0 0,0 1 0 0 0,0 0-1 0 0,0 0 1 0 0,0 0 0 0 0,0-1 0 0 0,0 1-1 0 0,0 0 1 0 0,0 0 0 0 0,0 0-1 0 0,0-1 1 0 0,0 1 0 0 0,0 0 0 0 0,1 0-1 0 0,-1 0 1 0 0,0 0 0 0 0,0-1 0 0 0,0 1-1 0 0,0 0 1 0 0,0 0 0 0 0,0 0-1 0 0,1 0 1 0 0,-1-1-4 0 0,2-3 48 0 0,7-15 96 0 0,-8 9-62 0 0,0-1 33 0 0,1-4 1 0 0,3-1-82 0 0,4-2-67 0 0,7-7-86 0 0,5-12-143 0 0,-7 21 240 0 0,-8 11 19 0 0,-1-1 0 0 0,0 1 0 0 0,0-1 0 0 0,2-3 3 0 0,0-2-22 0 0,-4 5 17 0 0,0 1 1 0 0,1 0-1 0 0,0-1 0 0 0,0 2 1 0 0,0-1-1 0 0,0 0 0 0 0,1 1 0 0 0,0 0 1 0 0,2-1 4 0 0,-1 0-14 0 0,2 0 2 0 0,0 0 1 0 0,0 0-1 0 0,0 1 0 0 0,1 0 1 0 0,7-3 11 0 0,8-6-83 0 0,-4 0-6 0 0,-17 12 116 0 0,-1 0-65 0 0,1-1-64 0 0,-1 1-59 0 0,0 0-56 0 0,1 0-52 0 0,-1 0-49 0 0,0 0-45 0 0,1-1-337 0 0,1 1-102 0 0,-1-1-84 0 0,0 0-68 0 0,3 0-1111 0 0,4 2-1176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11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64 11976 0 0,'0'26'266'0'0,"0"-22"-115"0"0,-3-5 8 0 0,-7-10 166 0 0,7 9-129 0 0,3 1-93 0 0,1 0-29 0 0,-1-2-38 0 0,0-5-41 0 0,-1 5 12 0 0,1-2-40 0 0,0 0 46 0 0,0 1 36 0 0,0 1 41 0 0,0 0 24 0 0,0 0 39 0 0,0 0 46 0 0,0 0 49 0 0,0 0 1 0 0,0 1 40 0 0,0-1 44 0 0,0 1 47 0 0,0-1 49 0 0,0 0 53 0 0,0 0 54 0 0,0 1 59 0 0,0-9-211 0 0,0 9-44 0 0,0 2-250 0 0,0 0 1 0 0,0 0 20 0 0,0 0-14 0 0,0 0-6 0 0,3-1-96 0 0,1 1 39 0 0,2 0 24 0 0,-3 0-48 0 0,0 0-39 0 0,0 0-51 0 0,-1 1-35 0 0,0-1-52 0 0,0 1-62 0 0,-1 0-68 0 0,0 0-55 0 0,0 1-70 0 0,-1-1-61 0 0,1 0-53 0 0,-1 1-46 0 0,1-1-39 0 0,0 2-704 0 0,4-1-928 0 0,4-2-1283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11.6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14304 0 0,'0'0'421'0'0,"0"0"-155"0"0,0 0-123 0 0,0 0-40 0 0,0-2-60 0 0,0-5-15 0 0,0 3 24 0 0,0 2 51 0 0,0 2 122 0 0,0 0 201 0 0,0 0 19 0 0,0 0 11 0 0,0 0 35 0 0,0 0 18 0 0,0 0 3 0 0,0-1-217 0 0,0-1-136 0 0,0-2-50 0 0,0-2-10 0 0,0 5-97 0 0,0 1-1 0 0,0 0 1 0 0,0 0 0 0 0,0 0 0 0 0,0 0 0 0 0,0 0 0 0 0,0 0 0 0 0,0 0-1 0 0,0 0 1 0 0,0 0 0 0 0,0 0 0 0 0,0-1 0 0 0,0 1 0 0 0,0 0-1 0 0,0 0 1 0 0,0 0 0 0 0,0 0 0 0 0,0 0 0 0 0,0 0 0 0 0,0 0 0 0 0,0 0-1 0 0,0 0 1 0 0,0 0 0 0 0,0 0 0 0 0,0-1 0 0 0,0 1 0 0 0,1 0-1 0 0,-1 0 1 0 0,0 0 0 0 0,0 0 0 0 0,0 0 0 0 0,0 0 0 0 0,0 0 0 0 0,0 0-1 0 0,0 0 1 0 0,0 0 0 0 0,0 0 0 0 0,0 0 0 0 0,0 0 0 0 0,0 0-1 0 0,1 0 1 0 0,-1 0 0 0 0,0 0 0 0 0,0 0 0 0 0,0 0 0 0 0,0 0 0 0 0,0 0-1 0 0,0 0 1 0 0,0 0 0 0 0,0 0 0 0 0,0 0 0 0 0,0 0 0 0 0,1 0 0 0 0,-1 0-1 0 0,0 0 1 0 0,0 0 0 0 0,0 0-2 0 0,0 0-203 0 0,1 0 65 0 0,-1 0 58 0 0,0 0 51 0 0,1 0 76 0 0,0 0 90 0 0,0 0 516 0 0,0 0-551 0 0,-1 0-39 0 0,1 0-52 0 0,-1 0-65 0 0,1 0-78 0 0,-1 0-91 0 0,1 0-63 0 0,0 0-90 0 0,-1 0-101 0 0,1 0-108 0 0,0 0-118 0 0,-1 0-127 0 0,1 0 365 0 0,-1 0-35 0 0,1 0-36 0 0,-1 0-37 0 0,0 0-588 0 0,0 0-34 0 0,0 0-2510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14.7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97 9528 0 0,'0'0'216'0'0,"0"0"32"0"0,0 0 10 0 0,3 0 41 0 0,2 1-169 0 0,-1 1 47 0 0,0 7 287 0 0,-4 20 670 0 0,0-16-705 0 0,0-1-57 0 0,1-4-171 0 0,1 0-49 0 0,2 2 1 0 0,1 0-16 0 0,-3-2-17 0 0,-1 1 13 0 0,0 1 42 0 0,-1 5 15 0 0,0 29 439 0 0,2-27-444 0 0,3 0-27 0 0,-3-11-84 0 0,0 1 1 0 0,-1-1 0 0 0,1 1-1 0 0,-1 0 1 0 0,-1-1 0 0 0,1 1-75 0 0,-2 6 122 0 0,1 7 99 0 0,3-3 36 0 0,5 8 37 0 0,11 42 451 0 0,-18-48-534 0 0,-2-16-178 0 0,1-1 0 0 0,0 1 0 0 0,0-1 0 0 0,1 0 0 0 0,-1 1 0 0 0,0-1 0 0 0,1 1 0 0 0,-1-1-1 0 0,1 0 1 0 0,1 3-33 0 0,8 13 171 0 0,-4 8-10 0 0,0-13-54 0 0,-1-3-1 0 0,-3 1 33 0 0,-1 1-3 0 0,6 0 16 0 0,-1 1 1 0 0,-5-2-16 0 0,-1-3-31 0 0,2 9 120 0 0,3-12-50 0 0,-1-4-47 0 0,1-1 35 0 0,-5 3-76 0 0,0-2-123 0 0,1 1 89 0 0,-1-1 74 0 0,1 1 58 0 0,-1 0 67 0 0,0 0 175 0 0,0-2-8 0 0,-1-1-179 0 0,0-2-24 0 0,-1 0-154 0 0,1 0-39 0 0,-1 0-43 0 0,0-1-49 0 0,-1-2-54 0 0,0 1-59 0 0,3 3 181 0 0,-1 1-1 0 0,1-1 1 0 0,-1 1 0 0 0,1 0-1 0 0,0-1 1 0 0,0 1-1 0 0,-1-1 1 0 0,1 1-1 0 0,0-1 1 0 0,0 1 0 0 0,-2-15 42 0 0,0 13-41 0 0,0-1 1 0 0,1 1 0 0 0,-1-1 0 0 0,1 1 0 0 0,0-1 0 0 0,0 0-1 0 0,0 0 1 0 0,0 1 0 0 0,0-5-2 0 0,1-18 48 0 0,0 14-40 0 0,0 4-7 0 0,0 0-1 0 0,0 0 1 0 0,-1 0-1 0 0,-1-8 0 0 0,-3-1 0 0 0,3 11 0 0 0,1-1 0 0 0,-1 1 0 0 0,1-1 0 0 0,0 0 0 0 0,0 1 0 0 0,1-1 0 0 0,0-106 0 0 0,4 77 10 0 0,4-1 40 0 0,-7 33-43 0 0,0-1-4 0 0,0-1 1 0 0,-1 1-1 0 0,1-1 1 0 0,-1-3-4 0 0,0 3 0 0 0,0 1 0 0 0,0-1-1 0 0,1 0 1 0 0,0-3 0 0 0,10-22 0 0 0,-8 19 0 0 0,-3 8 0 0 0,1 0 0 0 0,0 0 0 0 0,0 1 0 0 0,1-1 0 0 0,-1 0 0 0 0,1 1 0 0 0,0-1 0 0 0,0 1 0 0 0,1-2 0 0 0,10-17 0 0 0,8-17 0 0 0,-18 35-8 0 0,0 0 0 0 0,0 0 0 0 0,0 0 0 0 0,1 0 0 0 0,0-1 8 0 0,0 2-34 0 0,0-1 0 0 0,0 1 0 0 0,0 0 0 0 0,0 0 0 0 0,1 0 34 0 0,12-6-170 0 0,-2 2 64 0 0,-2 1 70 0 0,-11 3 20 0 0,4-4-11 0 0,5 4 37 0 0,5 2-36 0 0,23 2-112 0 0,-16-1-7 0 0,-9 3 87 0 0,-4 2 36 0 0,-9-4 23 0 0,1 0 0 0 0,-1 0 0 0 0,1 0 0 0 0,0 0-1 0 0,-1-1 1 0 0,1 1 0 0 0,0 0 0 0 0,-1-1 0 0 0,1 0 0 0 0,0 1-1 0 0,0-1 1 0 0,0 0 0 0 0,-1 0-1 0 0,15 3 41 0 0,-1 10-28 0 0,2 0-14 0 0,17 5-9 0 0,-11-7-26 0 0,-19-10 34 0 0,0 1 0 0 0,1 0-1 0 0,-1 0 1 0 0,0 0 0 0 0,0 1 0 0 0,0-1 0 0 0,0 1-1 0 0,0 1 3 0 0,4 3 1 0 0,-4-4 7 0 0,-1 1 1 0 0,0-1 0 0 0,0 0 0 0 0,0 1 0 0 0,0-1 0 0 0,-1 2-9 0 0,3 5 10 0 0,-4-8-10 0 0,0 1 0 0 0,0-1 0 0 0,0 0 0 0 0,1 0 0 0 0,-1 0 0 0 0,1 0 0 0 0,-1 0 0 0 0,1 0 0 0 0,0 0 0 0 0,2 3 0 0 0,-1 0 0 0 0,1 1 0 0 0,-1-1 0 0 0,0 1 0 0 0,-1 0 0 0 0,1 0 0 0 0,-1 0 0 0 0,1 4 0 0 0,-1-4 0 0 0,13 41 0 0 0,-14-44 0 0 0,0 0 0 0 0,0 1 1 0 0,0-1-1 0 0,-1 0 0 0 0,0 1 0 0 0,0-1 0 0 0,0 0 0 0 0,0 1 0 0 0,2 16 10 0 0,2-6 10 0 0,-2-5-14 0 0,0 1-1 0 0,0-1 1 0 0,-1 0-1 0 0,0 1 1 0 0,0-1-1 0 0,-1 2-5 0 0,1-2 10 0 0,0-1 0 0 0,0 0 0 0 0,1 0 0 0 0,0 0 0 0 0,3 7-10 0 0,-4-13 4 0 0,0 2-3 0 0,0-1 1 0 0,0 1-1 0 0,-1-1 0 0 0,1 1 1 0 0,-1 0-1 0 0,0-1 1 0 0,0 1-1 0 0,0-1 0 0 0,-1 3-1 0 0,1 6 10 0 0,0 54 113 0 0,0-21 17 0 0,1-24-28 0 0,0-19-103 0 0,-1 0 1 0 0,0 0-1 0 0,1-1 0 0 0,0 1 1 0 0,-1 0-1 0 0,1-1 1 0 0,0 1-1 0 0,0 0 1 0 0,0-1-1 0 0,0 1 1 0 0,0-1-1 0 0,0 0 1 0 0,1 1-10 0 0,0 1 77 0 0,-1 0-32 0 0,-2 3-10 0 0,0-2 17 0 0,2-1 61 0 0,-1-2-41 0 0,-1 2-37 0 0,2 6-43 0 0,-1-6 5 0 0,0 10-50 0 0,0-8 80 0 0,0-5-27 0 0,0 1 0 0 0,0-1 1 0 0,0 1 0 0 0,0 0 0 0 0,0-1-1 0 0,1 1 1 0 0,-1 0 0 0 0,0-1-1 0 0,0 1 1 0 0,0 0 0 0 0,0-1-1 0 0,1 1 1 0 0,-1 0 0 0 0,0-1 0 0 0,1 1-1 0 0,-1-1 0 0 0,1 1 0 0 0,-1-1-1 0 0,1 0 0 0 0,-1 1 0 0 0,1-1 1 0 0,0 0-1 0 0,-1 0 0 0 0,1 1 1 0 0,0-1-1 0 0,-1 0 0 0 0,1 0 1 0 0,0 0-1 0 0,-1 0 0 0 0,1 0 0 0 0,0 0 1 0 0,0 0 0 0 0,-1 0 0 0 0,0 0-1 0 0,0 0 0 0 0,0 0 0 0 0,0 0-1 0 0,0 0 1 0 0,0 0 0 0 0,0 0 0 0 0,0 0 0 0 0,0 0 0 0 0,0 0 0 0 0,0 0 0 0 0,1 0 0 0 0,-1 0 0 0 0,0 0 0 0 0,0 0 0 0 0,0 0 0 0 0,0 0 0 0 0,0 0 0 0 0,0 0 0 0 0,0 0 0 0 0,0 0 0 0 0,0 0 0 0 0,0 0-1 0 0,1 0 1 0 0,-1 0 0 0 0,0 0 0 0 0,0 0 0 0 0,0 0 0 0 0,0 0 0 0 0,0 0 0 0 0,0 0 0 0 0,0 1 0 0 0,0-1 0 0 0,0 0 0 0 0,0 0 0 0 0,0 0 0 0 0,0 0 0 0 0,0 0 0 0 0,0 0 0 0 0,0 0 0 0 0,0 0 0 0 0,0 0-1 0 0,0 0 1 0 0,0 0 0 0 0,0 1 0 0 0,0-1 0 0 0,0 0 0 0 0,0 0 0 0 0,0 0 0 0 0,0 0 0 0 0,0 0 0 0 0,0 0 0 0 0,0 0 0 0 0,0 0 0 0 0,0 0 0 0 0,0 0 0 0 0,0 1 0 0 0,0-1 1 0 0,0 2-74 0 0,0 2 89 0 0,0-1-37 0 0,0 0-62 0 0,0 0-94 0 0,0-2 26 0 0,0 1-44 0 0,0 0-49 0 0,0 0-56 0 0,0-1-61 0 0,0 1-66 0 0,0 0-71 0 0,0 0-78 0 0,0-2 101 0 0,0 0-69 0 0,0 0-60 0 0,0 0-54 0 0,0 0-190 0 0,0 0-52 0 0,0 0-231 0 0,0 0-623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15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10912 0 0,'0'0'248'0'0,"0"0"34"0"0,0 0 20 0 0,0 0-38 0 0,0 0-99 0 0,0 0-39 0 0,2 0 132 0 0,-1 0-217 0 0,30-1 1047 0 0,-19-2-660 0 0,-5-1-178 0 0,0-1-66 0 0,-7 5-168 0 0,0-1 0 0 0,1 1 1 0 0,-1 0-1 0 0,0 0 1 0 0,0 0-1 0 0,1-1 1 0 0,-1 1-1 0 0,0 0 1 0 0,0 0-1 0 0,1 0 1 0 0,-1 0-1 0 0,0 0 1 0 0,1-1-1 0 0,-1 1 0 0 0,0 0 1 0 0,1 0-1 0 0,-1 0 1 0 0,0 0-1 0 0,1 0 1 0 0,-1 0-1 0 0,0 0 1 0 0,1 0-1 0 0,-1 0 1 0 0,0 0-1 0 0,0 0 1 0 0,1 0-17 0 0,4 0 108 0 0,1 0 52 0 0,21 0 520 0 0,-15 0-421 0 0,1 0-85 0 0,-8 0-136 0 0,0 0-42 0 0,9-2 139 0 0,-4-4-59 0 0,-8 5-67 0 0,-1 0-1 0 0,1 1 1 0 0,-1-1-1 0 0,1 0 0 0 0,0 0 1 0 0,-1 1-1 0 0,1-1 1 0 0,0 1-1 0 0,0-1 0 0 0,-1 1 1 0 0,1 0-1 0 0,0 0 1 0 0,0 0-10 0 0,3 0 23 0 0,2 0 5 0 0,12 0 42 0 0,-14 0-98 0 0,6 0 26 0 0,-3 0-58 0 0,-3 0-26 0 0,-1 0-53 0 0,0 0-65 0 0,0 0-78 0 0,0 0-21 0 0,-1 0-71 0 0,-1 0-75 0 0,1 0-85 0 0,0 0-91 0 0,-1 0-99 0 0,-1 0-104 0 0,1 0-114 0 0,0 0-942 0 0,-2 0-1064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15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8176 0 0,'0'0'182'0'0,"0"0"29"0"0,0 0 13 0 0,0 2-32 0 0,0 5-131 0 0,0-3 30 0 0,0-2 93 0 0,0-1 213 0 0,0-1 361 0 0,0 0 30 0 0,0 0-27 0 0,0 0-129 0 0,0 0-59 0 0,0 0-11 0 0,0 0-16 0 0,0 0-54 0 0,0 0-20 0 0,0 0-6 0 0,3 2-10 0 0,-3-2-450 0 0,11 10 361 0 0,-3-7-154 0 0,-1-5 39 0 0,-2-5 15 0 0,-5 7-250 0 0,0-1-1 0 0,0 1 1 0 0,0-1-1 0 0,1 1 0 0 0,-1 0 1 0 0,0-1-1 0 0,1 1 1 0 0,-1 0-1 0 0,0-1 0 0 0,1 1 1 0 0,-1 0-1 0 0,1-1 1 0 0,-1 1-1 0 0,0 0 0 0 0,1-1 1 0 0,-1 1-1 0 0,1 0 1 0 0,-1 0-1 0 0,1 0 0 0 0,-1 0 1 0 0,1-1-1 0 0,-1 1 1 0 0,1 0-1 0 0,-1 0 0 0 0,1 0 1 0 0,-1 0-1 0 0,1 0 1 0 0,-1 0-1 0 0,1 0 0 0 0,-1 0 1 0 0,1 0-1 0 0,-1 1-16 0 0,15-2 242 0 0,-3-1-48 0 0,-10 2-168 0 0,-1-1 0 0 0,1 0 0 0 0,-1 1 0 0 0,1-1 0 0 0,-1 0 0 0 0,1 0 0 0 0,-1 0 0 0 0,1 0 0 0 0,-1 0 0 0 0,0 0-1 0 0,1-1-25 0 0,2 0 203 0 0,-1 1-88 0 0,0 1-61 0 0,3 0 0 0 0,-3 1 26 0 0,4-1 55 0 0,-5 0-89 0 0,0 0 1 0 0,0 1-1 0 0,0-1 0 0 0,0-1 1 0 0,1 1-1 0 0,-1 0 0 0 0,0-1 1 0 0,0 1-1 0 0,0-1 0 0 0,1 0-46 0 0,5-4 143 0 0,2 0 2 0 0,4 2-75 0 0,-3 4-61 0 0,-7-1-10 0 0,-1 0 0 0 0,0 0 0 0 0,0 0 0 0 0,1 0 0 0 0,-1 0 1 0 0,0 0-1 0 0,0-1 0 0 0,0 0 0 0 0,0 1 0 0 0,1-2 1 0 0,4-3-26 0 0,4-1-33 0 0,-6 5-3 0 0,2 0-37 0 0,3-1 30 0 0,-1-4 44 0 0,-2 1 23 0 0,5 3-8 0 0,0 2-207 0 0,6 0-189 0 0,-17 0 258 0 0,-2 0-60 0 0,0 0 77 0 0,0 0-34 0 0,0 0-37 0 0,0 0-43 0 0,0 0-45 0 0,0 0-44 0 0,1 0-40 0 0,-1 0-36 0 0,0 0-263 0 0,0 0-61 0 0,1 0-46 0 0,0 0-34 0 0,3 0-1456 0 0,5 0-1286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7:59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 1 5904 0 0,'0'0'132'0'0,"0"0"17"0"0,0 0 11 0 0,0 0 32 0 0,-2 0 108 0 0,-2 0-157 0 0,-3 4 73 0 0,6-2-89 0 0,0 2 86 0 0,1-1-65 0 0,0 0 33 0 0,-1-3-84 0 0,-1 0-37 0 0,-10 3 16 0 0,-2 7-6 0 0,11-8 10 0 0,0 1 68 0 0,-3 5-34 0 0,-9 20 220 0 0,10-19-245 0 0,5-9-88 0 0,-1 4 41 0 0,0 0 0 0 0,0 0 0 0 0,0 1 0 0 0,1-1 0 0 0,-1 0-1 0 0,1 1 1 0 0,0-1 0 0 0,1 1 0 0 0,0 3-42 0 0,0 8 141 0 0,-1-11-106 0 0,0 4 69 0 0,0-1 51 0 0,0 3 81 0 0,0 6 171 0 0,0-7-276 0 0,-1-10-129 0 0,1 0 0 0 0,0 1 0 0 0,0-1 1 0 0,0 0-1 0 0,0 0 0 0 0,0 0 0 0 0,0 0 1 0 0,0 0-1 0 0,0 0 0 0 0,0 0 0 0 0,0 0 1 0 0,0 0-1 0 0,0 0 0 0 0,0 1 0 0 0,0-1 1 0 0,0 0-1 0 0,0 0 0 0 0,0 0 0 0 0,0 0 1 0 0,0 0-1 0 0,0 0 0 0 0,1 0 0 0 0,-1 0 1 0 0,0 0-1 0 0,0 0 0 0 0,0 0 0 0 0,0 1 1 0 0,0-1-1 0 0,0 0 0 0 0,0 0 0 0 0,0 0 1 0 0,0 0-1 0 0,0 0 0 0 0,0 0 0 0 0,0 0 1 0 0,0 0-1 0 0,0 0 0 0 0,1 0 0 0 0,-1 0 1 0 0,0 0-1 0 0,0 0 0 0 0,0 0 0 0 0,0 0 1 0 0,0 0-1 0 0,0 0 0 0 0,0 0 0 0 0,0 0 0 0 0,0 0 1 0 0,0 0-1 0 0,1 0 0 0 0,-1 0 0 0 0,0 0 1 0 0,0 0-1 0 0,0 0 0 0 0,0 0 0 0 0,0 0 1 0 0,0 0-3 0 0,2 0 19 0 0,0 0 0 0 0,0 1 0 0 0,-1-1 0 0 0,1 1 1 0 0,0-1-1 0 0,-1 1 0 0 0,1 0 0 0 0,0 0 0 0 0,-1 0 1 0 0,1 0-1 0 0,-1 0 0 0 0,1 0 0 0 0,-1 0 0 0 0,1 0 1 0 0,-1 1-20 0 0,2 1 160 0 0,0-6 0 0 0,11-7 17 0 0,-2 7-2 0 0,-7 0 18 0 0,8-7 6 0 0,1 5-5 0 0,-9-6-22 0 0,5 6-10 0 0,-4-8-2 0 0,4-1 12 0 0,-7 11 24 0 0,-2 0-86 0 0,-1-1-52 0 0,-1-1-24 0 0,1 2 36 0 0,0-22 337 0 0,0 13-260 0 0,0 0-42 0 0,0 1-92 0 0,-3 5 51 0 0,-7-7-64 0 0,7 7-29 0 0,2 5 27 0 0,1 1 0 0 0,0-1 0 0 0,0 1-1 0 0,0-1 1 0 0,0 1 0 0 0,0-1 0 0 0,-1 1 0 0 0,1 0 0 0 0,0-1 0 0 0,0 1 0 0 0,-1-1 0 0 0,1 1 0 0 0,0 0 0 0 0,-1-1 0 0 0,1 1 0 0 0,0 0 0 0 0,-1-1 0 0 0,1 1 0 0 0,0 0 0 0 0,-1 0 0 0 0,1-1 0 0 0,-1 1 0 0 0,1 0 0 0 0,-1 0 0 0 0,1 0 0 0 0,0 0 0 0 0,-1-1 0 0 0,1 1 0 0 0,-1 0 0 0 0,1 0 0 0 0,-1 0 0 0 0,1 0 0 0 0,-1 0 0 0 0,1 0 0 0 0,-1 0 0 0 0,1 0 2 0 0,0 0-2 0 0,0 0 1 0 0,0 1-1 0 0,-1-1 0 0 0,1 0 0 0 0,0 0 0 0 0,0 0 1 0 0,0 0-1 0 0,0 0 0 0 0,0 0 0 0 0,0 0 0 0 0,0 0 1 0 0,0 0-1 0 0,0 0 0 0 0,0 0 0 0 0,-1 0 0 0 0,1 0 1 0 0,0 0-1 0 0,0 0 0 0 0,0 0 0 0 0,0-1 0 0 0,0 1 1 0 0,0 0-1 0 0,0 0 0 0 0,0 0 0 0 0,0 0 0 0 0,0 0 1 0 0,0 0-1 0 0,0 0 0 0 0,-1 0 0 0 0,1 0 0 0 0,0 0 1 0 0,0 0-1 0 0,0 0 0 0 0,0 0 0 0 0,0 0 0 0 0,0 0 1 0 0,0-1-1 0 0,0 1 0 0 0,0 0 0 0 0,0 0 0 0 0,0 0 1 0 0,0 0-1 0 0,0 0 0 0 0,0 0 0 0 0,0 0 0 0 0,0 0 1 0 0,0 0-1 0 0,0 0 0 0 0,0-1 0 0 0,0 1 0 0 0,0 0 1 0 0,0 0-1 0 0,0 0 0 0 0,0 0 0 0 0,0 0 0 0 0,0 0 1 0 0,0 0 1 0 0,0-4-47 0 0,-4-2 27 0 0,3 5-15 0 0,-1 0-36 0 0,0 0-26 0 0,0 1-42 0 0,0 0-50 0 0,0 0-57 0 0,0 0-65 0 0,0 0-73 0 0,-1 0-80 0 0,1 0-89 0 0,0 0-105 0 0,-1 0-107 0 0,1 0-889 0 0,2 0-941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20.3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255 96 7280 0 0,'0'0'165'0'0,"0"0"22"0"0,0 0 9 0 0,2 0-20 0 0,0 0-56 0 0,0-1-89 0 0,0 1-57 0 0,1-1-98 0 0,-1-1 123 0 0,-1 1 68 0 0,-1-1 73 0 0,1 0 108 0 0,-1 1-78 0 0,0 0 32 0 0,0 0 37 0 0,0 0 38 0 0,0-1 41 0 0,0 1 45 0 0,3-2 93 0 0,8-7-28 0 0,-9 7-4 0 0,-2 0-24 0 0,0-7-102 0 0,0 7-46 0 0,0 3-10 0 0,0 0 2 0 0,0 0 17 0 0,0 0 10 0 0,0 0 1 0 0,0-2-24 0 0,0 0-226 0 0,0 1 1 0 0,0-1 0 0 0,-1 1-1 0 0,1 0 1 0 0,0-1 0 0 0,-1 1-1 0 0,1-1 1 0 0,-1 1 0 0 0,0 0-1 0 0,1 0 1 0 0,-1-1-1 0 0,0 1-22 0 0,-3-4 55 0 0,1 1-45 0 0,-3 0 112 0 0,1 4-56 0 0,0-1-2 0 0,5 1-52 0 0,-1-1 0 0 0,1 0 0 0 0,0 1 0 0 0,0-1 0 0 0,-1 0 0 0 0,1 1 0 0 0,0-1 0 0 0,0 0 0 0 0,0 1 0 0 0,0-1 0 0 0,0 0 0 0 0,0 1 0 0 0,-1-1 0 0 0,2 0 0 0 0,-1 1-12 0 0,0 0 3 0 0,0-1 0 0 0,0 1 0 0 0,0 0 0 0 0,0 0 1 0 0,0 0-1 0 0,0 0 0 0 0,0 0 0 0 0,0 0 1 0 0,0 0-1 0 0,0 0 0 0 0,0 0 0 0 0,0 0 1 0 0,0-1-1 0 0,0 1 0 0 0,0 0 0 0 0,0 0 0 0 0,0 0 1 0 0,0 0-1 0 0,0 0 0 0 0,0 0 0 0 0,0 0 1 0 0,0 0-1 0 0,0 0 0 0 0,-1 0 0 0 0,1 0 0 0 0,0-1 1 0 0,0 1-1 0 0,0 0 0 0 0,0 0 0 0 0,0 0 1 0 0,0 0-1 0 0,0 0 0 0 0,0 0 0 0 0,0 0 1 0 0,0 0-1 0 0,0 0 0 0 0,0 0 0 0 0,0 0 0 0 0,0 0 1 0 0,-1 0-1 0 0,1 0 0 0 0,0 0 0 0 0,0 0 1 0 0,0 0-1 0 0,0 0 0 0 0,0 0 0 0 0,0 0 1 0 0,0 0-1 0 0,0 0 0 0 0,0 0 0 0 0,0 0 0 0 0,-1 0 1 0 0,1 0-1 0 0,0 0 0 0 0,0 0 0 0 0,0 0 1 0 0,0 0-4 0 0,-65 0 1023 0 0,50 0-859 0 0,0 0-58 0 0,2 3-45 0 0,0 7-109 0 0,8-6-28 0 0,-1-4 47 0 0,1 1 14 0 0,4 3 8 0 0,-1-1 4 0 0,-13 6 3 0 0,-14 7 0 0 0,24-3-11 0 0,-9 3-32 0 0,1 0 33 0 0,-6 22 15 0 0,7-13 74 0 0,11-23-67 0 0,0 1 0 0 0,0-1 1 0 0,1 1-1 0 0,-1-1 0 0 0,1 1 1 0 0,-1-1-1 0 0,1 1 1 0 0,0 1-13 0 0,1 22 32 0 0,0-16-50 0 0,-1 13-98 0 0,0-4 35 0 0,0 23 17 0 0,3-19 72 0 0,10 2 37 0 0,-4-4-35 0 0,0 2-9 0 0,2-4-1 0 0,-6 7-11 0 0,7 1-38 0 0,5-4 45 0 0,-15-20 4 0 0,0-1 0 0 0,0 1 0 0 0,0 0 1 0 0,0 0-1 0 0,0 0 0 0 0,0 2 0 0 0,10 13 38 0 0,-11-17-31 0 0,0-1 0 0 0,0 1 0 0 0,0 0 0 0 0,0-1 0 0 0,0 1 1 0 0,0 0-1 0 0,0-1 0 0 0,0 1 0 0 0,1-1 0 0 0,-1 0 1 0 0,0 1-1 0 0,0-1 0 0 0,1 0 0 0 0,-1 0 0 0 0,0 0 1 0 0,0 0-1 0 0,1 0-7 0 0,-1 0 6 0 0,0 0-1 0 0,-1 0 1 0 0,1 0 0 0 0,0 0 0 0 0,-1 0 0 0 0,1 1-1 0 0,0-1 1 0 0,0 0 0 0 0,-1 0 0 0 0,1 0 0 0 0,-1 0-1 0 0,1 1 1 0 0,0-1 0 0 0,-1 0 0 0 0,1 1 0 0 0,-1-1 0 0 0,1 1-1 0 0,0-1 1 0 0,-1 0 0 0 0,1 1 0 0 0,-1-1 0 0 0,0 1-1 0 0,1-1 1 0 0,-1 1 0 0 0,1 0 0 0 0,-1-1-6 0 0,5 6 49 0 0,6-4-43 0 0,17-2-15 0 0,-9 0-48 0 0,-18 0 56 0 0,-1 0 1 0 0,1 1 0 0 0,-1-1-1 0 0,1 0 1 0 0,-1 0-1 0 0,1 0 1 0 0,-1 0 0 0 0,1 0-1 0 0,-1 0 1 0 0,1-1-1 0 0,-1 1 1 0 0,1 0-1 0 0,-1 0 1 0 0,1 0 0 0 0,-1 0-1 0 0,1 0 1 0 0,-1-1-1 0 0,0 1 1 0 0,1 0 0 0 0,-1 0-1 0 0,1-1 1 0 0,-1 1-1 0 0,0 0 1 0 0,1-1-1 0 0,-1 1 1 0 0,0 0 0 0 0,1-1-1 0 0,-1 1 1 0 0,0-1-1 0 0,1 1 1 0 0,-1-1 0 0 0,0 1 0 0 0,5-7 0 0 0,8 2 0 0 0,3-8 0 0 0,-1-1 0 0 0,-14 14 1 0 0,0 0 0 0 0,0 0 0 0 0,0-1 1 0 0,0 1-1 0 0,-1-1 0 0 0,1 1 0 0 0,0-1 1 0 0,0 1-1 0 0,0-1 0 0 0,-1 0 1 0 0,1 1-1 0 0,-1-1 0 0 0,1 0 0 0 0,0 0 1 0 0,-1 1-1 0 0,1-1 0 0 0,-1 0 0 0 0,1 0 1 0 0,-1 0-1 0 0,0 1 0 0 0,1-1 1 0 0,-1 0-1 0 0,0 0 0 0 0,0 0 0 0 0,0 0 1 0 0,1 0-2 0 0,2-9 20 0 0,7-1 5 0 0,-4-13 34 0 0,0 11-40 0 0,-5 12-13 0 0,0-1 0 0 0,-1 1-1 0 0,1 0 1 0 0,0-1 0 0 0,-1 1 0 0 0,1-1 0 0 0,-1 1-1 0 0,1-1 1 0 0,-1 1 0 0 0,0-1 0 0 0,1 0 0 0 0,-1 1 0 0 0,0-1-7 0 0,0 1 3 0 0,0-1-1 0 0,0 0 1 0 0,0 1-1 0 0,1-1 1 0 0,-1 0-1 0 0,0 1 1 0 0,1-1-1 0 0,-1 1 0 0 0,1-1 1 0 0,0 1-1 0 0,0-1 1 0 0,-1 1-1 0 0,2-1-1 0 0,-1 0 5 0 0,0 0-1 0 0,0 1 0 0 0,0-1 1 0 0,0 0-1 0 0,0 0 1 0 0,-1 0-1 0 0,1 1 0 0 0,-1-1 1 0 0,1 0-1 0 0,-1 0 1 0 0,0 0-1 0 0,0 0 1 0 0,0-2-5 0 0,1-1 2 0 0,0-1 1 0 0,0 1-1 0 0,0-1 1 0 0,0 1-1 0 0,2-3-2 0 0,-1 2 0 0 0,0 0 0 0 0,-1 1 0 0 0,0-1 0 0 0,0 0-1 0 0,0-3 1 0 0,-1-158 130 0 0,0 65-174 0 0,0 100 65 0 0,0 2-42 0 0,3 0 53 0 0,4 3-29 0 0,0 3-33 0 0,4 14-53 0 0,-10-18 76 0 0,0 0 1 0 0,-1-1 1 0 0,1 0 0 0 0,-1 1-1 0 0,0-1 1 0 0,1 0 0 0 0,-1 1-1 0 0,0-1 1 0 0,0 1 0 0 0,0-1-1 0 0,0 1 6 0 0,2 17-11 0 0,0-14 11 0 0,1 1 0 0 0,-1 1 0 0 0,0 0 0 0 0,-1 0 0 0 0,1 1 0 0 0,-1-1 0 0 0,0 6 0 0 0,-2-9 0 0 0,1 1 0 0 0,1-1 0 0 0,-1 0 1 0 0,1 0-1 0 0,0 4-1 0 0,10 16 1 0 0,-10-20 0 0 0,0 0 0 0 0,-1 1 0 0 0,1 0 0 0 0,-1-1 0 0 0,0 1 0 0 0,0 3 0 0 0,-1 17 0 0 0,2-17 4 0 0,0 0-1 0 0,1 0 0 0 0,-1 0 1 0 0,1 0-1 0 0,4 8-3 0 0,-6-14 5 0 0,4 15 81 0 0,-4 4-1 0 0,-1-12-46 0 0,1-7-28 0 0,0 0-1 0 0,0-1 0 0 0,0 1 0 0 0,1 0 0 0 0,-1-1 0 0 0,0 1 0 0 0,1 0 0 0 0,-1-1 0 0 0,1 1 0 0 0,0-1 0 0 0,-1 1 0 0 0,1-1 0 0 0,0 1 0 0 0,0-1-10 0 0,5 12 58 0 0,-5-8-35 0 0,0-1 0 0 0,0 1-1 0 0,0 0 1 0 0,-1 0 0 0 0,0 3-23 0 0,-1 17 127 0 0,1-6 41 0 0,3-16-96 0 0,7 10-12 0 0,-7 3-70 0 0,-3-3-101 0 0,0-11 31 0 0,0-2-75 0 0,0 1-89 0 0,0-1 71 0 0,0 0-40 0 0,0 0-44 0 0,0 0-40 0 0,0 0-38 0 0,0 0-34 0 0,0 0-240 0 0,0 0-55 0 0,0 0-786 0 0,0 0-620 0 0,0 0-1176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26.3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0 379 8840 0 0,'0'0'197'0'0,"0"0"24"0"0,0 0 19 0 0,3 0-29 0 0,1 0-159 0 0,21 0-61 0 0,-20 0 30 0 0,-1 0 40 0 0,6 0 157 0 0,-1 0 81 0 0,13 0 488 0 0,-16 0-585 0 0,1 0-46 0 0,-1-1 73 0 0,-1 0-36 0 0,0-1 0 0 0,3-2 50 0 0,4-2 149 0 0,-1 4-50 0 0,3 0 65 0 0,-4-4-96 0 0,-9 5-273 0 0,1 0-1 0 0,-1 0 1 0 0,1 0-1 0 0,0 1 1 0 0,-1-1-1 0 0,1 0 1 0 0,0 1-1 0 0,0-1 1 0 0,-1 1 0 0 0,1 0-1 0 0,0 0 1 0 0,0-1-1 0 0,0 1-37 0 0,9-2 157 0 0,-1-2-39 0 0,3-3 9 0 0,3 6-8 0 0,1 0 29 0 0,-6-2 26 0 0,8-8 81 0 0,7 6 1 0 0,-13-1-101 0 0,-4 1-73 0 0,3 3-63 0 0,-10 2-19 0 0,0 0 0 0 0,-1 0 0 0 0,1-1 0 0 0,-1 1 0 0 0,1 0 0 0 0,-1-1 0 0 0,1 1 0 0 0,-1-1 0 0 0,1 0 0 0 0,-1 1 0 0 0,1-1 0 0 0,-1 0 0 0 0,0 0 0 0 0,13-5 0 0 0,2 5 0 0 0,-13 1-2 0 0,-1 0 0 0 0,0 0 0 0 0,1 0 0 0 0,-1 0 0 0 0,1-1 0 0 0,-1 1 0 0 0,0 0 0 0 0,1-1 0 0 0,-1 0 0 0 0,2 0 2 0 0,20-13-147 0 0,0 1-56 0 0,-14 11 12 0 0,4 2-183 0 0,-10 0 219 0 0,-1 0-21 0 0,-3-1-21 0 0,1 0-58 0 0,1 0-111 0 0,0-1-131 0 0,0 0-117 0 0,0 0 90 0 0,0 0-44 0 0,3 0-661 0 0,1-1-517 0 0,4 3-984 0 0</inkml:trace>
  <inkml:trace contextRef="#ctx0" brushRef="#br0" timeOffset="400.83">268 0 7344 0 0,'0'0'165'0'0,"0"0"22"0"0,0 0 9 0 0,0 0 54 0 0,0 0-58 0 0,0 0 35 0 0,0 0 269 0 0,0 0 15 0 0,0 3-26 0 0,0 3-143 0 0,0 1-38 0 0,0 6 204 0 0,0 1-116 0 0,0 0-93 0 0,0 3-31 0 0,0 32 269 0 0,0-27-248 0 0,1-14-216 0 0,0 0 0 0 0,1 0 0 0 0,-1 0 1 0 0,2 0-1 0 0,2 7-73 0 0,-4-12 19 0 0,2 14 161 0 0,-3 3-19 0 0,-1-7-71 0 0,1 2 14 0 0,-1-9-45 0 0,1 1 0 0 0,0-1 0 0 0,1 0-1 0 0,0 1 1 0 0,-1-1 0 0 0,2 1-59 0 0,8 14 247 0 0,-4 8 1 0 0,-1-14-125 0 0,1 3 53 0 0,-4-1 54 0 0,0-2-73 0 0,4 9 143 0 0,0-3-41 0 0,-4-10-132 0 0,0 0 58 0 0,9 10-32 0 0,-7-6 74 0 0,-4-4-102 0 0,0-11-122 0 0,0 0 1 0 0,0 1 0 0 0,0-1 0 0 0,0 0 0 0 0,0 1 0 0 0,0-1-1 0 0,0 0 1 0 0,0 1 0 0 0,-1-1 0 0 0,1 0 0 0 0,1 1 0 0 0,-1-1-1 0 0,0 0 1 0 0,0 0 0 0 0,0 1 0 0 0,0-1 0 0 0,0 0 0 0 0,0 1-1 0 0,0-1 1 0 0,0 0 0 0 0,0 1 0 0 0,1-1 0 0 0,-1 0-1 0 0,0 0 1 0 0,0 1 0 0 0,0-1 0 0 0,1 0 0 0 0,-1 0 0 0 0,0 1-1 0 0,0-1 1 0 0,1 0 0 0 0,-1 0 0 0 0,0 0 0 0 0,1 0-4 0 0,6 1 79 0 0,-6-1-76 0 0,-1 0-1 0 0,0 0 1 0 0,0 0-1 0 0,0 0 0 0 0,0 0 1 0 0,0 0-1 0 0,0 0 1 0 0,0 0-1 0 0,0 0 0 0 0,0 0 1 0 0,0 0-1 0 0,1 0 0 0 0,-1 0 1 0 0,0 0-1 0 0,0 0 1 0 0,0 0-1 0 0,0 0 0 0 0,0 0 1 0 0,0 0-1 0 0,0 0 1 0 0,0 0-1 0 0,0 0 0 0 0,0 0 1 0 0,0 0-1 0 0,1 1 1 0 0,-1-1-1 0 0,0 0 0 0 0,0 0 1 0 0,0 0-1 0 0,0 0 0 0 0,0 0 1 0 0,0 0-1 0 0,0 0 1 0 0,0 0-1 0 0,0 0 0 0 0,0 0 1 0 0,0 0-1 0 0,0 0 1 0 0,0 0-1 0 0,0 1 0 0 0,0-1 1 0 0,0 0-1 0 0,0 0 0 0 0,0 0 1 0 0,0 0-1 0 0,0 0 1 0 0,0 0-1 0 0,0 0 0 0 0,0 0 1 0 0,0 0-1 0 0,0 0 1 0 0,0 1-1 0 0,0-1 0 0 0,0 0 1 0 0,0 0-1 0 0,0 0 1 0 0,0 0-4 0 0,0 11 141 0 0,0-9 18 0 0,0-2 8 0 0,0 0 2 0 0,3 0-28 0 0,2 0-118 0 0,0 0-41 0 0,-2 0-114 0 0,-3 0-53 0 0,0 0 83 0 0,0 0-70 0 0,0 0-86 0 0,0 0 77 0 0,0 0-39 0 0,0 0-44 0 0,0 0-41 0 0,0 0-38 0 0,0 0-34 0 0,0 0-245 0 0,0 0-56 0 0,0 0-801 0 0,0 0-630 0 0,0 0-1198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23.5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0 458 5312 0 0,'0'0'157'0'0,"0"0"-40"0"0,0 0-1 0 0,0 0 47 0 0,0 0 142 0 0,0 0 262 0 0,0 0 17 0 0,0 0-4 0 0,0 0-44 0 0,0 0-21 0 0,0 0-3 0 0,0 0-16 0 0,0 0-70 0 0,0 0-36 0 0,0 0-6 0 0,0 0-10 0 0,0 0-38 0 0,0 0-16 0 0,0 0-6 0 0,0 0-18 0 0,0 0-68 0 0,0 0-32 0 0,0 0-4 0 0,3 3-6 0 0,-2-2-162 0 0,0 0-8 0 0,0 0 1 0 0,0 0-1 0 0,0 0 0 0 0,0 0 1 0 0,0 1-1 0 0,0-1 0 0 0,0 0 0 0 0,-1 1 1 0 0,1 0-17 0 0,1 6 108 0 0,-1 1 91 0 0,-1-7-180 0 0,0 0 1 0 0,1-1-1 0 0,-1 1 1 0 0,0-1 0 0 0,1 1-1 0 0,-1-1 1 0 0,1 1 0 0 0,0-1-1 0 0,0 1 1 0 0,-1-1-1 0 0,1 1 1 0 0,0-1-20 0 0,6 13 159 0 0,-5-3-16 0 0,-3 1 10 0 0,1-9-107 0 0,0 0 1 0 0,-1 0-1 0 0,1 1 0 0 0,0-1 0 0 0,1 0 0 0 0,-1 0 0 0 0,1 0 0 0 0,-1 1 0 0 0,1-1 1 0 0,0 0-47 0 0,6 11 151 0 0,-6-11-116 0 0,0 0 0 0 0,0 0 0 0 0,0 1-1 0 0,0-1 1 0 0,-1 0 0 0 0,1 1 0 0 0,-1-1-35 0 0,0 8 103 0 0,1 1 40 0 0,0 4 16 0 0,5 0-51 0 0,1 0-6 0 0,-6 0 48 0 0,1 0-10 0 0,4-1-47 0 0,0 1-22 0 0,-4 0 32 0 0,0-1-1 0 0,4 0-41 0 0,0 2 41 0 0,-4 1 76 0 0,-1-4-65 0 0,5 8 110 0 0,1 2 15 0 0,-5-7-127 0 0,0 7-15 0 0,7 7-14 0 0,-7-26-69 0 0,-1 0 1 0 0,0-1-1 0 0,0 0 1 0 0,0 1 0 0 0,-1-1-1 0 0,0 1 1 0 0,0 0 0 0 0,0-1-1 0 0,0 1 1 0 0,-1 0-14 0 0,1-2 7 0 0,-1 1 1 0 0,1-1-1 0 0,0 1 1 0 0,0-1-1 0 0,1 0 1 0 0,-1 1-1 0 0,1-1 1 0 0,0 3-8 0 0,5 10 16 0 0,-5-13-6 0 0,0 0 1 0 0,1 0 0 0 0,-1 1-1 0 0,-1-1 1 0 0,1 0 0 0 0,0 1-1 0 0,-1-1 1 0 0,0 2-11 0 0,2 14 64 0 0,4-3-21 0 0,0-1 1 0 0,-4 1 18 0 0,-2-1 0 0 0,0 15 21 0 0,0-12-20 0 0,0-16-55 0 0,0 0-1 0 0,0 0 1 0 0,1-1-1 0 0,-1 1 1 0 0,1 0-1 0 0,-1 0 1 0 0,1-1-1 0 0,-1 1 1 0 0,1 0-1 0 0,0-1 0 0 0,0 1 1 0 0,0-1-1 0 0,0 1-7 0 0,0-1 7 0 0,0 1-1 0 0,0-1 1 0 0,0 1-1 0 0,-1 0 1 0 0,1-1-1 0 0,0 1 1 0 0,-1 0-1 0 0,1-1 1 0 0,-1 1-1 0 0,0 0 1 0 0,1 0-1 0 0,-1 0 1 0 0,0 0-7 0 0,2 13 10 0 0,9 1-10 0 0,-8-3 38 0 0,-3-10 152 0 0,0-1-24 0 0,0 0-60 0 0,0 0-23 0 0,0 1-42 0 0,0-1 3 0 0,0-1 54 0 0,0 0 78 0 0,2-14-134 0 0,3 5-42 0 0,-4 6 0 0 0,0 1 0 0 0,0 0 0 0 0,0-1 0 0 0,-1 1 0 0 0,1-1 0 0 0,0 1 0 0 0,-1-1 0 0 0,1 0 0 0 0,-1 1 0 0 0,1-1 0 0 0,-1 1 0 0 0,0-1 0 0 0,0 0 0 0 0,0 0 0 0 0,0-5 0 0 0,0 5 0 0 0,0 0 0 0 0,0 0 0 0 0,0 0 0 0 0,0-1 0 0 0,0 1 0 0 0,0 0 0 0 0,1 0 0 0 0,-1 0 0 0 0,1 0 0 0 0,0-1 0 0 0,4-5 0 0 0,-4 6 0 0 0,0 1 0 0 0,0 0 0 0 0,-1-1 0 0 0,1 1 0 0 0,0-1 0 0 0,0 1 0 0 0,-1-1 0 0 0,1 0 0 0 0,-1 1 0 0 0,0-1 0 0 0,1 0 0 0 0,-1 1 0 0 0,0-1 0 0 0,0 0 0 0 0,0-5 0 0 0,0 5-1 0 0,-1 0-1 0 0,1 0 1 0 0,0-1 0 0 0,1 1-1 0 0,-1 0 1 0 0,0 0 0 0 0,1 0 0 0 0,-1 0-1 0 0,1 0 1 0 0,0-1 1 0 0,4-5-28 0 0,0-2-40 0 0,-2-4-49 0 0,-3 12 100 0 0,0 1 0 0 0,0-1-1 0 0,0 0 1 0 0,1 1 0 0 0,-1-1 0 0 0,1 1 0 0 0,-1-1 0 0 0,1 0 0 0 0,0 1 0 0 0,-1-1 0 0 0,1 1 0 0 0,0 0 0 0 0,0-1 0 0 0,0 1 17 0 0,4-7-69 0 0,5-13-73 0 0,-7 14 88 0 0,0 1-1 0 0,0-1 1 0 0,1 1 0 0 0,1-2 54 0 0,5-4-101 0 0,5-3-41 0 0,-2 5 89 0 0,18-6 42 0 0,-29 15 11 0 0,0 0 0 0 0,1 1 0 0 0,-1-1 0 0 0,0 1 0 0 0,0 0 0 0 0,0 0 0 0 0,0-1 0 0 0,0 1 0 0 0,1 1 0 0 0,0-1 0 0 0,4 0 0 0 0,9 3 0 0 0,-4 3 1 0 0,9 7-62 0 0,-2 2-3 0 0,-11-5 60 0 0,-5-5 4 0 0,-3-4 0 0 0,0 0 0 0 0,0-1 0 0 0,0 1 0 0 0,1 0 0 0 0,-1-1 0 0 0,1 1 0 0 0,-1-1 0 0 0,0 1 0 0 0,1-1 0 0 0,-1 1 0 0 0,1-1 0 0 0,-1 1 0 0 0,1-1 0 0 0,-1 1 0 0 0,1-1 0 0 0,-1 1 0 0 0,1-1 0 0 0,0 0 0 0 0,-1 1 0 0 0,1-1 0 0 0,0 0 0 0 0,0 0 0 0 0,4 3 0 0 0,-3-1 0 0 0,1 1 0 0 0,0 0 0 0 0,-1 0 0 0 0,1 0 0 0 0,-1 0 0 0 0,0 1 0 0 0,0-1 0 0 0,0 1 0 0 0,0-1 0 0 0,0 4 0 0 0,1 0 0 0 0,13 24 0 0 0,-15-29 0 0 0,-1 0 0 0 0,1 0 0 0 0,-1-1 0 0 0,1 1 0 0 0,-1 0 0 0 0,0 0 0 0 0,0 0 0 0 0,0 0 0 0 0,0 0 0 0 0,0 0 0 0 0,0 1 0 0 0,0-1 0 0 0,-1-1 0 0 0,1 1 0 0 0,0 0 0 0 0,0 0 0 0 0,0 0 0 0 0,1 0 0 0 0,-1 0 0 0 0,0 0 0 0 0,1 0 0 0 0,-1 0 0 0 0,1 0 0 0 0,4 6 1 0 0,-4-6-1 0 0,0-1 1 0 0,0 1 0 0 0,0-1 0 0 0,0 1-1 0 0,-1-1 1 0 0,1 1 0 0 0,0-1 0 0 0,-1 1-1 0 0,1-1 1 0 0,-1 1 0 0 0,0 0 0 0 0,0-1-1 0 0,1 1 1 0 0,-1 0-1 0 0,0 8 33 0 0,0-7-31 0 0,1 0 0 0 0,-1 0 0 0 0,0-1-1 0 0,0 1 1 0 0,0 0 0 0 0,0 0 0 0 0,-1 0 0 0 0,1-1 0 0 0,-1 1 0 0 0,0 0-1 0 0,0 1-1 0 0,1-4 0 0 0,0 0 0 0 0,0 0 0 0 0,0 0 0 0 0,0 0 0 0 0,0 0 0 0 0,0 0 0 0 0,0 0 0 0 0,0 1 0 0 0,0-1 0 0 0,0 0 0 0 0,0 0 0 0 0,-1 0 0 0 0,1 0 0 0 0,0 0 0 0 0,0 0 0 0 0,0 0 0 0 0,0 0 0 0 0,0 0 0 0 0,0 0 0 0 0,0 1 0 0 0,0-1 0 0 0,0 0 0 0 0,0 0 0 0 0,-1 0 0 0 0,1 0 0 0 0,0 0 0 0 0,0 0 0 0 0,0 0 0 0 0,0 0 0 0 0,0 0 0 0 0,0 0 0 0 0,0 0 0 0 0,0 0 0 0 0,-1 0 0 0 0,1 0 0 0 0,0 0 0 0 0,0 0 1 0 0,0 0-1 0 0,0 0 0 0 0,0 0 0 0 0,0 0 0 0 0,0 0 0 0 0,-1 0 0 0 0,1 0 0 0 0,0 0 0 0 0,0-1 0 0 0,0 1 0 0 0,0 0 0 0 0,0 0 0 0 0,0 0 0 0 0,0 0 0 0 0,0 0 0 0 0,0 0 0 0 0,0 0 0 0 0,0 0 0 0 0,-1 0-1 0 0,-5 15 26 0 0,1 0 4 0 0,5-13-26 0 0,-1-1-1 0 0,0 1 1 0 0,0 0 0 0 0,0-1 0 0 0,0 1 0 0 0,0-1-1 0 0,0 0 1 0 0,0 1 0 0 0,-1 0-3 0 0,-2 3 81 0 0,3 1-48 0 0,0-1-10 0 0,-9 0 41 0 0,5 6 3 0 0,-6-6 10 0 0,6 5 3 0 0,-20 4 52 0 0,21-12-117 0 0,-12 3-2 0 0,0 9-13 0 0,15-13 0 0 0,0 0 0 0 0,0 0 0 0 0,0 1 0 0 0,-1-1 0 0 0,1 0 0 0 0,0 0 0 0 0,-1 0 0 0 0,1 0 0 0 0,-1 0 0 0 0,1-1 0 0 0,-1 1 0 0 0,1 0 0 0 0,-1-1 0 0 0,0 1 0 0 0,1-1 0 0 0,-1 1 0 0 0,0-1 0 0 0,1 0 0 0 0,-1 0 0 0 0,0 0 0 0 0,0 0 0 0 0,0 0 0 0 0,0 1 0 0 0,1-1 0 0 0,-1 0 0 0 0,0 1-1 0 0,0-1 1 0 0,1 1 0 0 0,-1 0 0 0 0,0-1 0 0 0,1 1 0 0 0,-1 0-1 0 0,1 0 1 0 0,-1 0 0 0 0,1 0 2 0 0,-1 0 0 0 0,1 0 0 0 0,-1 0 0 0 0,0 0 0 0 0,1-1 0 0 0,-1 1 0 0 0,0-1 0 0 0,1 1 0 0 0,-1-1 0 0 0,0 1 0 0 0,0-1 0 0 0,0 0 0 0 0,1 0-2 0 0,-15 0 233 0 0,1 0-30 0 0,1 0-81 0 0,-6 0-78 0 0,-10 0-75 0 0,19-2-86 0 0,10 2 106 0 0,1-1 0 0 0,0 1 0 0 0,-1 0 1 0 0,1-1-1 0 0,0 1 0 0 0,-1 0 0 0 0,1-1 0 0 0,0 1 0 0 0,-1-1 0 0 0,1 1 0 0 0,0 0 0 0 0,0-1 0 0 0,0 1 1 0 0,-1-1-1 0 0,1 1 0 0 0,0-1 0 0 0,0 1 0 0 0,0-1 0 0 0,0 1 0 0 0,0-1 0 0 0,0 1 0 0 0,0-1 1 0 0,0 1-1 0 0,0-1 0 0 0,0 1 11 0 0,0 0-5 0 0,0 0 1 0 0,0 0-1 0 0,0 0 1 0 0,0 0 0 0 0,0-1-1 0 0,0 1 1 0 0,0 0-1 0 0,0 0 1 0 0,0 0-1 0 0,0 0 1 0 0,0 0-1 0 0,0 0 1 0 0,0 0 0 0 0,0 0-1 0 0,0 0 1 0 0,0 0-1 0 0,0-1 1 0 0,0 1-1 0 0,0 0 1 0 0,0 0-1 0 0,0 0 1 0 0,0 0 0 0 0,0 0-1 0 0,0 0 1 0 0,0 0-1 0 0,0 0 1 0 0,0 0-1 0 0,0 0 1 0 0,0 0-1 0 0,0 0 1 0 0,0-1 0 0 0,0 1-1 0 0,-1 0 1 0 0,1 0-1 0 0,0 0 1 0 0,0 0-1 0 0,0 0 1 0 0,0 0-1 0 0,0 0 1 0 0,0 0 0 0 0,0 0-1 0 0,0 0 1 0 0,0 0-1 0 0,0 0 1 0 0,0 0-1 0 0,-1 0 1 0 0,1 0-1 0 0,0 0 1 0 0,0 0 0 0 0,0 0-1 0 0,0 0 1 0 0,0 0-1 0 0,0 0 1 0 0,0 0-1 0 0,0 0 1 0 0,0 0-1 0 0,-1 0 5 0 0,-12 0-245 0 0,0 0 36 0 0,13 0 205 0 0,0 0 1 0 0,0 0 0 0 0,0 0-1 0 0,0 0 1 0 0,0 0-1 0 0,0 0 1 0 0,0 1 0 0 0,-1-1-1 0 0,1 0 1 0 0,0 0-1 0 0,0 0 1 0 0,0 0 0 0 0,0 0-1 0 0,0 0 1 0 0,0-1-1 0 0,0 1 1 0 0,0 0 0 0 0,0 0-1 0 0,0 0 1 0 0,-1 0 0 0 0,1 0-1 0 0,0 0 1 0 0,0 0-1 0 0,0 0 1 0 0,0 0 0 0 0,0 0-1 0 0,0 0 1 0 0,0 0-1 0 0,0 0 1 0 0,0 0 0 0 0,0 0-1 0 0,0 0 1 0 0,0 0-1 0 0,0 0 1 0 0,0 0 0 0 0,-1-1-1 0 0,1 1 1 0 0,0 0-1 0 0,0 0 1 0 0,0 0 0 0 0,0 0-1 0 0,0 0 1 0 0,0 0-1 0 0,0 0 1 0 0,0 0 0 0 0,0 0-1 0 0,0 0 1 0 0,0-1 0 0 0,0 1-1 0 0,0 0 1 0 0,0 0-1 0 0,0 0 1 0 0,0 0 0 0 0,0 0-1 0 0,0 0 1 0 0,0 0-1 0 0,1 0 4 0 0,-1-4-106 0 0,0 3 32 0 0,0-1-32 0 0,0 1-15 0 0,0 0-32 0 0,0 0-39 0 0,0 0-42 0 0,0 0-47 0 0,0 1-44 0 0,0-1-39 0 0,0 1-37 0 0,0 0-261 0 0,0 0-59 0 0,0 0-47 0 0,0 0-35 0 0,0 0-1440 0 0,0 0-1274 0 0</inkml:trace>
  <inkml:trace contextRef="#ctx0" brushRef="#br0" timeOffset="969.48">694 16 6216 0 0,'0'0'133'0'0,"0"0"23"0"0,0 0 15 0 0,0 0 51 0 0,0 0 152 0 0,0 0 66 0 0,0 0 9 0 0,0 0-10 0 0,0 0-66 0 0,0 0-28 0 0,0 0-7 0 0,0 0-24 0 0,0 0-88 0 0,0 0-40 0 0,0 0-8 0 0,0 0 0 0 0,3 3 12 0 0,8 8 2 0 0,-9-8-62 0 0,-1-1-48 0 0,-1 0-30 0 0,-1 1-28 0 0,0 0-1 0 0,1-1 25 0 0,1 1 29 0 0,2 0 47 0 0,-2-2-104 0 0,0 0 1 0 0,0 1 0 0 0,0-1 0 0 0,0 0 0 0 0,0 1 0 0 0,0-1-1 0 0,0 1 1 0 0,0 0 0 0 0,-1-1 0 0 0,1 1 0 0 0,-1 0 0 0 0,1-1 0 0 0,-1 2-21 0 0,2 13 188 0 0,-2-7-53 0 0,0 1 39 0 0,0-2-30 0 0,0 13 48 0 0,0-20-185 0 0,0-1 0 0 0,0 0 1 0 0,0 1-1 0 0,0-1 1 0 0,0 0-1 0 0,0 1 1 0 0,0-1-1 0 0,0 0 1 0 0,0 1-1 0 0,0-1 0 0 0,0 0 1 0 0,0 1-1 0 0,0-1 1 0 0,0 0-1 0 0,0 0 1 0 0,0 1-1 0 0,1-1 0 0 0,-1 0 1 0 0,0 1-1 0 0,0-1 1 0 0,0 0-1 0 0,1 0 1 0 0,-1 1-1 0 0,0-1 0 0 0,0 0 1 0 0,1 0-8 0 0,9 14 214 0 0,-7 1-21 0 0,-1-1-18 0 0,4-4-39 0 0,-1 0-39 0 0,-3 4-36 0 0,-2-3-51 0 0,0 12 5 0 0,3-10 39 0 0,2-5-16 0 0,-4-7-28 0 0,0 1-1 0 0,0-1 1 0 0,0 0-1 0 0,-1 1 1 0 0,1 0 0 0 0,0-1-1 0 0,-1 1 1 0 0,1-1-1 0 0,-1 1 1 0 0,1-1-1 0 0,-1 1 1 0 0,0 0-1 0 0,0-1 1 0 0,0 1-10 0 0,0 18 109 0 0,0-8-54 0 0,0 0 13 0 0,0 1 36 0 0,0 7 61 0 0,0-18-80 0 0,0-2-42 0 0,0 0-119 0 0,0 0-55 0 0,0 0-11 0 0,0 0 40 0 0,0 0-8 0 0,0 0-59 0 0,0 0-161 0 0,2 0-41 0 0,0 0 175 0 0,-1 0 45 0 0,1 0-44 0 0,-1 0 103 0 0,3-1-3 0 0,-3 0 31 0 0,-1 1-47 0 0,1-1 65 0 0,-1 0-1 0 0,1 0 0 0 0,-1 1 0 0 0,0-1 0 0 0,0 0 1 0 0,1 0-1 0 0,-1 0 0 0 0,0 0 0 0 0,0 1 1 0 0,0-1-1 0 0,0 0 0 0 0,0 0 0 0 0,0 0 1 0 0,0-1 46 0 0</inkml:trace>
  <inkml:trace contextRef="#ctx0" brushRef="#br0" timeOffset="1373.76">947 80 5328 0 0,'0'0'116'0'0,"0"0"17"0"0,0 0 12 0 0,-3 2-14 0 0,-7 9-64 0 0,7-8 99 0 0,2 0-63 0 0,1 1-32 0 0,1 1 12 0 0,-1-5-49 0 0,0 5 186 0 0,0-1-93 0 0,0-2-62 0 0,0 2-9 0 0,0-3 4 0 0,0-1-55 0 0,0 0 0 0 0,0 0-1 0 0,0 1 1 0 0,0-1 0 0 0,0 0 0 0 0,0 0-1 0 0,0 0 1 0 0,0 0 0 0 0,0 0 0 0 0,0 0-1 0 0,0 0 1 0 0,0 0 0 0 0,0 0 0 0 0,0 0-1 0 0,0 1 1 0 0,0-1 0 0 0,0 0 0 0 0,0 0-1 0 0,0 0 1 0 0,0 0 0 0 0,0 0 0 0 0,0 0-1 0 0,0 0 1 0 0,0 0 0 0 0,0 0 0 0 0,0 0-1 0 0,0 0 1 0 0,0 0 0 0 0,0 1 0 0 0,0-1-1 0 0,0 0 1 0 0,-1 0 0 0 0,1 0 0 0 0,0 0-1 0 0,0 0 1 0 0,0 0 0 0 0,0 0 0 0 0,0 0-1 0 0,0 0 1 0 0,0 0 0 0 0,0 0 0 0 0,0 0-1 0 0,0 0 1 0 0,0 0 0 0 0,-1 0 0 0 0,1 0-1 0 0,0 0 1 0 0,0 0 0 0 0,0 0 0 0 0,0 0-1 0 0,0 0 1 0 0,0 0 0 0 0,0 0 0 0 0,0 0-1 0 0,0 0 1 0 0,0 0 0 0 0,-1 0-5 0 0,1 0 13 0 0,-1 0 0 0 0,1 0 0 0 0,-1 0 0 0 0,1 0 0 0 0,-1 0-1 0 0,1 0 1 0 0,-1 0 0 0 0,1 0 0 0 0,-1 0 0 0 0,1 0 0 0 0,0 0 0 0 0,-1 1 0 0 0,1-1 0 0 0,-1 0 0 0 0,1 0 0 0 0,-1 0 0 0 0,1 1 0 0 0,-1-1 0 0 0,1 0 0 0 0,0 1 0 0 0,-1-1 0 0 0,1 0 0 0 0,0 1 0 0 0,-1-1 0 0 0,1 1 0 0 0,0-1-1 0 0,0 0 1 0 0,-1 1 0 0 0,1-1 0 0 0,0 1 0 0 0,0-1 0 0 0,0 1 0 0 0,-1-1 0 0 0,1 1 0 0 0,0-1 0 0 0,0 1 0 0 0,0-1 0 0 0,0 1 0 0 0,0-1 0 0 0,0 1 0 0 0,0-1 0 0 0,0 1-13 0 0,-2 4 278 0 0,-1-2-211 0 0,0 0 44 0 0,-9 9 376 0 0,8-8-310 0 0,1-1-91 0 0,1-1-68 0 0,0 1 196 0 0,0-1-74 0 0,2 1-47 0 0,0-1-47 0 0,0 1-20 0 0,-1-1 45 0 0,-9 4 195 0 0,4 4-2 0 0,-1-5-85 0 0,7-5-170 0 0,0 0 0 0 0,-1 0 0 0 0,1 1 0 0 0,0-1 0 0 0,-1 0 0 0 0,1 0-1 0 0,0 1 1 0 0,-1-1 0 0 0,1 0 0 0 0,0 0 0 0 0,-1 1 0 0 0,1-1 0 0 0,0 0 0 0 0,0 1-1 0 0,-1-1 1 0 0,1 0 0 0 0,0 1 0 0 0,0-1 0 0 0,0 1 0 0 0,-1-1 0 0 0,1 0 0 0 0,0 1-1 0 0,0-1 1 0 0,0 1 0 0 0,0-1 0 0 0,0 1 0 0 0,0-1 0 0 0,0 0 0 0 0,0 1-1 0 0,0-1 1 0 0,0 1-9 0 0,-2 4 184 0 0,-9 6-6 0 0,8-9-10 0 0,1 1-32 0 0,-9 7-10 0 0,8-6-8 0 0,2 0-61 0 0,3 4-13 0 0,-2-8-28 0 0,0 3 69 0 0,0-1-11 0 0,0 2-49 0 0,0-3-22 0 0,0 3 27 0 0,0 3 27 0 0,0 4 41 0 0,0-9-13 0 0,0-2-10 0 0,0 0 17 0 0,0 0 11 0 0,0 0 1 0 0,0 0 9 0 0,0 0-8 0 0,2-1-39 0 0,0 2-26 0 0,1-1-22 0 0,1 1 4 0 0,-2-1 22 0 0,0 0 27 0 0,-2-1 42 0 0,0 2-105 0 0,0-1 1 0 0,0 0-1 0 0,0 1 1 0 0,-1-1-1 0 0,1 1 1 0 0,0-1-1 0 0,0 0 1 0 0,0 1 0 0 0,0-1-1 0 0,0 1 1 0 0,0-1-1 0 0,0 1 1 0 0,0-1-1 0 0,0 0 1 0 0,0 1-1 0 0,0-1 1 0 0,0 1 0 0 0,0-1-1 0 0,0 1 1 0 0,0-1-1 0 0,0 0 1 0 0,0 1-1 0 0,0-1 1 0 0,1 1-1 0 0,-1-1-8 0 0,10 5 151 0 0,4-4-50 0 0,0-2-37 0 0,-7 1-33 0 0,2 0 41 0 0,2 0-50 0 0,19 0 45 0 0,-11 0-135 0 0,-11 0 45 0 0,-1 0-57 0 0,-6 0 133 0 0,1 0-45 0 0,0 0-45 0 0,-1 0-43 0 0,1 0-41 0 0,0 0-41 0 0,0 0-38 0 0,1 0-39 0 0,-1 0-35 0 0,0 0-36 0 0,1 0-411 0 0,0 0-124 0 0,-2 0-116 0 0,2 0-651 0 0,-3 0-917 0 0</inkml:trace>
  <inkml:trace contextRef="#ctx0" brushRef="#br0" timeOffset="1695.35">1183 174 7224 0 0,'0'0'209'0'0,"0"0"-55"0"0,0 0-19 0 0,0 0 37 0 0,0 0 134 0 0,0 0 248 0 0,3 0 20 0 0,-1 0-477 0 0,0 0 35 0 0,4 0 212 0 0,0 0 66 0 0,11 0 608 0 0,-12 0-745 0 0,0 0-42 0 0,0 0-55 0 0,-1 0-73 0 0,-1 0-88 0 0,0 0-104 0 0,0 0 248 0 0,-1 0-20 0 0,19 0 16 0 0,3 0-110 0 0,-22 0-93 0 0,0 0-100 0 0,0 0-105 0 0,-1 0-109 0 0,1 0-115 0 0,0 0-121 0 0,1 0-125 0 0,-1 0 314 0 0,0 0-35 0 0,3 0-1073 0 0,3 0-864 0 0</inkml:trace>
  <inkml:trace contextRef="#ctx0" brushRef="#br0" timeOffset="2022.74">1515 1 6648 0 0,'0'0'149'0'0,"0"0"23"0"0,0 0 12 0 0,0 0-57 0 0,0 0-5 0 0,0 0 51 0 0,0 0 150 0 0,0 0 279 0 0,0 0 26 0 0,0 0-12 0 0,0 0-68 0 0,0 0-32 0 0,2 2-4 0 0,4 4-269 0 0,0 11 250 0 0,-5-10-294 0 0,-1 0 35 0 0,1 1 51 0 0,-1 1 66 0 0,0-2-59 0 0,0-1-152 0 0,1-1-39 0 0,5 6 84 0 0,-2-3-44 0 0,-1-2 14 0 0,-2 0 35 0 0,-1 2 70 0 0,0-4-145 0 0,0-2-58 0 0,0 0 0 0 0,0 1 0 0 0,0-1-1 0 0,0 0 1 0 0,0 1 0 0 0,1-1 0 0 0,-1 0 0 0 0,1 1 0 0 0,0 1-57 0 0,4 4 153 0 0,1 2 64 0 0,-4 3 51 0 0,-2 50 967 0 0,2-52-1066 0 0,4 2 1 0 0,0-1-13 0 0,-4 0-15 0 0,-2-9-105 0 0,1 29 343 0 0,0-30-359 0 0,-1 0-1 0 0,1 0 1 0 0,-1 0 0 0 0,1 0 0 0 0,-1-1 0 0 0,1 1 0 0 0,0 0 0 0 0,0 0 0 0 0,0-1 0 0 0,0 1 0 0 0,0-1 0 0 0,0 1-1 0 0,1 0-20 0 0,1 1 127 0 0,-2 1-59 0 0,-2 5-33 0 0,1-7-2 0 0,0 12 63 0 0,0-12-7 0 0,0 1-3 0 0,0 15-61 0 0,0-10-101 0 0,0-6-4 0 0,0-2 14 0 0,0 1-34 0 0,0-1-16 0 0,0 0-33 0 0,0 0-40 0 0,0 0-44 0 0,0 0-48 0 0,0 0-45 0 0,0 0-41 0 0,0 0-38 0 0,0 0-263 0 0,0 0-62 0 0,0 0-49 0 0,0 0-36 0 0,0 0-1461 0 0,0 0-1298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20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7080 0 0,'0'0'157'0'0,"0"0"23"0"0,0 0 13 0 0,2 0-22 0 0,2 0-223 0 0,-1 0 32 0 0,1 3 68 0 0,-3 2 98 0 0,-1 0 76 0 0,1 2 60 0 0,2 4 193 0 0,-1-7-333 0 0,1 0 5 0 0,1 3 69 0 0,-1-2 29 0 0,-3-2-98 0 0,1 0 33 0 0,-1 1 40 0 0,0 0 45 0 0,0 8 114 0 0,-1 19 317 0 0,5-13-291 0 0,1-10-260 0 0,0 2 56 0 0,-2 3 49 0 0,-3 1 16 0 0,0 7 66 0 0,0-12-155 0 0,0 2 65 0 0,0 0 91 0 0,1-3-177 0 0,5 3-32 0 0,-2-3-31 0 0,-1-2 10 0 0,-2 1 23 0 0,0 0 50 0 0,-1-4-142 0 0,0 15 148 0 0,0-12-134 0 0,0-4 25 0 0,0-2 6 0 0,0 0 1 0 0,0 0 0 0 0,0 3-14 0 0,0-2-207 0 0,0-1 84 0 0,0 1 74 0 0,0 0 118 0 0,-1 0 87 0 0,1 1-159 0 0,0-1-124 0 0,0-1-23 0 0,0 1-42 0 0,0-1-16 0 0,0 1-36 0 0,0 0-39 0 0,0-1-43 0 0,1 1-45 0 0,-1 0-49 0 0,0-1-51 0 0,0 1-55 0 0,0-1 135 0 0,0 0-47 0 0,0 0-40 0 0,0 0-36 0 0,0 0-130 0 0,0 0-36 0 0,0 0-1350 0 0</inkml:trace>
  <inkml:trace contextRef="#ctx0" brushRef="#br0" timeOffset="398.74">190 64 6272 0 0,'0'0'141'0'0,"0"0"23"0"0,0 0 11 0 0,0 0 17 0 0,0 0 66 0 0,0 0 29 0 0,0 0 8 0 0,0 0-22 0 0,0 2-94 0 0,0-1-159 0 0,0 1 0 0 0,0-1 0 0 0,0 0 0 0 0,0 0 0 0 0,-1 0 0 0 0,1 0 1 0 0,0 0-1 0 0,0 0 0 0 0,-1 0 0 0 0,1 0 0 0 0,-1 0 0 0 0,0 1-20 0 0,-13 15 257 0 0,12-16-244 0 0,1 0 0 0 0,0 1 0 0 0,0-1 0 0 0,0 1 0 0 0,0-1 0 0 0,0 1 0 0 0,0-1 0 0 0,0 1-1 0 0,0 0 1 0 0,1-1 0 0 0,-1 1 0 0 0,1 0 0 0 0,-1 0 0 0 0,1-1 0 0 0,-1 2-13 0 0,-1 2 96 0 0,-9 8 0 0 0,6 1 0 0 0,-6-9 0 0 0,6 8 21 0 0,-5 0 88 0 0,7-10-29 0 0,2 0-64 0 0,0 0-39 0 0,1 1-36 0 0,0-1-7 0 0,-1 0 28 0 0,-9 10 191 0 0,7-10-28 0 0,2 1-98 0 0,1 0-62 0 0,1 1-29 0 0,-1-3 42 0 0,0 4 15 0 0,-1 13 246 0 0,1-19-326 0 0,0 1 0 0 0,-1-1 1 0 0,1 0-1 0 0,0 1 0 0 0,0-1 1 0 0,-1 1-1 0 0,1-1 0 0 0,0 0 1 0 0,-1 1-1 0 0,1-1 0 0 0,0 0 1 0 0,-1 1-1 0 0,1-1 0 0 0,0 0 1 0 0,-1 0-1 0 0,1 1 0 0 0,-1-1 1 0 0,1 0-1 0 0,-1 0 0 0 0,1 0 1 0 0,0 0-1 0 0,-1 1 0 0 0,1-1 1 0 0,-1 0-1 0 0,1 0 0 0 0,-1 0 1 0 0,1 0-1 0 0,-1 0 0 0 0,1 0 1 0 0,-1 0-10 0 0,1 0 3 0 0,0 0 0 0 0,0 0 1 0 0,0 0-1 0 0,0 0 0 0 0,0 0 1 0 0,0 0-1 0 0,0-1 0 0 0,-1 1 1 0 0,1 0-1 0 0,0 0 0 0 0,0 0 1 0 0,0 0-1 0 0,0 0 0 0 0,0 0 1 0 0,0 1-1 0 0,0-1 1 0 0,0 0-1 0 0,0 0 0 0 0,0 0 1 0 0,-1 0-1 0 0,1 0 0 0 0,0 0 1 0 0,0 0-1 0 0,0 0 0 0 0,0 0 1 0 0,0 0-1 0 0,0 0 0 0 0,0 0 1 0 0,0 0-1 0 0,0 0 0 0 0,0 0 1 0 0,0 0-1 0 0,0 0 0 0 0,0 0 1 0 0,0 0-1 0 0,-1 1 0 0 0,1-1 1 0 0,0 0-1 0 0,0 0 0 0 0,0 0 1 0 0,0 0-1 0 0,0 0 0 0 0,0 0 1 0 0,0 0-1 0 0,0 0 0 0 0,0 0 1 0 0,0 0-1 0 0,0 1 1 0 0,0-1-1 0 0,0 0 0 0 0,0 0 1 0 0,0 0-1 0 0,0 0 0 0 0,0 0 1 0 0,0 0-1 0 0,0 0 0 0 0,1 0-3 0 0,-2 1 137 0 0,1-1-93 0 0,0 0-52 0 0,-1 4-202 0 0,1-3 181 0 0,0 0 33 0 0,0 0 38 0 0,0 0 28 0 0,1 0 40 0 0,-1 0 43 0 0,0 0 50 0 0,1 0 55 0 0,0 0 61 0 0,-1 0 65 0 0,1 0 73 0 0,10 10-403 0 0,-4-8 36 0 0,2-3-49 0 0,-7-1-13 0 0,5 1 27 0 0,9 0 118 0 0,-11-1-154 0 0,-1 0-43 0 0,29-14 25 0 0,-16 15-26 0 0,-2 1-95 0 0,0 0 27 0 0,-13 0 65 0 0,0-1 1 0 0,0 0-1 0 0,0 1 0 0 0,0-1 1 0 0,0 1-1 0 0,0 0 0 0 0,0 0 1 0 0,-1 0-1 0 0,1-1 0 0 0,0 2 1 0 0,0-1-1 0 0,-1 0 0 0 0,1 0 1 0 0,-1 1 27 0 0,1-1-481 0 0,0 0 68 0 0,0 0 58 0 0,-1-1 46 0 0,2 1-163 0 0,2-2-213 0 0,-4 1 366 0 0,1-1-79 0 0,-1 1-82 0 0,5 0-1132 0 0,4 0-912 0 0</inkml:trace>
  <inkml:trace contextRef="#ctx0" brushRef="#br0" timeOffset="649.38">474 174 8840 0 0,'0'0'197'0'0,"0"0"24"0"0,0 0 19 0 0,3 0-29 0 0,-1 0-239 0 0,0 0 69 0 0,2 0 61 0 0,-1 0 49 0 0,5 0 253 0 0,11 0 719 0 0,-13 0-838 0 0,-1 0-77 0 0,-3 0-131 0 0,1 0-42 0 0,-1 0-49 0 0,-1 0-53 0 0,13 0 380 0 0,-6 0-82 0 0,1 0-2 0 0,58 0 196 0 0,-55 0-521 0 0,5 0-123 0 0,-15 0 121 0 0,-2 0-42 0 0,0 0-60 0 0,0 0-102 0 0,0 0-121 0 0,0 0-108 0 0,1 0 74 0 0,-1-1-40 0 0,2-1-583 0 0,2-2-459 0 0,5-5-871 0 0</inkml:trace>
  <inkml:trace contextRef="#ctx0" brushRef="#br0" timeOffset="950.76">805 16 7080 0 0,'0'0'157'0'0,"0"0"23"0"0,0 0 13 0 0,0 0-60 0 0,0 0-11 0 0,0 0 42 0 0,0 0 136 0 0,0 0 253 0 0,0 0 21 0 0,0 0-6 0 0,0 0-34 0 0,0 3-12 0 0,0-1-465 0 0,0 0 48 0 0,0 1 43 0 0,0 0 34 0 0,0 4 250 0 0,0 12 710 0 0,0-13-829 0 0,0 0-49 0 0,0 1-41 0 0,0-4-158 0 0,0-1-35 0 0,0-1-5 0 0,0 0 1 0 0,0-1-1 0 0,0 1 0 0 0,0 0 1 0 0,0 0-1 0 0,0-1 0 0 0,0 1 1 0 0,1 0-1 0 0,-1-1 0 0 0,0 1 1 0 0,0-1-1 0 0,1 1 0 0 0,-1 0 1 0 0,0-1-1 0 0,1 1 0 0 0,-1-1 1 0 0,0 1-1 0 0,1 0 0 0 0,-1-1 1 0 0,1 1-1 0 0,-1-1 0 0 0,1 1 1 0 0,-1-1-1 0 0,1 0 0 0 0,-1 1 1 0 0,1-1-26 0 0,0 1 24 0 0,-1-1 0 0 0,1 0 1 0 0,-1 1-1 0 0,1-1 1 0 0,-1 1-1 0 0,1-1 1 0 0,-1 1-1 0 0,1-1 1 0 0,-1 1-1 0 0,1-1 1 0 0,-1 1-1 0 0,0-1 1 0 0,1 1-1 0 0,-1 0 0 0 0,0-1 1 0 0,0 1-1 0 0,1 0 1 0 0,-1-1-1 0 0,0 1 1 0 0,0 0-1 0 0,0-1 1 0 0,0 1-1 0 0,0 0 1 0 0,0-1-1 0 0,0 1 1 0 0,0 0-25 0 0,0 19 445 0 0,0-1-104 0 0,0-5-142 0 0,0 0-41 0 0,0 14 74 0 0,0-28-225 0 0,0 1-1 0 0,0-1 0 0 0,0 1 0 0 0,-1-1 1 0 0,1 1-1 0 0,0-1 0 0 0,0 1 0 0 0,0-1 1 0 0,0 1-1 0 0,0-1 0 0 0,1 1 0 0 0,-1-1 1 0 0,0 1-1 0 0,0-1 0 0 0,0 1 0 0 0,0-1 0 0 0,0 1 1 0 0,1-1-1 0 0,-1 1 0 0 0,0-1 0 0 0,1 1 1 0 0,-1-1-1 0 0,0 0 0 0 0,1 1 0 0 0,-1-1 1 0 0,0 0-1 0 0,1 1 0 0 0,-1-1 0 0 0,0 0 0 0 0,1 1 1 0 0,-1-1-1 0 0,1 0 0 0 0,-1 0 0 0 0,1 1 1 0 0,-1-1-1 0 0,1 0 0 0 0,-1 0 0 0 0,1 0 1 0 0,-1 0-1 0 0,1 0 0 0 0,-1 0 0 0 0,1 1 0 0 0,-1-1 1 0 0,1 0-1 0 0,-1-1 0 0 0,1 1-6 0 0,-1 0 4 0 0,0 0 0 0 0,0 0-1 0 0,0 0 1 0 0,1 0 0 0 0,-1 0-1 0 0,0 0 1 0 0,0 0 0 0 0,0 0-1 0 0,0 0 1 0 0,0 0 0 0 0,0 0-1 0 0,0 0 1 0 0,0 0 0 0 0,0 0 0 0 0,0 0-1 0 0,1 0 1 0 0,-1 0 0 0 0,0 0-1 0 0,0 0 1 0 0,0 0 0 0 0,0 0-1 0 0,0 0 1 0 0,0 0 0 0 0,0 0 0 0 0,0 1-1 0 0,0-1 1 0 0,0 0 0 0 0,0 0-1 0 0,1 0 1 0 0,-1 0 0 0 0,0 0-1 0 0,0 0 1 0 0,0 0 0 0 0,0 0-1 0 0,0 0 1 0 0,0 0 0 0 0,0 0 0 0 0,0 0-1 0 0,0 0 1 0 0,0 1 0 0 0,0-1-1 0 0,0 0 1 0 0,0 0 0 0 0,0 0-1 0 0,0 0 1 0 0,0 0 0 0 0,0 0 0 0 0,0 0-1 0 0,0 0 1 0 0,0 0 0 0 0,0 0-1 0 0,0 1 1 0 0,0-1 0 0 0,0 0-1 0 0,0 0 1 0 0,0 0 0 0 0,0 0-4 0 0,0 26 470 0 0,0-23-338 0 0,0-3-80 0 0,0 0-46 0 0,0 0-50 0 0,0 3-46 0 0,0 7 28 0 0,0-7 104 0 0,0-3 44 0 0,0 0 8 0 0,0 0-49 0 0,0 0-54 0 0,0 0-50 0 0,0 0-98 0 0,0 0-169 0 0,0 0-24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28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316 112 5328 0 0,'0'0'116'0'0,"0"0"17"0"0,0 0 12 0 0,0-2-14 0 0,-1-5-87 0 0,-1 0 24 0 0,-2 1 71 0 0,-3-1 162 0 0,5 5 280 0 0,-1-1 25 0 0,-7-7-25 0 0,7 7-112 0 0,0 0-49 0 0,3 2-416 0 0,-2 0 34 0 0,-1-2 119 0 0,-13-13 628 0 0,13 13-664 0 0,1 1-50 0 0,-1 0 188 0 0,1 0-94 0 0,-1 1-60 0 0,-1 1-52 0 0,0 0-12 0 0,2 0 42 0 0,-1-2-41 0 0,-1-1 56 0 0,-10-10 382 0 0,9 7-314 0 0,2 3-106 0 0,1 2 72 0 0,0 0-36 0 0,-2 0 13 0 0,-4 2-28 0 0,8-1-51 0 0,-3 0 110 0 0,2 1-55 0 0,-2-1-37 0 0,-5-1-13 0 0,5 1-5 0 0,2 0-28 0 0,1 0 1 0 0,-1-1 0 0 0,1 1 0 0 0,-1 0 0 0 0,1 0 0 0 0,-1 0 0 0 0,1 0 0 0 0,-1 0-1 0 0,1 0 1 0 0,-1 0 0 0 0,1 1 0 0 0,-1-1 0 0 0,1 0 0 0 0,-1 0 0 0 0,1 0-1 0 0,-1 0 1 0 0,1 1 0 0 0,-1-1 0 0 0,1 0 0 0 0,0 0 0 0 0,-1 1 0 0 0,1-1-1 0 0,-1 0 1 0 0,1 1 0 0 0,0-1 0 0 0,-1 0 0 0 0,1 1 0 0 0,0-1 0 0 0,-1 1-1 0 0,1-1 1 0 0,0 1 0 0 0,0-1-3 0 0,-5 7 5 0 0,-8-2 5 0 0,-34 21 44 0 0,42-23-54 0 0,4-3 0 0 0,0 0 0 0 0,1 1 0 0 0,-1-1 0 0 0,1 0 0 0 0,-1 1 0 0 0,0-1 0 0 0,1 0 0 0 0,-1 1 0 0 0,1-1 0 0 0,-1 1 0 0 0,1-1 0 0 0,-1 1 0 0 0,1-1 0 0 0,-1 1 0 0 0,1-1 0 0 0,0 1 0 0 0,-1-1 0 0 0,1 1 0 0 0,0 0 0 0 0,-1-1 0 0 0,1 1 0 0 0,0 0 0 0 0,-3 4 0 0 0,1-2 5 0 0,0 1 1 0 0,-1-1-1 0 0,0 0 1 0 0,1 0-1 0 0,-1 0 1 0 0,-3 2-6 0 0,3-3 8 0 0,0 1 0 0 0,0 0 1 0 0,0 0-1 0 0,1 0 0 0 0,-1 0 0 0 0,-1 3-8 0 0,-6 18 101 0 0,-1 0 44 0 0,9-21-128 0 0,0 0 0 0 0,1 1 0 0 0,-1-1-1 0 0,1 1 1 0 0,0 0 0 0 0,0 0 0 0 0,0-1 0 0 0,0 1 0 0 0,1 0 0 0 0,-1 0 0 0 0,1 3-17 0 0,0 103 275 0 0,0-103-240 0 0,1 0 0 0 0,0 0 0 0 0,0-1 0 0 0,1 1 0 0 0,-1-1 1 0 0,2 1-36 0 0,1 9 80 0 0,1 4 24 0 0,5 19 71 0 0,-7-32-151 0 0,-1 0-1 0 0,2-1 1 0 0,-1 0-1 0 0,4 7-23 0 0,22 25 33 0 0,-12-19 41 0 0,0 0 52 0 0,-13-16-100 0 0,-1 0 0 0 0,0 0 0 0 0,1-1 0 0 0,0 1 0 0 0,0-1 0 0 0,-1 0 0 0 0,1 0 0 0 0,1 0 0 0 0,-1 0 0 0 0,3 0-26 0 0,12 2 136 0 0,2-2 62 0 0,0-2-49 0 0,-11-3 23 0 0,3-2-82 0 0,-8 3-34 0 0,0 0 0 0 0,1 0 0 0 0,-1 0 0 0 0,0-1 1 0 0,0 0-1 0 0,0 0 0 0 0,-1 0 0 0 0,1-1-56 0 0,30-34 250 0 0,-20 19-160 0 0,-2 0-34 0 0,1 3-31 0 0,-13 15-18 0 0,1-1-1 0 0,0 0 0 0 0,-1 1 1 0 0,1-1-1 0 0,-1 0 0 0 0,0 0 1 0 0,1 0-1 0 0,-1 0 0 0 0,0 0 1 0 0,0-1-7 0 0,3-10 13 0 0,-3 9-5 0 0,0 0 1 0 0,0 0-1 0 0,0 0 1 0 0,1 1 0 0 0,0-1-1 0 0,0 0 1 0 0,0 1-1 0 0,0-1-8 0 0,5-9 18 0 0,-1 0-1 0 0,-1 0 0 0 0,4-13-17 0 0,-7 17 22 0 0,0 4-21 0 0,-1-1 0 0 0,0 1 1 0 0,-1 0-1 0 0,1-1 1 0 0,-1 1-1 0 0,0-1 0 0 0,0 1 1 0 0,-1-2-2 0 0,0-9 1 0 0,1-94-2 0 0,0 78-12 0 0,0 31 9 0 0,0-1-1 0 0,0 0 0 0 0,-1 1 1 0 0,1-1-1 0 0,0 0 1 0 0,-1 1-1 0 0,1-1 0 0 0,-1 1 1 0 0,0-1-1 0 0,1 0 1 0 0,-1 1-1 0 0,0 0 0 0 0,0-1 1 0 0,0 1-1 0 0,0-1 1 0 0,0 1-1 0 0,0 0 1 0 0,-1-1 4 0 0,-1 0-75 0 0,3 2-1 0 0,0-3-4 0 0,0-7 47 0 0,0 7-43 0 0,0 3 1 0 0,3 3 10 0 0,14 16 13 0 0,-8-5 36 0 0,-8-12 19 0 0,-1 0 0 0 0,1 0-1 0 0,-1-1 1 0 0,1 1 0 0 0,-1 0-1 0 0,0 0 1 0 0,0-1 0 0 0,0 1 0 0 0,0 0-1 0 0,0 1-2 0 0,2 16 30 0 0,9 2-19 0 0,-6 8-11 0 0,0-12 0 0 0,-3-11 0 0 0,0 1 0 0 0,-1-1 0 0 0,0 1 0 0 0,0 0 0 0 0,0-1 0 0 0,-1 1 0 0 0,1 1 0 0 0,-1 0 0 0 0,2 0 0 0 0,-1-1 0 0 0,1 1 0 0 0,0 1 0 0 0,0-2 0 0 0,0 1 0 0 0,0-1 0 0 0,-1 1 0 0 0,0 0 0 0 0,-1 1 0 0 0,4 21 13 0 0,4-5 45 0 0,-7-20-40 0 0,0-1-2 0 0,0-1 0 0 0,0 0 0 0 0,-1 0 0 0 0,1 1 0 0 0,-1-1 0 0 0,0 0 0 0 0,0 0 0 0 0,0 1-16 0 0,1 14 63 0 0,5-3 5 0 0,-4-12-50 0 0,-1 1 1 0 0,0-1 0 0 0,0 0-1 0 0,0 1 1 0 0,-1-1 0 0 0,1 1-1 0 0,-1-1 1 0 0,1 2-19 0 0,-2 5 65 0 0,1-8-48 0 0,0 0 0 0 0,0 0 0 0 0,0 0 1 0 0,0 0-1 0 0,0 0 0 0 0,0 0 0 0 0,1 0 1 0 0,-1 0-1 0 0,1 0 0 0 0,-1 0 0 0 0,1 0-17 0 0,4 6 61 0 0,-4-6-55 0 0,0-1-1 0 0,0 0 1 0 0,0 1 0 0 0,0-1-1 0 0,-1 1 1 0 0,1-1 0 0 0,-1 1-1 0 0,1 0 1 0 0,-1-1 0 0 0,1 1-1 0 0,-1 0 1 0 0,0-1 0 0 0,0 1-1 0 0,0 0-5 0 0,0 1 42 0 0,0 3-43 0 0,-1 3-23 0 0,1-3 71 0 0,0-2 74 0 0,1-1 106 0 0,2-3-147 0 0,3 0-82 0 0,-1 0-60 0 0,-3 0-68 0 0,-2 0-157 0 0,0 0-283 0 0,0 0-34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31.6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7368 0 0,'0'0'165'0'0,"0"0"22"0"0,0 0 10 0 0,0 3 34 0 0,0 0-158 0 0,1 0 37 0 0,4 8 349 0 0,-2-7-290 0 0,-1 0-67 0 0,0-1-91 0 0,1 13 294 0 0,-1 0-53 0 0,7 2-40 0 0,-8-15-178 0 0,0 0 0 0 0,-1 0 0 0 0,1 0 0 0 0,0 0 0 0 0,-1 0 1 0 0,0 0-1 0 0,0 3-34 0 0,4 17 251 0 0,8 5-26 0 0,-9-23-179 0 0,0 0-1 0 0,-1 0 1 0 0,0 0-1 0 0,0 0 1 0 0,-1 0-46 0 0,5 27 240 0 0,4-1-2 0 0,-5 1-4 0 0,6-1-2 0 0,-8-19-150 0 0,-3-8-41 0 0,1 0 0 0 0,0 0 0 0 0,1 0 0 0 0,-1-1 0 0 0,0 1 0 0 0,1-1-1 0 0,0 1 1 0 0,0-1 0 0 0,1 2-41 0 0,2 5 58 0 0,0 0 0 0 0,-2 0 0 0 0,1 0 0 0 0,-1 1 0 0 0,0-1 0 0 0,-1 3-58 0 0,2 5 74 0 0,2 14 75 0 0,-2-16-40 0 0,-2-9-40 0 0,0-1 0 0 0,0 1 0 0 0,-1-1 0 0 0,0 1 0 0 0,-1-1 0 0 0,1 5-69 0 0,-2 6 119 0 0,1 12 79 0 0,3 1 43 0 0,2-14-133 0 0,-3-9-66 0 0,0-1 0 0 0,-1 1 1 0 0,1 0-1 0 0,-2-1 0 0 0,1 1 1 0 0,-1 0-43 0 0,0 8 78 0 0,0-7-29 0 0,0 0 0 0 0,0 0 1 0 0,1-1-1 0 0,0 1 1 0 0,0 1-50 0 0,5 6 90 0 0,0 3 39 0 0,-5-1 31 0 0,-1-5-84 0 0,0 1 36 0 0,0 54 548 0 0,0-66-655 0 0,0-1 1 0 0,0 1-1 0 0,0-1 1 0 0,0 1-1 0 0,0-1 1 0 0,0 1-1 0 0,0-1 1 0 0,0 1-1 0 0,0-1 1 0 0,0 1-1 0 0,0-1 1 0 0,0 1-1 0 0,0-1 1 0 0,0 1 0 0 0,0-1-1 0 0,0 1 1 0 0,1-1-1 0 0,-1 1 1 0 0,0-1-1 0 0,0 1 1 0 0,1-1-1 0 0,-1 1 1 0 0,0-1-1 0 0,1 0 1 0 0,-1 1-1 0 0,0-1 1 0 0,1 0 0 0 0,-1 1-1 0 0,1-1 1 0 0,-1 0-1 0 0,1 1 1 0 0,-1-1-1 0 0,1 0 1 0 0,-1 0-1 0 0,0 0 1 0 0,1 1-1 0 0,-1-1 1 0 0,1 0-1 0 0,-1 0 1 0 0,1 0-1 0 0,0 0 1 0 0,-1 0 0 0 0,1 0-1 0 0,-1 0 1 0 0,1 0-1 0 0,-1 0-5 0 0,3 0 98 0 0,-3 0-2 0 0,0 0 0 0 0,0 0 0 0 0,0 0-1 0 0,0 0 1 0 0,0 0-4 0 0,0 0-17 0 0,0 0-10 0 0,0 0-1 0 0,3-3-10 0 0,7-10-44 0 0,-5 0-10 0 0,6 8 11 0 0,-6-8 32 0 0,8-8-32 0 0,0-3-12 0 0,-11 21 1 0 0,-1-1 0 0 0,0 1 0 0 0,1 0 0 0 0,-1 0 0 0 0,1-1 0 0 0,0 1 0 0 0,0 1 0 0 0,0-1 0 0 0,0 0 0 0 0,1 0 0 0 0,12-16 0 0 0,-3 1-3 0 0,2 1 0 0 0,2-1 3 0 0,5-5-91 0 0,-8 14 44 0 0,5 2 21 0 0,1 1-4 0 0,-6-3-24 0 0,-11 7 51 0 0,0 0 0 0 0,0 1 1 0 0,0-1-1 0 0,0 1 0 0 0,0 0 1 0 0,0-1-1 0 0,1 1 0 0 0,-1 0 1 0 0,0 0-1 0 0,1 1 0 0 0,-1-1 1 0 0,1 1-1 0 0,-1-1 0 0 0,1 1 3 0 0,37-1-59 0 0,-19 2 59 0 0,0-2-1 0 0,-15 2 1 0 0,-2 1 0 0 0,12 12 0 0 0,-8-7 0 0 0,-5-4 0 0 0,0 0 0 0 0,0 0 0 0 0,0 1 0 0 0,0-1 0 0 0,0 1 0 0 0,0 0 0 0 0,0 3 0 0 0,0 0 0 0 0,0 1 0 0 0,-1-1 0 0 0,0 0 0 0 0,0 1 0 0 0,0 0 0 0 0,-1-1 0 0 0,-1 1 1 0 0,1 0-1 0 0,-1 0 0 0 0,-1 6-1 0 0,1 78 1 0 0,0-90 0 0 0,0-1 0 0 0,0 1 0 0 0,0-1 0 0 0,0 1 0 0 0,0-1 0 0 0,0 1 0 0 0,0-1 0 0 0,-1 1 0 0 0,1-1 0 0 0,-1 1 0 0 0,1-1 0 0 0,-1 0 0 0 0,0 1 0 0 0,1-1 0 0 0,-1 0 0 0 0,0 1 0 0 0,-11 21 0 0 0,1-9-12 0 0,-12 8 138 0 0,12-11-24 0 0,10-10-91 0 0,0 1 0 0 0,0-1 0 0 0,-1 0 0 0 0,1 0 0 0 0,0 0 0 0 0,-1 0 0 0 0,1 0-1 0 0,0 0 1 0 0,-1 0 0 0 0,1 0 0 0 0,-1 0 0 0 0,0-1 0 0 0,1 1 0 0 0,-1-1-1 0 0,0 1 1 0 0,1-1 0 0 0,-1 0 0 0 0,0 1 0 0 0,1-1 0 0 0,-1 0-11 0 0,0 0 8 0 0,0 0 1 0 0,0 0-1 0 0,0 1 1 0 0,1-1 0 0 0,-1 0-1 0 0,0 1 1 0 0,0 0-1 0 0,1-1 1 0 0,-1 1-1 0 0,1 0 1 0 0,-1 0-1 0 0,0 0 1 0 0,1 0-9 0 0,-1 0 7 0 0,1 0 1 0 0,-1 0-1 0 0,1-1 0 0 0,-1 1 1 0 0,0 0-1 0 0,1-1 0 0 0,-1 1 1 0 0,0-1-1 0 0,1 1 0 0 0,-1-1 1 0 0,0 0-1 0 0,0 1 0 0 0,0-1-7 0 0,0 0 6 0 0,1 0 0 0 0,-1 0-1 0 0,0 1 1 0 0,0-1-1 0 0,1 1 1 0 0,-1 0-1 0 0,0-1 1 0 0,1 1 0 0 0,-1 0-1 0 0,1 0 1 0 0,-2 1-6 0 0,2-2 0 0 0,0 1 0 0 0,1 0 0 0 0,-1-1 0 0 0,0 1 0 0 0,0-1 0 0 0,0 1 1 0 0,0-1-1 0 0,0 1 0 0 0,0-1 0 0 0,0 1 0 0 0,-1-1 0 0 0,1 0 0 0 0,0 0 0 0 0,0 0 0 0 0,0 0 1 0 0,0 0-1 0 0,0 0 0 0 0,0 0 0 0 0,0 0 0 0 0,0 0 0 0 0,-1 0 0 0 0,1 0 0 0 0,0-1 0 0 0,0 1 0 0 0,-18-11-14 0 0,16 10-1 0 0,-1 1 1 0 0,0-1 0 0 0,0 1-1 0 0,0 0 1 0 0,-3 0 14 0 0,-7-2-57 0 0,1-5 33 0 0,1 1-9 0 0,1 5-33 0 0,8 1-167 0 0,1 0 79 0 0,-1-1 67 0 0,1 1 58 0 0,-1-1 51 0 0,1 0 45 0 0,-5-3 277 0 0,4 2-227 0 0,1 0-82 0 0,1 1-36 0 0,-2-1-89 0 0,2 0-3 0 0,-1 1-38 0 0,1-1-41 0 0,0 1-46 0 0,-1 0-48 0 0,1-1-53 0 0,0 1-2 0 0,0-1-46 0 0,-1 1-47 0 0,1 0-50 0 0,0-1-53 0 0,-1 1-54 0 0,1-1-57 0 0,-1 1-61 0 0,-1-2-783 0 0,-1-1-53 0 0,-2-2-600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35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11912 0 0,'0'0'349'0'0,"0"0"-124"0"0,0 0-103 0 0,0 0 68 0 0,0 0-69 0 0,0 0 122 0 0,0 0 220 0 0,0 0 17 0 0,0 0 11 0 0,0 0 18 0 0,0 0 10 0 0,0 0 1 0 0,0 0-30 0 0,0 0-123 0 0,0 0-58 0 0,0 0-12 0 0,0 0-18 0 0,0 0-75 0 0,0 0-39 0 0,0 0-5 0 0,0 0-14 0 0,0 0-61 0 0,0 0-57 0 0,3 0-148 0 0,7 0-25 0 0,-7 0 31 0 0,-3 0-54 0 0,0 0-121 0 0,1 0 9 0 0,1 0-36 0 0,-1 0 107 0 0,-1 0 87 0 0,1 0 64 0 0,1 0 75 0 0,-1 0-52 0 0,0 0-82 0 0,-1 0 16 0 0,1 0-35 0 0,0 0-19 0 0,0 0-35 0 0,-1 0-38 0 0,1 0-41 0 0,0 0-46 0 0,1 0-48 0 0,-1 0-52 0 0,0 0-55 0 0,0 0 82 0 0,0 0-44 0 0,0 0-39 0 0,1 0-34 0 0,-1 0-139 0 0,1 0-33 0 0,4 0-1474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35.4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12728 0 0,'0'0'289'0'0,"0"0"40"0"0,0 0 21 0 0,0 0-149 0 0,0 0-97 0 0,0 0 24 0 0,0 0-43 0 0,0 0 98 0 0,0 0 197 0 0,0 0 351 0 0,0 0 34 0 0,0 0-311 0 0,0 0-183 0 0,0 0-41 0 0,0 0 60 0 0,0 0 142 0 0,0 0-16 0 0,0 0-28 0 0,0 0-91 0 0,0 0-38 0 0,0 0-10 0 0,3 0-23 0 0,8 0-96 0 0,-9 0-39 0 0,-2 0-10 0 0,3 0-14 0 0,7 0-80 0 0,-7 0-121 0 0,-3 0-26 0 0,3 0 0 0 0,-3 0 269 0 0,0 0-35 0 0,2 0-19 0 0,-1 0-112 0 0,1 0-94 0 0,0 0-61 0 0,1 0-55 0 0,0 0-267 0 0,4 0-420 0 0,-5 0 572 0 0,0 0 41 0 0,0 0 73 0 0,1 0-1259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35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11280 0 0,'0'0'332'0'0,"0"0"-4"0"0,0 0-186 0 0,0 0-47 0 0,0 0 109 0 0,0 0 220 0 0,0 0 399 0 0,3-3 38 0 0,7-8-2 0 0,-9 11-615 0 0,0-1-33 0 0,1 0 122 0 0,0 0-102 0 0,0 1-82 0 0,1 0-50 0 0,1 0 9 0 0,-3 1 2 0 0,-1-1 7 0 0,3 0 668 0 0,0 0-41 0 0,2 0-438 0 0,0 0-37 0 0,-2 0 227 0 0,-1 0-15 0 0,-1 0-506 0 0,0 0 39 0 0,0 0 37 0 0,2 0 246 0 0,-2 0-268 0 0,0 0-53 0 0,0 0-56 0 0,0 0-69 0 0,1 0-80 0 0,-1 0-93 0 0,-1 0-928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36.3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0 190 7512 0 0,'0'0'166'0'0,"0"0"29"0"0,0 0 13 0 0,0 0-67 0 0,0 0-10 0 0,1 0 49 0 0,1 0 155 0 0,0 0-301 0 0,-1 0 59 0 0,1 0 50 0 0,1 0 43 0 0,2 0 267 0 0,10 0 744 0 0,-10 0-886 0 0,-1 0-67 0 0,-2 0-140 0 0,0 0-37 0 0,0 0-42 0 0,0 0-46 0 0,15 1 519 0 0,7 0 103 0 0,1-6-46 0 0,-15 1-399 0 0,0 0-18 0 0,-2 1-13 0 0,1 2 17 0 0,1 0 47 0 0,14 1 95 0 0,50 0 695 0 0,-42 0-602 0 0,-3 0-127 0 0,-15 0-168 0 0,0 0-34 0 0,7-2 90 0 0,-1-4-43 0 0,-3 1-46 0 0,1 3-35 0 0,-11 2 8 0 0,16 0 33 0 0,8 0-55 0 0,-24 0 3 0 0,36 0 1 0 0,-23 0-47 0 0,-8 0-19 0 0,-1 0-38 0 0,0 0-46 0 0,0 0-54 0 0,-9 0 201 0 0,0 0-36 0 0,0 0-36 0 0,0 0-37 0 0,0 0-38 0 0,0 0-39 0 0,0 0-39 0 0,0 0-41 0 0,0 0-40 0 0,0 0-42 0 0,0 0-42 0 0,-1 0-43 0 0,1 0-44 0 0,-1 0-44 0 0,1 0-45 0 0,-1 0-47 0 0,1 0-1283 0 0,-1 0-1072 0 0</inkml:trace>
  <inkml:trace contextRef="#ctx0" brushRef="#br0" timeOffset="372.07">316 1 8928 0 0,'0'0'200'0'0,"0"0"33"0"0,0 0 14 0 0,0 0-87 0 0,0 0-19 0 0,0 0 45 0 0,0 0 153 0 0,0 0 284 0 0,0 0 17 0 0,0 0-263 0 0,0 0-157 0 0,0 0-41 0 0,0 0 33 0 0,0 0 84 0 0,0 0-21 0 0,0 0-7 0 0,0 0-18 0 0,0 0-8 0 0,0 0-2 0 0,0 2-8 0 0,0 16 36 0 0,0 28 479 0 0,0-31-555 0 0,0-2-47 0 0,2 3 26 0 0,4-1-51 0 0,0 2-1 0 0,-4 1 54 0 0,-3-8-98 0 0,1 10 70 0 0,3-2 18 0 0,0-10-86 0 0,0 1 1 0 0,-1 0-1 0 0,0 0 0 0 0,0 5-77 0 0,0 15 228 0 0,-3-19-159 0 0,0 10 65 0 0,5-2 23 0 0,-2-12-123 0 0,6 18 158 0 0,-6-10-49 0 0,-1 2 36 0 0,1 2 1 0 0,1-2-48 0 0,5 8 24 0 0,-4-16-7 0 0,-3 0-46 0 0,-1 0-26 0 0,-2 0-19 0 0,2-6-37 0 0,0 1 62 0 0,0-3 10 0 0,0 2-25 0 0,0 9-117 0 0,0-8-51 0 0,0-3 22 0 0,0 0 11 0 0,0 0-34 0 0,0 0-16 0 0,0 0-35 0 0,0 0-40 0 0,0 0-45 0 0,0 0-48 0 0,0 0-47 0 0,0 0-41 0 0,0 0-39 0 0,0 0-268 0 0,0 0-63 0 0,0 0-49 0 0,0 0-36 0 0,0 0-1486 0 0,0 0-1317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00.0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7224 0 0,'0'0'209'0'0,"0"0"50"0"0,0 0 61 0 0,0 0 28 0 0,0 0 4 0 0,0 0-16 0 0,0 0-66 0 0,2 0-22 0 0,8 2-113 0 0,-2 2 41 0 0,9 11 296 0 0,-9-5-261 0 0,-1 3 10 0 0,4-2-58 0 0,-1-1-25 0 0,-2 4 41 0 0,0-1-43 0 0,6 8 10 0 0,-7-11-73 0 0,7 8 70 0 0,0-4-64 0 0,3 4 3 0 0,-8-5-12 0 0,-1 1 1 0 0,0 0 0 0 0,-1 0 0 0 0,0 3-71 0 0,22 40 171 0 0,-17-40-136 0 0,-6-8-10 0 0,-1 0 0 0 0,0 0 1 0 0,0 0-1 0 0,0 1 1 0 0,2 9-26 0 0,16 53 116 0 0,1 11 48 0 0,-15-44-50 0 0,-2 0 1 0 0,0 17-115 0 0,-1-6 91 0 0,-4-32-26 0 0,-1 0 1 0 0,-1 9-66 0 0,3 20 93 0 0,1-16-26 0 0,0-9 48 0 0,-2 0 0 0 0,1 14-115 0 0,-3-10 98 0 0,1-9-1 0 0,-2-1 1 0 0,0 0 0 0 0,-1 6-98 0 0,-2 2 104 0 0,-2 11 94 0 0,3-2 73 0 0,3-27-181 0 0,-1 1 1 0 0,1-1-1 0 0,-1 1 1 0 0,-1-1-1 0 0,1 0 1 0 0,-1 1-91 0 0,-4 16 260 0 0,0 19 106 0 0,0-21-237 0 0,2-7-66 0 0,0 4 6 0 0,3-13-52 0 0,0-1 1 0 0,0 1-1 0 0,0 0 1 0 0,-1 0 0 0 0,0-1-1 0 0,0 1 1 0 0,0-1 0 0 0,0 1-18 0 0,-1-1 27 0 0,1 0 1 0 0,0 0 0 0 0,0 0 0 0 0,0 0-1 0 0,1 0 1 0 0,-1 4-28 0 0,-4 9 124 0 0,-6 0 49 0 0,9-14-125 0 0,1 0 0 0 0,0 0 0 0 0,-1 0 0 0 0,1 0-1 0 0,1 1 1 0 0,-2 0-48 0 0,2 0 49 0 0,-1-1-1 0 0,0 1 1 0 0,0-1-1 0 0,-1 0 0 0 0,1 0 1 0 0,-2 1-49 0 0,-9 9 198 0 0,10-10-51 0 0,1-2-54 0 0,-1 0-34 0 0,-1-1-31 0 0,0 0-9 0 0,2 0 23 0 0,-11 11 94 0 0,10-8-28 0 0,3-3-4 0 0,0 0-6 0 0,-3 2-24 0 0,-7 9 9 0 0,8-9-42 0 0,1-4-3 0 0,1-11 18 0 0,0 12-55 0 0,0 0-1 0 0,0 0 1 0 0,0 0 0 0 0,0 0 0 0 0,0 0-1 0 0,0 1 1 0 0,1-1 0 0 0,-1 0 0 0 0,0 0-1 0 0,0 0 1 0 0,0 0 0 0 0,1 1 0 0 0,-1-1-1 0 0,1-1 0 0 0,0 2 1 0 0,-1 0 0 0 0,1-1 0 0 0,-1 1-1 0 0,1 0 1 0 0,0 0 0 0 0,-1-1-1 0 0,1 1 1 0 0,0 0 0 0 0,-1 0 0 0 0,1 0-1 0 0,0 0 1 0 0,-1 0 0 0 0,1 0-1 0 0,0 0 1 0 0,-1 0-1 0 0,0 0 0 0 0,6 0 43 0 0,-6 0-43 0 0,1 0 1 0 0,0 0 0 0 0,0 0 0 0 0,-1 0-1 0 0,1 0 1 0 0,0 0 0 0 0,-1-1-1 0 0,1 1 1 0 0,0 0 0 0 0,-1 0 0 0 0,1 0-1 0 0,-1-1 1 0 0,1 1 0 0 0,0 0-1 0 0,-1-1 0 0 0,1 1 0 0 0,-1-1-1 0 0,0 0 0 0 0,1 1 0 0 0,-1-1 0 0 0,0 1 1 0 0,0-1-1 0 0,1 0 0 0 0,-1 1 0 0 0,0-1 0 0 0,0 0 1 0 0,0 0-1 0 0,0 1 0 0 0,0-1 0 0 0,0 0 0 0 0,0 1 1 0 0,0 0 0 0 0,0 0-1 0 0,0-1 0 0 0,0 1 0 0 0,0 0 0 0 0,0 0 0 0 0,0 0 1 0 0,0 0-1 0 0,0 0 0 0 0,0 0 0 0 0,0 0 0 0 0,0 0 0 0 0,0 0 0 0 0,0 0 1 0 0,0-1-1 0 0,0 1 0 0 0,0 0 0 0 0,0 0 0 0 0,0 0 0 0 0,0 0 1 0 0,0 0-1 0 0,0 0 0 0 0,0 0 0 0 0,0 0 0 0 0,0 0 0 0 0,0 0 1 0 0,0 0-1 0 0,0-1 0 0 0,0 1 0 0 0,0 0 0 0 0,0 0 0 0 0,0 0 0 0 0,0 0 1 0 0,1 0-1 0 0,-1 0 0 0 0,0 0 0 0 0,0 0 0 0 0,0 0 0 0 0,0 0 1 0 0,0 0-1 0 0,0 0 0 0 0,0 0 0 0 0,0 0 0 0 0,0 0 0 0 0,0 0 1 0 0,0 0-1 0 0,1 0 0 0 0,-1 0 0 0 0,0 0 0 0 0,0 0 0 0 0,0 0 1 0 0,0 0-1 0 0,0 0 0 0 0,0 0 0 0 0,0 0 0 0 0,0 0 0 0 0,0 0 0 0 0,1 0 1 0 0,-1 0-118 0 0,0 0 40 0 0,0 0 26 0 0,1 0 83 0 0,-1 1 68 0 0,3-1 202 0 0,-2 0-237 0 0,0 0-55 0 0,0 0-60 0 0,0 0-49 0 0,0 0-61 0 0,0 0-70 0 0,0-1-79 0 0,0 1-87 0 0,0-1-96 0 0,0 0-105 0 0,0 0-114 0 0,12-12-262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34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1 222 10048 0 0,'0'0'230'0'0,"0"0"30"0"0,0 0 18 0 0,0 0-120 0 0,2 0-83 0 0,2 1-41 0 0,-4-1-35 0 0,8-5 25 0 0,9-4 51 0 0,-9 7 103 0 0,0 1 58 0 0,-7 1-198 0 0,0 0 0 0 0,0 1 0 0 0,-1-1-1 0 0,1-1 1 0 0,0 1 0 0 0,0 0 0 0 0,0 0 0 0 0,0 0-1 0 0,-1 0 1 0 0,1-1 0 0 0,0 1 0 0 0,0 0 0 0 0,0-1-1 0 0,-1 1 1 0 0,1-1-38 0 0,4-5 368 0 0,-5 5-345 0 0,0 1 0 0 0,0 0 0 0 0,1-1 0 0 0,-1 1-1 0 0,0-1 1 0 0,1 1 0 0 0,-1 0 0 0 0,0-1 0 0 0,1 1 0 0 0,-1 0 0 0 0,0-1 0 0 0,1 1 0 0 0,-1 0-1 0 0,1-1 1 0 0,-1 1 0 0 0,0 0 0 0 0,1 0 0 0 0,-1 0 0 0 0,1-1 0 0 0,-1 1 0 0 0,1 0-1 0 0,-1 0 1 0 0,1 0 0 0 0,-1 0 0 0 0,1 0 0 0 0,-1 0 0 0 0,1 0 0 0 0,-1 0 0 0 0,1 0 0 0 0,-1 0-1 0 0,1 0 1 0 0,0 0-23 0 0,6 1 196 0 0,-5-1-143 0 0,0 0 1 0 0,0 0-1 0 0,0 0 0 0 0,1 0 0 0 0,-1 0 0 0 0,0-1 1 0 0,0 1-1 0 0,0-1 0 0 0,0 1 0 0 0,1-1-53 0 0,10-5 213 0 0,-10 4-162 0 0,1 1 0 0 0,-1 0 0 0 0,0 0 1 0 0,1 0-1 0 0,-1 1 0 0 0,1-1 0 0 0,-1 1 0 0 0,1 0-51 0 0,15 0 224 0 0,15 0 95 0 0,-1 0-84 0 0,1 0-81 0 0,0 0-80 0 0,-1 0-77 0 0,0 0-73 0 0,0 0-72 0 0,-1 0-69 0 0,-27-3-151 0 0,-4 2 260 0 0,1 0 23 0 0,-1-1 47 0 0,6-3 48 0 0,-3 3-96 0 0,-3 2 2 0 0,1-1-35 0 0,1 1-122 0 0,0-1-98 0 0,1 1-112 0 0,-2 0 178 0 0,0 0-34 0 0,11 0-410 0 0</inkml:trace>
  <inkml:trace contextRef="#ctx0" brushRef="#br0" timeOffset="369.58">285 1 8696 0 0,'0'0'197'0'0,"0"0"24"0"0,0 0 18 0 0,0 0-78 0 0,0 0-11 0 0,0 0 53 0 0,0 0 174 0 0,0 0 319 0 0,0 0 28 0 0,0 0-38 0 0,0 0-462 0 0,0 0 67 0 0,0 0 153 0 0,0 0-17 0 0,0 0-26 0 0,0 0-94 0 0,0 0-41 0 0,0 0-8 0 0,0 0-2 0 0,0 3 0 0 0,-1 3-92 0 0,-4 5 214 0 0,2-7-244 0 0,1 0-58 0 0,0 0-76 0 0,-2 13 198 0 0,4 12 49 0 0,1-12-102 0 0,-1-2-21 0 0,0 10 29 0 0,3-5-61 0 0,3-7-18 0 0,-5-12-64 0 0,0 1 0 0 0,-1-1 1 0 0,1 1-1 0 0,0-1 0 0 0,0 1 0 0 0,-1-1 0 0 0,1 1 0 0 0,-1 0 1 0 0,0-1-1 0 0,1 1 0 0 0,-1 0 0 0 0,0-1 0 0 0,0 1 0 0 0,0 0-10 0 0,-1 16 71 0 0,2 31 152 0 0,-1-47-207 0 0,0 1-1 0 0,0 0 1 0 0,1 0 0 0 0,-1-1-1 0 0,1 1 1 0 0,0 0-1 0 0,0-1 1 0 0,0 1-1 0 0,0-1 1 0 0,0 1-1 0 0,0-1 1 0 0,1 1-1 0 0,1 1-15 0 0,-1-1 91 0 0,0 1-41 0 0,-3 5-11 0 0,1-6-7 0 0,1 7 63 0 0,5 2-19 0 0,-2-4-12 0 0,-1-2 7 0 0,-2 7 133 0 0,-1-1-94 0 0,1 11 247 0 0,3-16-217 0 0,5-4-95 0 0,-7-3 29 0 0,-2 3-2 0 0,0 11-17 0 0,0-8-33 0 0,0 3-29 0 0,0-9-85 0 0,3 0-123 0 0,-3 0 75 0 0,0 0 85 0 0,1-1 47 0 0,2 1 139 0 0,-2-1-119 0 0,1 1-29 0 0,-1 0-34 0 0,0 1-24 0 0,0-1-35 0 0,0 0-40 0 0,0 1-44 0 0,0-1-50 0 0,0 1-55 0 0,0-1-59 0 0,0 1-65 0 0,-1 0 90 0 0,1 0-40 0 0,0 0-37 0 0,0 0-34 0 0,1 1-531 0 0,0 0-92 0 0,0 0 37 0 0,2 2-567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32.0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7312 0 0,'0'0'165'0'0,"0"0"22"0"0,0 0 9 0 0,0 0 37 0 0,0 0 94 0 0,3 0 38 0 0,2 0-189 0 0,0 3-7 0 0,-3-1-49 0 0,-1 3 71 0 0,-1-1-6 0 0,0 1 59 0 0,0-5-222 0 0,0 1-1 0 0,0 0 1 0 0,0-1-1 0 0,1 1 1 0 0,-1 0-1 0 0,0-1 1 0 0,0 1-1 0 0,0-1 1 0 0,1 1-1 0 0,-1 0 1 0 0,0-1-1 0 0,1 1 1 0 0,-1-1-1 0 0,0 1 1 0 0,1-1-1 0 0,-1 1 1 0 0,1-1-1 0 0,-1 1 1 0 0,1-1-1 0 0,-1 1 1 0 0,1-1-1 0 0,-1 0 1 0 0,1 1-22 0 0,0-1 21 0 0,-1 0-1 0 0,1 1 1 0 0,-1-1 0 0 0,1 1 0 0 0,-1-1 0 0 0,1 1 0 0 0,-1-1-1 0 0,1 1 1 0 0,-1-1 0 0 0,0 1 0 0 0,1-1 0 0 0,-1 1-1 0 0,0-1 1 0 0,1 1 0 0 0,-1 0 0 0 0,0-1 0 0 0,0 1 0 0 0,1-1-1 0 0,-1 1 1 0 0,0 0 0 0 0,0-1 0 0 0,0 1 0 0 0,0 0-21 0 0,3 4 266 0 0,6 9-15 0 0,-8-10-182 0 0,0 0 0 0 0,0-1 0 0 0,-1 1 0 0 0,1 0 0 0 0,-1 0 0 0 0,0 0 0 0 0,0 0-69 0 0,1 7 176 0 0,5 0 30 0 0,1 3 17 0 0,-5 0-24 0 0,-2-11-159 0 0,0 0 1 0 0,0 0-1 0 0,1 0 1 0 0,-1 0-1 0 0,1 0 0 0 0,0 0 1 0 0,0 3-41 0 0,8 12 227 0 0,-8-16-182 0 0,-1 0 0 0 0,1 1 0 0 0,0-1 0 0 0,-1 1 0 0 0,1 0 0 0 0,-1-1 0 0 0,0 1 0 0 0,0 1-45 0 0,-1 22 245 0 0,0-16-154 0 0,1 4 100 0 0,0-1-48 0 0,0 24 194 0 0,0-20-148 0 0,2-5-82 0 0,4 0 1 0 0,-5-10-94 0 0,0-1 0 0 0,0 1 0 0 0,0-1 0 0 0,0 1 0 0 0,-1 0 0 0 0,1-1 0 0 0,-1 1 0 0 0,1 0 0 0 0,-1 0 0 0 0,1-1 0 0 0,-1 1 0 0 0,0 0 1 0 0,0 0-15 0 0,0 6 61 0 0,0 6-8 0 0,0-4 4 0 0,0 8 46 0 0,0-17-236 0 0,0-1 91 0 0,0 1 60 0 0,0-1 34 0 0,0 2 200 0 0,0-1-188 0 0,0 0-82 0 0,0 0-34 0 0,0-1-36 0 0,0 1-23 0 0,0-1-37 0 0,0 1-38 0 0,0 0-42 0 0,0-1-46 0 0,0 1-50 0 0,0 0-52 0 0,0 0-56 0 0,0-1 96 0 0,0 0-48 0 0,0 0-41 0 0,0 0-38 0 0,0 0-134 0 0,0 0-36 0 0,0 0-1393 0 0</inkml:trace>
  <inkml:trace contextRef="#ctx0" brushRef="#br0" timeOffset="383.2">284 158 6704 0 0,'0'0'149'0'0,"0"0"23"0"0,0 0 12 0 0,0 3-25 0 0,-2 10-85 0 0,-1-9-29 0 0,0 1 53 0 0,-11 9 355 0 0,10-10-318 0 0,1-2-108 0 0,1 1 149 0 0,0 0-63 0 0,2-1-39 0 0,0 1-43 0 0,0 0-17 0 0,-1-1 38 0 0,-12 3 120 0 0,5 1-57 0 0,-7 8 196 0 0,11-10-211 0 0,2-2-64 0 0,0 1 130 0 0,0 0-57 0 0,2-1-35 0 0,0 1-33 0 0,0 0-13 0 0,-1-1 32 0 0,-10 3 182 0 0,6 6 13 0 0,-2-6-72 0 0,7-5-172 0 0,-1 0 0 0 0,1 0 0 0 0,0 0 0 0 0,-1 1 0 0 0,1-1 0 0 0,0 0 0 0 0,-1 0 0 0 0,1 1 1 0 0,0-1-1 0 0,-1 0 0 0 0,1 1 0 0 0,0-1 0 0 0,0 0 0 0 0,-1 1 0 0 0,1-1 0 0 0,0 0 0 0 0,0 1 0 0 0,0-1 0 0 0,-1 1 1 0 0,1-1-1 0 0,0 0 0 0 0,0 1 0 0 0,0-1 0 0 0,0 1 0 0 0,0-1 0 0 0,0 0 0 0 0,0 1 0 0 0,0-1 0 0 0,0 1 1 0 0,0-1-1 0 0,0 1-11 0 0,0-1 4 0 0,0 0 1 0 0,0 0-1 0 0,0 0 1 0 0,0 0-1 0 0,0 0 1 0 0,0 0-1 0 0,0 0 1 0 0,0 0-1 0 0,0 1 1 0 0,0-1-1 0 0,0 0 1 0 0,0 0-1 0 0,0 0 1 0 0,0 0-1 0 0,0 0 1 0 0,0 0-1 0 0,0 0 1 0 0,0 0-1 0 0,0 0 1 0 0,0 0-1 0 0,0 1 1 0 0,0-1 0 0 0,0 0-1 0 0,0 0 1 0 0,0 0-1 0 0,0 0 1 0 0,0 0-1 0 0,0 0 1 0 0,0 0-1 0 0,0 0 1 0 0,-1 0-1 0 0,1 0 1 0 0,0 0-1 0 0,0 0 1 0 0,0 0-1 0 0,0 0 1 0 0,0 0-1 0 0,0 0 1 0 0,0 1-1 0 0,0-1 1 0 0,0 0-1 0 0,0 0 1 0 0,0 0-1 0 0,-1 0 1 0 0,1 0-1 0 0,0 0 1 0 0,0 0-1 0 0,0 0 1 0 0,0 0-1 0 0,0 0 1 0 0,0 0-1 0 0,0 0 1 0 0,0 0-1 0 0,0 0 1 0 0,0-1-1 0 0,-1 1 1 0 0,1 0-5 0 0,0 0 9 0 0,-1 0 1 0 0,1 0-1 0 0,0 0 1 0 0,-1 0-1 0 0,1 0 1 0 0,-1 0-1 0 0,1 0 1 0 0,0 0-1 0 0,-1 1 0 0 0,1-1 1 0 0,-1 0-1 0 0,1 0 1 0 0,0 0-1 0 0,-1 0 1 0 0,1 0-1 0 0,-1 1 1 0 0,1-1-1 0 0,0 0 0 0 0,-1 0 1 0 0,1 1-1 0 0,0-1 1 0 0,-1 0-1 0 0,1 1 1 0 0,0-1-1 0 0,0 0 1 0 0,-1 1-1 0 0,1-1 1 0 0,0 0-1 0 0,0 1 0 0 0,0-1 1 0 0,-1 1-10 0 0,-3 6 146 0 0,-3-3-11 0 0,7-4-126 0 0,-1 0-1 0 0,1 1 1 0 0,-1-1-1 0 0,1 0 1 0 0,-1 0-1 0 0,1 1 1 0 0,0-1-1 0 0,-1 0 1 0 0,1 1-1 0 0,0-1 1 0 0,-1 1-1 0 0,1-1 1 0 0,0 0-1 0 0,-1 1 1 0 0,1-1-1 0 0,0 1 1 0 0,0-1-1 0 0,0 1 1 0 0,-1-1-1 0 0,1 1 1 0 0,0-1 0 0 0,0 1-1 0 0,0-1 1 0 0,0 1-1 0 0,0-1 1 0 0,0 1-1 0 0,0-1 1 0 0,0 1-1 0 0,0-1 1 0 0,0 1-1 0 0,0-1 1 0 0,0 1-9 0 0,0 12 165 0 0,0-10-18 0 0,-9-2 53 0 0,4 4-69 0 0,3 13 86 0 0,3-8-101 0 0,-1-9-115 0 0,0-1 0 0 0,0 1 0 0 0,0 0 0 0 0,0-1 0 0 0,0 1 0 0 0,0 0 0 0 0,0-1 0 0 0,0 1 0 0 0,0 0 0 0 0,1-1 0 0 0,-1 1 0 0 0,0 0 0 0 0,1-1 1 0 0,-1 1-1 0 0,0-1-1 0 0,11 6 0 0 0,-6 4 14 0 0,6-5 45 0 0,-7 2-39 0 0,-4-6-17 0 0,1-1 0 0 0,-1 0-1 0 0,0 1 1 0 0,0-1 0 0 0,0 1 0 0 0,1-1-1 0 0,-1 0 1 0 0,0 1 0 0 0,1-1 0 0 0,-1 0-1 0 0,0 0 1 0 0,0 1 0 0 0,1-1 0 0 0,-1 0-1 0 0,1 0 1 0 0,-1 1 0 0 0,0-1 0 0 0,1 0-1 0 0,-1 0 1 0 0,0 0 0 0 0,1 0 0 0 0,-1 1-1 0 0,1-1 1 0 0,-1 0 0 0 0,1 0 0 0 0,-1 0-1 0 0,0 0 1 0 0,1 0 0 0 0,-1 0 0 0 0,1 0-1 0 0,-1 0-2 0 0,6 2 70 0 0,-3 2-46 0 0,-3-3-23 0 0,1-1 1 0 0,-1 1-1 0 0,0-1 1 0 0,1 1-1 0 0,-1-1 1 0 0,1 1-1 0 0,-1-1 1 0 0,1 0-1 0 0,-1 1 1 0 0,1-1-1 0 0,-1 0 1 0 0,1 1-1 0 0,-1-1 1 0 0,1 0-1 0 0,0 1 1 0 0,-1-1-1 0 0,1 0-1 0 0,31 2 68 0 0,-16-2-57 0 0,0 3-11 0 0,0 8 0 0 0,-1-9 0 0 0,-9-2-29 0 0,1 1-60 0 0,-1-1-76 0 0,1 0-75 0 0,-1 0-79 0 0,-1-1-80 0 0,-1-1-85 0 0,0 0-86 0 0,-2-2-89 0 0,-1-1-93 0 0,-1 3-868 0 0,0 1-918 0 0</inkml:trace>
  <inkml:trace contextRef="#ctx0" brushRef="#br0" timeOffset="852.17">474 253 6968 0 0,'0'0'157'0'0,"0"0"23"0"0,0 0 11 0 0,0 0-62 0 0,0 0-1 0 0,0 0 55 0 0,0 0 166 0 0,2 0 303 0 0,2 0-493 0 0,1 0 91 0 0,0 0 52 0 0,9 0 459 0 0,-6 0-382 0 0,-3 0-227 0 0,-1 0-79 0 0,-3 0-56 0 0,-1 0-1 0 0,1 0 1 0 0,0 0 0 0 0,-1 0-1 0 0,1 0 1 0 0,-1 0 0 0 0,1 0-1 0 0,0 0 1 0 0,-1 0 0 0 0,1 0-1 0 0,-1-1 1 0 0,1 1 0 0 0,0 0-1 0 0,-1 0 1 0 0,1-1 0 0 0,-1 1-1 0 0,1 0 1 0 0,-1-1 0 0 0,1 1-1 0 0,-1-1 1 0 0,1 1-1 0 0,-1 0 1 0 0,1-1 0 0 0,-1 1-1 0 0,0-1 1 0 0,1 1 0 0 0,-1-1-17 0 0,1 0 15 0 0,-1 0 0 0 0,1 1 1 0 0,-1-1-1 0 0,1 1 0 0 0,-1-1 1 0 0,1 0-1 0 0,-1 1 1 0 0,1-1-1 0 0,-1 1 0 0 0,1 0 1 0 0,0-1-1 0 0,-1 1 0 0 0,1 0 1 0 0,0-1-1 0 0,0 1 0 0 0,-1 0 1 0 0,1-1-1 0 0,0 1 0 0 0,0 0 1 0 0,-1 0-1 0 0,1 0 0 0 0,0 0 1 0 0,0 0-1 0 0,0 0 0 0 0,-1 0 1 0 0,1 0-1 0 0,0 0-15 0 0,3 0 29 0 0,-3 1-18 0 0,1-1 0 0 0,0 0 0 0 0,0 0 0 0 0,0 0 0 0 0,0 0 0 0 0,-1-1 0 0 0,1 1-1 0 0,0 0 1 0 0,0-1 0 0 0,0 1 0 0 0,1-1-11 0 0,2-10 24 0 0,-4 11-20 0 0,-1-1 0 0 0,1 1 0 0 0,0 0 0 0 0,0-1-1 0 0,-1 1 1 0 0,1 0 0 0 0,0 0 0 0 0,0 0 0 0 0,0-1-1 0 0,0 1 1 0 0,0 0 0 0 0,-1 0 0 0 0,1 0 0 0 0,1 1-4 0 0,0-1 59 0 0,1 0-41 0 0,3 0-83 0 0,12 0-414 0 0,-16 0 170 0 0,-2 0-3 0 0</inkml:trace>
  <inkml:trace contextRef="#ctx0" brushRef="#br0" timeOffset="1421.15">742 64 7312 0 0,'0'0'165'0'0,"3"0"22"0"0,-2 0-170 0 0,3 0 69 0 0,11-1 184 0 0,-12 1-230 0 0,0-2-45 0 0,-2-2 5 0 0,1 1-5 0 0,3 0 36 0 0,5-3 41 0 0,-2 1 129 0 0,-3 2-19 0 0,0 1 41 0 0,1 0 39 0 0,2 1 37 0 0,5-1 275 0 0,-3-4-116 0 0,-2 1-153 0 0,5 0 231 0 0,-8-2-218 0 0,-5 7-297 0 0,0-1-1 0 0,1 1 0 0 0,-1-1 0 0 0,0 1 0 0 0,0 0 0 0 0,1-1 1 0 0,-1 1-1 0 0,0 0 0 0 0,1-1 0 0 0,-1 1 0 0 0,1 0 1 0 0,-1-1-1 0 0,0 1 0 0 0,1 0 0 0 0,-1-1 0 0 0,1 1 1 0 0,-1 0-1 0 0,1 0 0 0 0,-1 0 0 0 0,1 0 0 0 0,-1-1 0 0 0,0 1 1 0 0,1 0-1 0 0,-1 0 0 0 0,1 0 0 0 0,-1 0 0 0 0,1 0 1 0 0,-1 0-1 0 0,1 0 0 0 0,-1 0 0 0 0,1 0 0 0 0,0 1-20 0 0,15-1 446 0 0,-3 0-102 0 0,-11 0-46 0 0,-2 0-8 0 0,0 0-37 0 0,1 0-184 0 0,1 0-37 0 0,-1 0-31 0 0,-1 0-1 0 0,1-1 1 0 0,-1 1 0 0 0,1 0-1 0 0,-1 1 1 0 0,1-1-1 0 0,-1 0 1 0 0,1 0 0 0 0,-1 0-1 0 0,0 0 1 0 0,1 0-1 0 0,-1 0 1 0 0,1 1 0 0 0,-1-1-1 0 0,1 0 1 0 0,-1 0 0 0 0,1 1-1 0 0,-1-1 1 0 0,0 0-1 0 0,1 0 1 0 0,-1 1 0 0 0,0-1-1 0 0,1 1 1 0 0,-1-1-1 0 0,0 0 1 0 0,1 1 0 0 0,-1-1-1 0 0,0 1 1 0 0,0-1-1 0 0,1 1 1 0 0,-1-1 0 0 0,0 0-1 0 0,0 1 1 0 0,0-1-1 0 0,0 1 1 0 0,0-1 0 0 0,0 1-1 0 0,0-1 1 0 0,0 1-1 0 0,0-1 1 0 0,0 1 0 0 0,0 0-1 0 0,0-1 0 0 0,0 0 1 0 0,0 0 0 0 0,0 0 0 0 0,0 0 0 0 0,0 0 0 0 0,0 0-1 0 0,0 0 1 0 0,0 1 0 0 0,0-1 0 0 0,0 0 0 0 0,0 0 0 0 0,0 0 0 0 0,0 0-1 0 0,0 0 1 0 0,0 0 0 0 0,0 0 0 0 0,0 0 0 0 0,0 0 0 0 0,0 0-1 0 0,0 0 1 0 0,0 1 0 0 0,0-1 0 0 0,0 0 0 0 0,0 0 0 0 0,0 0-1 0 0,0 0 1 0 0,0 0 0 0 0,1 0 0 0 0,-1 0 0 0 0,0 0 0 0 0,0 0 0 0 0,0 0-1 0 0,0 0 1 0 0,0 0 0 0 0,0 0 0 0 0,0 0 0 0 0,0 0 0 0 0,0 1-1 0 0,0-1 1 0 0,0 0 0 0 0,0 0 0 0 0,1 0 0 0 0,-1 0 0 0 0,0 0-1 0 0,0 0 1 0 0,0 0 0 0 0,0 0 0 0 0,0 0 0 0 0,0 0 0 0 0,0 0 0 0 0,0 0-1 0 0,0 0 1 0 0,0 0 0 0 0,1 0 0 0 0,-1 0 0 0 0,0-1 0 0 0,0 1-1 0 0,1 0 0 0 0,-1 0 1 0 0,1 0 0 0 0,0 0 0 0 0,-1 0 0 0 0,1 1-1 0 0,0-1 1 0 0,-1 0 0 0 0,1 0 0 0 0,0 0 0 0 0,-1 0-1 0 0,1 1 1 0 0,0-1 0 0 0,-1 0 0 0 0,1 1 0 0 0,-1-1-1 0 0,6 13 0 0 0,4 3 16 0 0,-7-3 64 0 0,-3-6-38 0 0,0 7 20 0 0,0 9-83 0 0,0-1 14 0 0,0-22 9 0 0,0 1 0 0 0,0-1 1 0 0,0 1-1 0 0,0-1 0 0 0,0 1 0 0 0,0-1 1 0 0,0 1-1 0 0,0-1 0 0 0,0 1 1 0 0,0-1-1 0 0,0 1 0 0 0,0-1 1 0 0,0 1-1 0 0,0-1 0 0 0,-1 1 1 0 0,1-1-1 0 0,0 1 0 0 0,0-1 0 0 0,-1 0 1 0 0,1 1-1 0 0,0-1 0 0 0,0 1 1 0 0,-1-1-1 0 0,1 0 0 0 0,-1 1 1 0 0,1-1-1 0 0,0 0 0 0 0,-1 1 1 0 0,1-1-1 0 0,-1 0 0 0 0,1 0 1 0 0,-1 1-4 0 0,-5 3 12 0 0,5-3-11 0 0,1 0 0 0 0,-1 0 0 0 0,1-1 0 0 0,0 1 0 0 0,0 0 0 0 0,-1 0 0 0 0,1 0 0 0 0,0-1 0 0 0,0 1 0 0 0,0 0 0 0 0,0 0 0 0 0,0 0 0 0 0,0 0 0 0 0,0 0 0 0 0,-2 11 24 0 0,-5 1 63 0 0,3-6-38 0 0,-1 6 15 0 0,-2-10-28 0 0,6-3-35 0 0,1 0 0 0 0,0 0-1 0 0,0 0 1 0 0,0 0 0 0 0,-1 0-1 0 0,1 0 1 0 0,0 0 0 0 0,0 1-1 0 0,0-1 1 0 0,-1 0 0 0 0,1 0-1 0 0,0 0 1 0 0,0 0 0 0 0,0 0-1 0 0,0 0 1 0 0,0 0-1 0 0,-1 0 1 0 0,1 0 0 0 0,0 1-1 0 0,0-1 1 0 0,0 0 0 0 0,0 0-1 0 0,0 0 1 0 0,0 0 0 0 0,-1 0-1 0 0,1 1 1 0 0,0-1 0 0 0,0 0-1 0 0,0 0 1 0 0,0 0 0 0 0,0 1-1 0 0,0-1 1 0 0,0 0 0 0 0,0 0-1 0 0,0 0 1 0 0,0 1-1 0 0,-2 25 4 0 0,2-25-4 0 0,1 0-1 0 0,-2 0 1 0 0,1-1 0 0 0,0 1 0 0 0,0 0 0 0 0,0-1 0 0 0,0 1 0 0 0,0 0 0 0 0,0 0 0 0 0,-1-1 0 0 0,1 1 0 0 0,0 0 0 0 0,-1-1 0 0 0,1 1 0 0 0,-1 0 0 0 0,1-1 0 0 0,0 1 0 0 0,-1-1 0 0 0,1 1 0 0 0,-1-1 0 0 0,0 1 0 0 0,1-1 0 0 0,-1 1 0 0 0,1-1-1 0 0,-1 1 1 0 0,0-1 1 0 0,1 0 0 0 0,-1 1-1 0 0,1-1 1 0 0,-1 0-1 0 0,1 1 1 0 0,0-1-1 0 0,-1 1 1 0 0,1-1-1 0 0,-1 1 1 0 0,1-1-1 0 0,0 0 1 0 0,-1 1 0 0 0,1-1-1 0 0,0 1 1 0 0,0 0-1 0 0,-1-1 1 0 0,1 1-1 0 0,0-1 1 0 0,0 1-1 0 0,0-1 1 0 0,0 1-1 0 0,0 0 1 0 0,0-1 0 0 0,0 1-1 0 0,-3 4 60 0 0,-7 6 16 0 0,6-5 9 0 0,5 4-69 0 0,-1-10-7 0 0,0 2 79 0 0,0-2-4 0 0,0 3-10 0 0,0-3-74 0 0,0 1 4 0 0,0-1 1 0 0,0 1 0 0 0,0 0-1 0 0,0-1 1 0 0,0 1 0 0 0,0 0 0 0 0,0-1-1 0 0,-1 1 1 0 0,1 0 0 0 0,0-1-1 0 0,0 1 1 0 0,-1 0 0 0 0,1-1-1 0 0,0 1 1 0 0,-1 0-5 0 0,1-1 5 0 0,-1 0 0 0 0,0 1-1 0 0,1-1 1 0 0,-1 0 0 0 0,1 0-1 0 0,-1 1 1 0 0,0-1 0 0 0,1 0 0 0 0,-1 0-1 0 0,0 0 1 0 0,1 0 0 0 0,-1 0-1 0 0,0 0 1 0 0,0 0 0 0 0,1 0-5 0 0,0 0 0 0 0,-3 0 85 0 0,3 15 17 0 0,0-1-41 0 0,0-14-60 0 0,0 0 0 0 0,0 0 0 0 0,0 0 0 0 0,0 0 0 0 0,0 1 1 0 0,0-1-1 0 0,0 0 0 0 0,0 0 0 0 0,0 0 0 0 0,0 0 0 0 0,0 0 0 0 0,0 0 0 0 0,0 0 1 0 0,0 0-1 0 0,0 0 0 0 0,0 0 0 0 0,0 1 0 0 0,0-1 0 0 0,0 0 0 0 0,0 0 0 0 0,0 0 1 0 0,0 0-1 0 0,0 0 0 0 0,0 0 0 0 0,0 0 0 0 0,0 0 0 0 0,0 0 0 0 0,0 0 0 0 0,0 0 1 0 0,1 0-1 0 0,-1 1 0 0 0,0-1 0 0 0,0 0 0 0 0,0 0 0 0 0,0 0 0 0 0,0 0 0 0 0,0 0 1 0 0,0 0-1 0 0,0 0 0 0 0,0 0 0 0 0,0 0 0 0 0,0 0 0 0 0,1 0 0 0 0,-1 0 0 0 0,0 0 1 0 0,0 0-1 0 0,0 0 0 0 0,0 0 0 0 0,0 0 0 0 0,0 0 0 0 0,0 0 0 0 0,0 0 0 0 0,0 0 1 0 0,0 0-1 0 0,1 0 0 0 0,-1 0 0 0 0,0 0-1 0 0,0 0 4 0 0,1 0 1 0 0,0 0-1 0 0,-1 0 1 0 0,1 0-1 0 0,0 0 1 0 0,0 0-1 0 0,-1 0 0 0 0,1 0 1 0 0,0 0-1 0 0,-1 1 1 0 0,1-1-1 0 0,-1 0 1 0 0,1 1-1 0 0,0-1 1 0 0,-1 0-5 0 0,1 1 4 0 0,-1 0 0 0 0,0-1 0 0 0,1 1 1 0 0,-1-1-1 0 0,0 1 0 0 0,0 0 0 0 0,0-1 1 0 0,1 1-1 0 0,-1 0 0 0 0,0-1 0 0 0,0 1 1 0 0,0 0-1 0 0,0-1 0 0 0,0 1 1 0 0,0 0-5 0 0,0-1 0 0 0,3 5 53 0 0,-1-3-43 0 0,5 3-5 0 0,-3 1 71 0 0,0-5 27 0 0,6-2-86 0 0,-9 1-4 0 0,0 0-12 0 0,-1 0 1 0 0,1 0-1 0 0,-1 0 1 0 0,1 0-1 0 0,-1 0 1 0 0,1 0-1 0 0,-1 0 1 0 0,1 0-1 0 0,-1 0 1 0 0,1 0-1 0 0,-1 0 1 0 0,1 0-1 0 0,-1 0 1 0 0,1 0-1 0 0,-1 1 1 0 0,1-1-1 0 0,-1 0 1 0 0,1 0-1 0 0,-1 1 1 0 0,0-1 0 0 0,1 0-1 0 0,-1 1 1 0 0,1-1-1 0 0,-1 0 1 0 0,0 1-1 0 0,1-1 1 0 0,-1 0-1 0 0,0 1 1 0 0,1-1-1 0 0,-1 1 1 0 0,0-1-1 0 0,0 1-1 0 0,5 5 53 0 0,-4-5-48 0 0,-1-1 0 0 0,1 1 1 0 0,0-1-1 0 0,0 0 0 0 0,0 0 0 0 0,-1 1 0 0 0,1-1 0 0 0,0 0 0 0 0,0 0 1 0 0,0 0-1 0 0,0 0 0 0 0,-1 0 0 0 0,1 0 0 0 0,1 0-5 0 0,20 0 75 0 0,3 0-6 0 0,-10 0-62 0 0,33 0 74 0 0,-32 0-71 0 0,-8 0-58 0 0,-3 0-44 0 0,-2 0-127 0 0,-3 0-18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29.3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6120 0 0,'0'0'176'0'0,"0"0"-46"0"0,0 0-15 0 0,0 0 32 0 0,0 0 115 0 0,0 0 214 0 0,0 2 18 0 0,0 12-11 0 0,0-1-48 0 0,2-8-19 0 0,5 4-171 0 0,-2 7 189 0 0,-3 2-7 0 0,-2-4-197 0 0,0-10-190 0 0,-1 3 83 0 0,1-5-82 0 0,0 0-1 0 0,0 0 1 0 0,0 0 0 0 0,0 0 0 0 0,0 1 0 0 0,1-1 0 0 0,-1 0-1 0 0,1 0 1 0 0,-1 0 0 0 0,1 1-41 0 0,4 5 130 0 0,1 2 53 0 0,-4 4 47 0 0,-2-4-37 0 0,0-7-137 0 0,-1-1 0 0 0,1 1 0 0 0,0 0-1 0 0,0 0 1 0 0,0 0 0 0 0,0 0 0 0 0,1-1 0 0 0,-1 1 0 0 0,1 0 0 0 0,0 0 0 0 0,0 0-56 0 0,6 2 172 0 0,-7-5-161 0 0,0 0 0 0 0,1 0 0 0 0,-1 1 0 0 0,1-1 0 0 0,-1 0 0 0 0,1 1 1 0 0,-1-1-1 0 0,0 0 0 0 0,1 1 0 0 0,-1-1 0 0 0,0 0 0 0 0,1 1 0 0 0,-1-1 0 0 0,0 1 1 0 0,0-1-1 0 0,1 0 0 0 0,-1 1 0 0 0,0-1 0 0 0,0 1 0 0 0,0-1 0 0 0,0 1 0 0 0,0-1 1 0 0,1 1-1 0 0,-1-1 0 0 0,0 1 0 0 0,0-1 0 0 0,0 1 0 0 0,0-1 0 0 0,0 1 0 0 0,-1-1 0 0 0,1 1 1 0 0,0 0-12 0 0,0 5 113 0 0,0-4-79 0 0,0-1-1 0 0,-1 1 1 0 0,1 0 0 0 0,0-1 0 0 0,1 1 0 0 0,-1 0-1 0 0,0-1 1 0 0,0 1 0 0 0,1 0 0 0 0,-1-1-1 0 0,1 1 1 0 0,0 1-34 0 0,2-1 85 0 0,0 0-6 0 0,2 1 73 0 0,-4 2 4 0 0,0 4 103 0 0,-1-6-215 0 0,0 14 289 0 0,0-11-239 0 0,0-3 42 0 0,0-3-32 0 0,0 2-10 0 0,0-1-251 0 0,0-1 45 0 0,0 0 40 0 0,0 1 37 0 0,0-1 33 0 0,0 0 39 0 0,0 1 74 0 0,0-1 44 0 0,0 2 281 0 0,0-2-343 0 0,0 1-56 0 0,0 0-60 0 0,0-1-62 0 0,0 1-70 0 0,0-1-81 0 0,0 1-31 0 0,0-1-68 0 0,0 1-76 0 0,0 0-81 0 0,0-1-86 0 0,0 1-94 0 0,0 0-98 0 0,0-1-105 0 0,0 0-921 0 0,0 0-1014 0 0</inkml:trace>
  <inkml:trace contextRef="#ctx0" brushRef="#br0" timeOffset="333.79">253 80 4928 0 0,'0'0'141'0'0,"0"2"-6"0"0,-2 12-82 0 0,-9-1 73 0 0,8-11-26 0 0,1 0-33 0 0,-1-2-22 0 0,0 0-21 0 0,-2 1 29 0 0,5 0-43 0 0,-1-1 0 0 0,1 1-1 0 0,0 0 1 0 0,0 0 0 0 0,-1 0 0 0 0,1-1 0 0 0,0 1 0 0 0,0 0 0 0 0,0 0 0 0 0,0 0-1 0 0,-1 0 1 0 0,1 0 0 0 0,1-1 0 0 0,-1 2-10 0 0,0-1 8 0 0,0 0 1 0 0,0 0-1 0 0,0 0 0 0 0,0-1 1 0 0,0 1-1 0 0,0 0 0 0 0,0 0 1 0 0,-1 0-1 0 0,1 0 0 0 0,0-1 1 0 0,0 1-1 0 0,-1 0 0 0 0,1 0 0 0 0,-1 0-8 0 0,-9 4 106 0 0,4 6-2 0 0,-4-6 12 0 0,5 6 50 0 0,-6-6 24 0 0,6 6 2 0 0,-6-6 14 0 0,6 5 62 0 0,-6-4 27 0 0,7 0-84 0 0,4-5-198 0 0,-1-1 0 0 0,1 1 0 0 0,0-1 0 0 0,0 0 0 0 0,0 1 0 0 0,-1-1 0 0 0,1 0 0 0 0,0 1 0 0 0,-1-1 0 0 0,1 0 0 0 0,0 1 0 0 0,-1-1 0 0 0,1 0 0 0 0,0 0 0 0 0,-1 1 0 0 0,1-1 0 0 0,0 0 0 0 0,-1 0 0 0 0,1 0 0 0 0,0 0 0 0 0,-1 1 0 0 0,1-1 0 0 0,-1 0 0 0 0,1 0 1 0 0,-1 0-1 0 0,1 0 0 0 0,0 0 0 0 0,-1 0 0 0 0,1 0 0 0 0,-1 0 0 0 0,1 0-13 0 0,-3 0 346 0 0,0 2 20 0 0,-7 9 2 0 0,7-8-19 0 0,3-3-80 0 0,1 0-131 0 0,-1 1-37 0 0,1 0 8 0 0,-1 1-99 0 0,-1 0-107 0 0,0 0 51 0 0,0-1 88 0 0,1 1 63 0 0,0-1 85 0 0,1 0 45 0 0,-1 1 81 0 0,1-1 92 0 0,1 1 103 0 0,8 8-271 0 0,-7-7-18 0 0,0 0-71 0 0,7 7-30 0 0,-7-7-7 0 0,-1-3-6 0 0,9 0-149 0 0,1 0 83 0 0,8 0 160 0 0,13 0 260 0 0,-19 0-302 0 0,1 0-69 0 0,0 0-108 0 0,-3 0-117 0 0,-5 0 16 0 0,-1 0-38 0 0,0 0-41 0 0,0 0-43 0 0,0 0-48 0 0,0 0-50 0 0,-6 0 35 0 0,1 0-44 0 0,-1 0-41 0 0,1 0-34 0 0,-1 0-124 0 0,0 0-34 0 0,0 0-1282 0 0</inkml:trace>
  <inkml:trace contextRef="#ctx0" brushRef="#br0" timeOffset="614.73">506 238 7344 0 0,'0'0'165'0'0,"0"0"22"0"0,0 0 9 0 0,0 0 54 0 0,0 0-58 0 0,0 0 35 0 0,0 0 269 0 0,0 0 15 0 0,0 0-214 0 0,2 0-126 0 0,8 0 67 0 0,7 0 8 0 0,-12 2-56 0 0,5 9 2 0 0,-8-10-69 0 0,0 0-32 0 0,2 1 13 0 0,4-4-12 0 0,-8 2-59 0 0,9 1 148 0 0,-8-1-53 0 0,5-4-19 0 0,12-6-64 0 0,-15 9-75 0 0,0 0-59 0 0,1 1-63 0 0,-1-1-66 0 0,0 1-68 0 0,1 0-71 0 0,-1 0-74 0 0,-1 0-76 0 0,0 0-44 0 0,0 1-72 0 0,0-1-806 0 0,-1 0-818 0 0</inkml:trace>
  <inkml:trace contextRef="#ctx0" brushRef="#br0" timeOffset="1233.76">758 64 6384 0 0,'0'0'184'0'0,"3"-3"-6"0"0,10-7-140 0 0,-6 7-29 0 0,-4 2 21 0 0,0 0 37 0 0,0-3 84 0 0,-1 1 45 0 0,-2 2-166 0 0,0 1-1 0 0,0 0 1 0 0,0-1-1 0 0,1 1 1 0 0,-1-1-1 0 0,0 1 1 0 0,0 0-1 0 0,1-1 1 0 0,-1 1 0 0 0,0 0-1 0 0,1 0 1 0 0,-1-1-1 0 0,0 1 1 0 0,1 0-1 0 0,-1 0 1 0 0,0-1-1 0 0,1 1 1 0 0,-1 0-1 0 0,1 0 1 0 0,-1 0 0 0 0,0 0-1 0 0,1-1 1 0 0,-1 1-1 0 0,1 0 1 0 0,-1 0-1 0 0,0 0 1 0 0,1 0-1 0 0,-1 0 1 0 0,1 0 0 0 0,-1 0-1 0 0,1 0-29 0 0,4-2 736 0 0,1-5-306 0 0,-1 3-187 0 0,-3 2 26 0 0,1 1-104 0 0,0 0-68 0 0,1 1-69 0 0,0 0-14 0 0,-2-1 55 0 0,11-10 159 0 0,-10 9 4 0 0,-1 2 33 0 0,1 0-204 0 0,1 0 105 0 0,1 0 104 0 0,10 0 455 0 0,-10 0-517 0 0,-2 0-95 0 0,0 0-52 0 0,0 0-63 0 0,-2 0-77 0 0,0 0 80 0 0,-1 0 1 0 0,0 0 0 0 0,0 0 0 0 0,0 0 0 0 0,0 0 0 0 0,0 0 0 0 0,0 0 0 0 0,0 0-1 0 0,0 0 1 0 0,0 0 0 0 0,0 0 0 0 0,1 0 0 0 0,-1 0 0 0 0,0 0 0 0 0,0 0 0 0 0,0 0-1 0 0,0 0 1 0 0,0 0 0 0 0,0 0 0 0 0,0 0 0 0 0,0 0 0 0 0,0 0 0 0 0,0 0 0 0 0,0 0-1 0 0,1 0 1 0 0,-1 0 0 0 0,0 0 0 0 0,0 0 0 0 0,0 0 0 0 0,0 0 0 0 0,0 0-1 0 0,0 0 1 0 0,0 0 0 0 0,0 1 0 0 0,0-1 0 0 0,0 0 0 0 0,0 0 0 0 0,0 0 0 0 0,0 0-1 0 0,0 0 1 0 0,0 0 0 0 0,0 0 0 0 0,0 0 0 0 0,0 0 0 0 0,0 0 0 0 0,0 1 0 0 0,0-1-1 0 0,0 0 1 0 0,0 0 0 0 0,0 0 0 0 0,0 0 0 0 0,0 0 0 0 0,0 0 0 0 0,0 0 0 0 0,0 0-1 0 0,0 0 1 0 0,0 0-2 0 0,0 1 4 0 0,0-1 0 0 0,0 1 0 0 0,0-1 0 0 0,0 1 0 0 0,0-1 0 0 0,0 1 1 0 0,0-1-1 0 0,0 1 0 0 0,0-1 0 0 0,0 1 0 0 0,1-1 0 0 0,-1 1 0 0 0,0-1 0 0 0,0 1 0 0 0,0-1 0 0 0,1 1 0 0 0,-1-1 0 0 0,0 0 0 0 0,1 1 0 0 0,-1-1 0 0 0,0 1 0 0 0,1-1 0 0 0,-1 0 0 0 0,0 0 0 0 0,1 1 0 0 0,-1-1 0 0 0,1 0 0 0 0,-1 1 0 0 0,1-1 0 0 0,-1 0 0 0 0,0 0 0 0 0,1 0 0 0 0,-1 0 0 0 0,1 1 0 0 0,-1-1 0 0 0,1 0 0 0 0,-1 0 1 0 0,1 0-1 0 0,-1 0 0 0 0,1 0 0 0 0,-1 0 0 0 0,1 0-4 0 0,4 2 77 0 0,-3 0-72 0 0,-1-1 0 0 0,0 0 0 0 0,0 1 1 0 0,0-1-1 0 0,0 1 0 0 0,0-1 0 0 0,0 1 0 0 0,0-1 0 0 0,0 1 0 0 0,-1 0 1 0 0,1 0-1 0 0,-1-1 0 0 0,1 1 0 0 0,-1 0 0 0 0,1 1-5 0 0,1 2 54 0 0,0-4-45 0 0,-1 1 1 0 0,0-1-1 0 0,0 1 1 0 0,0-1-1 0 0,0 1 1 0 0,0 0-1 0 0,0-1 1 0 0,-1 1-1 0 0,1 0 1 0 0,-1 0 0 0 0,1-1-1 0 0,-1 1 1 0 0,1 1-10 0 0,0 17 77 0 0,-1-6-55 0 0,0-12-21 0 0,0 61-1 0 0,0-31 0 0 0,-2-16 0 0 0,-14 15 0 0 0,11-23 7 0 0,4-6-4 0 0,0-1 0 0 0,0 0 0 0 0,0 1 1 0 0,1-1-1 0 0,-1 1 0 0 0,0 0 1 0 0,1-1-1 0 0,-1 1 0 0 0,1-1 1 0 0,0 1-1 0 0,-1 0 0 0 0,1-1 1 0 0,0 1-1 0 0,0 0-3 0 0,0-2 1 0 0,0 1 1 0 0,0-1-1 0 0,0 1 1 0 0,0-1-1 0 0,0 1 1 0 0,0-1-1 0 0,0 1 1 0 0,0-1-1 0 0,0 1 1 0 0,0-1-1 0 0,0 1 1 0 0,0-1-1 0 0,0 1 1 0 0,0-1-1 0 0,-1 1 1 0 0,1-1-1 0 0,0 1 1 0 0,0-1-1 0 0,0 0 1 0 0,-1 1-1 0 0,1-1 1 0 0,0 1-1 0 0,-1-1 1 0 0,1 0-1 0 0,0 1 1 0 0,-1-1-1 0 0,1 0 1 0 0,-1 1-1 0 0,1-1 1 0 0,0 0-1 0 0,-1 0 1 0 0,0 1-2 0 0,-5 3 43 0 0,0 9-11 0 0,-4 3 32 0 0,7-3-34 0 0,3-10 48 0 0,0-3 31 0 0,0 0 10 0 0,0 0-5 0 0,0 0-22 0 0,-2 3-10 0 0,-9 7-2 0 0,9-7 2 0 0,2-3 13 0 0,0 0 8 0 0,0 0 1 0 0,0 0 1 0 0,0 0 6 0 0,0 0 1 0 0,0 0 0 0 0,0 0-8 0 0,0 0-32 0 0,0 0-3 0 0,9 0 71 0 0,10 0-37 0 0,-18 0-102 0 0,-1 0 0 0 0,0 0 0 0 0,0 0 1 0 0,0 0-1 0 0,0 0 0 0 0,0 0 0 0 0,0 0 1 0 0,0 0-1 0 0,0 0 0 0 0,0 0 0 0 0,0 0 1 0 0,1 0-1 0 0,-1 0 0 0 0,0 0 0 0 0,0 0 1 0 0,0 0-1 0 0,0 0 0 0 0,0 0 1 0 0,0 0-1 0 0,0 0 0 0 0,0 0 0 0 0,0 0 1 0 0,0 0-1 0 0,0 0 0 0 0,1 0 0 0 0,-1 0 1 0 0,0-1-1 0 0,0 1 0 0 0,0 0 0 0 0,0 0 1 0 0,0 0-1 0 0,0 0 0 0 0,0 0 0 0 0,0 0 1 0 0,0 0-1 0 0,0 0 0 0 0,0 0 1 0 0,0 0-1 0 0,0 0 0 0 0,0 0 0 0 0,0-1 1 0 0,0 1-1 0 0,0 0 0 0 0,0 0 0 0 0,0 0 1 0 0,0 0-1 0 0,0 0 0 0 0,0 0 0 0 0,0 0 1 0 0,0 0-1 0 0,0 0 0 0 0,0 0 0 0 0,0-1 1 0 0,0 1-1 0 0,0 0 0 0 0,0 0 1 0 0,0 0-2 0 0,0-4 29 0 0,0 4-28 0 0,0 0 0 0 0,-1 0-1 0 0,1-1 1 0 0,0 1 0 0 0,0 0 0 0 0,0 0-1 0 0,0 0 1 0 0,0-1 0 0 0,0 1-1 0 0,0 0 1 0 0,0 0 0 0 0,0-1 0 0 0,0 1-1 0 0,0 0 1 0 0,0 0 0 0 0,0 0 0 0 0,1-1-1 0 0,-1 1 1 0 0,0 0 0 0 0,0 0-1 0 0,0 0 1 0 0,0-1 0 0 0,0 1 0 0 0,0 0-1 0 0,0 0 1 0 0,1 0 0 0 0,-1-1-1 0 0,0 1 1 0 0,0 0 0 0 0,0 0 0 0 0,0 0-1 0 0,1 0 1 0 0,-1 0 0 0 0,0 0-1 0 0,0-1 1 0 0,0 1 0 0 0,1 0 0 0 0,-1 0-1 0 0,9-2 27 0 0,11 2 41 0 0,-5-3 9 0 0,13-9 50 0 0,-18 11-63 0 0,0-1-44 0 0,6-9 54 0 0,-1 8-2 0 0,-2 3 6 0 0,-7 0-12 0 0,7 0-42 0 0,3 0 19 0 0,-3 0-22 0 0,-11 0-11 0 0,-1 0-56 0 0,1 0-66 0 0,9 0-94 0 0,-10 0 99 0 0,0 0-56 0 0,-1 0-77 0 0,0 0 74 0 0,0 0-36 0 0,0 0-39 0 0,0 0-37 0 0,0 0-376 0 0,0 0 90 0 0,0 0-50 0 0,0 0-724 0 0,0 0-569 0 0,0 0-1083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38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427 49 8720 0 0,'0'0'197'0'0,"0"0"24"0"0,0 0 19 0 0,-2 0-29 0 0,-2 0-177 0 0,2 0-33 0 0,1 0-1 0 0,-1 1 1 0 0,0-1 0 0 0,0-1 0 0 0,0 1 0 0 0,0 0-1 0 0,1 0 1 0 0,-1-1 0 0 0,0 1 0 0 0,0-1 0 0 0,-1 0-1 0 0,-1-5-15 0 0,-1 0 26 0 0,-4 5 73 0 0,6 1-37 0 0,0 0 61 0 0,-1 0 91 0 0,-7 0 503 0 0,7-1-449 0 0,2 1-110 0 0,1-1-113 0 0,0 0-32 0 0,-3-5 344 0 0,0 1-66 0 0,-6 3-86 0 0,-2 2 2 0 0,-4-3 203 0 0,9 0-252 0 0,2 0-45 0 0,0-1-70 0 0,1 1 175 0 0,0 2-105 0 0,-4 3-14 0 0,8-2-53 0 0,-7 0 141 0 0,2 0-73 0 0,0 0-54 0 0,-6 0-9 0 0,8 0 10 0 0,-3 2 36 0 0,5-1-77 0 0,0 1 0 0 0,0-1 0 0 0,-1 0 0 0 0,1 0 1 0 0,0 0-1 0 0,-1 0 0 0 0,1 0 0 0 0,-1-1 0 0 0,1 1 0 0 0,-1 0 1 0 0,1-1-1 0 0,-1 1 0 0 0,0-1 0 0 0,1 1 0 0 0,-1-1 1 0 0,1 0-1 0 0,-1 0 0 0 0,-1 0-5 0 0,-12 3 49 0 0,1 7-18 0 0,9-6 27 0 0,-2-3-45 0 0,1 0-1 0 0,5-1-10 0 0,-35 18 119 0 0,10-5-68 0 0,11-2-43 0 0,-6 12 49 0 0,12-15-46 0 0,4 0 30 0 0,-21 34 21 0 0,23-36-58 0 0,0-1 0 0 0,1 1 1 0 0,-1-1-1 0 0,1 1 0 0 0,1 0 0 0 0,-1 0 0 0 0,1 0 1 0 0,0 0-1 0 0,0 0 0 0 0,1 0 0 0 0,0 0 1 0 0,0 6-7 0 0,0 111 64 0 0,1-111-54 0 0,1 0 1 0 0,0 0-1 0 0,1 0 1 0 0,0-1-1 0 0,1 0 1 0 0,3 7-11 0 0,0 2 9 0 0,-5-15-2 0 0,0 0 0 0 0,0 0 0 0 0,1-1 0 0 0,-1 1 0 0 0,1-1 0 0 0,2 3-7 0 0,4 4 46 0 0,1 0 1 0 0,0-1-1 0 0,3 1-46 0 0,8 9 56 0 0,-20-19-48 0 0,0 0-1 0 0,0 0 1 0 0,0 1 0 0 0,1-1 0 0 0,-1 0-1 0 0,0 0 1 0 0,1 0 0 0 0,-1 0-1 0 0,1 0 1 0 0,-1-1 0 0 0,1 1 0 0 0,-1 0-1 0 0,1-1 1 0 0,0 1 0 0 0,-1-1 0 0 0,1 1-1 0 0,0-1 1 0 0,-1 0 0 0 0,1 0 0 0 0,0 0-8 0 0,0 0 9 0 0,0 1 0 0 0,0-1 0 0 0,-1 1 1 0 0,1-1-1 0 0,0 1 0 0 0,-1-1 1 0 0,1 1-1 0 0,0 0 0 0 0,-1 0 0 0 0,1 0 1 0 0,0 0-10 0 0,-1 0 6 0 0,0 0 0 0 0,0-1 0 0 0,0 1 0 0 0,0 0 0 0 0,0-1 0 0 0,0 1 0 0 0,0-1 0 0 0,0 0 0 0 0,0 1 0 0 0,0-1 1 0 0,0 0-1 0 0,0 1 0 0 0,0-1 0 0 0,0 0 0 0 0,0 0 0 0 0,0 0 0 0 0,1 0 0 0 0,-1 0 0 0 0,0 0 0 0 0,0 0 0 0 0,0-1 0 0 0,0 1 0 0 0,0 0 1 0 0,1-1-7 0 0,6-3 42 0 0,-7 3-32 0 0,0 0 0 0 0,1 0 0 0 0,-1 0 0 0 0,1 0 0 0 0,-1 0 0 0 0,1 1 0 0 0,-1-1 0 0 0,1 1 0 0 0,0-1 0 0 0,-1 1 0 0 0,1 0 0 0 0,0-1 0 0 0,-1 1 0 0 0,1 0-10 0 0,0 0 20 0 0,1 0-1 0 0,-1-1 1 0 0,1 1-1 0 0,-1-1 1 0 0,0 0-1 0 0,0 0 1 0 0,1 0-1 0 0,-1 0 1 0 0,0 0-1 0 0,0 0 1 0 0,0-1-1 0 0,0 1 1 0 0,0-1-1 0 0,1 0-19 0 0,12-13 125 0 0,0-1-36 0 0,0-1-54 0 0,3 0-35 0 0,-11 12 2 0 0,-1-1 0 0 0,0 0 0 0 0,0 0 1 0 0,-1 0-1 0 0,0-1 0 0 0,2-3-2 0 0,4-10 61 0 0,13-20 25 0 0,-23 37-76 0 0,9-12-27 0 0,-6 9-37 0 0,-1 0 0 0 0,0 0 0 0 0,0 0 0 0 0,2-5 54 0 0,0-15-96 0 0,1 10 34 0 0,-5 13 48 0 0,0 0 1 0 0,0-1 0 0 0,0 1-1 0 0,0 0 1 0 0,0-1-1 0 0,-1 1 1 0 0,1-1 0 0 0,-1-1 13 0 0,-1-10-68 0 0,1 12 47 0 0,0 0 1 0 0,-1 0-1 0 0,1 0 0 0 0,0 0 1 0 0,1 0-1 0 0,-1 0 1 0 0,1 1-1 0 0,-1-1 1 0 0,1 0-1 0 0,1-3 21 0 0,2-2-56 0 0,-3 7 43 0 0,0 0 0 0 0,0-1 0 0 0,0 1 0 0 0,0-1 0 0 0,0 1 0 0 0,-1-1 0 0 0,1 1 0 0 0,-1-1 0 0 0,1 0 0 0 0,-1 1 0 0 0,0-1 0 0 0,1 0 0 0 0,-1 1 0 0 0,0-1 13 0 0,0-4-52 0 0,-1 4 38 0 0,1 0 1 0 0,0 1-1 0 0,0-1 0 0 0,0 0 1 0 0,0 1-1 0 0,0-1 0 0 0,1 0 0 0 0,-1 1 1 0 0,0-1-1 0 0,1 0 0 0 0,-1 1 1 0 0,1-2 13 0 0,6 0-62 0 0,-6 3 60 0 0,-1 0 0 0 0,0 0 0 0 0,0 0 1 0 0,0 0-1 0 0,1-1 0 0 0,-1 1 0 0 0,0 0 1 0 0,0 0-1 0 0,0 0 0 0 0,0 0 1 0 0,1 0-1 0 0,-1 0 0 0 0,0 0 0 0 0,0 0 1 0 0,0 0-1 0 0,0 0 0 0 0,1-1 1 0 0,-1 1-1 0 0,0 0 0 0 0,0 0 0 0 0,0 0 1 0 0,0 0-1 0 0,0 0 0 0 0,0-1 0 0 0,1 1 1 0 0,-1 0-1 0 0,0 0 0 0 0,0 0 1 0 0,0 0-1 0 0,0-1 0 0 0,0 1 0 0 0,0 0 1 0 0,0 0 1 0 0,1-9-67 0 0,0-7-47 0 0,-1 14 55 0 0,0-1 4 0 0,0-4 39 0 0,0 4 46 0 0,0 0 34 0 0,2 3 4 0 0,9 0 16 0 0,-11 0-83 0 0,0 0 1 0 0,0 0-1 0 0,0 0 1 0 0,0 0-1 0 0,0 0 1 0 0,0 0-1 0 0,0 0 1 0 0,0 0-1 0 0,0 0 1 0 0,1 0 0 0 0,-1 0-1 0 0,0 0 1 0 0,0 0-1 0 0,0 0 1 0 0,0 0-1 0 0,0 0 1 0 0,0 0-1 0 0,0 0 1 0 0,0 0-1 0 0,0 0 1 0 0,0 0 0 0 0,1 0-1 0 0,-1 0 1 0 0,0 0-1 0 0,0 0 1 0 0,0 0-1 0 0,0 0 1 0 0,0 0-1 0 0,0 0 1 0 0,0 0-1 0 0,0 0 1 0 0,0 1 0 0 0,0-1-1 0 0,0 0 1 0 0,0 0-1 0 0,0 0 1 0 0,0 0-1 0 0,0 0 1 0 0,0 0-1 0 0,0 0 1 0 0,0 0-1 0 0,1 0 1 0 0,-1 0-1 0 0,0 0 1 0 0,0 1 0 0 0,0-1-1 0 0,0 0 1 0 0,0 0-1 0 0,0 0 1 0 0,0 0-1 0 0,0 0 1 0 0,-1 0-1 0 0,1 0 1 0 0,0 0-1 0 0,0 0 1 0 0,0 0 0 0 0,0 1-2 0 0,0 3 33 0 0,0-2-18 0 0,0 0 1 0 0,0 1-1 0 0,0-1 1 0 0,0 0-1 0 0,0 1 0 0 0,1-1 1 0 0,-1 0-1 0 0,1 1 1 0 0,0 1-16 0 0,4 4 33 0 0,-4-7-29 0 0,0 0 0 0 0,0 1-1 0 0,-1-1 1 0 0,1 1-1 0 0,0-1 1 0 0,0 1-1 0 0,-1-1 1 0 0,1 1 0 0 0,-1 0-1 0 0,0-1 1 0 0,1 1-1 0 0,-1 0 1 0 0,0-1 0 0 0,0 1-4 0 0,-1 14 79 0 0,1-11-55 0 0,-1-1-1 0 0,1 0 0 0 0,0 1 0 0 0,0-1 0 0 0,0 0 0 0 0,1 1 0 0 0,0-1 0 0 0,0 0 1 0 0,1 4-24 0 0,0-4 15 0 0,-1-1 0 0 0,1 0 0 0 0,0 1 0 0 0,-1 0 0 0 0,0-1 0 0 0,0 1 0 0 0,0 0 0 0 0,-1 0 0 0 0,1 3-15 0 0,0 19 122 0 0,-1-21-88 0 0,1 0 0 0 0,0 0 0 0 0,0 1 0 0 0,0-1 0 0 0,2 4-34 0 0,-1-3 32 0 0,0-1 0 0 0,-1 1 0 0 0,1 0 0 0 0,-2 0-1 0 0,1 0 1 0 0,0 0-32 0 0,-2 13 81 0 0,2 24 180 0 0,1-29-182 0 0,4 2 23 0 0,-5-13-77 0 0,1 0 1 0 0,-1 1-1 0 0,0-1 0 0 0,0 0 0 0 0,-1 1 1 0 0,1-1-1 0 0,-1 1 0 0 0,0 1-25 0 0,0 5 83 0 0,0-8-61 0 0,0 0-1 0 0,0 0 1 0 0,0 0-1 0 0,0 0 1 0 0,0 0 0 0 0,0 0-1 0 0,1 0 1 0 0,-1 0-1 0 0,1 0 1 0 0,-1 0-1 0 0,1 0-21 0 0,6 11 124 0 0,-2 4-31 0 0,-4-9-26 0 0,-1 3 57 0 0,0 3 84 0 0,0 15 63 0 0,0-26-158 0 0,0-3-1 0 0,0 0-1 0 0,0 0-6 0 0,0 0-1 0 0,0 0 0 0 0,0 0-6 0 0,0 0-28 0 0,0 0 0 0 0,0 0 15 0 0,0 0-12 0 0,0 0 7 0 0,0 0-48 0 0,0 0-42 0 0,0 0-40 0 0,0 0-72 0 0,0 0-109 0 0,0 0-8 0 0,0 0 84 0 0,0 0 20 0 0,0 0-44 0 0,0 0-146 0 0,0 0-275 0 0,0 0-21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40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5840 0 0,'0'0'132'0'0,"0"0"17"0"0,0 0 11 0 0,0 0 47 0 0,0 0-75 0 0,0 0 110 0 0,0 0 202 0 0,0 0 18 0 0,0 0-6 0 0,0 0-35 0 0,0 0-18 0 0,0 0-3 0 0,0 0-8 0 0,0 0-32 0 0,0 0-10 0 0,0 0-4 0 0,0 0-21 0 0,0 2-77 0 0,0 9-31 0 0,0-8-7 0 0,0-3-8 0 0,3 2-22 0 0,7 9-10 0 0,-7-9-2 0 0,-3-2-8 0 0,0 0-35 0 0,0 0-18 0 0,0 4-20 0 0,0-2-37 0 0,0 6 21 0 0,0-6 33 0 0,0-2 0 0 0,0 3 0 0 0,1 4-37 0 0,6 6 163 0 0,-4-10-189 0 0,-1 0-35 0 0,1 0 114 0 0,-3-1 1 0 0,0 0-112 0 0,0 2 41 0 0,0 12 217 0 0,0-11-194 0 0,0-3 61 0 0,0-2-4 0 0,0 3-2 0 0,0-1-198 0 0,0 2 115 0 0,0 0 61 0 0,0 0 47 0 0,0 11 468 0 0,0-10-396 0 0,0 0-87 0 0,0-3-118 0 0,0-1-41 0 0,0 2 114 0 0,0-3-11 0 0,0 0-2 0 0,0 0-2 0 0,0 0-6 0 0,0 0-7 0 0,0 0 2 0 0,0 0-35 0 0,0 0-48 0 0,0 0-51 0 0,0 0-97 0 0,0 0-145 0 0,0 0 231 0 0,0 0-5 0 0,0 0-20 0 0,0 0-41 0 0,0 0-16 0 0,0 0-42 0 0,0 0-48 0 0,0 0-55 0 0,0 0-58 0 0,0 0-55 0 0,0 0-48 0 0,0 0-42 0 0,0 0-149 0 0,0 0-42 0 0,0 0-180 0 0,0 0-484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29:45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5936 0 0,'0'0'169'0'0,"0"0"-37"0"0,0 0-5 0 0,0 0 44 0 0,0 0 144 0 0,0 0 269 0 0,0 0 22 0 0,0 0-25 0 0,0 0-110 0 0,3 0-45 0 0,7 0-8 0 0,-10 0-411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0,0 0 0 0 0,1 0-1 0 0,-1 0 1 0 0,0 1 0 0 0,0-1 0 0 0,0 0 0 0 0,0 0 0 0 0,0 0 0 0 0,0 0 0 0 0,0 0 0 0 0,0 0 0 0 0,0 0 0 0 0,0 0 0 0 0,0 0 0 0 0,0 0 0 0 0,0 0 0 0 0,0 1 0 0 0,0-1 0 0 0,0 0 0 0 0,0 0 0 0 0,0 0 0 0 0,0 0 0 0 0,0 0 0 0 0,0 0 0 0 0,0 0 0 0 0,0 0 0 0 0,0 0-7 0 0,0 4 121 0 0,-1-2-76 0 0,1 0 0 0 0,0-1 0 0 0,0 1 0 0 0,0 0 0 0 0,0 0 0 0 0,0 0 0 0 0,1 0 0 0 0,-1-1 0 0 0,1 1 0 0 0,-1 0 0 0 0,1 1-45 0 0,6 1 184 0 0,-7-4-172 0 0,1 1 0 0 0,-1-1 0 0 0,1 0-1 0 0,-1 0 1 0 0,0 1 0 0 0,1-1 0 0 0,-1 0 0 0 0,1 1-1 0 0,-1-1 1 0 0,0 0 0 0 0,1 1 0 0 0,-1-1 0 0 0,0 1-1 0 0,0-1 1 0 0,1 0 0 0 0,-1 1 0 0 0,0-1-1 0 0,0 1 1 0 0,0-1 0 0 0,1 1 0 0 0,-1-1 0 0 0,0 1-1 0 0,0-1 1 0 0,0 1 0 0 0,0-1 0 0 0,0 1 0 0 0,0-1-1 0 0,0 1 1 0 0,0-1 0 0 0,0 1 0 0 0,0-1 0 0 0,-1 1-12 0 0,1 3 100 0 0,0 0-36 0 0,-1 5 43 0 0,1-2 16 0 0,1-1 52 0 0,2 1 96 0 0,8 14-2 0 0,-9-10-45 0 0,-2-4-169 0 0,0 2 34 0 0,0 46 457 0 0,0-40-441 0 0,2 2 54 0 0,4 1-29 0 0,-1-3-35 0 0,-3-6-18 0 0,-1 0 0 0 0,-1 0 0 0 0,1-1 0 0 0,-1 1 0 0 0,-1 2-77 0 0,1 24 219 0 0,3-14-119 0 0,-2-17-75 0 0,6 21 117 0 0,-4-16-50 0 0,1 0 51 0 0,3 4 28 0 0,-6-10-131 0 0,0 0 0 0 0,0 0 0 0 0,0 0 0 0 0,0 0 1 0 0,-1 0-1 0 0,1 0 0 0 0,-1 3-40 0 0,0 5 113 0 0,1 4 38 0 0,-2-6-95 0 0,0-5-41 0 0,1 0 0 0 0,0-1 0 0 0,0 1 1 0 0,0 0-1 0 0,1-1 0 0 0,-1 1 0 0 0,1-1 0 0 0,0 1 0 0 0,0 1-15 0 0,0-3 6 0 0,2 6 19 0 0,-1 0-1 0 0,0 0 1 0 0,0 0 0 0 0,0 0 0 0 0,-1 8-25 0 0,1 1 46 0 0,4 1-28 0 0,-1-3-2 0 0,-3-6 8 0 0,-1 0 1 0 0,0 1 0 0 0,0-1 0 0 0,-1 0 0 0 0,0 1 0 0 0,-2 5-25 0 0,0 20 100 0 0,3-29-62 0 0,-1 1 0 0 0,1 0 0 0 0,0-1 0 0 0,1 4-38 0 0,2 6 68 0 0,-2-9-32 0 0,0-1 1 0 0,0 1 0 0 0,-1 0-1 0 0,0-1 1 0 0,0 1 0 0 0,-1 0-37 0 0,-1 6 86 0 0,1 7 93 0 0,4-3 36 0 0,0-7-110 0 0,3 9 81 0 0,-5-1 5 0 0,-2-2-150 0 0,0 31-38 0 0,0-43-3 0 0,0 0 0 0 0,0 0 0 0 0,0 0 0 0 0,1 0 0 0 0,0 3 0 0 0,10 11 14 0 0,-9-5 59 0 0,-2-10 36 0 0,0-3-9 0 0,0 0-4 0 0,0 0-4 0 0,0 0-17 0 0,0 0-10 0 0,0 0-1 0 0,0 0 6 0 0,0 0 20 0 0,0 0 1 0 0,0-6-33 0 0,0 0-42 0 0,0-14 43 0 0,0-11-59 0 0,0 9 0 0 0,0-4 54 0 0,0-18 10 0 0,0 35-93 0 0,0-1-40 0 0,0 9 59 0 0,1-1 0 0 0,-1 0 0 0 0,0 0 0 0 0,1 0-1 0 0,-1 1 1 0 0,1-1 0 0 0,-1 0 0 0 0,1 1 0 0 0,0-1 0 0 0,-1 0-1 0 0,1 1 1 0 0,0-1 0 0 0,0 1 10 0 0,0-1-10 0 0,0 1-1 0 0,0-1 1 0 0,0 0-1 0 0,0 1 1 0 0,-1-1-1 0 0,1 1 1 0 0,0-1 0 0 0,-1 0-1 0 0,0 0 1 0 0,1 1-1 0 0,-1-1 1 0 0,0 0-1 0 0,0 0 11 0 0,0-36-228 0 0,0 13 151 0 0,0 23 68 0 0,0 0 0 0 0,1 1 1 0 0,-1-1-1 0 0,0 0 0 0 0,1 0 0 0 0,-1 1 0 0 0,1-1 1 0 0,0 0-1 0 0,-1 1 0 0 0,1-1 0 0 0,0 0 0 0 0,0 1 0 0 0,0-1 9 0 0,0 1-4 0 0,0-1 0 0 0,0 1 0 0 0,0-1 0 0 0,0 0 0 0 0,-1 1 0 0 0,1-1 0 0 0,-1 0 0 0 0,1 1 0 0 0,-1-1 0 0 0,1 0 0 0 0,-1 0 0 0 0,0 1 0 0 0,0-1 4 0 0,0 1-2 0 0,0 1 0 0 0,0-1-1 0 0,0 1 1 0 0,0-1 0 0 0,-1 1-1 0 0,1-1 1 0 0,0 1-1 0 0,1-1 1 0 0,-1 1 0 0 0,0-1-1 0 0,0 1 1 0 0,0-1 0 0 0,0 1-1 0 0,0-1 1 0 0,0 1-1 0 0,1-1 1 0 0,-1 1 0 0 0,0-1-1 0 0,0 1 1 0 0,1 0-1 0 0,-1-1 1 0 0,0 1 0 0 0,1-1-1 0 0,-1 1 1 0 0,0 0 0 0 0,1-1-1 0 0,-1 1 1 0 0,0 0-1 0 0,1-1 1 0 0,-1 1 0 0 0,1 0-1 0 0,0 0 3 0 0,5-5-17 0 0,-1-8-36 0 0,9-3 39 0 0,1 3 14 0 0,-2 8 0 0 0,-7-6 0 0 0,23-4-10 0 0,-28 14 5 0 0,1 0 1 0 0,0 1-1 0 0,0-1 1 0 0,0 1-1 0 0,0 0 0 0 0,0-1 1 0 0,0 1-1 0 0,-1 0 1 0 0,1 0-1 0 0,0 0 1 0 0,1 1 4 0 0,-1-1-1 0 0,0 0 1 0 0,0 0 0 0 0,0 0-1 0 0,0 0 1 0 0,0 0 0 0 0,0 0 0 0 0,0 0-1 0 0,-1-1 1 0 0,1 1 0 0 0,0-1-1 0 0,1 0 1 0 0,5-4 0 0 0,-7 4 0 0 0,1 0 0 0 0,-1 1 0 0 0,1-1 0 0 0,-1 0 0 0 0,1 0 0 0 0,-1 1 0 0 0,1-1 0 0 0,-1 1 0 0 0,1-1 0 0 0,0 1 0 0 0,-1 0 0 0 0,1-1 0 0 0,0 1 0 0 0,0 0 0 0 0,5 0 0 0 0,-5 0 0 0 0,0-1 0 0 0,0 1 0 0 0,0 0 0 0 0,0 1 0 0 0,1-1 0 0 0,-1 0 0 0 0,0 1 0 0 0,0-1 0 0 0,0 1 0 0 0,1 0 0 0 0,5 4 0 0 0,-7-4 0 0 0,1 0 0 0 0,-1-1 0 0 0,1 1 0 0 0,-1 0 0 0 0,1 0 0 0 0,-1-1 0 0 0,1 1 0 0 0,-1-1 0 0 0,1 1 0 0 0,0-1 0 0 0,-1 1 0 0 0,1-1 0 0 0,0 0 0 0 0,-1 0 0 0 0,2 0 0 0 0,6-1 0 0 0,12 1-17 0 0,-6 4-26 0 0,17 11-22 0 0,-17-2 54 0 0,1 1 11 0 0,-11-12-1 0 0,-4-2 3 0 0,-1 0 0 0 0,1 1 0 0 0,0-1 0 0 0,-1 0 0 0 0,1 1 0 0 0,-1-1 0 0 0,1 0 0 0 0,0 1-1 0 0,-1-1 1 0 0,1 1 0 0 0,-1-1 0 0 0,1 1 0 0 0,-1-1 0 0 0,0 1 0 0 0,1-1 0 0 0,-1 1 0 0 0,1 0 0 0 0,-1-1 0 0 0,0 1 0 0 0,0-1 0 0 0,1 1 0 0 0,-1 0-2 0 0,2 4 12 0 0,11 11-1 0 0,-11-15-11 0 0,-1 1 0 0 0,1-1 0 0 0,-1 0 0 0 0,0 0 0 0 0,0 1 0 0 0,0-1 0 0 0,0 1 0 0 0,0-1 0 0 0,0 1 0 0 0,0-1 0 0 0,-1 1 0 0 0,1 0 0 0 0,0-1 0 0 0,-1 1 0 0 0,0 0 0 0 0,1 0 0 0 0,-1-1-1 0 0,0 1 1 0 0,0 0 0 0 0,0 1 0 0 0,0-1 0 0 0,1 1 0 0 0,-1 0 0 0 0,0-1 0 0 0,1 1 0 0 0,0-1 0 0 0,-1 1 0 0 0,1-1 0 0 0,0 0 0 0 0,0 1 0 0 0,1 1 0 0 0,0-2 0 0 0,-1 0 0 0 0,0 1 0 0 0,0-1 0 0 0,-1 1 0 0 0,1-1 0 0 0,0 1 0 0 0,-1-1 0 0 0,1 1 0 0 0,-1-1 0 0 0,0 1 0 0 0,0 1 0 0 0,0 91 0 0 0,0-94 0 0 0,0 0 0 0 0,0 1 0 0 0,0-1 0 0 0,0 0 0 0 0,0 0 0 0 0,0 0 0 0 0,0 0 0 0 0,-1 0 0 0 0,1 0 0 0 0,0 0 0 0 0,-1 1 0 0 0,1-1 0 0 0,-1 0 0 0 0,1 0 0 0 0,-1 0 0 0 0,0-1 0 0 0,0 2 0 0 0,-5 10 0 0 0,5-7 0 0 0,0 0 0 0 0,0 0 0 0 0,1-1 0 0 0,-1 1 0 0 0,1 2 0 0 0,1 5 0 0 0,-1-9 0 0 0,1 0 0 0 0,-1 1 0 0 0,0-1 0 0 0,0 0 0 0 0,-1 0 0 0 0,1 0 0 0 0,-1 1 0 0 0,1-1 0 0 0,-1 0 0 0 0,0 1 0 0 0,0-3 0 0 0,0 0 0 0 0,1 0 0 0 0,-1 0 0 0 0,0 0 0 0 0,0 0 0 0 0,0 0 0 0 0,0 0 0 0 0,0 0 0 0 0,0 0 0 0 0,0 0 0 0 0,0 0 0 0 0,-1 0 0 0 0,-3 1 0 0 0,4-2 0 0 0,0 1 0 0 0,1-1 0 0 0,-1 0 0 0 0,0 0 0 0 0,1 1 0 0 0,-1-1 0 0 0,1 0 0 0 0,-1 1 0 0 0,1-1 0 0 0,-1 1 0 0 0,1-1 0 0 0,-1 1 0 0 0,1-1 0 0 0,-1 1 0 0 0,1-1 0 0 0,-1 1 0 0 0,1 0 0 0 0,0-1 0 0 0,-1 1 0 0 0,1-1 0 0 0,0 1 0 0 0,0 0 0 0 0,-3 4 0 0 0,1-1 0 0 0,-2 0 0 0 0,-19 6 0 0 0,15-5 0 0 0,7-4 0 0 0,-1 0 0 0 0,1 0 0 0 0,0 0 0 0 0,-1 0 0 0 0,1-1 0 0 0,-1 1 0 0 0,0 0 0 0 0,1-1 0 0 0,-1 1 0 0 0,1-1 0 0 0,-1 0 0 0 0,0 0 0 0 0,1 1 0 0 0,-1-1 0 0 0,0 0 4 0 0,0 0 0 0 0,0 0 0 0 0,1 0-1 0 0,-1 1 1 0 0,0-1 0 0 0,0 1 0 0 0,1-1-1 0 0,-1 1 1 0 0,0 0 0 0 0,1 0 0 0 0,-1-1-1 0 0,1 1 1 0 0,-1 1-4 0 0,1-1 9 0 0,-1 0-1 0 0,1-1 1 0 0,-1 1-1 0 0,0 0 1 0 0,1 0-1 0 0,-1-1 1 0 0,0 1 0 0 0,0-1-1 0 0,1 1 1 0 0,-1-1-1 0 0,0 0 1 0 0,0 0-1 0 0,0 0-8 0 0,-9 0 45 0 0,7-1-43 0 0,1 1 0 0 0,0 0 0 0 0,0 0 0 0 0,0 0 0 0 0,-1 0 0 0 0,1 1 0 0 0,0-1 0 0 0,0 1 0 0 0,0 0-1 0 0,-1 0-1 0 0,-4 4 0 0 0,7-4 0 0 0,-1 0 0 0 0,1 0 0 0 0,-1 0 0 0 0,1-1 0 0 0,-1 1 0 0 0,1 0 0 0 0,-1-1 0 0 0,1 1 0 0 0,-1-1 0 0 0,0 0 0 0 0,1 1 0 0 0,-1-1 0 0 0,0 0 0 0 0,1 0 0 0 0,-9 0-5 0 0,-49 0 17 0 0,34 0-35 0 0,-8 0-41 0 0,33 0 64 0 0,-1 0 0 0 0,1 1 0 0 0,-1-1 0 0 0,1 0 0 0 0,-1 0 0 0 0,1 0 0 0 0,-1 0 0 0 0,1 0 0 0 0,-1 0 0 0 0,1-1 0 0 0,-1 1 0 0 0,1 0 0 0 0,-1 0 0 0 0,1 0 0 0 0,-1 0 0 0 0,1 0 0 0 0,0-1 0 0 0,-1 1 0 0 0,1 0 0 0 0,-1 0 0 0 0,1-1 0 0 0,-1 1 0 0 0,1 0 0 0 0,0-1 0 0 0,-1 1 0 0 0,1 0 0 0 0,0-1 0 0 0,-1 1 0 0 0,1-1 0 0 0,0 1 0 0 0,0-1 0 0 0,-1 1 0 0 0,-3-7 0 0 0,3 7 0 0 0,0-1 0 0 0,1 1 0 0 0,-1 0 0 0 0,0-1 0 0 0,0 1 0 0 0,0 0 0 0 0,1 0 0 0 0,-1-1 0 0 0,0 1 0 0 0,0 0 0 0 0,0 0 0 0 0,0 0 0 0 0,0 0 0 0 0,0 0 0 0 0,-12 0-17 0 0,7-2-64 0 0,-4-9 5 0 0,7 9-23 0 0,3 2-138 0 0,0 0-62 0 0,0 0 155 0 0,0 0-51 0 0,0 0-78 0 0,0 0 88 0 0,0 0-39 0 0,0 0-41 0 0,0 0-40 0 0,0 0-408 0 0,0 0 101 0 0,0 0-54 0 0,0 0-782 0 0,0 0-615 0 0,0 0-1170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0:31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7688 0 0,'0'0'166'0'0,"0"0"29"0"0,0 0 14 0 0,0 0 46 0 0,0 0 142 0 0,0 0 62 0 0,0 0 12 0 0,0 0-15 0 0,0 0-68 0 0,0 0-32 0 0,0 0-4 0 0,0 0-24 0 0,0 0-102 0 0,0 0-46 0 0,0 0-10 0 0,0 0-2 0 0,0 3 0 0 0,0 11 28 0 0,0 24 368 0 0,0-26-434 0 0,0 0-52 0 0,0-10-62 0 0,0-1 1 0 0,0 1 0 0 0,0-1-1 0 0,0 1 1 0 0,1-1 0 0 0,-1 1-1 0 0,1-1 1 0 0,-1 1 0 0 0,1-1-1 0 0,0 1 1 0 0,-1-1 0 0 0,1 1-1 0 0,0-1-16 0 0,6 12 121 0 0,-5 0-32 0 0,-2 11 109 0 0,1 0-3 0 0,1-11-112 0 0,4 2 20 0 0,-5-12-81 0 0,0 1-1 0 0,0-1 0 0 0,0 0 1 0 0,0 1-1 0 0,0-1 0 0 0,-1 1 0 0 0,1-1 1 0 0,-1 2-22 0 0,0 18 137 0 0,0 1-18 0 0,2-5-6 0 0,4-3-34 0 0,0-1 0 0 0,-4 4 34 0 0,-2-8-57 0 0,-1-4-13 0 0,1 0 0 0 0,0 0 0 0 0,1 0 0 0 0,-1 0 1 0 0,2 5-44 0 0,4 3 97 0 0,-5-12-76 0 0,1 0 0 0 0,-1 1 0 0 0,0-1 1 0 0,0 1-1 0 0,-1-1 0 0 0,1 1 0 0 0,-1-1 0 0 0,1 1 1 0 0,-1 0-22 0 0,-1 11 69 0 0,1-7-39 0 0,0-1 1 0 0,0 1-1 0 0,1 0 0 0 0,0-1 1 0 0,0 3-31 0 0,4 6 34 0 0,-3-9-18 0 0,0-1 0 0 0,-1 1 0 0 0,0-1 0 0 0,0 1 0 0 0,0 0 1 0 0,-1 0-17 0 0,0 69 159 0 0,1-70-134 0 0,-1 0 0 0 0,1-1 0 0 0,0 1-1 0 0,0 0 1 0 0,1-1 0 0 0,1 4-25 0 0,-2-4 25 0 0,1 0 0 0 0,-1 0 1 0 0,0 0-1 0 0,0 0 0 0 0,0 0 0 0 0,-1 4-25 0 0,0 37 244 0 0,0-31-123 0 0,0 2 54 0 0,2-1-9 0 0,4 0-55 0 0,0 0-9 0 0,-4 0 47 0 0,-2-6-38 0 0,0 15 60 0 0,0-11 1 0 0,0-9-71 0 0,2-1-67 0 0,4 9-76 0 0,-3-7 97 0 0,-1-3 28 0 0,-1 0 53 0 0,0 1 143 0 0,0-2-89 0 0,-1 1 36 0 0,-1-10-251 0 0,1 4 5 0 0,0 0 0 0 0,-1 0 0 0 0,1-1-1 0 0,1 1 1 0 0,-1 0 0 0 0,0 0-1 0 0,1 0 1 0 0,-1 0 0 0 0,1-1-1 0 0,0 0 21 0 0,10-1-62 0 0,5-24 190 0 0,-16 28-116 0 0,1-1 1 0 0,-1 0-1 0 0,1 0 1 0 0,-1 0-1 0 0,1 0 1 0 0,-1 1-1 0 0,0-1 0 0 0,0 0 1 0 0,0 0-1 0 0,0 0 1 0 0,-1-1-13 0 0,1-9 47 0 0,3 0-41 0 0,7-6-6 0 0,-4-9 0 0 0,-3 20-5 0 0,0 0-1 0 0,0 0 0 0 0,5-6 6 0 0,1-3-67 0 0,0-4-18 0 0,-7 15 63 0 0,0 0 0 0 0,0 0 0 0 0,1 1 1 0 0,-1-1-1 0 0,1 0 0 0 0,0 1 0 0 0,1 0 0 0 0,0-2 22 0 0,9-10-64 0 0,-10 11 46 0 0,-3 5 15 0 0,0-1 1 0 0,0 1 0 0 0,1-1 0 0 0,-1 0-1 0 0,0 1 1 0 0,1-1 0 0 0,-1 0-1 0 0,1 1 1 0 0,-1-1 0 0 0,0 1-1 0 0,1-1 1 0 0,-1 1 0 0 0,1-1-1 0 0,-1 1 1 0 0,1 0 0 0 0,0-1-1 0 0,-1 1 1 0 0,1 0 0 0 0,-1-1-1 0 0,1 1 1 0 0,0 0 0 0 0,0-1 2 0 0,4-1-5 0 0,10-11-49 0 0,-9 7 28 0 0,-6 5 25 0 0,1 1 0 0 0,-1-1-1 0 0,1 0 1 0 0,-1 1-1 0 0,1-1 1 0 0,-1 1-1 0 0,1-1 1 0 0,-1 1 0 0 0,1 0-1 0 0,0-1 1 0 0,-1 1-1 0 0,1-1 1 0 0,0 1-1 0 0,-1 0 1 0 0,1 0-1 0 0,0-1 2 0 0,31-1-79 0 0,-16 2 27 0 0,-1 0 40 0 0,1 3 12 0 0,0 10-13 0 0,0 5-54 0 0,-3 9 1 0 0,-4-5 52 0 0,-8-18 14 0 0,1 0 0 0 0,-1 0 0 0 0,1-1 0 0 0,-1 1 0 0 0,0 0 0 0 0,-1 0 0 0 0,1 0 0 0 0,-1 0 0 0 0,0 1 0 0 0,0 1 0 0 0,0 104 0 0 0,0-49 80 0 0,0-61-80 0 0,0 1 0 0 0,1-1 0 0 0,-1 1 0 0 0,0-1 0 0 0,0 1 0 0 0,0-1 0 0 0,0 1 0 0 0,0-1 0 0 0,0 1 0 0 0,0-1 0 0 0,-1 1 0 0 0,1-1 0 0 0,0 1 0 0 0,0-1 0 0 0,0 1 0 0 0,0-1 0 0 0,-1 1 0 0 0,1-1 0 0 0,0 0 0 0 0,0 1 0 0 0,-1-1 0 0 0,1 1 0 0 0,0-1 0 0 0,-1 0 0 0 0,1 1 0 0 0,0-1 0 0 0,-1 0 0 0 0,1 1 0 0 0,-1-1 0 0 0,1 0 0 0 0,-1 0 0 0 0,1 1 0 0 0,-7 3 0 0 0,2 7 16 0 0,-6-6 60 0 0,7 2-22 0 0,3-7-51 0 0,1 1 0 0 0,0-1-1 0 0,0 0 1 0 0,0 1 0 0 0,-1-1 0 0 0,1 0 0 0 0,0 1-1 0 0,0-1 1 0 0,-1 0 0 0 0,1 1 0 0 0,0-1-1 0 0,-1 0 1 0 0,1 1 0 0 0,0-1 0 0 0,-1 0 0 0 0,1 0-1 0 0,0 0 1 0 0,-1 1 0 0 0,1-1 0 0 0,-1 0 0 0 0,1 0-1 0 0,0 0 1 0 0,-1 0 0 0 0,1 0 0 0 0,-1 0-1 0 0,1 0 1 0 0,-1 0 0 0 0,1 0 0 0 0,0 0 0 0 0,-1 0-1 0 0,1 0-2 0 0,-6 3 54 0 0,5-2-54 0 0,0 0 1 0 0,0 0 0 0 0,-1 0-1 0 0,1 0 1 0 0,0 0-1 0 0,-1 0 1 0 0,1 0 0 0 0,-1 0-1 0 0,1 0 1 0 0,-1-1-1 0 0,1 1 1 0 0,-1-1-1 0 0,1 1 1 0 0,-1-1 0 0 0,0 0-1 0 0,1 1 1 0 0,-1-1-1 0 0,-1 0 0 0 0,2 0 0 0 0,-1 0 0 0 0,0 0 0 0 0,1 1 0 0 0,-1-1 0 0 0,0 0 0 0 0,1 1 0 0 0,-1-1 0 0 0,1 1 0 0 0,-1 0 0 0 0,1-1 0 0 0,-1 1 0 0 0,1 0 0 0 0,-1 0 0 0 0,1 0 0 0 0,-7 4 0 0 0,6-4 0 0 0,1-1 0 0 0,-1 1 0 0 0,0-1 0 0 0,1 0 0 0 0,-1 1 0 0 0,0-1 0 0 0,1 0 0 0 0,-1 0 0 0 0,0 0 0 0 0,0 0 0 0 0,-27 0 0 0 0,-2 0 0 0 0,11 0 3 0 0,3 0 48 0 0,-27 0-39 0 0,30 0-32 0 0,5-1-34 0 0,-5-6-142 0 0,8 2 160 0 0,3 2-86 0 0,1 2 51 0 0,-3 2 12 0 0,2 0-4 0 0,1-1-50 0 0,-1-1-47 0 0,0-2-78 0 0,0 0 71 0 0,0 0-34 0 0,1 1-66 0 0,1 1 89 0 0,0 0-35 0 0,1 1 124 0 0,-1-1-187 0 0,1 0-40 0 0,-1 1-420 0 0,0-1 105 0 0,1 0-54 0 0,0 0-800 0 0,0-4-627 0 0,0-4-1193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0:32.7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5840 0 0,'0'0'132'0'0,"0"0"17"0"0,0 0 11 0 0,0 0-50 0 0,0 0-5 0 0,0 0 40 0 0,0 0 127 0 0,0 2 233 0 0,0 5-192 0 0,-1 17 433 0 0,5-13-307 0 0,2-6-159 0 0,-5-5-262 0 0,-1 0 0 0 0,1 1 0 0 0,-1-1-1 0 0,0 0 1 0 0,1 0 0 0 0,-1 1 0 0 0,1-1 0 0 0,-1 0 0 0 0,0 1 0 0 0,1-1 0 0 0,-1 0-1 0 0,0 1 1 0 0,0-1 0 0 0,1 1 0 0 0,-1-1 0 0 0,0 1 0 0 0,0-1 0 0 0,1 1-1 0 0,-1-1 1 0 0,0 0 0 0 0,0 1 0 0 0,0-1 0 0 0,0 1 0 0 0,0-1 0 0 0,0 1 0 0 0,0-1-1 0 0,0 1 1 0 0,0-1 0 0 0,0 1 0 0 0,0-1 0 0 0,0 1 0 0 0,0 0-18 0 0,1 10 299 0 0,6 1 42 0 0,-1 1 2 0 0,-4-2-38 0 0,-3 1 30 0 0,1 10 215 0 0,3-9-257 0 0,2-4-150 0 0,2 3 96 0 0,-6-1-39 0 0,-1-4-68 0 0,0-5-88 0 0,0 0 0 0 0,0 1 1 0 0,0-1-1 0 0,0 0 0 0 0,0 0 0 0 0,0 0 1 0 0,1 0-1 0 0,-1 0 0 0 0,1 1 0 0 0,0 0-44 0 0,1 0 77 0 0,1 2-8 0 0,1 1 26 0 0,-2 0 32 0 0,0 0 57 0 0,-2 2 102 0 0,0-7-355 0 0,0 0 47 0 0,0 1 41 0 0,0 0 37 0 0,0 1 107 0 0,0 2 66 0 0,0 9 708 0 0,0-8-591 0 0,0-3-213 0 0,0-1-41 0 0,0 0-49 0 0,0-1-57 0 0,0 1 149 0 0,0-2-37 0 0,0 0-8 0 0,0 0-1 0 0,0 0 5 0 0,0 0 2 0 0,0 0 0 0 0,0 0-5 0 0,0 0-16 0 0,0-2 10 0 0,0 1-82 0 0,0 1 0 0 0,0-1-1 0 0,0 1 1 0 0,0-1 0 0 0,0 0 0 0 0,0 1 0 0 0,-1-1-1 0 0,1 1 1 0 0,0-1 0 0 0,0 1 0 0 0,0-1-1 0 0,-1 1 1 0 0,1-1 0 0 0,0 1 0 0 0,-1-1-1 0 0,1 1 1 0 0,0-1 0 0 0,-1 1 0 0 0,1-1 0 0 0,-1 1-1 0 0,1 0 1 0 0,-1-1 0 0 0,1 1 0 0 0,-1-1-3 0 0,0 1 0 0 0,1 0 0 0 0,-1-1 0 0 0,0 1 0 0 0,1-1 0 0 0,-1 1 0 0 0,1-1 0 0 0,-1 1 1 0 0,1-1-1 0 0,-1 0 0 0 0,1 1 0 0 0,0-1 0 0 0,-1 1 0 0 0,1-1 0 0 0,0 0 0 0 0,-1 0 0 0 0,1 1 1 0 0,0-1-1 0 0,0 0 0 0 0,0 1 0 0 0,-1-1 0 0 0,1 0 0 0 0,0 0 0 0 0,0 1 0 0 0,0-1 0 0 0,0 0 0 0 0,0-26 65 0 0,0-4-62 0 0,0-6 57 0 0,0-10-60 0 0,0 46 0 0 0,0 1 0 0 0,0-1 0 0 0,0 0 0 0 0,0 0 0 0 0,0 1 0 0 0,0-1 0 0 0,1 0 0 0 0,-1 1 0 0 0,0-1 0 0 0,0 0 0 0 0,0 1 0 0 0,1-1 0 0 0,-1 1 0 0 0,0-1 0 0 0,1 0 0 0 0,-1 1 0 0 0,0-1 0 0 0,1 1 0 0 0,-1-1 0 0 0,1 1 0 0 0,-1-1 0 0 0,1 1 0 0 0,-1-1 0 0 0,1 1 0 0 0,-1 0 0 0 0,1-1 0 0 0,0 1 0 0 0,-1-1 0 0 0,1 1 0 0 0,-1 0 0 0 0,1-1 0 0 0,0 1 0 0 0,-1-1 0 0 0,0 1 0 0 0,1-1 0 0 0,-1 1 0 0 0,1-1 0 0 0,-1 0 0 0 0,0 1 0 0 0,1-1 0 0 0,-1 1 0 0 0,0-1 0 0 0,0 0 0 0 0,1 1 0 0 0,-1-1 0 0 0,0 0 0 0 0,0 1 0 0 0,0-1 0 0 0,0 0 0 0 0,0 1 0 0 0,0-1 0 0 0,0 0 0 0 0,0 0 0 0 0,3-14 0 0 0,10-1 0 0 0,0 0 0 0 0,-10 7 0 0 0,-3 9 0 0 0,0 0 0 0 0,0-1 0 0 0,0 1 0 0 0,0 0 0 0 0,0 0 0 0 0,0-1 0 0 0,0 1 0 0 0,0 0 0 0 0,0 0 1 0 0,0-1-1 0 0,0 1 0 0 0,1 0 0 0 0,-1 0 0 0 0,0-1 0 0 0,0 1 0 0 0,0 0 0 0 0,0 0 0 0 0,1 0 0 0 0,-1-1 0 0 0,0 1 0 0 0,0 0 0 0 0,0 0 0 0 0,1 0 0 0 0,-1 0 0 0 0,0 0 0 0 0,1-1 0 0 0,23-11-11 0 0,-21 10 9 0 0,29-14-58 0 0,-32 16 59 0 0,1 0 0 0 0,0-1 0 0 0,0 1 0 0 0,0 0 0 0 0,-1-1 0 0 0,1 1-1 0 0,0 0 1 0 0,0 0 0 0 0,0 0 0 0 0,0 0 0 0 0,-1-1 0 0 0,1 1 0 0 0,0 1-1 0 0,1-1 2 0 0,3 0-37 0 0,8 2 13 0 0,-4 3-4 0 0,-8-4 24 0 0,1 0-1 0 0,-1 0 1 0 0,1 0-1 0 0,-1 0 1 0 0,1 0-1 0 0,-1-1 1 0 0,1 1-1 0 0,0-1 1 0 0,-1 1-1 0 0,1-1 1 0 0,1 0 4 0 0,2 3-43 0 0,18 21 69 0 0,-18-15-3 0 0,-1 3-19 0 0,3 1-3 0 0,-4-8 0 0 0,0 1 1 0 0,0-1-1 0 0,0 1 0 0 0,-1 0 0 0 0,0 0 0 0 0,0 0 0 0 0,-1 0 0 0 0,0 1 0 0 0,1 3-1 0 0,-2-8 4 0 0,0-1-1 0 0,0 1 1 0 0,0 0 0 0 0,0 0-1 0 0,1-1 1 0 0,-1 1 0 0 0,1-1-1 0 0,-1 1 1 0 0,1 0 0 0 0,-1-1-1 0 0,1 1 1 0 0,0-1 0 0 0,0 1-1 0 0,0-1-3 0 0,5 12 13 0 0,-5 4 14 0 0,-1-15-23 0 0,0 0-1 0 0,0 1 1 0 0,0-1 0 0 0,0 1-1 0 0,1-1 1 0 0,-1 0 0 0 0,0 1 0 0 0,1-1-1 0 0,0 0 1 0 0,0 3-4 0 0,4 2 21 0 0,-4-5-18 0 0,0-1 0 0 0,0 1-1 0 0,0-1 1 0 0,0 1 0 0 0,-1-1 0 0 0,1 1 0 0 0,0-1 0 0 0,-1 1 0 0 0,1 0 0 0 0,-1-1 0 0 0,0 1-1 0 0,0 0 1 0 0,1-1 0 0 0,-1 1 0 0 0,0 1-3 0 0,0 41 59 0 0,0-27-89 0 0,0-2-71 0 0,-1-14 95 0 0,1-1 0 0 0,0 1 0 0 0,0 0 0 0 0,0-1 0 0 0,1 1 0 0 0,-1 0 0 0 0,0-1 0 0 0,0 1 0 0 0,0 0 0 0 0,0-1 0 0 0,1 1 0 0 0,-1 0 0 0 0,0-1-1 0 0,1 1 1 0 0,-1 0 0 0 0,0-1 0 0 0,1 1 0 0 0,-1-1 0 0 0,1 1 0 0 0,-1-1 0 0 0,1 1 0 0 0,-1-1 0 0 0,1 1 0 0 0,-1-1 0 0 0,1 0 0 0 0,-1 1 6 0 0,6 4 3 0 0,-4-1 42 0 0,-2 3 39 0 0,0-3-90 0 0,0 2 73 0 0,0-1 46 0 0,0 8 208 0 0,0-5-181 0 0,0-3-111 0 0,0 0-56 0 0,0 0-82 0 0,0 0-98 0 0,0 0-115 0 0,0-3 113 0 0,0 0-36 0 0,0-2 245 0 0,0 1-265 0 0,0 0-41 0 0,0 0-39 0 0,0 0-33 0 0,1 1-246 0 0,-1 0-56 0 0,2 1-803 0 0,2-1-632 0 0,5-2-1203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0:33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9136 0 0,'0'0'266'0'0,"0"0"1"0"0,0-2-92 0 0,0 1-156 0 0,0 1-1 0 0,-1-1 1 0 0,1 1 0 0 0,0-1 0 0 0,0 1 0 0 0,1-1 0 0 0,-1 1 0 0 0,0-1 0 0 0,0 1 0 0 0,0-1-1 0 0,0 1 1 0 0,0-1 0 0 0,0 1 0 0 0,1 0 0 0 0,-1-1 0 0 0,0 1 0 0 0,0-1 0 0 0,1 1 0 0 0,-1-1-1 0 0,0 1 1 0 0,1 0 0 0 0,-1-1 0 0 0,0 1 0 0 0,1 0 0 0 0,-1-1 0 0 0,0 1 0 0 0,1 0-19 0 0,6-1 315 0 0,-1 1-68 0 0,1 1 30 0 0,0-1 55 0 0,0-1 71 0 0,1-2 82 0 0,0-2-268 0 0,2-1 84 0 0,4 4 72 0 0,-2 2-58 0 0,1 0-47 0 0,12 0 162 0 0,-2 0-128 0 0,30 0 344 0 0,-45 0-634 0 0,0 2-65 0 0,-1 4-85 0 0,-1-1-60 0 0,-4-2-272 0 0,-2-3-36 0 0,0 0-6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0:33.4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8264 0 0,'0'0'182'0'0,"0"0"29"0"0,0 0 14 0 0,0 0-68 0 0,0 0-6 0 0,0 0 60 0 0,3 3 185 0 0,7 7 339 0 0,-8-8-361 0 0,0-1-86 0 0,-1 0-73 0 0,1-1-63 0 0,0 0-34 0 0,0 0-54 0 0,3-1 17 0 0,-3 1-13 0 0,-1 0 66 0 0,5 0 288 0 0,0 0-61 0 0,0 0-53 0 0,0 0-46 0 0,2 0 42 0 0,0 0-54 0 0,19 0 434 0 0,-15 0-325 0 0,-1-2-46 0 0,-1-3-58 0 0,3-1-22 0 0,-11 5-364 0 0,0 1 55 0 0,1-1 49 0 0,-1 1 41 0 0,5-1 128 0 0,9 0 380 0 0,-10 1-425 0 0,-2 0-103 0 0,1 0-93 0 0,0 1-117 0 0,-3-1 59 0 0,0 0-38 0 0,1 0-76 0 0,-1 0-56 0 0,1 0-59 0 0,0 0-64 0 0,-1 0-68 0 0,0 0-71 0 0,1 0-77 0 0,-1 0-79 0 0,4 0-1207 0 0,4 0-1117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05.6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10 5120 0 0,'0'0'116'0'0,"0"0"17"0"0,0 0 10 0 0,0 0 6 0 0,0 0 23 0 0,-2 0 11 0 0,-2 0-113 0 0,2 0-36 0 0,-1 0 0 0 0,1 0 0 0 0,-1 0 0 0 0,1 0-1 0 0,0 0 1 0 0,-1 0 0 0 0,1-1 0 0 0,0 1-1 0 0,-2-2-33 0 0,1 1 28 0 0,-11-4 180 0 0,14 5-196 0 0,-1 0 1 0 0,0 0-1 0 0,0 0 0 0 0,1 0 1 0 0,-1 1-1 0 0,0-1 0 0 0,1 0 1 0 0,-1 0-1 0 0,0 1 0 0 0,1-1 1 0 0,-1 1-1 0 0,0-1 0 0 0,1 0 1 0 0,-1 1-1 0 0,1-1 0 0 0,-1 1 0 0 0,1-1 1 0 0,-1 1-13 0 0,-2 2 240 0 0,1-3-8 0 0,-2 0-157 0 0,-14 1 366 0 0,14-1-390 0 0,1 2-42 0 0,-10 8 164 0 0,10-7-45 0 0,-6-2 31 0 0,4 4-73 0 0,1 2-22 0 0,-7-2 12 0 0,6 6-10 0 0,-6-6-2 0 0,6 5-11 0 0,1-8-41 0 0,1-1-11 0 0,-6 15-3 0 0,-4 0 2 0 0,0-1 0 0 0,8-1 0 0 0,-6-9 0 0 0,6 8 10 0 0,-6 3 44 0 0,0 6 9 0 0,10-20-64 0 0,0-1 0 0 0,0 0 0 0 0,0 1 0 0 0,1-1 0 0 0,-1 0 1 0 0,1 1-1 0 0,-1-1 0 0 0,1 1 0 0 0,-1-1 0 0 0,1 1 0 0 0,0-1 0 0 0,0 1 1 0 0,0-1-1 0 0,0 1 0 0 0,0-1 0 0 0,0 1 1 0 0,0-1-4 0 0,0 0 0 0 0,0 0-1 0 0,0-1 1 0 0,0 1 0 0 0,0 0 0 0 0,0 0 0 0 0,0 0 0 0 0,0 0-1 0 0,-1 0 1 0 0,1-1 0 0 0,0 1 0 0 0,0 0 0 0 0,-1 0-1 0 0,0 0 5 0 0,-9 4-14 0 0,8-3 14 0 0,1 4 0 0 0,1 15 0 0 0,0-20 0 0 0,0 0 0 0 0,0 0 0 0 0,0 0 0 0 0,0 0 0 0 0,0 0 0 0 0,0-1 0 0 0,0 1 0 0 0,1 0 0 0 0,-1 0 0 0 0,0 0 0 0 0,0-1 0 0 0,1 1 0 0 0,-1 0 0 0 0,1 1 0 0 0,0-2 0 0 0,-1 0 1 0 0,1 1 0 0 0,0-1 0 0 0,0 0 0 0 0,0 1-1 0 0,-1-1 1 0 0,1 0 0 0 0,0 0 0 0 0,0 0-1 0 0,0 0 1 0 0,0 0 0 0 0,0 0 0 0 0,-1 0-1 0 0,2 0 0 0 0,14 3 54 0 0,2 6 21 0 0,-7-5-39 0 0,-2-3-22 0 0,0-2 2 0 0,-8 1-14 0 0,-1 0 0 0 0,1 0 0 0 0,-1-1 0 0 0,1 1 0 0 0,-1 0 0 0 0,1 0 0 0 0,-1 0 0 0 0,1 0 0 0 0,-1 1 0 0 0,1-1 0 0 0,-1 0 0 0 0,1 0 0 0 0,-1 0 0 0 0,1 0 0 0 0,-1 0 0 0 0,0 1 0 0 0,1-1 0 0 0,-1 0 0 0 0,1 0 0 0 0,-1 1 0 0 0,1-1 0 0 0,-1 0 0 0 0,0 0 0 0 0,1 1 0 0 0,-1-1 0 0 0,0 1 0 0 0,1-1 0 0 0,-1 0 0 0 0,0 1 0 0 0,1-1 0 0 0,-1 1 0 0 0,0 0-2 0 0,5 5 15 0 0,6 1 29 0 0,-10-7-42 0 0,0 0-1 0 0,0 1 1 0 0,0-1 0 0 0,0 1-1 0 0,0-1 1 0 0,0 1 0 0 0,0 0-1 0 0,0-1 1 0 0,0 1 0 0 0,-1 0-1 0 0,1 0 1 0 0,0-1-1 0 0,0 1 1 0 0,-1 0 0 0 0,1 0-1 0 0,0 0-1 0 0,1 4 14 0 0,-2-4-12 0 0,1 0 0 0 0,-1-1 0 0 0,0 1 1 0 0,1 0-1 0 0,-1-1 0 0 0,0 1 1 0 0,1-1-1 0 0,-1 1 0 0 0,1-1 0 0 0,-1 1 1 0 0,0-1-1 0 0,1 1 0 0 0,0-1 1 0 0,-1 1-1 0 0,1-1 0 0 0,-1 1 1 0 0,1-1-1 0 0,-1 0 0 0 0,1 1 0 0 0,0-1 1 0 0,-1 0-1 0 0,1 0-2 0 0,4 3 10 0 0,1 0 26 0 0,-1 1 1 0 0,0 0-1 0 0,0 1 1 0 0,-1-1-1 0 0,1 1 1 0 0,-1 0-1 0 0,0 0 1 0 0,3 5-37 0 0,9 21 208 0 0,-11 1 16 0 0,0-26-175 0 0,1 6 42 0 0,-5-12-83 0 0,-1 1 0 0 0,0 0 0 0 0,0-1-1 0 0,0 1 1 0 0,0 0 0 0 0,0-1 0 0 0,0 1 0 0 0,0 0 0 0 0,0 0 0 0 0,0-1 0 0 0,0 1 0 0 0,0 0 0 0 0,0-1 0 0 0,0 1 0 0 0,0 0 0 0 0,-1-1-1 0 0,1 1 1 0 0,0 0-8 0 0,-5 7 93 0 0,0-1-32 0 0,3-1 23 0 0,1 0 42 0 0,0 1 69 0 0,2 3-24 0 0,-1-9-154 0 0,1 0 0 0 0,-1 0 0 0 0,0 0 0 0 0,0 0 0 0 0,0 0 0 0 0,0 0 0 0 0,0 0 0 0 0,-1 0 0 0 0,1 0 0 0 0,0 0 0 0 0,0 0 1 0 0,0 0-1 0 0,-1 0 0 0 0,1-1 0 0 0,-1 1 0 0 0,1 0 0 0 0,-1 0-17 0 0,-8 12 199 0 0,-11 8 97 0 0,14-15-263 0 0,-1 4-23 0 0,4-5-11 0 0,3-5 1 0 0,0 1 0 0 0,0 0 1 0 0,-1-1-1 0 0,1 1 0 0 0,0-1 1 0 0,-1 1-1 0 0,1 0 0 0 0,-1-1 0 0 0,1 1 1 0 0,0-1-1 0 0,-1 1 0 0 0,1-1 1 0 0,-1 1-1 0 0,0-1 0 0 0,1 0 0 0 0,-1 1 1 0 0,1-1-1 0 0,-1 1 0 0 0,1-1 1 0 0,-1 0-1 0 0,0 0 0 0 0,0 1 0 0 0,-4 1 11 0 0,1 1 22 0 0,-1 1 0 0 0,0 0 1 0 0,1 0-1 0 0,0 0 0 0 0,-1 1-33 0 0,3-3-6 0 0,-3 1 70 0 0,-5-3-64 0 0,4-3-64 0 0,-7-7 48 0 0,7 7 17 0 0,5 3-2 0 0,1 0 1 0 0,-1 0 0 0 0,1-1-1 0 0,-1 1 1 0 0,1 0-1 0 0,-1 0 1 0 0,1 0 0 0 0,0-1-1 0 0,-1 1 1 0 0,1 0-1 0 0,-1 0 1 0 0,1-1 0 0 0,0 1-1 0 0,-1 0 1 0 0,1-1-1 0 0,0 1 1 0 0,-1 0 0 0 0,1-1-1 0 0,0 1 1 0 0,0-1-1 0 0,-1 1 1 0 0,1 0 0 0 0,0-1-1 0 0,0 1 1 0 0,0-1-1 0 0,0 1 1 0 0,-1-1 0 0 0,1 1-1 0 0,0-1 1 0 0,0 1-1 0 0,0 0 1 0 0,0-1 0 0 0,0 1-1 0 0,0-1 1 0 0,0 1-1 0 0,0-1 1 0 0,0-2-64 0 0,0 3-2 0 0,0 0 2 0 0,0 0 0 0 0,3 0 10 0 0,-2 0 54 0 0,-1 0-1 0 0,1 0 0 0 0,0 0 0 0 0,-1 0 1 0 0,1 1-1 0 0,0-1 0 0 0,-1 0 1 0 0,1 0-1 0 0,0 0 0 0 0,-1 0 0 0 0,1 1 1 0 0,0-1-1 0 0,-1 0 0 0 0,1 1 1 0 0,0-1 0 0 0,-1 3 0 0 0,1-1 0 0 0,0 1 0 0 0,0 0 0 0 0,-1 0 0 0 0,0 0 0 0 0,1-1 0 0 0,-1 1 0 0 0,0 0 0 0 0,-1 0 0 0 0,1 0 0 0 0,0 1 0 0 0,-1 6 0 0 0,1 21-11 0 0,1-19-24 0 0,-1-9 33 0 0,0 0 0 0 0,1 1 1 0 0,-1-1-1 0 0,-1 0 0 0 0,1 0 0 0 0,0 1 0 0 0,-1-1 0 0 0,1 0 0 0 0,-1 0 1 0 0,0 1 1 0 0,-2 0-1 0 0,1 0 0 0 0,1 0 0 0 0,-1 1 0 0 0,0-1 1 0 0,1 0-1 0 0,0 1 0 0 0,0-1 0 0 0,1 1 0 0 0,-1 0 0 0 0,1-1 1 0 0,0 1-1 0 0,0 0 0 0 0,0 0 1 0 0,0-3-5 0 0,0 0 0 0 0,0 1 0 0 0,-1-1 1 0 0,1 0-1 0 0,-1 0 0 0 0,1 1 0 0 0,-1-1 0 0 0,0 0 0 0 0,0 0 0 0 0,0 0 1 0 0,-1 2 4 0 0,-8 18 0 0 0,8-16 0 0 0,0 0 0 0 0,-1 1 0 0 0,2 0 0 0 0,-1-1 0 0 0,1 1 0 0 0,0 0 0 0 0,0 0 0 0 0,1 0 0 0 0,0-2 0 0 0,0-1 0 0 0,0 1 0 0 0,0 0 0 0 0,0-1 0 0 0,-1 1 0 0 0,0-1 0 0 0,0 1 0 0 0,0-1 0 0 0,0 1 0 0 0,-1-1 0 0 0,0 1 0 0 0,0-1 0 0 0,0 0 0 0 0,0 0-1 0 0,1 1 0 0 0,1-1-1 0 0,-1 0 1 0 0,0 1 0 0 0,1-1 0 0 0,0 0 0 0 0,0 1 0 0 0,0-1 0 0 0,1 4 1 0 0,0 8-44 0 0,-1-14 43 0 0,0 0 1 0 0,0-1-1 0 0,1 1 0 0 0,-1-1 0 0 0,0 1 0 0 0,1-1 0 0 0,-1 1 1 0 0,1-1-1 0 0,0 1 0 0 0,-1-1 0 0 0,1 1 0 0 0,0-1 0 0 0,0 0 1 0 0,5 13 1 0 0,-5 2-1 0 0,-1-13 0 0 0,0-1 0 0 0,0 1 0 0 0,0-1 0 0 0,0 0 0 0 0,1 1 0 0 0,-1-1 0 0 0,1 0 0 0 0,-1 1 0 0 0,1-1 0 0 0,0 2 0 0 0,26 28 0 0 0,-23-21-4 0 0,-3-10 1 0 0,-1 0 0 0 0,0 0 1 0 0,1 0-1 0 0,-1 0 0 0 0,1 0 0 0 0,-1 0 1 0 0,1 0-1 0 0,0 0 0 0 0,-1 0 0 0 0,1 0 1 0 0,0 0-1 0 0,0 0 0 0 0,0 0 0 0 0,0 0 1 0 0,-1-1-1 0 0,1 1 0 0 0,0 0 0 0 0,1 0 3 0 0,9 3-11 0 0,-10-3 11 0 0,0-1 0 0 0,0 0 0 0 0,1 1 0 0 0,-1-1 0 0 0,0 1 0 0 0,0-1 0 0 0,0 1 0 0 0,0 0 0 0 0,0-1 0 0 0,0 1 0 0 0,0 0 0 0 0,-1 0 0 0 0,1 0 0 0 0,0 0 1 0 0,0-1-1 0 0,-1 1 0 0 0,1 0 0 0 0,0 1 0 0 0,2 5 0 0 0,-3-6 0 0 0,0-1 0 0 0,1 1 0 0 0,-1-1 0 0 0,0 1 0 0 0,0-1 0 0 0,0 0 0 0 0,1 1 0 0 0,-1-1 0 0 0,0 1 0 0 0,1-1 0 0 0,-1 1 0 0 0,0-1 0 0 0,1 0 0 0 0,-1 1 0 0 0,0-1 0 0 0,1 0 0 0 0,-1 1 0 0 0,1-1 0 0 0,-1 0 0 0 0,0 0 0 0 0,1 1 0 0 0,-1-1 0 0 0,1 0 0 0 0,-1 0 0 0 0,1 0 0 0 0,-1 0 0 0 0,1 0 0 0 0,-1 1 0 0 0,1-1 0 0 0,-1 0 0 0 0,1 0 0 0 0,-1 0 0 0 0,1 0 0 0 0,-1-1 0 0 0,1 1 0 0 0,-1 0 0 0 0,1 0 0 0 0,-1 0 0 0 0,2 0 0 0 0,0 0 0 0 0,0 0 0 0 0,-1 1 0 0 0,1-1 0 0 0,-1 0 0 0 0,1 1 0 0 0,0-1 0 0 0,-1 1 0 0 0,1 0 0 0 0,-1-1 0 0 0,1 1 0 0 0,-1 0 0 0 0,0 0 0 0 0,1 0 0 0 0,6 4 0 0 0,-6-4 0 0 0,14 7 25 0 0,-2-1 34 0 0,-12-6-48 0 0,0-1-1 0 0,0 1 1 0 0,0-1 0 0 0,0 1 0 0 0,1-1 0 0 0,-1 0 0 0 0,0 0 0 0 0,0 0 0 0 0,1 0-1 0 0,-1 0 1 0 0,1-1-11 0 0,-2 1 14 0 0,1 0 0 0 0,0 0-1 0 0,-1 0 1 0 0,1 0 0 0 0,0 0 0 0 0,-1 1-1 0 0,1-1 1 0 0,0 0 0 0 0,-1 1 0 0 0,1-1-1 0 0,0 1-13 0 0,6 4 77 0 0,-1-1-27 0 0,-2-1 20 0 0,1-2 33 0 0,2-1 57 0 0,18 0 219 0 0,-23 0-180 0 0,0 0 5 0 0,7 0 16 0 0,-7 0 4 0 0,-3 0 0 0 0,2 0-38 0 0,9 0-132 0 0,-8 0 20 0 0,-3-2-4 0 0,0-9-6 0 0,-1 9-34 0 0,-1 4-7 0 0,-11 9-12 0 0,0-9-30 0 0,10-2-70 0 0,3 0 26 0 0,0 0-62 0 0,0 0-73 0 0,0 0 57 0 0,0 0-32 0 0,0 0-36 0 0,0 0-34 0 0,0 0-331 0 0,0 0 77 0 0,0 0-46 0 0,0 0-641 0 0,0 0-506 0 0,0 0-962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0:56.1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6896 0 0,'0'0'200'0'0,"0"0"-50"0"0,0 0-6 0 0,0 0 55 0 0,0 0 169 0 0,0 0 316 0 0,0 0 20 0 0,0 0-16 0 0,0 0-95 0 0,0 0-45 0 0,0 0-10 0 0,0 0-22 0 0,0 0-86 0 0,0 0-40 0 0,0 0-6 0 0,0 0-32 0 0,0 0-134 0 0,0 0-55 0 0,0 0-16 0 0,3 0-27 0 0,10 3-86 0 0,0 8-2 0 0,-10-9-82 0 0,-1-2-56 0 0,2 0 35 0 0,-1 0-61 0 0,-1 0-74 0 0,-1 0 60 0 0,0 0-32 0 0,0 0-36 0 0,-1 0-35 0 0,1 0-337 0 0,-1 0 79 0 0,1 0-47 0 0,-1 0-653 0 0,0 0-517 0 0,0 0-980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0:56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7280 0 0,'0'0'209'0'0,"1"0"-51"0"0,1 0-9 0 0,0 0-110 0 0,-1 0 49 0 0,1 0 42 0 0,0 1 36 0 0,1 0 299 0 0,3 2 409 0 0,-4-2-524 0 0,0 1-3 0 0,0-1-159 0 0,-1 0-88 0 0,1 1-108 0 0,-2-2-43 0 0,1 1-33 0 0,1 1 287 0 0,-1-1 50 0 0,-1-1 120 0 0,0 0-18 0 0,0 0-45 0 0,0 0-236 0 0,0 0-5 0 0,2 0 7 0 0,9 0-75 0 0,-9 0-67 0 0,-2 0 13 0 0,0 0-55 0 0,0 0-62 0 0,0 0-99 0 0,0 0-118 0 0,0 0-105 0 0,0 0 66 0 0,0 0-39 0 0,0 0-551 0 0,0 0-434 0 0,0 0-826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0:56.6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6448 0 0,'0'0'190'0'0,"0"0"-45"0"0,0 0 4 0 0,0 0 64 0 0,0 0 194 0 0,0 0 357 0 0,0 0 32 0 0,0 0-19 0 0,2 0-94 0 0,9 0-41 0 0,-9 0-8 0 0,-2 0-29 0 0,0 0-112 0 0,3 0-49 0 0,8 0-10 0 0,-9 0-186 0 0,-2 0-112 0 0,0 0-42 0 0,0 0-6 0 0,0 0 7 0 0,0 0-20 0 0,0 0-43 0 0,0 0-44 0 0,0 0-44 0 0,3 0-87 0 0,7 0-153 0 0,-7 0-21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0:59.1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2 4264 0 0,'0'0'125'0'0,"-2"0"-3"0"0,1 0-168 0 0,-2 0 60 0 0,-1-1 69 0 0,-1 1 75 0 0,0 0 83 0 0,0 0 92 0 0,0 2 99 0 0,1 0 107 0 0,3-1-459 0 0,-2 2 73 0 0,-4 2 109 0 0,4-4-150 0 0,-1 1 39 0 0,1-2-10 0 0,0 1 33 0 0,-1-1 39 0 0,0 0 42 0 0,-6 3 111 0 0,0 2-76 0 0,2 0-86 0 0,-4 0 43 0 0,4-1-79 0 0,-1 3 37 0 0,6-5 1 0 0,0 0-75 0 0,0-2-48 0 0,-1 1-44 0 0,0-1-11 0 0,2 0 32 0 0,-29 27 329 0 0,26-25-341 0 0,4-2-36 0 0,0 0 0 0 0,1 1 0 0 0,-1-1-1 0 0,1 0 1 0 0,-1 1 0 0 0,0-1 0 0 0,1 0-1 0 0,-1 1 1 0 0,1-1 0 0 0,-1 1 0 0 0,1-1-1 0 0,-1 1 1 0 0,1-1 0 0 0,-1 1 0 0 0,1-1-1 0 0,0 1 1 0 0,-1-1 0 0 0,1 1 0 0 0,0 0-1 0 0,-1-1 1 0 0,1 1 0 0 0,0 0-12 0 0,-3 4 48 0 0,2-3-24 0 0,0-1 0 0 0,-1 1 1 0 0,1-1-1 0 0,0 1 0 0 0,-1-1 0 0 0,0 1 0 0 0,1-1 0 0 0,-1 0 1 0 0,0 0-1 0 0,0 0 0 0 0,1 0 0 0 0,-1 0 0 0 0,-1 0-24 0 0,0 0 40 0 0,0 1-1 0 0,0 0 0 0 0,0 0 1 0 0,0-1-1 0 0,0 2 1 0 0,0 0-40 0 0,-13 10 180 0 0,3-8-18 0 0,7 5-8 0 0,-4-4-2 0 0,5 7-11 0 0,-6 0-45 0 0,8-9-24 0 0,2 0-37 0 0,2 4-6 0 0,-1-8-18 0 0,0 7 95 0 0,0-2-72 0 0,0-3 9 0 0,0 2 94 0 0,3-1-9 0 0,2 2-52 0 0,12 11 153 0 0,-15-15-204 0 0,-1 0 0 0 0,1 0 0 0 0,0 0 0 0 0,-1-1 0 0 0,1 1 0 0 0,0 0 0 0 0,0-1 0 0 0,0 1 0 0 0,0-1 0 0 0,0 0 0 0 0,-1 1 0 0 0,1-1 0 0 0,0 0-25 0 0,40 0 195 0 0,-20 0-52 0 0,-21 0-135 0 0,1-1 1 0 0,0 1 0 0 0,-1-1-1 0 0,1 1 1 0 0,0-1 0 0 0,-1 1-1 0 0,1-1 1 0 0,-1 0 0 0 0,1 0-1 0 0,-1 1 1 0 0,2-2-9 0 0,5-3 33 0 0,40-16 159 0 0,-47 20-188 0 0,0 0 0 0 0,0 1 0 0 0,-1-1 1 0 0,1 0-1 0 0,0 0 0 0 0,0 1 0 0 0,0-1 0 0 0,-1 0 1 0 0,1 0-1 0 0,0 0 0 0 0,-1 0 0 0 0,1 0 1 0 0,-1 0-1 0 0,1 0 0 0 0,-1 0 0 0 0,1-1-4 0 0,5-9 50 0 0,7 6-39 0 0,3-8-11 0 0,0 0 0 0 0,-11 10 0 0 0,-5 3 0 0 0,1 0 0 0 0,0 0 0 0 0,-1-1 0 0 0,1 1 0 0 0,0 0 0 0 0,-1-1 0 0 0,1 1 0 0 0,-1-1 0 0 0,1 1 0 0 0,-1 0 0 0 0,1-1 0 0 0,-1 1 0 0 0,1-1 0 0 0,-1 0 0 0 0,1 1 0 0 0,-1-1 0 0 0,0 1 0 0 0,1-1 0 0 0,-1 1 0 0 0,0-1 0 0 0,1 0 0 0 0,-1 0 0 0 0,2-4 0 0 0,9-10 0 0 0,-9-1 0 0 0,1 0 0 0 0,8 3-11 0 0,-9 10-44 0 0,-2 3-17 0 0,0 0-4 0 0,0 0 10 0 0,0 3 12 0 0,-1 21 42 0 0,1-23 12 0 0,0 0 0 0 0,0-1 0 0 0,0 1 0 0 0,0 0 0 0 0,0 0 0 0 0,0 0 0 0 0,0 0 1 0 0,0-1-1 0 0,0 1 0 0 0,0 0 0 0 0,0 0 0 0 0,0 0 0 0 0,0-1 0 0 0,1 1 0 0 0,-1 0 0 0 0,0 0 0 0 0,1 0 0 0 0,-1-1 0 0 0,1 1 1 0 0,-1 0-1 0 0,1 0 0 0 0,5 3 10 0 0,-5-3-8 0 0,-1-1 0 0 0,1 0 1 0 0,-1 0-1 0 0,1 0 0 0 0,-1 1 1 0 0,0-1-1 0 0,1 0 0 0 0,-1 1 0 0 0,0-1 1 0 0,1 1-1 0 0,-1-1 0 0 0,0 0 1 0 0,1 1-1 0 0,-1-1 0 0 0,0 1 1 0 0,0-1-1 0 0,1 0 0 0 0,-1 1 1 0 0,0-1-1 0 0,0 1 0 0 0,0-1 0 0 0,0 1 1 0 0,0-1-1 0 0,0 1 0 0 0,0-1 1 0 0,0 1-1 0 0,0-1 0 0 0,0 1 1 0 0,0-1-1 0 0,0 1 0 0 0,0-1 1 0 0,0 1-3 0 0,0 3 24 0 0,0-1 1 0 0,0 0 0 0 0,0 0 0 0 0,1 0-1 0 0,-1 1 1 0 0,1-1 0 0 0,0 0-1 0 0,0 0 1 0 0,0 0 0 0 0,0 0 0 0 0,1 0-25 0 0,3 4 45 0 0,-2-4 82 0 0,-3-1 1 0 0,0 25 104 0 0,2-22-128 0 0,9 5 0 0 0,-8-7-7 0 0,-3 0-26 0 0,0 7-2 0 0,0-7 16 0 0,0-1-26 0 0,0 9-62 0 0,0-9-61 0 0,0-2-2 0 0,0 0 11 0 0,0 0-29 0 0,0 1-63 0 0,0 1-159 0 0,0 9-288 0 0,0-9-20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0:59.6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6880 0 0,'0'0'157'0'0,"0"0"23"0"0,0 0 11 0 0,0 3-31 0 0,0 39 1084 0 0,0-40-584 0 0,1-1-271 0 0,1 1-158 0 0,2 2-37 0 0,2 3 48 0 0,-4-6-69 0 0,-1 1-39 0 0,0 1 35 0 0,-1 1-86 0 0,-1 1-45 0 0,1-2 61 0 0,0 10 202 0 0,0-13-298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0,0 0 0 0 0,0 0 0 0 0,0 1-1 0 0,0-1 1 0 0,0 0 0 0 0,1 0 0 0 0,-1 0-1 0 0,0 0 1 0 0,0 0 0 0 0,0 0 0 0 0,0 0-1 0 0,0 0 1 0 0,0 0 0 0 0,0 0 0 0 0,0 0-1 0 0,0 0 1 0 0,0 0 0 0 0,1 0 0 0 0,-1 0-1 0 0,0 0 1 0 0,0 0 0 0 0,0 0 0 0 0,0 0-1 0 0,0 0 1 0 0,0 0 0 0 0,0 0 0 0 0,0 0 0 0 0,0 0-1 0 0,0 0-2 0 0,5-1 48 0 0,-5 1-47 0 0,0 0 0 0 0,0 0 0 0 0,0 0 1 0 0,1 0-1 0 0,-1 0 0 0 0,0 0 1 0 0,0 0-1 0 0,0 0 0 0 0,1 0 0 0 0,-1 0 1 0 0,0 0-1 0 0,0 0 0 0 0,0 0 0 0 0,1 0 1 0 0,-1 0-1 0 0,0 0 0 0 0,0 0 0 0 0,0 0 1 0 0,1 0-1 0 0,-1 0 0 0 0,0 0 0 0 0,0 0 1 0 0,0 0-1 0 0,0 0 0 0 0,1 1 1 0 0,-1-1-1 0 0,0 0 0 0 0,0 0 0 0 0,0 0 1 0 0,0 0-1 0 0,1 0 0 0 0,-1 1 0 0 0,0-1 1 0 0,0 0-1 0 0,0 0 0 0 0,0 0 0 0 0,0 0 1 0 0,0 1-1 0 0,0-1 0 0 0,0 0 0 0 0,0 0 1 0 0,0 0-2 0 0,2 11 67 0 0,-1 10 80 0 0,-1-16-136 0 0,0 11 80 0 0,0-11-92 0 0,0-3-47 0 0,0-1-36 0 0,0-1-124 0 0,0 0-14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00.7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4576 0 0,'0'0'101'0'0,"0"0"22"0"0,0 0 5 0 0,0 0-41 0 0,0 0 2 0 0,0 0 40 0 0,0 0 119 0 0,0 0 216 0 0,0 0 16 0 0,0 0-17 0 0,0 2-101 0 0,3 9-98 0 0,2-1-60 0 0,0-2-50 0 0,11 24 552 0 0,-11-1 132 0 0,1-21-598 0 0,1 1-71 0 0,-1-1-46 0 0,2 4 10 0 0,-4 1 29 0 0,1-2-51 0 0,-4-10-83 0 0,0 0 1 0 0,0 0 0 0 0,1 0-1 0 0,-1 0 1 0 0,1 0 0 0 0,1 1-29 0 0,11 12 176 0 0,-1 0 78 0 0,2 14 221 0 0,-4-9-158 0 0,-3-7-145 0 0,-5-9-109 0 0,3 4-6 0 0,-4-4 13 0 0,1 2 42 0 0,1 1 66 0 0,7 13 54 0 0,-7-14-94 0 0,-1-2-38 0 0,2 1 18 0 0,1 5 4 0 0,-6-3-24 0 0,0 2 32 0 0,-1-7-93 0 0,1 0 0 0 0,0 0 0 0 0,0 0-1 0 0,0-1 1 0 0,0 1 0 0 0,0 0 0 0 0,1 0 0 0 0,-1 0 0 0 0,1-1 0 0 0,0 1 0 0 0,0 1-37 0 0,6 1 122 0 0,-7-5-115 0 0,1 0 1 0 0,-1 0-1 0 0,0 0 0 0 0,1 1 0 0 0,-1-1 0 0 0,0 0 1 0 0,1 0-1 0 0,-1 1 0 0 0,0-1 0 0 0,1 0 0 0 0,-1 0 0 0 0,0 1 1 0 0,1-1-1 0 0,-1 1 0 0 0,0-1 0 0 0,0 0 0 0 0,0 1 1 0 0,1-1-1 0 0,-1 0 0 0 0,0 1 0 0 0,0-1 0 0 0,0 1 0 0 0,0-1 1 0 0,0 0-1 0 0,0 1 0 0 0,0-1 0 0 0,0 1 0 0 0,0-1 1 0 0,0 1-1 0 0,0-1 0 0 0,0 1-7 0 0,0 1 141 0 0,0-2-11 0 0,0 0-2 0 0,0 0-7 0 0,0 0-29 0 0,0 0-17 0 0,0 0-3 0 0,0 0 4 0 0,0 0 16 0 0,0 0 0 0 0,-2 0-28 0 0,1 0-64 0 0,0 0 1 0 0,0 0 0 0 0,1 0 0 0 0,-1 0 0 0 0,0 0-1 0 0,1 0 1 0 0,-1 0 0 0 0,0 0 0 0 0,1-1 0 0 0,-1 1-1 0 0,0 0 1 0 0,1 0 0 0 0,-1-1 0 0 0,1 1 0 0 0,-1 0-1 0 0,1-1 0 0 0,-1 0 0 0 0,1 0 0 0 0,-1 1 0 0 0,1-1 0 0 0,0 0 0 0 0,0 0 0 0 0,0 0 0 0 0,-1 0 0 0 0,1 1 0 0 0,0-1 0 0 0,0 0 0 0 0,0 0 0 0 0,0 0 0 0 0,0-1 0 0 0,0-13-18 0 0,0 2-58 0 0,0 10-6 0 0,0 0-16 0 0,0 3 89 0 0,0-1 1 0 0,0 1-1 0 0,0-1 0 0 0,0 1 0 0 0,0-1 1 0 0,0 1-1 0 0,0-1 0 0 0,0 1 0 0 0,1-1 1 0 0,-1 1-1 0 0,0-1 0 0 0,0 1 0 0 0,0 0 1 0 0,1-1-1 0 0,-1 1 0 0 0,0-1 0 0 0,0 1 1 0 0,1-1-1 0 0,-1 1 0 0 0,0 0 0 0 0,1-1 0 0 0,-1 1 1 0 0,0 0-1 0 0,1-1 0 0 0,-1 1 0 0 0,1 0 1 0 0,-1-1-1 0 0,0 1 0 0 0,1 0 0 0 0,-1 0 1 0 0,1 0-1 0 0,-1 0 0 0 0,1-1 0 0 0,-1 1 1 0 0,1 0-1 0 0,-1 0 0 0 0,1 0 0 0 0,-1 0 1 0 0,1 0-1 0 0,-1 0 0 0 0,1 0 0 0 0,0 0 9 0 0,4-2-206 0 0,-1-2 130 0 0,17-15-294 0 0,-13 14 276 0 0,1 4 42 0 0,-4-2-62 0 0,2-5 57 0 0,-6 6 50 0 0,0 1 1 0 0,0 0 0 0 0,0-1 0 0 0,0 1 0 0 0,0 0 0 0 0,1 0 0 0 0,-1-1 0 0 0,0 1 0 0 0,1 0-1 0 0,-1 0 1 0 0,1 1 6 0 0,13-5-62 0 0,9 3-52 0 0,-23 2 108 0 0,1 0 0 0 0,0-1 0 0 0,0 1 0 0 0,-1 0 0 0 0,1-1 0 0 0,0 1 0 0 0,-1-1-1 0 0,1 0 1 0 0,0 0 0 0 0,0 0 6 0 0,10-3-15 0 0,-1 8-14 0 0,-6-1 15 0 0,11 0 4 0 0,-2-3 21 0 0,19 0 42 0 0,-17 3-53 0 0,-15-3 0 0 0,0 1 0 0 0,0 0 0 0 0,0 0 0 0 0,0 0 0 0 0,1-1 0 0 0,-1 1 0 0 0,-1 0 0 0 0,1 0 0 0 0,0 1 0 0 0,0-1 0 0 0,0 0 0 0 0,0 1 0 0 0,9 13-27 0 0,-5-13 6 0 0,-4-2 20 0 0,-1 0 1 0 0,0 0 0 0 0,0 0 0 0 0,0 0-1 0 0,0 0 1 0 0,0 0 0 0 0,0 0-1 0 0,0 0 1 0 0,1 0 0 0 0,-1 0 0 0 0,0 0-1 0 0,0 0 1 0 0,0 0 0 0 0,0 0-1 0 0,0 0 1 0 0,0 0 0 0 0,0 0 0 0 0,0 0-1 0 0,0 0 1 0 0,1 0 0 0 0,-1 0-1 0 0,0 1 1 0 0,0-1 0 0 0,0 0 0 0 0,0 0-1 0 0,0 0 1 0 0,0 0 0 0 0,0 0-1 0 0,0 0 1 0 0,0 0 0 0 0,0 0-1 0 0,0 0 1 0 0,0 1 0 0 0,0-1 0 0 0,0 0-1 0 0,0 0 1 0 0,0 0 0 0 0,0 0-1 0 0,0 0 1 0 0,0 0 0 0 0,0 0 0 0 0,0 1-1 0 0,0-1 1 0 0,0 0 0 0 0,0 0-1 0 0,0 0 1 0 0,0 0 0 0 0,0 25 5 0 0,0-7 2 0 0,0-16 1 0 0,0-1 0 0 0,0 1-1 0 0,0 0 1 0 0,-1-1-1 0 0,1 1 1 0 0,0 0 0 0 0,-1-1-1 0 0,0 1 1 0 0,1-1 0 0 0,-1 1-1 0 0,0-1 1 0 0,0 1-1 0 0,0-1 1 0 0,0 0 0 0 0,0 1-1 0 0,0-1 1 0 0,0 0 0 0 0,-1 1-8 0 0,-2 3 76 0 0,4 1-43 0 0,-1-1-6 0 0,-12 0 45 0 0,0 6-2 0 0,2-1 1 0 0,3-5-52 0 0,-8-2 61 0 0,3-1-8 0 0,3 4-50 0 0,8-5-21 0 0,1 0 0 0 0,-1 0 0 0 0,1-1 0 0 0,-1 1 0 0 0,0 0 0 0 0,1-1 0 0 0,-1 1 0 0 0,0-1 0 0 0,0 1 0 0 0,1-1 0 0 0,-1 0 0 0 0,0 1 1 0 0,0-1-2 0 0,-5-1 23 0 0,5 1-20 0 0,0 0 1 0 0,0 0 0 0 0,-1 0-1 0 0,1 0 1 0 0,0 0 0 0 0,0 1 0 0 0,0-1-1 0 0,0 1 1 0 0,0-1 0 0 0,-1 1-4 0 0,-13 10 0 0 0,0-9 0 0 0,-16-2 0 0 0,29 0-174 0 0,-1 0 52 0 0,1 0 48 0 0,1 0 39 0 0,-2 0 54 0 0,1 0 72 0 0,-2 0 374 0 0,5 0-355 0 0,0 0-111 0 0,-1 0-52 0 0,1 0-62 0 0,0 0-71 0 0,0 0-49 0 0,0 0-72 0 0,-1 0-79 0 0,0 0-86 0 0,1 0-94 0 0,-1 0-100 0 0,-1 0-107 0 0,1 0-114 0 0,1 0-722 0 0,0 0-911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0:58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1 158 5528 0 0,'0'0'124'0'0,"0"0"17"0"0,0 0 11 0 0,2 2-20 0 0,12 9-105 0 0,-6-9-7 0 0,-3-1 53 0 0,6-1 590 0 0,1 0-98 0 0,-1 0-86 0 0,-1 0-71 0 0,2 0-21 0 0,0 0-55 0 0,25 0 600 0 0,-19 0-488 0 0,-8 0-135 0 0,1 0 47 0 0,-2-1-125 0 0,1-5 70 0 0,-7 4-193 0 0,1-1 45 0 0,0 0 59 0 0,3-1 76 0 0,14-6-28 0 0,-14 7-70 0 0,-1 1-68 0 0,1 2-38 0 0,2 1-15 0 0,-1 0 38 0 0,1-2 1 0 0,5-6 226 0 0,-11 4-276 0 0,0 1-51 0 0,-1-1 80 0 0,-1 3-66 0 0,-1 0-52 0 0,0 0-84 0 0,2 0-146 0 0,0 0 244 0 0,0 0-40 0 0,0 0-37 0 0,0-1-35 0 0,2 0-229 0 0,-1-1-118 0 0,0 0-105 0 0,0 0-89 0 0,0-1-75 0 0,-1 1-59 0 0,0 0-787 0 0,-1 2-900 0 0</inkml:trace>
  <inkml:trace contextRef="#ctx0" brushRef="#br0" timeOffset="349.89">206 0 5472 0 0,'0'0'124'0'0,"0"0"17"0"0,0 0 10 0 0,0 0 39 0 0,0 0-30 0 0,0 0 35 0 0,0 0 237 0 0,0 0 15 0 0,0 0-37 0 0,0 0-291 0 0,0 0 16 0 0,0 0 47 0 0,-3 3-12 0 0,-7 7 0 0 0,7-7 12 0 0,3-1 2 0 0,0 5-122 0 0,0 2 69 0 0,0 25 493 0 0,0-23-409 0 0,3 4-13 0 0,7-1-6 0 0,-7-11-49 0 0,-2 1-66 0 0,-2 5-20 0 0,1-7-12 0 0,0 0-27 0 0,0 0-1 0 0,0 0 1 0 0,1-1 0 0 0,-1 1 0 0 0,0 0 0 0 0,1 0 0 0 0,0-1 0 0 0,-1 1 0 0 0,1 0 0 0 0,0-1 0 0 0,0 1 0 0 0,0-1-1 0 0,0 1-21 0 0,5 10 191 0 0,-4 0-18 0 0,-3-5-60 0 0,1-5-76 0 0,0 0 1 0 0,0 0-1 0 0,0 0 0 0 0,0 1 0 0 0,0-1 0 0 0,1 0 0 0 0,-1 0 1 0 0,1 0-1 0 0,-1 0 0 0 0,1 1-37 0 0,4 5 97 0 0,-4-6-78 0 0,0-1 0 0 0,0 0 0 0 0,0 1 0 0 0,0-1 0 0 0,-1 1 0 0 0,1-1 0 0 0,-1 1 0 0 0,1 0 0 0 0,-1-1 0 0 0,1 1 0 0 0,-1-1 0 0 0,0 1 0 0 0,0 0 0 0 0,0 0-19 0 0,0 8 159 0 0,-1 19 186 0 0,2-16-217 0 0,2-5-72 0 0,8-3 37 0 0,-11-4-92 0 0,0 0 1 0 0,1 0-1 0 0,-1 0 0 0 0,0-1 1 0 0,1 1-1 0 0,-1 0 0 0 0,0 0 1 0 0,0 0-1 0 0,0 0 0 0 0,0-1 1 0 0,0 1-1 0 0,0 0 0 0 0,0 0 1 0 0,0 1-2 0 0,0 11 12 0 0,3-8 8 0 0,2 0-70 0 0,0 0-36 0 0,-5-4 84 0 0,3 1-212 0 0,-3-2-12 0 0,0 0-4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03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0 5520 0 0,'0'0'158'0'0,"-2"0"-4"0"0,-11 0-122 0 0,2 0-7 0 0,1 0 44 0 0,-4 0 175 0 0,6 0-30 0 0,-8 0 463 0 0,11 0-416 0 0,-1 0-75 0 0,-1 0-64 0 0,2 3 218 0 0,-8 7-48 0 0,0-5-10 0 0,8 6 2 0 0,-6-4 3 0 0,-3 0-54 0 0,10-5-141 0 0,-7 2 127 0 0,0 1-2 0 0,4 4-39 0 0,2 2 3 0 0,4-9-145 0 0,0 0 0 0 0,0 0 0 0 0,0 1 0 0 0,-1-1 1 0 0,1 0-1 0 0,-1 0 0 0 0,1 0 0 0 0,-1 0 0 0 0,0 0-36 0 0,-1 2 78 0 0,-1 0 0 0 0,1 0 0 0 0,0 1 1 0 0,0 0-1 0 0,1-1 0 0 0,0 1 0 0 0,-1 0 1 0 0,1 2-79 0 0,-7 13 246 0 0,4-12-154 0 0,4-7-72 0 0,0 1 1 0 0,0-1-1 0 0,1 1 1 0 0,-1-1-1 0 0,0 1 1 0 0,0-1-1 0 0,1 1 1 0 0,-1-1-1 0 0,1 1 0 0 0,0 0 1 0 0,-1-1-1 0 0,1 1 1 0 0,0 0-1 0 0,0-1-20 0 0,0 18 172 0 0,0 12 230 0 0,0-18-253 0 0,0 1-42 0 0,3-9-11 0 0,10 8-2 0 0,3 4-1 0 0,-9-10-55 0 0,-4-4-26 0 0,2-1 12 0 0,-1-1-3 0 0,1 0 0 0 0,-1 0 0 0 0,0 0 0 0 0,1-1 0 0 0,-1 1 0 0 0,0-1 0 0 0,1 0 0 0 0,-1-1 0 0 0,4 0-21 0 0,8 1 59 0 0,-14 0-55 0 0,0-1 0 0 0,-1 1 1 0 0,1 0-1 0 0,0 0 0 0 0,-1-1 0 0 0,1 1 0 0 0,-1-1 1 0 0,1 1-1 0 0,-1-1 0 0 0,1 0 0 0 0,-1 1 1 0 0,1-1-1 0 0,0-1-4 0 0,0 1 5 0 0,-1 0 0 0 0,1 0 0 0 0,0 0 1 0 0,-1 0-1 0 0,1 1 0 0 0,0-1 0 0 0,0 0 1 0 0,0 1-1 0 0,0 0 0 0 0,0-1 0 0 0,0 1 0 0 0,0 0 1 0 0,1 0-6 0 0,4-1 8 0 0,-1 0 0 0 0,0 0 1 0 0,0-1-1 0 0,0 0 1 0 0,0 0-1 0 0,0 0 0 0 0,0-1 1 0 0,-1 0-1 0 0,5-2-8 0 0,3-2 5 0 0,0 2-5 0 0,-8-6 0 0 0,6 5 0 0 0,-10 5 0 0 0,0 1 0 0 0,0-1 0 0 0,0 1 0 0 0,0-1 0 0 0,0 1 0 0 0,0-1 0 0 0,0 1 0 0 0,0-1 0 0 0,0 0 0 0 0,0 0 0 0 0,0 1 0 0 0,-1-1 0 0 0,1 0 0 0 0,0 0 0 0 0,-1 0 0 0 0,1 0 0 0 0,5-12 0 0 0,4 7 0 0 0,6-23-15 0 0,-14 14-54 0 0,-2 3 24 0 0,0-14-2 0 0,0 1-4 0 0,0 11-2 0 0,0 12-11 0 0,0-1 10 0 0,0-7 32 0 0,0 7-41 0 0,0 3-18 0 0,0 3 23 0 0,0 0 51 0 0,0-1 5 0 0,0 0 1 0 0,0 0 0 0 0,0-1 0 0 0,0 1-1 0 0,0 0 1 0 0,0 0 0 0 0,1 0 0 0 0,-1-1-1 0 0,0 1 1 0 0,1 0 0 0 0,0 1 1 0 0,6 1-23 0 0,-7-3 22 0 0,1-1 0 0 0,-1 0 0 0 0,0 0 0 0 0,1 1 0 0 0,-1-1 0 0 0,1 0 0 0 0,-1 0 1 0 0,0 1-1 0 0,1-1 0 0 0,-1 1 0 0 0,0-1 0 0 0,1 0 0 0 0,-1 1 0 0 0,0-1 0 0 0,0 1 0 0 0,1-1 0 0 0,-1 1 0 0 0,0-1 0 0 0,0 0 0 0 0,0 1 0 0 0,0-1 0 0 0,1 1 0 0 0,-1-1 0 0 0,0 1 0 0 0,0-1 0 0 0,0 1 0 0 0,0-1 0 0 0,0 1 0 0 0,0-1 1 0 0,0 1-1 0 0,-1-1 0 0 0,1 1 1 0 0,0 6 0 0 0,0-4 0 0 0,0-1 0 0 0,0 0 0 0 0,0 0 0 0 0,0 0 0 0 0,0 0 0 0 0,0 0 0 0 0,1 1 0 0 0,-1-1 0 0 0,1 0 0 0 0,0 1 0 0 0,4 5-2 0 0,-4-7 3 0 0,0 1 0 0 0,0-1 0 0 0,-1 1-1 0 0,1-1 1 0 0,0 1 0 0 0,-1-1 0 0 0,1 1 0 0 0,0-1 0 0 0,-1 1 0 0 0,0 0 0 0 0,1-1 0 0 0,-1 1-1 0 0,0 0 1 0 0,0-1-1 0 0,0 6 21 0 0,0-4-16 0 0,-1-1 0 0 0,1 0-1 0 0,0 0 1 0 0,1 0 0 0 0,-1 0 0 0 0,0 1-1 0 0,0-1 1 0 0,1 0 0 0 0,0 0-1 0 0,0 1-4 0 0,3 6 34 0 0,5 6 71 0 0,4 8 87 0 0,-8 9 76 0 0,0-25-222 0 0,14 12 225 0 0,-17-16-241 0 0,1-1 74 0 0,-3 1-43 0 0,0 4-48 0 0,0 1 34 0 0,0 6 49 0 0,0-14-154 0 0,1 1-66 0 0,-1-1-73 0 0,1 1 55 0 0,0 0-32 0 0,0-1-36 0 0,0 1-33 0 0,1 2-335 0 0,0-2 78 0 0,-1 1-46 0 0,2 1-646 0 0,-1-1-510 0 0,-1-1-969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03.5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0 6216 0 0,'0'0'133'0'0,"0"0"23"0"0,0 0 15 0 0,-2 3-15 0 0,-9 8-66 0 0,8-9 126 0 0,1 0-70 0 0,-1-2-42 0 0,0 0-36 0 0,0 0-13 0 0,1 1 34 0 0,-3 9 296 0 0,-2-5-117 0 0,7-5-253 0 0,-1 0-1 0 0,1 1 1 0 0,0-1-1 0 0,-1 0 1 0 0,1 0-1 0 0,0 0 1 0 0,-1 1-1 0 0,1-1 1 0 0,0 0-1 0 0,-1 1 1 0 0,1-1-1 0 0,0 0 1 0 0,0 1-1 0 0,-1-1 0 0 0,1 0 1 0 0,0 1-1 0 0,0-1 1 0 0,0 0-1 0 0,-1 1 1 0 0,1-1-1 0 0,0 1 1 0 0,0-1-1 0 0,0 0 1 0 0,0 1-1 0 0,0-1 1 0 0,0 1-1 0 0,0-1 1 0 0,0 1-1 0 0,0-1 1 0 0,0 0-1 0 0,0 1-14 0 0,-3 4 320 0 0,-23 22 304 0 0,24-24-415 0 0,0-1-79 0 0,2 0-49 0 0,1 1-43 0 0,1 0-1 0 0,-3-1 44 0 0,0 1 49 0 0,-1 0 78 0 0,1-2-149 0 0,-2 1 26 0 0,-2 6-10 0 0,3-5-13 0 0,1 1 52 0 0,1-2 9 0 0,-1 2 42 0 0,1-1 50 0 0,0 1 55 0 0,0 0-192 0 0,1-1 60 0 0,3 7 473 0 0,-1-6-400 0 0,-2-3-144 0 0,0 1-36 0 0,1-1-45 0 0,-1 1-51 0 0,1 1 198 0 0,0-1-46 0 0,-2 0-28 0 0,0 1-26 0 0,0 0-10 0 0,1-1 25 0 0,5 1 33 0 0,-2-3 15 0 0,0 0 0 0 0,1 1 0 0 0,-1-1 0 0 0,1-1 0 0 0,2 1-96 0 0,0-3 135 0 0,-5-1-83 0 0,-1 1-9 0 0,4 0 25 0 0,6-2 58 0 0,-7 3-103 0 0,1-2 3 0 0,14-17 17 0 0,-11 14 32 0 0,0-4-30 0 0,-5-5-34 0 0,-3 13-14 0 0,0 0 1 0 0,0-1-1 0 0,0 1 1 0 0,-1 0-1 0 0,1 0 1 0 0,-1-1-1 0 0,-1-1 3 0 0,2 5-4 0 0,0-1-1 0 0,0 1 1 0 0,0 0-1 0 0,0-1 1 0 0,-1 1-1 0 0,1-1 0 0 0,0 1 1 0 0,-1 0-1 0 0,1 0 1 0 0,0-1-1 0 0,0 1 1 0 0,-1 0-1 0 0,1-1 1 0 0,0 1-1 0 0,-1 0 1 0 0,1 0-1 0 0,0 0 1 0 0,-1-1-1 0 0,1 1 1 0 0,-1 0-1 0 0,1 0 5 0 0,-1 0-5 0 0,1 0 0 0 0,0 0 0 0 0,-1 0 0 0 0,1-1 0 0 0,0 1 1 0 0,-1 0-1 0 0,1 0 0 0 0,0 0 0 0 0,-1-1 0 0 0,1 1 0 0 0,0 0 0 0 0,0 0 0 0 0,-1-1 0 0 0,1 1 0 0 0,0 0 0 0 0,0 0 0 0 0,0-1 0 0 0,-1 1 0 0 0,1 0 0 0 0,0-1 0 0 0,0 1 0 0 0,0 0 0 0 0,0-1 0 0 0,0 1 0 0 0,0 0 0 0 0,0-1 0 0 0,0 1 0 0 0,0 0 0 0 0,0-1 0 0 0,0 1 0 0 0,0-1 0 0 0,0 1 0 0 0,0 0 0 0 0,0-1 1 0 0,0 1-1 0 0,0 0 0 0 0,0-1 5 0 0,0-1-86 0 0,0 2-53 0 0,-1 0-70 0 0,-1 0-113 0 0,2 0 109 0 0,-1 0-32 0 0,-2 0-332 0 0,2-1 79 0 0,-1 1-45 0 0,-1-2-640 0 0,1-2-503 0 0,1-5-957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04.0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7312 0 0,'0'0'165'0'0,"0"0"22"0"0,0 0 9 0 0,3 2-20 0 0,10 9-140 0 0,3-8-36 0 0,-10-3-10 0 0,-2 2 52 0 0,0 2 61 0 0,0 3 120 0 0,2 3 100 0 0,1-5-148 0 0,4 0 123 0 0,0 0 27 0 0,-11-5-305 0 0,1 1 0 0 0,0 0 1 0 0,-1 0-1 0 0,1-1 0 0 0,0 1 0 0 0,-1 0 1 0 0,1 0-1 0 0,-1 0 0 0 0,1 0 1 0 0,-1 0-1 0 0,1-1 0 0 0,-1 1 0 0 0,0 1-20 0 0,5 24 367 0 0,2-10-95 0 0,-2-8-91 0 0,-1 5 33 0 0,2-1-70 0 0,7 8 170 0 0,3 7 105 0 0,-9-10-199 0 0,-1 14 171 0 0,1-3-46 0 0,5 22 259 0 0,-8-34-438 0 0,-1-2-33 0 0,3 19 282 0 0,0-4-44 0 0,3 20 205 0 0,-3-30-296 0 0,-2-9-104 0 0,-2-3-14 0 0,-1 0 15 0 0,-1 2 50 0 0,0 14 166 0 0,0 2-97 0 0,0-2-84 0 0,0 30 222 0 0,0-50-400 0 0,0 0 0 0 0,0 0 0 0 0,0 1-1 0 0,-1-1 1 0 0,1 0 0 0 0,-1 0-1 0 0,0 0 1 0 0,0 1-34 0 0,-11 17 225 0 0,3 0-46 0 0,5-10-68 0 0,-1 1 64 0 0,-6 7 44 0 0,8-6-135 0 0,3-11-69 0 0,-1 1 0 0 0,1-1 0 0 0,-1 0 0 0 0,0 0 0 0 0,1 1 0 0 0,-1-1 0 0 0,0 0 0 0 0,0 0 0 0 0,-1 0 0 0 0,1 0 0 0 0,0 0 0 0 0,-1 0-1 0 0,1 0 1 0 0,-1 0-15 0 0,-6 5 62 0 0,5-4-31 0 0,0 0-1 0 0,-1 0 1 0 0,1 1 0 0 0,0-1-1 0 0,1 1 1 0 0,-1 0-31 0 0,0 3 34 0 0,2-4-26 0 0,-1 0 0 0 0,1-1 0 0 0,0 1 0 0 0,-1 0 0 0 0,1-1 0 0 0,-1 1 0 0 0,0-1 0 0 0,0 1 0 0 0,0-1 0 0 0,0 0 0 0 0,-1 0 0 0 0,1 0 0 0 0,0 0 0 0 0,-1 0 0 0 0,0 0-8 0 0,-8 2 16 0 0,10-3-16 0 0,0-1 0 0 0,-1 1 0 0 0,1-1 0 0 0,0 0 0 0 0,0 1 0 0 0,0 0 0 0 0,0-1 0 0 0,0 1 0 0 0,0 0 0 0 0,0-1 0 0 0,0 1 0 0 0,1 0 0 0 0,-1 0 0 0 0,0 0 0 0 0,0 0 0 0 0,1 0 0 0 0,-1 0 0 0 0,0 0 0 0 0,-2 6 0 0 0,3-6 0 0 0,0-1 0 0 0,-1 1 0 0 0,1-1 0 0 0,0 1 0 0 0,0-1 0 0 0,0 1 0 0 0,-1-1 0 0 0,1 0 0 0 0,0 1 0 0 0,-1-1 0 0 0,1 1 0 0 0,0-1 0 0 0,-1 0 0 0 0,1 1 0 0 0,0-1 0 0 0,-1 0 0 0 0,1 1 0 0 0,-1-1 0 0 0,1 0 0 0 0,-1 0 0 0 0,1 1 0 0 0,0-1 0 0 0,-1 0 0 0 0,1 0 0 0 0,-1 0 0 0 0,1 0 0 0 0,-1 1 0 0 0,1-1 0 0 0,-1 0 0 0 0,1 0 0 0 0,-1 0 0 0 0,1 0 0 0 0,-1 0 0 0 0,0 0 0 0 0,1-1 0 0 0,-1 1 0 0 0,1 0 0 0 0,-1 0 0 0 0,0 0 162 0 0,-1 0-100 0 0,0 0-89 0 0,-1 0-75 0 0,1 0-50 0 0,0 0-45 0 0,-2 0-204 0 0,-5 0-634 0 0,7 0 762 0 0,1 0 52 0 0,-2 0-1018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08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0 4432 0 0,'0'0'99'0'0,"0"0"11"0"0,0 0 10 0 0,-3 3-14 0 0,-7 10-49 0 0,9-11-19 0 0,1 2-27 0 0,0 0 14 0 0,-1-1 39 0 0,0-1 40 0 0,-2 1 59 0 0,1-1-142 0 0,-3 3 115 0 0,-10 12 336 0 0,11-12-365 0 0,-1 6 89 0 0,5-10-176 0 0,0 0 0 0 0,-1 1 0 0 0,1-1 1 0 0,-1 0-1 0 0,1 0 0 0 0,-1 0 0 0 0,1 0 0 0 0,-1 0 0 0 0,0 0 1 0 0,1 0-1 0 0,-1 0 0 0 0,0-1 0 0 0,0 1 0 0 0,0 0 0 0 0,0 0 0 0 0,0 0 1 0 0,0-1-1 0 0,0 1-20 0 0,-6 2 122 0 0,6-3-111 0 0,1 0-1 0 0,-1 1 0 0 0,1-1 0 0 0,-1 0 0 0 0,1 0 1 0 0,-1 0-1 0 0,1 1 0 0 0,-1-1 0 0 0,1 0 0 0 0,0 1 1 0 0,-1-1-1 0 0,1 0 0 0 0,-1 1 0 0 0,1-1 1 0 0,0 0-1 0 0,-1 1 0 0 0,1-1 0 0 0,0 1 0 0 0,0-1 1 0 0,-1 1-1 0 0,1-1 0 0 0,0 1 0 0 0,0-1 0 0 0,0 0 1 0 0,-1 1-1 0 0,1-1 0 0 0,0 1 0 0 0,0 0 1 0 0,0-1-1 0 0,0 1 0 0 0,0-1 0 0 0,0 1 0 0 0,0-1 1 0 0,0 1-1 0 0,0-1 0 0 0,0 1 0 0 0,1-1 0 0 0,-1 1-10 0 0,0-1 15 0 0,0 1 0 0 0,0 0-1 0 0,0 0 1 0 0,-1 0-1 0 0,1-1 1 0 0,0 1-1 0 0,0 0 1 0 0,0 0-1 0 0,-1-1 1 0 0,1 1-1 0 0,0 0 1 0 0,-1 0-1 0 0,1-1 1 0 0,-1 1-1 0 0,1 0 1 0 0,-1-1 0 0 0,1 1-1 0 0,-1-1 1 0 0,1 1-1 0 0,-1-1 1 0 0,0 1-1 0 0,1-1 1 0 0,-1 1-1 0 0,0-1 1 0 0,1 1-1 0 0,-1-1 1 0 0,0 0-1 0 0,1 1 1 0 0,-2-1-15 0 0,1 0 16 0 0,0 1 1 0 0,0 0-1 0 0,0-1 1 0 0,-1 1-1 0 0,1 0 1 0 0,0-1-1 0 0,0 1 0 0 0,0 0 1 0 0,1 0-1 0 0,-1 0 1 0 0,0 0-1 0 0,0 0 1 0 0,0 0-1 0 0,1 0 0 0 0,-1 0-16 0 0,-4 31 388 0 0,-8-16-200 0 0,0 0 1 0 0,10-1-28 0 0,1 1-12 0 0,-5 2-32 0 0,3-7-47 0 0,-3 9 90 0 0,0 0-54 0 0,5-13-70 0 0,-2 10 73 0 0,4 3-13 0 0,1-7-43 0 0,-1 90 289 0 0,0-52-222 0 0,0-3-38 0 0,0-45-78 0 0,0 0 1 0 0,0-1 0 0 0,0 1 0 0 0,1-1 0 0 0,-1 1 0 0 0,1-1-1 0 0,-1 1 1 0 0,1-1 0 0 0,0 0 0 0 0,0 1 0 0 0,0-1-1 0 0,0 0 1 0 0,0 0 0 0 0,1 1 0 0 0,-1-1 0 0 0,1 0-1 0 0,-1 0-4 0 0,2 0 5 0 0,-1 1-1 0 0,0 0 0 0 0,0 1 1 0 0,-1-1-1 0 0,1 0 0 0 0,-1 0 1 0 0,1 2-5 0 0,-1 12 0 0 0,-1-15 0 0 0,0 0 0 0 0,0 1 0 0 0,0-1 0 0 0,0 1 0 0 0,0-1 0 0 0,1 0 0 0 0,-1 1 0 0 0,1-1 0 0 0,0 0 0 0 0,0 3 0 0 0,26 26 10 0 0,-21-16 29 0 0,-2 2-24 0 0,0-1-1 0 0,3-1 25 0 0,8 14 25 0 0,-4-22-42 0 0,-9-7-21 0 0,-1 0 1 0 0,0 1 0 0 0,0-1-1 0 0,0 1 1 0 0,0-1 0 0 0,0 1-1 0 0,0 0 1 0 0,0-1 0 0 0,-1 1-1 0 0,1 0 1 0 0,0 0-1 0 0,0-1 1 0 0,0 1 0 0 0,-1 0-1 0 0,1 0 1 0 0,0 1-2 0 0,3 8-44 0 0,-3-8 36 0 0,-1-1-1 0 0,0 0 1 0 0,1 0-1 0 0,-1 0 0 0 0,1 0 1 0 0,-1 0-1 0 0,1 0 1 0 0,0 0-1 0 0,-1 0 1 0 0,1 0-1 0 0,0 0 1 0 0,0 0-1 0 0,0 0 1 0 0,-1-1-1 0 0,1 1 1 0 0,0 0-1 0 0,0-1 1 0 0,1 1 8 0 0,11 5-130 0 0,-12-6 121 0 0,-1 1-1 0 0,0 0 0 0 0,1 0 1 0 0,-1 0-1 0 0,0-1 1 0 0,1 1-1 0 0,-1 0 0 0 0,0 0 1 0 0,0 0-1 0 0,0 0 1 0 0,0-1-1 0 0,0 1 0 0 0,0 0 1 0 0,0 1 9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05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506 81 5520 0 0,'-6'-5'52'0'0,"4"2"-30"0"0,-1 1 24 0 0,0-2 27 0 0,-2 0 46 0 0,-8-7-87 0 0,3 6 28 0 0,1 0 105 0 0,4 1 17 0 0,1 1 40 0 0,-3-3 309 0 0,-3-1 539 0 0,6 5-652 0 0,-3 1-41 0 0,2 0-235 0 0,0 1-39 0 0,1 0 118 0 0,0-1-34 0 0,-1-1 41 0 0,0-2-40 0 0,-10-3 237 0 0,9 6-251 0 0,-2 0 37 0 0,-2 1-7 0 0,-11-1 141 0 0,18 0-276 0 0,0 1 0 0 0,0 1-1 0 0,0-1 1 0 0,1 0-1 0 0,-1 1 1 0 0,0-1-1 0 0,0 1 1 0 0,0 0-1 0 0,0 0-68 0 0,-6 4 151 0 0,-1 1 61 0 0,-3-4 41 0 0,1 0-56 0 0,3 3-46 0 0,-4 1 7 0 0,-14 0 82 0 0,23-5-187 0 0,1 0 1 0 0,-1 1 0 0 0,0 0-1 0 0,0 0 1 0 0,0 0 0 0 0,1 0-1 0 0,-1 1 1 0 0,0 0-54 0 0,-3 6 80 0 0,-4 3 42 0 0,-2-4 31 0 0,-21 21 215 0 0,23-23-289 0 0,-10 7 80 0 0,10-1-13 0 0,7-1-18 0 0,3-9-102 0 0,0 0 0 0 0,0 1-1 0 0,-1-1 1 0 0,1 0 0 0 0,0 0-1 0 0,-1 0 1 0 0,1 0 0 0 0,-1 0 0 0 0,0 0-26 0 0,-5 5 77 0 0,4-5-51 0 0,1 0 0 0 0,0 0-1 0 0,0 0 1 0 0,0 0 0 0 0,0 1 0 0 0,0-1 0 0 0,0 1 0 0 0,1-1 0 0 0,-1 1 0 0 0,0 1-26 0 0,-3 22 161 0 0,-1-13-76 0 0,5-12-73 0 0,0 1-1 0 0,0-1 1 0 0,0 1-1 0 0,1-1 1 0 0,-1 1-1 0 0,0 0 1 0 0,1-1-1 0 0,0 1 1 0 0,-1 0-1 0 0,1-1 1 0 0,0 1-1 0 0,0 0 1 0 0,0-1 0 0 0,0 1-12 0 0,0 14 61 0 0,0 29 155 0 0,0-43-212 0 0,0-1 0 0 0,0 1 1 0 0,1 0-1 0 0,-1 0 0 0 0,0-1 0 0 0,1 1 0 0 0,0 0 1 0 0,-1-1-1 0 0,1 1 0 0 0,0-1 0 0 0,0 1 1 0 0,0-1-1 0 0,0 1 0 0 0,0-1 0 0 0,0 1 1 0 0,0-1-1 0 0,1 0 0 0 0,-1 0 0 0 0,1 1-4 0 0,11 14 31 0 0,-11-11-18 0 0,-2-4-11 0 0,1-1 1 0 0,-1 1-1 0 0,0 0 0 0 0,0-1 0 0 0,1 1 0 0 0,-1-1 0 0 0,0 1 1 0 0,1 0-1 0 0,-1-1 0 0 0,1 1 0 0 0,-1-1 0 0 0,1 1 0 0 0,-1-1 1 0 0,1 0-1 0 0,-1 1 0 0 0,1-1 0 0 0,0 1 0 0 0,-1-1 1 0 0,1 0-1 0 0,-1 1 0 0 0,1-1 0 0 0,0 0-2 0 0,4 3-2 0 0,11 10 16 0 0,-14-12-8 0 0,-1 0 0 0 0,0 1 0 0 0,0-1 0 0 0,1 0 0 0 0,-1 0 0 0 0,0 0-1 0 0,1 0 1 0 0,-1 0 0 0 0,1 0 0 0 0,0 0 0 0 0,-1-1 0 0 0,1 1 0 0 0,0 0 0 0 0,-1-1-1 0 0,1 0 1 0 0,0 1 0 0 0,-1-1 0 0 0,1 0 0 0 0,0 0-6 0 0,2 1 7 0 0,-1-1 1 0 0,0 0-1 0 0,1 1 1 0 0,-1 0-1 0 0,0-1 1 0 0,0 1-1 0 0,0 0 1 0 0,0 1-1 0 0,3 0-7 0 0,4 3 34 0 0,-8-5-27 0 0,-1 1-1 0 0,1-1 0 0 0,0 0 1 0 0,-1 0-1 0 0,1 1 1 0 0,0-1-1 0 0,-1 0 1 0 0,1 0-1 0 0,0-1 0 0 0,-1 1-6 0 0,2 0 7 0 0,0-1-1 0 0,-1 0 1 0 0,1 0-1 0 0,-1 0 1 0 0,1 0-1 0 0,-1 0 1 0 0,1-1-7 0 0,5-2 23 0 0,-4 3-12 0 0,-1 0 0 0 0,0 1 0 0 0,0-1 0 0 0,1 1 0 0 0,-1-1-1 0 0,0 1 1 0 0,1 0 0 0 0,-1 0-11 0 0,15-1 41 0 0,3-10 13 0 0,5 6-30 0 0,-5-5 29 0 0,-8 6-39 0 0,6-1 18 0 0,-6-5 75 0 0,0 1 195 0 0,8-1 272 0 0,-12 6-357 0 0,-2 1-39 0 0,1-2-35 0 0,-2-6 166 0 0,-4 6-233 0 0,1-1-100 0 0,1 1-45 0 0,7-5-171 0 0,-8 8 156 0 0,-1 0-1 0 0,0 0 0 0 0,1 0 1 0 0,-1-1-1 0 0,0 1 0 0 0,0-1 0 0 0,0 1 1 0 0,-1-1-1 0 0,1 0 0 0 0,1-2 85 0 0,-2-12-310 0 0,-1 3 124 0 0,4 0 69 0 0,1 6 102 0 0,-4 7 15 0 0,0-1 0 0 0,0 1-1 0 0,-1-1 1 0 0,1 1 0 0 0,0-1 0 0 0,0 1 0 0 0,-1-1 0 0 0,1 1-1 0 0,-1-1 1 0 0,0 0 0 0 0,1 1 0 0 0,-1-1 0 0 0,0 0-1 0 0,0 1 1 0 0,0-43 2 0 0,0 9-64 0 0,0 22 40 0 0,0 10-37 0 0,0 3-32 0 0,0 0-1 0 0,0 3 28 0 0,0 15-12 0 0,0 24 68 0 0,0-40 8 0 0,0-1 0 0 0,0 1 0 0 0,1-1 0 0 0,-1 1 0 0 0,0-1 0 0 0,1 1 0 0 0,-1 0 0 0 0,1-1 0 0 0,0 0 0 0 0,-1 1 0 0 0,1-1 0 0 0,0 1 0 0 0,0-1 0 0 0,5 12 0 0 0,-1 13 0 0 0,-3-20 0 0 0,1 0 0 0 0,-1-1 0 0 0,1 0 0 0 0,-1 0 0 0 0,2 0 0 0 0,-1 0 0 0 0,0 0 0 0 0,4 3 0 0 0,-5-6 4 0 0,0 0-1 0 0,-1 0 0 0 0,0 0 1 0 0,1 0-1 0 0,-1 0 0 0 0,0 0 1 0 0,0 0-1 0 0,0 1 0 0 0,0-1 1 0 0,-1 0-1 0 0,1 1 0 0 0,0 1-3 0 0,3 9 34 0 0,6-3-6 0 0,-4 14 41 0 0,-4-17-6 0 0,2 0 1 0 0,-1 0-1 0 0,5 6-63 0 0,1 3 95 0 0,-4-5-26 0 0,6 7 38 0 0,-8-12 1 0 0,-3 3-79 0 0,-1-6-6 0 0,1 26 69 0 0,3-24-44 0 0,-1-3-52 0 0,0 0-34 0 0,0 0-43 0 0,0 0-57 0 0,-1-1-75 0 0,0 1-90 0 0,0-2 43 0 0,0 1-43 0 0,-1-1-40 0 0,0 1-36 0 0,1-1-248 0 0,-1 0-59 0 0,0 0-46 0 0,0 0-34 0 0,0 0-1369 0 0,0 0-1212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06.2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16 7256 0 0,'0'0'165'0'0,"0"0"22"0"0,0 0 7 0 0,0-3-23 0 0,0 3-169 0 0,0-1 1 0 0,0 0-1 0 0,0 1 0 0 0,0-1 1 0 0,0 0-1 0 0,0 1 0 0 0,0-1 1 0 0,-1 0-1 0 0,1 1 0 0 0,0-1 1 0 0,0 0-1 0 0,-1 1 0 0 0,1-1 0 0 0,0 1 1 0 0,-1-1-3 0 0,-6-2 20 0 0,1 3 56 0 0,4 0-55 0 0,-1 0 75 0 0,0 0 62 0 0,-1 0 54 0 0,-5 0 316 0 0,-11 0 889 0 0,14 0-1047 0 0,0 0-81 0 0,3 0-167 0 0,0 0-45 0 0,1 0-51 0 0,0 0-57 0 0,1 0 52 0 0,1 0 1 0 0,-1 0-1 0 0,0 0 1 0 0,1 0-1 0 0,-1 1 1 0 0,0-1-1 0 0,0 0 1 0 0,1 0-1 0 0,-1 0 1 0 0,0 1-1 0 0,1-1 1 0 0,-1 0-1 0 0,1 0 1 0 0,-1 1-1 0 0,0-1 1 0 0,1 1-1 0 0,-1-1 1 0 0,1 1-1 0 0,-1-1 1 0 0,0 1-22 0 0,-3 7 247 0 0,-1 0-54 0 0,-3-1-63 0 0,3-4-62 0 0,4-3-52 0 0,0 0 1 0 0,1 0-1 0 0,-1 1 0 0 0,0-1 1 0 0,1 0-1 0 0,-1 1 0 0 0,1-1 0 0 0,-1 0 1 0 0,1 1-1 0 0,-1-1 0 0 0,1 1 0 0 0,-1-1 1 0 0,1 1-1 0 0,-1-1 0 0 0,1 1 1 0 0,-1 0-1 0 0,1-1 0 0 0,0 1 0 0 0,-1-1 1 0 0,1 1-1 0 0,0 0 0 0 0,0 0-16 0 0,-3 4 65 0 0,-3 5 83 0 0,0-1-46 0 0,3-6-66 0 0,1 0 1 0 0,0 0 0 0 0,0 0 0 0 0,1 0-1 0 0,-1 0 1 0 0,0 2-37 0 0,0 4 117 0 0,1 3 48 0 0,0-1 15 0 0,-6 1 23 0 0,1 1-8 0 0,4-2-29 0 0,2 36 523 0 0,0-46-681 0 0,0-1 0 0 0,0 1 1 0 0,0-1-1 0 0,0 1 0 0 0,0-1 1 0 0,0 1-1 0 0,0-1 0 0 0,0 1 1 0 0,0-1-1 0 0,0 1 0 0 0,0-1 0 0 0,0 1 1 0 0,1-1-1 0 0,-1 1 0 0 0,0-1 1 0 0,0 1-1 0 0,0-1 0 0 0,1 1 0 0 0,-1-1 1 0 0,0 0-1 0 0,0 1 0 0 0,1-1 1 0 0,-1 1-1 0 0,0-1 0 0 0,1 0 1 0 0,-1 1-1 0 0,1-1 0 0 0,-1 0 0 0 0,0 1 1 0 0,1-1-1 0 0,-1 0 0 0 0,1 0-8 0 0,6 5 124 0 0,-2 5 62 0 0,3-4-43 0 0,9 2 16 0 0,-13-6-109 0 0,13 7 139 0 0,-3-2-42 0 0,-12-6-124 0 0,0-1 0 0 0,0 1 1 0 0,0 0-1 0 0,0-1 0 0 0,0 1 1 0 0,0-1-1 0 0,0 0 0 0 0,1 0 1 0 0,-1 0-1 0 0,0 0 0 0 0,0 0 1 0 0,0 0-1 0 0,0 0 0 0 0,0-1 1 0 0,0 1-1 0 0,0-1 0 0 0,1 0-23 0 0,18-9 215 0 0,-17 8-179 0 0,28-3 252 0 0,15-21 79 0 0,-42 23-336 0 0,-4 3-24 0 0,0 0 1 0 0,-1 0-1 0 0,1-1 1 0 0,-1 1-1 0 0,1 0 1 0 0,0-1-1 0 0,-1 1 1 0 0,1 0-1 0 0,-1-1 1 0 0,1 1-1 0 0,-1-1 1 0 0,1 1-1 0 0,-1-1 1 0 0,1 1-1 0 0,-1-1 0 0 0,0 0 1 0 0,1 1-1 0 0,-1-1 1 0 0,0 1-1 0 0,1-1 1 0 0,-1 0-1 0 0,0 0-7 0 0,3-4 30 0 0,8-8 94 0 0,3-2-17 0 0,-11 6-90 0 0,-5-1-41 0 0,-14-19 35 0 0,6 24 32 0 0,-6-24-21 0 0,11 18 9 0 0,0 1-36 0 0,-3 2-38 0 0,-3 3-37 0 0,-2 0 17 0 0,6 2 18 0 0,0 0-34 0 0,-3-2-109 0 0,-1 0-236 0 0,-12-3-644 0 0,15 8 719 0 0,3 0-741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01.9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1 237 6072 0 0,'0'0'133'0'0,"0"0"23"0"0,0 0 12 0 0,3 0-23 0 0,3 0-175 0 0,1 1 112 0 0,1-1 68 0 0,-1 1 51 0 0,17-3 593 0 0,-16 0-505 0 0,5-9 223 0 0,-11 10-261 0 0,0 0-57 0 0,-1 0-49 0 0,1 0-42 0 0,0 1-23 0 0,0 0-35 0 0,3 1 19 0 0,-3-1-13 0 0,-1 0 48 0 0,10-1 266 0 0,1-5 49 0 0,1-1-41 0 0,-2 6-81 0 0,2-2 35 0 0,-3-3-71 0 0,-1 1-75 0 0,-3 2-8 0 0,0 0-40 0 0,6-3 44 0 0,-5 3-99 0 0,25-3 225 0 0,-1-9-159 0 0,-15 4-144 0 0,-3 9-19 0 0,-10 2-73 0 0,-3 0-13 0 0,0 0 28 0 0,0 0-18 0 0,0 0-58 0 0,0 0-153 0 0,0 0-281 0 0,0 0-19 0 0</inkml:trace>
  <inkml:trace contextRef="#ctx0" brushRef="#br0" timeOffset="308.63">96 1 5840 0 0,'0'0'132'0'0,"0"0"17"0"0,0 0 11 0 0,0 2-21 0 0,0 2-125 0 0,-1 2 46 0 0,1 0 55 0 0,1 0 63 0 0,1-2 73 0 0,9 2 400 0 0,-8-2-309 0 0,1 2-41 0 0,3 8 193 0 0,-5-9-315 0 0,3 5 178 0 0,-2-3-155 0 0,0-1-35 0 0,1 2 36 0 0,2 24 619 0 0,-2-24-647 0 0,3 4 103 0 0,-5-1-55 0 0,-1 0 1 0 0,6 2 31 0 0,-1-1-23 0 0,-4 0-49 0 0,-2 17 307 0 0,0-27-269 0 0,0 1-77 0 0,0 7-31 0 0,0-7-7 0 0,0-3-8 0 0,0 3-32 0 0,0 7-44 0 0,0-8-36 0 0,0-1-78 0 0,0-1-81 0 0,0 0 44 0 0,0 0-33 0 0,0 0-37 0 0,0 0-35 0 0,0 0-323 0 0,0 0 71 0 0,0 0-46 0 0,0 0-628 0 0,0 0-493 0 0,0 0-934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08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0 363 6072 0 0,'0'0'133'0'0,"0"0"23"0"0,0 0 12 0 0,0 0-51 0 0,0 0-3 0 0,0 0 47 0 0,0 0 146 0 0,0 0 267 0 0,0 0 24 0 0,0 0-26 0 0,0 0-118 0 0,0 0-50 0 0,0 0-10 0 0,0 0 6 0 0,0 0 33 0 0,0 0 14 0 0,0 0 1 0 0,0 0 8 0 0,3 0 34 0 0,9 3-15 0 0,2 7 72 0 0,-12-8-278 0 0,0-1-71 0 0,0 0-61 0 0,0-1-48 0 0,1 0-31 0 0,2-2-12 0 0,-3 1 1 0 0,-1 0 35 0 0,7-4 115 0 0,2 0 77 0 0,3 2 65 0 0,0 4-28 0 0,1-1-30 0 0,9-4 70 0 0,-10 0-231 0 0,11-5 140 0 0,0 1-20 0 0,-11 3-157 0 0,4 2 70 0 0,-4 2-57 0 0,7 0 16 0 0,-6-3-36 0 0,16-3 48 0 0,7 5-60 0 0,2 2 1 0 0,1 0-42 0 0,86 0-45 0 0,-103 3-40 0 0,-1 7-38 0 0,-20-9 73 0 0,0-1-1 0 0,-1 1 1 0 0,1-1-1 0 0,0 1 0 0 0,0-1 1 0 0,0 0-1 0 0,-1 1 0 0 0,1-1 1 0 0,0 0-1 0 0,0 0 0 0 0,0-1 28 0 0,8 1-201 0 0,-2-1-82 0 0,-4 1 86 0 0,0 0-43 0 0,0 0-51 0 0,0 1-54 0 0,0 0-62 0 0,-1 0-67 0 0,-1 0 91 0 0,-1 0-54 0 0,1 0-46 0 0,0 0-42 0 0,-1 1-151 0 0,1 0-41 0 0,1 0-182 0 0,0 1-494 0 0</inkml:trace>
  <inkml:trace contextRef="#ctx0" brushRef="#br0" timeOffset="535.41">269 0 6896 0 0,'0'0'200'0'0,"0"0"-46"0"0,0 0 4 0 0,0 0 68 0 0,0 0 204 0 0,0 0 372 0 0,0 0 29 0 0,0 0-338 0 0,0 0-194 0 0,0 0-39 0 0,0 0 77 0 0,0 0 174 0 0,0 0-20 0 0,0 0-22 0 0,0 0-78 0 0,0 0-37 0 0,0 0-8 0 0,0 0-10 0 0,0 3-34 0 0,1 4-126 0 0,4-2 23 0 0,0-2-28 0 0,-3 1-14 0 0,0 1 16 0 0,-2 2 47 0 0,0-3-133 0 0,0-1-48 0 0,0-1 1 0 0,0 0-1 0 0,0 1 0 0 0,0-1 1 0 0,0 1-1 0 0,1-1 1 0 0,-1 0-1 0 0,1 0 1 0 0,0 2-40 0 0,4 4 103 0 0,-4-6-85 0 0,0-1 1 0 0,0 1 0 0 0,0-1-1 0 0,-1 1 1 0 0,1-1 0 0 0,0 1 0 0 0,-1-1-1 0 0,1 1 1 0 0,-1-1 0 0 0,1 1 0 0 0,-1 0-1 0 0,0-1 1 0 0,0 1 0 0 0,0 0-19 0 0,0 71 550 0 0,0-1-70 0 0,0 36 133 0 0,0-1-86 0 0,0-105-516 0 0,0 0-1 0 0,0-1 0 0 0,0 1 0 0 0,1 0 1 0 0,-1-1-1 0 0,0 1 0 0 0,1 0 0 0 0,-1-1 1 0 0,1 1-1 0 0,0-1 0 0 0,-1 1 0 0 0,1-1 1 0 0,0 1-1 0 0,0-1-10 0 0,5 12 64 0 0,-2 7 14 0 0,-5 16 123 0 0,1-16-81 0 0,0-18-111 0 0,0 0 0 0 0,0-1 0 0 0,1 1 0 0 0,-1 0 0 0 0,0-1 0 0 0,1 1 0 0 0,-1-1 0 0 0,1 1 0 0 0,0-1 0 0 0,-1 1 0 0 0,1-1 0 0 0,0 1 0 0 0,0-1 0 0 0,0 1 0 0 0,0-1-1 0 0,0 0 1 0 0,0 0 0 0 0,1 1-9 0 0,2 4 75 0 0,-5 4-62 0 0,1-10-5 0 0,0 2-78 0 0,0-1 34 0 0,0 2 43 0 0,0-1 64 0 0,0 0 161 0 0,-1-1-175 0 0,1 0-72 0 0,0 0-106 0 0,0-1 11 0 0,0 1-39 0 0,1-1-116 0 0,-1 1-84 0 0,0 1-96 0 0,0-1-103 0 0,0-1-646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14.8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8840 0 0,'0'0'197'0'0,"0"0"24"0"0,0 0 19 0 0,3 0 48 0 0,0 0-154 0 0,0 0 47 0 0,5 0 200 0 0,12 0 623 0 0,-14 0-741 0 0,1 0-52 0 0,1-2-88 0 0,4-3 8 0 0,-11 3-111 0 0,1 1 0 0 0,0 0 0 0 0,-1 1 0 0 0,1-1 0 0 0,0 0 1 0 0,0 0-1 0 0,0 1 0 0 0,0-1 0 0 0,0 1 0 0 0,0-1 0 0 0,0 1 1 0 0,1 0-21 0 0,20 0 266 0 0,-15 0-220 0 0,8 0 34 0 0,0-3-75 0 0,-3-7-64 0 0,-11 8 3 0 0,-2 1-59 0 0,0 1-67 0 0,0 0-106 0 0,0 0-124 0 0,0 0-111 0 0,0 0 70 0 0,0 0-41 0 0,0 0-584 0 0,0 0-461 0 0,0 0-875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15.1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8840 0 0,'0'0'197'0'0,"0"0"24"0"0,0 0 19 0 0,0 0 30 0 0,0 0 70 0 0,0 0 32 0 0,0 0 4 0 0,0 0-3 0 0,0 0-10 0 0,2 3-3 0 0,9 7 0 0 0,-9-7-4 0 0,-2-3-18 0 0,3 3-8 0 0,-1-1-264 0 0,1 1 77 0 0,1 0 78 0 0,5 6 362 0 0,-6-6-413 0 0,-1-1-75 0 0,-1 0-38 0 0,0-1-49 0 0,0 0-55 0 0,2 1 367 0 0,-3-2-11 0 0,3 0-44 0 0,2 0-223 0 0,1 0 98 0 0,1 0 58 0 0,11 0 322 0 0,-13 0-392 0 0,1 0-35 0 0,-6 0-89 0 0,1 0 0 0 0,-1 0-1 0 0,1 0 1 0 0,-1 0 0 0 0,0 0-1 0 0,1 0 1 0 0,-1 0 0 0 0,1 0-1 0 0,-1 1 1 0 0,0-1-1 0 0,1 0 1 0 0,-1 0 0 0 0,1 0-1 0 0,-1 0 1 0 0,0 1 0 0 0,1-1-1 0 0,-1 0 1 0 0,0 0 0 0 0,1 0-1 0 0,-1 1 1 0 0,0-1-1 0 0,1 0 1 0 0,-1 1 0 0 0,0-1-1 0 0,1 0 1 0 0,-1 1 0 0 0,0-1-1 0 0,0 0 1 0 0,0 1 0 0 0,1-1-1 0 0,-1 1-3 0 0,5 6-3 0 0,-2-5-47 0 0,1-2-88 0 0,-1 0-93 0 0,-2 0 64 0 0,1 0-39 0 0,-1 0-44 0 0,1 0-40 0 0,-1 0-37 0 0,1 0-34 0 0,0 0-236 0 0,0 0-55 0 0,1 0-768 0 0,-1 0-605 0 0,-1 0-1146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13.8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5672 0 0,'0'0'165'0'0,"0"0"-43"0"0,0 0-4 0 0,0 0 46 0 0,0 0 140 0 0,0 0 256 0 0,0 0 16 0 0,3 2-16 0 0,10 9-95 0 0,-9-9-328 0 0,0-1-44 0 0,1 1 68 0 0,-4 0-65 0 0,0 0 16 0 0,-1 1 40 0 0,1 1 52 0 0,-1 1 63 0 0,0-1-137 0 0,5 8 365 0 0,-2-7-317 0 0,0-1-87 0 0,-1 0-81 0 0,-1-1 63 0 0,-1 0-40 0 0,0 0 17 0 0,1 0 42 0 0,0 1 41 0 0,1 1 70 0 0,9 16 93 0 0,-9-15-70 0 0,0-1-60 0 0,-2 0-28 0 0,-1 1-12 0 0,1 2 11 0 0,2-1 16 0 0,3 1 22 0 0,1 2 73 0 0,-4 3 63 0 0,0-2-60 0 0,4 2-12 0 0,0-1-51 0 0,-4-1-28 0 0,-2-9-137 0 0,0 0-1 0 0,0-1 1 0 0,1 1-1 0 0,-1-1 1 0 0,0 1-1 0 0,1-1 0 0 0,-1 1 1 0 0,1-1-1 0 0,-1 1 1 0 0,1-1-1 0 0,0 1 1 0 0,0-1-1 0 0,0 0-22 0 0,5 13 151 0 0,-1 12 114 0 0,2-13-78 0 0,-3-4-13 0 0,-2 3 39 0 0,-1-4-85 0 0,0-2-38 0 0,1 2-21 0 0,2 2-17 0 0,2 5 3 0 0,-1 14 29 0 0,5-8-10 0 0,-4 8 2 0 0,4 3 17 0 0,-5-1 10 0 0,6 4 1 0 0,-8-16-56 0 0,-2-11-17 0 0,0-1 0 0 0,1 1-1 0 0,0-1 1 0 0,0 0 0 0 0,0 0 0 0 0,3 6-31 0 0,-2-8 27 0 0,-1 0 0 0 0,0 0 0 0 0,0 0 0 0 0,0 1 0 0 0,0-1 0 0 0,-1 1 0 0 0,0-1 0 0 0,-1 1 0 0 0,1 0 0 0 0,-1 3-27 0 0,1-1 57 0 0,-1 1-1 0 0,2-1 0 0 0,-1 0 0 0 0,3 8-56 0 0,-2-9 60 0 0,0 0 0 0 0,0 1 0 0 0,-1-1-1 0 0,0 7-59 0 0,1 4 152 0 0,4-1-48 0 0,0-2-1 0 0,-4 1 42 0 0,-3-9-67 0 0,1-5-52 0 0,0 0-1 0 0,0 0 1 0 0,0 0 0 0 0,0 1 0 0 0,0-1 0 0 0,1 0 0 0 0,-1 0 0 0 0,1 0 0 0 0,-1 0-1 0 0,1 1-25 0 0,4 5 80 0 0,-4-6-66 0 0,0-1 0 0 0,0 0-1 0 0,0 1 1 0 0,0-1 0 0 0,-1 1-1 0 0,1-1 1 0 0,0 1-1 0 0,-1 0 1 0 0,0-1 0 0 0,1 1-1 0 0,-1 0 1 0 0,0-1-1 0 0,0 1 1 0 0,0 0-14 0 0,0 1 55 0 0,0 8-37 0 0,0-8 42 0 0,0 1 46 0 0,0-1 69 0 0,0 1 85 0 0,0-1 102 0 0,3-3-293 0 0,-1 1-54 0 0,2-1 6 0 0,6-16 7 0 0,16-32-28 0 0,-21 17 54 0 0,22-1-57 0 0,-23 22-34 0 0,-3 7 30 0 0,0 1 1 0 0,1 0 0 0 0,-1 0 0 0 0,0-1 0 0 0,0 1-1 0 0,1 0 1 0 0,0 0 0 0 0,-1 1 0 0 0,1-1 6 0 0,6-8-63 0 0,0-4-82 0 0,-6 10 108 0 0,-1 1 0 0 0,1 0 0 0 0,1-1 0 0 0,-1 1 0 0 0,0 0 0 0 0,2-1 37 0 0,4-4-80 0 0,1-2 34 0 0,4-5 24 0 0,-9 11 23 0 0,0 0 0 0 0,0 0-1 0 0,1 0 1 0 0,-1 1 0 0 0,1-1-1 0 0,2 0 0 0 0,87-44 0 0 0,-78 46-16 0 0,3-1-48 0 0,7-7 48 0 0,-25 9 16 0 0,0 1 0 0 0,1 0 0 0 0,-1-1-1 0 0,0 1 1 0 0,0 0 0 0 0,1 0 0 0 0,-1 0-1 0 0,0 0 1 0 0,0 0 0 0 0,1 0 0 0 0,-1 0-1 0 0,0 1 1 0 0,0-1 0 0 0,1 0 0 0 0,-1 1-1 0 0,0-1 1 0 0,0 1 0 0 0,0-1 0 0 0,1 1-1 0 0,-1-1 1 0 0,0 1 0 0 0,0 0 0 0 0,0 0 0 0 0,0 0-6 0 0,1 0 0 0 0,-1 0 0 0 0,0-1 1 0 0,1 1-1 0 0,-1 0 0 0 0,1-1 1 0 0,-1 1-1 0 0,1-1 0 0 0,-1 1 1 0 0,1-1-1 0 0,-1 0 0 0 0,1 1 0 0 0,0-1 6 0 0,0 0-6 0 0,0 0 0 0 0,1 1 0 0 0,-1-1 0 0 0,0 1 0 0 0,0 0 0 0 0,0 0 0 0 0,1-1 0 0 0,-1 1 0 0 0,0 1 0 0 0,0-1 0 0 0,0 0 0 0 0,-1 0 0 0 0,1 1 0 0 0,0-1 0 0 0,0 1 0 0 0,-1 0 0 0 0,1-1 0 0 0,-1 1 0 0 0,1 1 6 0 0,6 5-8 0 0,16 16-48 0 0,-21-21 61 0 0,-1 2-8 0 0,1 6-2 0 0,-2-1-16 0 0,11 16-17 0 0,-11-23 38 0 0,0 0 0 0 0,-1 1 0 0 0,1-1 0 0 0,-1 0 0 0 0,1 0 0 0 0,-1 0 0 0 0,0 1 0 0 0,0-1 0 0 0,0 0 0 0 0,-1 1 0 0 0,1 8 0 0 0,-1-11 0 0 0,1 1 0 0 0,0 0 0 0 0,0 0 0 0 0,-1-1 0 0 0,1 1 0 0 0,-1 0 0 0 0,1 0 0 0 0,-1-1 0 0 0,0 1 0 0 0,1 0 0 0 0,-1-1 0 0 0,0 1 0 0 0,0-1 0 0 0,0 1 0 0 0,0-1 0 0 0,0 1 0 0 0,0-1 0 0 0,0 1 0 0 0,1 0 0 0 0,-1-1 0 0 0,0 1 0 0 0,1 0 0 0 0,0 0 0 0 0,-1-1 0 0 0,1 1 0 0 0,0 0 0 0 0,0 0 0 0 0,0 0 0 0 0,0-1 0 0 0,-1 1 0 0 0,1 0 0 0 0,0-1 0 0 0,-1 1 0 0 0,1-1 0 0 0,-1 1 0 0 0,1 0 0 0 0,-1-1 0 0 0,0 1 0 0 0,0-1 0 0 0,1 0 0 0 0,-1 1 0 0 0,-1-1 0 0 0,-2 7 0 0 0,1-3 0 0 0,3-4 0 0 0,0 0 0 0 0,0-1 0 0 0,-1 1 0 0 0,1 0 0 0 0,0-1 0 0 0,-1 1 0 0 0,1-1 0 0 0,-1 1 0 0 0,1-1 0 0 0,-1 1 0 0 0,1-1 0 0 0,-1 1 0 0 0,1-1 0 0 0,-1 1 0 0 0,1-1 0 0 0,-1 1 0 0 0,1-1 0 0 0,-1 0 0 0 0,0 1 0 0 0,1-1 0 0 0,-1 0 0 0 0,0 0 0 0 0,-4 3 0 0 0,3-2 0 0 0,-1 1 0 0 0,1 0 0 0 0,-1 0 0 0 0,1 0 0 0 0,0 0 0 0 0,0 0 0 0 0,0 1 0 0 0,0-1 0 0 0,0 0 0 0 0,0 1 0 0 0,1 0 0 0 0,-1-1 0 0 0,1 1 0 0 0,0 0 0 0 0,-1 1 0 0 0,-1 3 0 0 0,2-6 0 0 0,0 1 0 0 0,-1-1 0 0 0,1 1 0 0 0,-1-1 0 0 0,1 1 0 0 0,-1-1 0 0 0,0 0 0 0 0,1 1 0 0 0,-1-1 0 0 0,0 0 0 0 0,0 0 0 0 0,0-1 0 0 0,0 2 0 0 0,-2-1 0 0 0,1 1 0 0 0,0-1 0 0 0,0 1 0 0 0,1 0 0 0 0,-1 0 0 0 0,-1 1 0 0 0,-4 6 0 0 0,7-7 3 0 0,-1 0 0 0 0,1-1 0 0 0,-1 1 0 0 0,1 0 0 0 0,-1-1 0 0 0,1 0 0 0 0,-1 1 0 0 0,0-1 0 0 0,0 0 1 0 0,0 0-1 0 0,0 0 0 0 0,0 0 0 0 0,0 0 0 0 0,0 0 0 0 0,0 0 0 0 0,0-1 0 0 0,0 1 0 0 0,0-1 0 0 0,0 0 0 0 0,-1 1 0 0 0,0-1-3 0 0,1-1 0 0 0,0 1 0 0 0,-1 0 0 0 0,1 0 0 0 0,-1 1 0 0 0,1-1 0 0 0,0 0 0 0 0,-1 1 0 0 0,1 0 0 0 0,0-1 0 0 0,-1 1 0 0 0,1 0 0 0 0,0 0 0 0 0,0 0 0 0 0,0 0 0 0 0,0 1 0 0 0,0-1 0 0 0,0 1 0 0 0,0-1 0 0 0,0 1 0 0 0,0 0 0 0 0,1-1 0 0 0,-1 1 0 0 0,0-1 0 0 0,1 0 0 0 0,-1 0 0 0 0,0 1 0 0 0,0-1 0 0 0,0-1 0 0 0,0 1 0 0 0,0 0 0 0 0,0 0 0 0 0,-1 0 0 0 0,-27 0 0 0 0,19-1 0 0 0,-64 0 71 0 0,42 0-78 0 0,29 0-10 0 0,1 0 15 0 0,1 1 0 0 0,-1-2 0 0 0,1 1 0 0 0,0 0 0 0 0,-1 0 0 0 0,1-1 0 0 0,-1 1 0 0 0,1-1 0 0 0,0 0 0 0 0,-1 0 2 0 0,-6-4-102 0 0,4 1 6 0 0,0-1-39 0 0,-9-5-195 0 0,2 7 38 0 0,9 3 92 0 0,3 0 28 0 0,0 0-50 0 0,0 0-178 0 0,-2-3-329 0 0,-12-10-27 0 0</inkml:trace>
  <inkml:trace contextRef="#ctx0" brushRef="#br0" timeOffset="674.21">805 1 7224 0 0,'0'0'209'0'0,"0"2"-5"0"0,2 9-112 0 0,4-1 95 0 0,-1-2 49 0 0,1 5 202 0 0,0-2-81 0 0,-2-3-135 0 0,1 23 809 0 0,6-17-595 0 0,-9-13-371 0 0,0 1 1 0 0,-1 0-1 0 0,1-1 0 0 0,-1 1 0 0 0,1 0 1 0 0,-1 0-1 0 0,0 0 0 0 0,0 0 1 0 0,1 2-66 0 0,4 23 478 0 0,9 10 130 0 0,-10-27-500 0 0,2 8 71 0 0,-6-10-75 0 0,0 0 40 0 0,-1 1 37 0 0,1-2-39 0 0,2 1-11 0 0,1 2 22 0 0,1 1 19 0 0,-1 1 83 0 0,-1-4-40 0 0,5 4 132 0 0,-6-11-181 0 0,-1 1-39 0 0,0 1 34 0 0,-1 1-82 0 0,0 1-44 0 0,-1-2 58 0 0,2 5 78 0 0,6 4 67 0 0,-3-7-65 0 0,-2-2-44 0 0,0 0 39 0 0,-2-2 19 0 0,0 0-62 0 0,0 0-52 0 0,0 1-44 0 0,0-1-55 0 0,-1 3-160 0 0,1-4 176 0 0,-1 0 79 0 0,1-1 112 0 0,1 1-40 0 0,-1-1 40 0 0,0 0 128 0 0,1-1 86 0 0,0 0 96 0 0,0-1 104 0 0,10-12-584 0 0,-8-1 32 0 0,-4 3-33 0 0,1 10-10 0 0,-1-1 0 0 0,1 0 0 0 0,1 0 0 0 0,-1 0 0 0 0,0 0 0 0 0,1 0 0 0 0,0 0 0 0 0,0-2 0 0 0,2-2 0 0 0,-1 2 0 0 0,0 0 0 0 0,0 0 0 0 0,-1 0 0 0 0,0-1 0 0 0,0 1 0 0 0,0-1 0 0 0,-1-4 0 0 0,1 7 0 0 0,-1 0 0 0 0,1 0 0 0 0,-1 0 0 0 0,1 0 0 0 0,0 0 0 0 0,0 0 0 0 0,1 1 0 0 0,-1-1 0 0 0,1 0 0 0 0,2-2 0 0 0,-4 4 0 0 0,1 0 0 0 0,0-1 0 0 0,0 1 0 0 0,-1 0 0 0 0,0-1 0 0 0,1 1 0 0 0,-1 0 0 0 0,0-1 0 0 0,0 1 0 0 0,0-3 0 0 0,1-12 0 0 0,1 12 0 0 0,0 0 0 0 0,1-1 0 0 0,-1 1 0 0 0,1 0 0 0 0,1 0 0 0 0,6 0-18 0 0,-5-8-69 0 0,9-3 20 0 0,1 3 55 0 0,-2 10 2 0 0,-4 3-41 0 0,1 0 38 0 0,6 3-30 0 0,15 12 32 0 0,-28-12 11 0 0,0 0 0 0 0,-1 0 0 0 0,1 0 0 0 0,-1 0 0 0 0,1 0 0 0 0,-1 0 0 0 0,0 1 0 0 0,0-1 0 0 0,-1 1 0 0 0,2 2 0 0 0,0 1 0 0 0,2 11 0 0 0,-2-7 0 0 0,10 23 0 0 0,-8-26 0 0 0,-4-6-1 0 0,0-1 0 0 0,0 0 0 0 0,0 1 0 0 0,-1-1-1 0 0,1 1 1 0 0,0-1 0 0 0,-1 1 0 0 0,1 0 0 0 0,-1-1 0 0 0,1 1 0 0 0,-1-1 0 0 0,0 1 0 0 0,0 0-1 0 0,0 0 2 0 0,0 45-152 0 0,0-15 128 0 0,0-31 25 0 0,0 1 0 0 0,1 0-1 0 0,-1-1 1 0 0,0 1-1 0 0,1 0 1 0 0,-1-1 0 0 0,1 1-1 0 0,-1-1 1 0 0,1 1-1 0 0,0-1 1 0 0,-1 1 0 0 0,1-1-1 0 0,0 1 1 0 0,0-1-1 0 0,0 0 1 0 0,0 1 0 0 0,1-1-1 0 0,-1 1 0 0 0,3 3 49 0 0,-5 5-39 0 0,1-10-5 0 0,0 6 38 0 0,0 20-22 0 0,0-24 32 0 0,6 5-53 0 0,1 0-108 0 0,-4-5-114 0 0,-3-2 99 0 0,0 0-63 0 0,0 0-86 0 0,0 0 84 0 0,0 0-41 0 0,0 0-43 0 0,0 0-42 0 0,0 0-37 0 0,0 0-36 0 0,0 0-248 0 0,0 0-57 0 0,0 0-815 0 0,0 0-640 0 0,0 0-1219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0:55.1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9246 836 6968 0 0,'0'0'157'0'0,"0"0"23"0"0,0 0 11 0 0,0 0 43 0 0,0 0-87 0 0,0 0 121 0 0,0 0 228 0 0,3 0 15 0 0,7 0-10 0 0,-7 0-45 0 0,-3 0-21 0 0,0 3-3 0 0,1 1-290 0 0,1 0 35 0 0,5 0 137 0 0,2-2 40 0 0,15-1 393 0 0,-8-2-289 0 0,-6 0-204 0 0,0 1-52 0 0,17 0-68 0 0,-5 0 90 0 0,46 0 750 0 0,-29 0-637 0 0,-10 0-212 0 0,6 0-79 0 0,-6 0-46 0 0,-21 0-7 0 0,12-1-104 0 0,-20 0 106 0 0,1 1 1 0 0,-1 0-1 0 0,1 0 0 0 0,-1 0 1 0 0,0-1-1 0 0,1 1 1 0 0,-1 0-1 0 0,0-1 1 0 0,1 1-1 0 0,-1 0 0 0 0,0-1 1 0 0,1 1-1 0 0,-1 0 1 0 0,0-1-1 0 0,0 1 1 0 0,1-1-1 0 0,-1 1 1 0 0,0 0-1 0 0,0-1 0 0 0,0 1 1 0 0,0-1-1 0 0,1 1 1 0 0,-1-1-1 0 0,0 1 1 0 0,0-1-1 0 0,0 1 1 0 0,0 0-1 0 0,0-1 0 0 0,0 1 1 0 0,0-1 4 0 0,0-2-84 0 0,2 3-17 0 0,-1 0 25 0 0,0 0 36 0 0,2 0 12 0 0,-2 0-9 0 0,1 0-88 0 0,-1 0 4 0 0,0 0-48 0 0,1 0-58 0 0,-1 0-64 0 0,-1 0-355 0 0</inkml:trace>
  <inkml:trace contextRef="#ctx0" brushRef="#br0" timeOffset="284">9372 615 7632 0 0,'0'0'166'0'0,"0"0"29"0"0,0 0 14 0 0,0 3-25 0 0,2 5-125 0 0,2-5 100 0 0,0-1-19 0 0,-1 1 45 0 0,3 10 360 0 0,-4-9-419 0 0,1 0 72 0 0,7 7 579 0 0,-6-7-497 0 0,0 0-84 0 0,-2-2-132 0 0,-1 0-70 0 0,8 18 633 0 0,1 3 52 0 0,-3-12-381 0 0,1-1-38 0 0,-4-6-131 0 0,-1 0 0 0 0,0 0 0 0 0,0 1 0 0 0,0-1 0 0 0,-1 1 0 0 0,1 0 0 0 0,-1 0 0 0 0,0 2-129 0 0,7 13 441 0 0,-4-12-282 0 0,1 2 63 0 0,-4 3 55 0 0,1 1-16 0 0,3-4-101 0 0,-1-2-75 0 0,1 4 48 0 0,-1-1-35 0 0,-1-3-27 0 0,-3-5-45 0 0,0-1 1 0 0,-1 0 0 0 0,1 1 0 0 0,-1-1 0 0 0,1 1 0 0 0,-1-1 0 0 0,0 1 0 0 0,0 0-27 0 0,-1 12 82 0 0,1-8-83 0 0,0-4 51 0 0,0-3-107 0 0,0 2-58 0 0,0 9-11 0 0,0-9-2 0 0</inkml:trace>
  <inkml:trace contextRef="#ctx0" brushRef="#br0" timeOffset="-1662.44">8268 47 7080 0 0,'0'0'157'0'0,"0"0"23"0"0,0 0 13 0 0,0 0 27 0 0,0 0 66 0 0,0 0 30 0 0,0 0 4 0 0,0 0-18 0 0,0 0-72 0 0,0 0-34 0 0,0 3-4 0 0,0-1-166 0 0,0-1 0 0 0,0 1-1 0 0,1-1 1 0 0,-1 1 0 0 0,1 0 0 0 0,-1-1 0 0 0,1 1 0 0 0,0-1 0 0 0,-1 1 0 0 0,1-1 0 0 0,0 0 0 0 0,0 1-26 0 0,6 11 230 0 0,-5-1-19 0 0,-2 44 713 0 0,0-18-375 0 0,0-8-156 0 0,0-2-75 0 0,2-17-94 0 0,3-1-131 0 0,-1 4 42 0 0,-1 2 43 0 0,-2 2 48 0 0,-1 10 123 0 0,0-9-205 0 0,0-19-141 0 0,0 1 1 0 0,0-1-1 0 0,0 1 0 0 0,0-1 1 0 0,0 1-1 0 0,0-1 0 0 0,0 1 1 0 0,0-1-1 0 0,0 1 0 0 0,0-1 1 0 0,0 1-1 0 0,0-1 1 0 0,0 1-1 0 0,1-1 0 0 0,-1 1 1 0 0,0-1-1 0 0,0 1 0 0 0,0-1 1 0 0,1 1-1 0 0,-1-1 0 0 0,0 0 1 0 0,1 1-1 0 0,-1-1 0 0 0,0 1 1 0 0,1-1-1 0 0,-1 0 0 0 0,0 0 1 0 0,1 1-1 0 0,-1-1 1 0 0,1 0-1 0 0,-1 1 0 0 0,1-1-3 0 0,6 4 48 0 0,-7-3-44 0 0,0 0 1 0 0,1-1 0 0 0,-1 1 0 0 0,0-1 0 0 0,0 1-1 0 0,1 0 1 0 0,-1-1 0 0 0,0 1 0 0 0,0 0 0 0 0,0-1-1 0 0,0 1 1 0 0,0 0 0 0 0,0-1 0 0 0,0 1 0 0 0,0 0-5 0 0,0-1 0 0 0,0 2-203 0 0,0-1 83 0 0,0 0 69 0 0,0 1 60 0 0,0-1 58 0 0,0 0 45 0 0,0 1 371 0 0,0-2-317 0 0,0 1-105 0 0,0-1-41 0 0,0 0-42 0 0,0 1-46 0 0,0-1-52 0 0,0 1-58 0 0,0-1-85 0 0,0 0-82 0 0,0 1-90 0 0,0 0-99 0 0,0-1-106 0 0,0 1-114 0 0,0 0-122 0 0,0 0 389 0 0,0-1-33 0 0,0 0-1074 0 0,0 0-898 0 0</inkml:trace>
  <inkml:trace contextRef="#ctx0" brushRef="#br0" timeOffset="-1361.75">8441 142 5784 0 0,'0'0'132'0'0,"0"0"17"0"0,0 0 10 0 0,0 3-26 0 0,0-3-132 0 0,0 1 0 0 0,1-1 0 0 0,-1 0 0 0 0,0 1 0 0 0,0-1 0 0 0,-1 1 0 0 0,1-1 0 0 0,0 1 0 0 0,0-1 0 0 0,0 0 0 0 0,0 1 0 0 0,0-1 1 0 0,0 1-1 0 0,-1-1 0 0 0,1 0 0 0 0,0 1 0 0 0,0-1 0 0 0,0 0 0 0 0,-1 1 0 0 0,1-1 0 0 0,0 0 0 0 0,-1 1 0 0 0,1-1 0 0 0,0 0 0 0 0,0 0 0 0 0,-1 1 0 0 0,1-1 0 0 0,-1 0 0 0 0,1 0 0 0 0,0 0 0 0 0,-1 1-1 0 0,-6 3-5 0 0,2 7 5 0 0,-2-6 26 0 0,3-2 49 0 0,2 5 50 0 0,-1-3 113 0 0,-7 6 2 0 0,7-9-57 0 0,2 1-66 0 0,0 0-39 0 0,1 1-35 0 0,0 0-6 0 0,-1-2 26 0 0,-9 11 224 0 0,8-10-76 0 0,0 0-77 0 0,1 0-48 0 0,1 1-44 0 0,0-1-10 0 0,0 0 33 0 0,-2 0 28 0 0,-1 2-40 0 0,-2 1 1 0 0,4-3-2 0 0,0 0 34 0 0,0 0 19 0 0,1 0 37 0 0,0 1 43 0 0,-1 0 49 0 0,1-3-277 0 0,0 0 36 0 0,0 3 83 0 0,0-1 65 0 0,0 2 51 0 0,0 9 573 0 0,0-8-481 0 0,0-1-95 0 0,0-3-148 0 0,0-1-45 0 0,0-1 7 0 0,0 0 1 0 0,0 0 0 0 0,0 0 0 0 0,0 0-1 0 0,0 0 1 0 0,0 0 0 0 0,0 0 0 0 0,0 1 0 0 0,0-1-1 0 0,0 0 1 0 0,0 0 0 0 0,0 0 0 0 0,0 0-1 0 0,0 0 1 0 0,0 0 0 0 0,0 0 0 0 0,0 0-1 0 0,0 0 1 0 0,0 0 0 0 0,0 0 0 0 0,0 1 0 0 0,0-1-1 0 0,1 0 1 0 0,-1 0 0 0 0,0 0 0 0 0,0 0-1 0 0,0 0 1 0 0,0 0 0 0 0,0 0 0 0 0,0 0-1 0 0,0 0 1 0 0,0 0 0 0 0,0 0 0 0 0,0 0-1 0 0,0 0 1 0 0,0 0 0 0 0,0 0 0 0 0,0 1 0 0 0,1-1-1 0 0,-1 0 1 0 0,0 0 0 0 0,0 0 0 0 0,0 0-1 0 0,0 0 1 0 0,0 0 0 0 0,0 0 0 0 0,0 0-1 0 0,0 0 1 0 0,0 0 0 0 0,0 0 0 0 0,1 0 0 0 0,-1 0-1 0 0,0 0 1 0 0,0 0 0 0 0,0 0 0 0 0,0-1-1 0 0,0 1-3 0 0,11 0 176 0 0,-11 0-173 0 0,0 0 0 0 0,0 0 0 0 0,0 0 0 0 0,0 0-1 0 0,0 0 1 0 0,0 0 0 0 0,0 0 0 0 0,0 0 0 0 0,0 0-1 0 0,1 0 1 0 0,-1 0 0 0 0,0 0 0 0 0,0 0 0 0 0,0 0-1 0 0,0 0 1 0 0,0 0 0 0 0,0 0 0 0 0,0 0 0 0 0,0 0-1 0 0,0 0 1 0 0,0 0 0 0 0,0 0 0 0 0,1 0 0 0 0,-1 0-1 0 0,0 1 1 0 0,0-1 0 0 0,0 0 0 0 0,0 0 0 0 0,0 0 0 0 0,0 0-1 0 0,0 0 1 0 0,0 0 0 0 0,0 0 0 0 0,0 0 0 0 0,0 0-1 0 0,0 0 1 0 0,0 0 0 0 0,0 0 0 0 0,0 0 0 0 0,0 1-1 0 0,0-1 1 0 0,0 0 0 0 0,0 0 0 0 0,0 0 0 0 0,0 0-1 0 0,0 0 1 0 0,0 0 0 0 0,0 0 0 0 0,0 0 0 0 0,0 0-1 0 0,0 0 1 0 0,0 1 0 0 0,0-1 0 0 0,0 0 0 0 0,0 0-1 0 0,0 0 1 0 0,0 0-3 0 0,0 1 7 0 0,0-1 0 0 0,0 1 0 0 0,0-1 0 0 0,0 1 0 0 0,0-1 0 0 0,0 1 0 0 0,0-1 0 0 0,0 0 0 0 0,0 1 0 0 0,1-1-1 0 0,-1 1 1 0 0,0-1 0 0 0,0 1 0 0 0,0-1 0 0 0,1 1 0 0 0,-1-1 0 0 0,0 1 0 0 0,0-1 0 0 0,1 0 0 0 0,-1 1 0 0 0,0-1 0 0 0,1 0-1 0 0,-1 1 1 0 0,1-1 0 0 0,-1 0 0 0 0,0 1 0 0 0,1-1 0 0 0,-1 0 0 0 0,1 0 0 0 0,-1 1 0 0 0,1-1 0 0 0,-1 0 0 0 0,1 0 0 0 0,-1 0 0 0 0,1 0-1 0 0,-1 0 1 0 0,1 0 0 0 0,-1 0 0 0 0,1 0 0 0 0,-1 0 0 0 0,1 0 0 0 0,-1 0-7 0 0,6 3 68 0 0,7 7-45 0 0,3-7 35 0 0,7-3 15 0 0,-19 0-87 0 0,19 0-33 0 0,-18 0 34 0 0,3 0-54 0 0,-1 0-60 0 0,-1 0-66 0 0,-4 0-217 0 0,-1 0 229 0 0,-1 0-31 0 0,1 0-67 0 0,-1 0 93 0 0,1 0-35 0 0,0 0-39 0 0,0 0-35 0 0,1 0-387 0 0,2 0-260 0 0,1 0-608 0 0</inkml:trace>
  <inkml:trace contextRef="#ctx0" brushRef="#br0" timeOffset="-1109.01">8694 237 4744 0 0,'0'0'135'0'0,"0"2"-2"0"0,2 7-149 0 0,3-6 88 0 0,-2-2 36 0 0,2 0 64 0 0,0-1 79 0 0,2 0 92 0 0,0 0 140 0 0,1 0-168 0 0,13 0 539 0 0,-14 0-634 0 0,0 0-52 0 0,-3 0-91 0 0,0 0-42 0 0,0 0-51 0 0,-1 0-56 0 0,-1 0 85 0 0,-2 0-56 0 0,0 0-51 0 0,0 0-71 0 0,0 0-83 0 0,0 0-76 0 0,0 0-270 0 0,0 0-88 0 0,0 0-296 0 0,0 0-561 0 0</inkml:trace>
  <inkml:trace contextRef="#ctx0" brushRef="#br0" timeOffset="-510.57">8962 63 5152 0 0,'0'0'116'0'0,"0"0"17"0"0,0 0 10 0 0,0-2-23 0 0,0 1-115 0 0,0 0-1 0 0,0 1 1 0 0,0-1 0 0 0,0 0-1 0 0,0 0 1 0 0,0 1 0 0 0,0-1 0 0 0,1 0-1 0 0,-1 1 1 0 0,0-1 0 0 0,0 0-1 0 0,1 1 1 0 0,-1-1 0 0 0,0 1-1 0 0,1-1-4 0 0,3-1 76 0 0,2 1 86 0 0,-3 1 139 0 0,-1-2 10 0 0,9-9-1 0 0,-9 10-138 0 0,0-1-46 0 0,2 1 18 0 0,3 3-21 0 0,-6-2-78 0 0,-1 0-40 0 0,0 0 0 0 0,0 0 1 0 0,0 0-1 0 0,0 0 0 0 0,0 0 1 0 0,0 0-1 0 0,0 0 0 0 0,0 0 1 0 0,0 0-1 0 0,1 0 0 0 0,-1 0 1 0 0,0 0-1 0 0,0 0 0 0 0,0 0 1 0 0,0 0-1 0 0,0 0 0 0 0,0 0 1 0 0,0 0-1 0 0,0 0 0 0 0,0 0 1 0 0,0 0-1 0 0,1 0 0 0 0,-1 0 1 0 0,0 0-1 0 0,0 0 0 0 0,0-1 1 0 0,0 1-1 0 0,0 0 0 0 0,0 0 1 0 0,0 0-1 0 0,0 0 0 0 0,0 0 1 0 0,0 0-1 0 0,0 0 0 0 0,0 0 1 0 0,0 0-1 0 0,0 0 0 0 0,0 0 1 0 0,0 0-1 0 0,0 0 0 0 0,0-1 1 0 0,1 1-1 0 0,-1 0 0 0 0,0 0 1 0 0,0 0-1 0 0,0 0 0 0 0,0 0 1 0 0,0 0-1 0 0,0 0 0 0 0,0 0 1 0 0,0 0-1 0 0,-1-1 0 0 0,1 1 1 0 0,0 0-1 0 0,0 0 0 0 0,0 0 1 0 0,0 0-6 0 0,0-10 290 0 0,0 7-56 0 0,3 3-30 0 0,-1 0-160 0 0,1 0 37 0 0,8 0 291 0 0,-6 0-239 0 0,-2 0-64 0 0,-1 0-106 0 0,1 0 159 0 0,-3 0-10 0 0,2 3-34 0 0,9 10-23 0 0,5 18-44 0 0,-12-14 27 0 0,-5 12 91 0 0,0-9-56 0 0,1-18-63 0 0,0-1 1 0 0,0 1-1 0 0,-1-1 0 0 0,1 1 1 0 0,-1 0-1 0 0,1-1 1 0 0,-1 1-1 0 0,1-1 1 0 0,-1 0-1 0 0,0 1 1 0 0,0-1-1 0 0,0 1-10 0 0,0-1 14 0 0,0 1 1 0 0,0 0-1 0 0,0-1 0 0 0,0 1 0 0 0,1 0 0 0 0,-1 0 1 0 0,0 0-1 0 0,1 0 0 0 0,-1 0 0 0 0,1 0 0 0 0,0 0 1 0 0,0 1-15 0 0,0 0 30 0 0,0 1 1 0 0,-1 0 0 0 0,1 0 0 0 0,-1 0-1 0 0,1-1 1 0 0,-1 1 0 0 0,0 0-31 0 0,-9 10 79 0 0,10-13-76 0 0,0-1-1 0 0,0 0 1 0 0,0 0-1 0 0,-1 0 1 0 0,1 1-1 0 0,0-1 1 0 0,0 0-1 0 0,0 1 1 0 0,-1-1-1 0 0,1 0 1 0 0,0 0 0 0 0,0 1-1 0 0,0-1 1 0 0,0 0-1 0 0,0 1 1 0 0,0-1-1 0 0,0 0 1 0 0,0 1-1 0 0,0-1 1 0 0,0 0-1 0 0,0 1 1 0 0,0-1-1 0 0,0 0 1 0 0,0 1-1 0 0,0-1 1 0 0,0 0-3 0 0,0 21 64 0 0,0-20-62 0 0,0-1 1 0 0,0 0-1 0 0,0 1 1 0 0,0-1 0 0 0,0 0-1 0 0,0 1 1 0 0,0-1-1 0 0,0 0 1 0 0,0 0-1 0 0,0 1 1 0 0,0-1-1 0 0,0 0 1 0 0,0 1 0 0 0,0-1-1 0 0,-1 0 1 0 0,1 1-1 0 0,0-1 1 0 0,0 0-1 0 0,0 0 1 0 0,0 1 0 0 0,-1-1-1 0 0,1 0 1 0 0,0 0-1 0 0,0 1 1 0 0,0-1-1 0 0,-1 0-2 0 0,0 1 9 0 0,0 0 0 0 0,0 1 0 0 0,0-1-1 0 0,0 0 1 0 0,0 1 0 0 0,0-1 0 0 0,0 1-1 0 0,0-1 1 0 0,0 1 0 0 0,1-1-1 0 0,-1 1 1 0 0,1-1 0 0 0,-1 1 0 0 0,1 0-1 0 0,0-1 1 0 0,-1 1 0 0 0,1 0 0 0 0,0 0-9 0 0,0 0 9 0 0,0-1 0 0 0,0 1 1 0 0,-1 0-1 0 0,1-1 0 0 0,0 1 1 0 0,-1 0-1 0 0,1-1 0 0 0,-1 1 1 0 0,0-1-1 0 0,1 1 0 0 0,-1-1 1 0 0,0 1-1 0 0,0-1 0 0 0,0 1 1 0 0,0-1-1 0 0,0 0 0 0 0,0 0 1 0 0,-1 1-10 0 0,0 1 98 0 0,0 0-37 0 0,3 7 24 0 0,-1-10-65 0 0,0 2 124 0 0,-2 1 9 0 0,-9 8 40 0 0,9-9 21 0 0,2-2 2 0 0,0 0-7 0 0,0 0-28 0 0,0 0-11 0 0,0 0-2 0 0,0 0-7 0 0,0 0-26 0 0,0 0-9 0 0,0 0-4 0 0,0 0-8 0 0,0 0-22 0 0,2 3-10 0 0,9 7-2 0 0,-9-7 0 0 0,1-3-14 0 0,26 0 14 0 0,-13-3-66 0 0,-8-2-14 0 0,1-1 16 0 0,21 4 32 0 0,-28 2-8 0 0,0 0-33 0 0,0 0-36 0 0,0 0-35 0 0,0 0-37 0 0,0 0-37 0 0,0 0-37 0 0,0 0-40 0 0,0 0-39 0 0,0 0-40 0 0,0 0-41 0 0,0 0-41 0 0,0 0-43 0 0,0 0-43 0 0,0 0-44 0 0,0 0-44 0 0,4 0-1152 0 0,3 0-973 0 0</inkml:trace>
  <inkml:trace contextRef="#ctx0" brushRef="#br0" timeOffset="-4735.57">6422 852 6176 0 0,'0'0'177'0'0,"3"3"71"0"0,-1-1-266 0 0,0 1 54 0 0,-1-1 45 0 0,1 1 39 0 0,0 3 198 0 0,1 11 564 0 0,-2-11-656 0 0,-1-1-58 0 0,1 6 139 0 0,6 2 28 0 0,-1 0-6 0 0,-4-2-34 0 0,-2-7-179 0 0,1 1 39 0 0,4 6 442 0 0,-3-7-391 0 0,1 0-95 0 0,-1-1-104 0 0,-2-1 45 0 0,1 0 1 0 0,0-1 0 0 0,-1 1 0 0 0,1 0 0 0 0,-1 0 0 0 0,0 0-1 0 0,1 0 1 0 0,-1 0 0 0 0,0 0-53 0 0,-2 18 422 0 0,1 1-26 0 0,1-19-356 0 0,0 0 1 0 0,0-1-1 0 0,0 1 0 0 0,1 0 1 0 0,-1 0-1 0 0,1 0 0 0 0,-1 0 0 0 0,1 0 1 0 0,0 0-41 0 0,9 11 282 0 0,-7-9-59 0 0,-2-1-101 0 0,-1 1-63 0 0,0 1-32 0 0,-1-2 44 0 0,2 6 81 0 0,3 1 182 0 0,-1-6-217 0 0,0-1-47 0 0,-1 0-74 0 0,1 1 178 0 0,-2-1-90 0 0,-2 5-13 0 0,1-8-45 0 0,0 3 132 0 0,0-3-70 0 0,0 0-52 0 0,0 0-117 0 0,0 0-24 0 0,0 0 30 0 0,0 0-12 0 0,0 0-48 0 0,0 0-132 0 0,0 0-244 0 0,0 0 297 0 0,0 0 3 0 0,0 0-42 0 0,0 0-94 0 0,0 0-112 0 0,0 0-98 0 0,0 0 85 0 0,0 0-37 0 0,0 0-590 0 0,0 0-458 0 0,0 0-874 0 0</inkml:trace>
  <inkml:trace contextRef="#ctx0" brushRef="#br0" timeOffset="-4452.48">6674 931 6160 0 0,'0'0'133'0'0,"0"0"23"0"0,0 0 13 0 0,0 3-18 0 0,-2 10-80 0 0,-9 0 131 0 0,8-11-25 0 0,1 0-61 0 0,-1-2-37 0 0,0 0-35 0 0,0 0-14 0 0,1 1 34 0 0,-3 12 180 0 0,3-10-223 0 0,-1 1 36 0 0,-15 15 351 0 0,15-16-362 0 0,0 0 77 0 0,0-2-41 0 0,1 0-24 0 0,-1-2-22 0 0,0 1-8 0 0,1 1 22 0 0,-3 10 165 0 0,-2-6-65 0 0,7-5-141 0 0,-1 0 1 0 0,1 0-1 0 0,0 0 0 0 0,-1 1 1 0 0,1-1-1 0 0,-1 0 0 0 0,1 0 1 0 0,0 1-1 0 0,-1-1 0 0 0,1 0 0 0 0,0 1 1 0 0,0-1-1 0 0,-1 0 0 0 0,1 1 1 0 0,0-1-1 0 0,0 0 0 0 0,0 1 0 0 0,-1-1 1 0 0,1 0-1 0 0,0 1 0 0 0,0-1 1 0 0,0 1-1 0 0,0-1 0 0 0,0 1 1 0 0,0-1-1 0 0,0 0 0 0 0,0 1 0 0 0,0-1 1 0 0,0 1-1 0 0,0-1 0 0 0,0 1-9 0 0,0-1 5 0 0,0 0-1 0 0,0 0 1 0 0,0 0-1 0 0,0 0 0 0 0,0 0 1 0 0,0 0-1 0 0,0 0 1 0 0,0 0-1 0 0,0 1 1 0 0,0-1-1 0 0,0 0 0 0 0,0 0 1 0 0,0 0-1 0 0,0 0 1 0 0,0 0-1 0 0,0 0 1 0 0,0 0-1 0 0,0 0 0 0 0,0 0 1 0 0,0 0-1 0 0,0 1 1 0 0,0-1-1 0 0,0 0 0 0 0,0 0 1 0 0,0 0-1 0 0,0 0 1 0 0,-1 0-1 0 0,1 0 1 0 0,0 0-1 0 0,0 0 0 0 0,0 0 1 0 0,0 0-1 0 0,0 0 1 0 0,0 0-1 0 0,0 0 1 0 0,0 0-1 0 0,0 0 0 0 0,0 0 1 0 0,0 0-1 0 0,0 1 1 0 0,0-1-1 0 0,-1 0 0 0 0,1 0 1 0 0,0 0-1 0 0,0 0 1 0 0,0 0-1 0 0,0 0 1 0 0,0 0-1 0 0,0 0 0 0 0,0 0 1 0 0,0 0-1 0 0,0 0 1 0 0,-1 0-1 0 0,1-1 1 0 0,0 1-1 0 0,0 0 0 0 0,0 0-4 0 0,0 0 13 0 0,-1 0 0 0 0,1 0 0 0 0,-1 0 0 0 0,1 0 0 0 0,-1 0 0 0 0,1 0 0 0 0,-1 0-1 0 0,1 0 1 0 0,-1 1 0 0 0,1-1 0 0 0,-1 0 0 0 0,1 0 0 0 0,-1 0 0 0 0,1 0 0 0 0,-1 1 0 0 0,1-1-1 0 0,0 0 1 0 0,-1 1 0 0 0,1-1 0 0 0,-1 0 0 0 0,1 1 0 0 0,0-1 0 0 0,-1 0 0 0 0,1 1 0 0 0,0-1-1 0 0,0 0 1 0 0,-1 1 0 0 0,1-1 0 0 0,0 1 0 0 0,0-1 0 0 0,-1 1 0 0 0,1-1 0 0 0,0 1 0 0 0,0-1-1 0 0,0 1 1 0 0,0-1 0 0 0,0 1 0 0 0,0-1 0 0 0,0 1 0 0 0,0-1 0 0 0,0 1 0 0 0,0-1-13 0 0,0 3 265 0 0,0-3-28 0 0,0 0-11 0 0,0 0-2 0 0,0 3-8 0 0,0 2-118 0 0,0 10 232 0 0,0-11-268 0 0,0-2-48 0 0,0-2-12 0 0,0 0 1 0 0,0 0 0 0 0,0 0 0 0 0,0 0 0 0 0,0 1-1 0 0,0-1 1 0 0,0 0 0 0 0,0 0 0 0 0,0 0 0 0 0,0 0 0 0 0,0 0-1 0 0,0 0 1 0 0,0 0 0 0 0,0 0 0 0 0,0 0 0 0 0,0 0-1 0 0,0 1 1 0 0,0-1 0 0 0,0 0 0 0 0,0 0 0 0 0,0 0-1 0 0,0 0 1 0 0,0 0 0 0 0,0 0 0 0 0,0 0 0 0 0,0 0-1 0 0,0 0 1 0 0,0 0 0 0 0,0 0 0 0 0,0 0 0 0 0,0 0-1 0 0,1 1 1 0 0,-1-1 0 0 0,0 0 0 0 0,0 0 0 0 0,0 0-1 0 0,0 0 1 0 0,0 0 0 0 0,0 0 0 0 0,0 0 0 0 0,0 0 0 0 0,0 0-1 0 0,0 0 1 0 0,0 0 0 0 0,1 0 0 0 0,-1 0 0 0 0,0 0-1 0 0,0 0 1 0 0,0 0 0 0 0,0 0 0 0 0,0 0 0 0 0,0 0-1 0 0,0 0 1 0 0,0 0 0 0 0,0 0 0 0 0,0 0 0 0 0,1 0-3 0 0,-1 0 10 0 0,1 0 0 0 0,0 0 0 0 0,-1 0 1 0 0,1 0-1 0 0,0 0 0 0 0,-1 0 0 0 0,1 1 1 0 0,-1-1-1 0 0,1 0 0 0 0,0 0 0 0 0,-1 1 1 0 0,1-1-1 0 0,-1 1 0 0 0,1-1 0 0 0,-1 0 1 0 0,1 1-1 0 0,-1-1 0 0 0,1 1 0 0 0,-1-1 1 0 0,1 1-1 0 0,-1-1 0 0 0,0 1 0 0 0,1 0-10 0 0,-1-1 10 0 0,0 1 0 0 0,1-1 0 0 0,-1 1 0 0 0,1-1 0 0 0,-1 1 0 0 0,1-1 0 0 0,-1 1 0 0 0,1-1 0 0 0,-1 1 0 0 0,1-1 0 0 0,-1 0-1 0 0,1 1 1 0 0,-1-1 0 0 0,1 0 0 0 0,0 0 0 0 0,-1 1 0 0 0,1-1 0 0 0,-1 0 0 0 0,1 0 0 0 0,0 0 0 0 0,-1 0 0 0 0,1 0 0 0 0,0 0-10 0 0,2 0 137 0 0,-1 3-69 0 0,11 8-41 0 0,3-9 47 0 0,10-2-4 0 0,-5 0-81 0 0,-18 0-166 0 0,0 0 74 0 0,-1-1 63 0 0,0 1 51 0 0,0-2 98 0 0,1-1 161 0 0,-2 2-184 0 0,0-1-54 0 0,0 1-65 0 0,-1 0-41 0 0,1 0-48 0 0,0 1-54 0 0,0-1-62 0 0,1 0-66 0 0,-1 1 60 0 0,0-1-35 0 0,0 1-36 0 0,1 0-39 0 0,-1 0-41 0 0,1 0-42 0 0,0-1-44 0 0,0 1-47 0 0,2 0-982 0 0,5 0-857 0 0</inkml:trace>
  <inkml:trace contextRef="#ctx0" brushRef="#br0" timeOffset="-4231.91">6848 1089 6824 0 0,'0'0'149'0'0,"0"0"23"0"0,0 0 13 0 0,3 0-21 0 0,10 0-51 0 0,13-2 234 0 0,-25 2-336 0 0,-1 0 0 0 0,0 0 0 0 0,1-1 0 0 0,-1 1 0 0 0,0 0 0 0 0,1-1 1 0 0,-1 1-1 0 0,0 0 0 0 0,1 0 0 0 0,-1-1 0 0 0,0 1 0 0 0,0-1 0 0 0,0 1 0 0 0,1 0 1 0 0,-1-1-1 0 0,0 1 0 0 0,0-1 0 0 0,0 1 0 0 0,0 0 0 0 0,0-1 0 0 0,1 1 1 0 0,-1-1-1 0 0,0 1 0 0 0,0-1 0 0 0,0 1 0 0 0,0 0 0 0 0,0-1 0 0 0,0 1 1 0 0,-1-1-1 0 0,1 1-11 0 0,0-1 4 0 0,0 1 0 0 0,0 0 0 0 0,0 0 0 0 0,0 0 0 0 0,0 0 0 0 0,0 0 0 0 0,0 0 0 0 0,0 0 0 0 0,0 0 0 0 0,0 0 0 0 0,0 0 0 0 0,0-1 0 0 0,0 1 0 0 0,0 0 0 0 0,0 0 0 0 0,0 0 0 0 0,0 0 0 0 0,0 0 0 0 0,0 0 0 0 0,0 0 0 0 0,0 0 0 0 0,0 0 0 0 0,0 0 0 0 0,0 0 0 0 0,0-1 0 0 0,0 1 0 0 0,1 0 0 0 0,-1 0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0-4 0 0,6 0 61 0 0,14-1 47 0 0,-18 1-105 0 0,-1 0 1 0 0,0 0 0 0 0,0 0 0 0 0,1 1 0 0 0,-1-1 0 0 0,0 0 0 0 0,0 0 0 0 0,1 1 0 0 0,-1-1 0 0 0,0 1 0 0 0,1 0-4 0 0,0 3-38 0 0,0-1-75 0 0,-2-1 13 0 0,1-1-36 0 0,1 0-140 0 0,0 0-78 0 0,2 0-291 0 0,-1-1-93 0 0,-3 0 738 0 0,2 0-1057 0 0,-2 0-606 0 0</inkml:trace>
  <inkml:trace contextRef="#ctx0" brushRef="#br0" timeOffset="-3779.44">7116 931 6536 0 0,'0'0'141'0'0,"0"0"23"0"0,0 0 13 0 0,3 0-19 0 0,4-1-114 0 0,1-3 48 0 0,-2 0 43 0 0,-1 0 40 0 0,-3 2 42 0 0,-1 1-50 0 0,1 1-42 0 0,0-1-37 0 0,2 1 20 0 0,1 1-52 0 0,-4-1-11 0 0,0 0 40 0 0,0 0-66 0 0,-1 0 0 0 0,1 0-1 0 0,-1 1 1 0 0,1-1 0 0 0,-1 0 0 0 0,1 0-1 0 0,-1 0 1 0 0,1 0 0 0 0,-1 0 0 0 0,1-1 0 0 0,-1 1-1 0 0,1 0 1 0 0,-1 0 0 0 0,1 0 0 0 0,-1 0-1 0 0,1 0 1 0 0,-1-1 0 0 0,1 1 0 0 0,-1 0-1 0 0,0 0 1 0 0,1-1 0 0 0,-1 1 0 0 0,1 0 0 0 0,-1-1-1 0 0,0 1 1 0 0,1-1 0 0 0,-1 1 0 0 0,0 0-1 0 0,1-1 1 0 0,-1 1 0 0 0,0-1 0 0 0,0 1-19 0 0,5-7 276 0 0,8 2 142 0 0,0-6-2 0 0,-11 10-216 0 0,0 0-46 0 0,-1 0-40 0 0,1 1-34 0 0,2-1 15 0 0,1 2-53 0 0,-4-1-4 0 0,1 1 36 0 0,17-1 374 0 0,22 0 537 0 0,-38 0-847 0 0,-3 0-14 0 0,2 0-43 0 0,9 0 8 0 0,-6 2-14 0 0,6 11-47 0 0,-9 3 39 0 0,-1-4-13 0 0,-1-9-44 0 0,0 0-1 0 0,1 1 0 0 0,-1-1 0 0 0,0 0 0 0 0,-1 0 1 0 0,1 0-1 0 0,-1 1 0 0 0,1-1 0 0 0,-1 0 0 0 0,0 0-9 0 0,-4 5 14 0 0,-2 5-14 0 0,5 1 53 0 0,2-13-52 0 0,0 1 0 0 0,0 0 0 0 0,-1-1 0 0 0,1 1 1 0 0,-1 0-1 0 0,0-1 0 0 0,1 1 0 0 0,-1-1 0 0 0,0 1 0 0 0,0-1 0 0 0,-1 2-1 0 0,-3 6-1 0 0,-10 22 11 0 0,9-18 33 0 0,-4-7-32 0 0,4 7-11 0 0,-4 0 10 0 0,10-13-8 0 0,-1 0-1 0 0,1 1 1 0 0,0-1-1 0 0,-1 0 1 0 0,1 1-1 0 0,0-1 1 0 0,-1 0-1 0 0,1 1 1 0 0,0-1-1 0 0,0 0 1 0 0,0 1-1 0 0,-1-1 1 0 0,1 0-1 0 0,0 1 1 0 0,0-1-1 0 0,0 1 1 0 0,0-1-1 0 0,0 1 1 0 0,0-1-1 0 0,-1 0 1 0 0,1 1-1 0 0,0-1 1 0 0,0 1-1 0 0,1-1 1 0 0,-1 1-1 0 0,0-1 1 0 0,0 1-2 0 0,-1 4 13 0 0,-10 0-13 0 0,6 5 0 0 0,-6-4 0 0 0,9-2 27 0 0,1 0 48 0 0,3 0 61 0 0,3 3 122 0 0,4-2 2 0 0,-2-2-118 0 0,-1-2-61 0 0,0 0-44 0 0,2-1-17 0 0,13 0 56 0 0,10 0-60 0 0,-29-1-16 0 0,0 1 0 0 0,0 0 0 0 0,0 0 0 0 0,-1-1 0 0 0,1 1 0 0 0,0-1 0 0 0,0 1 0 0 0,-1-1 0 0 0,1 0 0 0 0,-1 1 0 0 0,1-1 0 0 0,0 0 0 0 0,-1 0 0 0 0,1 0 0 0 0,-1 0 0 0 0,1 0 0 0 0,-1 0 0 0 0,1 0 0 0 0,0 1 0 0 0,-1-1 0 0 0,1 0 0 0 0,0 1 0 0 0,-1 0 0 0 0,1-1 0 0 0,0 1 0 0 0,0 0 0 0 0,0 0 0 0 0,3 0-164 0 0,1 0 92 0 0,-2 0 63 0 0,6 0 67 0 0,-4 0-85 0 0,-2 0-53 0 0,-1 0-68 0 0,0 0-40 0 0,0 0-69 0 0,-1 0-79 0 0,2 0-89 0 0,-1 0-98 0 0,0 0-109 0 0,0 0-118 0 0,-1 0 328 0 0,0 0-34 0 0,4 0-1240 0 0,4 0-961 0 0</inkml:trace>
  <inkml:trace contextRef="#ctx0" brushRef="#br0" timeOffset="-2171.04">7589 174 5960 0 0,'0'0'132'0'0,"0"0"17"0"0,0 0 12 0 0,0 0 23 0 0,0 0 48 0 0,0 0 22 0 0,0 2 2 0 0,0 9-3 0 0,0-11-249 0 0,1 0 1 0 0,-1 0-1 0 0,0 0 0 0 0,0 0 0 0 0,0 0 1 0 0,0 0-1 0 0,0 0 0 0 0,0 1 0 0 0,0-1 1 0 0,0 0-1 0 0,0 0 0 0 0,0 0 0 0 0,0 0 1 0 0,0 0-1 0 0,0 0 0 0 0,0 0 0 0 0,0 0 1 0 0,0 0-1 0 0,0 0 0 0 0,0 1 1 0 0,-1-1-1 0 0,1 0 0 0 0,0 0 0 0 0,0 0 1 0 0,0 0-1 0 0,0 0 0 0 0,0 0 0 0 0,0 0 1 0 0,0 0-1 0 0,0 0 0 0 0,0 0 0 0 0,0 0 1 0 0,0 0-1 0 0,0 0 0 0 0,0 0 0 0 0,0 0 1 0 0,0 0-1 0 0,-1 1 0 0 0,1-1 0 0 0,0 0 1 0 0,0 0-1 0 0,0 0 0 0 0,0 0 0 0 0,0 0 1 0 0,0 0-1 0 0,0 0 0 0 0,0 0 0 0 0,0 0 1 0 0,0 0-1 0 0,-1 0 0 0 0,1 0 0 0 0,0 0 1 0 0,0 0-1 0 0,0 0 0 0 0,0 0 1 0 0,0-1-1 0 0,0 1-4 0 0,-1 0 10 0 0,1 0 1 0 0,-1 0 0 0 0,1 0-1 0 0,-1 0 1 0 0,1 0 0 0 0,-1 1-1 0 0,1-1 1 0 0,0 0 0 0 0,-1 0-1 0 0,1 0 1 0 0,-1 0-1 0 0,1 0 1 0 0,-1 1 0 0 0,1-1-1 0 0,-1 0 1 0 0,1 0 0 0 0,0 1-1 0 0,-1-1 1 0 0,1 0 0 0 0,0 1-1 0 0,-1-1 1 0 0,1 0 0 0 0,0 1-1 0 0,-1-1 1 0 0,1 0-1 0 0,0 1 1 0 0,0-1 0 0 0,-1 1-1 0 0,1-1 1 0 0,0 1-11 0 0,-1 16 321 0 0,1-13-239 0 0,0-1 173 0 0,0-3 8 0 0,2 3 1 0 0,7 11 4 0 0,-7-11-191 0 0,-2 1 0 0 0,1 0 0 0 0,0 0 0 0 0,-1-1 1 0 0,0 1-1 0 0,1 0 0 0 0,-2 0-77 0 0,3 7 192 0 0,4 2 24 0 0,1 0 5 0 0,-6-2-18 0 0,1 0 9 0 0,3-1-37 0 0,1 3 14 0 0,0 13 91 0 0,0-13-115 0 0,-5-11-141 0 0,0-1 0 0 0,0 0 0 0 0,-1 1 0 0 0,1-1 1 0 0,-1 1-1 0 0,1-1 0 0 0,-1 1 0 0 0,1-1 1 0 0,-1 1-1 0 0,0-1 0 0 0,1 1 0 0 0,-1 0 1 0 0,0-1-25 0 0,1 11 149 0 0,1-2-43 0 0,-1-7-72 0 0,1 0 0 0 0,0 0-1 0 0,-1 0 1 0 0,1 0 0 0 0,0 0 0 0 0,1 1-34 0 0,3 5 99 0 0,1 1 48 0 0,-4 2 23 0 0,-2 4-7 0 0,0 1-16 0 0,9 4 74 0 0,-4 5-77 0 0,0-13-72 0 0,-5-12-62 0 0,0 1 1 0 0,0-1-1 0 0,-1 1 1 0 0,1-1-1 0 0,0 1 1 0 0,-1 0-1 0 0,1-1 1 0 0,-1 1-1 0 0,0 0 1 0 0,1-1-1 0 0,-1 1 1 0 0,0 0-1 0 0,0-1 1 0 0,0 1-11 0 0,1 10 32 0 0,2 0 35 0 0,12 29 217 0 0,-5-16-139 0 0,-6-1 38 0 0,-5 11 19 0 0,0-13-78 0 0,1-12-74 0 0,0-4-32 0 0,0 1 23 0 0,0 2 27 0 0,0 4 47 0 0,0-11-36 0 0,0-2-2 0 0,0 3-21 0 0,0 8-35 0 0,0-9 35 0 0,0-2 22 0 0,0-2 0 0 0,0-12-16 0 0,3-1-50 0 0,2 7-13 0 0,-4 6 0 0 0,0 1 1 0 0,0-1-1 0 0,0 1 0 0 0,-1 0 1 0 0,1-1-1 0 0,0 0 0 0 0,-1 1 0 0 0,1-1 1 0 0,-1 1-1 0 0,1-1 0 0 0,-1 0 0 0 0,0 1 1 0 0,0-1-1 0 0,0 0 1 0 0,0 0-6 0 0,0 1-1 0 0,1-1 1 0 0,-1 0 0 0 0,0 1 0 0 0,1-1 0 0 0,-1 1-1 0 0,1-1 1 0 0,-1 0 0 0 0,1 1 0 0 0,0-1 0 0 0,0 1-1 0 0,-1 0 1 0 0,1-1 0 0 0,0 1 6 0 0,4-7-30 0 0,0-3-15 0 0,-4 9 32 0 0,0 0 0 0 0,0-1 0 0 0,0 1 0 0 0,1 0 1 0 0,-1 0-1 0 0,1 0 0 0 0,-1 0 0 0 0,1 0 1 0 0,0 0 12 0 0,19-19-188 0 0,-7 7 40 0 0,1-1-62 0 0,-14 14 196 0 0,0 0 1 0 0,0 0-1 0 0,1-1 0 0 0,-1 1 0 0 0,0 0 1 0 0,1 1-1 0 0,-1-1 0 0 0,1 0 0 0 0,-1 0 0 0 0,1 1 1 0 0,-1-1-1 0 0,1 0 0 0 0,-1 1 0 0 0,1 0 1 0 0,0-1-1 0 0,-1 1 0 0 0,1 0 0 0 0,1 0 14 0 0,2 1-14 0 0,-3-2 8 0 0,22-12 4 0 0,-22 12 1 0 0,1 0 0 0 0,-1 0 0 0 0,1 1 0 0 0,-1-1 0 0 0,1 1 1 0 0,-1 0-1 0 0,1 0 0 0 0,0 0 1 0 0,23 1-88 0 0,-14-1 8 0 0,-7 3 25 0 0,-4-2 55 0 0,0 0-1 0 0,0 0 0 0 0,1 0 1 0 0,-1 0-1 0 0,0 0 1 0 0,1 0-1 0 0,-1 0 0 0 0,1 0 1 0 0,-1 0-1 0 0,1-1 1 0 0,-1 1-1 0 0,1-1 1 0 0,0 1-1 0 0,-1-1 0 0 0,1 0 1 0 0,0 1-1 0 0,-1-1 1 0 0,2 0 0 0 0,-3 0-1 0 0,1 0 0 0 0,-1 0 0 0 0,1 0 0 0 0,-1-1 1 0 0,1 1-1 0 0,-1 0 0 0 0,1 0 0 0 0,-1 0 1 0 0,1 1-1 0 0,-1-1 0 0 0,1 0 0 0 0,-1 0 1 0 0,1 0-1 0 0,-1 0 0 0 0,1 0 0 0 0,-1 1 0 0 0,1-1 1 0 0,-1 0-1 0 0,0 0 0 0 0,1 1 0 0 0,-1-1 1 0 0,1 0-1 0 0,-1 1 0 0 0,0-1 0 0 0,1 0 0 0 0,-1 1 1 0 0,0-1-1 0 0,1 0 0 0 0,-1 1 0 0 0,0-1 1 0 0,0 1-1 0 0,1 0 1 0 0,3 5-29 0 0,7-1 19 0 0,-6 6 10 0 0,6-6-11 0 0,4 24-42 0 0,-13-25 53 0 0,-1 0-1 0 0,-1 1 1 0 0,1-1 0 0 0,0 0 0 0 0,-1 1 0 0 0,0-1 0 0 0,0 1 0 0 0,0-1 0 0 0,-1 4 0 0 0,0 8 11 0 0,1-15-9 0 0,0 0 0 0 0,0-1 0 0 0,0 1 0 0 0,0 0 1 0 0,0-1-1 0 0,0 1 0 0 0,0 0 0 0 0,0-1 0 0 0,-1 1 0 0 0,1 0 0 0 0,0-1 0 0 0,0 1 0 0 0,-1-1 0 0 0,1 1 0 0 0,0 0 0 0 0,-1-1 0 0 0,1 1 0 0 0,-1-1 0 0 0,1 1 0 0 0,-1-1 1 0 0,1 1-1 0 0,-1-1 0 0 0,1 1 0 0 0,-1-1 0 0 0,1 0 0 0 0,-1 1-2 0 0,0-1 3 0 0,1 1 0 0 0,-1-1 1 0 0,1 0-1 0 0,-1 1 0 0 0,1-1 0 0 0,-1 1 0 0 0,1-1 1 0 0,-1 1-1 0 0,1-1 0 0 0,0 1 0 0 0,-1 0 0 0 0,1-1 1 0 0,0 1-1 0 0,-1-1 0 0 0,1 1 0 0 0,0 0 1 0 0,0-1-1 0 0,-1 1 0 0 0,1 0 0 0 0,0-1 0 0 0,0 1 1 0 0,0 0-1 0 0,0-1 0 0 0,0 1 0 0 0,0 0 1 0 0,0 0-4 0 0,0-1 2 0 0,0 1 0 0 0,1-1 0 0 0,-1 1 0 0 0,0-1 0 0 0,0 1 0 0 0,0-1 0 0 0,0 1 0 0 0,0-1 0 0 0,0 1 0 0 0,-1-1 0 0 0,1 1 0 0 0,0-1 0 0 0,0 1 0 0 0,0-1 0 0 0,0 1 0 0 0,0-1 0 0 0,-1 0 1 0 0,1 1-1 0 0,0-1 0 0 0,0 1 0 0 0,-1-1 0 0 0,1 1 0 0 0,0-1 0 0 0,-1 0 0 0 0,1 1 0 0 0,-1-1 0 0 0,1 0 0 0 0,0 1 0 0 0,-1-1 0 0 0,1 0 0 0 0,-1 0 0 0 0,1 1-2 0 0,-7 3 19 0 0,1 7 50 0 0,5-10-64 0 0,1 0-1 0 0,-1 0 1 0 0,1 0 0 0 0,-1 0-1 0 0,1 0 1 0 0,-1 0 0 0 0,0 0-1 0 0,1 0 1 0 0,-1 0 0 0 0,0 0-1 0 0,0 0 1 0 0,1 0 0 0 0,-1-1-1 0 0,0 1 1 0 0,0 0 0 0 0,0-1-5 0 0,-4 3 18 0 0,4-3-15 0 0,0 0-1 0 0,1 1 1 0 0,-1-1-1 0 0,0 0 1 0 0,1 0-1 0 0,-1 1 0 0 0,1-1 1 0 0,-1 1-1 0 0,1-1 1 0 0,-1 1-1 0 0,1-1 0 0 0,-1 1 1 0 0,1-1-1 0 0,-1 1 1 0 0,1-1-1 0 0,-1 1 0 0 0,1-1 1 0 0,0 1-1 0 0,-1 0 1 0 0,1-1-1 0 0,0 1 1 0 0,0 0-3 0 0,-3 4 8 0 0,1-2 7 0 0,-1-1 0 0 0,0 1 0 0 0,0 0 1 0 0,0-1-1 0 0,0 0 0 0 0,-1 0 1 0 0,1 0-1 0 0,-1 0 0 0 0,1 0 1 0 0,-4 0-16 0 0,1 2 4 0 0,-6 1 36 0 0,-5 6 0 0 0,11-8 18 0 0,-1-2-49 0 0,1 0-9 0 0,-2 5 2 0 0,-1-1-9 0 0,-21-3 76 0 0,9-1-22 0 0,21-1-46 0 0,0 0 0 0 0,0 0 0 0 0,0 0 0 0 0,-1 0 0 0 0,1 0 1 0 0,0 0-1 0 0,0 0 0 0 0,0 0 0 0 0,0 0 0 0 0,0 0 0 0 0,0 0 1 0 0,0 0-1 0 0,0 0 0 0 0,-1 0 0 0 0,1 0 0 0 0,0 0 1 0 0,0 0-1 0 0,0 0 0 0 0,0 0 0 0 0,0 0 0 0 0,0 0 0 0 0,0 0 1 0 0,0 0-1 0 0,-1 0 0 0 0,1 0 0 0 0,0 0 0 0 0,0 0 0 0 0,0 0 1 0 0,0 0-1 0 0,0 0 0 0 0,0 0 0 0 0,0 0 0 0 0,0 0 0 0 0,0 0 1 0 0,-1 0-1 0 0,1 0 0 0 0,0 0 0 0 0,0-1 0 0 0,0 1 0 0 0,0 0 1 0 0,0 0-1 0 0,0 0 0 0 0,0 0 0 0 0,0 0 0 0 0,0 0-1 0 0,-9-13 29 0 0,8 12-30 0 0,0 1 0 0 0,1 0 0 0 0,-1-1 0 0 0,1 1 0 0 0,-1 0 0 0 0,0 0 0 0 0,1 0 0 0 0,-1-1 0 0 0,0 1 0 0 0,1 0 0 0 0,-1 0 0 0 0,0 0 0 0 0,1 0 0 0 0,-1 0 0 0 0,0 0 1 0 0,-1 0-79 0 0,2 0-37 0 0,0 0-10 0 0,0 0-2 0 0,-1 0 39 0 0,-1-2-6 0 0,-3-3-63 0 0,0 0-43 0 0,4 4 140 0 0,-1-4-465 0 0,2-8-16 0 0</inkml:trace>
  <inkml:trace contextRef="#ctx0" brushRef="#br0" timeOffset="-5075.15">6012 710 4744 0 0,'0'0'135'0'0,"-3"0"-2"0"0,3 0-132 0 0,-1 0 0 0 0,1 0 0 0 0,-1 0 0 0 0,1 0 1 0 0,-1 0-1 0 0,1 0 0 0 0,-1 0 0 0 0,1 0 0 0 0,-1 0 0 0 0,1 0 0 0 0,-1-1 0 0 0,1 1 1 0 0,-1 0-1 0 0,1 0 0 0 0,0 0 0 0 0,-1-1 0 0 0,1 1 0 0 0,-1 0 0 0 0,1-1 1 0 0,0 1-1 0 0,-1 0 0 0 0,1-1 0 0 0,0 1 0 0 0,-1 0 0 0 0,1-1 0 0 0,0 1 0 0 0,-1-1 1 0 0,1 1-2 0 0,-1-7 49 0 0,1 5 38 0 0,-3 1 97 0 0,3 1-162 0 0,-1 0 1 0 0,0 0-1 0 0,1 0 1 0 0,-1 0-1 0 0,0 0 0 0 0,1 0 1 0 0,-1-1-1 0 0,1 1 1 0 0,-1 0-1 0 0,0-1 0 0 0,1 1 1 0 0,-1 0-1 0 0,1-1 1 0 0,-1 1-1 0 0,1 0 1 0 0,-1-1-1 0 0,1 1 0 0 0,-1-1 1 0 0,1 1-1 0 0,-1-1 1 0 0,1 1-1 0 0,0-1 1 0 0,-1 0-23 0 0,1 1 23 0 0,0-1 0 0 0,-1 1 0 0 0,1-1 0 0 0,-1 1 0 0 0,1-1 0 0 0,-1 1 0 0 0,1-1 0 0 0,-1 1 0 0 0,1-1 0 0 0,-1 1 0 0 0,1 0 1 0 0,-1-1-1 0 0,1 1 0 0 0,-1 0 0 0 0,0 0 0 0 0,1-1 0 0 0,-1 1 0 0 0,1 0 0 0 0,-1 0 0 0 0,0 0 0 0 0,1 0 0 0 0,-1 0 0 0 0,0-1-23 0 0,-2 1 367 0 0,1-2 8 0 0,-3-2-301 0 0,-1 0 71 0 0,0 2 66 0 0,-1 0 63 0 0,0 1 56 0 0,-2 1 52 0 0,0 0 47 0 0,-1 0 42 0 0,6 0-274 0 0,4 0-194 0 0,-33 1 582 0 0,19 3-372 0 0,8 0-153 0 0,1 0-42 0 0,2-2 74 0 0,0 0-33 0 0,-4-2-5 0 0,1 1-11 0 0,-22 15 189 0 0,22-6-120 0 0,-4-4 0 0 0,5 4 0 0 0,-7-3-6 0 0,11-7-99 0 0,0 0 1 0 0,0 1-1 0 0,0-1 0 0 0,0 1 1 0 0,0-1-1 0 0,0 1 0 0 0,0 0 1 0 0,0-1-1 0 0,1 1 1 0 0,-1 0-1 0 0,0 0 0 0 0,0 0 1 0 0,0-1-1 0 0,1 1 0 0 0,-1 0 1 0 0,0 1-8 0 0,-1 13 109 0 0,2-14-102 0 0,0 0 0 0 0,0 0 0 0 0,0 0 0 0 0,0-1 0 0 0,0 1 0 0 0,0 0 1 0 0,0 0-1 0 0,-1 0 0 0 0,1 0 0 0 0,0-1 0 0 0,0 1 0 0 0,-1 0 0 0 0,1 0 1 0 0,0 0-1 0 0,-1 0-7 0 0,-10 4 61 0 0,-4 24 23 0 0,13-25-82 0 0,1 0-1 0 0,0 0 1 0 0,1 1-1 0 0,-1-1 1 0 0,1 0-1 0 0,0 1 1 0 0,0-1-1 0 0,0 1 1 0 0,1 3-2 0 0,0 8 1 0 0,-1-15 1 0 0,0 1 0 0 0,0 0 1 0 0,1-1-1 0 0,-1 1 1 0 0,0 0-1 0 0,1-1 1 0 0,-1 1-1 0 0,1-1 0 0 0,0 1 1 0 0,0-1-1 0 0,-1 1 1 0 0,1-1-1 0 0,0 1 1 0 0,0-1-3 0 0,4 7 30 0 0,0 6 35 0 0,2-10-19 0 0,-2-1-2 0 0,-3 11 73 0 0,-2-13-112 0 0,0 0 0 0 0,0 0 0 0 0,0 1 0 0 0,0-1 1 0 0,0 0-1 0 0,1 0 0 0 0,-1 0 0 0 0,1 1 0 0 0,-1-1 1 0 0,1 0-1 0 0,-1 0 0 0 0,1 0 0 0 0,-1 0 0 0 0,1 0 0 0 0,0 0 1 0 0,0 0-1 0 0,0 0 0 0 0,0 0 0 0 0,-1 0 0 0 0,1-1 1 0 0,0 1-1 0 0,0 0 0 0 0,0 0 0 0 0,1-1 0 0 0,-1 1 1 0 0,0-1-1 0 0,0 1 0 0 0,0-1 0 0 0,0 1 0 0 0,1-1 0 0 0,-1 0 1 0 0,0 0-1 0 0,0 0 0 0 0,0 1 0 0 0,1-1 0 0 0,-1 0 1 0 0,1-1-6 0 0,0 2 7 0 0,0-1 0 0 0,0 0 1 0 0,-1 0-1 0 0,1 1 1 0 0,0-1-1 0 0,0 1 0 0 0,-1-1 1 0 0,1 1-1 0 0,0 0 0 0 0,-1-1 1 0 0,1 1-1 0 0,-1 0 1 0 0,1 0-8 0 0,-1 0 7 0 0,1 0 0 0 0,-1 0 1 0 0,1 0-1 0 0,0 0 1 0 0,-1-1-1 0 0,1 1 0 0 0,0 0 1 0 0,-1-1-1 0 0,1 0 0 0 0,0 1 1 0 0,0-1-1 0 0,0 0 1 0 0,-1 0-8 0 0,12 1 46 0 0,-9-1-44 0 0,0 0 0 0 0,0 0 0 0 0,0 0 1 0 0,0 0-1 0 0,0 0 0 0 0,0-1 0 0 0,0 0 1 0 0,1 0-3 0 0,6-4 0 0 0,-8 4 1 0 0,0-1 0 0 0,0 1 0 0 0,0 0 1 0 0,0 0-1 0 0,1 0 0 0 0,-1 1 0 0 0,0-1 0 0 0,0 1 0 0 0,3-1-1 0 0,-4 1 6 0 0,0 0 1 0 0,-1 0-1 0 0,1 0 0 0 0,0-1 0 0 0,0 1 0 0 0,-1-1 0 0 0,1 1 0 0 0,0-1 0 0 0,-1 0 1 0 0,1 0-1 0 0,-1 0 0 0 0,1 0 0 0 0,-1 0 0 0 0,1 0 0 0 0,-1 0 0 0 0,0 0 0 0 0,1 0 1 0 0,-1-1-1 0 0,0 1-6 0 0,15-12 65 0 0,-5 8-26 0 0,-9 4-36 0 0,0 0 0 0 0,1 0 0 0 0,-1-1-1 0 0,0 1 1 0 0,0 0 0 0 0,0-1-1 0 0,0 1 1 0 0,0-1 0 0 0,0 0-3 0 0,14-14 0 0 0,0-2 0 0 0,-1-8 0 0 0,-9 18 0 0 0,-5 6 0 0 0,0 1 0 0 0,0 0 0 0 0,0-1 0 0 0,0 1 0 0 0,0 0 0 0 0,-1-1 0 0 0,1 1 0 0 0,0-1 0 0 0,-1 0 0 0 0,1 1 0 0 0,-1-1 0 0 0,1 1 0 0 0,-1-1 0 0 0,0 0 0 0 0,0 1 0 0 0,0-2 0 0 0,0 2 0 0 0,0-1 0 0 0,1 0 0 0 0,-1 0 0 0 0,0 1 0 0 0,1-1 0 0 0,-1 0 0 0 0,1 0 0 0 0,-1 1 0 0 0,1-1 0 0 0,0 1 0 0 0,0-1 0 0 0,0 0 0 0 0,0 1 0 0 0,0-1 0 0 0,0 1 0 0 0,0-1 0 0 0,0 1 0 0 0,-1-1 0 0 0,1 0 0 0 0,0 1 0 0 0,-1-1 0 0 0,1 0 0 0 0,-1 0 0 0 0,0 1 0 0 0,1-1 0 0 0,-1 0 0 0 0,0 0 0 0 0,0-45 0 0 0,0 15 0 0 0,0 19-22 0 0,0 10-82 0 0,0 3-10 0 0,0 0 2 0 0,0 0 6 0 0,0 0 29 0 0,0 0 12 0 0,0 0 1 0 0,0 0-7 0 0,0 3-20 0 0,3 10 31 0 0,7 3 62 0 0,-5-3 56 0 0,6-8-3 0 0,5 24-44 0 0,-11 3 1 0 0,5-14 49 0 0,-4 9 18 0 0,0-14-27 0 0,-5-12-43 0 0,0 1 0 0 0,0-1 1 0 0,-1 0-1 0 0,1 1 0 0 0,0-1 1 0 0,-1 1-1 0 0,0-1 0 0 0,1 1 1 0 0,-1-1-1 0 0,0 1 0 0 0,1 0 1 0 0,-1-1-1 0 0,0 1-9 0 0,0 1 40 0 0,0 0 1 0 0,0 1-1 0 0,0-1 1 0 0,0 0-1 0 0,1 1 1 0 0,0-1-1 0 0,0 0 0 0 0,0 0 1 0 0,0 2-41 0 0,7 6 127 0 0,-6-9-1 0 0,0 1-46 0 0,-2 0-30 0 0,0 1-27 0 0,1 2 34 0 0,5 2 23 0 0,-1 1 20 0 0,-3 3-14 0 0,-2 9 48 0 0,0-11-214 0 0,0-8 23 0 0,1-1-63 0 0,0-1-72 0 0,0 0-114 0 0,0 0 102 0 0,0 0-32 0 0,1 0-325 0 0,0 0 77 0 0,0 0-46 0 0,0 0-626 0 0,1 0-492 0 0,-3 0-938 0 0</inkml:trace>
  <inkml:trace contextRef="#ctx0" brushRef="#br0" timeOffset="-7333.2">4813 820 7424 0 0,'0'0'166'0'0,"0"0"29"0"0,0 0 12 0 0,0 0 43 0 0,0 0-97 0 0,0 0 124 0 0,0-2 229 0 0,0-1-360 0 0,0 1-42 0 0,2-3 127 0 0,1 3-62 0 0,-1 2-47 0 0,0-1 34 0 0,2 1 118 0 0,1 0 88 0 0,-4 0-332 0 0,-1 0 0 0 0,1 0 0 0 0,0 0-1 0 0,-1 0 1 0 0,1-1 0 0 0,-1 1 0 0 0,1 0-1 0 0,-1 0 1 0 0,1 0 0 0 0,-1-1 0 0 0,1 1-1 0 0,-1 0 1 0 0,1 0 0 0 0,-1-1 0 0 0,1 1-1 0 0,-1 0 1 0 0,1-1 0 0 0,-1 1 0 0 0,1-1-1 0 0,-1 1 1 0 0,0-1 0 0 0,1 1 0 0 0,-1-1-1 0 0,1 1-29 0 0,-1-1 32 0 0,0 0-1 0 0,1 1 1 0 0,-1-1-1 0 0,1 0 0 0 0,-1 1 1 0 0,1-1-1 0 0,-1 1 0 0 0,1-1 1 0 0,0 1-1 0 0,-1 0 1 0 0,1-1-1 0 0,0 1 0 0 0,-1-1 1 0 0,1 1-1 0 0,0 0 1 0 0,-1 0-1 0 0,1-1 0 0 0,0 1 1 0 0,-1 0-1 0 0,1 0 0 0 0,0 0 1 0 0,0 0-1 0 0,-1 0 1 0 0,1 0-1 0 0,0 0-31 0 0,0 0 24 0 0,-1 0 0 0 0,1 0 0 0 0,0 0 0 0 0,0 0 1 0 0,-1 0-1 0 0,1 0 0 0 0,0 0 0 0 0,-1 0 0 0 0,1-1 0 0 0,0 1 0 0 0,-1 0 0 0 0,1 0 0 0 0,-1-1 1 0 0,1 1-1 0 0,0 0 0 0 0,-1-1 0 0 0,1 1 0 0 0,-1-1 0 0 0,1 1 0 0 0,-1-1 0 0 0,1 1 1 0 0,-1-1-1 0 0,1 1 0 0 0,-1-1 0 0 0,0 1 0 0 0,1-1-24 0 0,-1 0 23 0 0,1 1-1 0 0,-1-1 1 0 0,0 1-1 0 0,1-1 1 0 0,-1 1 0 0 0,1-1-1 0 0,-1 1 1 0 0,1-1-1 0 0,-1 1 1 0 0,1 0 0 0 0,0-1-1 0 0,-1 1 1 0 0,1 0-1 0 0,-1-1 1 0 0,1 1 0 0 0,0 0-1 0 0,-1 0 1 0 0,1-1-1 0 0,0 1 1 0 0,-1 0 0 0 0,1 0-1 0 0,0 0 1 0 0,-1 0-1 0 0,1 0 1 0 0,0 0 0 0 0,0 0-23 0 0,24 0 661 0 0,13 0 422 0 0,-29-2-822 0 0,-5-2-48 0 0,4-3-6 0 0,6 3-87 0 0,35 4 310 0 0,-33 1-345 0 0,-1-1-52 0 0,8 0-41 0 0,-11 0 45 0 0,-10 0-53 0 0,5 0-46 0 0,10 0-65 0 0,-7 0-72 0 0,-7 0-7 0 0,-3 0 66 0 0,0 0 5 0 0,0 0-57 0 0,0 0-169 0 0,0 0-311 0 0,0 0-28 0 0</inkml:trace>
  <inkml:trace contextRef="#ctx0" brushRef="#br0" timeOffset="-7046.89">4892 489 6824 0 0,'0'0'149'0'0,"0"0"23"0"0,0 0 13 0 0,0 0 47 0 0,0 0 148 0 0,0 0 62 0 0,0 3 7 0 0,0 5-167 0 0,0 1 53 0 0,0 23 903 0 0,0-17-760 0 0,0-8-272 0 0,0 0-36 0 0,0 0-41 0 0,0 0-50 0 0,1 4 160 0 0,6 1 28 0 0,-1 1 17 0 0,-5-2-16 0 0,-1-1 5 0 0,0-7-192 0 0,-1 0 1 0 0,1 0-1 0 0,0 0 0 0 0,0-1 1 0 0,0 1-1 0 0,0 0 0 0 0,1 0 1 0 0,-1 0-1 0 0,1-1 0 0 0,0 1 1 0 0,0 1-82 0 0,10 1 392 0 0,-6 3-85 0 0,3 9 54 0 0,-6-13-245 0 0,1 12 257 0 0,0 0-72 0 0,-1-12-222 0 0,6 13 159 0 0,-3-9-37 0 0,2-4-39 0 0,-2 0-22 0 0,-3 6-32 0 0,-3-10-102 0 0,1 1 0 0 0,0-1-1 0 0,0 1 1 0 0,0-1 0 0 0,0 1-1 0 0,0-1 1 0 0,0 1 0 0 0,0 0-1 0 0,0-1 1 0 0,0 1 0 0 0,0-1-1 0 0,0 1 1 0 0,0-1 0 0 0,0 1-1 0 0,1-1 1 0 0,-1 1 0 0 0,0-1-1 0 0,0 1 1 0 0,0-1 0 0 0,1 0-1 0 0,-1 1 1 0 0,0-1 0 0 0,1 1 0 0 0,-1-1-1 0 0,0 0 1 0 0,1 1 0 0 0,-1-1-1 0 0,1 0 1 0 0,-1 1 0 0 0,0-1-1 0 0,1 0 1 0 0,-1 1 0 0 0,1-1-1 0 0,-1 0 1 0 0,1 0 0 0 0,-1 0-1 0 0,1 0 1 0 0,-1 1 0 0 0,1-1-1 0 0,-1 0 1 0 0,1 0 0 0 0,-1 0-1 0 0,1 0 1 0 0,-1 0 0 0 0,1 0 0 0 0,0 0-7 0 0,1 0 124 0 0,-2 2-24 0 0,0 9-17 0 0,0-9-2 0 0,3-2-13 0 0,-2 0-66 0 0,-1 0 0 0 0,1 0 0 0 0,0 0 0 0 0,-1 0 0 0 0,1 1-1 0 0,0-1 1 0 0,-1 0 0 0 0,1 0 0 0 0,0 0 0 0 0,-1 0 0 0 0,1 1 0 0 0,0-1 0 0 0,-1 0 0 0 0,1 1-1 0 0,-1-1 0 0 0,2 4-35 0 0,-1-1-96 0 0,-1-1-97 0 0,0-1 61 0 0,0 0-42 0 0,0-1-45 0 0,0 1-42 0 0,0-1-39 0 0,0 1-36 0 0,0-1-243 0 0,0 0-59 0 0,0 0-46 0 0,0 0-35 0 0,0 0-1358 0 0,0 0-1213 0 0</inkml:trace>
  <inkml:trace contextRef="#ctx0" brushRef="#br0" timeOffset="-8055.1">4261 95 5672 0 0,'0'0'165'0'0,"0"0"-42"0"0,0 0-1 0 0,0 0 51 0 0,2 0 152 0 0,9 0 281 0 0,-9 0 24 0 0,1 0-29 0 0,13 0-40 0 0,10 0 187 0 0,-23 0-368 0 0,-1 0-124 0 0,2 0-175 0 0,-1 0-46 0 0,-1 0 0 0 0,0 0 0 0 0,1 0 0 0 0,-1 0 1 0 0,0 0-1 0 0,1-1 0 0 0,-1 1 0 0 0,0-1 1 0 0,2 0-36 0 0,12-9 170 0 0,0 7-84 0 0,-11 4-54 0 0,-3-2-13 0 0,22-12-6 0 0,-21 12-42 0 0,1 0-56 0 0,-1 0-60 0 0,1 1-60 0 0,-1 0-61 0 0,0 0-64 0 0,1 0-63 0 0,-1 0-67 0 0,0 0-101 0 0,-1 0-77 0 0,4 0-695 0 0,4 0-758 0 0</inkml:trace>
  <inkml:trace contextRef="#ctx0" brushRef="#br0" timeOffset="-7776.24">4655 0 6768 0 0,'0'0'149'0'0,"0"0"23"0"0,0 0 12 0 0,3 3-25 0 0,2 2-121 0 0,0 0 36 0 0,-3-3 135 0 0,-1 0-46 0 0,-1-1-38 0 0,1 1-34 0 0,-1 2 31 0 0,-1 1-36 0 0,1-3-31 0 0,0-1 38 0 0,0 5 42 0 0,0-1 69 0 0,0 6 252 0 0,0 14 767 0 0,0-17-916 0 0,0 0-80 0 0,1 3 105 0 0,6 1 6 0 0,-1 1-44 0 0,-4-2-42 0 0,-3 1 20 0 0,1-9-193 0 0,-1 0 0 0 0,1 0 1 0 0,0 1-1 0 0,0-1 0 0 0,1 0 0 0 0,-1 0 0 0 0,1 1 0 0 0,-1-1 0 0 0,1 0 1 0 0,0 0-80 0 0,4 5 173 0 0,1 3 70 0 0,-4 2 61 0 0,-1-5-127 0 0,1-1-37 0 0,2-1-12 0 0,2 2 15 0 0,-3-5 38 0 0,-2 1-81 0 0,-1 0-51 0 0,0 1-26 0 0,-1-3 36 0 0,1-1-47 0 0,0 0 0 0 0,0 0 0 0 0,0 0-1 0 0,0-1 1 0 0,0 1 0 0 0,0 0 0 0 0,0 0 0 0 0,1 0 0 0 0,-1-1 0 0 0,0 1 0 0 0,0 0 0 0 0,1 0 0 0 0,-1-1 0 0 0,1 1 0 0 0,-1 0-12 0 0,1-1 6 0 0,-1 1 0 0 0,1-1 0 0 0,-1 0 0 0 0,1 1-1 0 0,-1-1 1 0 0,1 0 0 0 0,-1 0 0 0 0,1 1-1 0 0,-1-1 1 0 0,1 0 0 0 0,-1 0 0 0 0,1 0 0 0 0,-1 0-1 0 0,1 0 1 0 0,0 0 0 0 0,-1 0 0 0 0,1 0 0 0 0,-1 0-6 0 0,3 0 73 0 0,-3 4-77 0 0,0-1 161 0 0,0-1-153 0 0,0 0-61 0 0,0 1-33 0 0,0 0-51 0 0,0 2-58 0 0,0 2-67 0 0,0-6 40 0 0,0-1-38 0 0,0 1-365 0 0,0-1 83 0 0,0 1-53 0 0,0-1-710 0 0,0 0-566 0 0,0 0-1070 0 0</inkml:trace>
  <inkml:trace contextRef="#ctx0" brushRef="#br0" timeOffset="-15084.22">1 884 4656 0 0,'0'0'133'0'0,"0"0"-28"0"0,0 0 9 0 0,0 0 54 0 0,0 0 154 0 0,0 0 280 0 0,0-3 26 0 0,0-8-32 0 0,0 9-150 0 0,0 2-59 0 0,0-3-16 0 0,0 1 226 0 0,0 0-61 0 0,0 1-59 0 0,0 0-56 0 0,0 0-52 0 0,0 1-50 0 0,0 0-46 0 0,0 1-43 0 0,0 0-39 0 0,0 0-38 0 0,0 2 57 0 0,0 1-109 0 0,0 1-83 0 0,0 2-67 0 0,0 9-149 0 0,0-10 171 0 0,0-2 48 0 0,0 1 54 0 0,0-2 66 0 0,0 1 81 0 0,2 9-138 0 0,3 2-28 0 0,2 1 14 0 0,-5 0 41 0 0,-2 4 33 0 0,0 5-17 0 0,1-7 2 0 0,6-2-28 0 0,-1 0 22 0 0,-4 2 45 0 0,-2-12-112 0 0,1-1 1 0 0,-1 0-1 0 0,2 0 1 0 0,-1 0-1 0 0,2 4-56 0 0,4 16 172 0 0,-6-8-111 0 0,-1-12-37 0 0,1 0-1 0 0,-1 0 1 0 0,1 0 0 0 0,0 0 0 0 0,1 2-24 0 0,9 23 154 0 0,-8-23-107 0 0,0 0 0 0 0,-1 0 1 0 0,0 0-1 0 0,0 0 0 0 0,-1 0 0 0 0,1 1 1 0 0,-1 6-48 0 0,1 8 120 0 0,7 10 104 0 0,-2-7-71 0 0,-2-9-63 0 0,-3-10-44 0 0,0 1 0 0 0,-1-1 0 0 0,0 1 0 0 0,0-1 0 0 0,0 1 1 0 0,-1 3-47 0 0,5 32 179 0 0,11 24 141 0 0,-8-34-171 0 0,-7-28-123 0 0,0 1 1 0 0,-1-1 0 0 0,1 1 0 0 0,-1-1 0 0 0,0 0 0 0 0,-1 5-27 0 0,0 17 119 0 0,6-6 0 0 0,-2-10-68 0 0,-1-1 0 0 0,1 1 0 0 0,-1-1-1 0 0,-1 3-50 0 0,1 15 133 0 0,0-9-36 0 0,7 2-23 0 0,-7-16-53 0 0,1 3 70 0 0,-2-1-34 0 0,-2 9 12 0 0,1-7-22 0 0,0 6 33 0 0,0-12 0 0 0,0 1-13 0 0,0 7-40 0 0,0-7 41 0 0,0-3 18 0 0,0 0 2 0 0,0 0 0 0 0,0 0-4 0 0,0 0-14 0 0,2-3-12 0 0,9-7-35 0 0,-8 3 28 0 0,-3-2-52 0 0,-1 6 4 0 0,1-3-3 0 0,0 4 0 0 0,0 1 0 0 0,0-1 0 0 0,0 0 0 0 0,0 1 0 0 0,0-1 0 0 0,0 0 0 0 0,0 1 0 0 0,0-1 0 0 0,1 1 0 0 0,-1-1 0 0 0,1 0 0 0 0,0-1 0 0 0,5-1 0 0 0,-5 4 0 0 0,-1 0 0 0 0,1-1 0 0 0,-1 1 0 0 0,1 0 0 0 0,-1 0 0 0 0,0-1 0 0 0,1 1 0 0 0,-1 0 0 0 0,1-1 0 0 0,-1 1 0 0 0,0-1 0 0 0,0 1 0 0 0,1 0 0 0 0,-1-1 0 0 0,0 1 0 0 0,0-1 0 0 0,1 1 0 0 0,-1-1 0 0 0,0 1 0 0 0,0-1 0 0 0,0 1 0 0 0,0-1 0 0 0,0 1 0 0 0,1-1 0 0 0,-1 1 0 0 0,0-1 0 0 0,0 1 0 0 0,0-1 0 0 0,-1 1 0 0 0,1-1 0 0 0,0 1 0 0 0,0-1 0 0 0,0-11 0 0 0,-1 9 0 0 0,1 0 0 0 0,0 0 0 0 0,0-1 0 0 0,0 1 0 0 0,0 0 0 0 0,0 0 0 0 0,1 0 0 0 0,0-1 0 0 0,0 1 0 0 0,0 0 0 0 0,5-9 4 0 0,6-13-55 0 0,-5 12-25 0 0,-1 0-49 0 0,5-6-3 0 0,-9 8 75 0 0,-1 10 48 0 0,-1 0-1 0 0,0 0 1 0 0,0 0 0 0 0,0 0-1 0 0,0 0 1 0 0,1 0-1 0 0,-1 0 1 0 0,1 0 0 0 0,-1 0-1 0 0,0 1 1 0 0,1-1 0 0 0,-1 0-1 0 0,1 0 1 0 0,0 1-1 0 0,-1-1 1 0 0,1 0 0 0 0,0 0-1 0 0,-1 1 1 0 0,1-1-1 0 0,0 1 1 0 0,0-1 0 0 0,-1 1-1 0 0,1-1 1 0 0,0 1 0 0 0,0-1-1 0 0,0 1 1 0 0,0 0 5 0 0,5-4-24 0 0,-1 0 1 0 0,0 0 0 0 0,0 0-1 0 0,-1-1 1 0 0,1 1 0 0 0,0-3 23 0 0,8-6-43 0 0,0-3 22 0 0,-5 2-22 0 0,-7 13 42 0 0,0-1 0 0 0,0 1-1 0 0,0 0 1 0 0,0 0-1 0 0,0 0 1 0 0,0 0 0 0 0,0 0-1 0 0,1 0 1 0 0,-1 0 0 0 0,0 0-1 0 0,1 0 1 0 0,-1 1 0 0 0,1-1-1 0 0,-1 1 1 0 0,1-1 0 0 0,-1 1-1 0 0,1-1 1 0 0,-1 1 0 0 0,1 0 1 0 0,14-1-39 0 0,-15 1 38 0 0,1-1 0 0 0,0 1 0 0 0,0 0 1 0 0,0 0-1 0 0,-1-1 0 0 0,1 1 0 0 0,0-1 0 0 0,-1 0 0 0 0,1 1 0 0 0,0-1 0 0 0,-1 0 0 0 0,1 0 1 0 0,-1 0 0 0 0,1 0 0 0 0,-1 0 0 0 0,1 0 0 0 0,-1 0 0 0 0,1 0 0 0 0,0 1 0 0 0,-1-1 0 0 0,1 0 0 0 0,0 1 0 0 0,0 0 0 0 0,-1-1 0 0 0,1 1 0 0 0,0 0 0 0 0,0 0 0 0 0,73 0-52 0 0,-24 0-13 0 0,-49 0 64 0 0,-1 0 0 0 0,1 0 1 0 0,0 0-1 0 0,-1 1 0 0 0,1-1 0 0 0,-1 1 0 0 0,1-1 0 0 0,-1 1 1 0 0,1-1-1 0 0,-1 1 0 0 0,0 0 0 0 0,1 0 0 0 0,-1 0 1 0 0,12 5 0 0 0,16-1 0 0 0,-26-4 0 0 0,-1 0 0 0 0,1 0 0 0 0,-1 0 0 0 0,1 0 0 0 0,-1 0 0 0 0,1 0 0 0 0,-1 1 0 0 0,0-1 0 0 0,0 1 0 0 0,1-1 0 0 0,4 13-18 0 0,5-8-66 0 0,-11-6 77 0 0,0 1 1 0 0,0-1-1 0 0,0 1 1 0 0,0-1-1 0 0,0 1 1 0 0,0-1-1 0 0,0 1 1 0 0,0 0-1 0 0,-1 0 1 0 0,1-1-1 0 0,0 1 1 0 0,0 0-1 0 0,0 0 1 0 0,-1 0-1 0 0,1 0 1 0 0,0 0 6 0 0,12 26-147 0 0,-10-22 131 0 0,0 6 10 0 0,-2 5 43 0 0,0 1 25 0 0,5-4 0 0 0,-5-11-54 0 0,0-1-1 0 0,0 1 0 0 0,-1-1 1 0 0,1 0-1 0 0,0 1 1 0 0,-1-1-1 0 0,1 1 1 0 0,-1-1-1 0 0,0 1 1 0 0,1 0-1 0 0,-1-1 1 0 0,0 1-1 0 0,0-1-7 0 0,0 94 13 0 0,-3-79-2 0 0,-2-8 10 0 0,4-7-19 0 0,0 1 1 0 0,1-1-1 0 0,-1 1 0 0 0,0-1 1 0 0,0 1-1 0 0,1-1 0 0 0,-1 1 1 0 0,1-1-1 0 0,-1 1 0 0 0,1 0 1 0 0,0-1-1 0 0,-1 1 0 0 0,1-1 0 0 0,0 1-2 0 0,-2 14 12 0 0,-12 0 48 0 0,-1-3 0 0 0,1-8-32 0 0,10 2 15 0 0,4-7-41 0 0,0 1 0 0 0,-1-1-1 0 0,1 1 1 0 0,0-1-1 0 0,0 0 1 0 0,-1 1 0 0 0,1-1-1 0 0,0 1 1 0 0,-1-1 0 0 0,1 0-1 0 0,-1 1 1 0 0,1-1-1 0 0,0 0 1 0 0,-1 0 0 0 0,1 1-1 0 0,-1-1 1 0 0,1 0-1 0 0,-1 0 1 0 0,1 0 0 0 0,-1 1-1 0 0,1-1 1 0 0,-1 0 0 0 0,1 0-1 0 0,-1 0 1 0 0,1 0-1 0 0,-1 0 1 0 0,1 0 0 0 0,-1 0-1 0 0,1 0 1 0 0,-1 0 0 0 0,1 0-1 0 0,-1-1-1 0 0,-1 2 6 0 0,1-1-1 0 0,-1 0 1 0 0,0 0-1 0 0,1 0 1 0 0,-1 1-1 0 0,1-1 1 0 0,-1 1-1 0 0,1-1 1 0 0,-1 1-1 0 0,1 0 1 0 0,-1-1-1 0 0,1 1 1 0 0,-2 1-6 0 0,2-1 5 0 0,-1 0 0 0 0,0 0 1 0 0,1 0-1 0 0,-1 0 0 0 0,0-1 0 0 0,0 1 1 0 0,0 0-1 0 0,1-1 0 0 0,-1 1 0 0 0,0-1 1 0 0,0 0-1 0 0,0 0 0 0 0,-2 0-5 0 0,-2 1 10 0 0,1 0 0 0 0,-1 0 0 0 0,0 0 0 0 0,1 0 0 0 0,-4 2-10 0 0,4-1 9 0 0,-1 0 0 0 0,1-1 1 0 0,-1 0-1 0 0,1 0 0 0 0,-5 0-9 0 0,-96-1 84 0 0,5 0-40 0 0,99 0-41 0 0,1 0 1 0 0,-1 0-1 0 0,1 0 1 0 0,-1 0-1 0 0,1 0 0 0 0,-1 0 1 0 0,1-1-1 0 0,-1 1 0 0 0,1 0 1 0 0,-1-1-1 0 0,1 1 0 0 0,0-1 1 0 0,-1 0-1 0 0,1 0 1 0 0,0 1-1 0 0,-1-1-3 0 0,-21-11 95 0 0,15 7-50 0 0,7 4-41 0 0,0 0 0 0 0,-1 0-1 0 0,1 0 1 0 0,-1 0 0 0 0,1 1-1 0 0,-1-1 1 0 0,1 0 0 0 0,-1 1-1 0 0,0 0 1 0 0,1-1 0 0 0,-1 1-1 0 0,0 0 1 0 0,1 0-1 0 0,-1-1-3 0 0,1 2 0 0 0,0-1 0 0 0,0 0 0 0 0,0 0 0 0 0,1 0 0 0 0,-1 0 0 0 0,0-1 0 0 0,0 1 0 0 0,0 0 0 0 0,0 0 0 0 0,1 0 0 0 0,-1-1 0 0 0,0 1 0 0 0,0 0 0 0 0,0-1 0 0 0,-5-10-30 0 0,5 10-46 0 0,0 0 36 0 0,-1 0 26 0 0,0 0 36 0 0,-1 0 8 0 0,2 0-59 0 0,0 0-37 0 0,0-1-81 0 0,1-1-90 0 0,-1-1-109 0 0,1 2 126 0 0,0-1-35 0 0,0 2-14 0 0,0 0-42 0 0,0 0-37 0 0,0 0-35 0 0,0-1-246 0 0,0 1-56 0 0,0-2-807 0 0,0 1-634 0 0,0 1-1206 0 0</inkml:trace>
  <inkml:trace contextRef="#ctx0" brushRef="#br0" timeOffset="-13887.12">1342 126 6592 0 0,'0'0'149'0'0,"0"0"23"0"0,0 0 11 0 0,0 3 25 0 0,0-3-179 0 0,1 3 44 0 0,-1 1 41 0 0,1 1 42 0 0,-1 1 41 0 0,-1-1 40 0 0,0 0 41 0 0,-2-2 39 0 0,-7 12 83 0 0,7-1-49 0 0,2-2-87 0 0,-6 0 35 0 0,1 1-26 0 0,4-2-56 0 0,3-4-82 0 0,-1-5-91 0 0,0 0 0 0 0,0 0 1 0 0,0 0-1 0 0,0 1 1 0 0,0-1-1 0 0,-1 0 0 0 0,1 0 1 0 0,-1 0-1 0 0,1 0 1 0 0,-1 1-45 0 0,-10 16 276 0 0,6 7-52 0 0,-1-11-91 0 0,5-12-104 0 0,0 1-1 0 0,0-1 0 0 0,0 1 0 0 0,0-1 1 0 0,0 0-1 0 0,1 1 0 0 0,-1 0 0 0 0,1-1 1 0 0,0 1-29 0 0,0 0 26 0 0,0-1-1 0 0,-1 1 1 0 0,1-1 0 0 0,-1 1 0 0 0,0-1 0 0 0,0 1 0 0 0,0-1 0 0 0,0 0 0 0 0,-1 1-26 0 0,-3 11 93 0 0,-1 11 35 0 0,1-11-45 0 0,3-11-65 0 0,1-1 1 0 0,0 0-1 0 0,0 1 0 0 0,0-1 1 0 0,1 1-1 0 0,-1-1 0 0 0,1 1 1 0 0,-1-1-1 0 0,1 1-18 0 0,1 9 61 0 0,-1 7 57 0 0,-3-3 18 0 0,2-14-121 0 0,-2 4 49 0 0,1 1 0 0 0,0 0 0 0 0,0 0 1 0 0,0 0-1 0 0,1 8-64 0 0,-1 1 145 0 0,-4 1-26 0 0,0-3-32 0 0,5-5-21 0 0,-1-1 0 0 0,1 1 0 0 0,1 0 0 0 0,-1 0 0 0 0,2 0 0 0 0,-1 0 0 0 0,2 0 0 0 0,0 6-66 0 0,-1-13 19 0 0,6 27 132 0 0,-5-21-91 0 0,0 0 1 0 0,-1 0 0 0 0,0 7-61 0 0,-1-8 55 0 0,1 0 0 0 0,0 0 0 0 0,0 0 0 0 0,1 0 0 0 0,1 3-55 0 0,-1-4 54 0 0,0 0-1 0 0,-1 1 1 0 0,0-1 0 0 0,0 0 0 0 0,-1 3-54 0 0,0-7 24 0 0,0 1 1 0 0,0-1-1 0 0,1 0 1 0 0,-1 0-1 0 0,1 0 1 0 0,-1 0-1 0 0,1 0 1 0 0,1 2-25 0 0,9 15 172 0 0,-9-16-143 0 0,0 0 0 0 0,0-1 0 0 0,-1 1 0 0 0,1 0 0 0 0,-1 0 0 0 0,0 0 0 0 0,0 2-29 0 0,7 21 182 0 0,4-11-15 0 0,-5-8-79 0 0,-3-5-51 0 0,-1 0 0 0 0,0 0-1 0 0,0 1 1 0 0,0-1 0 0 0,0 1 0 0 0,0 0-37 0 0,-1 2 48 0 0,1-2-9 0 0,-1 1 0 0 0,0 0 0 0 0,1-1 0 0 0,0 0 0 0 0,2 2-39 0 0,-4-5 10 0 0,0 1-1 0 0,0-1 1 0 0,1 0-1 0 0,-1 0 1 0 0,0 0 0 0 0,1 0-1 0 0,-1 0 1 0 0,1-1-1 0 0,-1 1 1 0 0,1 0 0 0 0,-1-1-1 0 0,1 1 1 0 0,-1-1-1 0 0,1 1 1 0 0,0-1-1 0 0,-1 0 1 0 0,1 0 0 0 0,0 0-1 0 0,0 0-9 0 0,-1 0 10 0 0,1 0-1 0 0,0 1 0 0 0,0-1 1 0 0,-1 0-1 0 0,1 1 1 0 0,0-1-1 0 0,0 1 1 0 0,-1 0-1 0 0,1-1 0 0 0,-1 1 1 0 0,1 0-1 0 0,0 0 1 0 0,-1 0-10 0 0,1 0 8 0 0,-1 0 0 0 0,1 0 0 0 0,-1 0 0 0 0,1 0 0 0 0,0-1 0 0 0,-1 1 1 0 0,1-1-1 0 0,0 1 0 0 0,0-1 0 0 0,-1 1 0 0 0,1-1 0 0 0,0 0 0 0 0,0 0-8 0 0,6 0 10 0 0,15 0 87 0 0,-7-3-67 0 0,-8-1-64 0 0,-6 3 22 0 0,-1 0 0 0 0,0 0 0 0 0,1 0 0 0 0,-1 0 0 0 0,1 0 0 0 0,-1 1 0 0 0,1-1 0 0 0,0 1 0 0 0,-1-1 0 0 0,1 1 0 0 0,0 0 0 0 0,-1-1 0 0 0,1 1 0 0 0,0 0 12 0 0,7-1-80 0 0,0-2-78 0 0,-3-2-62 0 0,-1-2-45 0 0,-3 3 84 0 0,-2 3 133 0 0,1 0 0 0 0,-1 1 0 0 0,0-1 1 0 0,0 0-1 0 0,1 1 0 0 0,-1-1 0 0 0,0 1 0 0 0,1-1 0 0 0,-1 0 1 0 0,1 1-1 0 0,-1-1 0 0 0,1 1 0 0 0,-1-1 0 0 0,1 1 0 0 0,-1 0 1 0 0,1-1-1 0 0,0 1 0 0 0,-1 0 0 0 0,1-1 0 0 0,-1 1 0 0 0,1 0 1 0 0,0-1 47 0 0,4-1-197 0 0,11-11-539 0 0</inkml:trace>
  <inkml:trace contextRef="#ctx0" brushRef="#br0" timeOffset="-9951.45">3156 663 6160 0 0,'0'0'133'0'0,"0"0"23"0"0,0 0 13 0 0,0 0 30 0 0,0 0 77 0 0,0 0 39 0 0,0 0 5 0 0,0 0-6 0 0,0 0-20 0 0,0 0-6 0 0,0 0 0 0 0,3 2-6 0 0,7 9-23 0 0,-7-9-16 0 0,-3 1-3 0 0,0 55 768 0 0,0-55-752 0 0,3-3 1 0 0,4 1-55 0 0,-2 8 9 0 0,-3 4 33 0 0,-3-3 15 0 0,1-4-52 0 0,0-1 53 0 0,2 1-79 0 0,0-5-164 0 0,-1 0 0 0 0,0 1 0 0 0,0-1 1 0 0,0 0-1 0 0,0 1 0 0 0,0 0 0 0 0,0-1 0 0 0,0 1 0 0 0,0-1 0 0 0,-1 1 1 0 0,1 0-1 0 0,-1 0 0 0 0,1-1 0 0 0,-1 1 0 0 0,1 1-17 0 0,-1-1 114 0 0,0-2-9 0 0,0 0-28 0 0,0 0-11 0 0,0 3-2 0 0,0 8 0 0 0,0-9-36 0 0,0-2-40 0 0,0 3-156 0 0,0 0 66 0 0,0-1 41 0 0,0 2-17 0 0,0-3 20 0 0,0 1-88 0 0,0-1 57 0 0,0-1-34 0 0,0 0-11 0 0,0 0-36 0 0,0 0-39 0 0,0 0-44 0 0,0 0-48 0 0,0 0-45 0 0,0 0-39 0 0,0 0-34 0 0,0 0-123 0 0,0 0-34 0 0,0 0-1272 0 0</inkml:trace>
  <inkml:trace contextRef="#ctx0" brushRef="#br0" timeOffset="-9151.3">3472 253 5008 0 0,'0'0'108'0'0,"0"0"17"0"0,0 0 13 0 0,0 2-15 0 0,0 2-102 0 0,-1-3-21 0 0,1 1 1 0 0,0 0-1 0 0,0 0 0 0 0,0 0 1 0 0,0 0-1 0 0,1-1 1 0 0,-1 1-1 0 0,0 0 1 0 0,1 0-1 0 0,-1 0 1 0 0,1 0-1 0 0,6 3 46 0 0,-2-1 85 0 0,-3 3 93 0 0,-2-4 215 0 0,0-1 10 0 0,0 4-250 0 0,2-1-36 0 0,4 5 81 0 0,-1-2-89 0 0,-1 2 30 0 0,1-1-19 0 0,1 4 41 0 0,-5-11-169 0 0,0 0 1 0 0,-1-1 0 0 0,1 1-1 0 0,-1 0 1 0 0,0 0 0 0 0,1 0-1 0 0,-1 0 1 0 0,0 0 0 0 0,0 0-1 0 0,0 0 1 0 0,-1 1-39 0 0,1-1 42 0 0,0-1 0 0 0,0 1 0 0 0,0 0 0 0 0,0 0 0 0 0,0 0 0 0 0,0 0 1 0 0,0 0-1 0 0,1 0 0 0 0,-1 0 0 0 0,1-1 0 0 0,0 2-42 0 0,6 10 242 0 0,10 25 468 0 0,-14-25-524 0 0,-1 0-60 0 0,-1 2 144 0 0,7 1 32 0 0,-3-5-97 0 0,-1-1-30 0 0,0 1-46 0 0,1-1-15 0 0,-3-2-10 0 0,0-1 15 0 0,-2 2 39 0 0,1 0-2 0 0,0-1-47 0 0,2-1-26 0 0,1 2-16 0 0,2 6 21 0 0,-5 0 47 0 0,1-4-31 0 0,4 2 10 0 0,0-1 29 0 0,-4-1 11 0 0,-3 5 96 0 0,0-11-172 0 0,1-1 0 0 0,0 0-1 0 0,0 1 1 0 0,0-1 0 0 0,0 1 0 0 0,1-1 0 0 0,-1 0 0 0 0,1 1 0 0 0,1 2-78 0 0,9 7 240 0 0,-9-11-32 0 0,0 0-93 0 0,-2 1-59 0 0,-1 1-31 0 0,1-2 37 0 0,0 2-16 0 0,0 13 266 0 0,0-12-224 0 0,0-4 45 0 0,0-2-12 0 0,0 0-7 0 0,0 0-2 0 0,0 0-8 0 0,0 0-32 0 0,0 0-3 0 0,0 0 18 0 0,0 0-13 0 0,0 0-8 0 0,0 0-2 0 0,0-2-11 0 0,2-11-42 0 0,11-3-11 0 0,0 0 0 0 0,-7 3 0 0 0,4 8 0 0 0,-5-2-6 0 0,-5 7 4 0 0,0-1-1 0 0,1 1 1 0 0,-1-1-1 0 0,0 1 1 0 0,0 0-1 0 0,0-1 0 0 0,1 1 1 0 0,-1 0-1 0 0,0-1 1 0 0,1 1-1 0 0,-1 0 1 0 0,0-1-1 0 0,1 1 1 0 0,-1 0-1 0 0,0 0 1 0 0,1 0-1 0 0,-1-1 1 0 0,0 1-1 0 0,1 0 0 0 0,-1 0 1 0 0,1 0-1 0 0,-1 0 1 0 0,0 0-1 0 0,1 0 1 0 0,-1-1-1 0 0,1 1 1 0 0,-1 0-1 0 0,1 0 1 0 0,-1 0-1 0 0,0 0 1 0 0,1 1 2 0 0,4-4-68 0 0,-3 2 62 0 0,-1-1 1 0 0,0 1-1 0 0,1 0 1 0 0,-1 0-1 0 0,1 0 1 0 0,-1 0-1 0 0,1 0 1 0 0,-1 1-1 0 0,1-1 1 0 0,0 0-1 0 0,-1 1 1 0 0,1-1 0 0 0,0 1-1 0 0,0 0 6 0 0,37-2-83 0 0,-10 3 19 0 0,-21-2 70 0 0,2 1-52 0 0,20 14 22 0 0,-15-9 24 0 0,-1 6 10 0 0,-11-3 44 0 0,-6 1-50 0 0,3-8 2 0 0,-4 6 14 0 0,3-3-11 0 0,-1-1 0 0 0,1 1-1 0 0,-1-1 1 0 0,0 1 0 0 0,0-1-1 0 0,-1 0 1 0 0,1 0 0 0 0,-1 0-1 0 0,1 0 1 0 0,-3 2-9 0 0,-11 0 24 0 0,-12 8 66 0 0,20-12-75 0 0,-1 1 0 0 0,-4 4-5 0 0,12-5-9 0 0,-1 0 0 0 0,1 0 0 0 0,-1 0 0 0 0,1-1 0 0 0,0 1 0 0 0,-1-1 0 0 0,0 1 0 0 0,1-1 0 0 0,-1 0 0 0 0,1 1 0 0 0,-1-1 0 0 0,1 0 0 0 0,-1 0-1 0 0,-23 0 58 0 0,-29 0-68 0 0,53 0 7 0 0,1 0 1 0 0,-1 0 0 0 0,0 0 0 0 0,1 0 0 0 0,-1 0 0 0 0,0 0-1 0 0,1 0 1 0 0,-1 0 0 0 0,0-1 0 0 0,1 1 0 0 0,-1 0 0 0 0,0 0-1 0 0,1-1 1 0 0,-1 1 0 0 0,1 0 0 0 0,-1-1 0 0 0,0 1 0 0 0,1-1 0 0 0,-1 1-1 0 0,1 0 1 0 0,-1-1 0 0 0,1 1 0 0 0,0-1 0 0 0,-1 0 0 0 0,1 1-1 0 0,-1-1 3 0 0,-5-5-56 0 0,-3 4-45 0 0,1 1-102 0 0,7 1 177 0 0,1 0 0 0 0,-1-1 1 0 0,0 1-1 0 0,1-1 0 0 0,-1 1 0 0 0,0 0 0 0 0,1-1 0 0 0,-1 1 0 0 0,1-1 0 0 0,-1 1 0 0 0,1-1 0 0 0,-1 0 0 0 0,1 1 0 0 0,-1-1 26 0 0,-1-2-182 0 0,0 1-77 0 0,-2 0-103 0 0,2 2 134 0 0,0-1-36 0 0,0 1-246 0 0,2 0-118 0 0,-1 0 94 0 0,1 0-45 0 0,0-2-673 0 0,0-2-524 0 0,0-5-1002 0 0</inkml:trace>
  <inkml:trace contextRef="#ctx0" brushRef="#br0" timeOffset="-8704.3">3914 32 6504 0 0,'0'0'190'0'0,"0"0"38"0"0,0 0 52 0 0,0 0 22 0 0,0 0 2 0 0,0 2 8 0 0,0 25 400 0 0,0-25-344 0 0,0 1-24 0 0,0 10-214 0 0,0 0 55 0 0,0 10 213 0 0,0 33 642 0 0,0-39-780 0 0,0 0-67 0 0,1-6-83 0 0,5 2 10 0 0,1-1 18 0 0,-6 0 2 0 0,-1 11 192 0 0,0 2-39 0 0,0 50 282 0 0,0-72-521 0 0,0-3-31 0 0,0 0-52 0 0,0 0-58 0 0,0 0-115 0 0,0 0-185 0 0,0 0 208 0 0,0 0-47 0 0,0 0-81 0 0,0 0 100 0 0,0 0-42 0 0,0 0-44 0 0,0 0-41 0 0,0 0-442 0 0,0 0-297 0 0,0 0-697 0 0</inkml:trace>
  <inkml:trace contextRef="#ctx0" brushRef="#br0" timeOffset="-8366.68">4008 32 6768 0 0,'0'0'149'0'0,"0"0"23"0"0,0 0 12 0 0,0 2-25 0 0,0 2-154 0 0,-1-1 100 0 0,0 0 57 0 0,-3 5 413 0 0,2-5-369 0 0,1-2-117 0 0,-1 1-45 0 0,1-1-57 0 0,0 1-66 0 0,-2 0 302 0 0,3 1-20 0 0,-4 12 23 0 0,-5-4-62 0 0,6-8-61 0 0,1-2-36 0 0,-1 0-23 0 0,0-2-22 0 0,-2 2 24 0 0,0 13 82 0 0,-5-1 5 0 0,7-10-25 0 0,2-1-36 0 0,0 1-24 0 0,2 0-20 0 0,-3 1 31 0 0,2-3-49 0 0,-1-1 1 0 0,1 1 0 0 0,-1-1-1 0 0,0 0 1 0 0,1 0 0 0 0,-1 1-1 0 0,0-1 1 0 0,1 0 0 0 0,-1 0-1 0 0,0 0 1 0 0,1 0 0 0 0,-1 0-1 0 0,0 0 1 0 0,1 0 0 0 0,-1 0-11 0 0,1 0 2 0 0,0 0 1 0 0,0 0 0 0 0,0 0 0 0 0,0 0 0 0 0,-1 0 0 0 0,1 0-1 0 0,0 0 1 0 0,0 0 0 0 0,0 0 0 0 0,0 0 0 0 0,0 0-1 0 0,0 0 1 0 0,0 0 0 0 0,0 0 0 0 0,0 0 0 0 0,0 0-1 0 0,-1 0 1 0 0,1 0 0 0 0,0 0 0 0 0,0 0 0 0 0,0 0-1 0 0,0 0 1 0 0,0 0 0 0 0,0 0 0 0 0,0 0 0 0 0,0 0-1 0 0,0 0 1 0 0,0 0 0 0 0,0 0 0 0 0,0 1 0 0 0,-1-1-1 0 0,1 0 1 0 0,0 0 0 0 0,0 0 0 0 0,0 0 0 0 0,0 0 0 0 0,0 0-1 0 0,0 0 1 0 0,0 0 0 0 0,0 0 0 0 0,0 0 0 0 0,0 0-1 0 0,0 0 1 0 0,0 1 0 0 0,0-1 0 0 0,0 0 0 0 0,0 0-1 0 0,0 0 1 0 0,0 0 0 0 0,0 0 0 0 0,0 0 0 0 0,0 0-1 0 0,0 0 1 0 0,0 0 0 0 0,0 0 0 0 0,0 1 0 0 0,0-1-3 0 0,0 0 9 0 0,0 1 1 0 0,0-1-1 0 0,0 1 0 0 0,0 0 1 0 0,0-1-1 0 0,0 1 1 0 0,0-1-1 0 0,-1 1 0 0 0,1-1 1 0 0,0 1-1 0 0,0-1 1 0 0,-1 1-1 0 0,1 0 0 0 0,0-1 1 0 0,0 0-1 0 0,-1 1 1 0 0,1-1-1 0 0,-1 1 1 0 0,1-1-1 0 0,-1 1 0 0 0,1-1 1 0 0,0 0-1 0 0,-1 1 1 0 0,0-1-10 0 0,0 1 10 0 0,1-1 0 0 0,-1 0 0 0 0,1 1 0 0 0,-1-1 0 0 0,1 1 1 0 0,-1-1-1 0 0,1 1 0 0 0,-1 0 0 0 0,1-1 0 0 0,-1 1 0 0 0,1-1 1 0 0,-1 1-1 0 0,1 0 0 0 0,0-1 0 0 0,0 1 0 0 0,-1 0 0 0 0,1 0 1 0 0,0-1-1 0 0,0 1 0 0 0,0 0 0 0 0,0-1 0 0 0,-1 1 0 0 0,1 0 1 0 0,0 0-1 0 0,1 0-10 0 0,-1-1 6 0 0,0 1 0 0 0,0-1 0 0 0,0 1 1 0 0,0-1-1 0 0,0 1 0 0 0,0-1 0 0 0,0 1 1 0 0,0-1-1 0 0,0 1 0 0 0,0-1 1 0 0,0 1-1 0 0,0-1 0 0 0,0 1 0 0 0,0-1 1 0 0,-1 1-1 0 0,1-1 0 0 0,0 1 0 0 0,0-1 1 0 0,0 1-1 0 0,-1-1 0 0 0,1 1 0 0 0,0-1 1 0 0,-1 0-1 0 0,1 1 0 0 0,0-1 0 0 0,-1 0 1 0 0,1 1-1 0 0,-1-1 0 0 0,1 0 0 0 0,0 1 1 0 0,-1-1-1 0 0,1 0 0 0 0,-1 0 1 0 0,1 1-1 0 0,-1-1 0 0 0,1 0 0 0 0,-1 0 1 0 0,1 0-1 0 0,-1 0 0 0 0,1 0 0 0 0,-1 1 1 0 0,1-1-1 0 0,-1 0 0 0 0,1 0 0 0 0,-1 0 1 0 0,0-1-7 0 0,1 1 2 0 0,0 0 0 0 0,0 0 0 0 0,0 0 1 0 0,0 0-1 0 0,0 0 0 0 0,0 0 0 0 0,0 0 1 0 0,0 0-1 0 0,0 0 0 0 0,-1 0 0 0 0,1 0 1 0 0,0 0-1 0 0,0 0 0 0 0,0 0 0 0 0,0 0 1 0 0,0 0-1 0 0,0 0 0 0 0,0 0 0 0 0,0 0 1 0 0,0 0-1 0 0,0 0 0 0 0,0 0 0 0 0,-1 0 1 0 0,1 1-1 0 0,0-1 0 0 0,0 0 0 0 0,0 0 1 0 0,0 0-1 0 0,0 0 0 0 0,0 0 0 0 0,0 0 0 0 0,0 0 1 0 0,0 0-1 0 0,0 0 0 0 0,0 0 0 0 0,0 0 1 0 0,0 0-1 0 0,0 0 0 0 0,0 0 0 0 0,0 1 1 0 0,0-1-1 0 0,0 0 0 0 0,0 0 0 0 0,0 0 1 0 0,0 0-1 0 0,0 0 0 0 0,0 0 0 0 0,0 0 1 0 0,0 0-1 0 0,0 0 0 0 0,0 0 0 0 0,0 1 1 0 0,0-1-1 0 0,0 0 0 0 0,0 0 0 0 0,0 0 1 0 0,0 0-3 0 0,0 9 146 0 0,0-1-36 0 0,0 21 164 0 0,0-14-116 0 0,2-15-78 0 0,2-1-51 0 0,-2 1-23 0 0,-1 0-1 0 0,1 0 1 0 0,0 0 0 0 0,0 0 0 0 0,0 0 0 0 0,0 0 0 0 0,-1 1-1 0 0,1-1 1 0 0,0 1 0 0 0,0-1 0 0 0,1 1-6 0 0,2 10 67 0 0,5-6-1 0 0,-4 5-42 0 0,-6-9-20 0 0,1-1 0 0 0,0 1 0 0 0,0-1 0 0 0,0 0-1 0 0,-1 1 1 0 0,1-1 0 0 0,0 0 0 0 0,0 0 0 0 0,0 0-1 0 0,0 0 1 0 0,0 0 0 0 0,-1 0 0 0 0,1 0 0 0 0,1 0-4 0 0,11 0 64 0 0,-8-3-11 0 0,-3 2-92 0 0,-1-1 35 0 0,0 1 12 0 0,-1 1 0 0 0,1-1 0 0 0,-1 0 0 0 0,1 1 0 0 0,-1-1 0 0 0,1 1 0 0 0,-1 0 0 0 0,1-1 0 0 0,0 1 0 0 0,-1-1 1 0 0,1 1-1 0 0,0 0 0 0 0,-1-1 0 0 0,1 1 0 0 0,0 0-8 0 0,3-1-30 0 0,3 0-62 0 0,1 0-83 0 0,2 1-102 0 0,-8 0-130 0 0,-2 0-115 0 0,1 0 69 0 0,-1 0-42 0 0,0 0-584 0 0,0 0-456 0 0,0 0-867 0 0</inkml:trace>
  <inkml:trace contextRef="#ctx0" brushRef="#br0" timeOffset="-11981.28">2147 678 6072 0 0,'0'0'133'0'0,"0"0"23"0"0,0 0 12 0 0,-3 0-23 0 0,-21 1-114 0 0,11-1-26 0 0,8-3 45 0 0,3 0 38 0 0,0-1-6 0 0,0 1 13 0 0,0 1 18 0 0,0 2-9 0 0,-1-1 34 0 0,0 1 40 0 0,-2 0 48 0 0,4 0-203 0 0,-1 0 42 0 0,-3 0 114 0 0,-8 0 337 0 0,10 0-399 0 0,1 0-49 0 0,-1 0 220 0 0,0 0-19 0 0,-2 0-163 0 0,-10 0 211 0 0,11 0-260 0 0,2 0-46 0 0,-3 2 122 0 0,-6 9-45 0 0,9-9-21 0 0,2-2-3 0 0,-6 0 20 0 0,-2 0-40 0 0,8 0-43 0 0,0 0 0 0 0,0 0 0 0 0,0 0 0 0 0,0 0 0 0 0,0 0 0 0 0,0 0 1 0 0,0 0-1 0 0,0 0 0 0 0,0 0 0 0 0,0 0 0 0 0,-1 0 0 0 0,1 0 0 0 0,0 0 0 0 0,0 0 1 0 0,0 0-1 0 0,0 0 0 0 0,0 0 0 0 0,0 0 0 0 0,0 0 0 0 0,0 0 0 0 0,0 0 0 0 0,0 0 1 0 0,0 1-1 0 0,-1-1 0 0 0,1 0 0 0 0,0 0 0 0 0,0 0 0 0 0,0 0 0 0 0,0 0 0 0 0,0 0 0 0 0,0 0 1 0 0,0 0-1 0 0,0 0 0 0 0,0 0 0 0 0,0 0 0 0 0,0 0 0 0 0,0 0 0 0 0,0 0 0 0 0,0 1 1 0 0,0-1-1 0 0,0 0 0 0 0,0 0 0 0 0,0 0 0 0 0,0 0 0 0 0,0 0 0 0 0,0 0 0 0 0,0 0 1 0 0,0 0-1 0 0,0 0 0 0 0,0 0 0 0 0,0 1 0 0 0,0-1 0 0 0,0 0 0 0 0,0 0 0 0 0,0 0 1 0 0,0 0-1 0 0,0 0-1 0 0,0 11 64 0 0,0-11-63 0 0,0 0 0 0 0,0 0-1 0 0,0 0 1 0 0,0 0 0 0 0,0 0 0 0 0,0 0 0 0 0,0 0 0 0 0,0 0 0 0 0,0 0 0 0 0,0 1 0 0 0,0-1 0 0 0,0 0 0 0 0,0 0 0 0 0,0 0 0 0 0,0 0 0 0 0,0 0 0 0 0,0 0 0 0 0,0 0-1 0 0,0 0 1 0 0,0 0 0 0 0,0 0 0 0 0,0 1 0 0 0,0-1 0 0 0,0 0 0 0 0,0 0 0 0 0,0 0 0 0 0,0 0 0 0 0,0 0 0 0 0,-1 0 0 0 0,1 0 0 0 0,0 0 0 0 0,0 0 0 0 0,0 0-1 0 0,0 0 1 0 0,0 0 0 0 0,0 0 0 0 0,0 0 0 0 0,0 0 0 0 0,0 0 0 0 0,0 0 0 0 0,0 0 0 0 0,-1 0 0 0 0,1 0 0 0 0,0 0 0 0 0,0 1 0 0 0,0-1 0 0 0,0 0 0 0 0,0 0 0 0 0,0-1-1 0 0,0 1 1 0 0,0 0 0 0 0,0 0 0 0 0,0 0 0 0 0,-1 0 0 0 0,1 0 0 0 0,0 0 0 0 0,0 0-1 0 0,-1 0 1 0 0,1 0 1 0 0,-1 0-1 0 0,0 0 1 0 0,1 0-1 0 0,-1 0 1 0 0,0 0-1 0 0,1 1 0 0 0,-1-1 1 0 0,0 0-1 0 0,1 0 1 0 0,-1 1-1 0 0,0-1 0 0 0,1 0 1 0 0,-1 1-1 0 0,1-1-1 0 0,-1 1 4 0 0,1-1 0 0 0,-1 1 0 0 0,1 0 0 0 0,0 0-1 0 0,0 0 1 0 0,-1-1 0 0 0,1 1 0 0 0,0 0 0 0 0,0 0-1 0 0,0 0 1 0 0,0 0 0 0 0,0 0 0 0 0,0-1 0 0 0,0 2-4 0 0,0 14 12 0 0,0 0 58 0 0,0 40 336 0 0,0-34-270 0 0,0-20-132 0 0,0 0 1 0 0,0-1-1 0 0,1 1 1 0 0,-1 0 0 0 0,0-1-1 0 0,1 1 1 0 0,-1 0-1 0 0,1-1 1 0 0,0 1 0 0 0,0-1-1 0 0,-1 1 1 0 0,1-1-1 0 0,0 0 1 0 0,0 1-5 0 0,4 6 32 0 0,11 24 64 0 0,-15-31-91 0 0,-1 1 0 0 0,1 0 0 0 0,-1-1 0 0 0,1 1 0 0 0,-1 0 0 0 0,0 0 0 0 0,1-1 0 0 0,-1 1 1 0 0,0 1-6 0 0,0-2 1 0 0,0-1 1 0 0,-1 1 0 0 0,1-1 0 0 0,0 0-1 0 0,0 1 1 0 0,0-1 0 0 0,0 1-1 0 0,0-1 1 0 0,0 1 0 0 0,0-1 0 0 0,1 0-1 0 0,-1 1 1 0 0,0-1 0 0 0,0 1 0 0 0,0-1-1 0 0,0 1 1 0 0,0-1 0 0 0,1 0 0 0 0,-1 1-1 0 0,0-1 1 0 0,0 0 0 0 0,1 1 0 0 0,-1-1-1 0 0,0 0 1 0 0,0 1 0 0 0,1-1 0 0 0,-1 0-1 0 0,0 1 1 0 0,1-1 0 0 0,-1 0 0 0 0,1 0-1 0 0,-1 0 1 0 0,0 1 0 0 0,1-1 0 0 0,-1 0-1 0 0,1 0 1 0 0,-1 0 0 0 0,1 0 0 0 0,-1 0-1 0 0,0 0 1 0 0,1 0 0 0 0,-1 0 0 0 0,1 0-1 0 0,-1 0 1 0 0,1 0 0 0 0,-1 0 0 0 0,1 0-2 0 0,4 3 64 0 0,6 10-32 0 0,-11-12-26 0 0,5 9 79 0 0,-2-5-56 0 0,-3-5-28 0 0,0 0-1 0 0,0 0 1 0 0,0 0 0 0 0,1 0 0 0 0,-1 1 0 0 0,0-1 0 0 0,0 0-1 0 0,0 0 1 0 0,0 0 0 0 0,0 0 0 0 0,0 0 0 0 0,1 0 0 0 0,-1 0 0 0 0,0 0-1 0 0,0 0 1 0 0,0 0 0 0 0,0 0 0 0 0,1 0 0 0 0,-1 0 0 0 0,0 0-1 0 0,0 0 1 0 0,0 0 0 0 0,0 0 0 0 0,0 0 0 0 0,1 0 0 0 0,-1 0 0 0 0,0 0-1 0 0,0 0 1 0 0,0 0 0 0 0,0 0 0 0 0,0 0 0 0 0,1 0 0 0 0,-1 0-1 0 0,0 0 0 0 0,3-1 46 0 0,2 1 41 0 0,0 0-29 0 0,10 0 165 0 0,-9 0-168 0 0,-1-3 64 0 0,6-10 1 0 0,-6 0 0 0 0,5 8-20 0 0,-4-9-68 0 0,7-1 26 0 0,-11 13-50 0 0,-1 0 0 0 0,1 0 0 0 0,0 0 0 0 0,-1 1 0 0 0,0-1 0 0 0,1-1 0 0 0,0 0-8 0 0,1-12 10 0 0,-3 13-10 0 0,0 0 0 0 0,0 1 0 0 0,0-1 0 0 0,1 0 0 0 0,-1 0 0 0 0,1 1 0 0 0,-1-1 1 0 0,1 0-1 0 0,0 1 0 0 0,0-1 0 0 0,-1 1 0 0 0,1-1 0 0 0,0 0 0 0 0,0 1 4 0 0,0-1 0 0 0,0 1 0 0 0,0-1 0 0 0,0 1 0 0 0,0-1 0 0 0,-1 0 0 0 0,1 1 0 0 0,-1-1 0 0 0,1 0 0 0 0,-1 0 0 0 0,0 0 0 0 0,0 1 0 0 0,0-1-4 0 0,0 0 1 0 0,0 1 0 0 0,1-1-1 0 0,-1 1 1 0 0,0-1 0 0 0,0 1 0 0 0,1 0 0 0 0,-1-1 0 0 0,1 1-1 0 0,-1 0 1 0 0,1-1 0 0 0,0 1 0 0 0,-1 0 0 0 0,1-1 0 0 0,0 1 0 0 0,0-1-1 0 0,0 1 0 0 0,0 1 0 0 0,0-1 0 0 0,-1-1 0 0 0,1 1 0 0 0,0 0 0 0 0,-1 0 0 0 0,1 0-1 0 0,-1 0 1 0 0,0 0 0 0 0,1 0 0 0 0,-1-1 0 0 0,0 1 0 0 0,0 0 0 0 0,1-1 0 0 0,-2-2 0 0 0,0 0 0 0 0,1 0 0 0 0,-1 0 0 0 0,0 0-1 0 0,-1 1 1 0 0,1-1 0 0 0,-1 0 0 0 0,1 1 0 0 0,-2-2 0 0 0,-1-12-25 0 0,4-12-57 0 0,1 9 37 0 0,-1 10 11 0 0,0 7-47 0 0,0 0 5 0 0,0-7 11 0 0,0 7-1 0 0,0 3-4 0 0,0 0-2 0 0,0 0 0 0 0,3 0 12 0 0,-1-1 53 0 0,2 2 2 0 0,6 15 5 0 0,-7-11-1 0 0,0 3-3 0 0,7 10-45 0 0,-6-9 41 0 0,-3-8 11 0 0,0 0 1 0 0,0 1 0 0 0,0-1-1 0 0,0 1 1 0 0,0-1 0 0 0,-1 1-1 0 0,1-1 1 0 0,-1 1 0 0 0,1 0-1 0 0,-1-1 1 0 0,0 1 0 0 0,0-1-1 0 0,1 1 1 0 0,-1 0-4 0 0,0 0 6 0 0,0 0 0 0 0,0-1 0 0 0,0 1 0 0 0,1 0 0 0 0,-1 0 0 0 0,1-1-1 0 0,-1 1 1 0 0,1 0 0 0 0,0-1 0 0 0,0 1 0 0 0,-1 0 0 0 0,1-1 0 0 0,1 1-6 0 0,-1-1 14 0 0,0 1 1 0 0,-1-1-1 0 0,1 1 1 0 0,0-1-1 0 0,0 1 1 0 0,-1 0-1 0 0,1 0 1 0 0,-1-1-1 0 0,1 1 1 0 0,-1 0-1 0 0,0 0 1 0 0,0-1-1 0 0,0 1-14 0 0,1 0 14 0 0,-1 0 0 0 0,0 0 0 0 0,0 0 0 0 0,1-1 0 0 0,-1 1 0 0 0,1 0 0 0 0,-1-1 0 0 0,1 1 0 0 0,0 0 0 0 0,-1-1 0 0 0,1 1 0 0 0,0-1 0 0 0,0 1-14 0 0,0 0 14 0 0,0-1-1 0 0,0 1 1 0 0,0-1 0 0 0,0 1 0 0 0,-1-1 0 0 0,1 1 0 0 0,0 0-1 0 0,-1 0 1 0 0,0-1 0 0 0,1 1 0 0 0,-1 0 0 0 0,0 0 0 0 0,0 0-14 0 0,2 9 95 0 0,4 0-30 0 0,-2-3-4 0 0,-2-2 14 0 0,0 0 19 0 0,-2 2 38 0 0,1-2-42 0 0,5 5 40 0 0,-1-6-34 0 0,-1 2 71 0 0,-3 0-247 0 0,-2 1 87 0 0,2-8 67 0 0,1 0-32 0 0,8 0-17 0 0,-7 0-105 0 0,-3 0-59 0 0,0 0 45 0 0,0 0 20 0 0,0 0-36 0 0,0 0-16 0 0,0 0-37 0 0,0 0-42 0 0,0 0-47 0 0,0 0-50 0 0,0 0-48 0 0,0 0-42 0 0,0 0-36 0 0,0 0-127 0 0,0 0-36 0 0,0 0-1309 0 0</inkml:trace>
  <inkml:trace contextRef="#ctx0" brushRef="#br0" timeOffset="-11453.19">2415 584 5264 0 0,'0'13'116'0'0,"0"-10"17"0"0,2-3 12 0 0,-1 0-136 0 0,0 0 0 0 0,-1 0 0 0 0,1 0-1 0 0,0 0 1 0 0,0 0 0 0 0,-1 0-1 0 0,1 0 1 0 0,0 0 0 0 0,-1 0 0 0 0,1 1-1 0 0,-1-1 1 0 0,1 0 0 0 0,0 1-1 0 0,-1-1 1 0 0,1 0-9 0 0,2 8-48 0 0,-2-3 75 0 0,-1 2 36 0 0,0 0 40 0 0,0 1 41 0 0,-1-1 44 0 0,1 0 45 0 0,0 1 127 0 0,0-2 78 0 0,3 6-72 0 0,7 3 59 0 0,-8-13-132 0 0,-1 1-107 0 0,0 0-66 0 0,-1 1-60 0 0,0 0-12 0 0,1-2 46 0 0,4 6 101 0 0,1 2 80 0 0,-4 4 70 0 0,-2 23 617 0 0,0 20 362 0 0,1-51-1183 0 0,0-1-40 0 0,4 7 89 0 0,0-5-44 0 0,-3-1 14 0 0,-1 1 34 0 0,0 0 72 0 0,-1 4-34 0 0,0-9-28 0 0,0 1-4 0 0,0-1-226 0 0,0-1 49 0 0,0 7 199 0 0,0-4-153 0 0,0-2-62 0 0,0 0-36 0 0,0 0-53 0 0,0 0-62 0 0,0 0-75 0 0,0-1-85 0 0,0-3 242 0 0,0 0-34 0 0,1-1-189 0 0,1-1-115 0 0,-1 0-102 0 0,1 1-90 0 0,1 0-78 0 0,-1 0-64 0 0,0 1-52 0 0,0 0-766 0 0,-1 1-870 0 0</inkml:trace>
  <inkml:trace contextRef="#ctx0" brushRef="#br0" timeOffset="-11148.17">2588 726 4928 0 0,'0'0'141'0'0,"0"0"41"0"0,0 0 81 0 0,-2 2 32 0 0,-9 9 8 0 0,10-9-157 0 0,-1 0-42 0 0,1 2 4 0 0,2 4-83 0 0,0-8 1 0 0,-1 0-25 0 0,0 0 1 0 0,0 0-1 0 0,0 0 1 0 0,0 0-1 0 0,0 0 0 0 0,0 0 1 0 0,0 0-1 0 0,0 0 0 0 0,0 1 1 0 0,0-1-1 0 0,0 0 0 0 0,0 0 1 0 0,0 0-1 0 0,0 0 0 0 0,0 0 1 0 0,0 0-1 0 0,0 0 1 0 0,0 0-1 0 0,0 0 0 0 0,0 0 1 0 0,0 1-1 0 0,0-1 0 0 0,-1 0 1 0 0,1 0-1 0 0,0 0 0 0 0,0 0 1 0 0,0 0-1 0 0,0 0 0 0 0,0 0 1 0 0,0 0-1 0 0,0 0 1 0 0,0 0-1 0 0,0 0 0 0 0,0 0 1 0 0,0 0-1 0 0,0 0 0 0 0,0 0 1 0 0,0 0-1 0 0,-1 1 0 0 0,1-1 1 0 0,0 0-1 0 0,0 0 0 0 0,0 0 1 0 0,0 0-1 0 0,0 0 1 0 0,0 0-1 0 0,0 0 0 0 0,0 0 1 0 0,0 0-1 0 0,0 0 0 0 0,-1 0 1 0 0,1 0-1 0 0,0 0 0 0 0,0 0 1 0 0,0-1-1 0 0,0 1 0 0 0,0 0-1 0 0,-1 0 4 0 0,1 0 0 0 0,-1 1 0 0 0,0-1 0 0 0,1 0 0 0 0,-1 0 0 0 0,1 0 0 0 0,-1 0 0 0 0,1 1 0 0 0,-1-1 0 0 0,0 0 0 0 0,1 0 1 0 0,-1 1-1 0 0,1-1 0 0 0,-1 0 0 0 0,1 1 0 0 0,-1-1 0 0 0,1 1 0 0 0,0-1 0 0 0,-1 1 0 0 0,1-1 0 0 0,-1 1-4 0 0,-4 7 92 0 0,0 1 14 0 0,-2-1 37 0 0,-6 5 186 0 0,10-10 14 0 0,3-1 11 0 0,-1 6-16 0 0,-2-1 49 0 0,-2 1 46 0 0,-4 1 39 0 0,-2 1-215 0 0,8-6-64 0 0,2 0-101 0 0,3 4-16 0 0,-2-8-48 0 0,0 3 164 0 0,0 0-5 0 0,0-1-80 0 0,0 1-50 0 0,0 0-3 0 0,0-1-1 0 0,0 1 187 0 0,0-3-15 0 0,0 0-62 0 0,0 0-31 0 0,0 0-4 0 0,0 2-3 0 0,0 25 94 0 0,0-25-115 0 0,0-2 5 0 0,2 0 23 0 0,7 0-71 0 0,13 0 252 0 0,-9 0-261 0 0,4 0-59 0 0,14 0-43 0 0,-11 0 67 0 0,-10 0-34 0 0,5 0-115 0 0,-12 0 6 0 0,-3 0 36 0 0,2-2-8 0 0,2-3-51 0 0,3-1-144 0 0,-2 3-263 0 0,8 3-18 0 0</inkml:trace>
  <inkml:trace contextRef="#ctx0" brushRef="#br0" timeOffset="-10832.1">2825 789 6824 0 0,'0'0'149'0'0,"0"0"23"0"0,0 0 13 0 0,3 0-21 0 0,0 0-157 0 0,0-1 36 0 0,2-1 86 0 0,5-4 231 0 0,-7 4-296 0 0,-1 0-48 0 0,1-1 223 0 0,0 2-95 0 0,1 1-52 0 0,0 1-45 0 0,-3-1-3 0 0,0 0 2 0 0,1 0 111 0 0,1 0-35 0 0,0 0 39 0 0,-1 0-77 0 0,2 0-11 0 0,-3 0 5 0 0,2 0 266 0 0,-3 0-31 0 0,3 0-129 0 0,7 0-59 0 0,-7 0-11 0 0,-1 0-42 0 0,2 0-121 0 0,2-3 49 0 0,-4 2-45 0 0,-2-1-42 0 0,1 0-61 0 0,-1 0-76 0 0,1-1-91 0 0,-1 2 82 0 0,0 1-36 0 0,0-1-363 0 0,0 0-252 0 0,0 1-582 0 0</inkml:trace>
  <inkml:trace contextRef="#ctx0" brushRef="#br0" timeOffset="21850.51">111 2982 6624 0 0,'0'0'192'0'0,"0"0"62"0"0,0 0 137 0 0,0 0 52 0 0,0 0 6 0 0,0 0 4 0 0,0 2-3 0 0,0 13 103 0 0,0 22 795 0 0,0-25-970 0 0,0 1-39 0 0,2-2-165 0 0,4 1 11 0 0,1 1-12 0 0,-6-2-19 0 0,-1 18 320 0 0,3-24-204 0 0,3 4-110 0 0,-1 7 135 0 0,-3 3 6 0 0,-2-5-129 0 0,0-11-140 0 0,2 13 145 0 0,5 2-38 0 0,-3-8-57 0 0,5 14 170 0 0,-3-8-103 0 0,-2 8 28 0 0,-3-7-22 0 0,5 0-43 0 0,0-2-38 0 0,-1 17 65 0 0,5 0-3 0 0,-4-1 4 0 0,-2-14-63 0 0,-2-11-36 0 0,0 1 0 0 0,0-1 0 0 0,-1 1 0 0 0,0 0 0 0 0,0-1 1 0 0,-1 1-42 0 0,0 1 62 0 0,1 0 0 0 0,-1 0 1 0 0,3 7-63 0 0,6 25 157 0 0,-6-8-7 0 0,-3-24-91 0 0,1 0 0 0 0,0 1 0 0 0,1-1 0 0 0,2 8-59 0 0,-2-9 56 0 0,0 0 0 0 0,-1 1-1 0 0,0-1 1 0 0,0 7-56 0 0,1 4 141 0 0,4-2-40 0 0,1 0 4 0 0,-6 2 42 0 0,-1 43 189 0 0,0-61-333 0 0,0 0-1 0 0,0 1 1 0 0,0-1-1 0 0,0 1 1 0 0,-1-1-1 0 0,1 1 1 0 0,0-1-1 0 0,0 1 1 0 0,0-1-1 0 0,0 0 1 0 0,1 1-1 0 0,-1-1 1 0 0,0 1-1 0 0,0-1 1 0 0,0 1-1 0 0,0-1 1 0 0,0 1-1 0 0,0-1 1 0 0,1 0-1 0 0,-1 1 1 0 0,0-1-1 0 0,0 0 1 0 0,1 1-1 0 0,-1-1 1 0 0,0 1-1 0 0,1-1 1 0 0,-1 0-1 0 0,0 0 1 0 0,1 1-1 0 0,-1-1 1 0 0,0 0-1 0 0,1 1 1 0 0,-1-1-1 0 0,1 0 1 0 0,-1 0-3 0 0,1 0 2 0 0,-1 0 0 0 0,0 1 1 0 0,1-1-1 0 0,-1 0 0 0 0,0 0 1 0 0,1 0-1 0 0,-1 1 0 0 0,0-1 1 0 0,1 0-1 0 0,-1 0 0 0 0,0 1 0 0 0,1-1 1 0 0,-1 0-1 0 0,0 1 0 0 0,0-1 1 0 0,1 0-1 0 0,-1 1 0 0 0,0-1 1 0 0,0 0-1 0 0,0 1 0 0 0,1-1-2 0 0,0 4 10 0 0,-1-1 1 0 0,1 0-1 0 0,0 0 0 0 0,-1 1 1 0 0,0-1-1 0 0,0 0 0 0 0,0 2-10 0 0,0-3 66 0 0,0 4-159 0 0,0-5 105 0 0,0 0 37 0 0,0 0 37 0 0,0 0 49 0 0,0 1 57 0 0,0 0 65 0 0,3-2-193 0 0,-3 0-62 0 0,0 0 0 0 0,1 0 0 0 0,-1 0 0 0 0,1 0 0 0 0,-1 0 0 0 0,1 0 0 0 0,-1 0 0 0 0,0 0 0 0 0,1 0 0 0 0,-1-1 0 0 0,1 1 0 0 0,-1 0 0 0 0,0 0 0 0 0,1 0 0 0 0,-1 0-1 0 0,1-1 1 0 0,-1 1 0 0 0,0 0 0 0 0,1 0 0 0 0,-1-1 0 0 0,0 1 0 0 0,0 0 0 0 0,1-1 0 0 0,-1 1 0 0 0,0 0 0 0 0,1-1 0 0 0,-1 1 0 0 0,0 0 0 0 0,0-1 0 0 0,0 1 0 0 0,1-1-2 0 0,3-5 3 0 0,7 0-3 0 0,-6-4 0 0 0,-1 8 0 0 0,-1 1 0 0 0,6-15 0 0 0,4 1-16 0 0,0-1-41 0 0,-8 5 43 0 0,-4 9 14 0 0,0 0 0 0 0,0 0 0 0 0,0-1 0 0 0,1 1 0 0 0,-1 0 0 0 0,0 0 0 0 0,1 0 0 0 0,0 0-1 0 0,0 0 1 0 0,0-1 6 0 0,1 0-1 0 0,-1 0 0 0 0,0 0 1 0 0,0 0-1 0 0,0-1 1 0 0,0-1-6 0 0,0 2 5 0 0,0 0 0 0 0,0-1 0 0 0,0 1 1 0 0,0 0-1 0 0,1 0 0 0 0,0-1-5 0 0,14-15 3 0 0,-11 13-16 0 0,-1 0 0 0 0,1 0 0 0 0,0 0 0 0 0,0 1 1 0 0,1 0-1 0 0,3-3 13 0 0,1 4-30 0 0,-9 3 26 0 0,0 0 0 0 0,1 0 0 0 0,-1-1 1 0 0,0 1-1 0 0,0 0 0 0 0,0-1 0 0 0,0 1 1 0 0,0-1-1 0 0,0 0 4 0 0,15-11-42 0 0,12 3 29 0 0,4-1 14 0 0,-25 6-1 0 0,-7 4 0 0 0,0 0 0 0 0,1 0 0 0 0,-1 0 0 0 0,1 1 0 0 0,-1-1 0 0 0,1 0 0 0 0,0 1 0 0 0,-1-1 0 0 0,1 1 0 0 0,-1-1 0 0 0,1 1 0 0 0,0 0 0 0 0,-1 0 0 0 0,1 0 0 0 0,0 0 0 0 0,0-1 0 0 0,0 1 0 0 0,-1 0 0 0 0,1 0 0 0 0,0-1 0 0 0,0 1 0 0 0,-1-1 0 0 0,1 0 0 0 0,0 1 0 0 0,-1-1 0 0 0,1 0 0 0 0,-1 0 0 0 0,1 0 0 0 0,-1 0 0 0 0,1 0 0 0 0,-1 0 0 0 0,1 0 0 0 0,0 0 0 0 0,-1 1 0 0 0,1-1 0 0 0,0 1 0 0 0,0-1 0 0 0,-1 1 0 0 0,1-1 0 0 0,0 1 0 0 0,0 0 0 0 0,0 0 0 0 0,0 0-4 0 0,1-1 0 0 0,-1 1 0 0 0,0 0 0 0 0,1 1 0 0 0,-1-1 0 0 0,1 0-1 0 0,-1 1 1 0 0,1-1 0 0 0,-1 1 0 0 0,0 0 0 0 0,1 0 0 0 0,-1 0-1 0 0,0 0 1 0 0,0 0 0 0 0,1 0 0 0 0,-1 0 0 0 0,0 1 0 0 0,0 0 4 0 0,4 3-42 0 0,-3-7 29 0 0,-3 2 13 0 0,0 0 0 0 0,0 0 0 0 0,0 0 1 0 0,1 0-1 0 0,-1-1 0 0 0,0 1 0 0 0,0 0 0 0 0,0 0 0 0 0,0 0 0 0 0,0 0 0 0 0,1 0 0 0 0,-1 0 0 0 0,0 0 0 0 0,0 0 0 0 0,0 0 1 0 0,0 0-1 0 0,1-1 0 0 0,-1 1 0 0 0,0 0 0 0 0,0 0 0 0 0,0 0 0 0 0,0 0 0 0 0,1 0 0 0 0,-1 0 0 0 0,0 0 0 0 0,0 0 0 0 0,0 0 1 0 0,0 1-1 0 0,1-1 0 0 0,-1 0 0 0 0,0 0 0 0 0,0 0 0 0 0,0 0 0 0 0,0 0 0 0 0,1 0 0 0 0,-1 0 0 0 0,19 16-12 0 0,-5 0-31 0 0,17 47 32 0 0,-30-62 12 0 0,-1 0-1 0 0,1 0 0 0 0,-1 0 1 0 0,1 0-1 0 0,-1 0 0 0 0,0 0 1 0 0,1 0-1 0 0,-1 0 0 0 0,0 1 1 0 0,0-1-1 0 0,0 0 0 0 0,0 0 1 0 0,0 0-1 0 0,0 0 0 0 0,0 0 1 0 0,0 1-1 0 0,-1 9-23 0 0,1 7-40 0 0,0 45 47 0 0,0-57 16 0 0,0-4 0 0 0,0-1 0 0 0,1 1 0 0 0,-1 0 0 0 0,0-1 0 0 0,-1 1 0 0 0,1 0 0 0 0,0-1 0 0 0,0 1 0 0 0,-1 0 0 0 0,1-1 0 0 0,-1 1 0 0 0,0 1 0 0 0,-5 1 0 0 0,5-4 0 0 0,1 1 0 0 0,-1-1 0 0 0,1 0 0 0 0,-1 0 0 0 0,1 1 0 0 0,0-1 0 0 0,-1 0 0 0 0,1 1 0 0 0,0-1 0 0 0,-1 0 0 0 0,1 1 0 0 0,0-1 0 0 0,-1 1 0 0 0,1-1 0 0 0,0 0 0 0 0,0 1 0 0 0,-1-1 0 0 0,1 1 0 0 0,0-1 0 0 0,0 1 0 0 0,0-1 0 0 0,0 1 0 0 0,0-1 0 0 0,0 1 0 0 0,0-1 0 0 0,0 1 0 0 0,0-1 0 0 0,0 1 0 0 0,0-1 0 0 0,0 1 0 0 0,0-1 0 0 0,0 1 0 0 0,-3 15 11 0 0,3-15-7 0 0,-1 0-1 0 0,0 0 1 0 0,0 1-1 0 0,1-1 1 0 0,-1 0-1 0 0,0 0 1 0 0,0 0 0 0 0,0-1-1 0 0,0 1 1 0 0,-1 0-1 0 0,1 0 1 0 0,-1 0-4 0 0,-3 1 6 0 0,5-1-5 0 0,-1-1-1 0 0,0 0 0 0 0,1 0 1 0 0,-1 1-1 0 0,0-1 1 0 0,1 0-1 0 0,-1 1 0 0 0,1-1 1 0 0,-1 1-1 0 0,1-1 0 0 0,-1 1 1 0 0,1-1-1 0 0,-1 1 1 0 0,1-1-1 0 0,-1 1 0 0 0,1-1 1 0 0,0 1-1 0 0,-1 0 0 0 0,1-1 1 0 0,0 1-1 0 0,0-1 1 0 0,-1 1-1 0 0,-1 4 6 0 0,-11 11 37 0 0,9-13-34 0 0,1 0 1 0 0,-1 0 0 0 0,0-1-1 0 0,0 0 1 0 0,-3 2-10 0 0,-12 8 37 0 0,19-12-35 0 0,0 1-1 0 0,-1-1 1 0 0,1 0 0 0 0,0 0-1 0 0,0 0 1 0 0,-1 1 0 0 0,1-1-1 0 0,0 0 1 0 0,0 0-1 0 0,-1 0 1 0 0,1 0 0 0 0,0 1-1 0 0,-1-1 1 0 0,1 0 0 0 0,0 0-1 0 0,-1 0 1 0 0,1 0 0 0 0,0 0-1 0 0,-1 0 1 0 0,1 0 0 0 0,0 0-1 0 0,-1 0 1 0 0,1 0-1 0 0,0 0 1 0 0,0 0 0 0 0,-1 0-2 0 0,1 0 0 0 0,-2 0 3 0 0,-1 0 1 0 0,1 0-1 0 0,-1 0 0 0 0,1 0 1 0 0,-1 1-1 0 0,1-1 1 0 0,-2 1-4 0 0,-6 10 53 0 0,4-10-51 0 0,1 0 1 0 0,0 0-1 0 0,-1 0 1 0 0,1-1-1 0 0,0 1 0 0 0,-4-2-2 0 0,-46 0 0 0 0,32 1 10 0 0,-3 0 41 0 0,-29 0-49 0 0,49 0-1 0 0,5 0-3 0 0,-24-14 14 0 0,23 14-7 0 0,0-1 1 0 0,0 0-1 0 0,0 1 0 0 0,0 0 1 0 0,0-1-1 0 0,-1 1 0 0 0,1 0 1 0 0,0 0-1 0 0,0 0 1 0 0,-1 1-6 0 0,-4-1-1 0 0,6 0 1 0 0,0 0 0 0 0,0 0 0 0 0,0 0 0 0 0,0 0 0 0 0,0 0 0 0 0,1 0 0 0 0,-1 0 0 0 0,0-1 0 0 0,0 1 0 0 0,0 0 0 0 0,0 0 0 0 0,1-1 0 0 0,-1 1 0 0 0,-1-1 0 0 0,-3-9 0 0 0,5 9-1 0 0,-1 1 0 0 0,0 0 0 0 0,1-1 0 0 0,-1 1 0 0 0,1 0-1 0 0,-1 0 1 0 0,0-1 0 0 0,1 1 0 0 0,-1 0 0 0 0,0 0 0 0 0,0 0 0 0 0,1 0-1 0 0,-1 0 1 0 0,0 0 0 0 0,1 0 1 0 0,0 0 0 0 0,-3 0-85 0 0,3 0-13 0 0,0 0-40 0 0,0 0 30 0 0,0 0-103 0 0,0 0-189 0 0,0-1-221 0 0,1-1 85 0 0,-1 1 72 0 0,0 0 61 0 0,0 0-17 0 0,0 0 52 0 0,-1-2-631 0 0,1 2 687 0 0,0 0-35 0 0,0 0-48 0 0,0 1-60 0 0,0-2-1684 0 0,0 1-1208 0 0</inkml:trace>
  <inkml:trace contextRef="#ctx0" brushRef="#br0" timeOffset="26008.23">1247 2603 6272 0 0,'0'0'141'0'0,"0"0"23"0"0,0-2 11 0 0,0 1-165 0 0,0 0-1 0 0,0 1 1 0 0,0-1 0 0 0,0 0 0 0 0,0 0-1 0 0,0 1 1 0 0,0-1 0 0 0,0 0 0 0 0,0 1 0 0 0,-1-1-1 0 0,1 0 1 0 0,0 1 0 0 0,-1-1 0 0 0,1 1-1 0 0,0-1-9 0 0,-1 1 3 0 0,0-1-1 0 0,0 1 0 0 0,1 0 0 0 0,-1-1 0 0 0,0 1 0 0 0,0 0 0 0 0,0 0 0 0 0,0-1 0 0 0,1 1 0 0 0,-1 0 1 0 0,0 0-1 0 0,0 0 0 0 0,0 0 0 0 0,0 0-2 0 0,-10-2 36 0 0,6-3 76 0 0,0-1 82 0 0,-6 4 85 0 0,10 2-239 0 0,1 0-1 0 0,-1 0 1 0 0,0 0-1 0 0,1 0 1 0 0,-1 0-1 0 0,0 0 1 0 0,1-1 0 0 0,-1 1-1 0 0,0 0 1 0 0,1 0-1 0 0,-1 0 1 0 0,0-1-1 0 0,1 1 1 0 0,-1 0 0 0 0,0-1-1 0 0,1 1 1 0 0,-1 0-1 0 0,1-1 1 0 0,-1 1-1 0 0,1-1 1 0 0,-1 1 0 0 0,1-1-1 0 0,-1 1 1 0 0,1-1-1 0 0,0 0 1 0 0,-1 1-40 0 0,1-1 40 0 0,-1 1-1 0 0,1-1 1 0 0,0 1 0 0 0,-1-1 0 0 0,1 0-1 0 0,-1 1 1 0 0,1 0 0 0 0,-1-1 0 0 0,1 1-1 0 0,-1-1 1 0 0,1 1 0 0 0,-1 0 0 0 0,0-1 0 0 0,1 1-1 0 0,-1 0 1 0 0,0 0 0 0 0,1-1 0 0 0,-1 1-1 0 0,0 0 1 0 0,1 0 0 0 0,-1 0 0 0 0,0 0-1 0 0,1 0 1 0 0,-1 0 0 0 0,0 0 0 0 0,0 0-40 0 0,-5 0 255 0 0,4 0-186 0 0,1 1 0 0 0,-1-1 0 0 0,0 0 0 0 0,1 0 0 0 0,-1 0 0 0 0,0-1 0 0 0,1 1 0 0 0,-1 0 0 0 0,1-1 1 0 0,-1 1-1 0 0,0-1 0 0 0,0 0-69 0 0,-3-5 333 0 0,0 0 71 0 0,-4 5-179 0 0,-2-1-41 0 0,6-4-69 0 0,5 6-109 0 0,0-1 1 0 0,-1 0-1 0 0,1 1 0 0 0,-1-1 0 0 0,1 1 1 0 0,-1-1-1 0 0,1 1 0 0 0,-1 0 0 0 0,1-1 1 0 0,-1 1-1 0 0,1-1 0 0 0,-1 1 0 0 0,0 0 1 0 0,1-1-1 0 0,-1 1 0 0 0,0 0 0 0 0,1 0 1 0 0,-1 0-1 0 0,1-1 0 0 0,-1 1 0 0 0,0 0 1 0 0,0 0-1 0 0,1 0 0 0 0,-1 0 0 0 0,0 0 1 0 0,1 0-7 0 0,-9-1 68 0 0,-6-6 174 0 0,12 5-198 0 0,1-1-38 0 0,-2 0 118 0 0,0 2-63 0 0,-4 2-17 0 0,8 0-27 0 0,-3-1 63 0 0,-2-1-9 0 0,-8 1 21 0 0,2 3-61 0 0,10 1-31 0 0,-1-1 0 0 0,-13 6 0 0 0,14-8 0 0 0,0-1 0 0 0,-1 1 0 0 0,1 0 0 0 0,0 0 0 0 0,0 0 0 0 0,0 0 0 0 0,0 0 0 0 0,0 0 0 0 0,0 0 0 0 0,1 0 0 0 0,-1 0 0 0 0,0 1 0 0 0,-11 21 0 0 0,11-22 0 0 0,0 0 0 0 0,0 1 0 0 0,1-1 0 0 0,-1 0 0 0 0,0 1 0 0 0,1-1 0 0 0,-1 1 0 0 0,1-1 0 0 0,0 0 0 0 0,0 1 0 0 0,-1-1 0 0 0,1 1 0 0 0,0-1 0 0 0,0 1 0 0 0,0-1 0 0 0,0 1 0 0 0,0 33 0 0 0,0 11-93 0 0,0-32 108 0 0,0-13-13 0 0,0-1 0 0 0,0 1 0 0 0,0 0 0 0 0,0 0 0 0 0,0-1 0 0 0,0 1 0 0 0,1 0 0 0 0,-1-1 0 0 0,0 1 0 0 0,0 0 0 0 0,0-1-1 0 0,1 1 1 0 0,-1-1 0 0 0,0 1 0 0 0,1 0 0 0 0,-1-1 0 0 0,0 1 0 0 0,1-1 0 0 0,-1 1 0 0 0,1-1 0 0 0,-1 1 0 0 0,1-1 0 0 0,-1 1 0 0 0,1-1 0 0 0,0 0-1 0 0,-1 1-1 0 0,1-1 1 0 0,-1 1-1 0 0,1-1 0 0 0,-1 0 0 0 0,1 1 0 0 0,0-1 0 0 0,-1 1 0 0 0,0-1 0 0 0,1 1 1 0 0,-1-1-1 0 0,1 1 0 0 0,-1 0 0 0 0,0-1 0 0 0,1 1 0 0 0,-1-1 0 0 0,0 1 0 0 0,0 0 1 0 0,1-1-1 0 0,-1 1 0 0 0,0 0 0 0 0,0-1 0 0 0,0 1 0 0 0,0 0 0 0 0,0-1 0 0 0,0 1 0 0 0,0 0 1 0 0,0 0-1 0 0,0 6-1 0 0,0-5 0 0 0,-1 0 0 0 0,1 0 0 0 0,0 0 0 0 0,1 1 0 0 0,-1-1 0 0 0,0 0 0 0 0,1 0 0 0 0,-1 0 0 0 0,1 0 0 0 0,0 1 1 0 0,15 29-53 0 0,-3-16 53 0 0,2-3 0 0 0,-1-8 0 0 0,-10 1 0 0 0,-4-5 0 0 0,0-1 0 0 0,1 1 0 0 0,-1-1 0 0 0,0 1 0 0 0,1-1 0 0 0,-1 0 0 0 0,0 1 0 0 0,1-1 0 0 0,-1 1 0 0 0,0-1 0 0 0,1 0 0 0 0,-1 0 0 0 0,0 1 0 0 0,1-1 0 0 0,-1 0 0 0 0,1 0 0 0 0,-1 1 0 0 0,1-1 0 0 0,-1 0 0 0 0,1 0 0 0 0,-1 0 0 0 0,1 0 0 0 0,-1 0 0 0 0,1 1 0 0 0,-1-1 0 0 0,1 0 0 0 0,-1 0 0 0 0,1 0 0 0 0,-1-1 0 0 0,1 1 0 0 0,-1 0 0 0 0,1 0 0 0 0,0 0 0 0 0,-1 0-1 0 0,1 0 1 0 0,0 0 0 0 0,-1 0 0 0 0,1 0 0 0 0,0 0 0 0 0,-1 0 0 0 0,1 0 0 0 0,0 1 0 0 0,-1-1-1 0 0,1 0 1 0 0,0 0 0 0 0,-1 1 0 0 0,1-1 0 0 0,0 0 0 0 0,-1 1 0 0 0,1-1 0 0 0,-1 1 0 0 0,1-1 0 0 0,-1 1-1 0 0,1-1 1 0 0,-1 1 0 0 0,1-1 0 0 0,-1 1 0 0 0,0-1 0 0 0,1 1 0 0 0,-1 0 0 0 0,1-1 1 0 0,-1 1-1 0 0,0-1 1 0 0,1 1 0 0 0,-1-1-1 0 0,1 1 1 0 0,-1-1-1 0 0,1 1 1 0 0,-1-1-1 0 0,1 0 1 0 0,-1 1-1 0 0,1-1 1 0 0,0 0-1 0 0,-1 1 1 0 0,1-1-1 0 0,0 0 1 0 0,-1 0-1 0 0,1 1 1 0 0,0-1-1 0 0,-1 0 1 0 0,1 0-1 0 0,0 0 1 0 0,-1 0-1 0 0,1 0 1 0 0,0 0-1 0 0,0 0 0 0 0,14-3 43 0 0,-6-2-34 0 0,-8 4-10 0 0,1 0 0 0 0,-1 0 1 0 0,1 0-1 0 0,-1 1 0 0 0,1-1 0 0 0,-1 0 0 0 0,1 1 0 0 0,0-1 1 0 0,-1 1-1 0 0,1 0 0 0 0,1-1 1 0 0,3-2-43 0 0,11-7 31 0 0,-6 5 14 0 0,5-8 11 0 0,-10 7-10 0 0,0 0 56 0 0,8-9 136 0 0,-11 10-153 0 0,2-6 48 0 0,1-1 9 0 0,-2 7-23 0 0,2-1 43 0 0,5-5 17 0 0,-7 6-20 0 0,-4-1-93 0 0,1 1-26 0 0,6 2 3 0 0,-7 3 0 0 0,0 0 0 0 0,1 0 0 0 0,-1 0 0 0 0,0 0 0 0 0,0 0 0 0 0,0 0 0 0 0,0 0 0 0 0,1 0 0 0 0,-1 0 0 0 0,0 0 0 0 0,0 0 0 0 0,0 0 0 0 0,1 0 0 0 0,-1 0 0 0 0,0-1 0 0 0,0 1 0 0 0,0 0 0 0 0,0 0 0 0 0,0 0 0 0 0,1 0 0 0 0,-1 0 0 0 0,0 0 0 0 0,0-1 0 0 0,0 1 0 0 0,0 0 0 0 0,0 0 0 0 0,0 0 0 0 0,0 0 0 0 0,0-1 0 0 0,0 1 0 0 0,1 0 0 0 0,-1 0 0 0 0,0 0 0 0 0,0 0 0 0 0,0-1 0 0 0,0 1 0 0 0,1-27 0 0 0,-1 12 0 0 0,0 1-36 0 0,0 9-124 0 0,0 2 66 0 0,0 1 41 0 0,0-2-5 0 0,0 3 9 0 0,0-2-189 0 0,0 3 105 0 0,0 0 79 0 0,0 0 44 0 0,0 0 47 0 0,0 0 43 0 0,0 0-3 0 0,0 0-36 0 0,0 3-99 0 0,0-3 53 0 0,0 1 1 0 0,0 0 0 0 0,0-1-1 0 0,0 1 1 0 0,1 0 0 0 0,-1-1-1 0 0,0 1 1 0 0,0-1 0 0 0,1 1 0 0 0,-1 0-1 0 0,0-1 1 0 0,1 1 0 0 0,-1-1-1 0 0,0 1 1 0 0,1-1 0 0 0,-1 1-1 0 0,1-1 1 0 0,-1 1 0 0 0,1-1 0 0 0,-1 1-1 0 0,1-1 1 0 0,-1 0 0 0 0,1 1 4 0 0,4 4-28 0 0,-2 3 33 0 0,-1-3 38 0 0,5 3-30 0 0,8 20 72 0 0,-10-19-84 0 0,-5-9-1 0 0,5 31 10 0 0,0-23 13 0 0,1 3 39 0 0,-4 2 53 0 0,-2-11-96 0 0,0 0-1 0 0,1-1 1 0 0,-1 1-1 0 0,0 0 0 0 0,1 0 1 0 0,-1-1-1 0 0,1 1 1 0 0,0 0-1 0 0,-1-1 0 0 0,1 1 1 0 0,0 0-1 0 0,0-1 1 0 0,0 1-19 0 0,0-1 16 0 0,0 1 0 0 0,0-1 0 0 0,0 1 1 0 0,0-1-1 0 0,-1 1 0 0 0,1 0 0 0 0,-1 0 1 0 0,1-1-1 0 0,-1 1 0 0 0,1 0 0 0 0,-1 0 1 0 0,0-1-1 0 0,0 1-16 0 0,-1 10 25 0 0,1-9-25 0 0,0 0 0 0 0,0 1 1 0 0,0-1-1 0 0,0 0 0 0 0,0 0 0 0 0,0 1 0 0 0,1-1 0 0 0,0 0 0 0 0,-1 0 1 0 0,2 1-1 0 0,3 4 3 0 0,1 4-6 0 0,-4 2 95 0 0,-2-4-16 0 0,0-7 0 0 0,0-3 17 0 0,0 0 10 0 0,0 0 1 0 0,0 0-6 0 0,0 0-22 0 0,0 0-10 0 0,0 0-2 0 0,0 0-39 0 0,0 0-46 0 0,0 0-52 0 0,0 0-104 0 0,0 0-187 0 0,0 0-20 0 0,0 0-6 0 0</inkml:trace>
  <inkml:trace contextRef="#ctx0" brushRef="#br0" timeOffset="26516.2">1547 2666 7168 0 0,'0'0'165'0'0,"0"0"22"0"0,0 0 6 0 0,0 0 7 0 0,0 0 7 0 0,0 0 1 0 0,0 0 0 0 0,0 0 18 0 0,3 3 81 0 0,7 7 40 0 0,-8-8-175 0 0,-1 0-39 0 0,0 1 35 0 0,-1 1-85 0 0,-1 1-50 0 0,1-2 55 0 0,-1 15 182 0 0,0-14-189 0 0,1 0 0 0 0,0 1 0 0 0,0-1 0 0 0,0 0 0 0 0,0 1 1 0 0,1-1-1 0 0,0 0 0 0 0,0 0 0 0 0,0 3-81 0 0,4 1 149 0 0,1 2 67 0 0,-3 4 54 0 0,-3 0-5 0 0,0 2-41 0 0,0 34 381 0 0,0-30-321 0 0,0 3 146 0 0,2-18-198 0 0,0-3-216 0 0,-1-2-5 0 0,-1 1-1 0 0,1 0 0 0 0,0 0 0 0 0,0 0 1 0 0,0 0-1 0 0,-1 0 0 0 0,1 0 1 0 0,0 0-1 0 0,-1 0 0 0 0,1 0 0 0 0,-1 0 1 0 0,1 0-1 0 0,-1 0 0 0 0,1 2-10 0 0,0 17 104 0 0,-1 3 16 0 0,0-10-110 0 0,0-10 22 0 0,0-3-85 0 0,0 0-64 0 0,0 0-13 0 0,0 0 38 0 0,0 0-8 0 0,0 0-48 0 0,0 0-138 0 0,0 0-257 0 0,0 0 307 0 0,0 0-23 0 0,0 0-70 0 0,0 0 115 0 0,0 0-40 0 0,0 0-42 0 0,0 0-39 0 0,0 0-435 0 0,0 0-290 0 0,0 0-680 0 0</inkml:trace>
  <inkml:trace contextRef="#ctx0" brushRef="#br0" timeOffset="26918.43">1784 2698 4536 0 0,'0'0'133'0'0,"0"0"22"0"0,0 0 5 0 0,0 2 0 0 0,-2 5-53 0 0,-3-1-3 0 0,1-3-25 0 0,1 1 51 0 0,1 0-2 0 0,2 1 44 0 0,-3-2 36 0 0,1 0-161 0 0,-2 0 48 0 0,-8 10 346 0 0,7-9-287 0 0,3-2-99 0 0,1-1-39 0 0,-4 4 228 0 0,2-2-96 0 0,1 0-61 0 0,-1-1-48 0 0,2 0-3 0 0,-1-1 28 0 0,0 2 143 0 0,0 0-75 0 0,2 0-49 0 0,0 1-43 0 0,0-1-9 0 0,-1 0 34 0 0,-10 10 207 0 0,9-10-85 0 0,0-1-63 0 0,2 1-41 0 0,0 0-38 0 0,0-1-15 0 0,-1 0 37 0 0,-2 1 23 0 0,0-1-7 0 0,-1-1-4 0 0,3 1 2 0 0,0 3 89 0 0,0-1-46 0 0,1 0 34 0 0,0 7 70 0 0,0-8-17 0 0,-3-1-3 0 0,1 0-144 0 0,-2 1-34 0 0,1 0 20 0 0,1-1 33 0 0,0 1 55 0 0,3 0-7 0 0,0 0-55 0 0,-2 12 25 0 0,1-12-44 0 0,0 1 40 0 0,-1-1 50 0 0,1 1 63 0 0,0 1-113 0 0,0 7 159 0 0,0-6-156 0 0,0-4-92 0 0,0-1-37 0 0,0-1 30 0 0,0 0 0 0 0,0 0 0 0 0,0 0 1 0 0,0 0-1 0 0,0 0 0 0 0,0 0 0 0 0,0 1 1 0 0,0-1-1 0 0,0 0 0 0 0,0 0 1 0 0,0 0-1 0 0,0 0 0 0 0,0 0 0 0 0,0 0 1 0 0,0 0-1 0 0,0 0 0 0 0,0 0 0 0 0,0 0 1 0 0,0 1-1 0 0,0-1 0 0 0,0 0 0 0 0,0 0 1 0 0,0 0-1 0 0,0 0 0 0 0,0 0 0 0 0,0 0 1 0 0,1 0-1 0 0,-1 0 0 0 0,0 0 1 0 0,0 0-1 0 0,0 0 0 0 0,0 0 0 0 0,0 0 1 0 0,0 0-1 0 0,0 1 0 0 0,0-1 0 0 0,0 0 1 0 0,0 0-1 0 0,0 0 0 0 0,0 0 0 0 0,1 0 1 0 0,-1 0-1 0 0,0 0 0 0 0,0 0 0 0 0,0 0 1 0 0,0 0-1 0 0,0 0 0 0 0,0 0 1 0 0,0 0-1 0 0,0 0 0 0 0,0 0 0 0 0,0 0 1 0 0,1 0-1 0 0,-1 0 0 0 0,0 0 0 0 0,0 0 1 0 0,0 0-2 0 0,10 0 72 0 0,-9-1-71 0 0,-1 1 0 0 0,0 0 0 0 0,0 0 1 0 0,0 0-1 0 0,0 0 0 0 0,0 0 0 0 0,0 0 1 0 0,0 0-1 0 0,0 0 0 0 0,0 0 1 0 0,0 0-1 0 0,0 0 0 0 0,1 0 0 0 0,-1 0 1 0 0,0 0-1 0 0,0 0 0 0 0,0 0 0 0 0,0 0 1 0 0,0 0-1 0 0,0 0 0 0 0,0 0 0 0 0,0 1 1 0 0,0-1-1 0 0,0 0 0 0 0,1 0 0 0 0,-1 0 1 0 0,0 0-1 0 0,0 0 0 0 0,0 0 1 0 0,0 0-1 0 0,0 0 0 0 0,0 0 0 0 0,0 0 1 0 0,0 0-1 0 0,0 0 0 0 0,0 0 0 0 0,0 0 1 0 0,0 1-1 0 0,0-1 0 0 0,0 0 0 0 0,0 0 1 0 0,0 0-1 0 0,0 0 0 0 0,0 0 0 0 0,0 0 1 0 0,0 0-1 0 0,0 0 0 0 0,0 0 1 0 0,0 0-1 0 0,0 1 0 0 0,0-1 0 0 0,0 0 1 0 0,0 0-1 0 0,0 0 0 0 0,0 0 0 0 0,0 0 1 0 0,0 0-2 0 0,0 11 74 0 0,0-11-72 0 0,0 0-1 0 0,0 0 1 0 0,0 0-1 0 0,0 0 1 0 0,0 0-1 0 0,0 0 1 0 0,0 0-1 0 0,0 0 1 0 0,0 0-1 0 0,0 1 1 0 0,0-1-1 0 0,0 0 1 0 0,0 0-1 0 0,0 0 1 0 0,0 0-1 0 0,0 0 1 0 0,0 0-1 0 0,0 0 1 0 0,0 0-1 0 0,0 0 1 0 0,0 0-1 0 0,0 1 1 0 0,0-1-1 0 0,0 0 1 0 0,0 0-1 0 0,0 0 1 0 0,0 0-1 0 0,0 0 1 0 0,0 0-1 0 0,0 0 1 0 0,1 0-1 0 0,-1 0 1 0 0,0 0-1 0 0,0 0 1 0 0,0 0-1 0 0,0 0 1 0 0,0 0-1 0 0,0 0 1 0 0,0 0-1 0 0,0 0 1 0 0,0 0-1 0 0,0 0 1 0 0,0 1-1 0 0,1-1 1 0 0,-1 0-1 0 0,0 0 1 0 0,0 0-1 0 0,0 0 1 0 0,0 0-1 0 0,0 0 1 0 0,0-1-1 0 0,0 1 1 0 0,0 0-1 0 0,0 0 1 0 0,0 0-1 0 0,1 0 1 0 0,-1 0-2 0 0,10 0 88 0 0,-7 0 0 0 0,-3 0-4 0 0,0 0-16 0 0,2 3-4 0 0,12 7 0 0 0,-1-7 2 0 0,-6-3-6 0 0,-5 0-41 0 0,0 0-21 0 0,7 0 21 0 0,5 0 29 0 0,2-3-24 0 0,-1-7 19 0 0,1 7-32 0 0,-8 3-32 0 0,0 0-43 0 0,0 0-45 0 0,-3 0-47 0 0,-2 0-216 0 0,-3 0 201 0 0,0 0-46 0 0,1 0-78 0 0,0 0 97 0 0,-1 0-41 0 0,1 0-42 0 0,0 0-39 0 0,2 0-424 0 0,0 0-285 0 0,3 0-667 0 0</inkml:trace>
  <inkml:trace contextRef="#ctx0" brushRef="#br0" timeOffset="27175.83">2036 2871 8176 0 0,'0'0'182'0'0,"0"0"29"0"0,0 0 13 0 0,1 0-75 0 0,1 0-15 0 0,0 0-89 0 0,1 0 60 0 0,-1 0 51 0 0,2 0 44 0 0,-1 0 65 0 0,1 0 34 0 0,10 0 774 0 0,-8 0-637 0 0,0 0 5 0 0,-1 0-191 0 0,-1 0-103 0 0,-3 0-118 0 0,1 0-34 0 0,-1 0-38 0 0,0 0-39 0 0,1 0 344 0 0,1 0-138 0 0,7 0-50 0 0,-4-2-5 0 0,-3-1-74 0 0,-1 1-46 0 0,-1 0-17 0 0,1 1-35 0 0,-1-1-42 0 0,0 1-50 0 0,0 0-219 0 0,0 0-118 0 0,0 1 71 0 0,-1 0-44 0 0,0 0-596 0 0,0 0-466 0 0,0 0-887 0 0</inkml:trace>
  <inkml:trace contextRef="#ctx0" brushRef="#br0" timeOffset="27556.25">2304 2635 5936 0 0,'0'0'169'0'0,"0"0"-38"0"0,0 0-11 0 0,0 0 38 0 0,0 0 128 0 0,0 0 236 0 0,0 0 20 0 0,0 0-28 0 0,0 2-122 0 0,0 9-52 0 0,0-8-10 0 0,-2-3-8 0 0,-5 1-221 0 0,4 1 47 0 0,1 2 38 0 0,0 6 218 0 0,3-2-176 0 0,-1-2-127 0 0,-1-5-83 0 0,1-1-1 0 0,0 1 1 0 0,0 0-1 0 0,0 0 0 0 0,1-1 1 0 0,-1 1-1 0 0,0 0 1 0 0,0-1-1 0 0,0 1 1 0 0,0 0-1 0 0,1-1 0 0 0,-1 1 1 0 0,0-1-1 0 0,1 1 1 0 0,-1 0-1 0 0,0-1 1 0 0,1 1-1 0 0,-1-1 0 0 0,1 1 1 0 0,-1-1-1 0 0,1 1 1 0 0,-1-1-1 0 0,1 1 1 0 0,-1-1-1 0 0,1 0 0 0 0,-1 1-17 0 0,1-1 18 0 0,0 1 0 0 0,-1-1-1 0 0,1 0 1 0 0,-1 1-1 0 0,1-1 1 0 0,-1 1-1 0 0,1-1 1 0 0,-1 1-1 0 0,1-1 1 0 0,-1 1-1 0 0,0 0 1 0 0,1-1 0 0 0,-1 1-1 0 0,0-1 1 0 0,0 1-1 0 0,1 0 1 0 0,-1-1-1 0 0,0 1 1 0 0,0 0-1 0 0,0-1 1 0 0,0 1-1 0 0,0 0 1 0 0,0-1 0 0 0,0 1-1 0 0,0 0 1 0 0,0 0-18 0 0,0 13 420 0 0,0 0-112 0 0,0-1-93 0 0,0 24 236 0 0,0-21-221 0 0,2-5-90 0 0,4 2 19 0 0,-5-12-139 0 0,0 1 0 0 0,0 0 0 0 0,0-1 0 0 0,0 1-1 0 0,-1-1 1 0 0,1 1 0 0 0,0 0 0 0 0,-1 0 0 0 0,0-1-1 0 0,1 1 1 0 0,-1 0 0 0 0,0 0 0 0 0,0 0-20 0 0,0 4 112 0 0,0 11 124 0 0,2-3-92 0 0,-2-12-129 0 0,0 0 1 0 0,1 0-1 0 0,-1-1 0 0 0,1 1 0 0 0,0 0 1 0 0,-1-1-1 0 0,1 1 0 0 0,0-1 0 0 0,0 1 1 0 0,0-1-1 0 0,0 1 0 0 0,0-1 1 0 0,1 1-16 0 0,1 2 124 0 0,-2 0-63 0 0,-2 4-14 0 0,1-8-30 0 0,0 5 58 0 0,0-2-33 0 0,0 5 8 0 0,0-6 22 0 0,0-2-2 0 0,0 0-4 0 0,0 0-2 0 0,0 0-41 0 0,0 0-53 0 0,0 0-60 0 0,0 0-124 0 0,0 0-223 0 0,0 0-31 0 0</inkml:trace>
  <inkml:trace contextRef="#ctx0" brushRef="#br0" timeOffset="28365.27">2509 2493 6592 0 0,'0'0'149'0'0,"0"0"23"0"0,0 0 11 0 0,0 0 21 0 0,0 0 84 0 0,0 0 37 0 0,0 0 10 0 0,0 0-10 0 0,0 0-45 0 0,0 0-21 0 0,0 2-3 0 0,0 9 1 0 0,0-8 6 0 0,3-1 1 0 0,8 9 0 0 0,-9-9 2 0 0,-2-2 12 0 0,0 0 2 0 0,0 3 0 0 0,0 7-8 0 0,0-7-34 0 0,0-3-12 0 0,0 0-2 0 0,0 0-4 0 0,0 0-18 0 0,0 0-8 0 0,0 0-2 0 0,0 0-6 0 0,0 0-20 0 0,0 0-8 0 0,0 0-4 0 0,0 0-13 0 0,0 0-45 0 0,0 0-21 0 0,0 0-3 0 0,0 0 4 0 0,0 0 16 0 0,0 0 0 0 0,0 0-18 0 0,0 0-30 0 0,0 3-76 0 0,0 7 8 0 0,0-7-42 0 0,3-3-1 0 0,-1 0 34 0 0,0 0 82 0 0,1 0-79 0 0,4 0-79 0 0,-2 0 14 0 0,2 0-34 0 0,-4 0 60 0 0,-3 0-36 0 0,0 0-49 0 0,0 0 1 0 0,0 0 8 0 0,0 0-38 0 0,0 0 62 0 0,0 0-102 0 0,0 0-189 0 0,0 0-17 0 0,0 0-3 0 0</inkml:trace>
  <inkml:trace contextRef="#ctx0" brushRef="#br0" timeOffset="29578.86">2383 2240 6056 0 0,'0'0'176'0'0,"0"0"41"0"0,0 0 48 0 0,0 0 21 0 0,0 0 2 0 0,0 0-11 0 0,0 0-45 0 0,0 0-21 0 0,0 0-3 0 0,0 3 2 0 0,0 2-93 0 0,0 11 340 0 0,0-13-367 0 0,0-1-68 0 0,3 4 208 0 0,0-2-208 0 0,0 0 41 0 0,0 2 57 0 0,-1 4 119 0 0,0 9 188 0 0,-2-4-220 0 0,0-13-189 0 0,0 1 45 0 0,1 0-1 0 0,-1 0 0 0 0,1 1 0 0 0,-1-1 1 0 0,1 0-1 0 0,1 2-62 0 0,2 4 133 0 0,-2-4-77 0 0,0-1-48 0 0,-2-4-12 0 0,3 11 139 0 0,-3-9-120 0 0,0 1 1 0 0,0-1-1 0 0,0 1 0 0 0,0-1 1 0 0,1 1-1 0 0,-1-1 1 0 0,1 2-16 0 0,7 3 85 0 0,-8-6-81 0 0,1-1 1 0 0,-1 0-1 0 0,0 1 0 0 0,1-1 0 0 0,-1 0 0 0 0,1 1 0 0 0,-1-1 0 0 0,0 0 0 0 0,1 1 0 0 0,-1-1 0 0 0,0 1 0 0 0,0-1 0 0 0,1 1 0 0 0,-1-1 1 0 0,0 0-1 0 0,0 1 0 0 0,0-1 0 0 0,1 1 0 0 0,-1-1 0 0 0,0 1 0 0 0,0-1 0 0 0,0 1 0 0 0,0-1 0 0 0,0 1 0 0 0,0 0 0 0 0,0-1 0 0 0,0 1 1 0 0,0-1-1 0 0,0 1-4 0 0,0 0 8 0 0,0 1 1 0 0,0 0 0 0 0,0-1-1 0 0,1 1 1 0 0,-1 0 0 0 0,0-1-1 0 0,1 1 1 0 0,0-1 0 0 0,-1 1-1 0 0,1-1 1 0 0,0 1 0 0 0,0-1-1 0 0,0 1 1 0 0,0-1-9 0 0,4 7 35 0 0,10 24 107 0 0,-9-1-12 0 0,10-2 6 0 0,-10-24-71 0 0,-5-5-60 0 0,-1 0 0 0 0,0 0 0 0 0,1 1 0 0 0,-1-1 0 0 0,1 0 0 0 0,-1 0 0 0 0,0 1 0 0 0,1-1 0 0 0,-1 1 0 0 0,0-1 0 0 0,1 0 0 0 0,-1 1 0 0 0,0-1 0 0 0,1 1 0 0 0,-1-1-1 0 0,0 0 1 0 0,0 1 0 0 0,0-1 0 0 0,1 1 0 0 0,-1-1 0 0 0,0 1 0 0 0,0-1 0 0 0,0 1 0 0 0,0-1 0 0 0,0 1 0 0 0,0-1 0 0 0,0 1 0 0 0,0-1 0 0 0,0 1 0 0 0,0-1 0 0 0,0 1 0 0 0,0 0-5 0 0,3 14 94 0 0,10 1 115 0 0,0 0-48 0 0,-11-9-101 0 0,-1 4 96 0 0,-1-2-39 0 0,2-4-89 0 0,10 10 165 0 0,0-1 28 0 0,-9-5-69 0 0,-1 2 41 0 0,-2 0-25 0 0,0-8-8 0 0,2-1-35 0 0,9 9-18 0 0,-8-9-3 0 0,-3 1 1 0 0,0 0-61 0 0,0-2-62 0 0,0 2 63 0 0,0 4 82 0 0,0-2-22 0 0,0 2 35 0 0,0-4-50 0 0,0-3-11 0 0,0 0-12 0 0,0 0-3 0 0,0 0 0 0 0,2 0 1 0 0,9 0 4 0 0,-9 0-3 0 0,-2 0-2 0 0,3-3 0 0 0,0 0-48 0 0,-1 1-2 0 0,9-22 30 0 0,-1 9-1 0 0,-7-1-32 0 0,-4 10-12 0 0,1 6-2 0 0,3-5 14 0 0,8-16 46 0 0,-6 8-57 0 0,6 8 0 0 0,-6-6 0 0 0,-4 11 0 0 0,0 0 0 0 0,-1-1 0 0 0,1 1 0 0 0,0 0 0 0 0,0-1 0 0 0,0 1 0 0 0,-1 0 0 0 0,1 0 0 0 0,0 0 0 0 0,0 0 0 0 0,0 0 0 0 0,0 0 0 0 0,0 0 0 0 0,0 0 0 0 0,0 0 0 0 0,0 0 0 0 0,0 0 0 0 0,0 0 0 0 0,-1 0 0 0 0,1 0 0 0 0,0 0 0 0 0,0 0 0 0 0,0-1 0 0 0,0 1 0 0 0,0 0 0 0 0,-1 0 0 0 0,1-1 0 0 0,0 1 0 0 0,0-1 0 0 0,5-9-11 0 0,-6 9 8 0 0,1 1 0 0 0,0-1 0 0 0,0 1 0 0 0,-1 0 0 0 0,1 0 0 0 0,0-1 0 0 0,0 1-1 0 0,0 0 1 0 0,0 0 0 0 0,0 0 0 0 0,-1 0 0 0 0,1 0 0 0 0,0 0 0 0 0,1 0 3 0 0,11 0-21 0 0,-8 0-16 0 0,-4 0 35 0 0,0 0 1 0 0,0 0 0 0 0,0 0 0 0 0,0 0 0 0 0,-1 0 0 0 0,1 0 0 0 0,0 0-1 0 0,0 0 1 0 0,0 1 0 0 0,0-1 0 0 0,-1 0 0 0 0,1 0 0 0 0,0 1 0 0 0,0 0 1 0 0,12 9-11 0 0,-7-6-34 0 0,-1-4 36 0 0,0 1 10 0 0,0 10-1 0 0,3-8 0 0 0,-8-3 0 0 0,0 0 0 0 0,0 0 0 0 0,0 0 0 0 0,0 0 0 0 0,1 0 0 0 0,-1 0 0 0 0,0 0 0 0 0,0 0 0 0 0,0 0 0 0 0,1 0 0 0 0,-1 1 0 0 0,0-1 0 0 0,0 0 0 0 0,0 0 0 0 0,0 0 0 0 0,1 0 0 0 0,-1 0 0 0 0,0 0 0 0 0,0 0 0 0 0,0 1 0 0 0,0-1 0 0 0,0 0 0 0 0,0 0 0 0 0,1 0 0 0 0,-1 0 0 0 0,0 0 0 0 0,0 1 0 0 0,0-1 0 0 0,0 0 0 0 0,0 0 0 0 0,0 0 0 0 0,0 1 0 0 0,0-1 0 0 0,0 0 0 0 0,0 0 0 0 0,0 0 0 0 0,2 27 0 0 0,0-11 0 0 0,9 0 0 0 0,-9-1 0 0 0,-1-4 0 0 0,-1-9 0 0 0,1 1 0 0 0,-1 0 0 0 0,0 0 0 0 0,0 0 0 0 0,0 0 0 0 0,-1-1 0 0 0,1 1 0 0 0,-1 0 0 0 0,1 0 0 0 0,-1-1 0 0 0,0 2 0 0 0,-6-1 0 0 0,7-3 0 0 0,-1 0 0 0 0,1 0 0 0 0,0 0 0 0 0,0 0 0 0 0,0 0 0 0 0,-1 0 0 0 0,1 0 0 0 0,0 1 0 0 0,0-1 0 0 0,0 0 0 0 0,0 0 0 0 0,-1 0 0 0 0,1 0 0 0 0,0 0 0 0 0,0 0 0 0 0,0 0 0 0 0,0 0 0 0 0,-1 0 0 0 0,1 1 0 0 0,0-1 0 0 0,0 0 0 0 0,0 0 0 0 0,0 0 0 0 0,0 0 0 0 0,0 1 0 0 0,0-1 0 0 0,-1 0 0 0 0,1 0 0 0 0,0 0 0 0 0,0 0 0 0 0,0 1 0 0 0,0-1 0 0 0,0 0 0 0 0,0 0 0 0 0,0 0 0 0 0,0 1 0 0 0,-1 25 0 0 0,1-25 1 0 0,0 0 0 0 0,0 0 1 0 0,0-1-1 0 0,0 1 0 0 0,-1 0 1 0 0,1 0-1 0 0,0-1 0 0 0,0 1 1 0 0,0 0-1 0 0,-1-1 1 0 0,1 1-1 0 0,0 0 0 0 0,-1-1 1 0 0,1 1-1 0 0,0 0 0 0 0,-1-1 1 0 0,1 1-1 0 0,-1-1 1 0 0,1 1-1 0 0,-1-1 0 0 0,1 1 1 0 0,-1-1-1 0 0,0 1 0 0 0,1-1 1 0 0,-1 1-2 0 0,1-1 2 0 0,-1 0 0 0 0,1 1-1 0 0,-1-1 1 0 0,1 0 0 0 0,-1 1 0 0 0,1-1 0 0 0,-1 1 0 0 0,1-1 0 0 0,0 1 0 0 0,-1-1 0 0 0,1 0 0 0 0,0 1 0 0 0,-1 0-1 0 0,1-1 1 0 0,0 1 0 0 0,0-1 0 0 0,-1 1 0 0 0,1-1 0 0 0,0 1 0 0 0,0-1 0 0 0,0 1 0 0 0,0 0 0 0 0,0-1 0 0 0,0 1-2 0 0,-3 4 74 0 0,-20 19 65 0 0,20-21-134 0 0,-3 1 40 0 0,1-4-35 0 0,0 1-11 0 0,1 6 1 0 0,0-3-3 0 0,-9-2 59 0 0,12-2-49 0 0,-1 0 0 0 0,1 1-1 0 0,-1-1 1 0 0,1 0 0 0 0,-1 1 0 0 0,1-1 0 0 0,-1 1-1 0 0,1 0 1 0 0,-1-1 0 0 0,1 1 0 0 0,0 0 0 0 0,0 0 0 0 0,-1 0-7 0 0,-4 4 7 0 0,1-2 46 0 0,4-3-53 0 0,0 0 0 0 0,0 0 0 0 0,1 0 0 0 0,-1 0 0 0 0,0 0 0 0 0,1 0 0 0 0,-1 0 0 0 0,0-1 0 0 0,1 1 0 0 0,-1 0 0 0 0,0 0 0 0 0,1-1 0 0 0,-1 1 0 0 0,1 0 0 0 0,-1-1 0 0 0,-4-9-90 0 0,-8 5-109 0 0,-1-6-18 0 0,12 8 1 0 0,1-2-59 0 0,0 1 37 0 0,-1 1-10 0 0,-3-1-72 0 0,0-2-128 0 0,3-1 103 0 0,2 5-237 0 0</inkml:trace>
  <inkml:trace contextRef="#ctx0" brushRef="#br0" timeOffset="30537.59">2904 1972 6648 0 0,'0'0'149'0'0,"0"0"23"0"0,0 0 12 0 0,0 3 32 0 0,0 0-136 0 0,1 1 44 0 0,4 6 414 0 0,-3-6-337 0 0,1 0-79 0 0,-1 0-108 0 0,0 0 120 0 0,-1 8 94 0 0,-1-6-96 0 0,0 0 55 0 0,0 3 98 0 0,0-7-244 0 0,0 1-1 0 0,0-1 0 0 0,0 1 0 0 0,0-1 0 0 0,1 1 1 0 0,-1-1-1 0 0,1 2-40 0 0,10 6 272 0 0,-9-3-206 0 0,-1 4 53 0 0,-1 53 657 0 0,0-52-661 0 0,-1-3-55 0 0,1 11 232 0 0,0 0-64 0 0,0 42 323 0 0,0-36-276 0 0,0-25-270 0 0,0 0 1 0 0,0 0-1 0 0,0-1 0 0 0,0 1 0 0 0,0 0 0 0 0,0-1 0 0 0,1 1 0 0 0,-1 0 1 0 0,0-1-1 0 0,0 1 0 0 0,0 0 0 0 0,1-1 0 0 0,-1 1 0 0 0,0-1 0 0 0,1 1 0 0 0,-1 0 1 0 0,1-1-1 0 0,-1 1 0 0 0,0-1 0 0 0,1 1 0 0 0,-1-1 0 0 0,1 1 0 0 0,-1-1 1 0 0,1 0-1 0 0,0 1 0 0 0,-1-1-5 0 0,1 1 4 0 0,-1-1-1 0 0,1 0 1 0 0,0 1 0 0 0,-1-1-1 0 0,1 1 1 0 0,-1-1 0 0 0,1 1-1 0 0,-1-1 1 0 0,0 1 0 0 0,1-1-1 0 0,-1 1 1 0 0,0 0 0 0 0,1-1-1 0 0,-1 1 1 0 0,0-1 0 0 0,1 1-1 0 0,-1 0 1 0 0,0-1 0 0 0,0 1 0 0 0,0 0-1 0 0,0-1 1 0 0,0 1 0 0 0,0 0-1 0 0,0-1 1 0 0,0 1 0 0 0,0 0-4 0 0,0 21 61 0 0,0 1 6 0 0,0-21-2 0 0,0-2 4 0 0,0 0-38 0 0,0 0-147 0 0,0 0-63 0 0,0 0 87 0 0,0 0-44 0 0,0 0-58 0 0,0 0-102 0 0,0 0-120 0 0,0 0-105 0 0,0 0 72 0 0,0 0-40 0 0,0 0-574 0 0,0 0-451 0 0,0 0-858 0 0</inkml:trace>
  <inkml:trace contextRef="#ctx0" brushRef="#br0" timeOffset="30812.48">3093 2098 5472 0 0,'0'0'124'0'0,"0"0"17"0"0,0 0 10 0 0,0 3-25 0 0,0-3-125 0 0,0 1 0 0 0,0-1 0 0 0,0 1 0 0 0,0-1 0 0 0,0 1-1 0 0,0-1 1 0 0,0 0 0 0 0,0 1 0 0 0,0-1 0 0 0,0 1 0 0 0,0-1-1 0 0,0 0 1 0 0,-1 1 0 0 0,1-1 0 0 0,0 1 0 0 0,0-1-1 0 0,0 0 1 0 0,-1 1 0 0 0,1-1 0 0 0,0 0 0 0 0,0 1 0 0 0,-1-1-1 0 0,1 0 1 0 0,0 0 0 0 0,-1 1 0 0 0,1-1 0 0 0,0 0 0 0 0,-1 0-1 0 0,1 1 1 0 0,-1-1 0 0 0,1 0-1 0 0,-7 5 0 0 0,2 5 0 0 0,-1-7 5 0 0,1 0 34 0 0,2 3 69 0 0,1 1 8 0 0,-2-2-6 0 0,-11 12 452 0 0,10-12-390 0 0,3-3-142 0 0,-1 0 182 0 0,2 1-77 0 0,0 0-49 0 0,1 1-43 0 0,0 0-9 0 0,-1-2 34 0 0,-3 5 70 0 0,-5 3 166 0 0,-3 6 218 0 0,9-11-385 0 0,2 2-38 0 0,-1-2 213 0 0,-8 9 22 0 0,7-2-35 0 0,3-9 28 0 0,-1-1-133 0 0,1-1-49 0 0,-1 1-41 0 0,1 0-34 0 0,0 1-18 0 0,1 7 62 0 0,-1-6-29 0 0,0-1 58 0 0,1 1 78 0 0,-1-1 97 0 0,0-2-311 0 0,0-1-1 0 0,0 1 1 0 0,0-1-1 0 0,0 1 1 0 0,0-1-1 0 0,0 1 1 0 0,0-1-1 0 0,0 1 1 0 0,0-1-1 0 0,0 0 1 0 0,0 1-1 0 0,0-1 1 0 0,1 1-1 0 0,-1-1 0 0 0,0 1 1 0 0,0-1-1 0 0,1 1 1 0 0,-1-1-1 0 0,0 0 1 0 0,1 1-1 0 0,-1-1 1 0 0,0 0-1 0 0,1 1 1 0 0,-1-1-1 0 0,0 0 1 0 0,1 1-1 0 0,-1-1 1 0 0,1 0-1 0 0,-1 0 1 0 0,1 1-1 0 0,-1-1 1 0 0,1 0-1 0 0,-1 0 1 0 0,1 0-1 0 0,-1 0 0 0 0,0 0 1 0 0,1 0-1 0 0,-1 0 1 0 0,1 0-1 0 0,-1 0 1 0 0,1 0-1 0 0,0 0-6 0 0,-1 0 2 0 0,0 0 1 0 0,0 0-1 0 0,0 0 0 0 0,0 0 0 0 0,0 0 0 0 0,0 0 0 0 0,1 0 0 0 0,-1 0 0 0 0,0 0 1 0 0,0 0-1 0 0,0 0 0 0 0,0 0 0 0 0,0 0 0 0 0,0 0 0 0 0,0 0 0 0 0,0 0 0 0 0,0 0 1 0 0,0 0-1 0 0,1 0 0 0 0,-1 0 0 0 0,0 0 0 0 0,0 0 0 0 0,0 0 0 0 0,0 0 1 0 0,0 0-1 0 0,0 0 0 0 0,0 0 0 0 0,0 1 0 0 0,0-1 0 0 0,0 0 0 0 0,0 0 0 0 0,0 0 1 0 0,0 0-1 0 0,0 0 0 0 0,0 0 0 0 0,1 0 0 0 0,-1 0 0 0 0,0 0 0 0 0,0 0 0 0 0,0 0 1 0 0,0 0-1 0 0,0 1 0 0 0,0-1 0 0 0,0 0 0 0 0,0 0 0 0 0,0 0 0 0 0,0 0 0 0 0,0 0 1 0 0,0 0-1 0 0,0 0 0 0 0,0 0 0 0 0,0 0 0 0 0,0 0 0 0 0,0 1 0 0 0,0-1 1 0 0,0 0-1 0 0,-1 0-2 0 0,1 1 17 0 0,2 6 61 0 0,7 3 11 0 0,-1-2-20 0 0,-7-7-63 0 0,-1-1 0 0 0,1 0 1 0 0,0 1-1 0 0,0-1 0 0 0,0 0 0 0 0,-1 0 0 0 0,1 1 0 0 0,0-1 1 0 0,0 0-1 0 0,0 0 0 0 0,0 0 0 0 0,0 0 0 0 0,-1 0 1 0 0,2 0-7 0 0,10 0 49 0 0,24 0 29 0 0,-18 0-12 0 0,-17 0-63 0 0,1-1 1 0 0,0 1-1 0 0,-1 0 1 0 0,1-1-1 0 0,-1 1 0 0 0,1-1 1 0 0,-1 1-1 0 0,1-1 1 0 0,-1 0-1 0 0,1 0 0 0 0,-1 1 1 0 0,0-1-4 0 0,11-5-5 0 0,1 3-92 0 0,1 3-73 0 0,-12 0-12 0 0</inkml:trace>
  <inkml:trace contextRef="#ctx0" brushRef="#br0" timeOffset="31107.62">3330 2146 6000 0 0,'0'0'174'0'0,"2"0"-7"0"0,7 0-270 0 0,-2 0 113 0 0,-1 0 99 0 0,-1 0 83 0 0,0 0 60 0 0,-1 0 50 0 0,11 0 1332 0 0,-9 0-1212 0 0,-3 0-250 0 0,1 0-34 0 0,22 0 503 0 0,-24 0-365 0 0,-2 0-125 0 0,3 0-58 0 0,5 0-34 0 0,13 0-87 0 0,-21 0-81 0 0</inkml:trace>
  <inkml:trace contextRef="#ctx0" brushRef="#br0" timeOffset="31501.59">3566 1972 7016 0 0,'0'0'201'0'0,"0"0"-46"0"0,0 0-1 0 0,0 0 61 0 0,0 0 185 0 0,0 0 341 0 0,0 0 26 0 0,0 0-32 0 0,0 0-433 0 0,0 0-38 0 0,0 0 226 0 0,0 0-12 0 0,0 0-24 0 0,0 0-88 0 0,0 0-40 0 0,0 0-6 0 0,0 0-19 0 0,0 0-78 0 0,0 0-37 0 0,0 0-8 0 0,0 0-6 0 0,0 0-18 0 0,0 0-8 0 0,0 0-2 0 0,0 0-4 0 0,0 0-18 0 0,0 0-8 0 0,0 0-2 0 0,0 0-2 0 0,0 0-4 0 0,0 3-2 0 0,0 4-27 0 0,0 17 172 0 0,0-13-175 0 0,0-9 22 0 0,0 1 4 0 0,2 5-16 0 0,3 3-15 0 0,0-3-10 0 0,-3-2 8 0 0,0 8 131 0 0,-2 25 162 0 0,0 2-96 0 0,0 8-40 0 0,0 25 12 0 0,0-72-232 0 0,0-1 1 0 0,1 1-1 0 0,-1 0 1 0 0,0 0-1 0 0,1 0 1 0 0,-1-1-1 0 0,1 1 1 0 0,0 0-1 0 0,-1-1 1 0 0,1 1-1 0 0,0-1 1 0 0,0 1-1 0 0,0 0-4 0 0,0-1 5 0 0,0 1 0 0 0,0-1 0 0 0,0 1 0 0 0,0-1 0 0 0,-1 1 0 0 0,1 0 0 0 0,-1-1 0 0 0,1 1 0 0 0,-1 0 0 0 0,1 0 0 0 0,-1-1-1 0 0,0 1 1 0 0,0 0-5 0 0,0 16 90 0 0,0-4-36 0 0,0-1 12 0 0,0 0 33 0 0,0 5 56 0 0,0-15-61 0 0,0 0-12 0 0,0 7-3 0 0,0-7-43 0 0,0-3-81 0 0,0 0-35 0 0,0 0-127 0 0,0 0 148 0 0,0 0-17 0 0,0 0-26 0 0,0 0-49 0 0,0 0-21 0 0,0 0-49 0 0,0 0-57 0 0,0 0-64 0 0,0 0-68 0 0,0 0-64 0 0,0 0-57 0 0,0 0-48 0 0,0 0-173 0 0,0 0-48 0 0,0 0-207 0 0,0 0-557 0 0</inkml:trace>
  <inkml:trace contextRef="#ctx0" brushRef="#br0" timeOffset="37192.03">4119 3644 5400 0 0,'0'0'158'0'0,"0"0"-40"0"0,0 0-9 0 0,0 0 35 0 0,0 0 119 0 0,2-2 219 0 0,9-9 20 0 0,-9 9-2 0 0,-2 2-16 0 0,0 0-4 0 0,3 0 0 0 0,-2 0-454 0 0,0 0 53 0 0,1 0 45 0 0,-1 0 39 0 0,2 0 239 0 0,5 0 676 0 0,-6 0-791 0 0,1 0-57 0 0,-1 0-74 0 0,-1 0-103 0 0,0 0-72 0 0,0 0-33 0 0,-1 0-37 0 0,0 0-39 0 0,3 0 338 0 0,-3 0-17 0 0,0 0-62 0 0,0 0-31 0 0,3 2-4 0 0,7 9 1 0 0,-7-9 6 0 0,-3-2 1 0 0,0 3 0 0 0,0 8 0 0 0,0-9 0 0 0,0-2 0 0 0,0 0 0 0 0,0 3-3 0 0,0-1-66 0 0,0 0-45 0 0,0 1 44 0 0,0 4 63 0 0,0 5 90 0 0,0-12-187 0 0,0 0 1 0 0,0 0 0 0 0,0 0 0 0 0,0 1 0 0 0,0-1 0 0 0,0 0-1 0 0,0 0 1 0 0,0 0 0 0 0,0 0 0 0 0,0 0 0 0 0,0 0 0 0 0,0 0 0 0 0,0 0-1 0 0,0 0 1 0 0,0 0 0 0 0,0 1 0 0 0,0-1 0 0 0,0 0 0 0 0,0 0-1 0 0,0 0 1 0 0,0 0 0 0 0,0 0 0 0 0,0 0 0 0 0,0 0 0 0 0,0 0-1 0 0,0 0 1 0 0,-1 0 0 0 0,1 0 0 0 0,0 0 0 0 0,0 1 0 0 0,0-1 0 0 0,0 0-1 0 0,0 0 1 0 0,0 0 0 0 0,0 0 0 0 0,0 0 0 0 0,0 0 0 0 0,0 0-1 0 0,0 0 1 0 0,0 0 0 0 0,-1 0 0 0 0,1 0 0 0 0,0 0 0 0 0,0 0-1 0 0,0 0 1 0 0,0 0 0 0 0,0 0 0 0 0,0 0 0 0 0,0 0 0 0 0,0 0 0 0 0,0 0-1 0 0,0 0 1 0 0,-1 0 0 0 0,1 0 0 0 0,0 0 0 0 0,0 0 0 0 0,0 0-1 0 0,-10 0 22 0 0,7 0 32 0 0,3-3 10 0 0,0-26 0 0 0,0 28-64 0 0,0 1 0 0 0,0-1 0 0 0,0 0 0 0 0,0 0 0 0 0,0 0 0 0 0,0 0 0 0 0,0 0 0 0 0,0 1 0 0 0,1-1 0 0 0,-1 0 0 0 0,0 0 0 0 0,0 0 0 0 0,1 1 0 0 0,0-2 0 0 0,9-3 0 0 0,-5-6 0 0 0,-4 11 0 0 0,0-1 0 0 0,0 1 0 0 0,-1 0 0 0 0,1-1 0 0 0,0 1 0 0 0,0 0 0 0 0,0 0 0 0 0,0 0 0 0 0,-1 0 0 0 0,1-1 0 0 0,0 1 0 0 0,0 0 0 0 0,0 0 0 0 0,1 1 0 0 0,22-1 15 0 0,-20 0 38 0 0,-3 0-52 0 0,-1 0 1 0 0,0 0-1 0 0,0 0 1 0 0,0 0-1 0 0,0-1 1 0 0,0 1-1 0 0,0 0 1 0 0,0 0-1 0 0,0 0 1 0 0,0 0-1 0 0,0 0 1 0 0,0 0-1 0 0,1 0 1 0 0,-1 0-1 0 0,0 0 1 0 0,0 0-1 0 0,0 1 1 0 0,0-1-1 0 0,0 0 1 0 0,0 0-1 0 0,0 0 1 0 0,0 0-1 0 0,0 0 1 0 0,0 0-1 0 0,1 0 1 0 0,-1 0-1 0 0,0 0 0 0 0,0 0 1 0 0,0 0-1 0 0,0 0 1 0 0,0 0-1 0 0,0 0 1 0 0,0 0-1 0 0,0 0 1 0 0,0 0-1 0 0,0 1 1 0 0,0-1-1 0 0,0 0 1 0 0,0 0-1 0 0,0 0 1 0 0,0 0-1 0 0,0 0 1 0 0,0 0-1 0 0,0 0 1 0 0,0 0-1 0 0,0 0 1 0 0,0 0-1 0 0,0 1 1 0 0,0-1-1 0 0,0 0 1 0 0,0 0-1 0 0,0 0 1 0 0,0 0-1 0 0,0 0 1 0 0,0 0-1 0 0,0 0 1 0 0,0 0-2 0 0,0 11 95 0 0,0-9 2 0 0,0 1 7 0 0,0 3-52 0 0,0 9 173 0 0,0-10-159 0 0,0-2 88 0 0,0 0 20 0 0,0 7 2 0 0,0-7-16 0 0,0-3-67 0 0,-3 2-37 0 0,-7 9-29 0 0,4-8 46 0 0,-4-3-63 0 0,10 0-3 0 0,-2 0 48 0 0,2 0 14 0 0,-3 0-14 0 0,-8 0-34 0 0,11 0-20 0 0,0 0 0 0 0,0 0-1 0 0,0 0 1 0 0,0 0 0 0 0,0 0 0 0 0,0 0-1 0 0,0 0 1 0 0,0 0 0 0 0,0 0 0 0 0,-1 0-1 0 0,1 0 1 0 0,0 0 0 0 0,0 0 0 0 0,0 0-1 0 0,0 0 1 0 0,0 0 0 0 0,0 0 0 0 0,0 0-1 0 0,0 0 1 0 0,0 0 0 0 0,0 0 0 0 0,-1 0-1 0 0,1 0 1 0 0,0-1 0 0 0,0 1 0 0 0,0 0-1 0 0,0 0 1 0 0,0 0 0 0 0,0 0 0 0 0,0 0-1 0 0,0 0 1 0 0,0 0 0 0 0,0 0 0 0 0,0 0-1 0 0,0 0 1 0 0,0 0 0 0 0,0 0 0 0 0,0 0-1 0 0,0-1 1 0 0,0 1 0 0 0,0 0 0 0 0,0 0-1 0 0,0 0 1 0 0,0 0 0 0 0,-1 0 0 0 0,1 0-1 0 0,0 0 1 0 0,0 0 0 0 0,1 0 0 0 0,-1 0-1 0 0,0-1 1 0 0,0 1 0 0 0,0 0 0 0 0,0 0-1 0 0,0 0 1 0 0,0 0 0 0 0,0 0-1 0 0,0-30-264 0 0,0 18-73 0 0,0 9-35 0 0</inkml:trace>
  <inkml:trace contextRef="#ctx0" brushRef="#br0" timeOffset="38545.75">5349 2950 6968 0 0,'0'0'157'0'0,"0"0"23"0"0,0 0 11 0 0,0 0-65 0 0,0 0-7 0 0,0 0 45 0 0,0 0 141 0 0,0 0 263 0 0,0 0 22 0 0,0 0-22 0 0,-2 3-100 0 0,-9 7-42 0 0,8-7-8 0 0,3 0-14 0 0,0 1-271 0 0,0 8 422 0 0,1-6-351 0 0,0-2-117 0 0,0-1-70 0 0,4 5 136 0 0,-4-7-123 0 0,0 0 0 0 0,0 1 0 0 0,0-1 0 0 0,-1 1 0 0 0,1-1 0 0 0,0 1 0 0 0,-1-1 1 0 0,1 1-1 0 0,-1 0 0 0 0,0-1 0 0 0,1 1 0 0 0,-1 0 0 0 0,0-1 0 0 0,0 1-30 0 0,0 22 504 0 0,0 18 354 0 0,2-34-720 0 0,3 4 14 0 0,2 1 5 0 0,-5-1-20 0 0,-2 17 231 0 0,3-24-184 0 0,5 9-10 0 0,-6-9-87 0 0,-1 1 1 0 0,0 0-1 0 0,-1-1 1 0 0,1 1-1 0 0,-1 0 1 0 0,0 2-88 0 0,0-6 12 0 0,2 3 148 0 0,0-3-135 0 0,-1 0 0 0 0,1 0 0 0 0,-1 0 0 0 0,0 0 0 0 0,0 1 0 0 0,0-1 0 0 0,0 0-1 0 0,0 1 1 0 0,-1-1 0 0 0,1 1 0 0 0,-1-1 0 0 0,1 1 0 0 0,-1-1 0 0 0,0 1-1 0 0,0 0-24 0 0,1 15 116 0 0,-1-16-109 0 0,-1-1 11 0 0,1 1-1 0 0,1 0 0 0 0,-1 0 1 0 0,0-1-1 0 0,0 1 1 0 0,1 0-1 0 0,-1-1 0 0 0,1 1 1 0 0,-1-1-1 0 0,1 1 0 0 0,0-1 1 0 0,0 1-1 0 0,-1-1 0 0 0,1 1-17 0 0,6 11 109 0 0,-6 4 4 0 0,-1-4-28 0 0,4 4 36 0 0,0-4-58 0 0,5 11 80 0 0,0 0-3 0 0,-5-11-81 0 0,0 6 52 0 0,-4 7-13 0 0,-1-22-84 0 0,1-1 1 0 0,0 0-1 0 0,0 1 1 0 0,0-1-1 0 0,0 1 1 0 0,1-1-1 0 0,-1 1 0 0 0,1 1-14 0 0,10 16 104 0 0,-6 8 0 0 0,1-13-52 0 0,0 1 18 0 0,-5 0 16 0 0,0-13-70 0 0,-1-1-1 0 0,0 1 0 0 0,1-1 0 0 0,0 1 0 0 0,0-1 0 0 0,0 0 0 0 0,0 0 0 0 0,1 2-15 0 0,4 11 47 0 0,-1 10 7 0 0,1-14-40 0 0,-5-10-8 0 0,0-1 0 0 0,0 1 0 0 0,-1-1 1 0 0,1 1-1 0 0,0-1 0 0 0,-1 1 0 0 0,1 0 1 0 0,-1-1-1 0 0,0 1 0 0 0,1 0 0 0 0,-1-1 1 0 0,0 1-1 0 0,0 0 0 0 0,0 0-6 0 0,0-1 4 0 0,0 3 6 0 0,-1-1-1 0 0,1 1 1 0 0,0 0 0 0 0,0-1-1 0 0,1 1 1 0 0,-1-1 0 0 0,1 1-1 0 0,0-1 1 0 0,0 0 0 0 0,0 1 0 0 0,0-1-1 0 0,1 0 1 0 0,-1 0 0 0 0,1 0-1 0 0,1 3-9 0 0,1-1 74 0 0,-5-1-38 0 0,1-4-36 0 0,0 0 1 0 0,0 0-1 0 0,0 0 0 0 0,0 0 1 0 0,-1 0-1 0 0,1 1 1 0 0,0-1-1 0 0,0 0 0 0 0,0 0 1 0 0,0 0-1 0 0,0 1 1 0 0,0-1-1 0 0,0 0 1 0 0,0 0-1 0 0,0 0 0 0 0,0 1 1 0 0,0-1-1 0 0,0 0 1 0 0,0 0-1 0 0,0 0 0 0 0,0 1 1 0 0,0-1-1 0 0,0 0 1 0 0,0 0-1 0 0,0 0 1 0 0,0 1-1 0 0,0-1 0 0 0,0 0 1 0 0,0 0-1 0 0,0 0 0 0 0,4 7 29 0 0,6 3 34 0 0,-7-4 21 0 0,-3 4-71 0 0,-1-10-5 0 0,1 7 56 0 0,0 1-46 0 0,0-7-13 0 0,0-1-4 0 0,0 0 0 0 0,0 0 0 0 0,0 0-1 0 0,0 0 1 0 0,0 0 0 0 0,0 0 0 0 0,0 0 0 0 0,0 0 0 0 0,0 0 0 0 0,0 1 0 0 0,0-1 0 0 0,0 0 0 0 0,0 0 0 0 0,0 0 0 0 0,0 0 0 0 0,0 0 0 0 0,0 0 0 0 0,0 0 0 0 0,0 0-1 0 0,0 0 1 0 0,0 0 0 0 0,0 1 0 0 0,1-1 0 0 0,-1 0 0 0 0,0 0 0 0 0,0 0 0 0 0,0 0 0 0 0,0 0 0 0 0,0 0 0 0 0,0 0 0 0 0,0 0 0 0 0,0 0 0 0 0,0 0 0 0 0,0 0-1 0 0,0 0 1 0 0,0 0 0 0 0,0 0 0 0 0,0 0 0 0 0,1 0 0 0 0,-1 0 0 0 0,0 1 0 0 0,0-1 0 0 0,0 0 0 0 0,0 0 0 0 0,0 0 0 0 0,0 0 0 0 0,0 0 0 0 0,0 0 0 0 0,0 0 0 0 0,0 0-1 0 0,1 0 1 0 0,-1 0 0 0 0,0-1 0 0 0,0 1 0 0 0,0 0 0 0 0,0 0 0 0 0,0 0-1 0 0,11 0 25 0 0,-9 0 41 0 0,-2 0 31 0 0,0 0-1 0 0,0 0-7 0 0,3-2-5 0 0,7-11-26 0 0,-4-3-37 0 0,7 0 22 0 0,-12 15-42 0 0,0 0 0 0 0,1 0 0 0 0,-1-1 0 0 0,0 1 0 0 0,0 0 0 0 0,0-1 0 0 0,0 1 0 0 0,0-1 0 0 0,0 1 0 0 0,0-1 0 0 0,-1 1 1 0 0,1-1-1 0 0,0 1 0 0 0,-1-1 0 0 0,1 0 0 0 0,-1 1 0 0 0,0-1 0 0 0,0 0 0 0 0,1 0 0 0 0,-1 0-1 0 0,0 1 4 0 0,0-1 0 0 0,0 0-1 0 0,0 1 1 0 0,1-1 0 0 0,-1 1 0 0 0,0-1-1 0 0,1 0 1 0 0,0 1 0 0 0,-1-1 0 0 0,1 1 0 0 0,0-1-1 0 0,0 1 1 0 0,0-1 0 0 0,0 1-4 0 0,4-7 0 0 0,4-12 0 0 0,-8 16 0 0 0,0 0 0 0 0,1 0 0 0 0,0 0 0 0 0,0 0 0 0 0,0 0 0 0 0,0 0 0 0 0,1 1 0 0 0,-1-1 0 0 0,1 1 0 0 0,0 0 0 0 0,0 0 0 0 0,0 0 0 0 0,0 0 0 0 0,1 0 0 0 0,1 0 0 0 0,0 0 0 0 0,-5 3-1 0 0,1 0 1 0 0,0 0 0 0 0,-1-1 0 0 0,1 1 0 0 0,-1 0-1 0 0,1-1 1 0 0,0 1 0 0 0,-1-1 0 0 0,1 1-1 0 0,-1 0 1 0 0,1-1 0 0 0,-1 1 0 0 0,1-1-1 0 0,-1 0 1 0 0,1 1 0 0 0,-1-1 0 0 0,0 1-1 0 0,1-1 1 0 0,-1 0 0 0 0,0 1 0 0 0,0-1-1 0 0,1 0 1 0 0,1-4-7 0 0,10-6-42 0 0,14-3 25 0 0,-19 10 18 0 0,3-1-28 0 0,11-5 8 0 0,-7 4 26 0 0,-10 0 0 0 0,-4 5 0 0 0,0 1 0 0 0,1-1 0 0 0,-1 1 0 0 0,0 0 0 0 0,0-1 0 0 0,1 1 0 0 0,-1-1 0 0 0,0 1 0 0 0,1 0 0 0 0,-1-1 0 0 0,1 1 0 0 0,-1 0 0 0 0,0-1 0 0 0,1 1 0 0 0,-1 0 0 0 0,1 0 0 0 0,-1 0 0 0 0,1-1 0 0 0,-1 1 0 0 0,1 0 0 0 0,-1 0 0 0 0,1 0 0 0 0,-1 0 0 0 0,1 0 0 0 0,-1 0 0 0 0,1 0 0 0 0,-1 0 0 0 0,1 0 0 0 0,-1 0 0 0 0,1 0 0 0 0,-1 0 0 0 0,1 0 0 0 0,41 0-6 0 0,-21 0-52 0 0,-5 3 58 0 0,0 7 0 0 0,-1-1 0 0 0,-13-5 0 0 0,-1 2 0 0 0,10 7-10 0 0,-8-8-37 0 0,-2 2 40 0 0,0-1 7 0 0,13 29 0 0 0,-14-19 0 0 0,-1-4 0 0 0,1-5 0 0 0,0-6 0 0 0,1 1 0 0 0,-1 0 0 0 0,0-1 0 0 0,0 1 0 0 0,0 0 0 0 0,-1-1 0 0 0,1 1 0 0 0,0 0 0 0 0,-1-1 0 0 0,1 1 0 0 0,-1-1 0 0 0,0 2 0 0 0,-5 2 0 0 0,5-5 0 0 0,1 0 0 0 0,-1 0 0 0 0,1 1 0 0 0,0-1 0 0 0,-1 0 0 0 0,1 0 0 0 0,-1 1 0 0 0,1-1 0 0 0,0 1 0 0 0,-1-1 0 0 0,1 0 0 0 0,0 1 0 0 0,-1-1 0 0 0,1 1 0 0 0,0-1 0 0 0,0 0 0 0 0,0 1 0 0 0,-1-1 0 0 0,1 1 0 0 0,0-1 0 0 0,0 1 0 0 0,0-1 0 0 0,0 1 0 0 0,0-1 0 0 0,0 1 0 0 0,0-1 0 0 0,0 1 0 0 0,0-1 0 0 0,0 1 0 0 0,0-1 0 0 0,0 1 0 0 0,0 0 0 0 0,1 4 0 0 0,-2-3 0 0 0,-12 22 0 0 0,8-11 0 0 0,-6-7 0 0 0,6 7 0 0 0,4-12 0 0 0,1 0 0 0 0,-1 0 0 0 0,0 0 0 0 0,0 0 0 0 0,0 1 0 0 0,0-1 0 0 0,0-1 0 0 0,0 1 0 0 0,0 0 0 0 0,0 0 0 0 0,0 0 0 0 0,-1 0 0 0 0,-11 4 0 0 0,7 6 0 0 0,-23 4 0 0 0,24-14 0 0 0,-2 0 7 0 0,1 3 40 0 0,-2 2-45 0 0,-1-1 1 0 0,0 1 0 0 0,0-2-1 0 0,0 1-2 0 0,8-5 0 0 0,0 1 0 0 0,-1-1 0 0 0,1 1 0 0 0,-1-1 0 0 0,0 0 0 0 0,1 1 0 0 0,-1-1 0 0 0,0 0 0 0 0,0 0 0 0 0,1 0 0 0 0,-1 0 0 0 0,2 0 0 0 0,-26 0 0 0 0,24 0 1 0 0,0 0-1 0 0,0 0 0 0 0,0 0 0 0 0,0 0 0 0 0,0 1 0 0 0,0-1 1 0 0,0 1-1 0 0,0 0 0 0 0,1-1 0 0 0,-1 1 0 0 0,0 0 0 0 0,0 0 1 0 0,-1 1-1 0 0,2-1 3 0 0,0 0 1 0 0,-1 0 0 0 0,1-1 0 0 0,-1 1 0 0 0,1 0 0 0 0,-1-1 0 0 0,1 1 0 0 0,-1-1 0 0 0,0 1 0 0 0,1-1 0 0 0,-1 0 0 0 0,1 0 0 0 0,-2 0-4 0 0,-29 0 21 0 0,29 1-13 0 0,0-1-1 0 0,-1-1 1 0 0,1 1 0 0 0,0 0 0 0 0,0-1-1 0 0,0 1 1 0 0,-3-2-8 0 0,6 2 0 0 0,-1 0 0 0 0,1-1 0 0 0,0 1 0 0 0,-1 0 0 0 0,1 0 1 0 0,0 0-1 0 0,-1-1 0 0 0,1 1 0 0 0,0 0 0 0 0,-1-1 0 0 0,1 1 0 0 0,0 0 0 0 0,0 0 0 0 0,-1-1 0 0 0,1 1 1 0 0,0-1-1 0 0,0 1 0 0 0,0 0 0 0 0,-1-1 0 0 0,1 1 0 0 0,0-1 0 0 0,0 1 0 0 0,0-1-1 0 0,0 1 1 0 0,0 0 0 0 0,-1 0-1 0 0,1-1 1 0 0,0 1 0 0 0,0 0-1 0 0,0-1 1 0 0,-1 1-1 0 0,1 0 1 0 0,0 0 0 0 0,0-1-1 0 0,-1 1 1 0 0,1 0 0 0 0,0 0-1 0 0,0-1 1 0 0,-1 1 0 0 0,1 0-1 0 0,0 0 1 0 0,-1 0 0 0 0,1 0-1 0 0,0 0 1 0 0,-1-1-1 0 0,1 1 1 0 0,0 0 0 0 0,-1 0-1 0 0,1 0 1 0 0,0 0 0 0 0,-1 0-1 0 0,1 0 1 0 0,0 0 0 0 0,-1 0-1 0 0,1 0 1 0 0,0 0-1 0 0,-1 0 1 0 0,1 1 0 0 0,-1-1 0 0 0,-1 0-54 0 0,-1 0 1 0 0,3 0 50 0 0,-1 0 0 0 0,0 0 0 0 0,1 0 0 0 0,-1 0 0 0 0,1 0 0 0 0,-1-1 0 0 0,1 1 0 0 0,-1 0 0 0 0,0 0 0 0 0,1 0 0 0 0,-1-1 0 0 0,1 1-1 0 0,-1 0 1 0 0,1 0 0 0 0,-1-1 0 0 0,1 1 0 0 0,-1-1 3 0 0,-1-3-73 0 0,1-1-38 0 0,1 2-120 0 0,0 3-1 0 0,0-1 62 0 0,0-1-37 0 0,0 2 93 0 0,0-1 37 0 0,0 1 24 0 0,0-2 24 0 0,1 1 8 0 0,-1 0-40 0 0,0-1-53 0 0,0 1-85 0 0,0 0-48 0 0,0 0-88 0 0,-1 0-104 0 0,1-1-116 0 0,0 2-751 0 0</inkml:trace>
  <inkml:trace contextRef="#ctx0" brushRef="#br0" timeOffset="41298.99">6359 2603 5696 0 0,'0'0'132'0'0,"0"0"17"0"0,-3 0 10 0 0,-10 0-26 0 0,6 0-121 0 0,0 0 39 0 0,-4 0 145 0 0,3 0 84 0 0,-6 0 478 0 0,11 0-556 0 0,0 0-42 0 0,-1 0-42 0 0,1 0-104 0 0,0 0 254 0 0,0 0-4 0 0,2 0-272 0 0,-1 0 40 0 0,-2 0 132 0 0,-2 0 88 0 0,-9 0 437 0 0,11 0-514 0 0,0 0-45 0 0,1 0-55 0 0,0 0-112 0 0,3 0 40 0 0,0 0-1 0 0,0 0 1 0 0,0 0 0 0 0,0 0 0 0 0,0 0 0 0 0,0 0-1 0 0,0 0 1 0 0,0 0 0 0 0,-1 0 0 0 0,1 0 0 0 0,0 0-1 0 0,0 0 1 0 0,0 0 0 0 0,0 0 0 0 0,0 0 0 0 0,0 0-1 0 0,0 0 1 0 0,0 0 0 0 0,0 0 0 0 0,0 0 0 0 0,-1 0-1 0 0,1 0 1 0 0,0 0 0 0 0,0 0 0 0 0,0 0 0 0 0,0 0-1 0 0,0 0 1 0 0,0 1 0 0 0,0-1 0 0 0,0 0 0 0 0,0 0 0 0 0,0 0-1 0 0,0 0 1 0 0,0 0 0 0 0,0 0 0 0 0,0 0 0 0 0,0 0-1 0 0,0 0 1 0 0,0 0 0 0 0,-1 0 0 0 0,1 0 0 0 0,0 1-1 0 0,0-1 1 0 0,0 0 0 0 0,0 0 0 0 0,0 0 0 0 0,0 0-1 0 0,0 0 1 0 0,0 0 0 0 0,0 0 0 0 0,0 0 0 0 0,0 0-1 0 0,0 0 1 0 0,1 1 0 0 0,-1-1 0 0 0,0 0 0 0 0,0 0-3 0 0,0 0 8 0 0,0 1 1 0 0,0 0 0 0 0,0-1-1 0 0,0 1 1 0 0,0-1 0 0 0,-1 1-1 0 0,1 0 1 0 0,0-1 0 0 0,0 1-1 0 0,0-1 1 0 0,-1 1 0 0 0,1-1-1 0 0,0 1 1 0 0,0-1-1 0 0,-1 1 1 0 0,1-1 0 0 0,-1 1-9 0 0,1-1 5 0 0,0 1 1 0 0,-1-1 0 0 0,1 0 0 0 0,-1 0-1 0 0,1 1 1 0 0,-1-1 0 0 0,0 0-1 0 0,1 0 1 0 0,-1 1 0 0 0,1-1-1 0 0,-1 0 1 0 0,1 0 0 0 0,-1 0 0 0 0,0 0-1 0 0,1 0 1 0 0,-1 0 0 0 0,1 0-6 0 0,-6 3 68 0 0,-17 20 121 0 0,20-20-170 0 0,-1 2 69 0 0,5 0-55 0 0,0 1-5 0 0,-4-1 49 0 0,-8 8-47 0 0,9 3 50 0 0,2 6 15 0 0,0 35 23 0 0,0-55-114 0 0,0-1 1 0 0,0 1-1 0 0,0 0 1 0 0,1 0-1 0 0,-1-1 1 0 0,1 1-1 0 0,-1 0 1 0 0,1-1-1 0 0,0 1 1 0 0,-1 0-1 0 0,1-1 1 0 0,0 1-1 0 0,0-1-4 0 0,0 1 5 0 0,0-1 0 0 0,0 1 0 0 0,0 0 0 0 0,0-1 0 0 0,0 1 0 0 0,-1 0 0 0 0,1-1 0 0 0,-1 1 0 0 0,1 0 0 0 0,-1 0 0 0 0,0-1 0 0 0,0 1 0 0 0,0 0-5 0 0,0 4 28 0 0,0-4-15 0 0,0 0-1 0 0,0-1 0 0 0,0 1 1 0 0,0 0-1 0 0,0-1 0 0 0,0 1 0 0 0,0 0 1 0 0,0-1-1 0 0,1 1 0 0 0,-1 0 0 0 0,1-1 1 0 0,0 2-13 0 0,9 2 96 0 0,-4 6 0 0 0,4-6 0 0 0,-5 2-29 0 0,-5-7-63 0 0,0 1 1 0 0,1-1-1 0 0,-1 0 0 0 0,0 1 0 0 0,0-1 1 0 0,0 0-1 0 0,1 1 0 0 0,-1-1 0 0 0,0 0 1 0 0,1 1-1 0 0,-1-1 0 0 0,0 0 1 0 0,1 1-1 0 0,-1-1 0 0 0,0 0 0 0 0,1 0 1 0 0,-1 0-1 0 0,0 1 0 0 0,1-1 1 0 0,-1 0-1 0 0,1 0 0 0 0,-1 0 0 0 0,0 0 1 0 0,1 0-1 0 0,-1 0 0 0 0,1 0 1 0 0,-1 0-1 0 0,1 0 0 0 0,-1 0 0 0 0,0 0 1 0 0,1 0-5 0 0,-1 0 1 0 0,0 0 1 0 0,0 0 0 0 0,0 0 0 0 0,0 0 0 0 0,0 0 0 0 0,1 0-1 0 0,-1 0 1 0 0,0 0 0 0 0,0 0 0 0 0,0 0 0 0 0,0 0 0 0 0,0 0-1 0 0,0 0 1 0 0,0 0 0 0 0,0 0 0 0 0,0 0 0 0 0,1 0-1 0 0,-1 0 1 0 0,0 0 0 0 0,0 0 0 0 0,0 0 0 0 0,0 0 0 0 0,0 0-1 0 0,0 0 1 0 0,0 0 0 0 0,0 0 0 0 0,0 0 0 0 0,0 0 0 0 0,0 1-1 0 0,0-1 1 0 0,0 0 0 0 0,1 0 0 0 0,-1 0 0 0 0,0 0-1 0 0,0 0 1 0 0,0 0 0 0 0,0 0 0 0 0,0 0 0 0 0,0 0 0 0 0,0 0-1 0 0,0 0 1 0 0,0 1 0 0 0,0-1 0 0 0,0 0 0 0 0,0 0 0 0 0,0 0-1 0 0,0 0 1 0 0,0 0 0 0 0,0 0 0 0 0,0 0 0 0 0,0 0-1 0 0,0 0 1 0 0,0 0 0 0 0,0 1 0 0 0,0-1 0 0 0,0 0 0 0 0,0 0-2 0 0,0 0 4 0 0,0 1 0 0 0,0-1 1 0 0,0 1-1 0 0,0-1 0 0 0,0 1 0 0 0,0-1 1 0 0,0 1-1 0 0,0-1 0 0 0,0 0 1 0 0,0 1-1 0 0,0-1 0 0 0,0 1 0 0 0,1-1 1 0 0,-1 1-1 0 0,0-1 0 0 0,0 0 1 0 0,1 1-1 0 0,-1-1 0 0 0,0 1 0 0 0,1-1 1 0 0,-1 0-1 0 0,0 1 0 0 0,1-1 1 0 0,-1 0-1 0 0,0 0 0 0 0,1 1 1 0 0,-1-1-1 0 0,1 0 0 0 0,-1 0 0 0 0,1 1-4 0 0,8 0 83 0 0,0-1 10 0 0,-3 0-5 0 0,-3-3 8 0 0,10-7 0 0 0,0 5 0 0 0,-8-6 0 0 0,6 6-16 0 0,-6-6-50 0 0,6 6 29 0 0,4-24 22 0 0,1-2-14 0 0,-11 17-46 0 0,2 10 14 0 0,-7 4-31 0 0,1 0 1 0 0,-1-1 0 0 0,1 1-1 0 0,-1 0 1 0 0,1-1-1 0 0,-1 1 1 0 0,0 0-1 0 0,1-1 1 0 0,-1 1 0 0 0,0 0-1 0 0,1-1 1 0 0,-1 1-1 0 0,0 0 1 0 0,1-1 0 0 0,-1 1-1 0 0,0-1 1 0 0,0 1-1 0 0,0-1 1 0 0,1 1 0 0 0,-1-1-1 0 0,0 1 1 0 0,0-1-1 0 0,0 1 1 0 0,0-1-1 0 0,0 1 1 0 0,0-1 0 0 0,0 1-1 0 0,0-1 1 0 0,0 1-1 0 0,0-1 1 0 0,0 1 0 0 0,0-1-5 0 0,0-1 15 0 0,0 0 0 0 0,0 1 0 0 0,0-1 1 0 0,1 0-1 0 0,-1 0 0 0 0,1 1 0 0 0,-1-1 0 0 0,1 0 1 0 0,0 1-1 0 0,0-1 0 0 0,-1 0 0 0 0,1 1 1 0 0,1-1-16 0 0,-1 1 13 0 0,0-1 1 0 0,-1 1 0 0 0,1-1 0 0 0,0 1 0 0 0,0-1-1 0 0,-1 0 1 0 0,1 0 0 0 0,-1 1 0 0 0,1-1 0 0 0,-1 0-1 0 0,0 0 1 0 0,0 1 0 0 0,0-1-14 0 0,0 1 1 0 0,0 0 0 0 0,0 1 0 0 0,0-1 0 0 0,0 0 0 0 0,0 1 0 0 0,1-1 0 0 0,-1 0-1 0 0,0 1 1 0 0,0-1 0 0 0,0 0 0 0 0,0 1 0 0 0,1-1 0 0 0,-1 0 0 0 0,0 1 0 0 0,1-1 0 0 0,-1 1 0 0 0,1-1 0 0 0,-1 0 0 0 0,0 1 0 0 0,1-1 0 0 0,-1 1 0 0 0,1 0 0 0 0,-1-1 0 0 0,1 1-1 0 0,0-1 1 0 0,-1 1-1 0 0,1 0 0 0 0,-1-1 0 0 0,1 1 0 0 0,0-1 0 0 0,-1 1 0 0 0,1-1 0 0 0,-1 1 0 0 0,1-1 0 0 0,-1 1 0 0 0,0-1 0 0 0,1 1 0 0 0,-1-1 0 0 0,0 1 0 0 0,1-1-1 0 0,-1 0 1 0 0,0 1 0 0 0,1-1 0 0 0,-1 0 0 0 0,0 1 0 0 0,0-1 0 0 0,0 0 0 0 0,0 1 0 0 0,0-1 0 0 0,0 0 0 0 0,0 1 0 0 0,0-1 0 0 0,0 0 0 0 0,1-7-8 0 0,-1 6-9 0 0,1 1 0 0 0,-1-1 0 0 0,1 1 0 0 0,-1-1 0 0 0,1 1 0 0 0,0 0 0 0 0,0-1 0 0 0,0 1 0 0 0,-1 0 0 0 0,2-1 17 0 0,2-3-32 0 0,-1 0-86 0 0,-3-8 18 0 0,3-3 80 0 0,7 3 8 0 0,-7 10-47 0 0,-3 3-6 0 0,0 0 1 0 0,0 3 10 0 0,2 24 50 0 0,3-17 31 0 0,1-2-7 0 0,-6-7-19 0 0,1 1 0 0 0,-1-1 0 0 0,1 1 0 0 0,-1 0 0 0 0,0-1 0 0 0,1 1 0 0 0,-1 0 0 0 0,0-1 1 0 0,0 1-1 0 0,0 0-1 0 0,-1 1 1 0 0,1 0 1 0 0,0-1-1 0 0,1 1 1 0 0,-1 0-1 0 0,1 0 1 0 0,-1 0-1 0 0,1 1-1 0 0,6 3 49 0 0,-6-6-45 0 0,-1-1 1 0 0,1 0 0 0 0,-1 1-1 0 0,1-1 1 0 0,-1 0 0 0 0,0 1 0 0 0,1-1-1 0 0,-1 0 1 0 0,0 1 0 0 0,1-1 0 0 0,-1 1-1 0 0,0-1 1 0 0,0 1 0 0 0,1-1-1 0 0,-1 0 1 0 0,0 1 0 0 0,0-1 0 0 0,0 1-1 0 0,0-1 1 0 0,1 1 0 0 0,-1-1-1 0 0,0 1 1 0 0,0-1 0 0 0,0 1 0 0 0,0-1-1 0 0,0 1 1 0 0,0 0 0 0 0,-1-1 0 0 0,1 1-5 0 0,-1 15 159 0 0,1-12-109 0 0,-1 0 1 0 0,1 1-1 0 0,0-1 0 0 0,0 1 1 0 0,1-1-1 0 0,-1 0 0 0 0,1 1 0 0 0,0-1 1 0 0,1 4-51 0 0,8 5 160 0 0,-7-10-22 0 0,-2 1-61 0 0,-1 5-21 0 0,-1-7-13 0 0,3 10 56 0 0,5 1 4 0 0,-6-11-89 0 0,-1-1 1 0 0,1 0-1 0 0,0 1 0 0 0,0-1 1 0 0,-1 1-1 0 0,1-1 0 0 0,-1 1 0 0 0,1-1 1 0 0,-1 1-1 0 0,0 0 0 0 0,1-1 1 0 0,-1 1-15 0 0,0 1 114 0 0,0-3-22 0 0,0 2-24 0 0,0 2-89 0 0,0-1-90 0 0,0-1-87 0 0,0-1 53 0 0,0 0-37 0 0,0-1-39 0 0,0 1-37 0 0,0 0-356 0 0,0-1 80 0 0,0 0-51 0 0,0 0-696 0 0,0 0-555 0 0,0 0-1052 0 0</inkml:trace>
  <inkml:trace contextRef="#ctx0" brushRef="#br0" timeOffset="42184.16">6801 2682 5672 0 0,'0'0'165'0'0,"0"0"-45"0"0,0 0-9 0 0,0 0 37 0 0,0 0 125 0 0,0 3 230 0 0,0 7 10 0 0,0-10-504 0 0,0 0 0 0 0,0 0 0 0 0,-1 1 0 0 0,1-1-1 0 0,0 0 1 0 0,0 0 0 0 0,0 0 0 0 0,0 0 0 0 0,0 0 0 0 0,0 0 0 0 0,0 0-1 0 0,0 0 1 0 0,0 0 0 0 0,0 0 0 0 0,0 1 0 0 0,0-1 0 0 0,0 0 0 0 0,0 0 0 0 0,1 0-1 0 0,-1 0 1 0 0,0 0 0 0 0,0 0 0 0 0,0 0 0 0 0,0 0 0 0 0,0 0 0 0 0,0 0-1 0 0,0 0 1 0 0,0 1 0 0 0,0-1 0 0 0,0 0 0 0 0,0 0 0 0 0,0 0 0 0 0,0 0 0 0 0,0 0-1 0 0,0 0 1 0 0,0 0 0 0 0,1 0 0 0 0,-1 0 0 0 0,0 0 0 0 0,0 0 0 0 0,0 0-1 0 0,0 0 1 0 0,0 0 0 0 0,0 0 0 0 0,0 0 0 0 0,0 0 0 0 0,0 0 0 0 0,0 0 0 0 0,1 0-1 0 0,-1 0 1 0 0,0 0 0 0 0,0 0 0 0 0,0 0 0 0 0,0 0 0 0 0,0 0 0 0 0,0 0-1 0 0,0 0-8 0 0,5 0 70 0 0,-2 2 40 0 0,1 3 201 0 0,-3 11 462 0 0,-1-9-544 0 0,0-1-38 0 0,1 0-54 0 0,1-1-71 0 0,3 3 13 0 0,-4-6-64 0 0,0-1 0 0 0,0 0 1 0 0,0 1-1 0 0,-1-1 1 0 0,1 1-1 0 0,0-1 1 0 0,-1 1-1 0 0,1 0 1 0 0,-1-1-1 0 0,0 1 0 0 0,1 0 1 0 0,-1-1-1 0 0,0 1 1 0 0,0 0-16 0 0,0 37 430 0 0,0-22-207 0 0,0 2 118 0 0,0-9-116 0 0,0-1 44 0 0,0-7-240 0 0,0 0 0 0 0,0-1 0 0 0,1 1 0 0 0,-1-1 0 0 0,0 1 0 0 0,1-1 0 0 0,-1 1 0 0 0,1-1-1 0 0,-1 1 1 0 0,2 0-29 0 0,6 9 209 0 0,-5-7-30 0 0,-2 0-95 0 0,-2 4-23 0 0,1-8-35 0 0,0 3 134 0 0,0-3 13 0 0,0 0 56 0 0,0 0 25 0 0,0 2 2 0 0,0 5-132 0 0,0-3-130 0 0,0-2-115 0 0,0-1-215 0 0,0-1-371 0 0,0 0-49 0 0,0 0-10 0 0</inkml:trace>
  <inkml:trace contextRef="#ctx0" brushRef="#br0" timeOffset="42526.9">6958 2761 4384 0 0,'0'0'127'0'0,"0"3"-1"0"0,0 3-84 0 0,0-2 22 0 0,0-2 63 0 0,0-1 150 0 0,-2 1 249 0 0,-9 9 18 0 0,10-9-289 0 0,0-1-61 0 0,0 1-51 0 0,1 0-43 0 0,-1 0-27 0 0,1 0-36 0 0,1 3-4 0 0,-1-4 7 0 0,1 0 46 0 0,-3 8 168 0 0,-4-2 17 0 0,3-5-93 0 0,0 3 77 0 0,1 0-21 0 0,2 1 68 0 0,-3 7 26 0 0,-7 1 48 0 0,7-11-171 0 0,2-1-73 0 0,1 0-45 0 0,1 1-50 0 0,0 0-25 0 0,-1-1 27 0 0,-1 1 36 0 0,-2 0 56 0 0,2-2-86 0 0,-7 5 14 0 0,6-3 16 0 0,0 0 64 0 0,2 0-29 0 0,0-1-45 0 0,0 3-15 0 0,0-2-7 0 0,0 0 85 0 0,0-1 13 0 0,0 1-107 0 0,0-1 57 0 0,0 11 453 0 0,0-10-429 0 0,0 1-15 0 0,0-3-99 0 0,0 0-41 0 0,0 1 152 0 0,0-2-42 0 0,0 0-6 0 0,0 0 5 0 0,0 0 22 0 0,3 3 5 0 0,7 7 0 0 0,-7-7-6 0 0,-3-3-20 0 0,0 0-6 0 0,3 0 0 0 0,23 0 10 0 0,-21-3-31 0 0,6-7-22 0 0,-4 6-20 0 0,2 5-54 0 0,-7-1 28 0 0,3 0 38 0 0,-2 0-122 0 0,0-1-127 0 0,-2 0 68 0 0,0 0-33 0 0,0 0-34 0 0,-1 0-36 0 0,1 0-35 0 0,-1 0-36 0 0,1 0-38 0 0,-1-1-37 0 0,0 1-38 0 0,0-1-39 0 0,0 0-1034 0 0,0 2-868 0 0</inkml:trace>
  <inkml:trace contextRef="#ctx0" brushRef="#br0" timeOffset="42806.42">7053 2856 7512 0 0,'0'0'166'0'0,"0"0"29"0"0,0 0 13 0 0,3 0-29 0 0,-1 0-201 0 0,0-1 54 0 0,0 1 46 0 0,-1-1 39 0 0,3 0 194 0 0,3-3 547 0 0,-5 2-644 0 0,0 1-61 0 0,-1 0-99 0 0,0 0-33 0 0,0 0-38 0 0,0 0-42 0 0,1 0 363 0 0,0 0-86 0 0,0 0-72 0 0,0 1-58 0 0,0 0-38 0 0,3 0-38 0 0,-4 1 35 0 0,-1-1 16 0 0,2 0 230 0 0,-2 0-18 0 0,1 0-122 0 0,1 0-80 0 0,2 0-63 0 0,-2 0-89 0 0,1 0-72 0 0,-1 0-101 0 0,-1 0-117 0 0,0 0-105 0 0,-1 0 62 0 0,0 0-40 0 0,0 0-539 0 0,0 0-432 0 0,0 0-818 0 0</inkml:trace>
  <inkml:trace contextRef="#ctx0" brushRef="#br0" timeOffset="43271.13">7211 2714 6992 0 0,'0'0'157'0'0,"0"0"23"0"0,2 0 12 0 0,12-3-27 0 0,2-5-120 0 0,-8 2-64 0 0,-7 6 30 0 0,1 0 65 0 0,5 1 94 0 0,-7-1-153 0 0,1 0-1 0 0,0 0 1 0 0,-1 0-1 0 0,1-1 1 0 0,0 1-1 0 0,-1 0 1 0 0,1 0-1 0 0,0 0 1 0 0,-1-1 0 0 0,1 1-1 0 0,-1 0 1 0 0,1-1-1 0 0,-1 1 1 0 0,1 0-1 0 0,-1-1 1 0 0,1 1-1 0 0,-1-1 1 0 0,1 1-1 0 0,-1-1 1 0 0,1 1 0 0 0,-1-1-1 0 0,0 1 1 0 0,1-1-17 0 0,-1 0 17 0 0,1 1 1 0 0,-1-1 0 0 0,0 1 0 0 0,1-1 0 0 0,-1 1 0 0 0,1-1-1 0 0,-1 1 1 0 0,1-1 0 0 0,-1 1 0 0 0,1 0 0 0 0,-1-1 0 0 0,1 1-1 0 0,-1 0 1 0 0,1-1 0 0 0,0 1 0 0 0,-1 0 0 0 0,1 0 0 0 0,0 0-1 0 0,-1-1 1 0 0,1 1 0 0 0,0 0 0 0 0,-1 0 0 0 0,1 0-18 0 0,2 0 381 0 0,-1-3 47 0 0,9-7 11 0 0,-9 7-14 0 0,-2 3-62 0 0,3 0-31 0 0,8 0-4 0 0,-9 0-141 0 0,-2 0-90 0 0,1 0-28 0 0,1 0-41 0 0,-1 0-27 0 0,-1 0-1 0 0,1 0 1 0 0,0 0 0 0 0,-1 0 0 0 0,1 0-1 0 0,0 1 1 0 0,-1-1 0 0 0,1 0-1 0 0,0 0 1 0 0,-1 0 0 0 0,1 1 0 0 0,0-1-1 0 0,-1 0 1 0 0,1 1 0 0 0,-1-1-1 0 0,6 10 0 0 0,4-4 0 0 0,-5 4 0 0 0,6-5 0 0 0,-11-4 0 0 0,1 0 0 0 0,-1 0 0 0 0,0 0 0 0 0,1-1 0 0 0,-1 1 0 0 0,0 0 0 0 0,0 0 0 0 0,1 0 0 0 0,-1 0 0 0 0,0-1 0 0 0,0 1 0 0 0,0 0 0 0 0,0 0 0 0 0,0 1 0 0 0,0 45 0 0 0,-3-31 0 0 0,-2-8 3 0 0,-2 4 17 0 0,6 2 85 0 0,2-10-84 0 0,-1-4-17 0 0,-5 7 27 0 0,-4 11 30 0 0,6-2-50 0 0,0-1-11 0 0,-7-1 10 0 0,6-8 39 0 0,5 3-39 0 0,-1-9-5 0 0,0 0-4 0 0,0 0 0 0 0,0 1 0 0 0,0-1 0 0 0,0 0 0 0 0,0 0 0 0 0,0 0 0 0 0,0 0 0 0 0,0 0 0 0 0,0 0 0 0 0,0 0 0 0 0,0 0 0 0 0,0 0-1 0 0,0 0 1 0 0,0 1 0 0 0,0-1 0 0 0,0 0 0 0 0,0 0 0 0 0,0 0 0 0 0,0 0 0 0 0,0 0 0 0 0,0 0 0 0 0,0 0 0 0 0,0 0 0 0 0,0 0 0 0 0,0 0 0 0 0,0 0 0 0 0,0 1-1 0 0,0-1 1 0 0,0 0 0 0 0,0 0 0 0 0,0 0 0 0 0,0 0 0 0 0,0 0 0 0 0,0 0 0 0 0,-1 0 0 0 0,1 0 0 0 0,0 0 0 0 0,0 0 0 0 0,0 0 0 0 0,0 0 0 0 0,0 0 0 0 0,0 0 0 0 0,0 0-1 0 0,0 0 1 0 0,0 0 0 0 0,0 0 0 0 0,-1 0 0 0 0,1 0 0 0 0,0 0 0 0 0,0 0 0 0 0,0 0 0 0 0,0 0 0 0 0,0 0 0 0 0,0 0 0 0 0,0 0 0 0 0,0 0 0 0 0,0 0-1 0 0,-11 0 64 0 0,11 0-63 0 0,0 0 0 0 0,0 0 0 0 0,0 0 0 0 0,0 0 0 0 0,0 0 0 0 0,0 0 0 0 0,-1 0 1 0 0,1 0-1 0 0,0 0 0 0 0,0 0 0 0 0,0 0 0 0 0,0 0 0 0 0,0 0 0 0 0,0 0 0 0 0,0 0 1 0 0,0 0-1 0 0,0 0 0 0 0,0 0 0 0 0,-1 0 0 0 0,1 0 0 0 0,0 0 0 0 0,0 0 0 0 0,0 0 1 0 0,0 0-1 0 0,0 0 0 0 0,0 0 0 0 0,0 0 0 0 0,0 0 0 0 0,0 0 0 0 0,0 0 0 0 0,0 0 1 0 0,0 1-1 0 0,0-1 0 0 0,-1 0 0 0 0,1 0 0 0 0,0 0 0 0 0,0 0 0 0 0,0 0 0 0 0,0 0 1 0 0,0 0-1 0 0,0 0 0 0 0,0 0 0 0 0,0 0 0 0 0,0 0 0 0 0,0 1 0 0 0,0-1 0 0 0,0 0 1 0 0,0 0-1 0 0,0 0 0 0 0,0 0 0 0 0,0 0 0 0 0,0 0 0 0 0,0 0 0 0 0,0 0 0 0 0,0 0 1 0 0,0 0-1 0 0,0 1-1 0 0,0-1 82 0 0,0 1-52 0 0,0 0-61 0 0,0 1-99 0 0,0-1 100 0 0,0 0 47 0 0,0 0 69 0 0,0 0 68 0 0,0 1 90 0 0,0-1 104 0 0,0 1 122 0 0,3-2-257 0 0,0 0-214 0 0,0 0 1 0 0,-1 0-1 0 0,1 0 0 0 0,0 0 0 0 0,0 1 1 0 0,-1-1-1 0 0,1 1 0 0 0,0 0 1 0 0,-2-1 0 0 0,-1 0-1 0 0,1 1 0 0 0,-1-1 0 0 0,0 0 0 0 0,1 1 1 0 0,-1-1-1 0 0,0 0 0 0 0,1 0 0 0 0,-1 1 0 0 0,0-1 0 0 0,1 0 1 0 0,-1 1-1 0 0,0-1 0 0 0,0 1 0 0 0,1-1 0 0 0,-1 0 1 0 0,0 1-1 0 0,0-1 0 0 0,0 1 1 0 0,0-1 0 0 0,1 1 1 0 0,-1-1-1 0 0,0 0 1 0 0,0 1-1 0 0,0-1 1 0 0,1 0-1 0 0,-1 1 1 0 0,0-1-1 0 0,0 0 1 0 0,0 0-1 0 0,1 1 0 0 0,-1-1 1 0 0,0 0-1 0 0,1 0 1 0 0,-1 1-1 0 0,0-1 1 0 0,1 0-1 0 0,-1 0 1 0 0,0 0-1 0 0,1 0 1 0 0,-1 1-1 0 0,0-1 1 0 0,1 0-1 0 0,-1 0 0 0 0,0 0 1 0 0,1 0-1 0 0,-1 0 1 0 0,1 0-1 0 0,-1 0 1 0 0,0 0-1 0 0,1 0 1 0 0,-1 0-1 0 0,0 0 1 0 0,1 0-1 0 0,2 0 80 0 0,-2 0 0 0 0,2 1-34 0 0,6-2-17 0 0,-6 1-8 0 0,-3 0-21 0 0,0 0 1 0 0,1 0-1 0 0,-1 0 1 0 0,1 0-1 0 0,-1 0 1 0 0,1 0-1 0 0,-1 0 1 0 0,1 0-1 0 0,-1 0 1 0 0,0 0-1 0 0,1 0 1 0 0,-1 0-1 0 0,1 0 1 0 0,-1 0-1 0 0,1 0 1 0 0,-1 0-1 0 0,1-1 1 0 0,-1 1-1 0 0,0 0 1 0 0,1 0-1 0 0,-1 0 1 0 0,1-1-1 0 0,-1 1 1 0 0,0 0-1 0 0,1-1 0 0 0,-1 1 1 0 0,0 0-1 0 0,0-1 1 0 0,1 1-1 0 0,-1 0 1 0 0,0-1-1 0 0,1 1 1 0 0,-1 0-1 0 0,0-1 1 0 0,0 0-1 0 0,0 1 0 0 0,0 0 0 0 0,1-1 0 0 0,-1 1 0 0 0,0 0 0 0 0,0-1-1 0 0,0 1 1 0 0,1 0 0 0 0,-1-1 0 0 0,0 1 0 0 0,0 0 0 0 0,1-1 0 0 0,-1 1 0 0 0,0 0 0 0 0,1-1 0 0 0,-1 1-1 0 0,0 0 1 0 0,1 0 0 0 0,-1 0 0 0 0,0-1 0 0 0,1 1 0 0 0,-1 0 0 0 0,4-1 0 0 0,-1 0 0 0 0,0 1 0 0 0,0-1 0 0 0,1 1 0 0 0,-1 0 0 0 0,0 0 1 0 0,2 0-1 0 0,-1 0 65 0 0,1 0-69 0 0,1 0-65 0 0,0 0-51 0 0,3 0-109 0 0,8-3-368 0 0,-1-7 151 0 0,0 7-2 0 0</inkml:trace>
  <inkml:trace contextRef="#ctx0" brushRef="#br0" timeOffset="44159.27">7621 2445 7368 0 0,'0'0'165'0'0,"0"0"22"0"0,0 0 10 0 0,0 0 36 0 0,0 0 67 0 0,0 3 27 0 0,0 8 8 0 0,0-9-18 0 0,0 1-80 0 0,0 23 153 0 0,3-21-193 0 0,0 0-175 0 0,0-1 42 0 0,0 4 94 0 0,-1 1 49 0 0,0 10 245 0 0,-2-6-211 0 0,0-13-238 0 0,2 6 254 0 0,7 5-28 0 0,-4 4 46 0 0,-3-10-128 0 0,3 0-139 0 0,-2 1 34 0 0,1 8 127 0 0,-3 1 96 0 0,-1 3 72 0 0,0-15-297 0 0,2 7 170 0 0,4 2 11 0 0,0 2-11 0 0,-4-1-30 0 0,-2-11-170 0 0,0 0 0 0 0,1-1-1 0 0,-1 1 1 0 0,1 0 0 0 0,-1-1-1 0 0,1 1 1 0 0,-1-1 0 0 0,1 1-1 0 0,0-1 1 0 0,-1 0 0 0 0,1 1-1 0 0,0-1-9 0 0,6 13 80 0 0,-5-3 7 0 0,-2 15 170 0 0,0-19-157 0 0,0 0 48 0 0,0 0 89 0 0,0-1 96 0 0,0-1 116 0 0,0-4-175 0 0,0 1 36 0 0,0-4-314 0 0,0 0 12 0 0,-1 0 0 0 0,1 0 0 0 0,0 0 0 0 0,0 0-1 0 0,1-1 1 0 0,-1 1 0 0 0,0 0 0 0 0,1 0 0 0 0,-1 0 0 0 0,1-2-9 0 0,10-1 2 0 0,-6-5-1 0 0,-1 8 0 0 0,-1 1 0 0 0,6-15 0 0 0,2 3 10 0 0,-6 9 35 0 0,0 4-35 0 0,0-1-11 0 0,0-6 0 0 0,-5 7 1 0 0,0-1 0 0 0,0 1-1 0 0,1-1 1 0 0,-1 1-1 0 0,0 0 1 0 0,1-1-1 0 0,-1 1 1 0 0,0 0-1 0 0,1-1 1 0 0,-1 1-1 0 0,0 0 1 0 0,1-1 0 0 0,-1 1-1 0 0,1 0 1 0 0,-1-1-1 0 0,1 1 1 0 0,-1 0-1 0 0,0 0 1 0 0,1 0-1 0 0,-1 0 1 0 0,1-1-1 0 0,-1 1 1 0 0,1 0-1 0 0,-1 0 1 0 0,1 0 0 0 0,-1 0-1 0 0,1 0 1 0 0,-1 0-1 0 0,1 0 1 0 0,-1 0-1 0 0,1 0 1 0 0,0 1 0 0 0,0-1-4 0 0,-1 0-1 0 0,1 0 1 0 0,0 0 0 0 0,0 0 0 0 0,0 0 0 0 0,0 0-1 0 0,0-1 1 0 0,-1 1 0 0 0,1 0 0 0 0,0 0 0 0 0,0 0 0 0 0,0-1-1 0 0,-1 1 1 0 0,2-1 4 0 0,3-10-14 0 0,-3 9 9 0 0,3 1 13 0 0,20 2-65 0 0,-22-1 55 0 0,-1 0-1 0 0,1 0 0 0 0,0 0 1 0 0,0 0-1 0 0,0 1 1 0 0,-1 0-1 0 0,3 0 3 0 0,2 5-34 0 0,-7-5 33 0 0,0-1 1 0 0,0 1-1 0 0,0-1 0 0 0,1 1 1 0 0,-1-1-1 0 0,0 0 0 0 0,1 1 1 0 0,-1-1-1 0 0,0 0 0 0 0,1 1 1 0 0,-1-1-1 0 0,0 0 0 0 0,1 1 0 0 0,-1-1 1 0 0,1 0-1 0 0,-1 0 0 0 0,1 0 1 0 0,-1 1-1 0 0,0-1 0 0 0,1 0 1 0 0,-1 0-1 0 0,1 0 0 0 0,-1 0 1 0 0,1 0-1 0 0,-1 0 0 0 0,1 0 1 0 0,-1 0-1 0 0,1 0 0 0 0,-1 0 1 0 0,1 0-1 0 0,-1 0 0 0 0,1 0 1 0 0,-1 0 0 0 0,1 0-1 0 0,0-1 0 0 0,0 1 0 0 0,0 0 0 0 0,0 0 0 0 0,0 1 0 0 0,-1-1 0 0 0,1 0 0 0 0,0 0 0 0 0,0 0 0 0 0,0 0 0 0 0,0 1 0 0 0,-1-1 0 0 0,1 0 0 0 0,1 1 1 0 0,3 10-53 0 0,5-6 40 0 0,-4 8 13 0 0,7 10 0 0 0,-12-20 0 0 0,-2 19 0 0 0,-2-7 0 0 0,2-13 0 0 0,1-1 0 0 0,-1 0 0 0 0,0 0 0 0 0,0 0 0 0 0,0 0 0 0 0,0 0 0 0 0,0 0 0 0 0,0 0 0 0 0,0 0 0 0 0,0 0 0 0 0,0-1 0 0 0,-1 1 0 0 0,-5 3 0 0 0,7-4 0 0 0,-1 0 1 0 0,1 0-1 0 0,0 0 0 0 0,-1 0 0 0 0,1 0 1 0 0,-1 0-1 0 0,1 1 0 0 0,-1-1 1 0 0,1 0-1 0 0,0 0 0 0 0,-1 1 0 0 0,1-1 1 0 0,-1 0-1 0 0,1 1 0 0 0,0-1 0 0 0,-1 0 1 0 0,1 1-1 0 0,0-1 0 0 0,0 0 1 0 0,-1 1-1 0 0,1-1 0 0 0,0 1 0 0 0,0-1 1 0 0,0 1-1 0 0,-1-1 0 0 0,1 0 1 0 0,0 1-1 0 0,0-1 0 0 0,0 1 0 0 0,0-1 1 0 0,0 1-1 0 0,0-1 0 0 0,0 1 1 0 0,0-1-1 0 0,0 1 0 0 0,0-1 0 0 0,-2 5 43 0 0,-1-1-37 0 0,1-3-4 0 0,-22 10 11 0 0,-8 5 41 0 0,24-11-54 0 0,7-4 0 0 0,-1 0 0 0 0,1 0 0 0 0,-1 0 0 0 0,1-1 0 0 0,-1 1 0 0 0,1 0 0 0 0,-1-1 0 0 0,1 1 0 0 0,-1-1 0 0 0,0 1 0 0 0,1-1 0 0 0,-1 0 0 0 0,0 0 0 0 0,1 0 0 0 0,-15 0 10 0 0,0 3 33 0 0,0 7-32 0 0,0-7-11 0 0,11-2-1 0 0,3-2 3 0 0,-22-12-21 0 0,11 10-62 0 0,13 3 79 0 0,0 0-1 0 0,-1 0 1 0 0,1 0 0 0 0,0 0 0 0 0,0 0 0 0 0,0 0 0 0 0,0 0-1 0 0,0 0 1 0 0,0 0 0 0 0,0 0 0 0 0,0 0 0 0 0,0 0 0 0 0,0 0-1 0 0,-1 0 1 0 0,1 0 0 0 0,0 0 0 0 0,0 0 0 0 0,0 0-1 0 0,0 0 1 0 0,0 0 0 0 0,0 0 0 0 0,0 0 0 0 0,0 0 0 0 0,0 0-1 0 0,0 0 1 0 0,0 0 0 0 0,0 0 0 0 0,-1 0 0 0 0,1 0 0 0 0,0 0-1 0 0,0 0 1 0 0,0 0 0 0 0,0 0 0 0 0,0-1 0 0 0,0 1 0 0 0,0 0-1 0 0,0 0 1 0 0,0 0 0 0 0,0 0 0 0 0,0 0 0 0 0,0 0-1 0 0,0 0 1 0 0,0 0 0 0 0,0 0 0 0 0,0 0 0 0 0,0 0 0 0 0,0-1-1 0 0,0 1 1 0 0,0 0 0 0 0,0 0 0 0 0,0 0 0 0 0,0 0 0 0 0,0 0-1 0 0,0 0 1 0 0,0 0 0 0 0,0 0 0 0 0,0 0 2 0 0,0-4-73 0 0,0 0-41 0 0,0 0-44 0 0,0 0-73 0 0,0 1-28 0 0,0 0-69 0 0,0 0-79 0 0,0 1-87 0 0,0 2 142 0 0,0-1-50 0 0,0 1-46 0 0,0-1-40 0 0,0 1-141 0 0,0 0-39 0 0,0 0-172 0 0,0 0-462 0 0</inkml:trace>
  <inkml:trace contextRef="#ctx0" brushRef="#br0" timeOffset="44920.34">7968 2035 6448 0 0,'0'0'190'0'0,"0"0"54"0"0,0 0 119 0 0,0 0 48 0 0,0 0 6 0 0,0 0-17 0 0,0 0-95 0 0,0 0-45 0 0,0 0-10 0 0,0 3-6 0 0,0 23 208 0 0,3-21-228 0 0,4 7-57 0 0,-3 1 47 0 0,-2 20 261 0 0,-2-30-435 0 0,0 24 444 0 0,0-20-387 0 0,0-1-34 0 0,0-1-59 0 0,2 8 148 0 0,4 1 19 0 0,0-2 6 0 0,-4-1-5 0 0,-2 5 100 0 0,0 1-47 0 0,0-2-57 0 0,0-3-65 0 0,1 2 32 0 0,6-1-2 0 0,-6-11-116 0 0,0-1-1 0 0,0 1 0 0 0,-1-1 0 0 0,1 0 1 0 0,0 1-1 0 0,-1-1 0 0 0,1 1 0 0 0,-1 0 1 0 0,1-1-1 0 0,-1 1 0 0 0,0-1 0 0 0,0 1 1 0 0,0 1-17 0 0,0 15 121 0 0,0 26 283 0 0,0-29-330 0 0,0 1-99 0 0,0-8-42 0 0,0-1-42 0 0,0-20-385 0 0</inkml:trace>
  <inkml:trace contextRef="#ctx0" brushRef="#br0" timeOffset="45278.68">8189 2161 6336 0 0,'0'0'141'0'0,"0"0"23"0"0,0 0 11 0 0,-3 3 23 0 0,-7 8 96 0 0,7-8-62 0 0,2-1-78 0 0,0 1-49 0 0,2 0-47 0 0,-1-1-16 0 0,-1 0 43 0 0,-6 3 153 0 0,6-5-224 0 0,1 0-1 0 0,0 1 1 0 0,-1-1 0 0 0,1 0-1 0 0,-1 0 1 0 0,1 1 0 0 0,0-1 0 0 0,-1 0-1 0 0,1 0 1 0 0,0 1 0 0 0,0-1-1 0 0,-1 0 1 0 0,1 1 0 0 0,0-1-1 0 0,0 0 1 0 0,-1 1 0 0 0,1-1-1 0 0,0 1 1 0 0,0-1 0 0 0,0 0-1 0 0,0 1 1 0 0,-1-1 0 0 0,1 1 0 0 0,0-1-1 0 0,0 0 1 0 0,0 1 0 0 0,0-1-1 0 0,0 1 1 0 0,0-1 0 0 0,0 1-1 0 0,0-1-13 0 0,-2 5 314 0 0,-9 9-2 0 0,6-1-8 0 0,-2-8-113 0 0,7-5-180 0 0,-1 0 0 0 0,1 0 0 0 0,0 0-1 0 0,-1 0 1 0 0,1 1 0 0 0,0-1 0 0 0,-1 0 0 0 0,1 0 0 0 0,0 1 0 0 0,-1-1-1 0 0,1 0 1 0 0,0 1 0 0 0,-1-1 0 0 0,1 0 0 0 0,0 1 0 0 0,0-1 0 0 0,0 0-1 0 0,-1 1 1 0 0,1-1 0 0 0,0 1 0 0 0,0-1 0 0 0,0 0 0 0 0,0 1 0 0 0,0-1 0 0 0,0 1-1 0 0,0-1 1 0 0,0 1 0 0 0,0-1 0 0 0,0 0 0 0 0,0 1 0 0 0,0 0-11 0 0,-3 4 256 0 0,-7 9 12 0 0,7-2-50 0 0,0-7 8 0 0,2-4-196 0 0,0 0-7 0 0,0 0-1 0 0,0 1 1 0 0,0-1-1 0 0,0 0 0 0 0,0 0 1 0 0,0 0-1 0 0,1 1 1 0 0,-1-1-1 0 0,0 2-22 0 0,-1 4 147 0 0,1-2-34 0 0,1 0 35 0 0,0-1-83 0 0,0 3 80 0 0,0 22 547 0 0,0-18-464 0 0,0-7-160 0 0,0-1-69 0 0,3 2 146 0 0,7 5-7 0 0,-7-7-2 0 0,-3-3-8 0 0,3 3-35 0 0,7 7-18 0 0,-7-7-3 0 0,-3-3 1 0 0,2 0-8 0 0,12 3-38 0 0,-1 7 42 0 0,-9-7-1 0 0,0-2-40 0 0,5-4-25 0 0,-8 2 8 0 0,15-9 63 0 0,-3 7-4 0 0,-3 3-51 0 0,-4 0-85 0 0,-1-3-73 0 0,-2 1 125 0 0,-2 0-26 0 0,1 1-23 0 0,0 0-37 0 0,-1 0-16 0 0,1 0-35 0 0,0 0-41 0 0,-1 0-45 0 0,1 0 2 0 0,-1 1-36 0 0,1-1-41 0 0,-1 1-42 0 0,1 0-46 0 0,-1-1-47 0 0,1 1-52 0 0,-1 0-52 0 0,1 0-1128 0 0,-1 0-954 0 0</inkml:trace>
  <inkml:trace contextRef="#ctx0" brushRef="#br0" timeOffset="45573.78">8426 2272 7344 0 0,'0'0'216'0'0,"0"0"-59"0"0,0 0-16 0 0,0 0 44 0 0,0 0 150 0 0,0 0 281 0 0,2 0 22 0 0,-1 0-529 0 0,1 1 45 0 0,2-1 40 0 0,1 1 38 0 0,6-2 333 0 0,-2-3 117 0 0,1-6-289 0 0,-8 8-250 0 0,0 1-34 0 0,1 0 28 0 0,1 1-74 0 0,1 1-41 0 0,-2-1 53 0 0,-2 0-47 0 0,1 0-1 0 0,-1 0 0 0 0,1 0 1 0 0,0-1-1 0 0,-1 1 0 0 0,1 0 1 0 0,-1-1-1 0 0,1 1 0 0 0,-1-1 1 0 0,1 0-28 0 0,10-8 186 0 0,-7 5-52 0 0,0 5-87 0 0,0 0-21 0 0,1-4 69 0 0,7-8-29 0 0,-8 9-84 0 0,-1 2-81 0 0,-1 0-78 0 0,1 0-115 0 0,-3 0 94 0 0,1 0-32 0 0,1 0-319 0 0,-1 0 73 0 0,0 0-45 0 0,1 0-615 0 0,-1 0-480 0 0,-2 0-914 0 0</inkml:trace>
  <inkml:trace contextRef="#ctx0" brushRef="#br0" timeOffset="46228.3">8694 2067 5456 0 0,'0'0'158'0'0,"2"0"-4"0"0,17-1 125 0 0,-8-1-50 0 0,-10 2-204 0 0,-1 0 0 0 0,1-1 0 0 0,0 1 1 0 0,-1 0-1 0 0,1-1 0 0 0,0 1 1 0 0,-1 0-1 0 0,1-1 0 0 0,-1 1 1 0 0,1-1-1 0 0,-1 1 0 0 0,1-1 1 0 0,-1 1-1 0 0,1-1 0 0 0,-1 0-25 0 0,3-2 155 0 0,-1 1 52 0 0,-1 1-37 0 0,2 0 78 0 0,-1 0-80 0 0,1 1-79 0 0,0 1-33 0 0,-1-3 72 0 0,1 0 26 0 0,-2-2-11 0 0,1 1-16 0 0,0 1-1 0 0,0 1-13 0 0,1 1 37 0 0,1-1 43 0 0,0 1 53 0 0,-3 0-218 0 0,1 0 42 0 0,3 0 115 0 0,8 0 339 0 0,-10 0-407 0 0,0 0-51 0 0,-1 0 216 0 0,1 0-17 0 0,7 0-62 0 0,-7 0-31 0 0,0 0-4 0 0,10 0-28 0 0,-12 0-138 0 0,-1 0 0 0 0,1 0 0 0 0,0 0 0 0 0,0 0 0 0 0,0 0 0 0 0,0 0 0 0 0,0 0 0 0 0,-1 1 0 0 0,1-1 0 0 0,0 0 0 0 0,0 0 0 0 0,0 1 0 0 0,-1-1 0 0 0,2 1-2 0 0,-2 0 0 0 0,1-1 0 0 0,-1 1 0 0 0,0 0 0 0 0,1 0 0 0 0,-1 0 0 0 0,0-1 0 0 0,0 1 0 0 0,1 0 0 0 0,-1 0 0 0 0,0 0 0 0 0,0 0 0 0 0,0 0 0 0 0,0-1 0 0 0,0 2 0 0 0,-1-1 0 0 0,1-1 0 0 0,0 0 0 0 0,0 1-1 0 0,0-1 1 0 0,0 1 0 0 0,0-1 0 0 0,0 1 0 0 0,0-1 0 0 0,0 1 0 0 0,0-1 0 0 0,0 1 0 0 0,0-1 0 0 0,1 1 0 0 0,-1-1 0 0 0,0 1 0 0 0,0-1 0 0 0,0 1 0 0 0,1-1 0 0 0,-1 1 0 0 0,0-1 0 0 0,0 0 0 0 0,1 1 0 0 0,-1-1 0 0 0,0 1 0 0 0,1-1-1 0 0,-1 0 1 0 0,1 1 0 0 0,-1-1 0 0 0,0 0 0 0 0,1 0 0 0 0,-1 1 0 0 0,1-1 0 0 0,6 4 12 0 0,-7-3-8 0 0,1 0 0 0 0,-1 0 0 0 0,0 0 0 0 0,0-1-1 0 0,1 1 1 0 0,-1 0 0 0 0,0 0 0 0 0,0 0 0 0 0,0 0-1 0 0,0-1 1 0 0,1 1 0 0 0,-1 0 0 0 0,-1 0 0 0 0,1 1-4 0 0,0 15 69 0 0,0-8-35 0 0,0 6-4 0 0,0 7 29 0 0,1-13-26 0 0,-1 0-8 0 0,-14 20-9 0 0,13-27-10 0 0,1 1 0 0 0,-1-1 0 0 0,0 1 0 0 0,1-1 0 0 0,0 1 0 0 0,0-1 1 0 0,-1 1-1 0 0,1-1 0 0 0,1 1 0 0 0,-1-1 0 0 0,0 1 0 0 0,1-1-6 0 0,-1 0 4 0 0,0 1 1 0 0,1-1 0 0 0,-1 1-1 0 0,0-1 1 0 0,0 1-1 0 0,-1-1 1 0 0,1 0 0 0 0,0 1-1 0 0,-1-1 1 0 0,0 0 0 0 0,1 1-1 0 0,-1-1-4 0 0,-4 6 21 0 0,4-6-19 0 0,0-1 1 0 0,0 0-1 0 0,0 1 0 0 0,1-1 1 0 0,-1 1-1 0 0,0-1 0 0 0,1 1 1 0 0,-1 0-1 0 0,1-1 0 0 0,-1 1 1 0 0,1-1-1 0 0,0 1 0 0 0,0 0 1 0 0,0 0-3 0 0,1 3 0 0 0,-2-3 0 0 0,-12 22 0 0 0,10-8 11 0 0,3-15-8 0 0,0-1-1 0 0,0 1 1 0 0,0 0 0 0 0,0 0 0 0 0,0 0 0 0 0,0 0-1 0 0,0 0 1 0 0,0-1 0 0 0,0 1 0 0 0,-1 0 0 0 0,1 0 0 0 0,0 0-1 0 0,-1-1 1 0 0,1 1 0 0 0,-1 0-3 0 0,-9 4 21 0 0,5 9 33 0 0,-6-1 11 0 0,8-11 6 0 0,3 8 47 0 0,0 9 29 0 0,0-19-145 0 0,1 0 0 0 0,-1 0 1 0 0,0 1-1 0 0,0-1 0 0 0,0 0 0 0 0,0 0 1 0 0,0 0-1 0 0,0 0 0 0 0,0 0 0 0 0,0 0 0 0 0,0 0 1 0 0,0 0-1 0 0,0 0 0 0 0,0 0 0 0 0,0 1 1 0 0,0-1-1 0 0,0 0 0 0 0,0 0 0 0 0,0 0 0 0 0,0 0 1 0 0,-1 0-1 0 0,1 0 0 0 0,0 0 0 0 0,0 0 1 0 0,0 0-1 0 0,0 0 0 0 0,0 0 0 0 0,0 1 0 0 0,0-1 1 0 0,0 0-1 0 0,0 0 0 0 0,0 0 0 0 0,0 0 1 0 0,0 0-1 0 0,0 0 0 0 0,0 0 0 0 0,0 0 0 0 0,-1 0 1 0 0,1 0-1 0 0,0 0 0 0 0,0 0 0 0 0,0 0 1 0 0,0 0-1 0 0,0 0 0 0 0,0 0 0 0 0,0 0 0 0 0,0 0 1 0 0,0 0-1 0 0,0 0 0 0 0,-1 0 0 0 0,1 0 1 0 0,0 0-1 0 0,0 0 0 0 0,0 0 0 0 0,0 0 0 0 0,0 0 1 0 0,0 0-3 0 0,-1 0 119 0 0,0 0-74 0 0,0 0-85 0 0,-1 0-136 0 0,1 0 136 0 0,0 0 67 0 0,0 0 98 0 0,0 0 97 0 0,0 0-65 0 0,1 0 34 0 0,-1 0 37 0 0,0 0 41 0 0,1 0 42 0 0,-1 0 47 0 0,1 3-233 0 0,0 7 10 0 0,0-10-133 0 0,0 0 0 0 0,0 0 1 0 0,0 0-1 0 0,-1 0 0 0 0,1 1 1 0 0,0-1-1 0 0,0 0 1 0 0,0 0-1 0 0,0 0 0 0 0,0 0 1 0 0,0 0-1 0 0,0 0 1 0 0,0 0-1 0 0,0 0 0 0 0,0 0 1 0 0,0 0-1 0 0,0 1 0 0 0,1-1 1 0 0,-1 0-1 0 0,0 0 1 0 0,0 0-1 0 0,0 0 0 0 0,0 0 1 0 0,0 0-1 0 0,0 0 1 0 0,0 0-1 0 0,0 0 0 0 0,0 0 1 0 0,0 0-1 0 0,0 0 1 0 0,0 0-1 0 0,0 1 0 0 0,0-1 1 0 0,0 0-1 0 0,0 0 0 0 0,1 0 1 0 0,-1 0-1 0 0,0 0 1 0 0,0 0-1 0 0,0 0 0 0 0,0 0 1 0 0,0 0-1 0 0,0 0 1 0 0,0 0-1 0 0,0 0 0 0 0,0 0 1 0 0,0 0-1 0 0,0 0 0 0 0,1 0 1 0 0,-1 0-1 0 0,0 0 1 0 0,0 0-1 0 0,0 0 0 0 0,0 0 1 0 0,0 0-1 0 0,0 0 1 0 0,0 0-3 0 0,11 0 130 0 0,-11 0-128 0 0,0 0 0 0 0,0 0 0 0 0,0 0 0 0 0,0 0 0 0 0,0-1 0 0 0,0 1-1 0 0,0 0 1 0 0,1 0 0 0 0,-1 0 0 0 0,0 0 0 0 0,0 0 0 0 0,0 0 0 0 0,0 0 0 0 0,0 0 0 0 0,0 0 0 0 0,0 0-1 0 0,0 1 1 0 0,0-1 0 0 0,0 0 0 0 0,1 0 0 0 0,-1 0 0 0 0,0 0 0 0 0,0 0 0 0 0,0 0 0 0 0,0 0-1 0 0,0 0 1 0 0,0 0 0 0 0,0 0 0 0 0,0 0 0 0 0,0 0 0 0 0,0 0 0 0 0,0 0 0 0 0,0 0 0 0 0,0 0 0 0 0,0 0-1 0 0,0 1 1 0 0,1-1 0 0 0,-1 0 0 0 0,0 0 0 0 0,0 0 0 0 0,0 0 0 0 0,0 0 0 0 0,0 0 0 0 0,0 0-1 0 0,0 0 1 0 0,0 0 0 0 0,0 0 0 0 0,0 0 0 0 0,0 1 0 0 0,0-1 0 0 0,0 0 0 0 0,0 0 0 0 0,0 0 0 0 0,0 0-1 0 0,0 0 1 0 0,0 0 0 0 0,-1 0-2 0 0,1 11 98 0 0,0-11-97 0 0,0 0 1 0 0,0 0 0 0 0,0 0-1 0 0,0 0 1 0 0,0 0 0 0 0,0 0-1 0 0,0 0 1 0 0,0 1 0 0 0,0-1-1 0 0,0 0 1 0 0,0 0 0 0 0,0 0-1 0 0,0 0 1 0 0,0 0 0 0 0,0 0-1 0 0,0 0 1 0 0,0 0 0 0 0,0 0 0 0 0,0 0-1 0 0,0 1 1 0 0,0-1 0 0 0,0 0-1 0 0,0 0 1 0 0,1 0 0 0 0,-1 0-1 0 0,0 0 1 0 0,0 0 0 0 0,0 0-1 0 0,0 0 1 0 0,0 0 0 0 0,0 0-1 0 0,0 0 1 0 0,0 0 0 0 0,0 0 0 0 0,0 0-1 0 0,0 0 1 0 0,0 1 0 0 0,0-1-1 0 0,1 0 1 0 0,-1 0 0 0 0,0 0-1 0 0,0 0 1 0 0,0 0 0 0 0,0 0-1 0 0,0 0 1 0 0,0 0 0 0 0,0 0-1 0 0,0 0 1 0 0,0 0 0 0 0,0 0-1 0 0,1 0 1 0 0,-1 0 0 0 0,0 0 0 0 0,0 0-1 0 0,0 0 1 0 0,0 0 0 0 0,0-1-2 0 0,89 1 517 0 0,-52 0-365 0 0,-10 0-467 0 0,-25 0-33 0 0,-2 0-10 0 0</inkml:trace>
  <inkml:trace contextRef="#ctx0" brushRef="#br0" timeOffset="47400.34">9214 3455 11256 0 0,'0'0'256'0'0,"0"0"34"0"0,3 0 21 0 0,1 1-206 0 0,-4-1-76 0 0,7-5 77 0 0,11-4 26 0 0,-2 7-125 0 0,-7 1 20 0 0,-5-1 46 0 0,-1-2 52 0 0,-2 1 38 0 0,2-1 164 0 0,8 2 215 0 0,2 2 157 0 0,-10 0-288 0 0,-3 0-169 0 0,0 0-43 0 0,3 0 43 0 0,7 0 109 0 0,-7 0-20 0 0,-3 0-26 0 0,0 0-96 0 0,0 0-45 0 0,0 0-11 0 0,0 0 5 0 0,0 0 22 0 0,0 0 10 0 0,0 0 2 0 0,0 2-32 0 0,0 14-99 0 0,0-8-13 0 0,0-3 27 0 0,-3-5-11 0 0,3 0-60 0 0,-1 0 0 0 0,0 0-1 0 0,0 0 1 0 0,1 0-1 0 0,-1 0 1 0 0,0 0-1 0 0,1 1 1 0 0,-1-1-1 0 0,0 0 1 0 0,1 0 0 0 0,-1 0-1 0 0,0 1 1 0 0,1-1-1 0 0,-1 0 1 0 0,1 1-4 0 0,-1-1 0 0 0,1 1-1 0 0,0 0 1 0 0,-1-1 0 0 0,1 1-1 0 0,0-1 1 0 0,0 1 0 0 0,-1 0 0 0 0,1-1-1 0 0,0 1 1 0 0,0 0 0 0 0,0 0 0 0 0,0-1-1 0 0,0 1 1 0 0,0 0 0 0 0,0-1 0 0 0,0 0 0 0 0,0 2-28 0 0,0-4 8 0 0,3-11 48 0 0,10-3-18 0 0,3 3-10 0 0,-1 11 0 0 0,-1 2-10 0 0,-12 0-49 0 0,1 2-16 0 0,7 9 70 0 0,-7-9 60 0 0,-3 1 3 0 0,0-2-56 0 0,0-1 0 0 0,0 1-1 0 0,0-1 1 0 0,0 1 0 0 0,0-1-1 0 0,0 1 1 0 0,0-1 0 0 0,0 1-1 0 0,-1-1 1 0 0,1 1-1 0 0,0-1 1 0 0,0 1 0 0 0,0-1-1 0 0,-1 1 1 0 0,1-1 0 0 0,0 1-1 0 0,-1-1 1 0 0,1 0-1 0 0,0 1 1 0 0,-1-1 0 0 0,1 1-1 0 0,-1-1-1 0 0,-7 2 54 0 0,8-2-53 0 0,0 0 0 0 0,0 0 0 0 0,-1 0 0 0 0,1 0 0 0 0,0 0 0 0 0,0 0 0 0 0,0 0 0 0 0,0 0 0 0 0,0 0 0 0 0,0 0 0 0 0,0 0 0 0 0,0 0 0 0 0,0 0 0 0 0,0 0 0 0 0,-1 0 0 0 0,1 0-1 0 0,0 0 1 0 0,0 0 0 0 0,0 0 0 0 0,0 0 0 0 0,0 0 0 0 0,0 0 0 0 0,0 0 0 0 0,0 0 0 0 0,0 0 0 0 0,0 0 0 0 0,0 0 0 0 0,0 0 0 0 0,-1 0 0 0 0,1 1 0 0 0,0-1 0 0 0,0 0 0 0 0,0 0 0 0 0,0 0 0 0 0,0 0 0 0 0,0 0 0 0 0,0 0 0 0 0,0 0 0 0 0,0 0 0 0 0,0 0 0 0 0,0 0 0 0 0,0 0 0 0 0,0 1 0 0 0,0-1 0 0 0,0 0 0 0 0,0 0 0 0 0,0 0 0 0 0,0 0 0 0 0,0 0 0 0 0,0 0 0 0 0,0 0 0 0 0,0 0 0 0 0,0 0 0 0 0,0 0 0 0 0,0 1 0 0 0,0-1 0 0 0,0 0-1 0 0,0 10 26 0 0,0-7 49 0 0,-2 0-16 0 0,-9 7-38 0 0,8-7 32 0 0,-2-4 7 0 0,0 1-54 0 0,2 1 3 0 0,1-1 44 0 0,2-6-20 0 0,0-1-87 0 0,0 4-54 0 0,0 3 28 0 0,0 0 15 0 0,0 0-34 0 0,0 0-15 0 0,0 0-34 0 0,0 0-38 0 0,0 0-43 0 0,0 0-47 0 0,0 0-45 0 0,0 0-40 0 0,0 0-37 0 0,0-1-258 0 0,0 1-62 0 0,0-1-47 0 0,0 0-35 0 0,0-3-1435 0 0,0-5-1272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46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8208 0 0,'0'0'234'0'0,"0"0"6"0"0,0 0-143 0 0,0 0 16 0 0,0 1 88 0 0,0 1 224 0 0,0 8 405 0 0,0-7 39 0 0,0-3-354 0 0,2 0-205 0 0,2 0-45 0 0,3 0 73 0 0,-5 0 166 0 0,-2 0-21 0 0,0 0-30 0 0,0 0-112 0 0,0 0-47 0 0,0 0-8 0 0,0 0-30 0 0,0 0-108 0 0,0 0-48 0 0,3 3-10 0 0,-2-3-86 0 0,0 1 1 0 0,-1 0 0 0 0,1-1 0 0 0,0 1 0 0 0,-1 0 0 0 0,1 0 0 0 0,-1 0 0 0 0,1-1 0 0 0,-1 1-1 0 0,1 0 1 0 0,-1 0 0 0 0,0 0 0 0 0,1 0 0 0 0,-1 0 0 0 0,0 0-5 0 0,0 0 0 0 0,0 0-1 0 0,-1 0 1 0 0,1 0 0 0 0,0 0 0 0 0,-1-1 0 0 0,1 1 0 0 0,-1 0-1 0 0,1 0 1 0 0,-1 0 0 0 0,1 0 0 0 0,-1-1 0 0 0,0 1 0 0 0,1 0-1 0 0,-1-1 1 0 0,0 1 0 0 0,-2 2-97 0 0,3-3-63 0 0,0 0 112 0 0,0 0-15 0 0,0 0-21 0 0,0 0-42 0 0,0 0-18 0 0,0 0-42 0 0,0 0-46 0 0,0 0-54 0 0,0 0-58 0 0,0 0-53 0 0,0 0-47 0 0,0 0-42 0 0,0 0-143 0 0,0 0-41 0 0,0 0-174 0 0,0 0-466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46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7248 0 0,'0'0'209'0'0,"0"0"-48"0"0,0 0-3 0 0,0 0 61 0 0,0 0 191 0 0,0 0 349 0 0,3 0 29 0 0,3 0-323 0 0,-2 0-184 0 0,-2 0-38 0 0,-1 0 72 0 0,-1 0 162 0 0,0 2-18 0 0,0 9-31 0 0,0-11-423 0 0,0 0 0 0 0,0 0 1 0 0,0 0-1 0 0,0 0 1 0 0,0 0-1 0 0,0 0 1 0 0,0 0-1 0 0,0 0 0 0 0,0 1 1 0 0,0-1-1 0 0,0 0 1 0 0,0 0-1 0 0,0 0 1 0 0,0 0-1 0 0,0 0 0 0 0,0 0 1 0 0,0 0-1 0 0,0 0 1 0 0,0 0-1 0 0,0 0 1 0 0,0 1-1 0 0,0-1 0 0 0,0 0 1 0 0,0 0-1 0 0,0 0 1 0 0,0 0-1 0 0,0 0 1 0 0,0 0-1 0 0,0 0 0 0 0,0 0 1 0 0,0 0-1 0 0,0 0 1 0 0,1 0-1 0 0,-1 0 1 0 0,0 0-1 0 0,0 0 0 0 0,0 0 1 0 0,0 0-1 0 0,0 0 1 0 0,0 1-1 0 0,0-1 1 0 0,0 0-1 0 0,0 0 0 0 0,0 0 1 0 0,0 0-1 0 0,1 0 1 0 0,-1 0-1 0 0,0 0 1 0 0,0 0-1 0 0,0 0 0 0 0,0 0 1 0 0,0 0-1 0 0,0 0 1 0 0,0-1-1 0 0,0 1 1 0 0,0 0-1 0 0,1 0-5 0 0,9 0 253 0 0,-7 0-11 0 0,-3 0-22 0 0,0 3-84 0 0,0 2-66 0 0,0 11 253 0 0,0-13-295 0 0,0-1-84 0 0,0 1 5 0 0,0-3-37 0 0,0 0-126 0 0,0 0-12 0 0,0 0-4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0:48:14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0 5064 0 0,'0'0'108'0'0,"0"0"17"0"0,0 0 14 0 0,0 3-10 0 0,0 41-70 0 0,0-37-34 0 0,0 0 67 0 0,0 17 400 0 0,0-17-332 0 0,-3-2 129 0 0,-7 6 30 0 0,8-9-159 0 0,1-1-37 0 0,0 3 34 0 0,1 0-81 0 0,1 1-48 0 0,-1-3 49 0 0,0 2-18 0 0,0-1-52 0 0,0 0 42 0 0,0 4 79 0 0,0-2-23 0 0,0 2 34 0 0,0-4-54 0 0,0-3-15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46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6392 0 0,'0'0'141'0'0,"0"0"23"0"0,0 0 12 0 0,3 0-24 0 0,3 0-107 0 0,-2 0 17 0 0,-1 0 61 0 0,-3 0 143 0 0,0 0 239 0 0,3 2 21 0 0,2 4-268 0 0,0-1-35 0 0,-3-3-88 0 0,-1-1 15 0 0,-1-1 49 0 0,0 0-20 0 0,3 2-22 0 0,7 9-74 0 0,-8-9-81 0 0,-2-2-64 0 0,1 0-59 0 0,-1 0-88 0 0,0 0-101 0 0,0 0-92 0 0,0 0 51 0 0,0 0-35 0 0,0 0-458 0 0,0 0-365 0 0,0 0-691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54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0 5240 0 0,'0'0'116'0'0,"0"0"17"0"0,0 0 11 0 0,0 0 29 0 0,0 0 98 0 0,0 0 45 0 0,0 0 11 0 0,0 0-17 0 0,0 0-74 0 0,0 0-38 0 0,0 0-6 0 0,0 0-18 0 0,0 0-72 0 0,-3 0-45 0 0,1 0-99 0 0,-2 0 70 0 0,-11 0 253 0 0,10 0-217 0 0,2 0 24 0 0,3 0 0 0 0,0 0 17 0 0,0 0 72 0 0,0 0 30 0 0,0 0 8 0 0,0 0-14 0 0,0 0-60 0 0,0 0-21 0 0,0 0-6 0 0,0 0 0 0 0,0 0 13 0 0,0 0 8 0 0,0 0 1 0 0,0 0 2 0 0,0 0 12 0 0,3 0 2 0 0,0 0-82 0 0,1 0 43 0 0,12 0 367 0 0,-10 0-319 0 0,-6 0 16 0 0,0 0 6 0 0,0 0 1 0 0,0 0 0 0 0,0 0-19 0 0,0 0-70 0 0,0 0 10 0 0,0 0 55 0 0,0 0 1 0 0,0 0-7 0 0,0 0-9 0 0,0 0-28 0 0,0 0-11 0 0,0 0-2 0 0,0 0-4 0 0,0 3-18 0 0,0 7-8 0 0,0-10-73 0 0,0 1 0 0 0,0-1 0 0 0,0 0 1 0 0,0 0-1 0 0,0 0 0 0 0,0 0 0 0 0,0 0 1 0 0,0 0-1 0 0,0 0 0 0 0,0 0 0 0 0,0 0 1 0 0,0 0-1 0 0,0 1 0 0 0,0-1 1 0 0,0 0-1 0 0,0 0 0 0 0,0 0 0 0 0,0 0 1 0 0,0 0-1 0 0,0 0 0 0 0,0 0 0 0 0,0 0 1 0 0,0 0-1 0 0,-1 0 0 0 0,1 0 0 0 0,0 1 1 0 0,0-1-1 0 0,0 0 0 0 0,0 0 0 0 0,0 0 1 0 0,0 0-1 0 0,0 0 0 0 0,0 0 1 0 0,0 0-1 0 0,0 0 0 0 0,0 0 0 0 0,0 0 1 0 0,0 0-1 0 0,0 0 0 0 0,-1 0 0 0 0,1 0 1 0 0,0 0-1 0 0,0 0 0 0 0,0 0 0 0 0,0 0 1 0 0,0 0-1 0 0,0 0 0 0 0,0 0 0 0 0,0 0 1 0 0,0 0-1 0 0,0 0 0 0 0,-1 0 1 0 0,1 0-1 0 0,0 0 0 0 0,0 0 0 0 0,0 0 1 0 0,0 0-2 0 0,-13 0 70 0 0,0 0-4 0 0,13 0-65 0 0,0 0-1 0 0,-1 0 1 0 0,1 0 0 0 0,0 0 0 0 0,0 0 0 0 0,0 0 0 0 0,0 0 0 0 0,0 0 0 0 0,0 0 0 0 0,0 0 0 0 0,0 0 0 0 0,0 0 0 0 0,0 0 0 0 0,-1 0 0 0 0,1 0 0 0 0,0 0-1 0 0,0 0 1 0 0,0 0 0 0 0,0 0 0 0 0,0 0 0 0 0,0 0 0 0 0,0 0 0 0 0,0 0 0 0 0,0 0 0 0 0,0 0 0 0 0,0 0 0 0 0,-1 0 0 0 0,1 0 0 0 0,0 0 0 0 0,0 0 0 0 0,0 1 0 0 0,0-1-1 0 0,0 0 1 0 0,0 0 0 0 0,0 0 0 0 0,0 0 0 0 0,0 0 0 0 0,0 0 0 0 0,0 0 0 0 0,0 0 0 0 0,0 0 0 0 0,0 0 0 0 0,0 0 0 0 0,0 1 0 0 0,0-1 0 0 0,0 0 0 0 0,0 0-1 0 0,0 0 1 0 0,0 0 0 0 0,0 0 0 0 0,0 0 0 0 0,0 0 0 0 0,0 0 0 0 0,0 0 0 0 0,0 0 0 0 0,0 1 0 0 0,0-1-1 0 0,0 5 17 0 0,0-2 67 0 0,0-6-30 0 0,0-2-89 0 0,0 2-54 0 0,0 3-3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1:59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6120 0 0,'0'0'176'0'0,"0"-1"-44"0"0,0-1-11 0 0,0-2 39 0 0,0-2 132 0 0,0 3 245 0 0,0 3 21 0 0,0 0-4 0 0,0 0-22 0 0,0 0-10 0 0,0 0-2 0 0,0 0-31 0 0,0 0-129 0 0,0 0-59 0 0,0 0-11 0 0,0 0-24 0 0,0 0-90 0 0,0 0-44 0 0,0 0-10 0 0,0 0 6 0 0,0 0 34 0 0,2 3 20 0 0,9 7 2 0 0,-9-6-23 0 0,0-1-71 0 0,-2 1-45 0 0,-1 1-20 0 0,1-2 31 0 0,0 0 1 0 0,0 1-1 0 0,0 0 1 0 0,0 0 0 0 0,1 0-1 0 0,-1-1 1 0 0,1 1-1 0 0,1 0-56 0 0,7 10 201 0 0,-9-14-193 0 0,0 1-1 0 0,0-1 0 0 0,1 0 1 0 0,-1 0-1 0 0,0 1 1 0 0,0-1-1 0 0,0 0 0 0 0,1 0 1 0 0,-1 1-1 0 0,0-1 0 0 0,0 0 1 0 0,0 1-1 0 0,0-1 1 0 0,0 0-1 0 0,0 1 0 0 0,1-1 1 0 0,-1 0-1 0 0,0 0 1 0 0,0 1-1 0 0,0-1 0 0 0,0 0 1 0 0,0 1-1 0 0,0-1 0 0 0,0 0 1 0 0,-1 1-1 0 0,1-1-7 0 0,0 3 27 0 0,0-1-1 0 0,0 1 1 0 0,1-1-1 0 0,-1 1 1 0 0,0-1-1 0 0,1 1 1 0 0,0 0-27 0 0,10 8 184 0 0,-9 0-95 0 0,-2 13 101 0 0,1-1-14 0 0,1-10-95 0 0,3 2 38 0 0,-3-12-93 0 0,-1 0 0 0 0,0 1 0 0 0,0-1 0 0 0,0 1 0 0 0,0-1 1 0 0,-1 1-1 0 0,1-1 0 0 0,-1 1 0 0 0,0 0-26 0 0,0 3 57 0 0,1 1 0 0 0,0 0 0 0 0,1 0 0 0 0,-1-1 0 0 0,2 2-57 0 0,-1-2 57 0 0,0 1 1 0 0,-1 0 0 0 0,0-1 0 0 0,0 1 0 0 0,0 1-58 0 0,1 16 142 0 0,5 8 7 0 0,-3-14-72 0 0,4 15 102 0 0,-5-24-111 0 0,-1 0 1 0 0,0 0 0 0 0,0 1-1 0 0,-1-1 1 0 0,-1 2-69 0 0,0 0 64 0 0,-1 9 42 0 0,5-4 9 0 0,0-7-58 0 0,3 9 38 0 0,-5-1 32 0 0,-2-6-54 0 0,-1-5-17 0 0,1 0 0 0 0,0-1 0 0 0,1 1 0 0 0,0 0 0 0 0,1 5-56 0 0,3 4 129 0 0,-3-13-101 0 0,-1 0 1 0 0,0 0 0 0 0,0 1-1 0 0,0-1 1 0 0,0 0 0 0 0,-1 1-1 0 0,1-1 1 0 0,-1 2-29 0 0,0-4 3 0 0,0 21 127 0 0,0 29 52 0 0,0-27-56 0 0,1-8-40 0 0,6-1-26 0 0,-1 1-1 0 0,-4 0 25 0 0,-2-7 25 0 0,0 15-73 0 0,0-18 3 0 0,0-1 35 0 0,0 0 34 0 0,0-1 47 0 0,0 1 55 0 0,0 0 63 0 0,2-5-207 0 0,-1 0-66 0 0,-1 0 1 0 0,1 0-1 0 0,-1 0 0 0 0,1 0 1 0 0,-1 0-1 0 0,1 0 1 0 0,-1 0-1 0 0,1 0 0 0 0,-1-1 1 0 0,1 1-1 0 0,-1 0 0 0 0,1 0 1 0 0,-1 0-1 0 0,0-1 1 0 0,1 1-1 0 0,-1 0 0 0 0,1 0 1 0 0,-1-1-1 0 0,1 1 1 0 0,-1 0-1 0 0,0-1 0 0 0,1 1 1 0 0,-1-1-1 0 0,0 1 1 0 0,0 0-1 0 0,1-1 0 0 0,-1 1 1 0 0,0-1-1 0 0,0 1 1 0 0,1-1-1 0 0,-1 1 0 0 0,0-1 1 0 0,0 1-1 0 0,0-21 69 0 0,0 18-55 0 0,-1 0-1 0 0,1 0 1 0 0,0 1 0 0 0,0-1-1 0 0,0 0 1 0 0,1 0 0 0 0,-1 0-1 0 0,1 0 1 0 0,-1 1-1 0 0,2-3-13 0 0,3-3 30 0 0,-4 6-27 0 0,0 1-1 0 0,0-1 1 0 0,0 1-1 0 0,-1 0 1 0 0,1-1-1 0 0,0 0 0 0 0,-1 1 1 0 0,1-1-1 0 0,-1 1 1 0 0,0-1-1 0 0,1 0 1 0 0,-1 1-1 0 0,0-1 0 0 0,0 0-2 0 0,0 0 0 0 0,0 1 0 0 0,1-1 0 0 0,-1 0 0 0 0,0 1 0 0 0,1-1-1 0 0,-1 1 1 0 0,1-1 0 0 0,-1 0 0 0 0,1 1 0 0 0,0-1 0 0 0,-1 1 0 0 0,1 0-1 0 0,0-1 1 0 0,0 1 0 0 0,4-7-12 0 0,-1 0-21 0 0,8-19-25 0 0,-7 4-22 0 0,2 17 36 0 0,-3 4 28 0 0,1-11 5 0 0,21-19 11 0 0,-23 27-1 0 0,-3 5 1 0 0,0-1 0 0 0,0 0-1 0 0,1 1 1 0 0,-1-1-1 0 0,0 0 1 0 0,1 1 0 0 0,-1-1-1 0 0,1 1 1 0 0,-1-1 0 0 0,1 1-1 0 0,-1-1 1 0 0,1 1-1 0 0,-1-1 1 0 0,1 1 0 0 0,-1-1-1 0 0,1 1 1 0 0,-1 0-1 0 0,1-1 1 0 0,0 1 0 0 0,-1 0-1 0 0,1-1 1 0 0,0 1 0 0 0,4-2-12 0 0,4-3-36 0 0,5-3-109 0 0,10-6-138 0 0,-16 12 183 0 0,-1 1 36 0 0,10 2-4 0 0,-15-1 72 0 0,0 1-1 0 0,1-1 1 0 0,-1 0 0 0 0,1 0 0 0 0,-1 0 0 0 0,1 0-1 0 0,-1-1 1 0 0,1 1 0 0 0,-1-1 0 0 0,0 1 0 0 0,1-1-1 0 0,-1 0 9 0 0,2-1-8 0 0,1 0 0 0 0,-1 0 0 0 0,0 1 0 0 0,1-1-1 0 0,-1 1 1 0 0,0 0 0 0 0,1 0 0 0 0,0 0 0 0 0,-1 1-1 0 0,1 0 1 0 0,0-1 0 0 0,-1 2 0 0 0,1-1 8 0 0,6 0-34 0 0,-9-1 31 0 0,1 1 0 0 0,0 0 0 0 0,0 0 0 0 0,0 0 0 0 0,-1 0 0 0 0,1 0 0 0 0,0 0 0 0 0,0 1 0 0 0,0 0 0 0 0,-1-1 0 0 0,2 2 3 0 0,0 4-36 0 0,-3-5 35 0 0,-1-1 0 0 0,0 1 0 0 0,0-1 1 0 0,1 0-1 0 0,-1 1 0 0 0,0-1 0 0 0,1 1 0 0 0,-1-1 0 0 0,0 0 0 0 0,1 1 0 0 0,-1-1 0 0 0,0 0 0 0 0,1 1 0 0 0,-1-1 0 0 0,1 0 0 0 0,-1 0 0 0 0,1 0 0 0 0,-1 1 0 0 0,1-1 0 0 0,-1 0 0 0 0,1 0 0 0 0,-1 0 0 0 0,1 0 0 0 0,-1 0 0 0 0,1 0 0 0 0,-1 0 0 0 0,1 0 0 0 0,-1 0 0 0 0,1 0 0 0 0,-1 0 0 0 0,1 0 0 0 0,-1 0 1 0 0,16 2-10 0 0,13 14-44 0 0,-24-5 54 0 0,2-6 1 0 0,-6-5-2 0 0,-1 0 1 0 0,0 0-1 0 0,1 0 1 0 0,-1 0 0 0 0,1 1-1 0 0,-1-1 1 0 0,0 0 0 0 0,1 0-1 0 0,-1 1 1 0 0,0-1 0 0 0,0 0-1 0 0,1 1 1 0 0,-1-1 0 0 0,0 0-1 0 0,0 1 1 0 0,1-1 0 0 0,-1 0-1 0 0,0 1 1 0 0,0-1 0 0 0,0 1-1 0 0,0-1 1 0 0,0 0 0 0 0,1 1-1 0 0,-1-1 1 0 0,0 1-1 0 0,0-1 1 0 0,0 1 0 0 0,0-1-1 0 0,0 0 1 0 0,0 1 0 0 0,0 0 0 0 0,2 4-43 0 0,9 8 32 0 0,-10-10 16 0 0,-1-1-1 0 0,1 1 0 0 0,-1 0 1 0 0,1-1-1 0 0,-1 1 0 0 0,0 0 0 0 0,0 0 1 0 0,0 0-1 0 0,0-1 0 0 0,0 1 0 0 0,-1 0-4 0 0,0 16 37 0 0,5-11-49 0 0,3-5 12 0 0,-6-3 0 0 0,-1 0 0 0 0,0 0 0 0 0,0 0 0 0 0,0 0 0 0 0,0 0 0 0 0,0 0 0 0 0,1 0 0 0 0,-1 0 0 0 0,0 0 0 0 0,0 0 0 0 0,0 0 0 0 0,0 0 0 0 0,0 0 0 0 0,1 0 0 0 0,-1 0 0 0 0,0 0 0 0 0,0 0 0 0 0,0 0 0 0 0,0 0 0 0 0,0 0 0 0 0,0 1 0 0 0,1-1 0 0 0,-1 0 0 0 0,0 0 0 0 0,0 0 0 0 0,0 0 0 0 0,0 0 0 0 0,0 0 0 0 0,0 0 0 0 0,0 0 0 0 0,0 1 0 0 0,0-1 0 0 0,0 0 0 0 0,1 0 0 0 0,-1 0 0 0 0,0 0 0 0 0,0 0 0 0 0,0 1 0 0 0,0-1 0 0 0,0 0 0 0 0,0 0 0 0 0,0 0 0 0 0,0 0 0 0 0,0 0 0 0 0,0 1 0 0 0,0-1 0 0 0,0 0 0 0 0,0 0 0 0 0,0 0 0 0 0,0 0 0 0 0,-12 28 0 0 0,11-27 0 0 0,1 1 0 0 0,-1 0 0 0 0,1 0 0 0 0,-1 0 0 0 0,1 0 0 0 0,0 0 0 0 0,0 0 0 0 0,0-1 0 0 0,0 1 0 0 0,0 0 0 0 0,0 1 0 0 0,1-1 0 0 0,-1 0 0 0 0,0 0 0 0 0,0 0 0 0 0,0 0 0 0 0,0 0 0 0 0,-1 0 0 0 0,1 0 0 0 0,0-1 0 0 0,-1 1 0 0 0,1 0 0 0 0,-1 1 0 0 0,-12 13 11 0 0,10-14-3 0 0,1 1-1 0 0,0 0 1 0 0,0 0 0 0 0,1 0-1 0 0,-1 0 1 0 0,0 1-8 0 0,1-2 0 0 0,0 0 1 0 0,1 0 0 0 0,-1 0-1 0 0,0-1 1 0 0,-1 1-1 0 0,1 0 1 0 0,0-1 0 0 0,0 1-1 0 0,-1-1 1 0 0,1 1-1 0 0,-1-1 1 0 0,0 1-1 0 0,0-1 0 0 0,-3 2 2 0 0,4-3-4 0 0,1 0-1 0 0,-1 0 0 0 0,0 1 1 0 0,1-1-1 0 0,-1 0 0 0 0,1 1 1 0 0,-1-1-1 0 0,1 1 0 0 0,-1-1 1 0 0,0 1-1 0 0,1-1 0 0 0,-1 1 1 0 0,1-1-1 0 0,0 1 0 0 0,-1-1 1 0 0,1 1-1 0 0,-1-1 0 0 0,1 1 1 0 0,0 0-1 0 0,0-1 0 0 0,-1 1 1 0 0,1 0 2 0 0,-2 4-17 0 0,0-4 16 0 0,1 1 1 0 0,0 0-1 0 0,-1-1 1 0 0,1 1-1 0 0,-1-1 0 0 0,1 0 1 0 0,-1 1-1 0 0,0-1 1 0 0,1 0-1 0 0,-1 0 0 0 0,0 0 1 0 0,0 0-1 0 0,-1 0 1 0 0,0 0 8 0 0,0 1 0 0 0,0 0-1 0 0,0-1 1 0 0,0 1 0 0 0,0 0 0 0 0,0 1-8 0 0,1-1 0 0 0,0 0 1 0 0,0-1-1 0 0,0 1 1 0 0,0-1-1 0 0,0 0 1 0 0,0 1-1 0 0,0-1 0 0 0,0 0 1 0 0,-1 0-1 0 0,1 0 1 0 0,0-1-1 0 0,-1 1 1 0 0,1-1-1 0 0,-1 1 1 0 0,1-1-1 0 0,-1 0 1 0 0,1 0-1 0 0,-1 0 1 0 0,1 0-1 0 0,-1 0 1 0 0,0-1-1 0 0,-9 1 0 0 0,10 0 0 0 0,1 0 0 0 0,-1 0 0 0 0,0 1 0 0 0,1-1 0 0 0,-1 0 0 0 0,0 1 0 0 0,1-1 0 0 0,-1 1 0 0 0,1 0 0 0 0,-1-1 0 0 0,1 1 0 0 0,0 0 0 0 0,-2 1 0 0 0,2-1 0 0 0,-1 0 0 0 0,0 0 0 0 0,0-1 0 0 0,1 1 0 0 0,-1 0 0 0 0,0 0 0 0 0,0-1 0 0 0,0 1 0 0 0,0-1 0 0 0,0 0 0 0 0,0 1 0 0 0,1-1 0 0 0,-3 0 0 0 0,-1 0 5 0 0,-37 0-12 0 0,27 0 31 0 0,1 0 38 0 0,12 0-54 0 0,0 0 0 0 0,0-1 0 0 0,0 1 0 0 0,1 0-1 0 0,-1-1 1 0 0,0 1 0 0 0,1-1 0 0 0,-1 1 0 0 0,0-1-1 0 0,1 0 1 0 0,-1 0 0 0 0,1 0 0 0 0,-1 0-8 0 0,0 0 6 0 0,1 0 1 0 0,-1 0-1 0 0,1 0 1 0 0,-1 1-1 0 0,0-1 0 0 0,1 0 1 0 0,-1 1-1 0 0,0-1 1 0 0,1 1-1 0 0,-1 0 1 0 0,0-1-1 0 0,0 1 1 0 0,0 0-7 0 0,-12 0-7 0 0,-16 0-214 0 0,24-3 110 0 0,-7-7-54 0 0,10 8 87 0 0,0 1 45 0 0,-3-2-9 0 0,5 2-10 0 0,0 0-46 0 0,0-1-30 0 0,1 1-53 0 0,-1-1-60 0 0,1-1-72 0 0,0 2 36 0 0,0 1-43 0 0,0-1-40 0 0,0 1-36 0 0,0 0-257 0 0,-1 0-58 0 0,1 0-47 0 0,-1 0-34 0 0,-4 0-1419 0 0,-3 0-1254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02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10280 0 0,'0'0'230'0'0,"0"0"30"0"0,0 0 20 0 0,0 0-25 0 0,0 0-142 0 0,0 0-34 0 0,0 0 92 0 0,0 0 186 0 0,0 0 335 0 0,0 0 39 0 0,0 0-21 0 0,2-2-104 0 0,9-9-44 0 0,-9 8-8 0 0,-2 3-21 0 0,0 0-79 0 0,3 0-35 0 0,1 0-307 0 0,-1 0 36 0 0,7-5 418 0 0,-6 2-368 0 0,-1 1-80 0 0,-2 1-103 0 0,0-1-36 0 0,2 0 333 0 0,-3 2-7 0 0,0 0-29 0 0,3 0-117 0 0,-3 0-333 0 0,0 0 45 0 0,0 0 43 0 0,0 0 37 0 0,1 0 48 0 0,-1 0 103 0 0,1 0 71 0 0,1 0 315 0 0,-2 1-364 0 0,1-1-33 0 0,0 0-44 0 0,-1 0-74 0 0,1 0-89 0 0,0 0-107 0 0,0 0-57 0 0,-1 0-95 0 0,1 0-106 0 0,-1 0-114 0 0,1-1-126 0 0,-1 1 311 0 0,1 0-35 0 0,-1 0-35 0 0,0 0-39 0 0,0 0-37 0 0,1 0-40 0 0,-1 0-580 0 0,0 0-32 0 0,0 0-2532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00.4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253 301 5584 0 0,'0'0'124'0'0,"0"0"17"0"0,0 0 11 0 0,0 0 48 0 0,0 0-69 0 0,0 0 111 0 0,0 0 202 0 0,0 0 18 0 0,0 0-9 0 0,0-3-45 0 0,0-7-21 0 0,0 10-381 0 0,0 0 1 0 0,0 0 0 0 0,0-1 0 0 0,0 1-1 0 0,0 0 1 0 0,0 0 0 0 0,0 0 0 0 0,0 0-1 0 0,0 0 1 0 0,0 0 0 0 0,0 0 0 0 0,0 0-1 0 0,0 0 1 0 0,0 0 0 0 0,0-1 0 0 0,0 1-1 0 0,0 0 1 0 0,0 0 0 0 0,0 0-1 0 0,0 0 1 0 0,0 0 0 0 0,0 0 0 0 0,0 0-1 0 0,0 0 1 0 0,0 0 0 0 0,0 0 0 0 0,0 0-1 0 0,0-1 1 0 0,-1 1 0 0 0,1 0 0 0 0,0 0-1 0 0,0 0 1 0 0,0 0 0 0 0,0 0 0 0 0,0 0-1 0 0,0 0 1 0 0,0 0 0 0 0,0 0-1 0 0,0 0 1 0 0,0 0 0 0 0,0 0 0 0 0,0 0-1 0 0,-1 0 1 0 0,1 0 0 0 0,0 0 0 0 0,0 0-1 0 0,0 0 1 0 0,0 0 0 0 0,0 0 0 0 0,0 0-1 0 0,0 0 1 0 0,0 0 0 0 0,0 0 0 0 0,0 0-1 0 0,-1 0 1 0 0,1 0 0 0 0,0 0-7 0 0,-10 0 369 0 0,7 0-61 0 0,0 0-27 0 0,-7 0-7 0 0,10 0-270 0 0,0 0 1 0 0,0 0-1 0 0,0 0 1 0 0,0 0-1 0 0,-1 0 1 0 0,1 0 0 0 0,0 0-1 0 0,0 0 1 0 0,0 0-1 0 0,0 0 1 0 0,0 0-1 0 0,0 0 1 0 0,0 0 0 0 0,0 0-1 0 0,0 0 1 0 0,0 0-1 0 0,-1 0 1 0 0,1 0-1 0 0,0 0 1 0 0,0 0-1 0 0,0 0 1 0 0,0 0 0 0 0,0 0-1 0 0,0 0 1 0 0,0 0-1 0 0,0 0 1 0 0,0 0-1 0 0,0 0 1 0 0,0 0 0 0 0,0 0-1 0 0,-1 0 1 0 0,1 0-1 0 0,0 0 1 0 0,0-1-1 0 0,0 1 1 0 0,0 0-1 0 0,0 0 1 0 0,0 0 0 0 0,0 0-1 0 0,0 0 1 0 0,0 0-1 0 0,0 0 1 0 0,0 0-1 0 0,0 0 1 0 0,0 0 0 0 0,0-1-1 0 0,0 1 1 0 0,0 0-1 0 0,0 0 1 0 0,0 0-1 0 0,0 0 1 0 0,0 0-1 0 0,0 0 1 0 0,0 0 0 0 0,0 0-1 0 0,0 0 1 0 0,0 0-5 0 0,0-1 12 0 0,0 0 1 0 0,0 0-1 0 0,0 1 1 0 0,-1-1-1 0 0,1 0 1 0 0,0 0-1 0 0,-1 1 1 0 0,1-1-1 0 0,-1 0 1 0 0,1 1-1 0 0,-1-1 1 0 0,1 1-1 0 0,-1-1 1 0 0,1 0-1 0 0,-1 1 1 0 0,1-1-1 0 0,-1 1 1 0 0,0 0-1 0 0,1-1 1 0 0,-1 1-1 0 0,0-1 1 0 0,1 1-1 0 0,-1 0 1 0 0,0 0-1 0 0,1-1 1 0 0,-1 1-1 0 0,0 0 1 0 0,0 0-1 0 0,1 0 1 0 0,-1 0-1 0 0,0 0 1 0 0,0 0 0 0 0,0 0-1 0 0,1 0 1 0 0,-1 0-1 0 0,0 0 1 0 0,0 0-1 0 0,1 1 1 0 0,-1-1-1 0 0,0 0 1 0 0,0 0-1 0 0,1 1 1 0 0,-1-1-1 0 0,0 0 1 0 0,1 1-1 0 0,-1-1 1 0 0,0 1-13 0 0,-3 6 117 0 0,1-3-19 0 0,-2-2-16 0 0,-4-2 45 0 0,8 0-103 0 0,-1 1 1 0 0,0-1 0 0 0,0 1-1 0 0,0-1 1 0 0,1 1 0 0 0,-1-1-1 0 0,0 1 1 0 0,1 0-1 0 0,-1 0 1 0 0,1 0 0 0 0,-2 1-25 0 0,-5 2 17 0 0,-14 8 95 0 0,21-11-102 0 0,-1 0-1 0 0,1-1 1 0 0,0 1-1 0 0,0 0 0 0 0,-1-1 1 0 0,1 1-1 0 0,0-1 1 0 0,-1 1-1 0 0,1-1 1 0 0,-1 0-1 0 0,1 0 1 0 0,0 1-1 0 0,-1-1 1 0 0,1 0-1 0 0,-1 0-9 0 0,-4 2 90 0 0,4 0-75 0 0,-16 17 133 0 0,12-11-135 0 0,4-3-13 0 0,2-4 0 0 0,-1-1 0 0 0,1 1 0 0 0,0 0 0 0 0,-1-1 0 0 0,1 1 0 0 0,0 0 0 0 0,-1-1 0 0 0,1 1 0 0 0,-1-1 0 0 0,1 1 0 0 0,0-1 0 0 0,-1 1 0 0 0,1-1 0 0 0,-1 1 0 0 0,0-1 0 0 0,1 0 0 0 0,-1 1 0 0 0,1-1 0 0 0,-1 0 0 0 0,0 1 0 0 0,1-1 0 0 0,-1 0 0 0 0,-4 3 0 0 0,4-3 0 0 0,0 1 0 0 0,-1 0 0 0 0,1-1 0 0 0,0 1 0 0 0,0 0 0 0 0,0 0 0 0 0,1 0 0 0 0,-1 0 0 0 0,0 0 0 0 0,0 0 0 0 0,0 0 0 0 0,1 0 0 0 0,-1 0 0 0 0,1 1 0 0 0,-1-1 0 0 0,1 0 0 0 0,-1 0 0 0 0,1 0 0 0 0,0 1 0 0 0,-1-1 0 0 0,1 0 0 0 0,0 1 0 0 0,0-1 0 0 0,0 0 0 0 0,0 2 0 0 0,0-3 0 0 0,0 1 0 0 0,0 0-1 0 0,0-1 1 0 0,0 1 0 0 0,0 0 0 0 0,0-1 0 0 0,0 1 0 0 0,0 0 0 0 0,-1-1 0 0 0,1 1 0 0 0,0 0 0 0 0,0-1 0 0 0,-1 1 0 0 0,1-1 0 0 0,0 1 0 0 0,-1 0 0 0 0,1-1 0 0 0,-1 1 0 0 0,1-1 0 0 0,-1 1 0 0 0,1-1 0 0 0,-1 1 0 0 0,1-1 0 0 0,-1 1 0 0 0,1-1 0 0 0,-1 0 0 0 0,0 1 0 0 0,1-1 1 0 0,-1 0-1 0 0,1 1 1 0 0,-1-1-1 0 0,1 1 1 0 0,-1-1-1 0 0,1 1 1 0 0,-1-1 0 0 0,1 1-1 0 0,0-1 1 0 0,-1 1-1 0 0,1 0 1 0 0,0-1-1 0 0,-1 1 1 0 0,1 0-1 0 0,0-1 1 0 0,0 1 0 0 0,-1-1-1 0 0,1 1 1 0 0,0 0-1 0 0,0 0 1 0 0,0-1-1 0 0,0 1 1 0 0,0 0-1 0 0,0-1 1 0 0,0 1-1 0 0,0 0 5 0 0,0 0 0 0 0,0 1 0 0 0,0-1 0 0 0,0 0 0 0 0,0 0 1 0 0,0 0-1 0 0,0 0 0 0 0,-1 0 0 0 0,1 0 0 0 0,0 0 0 0 0,-1 1 0 0 0,1-1 0 0 0,-1 0 0 0 0,1 0 1 0 0,-1 0-1 0 0,0 0 0 0 0,0 0-5 0 0,-5 11 63 0 0,5-7-34 0 0,0 0-1 0 0,0 0 1 0 0,1-1 0 0 0,-1 1-1 0 0,1 2-28 0 0,0 9 14 0 0,0 13 50 0 0,0-29-63 0 0,0 0 0 0 0,0 0 0 0 0,0 0 0 0 0,0 0 0 0 0,0 0 0 0 0,0 0 0 0 0,0 1 1 0 0,0-1-1 0 0,0 0 0 0 0,0 0 0 0 0,0 0 0 0 0,0 0 0 0 0,0 0 0 0 0,0 0 0 0 0,0 0 1 0 0,0 0-1 0 0,0 0 0 0 0,0 0 0 0 0,0 1 0 0 0,0-1 0 0 0,0 0 0 0 0,0 0 0 0 0,0 0 1 0 0,1 0-1 0 0,-1 0 0 0 0,0 0 0 0 0,0 0 0 0 0,0 0 0 0 0,0 0 0 0 0,0 0 0 0 0,0 0 1 0 0,0 0-1 0 0,0 0 0 0 0,0 1 0 0 0,0-1 0 0 0,0 0 0 0 0,0 0 0 0 0,0 0 0 0 0,0 0 1 0 0,1 0-1 0 0,-1 0 0 0 0,0 0 0 0 0,0 0 0 0 0,0 0 0 0 0,0 0 0 0 0,0 0 0 0 0,0 0 1 0 0,0 0-1 0 0,0 0 0 0 0,0 0 0 0 0,0 0 0 0 0,1 0 0 0 0,-1 0 0 0 0,0 0 0 0 0,0 0 0 0 0,0 0 1 0 0,0 0-2 0 0,1 0 5 0 0,-1 0-1 0 0,1 0 1 0 0,0 0 0 0 0,-1 0 0 0 0,1 0 0 0 0,0 0 0 0 0,-1 1 0 0 0,1-1 0 0 0,-1 0 0 0 0,1 0 0 0 0,0 1 0 0 0,-1-1 0 0 0,1 0 0 0 0,-1 1 0 0 0,1-1-1 0 0,-1 1 1 0 0,1-1 0 0 0,-1 1 0 0 0,1-1 0 0 0,-1 1 0 0 0,0-1 0 0 0,1 1 0 0 0,-1-1-5 0 0,1 1 7 0 0,-1 0-1 0 0,0-1 1 0 0,1 1-1 0 0,-1-1 1 0 0,1 1-1 0 0,-1-1 1 0 0,0 1-1 0 0,1-1 1 0 0,0 0-1 0 0,-1 1 1 0 0,1-1 0 0 0,-1 0-1 0 0,1 1 1 0 0,-1-1-1 0 0,1 0 1 0 0,0 1-1 0 0,-1-1 1 0 0,1 0-1 0 0,0 0 1 0 0,-1 0 0 0 0,1 0-1 0 0,-1 0 1 0 0,1 0-7 0 0,-1 0 1 0 0,0 0 1 0 0,1 0 0 0 0,-1 0 0 0 0,0 0 0 0 0,0 0 0 0 0,0 0-1 0 0,0 0 1 0 0,0 0 0 0 0,0 0 0 0 0,0 0 0 0 0,0 0-1 0 0,0 0 1 0 0,0 0 0 0 0,1 0 0 0 0,-1 0 0 0 0,0 0 0 0 0,0 0-1 0 0,0 0 1 0 0,0 0 0 0 0,0 0 0 0 0,0 0 0 0 0,0 0 0 0 0,0 0-1 0 0,0 0 1 0 0,0 0 0 0 0,0 1 0 0 0,1-1 0 0 0,-1 0-1 0 0,0 0 1 0 0,0 0 0 0 0,0 0 0 0 0,0 0 0 0 0,0 0 0 0 0,0 0-1 0 0,0 0 1 0 0,0 0 0 0 0,0 0 0 0 0,0 0 0 0 0,0 0 0 0 0,0 0-1 0 0,0 1 1 0 0,0-1 0 0 0,0 0 0 0 0,0 0 0 0 0,0 0 0 0 0,0 0-1 0 0,0 0 1 0 0,0 0 0 0 0,0 0 0 0 0,0 0 0 0 0,0 0-1 0 0,0 0 1 0 0,0 1 0 0 0,0-1 0 0 0,0 0 0 0 0,0 0 0 0 0,0 0-2 0 0,3 8 55 0 0,-3-8-44 0 0,1 1 1 0 0,0 0-1 0 0,0-1 1 0 0,0 1-1 0 0,-1-1 0 0 0,1 0 1 0 0,0 1-1 0 0,0-1 1 0 0,0 1-1 0 0,0-1 0 0 0,0 0 1 0 0,0 0-1 0 0,-1 0 0 0 0,1 0-11 0 0,31 1 275 0 0,-16-2-230 0 0,-10 1-18 0 0,-4 1-22 0 0,0-1 0 0 0,-1 0 0 0 0,1 0 0 0 0,0 0 0 0 0,-1 0 0 0 0,1 0 0 0 0,0-1 0 0 0,-1 1 0 0 0,1 0 0 0 0,0-1 0 0 0,-1 1 0 0 0,2-2-5 0 0,1-4 40 0 0,-3 5-37 0 0,-1 1 1 0 0,0 0-1 0 0,0-1 1 0 0,1 1 0 0 0,-1-1-1 0 0,0 1 1 0 0,1 0-1 0 0,-1-1 1 0 0,0 1 0 0 0,1 0-1 0 0,-1-1 1 0 0,0 1-1 0 0,1 0 1 0 0,-1-1 0 0 0,1 1-1 0 0,-1 0 1 0 0,1 0-1 0 0,-1 0 1 0 0,1-1-1 0 0,-1 1 1 0 0,1 0 0 0 0,-1 0-1 0 0,1 0 1 0 0,-1 0-1 0 0,1 0 1 0 0,-1 0 0 0 0,1 0-1 0 0,-1 0 1 0 0,1 0-1 0 0,-1 0 1 0 0,1 0 0 0 0,-1 0-4 0 0,2 0 8 0 0,-1 1 0 0 0,1-1 0 0 0,-1 0 0 0 0,1-1 1 0 0,-1 1-1 0 0,1 0 0 0 0,-1 0 0 0 0,1-1 0 0 0,-1 1 1 0 0,1-1-1 0 0,-1 1 0 0 0,0-1 0 0 0,1 1 1 0 0,-1-1-1 0 0,0 0 0 0 0,1 0-8 0 0,21-11 118 0 0,-20 10-112 0 0,1 0-5 0 0,-1 0 0 0 0,1 0 0 0 0,-1 0 0 0 0,0-1 0 0 0,0 1 0 0 0,0-1 1 0 0,0 0-1 0 0,2-2-1 0 0,5-1 0 0 0,-4-4 0 0 0,0 5 0 0 0,-5 5 0 0 0,-1 0 0 0 0,1 0 0 0 0,-1 0 0 0 0,0-1 0 0 0,1 1 0 0 0,-1 0 0 0 0,1-1 0 0 0,-1 1 0 0 0,0 0 0 0 0,1-1 0 0 0,-1 1 0 0 0,0-1 0 0 0,1 1 0 0 0,-1 0 0 0 0,0-1 0 0 0,0 1 0 0 0,0-1 0 0 0,1 1 0 0 0,-1-1 0 0 0,0 1 0 0 0,0-1 0 0 0,0 1 0 0 0,0-1 0 0 0,0 1 0 0 0,0-1 0 0 0,0 1 0 0 0,0-1 0 0 0,0 1 0 0 0,0-1 0 0 0,0 1 0 0 0,0-1 0 0 0,0 0 0 0 0,2-14 0 0 0,12-8 0 0 0,-13 20 0 0 0,-2-19 0 0 0,1-9-12 0 0,0 18-47 0 0,0 10-6 0 0,0 0 11 0 0,0-7 33 0 0,0 7-32 0 0,0 6-1 0 0,-1 1 42 0 0,1-4 11 0 0,14 25 4 0 0,-13-23-4 0 0,-1 1 1 0 0,1 0-1 0 0,-1 0 1 0 0,1-1 0 0 0,-1 1-1 0 0,0 0 1 0 0,0 0 0 0 0,0-1-1 0 0,-1 1 1 0 0,1 1 0 0 0,-1-2 1 0 0,1-1 0 0 0,0 1 0 0 0,-1 0 1 0 0,1 0-1 0 0,0-1 0 0 0,0 1 0 0 0,0 0 0 0 0,1 0 0 0 0,-1-1 0 0 0,0 1 1 0 0,1 0-1 0 0,-1 0 0 0 0,1-1 0 0 0,-1 1 0 0 0,1 0 0 0 0,0-1-1 0 0,6 4 40 0 0,-7-5-39 0 0,0 0 1 0 0,1 0-1 0 0,-1 1 1 0 0,1-1-1 0 0,-1 0 1 0 0,1 0-1 0 0,-1 1 1 0 0,0-1 0 0 0,1 1-1 0 0,-1-1 1 0 0,0 0-1 0 0,1 1 1 0 0,-1-1-1 0 0,0 1 1 0 0,0-1 0 0 0,1 0-1 0 0,-1 1 1 0 0,0-1-1 0 0,0 1 1 0 0,0-1-1 0 0,0 1 1 0 0,0-1-1 0 0,1 1 1 0 0,-1-1 0 0 0,0 1-1 0 0,0-1 1 0 0,0 1-1 0 0,0-1 1 0 0,0 1-1 0 0,0-1 1 0 0,-1 1 0 0 0,1 0-2 0 0,0 9 50 0 0,0 13 5 0 0,0-15 5 0 0,0 1 45 0 0,0-8-95 0 0,1 1 0 0 0,-1 0 0 0 0,1 0 0 0 0,-1 0 0 0 0,1-1 0 0 0,-1 1 0 0 0,1 0 0 0 0,0-1 0 0 0,0 1 0 0 0,0-1 0 0 0,0 1 0 0 0,0-1 0 0 0,0 1 0 0 0,0-1 0 0 0,1 1-10 0 0,2 3 106 0 0,-5 0-69 0 0,0 1 5 0 0,5-1 73 0 0,6 5-14 0 0,-7-7-12 0 0,-4 2 15 0 0,1 0-73 0 0,1-2-4 0 0,-1-3-26 0 0,0 0 0 0 0,0 0 1 0 0,0 1-1 0 0,0-1 0 0 0,0 0 1 0 0,0 0-1 0 0,0 0 1 0 0,0 0-1 0 0,-1 0 0 0 0,1 0 1 0 0,0 0-1 0 0,0 0 0 0 0,1 0 1 0 0,-1 0-1 0 0,0 1 1 0 0,0-1-1 0 0,0 0 0 0 0,0 0 1 0 0,0 0-1 0 0,0 0 1 0 0,0 0-1 0 0,0 0 0 0 0,0 0 1 0 0,0 0-1 0 0,0 0 0 0 0,0 0 1 0 0,0 0-1 0 0,0 1 1 0 0,0-1-1 0 0,0 0 0 0 0,0 0 1 0 0,0 0-1 0 0,0 0 0 0 0,0 0 1 0 0,0 0-1 0 0,1 0 1 0 0,-1 0-1 0 0,0 0 0 0 0,0 0 1 0 0,0 0-1 0 0,0 0 0 0 0,0 0 1 0 0,0 0-1 0 0,0 0 1 0 0,0 0-1 0 0,0 0 0 0 0,0 0 1 0 0,1 0-1 0 0,-1 0 1 0 0,0 0-1 0 0,0 0 0 0 0,0 0 1 0 0,0 0-1 0 0,0 0 0 0 0,0 0 1 0 0,0 0-1 0 0,0 0-1 0 0,11 0 74 0 0,-11 0-73 0 0,0 0 0 0 0,0 0 0 0 0,0 0 1 0 0,0 0-1 0 0,0 0 0 0 0,0 0 0 0 0,1 0 1 0 0,-1 0-1 0 0,0 0 0 0 0,0 0 0 0 0,0 0 1 0 0,0 0-1 0 0,0 0 0 0 0,0 0 0 0 0,0 0 1 0 0,0 0-1 0 0,0 0 0 0 0,0 0 1 0 0,1 0-1 0 0,-1 0 0 0 0,0 0 0 0 0,0 0 1 0 0,0 0-1 0 0,0 0 0 0 0,0 0 0 0 0,0 0 1 0 0,0 0-1 0 0,0 0 0 0 0,0 0 0 0 0,0 0 1 0 0,0 0-1 0 0,0 0 0 0 0,0 1 0 0 0,0-1 1 0 0,1 0-1 0 0,-1 0 0 0 0,0 0 1 0 0,0 0-1 0 0,0 0 0 0 0,0 0 0 0 0,0 0 1 0 0,0 0-1 0 0,0 0 0 0 0,0 0 0 0 0,0 0 1 0 0,0 1-1 0 0,0-1 0 0 0,0 0 0 0 0,0 0 1 0 0,0 0-1 0 0,0 0 0 0 0,0 0 0 0 0,0 0 1 0 0,0 0-1 0 0,0 0 0 0 0,0 0 1 0 0,0 1-2 0 0,0 9 72 0 0,0-7 0 0 0,0-3 0 0 0,0 0 0 0 0,0 0 0 0 0,0 0-2 0 0,0 0-4 0 0,0 0-1 0 0,0 0-34 0 0,0 0-82 0 0,0 0-38 0 0,0 0-142 0 0,0 0 167 0 0,0 0-8 0 0,0 0-21 0 0,0 0-41 0 0,0 0-17 0 0,0 0-40 0 0,0 0-48 0 0,0 0-53 0 0,0 0-57 0 0,0 0-53 0 0,0 0-47 0 0,0 0-41 0 0,0 0-145 0 0,0 0-40 0 0,0 0-175 0 0,0 0-469 0 0</inkml:trace>
  <inkml:trace contextRef="#ctx0" brushRef="#br0" timeOffset="1414.72">537 1 6536 0 0,'0'0'141'0'0,"0"0"23"0"0,0 0 13 0 0,0 0 41 0 0,0 0 119 0 0,0 0 51 0 0,0 0 11 0 0,2 0-7 0 0,9 0-35 0 0,-11 0-351 0 0,0 0 0 0 0,0 0 0 0 0,0 0 0 0 0,0 0 0 0 0,0 0 0 0 0,1 0 0 0 0,-1 0 0 0 0,0 0 0 0 0,0 0-1 0 0,0 0 1 0 0,0 0 0 0 0,0 0 0 0 0,0 0 0 0 0,0 0 0 0 0,0 0 0 0 0,0 0 0 0 0,0 0 0 0 0,1 0 0 0 0,-1 0 0 0 0,0 0 0 0 0,0 0 0 0 0,0 0 0 0 0,0 0 0 0 0,0 0 0 0 0,0 0 0 0 0,0 0-1 0 0,0 0 1 0 0,0 0 0 0 0,0 1 0 0 0,0-1 0 0 0,0 0 0 0 0,0 0 0 0 0,1 0 0 0 0,-1 0 0 0 0,0 0 0 0 0,0 0 0 0 0,0 0 0 0 0,0 0 0 0 0,0 0 0 0 0,0 0 0 0 0,0 0 0 0 0,0 0 0 0 0,0 1-1 0 0,0-1 1 0 0,0 0 0 0 0,0 0 0 0 0,0 0 0 0 0,0 0 0 0 0,0 0 0 0 0,0 0 0 0 0,0 0 0 0 0,0 0 0 0 0,0 0 0 0 0,0 0 0 0 0,0 1 0 0 0,0-1 0 0 0,0 0-6 0 0,0 26 660 0 0,2-21-386 0 0,9 6-18 0 0,-9-8-40 0 0,-1 1-96 0 0,0 0-61 0 0,-2 1-30 0 0,0-3 41 0 0,1 5 36 0 0,0-5-72 0 0,0 1 1 0 0,0-1 0 0 0,0 0-1 0 0,0 0 1 0 0,0 0-1 0 0,0 0 1 0 0,1 1-1 0 0,-1-1 1 0 0,1 0 0 0 0,0 1-35 0 0,4 5 113 0 0,-1-2-30 0 0,-1 0 13 0 0,-2 1 33 0 0,-1 3 64 0 0,0 7-79 0 0,0 47 421 0 0,1-52-456 0 0,1-3-37 0 0,4 4 57 0 0,-5-11-83 0 0,0-1-1 0 0,0 0 1 0 0,-1 1-1 0 0,1-1 1 0 0,0 1-1 0 0,-1-1 1 0 0,1 1-1 0 0,-1-1 1 0 0,0 1-1 0 0,1 0 1 0 0,-1-1-1 0 0,0 1 1 0 0,0-1-16 0 0,0 64 426 0 0,0-32-187 0 0,0-29-216 0 0,1 0-1 0 0,-1 0 1 0 0,1 0-1 0 0,0-1 1 0 0,0 1-1 0 0,0 0 1 0 0,0 0 0 0 0,1 0-1 0 0,0-1 1 0 0,1 3-23 0 0,-2-1 38 0 0,0-1 0 0 0,0 0 0 0 0,0 0 0 0 0,-1 1 0 0 0,1-1 0 0 0,-1 0 0 0 0,0 1 1 0 0,0-1-1 0 0,-1 4-38 0 0,0 8 129 0 0,1-11-105 0 0,0 1 34 0 0,0 22 344 0 0,0-22-353 0 0,0-3 40 0 0,0-3-7 0 0,0 0-2 0 0,0 0-3 0 0,0 0-5 0 0,0 0 13 0 0,0 0-15 0 0,0 0-1 0 0,0 0 16 0 0,0 0-15 0 0,0 0-6 0 0,0 0 0 0 0,0 0 0 0 0,2-3-11 0 0,9-10-42 0 0,-6-3-11 0 0,8 0 0 0 0,0 1 0 0 0,-7 2 0 0 0,4 7 0 0 0,-5-7 0 0 0,9-3 0 0 0,1 3 0 0 0,-1 8 0 0 0,-9-6-11 0 0,19-2-44 0 0,-19 11 57 0 0,-3 1-3 0 0,0 0 1 0 0,0 1-1 0 0,1-1 1 0 0,-1 1 0 0 0,0 0-1 0 0,1-1 1 0 0,-1 1-1 0 0,1 1 1 0 0,1-1 0 0 0,0 0-8 0 0,1-3-40 0 0,8-7 36 0 0,3 7 1 0 0,-11 2-1 0 0,-3 2 1 0 0,22 12-19 0 0,-8-7 30 0 0,-15-6 0 0 0,1 1 0 0 0,-1 0 0 0 0,0 0 0 0 0,0 0 0 0 0,0-1 0 0 0,0 1 0 0 0,0 0 0 0 0,0 0 0 0 0,0 1 0 0 0,-1-1 0 0 0,1 0 0 0 0,0 1 0 0 0,15 29 0 0 0,-14-27-1 0 0,-1 2 2 0 0,-1 16-12 0 0,1 0-42 0 0,-2-20 51 0 0,-12 21 4 0 0,12-17-2 0 0,-1-2 0 0 0,-14 5 0 0 0,0 4 0 0 0,1 0 0 0 0,9-12-1 0 0,-1-1 9 0 0,1 4 45 0 0,3 0-46 0 0,2-3-6 0 0,1-1 0 0 0,0 1 0 0 0,-1-1 0 0 0,1 1 0 0 0,-1-1 0 0 0,1 1 0 0 0,0-1 0 0 0,-1 0 0 0 0,1 1 0 0 0,-1-1 0 0 0,0 0 0 0 0,1 1 0 0 0,-1-1 0 0 0,1 0 0 0 0,-1 0 0 0 0,1 1 0 0 0,-1-1-1 0 0,-32 2 52 0 0,28-2-52 0 0,3 0 0 0 0,-22 13 0 0 0,8-10 10 0 0,-15-3 44 0 0,22 0-70 0 0,4 0-42 0 0,3 0-61 0 0,2 0-136 0 0,-3 0-228 0 0,-10 0-18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04.2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6448 0 0,'0'0'141'0'0,"0"0"23"0"0,0 0 13 0 0,0 0-50 0 0,0 0-2 0 0,0 0 54 0 0,0 0 160 0 0,0 0 293 0 0,0 0 28 0 0,0 0-275 0 0,0 0-169 0 0,0 0-52 0 0,0 0 9 0 0,0 0 46 0 0,0 0-24 0 0,0 0 14 0 0,0 0 74 0 0,0 0 33 0 0,0 0 4 0 0,0 0-31 0 0,0 0-128 0 0,0 0-53 0 0,0 2-10 0 0,1 5-32 0 0,6 7 229 0 0,-5-11-237 0 0,1 0-45 0 0,0 0 109 0 0,-2-1-41 0 0,-1 1-26 0 0,0 0-24 0 0,0-1-8 0 0,1 0 25 0 0,2 1 25 0 0,1-1-6 0 0,-1-1 0 0 0,-1 1 5 0 0,-1 3 84 0 0,-1 4 105 0 0,0 4-42 0 0,0 0-76 0 0,3-8-41 0 0,-2-4-91 0 0,0 0-1 0 0,1 1 1 0 0,-1-1 0 0 0,0 0 0 0 0,0 1 0 0 0,-1-1 0 0 0,1 0 0 0 0,0 1 0 0 0,0-1 0 0 0,-1 1 0 0 0,1 0 0 0 0,0-1 0 0 0,-1 1 0 0 0,0-1 0 0 0,1 1 0 0 0,-1 0 0 0 0,0-1 0 0 0,0 2-11 0 0,0-1 14 0 0,0 0 1 0 0,1-1-1 0 0,-1 1 0 0 0,0 0 1 0 0,1 0-1 0 0,-1-1 0 0 0,1 1 0 0 0,-1 0 1 0 0,1-1-1 0 0,0 1 0 0 0,0 0 1 0 0,0-1-1 0 0,0 1-14 0 0,0-1 15 0 0,0 1 0 0 0,0-1 0 0 0,0 1-1 0 0,-1-1 1 0 0,1 1 0 0 0,0 0 0 0 0,-1 0 0 0 0,1-1-1 0 0,-1 1 1 0 0,0 0 0 0 0,1 0 0 0 0,-1-1 0 0 0,0 1-15 0 0,0 23 192 0 0,0 12 9 0 0,0-17-82 0 0,0-15-85 0 0,1 0 0 0 0,0 0 0 0 0,0 0 1 0 0,0 1-1 0 0,2 3-34 0 0,-1-3 27 0 0,0-1 1 0 0,-1 1-1 0 0,1 0 1 0 0,-1 0-1 0 0,-1 0 1 0 0,1 0-28 0 0,-2 20 86 0 0,0-15-35 0 0,1 0 1 0 0,0-1 0 0 0,1 1 0 0 0,0 0 0 0 0,1 4-52 0 0,3 1 71 0 0,-3-9-35 0 0,0-1 0 0 0,-1 1 0 0 0,1-1 0 0 0,-2 1 0 0 0,1 0 0 0 0,-1 0-36 0 0,0 56 247 0 0,0 29 38 0 0,2-73-219 0 0,5-3-23 0 0,-1-1-5 0 0,-5 1 18 0 0,-1 15 95 0 0,0 17 126 0 0,1-43-199 0 0,-1-1-33 0 0,5 0-5 0 0,-1-1 23 0 0,-1 0 49 0 0,-2 1 3 0 0,0 2 41 0 0,0 2 50 0 0,-1 2 55 0 0,3-10-197 0 0,7 0 0 0 0,-10 0-62 0 0,0 0-1 0 0,0 0 0 0 0,0 0 0 0 0,1 0 0 0 0,-1 0 0 0 0,0 0 0 0 0,0 0 0 0 0,0 0 1 0 0,0 0-1 0 0,0 0 0 0 0,0 0 0 0 0,0 0 0 0 0,0 0 0 0 0,0 0 0 0 0,0 0 0 0 0,1 0 1 0 0,-1 0-1 0 0,0 0 0 0 0,0 0 0 0 0,0 0 0 0 0,0 0 0 0 0,0 0 0 0 0,0 0 0 0 0,0 0 1 0 0,0 0-1 0 0,0 0 0 0 0,0 0 0 0 0,0 0 0 0 0,0 0 0 0 0,1 0 0 0 0,-1-1 0 0 0,0 1 0 0 0,0 0 1 0 0,0 0-1 0 0,0 0 0 0 0,0 0 0 0 0,0 0 0 0 0,0 0 0 0 0,0 0 0 0 0,0 0 0 0 0,0 0 1 0 0,0 0-1 0 0,0 0 0 0 0,0-1 0 0 0,0 1 0 0 0,0 0 0 0 0,0 0 0 0 0,0 0 0 0 0,0 0 1 0 0,0 0-1 0 0,0 0 0 0 0,0 0 0 0 0,0 0 0 0 0,0 0 0 0 0,0 0 0 0 0,0-1 0 0 0,0 1-1 0 0,-1-3 21 0 0,1 2-14 0 0,14-24 29 0 0,2-10 38 0 0,-15 32-61 0 0,0 1 0 0 0,0-1 0 0 0,0 1 1 0 0,1-1-1 0 0,-1 1 0 0 0,1 0 0 0 0,-1 0 0 0 0,1 0 0 0 0,1-2-13 0 0,1-2 57 0 0,-3-1-53 0 0,0 1-15 0 0,2 2 3 0 0,4-4-54 0 0,4-3-32 0 0,-6 3 67 0 0,0-5 16 0 0,6 8 11 0 0,-6-6 0 0 0,6 6 0 0 0,-6-6 0 0 0,8 6 0 0 0,19-21-12 0 0,-19 20-48 0 0,-8-4-12 0 0,24-6-60 0 0,2 11 120 0 0,-15-6 12 0 0,0 9 0 0 0,-9 1 0 0 0,-5 1-1 0 0,0 0 0 0 0,1 0 0 0 0,-1 0 0 0 0,0 0 0 0 0,0 0 0 0 0,0 1 0 0 0,0-1 0 0 0,0 1 0 0 0,0-1 0 0 0,2 1 1 0 0,27 15-54 0 0,-19-7 46 0 0,-6-2-37 0 0,8 6 34 0 0,-1 3 11 0 0,-8-3 0 0 0,2-10 0 0 0,-7-3 0 0 0,0 0 0 0 0,1 0 0 0 0,-1 0 0 0 0,0 0 0 0 0,0 0 0 0 0,0 0 0 0 0,1 0 0 0 0,-1 0 0 0 0,0 0 0 0 0,0 1 0 0 0,0-1 0 0 0,0 0 0 0 0,1 0 0 0 0,-1 0 0 0 0,0 0 0 0 0,0 0 0 0 0,0 0 0 0 0,0 0 0 0 0,0 0 0 0 0,1 1 0 0 0,-1-1 0 0 0,0 0 0 0 0,0 0 0 0 0,0 0 0 0 0,0 0 0 0 0,0 1 0 0 0,0-1 0 0 0,0 0 0 0 0,0 0 0 0 0,1 0 0 0 0,-1 0 0 0 0,0 1 0 0 0,0-1 0 0 0,0 0 0 0 0,0 0 0 0 0,0 0 0 0 0,1 27 0 0 0,-1-11 0 0 0,-2 0 0 0 0,-9-1 0 0 0,6-1 0 0 0,-6-9 0 0 0,6 5 0 0 0,-6-4 0 0 0,6 4 0 0 0,-5-5 12 0 0,4 6 36 0 0,-7-6-36 0 0,5 1-2 0 0,-10 11 72 0 0,13-11-83 0 0,-11 7 54 0 0,2-7-3 0 0,1 0-29 0 0,-7 3 26 0 0,12-4-38 0 0,6-4-9 0 0,1 0 0 0 0,-1 0 0 0 0,1 0 0 0 0,-1 0 0 0 0,1-1 1 0 0,-1 1-1 0 0,1 0 0 0 0,-1-1 0 0 0,1 0 0 0 0,-1 1 0 0 0,0-1 0 0 0,1 0 0 0 0,-1 0 0 0 0,0 0 0 0 0,-29 0 0 0 0,6 0-9 0 0,-7 0 71 0 0,-19 0-92 0 0,51 1 28 0 0,0-1 0 0 0,-1 0 0 0 0,1 0-1 0 0,0 0 1 0 0,0 0 0 0 0,0 0 0 0 0,0 0 0 0 0,0 0-1 0 0,0 0 1 0 0,0 0 0 0 0,0 0 0 0 0,0 0 0 0 0,0 0-1 0 0,-1 0 1 0 0,1 0 0 0 0,0 0 0 0 0,0 0 0 0 0,0 0-1 0 0,0 0 1 0 0,0 0 0 0 0,0 0 0 0 0,0-1 0 0 0,0 1-1 0 0,0 0 1 0 0,0 0 0 0 0,0 0 0 0 0,0 0 0 0 0,-1 0-1 0 0,1 0 1 0 0,0 0 0 0 0,0 0 0 0 0,0 0 0 0 0,0 0-1 0 0,0 0 1 0 0,0 0 0 0 0,0 0 0 0 0,0 0 0 0 0,0-1-1 0 0,0 1 1 0 0,0 0 0 0 0,0 0 0 0 0,0 0 0 0 0,0 0-1 0 0,0 0 1 0 0,0 0 0 0 0,0 0 0 0 0,0 0 0 0 0,0 0-1 0 0,0 0 1 0 0,0-1 0 0 0,0 1 0 0 0,0 0 0 0 0,0 0-1 0 0,0 0 1 0 0,0 0 0 0 0,0 0 0 0 0,0 0 2 0 0,0-4-105 0 0,0-3-104 0 0,0 7 203 0 0,0 0-1 0 0,0 0 0 0 0,0 0 0 0 0,0 0 0 0 0,0 0 0 0 0,0 0 0 0 0,0 0 0 0 0,0 0 0 0 0,0 0 0 0 0,0-1 0 0 0,0 1 0 0 0,0 0 0 0 0,0 0 1 0 0,0 0-1 0 0,0 0 0 0 0,0 0 0 0 0,0 0 0 0 0,0 0 0 0 0,0 0 0 0 0,0 0 0 0 0,0 0 0 0 0,0-1 0 0 0,0 1 0 0 0,0 0 0 0 0,0 0 0 0 0,0 0 1 0 0,0 0-1 0 0,0 0 0 0 0,0 0 0 0 0,0 0 0 0 0,0 0 0 0 0,0 0 0 0 0,-1 0 0 0 0,1 0 0 0 0,0 0 0 0 0,0 0 0 0 0,0 0 0 0 0,0 0 0 0 0,0 0 1 0 0,0 0-1 0 0,0 0 0 0 0,0 0 0 0 0,0-1 0 0 0,0 1 0 0 0,0 0 0 0 0,-1 0 0 0 0,1 0 0 0 0,0 0 0 0 0,0 0 0 0 0,0 0 0 0 0,0 1 0 0 0,0-1 0 0 0,0 0 1 0 0,0 0-1 0 0,0 0 0 0 0,0 0 0 0 0,-1 0 7 0 0,-1 0-14 0 0,0-1-67 0 0,0 1-69 0 0,1-1-70 0 0,0 0-74 0 0,0 0-73 0 0,0 0-77 0 0,0-1-78 0 0,1 1-124 0 0,-1-1-93 0 0,-1 0-96 0 0,1 1-97 0 0,-4-2-1174 0 0,-3 3-1189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06.4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79 5728 0 0,'0'0'132'0'0,"0"0"17"0"0,0 0 10 0 0,0-2-26 0 0,0-9-42 0 0,0 9 13 0 0,0 1 118 0 0,0-1 198 0 0,0 2-508 0 0,0-1 87 0 0,1-1 76 0 0,-1 0 65 0 0,0-1 79 0 0,1 0 51 0 0,-2-9 760 0 0,0 7-618 0 0,0 3-204 0 0,-1 0-38 0 0,-8-8 125 0 0,8 8-150 0 0,0 1-39 0 0,-2 0 14 0 0,-4 2-20 0 0,8-1-63 0 0,0 0-33 0 0,0 0 1 0 0,0 0-1 0 0,0 0 1 0 0,0 0-1 0 0,0 0 0 0 0,0 0 1 0 0,-1 0-1 0 0,1 0 1 0 0,0 0-1 0 0,0 0 1 0 0,0 0-1 0 0,0 0 1 0 0,0 0-1 0 0,0 0 1 0 0,0 0-1 0 0,0 0 1 0 0,0 0-1 0 0,0 0 1 0 0,-1 0-1 0 0,1 0 1 0 0,0 0-1 0 0,0 0 0 0 0,0 0 1 0 0,0 0-1 0 0,0 0 1 0 0,0 0-1 0 0,0 0 1 0 0,0 0-1 0 0,0 0 1 0 0,0 0-1 0 0,0 0 1 0 0,0-1-1 0 0,0 1 1 0 0,-1 0-1 0 0,1 0 1 0 0,0 0-1 0 0,0 0 0 0 0,0 0 1 0 0,0 0-1 0 0,0 0 1 0 0,0 0-1 0 0,0 0 1 0 0,0 0-1 0 0,0 0 1 0 0,0-1-1 0 0,0 1 1 0 0,0 0-1 0 0,0 0 1 0 0,0 0-1 0 0,0 0 1 0 0,0 0-1 0 0,0 0 0 0 0,0 0 1 0 0,0 0-1 0 0,0 0 1 0 0,0 0-1 0 0,0-1-4 0 0,0-9 282 0 0,0 10-277 0 0,1 0 0 0 0,-1 0 0 0 0,0 0 0 0 0,0 0 0 0 0,0-1 0 0 0,0 1 0 0 0,0 0 0 0 0,0 0 0 0 0,0 0 0 0 0,0 0 1 0 0,0 0-1 0 0,0 0 0 0 0,0 0 0 0 0,0 0 0 0 0,0 0 0 0 0,0-1 0 0 0,0 1 0 0 0,0 0 0 0 0,0 0 0 0 0,0 0 0 0 0,-1 0 0 0 0,1 0 0 0 0,0 0 0 0 0,0 0 1 0 0,0 0-1 0 0,0 0 0 0 0,0 0 0 0 0,0 0 0 0 0,0 0 0 0 0,0 0 0 0 0,0-1 0 0 0,0 1 0 0 0,0 0 0 0 0,0 0 0 0 0,0 0 0 0 0,0 0 0 0 0,0 0 1 0 0,-1 0-1 0 0,1 0 0 0 0,0 0 0 0 0,0 0 0 0 0,0 0 0 0 0,0 0 0 0 0,0 0 0 0 0,0 0 0 0 0,0 0 0 0 0,0 0 0 0 0,0 0 0 0 0,0 0 0 0 0,-1 0 1 0 0,1 0-1 0 0,0 0 0 0 0,0 0 0 0 0,0 0 0 0 0,0 0 0 0 0,0 0 0 0 0,0 0-5 0 0,-4 0 119 0 0,-1 0 40 0 0,-20 0 464 0 0,14 0-397 0 0,1 0-82 0 0,5 0-117 0 0,2 0-38 0 0,-10 3 75 0 0,-3 10-11 0 0,0 0-42 0 0,3-10 5 0 0,8-1 64 0 0,-6 12 0 0 0,6-1-64 0 0,-2-10-15 0 0,7-3-1 0 0,-1 0 0 0 0,1 0 0 0 0,0 0-1 0 0,0 0 1 0 0,0 0 0 0 0,-1 0 0 0 0,1 0 0 0 0,0 0 0 0 0,0 0 0 0 0,0 0 0 0 0,0 0 0 0 0,-1 0-1 0 0,1 1 1 0 0,0-1 0 0 0,0 0 0 0 0,0 0 0 0 0,0 0 0 0 0,0 0 0 0 0,-1 0 0 0 0,1 0 0 0 0,0 1 0 0 0,0-1-1 0 0,0 0 1 0 0,0 0 0 0 0,0 0 0 0 0,0 0 0 0 0,0 0 0 0 0,-1 1 0 0 0,1-1 0 0 0,0 0 0 0 0,0 0 0 0 0,0 0-1 0 0,0 1 1 0 0,0-1 0 0 0,0 0 0 0 0,0 0 0 0 0,-1 27 56 0 0,1-25-56 0 0,0-1 1 0 0,-1 1 0 0 0,1-1-1 0 0,0 1 1 0 0,-1 0-1 0 0,1-1 1 0 0,0 1-1 0 0,-1-1 1 0 0,0 1-1 0 0,1-1 1 0 0,-1 1-1 0 0,0-1 1 0 0,-1 2-1 0 0,-4 10 34 0 0,4 1 64 0 0,2-10-74 0 0,0-2-12 0 0,-1 1-1 0 0,1-1 1 0 0,0 0-1 0 0,1 1 1 0 0,-1-1-1 0 0,0 0 1 0 0,1 1-1 0 0,-1-1 1 0 0,2 2-12 0 0,3 4 32 0 0,1 4-3 0 0,-4 2 54 0 0,0-1-51 0 0,11 3 32 0 0,1 0-36 0 0,-9-7 60 0 0,4-1-23 0 0,-9-8-59 0 0,1 0 1 0 0,0 0-1 0 0,0 0 1 0 0,0 1-1 0 0,0-1 1 0 0,0 0 0 0 0,0 0-1 0 0,0 0 1 0 0,0 0-1 0 0,-1-1 1 0 0,1 1-1 0 0,0 0 1 0 0,1 0-7 0 0,7-2 150 0 0,-5 2-116 0 0,2 0 7 0 0,13 0 56 0 0,-12 1-62 0 0,-6-1-30 0 0,1 0 0 0 0,0 0 1 0 0,-1 0-1 0 0,1 0 0 0 0,0 0 1 0 0,-1 0-1 0 0,1 0 0 0 0,0-1 0 0 0,-1 1 1 0 0,1 0-1 0 0,-1-1 0 0 0,2 0-5 0 0,3-10 59 0 0,4 6-31 0 0,-5-5 25 0 0,2 5-36 0 0,-7 5-15 0 0,1 0 0 0 0,-1-1 0 0 0,1 1 0 0 0,-1 0 0 0 0,0 0 0 0 0,1-1 0 0 0,-1 1 0 0 0,1 0 0 0 0,-1-1 0 0 0,0 1 0 0 0,1 0 0 0 0,-1-1-1 0 0,0 1 1 0 0,0-1 0 0 0,1 1 0 0 0,-1-1 0 0 0,0 1 0 0 0,0-1 0 0 0,0 1 0 0 0,1-1 0 0 0,-1 1 0 0 0,0 0 0 0 0,0-1 0 0 0,0 1 0 0 0,0-1 0 0 0,0 1 0 0 0,0-1 0 0 0,0 1 0 0 0,0-1 0 0 0,0 1 0 0 0,0-1 0 0 0,-1 0-2 0 0,2-1 8 0 0,-1 1-1 0 0,0-1 0 0 0,0 0 0 0 0,1 0 1 0 0,-1 1-1 0 0,1-1 0 0 0,-1 0 1 0 0,1 1-1 0 0,-1-1 0 0 0,1 1 0 0 0,0-1 1 0 0,0 1-1 0 0,0-1 0 0 0,0 1-7 0 0,4-6 2 0 0,-3 1 1 0 0,13-27 46 0 0,-14 30-40 0 0,-1-1 0 0 0,1 1 0 0 0,-1-1 0 0 0,0 0 0 0 0,0 1-1 0 0,0-2-8 0 0,-1-25 13 0 0,1-2-13 0 0,0 32 0 0 0,0-1 0 0 0,0 0 0 0 0,0 0 0 0 0,0 0 0 0 0,0 0 0 0 0,0 0 0 0 0,0 1 0 0 0,0-1 0 0 0,1 0 0 0 0,-1 0 0 0 0,0 0 0 0 0,0 0 0 0 0,1 1 0 0 0,0-2 0 0 0,-1 2-2 0 0,0 0 1 0 0,1-1 0 0 0,-1 1-1 0 0,0 0 1 0 0,1 0 0 0 0,-1 0-1 0 0,1-1 1 0 0,-1 1 0 0 0,0 0-1 0 0,1 0 1 0 0,-1 0 0 0 0,1 0-1 0 0,-1 0 1 0 0,0 0 0 0 0,1 0-1 0 0,-1 0 1 0 0,1 0 0 0 0,-1 0-1 0 0,1 0 1 0 0,-1 0 0 0 0,0 0-1 0 0,1 0 1 0 0,-1 0-1 0 0,1 0 1 0 0,-1 0 0 0 0,0 1-1 0 0,1-1 1 0 0,-1 0 1 0 0,12 8-68 0 0,-6-4 40 0 0,-6-4 28 0 0,1 0 0 0 0,0 1-1 0 0,0-1 1 0 0,0 0 0 0 0,0 1 0 0 0,0-1-1 0 0,-1 1 1 0 0,1-1 0 0 0,0 1-1 0 0,0-1 1 0 0,-1 1 0 0 0,1 0 0 0 0,0-1-1 0 0,-1 1 1 0 0,1 0 0 0 0,0 0 0 0 0,-1-1-1 0 0,1 1 1 0 0,-1 0 0 0 0,0 0-1 0 0,1 0 1 0 0,-1 0 0 0 0,0 0 0 0 0,1 0-1 0 0,-1-1 1 0 0,0 1 0 0 0,0 0 0 0 0,0 0-1 0 0,0 0 1 0 0,0 0 0 0 0,0 0-1 0 0,0 0 1 0 0,0 0 0 0 0,0 0 0 0 0,0 0-1 0 0,-1 0 1 0 0,1 6 0 0 0,0 0 0 0 0,0-5 0 0 0,0 0 0 0 0,0 0 0 0 0,0 1 0 0 0,0-1 0 0 0,0 0 0 0 0,0 0 0 0 0,1 0 0 0 0,-1 0 0 0 0,1 0 0 0 0,0 1 0 0 0,4 6 0 0 0,-4-8 0 0 0,0 0 0 0 0,0 1 0 0 0,0-1 0 0 0,-1 1 0 0 0,1-1 0 0 0,0 1 0 0 0,-1-1 0 0 0,1 1 0 0 0,-1-1 0 0 0,0 1 0 0 0,1 0 0 0 0,-1-1 0 0 0,0 1 0 0 0,0 0 0 0 0,0 30 0 0 0,0 13 70 0 0,0-24-3 0 0,0 10 61 0 0,0 0-117 0 0,0-4-329 0 0,0-25 228 0 0,0-2-54 0 0,0 0-70 0 0,0 0-115 0 0,0 0 113 0 0,0 0-33 0 0,0 1-338 0 0,0-1 81 0 0,0 0-45 0 0,0 2-649 0 0,0 2-511 0 0,0 5-970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06.9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1 4376 0 0,'0'0'99'0'0,"0"0"11"0"0,0 0 10 0 0,-3 0-14 0 0,3 0-106 0 0,-1 0 1 0 0,1 0-1 0 0,-1 0 1 0 0,1 0-1 0 0,-1 0 1 0 0,1 0-1 0 0,-1 0 1 0 0,1 0 0 0 0,0 0-1 0 0,-1 0 1 0 0,1 0-1 0 0,-1 0 1 0 0,1 1-1 0 0,-1-1 1 0 0,1 0 0 0 0,0 0-1 0 0,-1 0 1 0 0,1 1-1 0 0,-1-1 1 0 0,1 0-1 0 0,0 1 1 0 0,-1-1 0 0 0,1 0-1 0 0,0 1 1 0 0,-1-1-1 0 0,1 0 1 0 0,0 1-1 0 0,0-1 1 0 0,-1 1 0 0 0,1-1-1 0 0,0 1 1 0 0,0-1-1 0 0,0 0 1 0 0,0 1-1 0 0,0-1 1 0 0,0 1-1 0 0,-4 6 1 0 0,-2 1 10 0 0,2-3 29 0 0,-9 8 516 0 0,6-6-239 0 0,2-3-107 0 0,1 0-66 0 0,1-1-81 0 0,1 0 236 0 0,2 0-13 0 0,0 0-188 0 0,0-1-57 0 0,0 0 0 0 0,0-1-1 0 0,0 1 1 0 0,0 0 0 0 0,0 0 0 0 0,0 0 0 0 0,0 0 0 0 0,-1-1-1 0 0,1 1 1 0 0,-1 0 0 0 0,0 1-41 0 0,-2-1 72 0 0,-1 0-5 0 0,0 2 44 0 0,2 0-2 0 0,2 5 75 0 0,0 1-12 0 0,0-7 17 0 0,0 0 10 0 0,0 0-147 0 0,1 0 82 0 0,0 1 51 0 0,3 2 313 0 0,-2-2-253 0 0,-1-2-168 0 0,1-1-44 0 0,-1 1-54 0 0,0-1-65 0 0,2 2 290 0 0,-1-1 11 0 0,13 8 15 0 0,-3-7-30 0 0,-10-3 10 0 0,1-2-2 0 0,-2 1-176 0 0,0 0-12 0 0,0-1-1 0 0,0 1 1 0 0,0 0 0 0 0,1 0 0 0 0,-1 1-1 0 0,0-1 1 0 0,0 0 0 0 0,1 0 0 0 0,0 0-20 0 0,6-1 155 0 0,-4 2-28 0 0,1 0 43 0 0,-4 0-165 0 0,-1 0 0 0 0,1 0 0 0 0,-1 0-1 0 0,1 0 1 0 0,-1 0 0 0 0,0 0 0 0 0,1 0-1 0 0,-1 0 1 0 0,1-1 0 0 0,-1 1 0 0 0,1 0-1 0 0,-1 0 1 0 0,0 0 0 0 0,1 0 0 0 0,-1-1-1 0 0,0 1 1 0 0,1 0 0 0 0,-1 0 0 0 0,0 0-1 0 0,1-1 1 0 0,-1 1 0 0 0,0 0 0 0 0,1-1-1 0 0,-1 1 1 0 0,0 0 0 0 0,0-1 0 0 0,1 1-1 0 0,-1 0 1 0 0,0-1 0 0 0,0 1 0 0 0,0-1-6 0 0,5-6 73 0 0,6 2 5 0 0,-6-8-11 0 0,6 0-2 0 0,-8 7-5 0 0,-4-4-50 0 0,1 10-3 0 0,0-8 42 0 0,0-1-33 0 0,0-8 29 0 0,0-15-33 0 0,0 31-14 0 0,0-1 1 0 0,0 1 0 0 0,0-1 0 0 0,-1 1 0 0 0,1-1 0 0 0,0 0-1 0 0,-1 1 1 0 0,1-1 0 0 0,-1 1 0 0 0,0-1 2 0 0,-8-10-72 0 0,6 10-44 0 0,3 2 48 0 0,0 0-48 0 0,0 0-58 0 0,0 0-97 0 0,0 0-113 0 0,0 0-102 0 0,0 0 67 0 0,0 0-38 0 0,0 0-540 0 0,0 0-424 0 0,0 0-808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18.00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443 159 9560 0 0,'0'0'216'0'0,"0"0"32"0"0,0 0 10 0 0,0 0-87 0 0,0 0-27 0 0,0 0 39 0 0,0 0 141 0 0,0 0 262 0 0,0 0 20 0 0,0 0-13 0 0,0-3-60 0 0,0 3-509 0 0,0-1 1 0 0,0 1-1 0 0,0-1 0 0 0,0 1 0 0 0,0-1 1 0 0,0 1-1 0 0,0-1 0 0 0,0 1 0 0 0,0-1 0 0 0,0 1 1 0 0,0-1-1 0 0,1 1 0 0 0,-1-1 0 0 0,0 1 1 0 0,0-1-1 0 0,0 1 0 0 0,1 0 0 0 0,-1-1 0 0 0,0 1 1 0 0,1-1-1 0 0,-1 1 0 0 0,0 0 0 0 0,1-1 1 0 0,-1 1-1 0 0,1 0 0 0 0,-1-1 0 0 0,0 1 0 0 0,1 0 1 0 0,-1 0-1 0 0,1 0 0 0 0,-1-1 0 0 0,1 1 1 0 0,-1 0-1 0 0,1 0 0 0 0,-1 0 0 0 0,1 0 0 0 0,-1 0 1 0 0,1 0-1 0 0,-1 0 0 0 0,1 0 0 0 0,-1 0 1 0 0,1 0-25 0 0,-1 0 8 0 0,0 0 1 0 0,0 0 0 0 0,0 0-1 0 0,0 0 1 0 0,0 0-1 0 0,1 0 1 0 0,-1 0 0 0 0,0 0-1 0 0,0 0 1 0 0,0 0 0 0 0,0 0-1 0 0,0 0 1 0 0,0 0 0 0 0,0 0-1 0 0,0 0 1 0 0,0 0 0 0 0,0 0-1 0 0,1 0 1 0 0,-1 0 0 0 0,0 0-1 0 0,0 0 1 0 0,0 0 0 0 0,0 0-1 0 0,0 0 1 0 0,0 0 0 0 0,0 0-1 0 0,0 0 1 0 0,0 0 0 0 0,0-1-1 0 0,0 1 1 0 0,0 0 0 0 0,0 0-1 0 0,0 0 1 0 0,1 0-1 0 0,-1 0 1 0 0,0 0 0 0 0,0 0-1 0 0,0 0 1 0 0,0 0 0 0 0,0 0-1 0 0,0 0 1 0 0,0 0 0 0 0,0-1-1 0 0,0 1 1 0 0,0 0 0 0 0,0 0-1 0 0,0 0 1 0 0,0 0 0 0 0,0 0-1 0 0,0 0 1 0 0,0 0 0 0 0,0 0-1 0 0,0 0 1 0 0,0 0 0 0 0,0-1-1 0 0,0 1 1 0 0,0 0-9 0 0,0-2 96 0 0,0-1 48 0 0,0-8 474 0 0,0 7-380 0 0,0 0-74 0 0,0 3-126 0 0,0 0-37 0 0,0-2 409 0 0,0 1-57 0 0,0 1-311 0 0,0-1 39 0 0,1-8 183 0 0,-1 0 111 0 0,-4 1 79 0 0,-7-1-218 0 0,9 7-74 0 0,0 0-56 0 0,2 1-35 0 0,0-1-32 0 0,0 0-16 0 0,-1 1 31 0 0,-9-3 129 0 0,5-2-69 0 0,5 6-107 0 0,0 1-1 0 0,-1 0 1 0 0,1-1 0 0 0,0 1-1 0 0,0-1 1 0 0,-1 1 0 0 0,1 0 0 0 0,0-1-1 0 0,0 1 1 0 0,-1 0 0 0 0,1 0 0 0 0,0-1-1 0 0,-1 1 1 0 0,1 0 0 0 0,0 0-1 0 0,-1-1 1 0 0,1 1 0 0 0,0 0 0 0 0,-1 0-1 0 0,1 0 1 0 0,-1 0 0 0 0,1 0 0 0 0,-1-1-1 0 0,1 1 1 0 0,0 0 0 0 0,-1 0-1 0 0,1 0 1 0 0,-1 0 0 0 0,1 0 0 0 0,0 0-1 0 0,-1 0-6 0 0,-4-2 154 0 0,4 1-136 0 0,0 0-6 0 0,0 0-1 0 0,0 0 1 0 0,-1 0 0 0 0,1 0-1 0 0,0 0 1 0 0,0 0 0 0 0,0 0-1 0 0,-1 1 1 0 0,1-1 0 0 0,0 0 0 0 0,-1 1-1 0 0,0-1-11 0 0,-4 0 70 0 0,-2 1 36 0 0,6-1-95 0 0,0 1 0 0 0,0 0 0 0 0,0-1-1 0 0,1 1 1 0 0,-1-1 0 0 0,0 0 0 0 0,0 0-1 0 0,0 0 1 0 0,1 0 0 0 0,-2 0-11 0 0,2 0 3 0 0,0 0 1 0 0,-1 0-1 0 0,1 0 0 0 0,-1 0 1 0 0,1 1-1 0 0,-1-1 1 0 0,0 0-1 0 0,1 1 1 0 0,-1-1-1 0 0,1 1 1 0 0,-1 0-1 0 0,0 0 1 0 0,1-1-1 0 0,-1 1 0 0 0,0 0 1 0 0,1 0-1 0 0,-1 1 1 0 0,0-1-1 0 0,0 0 1 0 0,1 0-1 0 0,-1 1 1 0 0,1-1-1 0 0,-2 1-3 0 0,-16 10 43 0 0,-7-6-33 0 0,18-1-10 0 0,0-1 0 0 0,0 1 0 0 0,0 1 0 0 0,0-1 0 0 0,-2 3 0 0 0,7-5 0 0 0,-8 5 0 0 0,8-6 0 0 0,0 1 0 0 0,0 0 0 0 0,-1 0 0 0 0,2 0 0 0 0,-1 0 0 0 0,0 1 0 0 0,0-1 0 0 0,1 1 0 0 0,-1 0 0 0 0,1-1 0 0 0,0 1 0 0 0,-17 24 0 0 0,9-19 0 0 0,-6 7 0 0 0,11-7 0 0 0,1-1 0 0 0,1 1 0 0 0,-1-1 0 0 0,0 5 0 0 0,-10 20 0 0 0,0-1 0 0 0,1 1 0 0 0,2 0 0 0 0,1 1 0 0 0,1 1 0 0 0,0 12 0 0 0,-3-4 0 0 0,8-32 0 0 0,1 0 0 0 0,0 1 0 0 0,1-1 0 0 0,0 0 0 0 0,0 1 0 0 0,1 8 0 0 0,0 13-6 0 0,2 33 34 0 0,0-58-20 0 0,0 1 1 0 0,0-1-1 0 0,0 0 0 0 0,1 0 1 0 0,1 0-1 0 0,-1 0 0 0 0,3 4-8 0 0,-1-2 20 0 0,-1 1 0 0 0,1-1 0 0 0,-2 1 0 0 0,1-1-19 0 0,-1 1 18 0 0,1 0 1 0 0,0-1 0 0 0,0 1 0 0 0,1-1-20 0 0,15 25 59 0 0,0-1-1 0 0,9 9-58 0 0,-15-22-5 0 0,32 40 16 0 0,-42-56-6 0 0,-1 0-1 0 0,1 0 1 0 0,1 0-1 0 0,-1 0 1 0 0,0 0-1 0 0,1 0 0 0 0,0-1 1 0 0,0 0-1 0 0,0 0 1 0 0,0 0-1 0 0,0 0 0 0 0,4 1-4 0 0,-4-1 4 0 0,1-1 0 0 0,-1 1-1 0 0,0 0 1 0 0,0 0-1 0 0,-1 0 1 0 0,1 1 0 0 0,-1-1-1 0 0,3 4-3 0 0,7 7 25 0 0,-5-6-24 0 0,1-1 1 0 0,1-1 0 0 0,-1 1 0 0 0,1-1 0 0 0,0-1-1 0 0,8 3-1 0 0,-2-4-23 0 0,-3-4-44 0 0,5 2-85 0 0,-5 4-33 0 0,-4-1 2 0 0,3-3-47 0 0,-5-2 82 0 0,-1 0-74 0 0,1 0-95 0 0,-1-1-99 0 0,0-1-105 0 0,12-8-924 0 0,-14 9 1145 0 0,0 0 1 0 0,1 0-1 0 0,-1 1 0 0 0,0 0 1 0 0,4 0 299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5T02:32:19.63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 65 12032 0 0,'0'0'356'0'0,"0"0"-130"0"0,0 0-104 0 0,0 0 50 0 0,0 0-82 0 0,0 0 88 0 0,0 0 159 0 0,0 0 14 0 0,0 3 9 0 0,-1 15 163 0 0,0 18 393 0 0,2-23-648 0 0,2-1-42 0 0,2-2-109 0 0,2 9 78 0 0,-6-11-91 0 0,0 2 35 0 0,-1-2-43 0 0,1-1 1 0 0,0 1 0 0 0,1-1 0 0 0,1 6-97 0 0,-1-5 99 0 0,0 0 0 0 0,0 1 0 0 0,-1-1 0 0 0,0 8-99 0 0,0-9 64 0 0,-1 0 0 0 0,1 0 0 0 0,1-1 0 0 0,-1 1 0 0 0,1-1 0 0 0,0 1-64 0 0,3 9 131 0 0,10 45 410 0 0,-11-44-315 0 0,-4-4-82 0 0,2 7 30 0 0,4 0 6 0 0,5 13 211 0 0,-6-20-246 0 0,-1-3-45 0 0,-2 4 93 0 0,-2-2-53 0 0,0-10-121 0 0,0 0-1 0 0,0 0 0 0 0,0 0 1 0 0,0 0-1 0 0,0-1 0 0 0,0 1 1 0 0,0 0-1 0 0,1 0 0 0 0,-1 0 1 0 0,1 0-1 0 0,0 1-18 0 0,4 5 55 0 0,-4-7-43 0 0,0 1 1 0 0,0-1-1 0 0,0 1 0 0 0,-1-1 0 0 0,1 1 1 0 0,0-1-1 0 0,-1 1 0 0 0,1-1 0 0 0,-1 1 1 0 0,1 0-1 0 0,-1-1 0 0 0,0 1 0 0 0,0 0 1 0 0,0 0-13 0 0,0 27 238 0 0,0-27-118 0 0,0-2-8 0 0,0 0-33 0 0,0 0-14 0 0,0 0-1 0 0,0 0 2 0 0,0 0 4 0 0,0 0 2 0 0,0 0 0 0 0,0 0 4 0 0,-9-1 65 0 0,4-4-62 0 0,1-2-15 0 0,-7 2 16 0 0,-4-24-64 0 0,14 27-16 0 0,0-1 0 0 0,0 1 0 0 0,1 0 1 0 0,-1-1-1 0 0,1 1 0 0 0,-1-1 0 0 0,1 1 0 0 0,0-1 0 0 0,0 1 0 0 0,0-2 0 0 0,-1-15 10 0 0,-3 2 13 0 0,2 11-8 0 0,0-1 1 0 0,0 1 0 0 0,1-1 0 0 0,0 1 0 0 0,1-1-1 0 0,-1-3-15 0 0,1-42 90 0 0,0-4-71 0 0,0 0-61 0 0,0 4-49 0 0,3 19 12 0 0,3 6-35 0 0,-2 8 15 0 0,-1 4-4 0 0,-2 10 59 0 0,0 0 0 0 0,0 0 0 0 0,0 0-1 0 0,0 0 1 0 0,1 0 0 0 0,0 1 0 0 0,0-1 0 0 0,0 1 0 0 0,1-1 44 0 0,6-12-185 0 0,-4 2 92 0 0,-5 12 88 0 0,1 0 0 0 0,0 0 0 0 0,0 1 0 0 0,0-1 0 0 0,0 0 0 0 0,1 1 0 0 0,-1-1 0 0 0,1 1 0 0 0,-1 0 0 0 0,1-1 0 0 0,0 1 0 0 0,0-1 5 0 0,11-10-36 0 0,8-8-8 0 0,-7 11-31 0 0,-3 5 9 0 0,7-6-39 0 0,-12 7 27 0 0,3 5 81 0 0,-6-1-8 0 0,9 0 5 0 0,-9-1 0 0 0,0 1 0 0 0,0 0 0 0 0,1 0 0 0 0,-1 0 0 0 0,0 0 0 0 0,0 1 0 0 0,0-1 0 0 0,1 1 0 0 0,-1 0 0 0 0,0 0 0 0 0,5 3-1 0 0,13 6-44 0 0,0 8-90 0 0,-13-10 124 0 0,-2-3 11 0 0,0 1 0 0 0,-1 0 0 0 0,4 5 0 0 0,-6-7-11 0 0,-1 0 1 0 0,0 0-1 0 0,0 0 1 0 0,0 0-1 0 0,1 3 11 0 0,-1 0-6 0 0,0-1 5 0 0,0 0 0 0 0,0 1 1 0 0,0-1-1 0 0,-1 0 1 0 0,0 1-1 0 0,-1-1 0 0 0,1 6 1 0 0,-1-4 1 0 0,1-5 1 0 0,-1 0-1 0 0,0 0 0 0 0,0 0 1 0 0,0 0-1 0 0,0 0 1 0 0,0 0-1 0 0,-1 0 0 0 0,1 0 1 0 0,-1 0-1 0 0,0 0 0 0 0,0 0-1 0 0,-9 16 78 0 0,4 7 3 0 0,-3-5-19 0 0,-9 8-50 0 0,16-26-13 0 0,-13 23 1 0 0,8-17 2 0 0,-1 0 0 0 0,1 0 0 0 0,-1-1 0 0 0,-7 5-2 0 0,-3 5 46 0 0,4-7-52 0 0,12-10-4 0 0,1 0-1 0 0,0-1 1 0 0,-1 1 0 0 0,1-1-1 0 0,-1 1 1 0 0,1-1-1 0 0,-1 0 1 0 0,1 0 0 0 0,-1 0-1 0 0,1 1 1 0 0,-1-1 10 0 0,-11 1-115 0 0,-6 5 92 0 0,14-3-34 0 0,-2 0-89 0 0,3-2 26 0 0,0 0-39 0 0,-1-1-42 0 0,-1 0-49 0 0,-2 1-208 0 0,-5 5-420 0 0,10-4 635 0 0,0-1-42 0 0,0 1-57 0 0,-1-1-66 0 0,1 0 98 0 0,1 0-35 0 0,-4 0-436 0 0,2-1 125 0 0,0 0-47 0 0,-4 0-805 0 0,8 0 1508 0 0,-8 0-2128 0 0,-2 0-1185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0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5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2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7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4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0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80FE-7B0E-4EE2-8E39-332511D3A08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B02F-444F-40E6-ABAB-096B7736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62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68.xml"/><Relationship Id="rId21" Type="http://schemas.openxmlformats.org/officeDocument/2006/relationships/image" Target="../media/image1010.png"/><Relationship Id="rId63" Type="http://schemas.openxmlformats.org/officeDocument/2006/relationships/customXml" Target="../ink/ink1040.xml"/><Relationship Id="rId159" Type="http://schemas.openxmlformats.org/officeDocument/2006/relationships/customXml" Target="../ink/ink1090.xml"/><Relationship Id="rId324" Type="http://schemas.openxmlformats.org/officeDocument/2006/relationships/customXml" Target="../ink/ink1173.xml"/><Relationship Id="rId366" Type="http://schemas.openxmlformats.org/officeDocument/2006/relationships/customXml" Target="../ink/ink1194.xml"/><Relationship Id="rId170" Type="http://schemas.openxmlformats.org/officeDocument/2006/relationships/image" Target="../media/image1080.png"/><Relationship Id="rId226" Type="http://schemas.openxmlformats.org/officeDocument/2006/relationships/image" Target="../media/image1108.png"/><Relationship Id="rId433" Type="http://schemas.openxmlformats.org/officeDocument/2006/relationships/customXml" Target="../ink/ink1228.xml"/><Relationship Id="rId268" Type="http://schemas.openxmlformats.org/officeDocument/2006/relationships/customXml" Target="../ink/ink1145.xml"/><Relationship Id="rId475" Type="http://schemas.openxmlformats.org/officeDocument/2006/relationships/image" Target="../media/image1230.png"/><Relationship Id="rId32" Type="http://schemas.openxmlformats.org/officeDocument/2006/relationships/customXml" Target="../ink/ink1024.xml"/><Relationship Id="rId74" Type="http://schemas.openxmlformats.org/officeDocument/2006/relationships/customXml" Target="../ink/ink1046.xml"/><Relationship Id="rId128" Type="http://schemas.openxmlformats.org/officeDocument/2006/relationships/image" Target="../media/image1061.png"/><Relationship Id="rId335" Type="http://schemas.openxmlformats.org/officeDocument/2006/relationships/image" Target="../media/image1162.png"/><Relationship Id="rId377" Type="http://schemas.openxmlformats.org/officeDocument/2006/relationships/image" Target="../media/image1182.png"/><Relationship Id="rId500" Type="http://schemas.openxmlformats.org/officeDocument/2006/relationships/customXml" Target="../ink/ink1262.xml"/><Relationship Id="rId181" Type="http://schemas.openxmlformats.org/officeDocument/2006/relationships/customXml" Target="../ink/ink1101.xml"/><Relationship Id="rId237" Type="http://schemas.openxmlformats.org/officeDocument/2006/relationships/image" Target="../media/image1113.png"/><Relationship Id="rId402" Type="http://schemas.openxmlformats.org/officeDocument/2006/relationships/customXml" Target="../ink/ink1212.xml"/><Relationship Id="rId279" Type="http://schemas.openxmlformats.org/officeDocument/2006/relationships/image" Target="../media/image1134.png"/><Relationship Id="rId444" Type="http://schemas.openxmlformats.org/officeDocument/2006/relationships/image" Target="../media/image1215.png"/><Relationship Id="rId486" Type="http://schemas.openxmlformats.org/officeDocument/2006/relationships/customXml" Target="../ink/ink1255.xml"/><Relationship Id="rId43" Type="http://schemas.openxmlformats.org/officeDocument/2006/relationships/image" Target="../media/image1021.png"/><Relationship Id="rId139" Type="http://schemas.openxmlformats.org/officeDocument/2006/relationships/customXml" Target="../ink/ink1079.xml"/><Relationship Id="rId290" Type="http://schemas.openxmlformats.org/officeDocument/2006/relationships/customXml" Target="../ink/ink1156.xml"/><Relationship Id="rId304" Type="http://schemas.openxmlformats.org/officeDocument/2006/relationships/customXml" Target="../ink/ink1163.xml"/><Relationship Id="rId346" Type="http://schemas.openxmlformats.org/officeDocument/2006/relationships/customXml" Target="../ink/ink1184.xml"/><Relationship Id="rId388" Type="http://schemas.openxmlformats.org/officeDocument/2006/relationships/customXml" Target="../ink/ink1205.xml"/><Relationship Id="rId511" Type="http://schemas.openxmlformats.org/officeDocument/2006/relationships/image" Target="../media/image1248.png"/><Relationship Id="rId85" Type="http://schemas.openxmlformats.org/officeDocument/2006/relationships/customXml" Target="../ink/ink1052.xml"/><Relationship Id="rId150" Type="http://schemas.openxmlformats.org/officeDocument/2006/relationships/customXml" Target="../ink/ink1085.xml"/><Relationship Id="rId192" Type="http://schemas.openxmlformats.org/officeDocument/2006/relationships/image" Target="../media/image1091.png"/><Relationship Id="rId206" Type="http://schemas.openxmlformats.org/officeDocument/2006/relationships/image" Target="../media/image1098.png"/><Relationship Id="rId413" Type="http://schemas.openxmlformats.org/officeDocument/2006/relationships/image" Target="../media/image1200.png"/><Relationship Id="rId248" Type="http://schemas.openxmlformats.org/officeDocument/2006/relationships/customXml" Target="../ink/ink1135.xml"/><Relationship Id="rId455" Type="http://schemas.openxmlformats.org/officeDocument/2006/relationships/image" Target="../media/image1220.png"/><Relationship Id="rId497" Type="http://schemas.openxmlformats.org/officeDocument/2006/relationships/image" Target="../media/image1241.png"/><Relationship Id="rId12" Type="http://schemas.openxmlformats.org/officeDocument/2006/relationships/customXml" Target="../ink/ink1014.xml"/><Relationship Id="rId108" Type="http://schemas.openxmlformats.org/officeDocument/2006/relationships/image" Target="../media/image1051.png"/><Relationship Id="rId315" Type="http://schemas.openxmlformats.org/officeDocument/2006/relationships/image" Target="../media/image1152.png"/><Relationship Id="rId357" Type="http://schemas.openxmlformats.org/officeDocument/2006/relationships/image" Target="../media/image1172.png"/><Relationship Id="rId54" Type="http://schemas.openxmlformats.org/officeDocument/2006/relationships/image" Target="../media/image1025.png"/><Relationship Id="rId96" Type="http://schemas.openxmlformats.org/officeDocument/2006/relationships/image" Target="../media/image1045.png"/><Relationship Id="rId161" Type="http://schemas.openxmlformats.org/officeDocument/2006/relationships/customXml" Target="../ink/ink1091.xml"/><Relationship Id="rId217" Type="http://schemas.openxmlformats.org/officeDocument/2006/relationships/customXml" Target="../ink/ink1119.xml"/><Relationship Id="rId399" Type="http://schemas.openxmlformats.org/officeDocument/2006/relationships/image" Target="../media/image1193.png"/><Relationship Id="rId259" Type="http://schemas.openxmlformats.org/officeDocument/2006/relationships/image" Target="../media/image1124.png"/><Relationship Id="rId424" Type="http://schemas.openxmlformats.org/officeDocument/2006/relationships/customXml" Target="../ink/ink1223.xml"/><Relationship Id="rId466" Type="http://schemas.openxmlformats.org/officeDocument/2006/relationships/customXml" Target="../ink/ink1245.xml"/><Relationship Id="rId23" Type="http://schemas.openxmlformats.org/officeDocument/2006/relationships/image" Target="../media/image1011.png"/><Relationship Id="rId119" Type="http://schemas.openxmlformats.org/officeDocument/2006/relationships/customXml" Target="../ink/ink1069.xml"/><Relationship Id="rId270" Type="http://schemas.openxmlformats.org/officeDocument/2006/relationships/customXml" Target="../ink/ink1146.xml"/><Relationship Id="rId326" Type="http://schemas.openxmlformats.org/officeDocument/2006/relationships/customXml" Target="../ink/ink1174.xml"/><Relationship Id="rId65" Type="http://schemas.openxmlformats.org/officeDocument/2006/relationships/customXml" Target="../ink/ink1041.xml"/><Relationship Id="rId130" Type="http://schemas.openxmlformats.org/officeDocument/2006/relationships/image" Target="../media/image1062.png"/><Relationship Id="rId368" Type="http://schemas.openxmlformats.org/officeDocument/2006/relationships/customXml" Target="../ink/ink1195.xml"/><Relationship Id="rId172" Type="http://schemas.openxmlformats.org/officeDocument/2006/relationships/image" Target="../media/image1081.png"/><Relationship Id="rId228" Type="http://schemas.openxmlformats.org/officeDocument/2006/relationships/customXml" Target="../ink/ink1125.xml"/><Relationship Id="rId435" Type="http://schemas.openxmlformats.org/officeDocument/2006/relationships/customXml" Target="../ink/ink1229.xml"/><Relationship Id="rId477" Type="http://schemas.openxmlformats.org/officeDocument/2006/relationships/image" Target="../media/image1231.png"/><Relationship Id="rId281" Type="http://schemas.openxmlformats.org/officeDocument/2006/relationships/image" Target="../media/image1135.png"/><Relationship Id="rId337" Type="http://schemas.openxmlformats.org/officeDocument/2006/relationships/image" Target="../media/image1163.png"/><Relationship Id="rId502" Type="http://schemas.openxmlformats.org/officeDocument/2006/relationships/customXml" Target="../ink/ink1263.xml"/><Relationship Id="rId34" Type="http://schemas.openxmlformats.org/officeDocument/2006/relationships/customXml" Target="../ink/ink1025.xml"/><Relationship Id="rId76" Type="http://schemas.openxmlformats.org/officeDocument/2006/relationships/image" Target="../media/image1035.png"/><Relationship Id="rId141" Type="http://schemas.openxmlformats.org/officeDocument/2006/relationships/customXml" Target="../ink/ink1080.xml"/><Relationship Id="rId379" Type="http://schemas.openxmlformats.org/officeDocument/2006/relationships/image" Target="../media/image1183.png"/><Relationship Id="rId7" Type="http://schemas.openxmlformats.org/officeDocument/2006/relationships/image" Target="../media/image1003.png"/><Relationship Id="rId183" Type="http://schemas.openxmlformats.org/officeDocument/2006/relationships/customXml" Target="../ink/ink1102.xml"/><Relationship Id="rId239" Type="http://schemas.openxmlformats.org/officeDocument/2006/relationships/image" Target="../media/image1114.png"/><Relationship Id="rId390" Type="http://schemas.openxmlformats.org/officeDocument/2006/relationships/customXml" Target="../ink/ink1206.xml"/><Relationship Id="rId404" Type="http://schemas.openxmlformats.org/officeDocument/2006/relationships/customXml" Target="../ink/ink1213.xml"/><Relationship Id="rId446" Type="http://schemas.openxmlformats.org/officeDocument/2006/relationships/customXml" Target="../ink/ink1235.xml"/><Relationship Id="rId250" Type="http://schemas.openxmlformats.org/officeDocument/2006/relationships/customXml" Target="../ink/ink1136.xml"/><Relationship Id="rId292" Type="http://schemas.openxmlformats.org/officeDocument/2006/relationships/customXml" Target="../ink/ink1157.xml"/><Relationship Id="rId306" Type="http://schemas.openxmlformats.org/officeDocument/2006/relationships/customXml" Target="../ink/ink1164.xml"/><Relationship Id="rId488" Type="http://schemas.openxmlformats.org/officeDocument/2006/relationships/customXml" Target="../ink/ink1256.xml"/><Relationship Id="rId45" Type="http://schemas.openxmlformats.org/officeDocument/2006/relationships/image" Target="../media/image61.png"/><Relationship Id="rId87" Type="http://schemas.openxmlformats.org/officeDocument/2006/relationships/customXml" Target="../ink/ink1053.xml"/><Relationship Id="rId110" Type="http://schemas.openxmlformats.org/officeDocument/2006/relationships/image" Target="../media/image1052.png"/><Relationship Id="rId348" Type="http://schemas.openxmlformats.org/officeDocument/2006/relationships/customXml" Target="../ink/ink1185.xml"/><Relationship Id="rId513" Type="http://schemas.openxmlformats.org/officeDocument/2006/relationships/image" Target="../media/image1249.png"/><Relationship Id="rId152" Type="http://schemas.openxmlformats.org/officeDocument/2006/relationships/customXml" Target="../ink/ink1086.xml"/><Relationship Id="rId194" Type="http://schemas.openxmlformats.org/officeDocument/2006/relationships/image" Target="../media/image1092.png"/><Relationship Id="rId208" Type="http://schemas.openxmlformats.org/officeDocument/2006/relationships/image" Target="../media/image1099.png"/><Relationship Id="rId415" Type="http://schemas.openxmlformats.org/officeDocument/2006/relationships/image" Target="../media/image1201.png"/><Relationship Id="rId457" Type="http://schemas.openxmlformats.org/officeDocument/2006/relationships/image" Target="../media/image1221.png"/><Relationship Id="rId261" Type="http://schemas.openxmlformats.org/officeDocument/2006/relationships/image" Target="../media/image1125.png"/><Relationship Id="rId499" Type="http://schemas.openxmlformats.org/officeDocument/2006/relationships/image" Target="../media/image1242.png"/><Relationship Id="rId14" Type="http://schemas.openxmlformats.org/officeDocument/2006/relationships/customXml" Target="../ink/ink1015.xml"/><Relationship Id="rId56" Type="http://schemas.openxmlformats.org/officeDocument/2006/relationships/image" Target="../media/image1026.png"/><Relationship Id="rId317" Type="http://schemas.openxmlformats.org/officeDocument/2006/relationships/image" Target="../media/image1153.png"/><Relationship Id="rId359" Type="http://schemas.openxmlformats.org/officeDocument/2006/relationships/image" Target="../media/image1173.png"/><Relationship Id="rId98" Type="http://schemas.openxmlformats.org/officeDocument/2006/relationships/image" Target="../media/image1046.png"/><Relationship Id="rId121" Type="http://schemas.openxmlformats.org/officeDocument/2006/relationships/customXml" Target="../ink/ink1070.xml"/><Relationship Id="rId163" Type="http://schemas.openxmlformats.org/officeDocument/2006/relationships/customXml" Target="../ink/ink1092.xml"/><Relationship Id="rId219" Type="http://schemas.openxmlformats.org/officeDocument/2006/relationships/customXml" Target="../ink/ink1120.xml"/><Relationship Id="rId370" Type="http://schemas.openxmlformats.org/officeDocument/2006/relationships/customXml" Target="../ink/ink1196.xml"/><Relationship Id="rId426" Type="http://schemas.openxmlformats.org/officeDocument/2006/relationships/customXml" Target="../ink/ink1224.xml"/><Relationship Id="rId230" Type="http://schemas.openxmlformats.org/officeDocument/2006/relationships/customXml" Target="../ink/ink1126.xml"/><Relationship Id="rId468" Type="http://schemas.openxmlformats.org/officeDocument/2006/relationships/customXml" Target="../ink/ink1246.xml"/><Relationship Id="rId25" Type="http://schemas.openxmlformats.org/officeDocument/2006/relationships/image" Target="../media/image1012.png"/><Relationship Id="rId67" Type="http://schemas.openxmlformats.org/officeDocument/2006/relationships/customXml" Target="../ink/ink1042.xml"/><Relationship Id="rId272" Type="http://schemas.openxmlformats.org/officeDocument/2006/relationships/customXml" Target="../ink/ink1147.xml"/><Relationship Id="rId328" Type="http://schemas.openxmlformats.org/officeDocument/2006/relationships/customXml" Target="../ink/ink1175.xml"/><Relationship Id="rId132" Type="http://schemas.openxmlformats.org/officeDocument/2006/relationships/image" Target="../media/image1063.png"/><Relationship Id="rId174" Type="http://schemas.openxmlformats.org/officeDocument/2006/relationships/image" Target="../media/image1082.png"/><Relationship Id="rId381" Type="http://schemas.openxmlformats.org/officeDocument/2006/relationships/image" Target="../media/image1184.png"/><Relationship Id="rId241" Type="http://schemas.openxmlformats.org/officeDocument/2006/relationships/image" Target="../media/image1115.png"/><Relationship Id="rId437" Type="http://schemas.openxmlformats.org/officeDocument/2006/relationships/customXml" Target="../ink/ink1230.xml"/><Relationship Id="rId479" Type="http://schemas.openxmlformats.org/officeDocument/2006/relationships/image" Target="../media/image1232.png"/><Relationship Id="rId36" Type="http://schemas.openxmlformats.org/officeDocument/2006/relationships/customXml" Target="../ink/ink1026.xml"/><Relationship Id="rId283" Type="http://schemas.openxmlformats.org/officeDocument/2006/relationships/image" Target="../media/image1136.png"/><Relationship Id="rId339" Type="http://schemas.openxmlformats.org/officeDocument/2006/relationships/image" Target="../media/image1164.png"/><Relationship Id="rId490" Type="http://schemas.openxmlformats.org/officeDocument/2006/relationships/customXml" Target="../ink/ink1257.xml"/><Relationship Id="rId504" Type="http://schemas.openxmlformats.org/officeDocument/2006/relationships/customXml" Target="../ink/ink1264.xml"/><Relationship Id="rId78" Type="http://schemas.openxmlformats.org/officeDocument/2006/relationships/image" Target="../media/image1036.png"/><Relationship Id="rId101" Type="http://schemas.openxmlformats.org/officeDocument/2006/relationships/customXml" Target="../ink/ink1060.xml"/><Relationship Id="rId143" Type="http://schemas.openxmlformats.org/officeDocument/2006/relationships/customXml" Target="../ink/ink1081.xml"/><Relationship Id="rId185" Type="http://schemas.openxmlformats.org/officeDocument/2006/relationships/customXml" Target="../ink/ink1103.xml"/><Relationship Id="rId350" Type="http://schemas.openxmlformats.org/officeDocument/2006/relationships/customXml" Target="../ink/ink1186.xml"/><Relationship Id="rId406" Type="http://schemas.openxmlformats.org/officeDocument/2006/relationships/customXml" Target="../ink/ink1214.xml"/><Relationship Id="rId9" Type="http://schemas.openxmlformats.org/officeDocument/2006/relationships/image" Target="../media/image1004.png"/><Relationship Id="rId210" Type="http://schemas.openxmlformats.org/officeDocument/2006/relationships/image" Target="../media/image1100.png"/><Relationship Id="rId392" Type="http://schemas.openxmlformats.org/officeDocument/2006/relationships/customXml" Target="../ink/ink1207.xml"/><Relationship Id="rId448" Type="http://schemas.openxmlformats.org/officeDocument/2006/relationships/customXml" Target="../ink/ink1236.xml"/><Relationship Id="rId252" Type="http://schemas.openxmlformats.org/officeDocument/2006/relationships/customXml" Target="../ink/ink1137.xml"/><Relationship Id="rId294" Type="http://schemas.openxmlformats.org/officeDocument/2006/relationships/customXml" Target="../ink/ink1158.xml"/><Relationship Id="rId308" Type="http://schemas.openxmlformats.org/officeDocument/2006/relationships/customXml" Target="../ink/ink1165.xml"/><Relationship Id="rId515" Type="http://schemas.openxmlformats.org/officeDocument/2006/relationships/image" Target="../media/image1250.png"/><Relationship Id="rId47" Type="http://schemas.openxmlformats.org/officeDocument/2006/relationships/customXml" Target="../ink/ink1032.xml"/><Relationship Id="rId89" Type="http://schemas.openxmlformats.org/officeDocument/2006/relationships/customXml" Target="../ink/ink1054.xml"/><Relationship Id="rId112" Type="http://schemas.openxmlformats.org/officeDocument/2006/relationships/image" Target="../media/image1053.png"/><Relationship Id="rId154" Type="http://schemas.openxmlformats.org/officeDocument/2006/relationships/image" Target="../media/image1072.png"/><Relationship Id="rId361" Type="http://schemas.openxmlformats.org/officeDocument/2006/relationships/image" Target="../media/image1174.png"/><Relationship Id="rId196" Type="http://schemas.openxmlformats.org/officeDocument/2006/relationships/image" Target="../media/image1093.png"/><Relationship Id="rId417" Type="http://schemas.openxmlformats.org/officeDocument/2006/relationships/image" Target="../media/image1202.png"/><Relationship Id="rId459" Type="http://schemas.openxmlformats.org/officeDocument/2006/relationships/image" Target="../media/image1222.png"/><Relationship Id="rId16" Type="http://schemas.openxmlformats.org/officeDocument/2006/relationships/customXml" Target="../ink/ink1016.xml"/><Relationship Id="rId221" Type="http://schemas.openxmlformats.org/officeDocument/2006/relationships/customXml" Target="../ink/ink1121.xml"/><Relationship Id="rId263" Type="http://schemas.openxmlformats.org/officeDocument/2006/relationships/image" Target="../media/image1126.png"/><Relationship Id="rId319" Type="http://schemas.openxmlformats.org/officeDocument/2006/relationships/image" Target="../media/image1154.png"/><Relationship Id="rId470" Type="http://schemas.openxmlformats.org/officeDocument/2006/relationships/customXml" Target="../ink/ink1247.xml"/><Relationship Id="rId58" Type="http://schemas.openxmlformats.org/officeDocument/2006/relationships/image" Target="../media/image1027.png"/><Relationship Id="rId123" Type="http://schemas.openxmlformats.org/officeDocument/2006/relationships/customXml" Target="../ink/ink1071.xml"/><Relationship Id="rId330" Type="http://schemas.openxmlformats.org/officeDocument/2006/relationships/customXml" Target="../ink/ink1176.xml"/><Relationship Id="rId165" Type="http://schemas.openxmlformats.org/officeDocument/2006/relationships/customXml" Target="../ink/ink1093.xml"/><Relationship Id="rId372" Type="http://schemas.openxmlformats.org/officeDocument/2006/relationships/customXml" Target="../ink/ink1197.xml"/><Relationship Id="rId428" Type="http://schemas.openxmlformats.org/officeDocument/2006/relationships/image" Target="../media/image1207.png"/><Relationship Id="rId232" Type="http://schemas.openxmlformats.org/officeDocument/2006/relationships/customXml" Target="../ink/ink1127.xml"/><Relationship Id="rId274" Type="http://schemas.openxmlformats.org/officeDocument/2006/relationships/customXml" Target="../ink/ink1148.xml"/><Relationship Id="rId481" Type="http://schemas.openxmlformats.org/officeDocument/2006/relationships/image" Target="../media/image1233.png"/><Relationship Id="rId27" Type="http://schemas.openxmlformats.org/officeDocument/2006/relationships/image" Target="../media/image1013.png"/><Relationship Id="rId69" Type="http://schemas.openxmlformats.org/officeDocument/2006/relationships/customXml" Target="../ink/ink1043.xml"/><Relationship Id="rId134" Type="http://schemas.openxmlformats.org/officeDocument/2006/relationships/image" Target="../media/image1064.png"/><Relationship Id="rId80" Type="http://schemas.openxmlformats.org/officeDocument/2006/relationships/image" Target="../media/image1037.png"/><Relationship Id="rId176" Type="http://schemas.openxmlformats.org/officeDocument/2006/relationships/image" Target="../media/image1083.png"/><Relationship Id="rId341" Type="http://schemas.openxmlformats.org/officeDocument/2006/relationships/image" Target="../media/image1165.png"/><Relationship Id="rId383" Type="http://schemas.openxmlformats.org/officeDocument/2006/relationships/image" Target="../media/image1185.png"/><Relationship Id="rId439" Type="http://schemas.openxmlformats.org/officeDocument/2006/relationships/customXml" Target="../ink/ink1231.xml"/><Relationship Id="rId201" Type="http://schemas.openxmlformats.org/officeDocument/2006/relationships/customXml" Target="../ink/ink1111.xml"/><Relationship Id="rId243" Type="http://schemas.openxmlformats.org/officeDocument/2006/relationships/image" Target="../media/image1116.png"/><Relationship Id="rId285" Type="http://schemas.openxmlformats.org/officeDocument/2006/relationships/image" Target="../media/image1137.png"/><Relationship Id="rId450" Type="http://schemas.openxmlformats.org/officeDocument/2006/relationships/customXml" Target="../ink/ink1237.xml"/><Relationship Id="rId506" Type="http://schemas.openxmlformats.org/officeDocument/2006/relationships/customXml" Target="../ink/ink1265.xml"/><Relationship Id="rId38" Type="http://schemas.openxmlformats.org/officeDocument/2006/relationships/customXml" Target="../ink/ink1027.xml"/><Relationship Id="rId103" Type="http://schemas.openxmlformats.org/officeDocument/2006/relationships/customXml" Target="../ink/ink1061.xml"/><Relationship Id="rId310" Type="http://schemas.openxmlformats.org/officeDocument/2006/relationships/customXml" Target="../ink/ink1166.xml"/><Relationship Id="rId492" Type="http://schemas.openxmlformats.org/officeDocument/2006/relationships/customXml" Target="../ink/ink1258.xml"/><Relationship Id="rId91" Type="http://schemas.openxmlformats.org/officeDocument/2006/relationships/customXml" Target="../ink/ink1055.xml"/><Relationship Id="rId145" Type="http://schemas.openxmlformats.org/officeDocument/2006/relationships/customXml" Target="../ink/ink1082.xml"/><Relationship Id="rId187" Type="http://schemas.openxmlformats.org/officeDocument/2006/relationships/customXml" Target="../ink/ink1104.xml"/><Relationship Id="rId352" Type="http://schemas.openxmlformats.org/officeDocument/2006/relationships/customXml" Target="../ink/ink1187.xml"/><Relationship Id="rId394" Type="http://schemas.openxmlformats.org/officeDocument/2006/relationships/customXml" Target="../ink/ink1208.xml"/><Relationship Id="rId408" Type="http://schemas.openxmlformats.org/officeDocument/2006/relationships/customXml" Target="../ink/ink1215.xml"/><Relationship Id="rId212" Type="http://schemas.openxmlformats.org/officeDocument/2006/relationships/image" Target="../media/image1101.png"/><Relationship Id="rId254" Type="http://schemas.openxmlformats.org/officeDocument/2006/relationships/customXml" Target="../ink/ink1138.xml"/><Relationship Id="rId49" Type="http://schemas.openxmlformats.org/officeDocument/2006/relationships/customXml" Target="../ink/ink1033.xml"/><Relationship Id="rId114" Type="http://schemas.openxmlformats.org/officeDocument/2006/relationships/image" Target="../media/image1054.png"/><Relationship Id="rId296" Type="http://schemas.openxmlformats.org/officeDocument/2006/relationships/customXml" Target="../ink/ink1159.xml"/><Relationship Id="rId461" Type="http://schemas.openxmlformats.org/officeDocument/2006/relationships/image" Target="../media/image1223.png"/><Relationship Id="rId517" Type="http://schemas.openxmlformats.org/officeDocument/2006/relationships/image" Target="../media/image1251.png"/><Relationship Id="rId60" Type="http://schemas.openxmlformats.org/officeDocument/2006/relationships/image" Target="../media/image1028.png"/><Relationship Id="rId156" Type="http://schemas.openxmlformats.org/officeDocument/2006/relationships/image" Target="../media/image1073.png"/><Relationship Id="rId198" Type="http://schemas.openxmlformats.org/officeDocument/2006/relationships/image" Target="../media/image1094.png"/><Relationship Id="rId321" Type="http://schemas.openxmlformats.org/officeDocument/2006/relationships/image" Target="../media/image1155.png"/><Relationship Id="rId363" Type="http://schemas.openxmlformats.org/officeDocument/2006/relationships/image" Target="../media/image1175.png"/><Relationship Id="rId419" Type="http://schemas.openxmlformats.org/officeDocument/2006/relationships/image" Target="../media/image1203.png"/><Relationship Id="rId223" Type="http://schemas.openxmlformats.org/officeDocument/2006/relationships/customXml" Target="../ink/ink1122.xml"/><Relationship Id="rId430" Type="http://schemas.openxmlformats.org/officeDocument/2006/relationships/image" Target="../media/image1208.png"/><Relationship Id="rId18" Type="http://schemas.openxmlformats.org/officeDocument/2006/relationships/customXml" Target="../ink/ink1017.xml"/><Relationship Id="rId265" Type="http://schemas.openxmlformats.org/officeDocument/2006/relationships/image" Target="../media/image1127.png"/><Relationship Id="rId472" Type="http://schemas.openxmlformats.org/officeDocument/2006/relationships/customXml" Target="../ink/ink1248.xml"/><Relationship Id="rId125" Type="http://schemas.openxmlformats.org/officeDocument/2006/relationships/customXml" Target="../ink/ink1072.xml"/><Relationship Id="rId167" Type="http://schemas.openxmlformats.org/officeDocument/2006/relationships/customXml" Target="../ink/ink1094.xml"/><Relationship Id="rId332" Type="http://schemas.openxmlformats.org/officeDocument/2006/relationships/customXml" Target="../ink/ink1177.xml"/><Relationship Id="rId374" Type="http://schemas.openxmlformats.org/officeDocument/2006/relationships/customXml" Target="../ink/ink1198.xml"/><Relationship Id="rId71" Type="http://schemas.openxmlformats.org/officeDocument/2006/relationships/customXml" Target="../ink/ink1044.xml"/><Relationship Id="rId234" Type="http://schemas.openxmlformats.org/officeDocument/2006/relationships/customXml" Target="../ink/ink1128.xml"/><Relationship Id="rId2" Type="http://schemas.openxmlformats.org/officeDocument/2006/relationships/customXml" Target="../ink/ink1011.xml"/><Relationship Id="rId29" Type="http://schemas.openxmlformats.org/officeDocument/2006/relationships/image" Target="../media/image1014.png"/><Relationship Id="rId276" Type="http://schemas.openxmlformats.org/officeDocument/2006/relationships/customXml" Target="../ink/ink1149.xml"/><Relationship Id="rId441" Type="http://schemas.openxmlformats.org/officeDocument/2006/relationships/customXml" Target="../ink/ink1232.xml"/><Relationship Id="rId483" Type="http://schemas.openxmlformats.org/officeDocument/2006/relationships/image" Target="../media/image1234.png"/><Relationship Id="rId40" Type="http://schemas.openxmlformats.org/officeDocument/2006/relationships/customXml" Target="../ink/ink1028.xml"/><Relationship Id="rId136" Type="http://schemas.openxmlformats.org/officeDocument/2006/relationships/image" Target="../media/image1065.png"/><Relationship Id="rId178" Type="http://schemas.openxmlformats.org/officeDocument/2006/relationships/image" Target="../media/image1084.png"/><Relationship Id="rId301" Type="http://schemas.openxmlformats.org/officeDocument/2006/relationships/image" Target="../media/image1145.png"/><Relationship Id="rId343" Type="http://schemas.openxmlformats.org/officeDocument/2006/relationships/image" Target="../media/image1166.png"/><Relationship Id="rId82" Type="http://schemas.openxmlformats.org/officeDocument/2006/relationships/image" Target="../media/image1038.png"/><Relationship Id="rId203" Type="http://schemas.openxmlformats.org/officeDocument/2006/relationships/customXml" Target="../ink/ink1112.xml"/><Relationship Id="rId385" Type="http://schemas.openxmlformats.org/officeDocument/2006/relationships/image" Target="../media/image1186.png"/><Relationship Id="rId245" Type="http://schemas.openxmlformats.org/officeDocument/2006/relationships/image" Target="../media/image1117.png"/><Relationship Id="rId287" Type="http://schemas.openxmlformats.org/officeDocument/2006/relationships/image" Target="../media/image1138.png"/><Relationship Id="rId410" Type="http://schemas.openxmlformats.org/officeDocument/2006/relationships/customXml" Target="../ink/ink1216.xml"/><Relationship Id="rId452" Type="http://schemas.openxmlformats.org/officeDocument/2006/relationships/customXml" Target="../ink/ink1238.xml"/><Relationship Id="rId494" Type="http://schemas.openxmlformats.org/officeDocument/2006/relationships/customXml" Target="../ink/ink1259.xml"/><Relationship Id="rId508" Type="http://schemas.openxmlformats.org/officeDocument/2006/relationships/customXml" Target="../ink/ink1266.xml"/><Relationship Id="rId105" Type="http://schemas.openxmlformats.org/officeDocument/2006/relationships/customXml" Target="../ink/ink1062.xml"/><Relationship Id="rId147" Type="http://schemas.openxmlformats.org/officeDocument/2006/relationships/customXml" Target="../ink/ink1083.xml"/><Relationship Id="rId312" Type="http://schemas.openxmlformats.org/officeDocument/2006/relationships/customXml" Target="../ink/ink1167.xml"/><Relationship Id="rId354" Type="http://schemas.openxmlformats.org/officeDocument/2006/relationships/customXml" Target="../ink/ink1188.xml"/><Relationship Id="rId51" Type="http://schemas.openxmlformats.org/officeDocument/2006/relationships/customXml" Target="../ink/ink1034.xml"/><Relationship Id="rId93" Type="http://schemas.openxmlformats.org/officeDocument/2006/relationships/customXml" Target="../ink/ink1056.xml"/><Relationship Id="rId189" Type="http://schemas.openxmlformats.org/officeDocument/2006/relationships/customXml" Target="../ink/ink1105.xml"/><Relationship Id="rId396" Type="http://schemas.openxmlformats.org/officeDocument/2006/relationships/customXml" Target="../ink/ink1209.xml"/><Relationship Id="rId214" Type="http://schemas.openxmlformats.org/officeDocument/2006/relationships/image" Target="../media/image1102.png"/><Relationship Id="rId256" Type="http://schemas.openxmlformats.org/officeDocument/2006/relationships/customXml" Target="../ink/ink1139.xml"/><Relationship Id="rId298" Type="http://schemas.openxmlformats.org/officeDocument/2006/relationships/customXml" Target="../ink/ink1160.xml"/><Relationship Id="rId421" Type="http://schemas.openxmlformats.org/officeDocument/2006/relationships/image" Target="../media/image1204.png"/><Relationship Id="rId463" Type="http://schemas.openxmlformats.org/officeDocument/2006/relationships/image" Target="../media/image1224.png"/><Relationship Id="rId519" Type="http://schemas.openxmlformats.org/officeDocument/2006/relationships/image" Target="../media/image1252.png"/><Relationship Id="rId116" Type="http://schemas.openxmlformats.org/officeDocument/2006/relationships/image" Target="../media/image1055.png"/><Relationship Id="rId158" Type="http://schemas.openxmlformats.org/officeDocument/2006/relationships/image" Target="../media/image1074.png"/><Relationship Id="rId323" Type="http://schemas.openxmlformats.org/officeDocument/2006/relationships/image" Target="../media/image1156.png"/><Relationship Id="rId20" Type="http://schemas.openxmlformats.org/officeDocument/2006/relationships/customXml" Target="../ink/ink1018.xml"/><Relationship Id="rId62" Type="http://schemas.openxmlformats.org/officeDocument/2006/relationships/image" Target="../media/image1029.png"/><Relationship Id="rId365" Type="http://schemas.openxmlformats.org/officeDocument/2006/relationships/image" Target="../media/image1176.png"/><Relationship Id="rId225" Type="http://schemas.openxmlformats.org/officeDocument/2006/relationships/customXml" Target="../ink/ink1123.xml"/><Relationship Id="rId267" Type="http://schemas.openxmlformats.org/officeDocument/2006/relationships/image" Target="../media/image1128.png"/><Relationship Id="rId432" Type="http://schemas.openxmlformats.org/officeDocument/2006/relationships/image" Target="../media/image1209.png"/><Relationship Id="rId474" Type="http://schemas.openxmlformats.org/officeDocument/2006/relationships/customXml" Target="../ink/ink1249.xml"/><Relationship Id="rId127" Type="http://schemas.openxmlformats.org/officeDocument/2006/relationships/customXml" Target="../ink/ink1073.xml"/><Relationship Id="rId31" Type="http://schemas.openxmlformats.org/officeDocument/2006/relationships/image" Target="../media/image1015.png"/><Relationship Id="rId73" Type="http://schemas.openxmlformats.org/officeDocument/2006/relationships/customXml" Target="../ink/ink1045.xml"/><Relationship Id="rId169" Type="http://schemas.openxmlformats.org/officeDocument/2006/relationships/customXml" Target="../ink/ink1095.xml"/><Relationship Id="rId334" Type="http://schemas.openxmlformats.org/officeDocument/2006/relationships/customXml" Target="../ink/ink1178.xml"/><Relationship Id="rId376" Type="http://schemas.openxmlformats.org/officeDocument/2006/relationships/customXml" Target="../ink/ink1199.xml"/><Relationship Id="rId180" Type="http://schemas.openxmlformats.org/officeDocument/2006/relationships/image" Target="../media/image1085.png"/><Relationship Id="rId236" Type="http://schemas.openxmlformats.org/officeDocument/2006/relationships/customXml" Target="../ink/ink1129.xml"/><Relationship Id="rId278" Type="http://schemas.openxmlformats.org/officeDocument/2006/relationships/customXml" Target="../ink/ink1150.xml"/><Relationship Id="rId401" Type="http://schemas.openxmlformats.org/officeDocument/2006/relationships/image" Target="../media/image1194.png"/><Relationship Id="rId443" Type="http://schemas.openxmlformats.org/officeDocument/2006/relationships/customXml" Target="../ink/ink1233.xml"/><Relationship Id="rId303" Type="http://schemas.openxmlformats.org/officeDocument/2006/relationships/image" Target="../media/image1146.png"/><Relationship Id="rId485" Type="http://schemas.openxmlformats.org/officeDocument/2006/relationships/image" Target="../media/image1235.png"/><Relationship Id="rId42" Type="http://schemas.openxmlformats.org/officeDocument/2006/relationships/customXml" Target="../ink/ink1029.xml"/><Relationship Id="rId84" Type="http://schemas.openxmlformats.org/officeDocument/2006/relationships/image" Target="../media/image1039.png"/><Relationship Id="rId138" Type="http://schemas.openxmlformats.org/officeDocument/2006/relationships/image" Target="../media/image1066.png"/><Relationship Id="rId345" Type="http://schemas.openxmlformats.org/officeDocument/2006/relationships/image" Target="../media/image1167.png"/><Relationship Id="rId387" Type="http://schemas.openxmlformats.org/officeDocument/2006/relationships/image" Target="../media/image1187.png"/><Relationship Id="rId510" Type="http://schemas.openxmlformats.org/officeDocument/2006/relationships/customXml" Target="../ink/ink1267.xml"/><Relationship Id="rId191" Type="http://schemas.openxmlformats.org/officeDocument/2006/relationships/customXml" Target="../ink/ink1106.xml"/><Relationship Id="rId205" Type="http://schemas.openxmlformats.org/officeDocument/2006/relationships/customXml" Target="../ink/ink1113.xml"/><Relationship Id="rId247" Type="http://schemas.openxmlformats.org/officeDocument/2006/relationships/image" Target="../media/image1118.png"/><Relationship Id="rId412" Type="http://schemas.openxmlformats.org/officeDocument/2006/relationships/customXml" Target="../ink/ink1217.xml"/><Relationship Id="rId107" Type="http://schemas.openxmlformats.org/officeDocument/2006/relationships/customXml" Target="../ink/ink1063.xml"/><Relationship Id="rId289" Type="http://schemas.openxmlformats.org/officeDocument/2006/relationships/image" Target="../media/image1139.png"/><Relationship Id="rId454" Type="http://schemas.openxmlformats.org/officeDocument/2006/relationships/customXml" Target="../ink/ink1239.xml"/><Relationship Id="rId496" Type="http://schemas.openxmlformats.org/officeDocument/2006/relationships/customXml" Target="../ink/ink1260.xml"/><Relationship Id="rId11" Type="http://schemas.openxmlformats.org/officeDocument/2006/relationships/image" Target="../media/image1005.png"/><Relationship Id="rId53" Type="http://schemas.openxmlformats.org/officeDocument/2006/relationships/customXml" Target="../ink/ink1035.xml"/><Relationship Id="rId149" Type="http://schemas.openxmlformats.org/officeDocument/2006/relationships/customXml" Target="../ink/ink1084.xml"/><Relationship Id="rId314" Type="http://schemas.openxmlformats.org/officeDocument/2006/relationships/customXml" Target="../ink/ink1168.xml"/><Relationship Id="rId356" Type="http://schemas.openxmlformats.org/officeDocument/2006/relationships/customXml" Target="../ink/ink1189.xml"/><Relationship Id="rId398" Type="http://schemas.openxmlformats.org/officeDocument/2006/relationships/customXml" Target="../ink/ink1210.xml"/><Relationship Id="rId95" Type="http://schemas.openxmlformats.org/officeDocument/2006/relationships/customXml" Target="../ink/ink1057.xml"/><Relationship Id="rId160" Type="http://schemas.openxmlformats.org/officeDocument/2006/relationships/image" Target="../media/image1075.png"/><Relationship Id="rId216" Type="http://schemas.openxmlformats.org/officeDocument/2006/relationships/image" Target="../media/image1103.png"/><Relationship Id="rId423" Type="http://schemas.openxmlformats.org/officeDocument/2006/relationships/image" Target="../media/image1205.png"/><Relationship Id="rId258" Type="http://schemas.openxmlformats.org/officeDocument/2006/relationships/customXml" Target="../ink/ink1140.xml"/><Relationship Id="rId465" Type="http://schemas.openxmlformats.org/officeDocument/2006/relationships/image" Target="../media/image1225.png"/><Relationship Id="rId22" Type="http://schemas.openxmlformats.org/officeDocument/2006/relationships/customXml" Target="../ink/ink1019.xml"/><Relationship Id="rId64" Type="http://schemas.openxmlformats.org/officeDocument/2006/relationships/image" Target="../media/image1030.png"/><Relationship Id="rId118" Type="http://schemas.openxmlformats.org/officeDocument/2006/relationships/image" Target="../media/image1056.png"/><Relationship Id="rId325" Type="http://schemas.openxmlformats.org/officeDocument/2006/relationships/image" Target="../media/image1157.png"/><Relationship Id="rId367" Type="http://schemas.openxmlformats.org/officeDocument/2006/relationships/image" Target="../media/image1177.png"/><Relationship Id="rId171" Type="http://schemas.openxmlformats.org/officeDocument/2006/relationships/customXml" Target="../ink/ink1096.xml"/><Relationship Id="rId227" Type="http://schemas.openxmlformats.org/officeDocument/2006/relationships/customXml" Target="../ink/ink1124.xml"/><Relationship Id="rId269" Type="http://schemas.openxmlformats.org/officeDocument/2006/relationships/image" Target="../media/image1129.png"/><Relationship Id="rId434" Type="http://schemas.openxmlformats.org/officeDocument/2006/relationships/image" Target="../media/image1210.png"/><Relationship Id="rId476" Type="http://schemas.openxmlformats.org/officeDocument/2006/relationships/customXml" Target="../ink/ink1250.xml"/><Relationship Id="rId33" Type="http://schemas.openxmlformats.org/officeDocument/2006/relationships/image" Target="../media/image1016.png"/><Relationship Id="rId129" Type="http://schemas.openxmlformats.org/officeDocument/2006/relationships/customXml" Target="../ink/ink1074.xml"/><Relationship Id="rId280" Type="http://schemas.openxmlformats.org/officeDocument/2006/relationships/customXml" Target="../ink/ink1151.xml"/><Relationship Id="rId336" Type="http://schemas.openxmlformats.org/officeDocument/2006/relationships/customXml" Target="../ink/ink1179.xml"/><Relationship Id="rId501" Type="http://schemas.openxmlformats.org/officeDocument/2006/relationships/image" Target="../media/image1243.png"/><Relationship Id="rId75" Type="http://schemas.openxmlformats.org/officeDocument/2006/relationships/customXml" Target="../ink/ink1047.xml"/><Relationship Id="rId140" Type="http://schemas.openxmlformats.org/officeDocument/2006/relationships/image" Target="../media/image1067.png"/><Relationship Id="rId182" Type="http://schemas.openxmlformats.org/officeDocument/2006/relationships/image" Target="../media/image1086.png"/><Relationship Id="rId378" Type="http://schemas.openxmlformats.org/officeDocument/2006/relationships/customXml" Target="../ink/ink1200.xml"/><Relationship Id="rId403" Type="http://schemas.openxmlformats.org/officeDocument/2006/relationships/image" Target="../media/image1195.png"/><Relationship Id="rId238" Type="http://schemas.openxmlformats.org/officeDocument/2006/relationships/customXml" Target="../ink/ink1130.xml"/><Relationship Id="rId445" Type="http://schemas.openxmlformats.org/officeDocument/2006/relationships/customXml" Target="../ink/ink1234.xml"/><Relationship Id="rId487" Type="http://schemas.openxmlformats.org/officeDocument/2006/relationships/image" Target="../media/image1236.png"/><Relationship Id="rId291" Type="http://schemas.openxmlformats.org/officeDocument/2006/relationships/image" Target="../media/image1140.png"/><Relationship Id="rId305" Type="http://schemas.openxmlformats.org/officeDocument/2006/relationships/image" Target="../media/image1147.png"/><Relationship Id="rId347" Type="http://schemas.openxmlformats.org/officeDocument/2006/relationships/image" Target="../media/image1168.png"/><Relationship Id="rId512" Type="http://schemas.openxmlformats.org/officeDocument/2006/relationships/customXml" Target="../ink/ink1268.xml"/><Relationship Id="rId44" Type="http://schemas.openxmlformats.org/officeDocument/2006/relationships/customXml" Target="../ink/ink1030.xml"/><Relationship Id="rId86" Type="http://schemas.openxmlformats.org/officeDocument/2006/relationships/image" Target="../media/image1040.png"/><Relationship Id="rId151" Type="http://schemas.openxmlformats.org/officeDocument/2006/relationships/image" Target="../media/image40.png"/><Relationship Id="rId389" Type="http://schemas.openxmlformats.org/officeDocument/2006/relationships/image" Target="../media/image1188.png"/><Relationship Id="rId193" Type="http://schemas.openxmlformats.org/officeDocument/2006/relationships/customXml" Target="../ink/ink1107.xml"/><Relationship Id="rId207" Type="http://schemas.openxmlformats.org/officeDocument/2006/relationships/customXml" Target="../ink/ink1114.xml"/><Relationship Id="rId249" Type="http://schemas.openxmlformats.org/officeDocument/2006/relationships/image" Target="../media/image1119.png"/><Relationship Id="rId414" Type="http://schemas.openxmlformats.org/officeDocument/2006/relationships/customXml" Target="../ink/ink1218.xml"/><Relationship Id="rId456" Type="http://schemas.openxmlformats.org/officeDocument/2006/relationships/customXml" Target="../ink/ink1240.xml"/><Relationship Id="rId498" Type="http://schemas.openxmlformats.org/officeDocument/2006/relationships/customXml" Target="../ink/ink1261.xml"/><Relationship Id="rId13" Type="http://schemas.openxmlformats.org/officeDocument/2006/relationships/image" Target="../media/image1006.png"/><Relationship Id="rId109" Type="http://schemas.openxmlformats.org/officeDocument/2006/relationships/customXml" Target="../ink/ink1064.xml"/><Relationship Id="rId260" Type="http://schemas.openxmlformats.org/officeDocument/2006/relationships/customXml" Target="../ink/ink1141.xml"/><Relationship Id="rId316" Type="http://schemas.openxmlformats.org/officeDocument/2006/relationships/customXml" Target="../ink/ink1169.xml"/><Relationship Id="rId55" Type="http://schemas.openxmlformats.org/officeDocument/2006/relationships/customXml" Target="../ink/ink1036.xml"/><Relationship Id="rId97" Type="http://schemas.openxmlformats.org/officeDocument/2006/relationships/customXml" Target="../ink/ink1058.xml"/><Relationship Id="rId120" Type="http://schemas.openxmlformats.org/officeDocument/2006/relationships/image" Target="../media/image1057.png"/><Relationship Id="rId358" Type="http://schemas.openxmlformats.org/officeDocument/2006/relationships/customXml" Target="../ink/ink1190.xml"/><Relationship Id="rId162" Type="http://schemas.openxmlformats.org/officeDocument/2006/relationships/image" Target="../media/image1076.png"/><Relationship Id="rId218" Type="http://schemas.openxmlformats.org/officeDocument/2006/relationships/image" Target="../media/image1104.png"/><Relationship Id="rId425" Type="http://schemas.openxmlformats.org/officeDocument/2006/relationships/image" Target="../media/image1206.png"/><Relationship Id="rId467" Type="http://schemas.openxmlformats.org/officeDocument/2006/relationships/image" Target="../media/image1226.png"/><Relationship Id="rId271" Type="http://schemas.openxmlformats.org/officeDocument/2006/relationships/image" Target="../media/image1130.png"/><Relationship Id="rId24" Type="http://schemas.openxmlformats.org/officeDocument/2006/relationships/customXml" Target="../ink/ink1020.xml"/><Relationship Id="rId66" Type="http://schemas.openxmlformats.org/officeDocument/2006/relationships/image" Target="../media/image1031.png"/><Relationship Id="rId131" Type="http://schemas.openxmlformats.org/officeDocument/2006/relationships/customXml" Target="../ink/ink1075.xml"/><Relationship Id="rId327" Type="http://schemas.openxmlformats.org/officeDocument/2006/relationships/image" Target="../media/image1158.png"/><Relationship Id="rId369" Type="http://schemas.openxmlformats.org/officeDocument/2006/relationships/image" Target="../media/image1178.png"/><Relationship Id="rId173" Type="http://schemas.openxmlformats.org/officeDocument/2006/relationships/customXml" Target="../ink/ink1097.xml"/><Relationship Id="rId229" Type="http://schemas.openxmlformats.org/officeDocument/2006/relationships/image" Target="../media/image1109.png"/><Relationship Id="rId380" Type="http://schemas.openxmlformats.org/officeDocument/2006/relationships/customXml" Target="../ink/ink1201.xml"/><Relationship Id="rId436" Type="http://schemas.openxmlformats.org/officeDocument/2006/relationships/image" Target="../media/image1211.png"/><Relationship Id="rId240" Type="http://schemas.openxmlformats.org/officeDocument/2006/relationships/customXml" Target="../ink/ink1131.xml"/><Relationship Id="rId478" Type="http://schemas.openxmlformats.org/officeDocument/2006/relationships/customXml" Target="../ink/ink1251.xml"/><Relationship Id="rId35" Type="http://schemas.openxmlformats.org/officeDocument/2006/relationships/image" Target="../media/image1017.png"/><Relationship Id="rId77" Type="http://schemas.openxmlformats.org/officeDocument/2006/relationships/customXml" Target="../ink/ink1048.xml"/><Relationship Id="rId100" Type="http://schemas.openxmlformats.org/officeDocument/2006/relationships/image" Target="../media/image1047.png"/><Relationship Id="rId282" Type="http://schemas.openxmlformats.org/officeDocument/2006/relationships/customXml" Target="../ink/ink1152.xml"/><Relationship Id="rId338" Type="http://schemas.openxmlformats.org/officeDocument/2006/relationships/customXml" Target="../ink/ink1180.xml"/><Relationship Id="rId503" Type="http://schemas.openxmlformats.org/officeDocument/2006/relationships/image" Target="../media/image1244.png"/><Relationship Id="rId8" Type="http://schemas.openxmlformats.org/officeDocument/2006/relationships/customXml" Target="../ink/ink1012.xml"/><Relationship Id="rId142" Type="http://schemas.openxmlformats.org/officeDocument/2006/relationships/image" Target="../media/image1068.png"/><Relationship Id="rId184" Type="http://schemas.openxmlformats.org/officeDocument/2006/relationships/image" Target="../media/image1087.png"/><Relationship Id="rId391" Type="http://schemas.openxmlformats.org/officeDocument/2006/relationships/image" Target="../media/image1189.png"/><Relationship Id="rId405" Type="http://schemas.openxmlformats.org/officeDocument/2006/relationships/image" Target="../media/image1196.png"/><Relationship Id="rId447" Type="http://schemas.openxmlformats.org/officeDocument/2006/relationships/image" Target="../media/image1216.png"/><Relationship Id="rId251" Type="http://schemas.openxmlformats.org/officeDocument/2006/relationships/image" Target="../media/image1120.png"/><Relationship Id="rId489" Type="http://schemas.openxmlformats.org/officeDocument/2006/relationships/image" Target="../media/image1237.png"/><Relationship Id="rId46" Type="http://schemas.openxmlformats.org/officeDocument/2006/relationships/customXml" Target="../ink/ink1031.xml"/><Relationship Id="rId293" Type="http://schemas.openxmlformats.org/officeDocument/2006/relationships/image" Target="../media/image1141.png"/><Relationship Id="rId307" Type="http://schemas.openxmlformats.org/officeDocument/2006/relationships/image" Target="../media/image1148.png"/><Relationship Id="rId349" Type="http://schemas.openxmlformats.org/officeDocument/2006/relationships/image" Target="../media/image415.png"/><Relationship Id="rId514" Type="http://schemas.openxmlformats.org/officeDocument/2006/relationships/customXml" Target="../ink/ink1269.xml"/><Relationship Id="rId88" Type="http://schemas.openxmlformats.org/officeDocument/2006/relationships/image" Target="../media/image1041.png"/><Relationship Id="rId111" Type="http://schemas.openxmlformats.org/officeDocument/2006/relationships/customXml" Target="../ink/ink1065.xml"/><Relationship Id="rId153" Type="http://schemas.openxmlformats.org/officeDocument/2006/relationships/customXml" Target="../ink/ink1087.xml"/><Relationship Id="rId195" Type="http://schemas.openxmlformats.org/officeDocument/2006/relationships/customXml" Target="../ink/ink1108.xml"/><Relationship Id="rId209" Type="http://schemas.openxmlformats.org/officeDocument/2006/relationships/customXml" Target="../ink/ink1115.xml"/><Relationship Id="rId360" Type="http://schemas.openxmlformats.org/officeDocument/2006/relationships/customXml" Target="../ink/ink1191.xml"/><Relationship Id="rId416" Type="http://schemas.openxmlformats.org/officeDocument/2006/relationships/customXml" Target="../ink/ink1219.xml"/><Relationship Id="rId220" Type="http://schemas.openxmlformats.org/officeDocument/2006/relationships/image" Target="../media/image1105.png"/><Relationship Id="rId458" Type="http://schemas.openxmlformats.org/officeDocument/2006/relationships/customXml" Target="../ink/ink1241.xml"/><Relationship Id="rId15" Type="http://schemas.openxmlformats.org/officeDocument/2006/relationships/image" Target="../media/image1007.png"/><Relationship Id="rId57" Type="http://schemas.openxmlformats.org/officeDocument/2006/relationships/customXml" Target="../ink/ink1037.xml"/><Relationship Id="rId262" Type="http://schemas.openxmlformats.org/officeDocument/2006/relationships/customXml" Target="../ink/ink1142.xml"/><Relationship Id="rId318" Type="http://schemas.openxmlformats.org/officeDocument/2006/relationships/customXml" Target="../ink/ink1170.xml"/><Relationship Id="rId99" Type="http://schemas.openxmlformats.org/officeDocument/2006/relationships/customXml" Target="../ink/ink1059.xml"/><Relationship Id="rId122" Type="http://schemas.openxmlformats.org/officeDocument/2006/relationships/image" Target="../media/image1058.png"/><Relationship Id="rId164" Type="http://schemas.openxmlformats.org/officeDocument/2006/relationships/image" Target="../media/image1077.png"/><Relationship Id="rId371" Type="http://schemas.openxmlformats.org/officeDocument/2006/relationships/image" Target="../media/image1179.png"/><Relationship Id="rId427" Type="http://schemas.openxmlformats.org/officeDocument/2006/relationships/customXml" Target="../ink/ink1225.xml"/><Relationship Id="rId469" Type="http://schemas.openxmlformats.org/officeDocument/2006/relationships/image" Target="../media/image1227.png"/><Relationship Id="rId26" Type="http://schemas.openxmlformats.org/officeDocument/2006/relationships/customXml" Target="../ink/ink1021.xml"/><Relationship Id="rId231" Type="http://schemas.openxmlformats.org/officeDocument/2006/relationships/image" Target="../media/image1110.png"/><Relationship Id="rId273" Type="http://schemas.openxmlformats.org/officeDocument/2006/relationships/image" Target="../media/image1131.png"/><Relationship Id="rId329" Type="http://schemas.openxmlformats.org/officeDocument/2006/relationships/image" Target="../media/image1159.png"/><Relationship Id="rId480" Type="http://schemas.openxmlformats.org/officeDocument/2006/relationships/customXml" Target="../ink/ink1252.xml"/><Relationship Id="rId68" Type="http://schemas.openxmlformats.org/officeDocument/2006/relationships/image" Target="../media/image1032.png"/><Relationship Id="rId133" Type="http://schemas.openxmlformats.org/officeDocument/2006/relationships/customXml" Target="../ink/ink1076.xml"/><Relationship Id="rId175" Type="http://schemas.openxmlformats.org/officeDocument/2006/relationships/customXml" Target="../ink/ink1098.xml"/><Relationship Id="rId340" Type="http://schemas.openxmlformats.org/officeDocument/2006/relationships/customXml" Target="../ink/ink1181.xml"/><Relationship Id="rId200" Type="http://schemas.openxmlformats.org/officeDocument/2006/relationships/image" Target="../media/image1095.png"/><Relationship Id="rId382" Type="http://schemas.openxmlformats.org/officeDocument/2006/relationships/customXml" Target="../ink/ink1202.xml"/><Relationship Id="rId438" Type="http://schemas.openxmlformats.org/officeDocument/2006/relationships/image" Target="../media/image1212.png"/><Relationship Id="rId242" Type="http://schemas.openxmlformats.org/officeDocument/2006/relationships/customXml" Target="../ink/ink1132.xml"/><Relationship Id="rId284" Type="http://schemas.openxmlformats.org/officeDocument/2006/relationships/customXml" Target="../ink/ink1153.xml"/><Relationship Id="rId491" Type="http://schemas.openxmlformats.org/officeDocument/2006/relationships/image" Target="../media/image1238.png"/><Relationship Id="rId505" Type="http://schemas.openxmlformats.org/officeDocument/2006/relationships/image" Target="../media/image1245.png"/><Relationship Id="rId37" Type="http://schemas.openxmlformats.org/officeDocument/2006/relationships/image" Target="../media/image1018.png"/><Relationship Id="rId79" Type="http://schemas.openxmlformats.org/officeDocument/2006/relationships/customXml" Target="../ink/ink1049.xml"/><Relationship Id="rId102" Type="http://schemas.openxmlformats.org/officeDocument/2006/relationships/image" Target="../media/image1048.png"/><Relationship Id="rId144" Type="http://schemas.openxmlformats.org/officeDocument/2006/relationships/image" Target="../media/image1069.png"/><Relationship Id="rId90" Type="http://schemas.openxmlformats.org/officeDocument/2006/relationships/image" Target="../media/image1042.png"/><Relationship Id="rId186" Type="http://schemas.openxmlformats.org/officeDocument/2006/relationships/image" Target="../media/image1088.png"/><Relationship Id="rId351" Type="http://schemas.openxmlformats.org/officeDocument/2006/relationships/image" Target="../media/image1169.png"/><Relationship Id="rId393" Type="http://schemas.openxmlformats.org/officeDocument/2006/relationships/image" Target="../media/image1190.png"/><Relationship Id="rId407" Type="http://schemas.openxmlformats.org/officeDocument/2006/relationships/image" Target="../media/image1197.png"/><Relationship Id="rId449" Type="http://schemas.openxmlformats.org/officeDocument/2006/relationships/image" Target="../media/image1217.png"/><Relationship Id="rId211" Type="http://schemas.openxmlformats.org/officeDocument/2006/relationships/customXml" Target="../ink/ink1116.xml"/><Relationship Id="rId253" Type="http://schemas.openxmlformats.org/officeDocument/2006/relationships/image" Target="../media/image1121.png"/><Relationship Id="rId295" Type="http://schemas.openxmlformats.org/officeDocument/2006/relationships/image" Target="../media/image1142.png"/><Relationship Id="rId309" Type="http://schemas.openxmlformats.org/officeDocument/2006/relationships/image" Target="../media/image1149.png"/><Relationship Id="rId460" Type="http://schemas.openxmlformats.org/officeDocument/2006/relationships/customXml" Target="../ink/ink1242.xml"/><Relationship Id="rId516" Type="http://schemas.openxmlformats.org/officeDocument/2006/relationships/customXml" Target="../ink/ink1270.xml"/><Relationship Id="rId48" Type="http://schemas.openxmlformats.org/officeDocument/2006/relationships/image" Target="../media/image1022.png"/><Relationship Id="rId113" Type="http://schemas.openxmlformats.org/officeDocument/2006/relationships/customXml" Target="../ink/ink1066.xml"/><Relationship Id="rId320" Type="http://schemas.openxmlformats.org/officeDocument/2006/relationships/customXml" Target="../ink/ink1171.xml"/><Relationship Id="rId155" Type="http://schemas.openxmlformats.org/officeDocument/2006/relationships/customXml" Target="../ink/ink1088.xml"/><Relationship Id="rId197" Type="http://schemas.openxmlformats.org/officeDocument/2006/relationships/customXml" Target="../ink/ink1109.xml"/><Relationship Id="rId362" Type="http://schemas.openxmlformats.org/officeDocument/2006/relationships/customXml" Target="../ink/ink1192.xml"/><Relationship Id="rId418" Type="http://schemas.openxmlformats.org/officeDocument/2006/relationships/customXml" Target="../ink/ink1220.xml"/><Relationship Id="rId222" Type="http://schemas.openxmlformats.org/officeDocument/2006/relationships/image" Target="../media/image1106.png"/><Relationship Id="rId264" Type="http://schemas.openxmlformats.org/officeDocument/2006/relationships/customXml" Target="../ink/ink1143.xml"/><Relationship Id="rId471" Type="http://schemas.openxmlformats.org/officeDocument/2006/relationships/image" Target="../media/image1228.png"/><Relationship Id="rId17" Type="http://schemas.openxmlformats.org/officeDocument/2006/relationships/image" Target="../media/image1008.png"/><Relationship Id="rId59" Type="http://schemas.openxmlformats.org/officeDocument/2006/relationships/customXml" Target="../ink/ink1038.xml"/><Relationship Id="rId124" Type="http://schemas.openxmlformats.org/officeDocument/2006/relationships/image" Target="../media/image1059.png"/><Relationship Id="rId70" Type="http://schemas.openxmlformats.org/officeDocument/2006/relationships/image" Target="../media/image1033.png"/><Relationship Id="rId166" Type="http://schemas.openxmlformats.org/officeDocument/2006/relationships/image" Target="../media/image1078.png"/><Relationship Id="rId331" Type="http://schemas.openxmlformats.org/officeDocument/2006/relationships/image" Target="../media/image1160.png"/><Relationship Id="rId373" Type="http://schemas.openxmlformats.org/officeDocument/2006/relationships/image" Target="../media/image1180.png"/><Relationship Id="rId429" Type="http://schemas.openxmlformats.org/officeDocument/2006/relationships/customXml" Target="../ink/ink1226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11.png"/><Relationship Id="rId440" Type="http://schemas.openxmlformats.org/officeDocument/2006/relationships/image" Target="../media/image1213.png"/><Relationship Id="rId28" Type="http://schemas.openxmlformats.org/officeDocument/2006/relationships/customXml" Target="../ink/ink1022.xml"/><Relationship Id="rId275" Type="http://schemas.openxmlformats.org/officeDocument/2006/relationships/image" Target="../media/image1132.png"/><Relationship Id="rId300" Type="http://schemas.openxmlformats.org/officeDocument/2006/relationships/customXml" Target="../ink/ink1161.xml"/><Relationship Id="rId482" Type="http://schemas.openxmlformats.org/officeDocument/2006/relationships/customXml" Target="../ink/ink1253.xml"/><Relationship Id="rId81" Type="http://schemas.openxmlformats.org/officeDocument/2006/relationships/customXml" Target="../ink/ink1050.xml"/><Relationship Id="rId135" Type="http://schemas.openxmlformats.org/officeDocument/2006/relationships/customXml" Target="../ink/ink1077.xml"/><Relationship Id="rId177" Type="http://schemas.openxmlformats.org/officeDocument/2006/relationships/customXml" Target="../ink/ink1099.xml"/><Relationship Id="rId342" Type="http://schemas.openxmlformats.org/officeDocument/2006/relationships/customXml" Target="../ink/ink1182.xml"/><Relationship Id="rId384" Type="http://schemas.openxmlformats.org/officeDocument/2006/relationships/customXml" Target="../ink/ink1203.xml"/><Relationship Id="rId202" Type="http://schemas.openxmlformats.org/officeDocument/2006/relationships/image" Target="../media/image1096.png"/><Relationship Id="rId244" Type="http://schemas.openxmlformats.org/officeDocument/2006/relationships/customXml" Target="../ink/ink1133.xml"/><Relationship Id="rId39" Type="http://schemas.openxmlformats.org/officeDocument/2006/relationships/image" Target="../media/image1019.png"/><Relationship Id="rId286" Type="http://schemas.openxmlformats.org/officeDocument/2006/relationships/customXml" Target="../ink/ink1154.xml"/><Relationship Id="rId451" Type="http://schemas.openxmlformats.org/officeDocument/2006/relationships/image" Target="../media/image1218.png"/><Relationship Id="rId493" Type="http://schemas.openxmlformats.org/officeDocument/2006/relationships/image" Target="../media/image1239.png"/><Relationship Id="rId507" Type="http://schemas.openxmlformats.org/officeDocument/2006/relationships/image" Target="../media/image1246.png"/><Relationship Id="rId50" Type="http://schemas.openxmlformats.org/officeDocument/2006/relationships/image" Target="../media/image1023.png"/><Relationship Id="rId104" Type="http://schemas.openxmlformats.org/officeDocument/2006/relationships/image" Target="../media/image1049.png"/><Relationship Id="rId146" Type="http://schemas.openxmlformats.org/officeDocument/2006/relationships/image" Target="../media/image1070.png"/><Relationship Id="rId188" Type="http://schemas.openxmlformats.org/officeDocument/2006/relationships/image" Target="../media/image1089.png"/><Relationship Id="rId311" Type="http://schemas.openxmlformats.org/officeDocument/2006/relationships/image" Target="../media/image1150.png"/><Relationship Id="rId353" Type="http://schemas.openxmlformats.org/officeDocument/2006/relationships/image" Target="../media/image1170.png"/><Relationship Id="rId395" Type="http://schemas.openxmlformats.org/officeDocument/2006/relationships/image" Target="../media/image1191.png"/><Relationship Id="rId409" Type="http://schemas.openxmlformats.org/officeDocument/2006/relationships/image" Target="../media/image1198.png"/><Relationship Id="rId92" Type="http://schemas.openxmlformats.org/officeDocument/2006/relationships/image" Target="../media/image1043.png"/><Relationship Id="rId213" Type="http://schemas.openxmlformats.org/officeDocument/2006/relationships/customXml" Target="../ink/ink1117.xml"/><Relationship Id="rId420" Type="http://schemas.openxmlformats.org/officeDocument/2006/relationships/customXml" Target="../ink/ink1221.xml"/><Relationship Id="rId255" Type="http://schemas.openxmlformats.org/officeDocument/2006/relationships/image" Target="../media/image1122.png"/><Relationship Id="rId297" Type="http://schemas.openxmlformats.org/officeDocument/2006/relationships/image" Target="../media/image1143.png"/><Relationship Id="rId462" Type="http://schemas.openxmlformats.org/officeDocument/2006/relationships/customXml" Target="../ink/ink1243.xml"/><Relationship Id="rId518" Type="http://schemas.openxmlformats.org/officeDocument/2006/relationships/customXml" Target="../ink/ink1271.xml"/><Relationship Id="rId115" Type="http://schemas.openxmlformats.org/officeDocument/2006/relationships/customXml" Target="../ink/ink1067.xml"/><Relationship Id="rId157" Type="http://schemas.openxmlformats.org/officeDocument/2006/relationships/customXml" Target="../ink/ink1089.xml"/><Relationship Id="rId322" Type="http://schemas.openxmlformats.org/officeDocument/2006/relationships/customXml" Target="../ink/ink1172.xml"/><Relationship Id="rId364" Type="http://schemas.openxmlformats.org/officeDocument/2006/relationships/customXml" Target="../ink/ink1193.xml"/><Relationship Id="rId61" Type="http://schemas.openxmlformats.org/officeDocument/2006/relationships/customXml" Target="../ink/ink1039.xml"/><Relationship Id="rId199" Type="http://schemas.openxmlformats.org/officeDocument/2006/relationships/customXml" Target="../ink/ink1110.xml"/><Relationship Id="rId19" Type="http://schemas.openxmlformats.org/officeDocument/2006/relationships/image" Target="../media/image1009.png"/><Relationship Id="rId224" Type="http://schemas.openxmlformats.org/officeDocument/2006/relationships/image" Target="../media/image1107.png"/><Relationship Id="rId266" Type="http://schemas.openxmlformats.org/officeDocument/2006/relationships/customXml" Target="../ink/ink1144.xml"/><Relationship Id="rId431" Type="http://schemas.openxmlformats.org/officeDocument/2006/relationships/customXml" Target="../ink/ink1227.xml"/><Relationship Id="rId473" Type="http://schemas.openxmlformats.org/officeDocument/2006/relationships/image" Target="../media/image1229.png"/><Relationship Id="rId30" Type="http://schemas.openxmlformats.org/officeDocument/2006/relationships/customXml" Target="../ink/ink1023.xml"/><Relationship Id="rId126" Type="http://schemas.openxmlformats.org/officeDocument/2006/relationships/image" Target="../media/image1060.png"/><Relationship Id="rId168" Type="http://schemas.openxmlformats.org/officeDocument/2006/relationships/image" Target="../media/image1079.png"/><Relationship Id="rId333" Type="http://schemas.openxmlformats.org/officeDocument/2006/relationships/image" Target="../media/image1161.png"/><Relationship Id="rId72" Type="http://schemas.openxmlformats.org/officeDocument/2006/relationships/image" Target="../media/image1034.png"/><Relationship Id="rId375" Type="http://schemas.openxmlformats.org/officeDocument/2006/relationships/image" Target="../media/image1181.png"/><Relationship Id="rId235" Type="http://schemas.openxmlformats.org/officeDocument/2006/relationships/image" Target="../media/image1112.png"/><Relationship Id="rId277" Type="http://schemas.openxmlformats.org/officeDocument/2006/relationships/image" Target="../media/image1133.png"/><Relationship Id="rId400" Type="http://schemas.openxmlformats.org/officeDocument/2006/relationships/customXml" Target="../ink/ink1211.xml"/><Relationship Id="rId442" Type="http://schemas.openxmlformats.org/officeDocument/2006/relationships/image" Target="../media/image1214.png"/><Relationship Id="rId484" Type="http://schemas.openxmlformats.org/officeDocument/2006/relationships/customXml" Target="../ink/ink1254.xml"/><Relationship Id="rId137" Type="http://schemas.openxmlformats.org/officeDocument/2006/relationships/customXml" Target="../ink/ink1078.xml"/><Relationship Id="rId302" Type="http://schemas.openxmlformats.org/officeDocument/2006/relationships/customXml" Target="../ink/ink1162.xml"/><Relationship Id="rId344" Type="http://schemas.openxmlformats.org/officeDocument/2006/relationships/customXml" Target="../ink/ink1183.xml"/><Relationship Id="rId41" Type="http://schemas.openxmlformats.org/officeDocument/2006/relationships/image" Target="../media/image1020.png"/><Relationship Id="rId83" Type="http://schemas.openxmlformats.org/officeDocument/2006/relationships/customXml" Target="../ink/ink1051.xml"/><Relationship Id="rId179" Type="http://schemas.openxmlformats.org/officeDocument/2006/relationships/customXml" Target="../ink/ink1100.xml"/><Relationship Id="rId386" Type="http://schemas.openxmlformats.org/officeDocument/2006/relationships/customXml" Target="../ink/ink1204.xml"/><Relationship Id="rId190" Type="http://schemas.openxmlformats.org/officeDocument/2006/relationships/image" Target="../media/image1090.png"/><Relationship Id="rId204" Type="http://schemas.openxmlformats.org/officeDocument/2006/relationships/image" Target="../media/image1097.png"/><Relationship Id="rId246" Type="http://schemas.openxmlformats.org/officeDocument/2006/relationships/customXml" Target="../ink/ink1134.xml"/><Relationship Id="rId288" Type="http://schemas.openxmlformats.org/officeDocument/2006/relationships/customXml" Target="../ink/ink1155.xml"/><Relationship Id="rId411" Type="http://schemas.openxmlformats.org/officeDocument/2006/relationships/image" Target="../media/image1199.png"/><Relationship Id="rId453" Type="http://schemas.openxmlformats.org/officeDocument/2006/relationships/image" Target="../media/image1219.png"/><Relationship Id="rId509" Type="http://schemas.openxmlformats.org/officeDocument/2006/relationships/image" Target="../media/image1247.png"/><Relationship Id="rId106" Type="http://schemas.openxmlformats.org/officeDocument/2006/relationships/image" Target="../media/image1050.png"/><Relationship Id="rId313" Type="http://schemas.openxmlformats.org/officeDocument/2006/relationships/image" Target="../media/image1151.png"/><Relationship Id="rId495" Type="http://schemas.openxmlformats.org/officeDocument/2006/relationships/image" Target="../media/image1240.png"/><Relationship Id="rId10" Type="http://schemas.openxmlformats.org/officeDocument/2006/relationships/customXml" Target="../ink/ink1013.xml"/><Relationship Id="rId52" Type="http://schemas.openxmlformats.org/officeDocument/2006/relationships/image" Target="../media/image1024.png"/><Relationship Id="rId94" Type="http://schemas.openxmlformats.org/officeDocument/2006/relationships/image" Target="../media/image1044.png"/><Relationship Id="rId148" Type="http://schemas.openxmlformats.org/officeDocument/2006/relationships/image" Target="../media/image1071.png"/><Relationship Id="rId355" Type="http://schemas.openxmlformats.org/officeDocument/2006/relationships/image" Target="../media/image1171.png"/><Relationship Id="rId397" Type="http://schemas.openxmlformats.org/officeDocument/2006/relationships/image" Target="../media/image1192.png"/><Relationship Id="rId215" Type="http://schemas.openxmlformats.org/officeDocument/2006/relationships/customXml" Target="../ink/ink1118.xml"/><Relationship Id="rId257" Type="http://schemas.openxmlformats.org/officeDocument/2006/relationships/image" Target="../media/image1123.png"/><Relationship Id="rId422" Type="http://schemas.openxmlformats.org/officeDocument/2006/relationships/customXml" Target="../ink/ink1222.xml"/><Relationship Id="rId464" Type="http://schemas.openxmlformats.org/officeDocument/2006/relationships/customXml" Target="../ink/ink1244.xml"/><Relationship Id="rId299" Type="http://schemas.openxmlformats.org/officeDocument/2006/relationships/image" Target="../media/image11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.png"/><Relationship Id="rId21" Type="http://schemas.openxmlformats.org/officeDocument/2006/relationships/image" Target="../media/image31.png"/><Relationship Id="rId42" Type="http://schemas.openxmlformats.org/officeDocument/2006/relationships/customXml" Target="../ink/ink19.xml"/><Relationship Id="rId63" Type="http://schemas.openxmlformats.org/officeDocument/2006/relationships/image" Target="../media/image52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100.png"/><Relationship Id="rId170" Type="http://schemas.openxmlformats.org/officeDocument/2006/relationships/customXml" Target="../ink/ink83.xml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26" Type="http://schemas.openxmlformats.org/officeDocument/2006/relationships/image" Target="../media/image133.png"/><Relationship Id="rId247" Type="http://schemas.openxmlformats.org/officeDocument/2006/relationships/customXml" Target="../ink/ink122.xml"/><Relationship Id="rId107" Type="http://schemas.openxmlformats.org/officeDocument/2006/relationships/image" Target="../media/image74.png"/><Relationship Id="rId11" Type="http://schemas.openxmlformats.org/officeDocument/2006/relationships/image" Target="../media/image26.png"/><Relationship Id="rId32" Type="http://schemas.openxmlformats.org/officeDocument/2006/relationships/customXml" Target="../ink/ink14.xml"/><Relationship Id="rId53" Type="http://schemas.openxmlformats.org/officeDocument/2006/relationships/image" Target="../media/image47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95.png"/><Relationship Id="rId95" Type="http://schemas.openxmlformats.org/officeDocument/2006/relationships/image" Target="../media/image68.png"/><Relationship Id="rId160" Type="http://schemas.openxmlformats.org/officeDocument/2006/relationships/customXml" Target="../ink/ink78.xml"/><Relationship Id="rId181" Type="http://schemas.openxmlformats.org/officeDocument/2006/relationships/image" Target="../media/image111.png"/><Relationship Id="rId216" Type="http://schemas.openxmlformats.org/officeDocument/2006/relationships/image" Target="../media/image128.png"/><Relationship Id="rId237" Type="http://schemas.openxmlformats.org/officeDocument/2006/relationships/customXml" Target="../ink/ink117.xml"/><Relationship Id="rId22" Type="http://schemas.openxmlformats.org/officeDocument/2006/relationships/customXml" Target="../ink/ink9.xml"/><Relationship Id="rId43" Type="http://schemas.openxmlformats.org/officeDocument/2006/relationships/image" Target="../media/image42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90.png"/><Relationship Id="rId85" Type="http://schemas.openxmlformats.org/officeDocument/2006/relationships/image" Target="../media/image63.png"/><Relationship Id="rId150" Type="http://schemas.openxmlformats.org/officeDocument/2006/relationships/customXml" Target="../ink/ink73.xml"/><Relationship Id="rId171" Type="http://schemas.openxmlformats.org/officeDocument/2006/relationships/image" Target="../media/image106.png"/><Relationship Id="rId192" Type="http://schemas.openxmlformats.org/officeDocument/2006/relationships/image" Target="../media/image116.png"/><Relationship Id="rId206" Type="http://schemas.openxmlformats.org/officeDocument/2006/relationships/image" Target="../media/image123.png"/><Relationship Id="rId227" Type="http://schemas.openxmlformats.org/officeDocument/2006/relationships/customXml" Target="../ink/ink112.xml"/><Relationship Id="rId248" Type="http://schemas.openxmlformats.org/officeDocument/2006/relationships/image" Target="../media/image144.png"/><Relationship Id="rId12" Type="http://schemas.openxmlformats.org/officeDocument/2006/relationships/customXml" Target="../ink/ink4.xml"/><Relationship Id="rId33" Type="http://schemas.openxmlformats.org/officeDocument/2006/relationships/image" Target="../media/image37.png"/><Relationship Id="rId108" Type="http://schemas.openxmlformats.org/officeDocument/2006/relationships/customXml" Target="../ink/ink52.xml"/><Relationship Id="rId129" Type="http://schemas.openxmlformats.org/officeDocument/2006/relationships/image" Target="../media/image85.png"/><Relationship Id="rId54" Type="http://schemas.openxmlformats.org/officeDocument/2006/relationships/customXml" Target="../ink/ink25.xml"/><Relationship Id="rId75" Type="http://schemas.openxmlformats.org/officeDocument/2006/relationships/image" Target="../media/image58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101.png"/><Relationship Id="rId182" Type="http://schemas.openxmlformats.org/officeDocument/2006/relationships/customXml" Target="../ink/ink89.xml"/><Relationship Id="rId217" Type="http://schemas.openxmlformats.org/officeDocument/2006/relationships/customXml" Target="../ink/ink107.xml"/><Relationship Id="rId238" Type="http://schemas.openxmlformats.org/officeDocument/2006/relationships/image" Target="../media/image139.png"/><Relationship Id="rId23" Type="http://schemas.openxmlformats.org/officeDocument/2006/relationships/image" Target="../media/image32.png"/><Relationship Id="rId119" Type="http://schemas.openxmlformats.org/officeDocument/2006/relationships/image" Target="../media/image80.png"/><Relationship Id="rId44" Type="http://schemas.openxmlformats.org/officeDocument/2006/relationships/customXml" Target="../ink/ink20.xml"/><Relationship Id="rId65" Type="http://schemas.openxmlformats.org/officeDocument/2006/relationships/image" Target="../media/image53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96.png"/><Relationship Id="rId172" Type="http://schemas.openxmlformats.org/officeDocument/2006/relationships/customXml" Target="../ink/ink84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28" Type="http://schemas.openxmlformats.org/officeDocument/2006/relationships/image" Target="../media/image134.png"/><Relationship Id="rId249" Type="http://schemas.openxmlformats.org/officeDocument/2006/relationships/customXml" Target="../ink/ink123.xml"/><Relationship Id="rId13" Type="http://schemas.openxmlformats.org/officeDocument/2006/relationships/image" Target="../media/image27.png"/><Relationship Id="rId109" Type="http://schemas.openxmlformats.org/officeDocument/2006/relationships/image" Target="../media/image75.png"/><Relationship Id="rId34" Type="http://schemas.openxmlformats.org/officeDocument/2006/relationships/customXml" Target="../ink/ink15.xml"/><Relationship Id="rId55" Type="http://schemas.openxmlformats.org/officeDocument/2006/relationships/image" Target="../media/image48.png"/><Relationship Id="rId76" Type="http://schemas.openxmlformats.org/officeDocument/2006/relationships/customXml" Target="../ink/ink36.xml"/><Relationship Id="rId97" Type="http://schemas.openxmlformats.org/officeDocument/2006/relationships/image" Target="../media/image69.png"/><Relationship Id="rId120" Type="http://schemas.openxmlformats.org/officeDocument/2006/relationships/customXml" Target="../ink/ink58.xml"/><Relationship Id="rId141" Type="http://schemas.openxmlformats.org/officeDocument/2006/relationships/image" Target="../media/image91.png"/><Relationship Id="rId7" Type="http://schemas.openxmlformats.org/officeDocument/2006/relationships/image" Target="../media/image24.png"/><Relationship Id="rId162" Type="http://schemas.openxmlformats.org/officeDocument/2006/relationships/customXml" Target="../ink/ink79.xml"/><Relationship Id="rId183" Type="http://schemas.openxmlformats.org/officeDocument/2006/relationships/customXml" Target="../ink/ink90.xml"/><Relationship Id="rId218" Type="http://schemas.openxmlformats.org/officeDocument/2006/relationships/image" Target="../media/image129.png"/><Relationship Id="rId239" Type="http://schemas.openxmlformats.org/officeDocument/2006/relationships/customXml" Target="../ink/ink118.xml"/><Relationship Id="rId250" Type="http://schemas.openxmlformats.org/officeDocument/2006/relationships/image" Target="../media/image145.png"/><Relationship Id="rId24" Type="http://schemas.openxmlformats.org/officeDocument/2006/relationships/customXml" Target="../ink/ink10.xml"/><Relationship Id="rId45" Type="http://schemas.openxmlformats.org/officeDocument/2006/relationships/image" Target="../media/image43.png"/><Relationship Id="rId66" Type="http://schemas.openxmlformats.org/officeDocument/2006/relationships/customXml" Target="../ink/ink31.xml"/><Relationship Id="rId87" Type="http://schemas.openxmlformats.org/officeDocument/2006/relationships/image" Target="../media/image64.png"/><Relationship Id="rId110" Type="http://schemas.openxmlformats.org/officeDocument/2006/relationships/customXml" Target="../ink/ink53.xml"/><Relationship Id="rId131" Type="http://schemas.openxmlformats.org/officeDocument/2006/relationships/image" Target="../media/image86.png"/><Relationship Id="rId152" Type="http://schemas.openxmlformats.org/officeDocument/2006/relationships/customXml" Target="../ink/ink74.xml"/><Relationship Id="rId173" Type="http://schemas.openxmlformats.org/officeDocument/2006/relationships/image" Target="../media/image107.png"/><Relationship Id="rId194" Type="http://schemas.openxmlformats.org/officeDocument/2006/relationships/image" Target="../media/image117.png"/><Relationship Id="rId208" Type="http://schemas.openxmlformats.org/officeDocument/2006/relationships/image" Target="../media/image124.png"/><Relationship Id="rId229" Type="http://schemas.openxmlformats.org/officeDocument/2006/relationships/customXml" Target="../ink/ink113.xml"/><Relationship Id="rId240" Type="http://schemas.openxmlformats.org/officeDocument/2006/relationships/image" Target="../media/image140.png"/><Relationship Id="rId261" Type="http://schemas.openxmlformats.org/officeDocument/2006/relationships/image" Target="../media/image150.png"/><Relationship Id="rId14" Type="http://schemas.openxmlformats.org/officeDocument/2006/relationships/customXml" Target="../ink/ink5.xml"/><Relationship Id="rId35" Type="http://schemas.openxmlformats.org/officeDocument/2006/relationships/image" Target="../media/image38.png"/><Relationship Id="rId56" Type="http://schemas.openxmlformats.org/officeDocument/2006/relationships/customXml" Target="../ink/ink26.xml"/><Relationship Id="rId77" Type="http://schemas.openxmlformats.org/officeDocument/2006/relationships/image" Target="../media/image59.png"/><Relationship Id="rId100" Type="http://schemas.openxmlformats.org/officeDocument/2006/relationships/customXml" Target="../ink/ink48.xml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81.png"/><Relationship Id="rId142" Type="http://schemas.openxmlformats.org/officeDocument/2006/relationships/customXml" Target="../ink/ink69.xml"/><Relationship Id="rId163" Type="http://schemas.openxmlformats.org/officeDocument/2006/relationships/image" Target="../media/image102.png"/><Relationship Id="rId184" Type="http://schemas.openxmlformats.org/officeDocument/2006/relationships/image" Target="../media/image112.png"/><Relationship Id="rId219" Type="http://schemas.openxmlformats.org/officeDocument/2006/relationships/customXml" Target="../ink/ink108.xml"/><Relationship Id="rId230" Type="http://schemas.openxmlformats.org/officeDocument/2006/relationships/image" Target="../media/image135.png"/><Relationship Id="rId251" Type="http://schemas.openxmlformats.org/officeDocument/2006/relationships/customXml" Target="../ink/ink124.xml"/><Relationship Id="rId25" Type="http://schemas.openxmlformats.org/officeDocument/2006/relationships/image" Target="../media/image33.png"/><Relationship Id="rId46" Type="http://schemas.openxmlformats.org/officeDocument/2006/relationships/customXml" Target="../ink/ink21.xml"/><Relationship Id="rId67" Type="http://schemas.openxmlformats.org/officeDocument/2006/relationships/image" Target="../media/image54.png"/><Relationship Id="rId88" Type="http://schemas.openxmlformats.org/officeDocument/2006/relationships/customXml" Target="../ink/ink42.xml"/><Relationship Id="rId111" Type="http://schemas.openxmlformats.org/officeDocument/2006/relationships/image" Target="../media/image76.png"/><Relationship Id="rId132" Type="http://schemas.openxmlformats.org/officeDocument/2006/relationships/customXml" Target="../ink/ink64.xml"/><Relationship Id="rId153" Type="http://schemas.openxmlformats.org/officeDocument/2006/relationships/image" Target="../media/image97.png"/><Relationship Id="rId174" Type="http://schemas.openxmlformats.org/officeDocument/2006/relationships/customXml" Target="../ink/ink85.xml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220" Type="http://schemas.openxmlformats.org/officeDocument/2006/relationships/image" Target="../media/image130.png"/><Relationship Id="rId241" Type="http://schemas.openxmlformats.org/officeDocument/2006/relationships/customXml" Target="../ink/ink119.xml"/><Relationship Id="rId15" Type="http://schemas.openxmlformats.org/officeDocument/2006/relationships/image" Target="../media/image28.png"/><Relationship Id="rId36" Type="http://schemas.openxmlformats.org/officeDocument/2006/relationships/customXml" Target="../ink/ink16.xml"/><Relationship Id="rId57" Type="http://schemas.openxmlformats.org/officeDocument/2006/relationships/image" Target="../media/image49.png"/><Relationship Id="rId78" Type="http://schemas.openxmlformats.org/officeDocument/2006/relationships/customXml" Target="../ink/ink37.xml"/><Relationship Id="rId99" Type="http://schemas.openxmlformats.org/officeDocument/2006/relationships/image" Target="../media/image70.png"/><Relationship Id="rId101" Type="http://schemas.openxmlformats.org/officeDocument/2006/relationships/image" Target="../media/image71.png"/><Relationship Id="rId122" Type="http://schemas.openxmlformats.org/officeDocument/2006/relationships/customXml" Target="../ink/ink59.xml"/><Relationship Id="rId143" Type="http://schemas.openxmlformats.org/officeDocument/2006/relationships/image" Target="../media/image92.png"/><Relationship Id="rId164" Type="http://schemas.openxmlformats.org/officeDocument/2006/relationships/customXml" Target="../ink/ink80.xml"/><Relationship Id="rId185" Type="http://schemas.openxmlformats.org/officeDocument/2006/relationships/customXml" Target="../ink/ink91.xml"/><Relationship Id="rId9" Type="http://schemas.openxmlformats.org/officeDocument/2006/relationships/image" Target="../media/image25.png"/><Relationship Id="rId210" Type="http://schemas.openxmlformats.org/officeDocument/2006/relationships/image" Target="../media/image125.png"/><Relationship Id="rId26" Type="http://schemas.openxmlformats.org/officeDocument/2006/relationships/customXml" Target="../ink/ink11.xml"/><Relationship Id="rId231" Type="http://schemas.openxmlformats.org/officeDocument/2006/relationships/customXml" Target="../ink/ink114.xml"/><Relationship Id="rId252" Type="http://schemas.openxmlformats.org/officeDocument/2006/relationships/image" Target="../media/image146.png"/><Relationship Id="rId47" Type="http://schemas.openxmlformats.org/officeDocument/2006/relationships/image" Target="../media/image44.png"/><Relationship Id="rId68" Type="http://schemas.openxmlformats.org/officeDocument/2006/relationships/customXml" Target="../ink/ink32.xml"/><Relationship Id="rId89" Type="http://schemas.openxmlformats.org/officeDocument/2006/relationships/image" Target="../media/image65.png"/><Relationship Id="rId112" Type="http://schemas.openxmlformats.org/officeDocument/2006/relationships/customXml" Target="../ink/ink54.xml"/><Relationship Id="rId133" Type="http://schemas.openxmlformats.org/officeDocument/2006/relationships/image" Target="../media/image87.png"/><Relationship Id="rId154" Type="http://schemas.openxmlformats.org/officeDocument/2006/relationships/customXml" Target="../ink/ink75.xml"/><Relationship Id="rId175" Type="http://schemas.openxmlformats.org/officeDocument/2006/relationships/image" Target="../media/image108.png"/><Relationship Id="rId196" Type="http://schemas.openxmlformats.org/officeDocument/2006/relationships/image" Target="../media/image118.png"/><Relationship Id="rId200" Type="http://schemas.openxmlformats.org/officeDocument/2006/relationships/image" Target="../media/image120.png"/><Relationship Id="rId16" Type="http://schemas.openxmlformats.org/officeDocument/2006/relationships/customXml" Target="../ink/ink6.xml"/><Relationship Id="rId221" Type="http://schemas.openxmlformats.org/officeDocument/2006/relationships/customXml" Target="../ink/ink109.xml"/><Relationship Id="rId242" Type="http://schemas.openxmlformats.org/officeDocument/2006/relationships/image" Target="../media/image141.png"/><Relationship Id="rId37" Type="http://schemas.openxmlformats.org/officeDocument/2006/relationships/image" Target="../media/image39.png"/><Relationship Id="rId58" Type="http://schemas.openxmlformats.org/officeDocument/2006/relationships/customXml" Target="../ink/ink27.xml"/><Relationship Id="rId79" Type="http://schemas.openxmlformats.org/officeDocument/2006/relationships/image" Target="../media/image60.png"/><Relationship Id="rId102" Type="http://schemas.openxmlformats.org/officeDocument/2006/relationships/customXml" Target="../ink/ink49.xml"/><Relationship Id="rId123" Type="http://schemas.openxmlformats.org/officeDocument/2006/relationships/image" Target="../media/image82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103.png"/><Relationship Id="rId186" Type="http://schemas.openxmlformats.org/officeDocument/2006/relationships/image" Target="../media/image113.png"/><Relationship Id="rId211" Type="http://schemas.openxmlformats.org/officeDocument/2006/relationships/customXml" Target="../ink/ink104.xml"/><Relationship Id="rId232" Type="http://schemas.openxmlformats.org/officeDocument/2006/relationships/image" Target="../media/image136.png"/><Relationship Id="rId253" Type="http://schemas.openxmlformats.org/officeDocument/2006/relationships/customXml" Target="../ink/ink125.xml"/><Relationship Id="rId27" Type="http://schemas.openxmlformats.org/officeDocument/2006/relationships/image" Target="../media/image34.png"/><Relationship Id="rId48" Type="http://schemas.openxmlformats.org/officeDocument/2006/relationships/customXml" Target="../ink/ink22.xml"/><Relationship Id="rId69" Type="http://schemas.openxmlformats.org/officeDocument/2006/relationships/image" Target="../media/image55.png"/><Relationship Id="rId113" Type="http://schemas.openxmlformats.org/officeDocument/2006/relationships/image" Target="../media/image77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98.png"/><Relationship Id="rId176" Type="http://schemas.openxmlformats.org/officeDocument/2006/relationships/customXml" Target="../ink/ink86.xml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31.png"/><Relationship Id="rId243" Type="http://schemas.openxmlformats.org/officeDocument/2006/relationships/customXml" Target="../ink/ink120.xml"/><Relationship Id="rId17" Type="http://schemas.openxmlformats.org/officeDocument/2006/relationships/image" Target="../media/image29.png"/><Relationship Id="rId38" Type="http://schemas.openxmlformats.org/officeDocument/2006/relationships/customXml" Target="../ink/ink17.xml"/><Relationship Id="rId59" Type="http://schemas.openxmlformats.org/officeDocument/2006/relationships/image" Target="../media/image50.png"/><Relationship Id="rId103" Type="http://schemas.openxmlformats.org/officeDocument/2006/relationships/image" Target="../media/image72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66.png"/><Relationship Id="rId145" Type="http://schemas.openxmlformats.org/officeDocument/2006/relationships/image" Target="../media/image93.png"/><Relationship Id="rId166" Type="http://schemas.openxmlformats.org/officeDocument/2006/relationships/customXml" Target="../ink/ink81.xml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26.png"/><Relationship Id="rId233" Type="http://schemas.openxmlformats.org/officeDocument/2006/relationships/customXml" Target="../ink/ink115.xml"/><Relationship Id="rId254" Type="http://schemas.openxmlformats.org/officeDocument/2006/relationships/image" Target="../media/image147.png"/><Relationship Id="rId28" Type="http://schemas.openxmlformats.org/officeDocument/2006/relationships/customXml" Target="../ink/ink12.xml"/><Relationship Id="rId49" Type="http://schemas.openxmlformats.org/officeDocument/2006/relationships/image" Target="../media/image45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61.png"/><Relationship Id="rId135" Type="http://schemas.openxmlformats.org/officeDocument/2006/relationships/image" Target="../media/image88.png"/><Relationship Id="rId156" Type="http://schemas.openxmlformats.org/officeDocument/2006/relationships/customXml" Target="../ink/ink76.xml"/><Relationship Id="rId177" Type="http://schemas.openxmlformats.org/officeDocument/2006/relationships/image" Target="../media/image109.png"/><Relationship Id="rId198" Type="http://schemas.openxmlformats.org/officeDocument/2006/relationships/image" Target="../media/image119.png"/><Relationship Id="rId202" Type="http://schemas.openxmlformats.org/officeDocument/2006/relationships/image" Target="../media/image121.png"/><Relationship Id="rId223" Type="http://schemas.openxmlformats.org/officeDocument/2006/relationships/customXml" Target="../ink/ink110.xml"/><Relationship Id="rId244" Type="http://schemas.openxmlformats.org/officeDocument/2006/relationships/image" Target="../media/image142.png"/><Relationship Id="rId18" Type="http://schemas.openxmlformats.org/officeDocument/2006/relationships/customXml" Target="../ink/ink7.xml"/><Relationship Id="rId39" Type="http://schemas.openxmlformats.org/officeDocument/2006/relationships/image" Target="../media/image40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83.png"/><Relationship Id="rId146" Type="http://schemas.openxmlformats.org/officeDocument/2006/relationships/customXml" Target="../ink/ink71.xml"/><Relationship Id="rId167" Type="http://schemas.openxmlformats.org/officeDocument/2006/relationships/image" Target="../media/image104.png"/><Relationship Id="rId188" Type="http://schemas.openxmlformats.org/officeDocument/2006/relationships/image" Target="../media/image114.png"/><Relationship Id="rId71" Type="http://schemas.openxmlformats.org/officeDocument/2006/relationships/image" Target="../media/image56.png"/><Relationship Id="rId92" Type="http://schemas.openxmlformats.org/officeDocument/2006/relationships/customXml" Target="../ink/ink44.xml"/><Relationship Id="rId213" Type="http://schemas.openxmlformats.org/officeDocument/2006/relationships/customXml" Target="../ink/ink105.xml"/><Relationship Id="rId234" Type="http://schemas.openxmlformats.org/officeDocument/2006/relationships/image" Target="../media/image137.png"/><Relationship Id="rId2" Type="http://schemas.openxmlformats.org/officeDocument/2006/relationships/customXml" Target="../ink/ink1.xml"/><Relationship Id="rId29" Type="http://schemas.openxmlformats.org/officeDocument/2006/relationships/image" Target="../media/image35.png"/><Relationship Id="rId255" Type="http://schemas.openxmlformats.org/officeDocument/2006/relationships/customXml" Target="../ink/ink126.xml"/><Relationship Id="rId40" Type="http://schemas.openxmlformats.org/officeDocument/2006/relationships/customXml" Target="../ink/ink18.xml"/><Relationship Id="rId115" Type="http://schemas.openxmlformats.org/officeDocument/2006/relationships/image" Target="../media/image78.png"/><Relationship Id="rId136" Type="http://schemas.openxmlformats.org/officeDocument/2006/relationships/customXml" Target="../ink/ink66.xml"/><Relationship Id="rId157" Type="http://schemas.openxmlformats.org/officeDocument/2006/relationships/image" Target="../media/image99.png"/><Relationship Id="rId178" Type="http://schemas.openxmlformats.org/officeDocument/2006/relationships/customXml" Target="../ink/ink87.xml"/><Relationship Id="rId61" Type="http://schemas.openxmlformats.org/officeDocument/2006/relationships/image" Target="../media/image51.png"/><Relationship Id="rId82" Type="http://schemas.openxmlformats.org/officeDocument/2006/relationships/customXml" Target="../ink/ink39.xml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image" Target="../media/image30.png"/><Relationship Id="rId224" Type="http://schemas.openxmlformats.org/officeDocument/2006/relationships/image" Target="../media/image132.png"/><Relationship Id="rId245" Type="http://schemas.openxmlformats.org/officeDocument/2006/relationships/customXml" Target="../ink/ink121.xml"/><Relationship Id="rId30" Type="http://schemas.openxmlformats.org/officeDocument/2006/relationships/customXml" Target="../ink/ink13.xml"/><Relationship Id="rId105" Type="http://schemas.openxmlformats.org/officeDocument/2006/relationships/image" Target="../media/image73.png"/><Relationship Id="rId126" Type="http://schemas.openxmlformats.org/officeDocument/2006/relationships/customXml" Target="../ink/ink61.xml"/><Relationship Id="rId147" Type="http://schemas.openxmlformats.org/officeDocument/2006/relationships/image" Target="../media/image94.png"/><Relationship Id="rId168" Type="http://schemas.openxmlformats.org/officeDocument/2006/relationships/customXml" Target="../ink/ink82.xml"/><Relationship Id="rId51" Type="http://schemas.openxmlformats.org/officeDocument/2006/relationships/image" Target="../media/image46.png"/><Relationship Id="rId72" Type="http://schemas.openxmlformats.org/officeDocument/2006/relationships/customXml" Target="../ink/ink34.xml"/><Relationship Id="rId93" Type="http://schemas.openxmlformats.org/officeDocument/2006/relationships/image" Target="../media/image67.png"/><Relationship Id="rId189" Type="http://schemas.openxmlformats.org/officeDocument/2006/relationships/customXml" Target="../ink/ink93.xml"/><Relationship Id="rId214" Type="http://schemas.openxmlformats.org/officeDocument/2006/relationships/image" Target="../media/image127.png"/><Relationship Id="rId235" Type="http://schemas.openxmlformats.org/officeDocument/2006/relationships/customXml" Target="../ink/ink116.xml"/><Relationship Id="rId256" Type="http://schemas.openxmlformats.org/officeDocument/2006/relationships/image" Target="../media/image148.png"/><Relationship Id="rId116" Type="http://schemas.openxmlformats.org/officeDocument/2006/relationships/customXml" Target="../ink/ink56.xml"/><Relationship Id="rId137" Type="http://schemas.openxmlformats.org/officeDocument/2006/relationships/image" Target="../media/image89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41.png"/><Relationship Id="rId62" Type="http://schemas.openxmlformats.org/officeDocument/2006/relationships/customXml" Target="../ink/ink29.xml"/><Relationship Id="rId83" Type="http://schemas.openxmlformats.org/officeDocument/2006/relationships/image" Target="../media/image62.png"/><Relationship Id="rId179" Type="http://schemas.openxmlformats.org/officeDocument/2006/relationships/image" Target="../media/image110.png"/><Relationship Id="rId190" Type="http://schemas.openxmlformats.org/officeDocument/2006/relationships/image" Target="../media/image115.png"/><Relationship Id="rId204" Type="http://schemas.openxmlformats.org/officeDocument/2006/relationships/image" Target="../media/image122.png"/><Relationship Id="rId225" Type="http://schemas.openxmlformats.org/officeDocument/2006/relationships/customXml" Target="../ink/ink111.xml"/><Relationship Id="rId246" Type="http://schemas.openxmlformats.org/officeDocument/2006/relationships/image" Target="../media/image143.png"/><Relationship Id="rId106" Type="http://schemas.openxmlformats.org/officeDocument/2006/relationships/customXml" Target="../ink/ink51.xml"/><Relationship Id="rId127" Type="http://schemas.openxmlformats.org/officeDocument/2006/relationships/image" Target="../media/image84.png"/><Relationship Id="rId10" Type="http://schemas.openxmlformats.org/officeDocument/2006/relationships/customXml" Target="../ink/ink3.xml"/><Relationship Id="rId31" Type="http://schemas.openxmlformats.org/officeDocument/2006/relationships/image" Target="../media/image36.png"/><Relationship Id="rId52" Type="http://schemas.openxmlformats.org/officeDocument/2006/relationships/customXml" Target="../ink/ink24.xml"/><Relationship Id="rId73" Type="http://schemas.openxmlformats.org/officeDocument/2006/relationships/image" Target="../media/image57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105.png"/><Relationship Id="rId180" Type="http://schemas.openxmlformats.org/officeDocument/2006/relationships/customXml" Target="../ink/ink88.xml"/><Relationship Id="rId215" Type="http://schemas.openxmlformats.org/officeDocument/2006/relationships/customXml" Target="../ink/ink106.xml"/><Relationship Id="rId236" Type="http://schemas.openxmlformats.org/officeDocument/2006/relationships/image" Target="../media/image138.png"/><Relationship Id="rId257" Type="http://schemas.openxmlformats.org/officeDocument/2006/relationships/customXml" Target="../ink/ink12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4.xml"/><Relationship Id="rId299" Type="http://schemas.openxmlformats.org/officeDocument/2006/relationships/customXml" Target="../ink/ink275.xml"/><Relationship Id="rId21" Type="http://schemas.openxmlformats.org/officeDocument/2006/relationships/image" Target="../media/image158.png"/><Relationship Id="rId63" Type="http://schemas.openxmlformats.org/officeDocument/2006/relationships/customXml" Target="../ink/ink157.xml"/><Relationship Id="rId159" Type="http://schemas.openxmlformats.org/officeDocument/2006/relationships/customXml" Target="../ink/ink205.xml"/><Relationship Id="rId324" Type="http://schemas.openxmlformats.org/officeDocument/2006/relationships/image" Target="../media/image309.png"/><Relationship Id="rId366" Type="http://schemas.openxmlformats.org/officeDocument/2006/relationships/image" Target="../media/image330.png"/><Relationship Id="rId170" Type="http://schemas.openxmlformats.org/officeDocument/2006/relationships/image" Target="../media/image232.png"/><Relationship Id="rId226" Type="http://schemas.openxmlformats.org/officeDocument/2006/relationships/image" Target="../media/image260.png"/><Relationship Id="rId268" Type="http://schemas.openxmlformats.org/officeDocument/2006/relationships/image" Target="../media/image281.png"/><Relationship Id="rId32" Type="http://schemas.openxmlformats.org/officeDocument/2006/relationships/customXml" Target="../ink/ink141.xml"/><Relationship Id="rId74" Type="http://schemas.openxmlformats.org/officeDocument/2006/relationships/image" Target="../media/image184.png"/><Relationship Id="rId128" Type="http://schemas.openxmlformats.org/officeDocument/2006/relationships/image" Target="../media/image211.png"/><Relationship Id="rId335" Type="http://schemas.openxmlformats.org/officeDocument/2006/relationships/customXml" Target="../ink/ink293.xml"/><Relationship Id="rId377" Type="http://schemas.openxmlformats.org/officeDocument/2006/relationships/customXml" Target="../ink/ink314.xml"/><Relationship Id="rId181" Type="http://schemas.openxmlformats.org/officeDocument/2006/relationships/customXml" Target="../ink/ink216.xml"/><Relationship Id="rId237" Type="http://schemas.openxmlformats.org/officeDocument/2006/relationships/customXml" Target="../ink/ink244.xml"/><Relationship Id="rId402" Type="http://schemas.openxmlformats.org/officeDocument/2006/relationships/image" Target="../media/image348.png"/><Relationship Id="rId279" Type="http://schemas.openxmlformats.org/officeDocument/2006/relationships/customXml" Target="../ink/ink265.xml"/><Relationship Id="rId43" Type="http://schemas.openxmlformats.org/officeDocument/2006/relationships/customXml" Target="../ink/ink147.xml"/><Relationship Id="rId139" Type="http://schemas.openxmlformats.org/officeDocument/2006/relationships/customXml" Target="../ink/ink195.xml"/><Relationship Id="rId290" Type="http://schemas.openxmlformats.org/officeDocument/2006/relationships/image" Target="../media/image292.png"/><Relationship Id="rId304" Type="http://schemas.openxmlformats.org/officeDocument/2006/relationships/image" Target="../media/image299.png"/><Relationship Id="rId346" Type="http://schemas.openxmlformats.org/officeDocument/2006/relationships/image" Target="../media/image320.png"/><Relationship Id="rId388" Type="http://schemas.openxmlformats.org/officeDocument/2006/relationships/image" Target="../media/image341.png"/><Relationship Id="rId85" Type="http://schemas.openxmlformats.org/officeDocument/2006/relationships/customXml" Target="../ink/ink168.xml"/><Relationship Id="rId150" Type="http://schemas.openxmlformats.org/officeDocument/2006/relationships/image" Target="../media/image222.png"/><Relationship Id="rId192" Type="http://schemas.openxmlformats.org/officeDocument/2006/relationships/image" Target="../media/image243.png"/><Relationship Id="rId206" Type="http://schemas.openxmlformats.org/officeDocument/2006/relationships/image" Target="../media/image250.png"/><Relationship Id="rId413" Type="http://schemas.openxmlformats.org/officeDocument/2006/relationships/customXml" Target="../ink/ink332.xml"/><Relationship Id="rId248" Type="http://schemas.openxmlformats.org/officeDocument/2006/relationships/image" Target="../media/image271.png"/><Relationship Id="rId12" Type="http://schemas.openxmlformats.org/officeDocument/2006/relationships/customXml" Target="../ink/ink131.xml"/><Relationship Id="rId108" Type="http://schemas.openxmlformats.org/officeDocument/2006/relationships/image" Target="../media/image201.png"/><Relationship Id="rId315" Type="http://schemas.openxmlformats.org/officeDocument/2006/relationships/customXml" Target="../ink/ink283.xml"/><Relationship Id="rId357" Type="http://schemas.openxmlformats.org/officeDocument/2006/relationships/customXml" Target="../ink/ink304.xml"/><Relationship Id="rId54" Type="http://schemas.openxmlformats.org/officeDocument/2006/relationships/image" Target="../media/image174.png"/><Relationship Id="rId96" Type="http://schemas.openxmlformats.org/officeDocument/2006/relationships/image" Target="../media/image195.png"/><Relationship Id="rId161" Type="http://schemas.openxmlformats.org/officeDocument/2006/relationships/customXml" Target="../ink/ink206.xml"/><Relationship Id="rId217" Type="http://schemas.openxmlformats.org/officeDocument/2006/relationships/customXml" Target="../ink/ink234.xml"/><Relationship Id="rId399" Type="http://schemas.openxmlformats.org/officeDocument/2006/relationships/customXml" Target="../ink/ink325.xml"/><Relationship Id="rId259" Type="http://schemas.openxmlformats.org/officeDocument/2006/relationships/customXml" Target="../ink/ink255.xml"/><Relationship Id="rId424" Type="http://schemas.openxmlformats.org/officeDocument/2006/relationships/image" Target="../media/image358.png"/><Relationship Id="rId23" Type="http://schemas.openxmlformats.org/officeDocument/2006/relationships/image" Target="../media/image159.png"/><Relationship Id="rId119" Type="http://schemas.openxmlformats.org/officeDocument/2006/relationships/customXml" Target="../ink/ink185.xml"/><Relationship Id="rId270" Type="http://schemas.openxmlformats.org/officeDocument/2006/relationships/image" Target="../media/image282.png"/><Relationship Id="rId326" Type="http://schemas.openxmlformats.org/officeDocument/2006/relationships/image" Target="../media/image310.png"/><Relationship Id="rId65" Type="http://schemas.openxmlformats.org/officeDocument/2006/relationships/customXml" Target="../ink/ink158.xml"/><Relationship Id="rId130" Type="http://schemas.openxmlformats.org/officeDocument/2006/relationships/image" Target="../media/image212.png"/><Relationship Id="rId368" Type="http://schemas.openxmlformats.org/officeDocument/2006/relationships/image" Target="../media/image331.png"/><Relationship Id="rId172" Type="http://schemas.openxmlformats.org/officeDocument/2006/relationships/image" Target="../media/image233.png"/><Relationship Id="rId228" Type="http://schemas.openxmlformats.org/officeDocument/2006/relationships/image" Target="../media/image261.png"/><Relationship Id="rId281" Type="http://schemas.openxmlformats.org/officeDocument/2006/relationships/customXml" Target="../ink/ink266.xml"/><Relationship Id="rId337" Type="http://schemas.openxmlformats.org/officeDocument/2006/relationships/customXml" Target="../ink/ink294.xml"/><Relationship Id="rId34" Type="http://schemas.openxmlformats.org/officeDocument/2006/relationships/customXml" Target="../ink/ink142.xml"/><Relationship Id="rId76" Type="http://schemas.openxmlformats.org/officeDocument/2006/relationships/image" Target="../media/image185.png"/><Relationship Id="rId141" Type="http://schemas.openxmlformats.org/officeDocument/2006/relationships/customXml" Target="../ink/ink196.xml"/><Relationship Id="rId379" Type="http://schemas.openxmlformats.org/officeDocument/2006/relationships/customXml" Target="../ink/ink315.xml"/><Relationship Id="rId7" Type="http://schemas.openxmlformats.org/officeDocument/2006/relationships/image" Target="../media/image151.png"/><Relationship Id="rId183" Type="http://schemas.openxmlformats.org/officeDocument/2006/relationships/customXml" Target="../ink/ink217.xml"/><Relationship Id="rId239" Type="http://schemas.openxmlformats.org/officeDocument/2006/relationships/customXml" Target="../ink/ink245.xml"/><Relationship Id="rId390" Type="http://schemas.openxmlformats.org/officeDocument/2006/relationships/image" Target="../media/image342.png"/><Relationship Id="rId404" Type="http://schemas.openxmlformats.org/officeDocument/2006/relationships/image" Target="../media/image349.png"/><Relationship Id="rId250" Type="http://schemas.openxmlformats.org/officeDocument/2006/relationships/image" Target="../media/image272.png"/><Relationship Id="rId292" Type="http://schemas.openxmlformats.org/officeDocument/2006/relationships/image" Target="../media/image293.png"/><Relationship Id="rId306" Type="http://schemas.openxmlformats.org/officeDocument/2006/relationships/image" Target="../media/image300.png"/><Relationship Id="rId45" Type="http://schemas.openxmlformats.org/officeDocument/2006/relationships/customXml" Target="../ink/ink148.xml"/><Relationship Id="rId87" Type="http://schemas.openxmlformats.org/officeDocument/2006/relationships/customXml" Target="../ink/ink169.xml"/><Relationship Id="rId110" Type="http://schemas.openxmlformats.org/officeDocument/2006/relationships/image" Target="../media/image202.png"/><Relationship Id="rId348" Type="http://schemas.openxmlformats.org/officeDocument/2006/relationships/image" Target="../media/image321.png"/><Relationship Id="rId152" Type="http://schemas.openxmlformats.org/officeDocument/2006/relationships/image" Target="../media/image223.png"/><Relationship Id="rId194" Type="http://schemas.openxmlformats.org/officeDocument/2006/relationships/image" Target="../media/image244.png"/><Relationship Id="rId208" Type="http://schemas.openxmlformats.org/officeDocument/2006/relationships/image" Target="../media/image251.png"/><Relationship Id="rId415" Type="http://schemas.openxmlformats.org/officeDocument/2006/relationships/customXml" Target="../ink/ink333.xml"/><Relationship Id="rId261" Type="http://schemas.openxmlformats.org/officeDocument/2006/relationships/customXml" Target="../ink/ink256.xml"/><Relationship Id="rId14" Type="http://schemas.openxmlformats.org/officeDocument/2006/relationships/customXml" Target="../ink/ink132.xml"/><Relationship Id="rId56" Type="http://schemas.openxmlformats.org/officeDocument/2006/relationships/image" Target="../media/image175.png"/><Relationship Id="rId317" Type="http://schemas.openxmlformats.org/officeDocument/2006/relationships/customXml" Target="../ink/ink284.xml"/><Relationship Id="rId359" Type="http://schemas.openxmlformats.org/officeDocument/2006/relationships/customXml" Target="../ink/ink305.xml"/><Relationship Id="rId98" Type="http://schemas.openxmlformats.org/officeDocument/2006/relationships/image" Target="../media/image196.png"/><Relationship Id="rId121" Type="http://schemas.openxmlformats.org/officeDocument/2006/relationships/customXml" Target="../ink/ink186.xml"/><Relationship Id="rId163" Type="http://schemas.openxmlformats.org/officeDocument/2006/relationships/customXml" Target="../ink/ink207.xml"/><Relationship Id="rId219" Type="http://schemas.openxmlformats.org/officeDocument/2006/relationships/customXml" Target="../ink/ink235.xml"/><Relationship Id="rId370" Type="http://schemas.openxmlformats.org/officeDocument/2006/relationships/image" Target="../media/image332.png"/><Relationship Id="rId426" Type="http://schemas.openxmlformats.org/officeDocument/2006/relationships/image" Target="../media/image359.png"/><Relationship Id="rId230" Type="http://schemas.openxmlformats.org/officeDocument/2006/relationships/image" Target="../media/image262.png"/><Relationship Id="rId25" Type="http://schemas.openxmlformats.org/officeDocument/2006/relationships/image" Target="../media/image160.png"/><Relationship Id="rId67" Type="http://schemas.openxmlformats.org/officeDocument/2006/relationships/customXml" Target="../ink/ink159.xml"/><Relationship Id="rId272" Type="http://schemas.openxmlformats.org/officeDocument/2006/relationships/image" Target="../media/image283.png"/><Relationship Id="rId328" Type="http://schemas.openxmlformats.org/officeDocument/2006/relationships/image" Target="../media/image311.png"/><Relationship Id="rId132" Type="http://schemas.openxmlformats.org/officeDocument/2006/relationships/image" Target="../media/image213.png"/><Relationship Id="rId174" Type="http://schemas.openxmlformats.org/officeDocument/2006/relationships/image" Target="../media/image234.png"/><Relationship Id="rId381" Type="http://schemas.openxmlformats.org/officeDocument/2006/relationships/customXml" Target="../ink/ink316.xml"/><Relationship Id="rId241" Type="http://schemas.openxmlformats.org/officeDocument/2006/relationships/customXml" Target="../ink/ink246.xml"/><Relationship Id="rId36" Type="http://schemas.openxmlformats.org/officeDocument/2006/relationships/customXml" Target="../ink/ink143.xml"/><Relationship Id="rId283" Type="http://schemas.openxmlformats.org/officeDocument/2006/relationships/customXml" Target="../ink/ink267.xml"/><Relationship Id="rId339" Type="http://schemas.openxmlformats.org/officeDocument/2006/relationships/customXml" Target="../ink/ink295.xml"/><Relationship Id="rId78" Type="http://schemas.openxmlformats.org/officeDocument/2006/relationships/image" Target="../media/image186.png"/><Relationship Id="rId101" Type="http://schemas.openxmlformats.org/officeDocument/2006/relationships/customXml" Target="../ink/ink176.xml"/><Relationship Id="rId143" Type="http://schemas.openxmlformats.org/officeDocument/2006/relationships/customXml" Target="../ink/ink197.xml"/><Relationship Id="rId185" Type="http://schemas.openxmlformats.org/officeDocument/2006/relationships/customXml" Target="../ink/ink218.xml"/><Relationship Id="rId350" Type="http://schemas.openxmlformats.org/officeDocument/2006/relationships/image" Target="../media/image322.png"/><Relationship Id="rId406" Type="http://schemas.openxmlformats.org/officeDocument/2006/relationships/image" Target="../media/image350.png"/><Relationship Id="rId9" Type="http://schemas.openxmlformats.org/officeDocument/2006/relationships/image" Target="../media/image152.png"/><Relationship Id="rId210" Type="http://schemas.openxmlformats.org/officeDocument/2006/relationships/image" Target="../media/image252.png"/><Relationship Id="rId392" Type="http://schemas.openxmlformats.org/officeDocument/2006/relationships/image" Target="../media/image343.png"/><Relationship Id="rId252" Type="http://schemas.openxmlformats.org/officeDocument/2006/relationships/image" Target="../media/image273.png"/><Relationship Id="rId294" Type="http://schemas.openxmlformats.org/officeDocument/2006/relationships/image" Target="../media/image294.png"/><Relationship Id="rId308" Type="http://schemas.openxmlformats.org/officeDocument/2006/relationships/image" Target="../media/image301.png"/><Relationship Id="rId47" Type="http://schemas.openxmlformats.org/officeDocument/2006/relationships/customXml" Target="../ink/ink149.xml"/><Relationship Id="rId89" Type="http://schemas.openxmlformats.org/officeDocument/2006/relationships/customXml" Target="../ink/ink170.xml"/><Relationship Id="rId112" Type="http://schemas.openxmlformats.org/officeDocument/2006/relationships/image" Target="../media/image203.png"/><Relationship Id="rId154" Type="http://schemas.openxmlformats.org/officeDocument/2006/relationships/image" Target="../media/image224.png"/><Relationship Id="rId361" Type="http://schemas.openxmlformats.org/officeDocument/2006/relationships/customXml" Target="../ink/ink306.xml"/><Relationship Id="rId196" Type="http://schemas.openxmlformats.org/officeDocument/2006/relationships/image" Target="../media/image245.png"/><Relationship Id="rId417" Type="http://schemas.openxmlformats.org/officeDocument/2006/relationships/customXml" Target="../ink/ink334.xml"/><Relationship Id="rId16" Type="http://schemas.openxmlformats.org/officeDocument/2006/relationships/customXml" Target="../ink/ink133.xml"/><Relationship Id="rId221" Type="http://schemas.openxmlformats.org/officeDocument/2006/relationships/customXml" Target="../ink/ink236.xml"/><Relationship Id="rId263" Type="http://schemas.openxmlformats.org/officeDocument/2006/relationships/customXml" Target="../ink/ink257.xml"/><Relationship Id="rId319" Type="http://schemas.openxmlformats.org/officeDocument/2006/relationships/customXml" Target="../ink/ink285.xml"/><Relationship Id="rId58" Type="http://schemas.openxmlformats.org/officeDocument/2006/relationships/image" Target="../media/image176.png"/><Relationship Id="rId123" Type="http://schemas.openxmlformats.org/officeDocument/2006/relationships/customXml" Target="../ink/ink187.xml"/><Relationship Id="rId330" Type="http://schemas.openxmlformats.org/officeDocument/2006/relationships/image" Target="../media/image312.png"/><Relationship Id="rId165" Type="http://schemas.openxmlformats.org/officeDocument/2006/relationships/customXml" Target="../ink/ink208.xml"/><Relationship Id="rId372" Type="http://schemas.openxmlformats.org/officeDocument/2006/relationships/image" Target="../media/image333.png"/><Relationship Id="rId428" Type="http://schemas.openxmlformats.org/officeDocument/2006/relationships/image" Target="../media/image360.png"/><Relationship Id="rId232" Type="http://schemas.openxmlformats.org/officeDocument/2006/relationships/image" Target="../media/image263.png"/><Relationship Id="rId274" Type="http://schemas.openxmlformats.org/officeDocument/2006/relationships/image" Target="../media/image284.png"/><Relationship Id="rId27" Type="http://schemas.openxmlformats.org/officeDocument/2006/relationships/image" Target="../media/image161.png"/><Relationship Id="rId69" Type="http://schemas.openxmlformats.org/officeDocument/2006/relationships/customXml" Target="../ink/ink160.xml"/><Relationship Id="rId134" Type="http://schemas.openxmlformats.org/officeDocument/2006/relationships/image" Target="../media/image214.png"/><Relationship Id="rId80" Type="http://schemas.openxmlformats.org/officeDocument/2006/relationships/image" Target="../media/image187.png"/><Relationship Id="rId176" Type="http://schemas.openxmlformats.org/officeDocument/2006/relationships/image" Target="../media/image235.png"/><Relationship Id="rId341" Type="http://schemas.openxmlformats.org/officeDocument/2006/relationships/customXml" Target="../ink/ink296.xml"/><Relationship Id="rId383" Type="http://schemas.openxmlformats.org/officeDocument/2006/relationships/customXml" Target="../ink/ink317.xml"/><Relationship Id="rId201" Type="http://schemas.openxmlformats.org/officeDocument/2006/relationships/customXml" Target="../ink/ink226.xml"/><Relationship Id="rId243" Type="http://schemas.openxmlformats.org/officeDocument/2006/relationships/customXml" Target="../ink/ink247.xml"/><Relationship Id="rId285" Type="http://schemas.openxmlformats.org/officeDocument/2006/relationships/customXml" Target="../ink/ink268.xml"/><Relationship Id="rId38" Type="http://schemas.openxmlformats.org/officeDocument/2006/relationships/customXml" Target="../ink/ink144.xml"/><Relationship Id="rId103" Type="http://schemas.openxmlformats.org/officeDocument/2006/relationships/customXml" Target="../ink/ink177.xml"/><Relationship Id="rId310" Type="http://schemas.openxmlformats.org/officeDocument/2006/relationships/image" Target="../media/image302.png"/><Relationship Id="rId70" Type="http://schemas.openxmlformats.org/officeDocument/2006/relationships/image" Target="../media/image182.png"/><Relationship Id="rId91" Type="http://schemas.openxmlformats.org/officeDocument/2006/relationships/customXml" Target="../ink/ink171.xml"/><Relationship Id="rId145" Type="http://schemas.openxmlformats.org/officeDocument/2006/relationships/customXml" Target="../ink/ink198.xml"/><Relationship Id="rId166" Type="http://schemas.openxmlformats.org/officeDocument/2006/relationships/image" Target="../media/image230.png"/><Relationship Id="rId187" Type="http://schemas.openxmlformats.org/officeDocument/2006/relationships/customXml" Target="../ink/ink219.xml"/><Relationship Id="rId331" Type="http://schemas.openxmlformats.org/officeDocument/2006/relationships/customXml" Target="../ink/ink291.xml"/><Relationship Id="rId352" Type="http://schemas.openxmlformats.org/officeDocument/2006/relationships/image" Target="../media/image323.png"/><Relationship Id="rId373" Type="http://schemas.openxmlformats.org/officeDocument/2006/relationships/customXml" Target="../ink/ink312.xml"/><Relationship Id="rId394" Type="http://schemas.openxmlformats.org/officeDocument/2006/relationships/image" Target="../media/image344.png"/><Relationship Id="rId408" Type="http://schemas.openxmlformats.org/officeDocument/2006/relationships/image" Target="../media/image351.png"/><Relationship Id="rId429" Type="http://schemas.openxmlformats.org/officeDocument/2006/relationships/customXml" Target="../ink/ink340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53.png"/><Relationship Id="rId233" Type="http://schemas.openxmlformats.org/officeDocument/2006/relationships/customXml" Target="../ink/ink242.xml"/><Relationship Id="rId254" Type="http://schemas.openxmlformats.org/officeDocument/2006/relationships/image" Target="../media/image274.png"/><Relationship Id="rId28" Type="http://schemas.openxmlformats.org/officeDocument/2006/relationships/customXml" Target="../ink/ink139.xml"/><Relationship Id="rId49" Type="http://schemas.openxmlformats.org/officeDocument/2006/relationships/customXml" Target="../ink/ink150.xml"/><Relationship Id="rId114" Type="http://schemas.openxmlformats.org/officeDocument/2006/relationships/image" Target="../media/image204.png"/><Relationship Id="rId275" Type="http://schemas.openxmlformats.org/officeDocument/2006/relationships/customXml" Target="../ink/ink263.xml"/><Relationship Id="rId296" Type="http://schemas.openxmlformats.org/officeDocument/2006/relationships/image" Target="../media/image295.png"/><Relationship Id="rId300" Type="http://schemas.openxmlformats.org/officeDocument/2006/relationships/image" Target="../media/image297.png"/><Relationship Id="rId60" Type="http://schemas.openxmlformats.org/officeDocument/2006/relationships/image" Target="../media/image177.png"/><Relationship Id="rId81" Type="http://schemas.openxmlformats.org/officeDocument/2006/relationships/customXml" Target="../ink/ink166.xml"/><Relationship Id="rId135" Type="http://schemas.openxmlformats.org/officeDocument/2006/relationships/customXml" Target="../ink/ink193.xml"/><Relationship Id="rId156" Type="http://schemas.openxmlformats.org/officeDocument/2006/relationships/image" Target="../media/image225.png"/><Relationship Id="rId177" Type="http://schemas.openxmlformats.org/officeDocument/2006/relationships/customXml" Target="../ink/ink214.xml"/><Relationship Id="rId198" Type="http://schemas.openxmlformats.org/officeDocument/2006/relationships/image" Target="../media/image246.png"/><Relationship Id="rId321" Type="http://schemas.openxmlformats.org/officeDocument/2006/relationships/customXml" Target="../ink/ink286.xml"/><Relationship Id="rId342" Type="http://schemas.openxmlformats.org/officeDocument/2006/relationships/image" Target="../media/image318.png"/><Relationship Id="rId363" Type="http://schemas.openxmlformats.org/officeDocument/2006/relationships/customXml" Target="../ink/ink307.xml"/><Relationship Id="rId384" Type="http://schemas.openxmlformats.org/officeDocument/2006/relationships/image" Target="../media/image339.png"/><Relationship Id="rId419" Type="http://schemas.openxmlformats.org/officeDocument/2006/relationships/customXml" Target="../ink/ink335.xml"/><Relationship Id="rId202" Type="http://schemas.openxmlformats.org/officeDocument/2006/relationships/image" Target="../media/image248.png"/><Relationship Id="rId223" Type="http://schemas.openxmlformats.org/officeDocument/2006/relationships/customXml" Target="../ink/ink237.xml"/><Relationship Id="rId244" Type="http://schemas.openxmlformats.org/officeDocument/2006/relationships/image" Target="../media/image269.png"/><Relationship Id="rId430" Type="http://schemas.openxmlformats.org/officeDocument/2006/relationships/image" Target="../media/image361.png"/><Relationship Id="rId18" Type="http://schemas.openxmlformats.org/officeDocument/2006/relationships/customXml" Target="../ink/ink134.xml"/><Relationship Id="rId39" Type="http://schemas.openxmlformats.org/officeDocument/2006/relationships/image" Target="../media/image167.png"/><Relationship Id="rId265" Type="http://schemas.openxmlformats.org/officeDocument/2006/relationships/customXml" Target="../ink/ink258.xml"/><Relationship Id="rId286" Type="http://schemas.openxmlformats.org/officeDocument/2006/relationships/image" Target="../media/image290.png"/><Relationship Id="rId50" Type="http://schemas.openxmlformats.org/officeDocument/2006/relationships/image" Target="../media/image172.png"/><Relationship Id="rId104" Type="http://schemas.openxmlformats.org/officeDocument/2006/relationships/image" Target="../media/image199.png"/><Relationship Id="rId125" Type="http://schemas.openxmlformats.org/officeDocument/2006/relationships/customXml" Target="../ink/ink188.xml"/><Relationship Id="rId146" Type="http://schemas.openxmlformats.org/officeDocument/2006/relationships/image" Target="../media/image220.png"/><Relationship Id="rId167" Type="http://schemas.openxmlformats.org/officeDocument/2006/relationships/customXml" Target="../ink/ink209.xml"/><Relationship Id="rId188" Type="http://schemas.openxmlformats.org/officeDocument/2006/relationships/image" Target="../media/image241.png"/><Relationship Id="rId311" Type="http://schemas.openxmlformats.org/officeDocument/2006/relationships/customXml" Target="../ink/ink281.xml"/><Relationship Id="rId332" Type="http://schemas.openxmlformats.org/officeDocument/2006/relationships/image" Target="../media/image313.png"/><Relationship Id="rId353" Type="http://schemas.openxmlformats.org/officeDocument/2006/relationships/customXml" Target="../ink/ink302.xml"/><Relationship Id="rId374" Type="http://schemas.openxmlformats.org/officeDocument/2006/relationships/image" Target="../media/image334.png"/><Relationship Id="rId395" Type="http://schemas.openxmlformats.org/officeDocument/2006/relationships/customXml" Target="../ink/ink323.xml"/><Relationship Id="rId409" Type="http://schemas.openxmlformats.org/officeDocument/2006/relationships/customXml" Target="../ink/ink330.xml"/><Relationship Id="rId71" Type="http://schemas.openxmlformats.org/officeDocument/2006/relationships/customXml" Target="../ink/ink161.xml"/><Relationship Id="rId92" Type="http://schemas.openxmlformats.org/officeDocument/2006/relationships/image" Target="../media/image193.png"/><Relationship Id="rId213" Type="http://schemas.openxmlformats.org/officeDocument/2006/relationships/customXml" Target="../ink/ink232.xml"/><Relationship Id="rId234" Type="http://schemas.openxmlformats.org/officeDocument/2006/relationships/image" Target="../media/image264.png"/><Relationship Id="rId420" Type="http://schemas.openxmlformats.org/officeDocument/2006/relationships/image" Target="../media/image356.png"/><Relationship Id="rId2" Type="http://schemas.openxmlformats.org/officeDocument/2006/relationships/customXml" Target="../ink/ink128.xml"/><Relationship Id="rId29" Type="http://schemas.openxmlformats.org/officeDocument/2006/relationships/image" Target="../media/image162.png"/><Relationship Id="rId255" Type="http://schemas.openxmlformats.org/officeDocument/2006/relationships/customXml" Target="../ink/ink253.xml"/><Relationship Id="rId276" Type="http://schemas.openxmlformats.org/officeDocument/2006/relationships/image" Target="../media/image285.png"/><Relationship Id="rId297" Type="http://schemas.openxmlformats.org/officeDocument/2006/relationships/customXml" Target="../ink/ink274.xml"/><Relationship Id="rId40" Type="http://schemas.openxmlformats.org/officeDocument/2006/relationships/customXml" Target="../ink/ink145.xml"/><Relationship Id="rId115" Type="http://schemas.openxmlformats.org/officeDocument/2006/relationships/customXml" Target="../ink/ink183.xml"/><Relationship Id="rId136" Type="http://schemas.openxmlformats.org/officeDocument/2006/relationships/image" Target="../media/image215.png"/><Relationship Id="rId157" Type="http://schemas.openxmlformats.org/officeDocument/2006/relationships/customXml" Target="../ink/ink204.xml"/><Relationship Id="rId178" Type="http://schemas.openxmlformats.org/officeDocument/2006/relationships/image" Target="../media/image236.png"/><Relationship Id="rId301" Type="http://schemas.openxmlformats.org/officeDocument/2006/relationships/customXml" Target="../ink/ink276.xml"/><Relationship Id="rId322" Type="http://schemas.openxmlformats.org/officeDocument/2006/relationships/image" Target="../media/image308.png"/><Relationship Id="rId343" Type="http://schemas.openxmlformats.org/officeDocument/2006/relationships/customXml" Target="../ink/ink297.xml"/><Relationship Id="rId364" Type="http://schemas.openxmlformats.org/officeDocument/2006/relationships/image" Target="../media/image329.png"/><Relationship Id="rId61" Type="http://schemas.openxmlformats.org/officeDocument/2006/relationships/customXml" Target="../ink/ink156.xml"/><Relationship Id="rId82" Type="http://schemas.openxmlformats.org/officeDocument/2006/relationships/image" Target="../media/image188.png"/><Relationship Id="rId199" Type="http://schemas.openxmlformats.org/officeDocument/2006/relationships/customXml" Target="../ink/ink225.xml"/><Relationship Id="rId203" Type="http://schemas.openxmlformats.org/officeDocument/2006/relationships/customXml" Target="../ink/ink227.xml"/><Relationship Id="rId385" Type="http://schemas.openxmlformats.org/officeDocument/2006/relationships/customXml" Target="../ink/ink318.xml"/><Relationship Id="rId19" Type="http://schemas.openxmlformats.org/officeDocument/2006/relationships/image" Target="../media/image157.png"/><Relationship Id="rId224" Type="http://schemas.openxmlformats.org/officeDocument/2006/relationships/image" Target="../media/image259.png"/><Relationship Id="rId245" Type="http://schemas.openxmlformats.org/officeDocument/2006/relationships/customXml" Target="../ink/ink248.xml"/><Relationship Id="rId266" Type="http://schemas.openxmlformats.org/officeDocument/2006/relationships/image" Target="../media/image280.png"/><Relationship Id="rId287" Type="http://schemas.openxmlformats.org/officeDocument/2006/relationships/customXml" Target="../ink/ink269.xml"/><Relationship Id="rId410" Type="http://schemas.openxmlformats.org/officeDocument/2006/relationships/image" Target="../media/image352.png"/><Relationship Id="rId431" Type="http://schemas.openxmlformats.org/officeDocument/2006/relationships/customXml" Target="../ink/ink341.xml"/><Relationship Id="rId30" Type="http://schemas.openxmlformats.org/officeDocument/2006/relationships/customXml" Target="../ink/ink140.xml"/><Relationship Id="rId105" Type="http://schemas.openxmlformats.org/officeDocument/2006/relationships/customXml" Target="../ink/ink178.xml"/><Relationship Id="rId126" Type="http://schemas.openxmlformats.org/officeDocument/2006/relationships/image" Target="../media/image210.png"/><Relationship Id="rId147" Type="http://schemas.openxmlformats.org/officeDocument/2006/relationships/customXml" Target="../ink/ink199.xml"/><Relationship Id="rId168" Type="http://schemas.openxmlformats.org/officeDocument/2006/relationships/image" Target="../media/image231.png"/><Relationship Id="rId312" Type="http://schemas.openxmlformats.org/officeDocument/2006/relationships/image" Target="../media/image303.png"/><Relationship Id="rId333" Type="http://schemas.openxmlformats.org/officeDocument/2006/relationships/customXml" Target="../ink/ink292.xml"/><Relationship Id="rId354" Type="http://schemas.openxmlformats.org/officeDocument/2006/relationships/image" Target="../media/image324.png"/><Relationship Id="rId51" Type="http://schemas.openxmlformats.org/officeDocument/2006/relationships/customXml" Target="../ink/ink151.xml"/><Relationship Id="rId72" Type="http://schemas.openxmlformats.org/officeDocument/2006/relationships/image" Target="../media/image183.png"/><Relationship Id="rId93" Type="http://schemas.openxmlformats.org/officeDocument/2006/relationships/customXml" Target="../ink/ink172.xml"/><Relationship Id="rId189" Type="http://schemas.openxmlformats.org/officeDocument/2006/relationships/customXml" Target="../ink/ink220.xml"/><Relationship Id="rId375" Type="http://schemas.openxmlformats.org/officeDocument/2006/relationships/customXml" Target="../ink/ink313.xml"/><Relationship Id="rId396" Type="http://schemas.openxmlformats.org/officeDocument/2006/relationships/image" Target="../media/image345.png"/><Relationship Id="rId214" Type="http://schemas.openxmlformats.org/officeDocument/2006/relationships/image" Target="../media/image254.png"/><Relationship Id="rId235" Type="http://schemas.openxmlformats.org/officeDocument/2006/relationships/customXml" Target="../ink/ink243.xml"/><Relationship Id="rId256" Type="http://schemas.openxmlformats.org/officeDocument/2006/relationships/image" Target="../media/image275.png"/><Relationship Id="rId277" Type="http://schemas.openxmlformats.org/officeDocument/2006/relationships/customXml" Target="../ink/ink264.xml"/><Relationship Id="rId298" Type="http://schemas.openxmlformats.org/officeDocument/2006/relationships/image" Target="../media/image296.png"/><Relationship Id="rId400" Type="http://schemas.openxmlformats.org/officeDocument/2006/relationships/image" Target="../media/image347.png"/><Relationship Id="rId421" Type="http://schemas.openxmlformats.org/officeDocument/2006/relationships/customXml" Target="../ink/ink336.xml"/><Relationship Id="rId116" Type="http://schemas.openxmlformats.org/officeDocument/2006/relationships/image" Target="../media/image205.png"/><Relationship Id="rId137" Type="http://schemas.openxmlformats.org/officeDocument/2006/relationships/customXml" Target="../ink/ink194.xml"/><Relationship Id="rId158" Type="http://schemas.openxmlformats.org/officeDocument/2006/relationships/image" Target="../media/image226.png"/><Relationship Id="rId302" Type="http://schemas.openxmlformats.org/officeDocument/2006/relationships/image" Target="../media/image298.png"/><Relationship Id="rId323" Type="http://schemas.openxmlformats.org/officeDocument/2006/relationships/customXml" Target="../ink/ink287.xml"/><Relationship Id="rId344" Type="http://schemas.openxmlformats.org/officeDocument/2006/relationships/image" Target="../media/image319.png"/><Relationship Id="rId20" Type="http://schemas.openxmlformats.org/officeDocument/2006/relationships/customXml" Target="../ink/ink135.xml"/><Relationship Id="rId41" Type="http://schemas.openxmlformats.org/officeDocument/2006/relationships/customXml" Target="../ink/ink146.xml"/><Relationship Id="rId62" Type="http://schemas.openxmlformats.org/officeDocument/2006/relationships/image" Target="../media/image178.png"/><Relationship Id="rId83" Type="http://schemas.openxmlformats.org/officeDocument/2006/relationships/customXml" Target="../ink/ink167.xml"/><Relationship Id="rId179" Type="http://schemas.openxmlformats.org/officeDocument/2006/relationships/customXml" Target="../ink/ink215.xml"/><Relationship Id="rId365" Type="http://schemas.openxmlformats.org/officeDocument/2006/relationships/customXml" Target="../ink/ink308.xml"/><Relationship Id="rId386" Type="http://schemas.openxmlformats.org/officeDocument/2006/relationships/image" Target="../media/image340.png"/><Relationship Id="rId190" Type="http://schemas.openxmlformats.org/officeDocument/2006/relationships/image" Target="../media/image242.png"/><Relationship Id="rId204" Type="http://schemas.openxmlformats.org/officeDocument/2006/relationships/image" Target="../media/image249.png"/><Relationship Id="rId225" Type="http://schemas.openxmlformats.org/officeDocument/2006/relationships/customXml" Target="../ink/ink238.xml"/><Relationship Id="rId246" Type="http://schemas.openxmlformats.org/officeDocument/2006/relationships/image" Target="../media/image270.png"/><Relationship Id="rId267" Type="http://schemas.openxmlformats.org/officeDocument/2006/relationships/customXml" Target="../ink/ink259.xml"/><Relationship Id="rId288" Type="http://schemas.openxmlformats.org/officeDocument/2006/relationships/image" Target="../media/image291.png"/><Relationship Id="rId411" Type="http://schemas.openxmlformats.org/officeDocument/2006/relationships/customXml" Target="../ink/ink331.xml"/><Relationship Id="rId432" Type="http://schemas.openxmlformats.org/officeDocument/2006/relationships/image" Target="../media/image362.png"/><Relationship Id="rId106" Type="http://schemas.openxmlformats.org/officeDocument/2006/relationships/image" Target="../media/image200.png"/><Relationship Id="rId127" Type="http://schemas.openxmlformats.org/officeDocument/2006/relationships/customXml" Target="../ink/ink189.xml"/><Relationship Id="rId313" Type="http://schemas.openxmlformats.org/officeDocument/2006/relationships/customXml" Target="../ink/ink282.xml"/><Relationship Id="rId10" Type="http://schemas.openxmlformats.org/officeDocument/2006/relationships/customXml" Target="../ink/ink130.xml"/><Relationship Id="rId31" Type="http://schemas.openxmlformats.org/officeDocument/2006/relationships/image" Target="../media/image163.png"/><Relationship Id="rId52" Type="http://schemas.openxmlformats.org/officeDocument/2006/relationships/image" Target="../media/image173.png"/><Relationship Id="rId73" Type="http://schemas.openxmlformats.org/officeDocument/2006/relationships/customXml" Target="../ink/ink162.xml"/><Relationship Id="rId94" Type="http://schemas.openxmlformats.org/officeDocument/2006/relationships/image" Target="../media/image194.png"/><Relationship Id="rId148" Type="http://schemas.openxmlformats.org/officeDocument/2006/relationships/image" Target="../media/image221.png"/><Relationship Id="rId169" Type="http://schemas.openxmlformats.org/officeDocument/2006/relationships/customXml" Target="../ink/ink210.xml"/><Relationship Id="rId334" Type="http://schemas.openxmlformats.org/officeDocument/2006/relationships/image" Target="../media/image314.png"/><Relationship Id="rId355" Type="http://schemas.openxmlformats.org/officeDocument/2006/relationships/customXml" Target="../ink/ink303.xml"/><Relationship Id="rId376" Type="http://schemas.openxmlformats.org/officeDocument/2006/relationships/image" Target="../media/image335.png"/><Relationship Id="rId397" Type="http://schemas.openxmlformats.org/officeDocument/2006/relationships/customXml" Target="../ink/ink324.xml"/><Relationship Id="rId180" Type="http://schemas.openxmlformats.org/officeDocument/2006/relationships/image" Target="../media/image237.png"/><Relationship Id="rId215" Type="http://schemas.openxmlformats.org/officeDocument/2006/relationships/customXml" Target="../ink/ink233.xml"/><Relationship Id="rId236" Type="http://schemas.openxmlformats.org/officeDocument/2006/relationships/image" Target="../media/image265.png"/><Relationship Id="rId257" Type="http://schemas.openxmlformats.org/officeDocument/2006/relationships/customXml" Target="../ink/ink254.xml"/><Relationship Id="rId278" Type="http://schemas.openxmlformats.org/officeDocument/2006/relationships/image" Target="../media/image286.png"/><Relationship Id="rId401" Type="http://schemas.openxmlformats.org/officeDocument/2006/relationships/customXml" Target="../ink/ink326.xml"/><Relationship Id="rId422" Type="http://schemas.openxmlformats.org/officeDocument/2006/relationships/image" Target="../media/image357.png"/><Relationship Id="rId303" Type="http://schemas.openxmlformats.org/officeDocument/2006/relationships/customXml" Target="../ink/ink277.xml"/><Relationship Id="rId42" Type="http://schemas.openxmlformats.org/officeDocument/2006/relationships/image" Target="../media/image168.png"/><Relationship Id="rId84" Type="http://schemas.openxmlformats.org/officeDocument/2006/relationships/image" Target="../media/image189.png"/><Relationship Id="rId138" Type="http://schemas.openxmlformats.org/officeDocument/2006/relationships/image" Target="../media/image216.png"/><Relationship Id="rId345" Type="http://schemas.openxmlformats.org/officeDocument/2006/relationships/customXml" Target="../ink/ink298.xml"/><Relationship Id="rId387" Type="http://schemas.openxmlformats.org/officeDocument/2006/relationships/customXml" Target="../ink/ink319.xml"/><Relationship Id="rId191" Type="http://schemas.openxmlformats.org/officeDocument/2006/relationships/customXml" Target="../ink/ink221.xml"/><Relationship Id="rId205" Type="http://schemas.openxmlformats.org/officeDocument/2006/relationships/customXml" Target="../ink/ink228.xml"/><Relationship Id="rId247" Type="http://schemas.openxmlformats.org/officeDocument/2006/relationships/customXml" Target="../ink/ink249.xml"/><Relationship Id="rId412" Type="http://schemas.openxmlformats.org/officeDocument/2006/relationships/image" Target="../media/image353.png"/><Relationship Id="rId107" Type="http://schemas.openxmlformats.org/officeDocument/2006/relationships/customXml" Target="../ink/ink179.xml"/><Relationship Id="rId289" Type="http://schemas.openxmlformats.org/officeDocument/2006/relationships/customXml" Target="../ink/ink270.xml"/><Relationship Id="rId11" Type="http://schemas.openxmlformats.org/officeDocument/2006/relationships/image" Target="../media/image153.png"/><Relationship Id="rId53" Type="http://schemas.openxmlformats.org/officeDocument/2006/relationships/customXml" Target="../ink/ink152.xml"/><Relationship Id="rId149" Type="http://schemas.openxmlformats.org/officeDocument/2006/relationships/customXml" Target="../ink/ink200.xml"/><Relationship Id="rId314" Type="http://schemas.openxmlformats.org/officeDocument/2006/relationships/image" Target="../media/image304.png"/><Relationship Id="rId356" Type="http://schemas.openxmlformats.org/officeDocument/2006/relationships/image" Target="../media/image325.png"/><Relationship Id="rId398" Type="http://schemas.openxmlformats.org/officeDocument/2006/relationships/image" Target="../media/image346.png"/><Relationship Id="rId95" Type="http://schemas.openxmlformats.org/officeDocument/2006/relationships/customXml" Target="../ink/ink173.xml"/><Relationship Id="rId160" Type="http://schemas.openxmlformats.org/officeDocument/2006/relationships/image" Target="../media/image227.png"/><Relationship Id="rId216" Type="http://schemas.openxmlformats.org/officeDocument/2006/relationships/image" Target="../media/image255.png"/><Relationship Id="rId423" Type="http://schemas.openxmlformats.org/officeDocument/2006/relationships/customXml" Target="../ink/ink337.xml"/><Relationship Id="rId258" Type="http://schemas.openxmlformats.org/officeDocument/2006/relationships/image" Target="../media/image276.png"/><Relationship Id="rId22" Type="http://schemas.openxmlformats.org/officeDocument/2006/relationships/customXml" Target="../ink/ink136.xml"/><Relationship Id="rId64" Type="http://schemas.openxmlformats.org/officeDocument/2006/relationships/image" Target="../media/image179.png"/><Relationship Id="rId118" Type="http://schemas.openxmlformats.org/officeDocument/2006/relationships/image" Target="../media/image206.png"/><Relationship Id="rId325" Type="http://schemas.openxmlformats.org/officeDocument/2006/relationships/customXml" Target="../ink/ink288.xml"/><Relationship Id="rId367" Type="http://schemas.openxmlformats.org/officeDocument/2006/relationships/customXml" Target="../ink/ink309.xml"/><Relationship Id="rId171" Type="http://schemas.openxmlformats.org/officeDocument/2006/relationships/customXml" Target="../ink/ink211.xml"/><Relationship Id="rId227" Type="http://schemas.openxmlformats.org/officeDocument/2006/relationships/customXml" Target="../ink/ink239.xml"/><Relationship Id="rId269" Type="http://schemas.openxmlformats.org/officeDocument/2006/relationships/customXml" Target="../ink/ink260.xml"/><Relationship Id="rId33" Type="http://schemas.openxmlformats.org/officeDocument/2006/relationships/image" Target="../media/image164.png"/><Relationship Id="rId129" Type="http://schemas.openxmlformats.org/officeDocument/2006/relationships/customXml" Target="../ink/ink190.xml"/><Relationship Id="rId280" Type="http://schemas.openxmlformats.org/officeDocument/2006/relationships/image" Target="../media/image287.png"/><Relationship Id="rId336" Type="http://schemas.openxmlformats.org/officeDocument/2006/relationships/image" Target="../media/image315.png"/><Relationship Id="rId75" Type="http://schemas.openxmlformats.org/officeDocument/2006/relationships/customXml" Target="../ink/ink163.xml"/><Relationship Id="rId140" Type="http://schemas.openxmlformats.org/officeDocument/2006/relationships/image" Target="../media/image217.png"/><Relationship Id="rId182" Type="http://schemas.openxmlformats.org/officeDocument/2006/relationships/image" Target="../media/image238.png"/><Relationship Id="rId378" Type="http://schemas.openxmlformats.org/officeDocument/2006/relationships/image" Target="../media/image336.png"/><Relationship Id="rId403" Type="http://schemas.openxmlformats.org/officeDocument/2006/relationships/customXml" Target="../ink/ink327.xml"/><Relationship Id="rId238" Type="http://schemas.openxmlformats.org/officeDocument/2006/relationships/image" Target="../media/image266.png"/><Relationship Id="rId291" Type="http://schemas.openxmlformats.org/officeDocument/2006/relationships/customXml" Target="../ink/ink271.xml"/><Relationship Id="rId305" Type="http://schemas.openxmlformats.org/officeDocument/2006/relationships/customXml" Target="../ink/ink278.xml"/><Relationship Id="rId347" Type="http://schemas.openxmlformats.org/officeDocument/2006/relationships/customXml" Target="../ink/ink299.xml"/><Relationship Id="rId44" Type="http://schemas.openxmlformats.org/officeDocument/2006/relationships/image" Target="../media/image169.png"/><Relationship Id="rId86" Type="http://schemas.openxmlformats.org/officeDocument/2006/relationships/image" Target="../media/image190.png"/><Relationship Id="rId151" Type="http://schemas.openxmlformats.org/officeDocument/2006/relationships/customXml" Target="../ink/ink201.xml"/><Relationship Id="rId389" Type="http://schemas.openxmlformats.org/officeDocument/2006/relationships/customXml" Target="../ink/ink320.xml"/><Relationship Id="rId193" Type="http://schemas.openxmlformats.org/officeDocument/2006/relationships/customXml" Target="../ink/ink222.xml"/><Relationship Id="rId207" Type="http://schemas.openxmlformats.org/officeDocument/2006/relationships/customXml" Target="../ink/ink229.xml"/><Relationship Id="rId249" Type="http://schemas.openxmlformats.org/officeDocument/2006/relationships/customXml" Target="../ink/ink250.xml"/><Relationship Id="rId414" Type="http://schemas.openxmlformats.org/officeDocument/2006/relationships/image" Target="../media/image354.png"/><Relationship Id="rId13" Type="http://schemas.openxmlformats.org/officeDocument/2006/relationships/image" Target="../media/image154.png"/><Relationship Id="rId109" Type="http://schemas.openxmlformats.org/officeDocument/2006/relationships/customXml" Target="../ink/ink180.xml"/><Relationship Id="rId260" Type="http://schemas.openxmlformats.org/officeDocument/2006/relationships/image" Target="../media/image277.png"/><Relationship Id="rId316" Type="http://schemas.openxmlformats.org/officeDocument/2006/relationships/image" Target="../media/image305.png"/><Relationship Id="rId55" Type="http://schemas.openxmlformats.org/officeDocument/2006/relationships/customXml" Target="../ink/ink153.xml"/><Relationship Id="rId97" Type="http://schemas.openxmlformats.org/officeDocument/2006/relationships/customXml" Target="../ink/ink174.xml"/><Relationship Id="rId120" Type="http://schemas.openxmlformats.org/officeDocument/2006/relationships/image" Target="../media/image207.png"/><Relationship Id="rId358" Type="http://schemas.openxmlformats.org/officeDocument/2006/relationships/image" Target="../media/image326.png"/><Relationship Id="rId162" Type="http://schemas.openxmlformats.org/officeDocument/2006/relationships/image" Target="../media/image228.png"/><Relationship Id="rId218" Type="http://schemas.openxmlformats.org/officeDocument/2006/relationships/image" Target="../media/image256.png"/><Relationship Id="rId425" Type="http://schemas.openxmlformats.org/officeDocument/2006/relationships/customXml" Target="../ink/ink338.xml"/><Relationship Id="rId271" Type="http://schemas.openxmlformats.org/officeDocument/2006/relationships/customXml" Target="../ink/ink261.xml"/><Relationship Id="rId24" Type="http://schemas.openxmlformats.org/officeDocument/2006/relationships/customXml" Target="../ink/ink137.xml"/><Relationship Id="rId66" Type="http://schemas.openxmlformats.org/officeDocument/2006/relationships/image" Target="../media/image180.png"/><Relationship Id="rId131" Type="http://schemas.openxmlformats.org/officeDocument/2006/relationships/customXml" Target="../ink/ink191.xml"/><Relationship Id="rId327" Type="http://schemas.openxmlformats.org/officeDocument/2006/relationships/customXml" Target="../ink/ink289.xml"/><Relationship Id="rId369" Type="http://schemas.openxmlformats.org/officeDocument/2006/relationships/customXml" Target="../ink/ink310.xml"/><Relationship Id="rId173" Type="http://schemas.openxmlformats.org/officeDocument/2006/relationships/customXml" Target="../ink/ink212.xml"/><Relationship Id="rId229" Type="http://schemas.openxmlformats.org/officeDocument/2006/relationships/customXml" Target="../ink/ink240.xml"/><Relationship Id="rId380" Type="http://schemas.openxmlformats.org/officeDocument/2006/relationships/image" Target="../media/image337.png"/><Relationship Id="rId240" Type="http://schemas.openxmlformats.org/officeDocument/2006/relationships/image" Target="../media/image267.png"/><Relationship Id="rId35" Type="http://schemas.openxmlformats.org/officeDocument/2006/relationships/image" Target="../media/image165.png"/><Relationship Id="rId77" Type="http://schemas.openxmlformats.org/officeDocument/2006/relationships/customXml" Target="../ink/ink164.xml"/><Relationship Id="rId100" Type="http://schemas.openxmlformats.org/officeDocument/2006/relationships/image" Target="../media/image197.png"/><Relationship Id="rId282" Type="http://schemas.openxmlformats.org/officeDocument/2006/relationships/image" Target="../media/image288.png"/><Relationship Id="rId338" Type="http://schemas.openxmlformats.org/officeDocument/2006/relationships/image" Target="../media/image316.png"/><Relationship Id="rId8" Type="http://schemas.openxmlformats.org/officeDocument/2006/relationships/customXml" Target="../ink/ink129.xml"/><Relationship Id="rId142" Type="http://schemas.openxmlformats.org/officeDocument/2006/relationships/image" Target="../media/image218.png"/><Relationship Id="rId184" Type="http://schemas.openxmlformats.org/officeDocument/2006/relationships/image" Target="../media/image239.png"/><Relationship Id="rId391" Type="http://schemas.openxmlformats.org/officeDocument/2006/relationships/customXml" Target="../ink/ink321.xml"/><Relationship Id="rId405" Type="http://schemas.openxmlformats.org/officeDocument/2006/relationships/customXml" Target="../ink/ink328.xml"/><Relationship Id="rId251" Type="http://schemas.openxmlformats.org/officeDocument/2006/relationships/customXml" Target="../ink/ink251.xml"/><Relationship Id="rId46" Type="http://schemas.openxmlformats.org/officeDocument/2006/relationships/image" Target="../media/image170.png"/><Relationship Id="rId293" Type="http://schemas.openxmlformats.org/officeDocument/2006/relationships/customXml" Target="../ink/ink272.xml"/><Relationship Id="rId307" Type="http://schemas.openxmlformats.org/officeDocument/2006/relationships/customXml" Target="../ink/ink279.xml"/><Relationship Id="rId349" Type="http://schemas.openxmlformats.org/officeDocument/2006/relationships/customXml" Target="../ink/ink300.xml"/><Relationship Id="rId88" Type="http://schemas.openxmlformats.org/officeDocument/2006/relationships/image" Target="../media/image191.png"/><Relationship Id="rId111" Type="http://schemas.openxmlformats.org/officeDocument/2006/relationships/customXml" Target="../ink/ink181.xml"/><Relationship Id="rId153" Type="http://schemas.openxmlformats.org/officeDocument/2006/relationships/customXml" Target="../ink/ink202.xml"/><Relationship Id="rId195" Type="http://schemas.openxmlformats.org/officeDocument/2006/relationships/customXml" Target="../ink/ink223.xml"/><Relationship Id="rId209" Type="http://schemas.openxmlformats.org/officeDocument/2006/relationships/customXml" Target="../ink/ink230.xml"/><Relationship Id="rId360" Type="http://schemas.openxmlformats.org/officeDocument/2006/relationships/image" Target="../media/image327.png"/><Relationship Id="rId416" Type="http://schemas.openxmlformats.org/officeDocument/2006/relationships/image" Target="../media/image40.png"/><Relationship Id="rId220" Type="http://schemas.openxmlformats.org/officeDocument/2006/relationships/image" Target="../media/image257.png"/><Relationship Id="rId15" Type="http://schemas.openxmlformats.org/officeDocument/2006/relationships/image" Target="../media/image155.png"/><Relationship Id="rId57" Type="http://schemas.openxmlformats.org/officeDocument/2006/relationships/customXml" Target="../ink/ink154.xml"/><Relationship Id="rId262" Type="http://schemas.openxmlformats.org/officeDocument/2006/relationships/image" Target="../media/image278.png"/><Relationship Id="rId318" Type="http://schemas.openxmlformats.org/officeDocument/2006/relationships/image" Target="../media/image306.png"/><Relationship Id="rId99" Type="http://schemas.openxmlformats.org/officeDocument/2006/relationships/customXml" Target="../ink/ink175.xml"/><Relationship Id="rId122" Type="http://schemas.openxmlformats.org/officeDocument/2006/relationships/image" Target="../media/image208.png"/><Relationship Id="rId164" Type="http://schemas.openxmlformats.org/officeDocument/2006/relationships/image" Target="../media/image229.png"/><Relationship Id="rId371" Type="http://schemas.openxmlformats.org/officeDocument/2006/relationships/customXml" Target="../ink/ink311.xml"/><Relationship Id="rId427" Type="http://schemas.openxmlformats.org/officeDocument/2006/relationships/customXml" Target="../ink/ink339.xml"/><Relationship Id="rId26" Type="http://schemas.openxmlformats.org/officeDocument/2006/relationships/customXml" Target="../ink/ink138.xml"/><Relationship Id="rId231" Type="http://schemas.openxmlformats.org/officeDocument/2006/relationships/customXml" Target="../ink/ink241.xml"/><Relationship Id="rId273" Type="http://schemas.openxmlformats.org/officeDocument/2006/relationships/customXml" Target="../ink/ink262.xml"/><Relationship Id="rId329" Type="http://schemas.openxmlformats.org/officeDocument/2006/relationships/customXml" Target="../ink/ink290.xml"/><Relationship Id="rId68" Type="http://schemas.openxmlformats.org/officeDocument/2006/relationships/image" Target="../media/image181.png"/><Relationship Id="rId133" Type="http://schemas.openxmlformats.org/officeDocument/2006/relationships/customXml" Target="../ink/ink192.xml"/><Relationship Id="rId175" Type="http://schemas.openxmlformats.org/officeDocument/2006/relationships/customXml" Target="../ink/ink213.xml"/><Relationship Id="rId340" Type="http://schemas.openxmlformats.org/officeDocument/2006/relationships/image" Target="../media/image317.png"/><Relationship Id="rId200" Type="http://schemas.openxmlformats.org/officeDocument/2006/relationships/image" Target="../media/image247.png"/><Relationship Id="rId382" Type="http://schemas.openxmlformats.org/officeDocument/2006/relationships/image" Target="../media/image338.png"/><Relationship Id="rId242" Type="http://schemas.openxmlformats.org/officeDocument/2006/relationships/image" Target="../media/image268.png"/><Relationship Id="rId284" Type="http://schemas.openxmlformats.org/officeDocument/2006/relationships/image" Target="../media/image289.png"/><Relationship Id="rId37" Type="http://schemas.openxmlformats.org/officeDocument/2006/relationships/image" Target="../media/image166.png"/><Relationship Id="rId79" Type="http://schemas.openxmlformats.org/officeDocument/2006/relationships/customXml" Target="../ink/ink165.xml"/><Relationship Id="rId102" Type="http://schemas.openxmlformats.org/officeDocument/2006/relationships/image" Target="../media/image198.png"/><Relationship Id="rId144" Type="http://schemas.openxmlformats.org/officeDocument/2006/relationships/image" Target="../media/image219.png"/><Relationship Id="rId90" Type="http://schemas.openxmlformats.org/officeDocument/2006/relationships/image" Target="../media/image192.png"/><Relationship Id="rId186" Type="http://schemas.openxmlformats.org/officeDocument/2006/relationships/image" Target="../media/image240.png"/><Relationship Id="rId351" Type="http://schemas.openxmlformats.org/officeDocument/2006/relationships/customXml" Target="../ink/ink301.xml"/><Relationship Id="rId393" Type="http://schemas.openxmlformats.org/officeDocument/2006/relationships/customXml" Target="../ink/ink322.xml"/><Relationship Id="rId407" Type="http://schemas.openxmlformats.org/officeDocument/2006/relationships/customXml" Target="../ink/ink329.xml"/><Relationship Id="rId211" Type="http://schemas.openxmlformats.org/officeDocument/2006/relationships/customXml" Target="../ink/ink231.xml"/><Relationship Id="rId253" Type="http://schemas.openxmlformats.org/officeDocument/2006/relationships/customXml" Target="../ink/ink252.xml"/><Relationship Id="rId295" Type="http://schemas.openxmlformats.org/officeDocument/2006/relationships/customXml" Target="../ink/ink273.xml"/><Relationship Id="rId309" Type="http://schemas.openxmlformats.org/officeDocument/2006/relationships/customXml" Target="../ink/ink280.xml"/><Relationship Id="rId48" Type="http://schemas.openxmlformats.org/officeDocument/2006/relationships/image" Target="../media/image171.png"/><Relationship Id="rId113" Type="http://schemas.openxmlformats.org/officeDocument/2006/relationships/customXml" Target="../ink/ink182.xml"/><Relationship Id="rId320" Type="http://schemas.openxmlformats.org/officeDocument/2006/relationships/image" Target="../media/image307.png"/><Relationship Id="rId155" Type="http://schemas.openxmlformats.org/officeDocument/2006/relationships/customXml" Target="../ink/ink203.xml"/><Relationship Id="rId197" Type="http://schemas.openxmlformats.org/officeDocument/2006/relationships/customXml" Target="../ink/ink224.xml"/><Relationship Id="rId362" Type="http://schemas.openxmlformats.org/officeDocument/2006/relationships/image" Target="../media/image328.png"/><Relationship Id="rId418" Type="http://schemas.openxmlformats.org/officeDocument/2006/relationships/image" Target="../media/image355.png"/><Relationship Id="rId222" Type="http://schemas.openxmlformats.org/officeDocument/2006/relationships/image" Target="../media/image258.png"/><Relationship Id="rId264" Type="http://schemas.openxmlformats.org/officeDocument/2006/relationships/image" Target="../media/image279.png"/><Relationship Id="rId17" Type="http://schemas.openxmlformats.org/officeDocument/2006/relationships/image" Target="../media/image156.png"/><Relationship Id="rId59" Type="http://schemas.openxmlformats.org/officeDocument/2006/relationships/customXml" Target="../ink/ink155.xml"/><Relationship Id="rId124" Type="http://schemas.openxmlformats.org/officeDocument/2006/relationships/image" Target="../media/image20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9.png"/><Relationship Id="rId21" Type="http://schemas.openxmlformats.org/officeDocument/2006/relationships/image" Target="../media/image371.png"/><Relationship Id="rId63" Type="http://schemas.openxmlformats.org/officeDocument/2006/relationships/image" Target="../media/image392.png"/><Relationship Id="rId159" Type="http://schemas.openxmlformats.org/officeDocument/2006/relationships/image" Target="../media/image440.png"/><Relationship Id="rId170" Type="http://schemas.openxmlformats.org/officeDocument/2006/relationships/customXml" Target="../ink/ink424.xml"/><Relationship Id="rId226" Type="http://schemas.openxmlformats.org/officeDocument/2006/relationships/customXml" Target="../ink/ink454.xml"/><Relationship Id="rId268" Type="http://schemas.openxmlformats.org/officeDocument/2006/relationships/customXml" Target="../ink/ink475.xml"/><Relationship Id="rId32" Type="http://schemas.openxmlformats.org/officeDocument/2006/relationships/customXml" Target="../ink/ink355.xml"/><Relationship Id="rId74" Type="http://schemas.openxmlformats.org/officeDocument/2006/relationships/customXml" Target="../ink/ink376.xml"/><Relationship Id="rId128" Type="http://schemas.openxmlformats.org/officeDocument/2006/relationships/customXml" Target="../ink/ink403.xml"/><Relationship Id="rId181" Type="http://schemas.openxmlformats.org/officeDocument/2006/relationships/image" Target="../media/image451.png"/><Relationship Id="rId237" Type="http://schemas.openxmlformats.org/officeDocument/2006/relationships/image" Target="../media/image477.png"/><Relationship Id="rId258" Type="http://schemas.openxmlformats.org/officeDocument/2006/relationships/customXml" Target="../ink/ink470.xml"/><Relationship Id="rId279" Type="http://schemas.openxmlformats.org/officeDocument/2006/relationships/image" Target="../media/image498.png"/><Relationship Id="rId22" Type="http://schemas.openxmlformats.org/officeDocument/2006/relationships/customXml" Target="../ink/ink350.xml"/><Relationship Id="rId43" Type="http://schemas.openxmlformats.org/officeDocument/2006/relationships/image" Target="../media/image382.png"/><Relationship Id="rId64" Type="http://schemas.openxmlformats.org/officeDocument/2006/relationships/customXml" Target="../ink/ink371.xml"/><Relationship Id="rId118" Type="http://schemas.openxmlformats.org/officeDocument/2006/relationships/customXml" Target="../ink/ink398.xml"/><Relationship Id="rId139" Type="http://schemas.openxmlformats.org/officeDocument/2006/relationships/image" Target="../media/image430.png"/><Relationship Id="rId85" Type="http://schemas.openxmlformats.org/officeDocument/2006/relationships/image" Target="../media/image403.png"/><Relationship Id="rId150" Type="http://schemas.openxmlformats.org/officeDocument/2006/relationships/customXml" Target="../ink/ink414.xml"/><Relationship Id="rId171" Type="http://schemas.openxmlformats.org/officeDocument/2006/relationships/image" Target="../media/image446.png"/><Relationship Id="rId192" Type="http://schemas.openxmlformats.org/officeDocument/2006/relationships/customXml" Target="../ink/ink435.xml"/><Relationship Id="rId206" Type="http://schemas.openxmlformats.org/officeDocument/2006/relationships/customXml" Target="../ink/ink442.xml"/><Relationship Id="rId227" Type="http://schemas.openxmlformats.org/officeDocument/2006/relationships/image" Target="../media/image472.png"/><Relationship Id="rId248" Type="http://schemas.openxmlformats.org/officeDocument/2006/relationships/customXml" Target="../ink/ink465.xml"/><Relationship Id="rId269" Type="http://schemas.openxmlformats.org/officeDocument/2006/relationships/image" Target="../media/image493.png"/><Relationship Id="rId12" Type="http://schemas.openxmlformats.org/officeDocument/2006/relationships/customXml" Target="../ink/ink345.xml"/><Relationship Id="rId33" Type="http://schemas.openxmlformats.org/officeDocument/2006/relationships/image" Target="../media/image377.png"/><Relationship Id="rId108" Type="http://schemas.openxmlformats.org/officeDocument/2006/relationships/customXml" Target="../ink/ink393.xml"/><Relationship Id="rId129" Type="http://schemas.openxmlformats.org/officeDocument/2006/relationships/image" Target="../media/image425.png"/><Relationship Id="rId280" Type="http://schemas.openxmlformats.org/officeDocument/2006/relationships/customXml" Target="../ink/ink481.xml"/><Relationship Id="rId54" Type="http://schemas.openxmlformats.org/officeDocument/2006/relationships/customXml" Target="../ink/ink366.xml"/><Relationship Id="rId75" Type="http://schemas.openxmlformats.org/officeDocument/2006/relationships/image" Target="../media/image398.png"/><Relationship Id="rId96" Type="http://schemas.openxmlformats.org/officeDocument/2006/relationships/customXml" Target="../ink/ink387.xml"/><Relationship Id="rId140" Type="http://schemas.openxmlformats.org/officeDocument/2006/relationships/customXml" Target="../ink/ink409.xml"/><Relationship Id="rId161" Type="http://schemas.openxmlformats.org/officeDocument/2006/relationships/image" Target="../media/image441.png"/><Relationship Id="rId182" Type="http://schemas.openxmlformats.org/officeDocument/2006/relationships/customXml" Target="../ink/ink430.xml"/><Relationship Id="rId217" Type="http://schemas.openxmlformats.org/officeDocument/2006/relationships/image" Target="../media/image468.png"/><Relationship Id="rId238" Type="http://schemas.openxmlformats.org/officeDocument/2006/relationships/customXml" Target="../ink/ink460.xml"/><Relationship Id="rId259" Type="http://schemas.openxmlformats.org/officeDocument/2006/relationships/image" Target="../media/image488.png"/><Relationship Id="rId23" Type="http://schemas.openxmlformats.org/officeDocument/2006/relationships/image" Target="../media/image372.png"/><Relationship Id="rId119" Type="http://schemas.openxmlformats.org/officeDocument/2006/relationships/image" Target="../media/image420.png"/><Relationship Id="rId270" Type="http://schemas.openxmlformats.org/officeDocument/2006/relationships/customXml" Target="../ink/ink476.xml"/><Relationship Id="rId44" Type="http://schemas.openxmlformats.org/officeDocument/2006/relationships/customXml" Target="../ink/ink361.xml"/><Relationship Id="rId65" Type="http://schemas.openxmlformats.org/officeDocument/2006/relationships/image" Target="../media/image393.png"/><Relationship Id="rId86" Type="http://schemas.openxmlformats.org/officeDocument/2006/relationships/customXml" Target="../ink/ink382.xml"/><Relationship Id="rId130" Type="http://schemas.openxmlformats.org/officeDocument/2006/relationships/customXml" Target="../ink/ink404.xml"/><Relationship Id="rId151" Type="http://schemas.openxmlformats.org/officeDocument/2006/relationships/image" Target="../media/image436.png"/><Relationship Id="rId172" Type="http://schemas.openxmlformats.org/officeDocument/2006/relationships/customXml" Target="../ink/ink425.xml"/><Relationship Id="rId193" Type="http://schemas.openxmlformats.org/officeDocument/2006/relationships/image" Target="../media/image457.png"/><Relationship Id="rId207" Type="http://schemas.openxmlformats.org/officeDocument/2006/relationships/customXml" Target="../ink/ink443.xml"/><Relationship Id="rId228" Type="http://schemas.openxmlformats.org/officeDocument/2006/relationships/customXml" Target="../ink/ink455.xml"/><Relationship Id="rId249" Type="http://schemas.openxmlformats.org/officeDocument/2006/relationships/image" Target="../media/image483.png"/><Relationship Id="rId13" Type="http://schemas.openxmlformats.org/officeDocument/2006/relationships/image" Target="../media/image367.png"/><Relationship Id="rId109" Type="http://schemas.openxmlformats.org/officeDocument/2006/relationships/image" Target="../media/image415.png"/><Relationship Id="rId260" Type="http://schemas.openxmlformats.org/officeDocument/2006/relationships/customXml" Target="../ink/ink471.xml"/><Relationship Id="rId281" Type="http://schemas.openxmlformats.org/officeDocument/2006/relationships/image" Target="../media/image499.png"/><Relationship Id="rId34" Type="http://schemas.openxmlformats.org/officeDocument/2006/relationships/customXml" Target="../ink/ink356.xml"/><Relationship Id="rId55" Type="http://schemas.openxmlformats.org/officeDocument/2006/relationships/image" Target="../media/image388.png"/><Relationship Id="rId76" Type="http://schemas.openxmlformats.org/officeDocument/2006/relationships/customXml" Target="../ink/ink377.xml"/><Relationship Id="rId97" Type="http://schemas.openxmlformats.org/officeDocument/2006/relationships/image" Target="../media/image409.png"/><Relationship Id="rId120" Type="http://schemas.openxmlformats.org/officeDocument/2006/relationships/customXml" Target="../ink/ink399.xml"/><Relationship Id="rId141" Type="http://schemas.openxmlformats.org/officeDocument/2006/relationships/image" Target="../media/image431.png"/><Relationship Id="rId7" Type="http://schemas.openxmlformats.org/officeDocument/2006/relationships/image" Target="../media/image364.png"/><Relationship Id="rId162" Type="http://schemas.openxmlformats.org/officeDocument/2006/relationships/customXml" Target="../ink/ink420.xml"/><Relationship Id="rId183" Type="http://schemas.openxmlformats.org/officeDocument/2006/relationships/image" Target="../media/image452.png"/><Relationship Id="rId218" Type="http://schemas.openxmlformats.org/officeDocument/2006/relationships/customXml" Target="../ink/ink449.xml"/><Relationship Id="rId239" Type="http://schemas.openxmlformats.org/officeDocument/2006/relationships/image" Target="../media/image478.png"/><Relationship Id="rId250" Type="http://schemas.openxmlformats.org/officeDocument/2006/relationships/customXml" Target="../ink/ink466.xml"/><Relationship Id="rId271" Type="http://schemas.openxmlformats.org/officeDocument/2006/relationships/image" Target="../media/image494.png"/><Relationship Id="rId24" Type="http://schemas.openxmlformats.org/officeDocument/2006/relationships/customXml" Target="../ink/ink351.xml"/><Relationship Id="rId45" Type="http://schemas.openxmlformats.org/officeDocument/2006/relationships/image" Target="../media/image383.png"/><Relationship Id="rId66" Type="http://schemas.openxmlformats.org/officeDocument/2006/relationships/customXml" Target="../ink/ink372.xml"/><Relationship Id="rId87" Type="http://schemas.openxmlformats.org/officeDocument/2006/relationships/image" Target="../media/image404.png"/><Relationship Id="rId110" Type="http://schemas.openxmlformats.org/officeDocument/2006/relationships/customXml" Target="../ink/ink394.xml"/><Relationship Id="rId131" Type="http://schemas.openxmlformats.org/officeDocument/2006/relationships/image" Target="../media/image426.png"/><Relationship Id="rId152" Type="http://schemas.openxmlformats.org/officeDocument/2006/relationships/customXml" Target="../ink/ink415.xml"/><Relationship Id="rId173" Type="http://schemas.openxmlformats.org/officeDocument/2006/relationships/image" Target="../media/image447.png"/><Relationship Id="rId194" Type="http://schemas.openxmlformats.org/officeDocument/2006/relationships/customXml" Target="../ink/ink436.xml"/><Relationship Id="rId208" Type="http://schemas.openxmlformats.org/officeDocument/2006/relationships/image" Target="../media/image464.png"/><Relationship Id="rId229" Type="http://schemas.openxmlformats.org/officeDocument/2006/relationships/image" Target="../media/image473.png"/><Relationship Id="rId240" Type="http://schemas.openxmlformats.org/officeDocument/2006/relationships/customXml" Target="../ink/ink461.xml"/><Relationship Id="rId261" Type="http://schemas.openxmlformats.org/officeDocument/2006/relationships/image" Target="../media/image489.png"/><Relationship Id="rId14" Type="http://schemas.openxmlformats.org/officeDocument/2006/relationships/customXml" Target="../ink/ink346.xml"/><Relationship Id="rId35" Type="http://schemas.openxmlformats.org/officeDocument/2006/relationships/image" Target="../media/image378.png"/><Relationship Id="rId56" Type="http://schemas.openxmlformats.org/officeDocument/2006/relationships/customXml" Target="../ink/ink367.xml"/><Relationship Id="rId77" Type="http://schemas.openxmlformats.org/officeDocument/2006/relationships/image" Target="../media/image399.png"/><Relationship Id="rId100" Type="http://schemas.openxmlformats.org/officeDocument/2006/relationships/customXml" Target="../ink/ink389.xml"/><Relationship Id="rId8" Type="http://schemas.openxmlformats.org/officeDocument/2006/relationships/customXml" Target="../ink/ink343.xml"/><Relationship Id="rId98" Type="http://schemas.openxmlformats.org/officeDocument/2006/relationships/customXml" Target="../ink/ink388.xml"/><Relationship Id="rId121" Type="http://schemas.openxmlformats.org/officeDocument/2006/relationships/image" Target="../media/image421.png"/><Relationship Id="rId142" Type="http://schemas.openxmlformats.org/officeDocument/2006/relationships/customXml" Target="../ink/ink410.xml"/><Relationship Id="rId163" Type="http://schemas.openxmlformats.org/officeDocument/2006/relationships/image" Target="../media/image442.png"/><Relationship Id="rId184" Type="http://schemas.openxmlformats.org/officeDocument/2006/relationships/customXml" Target="../ink/ink431.xml"/><Relationship Id="rId219" Type="http://schemas.openxmlformats.org/officeDocument/2006/relationships/image" Target="../media/image469.png"/><Relationship Id="rId230" Type="http://schemas.openxmlformats.org/officeDocument/2006/relationships/customXml" Target="../ink/ink456.xml"/><Relationship Id="rId251" Type="http://schemas.openxmlformats.org/officeDocument/2006/relationships/image" Target="../media/image484.png"/><Relationship Id="rId25" Type="http://schemas.openxmlformats.org/officeDocument/2006/relationships/image" Target="../media/image373.png"/><Relationship Id="rId46" Type="http://schemas.openxmlformats.org/officeDocument/2006/relationships/customXml" Target="../ink/ink362.xml"/><Relationship Id="rId67" Type="http://schemas.openxmlformats.org/officeDocument/2006/relationships/image" Target="../media/image394.png"/><Relationship Id="rId272" Type="http://schemas.openxmlformats.org/officeDocument/2006/relationships/customXml" Target="../ink/ink477.xml"/><Relationship Id="rId88" Type="http://schemas.openxmlformats.org/officeDocument/2006/relationships/customXml" Target="../ink/ink383.xml"/><Relationship Id="rId111" Type="http://schemas.openxmlformats.org/officeDocument/2006/relationships/image" Target="../media/image416.png"/><Relationship Id="rId132" Type="http://schemas.openxmlformats.org/officeDocument/2006/relationships/customXml" Target="../ink/ink405.xml"/><Relationship Id="rId153" Type="http://schemas.openxmlformats.org/officeDocument/2006/relationships/image" Target="../media/image437.png"/><Relationship Id="rId174" Type="http://schemas.openxmlformats.org/officeDocument/2006/relationships/customXml" Target="../ink/ink426.xml"/><Relationship Id="rId195" Type="http://schemas.openxmlformats.org/officeDocument/2006/relationships/image" Target="../media/image458.png"/><Relationship Id="rId209" Type="http://schemas.openxmlformats.org/officeDocument/2006/relationships/customXml" Target="../ink/ink444.xml"/><Relationship Id="rId220" Type="http://schemas.openxmlformats.org/officeDocument/2006/relationships/customXml" Target="../ink/ink450.xml"/><Relationship Id="rId241" Type="http://schemas.openxmlformats.org/officeDocument/2006/relationships/image" Target="../media/image479.png"/><Relationship Id="rId15" Type="http://schemas.openxmlformats.org/officeDocument/2006/relationships/image" Target="../media/image368.png"/><Relationship Id="rId36" Type="http://schemas.openxmlformats.org/officeDocument/2006/relationships/customXml" Target="../ink/ink357.xml"/><Relationship Id="rId57" Type="http://schemas.openxmlformats.org/officeDocument/2006/relationships/image" Target="../media/image389.png"/><Relationship Id="rId262" Type="http://schemas.openxmlformats.org/officeDocument/2006/relationships/customXml" Target="../ink/ink472.xml"/><Relationship Id="rId78" Type="http://schemas.openxmlformats.org/officeDocument/2006/relationships/customXml" Target="../ink/ink378.xml"/><Relationship Id="rId99" Type="http://schemas.openxmlformats.org/officeDocument/2006/relationships/image" Target="../media/image410.png"/><Relationship Id="rId101" Type="http://schemas.openxmlformats.org/officeDocument/2006/relationships/image" Target="../media/image411.png"/><Relationship Id="rId122" Type="http://schemas.openxmlformats.org/officeDocument/2006/relationships/customXml" Target="../ink/ink400.xml"/><Relationship Id="rId143" Type="http://schemas.openxmlformats.org/officeDocument/2006/relationships/image" Target="../media/image432.png"/><Relationship Id="rId164" Type="http://schemas.openxmlformats.org/officeDocument/2006/relationships/customXml" Target="../ink/ink421.xml"/><Relationship Id="rId185" Type="http://schemas.openxmlformats.org/officeDocument/2006/relationships/image" Target="../media/image453.png"/><Relationship Id="rId9" Type="http://schemas.openxmlformats.org/officeDocument/2006/relationships/image" Target="../media/image365.png"/><Relationship Id="rId210" Type="http://schemas.openxmlformats.org/officeDocument/2006/relationships/image" Target="../media/image465.png"/><Relationship Id="rId26" Type="http://schemas.openxmlformats.org/officeDocument/2006/relationships/customXml" Target="../ink/ink352.xml"/><Relationship Id="rId231" Type="http://schemas.openxmlformats.org/officeDocument/2006/relationships/image" Target="../media/image474.png"/><Relationship Id="rId252" Type="http://schemas.openxmlformats.org/officeDocument/2006/relationships/customXml" Target="../ink/ink467.xml"/><Relationship Id="rId273" Type="http://schemas.openxmlformats.org/officeDocument/2006/relationships/image" Target="../media/image495.png"/><Relationship Id="rId47" Type="http://schemas.openxmlformats.org/officeDocument/2006/relationships/image" Target="../media/image384.png"/><Relationship Id="rId68" Type="http://schemas.openxmlformats.org/officeDocument/2006/relationships/customXml" Target="../ink/ink373.xml"/><Relationship Id="rId89" Type="http://schemas.openxmlformats.org/officeDocument/2006/relationships/image" Target="../media/image405.png"/><Relationship Id="rId112" Type="http://schemas.openxmlformats.org/officeDocument/2006/relationships/customXml" Target="../ink/ink395.xml"/><Relationship Id="rId133" Type="http://schemas.openxmlformats.org/officeDocument/2006/relationships/image" Target="../media/image427.png"/><Relationship Id="rId154" Type="http://schemas.openxmlformats.org/officeDocument/2006/relationships/customXml" Target="../ink/ink416.xml"/><Relationship Id="rId175" Type="http://schemas.openxmlformats.org/officeDocument/2006/relationships/image" Target="../media/image448.png"/><Relationship Id="rId196" Type="http://schemas.openxmlformats.org/officeDocument/2006/relationships/customXml" Target="../ink/ink437.xml"/><Relationship Id="rId200" Type="http://schemas.openxmlformats.org/officeDocument/2006/relationships/customXml" Target="../ink/ink439.xml"/><Relationship Id="rId16" Type="http://schemas.openxmlformats.org/officeDocument/2006/relationships/customXml" Target="../ink/ink347.xml"/><Relationship Id="rId221" Type="http://schemas.openxmlformats.org/officeDocument/2006/relationships/customXml" Target="../ink/ink451.xml"/><Relationship Id="rId242" Type="http://schemas.openxmlformats.org/officeDocument/2006/relationships/customXml" Target="../ink/ink462.xml"/><Relationship Id="rId263" Type="http://schemas.openxmlformats.org/officeDocument/2006/relationships/image" Target="../media/image490.png"/><Relationship Id="rId37" Type="http://schemas.openxmlformats.org/officeDocument/2006/relationships/image" Target="../media/image379.png"/><Relationship Id="rId58" Type="http://schemas.openxmlformats.org/officeDocument/2006/relationships/customXml" Target="../ink/ink368.xml"/><Relationship Id="rId79" Type="http://schemas.openxmlformats.org/officeDocument/2006/relationships/image" Target="../media/image400.png"/><Relationship Id="rId102" Type="http://schemas.openxmlformats.org/officeDocument/2006/relationships/customXml" Target="../ink/ink390.xml"/><Relationship Id="rId123" Type="http://schemas.openxmlformats.org/officeDocument/2006/relationships/image" Target="../media/image422.png"/><Relationship Id="rId144" Type="http://schemas.openxmlformats.org/officeDocument/2006/relationships/customXml" Target="../ink/ink411.xml"/><Relationship Id="rId90" Type="http://schemas.openxmlformats.org/officeDocument/2006/relationships/customXml" Target="../ink/ink384.xml"/><Relationship Id="rId165" Type="http://schemas.openxmlformats.org/officeDocument/2006/relationships/image" Target="../media/image443.png"/><Relationship Id="rId186" Type="http://schemas.openxmlformats.org/officeDocument/2006/relationships/customXml" Target="../ink/ink432.xml"/><Relationship Id="rId211" Type="http://schemas.openxmlformats.org/officeDocument/2006/relationships/customXml" Target="../ink/ink445.xml"/><Relationship Id="rId232" Type="http://schemas.openxmlformats.org/officeDocument/2006/relationships/customXml" Target="../ink/ink457.xml"/><Relationship Id="rId253" Type="http://schemas.openxmlformats.org/officeDocument/2006/relationships/image" Target="../media/image485.png"/><Relationship Id="rId274" Type="http://schemas.openxmlformats.org/officeDocument/2006/relationships/customXml" Target="../ink/ink478.xml"/><Relationship Id="rId27" Type="http://schemas.openxmlformats.org/officeDocument/2006/relationships/image" Target="../media/image374.png"/><Relationship Id="rId48" Type="http://schemas.openxmlformats.org/officeDocument/2006/relationships/customXml" Target="../ink/ink363.xml"/><Relationship Id="rId69" Type="http://schemas.openxmlformats.org/officeDocument/2006/relationships/image" Target="../media/image395.png"/><Relationship Id="rId113" Type="http://schemas.openxmlformats.org/officeDocument/2006/relationships/image" Target="../media/image417.png"/><Relationship Id="rId134" Type="http://schemas.openxmlformats.org/officeDocument/2006/relationships/customXml" Target="../ink/ink406.xml"/><Relationship Id="rId80" Type="http://schemas.openxmlformats.org/officeDocument/2006/relationships/customXml" Target="../ink/ink379.xml"/><Relationship Id="rId155" Type="http://schemas.openxmlformats.org/officeDocument/2006/relationships/image" Target="../media/image438.png"/><Relationship Id="rId176" Type="http://schemas.openxmlformats.org/officeDocument/2006/relationships/customXml" Target="../ink/ink427.xml"/><Relationship Id="rId197" Type="http://schemas.openxmlformats.org/officeDocument/2006/relationships/image" Target="../media/image459.png"/><Relationship Id="rId201" Type="http://schemas.openxmlformats.org/officeDocument/2006/relationships/image" Target="../media/image461.png"/><Relationship Id="rId222" Type="http://schemas.openxmlformats.org/officeDocument/2006/relationships/customXml" Target="../ink/ink452.xml"/><Relationship Id="rId243" Type="http://schemas.openxmlformats.org/officeDocument/2006/relationships/image" Target="../media/image480.png"/><Relationship Id="rId264" Type="http://schemas.openxmlformats.org/officeDocument/2006/relationships/customXml" Target="../ink/ink473.xml"/><Relationship Id="rId17" Type="http://schemas.openxmlformats.org/officeDocument/2006/relationships/image" Target="../media/image369.png"/><Relationship Id="rId38" Type="http://schemas.openxmlformats.org/officeDocument/2006/relationships/customXml" Target="../ink/ink358.xml"/><Relationship Id="rId59" Type="http://schemas.openxmlformats.org/officeDocument/2006/relationships/image" Target="../media/image390.png"/><Relationship Id="rId103" Type="http://schemas.openxmlformats.org/officeDocument/2006/relationships/image" Target="../media/image412.png"/><Relationship Id="rId124" Type="http://schemas.openxmlformats.org/officeDocument/2006/relationships/customXml" Target="../ink/ink401.xml"/><Relationship Id="rId70" Type="http://schemas.openxmlformats.org/officeDocument/2006/relationships/customXml" Target="../ink/ink374.xml"/><Relationship Id="rId91" Type="http://schemas.openxmlformats.org/officeDocument/2006/relationships/image" Target="../media/image406.png"/><Relationship Id="rId145" Type="http://schemas.openxmlformats.org/officeDocument/2006/relationships/image" Target="../media/image433.png"/><Relationship Id="rId166" Type="http://schemas.openxmlformats.org/officeDocument/2006/relationships/customXml" Target="../ink/ink422.xml"/><Relationship Id="rId187" Type="http://schemas.openxmlformats.org/officeDocument/2006/relationships/image" Target="../media/image454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66.png"/><Relationship Id="rId233" Type="http://schemas.openxmlformats.org/officeDocument/2006/relationships/image" Target="../media/image475.png"/><Relationship Id="rId254" Type="http://schemas.openxmlformats.org/officeDocument/2006/relationships/customXml" Target="../ink/ink468.xml"/><Relationship Id="rId28" Type="http://schemas.openxmlformats.org/officeDocument/2006/relationships/customXml" Target="../ink/ink353.xml"/><Relationship Id="rId49" Type="http://schemas.openxmlformats.org/officeDocument/2006/relationships/image" Target="../media/image385.png"/><Relationship Id="rId114" Type="http://schemas.openxmlformats.org/officeDocument/2006/relationships/customXml" Target="../ink/ink396.xml"/><Relationship Id="rId275" Type="http://schemas.openxmlformats.org/officeDocument/2006/relationships/image" Target="../media/image496.png"/><Relationship Id="rId60" Type="http://schemas.openxmlformats.org/officeDocument/2006/relationships/customXml" Target="../ink/ink369.xml"/><Relationship Id="rId81" Type="http://schemas.openxmlformats.org/officeDocument/2006/relationships/image" Target="../media/image401.png"/><Relationship Id="rId135" Type="http://schemas.openxmlformats.org/officeDocument/2006/relationships/image" Target="../media/image428.png"/><Relationship Id="rId156" Type="http://schemas.openxmlformats.org/officeDocument/2006/relationships/customXml" Target="../ink/ink417.xml"/><Relationship Id="rId177" Type="http://schemas.openxmlformats.org/officeDocument/2006/relationships/image" Target="../media/image449.png"/><Relationship Id="rId198" Type="http://schemas.openxmlformats.org/officeDocument/2006/relationships/customXml" Target="../ink/ink438.xml"/><Relationship Id="rId202" Type="http://schemas.openxmlformats.org/officeDocument/2006/relationships/customXml" Target="../ink/ink440.xml"/><Relationship Id="rId223" Type="http://schemas.openxmlformats.org/officeDocument/2006/relationships/image" Target="../media/image470.png"/><Relationship Id="rId244" Type="http://schemas.openxmlformats.org/officeDocument/2006/relationships/customXml" Target="../ink/ink463.xml"/><Relationship Id="rId18" Type="http://schemas.openxmlformats.org/officeDocument/2006/relationships/customXml" Target="../ink/ink348.xml"/><Relationship Id="rId39" Type="http://schemas.openxmlformats.org/officeDocument/2006/relationships/image" Target="../media/image380.png"/><Relationship Id="rId265" Type="http://schemas.openxmlformats.org/officeDocument/2006/relationships/image" Target="../media/image491.png"/><Relationship Id="rId50" Type="http://schemas.openxmlformats.org/officeDocument/2006/relationships/customXml" Target="../ink/ink364.xml"/><Relationship Id="rId104" Type="http://schemas.openxmlformats.org/officeDocument/2006/relationships/customXml" Target="../ink/ink391.xml"/><Relationship Id="rId125" Type="http://schemas.openxmlformats.org/officeDocument/2006/relationships/image" Target="../media/image423.png"/><Relationship Id="rId146" Type="http://schemas.openxmlformats.org/officeDocument/2006/relationships/customXml" Target="../ink/ink412.xml"/><Relationship Id="rId167" Type="http://schemas.openxmlformats.org/officeDocument/2006/relationships/image" Target="../media/image444.png"/><Relationship Id="rId188" Type="http://schemas.openxmlformats.org/officeDocument/2006/relationships/customXml" Target="../ink/ink433.xml"/><Relationship Id="rId71" Type="http://schemas.openxmlformats.org/officeDocument/2006/relationships/image" Target="../media/image396.png"/><Relationship Id="rId92" Type="http://schemas.openxmlformats.org/officeDocument/2006/relationships/customXml" Target="../ink/ink385.xml"/><Relationship Id="rId213" Type="http://schemas.openxmlformats.org/officeDocument/2006/relationships/customXml" Target="../ink/ink446.xml"/><Relationship Id="rId234" Type="http://schemas.openxmlformats.org/officeDocument/2006/relationships/customXml" Target="../ink/ink458.xml"/><Relationship Id="rId2" Type="http://schemas.openxmlformats.org/officeDocument/2006/relationships/customXml" Target="../ink/ink342.xml"/><Relationship Id="rId29" Type="http://schemas.openxmlformats.org/officeDocument/2006/relationships/image" Target="../media/image375.png"/><Relationship Id="rId255" Type="http://schemas.openxmlformats.org/officeDocument/2006/relationships/image" Target="../media/image486.png"/><Relationship Id="rId276" Type="http://schemas.openxmlformats.org/officeDocument/2006/relationships/customXml" Target="../ink/ink479.xml"/><Relationship Id="rId40" Type="http://schemas.openxmlformats.org/officeDocument/2006/relationships/customXml" Target="../ink/ink359.xml"/><Relationship Id="rId115" Type="http://schemas.openxmlformats.org/officeDocument/2006/relationships/image" Target="../media/image418.png"/><Relationship Id="rId136" Type="http://schemas.openxmlformats.org/officeDocument/2006/relationships/customXml" Target="../ink/ink407.xml"/><Relationship Id="rId157" Type="http://schemas.openxmlformats.org/officeDocument/2006/relationships/image" Target="../media/image439.png"/><Relationship Id="rId178" Type="http://schemas.openxmlformats.org/officeDocument/2006/relationships/customXml" Target="../ink/ink428.xml"/><Relationship Id="rId61" Type="http://schemas.openxmlformats.org/officeDocument/2006/relationships/image" Target="../media/image391.png"/><Relationship Id="rId82" Type="http://schemas.openxmlformats.org/officeDocument/2006/relationships/customXml" Target="../ink/ink380.xml"/><Relationship Id="rId199" Type="http://schemas.openxmlformats.org/officeDocument/2006/relationships/image" Target="../media/image460.png"/><Relationship Id="rId203" Type="http://schemas.openxmlformats.org/officeDocument/2006/relationships/image" Target="../media/image462.png"/><Relationship Id="rId19" Type="http://schemas.openxmlformats.org/officeDocument/2006/relationships/image" Target="../media/image370.png"/><Relationship Id="rId224" Type="http://schemas.openxmlformats.org/officeDocument/2006/relationships/customXml" Target="../ink/ink453.xml"/><Relationship Id="rId245" Type="http://schemas.openxmlformats.org/officeDocument/2006/relationships/image" Target="../media/image481.png"/><Relationship Id="rId266" Type="http://schemas.openxmlformats.org/officeDocument/2006/relationships/customXml" Target="../ink/ink474.xml"/><Relationship Id="rId30" Type="http://schemas.openxmlformats.org/officeDocument/2006/relationships/customXml" Target="../ink/ink354.xml"/><Relationship Id="rId105" Type="http://schemas.openxmlformats.org/officeDocument/2006/relationships/image" Target="../media/image413.png"/><Relationship Id="rId126" Type="http://schemas.openxmlformats.org/officeDocument/2006/relationships/customXml" Target="../ink/ink402.xml"/><Relationship Id="rId147" Type="http://schemas.openxmlformats.org/officeDocument/2006/relationships/image" Target="../media/image434.png"/><Relationship Id="rId168" Type="http://schemas.openxmlformats.org/officeDocument/2006/relationships/customXml" Target="../ink/ink423.xml"/><Relationship Id="rId51" Type="http://schemas.openxmlformats.org/officeDocument/2006/relationships/image" Target="../media/image386.png"/><Relationship Id="rId72" Type="http://schemas.openxmlformats.org/officeDocument/2006/relationships/customXml" Target="../ink/ink375.xml"/><Relationship Id="rId93" Type="http://schemas.openxmlformats.org/officeDocument/2006/relationships/image" Target="../media/image407.png"/><Relationship Id="rId189" Type="http://schemas.openxmlformats.org/officeDocument/2006/relationships/image" Target="../media/image455.png"/><Relationship Id="rId214" Type="http://schemas.openxmlformats.org/officeDocument/2006/relationships/customXml" Target="../ink/ink447.xml"/><Relationship Id="rId235" Type="http://schemas.openxmlformats.org/officeDocument/2006/relationships/image" Target="../media/image476.png"/><Relationship Id="rId256" Type="http://schemas.openxmlformats.org/officeDocument/2006/relationships/customXml" Target="../ink/ink469.xml"/><Relationship Id="rId277" Type="http://schemas.openxmlformats.org/officeDocument/2006/relationships/image" Target="../media/image497.png"/><Relationship Id="rId116" Type="http://schemas.openxmlformats.org/officeDocument/2006/relationships/customXml" Target="../ink/ink397.xml"/><Relationship Id="rId137" Type="http://schemas.openxmlformats.org/officeDocument/2006/relationships/image" Target="../media/image429.png"/><Relationship Id="rId158" Type="http://schemas.openxmlformats.org/officeDocument/2006/relationships/customXml" Target="../ink/ink418.xml"/><Relationship Id="rId20" Type="http://schemas.openxmlformats.org/officeDocument/2006/relationships/customXml" Target="../ink/ink349.xml"/><Relationship Id="rId41" Type="http://schemas.openxmlformats.org/officeDocument/2006/relationships/image" Target="../media/image381.png"/><Relationship Id="rId62" Type="http://schemas.openxmlformats.org/officeDocument/2006/relationships/customXml" Target="../ink/ink370.xml"/><Relationship Id="rId83" Type="http://schemas.openxmlformats.org/officeDocument/2006/relationships/image" Target="../media/image402.png"/><Relationship Id="rId179" Type="http://schemas.openxmlformats.org/officeDocument/2006/relationships/image" Target="../media/image450.png"/><Relationship Id="rId190" Type="http://schemas.openxmlformats.org/officeDocument/2006/relationships/customXml" Target="../ink/ink434.xml"/><Relationship Id="rId204" Type="http://schemas.openxmlformats.org/officeDocument/2006/relationships/customXml" Target="../ink/ink441.xml"/><Relationship Id="rId225" Type="http://schemas.openxmlformats.org/officeDocument/2006/relationships/image" Target="../media/image471.png"/><Relationship Id="rId246" Type="http://schemas.openxmlformats.org/officeDocument/2006/relationships/customXml" Target="../ink/ink464.xml"/><Relationship Id="rId267" Type="http://schemas.openxmlformats.org/officeDocument/2006/relationships/image" Target="../media/image492.png"/><Relationship Id="rId106" Type="http://schemas.openxmlformats.org/officeDocument/2006/relationships/customXml" Target="../ink/ink392.xml"/><Relationship Id="rId127" Type="http://schemas.openxmlformats.org/officeDocument/2006/relationships/image" Target="../media/image424.png"/><Relationship Id="rId10" Type="http://schemas.openxmlformats.org/officeDocument/2006/relationships/customXml" Target="../ink/ink344.xml"/><Relationship Id="rId31" Type="http://schemas.openxmlformats.org/officeDocument/2006/relationships/image" Target="../media/image376.png"/><Relationship Id="rId52" Type="http://schemas.openxmlformats.org/officeDocument/2006/relationships/customXml" Target="../ink/ink365.xml"/><Relationship Id="rId73" Type="http://schemas.openxmlformats.org/officeDocument/2006/relationships/image" Target="../media/image397.png"/><Relationship Id="rId94" Type="http://schemas.openxmlformats.org/officeDocument/2006/relationships/customXml" Target="../ink/ink386.xml"/><Relationship Id="rId148" Type="http://schemas.openxmlformats.org/officeDocument/2006/relationships/customXml" Target="../ink/ink413.xml"/><Relationship Id="rId169" Type="http://schemas.openxmlformats.org/officeDocument/2006/relationships/image" Target="../media/image445.png"/><Relationship Id="rId180" Type="http://schemas.openxmlformats.org/officeDocument/2006/relationships/customXml" Target="../ink/ink429.xml"/><Relationship Id="rId215" Type="http://schemas.openxmlformats.org/officeDocument/2006/relationships/image" Target="../media/image467.png"/><Relationship Id="rId236" Type="http://schemas.openxmlformats.org/officeDocument/2006/relationships/customXml" Target="../ink/ink459.xml"/><Relationship Id="rId257" Type="http://schemas.openxmlformats.org/officeDocument/2006/relationships/image" Target="../media/image487.png"/><Relationship Id="rId278" Type="http://schemas.openxmlformats.org/officeDocument/2006/relationships/customXml" Target="../ink/ink480.xml"/><Relationship Id="rId42" Type="http://schemas.openxmlformats.org/officeDocument/2006/relationships/customXml" Target="../ink/ink360.xml"/><Relationship Id="rId84" Type="http://schemas.openxmlformats.org/officeDocument/2006/relationships/customXml" Target="../ink/ink381.xml"/><Relationship Id="rId138" Type="http://schemas.openxmlformats.org/officeDocument/2006/relationships/customXml" Target="../ink/ink408.xml"/><Relationship Id="rId191" Type="http://schemas.openxmlformats.org/officeDocument/2006/relationships/image" Target="../media/image456.png"/><Relationship Id="rId205" Type="http://schemas.openxmlformats.org/officeDocument/2006/relationships/image" Target="../media/image463.png"/><Relationship Id="rId247" Type="http://schemas.openxmlformats.org/officeDocument/2006/relationships/image" Target="../media/image482.png"/><Relationship Id="rId107" Type="http://schemas.openxmlformats.org/officeDocument/2006/relationships/image" Target="../media/image414.png"/><Relationship Id="rId11" Type="http://schemas.openxmlformats.org/officeDocument/2006/relationships/image" Target="../media/image366.png"/><Relationship Id="rId53" Type="http://schemas.openxmlformats.org/officeDocument/2006/relationships/image" Target="../media/image387.png"/><Relationship Id="rId149" Type="http://schemas.openxmlformats.org/officeDocument/2006/relationships/image" Target="../media/image435.png"/><Relationship Id="rId95" Type="http://schemas.openxmlformats.org/officeDocument/2006/relationships/image" Target="../media/image408.png"/><Relationship Id="rId160" Type="http://schemas.openxmlformats.org/officeDocument/2006/relationships/customXml" Target="../ink/ink419.xml"/><Relationship Id="rId216" Type="http://schemas.openxmlformats.org/officeDocument/2006/relationships/customXml" Target="../ink/ink44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5.png"/><Relationship Id="rId299" Type="http://schemas.openxmlformats.org/officeDocument/2006/relationships/image" Target="../media/image642.png"/><Relationship Id="rId21" Type="http://schemas.openxmlformats.org/officeDocument/2006/relationships/image" Target="../media/image508.png"/><Relationship Id="rId63" Type="http://schemas.openxmlformats.org/officeDocument/2006/relationships/image" Target="../media/image529.png"/><Relationship Id="rId159" Type="http://schemas.openxmlformats.org/officeDocument/2006/relationships/image" Target="../media/image61.png"/><Relationship Id="rId324" Type="http://schemas.openxmlformats.org/officeDocument/2006/relationships/image" Target="../media/image122.png"/><Relationship Id="rId170" Type="http://schemas.openxmlformats.org/officeDocument/2006/relationships/customXml" Target="../ink/ink565.xml"/><Relationship Id="rId226" Type="http://schemas.openxmlformats.org/officeDocument/2006/relationships/customXml" Target="../ink/ink594.xml"/><Relationship Id="rId268" Type="http://schemas.openxmlformats.org/officeDocument/2006/relationships/customXml" Target="../ink/ink616.xml"/><Relationship Id="rId32" Type="http://schemas.openxmlformats.org/officeDocument/2006/relationships/customXml" Target="../ink/ink495.xml"/><Relationship Id="rId74" Type="http://schemas.openxmlformats.org/officeDocument/2006/relationships/image" Target="../media/image534.png"/><Relationship Id="rId128" Type="http://schemas.openxmlformats.org/officeDocument/2006/relationships/customXml" Target="../ink/ink544.xml"/><Relationship Id="rId335" Type="http://schemas.openxmlformats.org/officeDocument/2006/relationships/customXml" Target="../ink/ink651.xml"/><Relationship Id="rId181" Type="http://schemas.openxmlformats.org/officeDocument/2006/relationships/customXml" Target="../ink/ink571.xml"/><Relationship Id="rId237" Type="http://schemas.openxmlformats.org/officeDocument/2006/relationships/customXml" Target="../ink/ink600.xml"/><Relationship Id="rId279" Type="http://schemas.openxmlformats.org/officeDocument/2006/relationships/image" Target="../media/image632.png"/><Relationship Id="rId43" Type="http://schemas.openxmlformats.org/officeDocument/2006/relationships/image" Target="../media/image519.png"/><Relationship Id="rId139" Type="http://schemas.openxmlformats.org/officeDocument/2006/relationships/image" Target="../media/image566.png"/><Relationship Id="rId290" Type="http://schemas.openxmlformats.org/officeDocument/2006/relationships/customXml" Target="../ink/ink628.xml"/><Relationship Id="rId304" Type="http://schemas.openxmlformats.org/officeDocument/2006/relationships/customXml" Target="../ink/ink635.xml"/><Relationship Id="rId85" Type="http://schemas.openxmlformats.org/officeDocument/2006/relationships/customXml" Target="../ink/ink522.xml"/><Relationship Id="rId150" Type="http://schemas.openxmlformats.org/officeDocument/2006/relationships/customXml" Target="../ink/ink555.xml"/><Relationship Id="rId192" Type="http://schemas.openxmlformats.org/officeDocument/2006/relationships/image" Target="../media/image591.png"/><Relationship Id="rId206" Type="http://schemas.openxmlformats.org/officeDocument/2006/relationships/image" Target="../media/image598.png"/><Relationship Id="rId248" Type="http://schemas.openxmlformats.org/officeDocument/2006/relationships/image" Target="../media/image618.png"/><Relationship Id="rId12" Type="http://schemas.openxmlformats.org/officeDocument/2006/relationships/customXml" Target="../ink/ink485.xml"/><Relationship Id="rId108" Type="http://schemas.openxmlformats.org/officeDocument/2006/relationships/customXml" Target="../ink/ink534.xml"/><Relationship Id="rId315" Type="http://schemas.openxmlformats.org/officeDocument/2006/relationships/image" Target="../media/image650.png"/><Relationship Id="rId54" Type="http://schemas.openxmlformats.org/officeDocument/2006/relationships/customXml" Target="../ink/ink506.xml"/><Relationship Id="rId96" Type="http://schemas.openxmlformats.org/officeDocument/2006/relationships/image" Target="../media/image545.png"/><Relationship Id="rId161" Type="http://schemas.openxmlformats.org/officeDocument/2006/relationships/image" Target="../media/image576.png"/><Relationship Id="rId217" Type="http://schemas.openxmlformats.org/officeDocument/2006/relationships/image" Target="../media/image603.png"/><Relationship Id="rId259" Type="http://schemas.openxmlformats.org/officeDocument/2006/relationships/image" Target="../media/image623.png"/><Relationship Id="rId23" Type="http://schemas.openxmlformats.org/officeDocument/2006/relationships/image" Target="../media/image509.png"/><Relationship Id="rId119" Type="http://schemas.openxmlformats.org/officeDocument/2006/relationships/image" Target="../media/image556.png"/><Relationship Id="rId270" Type="http://schemas.openxmlformats.org/officeDocument/2006/relationships/customXml" Target="../ink/ink617.xml"/><Relationship Id="rId326" Type="http://schemas.openxmlformats.org/officeDocument/2006/relationships/image" Target="../media/image654.png"/><Relationship Id="rId65" Type="http://schemas.openxmlformats.org/officeDocument/2006/relationships/image" Target="../media/image530.png"/><Relationship Id="rId130" Type="http://schemas.openxmlformats.org/officeDocument/2006/relationships/customXml" Target="../ink/ink545.xml"/><Relationship Id="rId172" Type="http://schemas.openxmlformats.org/officeDocument/2006/relationships/customXml" Target="../ink/ink566.xml"/><Relationship Id="rId228" Type="http://schemas.openxmlformats.org/officeDocument/2006/relationships/customXml" Target="../ink/ink595.xml"/><Relationship Id="rId281" Type="http://schemas.openxmlformats.org/officeDocument/2006/relationships/image" Target="../media/image633.png"/><Relationship Id="rId34" Type="http://schemas.openxmlformats.org/officeDocument/2006/relationships/customXml" Target="../ink/ink496.xml"/><Relationship Id="rId76" Type="http://schemas.openxmlformats.org/officeDocument/2006/relationships/image" Target="../media/image535.png"/><Relationship Id="rId141" Type="http://schemas.openxmlformats.org/officeDocument/2006/relationships/image" Target="../media/image567.png"/><Relationship Id="rId7" Type="http://schemas.openxmlformats.org/officeDocument/2006/relationships/image" Target="../media/image501.png"/><Relationship Id="rId183" Type="http://schemas.openxmlformats.org/officeDocument/2006/relationships/customXml" Target="../ink/ink572.xml"/><Relationship Id="rId239" Type="http://schemas.openxmlformats.org/officeDocument/2006/relationships/customXml" Target="../ink/ink601.xml"/><Relationship Id="rId250" Type="http://schemas.openxmlformats.org/officeDocument/2006/relationships/image" Target="../media/image619.png"/><Relationship Id="rId271" Type="http://schemas.openxmlformats.org/officeDocument/2006/relationships/image" Target="../media/image629.png"/><Relationship Id="rId292" Type="http://schemas.openxmlformats.org/officeDocument/2006/relationships/customXml" Target="../ink/ink629.xml"/><Relationship Id="rId306" Type="http://schemas.openxmlformats.org/officeDocument/2006/relationships/customXml" Target="../ink/ink636.xml"/><Relationship Id="rId24" Type="http://schemas.openxmlformats.org/officeDocument/2006/relationships/customXml" Target="../ink/ink491.xml"/><Relationship Id="rId45" Type="http://schemas.openxmlformats.org/officeDocument/2006/relationships/image" Target="../media/image520.png"/><Relationship Id="rId66" Type="http://schemas.openxmlformats.org/officeDocument/2006/relationships/customXml" Target="../ink/ink512.xml"/><Relationship Id="rId87" Type="http://schemas.openxmlformats.org/officeDocument/2006/relationships/customXml" Target="../ink/ink523.xml"/><Relationship Id="rId110" Type="http://schemas.openxmlformats.org/officeDocument/2006/relationships/customXml" Target="../ink/ink535.xml"/><Relationship Id="rId131" Type="http://schemas.openxmlformats.org/officeDocument/2006/relationships/image" Target="../media/image562.png"/><Relationship Id="rId327" Type="http://schemas.openxmlformats.org/officeDocument/2006/relationships/customXml" Target="../ink/ink647.xml"/><Relationship Id="rId152" Type="http://schemas.openxmlformats.org/officeDocument/2006/relationships/customXml" Target="../ink/ink556.xml"/><Relationship Id="rId173" Type="http://schemas.openxmlformats.org/officeDocument/2006/relationships/image" Target="../media/image582.png"/><Relationship Id="rId194" Type="http://schemas.openxmlformats.org/officeDocument/2006/relationships/image" Target="../media/image592.png"/><Relationship Id="rId208" Type="http://schemas.openxmlformats.org/officeDocument/2006/relationships/image" Target="../media/image599.png"/><Relationship Id="rId229" Type="http://schemas.openxmlformats.org/officeDocument/2006/relationships/image" Target="../media/image609.png"/><Relationship Id="rId240" Type="http://schemas.openxmlformats.org/officeDocument/2006/relationships/image" Target="../media/image614.png"/><Relationship Id="rId261" Type="http://schemas.openxmlformats.org/officeDocument/2006/relationships/image" Target="../media/image624.png"/><Relationship Id="rId14" Type="http://schemas.openxmlformats.org/officeDocument/2006/relationships/customXml" Target="../ink/ink486.xml"/><Relationship Id="rId35" Type="http://schemas.openxmlformats.org/officeDocument/2006/relationships/image" Target="../media/image515.png"/><Relationship Id="rId56" Type="http://schemas.openxmlformats.org/officeDocument/2006/relationships/customXml" Target="../ink/ink507.xml"/><Relationship Id="rId77" Type="http://schemas.openxmlformats.org/officeDocument/2006/relationships/customXml" Target="../ink/ink518.xml"/><Relationship Id="rId100" Type="http://schemas.openxmlformats.org/officeDocument/2006/relationships/customXml" Target="../ink/ink530.xml"/><Relationship Id="rId282" Type="http://schemas.openxmlformats.org/officeDocument/2006/relationships/customXml" Target="../ink/ink624.xml"/><Relationship Id="rId317" Type="http://schemas.openxmlformats.org/officeDocument/2006/relationships/image" Target="../media/image651.png"/><Relationship Id="rId8" Type="http://schemas.openxmlformats.org/officeDocument/2006/relationships/customXml" Target="../ink/ink483.xml"/><Relationship Id="rId98" Type="http://schemas.openxmlformats.org/officeDocument/2006/relationships/customXml" Target="../ink/ink529.xml"/><Relationship Id="rId121" Type="http://schemas.openxmlformats.org/officeDocument/2006/relationships/image" Target="../media/image557.png"/><Relationship Id="rId142" Type="http://schemas.openxmlformats.org/officeDocument/2006/relationships/customXml" Target="../ink/ink551.xml"/><Relationship Id="rId163" Type="http://schemas.openxmlformats.org/officeDocument/2006/relationships/image" Target="../media/image577.png"/><Relationship Id="rId184" Type="http://schemas.openxmlformats.org/officeDocument/2006/relationships/image" Target="../media/image587.png"/><Relationship Id="rId219" Type="http://schemas.openxmlformats.org/officeDocument/2006/relationships/image" Target="../media/image604.png"/><Relationship Id="rId230" Type="http://schemas.openxmlformats.org/officeDocument/2006/relationships/customXml" Target="../ink/ink596.xml"/><Relationship Id="rId251" Type="http://schemas.openxmlformats.org/officeDocument/2006/relationships/customXml" Target="../ink/ink607.xml"/><Relationship Id="rId25" Type="http://schemas.openxmlformats.org/officeDocument/2006/relationships/image" Target="../media/image510.png"/><Relationship Id="rId46" Type="http://schemas.openxmlformats.org/officeDocument/2006/relationships/customXml" Target="../ink/ink502.xml"/><Relationship Id="rId67" Type="http://schemas.openxmlformats.org/officeDocument/2006/relationships/customXml" Target="../ink/ink513.xml"/><Relationship Id="rId272" Type="http://schemas.openxmlformats.org/officeDocument/2006/relationships/customXml" Target="../ink/ink618.xml"/><Relationship Id="rId293" Type="http://schemas.openxmlformats.org/officeDocument/2006/relationships/image" Target="../media/image639.png"/><Relationship Id="rId307" Type="http://schemas.openxmlformats.org/officeDocument/2006/relationships/image" Target="../media/image646.png"/><Relationship Id="rId328" Type="http://schemas.openxmlformats.org/officeDocument/2006/relationships/image" Target="../media/image655.png"/><Relationship Id="rId88" Type="http://schemas.openxmlformats.org/officeDocument/2006/relationships/image" Target="../media/image541.png"/><Relationship Id="rId111" Type="http://schemas.openxmlformats.org/officeDocument/2006/relationships/image" Target="../media/image552.png"/><Relationship Id="rId132" Type="http://schemas.openxmlformats.org/officeDocument/2006/relationships/customXml" Target="../ink/ink546.xml"/><Relationship Id="rId153" Type="http://schemas.openxmlformats.org/officeDocument/2006/relationships/image" Target="../media/image573.png"/><Relationship Id="rId174" Type="http://schemas.openxmlformats.org/officeDocument/2006/relationships/customXml" Target="../ink/ink567.xml"/><Relationship Id="rId195" Type="http://schemas.openxmlformats.org/officeDocument/2006/relationships/customXml" Target="../ink/ink578.xml"/><Relationship Id="rId209" Type="http://schemas.openxmlformats.org/officeDocument/2006/relationships/customXml" Target="../ink/ink585.xml"/><Relationship Id="rId220" Type="http://schemas.openxmlformats.org/officeDocument/2006/relationships/customXml" Target="../ink/ink591.xml"/><Relationship Id="rId241" Type="http://schemas.openxmlformats.org/officeDocument/2006/relationships/customXml" Target="../ink/ink602.xml"/><Relationship Id="rId15" Type="http://schemas.openxmlformats.org/officeDocument/2006/relationships/image" Target="../media/image505.png"/><Relationship Id="rId36" Type="http://schemas.openxmlformats.org/officeDocument/2006/relationships/customXml" Target="../ink/ink497.xml"/><Relationship Id="rId57" Type="http://schemas.openxmlformats.org/officeDocument/2006/relationships/image" Target="../media/image526.png"/><Relationship Id="rId262" Type="http://schemas.openxmlformats.org/officeDocument/2006/relationships/customXml" Target="../ink/ink613.xml"/><Relationship Id="rId283" Type="http://schemas.openxmlformats.org/officeDocument/2006/relationships/image" Target="../media/image634.png"/><Relationship Id="rId318" Type="http://schemas.openxmlformats.org/officeDocument/2006/relationships/customXml" Target="../ink/ink642.xml"/><Relationship Id="rId78" Type="http://schemas.openxmlformats.org/officeDocument/2006/relationships/image" Target="../media/image536.png"/><Relationship Id="rId99" Type="http://schemas.openxmlformats.org/officeDocument/2006/relationships/image" Target="../media/image546.png"/><Relationship Id="rId101" Type="http://schemas.openxmlformats.org/officeDocument/2006/relationships/image" Target="../media/image547.png"/><Relationship Id="rId122" Type="http://schemas.openxmlformats.org/officeDocument/2006/relationships/customXml" Target="../ink/ink541.xml"/><Relationship Id="rId143" Type="http://schemas.openxmlformats.org/officeDocument/2006/relationships/image" Target="../media/image568.png"/><Relationship Id="rId164" Type="http://schemas.openxmlformats.org/officeDocument/2006/relationships/customXml" Target="../ink/ink562.xml"/><Relationship Id="rId185" Type="http://schemas.openxmlformats.org/officeDocument/2006/relationships/customXml" Target="../ink/ink573.xml"/><Relationship Id="rId9" Type="http://schemas.openxmlformats.org/officeDocument/2006/relationships/image" Target="../media/image502.png"/><Relationship Id="rId210" Type="http://schemas.openxmlformats.org/officeDocument/2006/relationships/customXml" Target="../ink/ink586.xml"/><Relationship Id="rId26" Type="http://schemas.openxmlformats.org/officeDocument/2006/relationships/customXml" Target="../ink/ink492.xml"/><Relationship Id="rId231" Type="http://schemas.openxmlformats.org/officeDocument/2006/relationships/image" Target="../media/image610.png"/><Relationship Id="rId252" Type="http://schemas.openxmlformats.org/officeDocument/2006/relationships/image" Target="../media/image620.png"/><Relationship Id="rId273" Type="http://schemas.openxmlformats.org/officeDocument/2006/relationships/image" Target="../media/image630.png"/><Relationship Id="rId294" Type="http://schemas.openxmlformats.org/officeDocument/2006/relationships/customXml" Target="../ink/ink630.xml"/><Relationship Id="rId308" Type="http://schemas.openxmlformats.org/officeDocument/2006/relationships/customXml" Target="../ink/ink637.xml"/><Relationship Id="rId329" Type="http://schemas.openxmlformats.org/officeDocument/2006/relationships/customXml" Target="../ink/ink648.xml"/><Relationship Id="rId47" Type="http://schemas.openxmlformats.org/officeDocument/2006/relationships/image" Target="../media/image521.png"/><Relationship Id="rId68" Type="http://schemas.openxmlformats.org/officeDocument/2006/relationships/image" Target="../media/image531.png"/><Relationship Id="rId89" Type="http://schemas.openxmlformats.org/officeDocument/2006/relationships/customXml" Target="../ink/ink524.xml"/><Relationship Id="rId112" Type="http://schemas.openxmlformats.org/officeDocument/2006/relationships/customXml" Target="../ink/ink536.xml"/><Relationship Id="rId133" Type="http://schemas.openxmlformats.org/officeDocument/2006/relationships/image" Target="../media/image563.png"/><Relationship Id="rId154" Type="http://schemas.openxmlformats.org/officeDocument/2006/relationships/customXml" Target="../ink/ink557.xml"/><Relationship Id="rId175" Type="http://schemas.openxmlformats.org/officeDocument/2006/relationships/image" Target="../media/image583.png"/><Relationship Id="rId196" Type="http://schemas.openxmlformats.org/officeDocument/2006/relationships/image" Target="../media/image593.png"/><Relationship Id="rId200" Type="http://schemas.openxmlformats.org/officeDocument/2006/relationships/image" Target="../media/image595.png"/><Relationship Id="rId16" Type="http://schemas.openxmlformats.org/officeDocument/2006/relationships/customXml" Target="../ink/ink487.xml"/><Relationship Id="rId221" Type="http://schemas.openxmlformats.org/officeDocument/2006/relationships/image" Target="../media/image605.png"/><Relationship Id="rId242" Type="http://schemas.openxmlformats.org/officeDocument/2006/relationships/image" Target="../media/image615.png"/><Relationship Id="rId263" Type="http://schemas.openxmlformats.org/officeDocument/2006/relationships/image" Target="../media/image625.png"/><Relationship Id="rId284" Type="http://schemas.openxmlformats.org/officeDocument/2006/relationships/customXml" Target="../ink/ink625.xml"/><Relationship Id="rId319" Type="http://schemas.openxmlformats.org/officeDocument/2006/relationships/image" Target="../media/image652.png"/><Relationship Id="rId37" Type="http://schemas.openxmlformats.org/officeDocument/2006/relationships/image" Target="../media/image516.png"/><Relationship Id="rId58" Type="http://schemas.openxmlformats.org/officeDocument/2006/relationships/customXml" Target="../ink/ink508.xml"/><Relationship Id="rId79" Type="http://schemas.openxmlformats.org/officeDocument/2006/relationships/customXml" Target="../ink/ink519.xml"/><Relationship Id="rId102" Type="http://schemas.openxmlformats.org/officeDocument/2006/relationships/customXml" Target="../ink/ink531.xml"/><Relationship Id="rId123" Type="http://schemas.openxmlformats.org/officeDocument/2006/relationships/image" Target="../media/image558.png"/><Relationship Id="rId144" Type="http://schemas.openxmlformats.org/officeDocument/2006/relationships/customXml" Target="../ink/ink552.xml"/><Relationship Id="rId330" Type="http://schemas.openxmlformats.org/officeDocument/2006/relationships/image" Target="../media/image656.png"/><Relationship Id="rId90" Type="http://schemas.openxmlformats.org/officeDocument/2006/relationships/image" Target="../media/image542.png"/><Relationship Id="rId165" Type="http://schemas.openxmlformats.org/officeDocument/2006/relationships/image" Target="../media/image578.png"/><Relationship Id="rId186" Type="http://schemas.openxmlformats.org/officeDocument/2006/relationships/image" Target="../media/image588.png"/><Relationship Id="rId211" Type="http://schemas.openxmlformats.org/officeDocument/2006/relationships/image" Target="../media/image600.png"/><Relationship Id="rId232" Type="http://schemas.openxmlformats.org/officeDocument/2006/relationships/customXml" Target="../ink/ink597.xml"/><Relationship Id="rId253" Type="http://schemas.openxmlformats.org/officeDocument/2006/relationships/customXml" Target="../ink/ink608.xml"/><Relationship Id="rId274" Type="http://schemas.openxmlformats.org/officeDocument/2006/relationships/customXml" Target="../ink/ink619.xml"/><Relationship Id="rId295" Type="http://schemas.openxmlformats.org/officeDocument/2006/relationships/image" Target="../media/image640.png"/><Relationship Id="rId309" Type="http://schemas.openxmlformats.org/officeDocument/2006/relationships/image" Target="../media/image647.png"/><Relationship Id="rId27" Type="http://schemas.openxmlformats.org/officeDocument/2006/relationships/image" Target="../media/image511.png"/><Relationship Id="rId48" Type="http://schemas.openxmlformats.org/officeDocument/2006/relationships/customXml" Target="../ink/ink503.xml"/><Relationship Id="rId69" Type="http://schemas.openxmlformats.org/officeDocument/2006/relationships/customXml" Target="../ink/ink514.xml"/><Relationship Id="rId113" Type="http://schemas.openxmlformats.org/officeDocument/2006/relationships/image" Target="../media/image553.png"/><Relationship Id="rId134" Type="http://schemas.openxmlformats.org/officeDocument/2006/relationships/customXml" Target="../ink/ink547.xml"/><Relationship Id="rId320" Type="http://schemas.openxmlformats.org/officeDocument/2006/relationships/customXml" Target="../ink/ink643.xml"/><Relationship Id="rId80" Type="http://schemas.openxmlformats.org/officeDocument/2006/relationships/image" Target="../media/image537.png"/><Relationship Id="rId155" Type="http://schemas.openxmlformats.org/officeDocument/2006/relationships/image" Target="../media/image574.png"/><Relationship Id="rId176" Type="http://schemas.openxmlformats.org/officeDocument/2006/relationships/customXml" Target="../ink/ink568.xml"/><Relationship Id="rId197" Type="http://schemas.openxmlformats.org/officeDocument/2006/relationships/customXml" Target="../ink/ink579.xml"/><Relationship Id="rId201" Type="http://schemas.openxmlformats.org/officeDocument/2006/relationships/customXml" Target="../ink/ink581.xml"/><Relationship Id="rId222" Type="http://schemas.openxmlformats.org/officeDocument/2006/relationships/customXml" Target="../ink/ink592.xml"/><Relationship Id="rId243" Type="http://schemas.openxmlformats.org/officeDocument/2006/relationships/customXml" Target="../ink/ink603.xml"/><Relationship Id="rId264" Type="http://schemas.openxmlformats.org/officeDocument/2006/relationships/customXml" Target="../ink/ink614.xml"/><Relationship Id="rId285" Type="http://schemas.openxmlformats.org/officeDocument/2006/relationships/image" Target="../media/image635.png"/><Relationship Id="rId17" Type="http://schemas.openxmlformats.org/officeDocument/2006/relationships/image" Target="../media/image506.png"/><Relationship Id="rId38" Type="http://schemas.openxmlformats.org/officeDocument/2006/relationships/customXml" Target="../ink/ink498.xml"/><Relationship Id="rId59" Type="http://schemas.openxmlformats.org/officeDocument/2006/relationships/image" Target="../media/image527.png"/><Relationship Id="rId103" Type="http://schemas.openxmlformats.org/officeDocument/2006/relationships/image" Target="../media/image548.png"/><Relationship Id="rId124" Type="http://schemas.openxmlformats.org/officeDocument/2006/relationships/customXml" Target="../ink/ink542.xml"/><Relationship Id="rId310" Type="http://schemas.openxmlformats.org/officeDocument/2006/relationships/customXml" Target="../ink/ink638.xml"/><Relationship Id="rId70" Type="http://schemas.openxmlformats.org/officeDocument/2006/relationships/image" Target="../media/image532.png"/><Relationship Id="rId91" Type="http://schemas.openxmlformats.org/officeDocument/2006/relationships/customXml" Target="../ink/ink525.xml"/><Relationship Id="rId145" Type="http://schemas.openxmlformats.org/officeDocument/2006/relationships/image" Target="../media/image569.png"/><Relationship Id="rId166" Type="http://schemas.openxmlformats.org/officeDocument/2006/relationships/customXml" Target="../ink/ink563.xml"/><Relationship Id="rId187" Type="http://schemas.openxmlformats.org/officeDocument/2006/relationships/customXml" Target="../ink/ink574.xml"/><Relationship Id="rId331" Type="http://schemas.openxmlformats.org/officeDocument/2006/relationships/customXml" Target="../ink/ink649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87.xml"/><Relationship Id="rId233" Type="http://schemas.openxmlformats.org/officeDocument/2006/relationships/image" Target="../media/image611.png"/><Relationship Id="rId254" Type="http://schemas.openxmlformats.org/officeDocument/2006/relationships/image" Target="../media/image621.png"/><Relationship Id="rId28" Type="http://schemas.openxmlformats.org/officeDocument/2006/relationships/customXml" Target="../ink/ink493.xml"/><Relationship Id="rId49" Type="http://schemas.openxmlformats.org/officeDocument/2006/relationships/image" Target="../media/image522.png"/><Relationship Id="rId114" Type="http://schemas.openxmlformats.org/officeDocument/2006/relationships/customXml" Target="../ink/ink537.xml"/><Relationship Id="rId275" Type="http://schemas.openxmlformats.org/officeDocument/2006/relationships/image" Target="../media/image631.png"/><Relationship Id="rId296" Type="http://schemas.openxmlformats.org/officeDocument/2006/relationships/customXml" Target="../ink/ink631.xml"/><Relationship Id="rId300" Type="http://schemas.openxmlformats.org/officeDocument/2006/relationships/customXml" Target="../ink/ink633.xml"/><Relationship Id="rId60" Type="http://schemas.openxmlformats.org/officeDocument/2006/relationships/customXml" Target="../ink/ink509.xml"/><Relationship Id="rId81" Type="http://schemas.openxmlformats.org/officeDocument/2006/relationships/customXml" Target="../ink/ink520.xml"/><Relationship Id="rId135" Type="http://schemas.openxmlformats.org/officeDocument/2006/relationships/image" Target="../media/image564.png"/><Relationship Id="rId156" Type="http://schemas.openxmlformats.org/officeDocument/2006/relationships/customXml" Target="../ink/ink558.xml"/><Relationship Id="rId177" Type="http://schemas.openxmlformats.org/officeDocument/2006/relationships/image" Target="../media/image584.png"/><Relationship Id="rId198" Type="http://schemas.openxmlformats.org/officeDocument/2006/relationships/image" Target="../media/image594.png"/><Relationship Id="rId321" Type="http://schemas.openxmlformats.org/officeDocument/2006/relationships/image" Target="../media/image653.png"/><Relationship Id="rId202" Type="http://schemas.openxmlformats.org/officeDocument/2006/relationships/image" Target="../media/image596.png"/><Relationship Id="rId223" Type="http://schemas.openxmlformats.org/officeDocument/2006/relationships/image" Target="../media/image606.png"/><Relationship Id="rId244" Type="http://schemas.openxmlformats.org/officeDocument/2006/relationships/image" Target="../media/image616.png"/><Relationship Id="rId18" Type="http://schemas.openxmlformats.org/officeDocument/2006/relationships/customXml" Target="../ink/ink488.xml"/><Relationship Id="rId39" Type="http://schemas.openxmlformats.org/officeDocument/2006/relationships/image" Target="../media/image517.png"/><Relationship Id="rId265" Type="http://schemas.openxmlformats.org/officeDocument/2006/relationships/image" Target="../media/image626.png"/><Relationship Id="rId286" Type="http://schemas.openxmlformats.org/officeDocument/2006/relationships/customXml" Target="../ink/ink626.xml"/><Relationship Id="rId50" Type="http://schemas.openxmlformats.org/officeDocument/2006/relationships/customXml" Target="../ink/ink504.xml"/><Relationship Id="rId104" Type="http://schemas.openxmlformats.org/officeDocument/2006/relationships/customXml" Target="../ink/ink532.xml"/><Relationship Id="rId125" Type="http://schemas.openxmlformats.org/officeDocument/2006/relationships/image" Target="../media/image559.png"/><Relationship Id="rId146" Type="http://schemas.openxmlformats.org/officeDocument/2006/relationships/customXml" Target="../ink/ink553.xml"/><Relationship Id="rId167" Type="http://schemas.openxmlformats.org/officeDocument/2006/relationships/image" Target="../media/image579.png"/><Relationship Id="rId188" Type="http://schemas.openxmlformats.org/officeDocument/2006/relationships/image" Target="../media/image589.png"/><Relationship Id="rId311" Type="http://schemas.openxmlformats.org/officeDocument/2006/relationships/image" Target="../media/image648.png"/><Relationship Id="rId332" Type="http://schemas.openxmlformats.org/officeDocument/2006/relationships/image" Target="../media/image657.png"/><Relationship Id="rId71" Type="http://schemas.openxmlformats.org/officeDocument/2006/relationships/customXml" Target="../ink/ink515.xml"/><Relationship Id="rId92" Type="http://schemas.openxmlformats.org/officeDocument/2006/relationships/image" Target="../media/image543.png"/><Relationship Id="rId213" Type="http://schemas.openxmlformats.org/officeDocument/2006/relationships/image" Target="../media/image601.png"/><Relationship Id="rId234" Type="http://schemas.openxmlformats.org/officeDocument/2006/relationships/customXml" Target="../ink/ink598.xml"/><Relationship Id="rId2" Type="http://schemas.openxmlformats.org/officeDocument/2006/relationships/customXml" Target="../ink/ink482.xml"/><Relationship Id="rId29" Type="http://schemas.openxmlformats.org/officeDocument/2006/relationships/image" Target="../media/image512.png"/><Relationship Id="rId255" Type="http://schemas.openxmlformats.org/officeDocument/2006/relationships/customXml" Target="../ink/ink609.xml"/><Relationship Id="rId276" Type="http://schemas.openxmlformats.org/officeDocument/2006/relationships/customXml" Target="../ink/ink620.xml"/><Relationship Id="rId297" Type="http://schemas.openxmlformats.org/officeDocument/2006/relationships/image" Target="../media/image641.png"/><Relationship Id="rId40" Type="http://schemas.openxmlformats.org/officeDocument/2006/relationships/customXml" Target="../ink/ink499.xml"/><Relationship Id="rId115" Type="http://schemas.openxmlformats.org/officeDocument/2006/relationships/image" Target="../media/image554.png"/><Relationship Id="rId136" Type="http://schemas.openxmlformats.org/officeDocument/2006/relationships/customXml" Target="../ink/ink548.xml"/><Relationship Id="rId157" Type="http://schemas.openxmlformats.org/officeDocument/2006/relationships/image" Target="../media/image575.png"/><Relationship Id="rId178" Type="http://schemas.openxmlformats.org/officeDocument/2006/relationships/customXml" Target="../ink/ink569.xml"/><Relationship Id="rId301" Type="http://schemas.openxmlformats.org/officeDocument/2006/relationships/image" Target="../media/image643.png"/><Relationship Id="rId322" Type="http://schemas.openxmlformats.org/officeDocument/2006/relationships/customXml" Target="../ink/ink644.xml"/><Relationship Id="rId61" Type="http://schemas.openxmlformats.org/officeDocument/2006/relationships/image" Target="../media/image528.png"/><Relationship Id="rId82" Type="http://schemas.openxmlformats.org/officeDocument/2006/relationships/image" Target="../media/image538.png"/><Relationship Id="rId199" Type="http://schemas.openxmlformats.org/officeDocument/2006/relationships/customXml" Target="../ink/ink580.xml"/><Relationship Id="rId203" Type="http://schemas.openxmlformats.org/officeDocument/2006/relationships/customXml" Target="../ink/ink582.xml"/><Relationship Id="rId19" Type="http://schemas.openxmlformats.org/officeDocument/2006/relationships/image" Target="../media/image507.png"/><Relationship Id="rId224" Type="http://schemas.openxmlformats.org/officeDocument/2006/relationships/customXml" Target="../ink/ink593.xml"/><Relationship Id="rId245" Type="http://schemas.openxmlformats.org/officeDocument/2006/relationships/customXml" Target="../ink/ink604.xml"/><Relationship Id="rId266" Type="http://schemas.openxmlformats.org/officeDocument/2006/relationships/customXml" Target="../ink/ink615.xml"/><Relationship Id="rId287" Type="http://schemas.openxmlformats.org/officeDocument/2006/relationships/image" Target="../media/image636.png"/><Relationship Id="rId30" Type="http://schemas.openxmlformats.org/officeDocument/2006/relationships/customXml" Target="../ink/ink494.xml"/><Relationship Id="rId105" Type="http://schemas.openxmlformats.org/officeDocument/2006/relationships/image" Target="../media/image549.png"/><Relationship Id="rId126" Type="http://schemas.openxmlformats.org/officeDocument/2006/relationships/customXml" Target="../ink/ink543.xml"/><Relationship Id="rId147" Type="http://schemas.openxmlformats.org/officeDocument/2006/relationships/image" Target="../media/image570.png"/><Relationship Id="rId168" Type="http://schemas.openxmlformats.org/officeDocument/2006/relationships/customXml" Target="../ink/ink564.xml"/><Relationship Id="rId312" Type="http://schemas.openxmlformats.org/officeDocument/2006/relationships/customXml" Target="../ink/ink639.xml"/><Relationship Id="rId333" Type="http://schemas.openxmlformats.org/officeDocument/2006/relationships/customXml" Target="../ink/ink650.xml"/><Relationship Id="rId51" Type="http://schemas.openxmlformats.org/officeDocument/2006/relationships/image" Target="../media/image523.png"/><Relationship Id="rId72" Type="http://schemas.openxmlformats.org/officeDocument/2006/relationships/image" Target="../media/image533.png"/><Relationship Id="rId93" Type="http://schemas.openxmlformats.org/officeDocument/2006/relationships/customXml" Target="../ink/ink526.xml"/><Relationship Id="rId189" Type="http://schemas.openxmlformats.org/officeDocument/2006/relationships/customXml" Target="../ink/ink575.xml"/><Relationship Id="rId214" Type="http://schemas.openxmlformats.org/officeDocument/2006/relationships/customXml" Target="../ink/ink588.xml"/><Relationship Id="rId235" Type="http://schemas.openxmlformats.org/officeDocument/2006/relationships/image" Target="../media/image612.png"/><Relationship Id="rId256" Type="http://schemas.openxmlformats.org/officeDocument/2006/relationships/customXml" Target="../ink/ink610.xml"/><Relationship Id="rId277" Type="http://schemas.openxmlformats.org/officeDocument/2006/relationships/customXml" Target="../ink/ink621.xml"/><Relationship Id="rId298" Type="http://schemas.openxmlformats.org/officeDocument/2006/relationships/customXml" Target="../ink/ink632.xml"/><Relationship Id="rId116" Type="http://schemas.openxmlformats.org/officeDocument/2006/relationships/customXml" Target="../ink/ink538.xml"/><Relationship Id="rId137" Type="http://schemas.openxmlformats.org/officeDocument/2006/relationships/image" Target="../media/image565.png"/><Relationship Id="rId158" Type="http://schemas.openxmlformats.org/officeDocument/2006/relationships/customXml" Target="../ink/ink559.xml"/><Relationship Id="rId302" Type="http://schemas.openxmlformats.org/officeDocument/2006/relationships/customXml" Target="../ink/ink634.xml"/><Relationship Id="rId323" Type="http://schemas.openxmlformats.org/officeDocument/2006/relationships/customXml" Target="../ink/ink645.xml"/><Relationship Id="rId20" Type="http://schemas.openxmlformats.org/officeDocument/2006/relationships/customXml" Target="../ink/ink489.xml"/><Relationship Id="rId41" Type="http://schemas.openxmlformats.org/officeDocument/2006/relationships/image" Target="../media/image518.png"/><Relationship Id="rId62" Type="http://schemas.openxmlformats.org/officeDocument/2006/relationships/customXml" Target="../ink/ink510.xml"/><Relationship Id="rId83" Type="http://schemas.openxmlformats.org/officeDocument/2006/relationships/customXml" Target="../ink/ink521.xml"/><Relationship Id="rId179" Type="http://schemas.openxmlformats.org/officeDocument/2006/relationships/image" Target="../media/image585.png"/><Relationship Id="rId190" Type="http://schemas.openxmlformats.org/officeDocument/2006/relationships/image" Target="../media/image590.png"/><Relationship Id="rId204" Type="http://schemas.openxmlformats.org/officeDocument/2006/relationships/image" Target="../media/image597.png"/><Relationship Id="rId225" Type="http://schemas.openxmlformats.org/officeDocument/2006/relationships/image" Target="../media/image607.png"/><Relationship Id="rId246" Type="http://schemas.openxmlformats.org/officeDocument/2006/relationships/image" Target="../media/image617.png"/><Relationship Id="rId267" Type="http://schemas.openxmlformats.org/officeDocument/2006/relationships/image" Target="../media/image627.png"/><Relationship Id="rId288" Type="http://schemas.openxmlformats.org/officeDocument/2006/relationships/customXml" Target="../ink/ink627.xml"/><Relationship Id="rId106" Type="http://schemas.openxmlformats.org/officeDocument/2006/relationships/customXml" Target="../ink/ink533.xml"/><Relationship Id="rId127" Type="http://schemas.openxmlformats.org/officeDocument/2006/relationships/image" Target="../media/image560.png"/><Relationship Id="rId313" Type="http://schemas.openxmlformats.org/officeDocument/2006/relationships/image" Target="../media/image649.png"/><Relationship Id="rId10" Type="http://schemas.openxmlformats.org/officeDocument/2006/relationships/customXml" Target="../ink/ink484.xml"/><Relationship Id="rId31" Type="http://schemas.openxmlformats.org/officeDocument/2006/relationships/image" Target="../media/image513.png"/><Relationship Id="rId52" Type="http://schemas.openxmlformats.org/officeDocument/2006/relationships/customXml" Target="../ink/ink505.xml"/><Relationship Id="rId73" Type="http://schemas.openxmlformats.org/officeDocument/2006/relationships/customXml" Target="../ink/ink516.xml"/><Relationship Id="rId94" Type="http://schemas.openxmlformats.org/officeDocument/2006/relationships/image" Target="../media/image544.png"/><Relationship Id="rId148" Type="http://schemas.openxmlformats.org/officeDocument/2006/relationships/customXml" Target="../ink/ink554.xml"/><Relationship Id="rId169" Type="http://schemas.openxmlformats.org/officeDocument/2006/relationships/image" Target="../media/image580.png"/><Relationship Id="rId334" Type="http://schemas.openxmlformats.org/officeDocument/2006/relationships/image" Target="../media/image658.png"/><Relationship Id="rId180" Type="http://schemas.openxmlformats.org/officeDocument/2006/relationships/customXml" Target="../ink/ink570.xml"/><Relationship Id="rId215" Type="http://schemas.openxmlformats.org/officeDocument/2006/relationships/image" Target="../media/image602.png"/><Relationship Id="rId236" Type="http://schemas.openxmlformats.org/officeDocument/2006/relationships/customXml" Target="../ink/ink599.xml"/><Relationship Id="rId257" Type="http://schemas.openxmlformats.org/officeDocument/2006/relationships/image" Target="../media/image622.png"/><Relationship Id="rId278" Type="http://schemas.openxmlformats.org/officeDocument/2006/relationships/customXml" Target="../ink/ink622.xml"/><Relationship Id="rId303" Type="http://schemas.openxmlformats.org/officeDocument/2006/relationships/image" Target="../media/image644.png"/><Relationship Id="rId42" Type="http://schemas.openxmlformats.org/officeDocument/2006/relationships/customXml" Target="../ink/ink500.xml"/><Relationship Id="rId84" Type="http://schemas.openxmlformats.org/officeDocument/2006/relationships/image" Target="../media/image539.png"/><Relationship Id="rId138" Type="http://schemas.openxmlformats.org/officeDocument/2006/relationships/customXml" Target="../ink/ink549.xml"/><Relationship Id="rId191" Type="http://schemas.openxmlformats.org/officeDocument/2006/relationships/customXml" Target="../ink/ink576.xml"/><Relationship Id="rId205" Type="http://schemas.openxmlformats.org/officeDocument/2006/relationships/customXml" Target="../ink/ink583.xml"/><Relationship Id="rId247" Type="http://schemas.openxmlformats.org/officeDocument/2006/relationships/customXml" Target="../ink/ink605.xml"/><Relationship Id="rId107" Type="http://schemas.openxmlformats.org/officeDocument/2006/relationships/image" Target="../media/image550.png"/><Relationship Id="rId289" Type="http://schemas.openxmlformats.org/officeDocument/2006/relationships/image" Target="../media/image637.png"/><Relationship Id="rId11" Type="http://schemas.openxmlformats.org/officeDocument/2006/relationships/image" Target="../media/image503.png"/><Relationship Id="rId53" Type="http://schemas.openxmlformats.org/officeDocument/2006/relationships/image" Target="../media/image524.png"/><Relationship Id="rId149" Type="http://schemas.openxmlformats.org/officeDocument/2006/relationships/image" Target="../media/image571.png"/><Relationship Id="rId314" Type="http://schemas.openxmlformats.org/officeDocument/2006/relationships/customXml" Target="../ink/ink640.xml"/><Relationship Id="rId95" Type="http://schemas.openxmlformats.org/officeDocument/2006/relationships/customXml" Target="../ink/ink527.xml"/><Relationship Id="rId160" Type="http://schemas.openxmlformats.org/officeDocument/2006/relationships/customXml" Target="../ink/ink560.xml"/><Relationship Id="rId216" Type="http://schemas.openxmlformats.org/officeDocument/2006/relationships/customXml" Target="../ink/ink589.xml"/><Relationship Id="rId258" Type="http://schemas.openxmlformats.org/officeDocument/2006/relationships/customXml" Target="../ink/ink611.xml"/><Relationship Id="rId22" Type="http://schemas.openxmlformats.org/officeDocument/2006/relationships/customXml" Target="../ink/ink490.xml"/><Relationship Id="rId64" Type="http://schemas.openxmlformats.org/officeDocument/2006/relationships/customXml" Target="../ink/ink511.xml"/><Relationship Id="rId118" Type="http://schemas.openxmlformats.org/officeDocument/2006/relationships/customXml" Target="../ink/ink539.xml"/><Relationship Id="rId325" Type="http://schemas.openxmlformats.org/officeDocument/2006/relationships/customXml" Target="../ink/ink646.xml"/><Relationship Id="rId171" Type="http://schemas.openxmlformats.org/officeDocument/2006/relationships/image" Target="../media/image581.png"/><Relationship Id="rId227" Type="http://schemas.openxmlformats.org/officeDocument/2006/relationships/image" Target="../media/image608.png"/><Relationship Id="rId269" Type="http://schemas.openxmlformats.org/officeDocument/2006/relationships/image" Target="../media/image628.png"/><Relationship Id="rId33" Type="http://schemas.openxmlformats.org/officeDocument/2006/relationships/image" Target="../media/image514.png"/><Relationship Id="rId129" Type="http://schemas.openxmlformats.org/officeDocument/2006/relationships/image" Target="../media/image561.png"/><Relationship Id="rId280" Type="http://schemas.openxmlformats.org/officeDocument/2006/relationships/customXml" Target="../ink/ink623.xml"/><Relationship Id="rId336" Type="http://schemas.openxmlformats.org/officeDocument/2006/relationships/image" Target="../media/image659.png"/><Relationship Id="rId75" Type="http://schemas.openxmlformats.org/officeDocument/2006/relationships/customXml" Target="../ink/ink517.xml"/><Relationship Id="rId140" Type="http://schemas.openxmlformats.org/officeDocument/2006/relationships/customXml" Target="../ink/ink550.xml"/><Relationship Id="rId182" Type="http://schemas.openxmlformats.org/officeDocument/2006/relationships/image" Target="../media/image586.png"/><Relationship Id="rId238" Type="http://schemas.openxmlformats.org/officeDocument/2006/relationships/image" Target="../media/image613.png"/><Relationship Id="rId291" Type="http://schemas.openxmlformats.org/officeDocument/2006/relationships/image" Target="../media/image638.png"/><Relationship Id="rId305" Type="http://schemas.openxmlformats.org/officeDocument/2006/relationships/image" Target="../media/image645.png"/><Relationship Id="rId44" Type="http://schemas.openxmlformats.org/officeDocument/2006/relationships/customXml" Target="../ink/ink501.xml"/><Relationship Id="rId86" Type="http://schemas.openxmlformats.org/officeDocument/2006/relationships/image" Target="../media/image540.png"/><Relationship Id="rId151" Type="http://schemas.openxmlformats.org/officeDocument/2006/relationships/image" Target="../media/image572.png"/><Relationship Id="rId193" Type="http://schemas.openxmlformats.org/officeDocument/2006/relationships/customXml" Target="../ink/ink577.xml"/><Relationship Id="rId207" Type="http://schemas.openxmlformats.org/officeDocument/2006/relationships/customXml" Target="../ink/ink584.xml"/><Relationship Id="rId249" Type="http://schemas.openxmlformats.org/officeDocument/2006/relationships/customXml" Target="../ink/ink606.xml"/><Relationship Id="rId13" Type="http://schemas.openxmlformats.org/officeDocument/2006/relationships/image" Target="../media/image504.png"/><Relationship Id="rId109" Type="http://schemas.openxmlformats.org/officeDocument/2006/relationships/image" Target="../media/image551.png"/><Relationship Id="rId260" Type="http://schemas.openxmlformats.org/officeDocument/2006/relationships/customXml" Target="../ink/ink612.xml"/><Relationship Id="rId316" Type="http://schemas.openxmlformats.org/officeDocument/2006/relationships/customXml" Target="../ink/ink641.xml"/><Relationship Id="rId55" Type="http://schemas.openxmlformats.org/officeDocument/2006/relationships/image" Target="../media/image525.png"/><Relationship Id="rId97" Type="http://schemas.openxmlformats.org/officeDocument/2006/relationships/customXml" Target="../ink/ink528.xml"/><Relationship Id="rId120" Type="http://schemas.openxmlformats.org/officeDocument/2006/relationships/customXml" Target="../ink/ink540.xml"/><Relationship Id="rId162" Type="http://schemas.openxmlformats.org/officeDocument/2006/relationships/customXml" Target="../ink/ink561.xml"/><Relationship Id="rId218" Type="http://schemas.openxmlformats.org/officeDocument/2006/relationships/customXml" Target="../ink/ink59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61.png"/><Relationship Id="rId2" Type="http://schemas.openxmlformats.org/officeDocument/2006/relationships/customXml" Target="../ink/ink6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5.png"/><Relationship Id="rId21" Type="http://schemas.openxmlformats.org/officeDocument/2006/relationships/image" Target="../media/image669.png"/><Relationship Id="rId42" Type="http://schemas.openxmlformats.org/officeDocument/2006/relationships/customXml" Target="../ink/ink671.xml"/><Relationship Id="rId63" Type="http://schemas.openxmlformats.org/officeDocument/2006/relationships/customXml" Target="../ink/ink682.xml"/><Relationship Id="rId84" Type="http://schemas.openxmlformats.org/officeDocument/2006/relationships/image" Target="../media/image700.png"/><Relationship Id="rId138" Type="http://schemas.openxmlformats.org/officeDocument/2006/relationships/customXml" Target="../ink/ink720.xml"/><Relationship Id="rId159" Type="http://schemas.openxmlformats.org/officeDocument/2006/relationships/image" Target="../media/image735.png"/><Relationship Id="rId170" Type="http://schemas.openxmlformats.org/officeDocument/2006/relationships/customXml" Target="../ink/ink736.xml"/><Relationship Id="rId191" Type="http://schemas.openxmlformats.org/officeDocument/2006/relationships/image" Target="../media/image751.png"/><Relationship Id="rId107" Type="http://schemas.openxmlformats.org/officeDocument/2006/relationships/image" Target="../media/image711.png"/><Relationship Id="rId11" Type="http://schemas.openxmlformats.org/officeDocument/2006/relationships/image" Target="../media/image665.png"/><Relationship Id="rId32" Type="http://schemas.openxmlformats.org/officeDocument/2006/relationships/customXml" Target="../ink/ink666.xml"/><Relationship Id="rId53" Type="http://schemas.openxmlformats.org/officeDocument/2006/relationships/image" Target="../media/image685.png"/><Relationship Id="rId74" Type="http://schemas.openxmlformats.org/officeDocument/2006/relationships/image" Target="../media/image695.png"/><Relationship Id="rId128" Type="http://schemas.openxmlformats.org/officeDocument/2006/relationships/customXml" Target="../ink/ink715.xml"/><Relationship Id="rId149" Type="http://schemas.openxmlformats.org/officeDocument/2006/relationships/image" Target="../media/image731.png"/><Relationship Id="rId95" Type="http://schemas.openxmlformats.org/officeDocument/2006/relationships/customXml" Target="../ink/ink698.xml"/><Relationship Id="rId160" Type="http://schemas.openxmlformats.org/officeDocument/2006/relationships/customXml" Target="../ink/ink731.xml"/><Relationship Id="rId181" Type="http://schemas.openxmlformats.org/officeDocument/2006/relationships/image" Target="../media/image746.png"/><Relationship Id="rId22" Type="http://schemas.openxmlformats.org/officeDocument/2006/relationships/customXml" Target="../ink/ink661.xml"/><Relationship Id="rId43" Type="http://schemas.openxmlformats.org/officeDocument/2006/relationships/image" Target="../media/image680.png"/><Relationship Id="rId64" Type="http://schemas.openxmlformats.org/officeDocument/2006/relationships/image" Target="../media/image690.png"/><Relationship Id="rId118" Type="http://schemas.openxmlformats.org/officeDocument/2006/relationships/customXml" Target="../ink/ink710.xml"/><Relationship Id="rId139" Type="http://schemas.openxmlformats.org/officeDocument/2006/relationships/image" Target="../media/image726.png"/><Relationship Id="rId85" Type="http://schemas.openxmlformats.org/officeDocument/2006/relationships/customXml" Target="../ink/ink693.xml"/><Relationship Id="rId150" Type="http://schemas.openxmlformats.org/officeDocument/2006/relationships/customXml" Target="../ink/ink726.xml"/><Relationship Id="rId171" Type="http://schemas.openxmlformats.org/officeDocument/2006/relationships/image" Target="../media/image741.png"/><Relationship Id="rId192" Type="http://schemas.openxmlformats.org/officeDocument/2006/relationships/customXml" Target="../ink/ink747.xml"/><Relationship Id="rId12" Type="http://schemas.openxmlformats.org/officeDocument/2006/relationships/customXml" Target="../ink/ink656.xml"/><Relationship Id="rId33" Type="http://schemas.openxmlformats.org/officeDocument/2006/relationships/image" Target="../media/image675.png"/><Relationship Id="rId108" Type="http://schemas.openxmlformats.org/officeDocument/2006/relationships/customXml" Target="../ink/ink705.xml"/><Relationship Id="rId129" Type="http://schemas.openxmlformats.org/officeDocument/2006/relationships/image" Target="../media/image721.png"/><Relationship Id="rId54" Type="http://schemas.openxmlformats.org/officeDocument/2006/relationships/customXml" Target="../ink/ink677.xml"/><Relationship Id="rId75" Type="http://schemas.openxmlformats.org/officeDocument/2006/relationships/customXml" Target="../ink/ink688.xml"/><Relationship Id="rId96" Type="http://schemas.openxmlformats.org/officeDocument/2006/relationships/image" Target="../media/image706.png"/><Relationship Id="rId140" Type="http://schemas.openxmlformats.org/officeDocument/2006/relationships/customXml" Target="../ink/ink721.xml"/><Relationship Id="rId161" Type="http://schemas.openxmlformats.org/officeDocument/2006/relationships/image" Target="../media/image736.png"/><Relationship Id="rId182" Type="http://schemas.openxmlformats.org/officeDocument/2006/relationships/customXml" Target="../ink/ink742.xml"/><Relationship Id="rId23" Type="http://schemas.openxmlformats.org/officeDocument/2006/relationships/image" Target="../media/image670.png"/><Relationship Id="rId119" Type="http://schemas.openxmlformats.org/officeDocument/2006/relationships/image" Target="../media/image716.png"/><Relationship Id="rId44" Type="http://schemas.openxmlformats.org/officeDocument/2006/relationships/customXml" Target="../ink/ink672.xml"/><Relationship Id="rId65" Type="http://schemas.openxmlformats.org/officeDocument/2006/relationships/customXml" Target="../ink/ink683.xml"/><Relationship Id="rId86" Type="http://schemas.openxmlformats.org/officeDocument/2006/relationships/image" Target="../media/image701.png"/><Relationship Id="rId130" Type="http://schemas.openxmlformats.org/officeDocument/2006/relationships/customXml" Target="../ink/ink716.xml"/><Relationship Id="rId151" Type="http://schemas.openxmlformats.org/officeDocument/2006/relationships/image" Target="../media/image732.png"/><Relationship Id="rId172" Type="http://schemas.openxmlformats.org/officeDocument/2006/relationships/customXml" Target="../ink/ink737.xml"/><Relationship Id="rId193" Type="http://schemas.openxmlformats.org/officeDocument/2006/relationships/image" Target="../media/image752.png"/><Relationship Id="rId13" Type="http://schemas.openxmlformats.org/officeDocument/2006/relationships/image" Target="../media/image666.png"/><Relationship Id="rId18" Type="http://schemas.openxmlformats.org/officeDocument/2006/relationships/customXml" Target="../ink/ink659.xml"/><Relationship Id="rId39" Type="http://schemas.openxmlformats.org/officeDocument/2006/relationships/image" Target="../media/image678.png"/><Relationship Id="rId109" Type="http://schemas.openxmlformats.org/officeDocument/2006/relationships/image" Target="../media/image45.png"/><Relationship Id="rId34" Type="http://schemas.openxmlformats.org/officeDocument/2006/relationships/customXml" Target="../ink/ink667.xml"/><Relationship Id="rId50" Type="http://schemas.openxmlformats.org/officeDocument/2006/relationships/customXml" Target="../ink/ink675.xml"/><Relationship Id="rId55" Type="http://schemas.openxmlformats.org/officeDocument/2006/relationships/image" Target="../media/image686.png"/><Relationship Id="rId76" Type="http://schemas.openxmlformats.org/officeDocument/2006/relationships/image" Target="../media/image696.png"/><Relationship Id="rId97" Type="http://schemas.openxmlformats.org/officeDocument/2006/relationships/customXml" Target="../ink/ink699.xml"/><Relationship Id="rId104" Type="http://schemas.openxmlformats.org/officeDocument/2006/relationships/customXml" Target="../ink/ink703.xml"/><Relationship Id="rId120" Type="http://schemas.openxmlformats.org/officeDocument/2006/relationships/customXml" Target="../ink/ink711.xml"/><Relationship Id="rId125" Type="http://schemas.openxmlformats.org/officeDocument/2006/relationships/image" Target="../media/image719.png"/><Relationship Id="rId141" Type="http://schemas.openxmlformats.org/officeDocument/2006/relationships/image" Target="../media/image727.png"/><Relationship Id="rId146" Type="http://schemas.openxmlformats.org/officeDocument/2006/relationships/customXml" Target="../ink/ink724.xml"/><Relationship Id="rId167" Type="http://schemas.openxmlformats.org/officeDocument/2006/relationships/image" Target="../media/image739.png"/><Relationship Id="rId188" Type="http://schemas.openxmlformats.org/officeDocument/2006/relationships/customXml" Target="../ink/ink745.xml"/><Relationship Id="rId7" Type="http://schemas.openxmlformats.org/officeDocument/2006/relationships/image" Target="../media/image663.png"/><Relationship Id="rId71" Type="http://schemas.openxmlformats.org/officeDocument/2006/relationships/customXml" Target="../ink/ink686.xml"/><Relationship Id="rId92" Type="http://schemas.openxmlformats.org/officeDocument/2006/relationships/image" Target="../media/image704.png"/><Relationship Id="rId162" Type="http://schemas.openxmlformats.org/officeDocument/2006/relationships/customXml" Target="../ink/ink732.xml"/><Relationship Id="rId183" Type="http://schemas.openxmlformats.org/officeDocument/2006/relationships/image" Target="../media/image747.png"/><Relationship Id="rId2" Type="http://schemas.openxmlformats.org/officeDocument/2006/relationships/customXml" Target="../ink/ink653.xml"/><Relationship Id="rId29" Type="http://schemas.openxmlformats.org/officeDocument/2006/relationships/image" Target="../media/image673.png"/><Relationship Id="rId24" Type="http://schemas.openxmlformats.org/officeDocument/2006/relationships/customXml" Target="../ink/ink662.xml"/><Relationship Id="rId40" Type="http://schemas.openxmlformats.org/officeDocument/2006/relationships/customXml" Target="../ink/ink670.xml"/><Relationship Id="rId45" Type="http://schemas.openxmlformats.org/officeDocument/2006/relationships/image" Target="../media/image681.png"/><Relationship Id="rId66" Type="http://schemas.openxmlformats.org/officeDocument/2006/relationships/image" Target="../media/image691.png"/><Relationship Id="rId87" Type="http://schemas.openxmlformats.org/officeDocument/2006/relationships/customXml" Target="../ink/ink694.xml"/><Relationship Id="rId110" Type="http://schemas.openxmlformats.org/officeDocument/2006/relationships/customXml" Target="../ink/ink706.xml"/><Relationship Id="rId115" Type="http://schemas.openxmlformats.org/officeDocument/2006/relationships/image" Target="../media/image714.png"/><Relationship Id="rId131" Type="http://schemas.openxmlformats.org/officeDocument/2006/relationships/image" Target="../media/image722.png"/><Relationship Id="rId136" Type="http://schemas.openxmlformats.org/officeDocument/2006/relationships/customXml" Target="../ink/ink719.xml"/><Relationship Id="rId157" Type="http://schemas.openxmlformats.org/officeDocument/2006/relationships/image" Target="../media/image734.png"/><Relationship Id="rId178" Type="http://schemas.openxmlformats.org/officeDocument/2006/relationships/customXml" Target="../ink/ink740.xml"/><Relationship Id="rId61" Type="http://schemas.openxmlformats.org/officeDocument/2006/relationships/customXml" Target="../ink/ink681.xml"/><Relationship Id="rId82" Type="http://schemas.openxmlformats.org/officeDocument/2006/relationships/image" Target="../media/image699.png"/><Relationship Id="rId152" Type="http://schemas.openxmlformats.org/officeDocument/2006/relationships/customXml" Target="../ink/ink727.xml"/><Relationship Id="rId173" Type="http://schemas.openxmlformats.org/officeDocument/2006/relationships/image" Target="../media/image742.png"/><Relationship Id="rId19" Type="http://schemas.openxmlformats.org/officeDocument/2006/relationships/image" Target="../media/image668.png"/><Relationship Id="rId14" Type="http://schemas.openxmlformats.org/officeDocument/2006/relationships/customXml" Target="../ink/ink657.xml"/><Relationship Id="rId30" Type="http://schemas.openxmlformats.org/officeDocument/2006/relationships/customXml" Target="../ink/ink665.xml"/><Relationship Id="rId35" Type="http://schemas.openxmlformats.org/officeDocument/2006/relationships/image" Target="../media/image676.png"/><Relationship Id="rId56" Type="http://schemas.openxmlformats.org/officeDocument/2006/relationships/customXml" Target="../ink/ink678.xml"/><Relationship Id="rId77" Type="http://schemas.openxmlformats.org/officeDocument/2006/relationships/customXml" Target="../ink/ink689.xml"/><Relationship Id="rId100" Type="http://schemas.openxmlformats.org/officeDocument/2006/relationships/customXml" Target="../ink/ink701.xml"/><Relationship Id="rId105" Type="http://schemas.openxmlformats.org/officeDocument/2006/relationships/image" Target="../media/image710.png"/><Relationship Id="rId126" Type="http://schemas.openxmlformats.org/officeDocument/2006/relationships/customXml" Target="../ink/ink714.xml"/><Relationship Id="rId147" Type="http://schemas.openxmlformats.org/officeDocument/2006/relationships/image" Target="../media/image730.png"/><Relationship Id="rId168" Type="http://schemas.openxmlformats.org/officeDocument/2006/relationships/customXml" Target="../ink/ink735.xml"/><Relationship Id="rId8" Type="http://schemas.openxmlformats.org/officeDocument/2006/relationships/customXml" Target="../ink/ink654.xml"/><Relationship Id="rId51" Type="http://schemas.openxmlformats.org/officeDocument/2006/relationships/image" Target="../media/image684.png"/><Relationship Id="rId72" Type="http://schemas.openxmlformats.org/officeDocument/2006/relationships/image" Target="../media/image694.png"/><Relationship Id="rId93" Type="http://schemas.openxmlformats.org/officeDocument/2006/relationships/customXml" Target="../ink/ink697.xml"/><Relationship Id="rId98" Type="http://schemas.openxmlformats.org/officeDocument/2006/relationships/image" Target="../media/image707.png"/><Relationship Id="rId121" Type="http://schemas.openxmlformats.org/officeDocument/2006/relationships/image" Target="../media/image717.png"/><Relationship Id="rId142" Type="http://schemas.openxmlformats.org/officeDocument/2006/relationships/customXml" Target="../ink/ink722.xml"/><Relationship Id="rId163" Type="http://schemas.openxmlformats.org/officeDocument/2006/relationships/image" Target="../media/image737.png"/><Relationship Id="rId184" Type="http://schemas.openxmlformats.org/officeDocument/2006/relationships/customXml" Target="../ink/ink743.xml"/><Relationship Id="rId189" Type="http://schemas.openxmlformats.org/officeDocument/2006/relationships/image" Target="../media/image750.png"/><Relationship Id="rId25" Type="http://schemas.openxmlformats.org/officeDocument/2006/relationships/image" Target="../media/image671.png"/><Relationship Id="rId46" Type="http://schemas.openxmlformats.org/officeDocument/2006/relationships/customXml" Target="../ink/ink673.xml"/><Relationship Id="rId67" Type="http://schemas.openxmlformats.org/officeDocument/2006/relationships/customXml" Target="../ink/ink684.xml"/><Relationship Id="rId116" Type="http://schemas.openxmlformats.org/officeDocument/2006/relationships/customXml" Target="../ink/ink709.xml"/><Relationship Id="rId137" Type="http://schemas.openxmlformats.org/officeDocument/2006/relationships/image" Target="../media/image725.png"/><Relationship Id="rId158" Type="http://schemas.openxmlformats.org/officeDocument/2006/relationships/customXml" Target="../ink/ink730.xml"/><Relationship Id="rId20" Type="http://schemas.openxmlformats.org/officeDocument/2006/relationships/customXml" Target="../ink/ink660.xml"/><Relationship Id="rId41" Type="http://schemas.openxmlformats.org/officeDocument/2006/relationships/image" Target="../media/image679.png"/><Relationship Id="rId62" Type="http://schemas.openxmlformats.org/officeDocument/2006/relationships/image" Target="../media/image689.png"/><Relationship Id="rId83" Type="http://schemas.openxmlformats.org/officeDocument/2006/relationships/customXml" Target="../ink/ink692.xml"/><Relationship Id="rId88" Type="http://schemas.openxmlformats.org/officeDocument/2006/relationships/image" Target="../media/image702.png"/><Relationship Id="rId111" Type="http://schemas.openxmlformats.org/officeDocument/2006/relationships/image" Target="../media/image712.png"/><Relationship Id="rId132" Type="http://schemas.openxmlformats.org/officeDocument/2006/relationships/customXml" Target="../ink/ink717.xml"/><Relationship Id="rId153" Type="http://schemas.openxmlformats.org/officeDocument/2006/relationships/image" Target="../media/image40.png"/><Relationship Id="rId174" Type="http://schemas.openxmlformats.org/officeDocument/2006/relationships/customXml" Target="../ink/ink738.xml"/><Relationship Id="rId179" Type="http://schemas.openxmlformats.org/officeDocument/2006/relationships/image" Target="../media/image745.png"/><Relationship Id="rId190" Type="http://schemas.openxmlformats.org/officeDocument/2006/relationships/customXml" Target="../ink/ink746.xml"/><Relationship Id="rId15" Type="http://schemas.openxmlformats.org/officeDocument/2006/relationships/image" Target="../media/image667.png"/><Relationship Id="rId36" Type="http://schemas.openxmlformats.org/officeDocument/2006/relationships/customXml" Target="../ink/ink668.xml"/><Relationship Id="rId57" Type="http://schemas.openxmlformats.org/officeDocument/2006/relationships/image" Target="../media/image687.png"/><Relationship Id="rId106" Type="http://schemas.openxmlformats.org/officeDocument/2006/relationships/customXml" Target="../ink/ink704.xml"/><Relationship Id="rId127" Type="http://schemas.openxmlformats.org/officeDocument/2006/relationships/image" Target="../media/image720.png"/><Relationship Id="rId10" Type="http://schemas.openxmlformats.org/officeDocument/2006/relationships/customXml" Target="../ink/ink655.xml"/><Relationship Id="rId31" Type="http://schemas.openxmlformats.org/officeDocument/2006/relationships/image" Target="../media/image674.png"/><Relationship Id="rId52" Type="http://schemas.openxmlformats.org/officeDocument/2006/relationships/customXml" Target="../ink/ink676.xml"/><Relationship Id="rId73" Type="http://schemas.openxmlformats.org/officeDocument/2006/relationships/customXml" Target="../ink/ink687.xml"/><Relationship Id="rId78" Type="http://schemas.openxmlformats.org/officeDocument/2006/relationships/image" Target="../media/image697.png"/><Relationship Id="rId94" Type="http://schemas.openxmlformats.org/officeDocument/2006/relationships/image" Target="../media/image705.png"/><Relationship Id="rId99" Type="http://schemas.openxmlformats.org/officeDocument/2006/relationships/customXml" Target="../ink/ink700.xml"/><Relationship Id="rId101" Type="http://schemas.openxmlformats.org/officeDocument/2006/relationships/image" Target="../media/image708.png"/><Relationship Id="rId122" Type="http://schemas.openxmlformats.org/officeDocument/2006/relationships/customXml" Target="../ink/ink712.xml"/><Relationship Id="rId143" Type="http://schemas.openxmlformats.org/officeDocument/2006/relationships/image" Target="../media/image728.png"/><Relationship Id="rId148" Type="http://schemas.openxmlformats.org/officeDocument/2006/relationships/customXml" Target="../ink/ink725.xml"/><Relationship Id="rId164" Type="http://schemas.openxmlformats.org/officeDocument/2006/relationships/customXml" Target="../ink/ink733.xml"/><Relationship Id="rId169" Type="http://schemas.openxmlformats.org/officeDocument/2006/relationships/image" Target="../media/image740.png"/><Relationship Id="rId185" Type="http://schemas.openxmlformats.org/officeDocument/2006/relationships/image" Target="../media/image748.png"/><Relationship Id="rId9" Type="http://schemas.openxmlformats.org/officeDocument/2006/relationships/image" Target="../media/image664.png"/><Relationship Id="rId180" Type="http://schemas.openxmlformats.org/officeDocument/2006/relationships/customXml" Target="../ink/ink741.xml"/><Relationship Id="rId26" Type="http://schemas.openxmlformats.org/officeDocument/2006/relationships/customXml" Target="../ink/ink663.xml"/><Relationship Id="rId47" Type="http://schemas.openxmlformats.org/officeDocument/2006/relationships/image" Target="../media/image682.png"/><Relationship Id="rId68" Type="http://schemas.openxmlformats.org/officeDocument/2006/relationships/image" Target="../media/image692.png"/><Relationship Id="rId89" Type="http://schemas.openxmlformats.org/officeDocument/2006/relationships/customXml" Target="../ink/ink695.xml"/><Relationship Id="rId112" Type="http://schemas.openxmlformats.org/officeDocument/2006/relationships/customXml" Target="../ink/ink707.xml"/><Relationship Id="rId133" Type="http://schemas.openxmlformats.org/officeDocument/2006/relationships/image" Target="../media/image723.png"/><Relationship Id="rId154" Type="http://schemas.openxmlformats.org/officeDocument/2006/relationships/customXml" Target="../ink/ink728.xml"/><Relationship Id="rId175" Type="http://schemas.openxmlformats.org/officeDocument/2006/relationships/image" Target="../media/image743.png"/><Relationship Id="rId16" Type="http://schemas.openxmlformats.org/officeDocument/2006/relationships/customXml" Target="../ink/ink658.xml"/><Relationship Id="rId37" Type="http://schemas.openxmlformats.org/officeDocument/2006/relationships/image" Target="../media/image677.png"/><Relationship Id="rId58" Type="http://schemas.openxmlformats.org/officeDocument/2006/relationships/customXml" Target="../ink/ink679.xml"/><Relationship Id="rId79" Type="http://schemas.openxmlformats.org/officeDocument/2006/relationships/customXml" Target="../ink/ink690.xml"/><Relationship Id="rId102" Type="http://schemas.openxmlformats.org/officeDocument/2006/relationships/customXml" Target="../ink/ink702.xml"/><Relationship Id="rId123" Type="http://schemas.openxmlformats.org/officeDocument/2006/relationships/image" Target="../media/image718.png"/><Relationship Id="rId144" Type="http://schemas.openxmlformats.org/officeDocument/2006/relationships/customXml" Target="../ink/ink723.xml"/><Relationship Id="rId90" Type="http://schemas.openxmlformats.org/officeDocument/2006/relationships/image" Target="../media/image703.png"/><Relationship Id="rId165" Type="http://schemas.openxmlformats.org/officeDocument/2006/relationships/image" Target="../media/image738.png"/><Relationship Id="rId186" Type="http://schemas.openxmlformats.org/officeDocument/2006/relationships/customXml" Target="../ink/ink744.xml"/><Relationship Id="rId27" Type="http://schemas.openxmlformats.org/officeDocument/2006/relationships/image" Target="../media/image672.png"/><Relationship Id="rId48" Type="http://schemas.openxmlformats.org/officeDocument/2006/relationships/customXml" Target="../ink/ink674.xml"/><Relationship Id="rId69" Type="http://schemas.openxmlformats.org/officeDocument/2006/relationships/customXml" Target="../ink/ink685.xml"/><Relationship Id="rId113" Type="http://schemas.openxmlformats.org/officeDocument/2006/relationships/image" Target="../media/image713.png"/><Relationship Id="rId134" Type="http://schemas.openxmlformats.org/officeDocument/2006/relationships/customXml" Target="../ink/ink718.xml"/><Relationship Id="rId80" Type="http://schemas.openxmlformats.org/officeDocument/2006/relationships/image" Target="../media/image698.png"/><Relationship Id="rId155" Type="http://schemas.openxmlformats.org/officeDocument/2006/relationships/image" Target="../media/image733.png"/><Relationship Id="rId176" Type="http://schemas.openxmlformats.org/officeDocument/2006/relationships/customXml" Target="../ink/ink739.xml"/><Relationship Id="rId17" Type="http://schemas.openxmlformats.org/officeDocument/2006/relationships/image" Target="../media/image61.png"/><Relationship Id="rId38" Type="http://schemas.openxmlformats.org/officeDocument/2006/relationships/customXml" Target="../ink/ink669.xml"/><Relationship Id="rId59" Type="http://schemas.openxmlformats.org/officeDocument/2006/relationships/image" Target="../media/image688.png"/><Relationship Id="rId103" Type="http://schemas.openxmlformats.org/officeDocument/2006/relationships/image" Target="../media/image709.png"/><Relationship Id="rId124" Type="http://schemas.openxmlformats.org/officeDocument/2006/relationships/customXml" Target="../ink/ink713.xml"/><Relationship Id="rId70" Type="http://schemas.openxmlformats.org/officeDocument/2006/relationships/image" Target="../media/image693.png"/><Relationship Id="rId91" Type="http://schemas.openxmlformats.org/officeDocument/2006/relationships/customXml" Target="../ink/ink696.xml"/><Relationship Id="rId145" Type="http://schemas.openxmlformats.org/officeDocument/2006/relationships/image" Target="../media/image729.png"/><Relationship Id="rId166" Type="http://schemas.openxmlformats.org/officeDocument/2006/relationships/customXml" Target="../ink/ink734.xml"/><Relationship Id="rId187" Type="http://schemas.openxmlformats.org/officeDocument/2006/relationships/image" Target="../media/image749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664.xml"/><Relationship Id="rId49" Type="http://schemas.openxmlformats.org/officeDocument/2006/relationships/image" Target="../media/image683.png"/><Relationship Id="rId114" Type="http://schemas.openxmlformats.org/officeDocument/2006/relationships/customXml" Target="../ink/ink708.xml"/><Relationship Id="rId60" Type="http://schemas.openxmlformats.org/officeDocument/2006/relationships/customXml" Target="../ink/ink680.xml"/><Relationship Id="rId81" Type="http://schemas.openxmlformats.org/officeDocument/2006/relationships/customXml" Target="../ink/ink691.xml"/><Relationship Id="rId135" Type="http://schemas.openxmlformats.org/officeDocument/2006/relationships/image" Target="../media/image724.png"/><Relationship Id="rId156" Type="http://schemas.openxmlformats.org/officeDocument/2006/relationships/customXml" Target="../ink/ink729.xml"/><Relationship Id="rId177" Type="http://schemas.openxmlformats.org/officeDocument/2006/relationships/image" Target="../media/image74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04.xml"/><Relationship Id="rId299" Type="http://schemas.openxmlformats.org/officeDocument/2006/relationships/customXml" Target="../ink/ink898.xml"/><Relationship Id="rId21" Type="http://schemas.openxmlformats.org/officeDocument/2006/relationships/image" Target="../media/image761.png"/><Relationship Id="rId63" Type="http://schemas.openxmlformats.org/officeDocument/2006/relationships/image" Target="../media/image782.png"/><Relationship Id="rId159" Type="http://schemas.openxmlformats.org/officeDocument/2006/relationships/customXml" Target="../ink/ink826.xml"/><Relationship Id="rId324" Type="http://schemas.openxmlformats.org/officeDocument/2006/relationships/image" Target="../media/image903.png"/><Relationship Id="rId170" Type="http://schemas.openxmlformats.org/officeDocument/2006/relationships/image" Target="../media/image830.png"/><Relationship Id="rId226" Type="http://schemas.openxmlformats.org/officeDocument/2006/relationships/image" Target="../media/image856.png"/><Relationship Id="rId268" Type="http://schemas.openxmlformats.org/officeDocument/2006/relationships/image" Target="../media/image876.png"/><Relationship Id="rId32" Type="http://schemas.openxmlformats.org/officeDocument/2006/relationships/customXml" Target="../ink/ink761.xml"/><Relationship Id="rId74" Type="http://schemas.openxmlformats.org/officeDocument/2006/relationships/customXml" Target="../ink/ink782.xml"/><Relationship Id="rId128" Type="http://schemas.openxmlformats.org/officeDocument/2006/relationships/image" Target="../media/image811.png"/><Relationship Id="rId335" Type="http://schemas.openxmlformats.org/officeDocument/2006/relationships/customXml" Target="../ink/ink916.xml"/><Relationship Id="rId181" Type="http://schemas.openxmlformats.org/officeDocument/2006/relationships/customXml" Target="../ink/ink837.xml"/><Relationship Id="rId237" Type="http://schemas.openxmlformats.org/officeDocument/2006/relationships/customXml" Target="../ink/ink866.xml"/><Relationship Id="rId279" Type="http://schemas.openxmlformats.org/officeDocument/2006/relationships/customXml" Target="../ink/ink888.xml"/><Relationship Id="rId43" Type="http://schemas.openxmlformats.org/officeDocument/2006/relationships/image" Target="../media/image772.png"/><Relationship Id="rId139" Type="http://schemas.openxmlformats.org/officeDocument/2006/relationships/image" Target="../media/image816.png"/><Relationship Id="rId290" Type="http://schemas.openxmlformats.org/officeDocument/2006/relationships/image" Target="../media/image887.png"/><Relationship Id="rId304" Type="http://schemas.openxmlformats.org/officeDocument/2006/relationships/image" Target="../media/image893.png"/><Relationship Id="rId85" Type="http://schemas.openxmlformats.org/officeDocument/2006/relationships/image" Target="../media/image791.png"/><Relationship Id="rId150" Type="http://schemas.openxmlformats.org/officeDocument/2006/relationships/image" Target="../media/image820.png"/><Relationship Id="rId192" Type="http://schemas.openxmlformats.org/officeDocument/2006/relationships/customXml" Target="../ink/ink843.xml"/><Relationship Id="rId206" Type="http://schemas.openxmlformats.org/officeDocument/2006/relationships/image" Target="../media/image846.png"/><Relationship Id="rId248" Type="http://schemas.openxmlformats.org/officeDocument/2006/relationships/customXml" Target="../ink/ink872.xml"/><Relationship Id="rId12" Type="http://schemas.openxmlformats.org/officeDocument/2006/relationships/customXml" Target="../ink/ink751.xml"/><Relationship Id="rId108" Type="http://schemas.openxmlformats.org/officeDocument/2006/relationships/image" Target="../media/image801.png"/><Relationship Id="rId315" Type="http://schemas.openxmlformats.org/officeDocument/2006/relationships/customXml" Target="../ink/ink906.xml"/><Relationship Id="rId54" Type="http://schemas.openxmlformats.org/officeDocument/2006/relationships/customXml" Target="../ink/ink772.xml"/><Relationship Id="rId96" Type="http://schemas.openxmlformats.org/officeDocument/2006/relationships/customXml" Target="../ink/ink793.xml"/><Relationship Id="rId161" Type="http://schemas.openxmlformats.org/officeDocument/2006/relationships/customXml" Target="../ink/ink827.xml"/><Relationship Id="rId217" Type="http://schemas.openxmlformats.org/officeDocument/2006/relationships/customXml" Target="../ink/ink856.xml"/><Relationship Id="rId259" Type="http://schemas.openxmlformats.org/officeDocument/2006/relationships/customXml" Target="../ink/ink878.xml"/><Relationship Id="rId23" Type="http://schemas.openxmlformats.org/officeDocument/2006/relationships/image" Target="../media/image762.png"/><Relationship Id="rId119" Type="http://schemas.openxmlformats.org/officeDocument/2006/relationships/customXml" Target="../ink/ink805.xml"/><Relationship Id="rId270" Type="http://schemas.openxmlformats.org/officeDocument/2006/relationships/image" Target="../media/image877.png"/><Relationship Id="rId326" Type="http://schemas.openxmlformats.org/officeDocument/2006/relationships/image" Target="../media/image904.png"/><Relationship Id="rId65" Type="http://schemas.openxmlformats.org/officeDocument/2006/relationships/image" Target="../media/image783.png"/><Relationship Id="rId130" Type="http://schemas.openxmlformats.org/officeDocument/2006/relationships/image" Target="../media/image812.png"/><Relationship Id="rId172" Type="http://schemas.openxmlformats.org/officeDocument/2006/relationships/image" Target="../media/image831.png"/><Relationship Id="rId228" Type="http://schemas.openxmlformats.org/officeDocument/2006/relationships/image" Target="../media/image857.png"/><Relationship Id="rId281" Type="http://schemas.openxmlformats.org/officeDocument/2006/relationships/customXml" Target="../ink/ink889.xml"/><Relationship Id="rId337" Type="http://schemas.openxmlformats.org/officeDocument/2006/relationships/customXml" Target="../ink/ink917.xml"/><Relationship Id="rId34" Type="http://schemas.openxmlformats.org/officeDocument/2006/relationships/customXml" Target="../ink/ink762.xml"/><Relationship Id="rId76" Type="http://schemas.openxmlformats.org/officeDocument/2006/relationships/customXml" Target="../ink/ink783.xml"/><Relationship Id="rId141" Type="http://schemas.openxmlformats.org/officeDocument/2006/relationships/image" Target="../media/image817.png"/><Relationship Id="rId7" Type="http://schemas.openxmlformats.org/officeDocument/2006/relationships/image" Target="../media/image754.png"/><Relationship Id="rId183" Type="http://schemas.openxmlformats.org/officeDocument/2006/relationships/image" Target="../media/image836.png"/><Relationship Id="rId239" Type="http://schemas.openxmlformats.org/officeDocument/2006/relationships/image" Target="../media/image862.png"/><Relationship Id="rId250" Type="http://schemas.openxmlformats.org/officeDocument/2006/relationships/customXml" Target="../ink/ink873.xml"/><Relationship Id="rId292" Type="http://schemas.openxmlformats.org/officeDocument/2006/relationships/image" Target="../media/image653.png"/><Relationship Id="rId306" Type="http://schemas.openxmlformats.org/officeDocument/2006/relationships/image" Target="../media/image894.png"/><Relationship Id="rId45" Type="http://schemas.openxmlformats.org/officeDocument/2006/relationships/image" Target="../media/image773.png"/><Relationship Id="rId87" Type="http://schemas.openxmlformats.org/officeDocument/2006/relationships/image" Target="../media/image792.png"/><Relationship Id="rId110" Type="http://schemas.openxmlformats.org/officeDocument/2006/relationships/image" Target="../media/image802.png"/><Relationship Id="rId152" Type="http://schemas.openxmlformats.org/officeDocument/2006/relationships/image" Target="../media/image821.png"/><Relationship Id="rId173" Type="http://schemas.openxmlformats.org/officeDocument/2006/relationships/customXml" Target="../ink/ink833.xml"/><Relationship Id="rId194" Type="http://schemas.openxmlformats.org/officeDocument/2006/relationships/customXml" Target="../ink/ink844.xml"/><Relationship Id="rId208" Type="http://schemas.openxmlformats.org/officeDocument/2006/relationships/image" Target="../media/image847.png"/><Relationship Id="rId229" Type="http://schemas.openxmlformats.org/officeDocument/2006/relationships/customXml" Target="../ink/ink862.xml"/><Relationship Id="rId240" Type="http://schemas.openxmlformats.org/officeDocument/2006/relationships/customXml" Target="../ink/ink868.xml"/><Relationship Id="rId261" Type="http://schemas.openxmlformats.org/officeDocument/2006/relationships/customXml" Target="../ink/ink879.xml"/><Relationship Id="rId14" Type="http://schemas.openxmlformats.org/officeDocument/2006/relationships/customXml" Target="../ink/ink752.xml"/><Relationship Id="rId35" Type="http://schemas.openxmlformats.org/officeDocument/2006/relationships/image" Target="../media/image768.png"/><Relationship Id="rId56" Type="http://schemas.openxmlformats.org/officeDocument/2006/relationships/customXml" Target="../ink/ink773.xml"/><Relationship Id="rId77" Type="http://schemas.openxmlformats.org/officeDocument/2006/relationships/image" Target="../media/image788.png"/><Relationship Id="rId100" Type="http://schemas.openxmlformats.org/officeDocument/2006/relationships/customXml" Target="../ink/ink795.xml"/><Relationship Id="rId282" Type="http://schemas.openxmlformats.org/officeDocument/2006/relationships/image" Target="../media/image883.png"/><Relationship Id="rId317" Type="http://schemas.openxmlformats.org/officeDocument/2006/relationships/customXml" Target="../ink/ink907.xml"/><Relationship Id="rId338" Type="http://schemas.openxmlformats.org/officeDocument/2006/relationships/image" Target="../media/image909.png"/><Relationship Id="rId8" Type="http://schemas.openxmlformats.org/officeDocument/2006/relationships/customXml" Target="../ink/ink749.xml"/><Relationship Id="rId98" Type="http://schemas.openxmlformats.org/officeDocument/2006/relationships/customXml" Target="../ink/ink794.xml"/><Relationship Id="rId121" Type="http://schemas.openxmlformats.org/officeDocument/2006/relationships/customXml" Target="../ink/ink806.xml"/><Relationship Id="rId142" Type="http://schemas.openxmlformats.org/officeDocument/2006/relationships/customXml" Target="../ink/ink817.xml"/><Relationship Id="rId163" Type="http://schemas.openxmlformats.org/officeDocument/2006/relationships/customXml" Target="../ink/ink828.xml"/><Relationship Id="rId184" Type="http://schemas.openxmlformats.org/officeDocument/2006/relationships/customXml" Target="../ink/ink839.xml"/><Relationship Id="rId219" Type="http://schemas.openxmlformats.org/officeDocument/2006/relationships/customXml" Target="../ink/ink857.xml"/><Relationship Id="rId230" Type="http://schemas.openxmlformats.org/officeDocument/2006/relationships/image" Target="../media/image858.png"/><Relationship Id="rId251" Type="http://schemas.openxmlformats.org/officeDocument/2006/relationships/customXml" Target="../ink/ink874.xml"/><Relationship Id="rId25" Type="http://schemas.openxmlformats.org/officeDocument/2006/relationships/image" Target="../media/image763.png"/><Relationship Id="rId46" Type="http://schemas.openxmlformats.org/officeDocument/2006/relationships/customXml" Target="../ink/ink768.xml"/><Relationship Id="rId67" Type="http://schemas.openxmlformats.org/officeDocument/2006/relationships/image" Target="../media/image784.png"/><Relationship Id="rId272" Type="http://schemas.openxmlformats.org/officeDocument/2006/relationships/image" Target="../media/image878.png"/><Relationship Id="rId293" Type="http://schemas.openxmlformats.org/officeDocument/2006/relationships/customXml" Target="../ink/ink895.xml"/><Relationship Id="rId307" Type="http://schemas.openxmlformats.org/officeDocument/2006/relationships/customXml" Target="../ink/ink902.xml"/><Relationship Id="rId328" Type="http://schemas.openxmlformats.org/officeDocument/2006/relationships/image" Target="../media/image415.png"/><Relationship Id="rId88" Type="http://schemas.openxmlformats.org/officeDocument/2006/relationships/customXml" Target="../ink/ink789.xml"/><Relationship Id="rId111" Type="http://schemas.openxmlformats.org/officeDocument/2006/relationships/customXml" Target="../ink/ink801.xml"/><Relationship Id="rId132" Type="http://schemas.openxmlformats.org/officeDocument/2006/relationships/image" Target="../media/image813.png"/><Relationship Id="rId153" Type="http://schemas.openxmlformats.org/officeDocument/2006/relationships/customXml" Target="../ink/ink823.xml"/><Relationship Id="rId174" Type="http://schemas.openxmlformats.org/officeDocument/2006/relationships/image" Target="../media/image832.png"/><Relationship Id="rId195" Type="http://schemas.openxmlformats.org/officeDocument/2006/relationships/customXml" Target="../ink/ink845.xml"/><Relationship Id="rId209" Type="http://schemas.openxmlformats.org/officeDocument/2006/relationships/customXml" Target="../ink/ink852.xml"/><Relationship Id="rId220" Type="http://schemas.openxmlformats.org/officeDocument/2006/relationships/image" Target="../media/image853.png"/><Relationship Id="rId241" Type="http://schemas.openxmlformats.org/officeDocument/2006/relationships/image" Target="../media/image863.png"/><Relationship Id="rId15" Type="http://schemas.openxmlformats.org/officeDocument/2006/relationships/image" Target="../media/image758.png"/><Relationship Id="rId36" Type="http://schemas.openxmlformats.org/officeDocument/2006/relationships/customXml" Target="../ink/ink763.xml"/><Relationship Id="rId57" Type="http://schemas.openxmlformats.org/officeDocument/2006/relationships/image" Target="../media/image779.png"/><Relationship Id="rId262" Type="http://schemas.openxmlformats.org/officeDocument/2006/relationships/image" Target="../media/image873.png"/><Relationship Id="rId283" Type="http://schemas.openxmlformats.org/officeDocument/2006/relationships/customXml" Target="../ink/ink890.xml"/><Relationship Id="rId318" Type="http://schemas.openxmlformats.org/officeDocument/2006/relationships/image" Target="../media/image900.png"/><Relationship Id="rId339" Type="http://schemas.openxmlformats.org/officeDocument/2006/relationships/customXml" Target="../ink/ink918.xml"/><Relationship Id="rId78" Type="http://schemas.openxmlformats.org/officeDocument/2006/relationships/customXml" Target="../ink/ink784.xml"/><Relationship Id="rId99" Type="http://schemas.openxmlformats.org/officeDocument/2006/relationships/image" Target="../media/image797.png"/><Relationship Id="rId101" Type="http://schemas.openxmlformats.org/officeDocument/2006/relationships/image" Target="../media/image798.png"/><Relationship Id="rId122" Type="http://schemas.openxmlformats.org/officeDocument/2006/relationships/image" Target="../media/image808.png"/><Relationship Id="rId143" Type="http://schemas.openxmlformats.org/officeDocument/2006/relationships/image" Target="../media/image818.png"/><Relationship Id="rId164" Type="http://schemas.openxmlformats.org/officeDocument/2006/relationships/image" Target="../media/image827.png"/><Relationship Id="rId185" Type="http://schemas.openxmlformats.org/officeDocument/2006/relationships/image" Target="../media/image837.png"/><Relationship Id="rId9" Type="http://schemas.openxmlformats.org/officeDocument/2006/relationships/image" Target="../media/image755.png"/><Relationship Id="rId210" Type="http://schemas.openxmlformats.org/officeDocument/2006/relationships/image" Target="../media/image848.png"/><Relationship Id="rId26" Type="http://schemas.openxmlformats.org/officeDocument/2006/relationships/customXml" Target="../ink/ink758.xml"/><Relationship Id="rId231" Type="http://schemas.openxmlformats.org/officeDocument/2006/relationships/customXml" Target="../ink/ink863.xml"/><Relationship Id="rId252" Type="http://schemas.openxmlformats.org/officeDocument/2006/relationships/image" Target="../media/image868.png"/><Relationship Id="rId273" Type="http://schemas.openxmlformats.org/officeDocument/2006/relationships/customXml" Target="../ink/ink885.xml"/><Relationship Id="rId294" Type="http://schemas.openxmlformats.org/officeDocument/2006/relationships/image" Target="../media/image888.png"/><Relationship Id="rId308" Type="http://schemas.openxmlformats.org/officeDocument/2006/relationships/image" Target="../media/image895.png"/><Relationship Id="rId329" Type="http://schemas.openxmlformats.org/officeDocument/2006/relationships/customXml" Target="../ink/ink913.xml"/><Relationship Id="rId47" Type="http://schemas.openxmlformats.org/officeDocument/2006/relationships/image" Target="../media/image774.png"/><Relationship Id="rId68" Type="http://schemas.openxmlformats.org/officeDocument/2006/relationships/customXml" Target="../ink/ink779.xml"/><Relationship Id="rId89" Type="http://schemas.openxmlformats.org/officeDocument/2006/relationships/image" Target="../media/image793.png"/><Relationship Id="rId112" Type="http://schemas.openxmlformats.org/officeDocument/2006/relationships/image" Target="../media/image803.png"/><Relationship Id="rId133" Type="http://schemas.openxmlformats.org/officeDocument/2006/relationships/customXml" Target="../ink/ink812.xml"/><Relationship Id="rId154" Type="http://schemas.openxmlformats.org/officeDocument/2006/relationships/image" Target="../media/image822.png"/><Relationship Id="rId175" Type="http://schemas.openxmlformats.org/officeDocument/2006/relationships/customXml" Target="../ink/ink834.xml"/><Relationship Id="rId340" Type="http://schemas.openxmlformats.org/officeDocument/2006/relationships/image" Target="../media/image910.png"/><Relationship Id="rId196" Type="http://schemas.openxmlformats.org/officeDocument/2006/relationships/image" Target="../media/image841.png"/><Relationship Id="rId200" Type="http://schemas.openxmlformats.org/officeDocument/2006/relationships/image" Target="../media/image843.png"/><Relationship Id="rId16" Type="http://schemas.openxmlformats.org/officeDocument/2006/relationships/customXml" Target="../ink/ink753.xml"/><Relationship Id="rId221" Type="http://schemas.openxmlformats.org/officeDocument/2006/relationships/customXml" Target="../ink/ink858.xml"/><Relationship Id="rId242" Type="http://schemas.openxmlformats.org/officeDocument/2006/relationships/customXml" Target="../ink/ink869.xml"/><Relationship Id="rId263" Type="http://schemas.openxmlformats.org/officeDocument/2006/relationships/customXml" Target="../ink/ink880.xml"/><Relationship Id="rId284" Type="http://schemas.openxmlformats.org/officeDocument/2006/relationships/image" Target="../media/image884.png"/><Relationship Id="rId319" Type="http://schemas.openxmlformats.org/officeDocument/2006/relationships/customXml" Target="../ink/ink908.xml"/><Relationship Id="rId37" Type="http://schemas.openxmlformats.org/officeDocument/2006/relationships/image" Target="../media/image769.png"/><Relationship Id="rId58" Type="http://schemas.openxmlformats.org/officeDocument/2006/relationships/customXml" Target="../ink/ink774.xml"/><Relationship Id="rId79" Type="http://schemas.openxmlformats.org/officeDocument/2006/relationships/image" Target="../media/image789.png"/><Relationship Id="rId102" Type="http://schemas.openxmlformats.org/officeDocument/2006/relationships/customXml" Target="../ink/ink796.xml"/><Relationship Id="rId123" Type="http://schemas.openxmlformats.org/officeDocument/2006/relationships/customXml" Target="../ink/ink807.xml"/><Relationship Id="rId144" Type="http://schemas.openxmlformats.org/officeDocument/2006/relationships/customXml" Target="../ink/ink818.xml"/><Relationship Id="rId330" Type="http://schemas.openxmlformats.org/officeDocument/2006/relationships/image" Target="../media/image905.png"/><Relationship Id="rId90" Type="http://schemas.openxmlformats.org/officeDocument/2006/relationships/customXml" Target="../ink/ink790.xml"/><Relationship Id="rId165" Type="http://schemas.openxmlformats.org/officeDocument/2006/relationships/customXml" Target="../ink/ink829.xml"/><Relationship Id="rId186" Type="http://schemas.openxmlformats.org/officeDocument/2006/relationships/customXml" Target="../ink/ink840.xml"/><Relationship Id="rId211" Type="http://schemas.openxmlformats.org/officeDocument/2006/relationships/customXml" Target="../ink/ink853.xml"/><Relationship Id="rId232" Type="http://schemas.openxmlformats.org/officeDocument/2006/relationships/image" Target="../media/image859.png"/><Relationship Id="rId253" Type="http://schemas.openxmlformats.org/officeDocument/2006/relationships/customXml" Target="../ink/ink875.xml"/><Relationship Id="rId274" Type="http://schemas.openxmlformats.org/officeDocument/2006/relationships/image" Target="../media/image879.png"/><Relationship Id="rId295" Type="http://schemas.openxmlformats.org/officeDocument/2006/relationships/customXml" Target="../ink/ink896.xml"/><Relationship Id="rId309" Type="http://schemas.openxmlformats.org/officeDocument/2006/relationships/customXml" Target="../ink/ink903.xml"/><Relationship Id="rId27" Type="http://schemas.openxmlformats.org/officeDocument/2006/relationships/image" Target="../media/image764.png"/><Relationship Id="rId48" Type="http://schemas.openxmlformats.org/officeDocument/2006/relationships/customXml" Target="../ink/ink769.xml"/><Relationship Id="rId69" Type="http://schemas.openxmlformats.org/officeDocument/2006/relationships/image" Target="../media/image785.png"/><Relationship Id="rId113" Type="http://schemas.openxmlformats.org/officeDocument/2006/relationships/customXml" Target="../ink/ink802.xml"/><Relationship Id="rId134" Type="http://schemas.openxmlformats.org/officeDocument/2006/relationships/image" Target="../media/image814.png"/><Relationship Id="rId320" Type="http://schemas.openxmlformats.org/officeDocument/2006/relationships/image" Target="../media/image901.png"/><Relationship Id="rId80" Type="http://schemas.openxmlformats.org/officeDocument/2006/relationships/customXml" Target="../ink/ink785.xml"/><Relationship Id="rId155" Type="http://schemas.openxmlformats.org/officeDocument/2006/relationships/customXml" Target="../ink/ink824.xml"/><Relationship Id="rId176" Type="http://schemas.openxmlformats.org/officeDocument/2006/relationships/image" Target="../media/image833.png"/><Relationship Id="rId197" Type="http://schemas.openxmlformats.org/officeDocument/2006/relationships/customXml" Target="../ink/ink846.xml"/><Relationship Id="rId341" Type="http://schemas.openxmlformats.org/officeDocument/2006/relationships/customXml" Target="../ink/ink919.xml"/><Relationship Id="rId201" Type="http://schemas.openxmlformats.org/officeDocument/2006/relationships/customXml" Target="../ink/ink848.xml"/><Relationship Id="rId222" Type="http://schemas.openxmlformats.org/officeDocument/2006/relationships/image" Target="../media/image854.png"/><Relationship Id="rId243" Type="http://schemas.openxmlformats.org/officeDocument/2006/relationships/image" Target="../media/image864.png"/><Relationship Id="rId264" Type="http://schemas.openxmlformats.org/officeDocument/2006/relationships/image" Target="../media/image874.png"/><Relationship Id="rId285" Type="http://schemas.openxmlformats.org/officeDocument/2006/relationships/customXml" Target="../ink/ink891.xml"/><Relationship Id="rId17" Type="http://schemas.openxmlformats.org/officeDocument/2006/relationships/image" Target="../media/image759.png"/><Relationship Id="rId38" Type="http://schemas.openxmlformats.org/officeDocument/2006/relationships/customXml" Target="../ink/ink764.xml"/><Relationship Id="rId59" Type="http://schemas.openxmlformats.org/officeDocument/2006/relationships/image" Target="../media/image780.png"/><Relationship Id="rId103" Type="http://schemas.openxmlformats.org/officeDocument/2006/relationships/image" Target="../media/image799.png"/><Relationship Id="rId124" Type="http://schemas.openxmlformats.org/officeDocument/2006/relationships/image" Target="../media/image809.png"/><Relationship Id="rId310" Type="http://schemas.openxmlformats.org/officeDocument/2006/relationships/image" Target="../media/image896.png"/><Relationship Id="rId70" Type="http://schemas.openxmlformats.org/officeDocument/2006/relationships/customXml" Target="../ink/ink780.xml"/><Relationship Id="rId91" Type="http://schemas.openxmlformats.org/officeDocument/2006/relationships/image" Target="../media/image794.png"/><Relationship Id="rId145" Type="http://schemas.openxmlformats.org/officeDocument/2006/relationships/image" Target="../media/image819.png"/><Relationship Id="rId166" Type="http://schemas.openxmlformats.org/officeDocument/2006/relationships/image" Target="../media/image828.png"/><Relationship Id="rId187" Type="http://schemas.openxmlformats.org/officeDocument/2006/relationships/image" Target="../media/image838.png"/><Relationship Id="rId331" Type="http://schemas.openxmlformats.org/officeDocument/2006/relationships/customXml" Target="../ink/ink91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849.png"/><Relationship Id="rId233" Type="http://schemas.openxmlformats.org/officeDocument/2006/relationships/customXml" Target="../ink/ink864.xml"/><Relationship Id="rId254" Type="http://schemas.openxmlformats.org/officeDocument/2006/relationships/image" Target="../media/image869.png"/><Relationship Id="rId28" Type="http://schemas.openxmlformats.org/officeDocument/2006/relationships/customXml" Target="../ink/ink759.xml"/><Relationship Id="rId49" Type="http://schemas.openxmlformats.org/officeDocument/2006/relationships/image" Target="../media/image775.png"/><Relationship Id="rId114" Type="http://schemas.openxmlformats.org/officeDocument/2006/relationships/image" Target="../media/image804.png"/><Relationship Id="rId275" Type="http://schemas.openxmlformats.org/officeDocument/2006/relationships/customXml" Target="../ink/ink886.xml"/><Relationship Id="rId296" Type="http://schemas.openxmlformats.org/officeDocument/2006/relationships/image" Target="../media/image889.png"/><Relationship Id="rId300" Type="http://schemas.openxmlformats.org/officeDocument/2006/relationships/image" Target="../media/image891.png"/><Relationship Id="rId60" Type="http://schemas.openxmlformats.org/officeDocument/2006/relationships/customXml" Target="../ink/ink775.xml"/><Relationship Id="rId81" Type="http://schemas.openxmlformats.org/officeDocument/2006/relationships/image" Target="../media/image61.png"/><Relationship Id="rId135" Type="http://schemas.openxmlformats.org/officeDocument/2006/relationships/customXml" Target="../ink/ink813.xml"/><Relationship Id="rId156" Type="http://schemas.openxmlformats.org/officeDocument/2006/relationships/image" Target="../media/image823.png"/><Relationship Id="rId177" Type="http://schemas.openxmlformats.org/officeDocument/2006/relationships/customXml" Target="../ink/ink835.xml"/><Relationship Id="rId198" Type="http://schemas.openxmlformats.org/officeDocument/2006/relationships/image" Target="../media/image842.png"/><Relationship Id="rId321" Type="http://schemas.openxmlformats.org/officeDocument/2006/relationships/customXml" Target="../ink/ink909.xml"/><Relationship Id="rId342" Type="http://schemas.openxmlformats.org/officeDocument/2006/relationships/image" Target="../media/image911.png"/><Relationship Id="rId202" Type="http://schemas.openxmlformats.org/officeDocument/2006/relationships/image" Target="../media/image844.png"/><Relationship Id="rId223" Type="http://schemas.openxmlformats.org/officeDocument/2006/relationships/customXml" Target="../ink/ink859.xml"/><Relationship Id="rId244" Type="http://schemas.openxmlformats.org/officeDocument/2006/relationships/customXml" Target="../ink/ink870.xml"/><Relationship Id="rId18" Type="http://schemas.openxmlformats.org/officeDocument/2006/relationships/customXml" Target="../ink/ink754.xml"/><Relationship Id="rId39" Type="http://schemas.openxmlformats.org/officeDocument/2006/relationships/image" Target="../media/image770.png"/><Relationship Id="rId265" Type="http://schemas.openxmlformats.org/officeDocument/2006/relationships/customXml" Target="../ink/ink881.xml"/><Relationship Id="rId286" Type="http://schemas.openxmlformats.org/officeDocument/2006/relationships/image" Target="../media/image885.png"/><Relationship Id="rId50" Type="http://schemas.openxmlformats.org/officeDocument/2006/relationships/customXml" Target="../ink/ink770.xml"/><Relationship Id="rId104" Type="http://schemas.openxmlformats.org/officeDocument/2006/relationships/customXml" Target="../ink/ink797.xml"/><Relationship Id="rId125" Type="http://schemas.openxmlformats.org/officeDocument/2006/relationships/customXml" Target="../ink/ink808.xml"/><Relationship Id="rId146" Type="http://schemas.openxmlformats.org/officeDocument/2006/relationships/customXml" Target="../ink/ink819.xml"/><Relationship Id="rId167" Type="http://schemas.openxmlformats.org/officeDocument/2006/relationships/customXml" Target="../ink/ink830.xml"/><Relationship Id="rId188" Type="http://schemas.openxmlformats.org/officeDocument/2006/relationships/customXml" Target="../ink/ink841.xml"/><Relationship Id="rId311" Type="http://schemas.openxmlformats.org/officeDocument/2006/relationships/customXml" Target="../ink/ink904.xml"/><Relationship Id="rId332" Type="http://schemas.openxmlformats.org/officeDocument/2006/relationships/image" Target="../media/image906.png"/><Relationship Id="rId71" Type="http://schemas.openxmlformats.org/officeDocument/2006/relationships/image" Target="../media/image554.png"/><Relationship Id="rId92" Type="http://schemas.openxmlformats.org/officeDocument/2006/relationships/customXml" Target="../ink/ink791.xml"/><Relationship Id="rId213" Type="http://schemas.openxmlformats.org/officeDocument/2006/relationships/customXml" Target="../ink/ink854.xml"/><Relationship Id="rId234" Type="http://schemas.openxmlformats.org/officeDocument/2006/relationships/image" Target="../media/image860.png"/><Relationship Id="rId2" Type="http://schemas.openxmlformats.org/officeDocument/2006/relationships/customXml" Target="../ink/ink748.xml"/><Relationship Id="rId29" Type="http://schemas.openxmlformats.org/officeDocument/2006/relationships/image" Target="../media/image765.png"/><Relationship Id="rId255" Type="http://schemas.openxmlformats.org/officeDocument/2006/relationships/customXml" Target="../ink/ink876.xml"/><Relationship Id="rId276" Type="http://schemas.openxmlformats.org/officeDocument/2006/relationships/image" Target="../media/image880.png"/><Relationship Id="rId297" Type="http://schemas.openxmlformats.org/officeDocument/2006/relationships/customXml" Target="../ink/ink897.xml"/><Relationship Id="rId40" Type="http://schemas.openxmlformats.org/officeDocument/2006/relationships/customXml" Target="../ink/ink765.xml"/><Relationship Id="rId115" Type="http://schemas.openxmlformats.org/officeDocument/2006/relationships/customXml" Target="../ink/ink803.xml"/><Relationship Id="rId136" Type="http://schemas.openxmlformats.org/officeDocument/2006/relationships/image" Target="../media/image815.png"/><Relationship Id="rId157" Type="http://schemas.openxmlformats.org/officeDocument/2006/relationships/customXml" Target="../ink/ink825.xml"/><Relationship Id="rId178" Type="http://schemas.openxmlformats.org/officeDocument/2006/relationships/image" Target="../media/image834.png"/><Relationship Id="rId301" Type="http://schemas.openxmlformats.org/officeDocument/2006/relationships/customXml" Target="../ink/ink899.xml"/><Relationship Id="rId322" Type="http://schemas.openxmlformats.org/officeDocument/2006/relationships/image" Target="../media/image902.png"/><Relationship Id="rId343" Type="http://schemas.openxmlformats.org/officeDocument/2006/relationships/customXml" Target="../ink/ink920.xml"/><Relationship Id="rId61" Type="http://schemas.openxmlformats.org/officeDocument/2006/relationships/image" Target="../media/image781.png"/><Relationship Id="rId82" Type="http://schemas.openxmlformats.org/officeDocument/2006/relationships/customXml" Target="../ink/ink786.xml"/><Relationship Id="rId199" Type="http://schemas.openxmlformats.org/officeDocument/2006/relationships/customXml" Target="../ink/ink847.xml"/><Relationship Id="rId203" Type="http://schemas.openxmlformats.org/officeDocument/2006/relationships/customXml" Target="../ink/ink849.xml"/><Relationship Id="rId19" Type="http://schemas.openxmlformats.org/officeDocument/2006/relationships/image" Target="../media/image760.png"/><Relationship Id="rId224" Type="http://schemas.openxmlformats.org/officeDocument/2006/relationships/image" Target="../media/image855.png"/><Relationship Id="rId245" Type="http://schemas.openxmlformats.org/officeDocument/2006/relationships/image" Target="../media/image865.png"/><Relationship Id="rId266" Type="http://schemas.openxmlformats.org/officeDocument/2006/relationships/image" Target="../media/image875.png"/><Relationship Id="rId287" Type="http://schemas.openxmlformats.org/officeDocument/2006/relationships/customXml" Target="../ink/ink892.xml"/><Relationship Id="rId30" Type="http://schemas.openxmlformats.org/officeDocument/2006/relationships/customXml" Target="../ink/ink760.xml"/><Relationship Id="rId105" Type="http://schemas.openxmlformats.org/officeDocument/2006/relationships/image" Target="../media/image800.png"/><Relationship Id="rId126" Type="http://schemas.openxmlformats.org/officeDocument/2006/relationships/image" Target="../media/image810.png"/><Relationship Id="rId147" Type="http://schemas.openxmlformats.org/officeDocument/2006/relationships/customXml" Target="../ink/ink820.xml"/><Relationship Id="rId168" Type="http://schemas.openxmlformats.org/officeDocument/2006/relationships/image" Target="../media/image829.png"/><Relationship Id="rId312" Type="http://schemas.openxmlformats.org/officeDocument/2006/relationships/image" Target="../media/image897.png"/><Relationship Id="rId333" Type="http://schemas.openxmlformats.org/officeDocument/2006/relationships/customXml" Target="../ink/ink915.xml"/><Relationship Id="rId51" Type="http://schemas.openxmlformats.org/officeDocument/2006/relationships/image" Target="../media/image776.png"/><Relationship Id="rId72" Type="http://schemas.openxmlformats.org/officeDocument/2006/relationships/customXml" Target="../ink/ink781.xml"/><Relationship Id="rId93" Type="http://schemas.openxmlformats.org/officeDocument/2006/relationships/image" Target="../media/image795.png"/><Relationship Id="rId189" Type="http://schemas.openxmlformats.org/officeDocument/2006/relationships/image" Target="../media/image839.png"/><Relationship Id="rId214" Type="http://schemas.openxmlformats.org/officeDocument/2006/relationships/image" Target="../media/image850.png"/><Relationship Id="rId235" Type="http://schemas.openxmlformats.org/officeDocument/2006/relationships/customXml" Target="../ink/ink865.xml"/><Relationship Id="rId256" Type="http://schemas.openxmlformats.org/officeDocument/2006/relationships/image" Target="../media/image870.png"/><Relationship Id="rId277" Type="http://schemas.openxmlformats.org/officeDocument/2006/relationships/customXml" Target="../ink/ink887.xml"/><Relationship Id="rId298" Type="http://schemas.openxmlformats.org/officeDocument/2006/relationships/image" Target="../media/image890.png"/><Relationship Id="rId116" Type="http://schemas.openxmlformats.org/officeDocument/2006/relationships/image" Target="../media/image805.png"/><Relationship Id="rId137" Type="http://schemas.openxmlformats.org/officeDocument/2006/relationships/customXml" Target="../ink/ink814.xml"/><Relationship Id="rId158" Type="http://schemas.openxmlformats.org/officeDocument/2006/relationships/image" Target="../media/image824.png"/><Relationship Id="rId302" Type="http://schemas.openxmlformats.org/officeDocument/2006/relationships/image" Target="../media/image892.png"/><Relationship Id="rId323" Type="http://schemas.openxmlformats.org/officeDocument/2006/relationships/customXml" Target="../ink/ink910.xml"/><Relationship Id="rId344" Type="http://schemas.openxmlformats.org/officeDocument/2006/relationships/image" Target="../media/image912.png"/><Relationship Id="rId20" Type="http://schemas.openxmlformats.org/officeDocument/2006/relationships/customXml" Target="../ink/ink755.xml"/><Relationship Id="rId41" Type="http://schemas.openxmlformats.org/officeDocument/2006/relationships/image" Target="../media/image771.png"/><Relationship Id="rId62" Type="http://schemas.openxmlformats.org/officeDocument/2006/relationships/customXml" Target="../ink/ink776.xml"/><Relationship Id="rId83" Type="http://schemas.openxmlformats.org/officeDocument/2006/relationships/image" Target="../media/image790.png"/><Relationship Id="rId179" Type="http://schemas.openxmlformats.org/officeDocument/2006/relationships/customXml" Target="../ink/ink836.xml"/><Relationship Id="rId190" Type="http://schemas.openxmlformats.org/officeDocument/2006/relationships/customXml" Target="../ink/ink842.xml"/><Relationship Id="rId204" Type="http://schemas.openxmlformats.org/officeDocument/2006/relationships/image" Target="../media/image845.png"/><Relationship Id="rId225" Type="http://schemas.openxmlformats.org/officeDocument/2006/relationships/customXml" Target="../ink/ink860.xml"/><Relationship Id="rId246" Type="http://schemas.openxmlformats.org/officeDocument/2006/relationships/customXml" Target="../ink/ink871.xml"/><Relationship Id="rId267" Type="http://schemas.openxmlformats.org/officeDocument/2006/relationships/customXml" Target="../ink/ink882.xml"/><Relationship Id="rId288" Type="http://schemas.openxmlformats.org/officeDocument/2006/relationships/image" Target="../media/image886.png"/><Relationship Id="rId106" Type="http://schemas.openxmlformats.org/officeDocument/2006/relationships/customXml" Target="../ink/ink798.xml"/><Relationship Id="rId127" Type="http://schemas.openxmlformats.org/officeDocument/2006/relationships/customXml" Target="../ink/ink809.xml"/><Relationship Id="rId313" Type="http://schemas.openxmlformats.org/officeDocument/2006/relationships/customXml" Target="../ink/ink905.xml"/><Relationship Id="rId10" Type="http://schemas.openxmlformats.org/officeDocument/2006/relationships/customXml" Target="../ink/ink750.xml"/><Relationship Id="rId31" Type="http://schemas.openxmlformats.org/officeDocument/2006/relationships/image" Target="../media/image766.png"/><Relationship Id="rId52" Type="http://schemas.openxmlformats.org/officeDocument/2006/relationships/customXml" Target="../ink/ink771.xml"/><Relationship Id="rId73" Type="http://schemas.openxmlformats.org/officeDocument/2006/relationships/image" Target="../media/image786.png"/><Relationship Id="rId94" Type="http://schemas.openxmlformats.org/officeDocument/2006/relationships/customXml" Target="../ink/ink792.xml"/><Relationship Id="rId148" Type="http://schemas.openxmlformats.org/officeDocument/2006/relationships/image" Target="../media/image45.png"/><Relationship Id="rId169" Type="http://schemas.openxmlformats.org/officeDocument/2006/relationships/customXml" Target="../ink/ink831.xml"/><Relationship Id="rId334" Type="http://schemas.openxmlformats.org/officeDocument/2006/relationships/image" Target="../media/image907.png"/><Relationship Id="rId180" Type="http://schemas.openxmlformats.org/officeDocument/2006/relationships/image" Target="../media/image835.png"/><Relationship Id="rId215" Type="http://schemas.openxmlformats.org/officeDocument/2006/relationships/customXml" Target="../ink/ink855.xml"/><Relationship Id="rId236" Type="http://schemas.openxmlformats.org/officeDocument/2006/relationships/image" Target="../media/image861.png"/><Relationship Id="rId257" Type="http://schemas.openxmlformats.org/officeDocument/2006/relationships/customXml" Target="../ink/ink877.xml"/><Relationship Id="rId278" Type="http://schemas.openxmlformats.org/officeDocument/2006/relationships/image" Target="../media/image881.png"/><Relationship Id="rId303" Type="http://schemas.openxmlformats.org/officeDocument/2006/relationships/customXml" Target="../ink/ink900.xml"/><Relationship Id="rId42" Type="http://schemas.openxmlformats.org/officeDocument/2006/relationships/customXml" Target="../ink/ink766.xml"/><Relationship Id="rId84" Type="http://schemas.openxmlformats.org/officeDocument/2006/relationships/customXml" Target="../ink/ink787.xml"/><Relationship Id="rId138" Type="http://schemas.openxmlformats.org/officeDocument/2006/relationships/customXml" Target="../ink/ink815.xml"/><Relationship Id="rId191" Type="http://schemas.openxmlformats.org/officeDocument/2006/relationships/image" Target="../media/image840.png"/><Relationship Id="rId205" Type="http://schemas.openxmlformats.org/officeDocument/2006/relationships/customXml" Target="../ink/ink850.xml"/><Relationship Id="rId247" Type="http://schemas.openxmlformats.org/officeDocument/2006/relationships/image" Target="../media/image866.png"/><Relationship Id="rId107" Type="http://schemas.openxmlformats.org/officeDocument/2006/relationships/customXml" Target="../ink/ink799.xml"/><Relationship Id="rId289" Type="http://schemas.openxmlformats.org/officeDocument/2006/relationships/customXml" Target="../ink/ink893.xml"/><Relationship Id="rId11" Type="http://schemas.openxmlformats.org/officeDocument/2006/relationships/image" Target="../media/image756.png"/><Relationship Id="rId53" Type="http://schemas.openxmlformats.org/officeDocument/2006/relationships/image" Target="../media/image777.png"/><Relationship Id="rId149" Type="http://schemas.openxmlformats.org/officeDocument/2006/relationships/customXml" Target="../ink/ink821.xml"/><Relationship Id="rId314" Type="http://schemas.openxmlformats.org/officeDocument/2006/relationships/image" Target="../media/image898.png"/><Relationship Id="rId95" Type="http://schemas.openxmlformats.org/officeDocument/2006/relationships/image" Target="../media/image796.png"/><Relationship Id="rId160" Type="http://schemas.openxmlformats.org/officeDocument/2006/relationships/image" Target="../media/image825.png"/><Relationship Id="rId216" Type="http://schemas.openxmlformats.org/officeDocument/2006/relationships/image" Target="../media/image851.png"/><Relationship Id="rId258" Type="http://schemas.openxmlformats.org/officeDocument/2006/relationships/image" Target="../media/image871.png"/><Relationship Id="rId22" Type="http://schemas.openxmlformats.org/officeDocument/2006/relationships/customXml" Target="../ink/ink756.xml"/><Relationship Id="rId64" Type="http://schemas.openxmlformats.org/officeDocument/2006/relationships/customXml" Target="../ink/ink777.xml"/><Relationship Id="rId118" Type="http://schemas.openxmlformats.org/officeDocument/2006/relationships/image" Target="../media/image806.png"/><Relationship Id="rId325" Type="http://schemas.openxmlformats.org/officeDocument/2006/relationships/customXml" Target="../ink/ink911.xml"/><Relationship Id="rId171" Type="http://schemas.openxmlformats.org/officeDocument/2006/relationships/customXml" Target="../ink/ink832.xml"/><Relationship Id="rId227" Type="http://schemas.openxmlformats.org/officeDocument/2006/relationships/customXml" Target="../ink/ink861.xml"/><Relationship Id="rId269" Type="http://schemas.openxmlformats.org/officeDocument/2006/relationships/customXml" Target="../ink/ink883.xml"/><Relationship Id="rId33" Type="http://schemas.openxmlformats.org/officeDocument/2006/relationships/image" Target="../media/image767.png"/><Relationship Id="rId129" Type="http://schemas.openxmlformats.org/officeDocument/2006/relationships/customXml" Target="../ink/ink810.xml"/><Relationship Id="rId280" Type="http://schemas.openxmlformats.org/officeDocument/2006/relationships/image" Target="../media/image882.png"/><Relationship Id="rId336" Type="http://schemas.openxmlformats.org/officeDocument/2006/relationships/image" Target="../media/image908.png"/><Relationship Id="rId75" Type="http://schemas.openxmlformats.org/officeDocument/2006/relationships/image" Target="../media/image787.png"/><Relationship Id="rId140" Type="http://schemas.openxmlformats.org/officeDocument/2006/relationships/customXml" Target="../ink/ink816.xml"/><Relationship Id="rId182" Type="http://schemas.openxmlformats.org/officeDocument/2006/relationships/customXml" Target="../ink/ink838.xml"/><Relationship Id="rId238" Type="http://schemas.openxmlformats.org/officeDocument/2006/relationships/customXml" Target="../ink/ink867.xml"/><Relationship Id="rId291" Type="http://schemas.openxmlformats.org/officeDocument/2006/relationships/customXml" Target="../ink/ink894.xml"/><Relationship Id="rId305" Type="http://schemas.openxmlformats.org/officeDocument/2006/relationships/customXml" Target="../ink/ink901.xml"/><Relationship Id="rId44" Type="http://schemas.openxmlformats.org/officeDocument/2006/relationships/customXml" Target="../ink/ink767.xml"/><Relationship Id="rId86" Type="http://schemas.openxmlformats.org/officeDocument/2006/relationships/customXml" Target="../ink/ink788.xml"/><Relationship Id="rId151" Type="http://schemas.openxmlformats.org/officeDocument/2006/relationships/customXml" Target="../ink/ink822.xml"/><Relationship Id="rId193" Type="http://schemas.openxmlformats.org/officeDocument/2006/relationships/image" Target="../media/image110.png"/><Relationship Id="rId207" Type="http://schemas.openxmlformats.org/officeDocument/2006/relationships/customXml" Target="../ink/ink851.xml"/><Relationship Id="rId249" Type="http://schemas.openxmlformats.org/officeDocument/2006/relationships/image" Target="../media/image867.png"/><Relationship Id="rId13" Type="http://schemas.openxmlformats.org/officeDocument/2006/relationships/image" Target="../media/image757.png"/><Relationship Id="rId109" Type="http://schemas.openxmlformats.org/officeDocument/2006/relationships/customXml" Target="../ink/ink800.xml"/><Relationship Id="rId260" Type="http://schemas.openxmlformats.org/officeDocument/2006/relationships/image" Target="../media/image872.png"/><Relationship Id="rId316" Type="http://schemas.openxmlformats.org/officeDocument/2006/relationships/image" Target="../media/image899.png"/><Relationship Id="rId55" Type="http://schemas.openxmlformats.org/officeDocument/2006/relationships/image" Target="../media/image778.png"/><Relationship Id="rId97" Type="http://schemas.openxmlformats.org/officeDocument/2006/relationships/image" Target="../media/image513.png"/><Relationship Id="rId120" Type="http://schemas.openxmlformats.org/officeDocument/2006/relationships/image" Target="../media/image807.png"/><Relationship Id="rId162" Type="http://schemas.openxmlformats.org/officeDocument/2006/relationships/image" Target="../media/image826.png"/><Relationship Id="rId218" Type="http://schemas.openxmlformats.org/officeDocument/2006/relationships/image" Target="../media/image852.png"/><Relationship Id="rId271" Type="http://schemas.openxmlformats.org/officeDocument/2006/relationships/customXml" Target="../ink/ink884.xml"/><Relationship Id="rId24" Type="http://schemas.openxmlformats.org/officeDocument/2006/relationships/customXml" Target="../ink/ink757.xml"/><Relationship Id="rId66" Type="http://schemas.openxmlformats.org/officeDocument/2006/relationships/customXml" Target="../ink/ink778.xml"/><Relationship Id="rId131" Type="http://schemas.openxmlformats.org/officeDocument/2006/relationships/customXml" Target="../ink/ink811.xml"/><Relationship Id="rId327" Type="http://schemas.openxmlformats.org/officeDocument/2006/relationships/customXml" Target="../ink/ink91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7.xml"/><Relationship Id="rId21" Type="http://schemas.openxmlformats.org/officeDocument/2006/relationships/image" Target="../media/image921.png"/><Relationship Id="rId42" Type="http://schemas.openxmlformats.org/officeDocument/2006/relationships/customXml" Target="../ink/ink939.xml"/><Relationship Id="rId63" Type="http://schemas.openxmlformats.org/officeDocument/2006/relationships/image" Target="../media/image942.png"/><Relationship Id="rId84" Type="http://schemas.openxmlformats.org/officeDocument/2006/relationships/customXml" Target="../ink/ink960.xml"/><Relationship Id="rId138" Type="http://schemas.openxmlformats.org/officeDocument/2006/relationships/image" Target="../media/image978.png"/><Relationship Id="rId159" Type="http://schemas.openxmlformats.org/officeDocument/2006/relationships/customXml" Target="../ink/ink998.xml"/><Relationship Id="rId170" Type="http://schemas.openxmlformats.org/officeDocument/2006/relationships/image" Target="../media/image994.png"/><Relationship Id="rId107" Type="http://schemas.openxmlformats.org/officeDocument/2006/relationships/image" Target="../media/image963.png"/><Relationship Id="rId11" Type="http://schemas.openxmlformats.org/officeDocument/2006/relationships/image" Target="../media/image916.png"/><Relationship Id="rId32" Type="http://schemas.openxmlformats.org/officeDocument/2006/relationships/customXml" Target="../ink/ink934.xml"/><Relationship Id="rId53" Type="http://schemas.openxmlformats.org/officeDocument/2006/relationships/image" Target="../media/image937.png"/><Relationship Id="rId74" Type="http://schemas.openxmlformats.org/officeDocument/2006/relationships/customXml" Target="../ink/ink955.xml"/><Relationship Id="rId128" Type="http://schemas.openxmlformats.org/officeDocument/2006/relationships/image" Target="../media/image973.png"/><Relationship Id="rId149" Type="http://schemas.openxmlformats.org/officeDocument/2006/relationships/customXml" Target="../ink/ink993.xml"/><Relationship Id="rId95" Type="http://schemas.openxmlformats.org/officeDocument/2006/relationships/image" Target="../media/image957.png"/><Relationship Id="rId160" Type="http://schemas.openxmlformats.org/officeDocument/2006/relationships/image" Target="../media/image989.png"/><Relationship Id="rId181" Type="http://schemas.openxmlformats.org/officeDocument/2006/relationships/customXml" Target="../ink/ink1009.xml"/><Relationship Id="rId22" Type="http://schemas.openxmlformats.org/officeDocument/2006/relationships/customXml" Target="../ink/ink929.xml"/><Relationship Id="rId43" Type="http://schemas.openxmlformats.org/officeDocument/2006/relationships/image" Target="../media/image932.png"/><Relationship Id="rId64" Type="http://schemas.openxmlformats.org/officeDocument/2006/relationships/customXml" Target="../ink/ink950.xml"/><Relationship Id="rId118" Type="http://schemas.openxmlformats.org/officeDocument/2006/relationships/image" Target="../media/image968.png"/><Relationship Id="rId139" Type="http://schemas.openxmlformats.org/officeDocument/2006/relationships/customXml" Target="../ink/ink988.xml"/><Relationship Id="rId85" Type="http://schemas.openxmlformats.org/officeDocument/2006/relationships/image" Target="../media/image952.png"/><Relationship Id="rId150" Type="http://schemas.openxmlformats.org/officeDocument/2006/relationships/image" Target="../media/image984.png"/><Relationship Id="rId171" Type="http://schemas.openxmlformats.org/officeDocument/2006/relationships/customXml" Target="../ink/ink1004.xml"/><Relationship Id="rId12" Type="http://schemas.openxmlformats.org/officeDocument/2006/relationships/customXml" Target="../ink/ink924.xml"/><Relationship Id="rId33" Type="http://schemas.openxmlformats.org/officeDocument/2006/relationships/image" Target="../media/image927.png"/><Relationship Id="rId108" Type="http://schemas.openxmlformats.org/officeDocument/2006/relationships/customXml" Target="../ink/ink972.xml"/><Relationship Id="rId129" Type="http://schemas.openxmlformats.org/officeDocument/2006/relationships/customXml" Target="../ink/ink983.xml"/><Relationship Id="rId54" Type="http://schemas.openxmlformats.org/officeDocument/2006/relationships/customXml" Target="../ink/ink945.xml"/><Relationship Id="rId75" Type="http://schemas.openxmlformats.org/officeDocument/2006/relationships/image" Target="../media/image948.png"/><Relationship Id="rId96" Type="http://schemas.openxmlformats.org/officeDocument/2006/relationships/customXml" Target="../ink/ink966.xml"/><Relationship Id="rId140" Type="http://schemas.openxmlformats.org/officeDocument/2006/relationships/image" Target="../media/image979.png"/><Relationship Id="rId161" Type="http://schemas.openxmlformats.org/officeDocument/2006/relationships/customXml" Target="../ink/ink999.xml"/><Relationship Id="rId182" Type="http://schemas.openxmlformats.org/officeDocument/2006/relationships/image" Target="../media/image1000.png"/><Relationship Id="rId23" Type="http://schemas.openxmlformats.org/officeDocument/2006/relationships/image" Target="../media/image922.png"/><Relationship Id="rId28" Type="http://schemas.openxmlformats.org/officeDocument/2006/relationships/customXml" Target="../ink/ink932.xml"/><Relationship Id="rId49" Type="http://schemas.openxmlformats.org/officeDocument/2006/relationships/image" Target="../media/image935.png"/><Relationship Id="rId114" Type="http://schemas.openxmlformats.org/officeDocument/2006/relationships/image" Target="../media/image966.png"/><Relationship Id="rId119" Type="http://schemas.openxmlformats.org/officeDocument/2006/relationships/customXml" Target="../ink/ink978.xml"/><Relationship Id="rId44" Type="http://schemas.openxmlformats.org/officeDocument/2006/relationships/customXml" Target="../ink/ink940.xml"/><Relationship Id="rId60" Type="http://schemas.openxmlformats.org/officeDocument/2006/relationships/customXml" Target="../ink/ink948.xml"/><Relationship Id="rId65" Type="http://schemas.openxmlformats.org/officeDocument/2006/relationships/image" Target="../media/image943.png"/><Relationship Id="rId81" Type="http://schemas.openxmlformats.org/officeDocument/2006/relationships/image" Target="../media/image950.png"/><Relationship Id="rId86" Type="http://schemas.openxmlformats.org/officeDocument/2006/relationships/customXml" Target="../ink/ink961.xml"/><Relationship Id="rId130" Type="http://schemas.openxmlformats.org/officeDocument/2006/relationships/image" Target="../media/image974.png"/><Relationship Id="rId135" Type="http://schemas.openxmlformats.org/officeDocument/2006/relationships/customXml" Target="../ink/ink986.xml"/><Relationship Id="rId151" Type="http://schemas.openxmlformats.org/officeDocument/2006/relationships/customXml" Target="../ink/ink994.xml"/><Relationship Id="rId156" Type="http://schemas.openxmlformats.org/officeDocument/2006/relationships/image" Target="../media/image987.png"/><Relationship Id="rId177" Type="http://schemas.openxmlformats.org/officeDocument/2006/relationships/customXml" Target="../ink/ink1007.xml"/><Relationship Id="rId172" Type="http://schemas.openxmlformats.org/officeDocument/2006/relationships/image" Target="../media/image995.png"/><Relationship Id="rId13" Type="http://schemas.openxmlformats.org/officeDocument/2006/relationships/image" Target="../media/image917.png"/><Relationship Id="rId18" Type="http://schemas.openxmlformats.org/officeDocument/2006/relationships/customXml" Target="../ink/ink927.xml"/><Relationship Id="rId39" Type="http://schemas.openxmlformats.org/officeDocument/2006/relationships/image" Target="../media/image930.png"/><Relationship Id="rId109" Type="http://schemas.openxmlformats.org/officeDocument/2006/relationships/customXml" Target="../ink/ink973.xml"/><Relationship Id="rId34" Type="http://schemas.openxmlformats.org/officeDocument/2006/relationships/customXml" Target="../ink/ink935.xml"/><Relationship Id="rId50" Type="http://schemas.openxmlformats.org/officeDocument/2006/relationships/customXml" Target="../ink/ink943.xml"/><Relationship Id="rId55" Type="http://schemas.openxmlformats.org/officeDocument/2006/relationships/image" Target="../media/image938.png"/><Relationship Id="rId76" Type="http://schemas.openxmlformats.org/officeDocument/2006/relationships/customXml" Target="../ink/ink956.xml"/><Relationship Id="rId97" Type="http://schemas.openxmlformats.org/officeDocument/2006/relationships/image" Target="../media/image958.png"/><Relationship Id="rId104" Type="http://schemas.openxmlformats.org/officeDocument/2006/relationships/customXml" Target="../ink/ink970.xml"/><Relationship Id="rId120" Type="http://schemas.openxmlformats.org/officeDocument/2006/relationships/image" Target="../media/image969.png"/><Relationship Id="rId125" Type="http://schemas.openxmlformats.org/officeDocument/2006/relationships/customXml" Target="../ink/ink981.xml"/><Relationship Id="rId141" Type="http://schemas.openxmlformats.org/officeDocument/2006/relationships/customXml" Target="../ink/ink989.xml"/><Relationship Id="rId146" Type="http://schemas.openxmlformats.org/officeDocument/2006/relationships/image" Target="../media/image982.png"/><Relationship Id="rId167" Type="http://schemas.openxmlformats.org/officeDocument/2006/relationships/customXml" Target="../ink/ink1002.xml"/><Relationship Id="rId7" Type="http://schemas.openxmlformats.org/officeDocument/2006/relationships/image" Target="../media/image914.png"/><Relationship Id="rId71" Type="http://schemas.openxmlformats.org/officeDocument/2006/relationships/image" Target="../media/image946.png"/><Relationship Id="rId92" Type="http://schemas.openxmlformats.org/officeDocument/2006/relationships/customXml" Target="../ink/ink964.xml"/><Relationship Id="rId162" Type="http://schemas.openxmlformats.org/officeDocument/2006/relationships/image" Target="../media/image990.png"/><Relationship Id="rId183" Type="http://schemas.openxmlformats.org/officeDocument/2006/relationships/customXml" Target="../ink/ink1010.xml"/><Relationship Id="rId2" Type="http://schemas.openxmlformats.org/officeDocument/2006/relationships/customXml" Target="../ink/ink921.xml"/><Relationship Id="rId29" Type="http://schemas.openxmlformats.org/officeDocument/2006/relationships/image" Target="../media/image925.png"/><Relationship Id="rId24" Type="http://schemas.openxmlformats.org/officeDocument/2006/relationships/customXml" Target="../ink/ink930.xml"/><Relationship Id="rId40" Type="http://schemas.openxmlformats.org/officeDocument/2006/relationships/customXml" Target="../ink/ink938.xml"/><Relationship Id="rId45" Type="http://schemas.openxmlformats.org/officeDocument/2006/relationships/image" Target="../media/image933.png"/><Relationship Id="rId66" Type="http://schemas.openxmlformats.org/officeDocument/2006/relationships/customXml" Target="../ink/ink951.xml"/><Relationship Id="rId87" Type="http://schemas.openxmlformats.org/officeDocument/2006/relationships/image" Target="../media/image953.png"/><Relationship Id="rId110" Type="http://schemas.openxmlformats.org/officeDocument/2006/relationships/image" Target="../media/image964.png"/><Relationship Id="rId115" Type="http://schemas.openxmlformats.org/officeDocument/2006/relationships/customXml" Target="../ink/ink976.xml"/><Relationship Id="rId131" Type="http://schemas.openxmlformats.org/officeDocument/2006/relationships/customXml" Target="../ink/ink984.xml"/><Relationship Id="rId136" Type="http://schemas.openxmlformats.org/officeDocument/2006/relationships/image" Target="../media/image977.png"/><Relationship Id="rId157" Type="http://schemas.openxmlformats.org/officeDocument/2006/relationships/customXml" Target="../ink/ink997.xml"/><Relationship Id="rId178" Type="http://schemas.openxmlformats.org/officeDocument/2006/relationships/image" Target="../media/image998.png"/><Relationship Id="rId61" Type="http://schemas.openxmlformats.org/officeDocument/2006/relationships/image" Target="../media/image941.png"/><Relationship Id="rId82" Type="http://schemas.openxmlformats.org/officeDocument/2006/relationships/customXml" Target="../ink/ink959.xml"/><Relationship Id="rId152" Type="http://schemas.openxmlformats.org/officeDocument/2006/relationships/image" Target="../media/image985.png"/><Relationship Id="rId173" Type="http://schemas.openxmlformats.org/officeDocument/2006/relationships/customXml" Target="../ink/ink1005.xml"/><Relationship Id="rId19" Type="http://schemas.openxmlformats.org/officeDocument/2006/relationships/image" Target="../media/image920.png"/><Relationship Id="rId14" Type="http://schemas.openxmlformats.org/officeDocument/2006/relationships/customXml" Target="../ink/ink925.xml"/><Relationship Id="rId30" Type="http://schemas.openxmlformats.org/officeDocument/2006/relationships/customXml" Target="../ink/ink933.xml"/><Relationship Id="rId35" Type="http://schemas.openxmlformats.org/officeDocument/2006/relationships/image" Target="../media/image928.png"/><Relationship Id="rId56" Type="http://schemas.openxmlformats.org/officeDocument/2006/relationships/customXml" Target="../ink/ink946.xml"/><Relationship Id="rId77" Type="http://schemas.openxmlformats.org/officeDocument/2006/relationships/image" Target="../media/image554.png"/><Relationship Id="rId100" Type="http://schemas.openxmlformats.org/officeDocument/2006/relationships/customXml" Target="../ink/ink968.xml"/><Relationship Id="rId105" Type="http://schemas.openxmlformats.org/officeDocument/2006/relationships/image" Target="../media/image962.png"/><Relationship Id="rId126" Type="http://schemas.openxmlformats.org/officeDocument/2006/relationships/image" Target="../media/image972.png"/><Relationship Id="rId147" Type="http://schemas.openxmlformats.org/officeDocument/2006/relationships/customXml" Target="../ink/ink992.xml"/><Relationship Id="rId168" Type="http://schemas.openxmlformats.org/officeDocument/2006/relationships/image" Target="../media/image993.png"/><Relationship Id="rId8" Type="http://schemas.openxmlformats.org/officeDocument/2006/relationships/customXml" Target="../ink/ink922.xml"/><Relationship Id="rId51" Type="http://schemas.openxmlformats.org/officeDocument/2006/relationships/image" Target="../media/image936.png"/><Relationship Id="rId72" Type="http://schemas.openxmlformats.org/officeDocument/2006/relationships/customXml" Target="../ink/ink954.xml"/><Relationship Id="rId93" Type="http://schemas.openxmlformats.org/officeDocument/2006/relationships/image" Target="../media/image956.png"/><Relationship Id="rId98" Type="http://schemas.openxmlformats.org/officeDocument/2006/relationships/customXml" Target="../ink/ink967.xml"/><Relationship Id="rId121" Type="http://schemas.openxmlformats.org/officeDocument/2006/relationships/customXml" Target="../ink/ink979.xml"/><Relationship Id="rId142" Type="http://schemas.openxmlformats.org/officeDocument/2006/relationships/image" Target="../media/image980.png"/><Relationship Id="rId163" Type="http://schemas.openxmlformats.org/officeDocument/2006/relationships/customXml" Target="../ink/ink1000.xml"/><Relationship Id="rId184" Type="http://schemas.openxmlformats.org/officeDocument/2006/relationships/image" Target="../media/image1001.png"/><Relationship Id="rId25" Type="http://schemas.openxmlformats.org/officeDocument/2006/relationships/image" Target="../media/image923.png"/><Relationship Id="rId46" Type="http://schemas.openxmlformats.org/officeDocument/2006/relationships/customXml" Target="../ink/ink941.xml"/><Relationship Id="rId67" Type="http://schemas.openxmlformats.org/officeDocument/2006/relationships/image" Target="../media/image944.png"/><Relationship Id="rId116" Type="http://schemas.openxmlformats.org/officeDocument/2006/relationships/image" Target="../media/image967.png"/><Relationship Id="rId137" Type="http://schemas.openxmlformats.org/officeDocument/2006/relationships/customXml" Target="../ink/ink987.xml"/><Relationship Id="rId158" Type="http://schemas.openxmlformats.org/officeDocument/2006/relationships/image" Target="../media/image988.png"/><Relationship Id="rId20" Type="http://schemas.openxmlformats.org/officeDocument/2006/relationships/customXml" Target="../ink/ink928.xml"/><Relationship Id="rId41" Type="http://schemas.openxmlformats.org/officeDocument/2006/relationships/image" Target="../media/image931.png"/><Relationship Id="rId62" Type="http://schemas.openxmlformats.org/officeDocument/2006/relationships/customXml" Target="../ink/ink949.xml"/><Relationship Id="rId83" Type="http://schemas.openxmlformats.org/officeDocument/2006/relationships/image" Target="../media/image951.png"/><Relationship Id="rId88" Type="http://schemas.openxmlformats.org/officeDocument/2006/relationships/customXml" Target="../ink/ink962.xml"/><Relationship Id="rId111" Type="http://schemas.openxmlformats.org/officeDocument/2006/relationships/customXml" Target="../ink/ink974.xml"/><Relationship Id="rId132" Type="http://schemas.openxmlformats.org/officeDocument/2006/relationships/image" Target="../media/image975.png"/><Relationship Id="rId153" Type="http://schemas.openxmlformats.org/officeDocument/2006/relationships/customXml" Target="../ink/ink995.xml"/><Relationship Id="rId174" Type="http://schemas.openxmlformats.org/officeDocument/2006/relationships/image" Target="../media/image996.png"/><Relationship Id="rId179" Type="http://schemas.openxmlformats.org/officeDocument/2006/relationships/customXml" Target="../ink/ink1008.xml"/><Relationship Id="rId15" Type="http://schemas.openxmlformats.org/officeDocument/2006/relationships/image" Target="../media/image918.png"/><Relationship Id="rId36" Type="http://schemas.openxmlformats.org/officeDocument/2006/relationships/customXml" Target="../ink/ink936.xml"/><Relationship Id="rId57" Type="http://schemas.openxmlformats.org/officeDocument/2006/relationships/image" Target="../media/image939.png"/><Relationship Id="rId106" Type="http://schemas.openxmlformats.org/officeDocument/2006/relationships/customXml" Target="../ink/ink971.xml"/><Relationship Id="rId127" Type="http://schemas.openxmlformats.org/officeDocument/2006/relationships/customXml" Target="../ink/ink982.xml"/><Relationship Id="rId10" Type="http://schemas.openxmlformats.org/officeDocument/2006/relationships/customXml" Target="../ink/ink923.xml"/><Relationship Id="rId31" Type="http://schemas.openxmlformats.org/officeDocument/2006/relationships/image" Target="../media/image926.png"/><Relationship Id="rId52" Type="http://schemas.openxmlformats.org/officeDocument/2006/relationships/customXml" Target="../ink/ink944.xml"/><Relationship Id="rId73" Type="http://schemas.openxmlformats.org/officeDocument/2006/relationships/image" Target="../media/image947.png"/><Relationship Id="rId78" Type="http://schemas.openxmlformats.org/officeDocument/2006/relationships/customXml" Target="../ink/ink957.xml"/><Relationship Id="rId94" Type="http://schemas.openxmlformats.org/officeDocument/2006/relationships/customXml" Target="../ink/ink965.xml"/><Relationship Id="rId99" Type="http://schemas.openxmlformats.org/officeDocument/2006/relationships/image" Target="../media/image959.png"/><Relationship Id="rId101" Type="http://schemas.openxmlformats.org/officeDocument/2006/relationships/image" Target="../media/image960.png"/><Relationship Id="rId122" Type="http://schemas.openxmlformats.org/officeDocument/2006/relationships/image" Target="../media/image970.png"/><Relationship Id="rId143" Type="http://schemas.openxmlformats.org/officeDocument/2006/relationships/customXml" Target="../ink/ink990.xml"/><Relationship Id="rId148" Type="http://schemas.openxmlformats.org/officeDocument/2006/relationships/image" Target="../media/image983.png"/><Relationship Id="rId164" Type="http://schemas.openxmlformats.org/officeDocument/2006/relationships/image" Target="../media/image991.png"/><Relationship Id="rId169" Type="http://schemas.openxmlformats.org/officeDocument/2006/relationships/customXml" Target="../ink/ink1003.xml"/><Relationship Id="rId9" Type="http://schemas.openxmlformats.org/officeDocument/2006/relationships/image" Target="../media/image915.png"/><Relationship Id="rId180" Type="http://schemas.openxmlformats.org/officeDocument/2006/relationships/image" Target="../media/image999.png"/><Relationship Id="rId26" Type="http://schemas.openxmlformats.org/officeDocument/2006/relationships/customXml" Target="../ink/ink931.xml"/><Relationship Id="rId47" Type="http://schemas.openxmlformats.org/officeDocument/2006/relationships/image" Target="../media/image934.png"/><Relationship Id="rId68" Type="http://schemas.openxmlformats.org/officeDocument/2006/relationships/customXml" Target="../ink/ink952.xml"/><Relationship Id="rId89" Type="http://schemas.openxmlformats.org/officeDocument/2006/relationships/image" Target="../media/image954.png"/><Relationship Id="rId112" Type="http://schemas.openxmlformats.org/officeDocument/2006/relationships/image" Target="../media/image965.png"/><Relationship Id="rId133" Type="http://schemas.openxmlformats.org/officeDocument/2006/relationships/customXml" Target="../ink/ink985.xml"/><Relationship Id="rId154" Type="http://schemas.openxmlformats.org/officeDocument/2006/relationships/image" Target="../media/image986.png"/><Relationship Id="rId175" Type="http://schemas.openxmlformats.org/officeDocument/2006/relationships/customXml" Target="../ink/ink1006.xml"/><Relationship Id="rId16" Type="http://schemas.openxmlformats.org/officeDocument/2006/relationships/customXml" Target="../ink/ink926.xml"/><Relationship Id="rId37" Type="http://schemas.openxmlformats.org/officeDocument/2006/relationships/image" Target="../media/image929.png"/><Relationship Id="rId58" Type="http://schemas.openxmlformats.org/officeDocument/2006/relationships/customXml" Target="../ink/ink947.xml"/><Relationship Id="rId79" Type="http://schemas.openxmlformats.org/officeDocument/2006/relationships/image" Target="../media/image949.png"/><Relationship Id="rId102" Type="http://schemas.openxmlformats.org/officeDocument/2006/relationships/customXml" Target="../ink/ink969.xml"/><Relationship Id="rId123" Type="http://schemas.openxmlformats.org/officeDocument/2006/relationships/customXml" Target="../ink/ink980.xml"/><Relationship Id="rId144" Type="http://schemas.openxmlformats.org/officeDocument/2006/relationships/image" Target="../media/image981.png"/><Relationship Id="rId90" Type="http://schemas.openxmlformats.org/officeDocument/2006/relationships/customXml" Target="../ink/ink963.xml"/><Relationship Id="rId165" Type="http://schemas.openxmlformats.org/officeDocument/2006/relationships/customXml" Target="../ink/ink1001.xml"/><Relationship Id="rId27" Type="http://schemas.openxmlformats.org/officeDocument/2006/relationships/image" Target="../media/image924.png"/><Relationship Id="rId48" Type="http://schemas.openxmlformats.org/officeDocument/2006/relationships/customXml" Target="../ink/ink942.xml"/><Relationship Id="rId69" Type="http://schemas.openxmlformats.org/officeDocument/2006/relationships/image" Target="../media/image945.png"/><Relationship Id="rId113" Type="http://schemas.openxmlformats.org/officeDocument/2006/relationships/customXml" Target="../ink/ink975.xml"/><Relationship Id="rId134" Type="http://schemas.openxmlformats.org/officeDocument/2006/relationships/image" Target="../media/image976.png"/><Relationship Id="rId80" Type="http://schemas.openxmlformats.org/officeDocument/2006/relationships/customXml" Target="../ink/ink958.xml"/><Relationship Id="rId155" Type="http://schemas.openxmlformats.org/officeDocument/2006/relationships/customXml" Target="../ink/ink996.xml"/><Relationship Id="rId176" Type="http://schemas.openxmlformats.org/officeDocument/2006/relationships/image" Target="../media/image997.png"/><Relationship Id="rId17" Type="http://schemas.openxmlformats.org/officeDocument/2006/relationships/image" Target="../media/image919.png"/><Relationship Id="rId38" Type="http://schemas.openxmlformats.org/officeDocument/2006/relationships/customXml" Target="../ink/ink937.xml"/><Relationship Id="rId59" Type="http://schemas.openxmlformats.org/officeDocument/2006/relationships/image" Target="../media/image940.png"/><Relationship Id="rId103" Type="http://schemas.openxmlformats.org/officeDocument/2006/relationships/image" Target="../media/image961.png"/><Relationship Id="rId124" Type="http://schemas.openxmlformats.org/officeDocument/2006/relationships/image" Target="../media/image971.png"/><Relationship Id="rId70" Type="http://schemas.openxmlformats.org/officeDocument/2006/relationships/customXml" Target="../ink/ink953.xml"/><Relationship Id="rId91" Type="http://schemas.openxmlformats.org/officeDocument/2006/relationships/image" Target="../media/image955.png"/><Relationship Id="rId145" Type="http://schemas.openxmlformats.org/officeDocument/2006/relationships/customXml" Target="../ink/ink991.xml"/><Relationship Id="rId166" Type="http://schemas.openxmlformats.org/officeDocument/2006/relationships/image" Target="../media/image99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86325" y="2283010"/>
            <a:ext cx="100624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Algorithms for Integer Operations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25C7C7-873A-470E-8C90-A651058F2E7D}"/>
                  </a:ext>
                </a:extLst>
              </p14:cNvPr>
              <p14:cNvContentPartPr/>
              <p14:nvPr/>
            </p14:nvContentPartPr>
            <p14:xfrm>
              <a:off x="374650" y="249422"/>
              <a:ext cx="7395120" cy="727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25C7C7-873A-470E-8C90-A651058F2E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010" y="231782"/>
                <a:ext cx="743076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6D00016-4CD8-4E54-9B8F-526B74CFDEAA}"/>
                  </a:ext>
                </a:extLst>
              </p14:cNvPr>
              <p14:cNvContentPartPr/>
              <p14:nvPr/>
            </p14:nvContentPartPr>
            <p14:xfrm>
              <a:off x="1476610" y="1226462"/>
              <a:ext cx="119520" cy="250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6D00016-4CD8-4E54-9B8F-526B74CFDE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8610" y="1208822"/>
                <a:ext cx="1551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0EDA8BA-F2D0-473F-AD31-617D5400A272}"/>
                  </a:ext>
                </a:extLst>
              </p14:cNvPr>
              <p14:cNvContentPartPr/>
              <p14:nvPr/>
            </p14:nvContentPartPr>
            <p14:xfrm>
              <a:off x="1737610" y="1340222"/>
              <a:ext cx="131040" cy="1256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0EDA8BA-F2D0-473F-AD31-617D5400A2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9610" y="1322222"/>
                <a:ext cx="166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5B2C38E-E7FE-491E-9850-73DD3641C97F}"/>
                  </a:ext>
                </a:extLst>
              </p14:cNvPr>
              <p14:cNvContentPartPr/>
              <p14:nvPr/>
            </p14:nvContentPartPr>
            <p14:xfrm>
              <a:off x="1955410" y="1260302"/>
              <a:ext cx="310680" cy="16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5B2C38E-E7FE-491E-9850-73DD3641C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7770" y="1242624"/>
                <a:ext cx="346320" cy="20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743AAE0-589F-4D51-BE6B-9633ED7B5584}"/>
                  </a:ext>
                </a:extLst>
              </p14:cNvPr>
              <p14:cNvContentPartPr/>
              <p14:nvPr/>
            </p14:nvContentPartPr>
            <p14:xfrm>
              <a:off x="947770" y="1340222"/>
              <a:ext cx="443520" cy="165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743AAE0-589F-4D51-BE6B-9633ED7B55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785" y="1322222"/>
                <a:ext cx="479131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EC8E547-0770-4656-9EB3-63BFDA2F2212}"/>
                  </a:ext>
                </a:extLst>
              </p14:cNvPr>
              <p14:cNvContentPartPr/>
              <p14:nvPr/>
            </p14:nvContentPartPr>
            <p14:xfrm>
              <a:off x="539530" y="1311782"/>
              <a:ext cx="324000" cy="294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EC8E547-0770-4656-9EB3-63BFDA2F22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1530" y="1294142"/>
                <a:ext cx="3596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470A686-16DF-48AF-968E-97C0C509B2FA}"/>
                  </a:ext>
                </a:extLst>
              </p14:cNvPr>
              <p14:cNvContentPartPr/>
              <p14:nvPr/>
            </p14:nvContentPartPr>
            <p14:xfrm>
              <a:off x="2623570" y="1288742"/>
              <a:ext cx="182160" cy="125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470A686-16DF-48AF-968E-97C0C509B2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5930" y="1271102"/>
                <a:ext cx="2178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B17FC27-840E-465B-9139-F691CCB5A63E}"/>
                  </a:ext>
                </a:extLst>
              </p14:cNvPr>
              <p14:cNvContentPartPr/>
              <p14:nvPr/>
            </p14:nvContentPartPr>
            <p14:xfrm>
              <a:off x="2890330" y="1317542"/>
              <a:ext cx="80640" cy="113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B17FC27-840E-465B-9139-F691CCB5A6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2330" y="1299542"/>
                <a:ext cx="1162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C03DBA3-ADF2-4D69-87A6-8D599A2845F3}"/>
                  </a:ext>
                </a:extLst>
              </p14:cNvPr>
              <p14:cNvContentPartPr/>
              <p14:nvPr/>
            </p14:nvContentPartPr>
            <p14:xfrm>
              <a:off x="3055210" y="1198022"/>
              <a:ext cx="119880" cy="227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C03DBA3-ADF2-4D69-87A6-8D599A2845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7570" y="1180382"/>
                <a:ext cx="1555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A936A2-FE74-4D70-A621-8BFC202E59F4}"/>
                  </a:ext>
                </a:extLst>
              </p14:cNvPr>
              <p14:cNvContentPartPr/>
              <p14:nvPr/>
            </p14:nvContentPartPr>
            <p14:xfrm>
              <a:off x="3254290" y="1243742"/>
              <a:ext cx="114120" cy="125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A936A2-FE74-4D70-A621-8BFC202E59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36290" y="1225742"/>
                <a:ext cx="1497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E8FE3F7-D80F-4331-BEBC-EFEA3A451DFA}"/>
                  </a:ext>
                </a:extLst>
              </p14:cNvPr>
              <p14:cNvContentPartPr/>
              <p14:nvPr/>
            </p14:nvContentPartPr>
            <p14:xfrm>
              <a:off x="3469930" y="1146902"/>
              <a:ext cx="57240" cy="216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E8FE3F7-D80F-4331-BEBC-EFEA3A451DF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51930" y="1129262"/>
                <a:ext cx="92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7D6E2EA-3546-4D5C-AE1D-2AFA0533B518}"/>
                  </a:ext>
                </a:extLst>
              </p14:cNvPr>
              <p14:cNvContentPartPr/>
              <p14:nvPr/>
            </p14:nvContentPartPr>
            <p14:xfrm>
              <a:off x="4242130" y="1248782"/>
              <a:ext cx="97200" cy="120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7D6E2EA-3546-4D5C-AE1D-2AFA0533B5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24490" y="1230782"/>
                <a:ext cx="1328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32EB8C6-DA1A-4C30-9EE4-6AB388A197E8}"/>
                  </a:ext>
                </a:extLst>
              </p14:cNvPr>
              <p14:cNvContentPartPr/>
              <p14:nvPr/>
            </p14:nvContentPartPr>
            <p14:xfrm>
              <a:off x="6610570" y="1198022"/>
              <a:ext cx="338760" cy="126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32EB8C6-DA1A-4C30-9EE4-6AB388A197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92930" y="1179970"/>
                <a:ext cx="374400" cy="161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98EE890-3D65-4282-919E-0E3116FC28A4}"/>
                  </a:ext>
                </a:extLst>
              </p14:cNvPr>
              <p14:cNvContentPartPr/>
              <p14:nvPr/>
            </p14:nvContentPartPr>
            <p14:xfrm>
              <a:off x="6031330" y="1084622"/>
              <a:ext cx="489240" cy="250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98EE890-3D65-4282-919E-0E3116FC28A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13317" y="1066622"/>
                <a:ext cx="524906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D14FB10-C559-4B17-AF7F-43F7C858154D}"/>
                  </a:ext>
                </a:extLst>
              </p14:cNvPr>
              <p14:cNvContentPartPr/>
              <p14:nvPr/>
            </p14:nvContentPartPr>
            <p14:xfrm>
              <a:off x="4674130" y="1084622"/>
              <a:ext cx="1238400" cy="375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D14FB10-C559-4B17-AF7F-43F7C85815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56130" y="1066622"/>
                <a:ext cx="12740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32E409C-45CB-4004-96DA-5871A4DA2F41}"/>
                  </a:ext>
                </a:extLst>
              </p14:cNvPr>
              <p14:cNvContentPartPr/>
              <p14:nvPr/>
            </p14:nvContentPartPr>
            <p14:xfrm>
              <a:off x="4435450" y="1260662"/>
              <a:ext cx="119520" cy="142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32E409C-45CB-4004-96DA-5871A4DA2F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17810" y="1243022"/>
                <a:ext cx="155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6E2FC5D-4841-4FCC-876E-D53702573735}"/>
                  </a:ext>
                </a:extLst>
              </p14:cNvPr>
              <p14:cNvContentPartPr/>
              <p14:nvPr/>
            </p14:nvContentPartPr>
            <p14:xfrm>
              <a:off x="3645970" y="1243742"/>
              <a:ext cx="346680" cy="159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6E2FC5D-4841-4FCC-876E-D537025737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28330" y="1225742"/>
                <a:ext cx="3823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9663240-0077-4C0C-A343-56F4A765E2FD}"/>
                  </a:ext>
                </a:extLst>
              </p14:cNvPr>
              <p14:cNvContentPartPr/>
              <p14:nvPr/>
            </p14:nvContentPartPr>
            <p14:xfrm>
              <a:off x="7315090" y="1067702"/>
              <a:ext cx="74160" cy="375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9663240-0077-4C0C-A343-56F4A765E2F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97090" y="1049702"/>
                <a:ext cx="1098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37B32D5-806C-4D89-B8BD-F6AA088C1C5E}"/>
                  </a:ext>
                </a:extLst>
              </p14:cNvPr>
              <p14:cNvContentPartPr/>
              <p14:nvPr/>
            </p14:nvContentPartPr>
            <p14:xfrm>
              <a:off x="7490770" y="1181102"/>
              <a:ext cx="12600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37B32D5-806C-4D89-B8BD-F6AA088C1C5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72770" y="1163462"/>
                <a:ext cx="1616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111D2F8-4D23-491B-A3FC-B72E39FE305F}"/>
                  </a:ext>
                </a:extLst>
              </p14:cNvPr>
              <p14:cNvContentPartPr/>
              <p14:nvPr/>
            </p14:nvContentPartPr>
            <p14:xfrm>
              <a:off x="7701370" y="1289102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111D2F8-4D23-491B-A3FC-B72E39FE30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83370" y="12711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F2F32E3-E72E-4D29-BC5B-B2BE10F6DD32}"/>
                  </a:ext>
                </a:extLst>
              </p14:cNvPr>
              <p14:cNvContentPartPr/>
              <p14:nvPr/>
            </p14:nvContentPartPr>
            <p14:xfrm>
              <a:off x="7724050" y="1357142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F2F32E3-E72E-4D29-BC5B-B2BE10F6DD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06050" y="13395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B56E04A-2D77-4791-81BD-E1502E51D42C}"/>
                  </a:ext>
                </a:extLst>
              </p14:cNvPr>
              <p14:cNvContentPartPr/>
              <p14:nvPr/>
            </p14:nvContentPartPr>
            <p14:xfrm>
              <a:off x="7871650" y="1152662"/>
              <a:ext cx="6120" cy="6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B56E04A-2D77-4791-81BD-E1502E51D4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53650" y="11350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C286564-56C3-4C46-A99B-AECD9AF7B107}"/>
                  </a:ext>
                </a:extLst>
              </p14:cNvPr>
              <p14:cNvContentPartPr/>
              <p14:nvPr/>
            </p14:nvContentPartPr>
            <p14:xfrm>
              <a:off x="8257930" y="1249142"/>
              <a:ext cx="511200" cy="243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C286564-56C3-4C46-A99B-AECD9AF7B1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239943" y="1231502"/>
                <a:ext cx="546815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F99B06A-8567-484A-82FF-5D38BBDAE259}"/>
                  </a:ext>
                </a:extLst>
              </p14:cNvPr>
              <p14:cNvContentPartPr/>
              <p14:nvPr/>
            </p14:nvContentPartPr>
            <p14:xfrm>
              <a:off x="7900090" y="1215302"/>
              <a:ext cx="272880" cy="1648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F99B06A-8567-484A-82FF-5D38BBDAE25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882114" y="1197341"/>
                <a:ext cx="308473" cy="200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21233C0-B9CD-4583-882F-511FC9D8D02D}"/>
                  </a:ext>
                </a:extLst>
              </p14:cNvPr>
              <p14:cNvContentPartPr/>
              <p14:nvPr/>
            </p14:nvContentPartPr>
            <p14:xfrm>
              <a:off x="9052810" y="1368662"/>
              <a:ext cx="12240" cy="108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21233C0-B9CD-4583-882F-511FC9D8D02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35170" y="1350662"/>
                <a:ext cx="47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94B6B6C-58D8-46B1-9787-55A7B9184B48}"/>
                  </a:ext>
                </a:extLst>
              </p14:cNvPr>
              <p14:cNvContentPartPr/>
              <p14:nvPr/>
            </p14:nvContentPartPr>
            <p14:xfrm>
              <a:off x="9189250" y="1266422"/>
              <a:ext cx="91440" cy="1180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94B6B6C-58D8-46B1-9787-55A7B9184B4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71610" y="1248422"/>
                <a:ext cx="1270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F52C35E-55FE-46FE-BA65-62D5CDA563EB}"/>
                  </a:ext>
                </a:extLst>
              </p14:cNvPr>
              <p14:cNvContentPartPr/>
              <p14:nvPr/>
            </p14:nvContentPartPr>
            <p14:xfrm>
              <a:off x="9382210" y="1260662"/>
              <a:ext cx="51480" cy="17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F52C35E-55FE-46FE-BA65-62D5CDA563E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64570" y="1243022"/>
                <a:ext cx="871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5316C11-A23D-44C2-9D87-42A919330CDA}"/>
                  </a:ext>
                </a:extLst>
              </p14:cNvPr>
              <p14:cNvContentPartPr/>
              <p14:nvPr/>
            </p14:nvContentPartPr>
            <p14:xfrm>
              <a:off x="9393730" y="1334462"/>
              <a:ext cx="39960" cy="61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5316C11-A23D-44C2-9D87-42A919330CD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375730" y="1316822"/>
                <a:ext cx="756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7CF4F62-D98C-4DBF-B4D7-6CA68A82F07B}"/>
                  </a:ext>
                </a:extLst>
              </p14:cNvPr>
              <p14:cNvContentPartPr/>
              <p14:nvPr/>
            </p14:nvContentPartPr>
            <p14:xfrm>
              <a:off x="9592450" y="1113062"/>
              <a:ext cx="91440" cy="295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7CF4F62-D98C-4DBF-B4D7-6CA68A82F07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574450" y="1095062"/>
                <a:ext cx="1270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41B3D10-375B-448E-A248-A5C03236260D}"/>
                  </a:ext>
                </a:extLst>
              </p14:cNvPr>
              <p14:cNvContentPartPr/>
              <p14:nvPr/>
            </p14:nvContentPartPr>
            <p14:xfrm>
              <a:off x="9808090" y="1289102"/>
              <a:ext cx="114120" cy="1026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41B3D10-375B-448E-A248-A5C03236260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790450" y="1271102"/>
                <a:ext cx="1497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81432A4-FD96-46F4-89B9-C1D8CD6B3245}"/>
                  </a:ext>
                </a:extLst>
              </p14:cNvPr>
              <p14:cNvContentPartPr/>
              <p14:nvPr/>
            </p14:nvContentPartPr>
            <p14:xfrm>
              <a:off x="10177450" y="1414022"/>
              <a:ext cx="34560" cy="11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81432A4-FD96-46F4-89B9-C1D8CD6B324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159810" y="1396022"/>
                <a:ext cx="70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994225F-4D88-4113-9986-13F440F9397F}"/>
                  </a:ext>
                </a:extLst>
              </p14:cNvPr>
              <p14:cNvContentPartPr/>
              <p14:nvPr/>
            </p14:nvContentPartPr>
            <p14:xfrm>
              <a:off x="10291210" y="1345982"/>
              <a:ext cx="6480" cy="125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994225F-4D88-4113-9986-13F440F9397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273210" y="1327982"/>
                <a:ext cx="421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51345AC-1F0E-48BC-ADD7-CF7C6DF585D6}"/>
                  </a:ext>
                </a:extLst>
              </p14:cNvPr>
              <p14:cNvContentPartPr/>
              <p14:nvPr/>
            </p14:nvContentPartPr>
            <p14:xfrm>
              <a:off x="10024090" y="1351382"/>
              <a:ext cx="85680" cy="119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51345AC-1F0E-48BC-ADD7-CF7C6DF585D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006450" y="1333742"/>
                <a:ext cx="121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9ED220B-E6A4-4592-8EDC-3EA5CC930883}"/>
                  </a:ext>
                </a:extLst>
              </p14:cNvPr>
              <p14:cNvContentPartPr/>
              <p14:nvPr/>
            </p14:nvContentPartPr>
            <p14:xfrm>
              <a:off x="10376170" y="1243382"/>
              <a:ext cx="108360" cy="1252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9ED220B-E6A4-4592-8EDC-3EA5CC93088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358530" y="1225742"/>
                <a:ext cx="144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CC26B90-E923-47DF-B2AF-D665F34275AB}"/>
                  </a:ext>
                </a:extLst>
              </p14:cNvPr>
              <p14:cNvContentPartPr/>
              <p14:nvPr/>
            </p14:nvContentPartPr>
            <p14:xfrm>
              <a:off x="10932730" y="1334462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CC26B90-E923-47DF-B2AF-D665F34275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915090" y="13168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3CC7829-3C8D-47BC-B6D9-A52A86A94A0E}"/>
                  </a:ext>
                </a:extLst>
              </p14:cNvPr>
              <p14:cNvContentPartPr/>
              <p14:nvPr/>
            </p14:nvContentPartPr>
            <p14:xfrm>
              <a:off x="10983850" y="1340222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3CC7829-3C8D-47BC-B6D9-A52A86A94A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966210" y="13222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B13C190-F518-4B88-A3AC-FFA30A04B568}"/>
                  </a:ext>
                </a:extLst>
              </p14:cNvPr>
              <p14:cNvContentPartPr/>
              <p14:nvPr/>
            </p14:nvContentPartPr>
            <p14:xfrm>
              <a:off x="11063410" y="1340222"/>
              <a:ext cx="11880" cy="11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B13C190-F518-4B88-A3AC-FFA30A04B56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045770" y="132222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CCA7D77-EECB-44E5-9D36-669FAB950A29}"/>
                  </a:ext>
                </a:extLst>
              </p14:cNvPr>
              <p14:cNvContentPartPr/>
              <p14:nvPr/>
            </p14:nvContentPartPr>
            <p14:xfrm>
              <a:off x="11154130" y="1209542"/>
              <a:ext cx="119880" cy="119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CCA7D77-EECB-44E5-9D36-669FAB950A2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136130" y="1191542"/>
                <a:ext cx="1555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5EE90B2-435C-43C1-AC80-4AD17D47E8FE}"/>
                  </a:ext>
                </a:extLst>
              </p14:cNvPr>
              <p14:cNvContentPartPr/>
              <p14:nvPr/>
            </p14:nvContentPartPr>
            <p14:xfrm>
              <a:off x="11353210" y="1317542"/>
              <a:ext cx="17640" cy="572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5EE90B2-435C-43C1-AC80-4AD17D47E8F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335210" y="1299542"/>
                <a:ext cx="53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7C649A3-81BF-4CCD-AE45-1E815E0F070A}"/>
                  </a:ext>
                </a:extLst>
              </p14:cNvPr>
              <p14:cNvContentPartPr/>
              <p14:nvPr/>
            </p14:nvContentPartPr>
            <p14:xfrm>
              <a:off x="11466610" y="1237622"/>
              <a:ext cx="108360" cy="972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7C649A3-81BF-4CCD-AE45-1E815E0F070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448970" y="1219622"/>
                <a:ext cx="144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11B3D6D-4A86-46F0-9636-5FF2534D4664}"/>
                  </a:ext>
                </a:extLst>
              </p14:cNvPr>
              <p14:cNvContentPartPr/>
              <p14:nvPr/>
            </p14:nvContentPartPr>
            <p14:xfrm>
              <a:off x="11671090" y="1294862"/>
              <a:ext cx="51840" cy="514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11B3D6D-4A86-46F0-9636-5FF2534D466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653450" y="1276862"/>
                <a:ext cx="87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5F07697-3C3A-4DCB-8CF7-8C599576E611}"/>
                  </a:ext>
                </a:extLst>
              </p14:cNvPr>
              <p14:cNvContentPartPr/>
              <p14:nvPr/>
            </p14:nvContentPartPr>
            <p14:xfrm>
              <a:off x="10677130" y="1311782"/>
              <a:ext cx="170640" cy="1314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5F07697-3C3A-4DCB-8CF7-8C599576E61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659490" y="1293782"/>
                <a:ext cx="2062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EFBFB31-C9DB-4E27-BD22-11592BADB15E}"/>
                  </a:ext>
                </a:extLst>
              </p14:cNvPr>
              <p14:cNvContentPartPr/>
              <p14:nvPr/>
            </p14:nvContentPartPr>
            <p14:xfrm>
              <a:off x="10563730" y="1300262"/>
              <a:ext cx="62640" cy="1029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EFBFB31-C9DB-4E27-BD22-11592BADB15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545833" y="1282622"/>
                <a:ext cx="98076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879C4D7-B86B-4CC5-ADC3-C0F45AEF8C28}"/>
                  </a:ext>
                </a:extLst>
              </p14:cNvPr>
              <p14:cNvContentPartPr/>
              <p14:nvPr/>
            </p14:nvContentPartPr>
            <p14:xfrm>
              <a:off x="2623570" y="1760342"/>
              <a:ext cx="233640" cy="1422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879C4D7-B86B-4CC5-ADC3-C0F45AEF8C2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605930" y="1742702"/>
                <a:ext cx="269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B76962C-2E92-4C20-BA5A-4A07FFCB54FC}"/>
                  </a:ext>
                </a:extLst>
              </p14:cNvPr>
              <p14:cNvContentPartPr/>
              <p14:nvPr/>
            </p14:nvContentPartPr>
            <p14:xfrm>
              <a:off x="2998690" y="1794542"/>
              <a:ext cx="6120" cy="6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B76962C-2E92-4C20-BA5A-4A07FFCB54F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980690" y="177690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9228108-DEB4-4B0F-BD55-238314F53087}"/>
                  </a:ext>
                </a:extLst>
              </p14:cNvPr>
              <p14:cNvContentPartPr/>
              <p14:nvPr/>
            </p14:nvContentPartPr>
            <p14:xfrm>
              <a:off x="3015610" y="1868342"/>
              <a:ext cx="6120" cy="23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9228108-DEB4-4B0F-BD55-238314F5308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97970" y="1850702"/>
                <a:ext cx="4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9CB93B5-0923-4A6C-813E-537367F40E73}"/>
                  </a:ext>
                </a:extLst>
              </p14:cNvPr>
              <p14:cNvContentPartPr/>
              <p14:nvPr/>
            </p14:nvContentPartPr>
            <p14:xfrm>
              <a:off x="3282730" y="1794542"/>
              <a:ext cx="118440" cy="2095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9CB93B5-0923-4A6C-813E-537367F40E7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64730" y="1776902"/>
                <a:ext cx="1540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3D22F51-A807-4843-A404-3AE5251BA7C4}"/>
                  </a:ext>
                </a:extLst>
              </p14:cNvPr>
              <p14:cNvContentPartPr/>
              <p14:nvPr/>
            </p14:nvContentPartPr>
            <p14:xfrm>
              <a:off x="4390090" y="1743422"/>
              <a:ext cx="108360" cy="120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3D22F51-A807-4843-A404-3AE5251BA7C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372090" y="1725782"/>
                <a:ext cx="1440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CB646E7-CCEE-4D7F-B13C-1A3FF04B5BE1}"/>
                  </a:ext>
                </a:extLst>
              </p14:cNvPr>
              <p14:cNvContentPartPr/>
              <p14:nvPr/>
            </p14:nvContentPartPr>
            <p14:xfrm>
              <a:off x="4775650" y="1760342"/>
              <a:ext cx="23760" cy="131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CB646E7-CCEE-4D7F-B13C-1A3FF04B5BE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57650" y="1742702"/>
                <a:ext cx="594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F242775-4088-4909-A749-F250CA496BED}"/>
                  </a:ext>
                </a:extLst>
              </p14:cNvPr>
              <p14:cNvContentPartPr/>
              <p14:nvPr/>
            </p14:nvContentPartPr>
            <p14:xfrm>
              <a:off x="5628130" y="1759982"/>
              <a:ext cx="522720" cy="1944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F242775-4088-4909-A749-F250CA496BE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10490" y="1742342"/>
                <a:ext cx="5583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002A7F9-B8C8-4C98-BEB1-01C694488217}"/>
                  </a:ext>
                </a:extLst>
              </p14:cNvPr>
              <p14:cNvContentPartPr/>
              <p14:nvPr/>
            </p14:nvContentPartPr>
            <p14:xfrm>
              <a:off x="4872490" y="1698062"/>
              <a:ext cx="660240" cy="3117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002A7F9-B8C8-4C98-BEB1-01C69448821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854850" y="1680062"/>
                <a:ext cx="6958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17F450F-8895-4BF7-9EEB-6817BDAD5C86}"/>
                  </a:ext>
                </a:extLst>
              </p14:cNvPr>
              <p14:cNvContentPartPr/>
              <p14:nvPr/>
            </p14:nvContentPartPr>
            <p14:xfrm>
              <a:off x="3509530" y="1618502"/>
              <a:ext cx="750240" cy="3070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17F450F-8895-4BF7-9EEB-6817BDAD5C8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491530" y="1600502"/>
                <a:ext cx="785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4B832CB-DE94-493A-BEB6-752FB7CFBBF5}"/>
                  </a:ext>
                </a:extLst>
              </p14:cNvPr>
              <p14:cNvContentPartPr/>
              <p14:nvPr/>
            </p14:nvContentPartPr>
            <p14:xfrm>
              <a:off x="6258490" y="1641182"/>
              <a:ext cx="216720" cy="3924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4B832CB-DE94-493A-BEB6-752FB7CFBBF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240850" y="1623542"/>
                <a:ext cx="2523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8500236-2210-419C-A932-D44833E8B5EE}"/>
                  </a:ext>
                </a:extLst>
              </p14:cNvPr>
              <p14:cNvContentPartPr/>
              <p14:nvPr/>
            </p14:nvContentPartPr>
            <p14:xfrm>
              <a:off x="925090" y="2532902"/>
              <a:ext cx="23400" cy="57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8500236-2210-419C-A932-D44833E8B5E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07450" y="2514902"/>
                <a:ext cx="590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6927D1D-87D5-4EC1-8DE9-9FF60CB927FD}"/>
                  </a:ext>
                </a:extLst>
              </p14:cNvPr>
              <p14:cNvContentPartPr/>
              <p14:nvPr/>
            </p14:nvContentPartPr>
            <p14:xfrm>
              <a:off x="630250" y="2481782"/>
              <a:ext cx="147960" cy="2502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6927D1D-87D5-4EC1-8DE9-9FF60CB927F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12250" y="2463782"/>
                <a:ext cx="1836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D74789F-ABC6-4507-B8DD-A981C6CE1CCA}"/>
                  </a:ext>
                </a:extLst>
              </p14:cNvPr>
              <p14:cNvContentPartPr/>
              <p14:nvPr/>
            </p14:nvContentPartPr>
            <p14:xfrm>
              <a:off x="1164130" y="2520662"/>
              <a:ext cx="96840" cy="237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D74789F-ABC6-4507-B8DD-A981C6CE1CC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46130" y="2503022"/>
                <a:ext cx="132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9F82C07-0108-4DC9-8070-6BBBDB7D6BB8}"/>
                  </a:ext>
                </a:extLst>
              </p14:cNvPr>
              <p14:cNvContentPartPr/>
              <p14:nvPr/>
            </p14:nvContentPartPr>
            <p14:xfrm>
              <a:off x="1192570" y="2612462"/>
              <a:ext cx="63000" cy="17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9F82C07-0108-4DC9-8070-6BBBDB7D6BB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74570" y="2594462"/>
                <a:ext cx="986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C1E724C-01A7-4318-B22F-7CE0C20C95A2}"/>
                  </a:ext>
                </a:extLst>
              </p14:cNvPr>
              <p14:cNvContentPartPr/>
              <p14:nvPr/>
            </p14:nvContentPartPr>
            <p14:xfrm>
              <a:off x="1578850" y="2407982"/>
              <a:ext cx="45720" cy="2599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C1E724C-01A7-4318-B22F-7CE0C20C95A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560850" y="2389982"/>
                <a:ext cx="813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3F02EAC-9671-42F5-94DE-475D0B252D3D}"/>
                  </a:ext>
                </a:extLst>
              </p14:cNvPr>
              <p14:cNvContentPartPr/>
              <p14:nvPr/>
            </p14:nvContentPartPr>
            <p14:xfrm>
              <a:off x="828970" y="3049862"/>
              <a:ext cx="80280" cy="1656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3F02EAC-9671-42F5-94DE-475D0B252D3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10970" y="3031862"/>
                <a:ext cx="1159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65E60ED-714F-4FEA-A88C-895ADDAFCE4F}"/>
                  </a:ext>
                </a:extLst>
              </p14:cNvPr>
              <p14:cNvContentPartPr/>
              <p14:nvPr/>
            </p14:nvContentPartPr>
            <p14:xfrm>
              <a:off x="982330" y="3077942"/>
              <a:ext cx="188280" cy="1479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65E60ED-714F-4FEA-A88C-895ADDAFCE4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64330" y="3060302"/>
                <a:ext cx="223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5F950EB-D146-4AD8-ADBE-EA535AE205F2}"/>
                  </a:ext>
                </a:extLst>
              </p14:cNvPr>
              <p14:cNvContentPartPr/>
              <p14:nvPr/>
            </p14:nvContentPartPr>
            <p14:xfrm>
              <a:off x="1732210" y="3032582"/>
              <a:ext cx="74160" cy="118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5F950EB-D146-4AD8-ADBE-EA535AE205F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714210" y="3014942"/>
                <a:ext cx="109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C88239F-701B-4963-BB9C-ED30BAA9492D}"/>
                  </a:ext>
                </a:extLst>
              </p14:cNvPr>
              <p14:cNvContentPartPr/>
              <p14:nvPr/>
            </p14:nvContentPartPr>
            <p14:xfrm>
              <a:off x="1737610" y="3117542"/>
              <a:ext cx="91440" cy="345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C88239F-701B-4963-BB9C-ED30BAA9492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719970" y="3099902"/>
                <a:ext cx="1270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DE35BCF-36E6-4F2B-B166-26F608BB1B7C}"/>
                  </a:ext>
                </a:extLst>
              </p14:cNvPr>
              <p14:cNvContentPartPr/>
              <p14:nvPr/>
            </p14:nvContentPartPr>
            <p14:xfrm>
              <a:off x="1277530" y="3009902"/>
              <a:ext cx="233640" cy="1825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DE35BCF-36E6-4F2B-B166-26F608BB1B7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259863" y="2992262"/>
                <a:ext cx="269335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EB22487-0582-42ED-A7B8-ADB481A4055B}"/>
                  </a:ext>
                </a:extLst>
              </p14:cNvPr>
              <p14:cNvContentPartPr/>
              <p14:nvPr/>
            </p14:nvContentPartPr>
            <p14:xfrm>
              <a:off x="618730" y="3009902"/>
              <a:ext cx="114480" cy="2710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EB22487-0582-42ED-A7B8-ADB481A4055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01090" y="2992262"/>
                <a:ext cx="1501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98FD9FF-0892-405A-82F6-6BF12E381192}"/>
                  </a:ext>
                </a:extLst>
              </p14:cNvPr>
              <p14:cNvContentPartPr/>
              <p14:nvPr/>
            </p14:nvContentPartPr>
            <p14:xfrm>
              <a:off x="1601530" y="3004142"/>
              <a:ext cx="12240" cy="11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98FD9FF-0892-405A-82F6-6BF12E38119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583530" y="2986502"/>
                <a:ext cx="47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931D1B8-3B3B-4247-A398-4E58727D2208}"/>
                  </a:ext>
                </a:extLst>
              </p14:cNvPr>
              <p14:cNvContentPartPr/>
              <p14:nvPr/>
            </p14:nvContentPartPr>
            <p14:xfrm>
              <a:off x="1629970" y="3129062"/>
              <a:ext cx="6120" cy="61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931D1B8-3B3B-4247-A398-4E58727D220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611970" y="31114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D7FA498-DFC0-47EA-B14E-B7BF947057F0}"/>
                  </a:ext>
                </a:extLst>
              </p14:cNvPr>
              <p14:cNvContentPartPr/>
              <p14:nvPr/>
            </p14:nvContentPartPr>
            <p14:xfrm>
              <a:off x="2055850" y="2947262"/>
              <a:ext cx="171000" cy="2505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D7FA498-DFC0-47EA-B14E-B7BF947057F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037850" y="2929622"/>
                <a:ext cx="206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9BC9D7D-F4D3-49CB-BC31-0D77F5D990E6}"/>
                  </a:ext>
                </a:extLst>
              </p14:cNvPr>
              <p14:cNvContentPartPr/>
              <p14:nvPr/>
            </p14:nvContentPartPr>
            <p14:xfrm>
              <a:off x="2464810" y="3061022"/>
              <a:ext cx="216360" cy="1252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9BC9D7D-F4D3-49CB-BC31-0D77F5D990E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446810" y="3043382"/>
                <a:ext cx="252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A726E49-B37C-47C0-B2CB-F43ED1569C7B}"/>
                  </a:ext>
                </a:extLst>
              </p14:cNvPr>
              <p14:cNvContentPartPr/>
              <p14:nvPr/>
            </p14:nvContentPartPr>
            <p14:xfrm>
              <a:off x="2838850" y="3094862"/>
              <a:ext cx="58320" cy="975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A726E49-B37C-47C0-B2CB-F43ED1569C7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820850" y="3077222"/>
                <a:ext cx="939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E40E036-BC4F-414C-A006-59D24E689C7E}"/>
                  </a:ext>
                </a:extLst>
              </p14:cNvPr>
              <p14:cNvContentPartPr/>
              <p14:nvPr/>
            </p14:nvContentPartPr>
            <p14:xfrm>
              <a:off x="3003730" y="2943662"/>
              <a:ext cx="91800" cy="2541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E40E036-BC4F-414C-A006-59D24E689C7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986090" y="2926022"/>
                <a:ext cx="1274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397DF3C-3845-4868-B407-E0B5A05C91E3}"/>
                  </a:ext>
                </a:extLst>
              </p14:cNvPr>
              <p14:cNvContentPartPr/>
              <p14:nvPr/>
            </p14:nvContentPartPr>
            <p14:xfrm>
              <a:off x="3356170" y="3055982"/>
              <a:ext cx="301680" cy="1134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397DF3C-3845-4868-B407-E0B5A05C91E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338530" y="3037982"/>
                <a:ext cx="3373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AD0EFCE-4C67-4D3E-8FAB-AF203CA19A9F}"/>
                  </a:ext>
                </a:extLst>
              </p14:cNvPr>
              <p14:cNvContentPartPr/>
              <p14:nvPr/>
            </p14:nvContentPartPr>
            <p14:xfrm>
              <a:off x="544930" y="3645662"/>
              <a:ext cx="500040" cy="3477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AD0EFCE-4C67-4D3E-8FAB-AF203CA19A9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27290" y="3628040"/>
                <a:ext cx="535680" cy="383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B5D0E23-0767-4C8F-86CE-381630534C14}"/>
                  </a:ext>
                </a:extLst>
              </p14:cNvPr>
              <p14:cNvContentPartPr/>
              <p14:nvPr/>
            </p14:nvContentPartPr>
            <p14:xfrm>
              <a:off x="1447810" y="3827822"/>
              <a:ext cx="57240" cy="1537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B5D0E23-0767-4C8F-86CE-381630534C1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430170" y="3809822"/>
                <a:ext cx="928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C9C2B34-8FAA-4E31-9CB1-224EAA66C2E6}"/>
                  </a:ext>
                </a:extLst>
              </p14:cNvPr>
              <p14:cNvContentPartPr/>
              <p14:nvPr/>
            </p14:nvContentPartPr>
            <p14:xfrm>
              <a:off x="1459330" y="3748262"/>
              <a:ext cx="36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C9C2B34-8FAA-4E31-9CB1-224EAA66C2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41690" y="37306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4660E6C-950F-489D-B225-AD1C3AB76FD2}"/>
                  </a:ext>
                </a:extLst>
              </p14:cNvPr>
              <p14:cNvContentPartPr/>
              <p14:nvPr/>
            </p14:nvContentPartPr>
            <p14:xfrm>
              <a:off x="1709530" y="3833582"/>
              <a:ext cx="612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4660E6C-950F-489D-B225-AD1C3AB76FD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691530" y="381558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C434D78-DE54-4650-998E-1B69DB9C2F3B}"/>
                  </a:ext>
                </a:extLst>
              </p14:cNvPr>
              <p14:cNvContentPartPr/>
              <p14:nvPr/>
            </p14:nvContentPartPr>
            <p14:xfrm>
              <a:off x="1720690" y="3901622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C434D78-DE54-4650-998E-1B69DB9C2F3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03050" y="38839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2E6EDB4-4897-49F3-8CC7-AC1A078CE872}"/>
                  </a:ext>
                </a:extLst>
              </p14:cNvPr>
              <p14:cNvContentPartPr/>
              <p14:nvPr/>
            </p14:nvContentPartPr>
            <p14:xfrm>
              <a:off x="1885570" y="3793622"/>
              <a:ext cx="79920" cy="230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2E6EDB4-4897-49F3-8CC7-AC1A078CE87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867570" y="3775982"/>
                <a:ext cx="1155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171CB2E-AC65-4CE4-AE4C-D1CF871ADB90}"/>
                  </a:ext>
                </a:extLst>
              </p14:cNvPr>
              <p14:cNvContentPartPr/>
              <p14:nvPr/>
            </p14:nvContentPartPr>
            <p14:xfrm>
              <a:off x="1902490" y="3873182"/>
              <a:ext cx="108360" cy="28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171CB2E-AC65-4CE4-AE4C-D1CF871ADB9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884490" y="3855542"/>
                <a:ext cx="1440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183E02C-2D54-4308-9884-83D95C16DC90}"/>
                  </a:ext>
                </a:extLst>
              </p14:cNvPr>
              <p14:cNvContentPartPr/>
              <p14:nvPr/>
            </p14:nvContentPartPr>
            <p14:xfrm>
              <a:off x="2169250" y="3696782"/>
              <a:ext cx="177120" cy="2286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183E02C-2D54-4308-9884-83D95C16DC9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151610" y="3679142"/>
                <a:ext cx="2127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3524A43-29EB-4CE8-BF39-2900A4665856}"/>
                  </a:ext>
                </a:extLst>
              </p14:cNvPr>
              <p14:cNvContentPartPr/>
              <p14:nvPr/>
            </p14:nvContentPartPr>
            <p14:xfrm>
              <a:off x="3549490" y="3810902"/>
              <a:ext cx="125280" cy="17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3524A43-29EB-4CE8-BF39-2900A466585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531850" y="3792902"/>
                <a:ext cx="160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9851255-5AC1-4B15-BE7F-E935BA598518}"/>
                  </a:ext>
                </a:extLst>
              </p14:cNvPr>
              <p14:cNvContentPartPr/>
              <p14:nvPr/>
            </p14:nvContentPartPr>
            <p14:xfrm>
              <a:off x="3748210" y="3668702"/>
              <a:ext cx="45720" cy="216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9851255-5AC1-4B15-BE7F-E935BA59851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730570" y="3651062"/>
                <a:ext cx="813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E8B1DDC-1342-464B-A08A-430EDFC4A8F5}"/>
                  </a:ext>
                </a:extLst>
              </p14:cNvPr>
              <p14:cNvContentPartPr/>
              <p14:nvPr/>
            </p14:nvContentPartPr>
            <p14:xfrm>
              <a:off x="3225850" y="3725582"/>
              <a:ext cx="204480" cy="1990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E8B1DDC-1342-464B-A08A-430EDFC4A8F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207882" y="3707582"/>
                <a:ext cx="240057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F548F5D-7968-48BC-939D-848BBFE7F8EB}"/>
                  </a:ext>
                </a:extLst>
              </p14:cNvPr>
              <p14:cNvContentPartPr/>
              <p14:nvPr/>
            </p14:nvContentPartPr>
            <p14:xfrm>
              <a:off x="2612410" y="3702902"/>
              <a:ext cx="283680" cy="2217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F548F5D-7968-48BC-939D-848BBFE7F8E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594433" y="3684931"/>
                <a:ext cx="319275" cy="257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75879D7-4230-4619-8266-FAEF22DF8AE4}"/>
                  </a:ext>
                </a:extLst>
              </p14:cNvPr>
              <p14:cNvContentPartPr/>
              <p14:nvPr/>
            </p14:nvContentPartPr>
            <p14:xfrm>
              <a:off x="1198330" y="4435502"/>
              <a:ext cx="28800" cy="1422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75879D7-4230-4619-8266-FAEF22DF8AE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80330" y="4417862"/>
                <a:ext cx="64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3D800C1-8783-486B-835A-A69D1587D5B0}"/>
                  </a:ext>
                </a:extLst>
              </p14:cNvPr>
              <p14:cNvContentPartPr/>
              <p14:nvPr/>
            </p14:nvContentPartPr>
            <p14:xfrm>
              <a:off x="1192570" y="4367462"/>
              <a:ext cx="360" cy="118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3D800C1-8783-486B-835A-A69D1587D5B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74570" y="434946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CAA72C7-6AC9-4F5A-901C-4E1CB0C859D3}"/>
                  </a:ext>
                </a:extLst>
              </p14:cNvPr>
              <p14:cNvContentPartPr/>
              <p14:nvPr/>
            </p14:nvContentPartPr>
            <p14:xfrm>
              <a:off x="1311730" y="4355942"/>
              <a:ext cx="193320" cy="2502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CAA72C7-6AC9-4F5A-901C-4E1CB0C859D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294090" y="4338302"/>
                <a:ext cx="228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1AFEA89-B6A3-4937-9772-CF9690FB037C}"/>
                  </a:ext>
                </a:extLst>
              </p14:cNvPr>
              <p14:cNvContentPartPr/>
              <p14:nvPr/>
            </p14:nvContentPartPr>
            <p14:xfrm>
              <a:off x="1964050" y="4423982"/>
              <a:ext cx="194760" cy="193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1AFEA89-B6A3-4937-9772-CF9690FB037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946410" y="4406342"/>
                <a:ext cx="230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0C0A01A-8594-4B3F-8DF5-534A0C773CA2}"/>
                  </a:ext>
                </a:extLst>
              </p14:cNvPr>
              <p14:cNvContentPartPr/>
              <p14:nvPr/>
            </p14:nvContentPartPr>
            <p14:xfrm>
              <a:off x="2226130" y="4634222"/>
              <a:ext cx="17280" cy="172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0C0A01A-8594-4B3F-8DF5-534A0C773CA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208490" y="4616582"/>
                <a:ext cx="5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186819B-A4A2-4DAE-B582-227F5CDF5D5F}"/>
                  </a:ext>
                </a:extLst>
              </p14:cNvPr>
              <p14:cNvContentPartPr/>
              <p14:nvPr/>
            </p14:nvContentPartPr>
            <p14:xfrm>
              <a:off x="2368330" y="4455302"/>
              <a:ext cx="69120" cy="262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186819B-A4A2-4DAE-B582-227F5CDF5D5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350330" y="4437302"/>
                <a:ext cx="1047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854FABF-880E-4C0A-AF26-D57B49A7450E}"/>
                  </a:ext>
                </a:extLst>
              </p14:cNvPr>
              <p14:cNvContentPartPr/>
              <p14:nvPr/>
            </p14:nvContentPartPr>
            <p14:xfrm>
              <a:off x="2396410" y="4549262"/>
              <a:ext cx="74160" cy="172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854FABF-880E-4C0A-AF26-D57B49A7450E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378770" y="4531262"/>
                <a:ext cx="1098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6F5976E-2E31-4653-8C0D-0CC6FB5A3B3F}"/>
                  </a:ext>
                </a:extLst>
              </p14:cNvPr>
              <p14:cNvContentPartPr/>
              <p14:nvPr/>
            </p14:nvContentPartPr>
            <p14:xfrm>
              <a:off x="2674690" y="4357742"/>
              <a:ext cx="17280" cy="231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6F5976E-2E31-4653-8C0D-0CC6FB5A3B3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657050" y="4339742"/>
                <a:ext cx="529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8F673AF-56C4-47C1-9EAB-83F7C0D00EF9}"/>
                  </a:ext>
                </a:extLst>
              </p14:cNvPr>
              <p14:cNvContentPartPr/>
              <p14:nvPr/>
            </p14:nvContentPartPr>
            <p14:xfrm>
              <a:off x="2231890" y="4566182"/>
              <a:ext cx="6120" cy="118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8F673AF-56C4-47C1-9EAB-83F7C0D00EF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213890" y="454818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BE5BE5B4-D7DD-463B-94D7-B49E551BC0A0}"/>
                  </a:ext>
                </a:extLst>
              </p14:cNvPr>
              <p14:cNvContentPartPr/>
              <p14:nvPr/>
            </p14:nvContentPartPr>
            <p14:xfrm>
              <a:off x="3532570" y="4435862"/>
              <a:ext cx="357840" cy="1422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BE5BE5B4-D7DD-463B-94D7-B49E551BC0A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514588" y="4417862"/>
                <a:ext cx="393444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931AA5C-B3BE-4DCD-B040-89D64450BA6D}"/>
                  </a:ext>
                </a:extLst>
              </p14:cNvPr>
              <p14:cNvContentPartPr/>
              <p14:nvPr/>
            </p14:nvContentPartPr>
            <p14:xfrm>
              <a:off x="3066730" y="4327502"/>
              <a:ext cx="375480" cy="2728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931AA5C-B3BE-4DCD-B040-89D64450BA6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049073" y="4309862"/>
                <a:ext cx="411154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32DF945-17C4-43DC-8DCD-8600EA2E896E}"/>
                  </a:ext>
                </a:extLst>
              </p14:cNvPr>
              <p14:cNvContentPartPr/>
              <p14:nvPr/>
            </p14:nvContentPartPr>
            <p14:xfrm>
              <a:off x="4520770" y="4339022"/>
              <a:ext cx="6120" cy="230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32DF945-17C4-43DC-8DCD-8600EA2E896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502770" y="4321022"/>
                <a:ext cx="4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7A27423-0F02-4F22-97F5-9834979B47D7}"/>
                  </a:ext>
                </a:extLst>
              </p14:cNvPr>
              <p14:cNvContentPartPr/>
              <p14:nvPr/>
            </p14:nvContentPartPr>
            <p14:xfrm>
              <a:off x="4526530" y="4423982"/>
              <a:ext cx="6120" cy="61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7A27423-0F02-4F22-97F5-9834979B47D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508530" y="44063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CF7B2A6-89FE-48C4-AF52-502E79806FE5}"/>
                  </a:ext>
                </a:extLst>
              </p14:cNvPr>
              <p14:cNvContentPartPr/>
              <p14:nvPr/>
            </p14:nvContentPartPr>
            <p14:xfrm>
              <a:off x="4725250" y="4327142"/>
              <a:ext cx="102600" cy="349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CF7B2A6-89FE-48C4-AF52-502E79806FE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707250" y="4309142"/>
                <a:ext cx="138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41C60DA9-0905-4088-B992-4C0CD9F4D94D}"/>
                  </a:ext>
                </a:extLst>
              </p14:cNvPr>
              <p14:cNvContentPartPr/>
              <p14:nvPr/>
            </p14:nvContentPartPr>
            <p14:xfrm>
              <a:off x="4731010" y="4429742"/>
              <a:ext cx="131040" cy="172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41C60DA9-0905-4088-B992-4C0CD9F4D94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713010" y="4412102"/>
                <a:ext cx="166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CE87481-39FD-4F1D-A251-53C3C0E18751}"/>
                  </a:ext>
                </a:extLst>
              </p14:cNvPr>
              <p14:cNvContentPartPr/>
              <p14:nvPr/>
            </p14:nvContentPartPr>
            <p14:xfrm>
              <a:off x="4219810" y="4367462"/>
              <a:ext cx="136800" cy="1933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CE87481-39FD-4F1D-A251-53C3C0E1875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201810" y="4349495"/>
                <a:ext cx="172440" cy="228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916776A-98F9-46D9-A685-48E217285B34}"/>
                  </a:ext>
                </a:extLst>
              </p14:cNvPr>
              <p14:cNvContentPartPr/>
              <p14:nvPr/>
            </p14:nvContentPartPr>
            <p14:xfrm>
              <a:off x="5190730" y="4174142"/>
              <a:ext cx="74160" cy="3528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916776A-98F9-46D9-A685-48E217285B3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173090" y="4156502"/>
                <a:ext cx="1098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F493068-7EBA-4571-952F-04445B6D4561}"/>
                  </a:ext>
                </a:extLst>
              </p14:cNvPr>
              <p14:cNvContentPartPr/>
              <p14:nvPr/>
            </p14:nvContentPartPr>
            <p14:xfrm>
              <a:off x="5650810" y="4407062"/>
              <a:ext cx="11880" cy="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F493068-7EBA-4571-952F-04445B6D4561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633170" y="438942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EA767C5-AB9D-424D-9182-702558110176}"/>
                  </a:ext>
                </a:extLst>
              </p14:cNvPr>
              <p14:cNvContentPartPr/>
              <p14:nvPr/>
            </p14:nvContentPartPr>
            <p14:xfrm>
              <a:off x="5894530" y="4349822"/>
              <a:ext cx="80280" cy="2451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EA767C5-AB9D-424D-9182-702558110176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876890" y="4332182"/>
                <a:ext cx="115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6C8CBFB-F1C9-40CE-B931-7C9B7F8DF516}"/>
                  </a:ext>
                </a:extLst>
              </p14:cNvPr>
              <p14:cNvContentPartPr/>
              <p14:nvPr/>
            </p14:nvContentPartPr>
            <p14:xfrm>
              <a:off x="6077050" y="4355942"/>
              <a:ext cx="85320" cy="1252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6C8CBFB-F1C9-40CE-B931-7C9B7F8DF51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059410" y="4338302"/>
                <a:ext cx="120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AE6B510-6C6F-4AC4-9421-D486C6F90A6F}"/>
                  </a:ext>
                </a:extLst>
              </p14:cNvPr>
              <p14:cNvContentPartPr/>
              <p14:nvPr/>
            </p14:nvContentPartPr>
            <p14:xfrm>
              <a:off x="6230410" y="4355942"/>
              <a:ext cx="199080" cy="1026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AE6B510-6C6F-4AC4-9421-D486C6F90A6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212410" y="4338302"/>
                <a:ext cx="2347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97D0A99-2F62-4CB3-93F9-7AF83345CF3E}"/>
                  </a:ext>
                </a:extLst>
              </p14:cNvPr>
              <p14:cNvContentPartPr/>
              <p14:nvPr/>
            </p14:nvContentPartPr>
            <p14:xfrm>
              <a:off x="5406730" y="4327502"/>
              <a:ext cx="136800" cy="1706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97D0A99-2F62-4CB3-93F9-7AF83345CF3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5388730" y="4309862"/>
                <a:ext cx="172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4D73400-8704-4427-962E-4EF08429F4F9}"/>
                  </a:ext>
                </a:extLst>
              </p14:cNvPr>
              <p14:cNvContentPartPr/>
              <p14:nvPr/>
            </p14:nvContentPartPr>
            <p14:xfrm>
              <a:off x="6508690" y="4151462"/>
              <a:ext cx="443520" cy="3466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4D73400-8704-4427-962E-4EF08429F4F9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6490705" y="4133822"/>
                <a:ext cx="479131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0ABBF95-53E2-46AB-8C8C-1C023DEC14EB}"/>
                  </a:ext>
                </a:extLst>
              </p14:cNvPr>
              <p14:cNvContentPartPr/>
              <p14:nvPr/>
            </p14:nvContentPartPr>
            <p14:xfrm>
              <a:off x="7201330" y="4372862"/>
              <a:ext cx="216360" cy="1015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0ABBF95-53E2-46AB-8C8C-1C023DEC14EB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183690" y="4355222"/>
                <a:ext cx="252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FC07C28-D2CE-4289-A897-3729BCDAA576}"/>
                  </a:ext>
                </a:extLst>
              </p14:cNvPr>
              <p14:cNvContentPartPr/>
              <p14:nvPr/>
            </p14:nvContentPartPr>
            <p14:xfrm>
              <a:off x="7496890" y="4372862"/>
              <a:ext cx="102960" cy="968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FC07C28-D2CE-4289-A897-3729BCDAA576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478890" y="4355222"/>
                <a:ext cx="1386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6D20271-8909-4E4D-B747-0A348DD16F30}"/>
                  </a:ext>
                </a:extLst>
              </p14:cNvPr>
              <p14:cNvContentPartPr/>
              <p14:nvPr/>
            </p14:nvContentPartPr>
            <p14:xfrm>
              <a:off x="7666450" y="4168742"/>
              <a:ext cx="104040" cy="2566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6D20271-8909-4E4D-B747-0A348DD16F30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648810" y="4150742"/>
                <a:ext cx="1396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6310ED3-70FD-45F9-BD37-E0453D5FFF64}"/>
                  </a:ext>
                </a:extLst>
              </p14:cNvPr>
              <p14:cNvContentPartPr/>
              <p14:nvPr/>
            </p14:nvContentPartPr>
            <p14:xfrm>
              <a:off x="8075770" y="4270982"/>
              <a:ext cx="312840" cy="1594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6310ED3-70FD-45F9-BD37-E0453D5FFF64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058130" y="4252982"/>
                <a:ext cx="3484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4D56AE7-5C9A-4862-A520-D1F955D7228A}"/>
                  </a:ext>
                </a:extLst>
              </p14:cNvPr>
              <p14:cNvContentPartPr/>
              <p14:nvPr/>
            </p14:nvContentPartPr>
            <p14:xfrm>
              <a:off x="1970530" y="5043182"/>
              <a:ext cx="114120" cy="1375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4D56AE7-5C9A-4862-A520-D1F955D7228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952890" y="5025542"/>
                <a:ext cx="1497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76F76F4-2B78-4A29-94A9-2E76D3D0929C}"/>
                  </a:ext>
                </a:extLst>
              </p14:cNvPr>
              <p14:cNvContentPartPr/>
              <p14:nvPr/>
            </p14:nvContentPartPr>
            <p14:xfrm>
              <a:off x="2157370" y="5014742"/>
              <a:ext cx="86040" cy="1479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76F76F4-2B78-4A29-94A9-2E76D3D0929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139730" y="4997102"/>
                <a:ext cx="1216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56FD139-6F98-4CFC-9F52-B391296EAD64}"/>
                  </a:ext>
                </a:extLst>
              </p14:cNvPr>
              <p14:cNvContentPartPr/>
              <p14:nvPr/>
            </p14:nvContentPartPr>
            <p14:xfrm>
              <a:off x="2379490" y="4992062"/>
              <a:ext cx="11880" cy="118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56FD139-6F98-4CFC-9F52-B391296EAD6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361850" y="497442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B2F8C628-10E3-4438-A401-2E68FFFEC646}"/>
                  </a:ext>
                </a:extLst>
              </p14:cNvPr>
              <p14:cNvContentPartPr/>
              <p14:nvPr/>
            </p14:nvContentPartPr>
            <p14:xfrm>
              <a:off x="2413690" y="5111222"/>
              <a:ext cx="360" cy="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B2F8C628-10E3-4438-A401-2E68FFFEC6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95690" y="50935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23FDD40-31DB-49F3-9943-30DEB3EF6BB9}"/>
                  </a:ext>
                </a:extLst>
              </p14:cNvPr>
              <p14:cNvContentPartPr/>
              <p14:nvPr/>
            </p14:nvContentPartPr>
            <p14:xfrm>
              <a:off x="2652010" y="4980902"/>
              <a:ext cx="74160" cy="172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23FDD40-31DB-49F3-9943-30DEB3EF6BB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34370" y="4962902"/>
                <a:ext cx="1098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B21C1B1-E9AD-4EEA-96C9-7FE563C2B6E9}"/>
                  </a:ext>
                </a:extLst>
              </p14:cNvPr>
              <p14:cNvContentPartPr/>
              <p14:nvPr/>
            </p14:nvContentPartPr>
            <p14:xfrm>
              <a:off x="2674690" y="5105822"/>
              <a:ext cx="68400" cy="61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B21C1B1-E9AD-4EEA-96C9-7FE563C2B6E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657050" y="5087822"/>
                <a:ext cx="104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08E429C-8A19-477B-8090-5EE6901D0AC7}"/>
                  </a:ext>
                </a:extLst>
              </p14:cNvPr>
              <p14:cNvContentPartPr/>
              <p14:nvPr/>
            </p14:nvContentPartPr>
            <p14:xfrm>
              <a:off x="1294450" y="4985942"/>
              <a:ext cx="591120" cy="2678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08E429C-8A19-477B-8090-5EE6901D0AC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276461" y="4967942"/>
                <a:ext cx="626738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B93FB57-2836-4132-A0A5-5BC1C8CBC4CE}"/>
                  </a:ext>
                </a:extLst>
              </p14:cNvPr>
              <p14:cNvContentPartPr/>
              <p14:nvPr/>
            </p14:nvContentPartPr>
            <p14:xfrm>
              <a:off x="3027130" y="4867142"/>
              <a:ext cx="102600" cy="296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B93FB57-2836-4132-A0A5-5BC1C8CBC4C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009130" y="4849502"/>
                <a:ext cx="1382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E9CB13A-AED2-4723-B1BE-E490E739D916}"/>
                  </a:ext>
                </a:extLst>
              </p14:cNvPr>
              <p14:cNvContentPartPr/>
              <p14:nvPr/>
            </p14:nvContentPartPr>
            <p14:xfrm>
              <a:off x="3225850" y="4980902"/>
              <a:ext cx="120240" cy="2113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E9CB13A-AED2-4723-B1BE-E490E739D91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207850" y="4962902"/>
                <a:ext cx="1558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7E66563-8CCB-4108-BE0F-733517613B9B}"/>
                  </a:ext>
                </a:extLst>
              </p14:cNvPr>
              <p14:cNvContentPartPr/>
              <p14:nvPr/>
            </p14:nvContentPartPr>
            <p14:xfrm>
              <a:off x="3446530" y="4992062"/>
              <a:ext cx="98280" cy="1429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7E66563-8CCB-4108-BE0F-733517613B9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428890" y="4974422"/>
                <a:ext cx="1339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46182CC-9C4F-4EA7-AB56-383464EE3C5D}"/>
                  </a:ext>
                </a:extLst>
              </p14:cNvPr>
              <p14:cNvContentPartPr/>
              <p14:nvPr/>
            </p14:nvContentPartPr>
            <p14:xfrm>
              <a:off x="3617530" y="4986302"/>
              <a:ext cx="176400" cy="1425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46182CC-9C4F-4EA7-AB56-383464EE3C5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599890" y="4968662"/>
                <a:ext cx="212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300610C-665C-4368-B08A-A2CECBC60C06}"/>
                  </a:ext>
                </a:extLst>
              </p14:cNvPr>
              <p14:cNvContentPartPr/>
              <p14:nvPr/>
            </p14:nvContentPartPr>
            <p14:xfrm>
              <a:off x="3867730" y="5003222"/>
              <a:ext cx="119520" cy="1249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300610C-665C-4368-B08A-A2CECBC60C0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849730" y="4985582"/>
                <a:ext cx="1551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CC6AAE5-668B-4B54-A48E-50B283393F98}"/>
                  </a:ext>
                </a:extLst>
              </p14:cNvPr>
              <p14:cNvContentPartPr/>
              <p14:nvPr/>
            </p14:nvContentPartPr>
            <p14:xfrm>
              <a:off x="4077250" y="4963262"/>
              <a:ext cx="74520" cy="1314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CC6AAE5-668B-4B54-A48E-50B283393F9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059610" y="4945262"/>
                <a:ext cx="110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C4780BF-78CD-4953-9BB7-5606CBAE6E67}"/>
                  </a:ext>
                </a:extLst>
              </p14:cNvPr>
              <p14:cNvContentPartPr/>
              <p14:nvPr/>
            </p14:nvContentPartPr>
            <p14:xfrm>
              <a:off x="4253650" y="5043182"/>
              <a:ext cx="17280" cy="118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C4780BF-78CD-4953-9BB7-5606CBAE6E6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236010" y="502554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7C596EC-9C59-46B8-A639-8849F8871F61}"/>
                  </a:ext>
                </a:extLst>
              </p14:cNvPr>
              <p14:cNvContentPartPr/>
              <p14:nvPr/>
            </p14:nvContentPartPr>
            <p14:xfrm>
              <a:off x="4452010" y="4940942"/>
              <a:ext cx="551520" cy="2325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7C596EC-9C59-46B8-A639-8849F8871F6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434382" y="4923275"/>
                <a:ext cx="587137" cy="268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C69ED4A0-3CF9-461C-943D-FE08E7EF63ED}"/>
                  </a:ext>
                </a:extLst>
              </p14:cNvPr>
              <p14:cNvContentPartPr/>
              <p14:nvPr/>
            </p14:nvContentPartPr>
            <p14:xfrm>
              <a:off x="6360370" y="4844462"/>
              <a:ext cx="108720" cy="2332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C69ED4A0-3CF9-461C-943D-FE08E7EF63E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342730" y="4826462"/>
                <a:ext cx="144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2759098-96CA-407D-84CD-AC823D4F727B}"/>
                  </a:ext>
                </a:extLst>
              </p14:cNvPr>
              <p14:cNvContentPartPr/>
              <p14:nvPr/>
            </p14:nvContentPartPr>
            <p14:xfrm>
              <a:off x="6678970" y="4924382"/>
              <a:ext cx="295920" cy="1249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2759098-96CA-407D-84CD-AC823D4F727B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660970" y="4906382"/>
                <a:ext cx="3315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F55D2D7E-88C5-4B6A-8CD1-CBE08559ADD2}"/>
                  </a:ext>
                </a:extLst>
              </p14:cNvPr>
              <p14:cNvContentPartPr/>
              <p14:nvPr/>
            </p14:nvContentPartPr>
            <p14:xfrm>
              <a:off x="5821450" y="4952462"/>
              <a:ext cx="437760" cy="1256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F55D2D7E-88C5-4B6A-8CD1-CBE08559ADD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803465" y="4934462"/>
                <a:ext cx="473371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ED215013-0D0A-4D44-8FC2-3289B163210D}"/>
                  </a:ext>
                </a:extLst>
              </p14:cNvPr>
              <p14:cNvContentPartPr/>
              <p14:nvPr/>
            </p14:nvContentPartPr>
            <p14:xfrm>
              <a:off x="5088490" y="4742222"/>
              <a:ext cx="437760" cy="3412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ED215013-0D0A-4D44-8FC2-3289B163210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070850" y="4724222"/>
                <a:ext cx="4734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83171A8-8F52-49C0-AE04-E357EBDDA322}"/>
                  </a:ext>
                </a:extLst>
              </p14:cNvPr>
              <p14:cNvContentPartPr/>
              <p14:nvPr/>
            </p14:nvContentPartPr>
            <p14:xfrm>
              <a:off x="1351690" y="5741222"/>
              <a:ext cx="357840" cy="1544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83171A8-8F52-49C0-AE04-E357EBDDA322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333708" y="5723541"/>
                <a:ext cx="393444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159CB8E6-6078-4AC1-AC59-29E15B84927E}"/>
                  </a:ext>
                </a:extLst>
              </p14:cNvPr>
              <p14:cNvContentPartPr/>
              <p14:nvPr/>
            </p14:nvContentPartPr>
            <p14:xfrm>
              <a:off x="544930" y="5639702"/>
              <a:ext cx="721800" cy="3013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159CB8E6-6078-4AC1-AC59-29E15B84927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27290" y="5621702"/>
                <a:ext cx="7574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BF9008F-C558-4623-9FDF-F79DAA92FFEC}"/>
                  </a:ext>
                </a:extLst>
              </p14:cNvPr>
              <p14:cNvContentPartPr/>
              <p14:nvPr/>
            </p14:nvContentPartPr>
            <p14:xfrm>
              <a:off x="2027410" y="5747342"/>
              <a:ext cx="142200" cy="2088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BF9008F-C558-4623-9FDF-F79DAA92FFE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009410" y="5729702"/>
                <a:ext cx="1778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72737A1-75DF-41C0-90D0-ED5DAA2FFAD3}"/>
                  </a:ext>
                </a:extLst>
              </p14:cNvPr>
              <p14:cNvContentPartPr/>
              <p14:nvPr/>
            </p14:nvContentPartPr>
            <p14:xfrm>
              <a:off x="2572450" y="5627822"/>
              <a:ext cx="131040" cy="3589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72737A1-75DF-41C0-90D0-ED5DAA2FFAD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554810" y="5609822"/>
                <a:ext cx="1666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A356D696-90E0-4BF7-9FF3-0EE8EB12FF32}"/>
                  </a:ext>
                </a:extLst>
              </p14:cNvPr>
              <p14:cNvContentPartPr/>
              <p14:nvPr/>
            </p14:nvContentPartPr>
            <p14:xfrm>
              <a:off x="3964210" y="5639702"/>
              <a:ext cx="28800" cy="24444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A356D696-90E0-4BF7-9FF3-0EE8EB12FF3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946210" y="5621702"/>
                <a:ext cx="644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ED2AD221-7680-46D1-849F-CDEE2F14FE87}"/>
                  </a:ext>
                </a:extLst>
              </p14:cNvPr>
              <p14:cNvContentPartPr/>
              <p14:nvPr/>
            </p14:nvContentPartPr>
            <p14:xfrm>
              <a:off x="4117570" y="5781182"/>
              <a:ext cx="74160" cy="148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ED2AD221-7680-46D1-849F-CDEE2F14FE8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099570" y="5763182"/>
                <a:ext cx="1098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10BE4133-2AD5-4BAD-A975-E9881D4C3EBF}"/>
                  </a:ext>
                </a:extLst>
              </p14:cNvPr>
              <p14:cNvContentPartPr/>
              <p14:nvPr/>
            </p14:nvContentPartPr>
            <p14:xfrm>
              <a:off x="3583330" y="5832662"/>
              <a:ext cx="307440" cy="802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10BE4133-2AD5-4BAD-A975-E9881D4C3EB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565330" y="5814943"/>
                <a:ext cx="343080" cy="116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E5391A2-D20F-49B3-8F75-7041A3FA0BF5}"/>
                  </a:ext>
                </a:extLst>
              </p14:cNvPr>
              <p14:cNvContentPartPr/>
              <p14:nvPr/>
            </p14:nvContentPartPr>
            <p14:xfrm>
              <a:off x="3208570" y="5803502"/>
              <a:ext cx="301680" cy="1998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E5391A2-D20F-49B3-8F75-7041A3FA0BF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190909" y="5785534"/>
                <a:ext cx="337363" cy="235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16816856-7549-48FE-A356-BB6451529333}"/>
                  </a:ext>
                </a:extLst>
              </p14:cNvPr>
              <p14:cNvContentPartPr/>
              <p14:nvPr/>
            </p14:nvContentPartPr>
            <p14:xfrm>
              <a:off x="2924890" y="5753102"/>
              <a:ext cx="131040" cy="1990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16816856-7549-48FE-A356-BB645152933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906890" y="5735462"/>
                <a:ext cx="1666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A21ACF57-7EC0-48C5-A0D4-6761211D3B91}"/>
                  </a:ext>
                </a:extLst>
              </p14:cNvPr>
              <p14:cNvContentPartPr/>
              <p14:nvPr/>
            </p14:nvContentPartPr>
            <p14:xfrm>
              <a:off x="5650810" y="5611262"/>
              <a:ext cx="125640" cy="2682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A21ACF57-7EC0-48C5-A0D4-6761211D3B9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632810" y="5593262"/>
                <a:ext cx="161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D76EB21-B097-480B-907D-48890DB00AFF}"/>
                  </a:ext>
                </a:extLst>
              </p14:cNvPr>
              <p14:cNvContentPartPr/>
              <p14:nvPr/>
            </p14:nvContentPartPr>
            <p14:xfrm>
              <a:off x="5997490" y="5792702"/>
              <a:ext cx="255960" cy="914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D76EB21-B097-480B-907D-48890DB00AF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979490" y="5774702"/>
                <a:ext cx="291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841F8E0-B5DF-4D22-AD20-53B64E99A766}"/>
                  </a:ext>
                </a:extLst>
              </p14:cNvPr>
              <p14:cNvContentPartPr/>
              <p14:nvPr/>
            </p14:nvContentPartPr>
            <p14:xfrm>
              <a:off x="6394930" y="5525582"/>
              <a:ext cx="170640" cy="4723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841F8E0-B5DF-4D22-AD20-53B64E99A76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376930" y="5507582"/>
                <a:ext cx="2062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4C979F2-ABD4-4E3C-B53A-0987A06194AF}"/>
                  </a:ext>
                </a:extLst>
              </p14:cNvPr>
              <p14:cNvContentPartPr/>
              <p14:nvPr/>
            </p14:nvContentPartPr>
            <p14:xfrm>
              <a:off x="5128450" y="5804222"/>
              <a:ext cx="420480" cy="9144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4C979F2-ABD4-4E3C-B53A-0987A06194A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110450" y="5786222"/>
                <a:ext cx="456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ECD41C07-396C-4328-AD28-9358C8F16B3C}"/>
                  </a:ext>
                </a:extLst>
              </p14:cNvPr>
              <p14:cNvContentPartPr/>
              <p14:nvPr/>
            </p14:nvContentPartPr>
            <p14:xfrm>
              <a:off x="4469650" y="5548622"/>
              <a:ext cx="380880" cy="3470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ECD41C07-396C-4328-AD28-9358C8F16B3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451650" y="5530982"/>
                <a:ext cx="4165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53EA5672-93BE-4E89-9654-8F1161C8FAFC}"/>
                  </a:ext>
                </a:extLst>
              </p14:cNvPr>
              <p14:cNvContentPartPr/>
              <p14:nvPr/>
            </p14:nvContentPartPr>
            <p14:xfrm>
              <a:off x="11779090" y="1073102"/>
              <a:ext cx="80640" cy="4377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53EA5672-93BE-4E89-9654-8F1161C8FAFC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761450" y="1055102"/>
                <a:ext cx="1162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09ADA5F-BA19-4A26-8978-C57D8337AE76}"/>
                  </a:ext>
                </a:extLst>
              </p14:cNvPr>
              <p14:cNvContentPartPr/>
              <p14:nvPr/>
            </p14:nvContentPartPr>
            <p14:xfrm>
              <a:off x="11915530" y="1424822"/>
              <a:ext cx="136800" cy="1256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09ADA5F-BA19-4A26-8978-C57D8337AE7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1897530" y="1407182"/>
                <a:ext cx="172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E9678C8A-ACFD-4E37-BF4E-D00C4431FF99}"/>
                  </a:ext>
                </a:extLst>
              </p14:cNvPr>
              <p14:cNvContentPartPr/>
              <p14:nvPr/>
            </p14:nvContentPartPr>
            <p14:xfrm>
              <a:off x="9542576" y="2551978"/>
              <a:ext cx="109800" cy="1940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E9678C8A-ACFD-4E37-BF4E-D00C4431FF99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524936" y="2533978"/>
                <a:ext cx="145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896CDFC7-CAF9-497E-9BEA-D4AA4F172E92}"/>
                  </a:ext>
                </a:extLst>
              </p14:cNvPr>
              <p14:cNvContentPartPr/>
              <p14:nvPr/>
            </p14:nvContentPartPr>
            <p14:xfrm>
              <a:off x="10067096" y="2611018"/>
              <a:ext cx="201600" cy="1058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896CDFC7-CAF9-497E-9BEA-D4AA4F172E9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049096" y="2593018"/>
                <a:ext cx="2372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EE3C214-69E4-4539-9793-B634C1DDE50D}"/>
                  </a:ext>
                </a:extLst>
              </p14:cNvPr>
              <p14:cNvContentPartPr/>
              <p14:nvPr/>
            </p14:nvContentPartPr>
            <p14:xfrm>
              <a:off x="10364816" y="2514538"/>
              <a:ext cx="176760" cy="2314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EE3C214-69E4-4539-9793-B634C1DDE50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346853" y="2496538"/>
                <a:ext cx="212328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2C493D80-B293-4AA5-A10B-24E779472947}"/>
                  </a:ext>
                </a:extLst>
              </p14:cNvPr>
              <p14:cNvContentPartPr/>
              <p14:nvPr/>
            </p14:nvContentPartPr>
            <p14:xfrm>
              <a:off x="10854776" y="2472418"/>
              <a:ext cx="156240" cy="2775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2C493D80-B293-4AA5-A10B-24E77947294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836776" y="2454778"/>
                <a:ext cx="1918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D29C12C0-F8E9-487E-BC4F-6536CC2E8A67}"/>
                  </a:ext>
                </a:extLst>
              </p14:cNvPr>
              <p14:cNvContentPartPr/>
              <p14:nvPr/>
            </p14:nvContentPartPr>
            <p14:xfrm>
              <a:off x="9076736" y="2426338"/>
              <a:ext cx="164160" cy="2523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D29C12C0-F8E9-487E-BC4F-6536CC2E8A6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059096" y="2408312"/>
                <a:ext cx="199800" cy="288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88E7DA29-0908-40C5-9578-021201FCF772}"/>
                  </a:ext>
                </a:extLst>
              </p14:cNvPr>
              <p14:cNvContentPartPr/>
              <p14:nvPr/>
            </p14:nvContentPartPr>
            <p14:xfrm>
              <a:off x="8854616" y="2459818"/>
              <a:ext cx="155520" cy="2228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88E7DA29-0908-40C5-9578-021201FCF772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836616" y="2442178"/>
                <a:ext cx="191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D304199A-7877-4B76-AD5B-52FFF8D6CC2B}"/>
                  </a:ext>
                </a:extLst>
              </p14:cNvPr>
              <p14:cNvContentPartPr/>
              <p14:nvPr/>
            </p14:nvContentPartPr>
            <p14:xfrm>
              <a:off x="9018056" y="2887858"/>
              <a:ext cx="306720" cy="1180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D304199A-7877-4B76-AD5B-52FFF8D6CC2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9000416" y="2869858"/>
                <a:ext cx="3423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429D28E3-C016-4DB0-9256-03CC6368BD4F}"/>
                  </a:ext>
                </a:extLst>
              </p14:cNvPr>
              <p14:cNvContentPartPr/>
              <p14:nvPr/>
            </p14:nvContentPartPr>
            <p14:xfrm>
              <a:off x="9492176" y="2879218"/>
              <a:ext cx="33840" cy="1094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429D28E3-C016-4DB0-9256-03CC6368BD4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474176" y="2861578"/>
                <a:ext cx="694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E8954C92-FC6D-456F-B8C1-19EB9BB3380D}"/>
                  </a:ext>
                </a:extLst>
              </p14:cNvPr>
              <p14:cNvContentPartPr/>
              <p14:nvPr/>
            </p14:nvContentPartPr>
            <p14:xfrm>
              <a:off x="9680816" y="3126898"/>
              <a:ext cx="155520" cy="17640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E8954C92-FC6D-456F-B8C1-19EB9BB3380D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662816" y="3108898"/>
                <a:ext cx="1911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D231F6BE-5973-41C2-82AE-821DEC3CEF88}"/>
                  </a:ext>
                </a:extLst>
              </p14:cNvPr>
              <p14:cNvContentPartPr/>
              <p14:nvPr/>
            </p14:nvContentPartPr>
            <p14:xfrm>
              <a:off x="9030656" y="3172978"/>
              <a:ext cx="545760" cy="1598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D231F6BE-5973-41C2-82AE-821DEC3CEF88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012656" y="3155338"/>
                <a:ext cx="5814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47B48ED3-8940-4154-854C-DC15191ECA93}"/>
                  </a:ext>
                </a:extLst>
              </p14:cNvPr>
              <p14:cNvContentPartPr/>
              <p14:nvPr/>
            </p14:nvContentPartPr>
            <p14:xfrm>
              <a:off x="10033719" y="3111015"/>
              <a:ext cx="106920" cy="17892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47B48ED3-8940-4154-854C-DC15191ECA93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016079" y="3093375"/>
                <a:ext cx="1425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1E3A1449-9659-4015-A4B5-F74998422214}"/>
                  </a:ext>
                </a:extLst>
              </p14:cNvPr>
              <p14:cNvContentPartPr/>
              <p14:nvPr/>
            </p14:nvContentPartPr>
            <p14:xfrm>
              <a:off x="10684599" y="3054855"/>
              <a:ext cx="115200" cy="18432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1E3A1449-9659-4015-A4B5-F7499842221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0666599" y="3037215"/>
                <a:ext cx="1508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9045863D-D5BB-48E8-83A7-7EC7D0A83397}"/>
                  </a:ext>
                </a:extLst>
              </p14:cNvPr>
              <p14:cNvContentPartPr/>
              <p14:nvPr/>
            </p14:nvContentPartPr>
            <p14:xfrm>
              <a:off x="10272039" y="3022815"/>
              <a:ext cx="281160" cy="19080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9045863D-D5BB-48E8-83A7-7EC7D0A83397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0254039" y="3005142"/>
                <a:ext cx="316800" cy="22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37322AF1-945E-4BC5-B9D5-C3B583765AAF}"/>
                  </a:ext>
                </a:extLst>
              </p14:cNvPr>
              <p14:cNvContentPartPr/>
              <p14:nvPr/>
            </p14:nvContentPartPr>
            <p14:xfrm>
              <a:off x="11195079" y="2996175"/>
              <a:ext cx="102600" cy="18000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37322AF1-945E-4BC5-B9D5-C3B583765AA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1177079" y="2978535"/>
                <a:ext cx="1382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10C70052-452C-4495-B8B6-C5B254C1B057}"/>
                  </a:ext>
                </a:extLst>
              </p14:cNvPr>
              <p14:cNvContentPartPr/>
              <p14:nvPr/>
            </p14:nvContentPartPr>
            <p14:xfrm>
              <a:off x="10990959" y="3102375"/>
              <a:ext cx="59760" cy="5580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10C70052-452C-4495-B8B6-C5B254C1B057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972959" y="3084735"/>
                <a:ext cx="954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A95A26EA-C7CE-4FBB-8D63-BE2264EE98DD}"/>
                  </a:ext>
                </a:extLst>
              </p14:cNvPr>
              <p14:cNvContentPartPr/>
              <p14:nvPr/>
            </p14:nvContentPartPr>
            <p14:xfrm>
              <a:off x="9498039" y="3498015"/>
              <a:ext cx="42840" cy="8172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A95A26EA-C7CE-4FBB-8D63-BE2264EE98DD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480039" y="3480015"/>
                <a:ext cx="784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B7EEEF07-AEFE-4999-ADEC-EBE319F90D41}"/>
                  </a:ext>
                </a:extLst>
              </p14:cNvPr>
              <p14:cNvContentPartPr/>
              <p14:nvPr/>
            </p14:nvContentPartPr>
            <p14:xfrm>
              <a:off x="9506319" y="3438615"/>
              <a:ext cx="4680" cy="468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B7EEEF07-AEFE-4999-ADEC-EBE319F90D4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488679" y="3420615"/>
                <a:ext cx="403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77591EA7-1D8F-4DB6-8CC4-B3F17653AAA6}"/>
                  </a:ext>
                </a:extLst>
              </p14:cNvPr>
              <p14:cNvContentPartPr/>
              <p14:nvPr/>
            </p14:nvContentPartPr>
            <p14:xfrm>
              <a:off x="9667959" y="3485415"/>
              <a:ext cx="38520" cy="504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77591EA7-1D8F-4DB6-8CC4-B3F17653AAA6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650319" y="3467415"/>
                <a:ext cx="74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8D0E1878-6765-4B34-B3A6-28E797F00ABC}"/>
                  </a:ext>
                </a:extLst>
              </p14:cNvPr>
              <p14:cNvContentPartPr/>
              <p14:nvPr/>
            </p14:nvContentPartPr>
            <p14:xfrm>
              <a:off x="9672279" y="3527535"/>
              <a:ext cx="51480" cy="1368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8D0E1878-6765-4B34-B3A6-28E797F00ABC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654639" y="3509535"/>
                <a:ext cx="871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6B115450-F70C-410B-9AEB-92C758E87DCC}"/>
                  </a:ext>
                </a:extLst>
              </p14:cNvPr>
              <p14:cNvContentPartPr/>
              <p14:nvPr/>
            </p14:nvContentPartPr>
            <p14:xfrm>
              <a:off x="9791799" y="3408375"/>
              <a:ext cx="101880" cy="1162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6B115450-F70C-410B-9AEB-92C758E87DCC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773799" y="3390735"/>
                <a:ext cx="1375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D6D6B02F-DAD5-42C3-979C-F5B1F7212E56}"/>
                  </a:ext>
                </a:extLst>
              </p14:cNvPr>
              <p14:cNvContentPartPr/>
              <p14:nvPr/>
            </p14:nvContentPartPr>
            <p14:xfrm>
              <a:off x="9744279" y="2434935"/>
              <a:ext cx="101160" cy="1281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D6D6B02F-DAD5-42C3-979C-F5B1F7212E5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726279" y="2416935"/>
                <a:ext cx="1368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30530962-D72D-489C-B3FF-F4D33DAE4C5B}"/>
                  </a:ext>
                </a:extLst>
              </p14:cNvPr>
              <p14:cNvContentPartPr/>
              <p14:nvPr/>
            </p14:nvContentPartPr>
            <p14:xfrm>
              <a:off x="9795759" y="3676575"/>
              <a:ext cx="221400" cy="13248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30530962-D72D-489C-B3FF-F4D33DAE4C5B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777759" y="3658575"/>
                <a:ext cx="257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4A7582B3-5B48-4883-8FD3-EC8C67D04572}"/>
                  </a:ext>
                </a:extLst>
              </p14:cNvPr>
              <p14:cNvContentPartPr/>
              <p14:nvPr/>
            </p14:nvContentPartPr>
            <p14:xfrm>
              <a:off x="9552759" y="3757575"/>
              <a:ext cx="179640" cy="14076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4A7582B3-5B48-4883-8FD3-EC8C67D04572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535084" y="3739575"/>
                <a:ext cx="215352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8A8B60CC-C210-4FAD-8D68-95F08FF94E7F}"/>
                  </a:ext>
                </a:extLst>
              </p14:cNvPr>
              <p14:cNvContentPartPr/>
              <p14:nvPr/>
            </p14:nvContentPartPr>
            <p14:xfrm>
              <a:off x="8762199" y="3421695"/>
              <a:ext cx="638280" cy="44712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8A8B60CC-C210-4FAD-8D68-95F08FF94E7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744199" y="3403680"/>
                <a:ext cx="673920" cy="482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CAC29CB4-FA61-4ED6-A417-91B380EE35BF}"/>
                  </a:ext>
                </a:extLst>
              </p14:cNvPr>
              <p14:cNvContentPartPr/>
              <p14:nvPr/>
            </p14:nvContentPartPr>
            <p14:xfrm>
              <a:off x="11318199" y="3661815"/>
              <a:ext cx="387720" cy="15588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CAC29CB4-FA61-4ED6-A417-91B380EE35BF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1300543" y="3643815"/>
                <a:ext cx="423393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747984A5-B04D-4FC2-B197-F2AA97E3F8B8}"/>
                  </a:ext>
                </a:extLst>
              </p14:cNvPr>
              <p14:cNvContentPartPr/>
              <p14:nvPr/>
            </p14:nvContentPartPr>
            <p14:xfrm>
              <a:off x="9369879" y="4353602"/>
              <a:ext cx="30600" cy="14076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747984A5-B04D-4FC2-B197-F2AA97E3F8B8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352239" y="4335962"/>
                <a:ext cx="662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473FAA27-C0AE-416D-8D01-8AA3F0086EA5}"/>
                  </a:ext>
                </a:extLst>
              </p14:cNvPr>
              <p14:cNvContentPartPr/>
              <p14:nvPr/>
            </p14:nvContentPartPr>
            <p14:xfrm>
              <a:off x="9459879" y="4442882"/>
              <a:ext cx="73080" cy="7740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473FAA27-C0AE-416D-8D01-8AA3F0086EA5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441879" y="4425242"/>
                <a:ext cx="1087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F0E9607B-6279-4502-ACAC-87EA4BBF934D}"/>
                  </a:ext>
                </a:extLst>
              </p14:cNvPr>
              <p14:cNvContentPartPr/>
              <p14:nvPr/>
            </p14:nvContentPartPr>
            <p14:xfrm>
              <a:off x="8779119" y="4370882"/>
              <a:ext cx="464040" cy="15300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F0E9607B-6279-4502-ACAC-87EA4BBF934D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761479" y="4352882"/>
                <a:ext cx="4996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67679B98-CD93-445D-8989-CCA52C139D96}"/>
                  </a:ext>
                </a:extLst>
              </p14:cNvPr>
              <p14:cNvContentPartPr/>
              <p14:nvPr/>
            </p14:nvContentPartPr>
            <p14:xfrm>
              <a:off x="9872079" y="4406162"/>
              <a:ext cx="38880" cy="7956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67679B98-CD93-445D-8989-CCA52C139D96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9854079" y="4388522"/>
                <a:ext cx="745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247DC425-B71F-49B5-9302-E2FED4A005A4}"/>
                  </a:ext>
                </a:extLst>
              </p14:cNvPr>
              <p14:cNvContentPartPr/>
              <p14:nvPr/>
            </p14:nvContentPartPr>
            <p14:xfrm>
              <a:off x="9923199" y="4366562"/>
              <a:ext cx="360" cy="36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247DC425-B71F-49B5-9302-E2FED4A005A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9905559" y="43485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B5B160A7-CAF4-4A92-9D99-956AEEFF052E}"/>
                  </a:ext>
                </a:extLst>
              </p14:cNvPr>
              <p14:cNvContentPartPr/>
              <p14:nvPr/>
            </p14:nvContentPartPr>
            <p14:xfrm>
              <a:off x="10016799" y="4311122"/>
              <a:ext cx="145080" cy="14904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B5B160A7-CAF4-4A92-9D99-956AEEFF052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999159" y="4293482"/>
                <a:ext cx="1807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606577CF-308D-4CFA-A179-601979DDDB3B}"/>
                  </a:ext>
                </a:extLst>
              </p14:cNvPr>
              <p14:cNvContentPartPr/>
              <p14:nvPr/>
            </p14:nvContentPartPr>
            <p14:xfrm>
              <a:off x="9617199" y="4359362"/>
              <a:ext cx="140760" cy="16056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606577CF-308D-4CFA-A179-601979DDDB3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9599199" y="4341362"/>
                <a:ext cx="1764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81DCBFBD-FCA1-4B6C-8089-068CAD6B8CA5}"/>
                  </a:ext>
                </a:extLst>
              </p14:cNvPr>
              <p14:cNvContentPartPr/>
              <p14:nvPr/>
            </p14:nvContentPartPr>
            <p14:xfrm>
              <a:off x="9531519" y="4741322"/>
              <a:ext cx="90360" cy="11880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81DCBFBD-FCA1-4B6C-8089-068CAD6B8CA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9513519" y="4723682"/>
                <a:ext cx="126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B12AB051-4ACE-40C9-B300-0CFEE41B773C}"/>
                  </a:ext>
                </a:extLst>
              </p14:cNvPr>
              <p14:cNvContentPartPr/>
              <p14:nvPr/>
            </p14:nvContentPartPr>
            <p14:xfrm>
              <a:off x="8945079" y="4706762"/>
              <a:ext cx="442800" cy="12816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B12AB051-4ACE-40C9-B300-0CFEE41B773C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927079" y="4688762"/>
                <a:ext cx="478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02A376AD-299D-416D-97CA-C14C711174B3}"/>
                  </a:ext>
                </a:extLst>
              </p14:cNvPr>
              <p14:cNvContentPartPr/>
              <p14:nvPr/>
            </p14:nvContentPartPr>
            <p14:xfrm>
              <a:off x="9719079" y="4812962"/>
              <a:ext cx="360" cy="5148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02A376AD-299D-416D-97CA-C14C711174B3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9701439" y="4795322"/>
                <a:ext cx="360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D66D70AF-9B3F-49F8-B613-2A79098AFCDD}"/>
                  </a:ext>
                </a:extLst>
              </p14:cNvPr>
              <p14:cNvContentPartPr/>
              <p14:nvPr/>
            </p14:nvContentPartPr>
            <p14:xfrm>
              <a:off x="9765879" y="4711082"/>
              <a:ext cx="34560" cy="900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D66D70AF-9B3F-49F8-B613-2A79098AFCD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748239" y="4693082"/>
                <a:ext cx="702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2FC7D51A-2681-4F42-8977-2E311F911A06}"/>
                  </a:ext>
                </a:extLst>
              </p14:cNvPr>
              <p14:cNvContentPartPr/>
              <p14:nvPr/>
            </p14:nvContentPartPr>
            <p14:xfrm>
              <a:off x="9787119" y="4757882"/>
              <a:ext cx="38520" cy="504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2FC7D51A-2681-4F42-8977-2E311F911A06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9769479" y="4739882"/>
                <a:ext cx="74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EE6D4129-C00A-45E4-A9A9-36ACBB3C11A6}"/>
                  </a:ext>
                </a:extLst>
              </p14:cNvPr>
              <p14:cNvContentPartPr/>
              <p14:nvPr/>
            </p14:nvContentPartPr>
            <p14:xfrm>
              <a:off x="9910599" y="4613162"/>
              <a:ext cx="22320" cy="14904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EE6D4129-C00A-45E4-A9A9-36ACBB3C11A6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9892599" y="4595522"/>
                <a:ext cx="579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6C7695E7-3522-4AA0-BDD7-4AE1D13D150E}"/>
                  </a:ext>
                </a:extLst>
              </p14:cNvPr>
              <p14:cNvContentPartPr/>
              <p14:nvPr/>
            </p14:nvContentPartPr>
            <p14:xfrm>
              <a:off x="10369959" y="4676882"/>
              <a:ext cx="119520" cy="9396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6C7695E7-3522-4AA0-BDD7-4AE1D13D150E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0352013" y="4659242"/>
                <a:ext cx="155053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4E0A9743-D7C3-486F-98B5-D0B56CEE6C19}"/>
                  </a:ext>
                </a:extLst>
              </p14:cNvPr>
              <p14:cNvContentPartPr/>
              <p14:nvPr/>
            </p14:nvContentPartPr>
            <p14:xfrm>
              <a:off x="10215879" y="4668602"/>
              <a:ext cx="94680" cy="15768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4E0A9743-D7C3-486F-98B5-D0B56CEE6C19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0198239" y="4650602"/>
                <a:ext cx="1303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FB88AB83-B844-4FAA-88E0-92AA8114A1C7}"/>
                  </a:ext>
                </a:extLst>
              </p14:cNvPr>
              <p14:cNvContentPartPr/>
              <p14:nvPr/>
            </p14:nvContentPartPr>
            <p14:xfrm>
              <a:off x="10584198" y="4580138"/>
              <a:ext cx="53280" cy="23220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FB88AB83-B844-4FAA-88E0-92AA8114A1C7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0566198" y="4562498"/>
                <a:ext cx="889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3F3F08CE-3C96-4329-9E69-94DEB8577CA8}"/>
                  </a:ext>
                </a:extLst>
              </p14:cNvPr>
              <p14:cNvContentPartPr/>
              <p14:nvPr/>
            </p14:nvContentPartPr>
            <p14:xfrm>
              <a:off x="10689678" y="4645658"/>
              <a:ext cx="26640" cy="12276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3F3F08CE-3C96-4329-9E69-94DEB8577CA8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0672038" y="4628018"/>
                <a:ext cx="622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0E7CFADA-73F5-45EB-9505-A836003BDD81}"/>
                  </a:ext>
                </a:extLst>
              </p14:cNvPr>
              <p14:cNvContentPartPr/>
              <p14:nvPr/>
            </p14:nvContentPartPr>
            <p14:xfrm>
              <a:off x="11105118" y="4593458"/>
              <a:ext cx="280800" cy="20232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0E7CFADA-73F5-45EB-9505-A836003BDD81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1087455" y="4575458"/>
                <a:ext cx="316486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71F1D4D5-B939-44AC-8267-DED74A59C610}"/>
                  </a:ext>
                </a:extLst>
              </p14:cNvPr>
              <p14:cNvContentPartPr/>
              <p14:nvPr/>
            </p14:nvContentPartPr>
            <p14:xfrm>
              <a:off x="8952678" y="5026538"/>
              <a:ext cx="61560" cy="13176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71F1D4D5-B939-44AC-8267-DED74A59C610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8935038" y="5008538"/>
                <a:ext cx="97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E8B0CF09-DEB5-4D69-806A-530134A9F7F0}"/>
                  </a:ext>
                </a:extLst>
              </p14:cNvPr>
              <p14:cNvContentPartPr/>
              <p14:nvPr/>
            </p14:nvContentPartPr>
            <p14:xfrm>
              <a:off x="9530118" y="4982618"/>
              <a:ext cx="153360" cy="12708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E8B0CF09-DEB5-4D69-806A-530134A9F7F0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9512478" y="4964978"/>
                <a:ext cx="189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7283021B-AAD6-4081-B60C-740A511ECEF0}"/>
                  </a:ext>
                </a:extLst>
              </p14:cNvPr>
              <p14:cNvContentPartPr/>
              <p14:nvPr/>
            </p14:nvContentPartPr>
            <p14:xfrm>
              <a:off x="9079038" y="5026538"/>
              <a:ext cx="346680" cy="7452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7283021B-AAD6-4081-B60C-740A511ECEF0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061398" y="5008625"/>
                <a:ext cx="382320" cy="109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BA5FFADB-A4E2-4F6C-BB7D-EFFAC7428EA7}"/>
                  </a:ext>
                </a:extLst>
              </p14:cNvPr>
              <p14:cNvContentPartPr/>
              <p14:nvPr/>
            </p14:nvContentPartPr>
            <p14:xfrm>
              <a:off x="10182078" y="4921418"/>
              <a:ext cx="49320" cy="22788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BA5FFADB-A4E2-4F6C-BB7D-EFFAC7428EA7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164438" y="4903778"/>
                <a:ext cx="849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F04C95DE-40C2-4536-A8FB-E2B7A3FD5307}"/>
                  </a:ext>
                </a:extLst>
              </p14:cNvPr>
              <p14:cNvContentPartPr/>
              <p14:nvPr/>
            </p14:nvContentPartPr>
            <p14:xfrm>
              <a:off x="10383318" y="5011418"/>
              <a:ext cx="245520" cy="15552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F04C95DE-40C2-4536-A8FB-E2B7A3FD5307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10365678" y="4993418"/>
                <a:ext cx="281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F8346D80-C704-4BC4-8AB1-7C6009DB0150}"/>
                  </a:ext>
                </a:extLst>
              </p14:cNvPr>
              <p14:cNvContentPartPr/>
              <p14:nvPr/>
            </p14:nvContentPartPr>
            <p14:xfrm>
              <a:off x="10803438" y="4973978"/>
              <a:ext cx="83520" cy="23688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F8346D80-C704-4BC4-8AB1-7C6009DB0150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0785438" y="4955978"/>
                <a:ext cx="1191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9BB41607-6897-43B5-8D27-E732F7109252}"/>
                  </a:ext>
                </a:extLst>
              </p14:cNvPr>
              <p14:cNvContentPartPr/>
              <p14:nvPr/>
            </p14:nvContentPartPr>
            <p14:xfrm>
              <a:off x="11498958" y="4593458"/>
              <a:ext cx="75240" cy="21492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9BB41607-6897-43B5-8D27-E732F7109252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1480958" y="4575458"/>
                <a:ext cx="1108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9FFA3645-C2BD-4E24-B8CD-732F069E429C}"/>
                  </a:ext>
                </a:extLst>
              </p14:cNvPr>
              <p14:cNvContentPartPr/>
              <p14:nvPr/>
            </p14:nvContentPartPr>
            <p14:xfrm>
              <a:off x="11630358" y="4658618"/>
              <a:ext cx="26640" cy="504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9FFA3645-C2BD-4E24-B8CD-732F069E429C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1612358" y="4640618"/>
                <a:ext cx="62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7E574E6C-E294-47B5-8457-F7B673CBEEDF}"/>
                  </a:ext>
                </a:extLst>
              </p14:cNvPr>
              <p14:cNvContentPartPr/>
              <p14:nvPr/>
            </p14:nvContentPartPr>
            <p14:xfrm>
              <a:off x="11626038" y="4707218"/>
              <a:ext cx="44280" cy="468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7E574E6C-E294-47B5-8457-F7B673CBEEDF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1608038" y="4689218"/>
                <a:ext cx="79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851ED669-4726-4376-ACAF-D5D54C83C4E8}"/>
                  </a:ext>
                </a:extLst>
              </p14:cNvPr>
              <p14:cNvContentPartPr/>
              <p14:nvPr/>
            </p14:nvContentPartPr>
            <p14:xfrm>
              <a:off x="11057238" y="5070098"/>
              <a:ext cx="74880" cy="936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851ED669-4726-4376-ACAF-D5D54C83C4E8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1039238" y="5052458"/>
                <a:ext cx="110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F6EC268E-9ED0-4E51-9FA5-79328702F5E2}"/>
                  </a:ext>
                </a:extLst>
              </p14:cNvPr>
              <p14:cNvContentPartPr/>
              <p14:nvPr/>
            </p14:nvContentPartPr>
            <p14:xfrm>
              <a:off x="11083518" y="5122658"/>
              <a:ext cx="87840" cy="1404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F6EC268E-9ED0-4E51-9FA5-79328702F5E2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1065518" y="5105018"/>
                <a:ext cx="123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485FBA7F-A9BC-4FED-928B-E7BCE959E4F1}"/>
                  </a:ext>
                </a:extLst>
              </p14:cNvPr>
              <p14:cNvContentPartPr/>
              <p14:nvPr/>
            </p14:nvContentPartPr>
            <p14:xfrm>
              <a:off x="11385198" y="5030858"/>
              <a:ext cx="52920" cy="13608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485FBA7F-A9BC-4FED-928B-E7BCE959E4F1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1367558" y="5012858"/>
                <a:ext cx="885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8C7F98E0-623D-406D-A439-BD66A6BF72BA}"/>
                  </a:ext>
                </a:extLst>
              </p14:cNvPr>
              <p14:cNvContentPartPr/>
              <p14:nvPr/>
            </p14:nvContentPartPr>
            <p14:xfrm>
              <a:off x="8720838" y="5367818"/>
              <a:ext cx="109800" cy="14040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8C7F98E0-623D-406D-A439-BD66A6BF72BA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8703198" y="5349818"/>
                <a:ext cx="145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F7F9582C-BA50-43F8-B878-F9691FB30E93}"/>
                  </a:ext>
                </a:extLst>
              </p14:cNvPr>
              <p14:cNvContentPartPr/>
              <p14:nvPr/>
            </p14:nvContentPartPr>
            <p14:xfrm>
              <a:off x="9337878" y="5328218"/>
              <a:ext cx="39600" cy="15336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F7F9582C-BA50-43F8-B878-F9691FB30E93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9319878" y="5310578"/>
                <a:ext cx="752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4B3C57EA-D68F-4AB8-AF7A-4F5C62D2C335}"/>
                  </a:ext>
                </a:extLst>
              </p14:cNvPr>
              <p14:cNvContentPartPr/>
              <p14:nvPr/>
            </p14:nvContentPartPr>
            <p14:xfrm>
              <a:off x="9823518" y="5389418"/>
              <a:ext cx="39600" cy="13212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4B3C57EA-D68F-4AB8-AF7A-4F5C62D2C335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9805518" y="5371778"/>
                <a:ext cx="752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803636AF-27BF-4231-8E0D-685FD78388FB}"/>
                  </a:ext>
                </a:extLst>
              </p14:cNvPr>
              <p14:cNvContentPartPr/>
              <p14:nvPr/>
            </p14:nvContentPartPr>
            <p14:xfrm>
              <a:off x="9805878" y="5345858"/>
              <a:ext cx="22320" cy="468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803636AF-27BF-4231-8E0D-685FD78388FB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9788238" y="5327858"/>
                <a:ext cx="57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D98191C5-9C74-42CE-99E1-768821329E34}"/>
                  </a:ext>
                </a:extLst>
              </p14:cNvPr>
              <p14:cNvContentPartPr/>
              <p14:nvPr/>
            </p14:nvContentPartPr>
            <p14:xfrm>
              <a:off x="9941598" y="5406338"/>
              <a:ext cx="61560" cy="972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D98191C5-9C74-42CE-99E1-768821329E34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9923598" y="5388698"/>
                <a:ext cx="972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FE8C8ED4-439B-4F88-9240-12789A33235B}"/>
                  </a:ext>
                </a:extLst>
              </p14:cNvPr>
              <p14:cNvContentPartPr/>
              <p14:nvPr/>
            </p14:nvContentPartPr>
            <p14:xfrm>
              <a:off x="9950238" y="5450978"/>
              <a:ext cx="74880" cy="468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FE8C8ED4-439B-4F88-9240-12789A33235B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9932598" y="5432978"/>
                <a:ext cx="1105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593D7EDA-8379-4309-9E42-33FC6ACEDCA1}"/>
                  </a:ext>
                </a:extLst>
              </p14:cNvPr>
              <p14:cNvContentPartPr/>
              <p14:nvPr/>
            </p14:nvContentPartPr>
            <p14:xfrm>
              <a:off x="10129518" y="5296898"/>
              <a:ext cx="171000" cy="17136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593D7EDA-8379-4309-9E42-33FC6ACEDCA1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10111878" y="5279258"/>
                <a:ext cx="2066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2968F048-80DD-4F20-A697-D36F45CAACCB}"/>
                  </a:ext>
                </a:extLst>
              </p14:cNvPr>
              <p14:cNvContentPartPr/>
              <p14:nvPr/>
            </p14:nvContentPartPr>
            <p14:xfrm>
              <a:off x="9433998" y="5350178"/>
              <a:ext cx="206280" cy="12708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2968F048-80DD-4F20-A697-D36F45CAACCB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9416327" y="5332538"/>
                <a:ext cx="241982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8E9F48C8-9693-4AF5-9C6B-DB611E8DD585}"/>
                  </a:ext>
                </a:extLst>
              </p14:cNvPr>
              <p14:cNvContentPartPr/>
              <p14:nvPr/>
            </p14:nvContentPartPr>
            <p14:xfrm>
              <a:off x="9127638" y="5350178"/>
              <a:ext cx="74880" cy="15336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8E9F48C8-9693-4AF5-9C6B-DB611E8DD585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9109998" y="5332538"/>
                <a:ext cx="1105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8E08C3C5-F8A4-41BD-B52D-BC49FFB10655}"/>
                  </a:ext>
                </a:extLst>
              </p14:cNvPr>
              <p14:cNvContentPartPr/>
              <p14:nvPr/>
            </p14:nvContentPartPr>
            <p14:xfrm>
              <a:off x="8891478" y="5389418"/>
              <a:ext cx="180000" cy="10620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8E08C3C5-F8A4-41BD-B52D-BC49FFB10655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873803" y="5371718"/>
                <a:ext cx="215711" cy="14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19A0F95E-A9BE-49BC-A690-8C66F410EA56}"/>
                  </a:ext>
                </a:extLst>
              </p14:cNvPr>
              <p14:cNvContentPartPr/>
              <p14:nvPr/>
            </p14:nvContentPartPr>
            <p14:xfrm>
              <a:off x="8899758" y="5656538"/>
              <a:ext cx="53280" cy="13608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19A0F95E-A9BE-49BC-A690-8C66F410EA56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8882118" y="5638538"/>
                <a:ext cx="88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2944E1ED-DC01-4306-A9FC-996968324015}"/>
                  </a:ext>
                </a:extLst>
              </p14:cNvPr>
              <p14:cNvContentPartPr/>
              <p14:nvPr/>
            </p14:nvContentPartPr>
            <p14:xfrm>
              <a:off x="9027198" y="5695778"/>
              <a:ext cx="5400" cy="7020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2944E1ED-DC01-4306-A9FC-996968324015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9009198" y="5678138"/>
                <a:ext cx="410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2574F102-448B-43F6-9A71-1CD3084D57F8}"/>
                  </a:ext>
                </a:extLst>
              </p14:cNvPr>
              <p14:cNvContentPartPr/>
              <p14:nvPr/>
            </p14:nvContentPartPr>
            <p14:xfrm>
              <a:off x="9088398" y="5700098"/>
              <a:ext cx="61560" cy="7920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2574F102-448B-43F6-9A71-1CD3084D57F8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9070398" y="5682458"/>
                <a:ext cx="972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D58652FD-3089-427C-8F0D-E874675181A0}"/>
                  </a:ext>
                </a:extLst>
              </p14:cNvPr>
              <p14:cNvContentPartPr/>
              <p14:nvPr/>
            </p14:nvContentPartPr>
            <p14:xfrm>
              <a:off x="9153918" y="5634578"/>
              <a:ext cx="360" cy="36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D58652FD-3089-427C-8F0D-E874675181A0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9136278" y="56165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54199035-4272-448B-87AC-39DE3D2A9165}"/>
                  </a:ext>
                </a:extLst>
              </p14:cNvPr>
              <p14:cNvContentPartPr/>
              <p14:nvPr/>
            </p14:nvContentPartPr>
            <p14:xfrm>
              <a:off x="9219798" y="5717738"/>
              <a:ext cx="136440" cy="7956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54199035-4272-448B-87AC-39DE3D2A9165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9201798" y="5699819"/>
                <a:ext cx="172080" cy="115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6088BEE9-0AEA-4E94-A8B4-22EE639806F2}"/>
                  </a:ext>
                </a:extLst>
              </p14:cNvPr>
              <p14:cNvContentPartPr/>
              <p14:nvPr/>
            </p14:nvContentPartPr>
            <p14:xfrm>
              <a:off x="9512838" y="5668778"/>
              <a:ext cx="105480" cy="10188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6088BEE9-0AEA-4E94-A8B4-22EE639806F2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9494838" y="5651138"/>
                <a:ext cx="1411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2554D9A3-099A-4831-8972-760BD0F7EA0D}"/>
                  </a:ext>
                </a:extLst>
              </p14:cNvPr>
              <p14:cNvContentPartPr/>
              <p14:nvPr/>
            </p14:nvContentPartPr>
            <p14:xfrm>
              <a:off x="9678798" y="5756978"/>
              <a:ext cx="5040" cy="4428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2554D9A3-099A-4831-8972-760BD0F7EA0D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9660798" y="5739338"/>
                <a:ext cx="406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48C005B4-808E-4C8E-9DB6-61322ED1B618}"/>
                  </a:ext>
                </a:extLst>
              </p14:cNvPr>
              <p14:cNvContentPartPr/>
              <p14:nvPr/>
            </p14:nvContentPartPr>
            <p14:xfrm>
              <a:off x="9766638" y="5695778"/>
              <a:ext cx="57240" cy="936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48C005B4-808E-4C8E-9DB6-61322ED1B618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9748638" y="5678138"/>
                <a:ext cx="92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D85D3C6B-D457-449E-B468-F919BD86B040}"/>
                  </a:ext>
                </a:extLst>
              </p14:cNvPr>
              <p14:cNvContentPartPr/>
              <p14:nvPr/>
            </p14:nvContentPartPr>
            <p14:xfrm>
              <a:off x="9779598" y="5756978"/>
              <a:ext cx="48600" cy="468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D85D3C6B-D457-449E-B468-F919BD86B040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9761958" y="5739338"/>
                <a:ext cx="84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2F410506-762E-4585-95C6-80E8A6DFEBD9}"/>
                  </a:ext>
                </a:extLst>
              </p14:cNvPr>
              <p14:cNvContentPartPr/>
              <p14:nvPr/>
            </p14:nvContentPartPr>
            <p14:xfrm>
              <a:off x="9923958" y="5616938"/>
              <a:ext cx="27000" cy="15336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2F410506-762E-4585-95C6-80E8A6DFEBD9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9906318" y="5599298"/>
                <a:ext cx="626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11497B2A-1B30-41C7-A96A-59739BF0D176}"/>
                  </a:ext>
                </a:extLst>
              </p14:cNvPr>
              <p14:cNvContentPartPr/>
              <p14:nvPr/>
            </p14:nvContentPartPr>
            <p14:xfrm>
              <a:off x="10273878" y="5638898"/>
              <a:ext cx="105480" cy="127080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11497B2A-1B30-41C7-A96A-59739BF0D176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10256238" y="5621258"/>
                <a:ext cx="1411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4A9A7C36-80B6-46A4-9624-2740763D525F}"/>
                  </a:ext>
                </a:extLst>
              </p14:cNvPr>
              <p14:cNvContentPartPr/>
              <p14:nvPr/>
            </p14:nvContentPartPr>
            <p14:xfrm>
              <a:off x="10134198" y="5647538"/>
              <a:ext cx="65880" cy="12780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4A9A7C36-80B6-46A4-9624-2740763D525F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10116198" y="5629848"/>
                <a:ext cx="101520" cy="163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BD37713D-D915-476C-8EF6-E5F5DE8FCC2A}"/>
                  </a:ext>
                </a:extLst>
              </p14:cNvPr>
              <p14:cNvContentPartPr/>
              <p14:nvPr/>
            </p14:nvContentPartPr>
            <p14:xfrm>
              <a:off x="10527318" y="5547098"/>
              <a:ext cx="57600" cy="20160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BD37713D-D915-476C-8EF6-E5F5DE8FCC2A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0509678" y="5529098"/>
                <a:ext cx="932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36C9CF63-0305-4734-9584-987F442F48CB}"/>
                  </a:ext>
                </a:extLst>
              </p14:cNvPr>
              <p14:cNvContentPartPr/>
              <p14:nvPr/>
            </p14:nvContentPartPr>
            <p14:xfrm>
              <a:off x="10807758" y="5630258"/>
              <a:ext cx="360" cy="36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36C9CF63-0305-4734-9584-987F442F48CB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790118" y="561225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E2DD8A77-87AB-4156-BCD6-84072E94C249}"/>
                  </a:ext>
                </a:extLst>
              </p14:cNvPr>
              <p14:cNvContentPartPr/>
              <p14:nvPr/>
            </p14:nvContentPartPr>
            <p14:xfrm>
              <a:off x="11039598" y="5498858"/>
              <a:ext cx="65880" cy="25848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E2DD8A77-87AB-4156-BCD6-84072E94C249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11021958" y="5481218"/>
                <a:ext cx="1015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4AF48BEE-B753-48FE-9B09-F6FBC5B6CE25}"/>
                  </a:ext>
                </a:extLst>
              </p14:cNvPr>
              <p14:cNvContentPartPr/>
              <p14:nvPr/>
            </p14:nvContentPartPr>
            <p14:xfrm>
              <a:off x="11441718" y="5524418"/>
              <a:ext cx="70920" cy="16236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4AF48BEE-B753-48FE-9B09-F6FBC5B6CE25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1424078" y="5506778"/>
                <a:ext cx="1065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D8F605E2-65ED-4B4D-A44E-BE7F6F59A9A6}"/>
                  </a:ext>
                </a:extLst>
              </p14:cNvPr>
              <p14:cNvContentPartPr/>
              <p14:nvPr/>
            </p14:nvContentPartPr>
            <p14:xfrm>
              <a:off x="11591118" y="5586338"/>
              <a:ext cx="48240" cy="3096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D8F605E2-65ED-4B4D-A44E-BE7F6F59A9A6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1573251" y="5568338"/>
                <a:ext cx="83616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4E9B8767-BA1D-42CF-B5B3-BC82B715AC2C}"/>
                  </a:ext>
                </a:extLst>
              </p14:cNvPr>
              <p14:cNvContentPartPr/>
              <p14:nvPr/>
            </p14:nvContentPartPr>
            <p14:xfrm>
              <a:off x="11179638" y="5547818"/>
              <a:ext cx="205920" cy="15588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4E9B8767-BA1D-42CF-B5B3-BC82B715AC2C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11161998" y="5529818"/>
                <a:ext cx="2415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FBB0EE8C-92BB-4EA3-9D1F-CF4E9908D4E0}"/>
                  </a:ext>
                </a:extLst>
              </p14:cNvPr>
              <p14:cNvContentPartPr/>
              <p14:nvPr/>
            </p14:nvContentPartPr>
            <p14:xfrm>
              <a:off x="8922078" y="5988818"/>
              <a:ext cx="96480" cy="15264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FBB0EE8C-92BB-4EA3-9D1F-CF4E9908D4E0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8904438" y="5971178"/>
                <a:ext cx="1321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B2169BA0-1D64-459D-BA4B-1FE8EE35C062}"/>
                  </a:ext>
                </a:extLst>
              </p14:cNvPr>
              <p14:cNvContentPartPr/>
              <p14:nvPr/>
            </p14:nvContentPartPr>
            <p14:xfrm>
              <a:off x="9084078" y="5988818"/>
              <a:ext cx="385200" cy="8388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B2169BA0-1D64-459D-BA4B-1FE8EE35C062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9066095" y="5971102"/>
                <a:ext cx="420807" cy="119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FF2D76C5-BAE4-4E88-A4FC-945E714D6E74}"/>
                  </a:ext>
                </a:extLst>
              </p14:cNvPr>
              <p14:cNvContentPartPr/>
              <p14:nvPr/>
            </p14:nvContentPartPr>
            <p14:xfrm>
              <a:off x="9814158" y="5931938"/>
              <a:ext cx="79560" cy="17964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FF2D76C5-BAE4-4E88-A4FC-945E714D6E74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9796518" y="5914298"/>
                <a:ext cx="115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CDEC72E9-8649-4F48-B031-8189C6F7D817}"/>
                  </a:ext>
                </a:extLst>
              </p14:cNvPr>
              <p14:cNvContentPartPr/>
              <p14:nvPr/>
            </p14:nvContentPartPr>
            <p14:xfrm>
              <a:off x="9565398" y="5980178"/>
              <a:ext cx="118440" cy="8352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CDEC72E9-8649-4F48-B031-8189C6F7D817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9547398" y="5962538"/>
                <a:ext cx="1540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4BEFA353-23A5-4E27-8CFE-23AD8E6F3F79}"/>
                  </a:ext>
                </a:extLst>
              </p14:cNvPr>
              <p14:cNvContentPartPr/>
              <p14:nvPr/>
            </p14:nvContentPartPr>
            <p14:xfrm>
              <a:off x="9950238" y="5927978"/>
              <a:ext cx="18000" cy="11808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4BEFA353-23A5-4E27-8CFE-23AD8E6F3F79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9932598" y="5910338"/>
                <a:ext cx="536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67BF638A-07F8-492D-9FC8-0F5BBB0ECC01}"/>
                  </a:ext>
                </a:extLst>
              </p14:cNvPr>
              <p14:cNvContentPartPr/>
              <p14:nvPr/>
            </p14:nvContentPartPr>
            <p14:xfrm>
              <a:off x="10549638" y="5936618"/>
              <a:ext cx="57600" cy="10980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67BF638A-07F8-492D-9FC8-0F5BBB0ECC01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10531998" y="5918618"/>
                <a:ext cx="932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17400335-164B-42CF-A453-9EAD6D085732}"/>
                  </a:ext>
                </a:extLst>
              </p14:cNvPr>
              <p14:cNvContentPartPr/>
              <p14:nvPr/>
            </p14:nvContentPartPr>
            <p14:xfrm>
              <a:off x="10313478" y="5997818"/>
              <a:ext cx="180000" cy="7344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17400335-164B-42CF-A453-9EAD6D085732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0295442" y="5979818"/>
                <a:ext cx="215711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8ADB5687-1227-4130-8151-E4DB07C407A8}"/>
                  </a:ext>
                </a:extLst>
              </p14:cNvPr>
              <p14:cNvContentPartPr/>
              <p14:nvPr/>
            </p14:nvContentPartPr>
            <p14:xfrm>
              <a:off x="10063998" y="5870018"/>
              <a:ext cx="163440" cy="19368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8ADB5687-1227-4130-8151-E4DB07C407A8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10046319" y="5852378"/>
                <a:ext cx="199159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B6CCC613-2444-4B96-8FCE-590223F1BD41}"/>
                  </a:ext>
                </a:extLst>
              </p14:cNvPr>
              <p14:cNvContentPartPr/>
              <p14:nvPr/>
            </p14:nvContentPartPr>
            <p14:xfrm>
              <a:off x="10737918" y="5909978"/>
              <a:ext cx="74880" cy="12348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B6CCC613-2444-4B96-8FCE-590223F1BD41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10719918" y="5892338"/>
                <a:ext cx="1105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id="{4F53376D-C434-43C5-8D30-46827DB18D90}"/>
                  </a:ext>
                </a:extLst>
              </p14:cNvPr>
              <p14:cNvContentPartPr/>
              <p14:nvPr/>
            </p14:nvContentPartPr>
            <p14:xfrm>
              <a:off x="10899558" y="5958218"/>
              <a:ext cx="79200" cy="35280"/>
            </p14:xfrm>
          </p:contentPart>
        </mc:Choice>
        <mc:Fallback xmlns=""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4F53376D-C434-43C5-8D30-46827DB18D90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10881918" y="5940578"/>
                <a:ext cx="1148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FC2D17D6-6F0D-44CB-8487-0C0A21D0E196}"/>
                  </a:ext>
                </a:extLst>
              </p14:cNvPr>
              <p14:cNvContentPartPr/>
              <p14:nvPr/>
            </p14:nvContentPartPr>
            <p14:xfrm>
              <a:off x="9267678" y="6435218"/>
              <a:ext cx="92160" cy="83520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FC2D17D6-6F0D-44CB-8487-0C0A21D0E196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9250038" y="6417218"/>
                <a:ext cx="1278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EBFED729-C7A9-4E70-A43D-0DA4207E4849}"/>
                  </a:ext>
                </a:extLst>
              </p14:cNvPr>
              <p14:cNvContentPartPr/>
              <p14:nvPr/>
            </p14:nvContentPartPr>
            <p14:xfrm>
              <a:off x="8847918" y="6347738"/>
              <a:ext cx="363600" cy="183960"/>
            </p14:xfrm>
          </p:contentPart>
        </mc:Choice>
        <mc:Fallback xmlns=""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EBFED729-C7A9-4E70-A43D-0DA4207E4849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8829918" y="6329773"/>
                <a:ext cx="399240" cy="219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030DC714-B9F5-4E14-92D6-4EFAF3DF3CEF}"/>
                  </a:ext>
                </a:extLst>
              </p14:cNvPr>
              <p14:cNvContentPartPr/>
              <p14:nvPr/>
            </p14:nvContentPartPr>
            <p14:xfrm>
              <a:off x="8681238" y="6356018"/>
              <a:ext cx="114480" cy="167040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030DC714-B9F5-4E14-92D6-4EFAF3DF3CEF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8663542" y="6338018"/>
                <a:ext cx="150232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A3A660E8-1AE2-4F59-91E5-5961344F0BB3}"/>
                  </a:ext>
                </a:extLst>
              </p14:cNvPr>
              <p14:cNvContentPartPr/>
              <p14:nvPr/>
            </p14:nvContentPartPr>
            <p14:xfrm>
              <a:off x="11179638" y="5866418"/>
              <a:ext cx="26640" cy="13608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A3A660E8-1AE2-4F59-91E5-5961344F0BB3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11161998" y="5848778"/>
                <a:ext cx="622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3911F894-1EE2-45CD-BF8A-AE2759CD47BE}"/>
                  </a:ext>
                </a:extLst>
              </p14:cNvPr>
              <p14:cNvContentPartPr/>
              <p14:nvPr/>
            </p14:nvContentPartPr>
            <p14:xfrm>
              <a:off x="9876078" y="6395978"/>
              <a:ext cx="83520" cy="13320"/>
            </p14:xfrm>
          </p:contentPart>
        </mc:Choice>
        <mc:Fallback xmlns=""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3911F894-1EE2-45CD-BF8A-AE2759CD47BE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9858078" y="6377978"/>
                <a:ext cx="1191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643" name="Ink 642">
                <a:extLst>
                  <a:ext uri="{FF2B5EF4-FFF2-40B4-BE49-F238E27FC236}">
                    <a16:creationId xmlns:a16="http://schemas.microsoft.com/office/drawing/2014/main" id="{9480A5FF-54AF-4261-899A-87050BEB827B}"/>
                  </a:ext>
                </a:extLst>
              </p14:cNvPr>
              <p14:cNvContentPartPr/>
              <p14:nvPr/>
            </p14:nvContentPartPr>
            <p14:xfrm>
              <a:off x="9897678" y="6443858"/>
              <a:ext cx="87840" cy="18000"/>
            </p14:xfrm>
          </p:contentPart>
        </mc:Choice>
        <mc:Fallback xmlns="">
          <p:pic>
            <p:nvPicPr>
              <p:cNvPr id="643" name="Ink 642">
                <a:extLst>
                  <a:ext uri="{FF2B5EF4-FFF2-40B4-BE49-F238E27FC236}">
                    <a16:creationId xmlns:a16="http://schemas.microsoft.com/office/drawing/2014/main" id="{9480A5FF-54AF-4261-899A-87050BEB827B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9880038" y="6426218"/>
                <a:ext cx="123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8A47D027-1551-4A02-810A-307530822D92}"/>
                  </a:ext>
                </a:extLst>
              </p14:cNvPr>
              <p14:cNvContentPartPr/>
              <p14:nvPr/>
            </p14:nvContentPartPr>
            <p14:xfrm>
              <a:off x="9679158" y="6365378"/>
              <a:ext cx="110160" cy="14904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8A47D027-1551-4A02-810A-307530822D92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9661158" y="6347378"/>
                <a:ext cx="1458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E57DFBDA-412C-46C3-A7D4-049AF2ABDA4B}"/>
                  </a:ext>
                </a:extLst>
              </p14:cNvPr>
              <p14:cNvContentPartPr/>
              <p14:nvPr/>
            </p14:nvContentPartPr>
            <p14:xfrm>
              <a:off x="8983148" y="4012708"/>
              <a:ext cx="48240" cy="13464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E57DFBDA-412C-46C3-A7D4-049AF2ABDA4B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8965508" y="3995068"/>
                <a:ext cx="83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11680962-6A26-441C-9C06-410DEB83DDD3}"/>
                  </a:ext>
                </a:extLst>
              </p14:cNvPr>
              <p14:cNvContentPartPr/>
              <p14:nvPr/>
            </p14:nvContentPartPr>
            <p14:xfrm>
              <a:off x="9099788" y="4042948"/>
              <a:ext cx="57960" cy="7848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11680962-6A26-441C-9C06-410DEB83DDD3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9081788" y="4025308"/>
                <a:ext cx="936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270A00EC-4920-40D1-849F-F95EEC3E43E2}"/>
                  </a:ext>
                </a:extLst>
              </p14:cNvPr>
              <p14:cNvContentPartPr/>
              <p14:nvPr/>
            </p14:nvContentPartPr>
            <p14:xfrm>
              <a:off x="9485348" y="4021348"/>
              <a:ext cx="83520" cy="7308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270A00EC-4920-40D1-849F-F95EEC3E43E2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9467708" y="4003708"/>
                <a:ext cx="119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9F9C7037-EAD1-427B-A8AB-321F0887FA7E}"/>
                  </a:ext>
                </a:extLst>
              </p14:cNvPr>
              <p14:cNvContentPartPr/>
              <p14:nvPr/>
            </p14:nvContentPartPr>
            <p14:xfrm>
              <a:off x="9216788" y="3990388"/>
              <a:ext cx="204480" cy="10944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9F9C7037-EAD1-427B-A8AB-321F0887FA7E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9199179" y="3972748"/>
                <a:ext cx="240057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722CEDBD-0B1C-441C-9D74-9D2D5A1079F5}"/>
                  </a:ext>
                </a:extLst>
              </p14:cNvPr>
              <p14:cNvContentPartPr/>
              <p14:nvPr/>
            </p14:nvContentPartPr>
            <p14:xfrm>
              <a:off x="9646628" y="3939268"/>
              <a:ext cx="147600" cy="11736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722CEDBD-0B1C-441C-9D74-9D2D5A1079F5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9628628" y="3921268"/>
                <a:ext cx="183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A4636F6F-22A8-4982-8E5C-5CA4EB235F23}"/>
                  </a:ext>
                </a:extLst>
              </p14:cNvPr>
              <p14:cNvContentPartPr/>
              <p14:nvPr/>
            </p14:nvContentPartPr>
            <p14:xfrm>
              <a:off x="9997268" y="3947908"/>
              <a:ext cx="39960" cy="15624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A4636F6F-22A8-4982-8E5C-5CA4EB235F23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9979268" y="3929908"/>
                <a:ext cx="756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85A0D57F-5E87-4FC0-B04A-F5F6A3AAB75B}"/>
                  </a:ext>
                </a:extLst>
              </p14:cNvPr>
              <p14:cNvContentPartPr/>
              <p14:nvPr/>
            </p14:nvContentPartPr>
            <p14:xfrm>
              <a:off x="10162148" y="3651375"/>
              <a:ext cx="1062000" cy="496453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85A0D57F-5E87-4FC0-B04A-F5F6A3AAB75B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10144508" y="3633375"/>
                <a:ext cx="1097640" cy="532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F5F63F47-DF64-473F-8E8C-3F84B3BCA988}"/>
                  </a:ext>
                </a:extLst>
              </p14:cNvPr>
              <p14:cNvContentPartPr/>
              <p14:nvPr/>
            </p14:nvContentPartPr>
            <p14:xfrm>
              <a:off x="11397668" y="3956308"/>
              <a:ext cx="156240" cy="17820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F5F63F47-DF64-473F-8E8C-3F84B3BCA988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1379668" y="3938668"/>
                <a:ext cx="1918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B744CAC7-B216-4045-8C23-52829DBED36E}"/>
                  </a:ext>
                </a:extLst>
              </p14:cNvPr>
              <p14:cNvContentPartPr/>
              <p14:nvPr/>
            </p14:nvContentPartPr>
            <p14:xfrm>
              <a:off x="10051795" y="4974935"/>
              <a:ext cx="70200" cy="13068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B744CAC7-B216-4045-8C23-52829DBED36E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10034155" y="4957295"/>
                <a:ext cx="1058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DDD5E774-E834-4D65-9386-63D78C0E6F40}"/>
                  </a:ext>
                </a:extLst>
              </p14:cNvPr>
              <p14:cNvContentPartPr/>
              <p14:nvPr/>
            </p14:nvContentPartPr>
            <p14:xfrm>
              <a:off x="9792918" y="4934378"/>
              <a:ext cx="173557" cy="21060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DDD5E774-E834-4D65-9386-63D78C0E6F40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9774914" y="4916738"/>
                <a:ext cx="209205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A2125A0E-3D52-47A6-9269-155A0D88F282}"/>
                  </a:ext>
                </a:extLst>
              </p14:cNvPr>
              <p14:cNvContentPartPr/>
              <p14:nvPr/>
            </p14:nvContentPartPr>
            <p14:xfrm>
              <a:off x="10772838" y="4562498"/>
              <a:ext cx="219240" cy="25884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A2125A0E-3D52-47A6-9269-155A0D88F282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10754838" y="4544858"/>
                <a:ext cx="2548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D1F29BAB-624D-4986-8696-277B40E7FC18}"/>
                  </a:ext>
                </a:extLst>
              </p14:cNvPr>
              <p14:cNvContentPartPr/>
              <p14:nvPr/>
            </p14:nvContentPartPr>
            <p14:xfrm>
              <a:off x="11759635" y="4607015"/>
              <a:ext cx="105480" cy="15552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D1F29BAB-624D-4986-8696-277B40E7FC18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11741995" y="4589375"/>
                <a:ext cx="1411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B0B55BD6-365A-49DC-B37D-80A119E8189B}"/>
                  </a:ext>
                </a:extLst>
              </p14:cNvPr>
              <p14:cNvContentPartPr/>
              <p14:nvPr/>
            </p14:nvContentPartPr>
            <p14:xfrm>
              <a:off x="10648675" y="5562285"/>
              <a:ext cx="79920" cy="15912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B0B55BD6-365A-49DC-B37D-80A119E8189B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10630675" y="5544645"/>
                <a:ext cx="115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B1B5AEDB-23B4-4A3B-9C5B-6E3FFA960320}"/>
                  </a:ext>
                </a:extLst>
              </p14:cNvPr>
              <p14:cNvContentPartPr/>
              <p14:nvPr/>
            </p14:nvContentPartPr>
            <p14:xfrm>
              <a:off x="10918675" y="5578125"/>
              <a:ext cx="38520" cy="12744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B1B5AEDB-23B4-4A3B-9C5B-6E3FFA96032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10900675" y="5560485"/>
                <a:ext cx="74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3157617D-9597-4075-958C-04F9CF1D920C}"/>
                  </a:ext>
                </a:extLst>
              </p14:cNvPr>
              <p14:cNvContentPartPr/>
              <p14:nvPr/>
            </p14:nvContentPartPr>
            <p14:xfrm>
              <a:off x="11788795" y="5521245"/>
              <a:ext cx="114480" cy="17172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3157617D-9597-4075-958C-04F9CF1D920C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11770795" y="5503245"/>
                <a:ext cx="150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7C7835C4-4382-432C-9E02-CA2383244333}"/>
                  </a:ext>
                </a:extLst>
              </p14:cNvPr>
              <p14:cNvContentPartPr/>
              <p14:nvPr/>
            </p14:nvContentPartPr>
            <p14:xfrm>
              <a:off x="10039195" y="6321165"/>
              <a:ext cx="165600" cy="179933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7C7835C4-4382-432C-9E02-CA2383244333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10021195" y="6303172"/>
                <a:ext cx="201240" cy="2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32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52400" y="2338144"/>
            <a:ext cx="11887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Prime Numbers and Their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01723E6-85FA-45EC-A5B0-E7922EF50927}"/>
                  </a:ext>
                </a:extLst>
              </p14:cNvPr>
              <p14:cNvContentPartPr/>
              <p14:nvPr/>
            </p14:nvContentPartPr>
            <p14:xfrm>
              <a:off x="1658050" y="1237982"/>
              <a:ext cx="143640" cy="278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01723E6-85FA-45EC-A5B0-E7922EF509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0050" y="1219982"/>
                <a:ext cx="179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AD37B23-B94B-4A2B-892E-0BA5163F8014}"/>
                  </a:ext>
                </a:extLst>
              </p14:cNvPr>
              <p14:cNvContentPartPr/>
              <p14:nvPr/>
            </p14:nvContentPartPr>
            <p14:xfrm>
              <a:off x="2470570" y="1283702"/>
              <a:ext cx="204840" cy="1987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AD37B23-B94B-4A2B-892E-0BA5163F80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2570" y="1266062"/>
                <a:ext cx="2404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49E37DF-600B-4AA7-A646-2F7AEF5CF2AD}"/>
                  </a:ext>
                </a:extLst>
              </p14:cNvPr>
              <p14:cNvContentPartPr/>
              <p14:nvPr/>
            </p14:nvContentPartPr>
            <p14:xfrm>
              <a:off x="1936690" y="1311782"/>
              <a:ext cx="437400" cy="168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49E37DF-600B-4AA7-A646-2F7AEF5CF2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8705" y="1294142"/>
                <a:ext cx="473011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7D60D27-FD56-44C8-9F32-304477D5F422}"/>
                  </a:ext>
                </a:extLst>
              </p14:cNvPr>
              <p14:cNvContentPartPr/>
              <p14:nvPr/>
            </p14:nvContentPartPr>
            <p14:xfrm>
              <a:off x="567610" y="1317182"/>
              <a:ext cx="989280" cy="3132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7D60D27-FD56-44C8-9F32-304477D5F4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964" y="1299182"/>
                <a:ext cx="1024933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B4C2E58-40CF-44D9-8397-ABA750CA082D}"/>
                  </a:ext>
                </a:extLst>
              </p14:cNvPr>
              <p14:cNvContentPartPr/>
              <p14:nvPr/>
            </p14:nvContentPartPr>
            <p14:xfrm>
              <a:off x="3702850" y="1289102"/>
              <a:ext cx="97200" cy="1821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B4C2E58-40CF-44D9-8397-ABA750CA08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5210" y="1271102"/>
                <a:ext cx="1328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C5FA107-6779-4165-A9AC-7603E4CF6BBD}"/>
                  </a:ext>
                </a:extLst>
              </p14:cNvPr>
              <p14:cNvContentPartPr/>
              <p14:nvPr/>
            </p14:nvContentPartPr>
            <p14:xfrm>
              <a:off x="4412410" y="1277222"/>
              <a:ext cx="68760" cy="1767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C5FA107-6779-4165-A9AC-7603E4CF6B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94770" y="1259582"/>
                <a:ext cx="104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78C533B-88ED-41D5-B942-FFD4998C0419}"/>
                  </a:ext>
                </a:extLst>
              </p14:cNvPr>
              <p14:cNvContentPartPr/>
              <p14:nvPr/>
            </p14:nvContentPartPr>
            <p14:xfrm>
              <a:off x="5548570" y="1266062"/>
              <a:ext cx="97560" cy="1692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78C533B-88ED-41D5-B942-FFD4998C04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30570" y="1248062"/>
                <a:ext cx="133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0F46051-D96B-4B9A-AB6F-6ED9B407DABF}"/>
                  </a:ext>
                </a:extLst>
              </p14:cNvPr>
              <p14:cNvContentPartPr/>
              <p14:nvPr/>
            </p14:nvContentPartPr>
            <p14:xfrm>
              <a:off x="6434170" y="1084622"/>
              <a:ext cx="131400" cy="369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0F46051-D96B-4B9A-AB6F-6ED9B407DA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16530" y="1066622"/>
                <a:ext cx="1670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FDB6E66-A5C5-4620-B902-617F24AA7C68}"/>
                  </a:ext>
                </a:extLst>
              </p14:cNvPr>
              <p14:cNvContentPartPr/>
              <p14:nvPr/>
            </p14:nvContentPartPr>
            <p14:xfrm>
              <a:off x="5917930" y="1294862"/>
              <a:ext cx="403560" cy="153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FDB6E66-A5C5-4620-B902-617F24AA7C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00290" y="1276862"/>
                <a:ext cx="4392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63AFBFE-5FF2-4DF1-B0EA-73E57DCCC1F9}"/>
                  </a:ext>
                </a:extLst>
              </p14:cNvPr>
              <p14:cNvContentPartPr/>
              <p14:nvPr/>
            </p14:nvContentPartPr>
            <p14:xfrm>
              <a:off x="5741890" y="1249142"/>
              <a:ext cx="28800" cy="18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63AFBFE-5FF2-4DF1-B0EA-73E57DCCC1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23890" y="1231502"/>
                <a:ext cx="64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5F37B78-3502-46EC-8CB4-BF7C2A84853C}"/>
                  </a:ext>
                </a:extLst>
              </p14:cNvPr>
              <p14:cNvContentPartPr/>
              <p14:nvPr/>
            </p14:nvContentPartPr>
            <p14:xfrm>
              <a:off x="4594570" y="1272182"/>
              <a:ext cx="813240" cy="26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5F37B78-3502-46EC-8CB4-BF7C2A8485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76570" y="1254207"/>
                <a:ext cx="848880" cy="2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ABFD877-5CBD-4682-BBE4-25D1C5BC9FFA}"/>
                  </a:ext>
                </a:extLst>
              </p14:cNvPr>
              <p14:cNvContentPartPr/>
              <p14:nvPr/>
            </p14:nvContentPartPr>
            <p14:xfrm>
              <a:off x="4071850" y="1198022"/>
              <a:ext cx="136800" cy="2962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ABFD877-5CBD-4682-BBE4-25D1C5BC9F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54210" y="1180382"/>
                <a:ext cx="1724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C4488BC-4777-48C9-8407-E97BBCC232E6}"/>
                  </a:ext>
                </a:extLst>
              </p14:cNvPr>
              <p14:cNvContentPartPr/>
              <p14:nvPr/>
            </p14:nvContentPartPr>
            <p14:xfrm>
              <a:off x="3026410" y="1237982"/>
              <a:ext cx="540360" cy="2728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C4488BC-4777-48C9-8407-E97BBCC232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08770" y="1219982"/>
                <a:ext cx="5760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C611BA2-BEDA-4089-8861-F41619C0D502}"/>
                  </a:ext>
                </a:extLst>
              </p14:cNvPr>
              <p14:cNvContentPartPr/>
              <p14:nvPr/>
            </p14:nvContentPartPr>
            <p14:xfrm>
              <a:off x="6707410" y="1277582"/>
              <a:ext cx="148320" cy="187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C611BA2-BEDA-4089-8861-F41619C0D5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89410" y="1259942"/>
                <a:ext cx="1839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BBC3F7B-2F98-40DE-B845-14A80BCB3BB8}"/>
                  </a:ext>
                </a:extLst>
              </p14:cNvPr>
              <p14:cNvContentPartPr/>
              <p14:nvPr/>
            </p14:nvContentPartPr>
            <p14:xfrm>
              <a:off x="6996850" y="1436702"/>
              <a:ext cx="6120" cy="68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BBC3F7B-2F98-40DE-B845-14A80BCB3B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79210" y="1419062"/>
                <a:ext cx="41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3A22F36-5D41-456A-8229-679065CBD77A}"/>
                  </a:ext>
                </a:extLst>
              </p14:cNvPr>
              <p14:cNvContentPartPr/>
              <p14:nvPr/>
            </p14:nvContentPartPr>
            <p14:xfrm>
              <a:off x="7167490" y="1232222"/>
              <a:ext cx="153720" cy="2502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3A22F36-5D41-456A-8229-679065CBD7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49490" y="1214582"/>
                <a:ext cx="189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F5D87A5-EE7B-426A-8F99-C66FFEC0D037}"/>
                  </a:ext>
                </a:extLst>
              </p14:cNvPr>
              <p14:cNvContentPartPr/>
              <p14:nvPr/>
            </p14:nvContentPartPr>
            <p14:xfrm>
              <a:off x="7553410" y="1374422"/>
              <a:ext cx="612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F5D87A5-EE7B-426A-8F99-C66FFEC0D0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35770" y="135642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02A6AEE-E980-4CDA-8D04-9DEC0C7561C9}"/>
                  </a:ext>
                </a:extLst>
              </p14:cNvPr>
              <p14:cNvContentPartPr/>
              <p14:nvPr/>
            </p14:nvContentPartPr>
            <p14:xfrm>
              <a:off x="7536490" y="1192622"/>
              <a:ext cx="6120" cy="230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02A6AEE-E980-4CDA-8D04-9DEC0C7561C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18490" y="1174622"/>
                <a:ext cx="4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DCB8C4A-7F79-4D7C-96B2-828FC253FDCE}"/>
                  </a:ext>
                </a:extLst>
              </p14:cNvPr>
              <p14:cNvContentPartPr/>
              <p14:nvPr/>
            </p14:nvContentPartPr>
            <p14:xfrm>
              <a:off x="8161090" y="1254902"/>
              <a:ext cx="79920" cy="1764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DCB8C4A-7F79-4D7C-96B2-828FC253FD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43450" y="1237262"/>
                <a:ext cx="115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4549ED-077A-49F2-B998-12AE499975BB}"/>
                  </a:ext>
                </a:extLst>
              </p14:cNvPr>
              <p14:cNvContentPartPr/>
              <p14:nvPr/>
            </p14:nvContentPartPr>
            <p14:xfrm>
              <a:off x="8342890" y="1311782"/>
              <a:ext cx="17280" cy="1026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4549ED-077A-49F2-B998-12AE499975B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25250" y="1294142"/>
                <a:ext cx="529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48583BC-D182-4D34-A39D-27B5C32E0246}"/>
                  </a:ext>
                </a:extLst>
              </p14:cNvPr>
              <p14:cNvContentPartPr/>
              <p14:nvPr/>
            </p14:nvContentPartPr>
            <p14:xfrm>
              <a:off x="8348650" y="1209542"/>
              <a:ext cx="6120" cy="6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48583BC-D182-4D34-A39D-27B5C32E02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31010" y="119190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23B7069-AFA9-40A5-B1CD-F67D0A59AD7D}"/>
                  </a:ext>
                </a:extLst>
              </p14:cNvPr>
              <p14:cNvContentPartPr/>
              <p14:nvPr/>
            </p14:nvContentPartPr>
            <p14:xfrm>
              <a:off x="8763370" y="1169942"/>
              <a:ext cx="360" cy="61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23B7069-AFA9-40A5-B1CD-F67D0A59AD7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45370" y="115194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BA5EB1C-868F-4252-8ECD-6928517F1D4B}"/>
                  </a:ext>
                </a:extLst>
              </p14:cNvPr>
              <p14:cNvContentPartPr/>
              <p14:nvPr/>
            </p14:nvContentPartPr>
            <p14:xfrm>
              <a:off x="9206170" y="1277582"/>
              <a:ext cx="17640" cy="1594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BA5EB1C-868F-4252-8ECD-6928517F1D4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88530" y="1259942"/>
                <a:ext cx="53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8D26845-6756-4D76-BEFE-8FB1B2ACFD98}"/>
                  </a:ext>
                </a:extLst>
              </p14:cNvPr>
              <p14:cNvContentPartPr/>
              <p14:nvPr/>
            </p14:nvContentPartPr>
            <p14:xfrm>
              <a:off x="10410370" y="1385582"/>
              <a:ext cx="17280" cy="910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8D26845-6756-4D76-BEFE-8FB1B2ACFD9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92370" y="1367942"/>
                <a:ext cx="529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93DA0DF-F021-441B-942C-98921928AD4D}"/>
                  </a:ext>
                </a:extLst>
              </p14:cNvPr>
              <p14:cNvContentPartPr/>
              <p14:nvPr/>
            </p14:nvContentPartPr>
            <p14:xfrm>
              <a:off x="10677130" y="1073102"/>
              <a:ext cx="369720" cy="307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93DA0DF-F021-441B-942C-98921928AD4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59490" y="1055462"/>
                <a:ext cx="4053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25C6795-8CB0-4F32-87A3-A33C41899939}"/>
                  </a:ext>
                </a:extLst>
              </p14:cNvPr>
              <p14:cNvContentPartPr/>
              <p14:nvPr/>
            </p14:nvContentPartPr>
            <p14:xfrm>
              <a:off x="9978730" y="1249142"/>
              <a:ext cx="347040" cy="1422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25C6795-8CB0-4F32-87A3-A33C4189993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60730" y="1231502"/>
                <a:ext cx="382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69E6784-7849-43C1-8C91-640E39EEFA25}"/>
                  </a:ext>
                </a:extLst>
              </p14:cNvPr>
              <p14:cNvContentPartPr/>
              <p14:nvPr/>
            </p14:nvContentPartPr>
            <p14:xfrm>
              <a:off x="9308410" y="1141502"/>
              <a:ext cx="591840" cy="4262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69E6784-7849-43C1-8C91-640E39EEFA2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90759" y="1123517"/>
                <a:ext cx="627502" cy="461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20D1F93-7378-46FA-BE23-91A49A7FB6C9}"/>
                  </a:ext>
                </a:extLst>
              </p14:cNvPr>
              <p14:cNvContentPartPr/>
              <p14:nvPr/>
            </p14:nvContentPartPr>
            <p14:xfrm>
              <a:off x="8456650" y="1232222"/>
              <a:ext cx="511200" cy="216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20D1F93-7378-46FA-BE23-91A49A7FB6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38663" y="1214582"/>
                <a:ext cx="546815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3A54AB8-9C0A-4909-9A53-75A149A6EA46}"/>
                  </a:ext>
                </a:extLst>
              </p14:cNvPr>
              <p14:cNvContentPartPr/>
              <p14:nvPr/>
            </p14:nvContentPartPr>
            <p14:xfrm>
              <a:off x="7815130" y="1266062"/>
              <a:ext cx="261720" cy="2674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3A54AB8-9C0A-4909-9A53-75A149A6EA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97466" y="1248422"/>
                <a:ext cx="297409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D11F5A5-220C-456E-808D-5BE98E22912B}"/>
                  </a:ext>
                </a:extLst>
              </p14:cNvPr>
              <p14:cNvContentPartPr/>
              <p14:nvPr/>
            </p14:nvContentPartPr>
            <p14:xfrm>
              <a:off x="11262130" y="1113062"/>
              <a:ext cx="35640" cy="2559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D11F5A5-220C-456E-808D-5BE98E22912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244130" y="1095062"/>
                <a:ext cx="712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23447DE-E5DE-44D1-B88C-889B68D895B8}"/>
                  </a:ext>
                </a:extLst>
              </p14:cNvPr>
              <p14:cNvContentPartPr/>
              <p14:nvPr/>
            </p14:nvContentPartPr>
            <p14:xfrm>
              <a:off x="11438170" y="1073102"/>
              <a:ext cx="137160" cy="3812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23447DE-E5DE-44D1-B88C-889B68D895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20530" y="1055102"/>
                <a:ext cx="1728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9AEB95D-8F5B-4DE9-91C4-7DAA013278AD}"/>
                  </a:ext>
                </a:extLst>
              </p14:cNvPr>
              <p14:cNvContentPartPr/>
              <p14:nvPr/>
            </p14:nvContentPartPr>
            <p14:xfrm>
              <a:off x="675610" y="1958702"/>
              <a:ext cx="193680" cy="2851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9AEB95D-8F5B-4DE9-91C4-7DAA013278A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7610" y="1941062"/>
                <a:ext cx="2293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5E2D87B-3CF0-4B96-B1D8-19069E273432}"/>
                  </a:ext>
                </a:extLst>
              </p14:cNvPr>
              <p14:cNvContentPartPr/>
              <p14:nvPr/>
            </p14:nvContentPartPr>
            <p14:xfrm>
              <a:off x="1226770" y="1941782"/>
              <a:ext cx="142200" cy="349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5E2D87B-3CF0-4B96-B1D8-19069E27343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08770" y="1923782"/>
                <a:ext cx="1778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F4936E8-FC94-4418-AC45-8B868AB60903}"/>
                  </a:ext>
                </a:extLst>
              </p14:cNvPr>
              <p14:cNvContentPartPr/>
              <p14:nvPr/>
            </p14:nvContentPartPr>
            <p14:xfrm>
              <a:off x="1260610" y="2033222"/>
              <a:ext cx="159480" cy="230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F4936E8-FC94-4418-AC45-8B868AB609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42970" y="2015222"/>
                <a:ext cx="195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D8DFD8-F7E3-4B94-AA7D-5F55CA7FD03F}"/>
                  </a:ext>
                </a:extLst>
              </p14:cNvPr>
              <p14:cNvContentPartPr/>
              <p14:nvPr/>
            </p14:nvContentPartPr>
            <p14:xfrm>
              <a:off x="1652650" y="1924862"/>
              <a:ext cx="193320" cy="1882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D8DFD8-F7E3-4B94-AA7D-5F55CA7FD03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34650" y="1906862"/>
                <a:ext cx="2289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06B5A1E-B7F8-477A-BE27-DEEA2DC36335}"/>
                  </a:ext>
                </a:extLst>
              </p14:cNvPr>
              <p14:cNvContentPartPr/>
              <p14:nvPr/>
            </p14:nvContentPartPr>
            <p14:xfrm>
              <a:off x="971170" y="1982102"/>
              <a:ext cx="11880" cy="514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06B5A1E-B7F8-477A-BE27-DEEA2DC3633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3170" y="1964102"/>
                <a:ext cx="475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BABF1F5-E969-47BE-B298-C0B6FC1480E1}"/>
                  </a:ext>
                </a:extLst>
              </p14:cNvPr>
              <p14:cNvContentPartPr/>
              <p14:nvPr/>
            </p14:nvContentPartPr>
            <p14:xfrm>
              <a:off x="1084570" y="2538662"/>
              <a:ext cx="11880" cy="61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BABF1F5-E969-47BE-B298-C0B6FC1480E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6930" y="252066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0C5C860-95BB-4DFA-9884-B5F7A216B5EC}"/>
                  </a:ext>
                </a:extLst>
              </p14:cNvPr>
              <p14:cNvContentPartPr/>
              <p14:nvPr/>
            </p14:nvContentPartPr>
            <p14:xfrm>
              <a:off x="1067650" y="2629382"/>
              <a:ext cx="36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0C5C860-95BB-4DFA-9884-B5F7A216B5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49650" y="2611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5504A88-7C55-43BC-A95F-C268B429CDA7}"/>
                  </a:ext>
                </a:extLst>
              </p14:cNvPr>
              <p14:cNvContentPartPr/>
              <p14:nvPr/>
            </p14:nvContentPartPr>
            <p14:xfrm>
              <a:off x="1317490" y="2504462"/>
              <a:ext cx="102600" cy="172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5504A88-7C55-43BC-A95F-C268B429CD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99490" y="2486822"/>
                <a:ext cx="138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D57F30B-CAD1-490A-931B-51E8AFA2238B}"/>
                  </a:ext>
                </a:extLst>
              </p14:cNvPr>
              <p14:cNvContentPartPr/>
              <p14:nvPr/>
            </p14:nvContentPartPr>
            <p14:xfrm>
              <a:off x="1334410" y="2600942"/>
              <a:ext cx="102600" cy="176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D57F30B-CAD1-490A-931B-51E8AFA2238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16770" y="2583302"/>
                <a:ext cx="138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DF80ADF-C898-492B-B0B1-8337506A5E3D}"/>
                  </a:ext>
                </a:extLst>
              </p14:cNvPr>
              <p14:cNvContentPartPr/>
              <p14:nvPr/>
            </p14:nvContentPartPr>
            <p14:xfrm>
              <a:off x="704050" y="2504462"/>
              <a:ext cx="193680" cy="244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DF80ADF-C898-492B-B0B1-8337506A5E3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6377" y="2486822"/>
                <a:ext cx="229386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91A56C5-F9BD-4EEB-8307-91C92C8A978E}"/>
                  </a:ext>
                </a:extLst>
              </p14:cNvPr>
              <p14:cNvContentPartPr/>
              <p14:nvPr/>
            </p14:nvContentPartPr>
            <p14:xfrm>
              <a:off x="1668850" y="2453342"/>
              <a:ext cx="194040" cy="199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91A56C5-F9BD-4EEB-8307-91C92C8A978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51210" y="2435342"/>
                <a:ext cx="2296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14F60AD-98C7-4E7F-82DD-3D75D87C8F17}"/>
                  </a:ext>
                </a:extLst>
              </p14:cNvPr>
              <p14:cNvContentPartPr/>
              <p14:nvPr/>
            </p14:nvContentPartPr>
            <p14:xfrm>
              <a:off x="550690" y="3214382"/>
              <a:ext cx="290160" cy="182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14F60AD-98C7-4E7F-82DD-3D75D87C8F1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3050" y="3196382"/>
                <a:ext cx="325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F46C2FC-D91C-4C9B-BCB4-3778752CA1B7}"/>
                  </a:ext>
                </a:extLst>
              </p14:cNvPr>
              <p14:cNvContentPartPr/>
              <p14:nvPr/>
            </p14:nvContentPartPr>
            <p14:xfrm>
              <a:off x="953890" y="3174782"/>
              <a:ext cx="199440" cy="2390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F46C2FC-D91C-4C9B-BCB4-3778752CA1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6250" y="3156782"/>
                <a:ext cx="2350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EC38327-05FC-4ACE-99CE-18E806DE266B}"/>
                  </a:ext>
                </a:extLst>
              </p14:cNvPr>
              <p14:cNvContentPartPr/>
              <p14:nvPr/>
            </p14:nvContentPartPr>
            <p14:xfrm>
              <a:off x="1249450" y="3316622"/>
              <a:ext cx="6120" cy="1026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EC38327-05FC-4ACE-99CE-18E806DE266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31450" y="3298982"/>
                <a:ext cx="417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4C99BA69-3583-4A2E-8EA9-753E5A87C886}"/>
                  </a:ext>
                </a:extLst>
              </p14:cNvPr>
              <p14:cNvContentPartPr/>
              <p14:nvPr/>
            </p14:nvContentPartPr>
            <p14:xfrm>
              <a:off x="1254850" y="3208622"/>
              <a:ext cx="6120" cy="61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4C99BA69-3583-4A2E-8EA9-753E5A87C88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37210" y="31909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26BE0F9-AA15-4529-A288-9C71DE803509}"/>
                  </a:ext>
                </a:extLst>
              </p14:cNvPr>
              <p14:cNvContentPartPr/>
              <p14:nvPr/>
            </p14:nvContentPartPr>
            <p14:xfrm>
              <a:off x="1448170" y="3174782"/>
              <a:ext cx="29520" cy="2217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26BE0F9-AA15-4529-A288-9C71DE80350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30170" y="3156782"/>
                <a:ext cx="65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18C3ED4-6AE2-437C-AE64-514B5D492223}"/>
                  </a:ext>
                </a:extLst>
              </p14:cNvPr>
              <p14:cNvContentPartPr/>
              <p14:nvPr/>
            </p14:nvContentPartPr>
            <p14:xfrm>
              <a:off x="1635370" y="3219782"/>
              <a:ext cx="159480" cy="1825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18C3ED4-6AE2-437C-AE64-514B5D49222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617730" y="3201782"/>
                <a:ext cx="1951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1494288-4792-47CD-BEDB-1A427503971D}"/>
                  </a:ext>
                </a:extLst>
              </p14:cNvPr>
              <p14:cNvContentPartPr/>
              <p14:nvPr/>
            </p14:nvContentPartPr>
            <p14:xfrm>
              <a:off x="2203090" y="3162902"/>
              <a:ext cx="228240" cy="2854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1494288-4792-47CD-BEDB-1A427503971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85090" y="3145262"/>
                <a:ext cx="2638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D7AA0EE-ED0E-48F3-BDA5-BA727DD4EF22}"/>
                  </a:ext>
                </a:extLst>
              </p14:cNvPr>
              <p14:cNvContentPartPr/>
              <p14:nvPr/>
            </p14:nvContentPartPr>
            <p14:xfrm>
              <a:off x="3083650" y="3044102"/>
              <a:ext cx="173880" cy="1998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D7AA0EE-ED0E-48F3-BDA5-BA727DD4EF2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66010" y="3026102"/>
                <a:ext cx="2095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1EE3ABF-DC39-4CDD-BC9A-1002BB219BE3}"/>
                  </a:ext>
                </a:extLst>
              </p14:cNvPr>
              <p14:cNvContentPartPr/>
              <p14:nvPr/>
            </p14:nvContentPartPr>
            <p14:xfrm>
              <a:off x="2589730" y="3064262"/>
              <a:ext cx="227520" cy="2638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1EE3ABF-DC39-4CDD-BC9A-1002BB219BE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71730" y="3046622"/>
                <a:ext cx="2631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7AE079D-00A3-4E2E-9BBF-B0DC2F369C0B}"/>
                  </a:ext>
                </a:extLst>
              </p14:cNvPr>
              <p14:cNvContentPartPr/>
              <p14:nvPr/>
            </p14:nvContentPartPr>
            <p14:xfrm>
              <a:off x="1289050" y="3782462"/>
              <a:ext cx="147960" cy="1879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7AE079D-00A3-4E2E-9BBF-B0DC2F369C0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71050" y="3764462"/>
                <a:ext cx="183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730E478-C33C-4B4A-B662-15800FC4C313}"/>
                  </a:ext>
                </a:extLst>
              </p14:cNvPr>
              <p14:cNvContentPartPr/>
              <p14:nvPr/>
            </p14:nvContentPartPr>
            <p14:xfrm>
              <a:off x="1550410" y="3895862"/>
              <a:ext cx="102600" cy="125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730E478-C33C-4B4A-B662-15800FC4C31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532410" y="3878222"/>
                <a:ext cx="138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D70D888-7111-44A1-B9FD-CACE76AAC5E6}"/>
                  </a:ext>
                </a:extLst>
              </p14:cNvPr>
              <p14:cNvContentPartPr/>
              <p14:nvPr/>
            </p14:nvContentPartPr>
            <p14:xfrm>
              <a:off x="2112370" y="3821702"/>
              <a:ext cx="210960" cy="3020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D70D888-7111-44A1-B9FD-CACE76AAC5E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94730" y="3804062"/>
                <a:ext cx="2466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8B760E4-CB69-4D8E-A5BB-296C2AAF5BBE}"/>
                  </a:ext>
                </a:extLst>
              </p14:cNvPr>
              <p14:cNvContentPartPr/>
              <p14:nvPr/>
            </p14:nvContentPartPr>
            <p14:xfrm>
              <a:off x="3049450" y="3623342"/>
              <a:ext cx="125640" cy="2901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8B760E4-CB69-4D8E-A5BB-296C2AAF5BB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31450" y="3605702"/>
                <a:ext cx="1612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6D71673-D5FD-4F43-8631-673EB1C6933A}"/>
                  </a:ext>
                </a:extLst>
              </p14:cNvPr>
              <p14:cNvContentPartPr/>
              <p14:nvPr/>
            </p14:nvContentPartPr>
            <p14:xfrm>
              <a:off x="2475970" y="3787862"/>
              <a:ext cx="466200" cy="1368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6D71673-D5FD-4F43-8631-673EB1C6933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58330" y="3770222"/>
                <a:ext cx="501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B5605F7-512B-48D9-9BA5-8B450210986E}"/>
                  </a:ext>
                </a:extLst>
              </p14:cNvPr>
              <p14:cNvContentPartPr/>
              <p14:nvPr/>
            </p14:nvContentPartPr>
            <p14:xfrm>
              <a:off x="3430330" y="3611822"/>
              <a:ext cx="137160" cy="2901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B5605F7-512B-48D9-9BA5-8B450210986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12330" y="3594182"/>
                <a:ext cx="1728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4BE94F8-F6EC-41CC-8FE2-DB568A2DCED3}"/>
                  </a:ext>
                </a:extLst>
              </p14:cNvPr>
              <p14:cNvContentPartPr/>
              <p14:nvPr/>
            </p14:nvContentPartPr>
            <p14:xfrm>
              <a:off x="1356370" y="4332902"/>
              <a:ext cx="217080" cy="3193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4BE94F8-F6EC-41CC-8FE2-DB568A2DCED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38370" y="4314902"/>
                <a:ext cx="2527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964BEE0-EE17-4F53-A60D-CA83C31D51C9}"/>
                  </a:ext>
                </a:extLst>
              </p14:cNvPr>
              <p14:cNvContentPartPr/>
              <p14:nvPr/>
            </p14:nvContentPartPr>
            <p14:xfrm>
              <a:off x="1686490" y="4333262"/>
              <a:ext cx="23040" cy="345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964BEE0-EE17-4F53-A60D-CA83C31D51C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668850" y="4315622"/>
                <a:ext cx="586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00FCDBE-E040-4EA3-A23C-9C6AEC1CB0E8}"/>
                  </a:ext>
                </a:extLst>
              </p14:cNvPr>
              <p14:cNvContentPartPr/>
              <p14:nvPr/>
            </p14:nvContentPartPr>
            <p14:xfrm>
              <a:off x="1694410" y="4435502"/>
              <a:ext cx="19080" cy="284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00FCDBE-E040-4EA3-A23C-9C6AEC1CB0E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676410" y="4417862"/>
                <a:ext cx="547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639C21B-66E4-4B7D-AEA3-53CB0FADD81D}"/>
                  </a:ext>
                </a:extLst>
              </p14:cNvPr>
              <p14:cNvContentPartPr/>
              <p14:nvPr/>
            </p14:nvContentPartPr>
            <p14:xfrm>
              <a:off x="1811410" y="3827822"/>
              <a:ext cx="205200" cy="1083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639C21B-66E4-4B7D-AEA3-53CB0FADD81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793739" y="3809822"/>
                <a:ext cx="240903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C7CDD61-CA7E-4D35-84CD-79D3240ECE1F}"/>
                  </a:ext>
                </a:extLst>
              </p14:cNvPr>
              <p14:cNvContentPartPr/>
              <p14:nvPr/>
            </p14:nvContentPartPr>
            <p14:xfrm>
              <a:off x="1896730" y="4378262"/>
              <a:ext cx="125280" cy="23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C7CDD61-CA7E-4D35-84CD-79D3240ECE1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879090" y="4360262"/>
                <a:ext cx="1609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F26C63F-9B7A-4F81-9D14-E6B8B58A0041}"/>
                  </a:ext>
                </a:extLst>
              </p14:cNvPr>
              <p14:cNvContentPartPr/>
              <p14:nvPr/>
            </p14:nvContentPartPr>
            <p14:xfrm>
              <a:off x="1942090" y="4457822"/>
              <a:ext cx="79920" cy="64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F26C63F-9B7A-4F81-9D14-E6B8B58A004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924450" y="4439822"/>
                <a:ext cx="115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BB7AB10-A45E-4985-BCD3-02D30A768C02}"/>
                  </a:ext>
                </a:extLst>
              </p14:cNvPr>
              <p14:cNvContentPartPr/>
              <p14:nvPr/>
            </p14:nvContentPartPr>
            <p14:xfrm>
              <a:off x="2225770" y="4367462"/>
              <a:ext cx="273600" cy="3128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BB7AB10-A45E-4985-BCD3-02D30A768C0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07770" y="4349462"/>
                <a:ext cx="309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B634BF-9832-47D9-9127-1BA4A9D8492D}"/>
                  </a:ext>
                </a:extLst>
              </p14:cNvPr>
              <p14:cNvContentPartPr/>
              <p14:nvPr/>
            </p14:nvContentPartPr>
            <p14:xfrm>
              <a:off x="2606650" y="4225262"/>
              <a:ext cx="478080" cy="3186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B634BF-9832-47D9-9127-1BA4A9D8492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588997" y="4207602"/>
                <a:ext cx="513747" cy="3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26A45DF-0EF8-4023-827C-A4E3418A6F24}"/>
                  </a:ext>
                </a:extLst>
              </p14:cNvPr>
              <p14:cNvContentPartPr/>
              <p14:nvPr/>
            </p14:nvContentPartPr>
            <p14:xfrm>
              <a:off x="3342130" y="4253702"/>
              <a:ext cx="154440" cy="2617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26A45DF-0EF8-4023-827C-A4E3418A6F2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24130" y="4236062"/>
                <a:ext cx="1900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EA90DDDF-AD7E-4508-B2D0-15E569C5D9B3}"/>
                  </a:ext>
                </a:extLst>
              </p14:cNvPr>
              <p14:cNvContentPartPr/>
              <p14:nvPr/>
            </p14:nvContentPartPr>
            <p14:xfrm>
              <a:off x="1663810" y="5014742"/>
              <a:ext cx="6480" cy="118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EA90DDDF-AD7E-4508-B2D0-15E569C5D9B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46170" y="4997102"/>
                <a:ext cx="421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DC2863B5-FF89-464D-8381-FB3EF49C16E1}"/>
                  </a:ext>
                </a:extLst>
              </p14:cNvPr>
              <p14:cNvContentPartPr/>
              <p14:nvPr/>
            </p14:nvContentPartPr>
            <p14:xfrm>
              <a:off x="1669570" y="5094302"/>
              <a:ext cx="6120" cy="61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DC2863B5-FF89-464D-8381-FB3EF49C16E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51930" y="50766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7D245BC-4CED-4DF3-BF35-2C8EB04E2750}"/>
                  </a:ext>
                </a:extLst>
              </p14:cNvPr>
              <p14:cNvContentPartPr/>
              <p14:nvPr/>
            </p14:nvContentPartPr>
            <p14:xfrm>
              <a:off x="1379770" y="4924022"/>
              <a:ext cx="153720" cy="2782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7D245BC-4CED-4DF3-BF35-2C8EB04E275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362130" y="4906045"/>
                <a:ext cx="189360" cy="313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72B4AD2F-B82A-488E-8E77-94474489AF41}"/>
                  </a:ext>
                </a:extLst>
              </p14:cNvPr>
              <p14:cNvContentPartPr/>
              <p14:nvPr/>
            </p14:nvContentPartPr>
            <p14:xfrm>
              <a:off x="1862530" y="5037422"/>
              <a:ext cx="96840" cy="122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72B4AD2F-B82A-488E-8E77-94474489AF4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44890" y="5019782"/>
                <a:ext cx="132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4641404-E84E-4FC8-8C97-C54F37310E0E}"/>
                  </a:ext>
                </a:extLst>
              </p14:cNvPr>
              <p14:cNvContentPartPr/>
              <p14:nvPr/>
            </p14:nvContentPartPr>
            <p14:xfrm>
              <a:off x="1874050" y="5133902"/>
              <a:ext cx="96840" cy="172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4641404-E84E-4FC8-8C97-C54F37310E0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856410" y="5116262"/>
                <a:ext cx="132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D853C25-FA36-4A5A-B9F6-FE5A156BD6B8}"/>
                  </a:ext>
                </a:extLst>
              </p14:cNvPr>
              <p14:cNvContentPartPr/>
              <p14:nvPr/>
            </p14:nvContentPartPr>
            <p14:xfrm>
              <a:off x="2913370" y="4918262"/>
              <a:ext cx="28800" cy="216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D853C25-FA36-4A5A-B9F6-FE5A156BD6B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895730" y="4900622"/>
                <a:ext cx="64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7120FDB6-39A3-4C1C-9207-02298B5E4D9E}"/>
                  </a:ext>
                </a:extLst>
              </p14:cNvPr>
              <p14:cNvContentPartPr/>
              <p14:nvPr/>
            </p14:nvContentPartPr>
            <p14:xfrm>
              <a:off x="2589730" y="4992062"/>
              <a:ext cx="176400" cy="1479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7120FDB6-39A3-4C1C-9207-02298B5E4D9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571730" y="4974422"/>
                <a:ext cx="2120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7E74C35-6D1B-4054-831F-6F3D4A31A1E8}"/>
                  </a:ext>
                </a:extLst>
              </p14:cNvPr>
              <p14:cNvContentPartPr/>
              <p14:nvPr/>
            </p14:nvContentPartPr>
            <p14:xfrm>
              <a:off x="2271490" y="4924022"/>
              <a:ext cx="182160" cy="2332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7E74C35-6D1B-4054-831F-6F3D4A31A1E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253850" y="4906050"/>
                <a:ext cx="217800" cy="268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9A3FABD-58E1-4A23-AAB1-179B520FA5EF}"/>
                  </a:ext>
                </a:extLst>
              </p14:cNvPr>
              <p14:cNvContentPartPr/>
              <p14:nvPr/>
            </p14:nvContentPartPr>
            <p14:xfrm>
              <a:off x="579130" y="5616302"/>
              <a:ext cx="108000" cy="1861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9A3FABD-58E1-4A23-AAB1-179B520FA5E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1490" y="5598662"/>
                <a:ext cx="1436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C35B717-7574-44B9-9150-C70311507635}"/>
                  </a:ext>
                </a:extLst>
              </p14:cNvPr>
              <p14:cNvContentPartPr/>
              <p14:nvPr/>
            </p14:nvContentPartPr>
            <p14:xfrm>
              <a:off x="789370" y="5667782"/>
              <a:ext cx="153720" cy="1634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C35B717-7574-44B9-9150-C7031150763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71370" y="5649782"/>
                <a:ext cx="1893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BD09768-6B1C-4054-97A0-9A56DA9783A9}"/>
                  </a:ext>
                </a:extLst>
              </p14:cNvPr>
              <p14:cNvContentPartPr/>
              <p14:nvPr/>
            </p14:nvContentPartPr>
            <p14:xfrm>
              <a:off x="1254850" y="5673542"/>
              <a:ext cx="187920" cy="1310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BD09768-6B1C-4054-97A0-9A56DA9783A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237210" y="5655902"/>
                <a:ext cx="223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B63BAD4-A2A3-48D5-BBD2-0E1DA9BB3998}"/>
                  </a:ext>
                </a:extLst>
              </p14:cNvPr>
              <p14:cNvContentPartPr/>
              <p14:nvPr/>
            </p14:nvContentPartPr>
            <p14:xfrm>
              <a:off x="1556170" y="5707742"/>
              <a:ext cx="125280" cy="1198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B63BAD4-A2A3-48D5-BBD2-0E1DA9BB399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538170" y="5689742"/>
                <a:ext cx="160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5224C0B-523A-4FCF-87E5-D151F08F44A6}"/>
                  </a:ext>
                </a:extLst>
              </p14:cNvPr>
              <p14:cNvContentPartPr/>
              <p14:nvPr/>
            </p14:nvContentPartPr>
            <p14:xfrm>
              <a:off x="1754530" y="5685062"/>
              <a:ext cx="165240" cy="1483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5224C0B-523A-4FCF-87E5-D151F08F44A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736890" y="5667062"/>
                <a:ext cx="2008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BFAA7A5-C920-4291-B00F-81FD9643DBCA}"/>
                  </a:ext>
                </a:extLst>
              </p14:cNvPr>
              <p14:cNvContentPartPr/>
              <p14:nvPr/>
            </p14:nvContentPartPr>
            <p14:xfrm>
              <a:off x="1022290" y="5565902"/>
              <a:ext cx="159480" cy="2559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BFAA7A5-C920-4291-B00F-81FD9643DBC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4290" y="5547902"/>
                <a:ext cx="1951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541A11D-DBFA-4C8D-B012-BABA1DC0D9E6}"/>
                  </a:ext>
                </a:extLst>
              </p14:cNvPr>
              <p14:cNvContentPartPr/>
              <p14:nvPr/>
            </p14:nvContentPartPr>
            <p14:xfrm>
              <a:off x="2209210" y="5531702"/>
              <a:ext cx="108360" cy="3524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541A11D-DBFA-4C8D-B012-BABA1DC0D9E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91210" y="5513702"/>
                <a:ext cx="1440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A704468-6268-4295-BC25-AC6AB60166CA}"/>
                  </a:ext>
                </a:extLst>
              </p14:cNvPr>
              <p14:cNvContentPartPr/>
              <p14:nvPr/>
            </p14:nvContentPartPr>
            <p14:xfrm>
              <a:off x="2487130" y="5718542"/>
              <a:ext cx="142560" cy="1378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A704468-6268-4295-BC25-AC6AB60166C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469490" y="5700542"/>
                <a:ext cx="1782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B3434AE-D9BB-43A7-9327-BE651D309922}"/>
                  </a:ext>
                </a:extLst>
              </p14:cNvPr>
              <p14:cNvContentPartPr/>
              <p14:nvPr/>
            </p14:nvContentPartPr>
            <p14:xfrm>
              <a:off x="2907610" y="5906102"/>
              <a:ext cx="57240" cy="64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B3434AE-D9BB-43A7-9327-BE651D30992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889970" y="5888102"/>
                <a:ext cx="92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D5F0E42-9905-45D8-8476-A97873E134B5}"/>
                  </a:ext>
                </a:extLst>
              </p14:cNvPr>
              <p14:cNvContentPartPr/>
              <p14:nvPr/>
            </p14:nvContentPartPr>
            <p14:xfrm>
              <a:off x="3078250" y="5861102"/>
              <a:ext cx="11880" cy="1368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D5F0E42-9905-45D8-8476-A97873E134B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60250" y="5843102"/>
                <a:ext cx="47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FC6E2A99-033D-44FD-B482-C44CC6F798F0}"/>
                  </a:ext>
                </a:extLst>
              </p14:cNvPr>
              <p14:cNvContentPartPr/>
              <p14:nvPr/>
            </p14:nvContentPartPr>
            <p14:xfrm>
              <a:off x="2725810" y="5838422"/>
              <a:ext cx="102960" cy="1195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FC6E2A99-033D-44FD-B482-C44CC6F798F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708108" y="5820422"/>
                <a:ext cx="138725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F71A2ADD-C445-4CB0-9B1A-F44D1F92DC51}"/>
                  </a:ext>
                </a:extLst>
              </p14:cNvPr>
              <p14:cNvContentPartPr/>
              <p14:nvPr/>
            </p14:nvContentPartPr>
            <p14:xfrm>
              <a:off x="3220090" y="5861102"/>
              <a:ext cx="46440" cy="1198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F71A2ADD-C445-4CB0-9B1A-F44D1F92DC5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202450" y="5843102"/>
                <a:ext cx="82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27D995B-1F59-4DAE-B6BB-4D2202169920}"/>
                  </a:ext>
                </a:extLst>
              </p14:cNvPr>
              <p14:cNvContentPartPr/>
              <p14:nvPr/>
            </p14:nvContentPartPr>
            <p14:xfrm>
              <a:off x="3379210" y="5809982"/>
              <a:ext cx="6480" cy="118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27D995B-1F59-4DAE-B6BB-4D220216992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361210" y="5791982"/>
                <a:ext cx="421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A204B0E-D6A3-4B5A-ACEA-2F9B9E10D57B}"/>
                  </a:ext>
                </a:extLst>
              </p14:cNvPr>
              <p14:cNvContentPartPr/>
              <p14:nvPr/>
            </p14:nvContentPartPr>
            <p14:xfrm>
              <a:off x="3481450" y="5793062"/>
              <a:ext cx="6120" cy="61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A204B0E-D6A3-4B5A-ACEA-2F9B9E10D57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463450" y="57750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8AD61B8-C7C6-4DCD-97D2-79FEE1552B20}"/>
                  </a:ext>
                </a:extLst>
              </p14:cNvPr>
              <p14:cNvContentPartPr/>
              <p14:nvPr/>
            </p14:nvContentPartPr>
            <p14:xfrm>
              <a:off x="3566410" y="5787302"/>
              <a:ext cx="360" cy="3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8AD61B8-C7C6-4DCD-97D2-79FEE1552B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48770" y="57693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7C09E4E-B0BF-41C3-9140-4EEF25C08F74}"/>
                  </a:ext>
                </a:extLst>
              </p14:cNvPr>
              <p14:cNvContentPartPr/>
              <p14:nvPr/>
            </p14:nvContentPartPr>
            <p14:xfrm>
              <a:off x="3731290" y="5804222"/>
              <a:ext cx="17280" cy="1141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7C09E4E-B0BF-41C3-9140-4EEF25C08F7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713290" y="5786582"/>
                <a:ext cx="52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6B2373DE-E3C4-46D2-AC1C-C94A87250ED8}"/>
                  </a:ext>
                </a:extLst>
              </p14:cNvPr>
              <p14:cNvContentPartPr/>
              <p14:nvPr/>
            </p14:nvContentPartPr>
            <p14:xfrm>
              <a:off x="3883930" y="5696222"/>
              <a:ext cx="154440" cy="159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6B2373DE-E3C4-46D2-AC1C-C94A87250ED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866290" y="5678222"/>
                <a:ext cx="1900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D59D628-C8F0-4DD6-8019-933EF3215491}"/>
                  </a:ext>
                </a:extLst>
              </p14:cNvPr>
              <p14:cNvContentPartPr/>
              <p14:nvPr/>
            </p14:nvContentPartPr>
            <p14:xfrm>
              <a:off x="4106050" y="5855342"/>
              <a:ext cx="6120" cy="572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D59D628-C8F0-4DD6-8019-933EF321549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088050" y="5837702"/>
                <a:ext cx="417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94E514EC-EB3D-4DF9-A8EB-6CCB50CA19BB}"/>
                  </a:ext>
                </a:extLst>
              </p14:cNvPr>
              <p14:cNvContentPartPr/>
              <p14:nvPr/>
            </p14:nvContentPartPr>
            <p14:xfrm>
              <a:off x="4226290" y="5917982"/>
              <a:ext cx="16560" cy="630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94E514EC-EB3D-4DF9-A8EB-6CCB50CA19BB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208650" y="5899982"/>
                <a:ext cx="52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59854F7-BA8B-4BE7-9957-2CBF8745359B}"/>
                  </a:ext>
                </a:extLst>
              </p14:cNvPr>
              <p14:cNvContentPartPr/>
              <p14:nvPr/>
            </p14:nvContentPartPr>
            <p14:xfrm>
              <a:off x="4377850" y="5775782"/>
              <a:ext cx="109080" cy="1198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59854F7-BA8B-4BE7-9957-2CBF8745359B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360210" y="5758142"/>
                <a:ext cx="1447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4FA24273-9F3C-438C-A435-05DB499E1125}"/>
                  </a:ext>
                </a:extLst>
              </p14:cNvPr>
              <p14:cNvContentPartPr/>
              <p14:nvPr/>
            </p14:nvContentPartPr>
            <p14:xfrm>
              <a:off x="4616530" y="5849582"/>
              <a:ext cx="47160" cy="799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4FA24273-9F3C-438C-A435-05DB499E112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598530" y="5831942"/>
                <a:ext cx="828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ADE434C-D62F-4BCE-B375-8DD0E50CC485}"/>
                  </a:ext>
                </a:extLst>
              </p14:cNvPr>
              <p14:cNvContentPartPr/>
              <p14:nvPr/>
            </p14:nvContentPartPr>
            <p14:xfrm>
              <a:off x="4787530" y="5423702"/>
              <a:ext cx="131400" cy="5396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ADE434C-D62F-4BCE-B375-8DD0E50CC48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769890" y="5406062"/>
                <a:ext cx="16704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95EF381E-D728-4544-BC25-0C990A6C8275}"/>
                  </a:ext>
                </a:extLst>
              </p14:cNvPr>
              <p14:cNvContentPartPr/>
              <p14:nvPr/>
            </p14:nvContentPartPr>
            <p14:xfrm>
              <a:off x="5105410" y="5488502"/>
              <a:ext cx="119880" cy="4525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95EF381E-D728-4544-BC25-0C990A6C827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087770" y="5470862"/>
                <a:ext cx="1555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96F0D0F-BC86-4C51-BF19-BD9CFEA0D84A}"/>
                  </a:ext>
                </a:extLst>
              </p14:cNvPr>
              <p14:cNvContentPartPr/>
              <p14:nvPr/>
            </p14:nvContentPartPr>
            <p14:xfrm>
              <a:off x="5338330" y="5537462"/>
              <a:ext cx="63360" cy="3128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96F0D0F-BC86-4C51-BF19-BD9CFEA0D84A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320330" y="5519462"/>
                <a:ext cx="99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1DE857DA-F68E-464C-BA08-B9637F43266C}"/>
                  </a:ext>
                </a:extLst>
              </p14:cNvPr>
              <p14:cNvContentPartPr/>
              <p14:nvPr/>
            </p14:nvContentPartPr>
            <p14:xfrm>
              <a:off x="5922970" y="5844182"/>
              <a:ext cx="6480" cy="572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1DE857DA-F68E-464C-BA08-B9637F43266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905330" y="5826182"/>
                <a:ext cx="421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8530DEBB-2043-4F73-A08A-1D962CE9F88B}"/>
                  </a:ext>
                </a:extLst>
              </p14:cNvPr>
              <p14:cNvContentPartPr/>
              <p14:nvPr/>
            </p14:nvContentPartPr>
            <p14:xfrm>
              <a:off x="6037090" y="5770022"/>
              <a:ext cx="6120" cy="3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8530DEBB-2043-4F73-A08A-1D962CE9F88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019450" y="575238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CF0A1AF-94EC-4654-B490-7AD7E76B6D26}"/>
                  </a:ext>
                </a:extLst>
              </p14:cNvPr>
              <p14:cNvContentPartPr/>
              <p14:nvPr/>
            </p14:nvContentPartPr>
            <p14:xfrm>
              <a:off x="6105130" y="5764622"/>
              <a:ext cx="6120" cy="61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CF0A1AF-94EC-4654-B490-7AD7E76B6D2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087490" y="57466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74BC20B-A4DE-492A-A05D-BAF11B9ADF0F}"/>
                  </a:ext>
                </a:extLst>
              </p14:cNvPr>
              <p14:cNvContentPartPr/>
              <p14:nvPr/>
            </p14:nvContentPartPr>
            <p14:xfrm>
              <a:off x="6190450" y="5753102"/>
              <a:ext cx="6120" cy="118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74BC20B-A4DE-492A-A05D-BAF11B9ADF0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172810" y="573546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9D02C695-AD97-4CFC-AEDB-EB1F6A1D3983}"/>
                  </a:ext>
                </a:extLst>
              </p14:cNvPr>
              <p14:cNvContentPartPr/>
              <p14:nvPr/>
            </p14:nvContentPartPr>
            <p14:xfrm>
              <a:off x="6281530" y="5775782"/>
              <a:ext cx="23040" cy="684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9D02C695-AD97-4CFC-AEDB-EB1F6A1D398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263530" y="5758142"/>
                <a:ext cx="586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1E259FD7-F201-4F67-A108-10DDE6DE0A40}"/>
                  </a:ext>
                </a:extLst>
              </p14:cNvPr>
              <p14:cNvContentPartPr/>
              <p14:nvPr/>
            </p14:nvContentPartPr>
            <p14:xfrm>
              <a:off x="5480530" y="5701982"/>
              <a:ext cx="375480" cy="1483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1E259FD7-F201-4F67-A108-10DDE6DE0A4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462530" y="5684342"/>
                <a:ext cx="4111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B17DC792-D4EE-4E2D-A569-CF45F2F4107C}"/>
                  </a:ext>
                </a:extLst>
              </p14:cNvPr>
              <p14:cNvContentPartPr/>
              <p14:nvPr/>
            </p14:nvContentPartPr>
            <p14:xfrm>
              <a:off x="6400690" y="5611262"/>
              <a:ext cx="108720" cy="1252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B17DC792-D4EE-4E2D-A569-CF45F2F4107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382690" y="5593262"/>
                <a:ext cx="144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F0CFE9B-9CED-4AAB-91A9-B675F75344A4}"/>
                  </a:ext>
                </a:extLst>
              </p14:cNvPr>
              <p14:cNvContentPartPr/>
              <p14:nvPr/>
            </p14:nvContentPartPr>
            <p14:xfrm>
              <a:off x="6565210" y="5758862"/>
              <a:ext cx="11880" cy="5148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F0CFE9B-9CED-4AAB-91A9-B675F75344A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6547570" y="5740862"/>
                <a:ext cx="475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58CC0717-6382-4AE4-86CC-DD5D090E9838}"/>
                  </a:ext>
                </a:extLst>
              </p14:cNvPr>
              <p14:cNvContentPartPr/>
              <p14:nvPr/>
            </p14:nvContentPartPr>
            <p14:xfrm>
              <a:off x="6662050" y="5804222"/>
              <a:ext cx="28800" cy="799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58CC0717-6382-4AE4-86CC-DD5D090E983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644050" y="5786582"/>
                <a:ext cx="644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18F0BCA-F926-41D3-B113-A3B252E8681E}"/>
                  </a:ext>
                </a:extLst>
              </p14:cNvPr>
              <p14:cNvContentPartPr/>
              <p14:nvPr/>
            </p14:nvContentPartPr>
            <p14:xfrm>
              <a:off x="6763930" y="5622422"/>
              <a:ext cx="102960" cy="1479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18F0BCA-F926-41D3-B113-A3B252E8681E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745930" y="5604782"/>
                <a:ext cx="138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4E5437EC-F1AF-4963-A42F-D5F09DF80F7A}"/>
                  </a:ext>
                </a:extLst>
              </p14:cNvPr>
              <p14:cNvContentPartPr/>
              <p14:nvPr/>
            </p14:nvContentPartPr>
            <p14:xfrm>
              <a:off x="6991090" y="5793062"/>
              <a:ext cx="51840" cy="637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4E5437EC-F1AF-4963-A42F-D5F09DF80F7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973090" y="5775062"/>
                <a:ext cx="874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FA7A0F7-CE81-4A63-B9A9-97B03F27B980}"/>
                  </a:ext>
                </a:extLst>
              </p14:cNvPr>
              <p14:cNvContentPartPr/>
              <p14:nvPr/>
            </p14:nvContentPartPr>
            <p14:xfrm>
              <a:off x="7127530" y="5593982"/>
              <a:ext cx="95040" cy="2559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FA7A0F7-CE81-4A63-B9A9-97B03F27B98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109890" y="5576342"/>
                <a:ext cx="1306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BBCE32D-ACE3-41E2-8DB5-2F537435C1CD}"/>
                  </a:ext>
                </a:extLst>
              </p14:cNvPr>
              <p14:cNvContentPartPr/>
              <p14:nvPr/>
            </p14:nvContentPartPr>
            <p14:xfrm>
              <a:off x="7411570" y="5690822"/>
              <a:ext cx="23040" cy="856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BBCE32D-ACE3-41E2-8DB5-2F537435C1CD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393930" y="5672822"/>
                <a:ext cx="586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164A082-4ABD-47C0-8363-887DE02A42C4}"/>
                  </a:ext>
                </a:extLst>
              </p14:cNvPr>
              <p14:cNvContentPartPr/>
              <p14:nvPr/>
            </p14:nvContentPartPr>
            <p14:xfrm>
              <a:off x="7481770" y="5679302"/>
              <a:ext cx="55440" cy="1141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164A082-4ABD-47C0-8363-887DE02A42C4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463770" y="5661302"/>
                <a:ext cx="91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245D508-EBAA-4DC7-9822-9D2AA9CB28FD}"/>
                  </a:ext>
                </a:extLst>
              </p14:cNvPr>
              <p14:cNvContentPartPr/>
              <p14:nvPr/>
            </p14:nvContentPartPr>
            <p14:xfrm>
              <a:off x="7423090" y="5599742"/>
              <a:ext cx="17280" cy="61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245D508-EBAA-4DC7-9822-9D2AA9CB28FD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405090" y="558174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4B8C8DE-D710-41E6-B8B2-354535CF6112}"/>
                  </a:ext>
                </a:extLst>
              </p14:cNvPr>
              <p14:cNvContentPartPr/>
              <p14:nvPr/>
            </p14:nvContentPartPr>
            <p14:xfrm>
              <a:off x="7792090" y="5617022"/>
              <a:ext cx="85680" cy="1821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4B8C8DE-D710-41E6-B8B2-354535CF6112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774450" y="5599022"/>
                <a:ext cx="1213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DBE18A03-0F1C-4164-832A-1C16F9BCA141}"/>
                  </a:ext>
                </a:extLst>
              </p14:cNvPr>
              <p14:cNvContentPartPr/>
              <p14:nvPr/>
            </p14:nvContentPartPr>
            <p14:xfrm>
              <a:off x="8323090" y="5724662"/>
              <a:ext cx="60120" cy="918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DBE18A03-0F1C-4164-832A-1C16F9BCA141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305090" y="5707022"/>
                <a:ext cx="957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F1C8D6DF-D1A5-4DC9-9FBC-1D978003781C}"/>
                  </a:ext>
                </a:extLst>
              </p14:cNvPr>
              <p14:cNvContentPartPr/>
              <p14:nvPr/>
            </p14:nvContentPartPr>
            <p14:xfrm>
              <a:off x="8547370" y="5554382"/>
              <a:ext cx="114120" cy="2275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F1C8D6DF-D1A5-4DC9-9FBC-1D978003781C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529730" y="5536382"/>
                <a:ext cx="149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2F5A0B29-49C2-44B6-9571-3CED05F23083}"/>
                  </a:ext>
                </a:extLst>
              </p14:cNvPr>
              <p14:cNvContentPartPr/>
              <p14:nvPr/>
            </p14:nvContentPartPr>
            <p14:xfrm>
              <a:off x="8842930" y="5639702"/>
              <a:ext cx="85680" cy="1429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2F5A0B29-49C2-44B6-9571-3CED05F23083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824930" y="5621702"/>
                <a:ext cx="1213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1A4C42FA-19FA-41EF-9DC1-80FEF3976D93}"/>
                  </a:ext>
                </a:extLst>
              </p14:cNvPr>
              <p14:cNvContentPartPr/>
              <p14:nvPr/>
            </p14:nvContentPartPr>
            <p14:xfrm>
              <a:off x="9222730" y="5693342"/>
              <a:ext cx="69120" cy="2023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1A4C42FA-19FA-41EF-9DC1-80FEF3976D93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9204730" y="5675342"/>
                <a:ext cx="1047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7F975229-6582-42F2-AE8B-AFAE9F5071FF}"/>
                  </a:ext>
                </a:extLst>
              </p14:cNvPr>
              <p14:cNvContentPartPr/>
              <p14:nvPr/>
            </p14:nvContentPartPr>
            <p14:xfrm>
              <a:off x="10512970" y="5701982"/>
              <a:ext cx="96120" cy="1310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7F975229-6582-42F2-AE8B-AFAE9F5071FF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0494970" y="5684342"/>
                <a:ext cx="131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211353E8-548F-4624-AD84-0B504AFC4768}"/>
                  </a:ext>
                </a:extLst>
              </p14:cNvPr>
              <p14:cNvContentPartPr/>
              <p14:nvPr/>
            </p14:nvContentPartPr>
            <p14:xfrm>
              <a:off x="11114530" y="5736182"/>
              <a:ext cx="162720" cy="1026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211353E8-548F-4624-AD84-0B504AFC476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1096890" y="5718182"/>
                <a:ext cx="1983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17024ACB-1990-466D-8A6B-0144B3C1490D}"/>
                  </a:ext>
                </a:extLst>
              </p14:cNvPr>
              <p14:cNvContentPartPr/>
              <p14:nvPr/>
            </p14:nvContentPartPr>
            <p14:xfrm>
              <a:off x="10688650" y="5599382"/>
              <a:ext cx="165240" cy="2451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17024ACB-1990-466D-8A6B-0144B3C1490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670650" y="5581382"/>
                <a:ext cx="2008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C34A8549-1485-42C2-A588-F1C62BD0AE98}"/>
                  </a:ext>
                </a:extLst>
              </p14:cNvPr>
              <p14:cNvContentPartPr/>
              <p14:nvPr/>
            </p14:nvContentPartPr>
            <p14:xfrm>
              <a:off x="9989530" y="5690822"/>
              <a:ext cx="302040" cy="1476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C34A8549-1485-42C2-A588-F1C62BD0AE9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971530" y="5672822"/>
                <a:ext cx="3376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F84A9AD-0EAB-4BFE-9E33-A61C3BD88A0A}"/>
                  </a:ext>
                </a:extLst>
              </p14:cNvPr>
              <p14:cNvContentPartPr/>
              <p14:nvPr/>
            </p14:nvContentPartPr>
            <p14:xfrm>
              <a:off x="9371050" y="5633942"/>
              <a:ext cx="517680" cy="1879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F84A9AD-0EAB-4BFE-9E33-A61C3BD88A0A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353050" y="5615942"/>
                <a:ext cx="5533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F33D0665-7489-47EB-BC15-E7C493D47F35}"/>
                  </a:ext>
                </a:extLst>
              </p14:cNvPr>
              <p14:cNvContentPartPr/>
              <p14:nvPr/>
            </p14:nvContentPartPr>
            <p14:xfrm>
              <a:off x="8990530" y="5639702"/>
              <a:ext cx="130320" cy="1652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F33D0665-7489-47EB-BC15-E7C493D47F3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972580" y="5621702"/>
                <a:ext cx="165862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1CCC449E-EF51-4A6C-92B3-3F5214190D71}"/>
                  </a:ext>
                </a:extLst>
              </p14:cNvPr>
              <p14:cNvContentPartPr/>
              <p14:nvPr/>
            </p14:nvContentPartPr>
            <p14:xfrm>
              <a:off x="7991170" y="5668142"/>
              <a:ext cx="210240" cy="1425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1CCC449E-EF51-4A6C-92B3-3F5214190D71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973170" y="5650187"/>
                <a:ext cx="245880" cy="178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0C180691-AC91-4AC9-A289-1AD1A196C381}"/>
                  </a:ext>
                </a:extLst>
              </p14:cNvPr>
              <p14:cNvContentPartPr/>
              <p14:nvPr/>
            </p14:nvContentPartPr>
            <p14:xfrm>
              <a:off x="11432770" y="5451782"/>
              <a:ext cx="151200" cy="44352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0C180691-AC91-4AC9-A289-1AD1A196C381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1414770" y="5434142"/>
                <a:ext cx="1868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BB5662BC-C7F3-427A-938A-96DFB094ABE3}"/>
                  </a:ext>
                </a:extLst>
              </p14:cNvPr>
              <p14:cNvContentPartPr/>
              <p14:nvPr/>
            </p14:nvContentPartPr>
            <p14:xfrm>
              <a:off x="357730" y="221342"/>
              <a:ext cx="9456480" cy="73872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BB5662BC-C7F3-427A-938A-96DFB094ABE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39731" y="203342"/>
                <a:ext cx="9492119" cy="7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18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BA3B8B3-40A2-49C5-803E-0BF9DD0A1433}"/>
                  </a:ext>
                </a:extLst>
              </p14:cNvPr>
              <p14:cNvContentPartPr/>
              <p14:nvPr/>
            </p14:nvContentPartPr>
            <p14:xfrm>
              <a:off x="1164130" y="1124222"/>
              <a:ext cx="562680" cy="290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BA3B8B3-40A2-49C5-803E-0BF9DD0A14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6130" y="1106582"/>
                <a:ext cx="5983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EFE5517-EEC6-41B8-A1DE-18099CCCEC44}"/>
                  </a:ext>
                </a:extLst>
              </p14:cNvPr>
              <p14:cNvContentPartPr/>
              <p14:nvPr/>
            </p14:nvContentPartPr>
            <p14:xfrm>
              <a:off x="499570" y="1220342"/>
              <a:ext cx="403920" cy="205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EFE5517-EEC6-41B8-A1DE-18099CCCEC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930" y="1202702"/>
                <a:ext cx="4395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59307E7-AA39-4D87-9A73-F3C468E0724F}"/>
                  </a:ext>
                </a:extLst>
              </p14:cNvPr>
              <p14:cNvContentPartPr/>
              <p14:nvPr/>
            </p14:nvContentPartPr>
            <p14:xfrm>
              <a:off x="1998970" y="1232222"/>
              <a:ext cx="193320" cy="148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59307E7-AA39-4D87-9A73-F3C468E072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1330" y="1214582"/>
                <a:ext cx="2289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2E20B55-29F6-4540-9F87-E2667AE6352A}"/>
                  </a:ext>
                </a:extLst>
              </p14:cNvPr>
              <p14:cNvContentPartPr/>
              <p14:nvPr/>
            </p14:nvContentPartPr>
            <p14:xfrm>
              <a:off x="2459050" y="1158422"/>
              <a:ext cx="573840" cy="227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2E20B55-29F6-4540-9F87-E2667AE635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41050" y="1140782"/>
                <a:ext cx="6094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D7E97EA-C894-4CCC-8E11-4DDE1E75AA01}"/>
                  </a:ext>
                </a:extLst>
              </p14:cNvPr>
              <p14:cNvContentPartPr/>
              <p14:nvPr/>
            </p14:nvContentPartPr>
            <p14:xfrm>
              <a:off x="4803730" y="1204142"/>
              <a:ext cx="154440" cy="131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D7E97EA-C894-4CCC-8E11-4DDE1E75AA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86090" y="1186142"/>
                <a:ext cx="190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E1AF124-9509-45E7-BC09-9D20555BD3E5}"/>
                  </a:ext>
                </a:extLst>
              </p14:cNvPr>
              <p14:cNvContentPartPr/>
              <p14:nvPr/>
            </p14:nvContentPartPr>
            <p14:xfrm>
              <a:off x="5088490" y="1084622"/>
              <a:ext cx="86040" cy="255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E1AF124-9509-45E7-BC09-9D20555BD3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0850" y="1066622"/>
                <a:ext cx="1216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16191AF-1F3A-4C02-A96C-D52B19D642BF}"/>
                  </a:ext>
                </a:extLst>
              </p14:cNvPr>
              <p14:cNvContentPartPr/>
              <p14:nvPr/>
            </p14:nvContentPartPr>
            <p14:xfrm>
              <a:off x="5304490" y="1027742"/>
              <a:ext cx="102960" cy="330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16191AF-1F3A-4C02-A96C-D52B19D642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86490" y="1010102"/>
                <a:ext cx="1386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ED87AA2-8ED0-4205-B41D-F6A8C5E3633B}"/>
                  </a:ext>
                </a:extLst>
              </p14:cNvPr>
              <p14:cNvContentPartPr/>
              <p14:nvPr/>
            </p14:nvContentPartPr>
            <p14:xfrm>
              <a:off x="5826850" y="1084622"/>
              <a:ext cx="91440" cy="216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ED87AA2-8ED0-4205-B41D-F6A8C5E363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08850" y="1066622"/>
                <a:ext cx="127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C4D9282-9622-4A04-9C3F-AA9C365FA959}"/>
                  </a:ext>
                </a:extLst>
              </p14:cNvPr>
              <p14:cNvContentPartPr/>
              <p14:nvPr/>
            </p14:nvContentPartPr>
            <p14:xfrm>
              <a:off x="5997490" y="1170302"/>
              <a:ext cx="108360" cy="119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C4D9282-9622-4A04-9C3F-AA9C365FA9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79490" y="1152302"/>
                <a:ext cx="144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7C26903-2632-4501-AAD4-A916FAEA772C}"/>
                  </a:ext>
                </a:extLst>
              </p14:cNvPr>
              <p14:cNvContentPartPr/>
              <p14:nvPr/>
            </p14:nvContentPartPr>
            <p14:xfrm>
              <a:off x="6207370" y="1141502"/>
              <a:ext cx="39960" cy="114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7C26903-2632-4501-AAD4-A916FAEA77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89730" y="1123502"/>
                <a:ext cx="75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1B9E0FE-4E17-45AB-9B8A-8CCC889E30F6}"/>
                  </a:ext>
                </a:extLst>
              </p14:cNvPr>
              <p14:cNvContentPartPr/>
              <p14:nvPr/>
            </p14:nvContentPartPr>
            <p14:xfrm>
              <a:off x="6315730" y="1141502"/>
              <a:ext cx="91080" cy="123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1B9E0FE-4E17-45AB-9B8A-8CCC889E30F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97730" y="1123502"/>
                <a:ext cx="1267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9C0E49D-D96F-4C6F-824D-BE05EC496C16}"/>
                  </a:ext>
                </a:extLst>
              </p14:cNvPr>
              <p14:cNvContentPartPr/>
              <p14:nvPr/>
            </p14:nvContentPartPr>
            <p14:xfrm>
              <a:off x="6179290" y="1039262"/>
              <a:ext cx="612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9C0E49D-D96F-4C6F-824D-BE05EC496C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61290" y="10212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6A14EA3-CAD1-485E-90E2-B92FADB3C813}"/>
                  </a:ext>
                </a:extLst>
              </p14:cNvPr>
              <p14:cNvContentPartPr/>
              <p14:nvPr/>
            </p14:nvContentPartPr>
            <p14:xfrm>
              <a:off x="5588530" y="1033502"/>
              <a:ext cx="153720" cy="250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6A14EA3-CAD1-485E-90E2-B92FADB3C8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70530" y="1015502"/>
                <a:ext cx="189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C3F07FA-2930-4C70-B6BA-A46E08187B2D}"/>
                  </a:ext>
                </a:extLst>
              </p14:cNvPr>
              <p14:cNvContentPartPr/>
              <p14:nvPr/>
            </p14:nvContentPartPr>
            <p14:xfrm>
              <a:off x="3822010" y="1073102"/>
              <a:ext cx="767160" cy="273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C3F07FA-2930-4C70-B6BA-A46E08187B2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4370" y="1055439"/>
                <a:ext cx="802800" cy="30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F5B2583-BC15-4AB7-91BD-E2331CDBDB29}"/>
                  </a:ext>
                </a:extLst>
              </p14:cNvPr>
              <p14:cNvContentPartPr/>
              <p14:nvPr/>
            </p14:nvContentPartPr>
            <p14:xfrm>
              <a:off x="3333850" y="1146902"/>
              <a:ext cx="255960" cy="284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F5B2583-BC15-4AB7-91BD-E2331CDBDB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15850" y="1129262"/>
                <a:ext cx="2916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572E78E-7AF2-4700-A571-D23E3CE2FEB6}"/>
                  </a:ext>
                </a:extLst>
              </p14:cNvPr>
              <p14:cNvContentPartPr/>
              <p14:nvPr/>
            </p14:nvContentPartPr>
            <p14:xfrm>
              <a:off x="6593650" y="1078862"/>
              <a:ext cx="57240" cy="131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72E78E-7AF2-4700-A571-D23E3CE2FE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5650" y="1061222"/>
                <a:ext cx="92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9E650AF-3716-40A5-9146-44B40C6B779B}"/>
                  </a:ext>
                </a:extLst>
              </p14:cNvPr>
              <p14:cNvContentPartPr/>
              <p14:nvPr/>
            </p14:nvContentPartPr>
            <p14:xfrm>
              <a:off x="6792370" y="1113062"/>
              <a:ext cx="16920" cy="74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9E650AF-3716-40A5-9146-44B40C6B779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74730" y="1095062"/>
                <a:ext cx="525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27C218F-DB06-4D02-AF09-712DBD5A686A}"/>
                  </a:ext>
                </a:extLst>
              </p14:cNvPr>
              <p14:cNvContentPartPr/>
              <p14:nvPr/>
            </p14:nvContentPartPr>
            <p14:xfrm>
              <a:off x="6786970" y="1010822"/>
              <a:ext cx="612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27C218F-DB06-4D02-AF09-712DBD5A68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68970" y="99282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0DCE096-B8B7-4D45-B692-4F190DF84F05}"/>
                  </a:ext>
                </a:extLst>
              </p14:cNvPr>
              <p14:cNvContentPartPr/>
              <p14:nvPr/>
            </p14:nvContentPartPr>
            <p14:xfrm>
              <a:off x="6940330" y="1078502"/>
              <a:ext cx="108000" cy="273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0DCE096-B8B7-4D45-B692-4F190DF84F0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22330" y="1060862"/>
                <a:ext cx="1436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5FEC057-0160-4494-9F95-D819C478FBFD}"/>
                  </a:ext>
                </a:extLst>
              </p14:cNvPr>
              <p14:cNvContentPartPr/>
              <p14:nvPr/>
            </p14:nvContentPartPr>
            <p14:xfrm>
              <a:off x="7973530" y="1005062"/>
              <a:ext cx="80280" cy="108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5FEC057-0160-4494-9F95-D819C478FBF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55890" y="987422"/>
                <a:ext cx="115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DC167A1-9996-4977-867C-78242D48A761}"/>
                  </a:ext>
                </a:extLst>
              </p14:cNvPr>
              <p14:cNvContentPartPr/>
              <p14:nvPr/>
            </p14:nvContentPartPr>
            <p14:xfrm>
              <a:off x="8138410" y="885902"/>
              <a:ext cx="295920" cy="233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DC167A1-9996-4977-867C-78242D48A76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120749" y="867902"/>
                <a:ext cx="331603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EB4F87E-381E-47DA-B07C-5FF2F7E1AD7D}"/>
                  </a:ext>
                </a:extLst>
              </p14:cNvPr>
              <p14:cNvContentPartPr/>
              <p14:nvPr/>
            </p14:nvContentPartPr>
            <p14:xfrm>
              <a:off x="7530730" y="1027742"/>
              <a:ext cx="375120" cy="136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EB4F87E-381E-47DA-B07C-5FF2F7E1AD7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13090" y="1010102"/>
                <a:ext cx="410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8534165-2C59-4A22-A268-11AC3FF35DE7}"/>
                  </a:ext>
                </a:extLst>
              </p14:cNvPr>
              <p14:cNvContentPartPr/>
              <p14:nvPr/>
            </p14:nvContentPartPr>
            <p14:xfrm>
              <a:off x="7127530" y="1010822"/>
              <a:ext cx="312840" cy="182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8534165-2C59-4A22-A268-11AC3FF35DE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09890" y="992822"/>
                <a:ext cx="3484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C5507FD-9C71-402A-9068-D45F71A56219}"/>
                  </a:ext>
                </a:extLst>
              </p14:cNvPr>
              <p14:cNvContentPartPr/>
              <p14:nvPr/>
            </p14:nvContentPartPr>
            <p14:xfrm>
              <a:off x="8626570" y="874382"/>
              <a:ext cx="114480" cy="244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C5507FD-9C71-402A-9068-D45F71A5621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608930" y="856742"/>
                <a:ext cx="1501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0135F01-F13D-410C-87AB-8B23DF6BC5E8}"/>
                  </a:ext>
                </a:extLst>
              </p14:cNvPr>
              <p14:cNvContentPartPr/>
              <p14:nvPr/>
            </p14:nvContentPartPr>
            <p14:xfrm>
              <a:off x="8831410" y="902822"/>
              <a:ext cx="420840" cy="312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0135F01-F13D-410C-87AB-8B23DF6BC5E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813755" y="885182"/>
                <a:ext cx="456511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1029A1A-B450-4FBE-A893-FD49F47DFB66}"/>
                  </a:ext>
                </a:extLst>
              </p14:cNvPr>
              <p14:cNvContentPartPr/>
              <p14:nvPr/>
            </p14:nvContentPartPr>
            <p14:xfrm>
              <a:off x="10341610" y="1101542"/>
              <a:ext cx="131760" cy="1972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1029A1A-B450-4FBE-A893-FD49F47DFB6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323970" y="1083902"/>
                <a:ext cx="1674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2FF3F8A-8202-4F6A-81C1-70E8C9D164F2}"/>
                  </a:ext>
                </a:extLst>
              </p14:cNvPr>
              <p14:cNvContentPartPr/>
              <p14:nvPr/>
            </p14:nvContentPartPr>
            <p14:xfrm>
              <a:off x="11034970" y="995702"/>
              <a:ext cx="187920" cy="191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2FF3F8A-8202-4F6A-81C1-70E8C9D164F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17330" y="977702"/>
                <a:ext cx="223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0040404-9D52-4867-9D57-5C8EEF38ABB3}"/>
                  </a:ext>
                </a:extLst>
              </p14:cNvPr>
              <p14:cNvContentPartPr/>
              <p14:nvPr/>
            </p14:nvContentPartPr>
            <p14:xfrm>
              <a:off x="10637530" y="970862"/>
              <a:ext cx="11880" cy="6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0040404-9D52-4867-9D57-5C8EEF38ABB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619530" y="95322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E46BB71-58BF-4311-90C8-FF8962412738}"/>
                  </a:ext>
                </a:extLst>
              </p14:cNvPr>
              <p14:cNvContentPartPr/>
              <p14:nvPr/>
            </p14:nvContentPartPr>
            <p14:xfrm>
              <a:off x="10557970" y="1067342"/>
              <a:ext cx="392400" cy="13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E46BB71-58BF-4311-90C8-FF896241273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540330" y="1049391"/>
                <a:ext cx="428040" cy="16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F7E831A-9272-4F1C-884C-0281EC02D012}"/>
                  </a:ext>
                </a:extLst>
              </p14:cNvPr>
              <p14:cNvContentPartPr/>
              <p14:nvPr/>
            </p14:nvContentPartPr>
            <p14:xfrm>
              <a:off x="9382210" y="925502"/>
              <a:ext cx="704520" cy="250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F7E831A-9272-4F1C-884C-0281EC02D01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364570" y="907837"/>
                <a:ext cx="740160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FE8D405-D8C9-4D26-94B0-0416C5A044FE}"/>
                  </a:ext>
                </a:extLst>
              </p14:cNvPr>
              <p14:cNvContentPartPr/>
              <p14:nvPr/>
            </p14:nvContentPartPr>
            <p14:xfrm>
              <a:off x="498850" y="1862222"/>
              <a:ext cx="342360" cy="3016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FE8D405-D8C9-4D26-94B0-0416C5A044F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81210" y="1844582"/>
                <a:ext cx="3780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6CAC72C-7025-4761-9E38-3BBCBC1DAEBB}"/>
                  </a:ext>
                </a:extLst>
              </p14:cNvPr>
              <p14:cNvContentPartPr/>
              <p14:nvPr/>
            </p14:nvContentPartPr>
            <p14:xfrm>
              <a:off x="1920490" y="1902182"/>
              <a:ext cx="67680" cy="12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6CAC72C-7025-4761-9E38-3BBCBC1DAEB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902490" y="1884182"/>
                <a:ext cx="1033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641295D-A881-4E30-919D-D4EECBB34311}"/>
                  </a:ext>
                </a:extLst>
              </p14:cNvPr>
              <p14:cNvContentPartPr/>
              <p14:nvPr/>
            </p14:nvContentPartPr>
            <p14:xfrm>
              <a:off x="1925170" y="1975982"/>
              <a:ext cx="91080" cy="6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641295D-A881-4E30-919D-D4EECBB3431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7530" y="1957982"/>
                <a:ext cx="1267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569CFAA-04A0-4C13-A8EE-D727E8ED8CB4}"/>
                  </a:ext>
                </a:extLst>
              </p14:cNvPr>
              <p14:cNvContentPartPr/>
              <p14:nvPr/>
            </p14:nvContentPartPr>
            <p14:xfrm>
              <a:off x="2194090" y="1879862"/>
              <a:ext cx="334440" cy="307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569CFAA-04A0-4C13-A8EE-D727E8ED8C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76090" y="1861862"/>
                <a:ext cx="3700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633B588-5C9E-45A5-8B53-3837FBFB16F6}"/>
                  </a:ext>
                </a:extLst>
              </p14:cNvPr>
              <p14:cNvContentPartPr/>
              <p14:nvPr/>
            </p14:nvContentPartPr>
            <p14:xfrm>
              <a:off x="1368610" y="1839902"/>
              <a:ext cx="341280" cy="340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633B588-5C9E-45A5-8B53-3837FBFB16F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350610" y="1822281"/>
                <a:ext cx="376920" cy="376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3B188FC-6A16-441C-A6DE-52E1C46BADB2}"/>
                  </a:ext>
                </a:extLst>
              </p14:cNvPr>
              <p14:cNvContentPartPr/>
              <p14:nvPr/>
            </p14:nvContentPartPr>
            <p14:xfrm>
              <a:off x="1033450" y="1834142"/>
              <a:ext cx="170640" cy="1479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3B188FC-6A16-441C-A6DE-52E1C46BADB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15810" y="1816502"/>
                <a:ext cx="206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9F461A2-4B6B-4BED-8D7F-BAC47E833130}"/>
                  </a:ext>
                </a:extLst>
              </p14:cNvPr>
              <p14:cNvContentPartPr/>
              <p14:nvPr/>
            </p14:nvContentPartPr>
            <p14:xfrm>
              <a:off x="2657770" y="1987502"/>
              <a:ext cx="23040" cy="11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9F461A2-4B6B-4BED-8D7F-BAC47E83313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640130" y="1969862"/>
                <a:ext cx="58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681E5D6-35A6-48F1-9FC1-80F57E698C1E}"/>
                  </a:ext>
                </a:extLst>
              </p14:cNvPr>
              <p14:cNvContentPartPr/>
              <p14:nvPr/>
            </p14:nvContentPartPr>
            <p14:xfrm>
              <a:off x="2862250" y="1817222"/>
              <a:ext cx="227520" cy="324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681E5D6-35A6-48F1-9FC1-80F57E698C1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844250" y="1799582"/>
                <a:ext cx="2631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EA669DE-2644-4CB4-B476-FBE215C91CB1}"/>
                  </a:ext>
                </a:extLst>
              </p14:cNvPr>
              <p14:cNvContentPartPr/>
              <p14:nvPr/>
            </p14:nvContentPartPr>
            <p14:xfrm>
              <a:off x="3594850" y="1846022"/>
              <a:ext cx="171720" cy="2840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EA669DE-2644-4CB4-B476-FBE215C91CB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577210" y="1828022"/>
                <a:ext cx="2073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8DB2582-5070-45F0-98A0-4C9722FB7FD9}"/>
                  </a:ext>
                </a:extLst>
              </p14:cNvPr>
              <p14:cNvContentPartPr/>
              <p14:nvPr/>
            </p14:nvContentPartPr>
            <p14:xfrm>
              <a:off x="3867010" y="2067062"/>
              <a:ext cx="69120" cy="1087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8DB2582-5070-45F0-98A0-4C9722FB7FD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849370" y="2049422"/>
                <a:ext cx="1047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516365C-C9CE-477F-A73C-92965D0EA204}"/>
                  </a:ext>
                </a:extLst>
              </p14:cNvPr>
              <p14:cNvContentPartPr/>
              <p14:nvPr/>
            </p14:nvContentPartPr>
            <p14:xfrm>
              <a:off x="3237010" y="1913702"/>
              <a:ext cx="176400" cy="175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516365C-C9CE-477F-A73C-92965D0EA20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219370" y="1896062"/>
                <a:ext cx="2120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29FCF13-9354-46C3-9E6C-5FC910A6C790}"/>
                  </a:ext>
                </a:extLst>
              </p14:cNvPr>
              <p14:cNvContentPartPr/>
              <p14:nvPr/>
            </p14:nvContentPartPr>
            <p14:xfrm>
              <a:off x="5173810" y="1816862"/>
              <a:ext cx="102600" cy="250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29FCF13-9354-46C3-9E6C-5FC910A6C79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155810" y="1799222"/>
                <a:ext cx="1382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C1D2407-A549-4549-8DFC-5118023D3AC9}"/>
                  </a:ext>
                </a:extLst>
              </p14:cNvPr>
              <p14:cNvContentPartPr/>
              <p14:nvPr/>
            </p14:nvContentPartPr>
            <p14:xfrm>
              <a:off x="5361370" y="2027462"/>
              <a:ext cx="63360" cy="79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C1D2407-A549-4549-8DFC-5118023D3AC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343370" y="2009462"/>
                <a:ext cx="99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374F34E-9EBF-40CB-AD1D-611C9531FA9A}"/>
                  </a:ext>
                </a:extLst>
              </p14:cNvPr>
              <p14:cNvContentPartPr/>
              <p14:nvPr/>
            </p14:nvContentPartPr>
            <p14:xfrm>
              <a:off x="5616970" y="1857182"/>
              <a:ext cx="57240" cy="11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374F34E-9EBF-40CB-AD1D-611C9531FA9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98970" y="1839182"/>
                <a:ext cx="92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E252E2C-B1EB-424B-ADE8-D1515DECF668}"/>
                  </a:ext>
                </a:extLst>
              </p14:cNvPr>
              <p14:cNvContentPartPr/>
              <p14:nvPr/>
            </p14:nvContentPartPr>
            <p14:xfrm>
              <a:off x="5622370" y="1925222"/>
              <a:ext cx="40320" cy="11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E252E2C-B1EB-424B-ADE8-D1515DECF66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604730" y="1907222"/>
                <a:ext cx="759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3262BC4-A132-4F16-8454-7B961215DC4D}"/>
                  </a:ext>
                </a:extLst>
              </p14:cNvPr>
              <p14:cNvContentPartPr/>
              <p14:nvPr/>
            </p14:nvContentPartPr>
            <p14:xfrm>
              <a:off x="5917930" y="1828742"/>
              <a:ext cx="63000" cy="119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3262BC4-A132-4F16-8454-7B961215DC4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899930" y="1810742"/>
                <a:ext cx="98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288A649-09BA-444A-9105-598092A877E6}"/>
                  </a:ext>
                </a:extLst>
              </p14:cNvPr>
              <p14:cNvContentPartPr/>
              <p14:nvPr/>
            </p14:nvContentPartPr>
            <p14:xfrm>
              <a:off x="6071290" y="1839902"/>
              <a:ext cx="17640" cy="799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288A649-09BA-444A-9105-598092A877E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053290" y="1822262"/>
                <a:ext cx="532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2BEB7DF-A2C6-4A6E-8300-37108DF810F9}"/>
                  </a:ext>
                </a:extLst>
              </p14:cNvPr>
              <p14:cNvContentPartPr/>
              <p14:nvPr/>
            </p14:nvContentPartPr>
            <p14:xfrm>
              <a:off x="6076690" y="1783022"/>
              <a:ext cx="6120" cy="6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2BEB7DF-A2C6-4A6E-8300-37108DF810F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059050" y="17653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1F5CD51-480F-4EC3-AD6E-A0D116CE62C7}"/>
                  </a:ext>
                </a:extLst>
              </p14:cNvPr>
              <p14:cNvContentPartPr/>
              <p14:nvPr/>
            </p14:nvContentPartPr>
            <p14:xfrm>
              <a:off x="6678970" y="1777622"/>
              <a:ext cx="165240" cy="114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1F5CD51-480F-4EC3-AD6E-A0D116CE62C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660970" y="1759622"/>
                <a:ext cx="200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657175D-F5CB-4472-B3DB-9AA4618D3C5D}"/>
                  </a:ext>
                </a:extLst>
              </p14:cNvPr>
              <p14:cNvContentPartPr/>
              <p14:nvPr/>
            </p14:nvContentPartPr>
            <p14:xfrm>
              <a:off x="6917290" y="1794542"/>
              <a:ext cx="46080" cy="975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657175D-F5CB-4472-B3DB-9AA4618D3C5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899650" y="1776902"/>
                <a:ext cx="81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D8EC8FD-9230-4C6C-8D88-02FA0B52EE8C}"/>
                  </a:ext>
                </a:extLst>
              </p14:cNvPr>
              <p14:cNvContentPartPr/>
              <p14:nvPr/>
            </p14:nvContentPartPr>
            <p14:xfrm>
              <a:off x="7047970" y="1749182"/>
              <a:ext cx="34560" cy="1026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D8EC8FD-9230-4C6C-8D88-02FA0B52EE8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030330" y="1731182"/>
                <a:ext cx="702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1BAED81-87ED-4B82-91C4-6F78C2D82BCB}"/>
                  </a:ext>
                </a:extLst>
              </p14:cNvPr>
              <p14:cNvContentPartPr/>
              <p14:nvPr/>
            </p14:nvContentPartPr>
            <p14:xfrm>
              <a:off x="7440010" y="1590062"/>
              <a:ext cx="187560" cy="216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1BAED81-87ED-4B82-91C4-6F78C2D82BC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422044" y="1572451"/>
                <a:ext cx="223132" cy="251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FD5A018-BA64-4966-B0AD-BC1FEDFBA3ED}"/>
                  </a:ext>
                </a:extLst>
              </p14:cNvPr>
              <p14:cNvContentPartPr/>
              <p14:nvPr/>
            </p14:nvContentPartPr>
            <p14:xfrm>
              <a:off x="7701370" y="1618502"/>
              <a:ext cx="85680" cy="187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FD5A018-BA64-4966-B0AD-BC1FEDFBA3E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683370" y="1600502"/>
                <a:ext cx="1213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70BDA1E-E7E4-4D5F-BE96-E072FE177618}"/>
                  </a:ext>
                </a:extLst>
              </p14:cNvPr>
              <p14:cNvContentPartPr/>
              <p14:nvPr/>
            </p14:nvContentPartPr>
            <p14:xfrm>
              <a:off x="7144810" y="1658102"/>
              <a:ext cx="142200" cy="1652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70BDA1E-E7E4-4D5F-BE96-E072FE17761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126810" y="1640462"/>
                <a:ext cx="1778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6E8E87F-DC9A-4927-89F4-351799BE5064}"/>
                  </a:ext>
                </a:extLst>
              </p14:cNvPr>
              <p14:cNvContentPartPr/>
              <p14:nvPr/>
            </p14:nvContentPartPr>
            <p14:xfrm>
              <a:off x="6207730" y="1731902"/>
              <a:ext cx="380520" cy="3182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6E8E87F-DC9A-4927-89F4-351799BE506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190090" y="1714262"/>
                <a:ext cx="4161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F859821-27FF-4F44-B1F6-2890EC0156EE}"/>
                  </a:ext>
                </a:extLst>
              </p14:cNvPr>
              <p14:cNvContentPartPr/>
              <p14:nvPr/>
            </p14:nvContentPartPr>
            <p14:xfrm>
              <a:off x="8678050" y="1754942"/>
              <a:ext cx="45720" cy="118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F859821-27FF-4F44-B1F6-2890EC0156E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660410" y="1736942"/>
                <a:ext cx="81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419D87F-D857-402F-B63F-E7F4301CD28F}"/>
                  </a:ext>
                </a:extLst>
              </p14:cNvPr>
              <p14:cNvContentPartPr/>
              <p14:nvPr/>
            </p14:nvContentPartPr>
            <p14:xfrm>
              <a:off x="8694970" y="1806062"/>
              <a:ext cx="34560" cy="61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419D87F-D857-402F-B63F-E7F4301CD28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677330" y="1788062"/>
                <a:ext cx="70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4774B55-DCAD-4A48-8E7D-96702D86B507}"/>
                  </a:ext>
                </a:extLst>
              </p14:cNvPr>
              <p14:cNvContentPartPr/>
              <p14:nvPr/>
            </p14:nvContentPartPr>
            <p14:xfrm>
              <a:off x="9291490" y="1794542"/>
              <a:ext cx="85680" cy="910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4774B55-DCAD-4A48-8E7D-96702D86B50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273490" y="1776902"/>
                <a:ext cx="1213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A2C6441-D1FC-4517-BEFD-06DF91ACC90E}"/>
                  </a:ext>
                </a:extLst>
              </p14:cNvPr>
              <p14:cNvContentPartPr/>
              <p14:nvPr/>
            </p14:nvContentPartPr>
            <p14:xfrm>
              <a:off x="9450610" y="1799942"/>
              <a:ext cx="91080" cy="741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A2C6441-D1FC-4517-BEFD-06DF91ACC90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432610" y="1782302"/>
                <a:ext cx="1267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4D9447A-8CF1-4AF6-B31B-192306EF4D60}"/>
                  </a:ext>
                </a:extLst>
              </p14:cNvPr>
              <p14:cNvContentPartPr/>
              <p14:nvPr/>
            </p14:nvContentPartPr>
            <p14:xfrm>
              <a:off x="9615130" y="1811462"/>
              <a:ext cx="153360" cy="2498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4D9447A-8CF1-4AF6-B31B-192306EF4D6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97490" y="1793822"/>
                <a:ext cx="1890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B5DA0E4-1452-4DB9-B5F5-8584E18AC0F5}"/>
                  </a:ext>
                </a:extLst>
              </p14:cNvPr>
              <p14:cNvContentPartPr/>
              <p14:nvPr/>
            </p14:nvContentPartPr>
            <p14:xfrm>
              <a:off x="8922490" y="1743422"/>
              <a:ext cx="267120" cy="141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B5DA0E4-1452-4DB9-B5F5-8584E18AC0F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904490" y="1725422"/>
                <a:ext cx="3027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4CBC870-1199-42A2-A700-2854FB5BDB66}"/>
                  </a:ext>
                </a:extLst>
              </p14:cNvPr>
              <p14:cNvContentPartPr/>
              <p14:nvPr/>
            </p14:nvContentPartPr>
            <p14:xfrm>
              <a:off x="8342530" y="1703462"/>
              <a:ext cx="177480" cy="187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4CBC870-1199-42A2-A700-2854FB5BDB6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324530" y="1685822"/>
                <a:ext cx="213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8FBCC06-13D9-41D6-A4FE-58A2703E8C01}"/>
                  </a:ext>
                </a:extLst>
              </p14:cNvPr>
              <p14:cNvContentPartPr/>
              <p14:nvPr/>
            </p14:nvContentPartPr>
            <p14:xfrm>
              <a:off x="10018330" y="1635422"/>
              <a:ext cx="108360" cy="341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8FBCC06-13D9-41D6-A4FE-58A2703E8C0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000690" y="1617782"/>
                <a:ext cx="1440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32B9118-E031-4F7B-826E-2F103860C8C0}"/>
                  </a:ext>
                </a:extLst>
              </p14:cNvPr>
              <p14:cNvContentPartPr/>
              <p14:nvPr/>
            </p14:nvContentPartPr>
            <p14:xfrm>
              <a:off x="10194370" y="1759982"/>
              <a:ext cx="85320" cy="1544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32B9118-E031-4F7B-826E-2F103860C8C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176730" y="1741982"/>
                <a:ext cx="120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1F3045C-1222-48F8-96E4-9FA26FA7F2A9}"/>
                  </a:ext>
                </a:extLst>
              </p14:cNvPr>
              <p14:cNvContentPartPr/>
              <p14:nvPr/>
            </p14:nvContentPartPr>
            <p14:xfrm>
              <a:off x="10881610" y="1720742"/>
              <a:ext cx="11880" cy="1652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1F3045C-1222-48F8-96E4-9FA26FA7F2A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863970" y="1702742"/>
                <a:ext cx="47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E0272D3-462E-4699-9ACF-B7C245550A60}"/>
                  </a:ext>
                </a:extLst>
              </p14:cNvPr>
              <p14:cNvContentPartPr/>
              <p14:nvPr/>
            </p14:nvContentPartPr>
            <p14:xfrm>
              <a:off x="11040730" y="1641182"/>
              <a:ext cx="79920" cy="3070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E0272D3-462E-4699-9ACF-B7C245550A6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022730" y="1623542"/>
                <a:ext cx="1155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DC68DE5-0C10-43AA-9EF9-A768255D5F32}"/>
                  </a:ext>
                </a:extLst>
              </p14:cNvPr>
              <p14:cNvContentPartPr/>
              <p14:nvPr/>
            </p14:nvContentPartPr>
            <p14:xfrm>
              <a:off x="10472650" y="1817222"/>
              <a:ext cx="176760" cy="1026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DC68DE5-0C10-43AA-9EF9-A768255D5F3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454650" y="1799582"/>
                <a:ext cx="2124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08287F6-828A-4ABE-B951-EF1CDE1E37BC}"/>
                  </a:ext>
                </a:extLst>
              </p14:cNvPr>
              <p14:cNvContentPartPr/>
              <p14:nvPr/>
            </p14:nvContentPartPr>
            <p14:xfrm>
              <a:off x="1453570" y="2720462"/>
              <a:ext cx="11880" cy="108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08287F6-828A-4ABE-B951-EF1CDE1E37B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435930" y="2702462"/>
                <a:ext cx="47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908D2C0-C6BD-410C-8E47-BE8FB2F79D1B}"/>
                  </a:ext>
                </a:extLst>
              </p14:cNvPr>
              <p14:cNvContentPartPr/>
              <p14:nvPr/>
            </p14:nvContentPartPr>
            <p14:xfrm>
              <a:off x="2180410" y="2532902"/>
              <a:ext cx="131400" cy="2160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908D2C0-C6BD-410C-8E47-BE8FB2F79D1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162770" y="2514902"/>
                <a:ext cx="1670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F0EB037-018C-4CAF-922F-B310A427A975}"/>
                  </a:ext>
                </a:extLst>
              </p14:cNvPr>
              <p14:cNvContentPartPr/>
              <p14:nvPr/>
            </p14:nvContentPartPr>
            <p14:xfrm>
              <a:off x="3878890" y="2567102"/>
              <a:ext cx="153720" cy="2048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F0EB037-018C-4CAF-922F-B310A427A97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861250" y="2549102"/>
                <a:ext cx="189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F844EEB-A9FF-4EAB-8929-8BC3D9CD488B}"/>
                  </a:ext>
                </a:extLst>
              </p14:cNvPr>
              <p14:cNvContentPartPr/>
              <p14:nvPr/>
            </p14:nvContentPartPr>
            <p14:xfrm>
              <a:off x="3191650" y="2612462"/>
              <a:ext cx="591480" cy="1648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F844EEB-A9FF-4EAB-8929-8BC3D9CD488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174010" y="2594501"/>
                <a:ext cx="627120" cy="200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CD00191-ECA4-4A6F-B86E-7444C0137C9A}"/>
                  </a:ext>
                </a:extLst>
              </p14:cNvPr>
              <p14:cNvContentPartPr/>
              <p14:nvPr/>
            </p14:nvContentPartPr>
            <p14:xfrm>
              <a:off x="2487490" y="2521382"/>
              <a:ext cx="522720" cy="2332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CD00191-ECA4-4A6F-B86E-7444C0137C9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469490" y="2503742"/>
                <a:ext cx="558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3839FC8-F2AD-4582-A35B-89A71946B96C}"/>
                  </a:ext>
                </a:extLst>
              </p14:cNvPr>
              <p14:cNvContentPartPr/>
              <p14:nvPr/>
            </p14:nvContentPartPr>
            <p14:xfrm>
              <a:off x="1657330" y="2532902"/>
              <a:ext cx="410040" cy="2109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3839FC8-F2AD-4582-A35B-89A71946B96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639690" y="2514902"/>
                <a:ext cx="4456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9EF8B51-E5D5-429E-B907-AC175160F1FE}"/>
                  </a:ext>
                </a:extLst>
              </p14:cNvPr>
              <p14:cNvContentPartPr/>
              <p14:nvPr/>
            </p14:nvContentPartPr>
            <p14:xfrm>
              <a:off x="505330" y="2538662"/>
              <a:ext cx="835200" cy="2217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9EF8B51-E5D5-429E-B907-AC175160F1F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87330" y="2520662"/>
                <a:ext cx="8708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7CC9576-9BAF-4FBB-8E66-D773644F46E5}"/>
                  </a:ext>
                </a:extLst>
              </p14:cNvPr>
              <p14:cNvContentPartPr/>
              <p14:nvPr/>
            </p14:nvContentPartPr>
            <p14:xfrm>
              <a:off x="4656850" y="2492942"/>
              <a:ext cx="11880" cy="61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7CC9576-9BAF-4FBB-8E66-D773644F46E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639210" y="24753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358BB06-B63F-4214-9ABF-6D0A93900ADD}"/>
                  </a:ext>
                </a:extLst>
              </p14:cNvPr>
              <p14:cNvContentPartPr/>
              <p14:nvPr/>
            </p14:nvContentPartPr>
            <p14:xfrm>
              <a:off x="5100010" y="2584022"/>
              <a:ext cx="57600" cy="856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358BB06-B63F-4214-9ABF-6D0A93900AD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082010" y="2566022"/>
                <a:ext cx="932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02345E6-702F-4723-9DF2-DD674433D04A}"/>
                  </a:ext>
                </a:extLst>
              </p14:cNvPr>
              <p14:cNvContentPartPr/>
              <p14:nvPr/>
            </p14:nvContentPartPr>
            <p14:xfrm>
              <a:off x="5577010" y="2447582"/>
              <a:ext cx="119880" cy="2052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02345E6-702F-4723-9DF2-DD674433D04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559370" y="2429942"/>
                <a:ext cx="1555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7AE64DE-50EF-4AD7-B666-19B3F0657070}"/>
                  </a:ext>
                </a:extLst>
              </p14:cNvPr>
              <p14:cNvContentPartPr/>
              <p14:nvPr/>
            </p14:nvContentPartPr>
            <p14:xfrm>
              <a:off x="5787250" y="2561342"/>
              <a:ext cx="29520" cy="1026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7AE64DE-50EF-4AD7-B666-19B3F065707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769250" y="2543342"/>
                <a:ext cx="65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9EE665C-8DA6-4D3A-ACC3-AAC1517C38F1}"/>
                  </a:ext>
                </a:extLst>
              </p14:cNvPr>
              <p14:cNvContentPartPr/>
              <p14:nvPr/>
            </p14:nvContentPartPr>
            <p14:xfrm>
              <a:off x="5793010" y="2470262"/>
              <a:ext cx="28800" cy="61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9EE665C-8DA6-4D3A-ACC3-AAC1517C38F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775010" y="2452262"/>
                <a:ext cx="64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FEDB3B0-7868-4047-A197-F02E3904227C}"/>
                  </a:ext>
                </a:extLst>
              </p14:cNvPr>
              <p14:cNvContentPartPr/>
              <p14:nvPr/>
            </p14:nvContentPartPr>
            <p14:xfrm>
              <a:off x="6162010" y="2481422"/>
              <a:ext cx="107280" cy="1832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FEDB3B0-7868-4047-A197-F02E3904227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144370" y="2463422"/>
                <a:ext cx="1429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60E3036-D9A9-4498-9FBF-A5773573BC42}"/>
                  </a:ext>
                </a:extLst>
              </p14:cNvPr>
              <p14:cNvContentPartPr/>
              <p14:nvPr/>
            </p14:nvContentPartPr>
            <p14:xfrm>
              <a:off x="5895250" y="2447582"/>
              <a:ext cx="187920" cy="1936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60E3036-D9A9-4498-9FBF-A5773573BC4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877250" y="2429942"/>
                <a:ext cx="2235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51E2B99-C80F-4386-8637-AA8A649C07FB}"/>
                  </a:ext>
                </a:extLst>
              </p14:cNvPr>
              <p14:cNvContentPartPr/>
              <p14:nvPr/>
            </p14:nvContentPartPr>
            <p14:xfrm>
              <a:off x="5230690" y="2452982"/>
              <a:ext cx="142200" cy="2109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51E2B99-C80F-4386-8637-AA8A649C07F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212690" y="2434982"/>
                <a:ext cx="177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237A55F6-9627-4515-A902-5BF7DC00C736}"/>
                  </a:ext>
                </a:extLst>
              </p14:cNvPr>
              <p14:cNvContentPartPr/>
              <p14:nvPr/>
            </p14:nvContentPartPr>
            <p14:xfrm>
              <a:off x="4491970" y="2584022"/>
              <a:ext cx="352800" cy="102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237A55F6-9627-4515-A902-5BF7DC00C73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473988" y="2566085"/>
                <a:ext cx="388404" cy="137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E817EE0-309B-4FFE-81F4-396E31F04698}"/>
                  </a:ext>
                </a:extLst>
              </p14:cNvPr>
              <p14:cNvContentPartPr/>
              <p14:nvPr/>
            </p14:nvContentPartPr>
            <p14:xfrm>
              <a:off x="4265170" y="2572502"/>
              <a:ext cx="113760" cy="1994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E817EE0-309B-4FFE-81F4-396E31F0469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247227" y="2554502"/>
                <a:ext cx="149288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A3A1661-6C11-43BE-8B65-4A54D60733A4}"/>
                  </a:ext>
                </a:extLst>
              </p14:cNvPr>
              <p14:cNvContentPartPr/>
              <p14:nvPr/>
            </p14:nvContentPartPr>
            <p14:xfrm>
              <a:off x="6496810" y="2527142"/>
              <a:ext cx="159840" cy="972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A3A1661-6C11-43BE-8B65-4A54D60733A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479170" y="2509502"/>
                <a:ext cx="1954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6D9AD0D-B921-41FB-B10C-AD309421438F}"/>
                  </a:ext>
                </a:extLst>
              </p14:cNvPr>
              <p14:cNvContentPartPr/>
              <p14:nvPr/>
            </p14:nvContentPartPr>
            <p14:xfrm>
              <a:off x="6769690" y="2532902"/>
              <a:ext cx="17280" cy="572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6D9AD0D-B921-41FB-B10C-AD309421438F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752050" y="2514902"/>
                <a:ext cx="529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82EA885-3115-47D6-80D3-8449A00C0EB1}"/>
                  </a:ext>
                </a:extLst>
              </p14:cNvPr>
              <p14:cNvContentPartPr/>
              <p14:nvPr/>
            </p14:nvContentPartPr>
            <p14:xfrm>
              <a:off x="7042570" y="2481782"/>
              <a:ext cx="129240" cy="1252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82EA885-3115-47D6-80D3-8449A00C0EB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024570" y="2463782"/>
                <a:ext cx="164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9BC061B-23BE-47BF-B50D-23C7BF7A93B0}"/>
                  </a:ext>
                </a:extLst>
              </p14:cNvPr>
              <p14:cNvContentPartPr/>
              <p14:nvPr/>
            </p14:nvContentPartPr>
            <p14:xfrm>
              <a:off x="6707410" y="2379542"/>
              <a:ext cx="360" cy="61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9BC061B-23BE-47BF-B50D-23C7BF7A93B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689410" y="236154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EEFEBE1-D666-4689-AFBD-9BC308F0774B}"/>
                  </a:ext>
                </a:extLst>
              </p14:cNvPr>
              <p14:cNvContentPartPr/>
              <p14:nvPr/>
            </p14:nvContentPartPr>
            <p14:xfrm>
              <a:off x="7786330" y="2492942"/>
              <a:ext cx="79920" cy="1026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EEFEBE1-D666-4689-AFBD-9BC308F0774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768690" y="2475302"/>
                <a:ext cx="115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979A256-A517-4CA6-ABB3-7E04E53F00BB}"/>
                  </a:ext>
                </a:extLst>
              </p14:cNvPr>
              <p14:cNvContentPartPr/>
              <p14:nvPr/>
            </p14:nvContentPartPr>
            <p14:xfrm>
              <a:off x="8133370" y="2470262"/>
              <a:ext cx="83520" cy="1198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979A256-A517-4CA6-ABB3-7E04E53F00B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115370" y="2452622"/>
                <a:ext cx="1191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C23CEA2-659E-43C0-A3A9-7B831DD9D3AC}"/>
                  </a:ext>
                </a:extLst>
              </p14:cNvPr>
              <p14:cNvContentPartPr/>
              <p14:nvPr/>
            </p14:nvContentPartPr>
            <p14:xfrm>
              <a:off x="8297530" y="2515622"/>
              <a:ext cx="148320" cy="802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C23CEA2-659E-43C0-A3A9-7B831DD9D3A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279530" y="2497622"/>
                <a:ext cx="1839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DD1DECB-F4E9-4BAE-9DF8-1C4D12AB8FCA}"/>
                  </a:ext>
                </a:extLst>
              </p14:cNvPr>
              <p14:cNvContentPartPr/>
              <p14:nvPr/>
            </p14:nvContentPartPr>
            <p14:xfrm>
              <a:off x="8513530" y="2509862"/>
              <a:ext cx="85680" cy="518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DD1DECB-F4E9-4BAE-9DF8-1C4D12AB8FCA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495530" y="2491862"/>
                <a:ext cx="1213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7B4CB48-0E85-4FF6-BF2C-2DCCD5E84F9B}"/>
                  </a:ext>
                </a:extLst>
              </p14:cNvPr>
              <p14:cNvContentPartPr/>
              <p14:nvPr/>
            </p14:nvContentPartPr>
            <p14:xfrm>
              <a:off x="8729170" y="2498702"/>
              <a:ext cx="85680" cy="910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7B4CB48-0E85-4FF6-BF2C-2DCCD5E84F9B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711530" y="2481062"/>
                <a:ext cx="1213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C8C590E-2C7F-4007-B5B1-82CC46C7C0A5}"/>
                  </a:ext>
                </a:extLst>
              </p14:cNvPr>
              <p14:cNvContentPartPr/>
              <p14:nvPr/>
            </p14:nvContentPartPr>
            <p14:xfrm>
              <a:off x="8893690" y="2464862"/>
              <a:ext cx="126000" cy="2509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C8C590E-2C7F-4007-B5B1-82CC46C7C0A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876050" y="2446862"/>
                <a:ext cx="1616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67E34DC-0022-4630-AA8A-67BADB98EDCF}"/>
                  </a:ext>
                </a:extLst>
              </p14:cNvPr>
              <p14:cNvContentPartPr/>
              <p14:nvPr/>
            </p14:nvContentPartPr>
            <p14:xfrm>
              <a:off x="7337770" y="2396462"/>
              <a:ext cx="352800" cy="1994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67E34DC-0022-4630-AA8A-67BADB98EDC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319770" y="2378790"/>
                <a:ext cx="388440" cy="235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708FC956-CE10-4047-A8DC-060CAA95EF11}"/>
                  </a:ext>
                </a:extLst>
              </p14:cNvPr>
              <p14:cNvContentPartPr/>
              <p14:nvPr/>
            </p14:nvContentPartPr>
            <p14:xfrm>
              <a:off x="6849250" y="2424902"/>
              <a:ext cx="131040" cy="1933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708FC956-CE10-4047-A8DC-060CAA95EF1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831610" y="2407262"/>
                <a:ext cx="1666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D880833-155C-415B-B791-9C39E10BC51C}"/>
                  </a:ext>
                </a:extLst>
              </p14:cNvPr>
              <p14:cNvContentPartPr/>
              <p14:nvPr/>
            </p14:nvContentPartPr>
            <p14:xfrm>
              <a:off x="9200770" y="2674742"/>
              <a:ext cx="28800" cy="910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D880833-155C-415B-B791-9C39E10BC51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182770" y="2657102"/>
                <a:ext cx="64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E6D0275-F207-4439-A350-AB73ED155280}"/>
                  </a:ext>
                </a:extLst>
              </p14:cNvPr>
              <p14:cNvContentPartPr/>
              <p14:nvPr/>
            </p14:nvContentPartPr>
            <p14:xfrm>
              <a:off x="9354130" y="2572502"/>
              <a:ext cx="153720" cy="1087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E6D0275-F207-4439-A350-AB73ED15528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336130" y="2554862"/>
                <a:ext cx="189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139A8CB-5370-4C4D-AA63-6B6AA31E97EA}"/>
                  </a:ext>
                </a:extLst>
              </p14:cNvPr>
              <p14:cNvContentPartPr/>
              <p14:nvPr/>
            </p14:nvContentPartPr>
            <p14:xfrm>
              <a:off x="10006450" y="2578262"/>
              <a:ext cx="69120" cy="1195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139A8CB-5370-4C4D-AA63-6B6AA31E97E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988810" y="2560622"/>
                <a:ext cx="1047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F1FDA4C-283C-4528-973C-5DEAB3B50313}"/>
                  </a:ext>
                </a:extLst>
              </p14:cNvPr>
              <p14:cNvContentPartPr/>
              <p14:nvPr/>
            </p14:nvContentPartPr>
            <p14:xfrm>
              <a:off x="10160530" y="2430662"/>
              <a:ext cx="176400" cy="2502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F1FDA4C-283C-4528-973C-5DEAB3B50313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142530" y="2412662"/>
                <a:ext cx="2120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875A885-66BD-4710-B5C0-6C40A8C0CAB3}"/>
                  </a:ext>
                </a:extLst>
              </p14:cNvPr>
              <p14:cNvContentPartPr/>
              <p14:nvPr/>
            </p14:nvContentPartPr>
            <p14:xfrm>
              <a:off x="10540330" y="2582942"/>
              <a:ext cx="80640" cy="2512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875A885-66BD-4710-B5C0-6C40A8C0CAB3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522330" y="2565302"/>
                <a:ext cx="116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267E28C-86BA-4128-B8C7-407F52133244}"/>
                  </a:ext>
                </a:extLst>
              </p14:cNvPr>
              <p14:cNvContentPartPr/>
              <p14:nvPr/>
            </p14:nvContentPartPr>
            <p14:xfrm>
              <a:off x="10734010" y="2651702"/>
              <a:ext cx="34560" cy="856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267E28C-86BA-4128-B8C7-407F5213324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716370" y="2634062"/>
                <a:ext cx="702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0DF702E-9B63-4C11-9E66-10630BF3CD39}"/>
                  </a:ext>
                </a:extLst>
              </p14:cNvPr>
              <p14:cNvContentPartPr/>
              <p14:nvPr/>
            </p14:nvContentPartPr>
            <p14:xfrm>
              <a:off x="11029570" y="2617862"/>
              <a:ext cx="96840" cy="1033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0DF702E-9B63-4C11-9E66-10630BF3CD3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1011570" y="2600222"/>
                <a:ext cx="1324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AF02869-3723-4BE9-9578-7386ED63D137}"/>
                  </a:ext>
                </a:extLst>
              </p14:cNvPr>
              <p14:cNvContentPartPr/>
              <p14:nvPr/>
            </p14:nvContentPartPr>
            <p14:xfrm>
              <a:off x="11205610" y="2572502"/>
              <a:ext cx="136800" cy="1540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AF02869-3723-4BE9-9578-7386ED63D13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1187610" y="2554862"/>
                <a:ext cx="1724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8E013D11-755D-4A03-9B47-1F1B815DA9C6}"/>
                  </a:ext>
                </a:extLst>
              </p14:cNvPr>
              <p14:cNvContentPartPr/>
              <p14:nvPr/>
            </p14:nvContentPartPr>
            <p14:xfrm>
              <a:off x="10847050" y="2595182"/>
              <a:ext cx="97560" cy="1652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8E013D11-755D-4A03-9B47-1F1B815DA9C6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0829410" y="2577542"/>
                <a:ext cx="1332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565893A-7874-476E-888C-5D7BB042FBFE}"/>
                  </a:ext>
                </a:extLst>
              </p14:cNvPr>
              <p14:cNvContentPartPr/>
              <p14:nvPr/>
            </p14:nvContentPartPr>
            <p14:xfrm>
              <a:off x="9575530" y="2492942"/>
              <a:ext cx="261720" cy="1976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565893A-7874-476E-888C-5D7BB042FBF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557530" y="2475302"/>
                <a:ext cx="2973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0C5B112-9E88-42BB-94A4-14FD74B798F1}"/>
                  </a:ext>
                </a:extLst>
              </p14:cNvPr>
              <p14:cNvContentPartPr/>
              <p14:nvPr/>
            </p14:nvContentPartPr>
            <p14:xfrm>
              <a:off x="590650" y="3219782"/>
              <a:ext cx="227520" cy="1940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0C5B112-9E88-42BB-94A4-14FD74B798F1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72650" y="3201782"/>
                <a:ext cx="2631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87AD1AC-2FFB-4E3A-AF87-59A8254025FD}"/>
                  </a:ext>
                </a:extLst>
              </p14:cNvPr>
              <p14:cNvContentPartPr/>
              <p14:nvPr/>
            </p14:nvContentPartPr>
            <p14:xfrm>
              <a:off x="902770" y="3379262"/>
              <a:ext cx="28800" cy="684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87AD1AC-2FFB-4E3A-AF87-59A8254025FD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85130" y="3361262"/>
                <a:ext cx="64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0510FCC-9A9D-47AF-BBFB-10E0A3FBEEBB}"/>
                  </a:ext>
                </a:extLst>
              </p14:cNvPr>
              <p14:cNvContentPartPr/>
              <p14:nvPr/>
            </p14:nvContentPartPr>
            <p14:xfrm>
              <a:off x="2396050" y="3384662"/>
              <a:ext cx="69480" cy="914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0510FCC-9A9D-47AF-BBFB-10E0A3FBEEBB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2378410" y="3367022"/>
                <a:ext cx="105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AED7F68-1399-4E00-9C1F-18F961273C2C}"/>
                  </a:ext>
                </a:extLst>
              </p14:cNvPr>
              <p14:cNvContentPartPr/>
              <p14:nvPr/>
            </p14:nvContentPartPr>
            <p14:xfrm>
              <a:off x="1402810" y="3163262"/>
              <a:ext cx="295560" cy="3070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AED7F68-1399-4E00-9C1F-18F961273C2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384810" y="3145622"/>
                <a:ext cx="3312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76C5121-ACB9-4260-8980-3866DE85CAB8}"/>
                  </a:ext>
                </a:extLst>
              </p14:cNvPr>
              <p14:cNvContentPartPr/>
              <p14:nvPr/>
            </p14:nvContentPartPr>
            <p14:xfrm>
              <a:off x="1107250" y="3214382"/>
              <a:ext cx="142200" cy="1479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76C5121-ACB9-4260-8980-3866DE85CAB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89610" y="3196742"/>
                <a:ext cx="177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8C4365D1-04F2-474A-9768-63106737A7D6}"/>
                  </a:ext>
                </a:extLst>
              </p14:cNvPr>
              <p14:cNvContentPartPr/>
              <p14:nvPr/>
            </p14:nvContentPartPr>
            <p14:xfrm>
              <a:off x="2703130" y="3202862"/>
              <a:ext cx="102600" cy="234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8C4365D1-04F2-474A-9768-63106737A7D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685490" y="3185222"/>
                <a:ext cx="138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07A7530-E2DB-4E8F-B8E6-1195A3188C9A}"/>
                  </a:ext>
                </a:extLst>
              </p14:cNvPr>
              <p14:cNvContentPartPr/>
              <p14:nvPr/>
            </p14:nvContentPartPr>
            <p14:xfrm>
              <a:off x="2714650" y="3293942"/>
              <a:ext cx="102600" cy="61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07A7530-E2DB-4E8F-B8E6-1195A3188C9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696650" y="3275942"/>
                <a:ext cx="138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0498CEB-E260-4C4D-9119-EE7AFFA2AC28}"/>
                  </a:ext>
                </a:extLst>
              </p14:cNvPr>
              <p14:cNvContentPartPr/>
              <p14:nvPr/>
            </p14:nvContentPartPr>
            <p14:xfrm>
              <a:off x="1885570" y="3214022"/>
              <a:ext cx="340920" cy="2055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0498CEB-E260-4C4D-9119-EE7AFFA2AC2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867589" y="3196022"/>
                <a:ext cx="376522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1B07492-8760-4709-8031-019E6020576C}"/>
                  </a:ext>
                </a:extLst>
              </p14:cNvPr>
              <p14:cNvContentPartPr/>
              <p14:nvPr/>
            </p14:nvContentPartPr>
            <p14:xfrm>
              <a:off x="3134770" y="3157502"/>
              <a:ext cx="199080" cy="2275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1B07492-8760-4709-8031-019E6020576C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117130" y="3139862"/>
                <a:ext cx="2347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08A206F3-1410-4E0B-80D8-AE592F5F2E46}"/>
                  </a:ext>
                </a:extLst>
              </p14:cNvPr>
              <p14:cNvContentPartPr/>
              <p14:nvPr/>
            </p14:nvContentPartPr>
            <p14:xfrm>
              <a:off x="3441490" y="3339302"/>
              <a:ext cx="17280" cy="910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08A206F3-1410-4E0B-80D8-AE592F5F2E4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423850" y="3321662"/>
                <a:ext cx="529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B54DF8FE-FC86-4C87-818E-DD62B60AE2EB}"/>
                  </a:ext>
                </a:extLst>
              </p14:cNvPr>
              <p14:cNvContentPartPr/>
              <p14:nvPr/>
            </p14:nvContentPartPr>
            <p14:xfrm>
              <a:off x="3572170" y="3271262"/>
              <a:ext cx="6120" cy="61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B54DF8FE-FC86-4C87-818E-DD62B60AE2E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554530" y="32532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6BBFB95-B922-47FF-A579-1F54571CEA4C}"/>
                  </a:ext>
                </a:extLst>
              </p14:cNvPr>
              <p14:cNvContentPartPr/>
              <p14:nvPr/>
            </p14:nvContentPartPr>
            <p14:xfrm>
              <a:off x="3742450" y="3129062"/>
              <a:ext cx="159480" cy="2617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6BBFB95-B922-47FF-A579-1F54571CEA4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3724810" y="3111422"/>
                <a:ext cx="195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81C85B35-22A4-4063-A299-6F461F258D2F}"/>
                  </a:ext>
                </a:extLst>
              </p14:cNvPr>
              <p14:cNvContentPartPr/>
              <p14:nvPr/>
            </p14:nvContentPartPr>
            <p14:xfrm>
              <a:off x="4418530" y="3230942"/>
              <a:ext cx="120240" cy="2055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81C85B35-22A4-4063-A299-6F461F258D2F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400530" y="3212942"/>
                <a:ext cx="155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39212EF-5A26-4192-91F1-D71A02361D16}"/>
                  </a:ext>
                </a:extLst>
              </p14:cNvPr>
              <p14:cNvContentPartPr/>
              <p14:nvPr/>
            </p14:nvContentPartPr>
            <p14:xfrm>
              <a:off x="4646050" y="3418862"/>
              <a:ext cx="11880" cy="968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39212EF-5A26-4192-91F1-D71A02361D16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628050" y="3401222"/>
                <a:ext cx="47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611584E5-ABB0-4071-AF9B-96A66105A135}"/>
                  </a:ext>
                </a:extLst>
              </p14:cNvPr>
              <p14:cNvContentPartPr/>
              <p14:nvPr/>
            </p14:nvContentPartPr>
            <p14:xfrm>
              <a:off x="4066450" y="3208622"/>
              <a:ext cx="131040" cy="1652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11584E5-ABB0-4071-AF9B-96A66105A13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048450" y="3190982"/>
                <a:ext cx="166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AE3E44B0-0711-4B52-848A-1C8589616595}"/>
                  </a:ext>
                </a:extLst>
              </p14:cNvPr>
              <p14:cNvContentPartPr/>
              <p14:nvPr/>
            </p14:nvContentPartPr>
            <p14:xfrm>
              <a:off x="458890" y="3844382"/>
              <a:ext cx="149040" cy="2620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AE3E44B0-0711-4B52-848A-1C858961659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40890" y="3826382"/>
                <a:ext cx="184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07CDA675-47F6-47D1-83BE-238333F26234}"/>
                  </a:ext>
                </a:extLst>
              </p14:cNvPr>
              <p14:cNvContentPartPr/>
              <p14:nvPr/>
            </p14:nvContentPartPr>
            <p14:xfrm>
              <a:off x="1413970" y="3957782"/>
              <a:ext cx="170640" cy="1375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07CDA675-47F6-47D1-83BE-238333F26234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396330" y="3939782"/>
                <a:ext cx="2062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25E8ED1-9569-44B0-9631-9D41ED300E6E}"/>
                  </a:ext>
                </a:extLst>
              </p14:cNvPr>
              <p14:cNvContentPartPr/>
              <p14:nvPr/>
            </p14:nvContentPartPr>
            <p14:xfrm>
              <a:off x="1669570" y="3969662"/>
              <a:ext cx="97560" cy="799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25E8ED1-9569-44B0-9631-9D41ED300E6E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651930" y="3952022"/>
                <a:ext cx="133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EF06F20-EB91-4311-9C9C-554C2B53AFB7}"/>
                  </a:ext>
                </a:extLst>
              </p14:cNvPr>
              <p14:cNvContentPartPr/>
              <p14:nvPr/>
            </p14:nvContentPartPr>
            <p14:xfrm>
              <a:off x="1857130" y="3935822"/>
              <a:ext cx="131040" cy="1544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EF06F20-EB91-4311-9C9C-554C2B53AFB7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839130" y="3917822"/>
                <a:ext cx="1666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63469BEF-F450-4490-9EF0-9253725FA39B}"/>
                  </a:ext>
                </a:extLst>
              </p14:cNvPr>
              <p14:cNvContentPartPr/>
              <p14:nvPr/>
            </p14:nvContentPartPr>
            <p14:xfrm>
              <a:off x="692890" y="3805142"/>
              <a:ext cx="636480" cy="2962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63469BEF-F450-4490-9EF0-9253725FA39B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74890" y="3787142"/>
                <a:ext cx="6721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C3B0958-9FF0-47F2-8DEF-57A9A4AD6667}"/>
                  </a:ext>
                </a:extLst>
              </p14:cNvPr>
              <p14:cNvContentPartPr/>
              <p14:nvPr/>
            </p14:nvContentPartPr>
            <p14:xfrm>
              <a:off x="2226490" y="3941222"/>
              <a:ext cx="153360" cy="1591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C3B0958-9FF0-47F2-8DEF-57A9A4AD6667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208850" y="3923582"/>
                <a:ext cx="1890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6699A178-58C5-4A46-A9A8-C1DBF268657F}"/>
                  </a:ext>
                </a:extLst>
              </p14:cNvPr>
              <p14:cNvContentPartPr/>
              <p14:nvPr/>
            </p14:nvContentPartPr>
            <p14:xfrm>
              <a:off x="3038290" y="3822062"/>
              <a:ext cx="79920" cy="2728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6699A178-58C5-4A46-A9A8-C1DBF268657F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020650" y="3804422"/>
                <a:ext cx="1155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8A7E6EB9-87C6-46A2-AB52-BC4755566B47}"/>
                  </a:ext>
                </a:extLst>
              </p14:cNvPr>
              <p14:cNvContentPartPr/>
              <p14:nvPr/>
            </p14:nvContentPartPr>
            <p14:xfrm>
              <a:off x="2453290" y="3839342"/>
              <a:ext cx="437760" cy="24444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8A7E6EB9-87C6-46A2-AB52-BC4755566B47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435650" y="3821342"/>
                <a:ext cx="4734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67C056E5-2B39-4E74-B39E-ECE103B93A44}"/>
                  </a:ext>
                </a:extLst>
              </p14:cNvPr>
              <p14:cNvContentPartPr/>
              <p14:nvPr/>
            </p14:nvContentPartPr>
            <p14:xfrm>
              <a:off x="3606370" y="3924302"/>
              <a:ext cx="51480" cy="1368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67C056E5-2B39-4E74-B39E-ECE103B93A4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588370" y="3906662"/>
                <a:ext cx="871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53EE57E-EB33-4EA8-8B43-D53171B2CAEC}"/>
                  </a:ext>
                </a:extLst>
              </p14:cNvPr>
              <p14:cNvContentPartPr/>
              <p14:nvPr/>
            </p14:nvContentPartPr>
            <p14:xfrm>
              <a:off x="3776650" y="3878942"/>
              <a:ext cx="85680" cy="1198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53EE57E-EB33-4EA8-8B43-D53171B2CAE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3759010" y="3860942"/>
                <a:ext cx="1213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CB338D75-D1D6-4325-9307-D8B1CC47234B}"/>
                  </a:ext>
                </a:extLst>
              </p14:cNvPr>
              <p14:cNvContentPartPr/>
              <p14:nvPr/>
            </p14:nvContentPartPr>
            <p14:xfrm>
              <a:off x="3952690" y="3805142"/>
              <a:ext cx="17280" cy="514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CB338D75-D1D6-4325-9307-D8B1CC47234B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3935050" y="3787142"/>
                <a:ext cx="529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D0F9F75B-5FA9-43D7-9118-2FB1B8CB6F26}"/>
                  </a:ext>
                </a:extLst>
              </p14:cNvPr>
              <p14:cNvContentPartPr/>
              <p14:nvPr/>
            </p14:nvContentPartPr>
            <p14:xfrm>
              <a:off x="4486570" y="3890102"/>
              <a:ext cx="131040" cy="1425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D0F9F75B-5FA9-43D7-9118-2FB1B8CB6F26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468930" y="3872462"/>
                <a:ext cx="1666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6F57A58F-1B8C-411F-A090-003C86F91654}"/>
                  </a:ext>
                </a:extLst>
              </p14:cNvPr>
              <p14:cNvContentPartPr/>
              <p14:nvPr/>
            </p14:nvContentPartPr>
            <p14:xfrm>
              <a:off x="4736410" y="3851942"/>
              <a:ext cx="114120" cy="1861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6F57A58F-1B8C-411F-A090-003C86F91654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718770" y="3834302"/>
                <a:ext cx="1497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C2B27A69-8706-4331-B729-1F8566C29810}"/>
                  </a:ext>
                </a:extLst>
              </p14:cNvPr>
              <p14:cNvContentPartPr/>
              <p14:nvPr/>
            </p14:nvContentPartPr>
            <p14:xfrm>
              <a:off x="4952410" y="3806942"/>
              <a:ext cx="114120" cy="2430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C2B27A69-8706-4331-B729-1F8566C29810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934410" y="3789302"/>
                <a:ext cx="1497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173DD37E-45E4-4AF5-8338-1C4E1EEC639B}"/>
                  </a:ext>
                </a:extLst>
              </p14:cNvPr>
              <p14:cNvContentPartPr/>
              <p14:nvPr/>
            </p14:nvContentPartPr>
            <p14:xfrm>
              <a:off x="5151130" y="3906662"/>
              <a:ext cx="142200" cy="1029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173DD37E-45E4-4AF5-8338-1C4E1EEC639B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133130" y="3888662"/>
                <a:ext cx="1778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F8654A6-24AF-48F0-997B-43E1B5FBC18B}"/>
                  </a:ext>
                </a:extLst>
              </p14:cNvPr>
              <p14:cNvContentPartPr/>
              <p14:nvPr/>
            </p14:nvContentPartPr>
            <p14:xfrm>
              <a:off x="5372530" y="3770942"/>
              <a:ext cx="136800" cy="24480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F8654A6-24AF-48F0-997B-43E1B5FBC18B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354890" y="3752942"/>
                <a:ext cx="1724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3AF62FA-6F12-43AE-853F-1B9FFC2B88C0}"/>
                  </a:ext>
                </a:extLst>
              </p14:cNvPr>
              <p14:cNvContentPartPr/>
              <p14:nvPr/>
            </p14:nvContentPartPr>
            <p14:xfrm>
              <a:off x="6133570" y="3878582"/>
              <a:ext cx="108360" cy="1000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3AF62FA-6F12-43AE-853F-1B9FFC2B88C0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115930" y="3860942"/>
                <a:ext cx="1440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07120DB2-61EE-4812-9CE9-6C2C791335C9}"/>
                  </a:ext>
                </a:extLst>
              </p14:cNvPr>
              <p14:cNvContentPartPr/>
              <p14:nvPr/>
            </p14:nvContentPartPr>
            <p14:xfrm>
              <a:off x="6462250" y="3759782"/>
              <a:ext cx="57960" cy="1990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07120DB2-61EE-4812-9CE9-6C2C791335C9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444610" y="3741782"/>
                <a:ext cx="93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464A97C1-9205-49C8-91D9-3677CD905DA3}"/>
                  </a:ext>
                </a:extLst>
              </p14:cNvPr>
              <p14:cNvContentPartPr/>
              <p14:nvPr/>
            </p14:nvContentPartPr>
            <p14:xfrm>
              <a:off x="6587170" y="3839342"/>
              <a:ext cx="109080" cy="1080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464A97C1-9205-49C8-91D9-3677CD905DA3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569530" y="3821702"/>
                <a:ext cx="1447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D24EEB1D-1664-40DF-9A80-D946E005C546}"/>
                  </a:ext>
                </a:extLst>
              </p14:cNvPr>
              <p14:cNvContentPartPr/>
              <p14:nvPr/>
            </p14:nvContentPartPr>
            <p14:xfrm>
              <a:off x="7292050" y="3742502"/>
              <a:ext cx="109080" cy="2390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D24EEB1D-1664-40DF-9A80-D946E005C546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274410" y="3724862"/>
                <a:ext cx="1447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35FF0193-1188-48BE-B5CE-D2207413D958}"/>
                  </a:ext>
                </a:extLst>
              </p14:cNvPr>
              <p14:cNvContentPartPr/>
              <p14:nvPr/>
            </p14:nvContentPartPr>
            <p14:xfrm>
              <a:off x="7524970" y="3890102"/>
              <a:ext cx="34560" cy="630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35FF0193-1188-48BE-B5CE-D2207413D958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507330" y="3872462"/>
                <a:ext cx="70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B2A11DDF-FE75-4A46-8448-6471C27CF2B7}"/>
                  </a:ext>
                </a:extLst>
              </p14:cNvPr>
              <p14:cNvContentPartPr/>
              <p14:nvPr/>
            </p14:nvContentPartPr>
            <p14:xfrm>
              <a:off x="7502290" y="3748262"/>
              <a:ext cx="11880" cy="3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B2A11DDF-FE75-4A46-8448-6471C27CF2B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484650" y="373062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2B0DCB81-E420-4D0B-B758-3B6B2D59ED2D}"/>
                  </a:ext>
                </a:extLst>
              </p14:cNvPr>
              <p14:cNvContentPartPr/>
              <p14:nvPr/>
            </p14:nvContentPartPr>
            <p14:xfrm>
              <a:off x="6788770" y="3731342"/>
              <a:ext cx="259560" cy="20520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2B0DCB81-E420-4D0B-B758-3B6B2D59ED2D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770770" y="3713310"/>
                <a:ext cx="295200" cy="24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1190AEE5-01D9-42D6-A618-A7AF0C35D59E}"/>
                  </a:ext>
                </a:extLst>
              </p14:cNvPr>
              <p14:cNvContentPartPr/>
              <p14:nvPr/>
            </p14:nvContentPartPr>
            <p14:xfrm>
              <a:off x="5690770" y="3793622"/>
              <a:ext cx="335160" cy="18216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1190AEE5-01D9-42D6-A618-A7AF0C35D59E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672789" y="3775982"/>
                <a:ext cx="370762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0A374A75-B8D5-4924-A53E-7E28D23C58A2}"/>
                  </a:ext>
                </a:extLst>
              </p14:cNvPr>
              <p14:cNvContentPartPr/>
              <p14:nvPr/>
            </p14:nvContentPartPr>
            <p14:xfrm>
              <a:off x="4043770" y="3867422"/>
              <a:ext cx="278280" cy="1537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0A374A75-B8D5-4924-A53E-7E28D23C58A2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4025793" y="3849782"/>
                <a:ext cx="313874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0E59F210-7890-4170-A0B4-A145EAC85E99}"/>
                  </a:ext>
                </a:extLst>
              </p14:cNvPr>
              <p14:cNvContentPartPr/>
              <p14:nvPr/>
            </p14:nvContentPartPr>
            <p14:xfrm>
              <a:off x="3373450" y="3895862"/>
              <a:ext cx="117360" cy="2844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0E59F210-7890-4170-A0B4-A145EAC85E9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3355450" y="3877862"/>
                <a:ext cx="1530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77C0452E-61CF-43F3-83F1-3577F91BD02C}"/>
                  </a:ext>
                </a:extLst>
              </p14:cNvPr>
              <p14:cNvContentPartPr/>
              <p14:nvPr/>
            </p14:nvContentPartPr>
            <p14:xfrm>
              <a:off x="9342610" y="3765182"/>
              <a:ext cx="114120" cy="1425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77C0452E-61CF-43F3-83F1-3577F91BD02C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324610" y="3747542"/>
                <a:ext cx="149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0F3CE153-9145-4120-A7A8-857C5FB726E5}"/>
                  </a:ext>
                </a:extLst>
              </p14:cNvPr>
              <p14:cNvContentPartPr/>
              <p14:nvPr/>
            </p14:nvContentPartPr>
            <p14:xfrm>
              <a:off x="9717370" y="3737102"/>
              <a:ext cx="40320" cy="17640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0F3CE153-9145-4120-A7A8-857C5FB726E5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699370" y="3719102"/>
                <a:ext cx="759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4F513048-02B0-4897-9CCB-6E1133A41DCF}"/>
                  </a:ext>
                </a:extLst>
              </p14:cNvPr>
              <p14:cNvContentPartPr/>
              <p14:nvPr/>
            </p14:nvContentPartPr>
            <p14:xfrm>
              <a:off x="9842290" y="3793622"/>
              <a:ext cx="148320" cy="1083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4F513048-02B0-4897-9CCB-6E1133A41DCF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824290" y="3775982"/>
                <a:ext cx="183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BDBC2821-5ED8-4A8C-A453-F55BBEB4BD7F}"/>
                  </a:ext>
                </a:extLst>
              </p14:cNvPr>
              <p14:cNvContentPartPr/>
              <p14:nvPr/>
            </p14:nvContentPartPr>
            <p14:xfrm>
              <a:off x="11234050" y="3782462"/>
              <a:ext cx="108360" cy="19908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BDBC2821-5ED8-4A8C-A453-F55BBEB4BD7F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1216050" y="3764462"/>
                <a:ext cx="144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FEEC671F-4AF7-48D1-9520-9D70DD395C74}"/>
                  </a:ext>
                </a:extLst>
              </p14:cNvPr>
              <p14:cNvContentPartPr/>
              <p14:nvPr/>
            </p14:nvContentPartPr>
            <p14:xfrm>
              <a:off x="11455450" y="3748262"/>
              <a:ext cx="114120" cy="1252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FEEC671F-4AF7-48D1-9520-9D70DD395C74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1437450" y="3730622"/>
                <a:ext cx="1497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65524901-678E-4D28-A379-A2A92849BB14}"/>
                  </a:ext>
                </a:extLst>
              </p14:cNvPr>
              <p14:cNvContentPartPr/>
              <p14:nvPr/>
            </p14:nvContentPartPr>
            <p14:xfrm>
              <a:off x="11699530" y="3884702"/>
              <a:ext cx="29160" cy="9684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65524901-678E-4D28-A379-A2A92849BB14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1681890" y="3866702"/>
                <a:ext cx="648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3E08B89C-4B31-454C-B091-E85B92EECCD2}"/>
                  </a:ext>
                </a:extLst>
              </p14:cNvPr>
              <p14:cNvContentPartPr/>
              <p14:nvPr/>
            </p14:nvContentPartPr>
            <p14:xfrm>
              <a:off x="10620610" y="3674462"/>
              <a:ext cx="534240" cy="239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3E08B89C-4B31-454C-B091-E85B92EECCD2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0602610" y="3656462"/>
                <a:ext cx="5698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ACBB26BA-FA13-4822-95B0-8CC3EFBDA99C}"/>
                  </a:ext>
                </a:extLst>
              </p14:cNvPr>
              <p14:cNvContentPartPr/>
              <p14:nvPr/>
            </p14:nvContentPartPr>
            <p14:xfrm>
              <a:off x="10091770" y="3685982"/>
              <a:ext cx="313200" cy="23868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ACBB26BA-FA13-4822-95B0-8CC3EFBDA99C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074130" y="3668009"/>
                <a:ext cx="348840" cy="27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B78B2BD3-4156-453B-B515-606CE71EE977}"/>
                  </a:ext>
                </a:extLst>
              </p14:cNvPr>
              <p14:cNvContentPartPr/>
              <p14:nvPr/>
            </p14:nvContentPartPr>
            <p14:xfrm>
              <a:off x="8876770" y="3707942"/>
              <a:ext cx="380880" cy="21672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B78B2BD3-4156-453B-B515-606CE71EE97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859130" y="3690302"/>
                <a:ext cx="4165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2C4D5F37-8F4D-478C-8444-964790129CF9}"/>
                  </a:ext>
                </a:extLst>
              </p14:cNvPr>
              <p14:cNvContentPartPr/>
              <p14:nvPr/>
            </p14:nvContentPartPr>
            <p14:xfrm>
              <a:off x="8303290" y="3682382"/>
              <a:ext cx="369720" cy="2592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2C4D5F37-8F4D-478C-8444-964790129CF9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285290" y="3664742"/>
                <a:ext cx="4053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3B635C78-986A-4176-B5C0-C9B5BEEE4BED}"/>
                  </a:ext>
                </a:extLst>
              </p14:cNvPr>
              <p14:cNvContentPartPr/>
              <p14:nvPr/>
            </p14:nvContentPartPr>
            <p14:xfrm>
              <a:off x="7632970" y="3782462"/>
              <a:ext cx="341280" cy="22176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3B635C78-986A-4176-B5C0-C9B5BEEE4BED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615330" y="3764462"/>
                <a:ext cx="3769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21ABA668-DD12-4C30-846B-13D85A54100C}"/>
                  </a:ext>
                </a:extLst>
              </p14:cNvPr>
              <p14:cNvContentPartPr/>
              <p14:nvPr/>
            </p14:nvContentPartPr>
            <p14:xfrm>
              <a:off x="482650" y="4389782"/>
              <a:ext cx="114120" cy="13140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21ABA668-DD12-4C30-846B-13D85A54100C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64650" y="4372142"/>
                <a:ext cx="149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729E3493-4240-4276-80EF-DDC19D20AF9E}"/>
                  </a:ext>
                </a:extLst>
              </p14:cNvPr>
              <p14:cNvContentPartPr/>
              <p14:nvPr/>
            </p14:nvContentPartPr>
            <p14:xfrm>
              <a:off x="726730" y="4310582"/>
              <a:ext cx="125640" cy="21672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729E3493-4240-4276-80EF-DDC19D20AF9E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708730" y="4292582"/>
                <a:ext cx="1612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F45E8D23-6313-4094-913A-E3F748EC2099}"/>
                  </a:ext>
                </a:extLst>
              </p14:cNvPr>
              <p14:cNvContentPartPr/>
              <p14:nvPr/>
            </p14:nvContentPartPr>
            <p14:xfrm>
              <a:off x="976210" y="4259462"/>
              <a:ext cx="119880" cy="26748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F45E8D23-6313-4094-913A-E3F748EC2099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958570" y="4241462"/>
                <a:ext cx="1555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26C352BD-5224-4B89-9FA4-2D207597AFB5}"/>
                  </a:ext>
                </a:extLst>
              </p14:cNvPr>
              <p14:cNvContentPartPr/>
              <p14:nvPr/>
            </p14:nvContentPartPr>
            <p14:xfrm>
              <a:off x="1557970" y="4423622"/>
              <a:ext cx="118080" cy="12024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26C352BD-5224-4B89-9FA4-2D207597AFB5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539970" y="4405622"/>
                <a:ext cx="1537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B2B9AF02-9C92-4980-98EE-48F14E17996E}"/>
                  </a:ext>
                </a:extLst>
              </p14:cNvPr>
              <p14:cNvContentPartPr/>
              <p14:nvPr/>
            </p14:nvContentPartPr>
            <p14:xfrm>
              <a:off x="1817170" y="4526222"/>
              <a:ext cx="244800" cy="1188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B2B9AF02-9C92-4980-98EE-48F14E17996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799504" y="4508582"/>
                <a:ext cx="280492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CFCC374D-CFC8-44E9-83F2-B9894E511DA2}"/>
                  </a:ext>
                </a:extLst>
              </p14:cNvPr>
              <p14:cNvContentPartPr/>
              <p14:nvPr/>
            </p14:nvContentPartPr>
            <p14:xfrm>
              <a:off x="2385250" y="4566182"/>
              <a:ext cx="28800" cy="10836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CFCC374D-CFC8-44E9-83F2-B9894E511DA2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2367250" y="4548182"/>
                <a:ext cx="64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2FE45958-13E0-49C4-80D4-E27474869614}"/>
                  </a:ext>
                </a:extLst>
              </p14:cNvPr>
              <p14:cNvContentPartPr/>
              <p14:nvPr/>
            </p14:nvContentPartPr>
            <p14:xfrm>
              <a:off x="2567050" y="4287902"/>
              <a:ext cx="160200" cy="25020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2FE45958-13E0-49C4-80D4-E27474869614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2549050" y="4269902"/>
                <a:ext cx="1958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8005EC12-F1B1-4977-A0CC-0B70720B72DA}"/>
                  </a:ext>
                </a:extLst>
              </p14:cNvPr>
              <p14:cNvContentPartPr/>
              <p14:nvPr/>
            </p14:nvContentPartPr>
            <p14:xfrm>
              <a:off x="2828050" y="4537382"/>
              <a:ext cx="91080" cy="7452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8005EC12-F1B1-4977-A0CC-0B70720B72D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2810410" y="4519742"/>
                <a:ext cx="1267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14A7373B-3BE6-47FE-BC4B-CA7B76F05C5B}"/>
                  </a:ext>
                </a:extLst>
              </p14:cNvPr>
              <p14:cNvContentPartPr/>
              <p14:nvPr/>
            </p14:nvContentPartPr>
            <p14:xfrm>
              <a:off x="3753610" y="4276382"/>
              <a:ext cx="80280" cy="21636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14A7373B-3BE6-47FE-BC4B-CA7B76F05C5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3735610" y="4258742"/>
                <a:ext cx="115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D2414E98-E982-4AEA-A656-7DA1AA21A6A6}"/>
                  </a:ext>
                </a:extLst>
              </p14:cNvPr>
              <p14:cNvContentPartPr/>
              <p14:nvPr/>
            </p14:nvContentPartPr>
            <p14:xfrm>
              <a:off x="3344650" y="4367462"/>
              <a:ext cx="295920" cy="1310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D2414E98-E982-4AEA-A656-7DA1AA21A6A6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3326672" y="4349462"/>
                <a:ext cx="331517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AEBD8AC2-7C8C-4758-9106-BF22E76AE742}"/>
                  </a:ext>
                </a:extLst>
              </p14:cNvPr>
              <p14:cNvContentPartPr/>
              <p14:nvPr/>
            </p14:nvContentPartPr>
            <p14:xfrm>
              <a:off x="2987170" y="4509302"/>
              <a:ext cx="165600" cy="1083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AEBD8AC2-7C8C-4758-9106-BF22E76AE742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2969530" y="4491662"/>
                <a:ext cx="201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14974619-83EB-4423-8DB0-27280D2B3F41}"/>
                  </a:ext>
                </a:extLst>
              </p14:cNvPr>
              <p14:cNvContentPartPr/>
              <p14:nvPr/>
            </p14:nvContentPartPr>
            <p14:xfrm>
              <a:off x="4139890" y="4304462"/>
              <a:ext cx="142560" cy="19440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14974619-83EB-4423-8DB0-27280D2B3F4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4122250" y="4286822"/>
                <a:ext cx="1782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0BF90DFA-4578-433A-922A-14C89F77B5FD}"/>
                  </a:ext>
                </a:extLst>
              </p14:cNvPr>
              <p14:cNvContentPartPr/>
              <p14:nvPr/>
            </p14:nvContentPartPr>
            <p14:xfrm>
              <a:off x="4384330" y="4503542"/>
              <a:ext cx="119520" cy="687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0BF90DFA-4578-433A-922A-14C89F77B5FD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4366690" y="4485902"/>
                <a:ext cx="1551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80DE917A-B2F6-4C8C-9C32-40421DC511BC}"/>
                  </a:ext>
                </a:extLst>
              </p14:cNvPr>
              <p14:cNvContentPartPr/>
              <p14:nvPr/>
            </p14:nvContentPartPr>
            <p14:xfrm>
              <a:off x="4577650" y="4458182"/>
              <a:ext cx="210240" cy="11448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80DE917A-B2F6-4C8C-9C32-40421DC511BC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4559681" y="4440182"/>
                <a:ext cx="245819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0A40C9AA-4991-426A-B21B-8B0DC7390D00}"/>
                  </a:ext>
                </a:extLst>
              </p14:cNvPr>
              <p14:cNvContentPartPr/>
              <p14:nvPr/>
            </p14:nvContentPartPr>
            <p14:xfrm>
              <a:off x="6232210" y="4390142"/>
              <a:ext cx="168840" cy="10296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0A40C9AA-4991-426A-B21B-8B0DC7390D00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214210" y="4372142"/>
                <a:ext cx="2044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F393A6B5-D4E7-4041-9F4B-4E9C621C53C9}"/>
                  </a:ext>
                </a:extLst>
              </p14:cNvPr>
              <p14:cNvContentPartPr/>
              <p14:nvPr/>
            </p14:nvContentPartPr>
            <p14:xfrm>
              <a:off x="6473770" y="4367462"/>
              <a:ext cx="29520" cy="1141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F393A6B5-D4E7-4041-9F4B-4E9C621C53C9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456130" y="4349462"/>
                <a:ext cx="65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FFA0D179-E5DC-4F98-80D6-AD816B21BE76}"/>
                  </a:ext>
                </a:extLst>
              </p14:cNvPr>
              <p14:cNvContentPartPr/>
              <p14:nvPr/>
            </p14:nvContentPartPr>
            <p14:xfrm>
              <a:off x="6604450" y="4401302"/>
              <a:ext cx="137520" cy="11412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FFA0D179-E5DC-4F98-80D6-AD816B21BE76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6586810" y="4383302"/>
                <a:ext cx="173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482BEC41-FE49-4B64-A9FE-6B8E8FAFE906}"/>
                  </a:ext>
                </a:extLst>
              </p14:cNvPr>
              <p14:cNvContentPartPr/>
              <p14:nvPr/>
            </p14:nvContentPartPr>
            <p14:xfrm>
              <a:off x="6417610" y="4265222"/>
              <a:ext cx="11880" cy="1188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482BEC41-FE49-4B64-A9FE-6B8E8FAFE906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6399970" y="424722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48422F58-ABF5-4A69-8F6F-0E48BC8473D0}"/>
                  </a:ext>
                </a:extLst>
              </p14:cNvPr>
              <p14:cNvContentPartPr/>
              <p14:nvPr/>
            </p14:nvContentPartPr>
            <p14:xfrm>
              <a:off x="6031330" y="4225262"/>
              <a:ext cx="102600" cy="25596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48422F58-ABF5-4A69-8F6F-0E48BC8473D0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6013690" y="4207622"/>
                <a:ext cx="1382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8CA08065-5D09-401B-9DB3-6211C5E6EE8B}"/>
                  </a:ext>
                </a:extLst>
              </p14:cNvPr>
              <p14:cNvContentPartPr/>
              <p14:nvPr/>
            </p14:nvContentPartPr>
            <p14:xfrm>
              <a:off x="5622370" y="4259462"/>
              <a:ext cx="307800" cy="21060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8CA08065-5D09-401B-9DB3-6211C5E6EE8B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5604370" y="4241462"/>
                <a:ext cx="3434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12E83813-BF13-4701-A5C3-A3AA2E586B05}"/>
                  </a:ext>
                </a:extLst>
              </p14:cNvPr>
              <p14:cNvContentPartPr/>
              <p14:nvPr/>
            </p14:nvContentPartPr>
            <p14:xfrm>
              <a:off x="5031970" y="4253702"/>
              <a:ext cx="307440" cy="21096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12E83813-BF13-4701-A5C3-A3AA2E586B05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5013970" y="4236032"/>
                <a:ext cx="343080" cy="24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9BA23F6E-26C5-40CA-86DC-0234FBBFB894}"/>
                  </a:ext>
                </a:extLst>
              </p14:cNvPr>
              <p14:cNvContentPartPr/>
              <p14:nvPr/>
            </p14:nvContentPartPr>
            <p14:xfrm>
              <a:off x="7047970" y="4304822"/>
              <a:ext cx="153720" cy="22788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9BA23F6E-26C5-40CA-86DC-0234FBBFB894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7030330" y="4286822"/>
                <a:ext cx="1893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108A8641-F92F-44DF-AE75-FA66CC161EDD}"/>
                  </a:ext>
                </a:extLst>
              </p14:cNvPr>
              <p14:cNvContentPartPr/>
              <p14:nvPr/>
            </p14:nvContentPartPr>
            <p14:xfrm>
              <a:off x="7286650" y="4520822"/>
              <a:ext cx="102600" cy="8568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108A8641-F92F-44DF-AE75-FA66CC161EDD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7268650" y="4502822"/>
                <a:ext cx="1382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ECEE7668-BF7D-4B89-AE1A-B56398EB4F88}"/>
                  </a:ext>
                </a:extLst>
              </p14:cNvPr>
              <p14:cNvContentPartPr/>
              <p14:nvPr/>
            </p14:nvContentPartPr>
            <p14:xfrm>
              <a:off x="7468450" y="4571942"/>
              <a:ext cx="63000" cy="612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ECEE7668-BF7D-4B89-AE1A-B56398EB4F88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7450450" y="4553942"/>
                <a:ext cx="98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EE792D26-93E8-4C67-AC7D-E9A38F2CB305}"/>
                  </a:ext>
                </a:extLst>
              </p14:cNvPr>
              <p14:cNvContentPartPr/>
              <p14:nvPr/>
            </p14:nvContentPartPr>
            <p14:xfrm>
              <a:off x="7610290" y="4486622"/>
              <a:ext cx="17280" cy="1141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EE792D26-93E8-4C67-AC7D-E9A38F2CB305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7592650" y="4468982"/>
                <a:ext cx="52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30AD6976-73ED-4006-ABB8-C81D40F89CDC}"/>
                  </a:ext>
                </a:extLst>
              </p14:cNvPr>
              <p14:cNvContentPartPr/>
              <p14:nvPr/>
            </p14:nvContentPartPr>
            <p14:xfrm>
              <a:off x="7775170" y="4321742"/>
              <a:ext cx="11880" cy="2304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30AD6976-73ED-4006-ABB8-C81D40F89CDC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7757170" y="4304102"/>
                <a:ext cx="47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3A59D44E-A170-4FC5-B65B-F044A1E4AC97}"/>
                  </a:ext>
                </a:extLst>
              </p14:cNvPr>
              <p14:cNvContentPartPr/>
              <p14:nvPr/>
            </p14:nvContentPartPr>
            <p14:xfrm>
              <a:off x="7945450" y="4253342"/>
              <a:ext cx="159480" cy="26244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3A59D44E-A170-4FC5-B65B-F044A1E4AC97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927450" y="4235702"/>
                <a:ext cx="1951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1B720DF3-2F94-4002-AD4F-2A842AE2C1E0}"/>
                  </a:ext>
                </a:extLst>
              </p14:cNvPr>
              <p14:cNvContentPartPr/>
              <p14:nvPr/>
            </p14:nvContentPartPr>
            <p14:xfrm>
              <a:off x="8603890" y="4231022"/>
              <a:ext cx="137160" cy="20484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1B720DF3-2F94-4002-AD4F-2A842AE2C1E0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8585890" y="4213022"/>
                <a:ext cx="1728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B00631D0-2DB1-4A55-9159-7A6CE52D8F74}"/>
                  </a:ext>
                </a:extLst>
              </p14:cNvPr>
              <p14:cNvContentPartPr/>
              <p14:nvPr/>
            </p14:nvContentPartPr>
            <p14:xfrm>
              <a:off x="8859490" y="4446662"/>
              <a:ext cx="80280" cy="8028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B00631D0-2DB1-4A55-9159-7A6CE52D8F74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8841850" y="4428662"/>
                <a:ext cx="1159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913A602A-A445-4432-832C-8D5D8B5CFC0F}"/>
                  </a:ext>
                </a:extLst>
              </p14:cNvPr>
              <p14:cNvContentPartPr/>
              <p14:nvPr/>
            </p14:nvContentPartPr>
            <p14:xfrm>
              <a:off x="9047410" y="4475102"/>
              <a:ext cx="45720" cy="1188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913A602A-A445-4432-832C-8D5D8B5CFC0F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9029410" y="4457462"/>
                <a:ext cx="81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3D8DC24D-F862-4D0F-AFBC-CB505E92AD92}"/>
                  </a:ext>
                </a:extLst>
              </p14:cNvPr>
              <p14:cNvContentPartPr/>
              <p14:nvPr/>
            </p14:nvContentPartPr>
            <p14:xfrm>
              <a:off x="9223450" y="4441262"/>
              <a:ext cx="34200" cy="14220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3D8DC24D-F862-4D0F-AFBC-CB505E92AD9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9205450" y="4423262"/>
                <a:ext cx="69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8B63FAB9-07B4-47D5-B225-18D39E983C61}"/>
                  </a:ext>
                </a:extLst>
              </p14:cNvPr>
              <p14:cNvContentPartPr/>
              <p14:nvPr/>
            </p14:nvContentPartPr>
            <p14:xfrm>
              <a:off x="8240650" y="4310582"/>
              <a:ext cx="147960" cy="12528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8B63FAB9-07B4-47D5-B225-18D39E983C61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8223010" y="4292582"/>
                <a:ext cx="1836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33998ABE-8245-4CF0-847F-DEC97F7EAD59}"/>
                  </a:ext>
                </a:extLst>
              </p14:cNvPr>
              <p14:cNvContentPartPr/>
              <p14:nvPr/>
            </p14:nvContentPartPr>
            <p14:xfrm>
              <a:off x="2231170" y="5270702"/>
              <a:ext cx="189360" cy="27288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33998ABE-8245-4CF0-847F-DEC97F7EAD59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213170" y="5252702"/>
                <a:ext cx="2250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3A1D94BE-14A9-4021-8FE0-A772C05B651E}"/>
                  </a:ext>
                </a:extLst>
              </p14:cNvPr>
              <p14:cNvContentPartPr/>
              <p14:nvPr/>
            </p14:nvContentPartPr>
            <p14:xfrm>
              <a:off x="2862610" y="5208062"/>
              <a:ext cx="193680" cy="34668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3A1D94BE-14A9-4021-8FE0-A772C05B651E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844610" y="5190062"/>
                <a:ext cx="2293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821C714-626C-414C-9238-6B1AED41C3FB}"/>
                  </a:ext>
                </a:extLst>
              </p14:cNvPr>
              <p14:cNvContentPartPr/>
              <p14:nvPr/>
            </p14:nvContentPartPr>
            <p14:xfrm>
              <a:off x="2572810" y="5344142"/>
              <a:ext cx="199080" cy="19908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821C714-626C-414C-9238-6B1AED41C3FB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2554810" y="5326502"/>
                <a:ext cx="2347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4954265C-0C48-4A13-A926-B799BFE6B27B}"/>
                  </a:ext>
                </a:extLst>
              </p14:cNvPr>
              <p14:cNvContentPartPr/>
              <p14:nvPr/>
            </p14:nvContentPartPr>
            <p14:xfrm>
              <a:off x="3271210" y="5349902"/>
              <a:ext cx="96840" cy="5148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4954265C-0C48-4A13-A926-B799BFE6B27B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3253570" y="5332262"/>
                <a:ext cx="132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1656A1F6-347A-465D-9E41-5773164A7E53}"/>
                  </a:ext>
                </a:extLst>
              </p14:cNvPr>
              <p14:cNvContentPartPr/>
              <p14:nvPr/>
            </p14:nvContentPartPr>
            <p14:xfrm>
              <a:off x="3663250" y="5134262"/>
              <a:ext cx="102600" cy="46044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1656A1F6-347A-465D-9E41-5773164A7E53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3645250" y="5116262"/>
                <a:ext cx="1382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77FA4BCF-8EE3-4FB8-B53E-C3C5E4C86DBB}"/>
                  </a:ext>
                </a:extLst>
              </p14:cNvPr>
              <p14:cNvContentPartPr/>
              <p14:nvPr/>
            </p14:nvContentPartPr>
            <p14:xfrm>
              <a:off x="3901570" y="5332262"/>
              <a:ext cx="108360" cy="20520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77FA4BCF-8EE3-4FB8-B53E-C3C5E4C86DBB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3883570" y="5314622"/>
                <a:ext cx="144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74A5747C-52AF-4B21-A894-9F7103619722}"/>
                  </a:ext>
                </a:extLst>
              </p14:cNvPr>
              <p14:cNvContentPartPr/>
              <p14:nvPr/>
            </p14:nvContentPartPr>
            <p14:xfrm>
              <a:off x="4100290" y="5497502"/>
              <a:ext cx="119880" cy="10260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74A5747C-52AF-4B21-A894-9F7103619722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4082650" y="5479862"/>
                <a:ext cx="1555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BB4E6775-ABD4-49D6-BDD3-F53E41247440}"/>
                  </a:ext>
                </a:extLst>
              </p14:cNvPr>
              <p14:cNvContentPartPr/>
              <p14:nvPr/>
            </p14:nvContentPartPr>
            <p14:xfrm>
              <a:off x="4390090" y="5287262"/>
              <a:ext cx="136800" cy="28476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BB4E6775-ABD4-49D6-BDD3-F53E41247440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4372090" y="5269622"/>
                <a:ext cx="1724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A13132AD-0112-472D-BC74-2B5DD8F0E7A7}"/>
                  </a:ext>
                </a:extLst>
              </p14:cNvPr>
              <p14:cNvContentPartPr/>
              <p14:nvPr/>
            </p14:nvContentPartPr>
            <p14:xfrm>
              <a:off x="5151130" y="5264222"/>
              <a:ext cx="142560" cy="2847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A13132AD-0112-472D-BC74-2B5DD8F0E7A7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5133130" y="5246582"/>
                <a:ext cx="1782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148A0ED5-B2B5-4969-AB5C-D08FE2C0CEE0}"/>
                  </a:ext>
                </a:extLst>
              </p14:cNvPr>
              <p14:cNvContentPartPr/>
              <p14:nvPr/>
            </p14:nvContentPartPr>
            <p14:xfrm>
              <a:off x="5400970" y="5531702"/>
              <a:ext cx="369720" cy="10836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148A0ED5-B2B5-4969-AB5C-D08FE2C0CEE0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5382970" y="5513702"/>
                <a:ext cx="405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64E7F1B3-B5B1-4AC1-84EA-3EF32C4D2BDF}"/>
                  </a:ext>
                </a:extLst>
              </p14:cNvPr>
              <p14:cNvContentPartPr/>
              <p14:nvPr/>
            </p14:nvContentPartPr>
            <p14:xfrm>
              <a:off x="4634170" y="5531702"/>
              <a:ext cx="267480" cy="10836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64E7F1B3-B5B1-4AC1-84EA-3EF32C4D2BDF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4616506" y="5513702"/>
                <a:ext cx="303168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C32896F1-6ACD-42B8-9EE8-A3F127D7201B}"/>
                  </a:ext>
                </a:extLst>
              </p14:cNvPr>
              <p14:cNvContentPartPr/>
              <p14:nvPr/>
            </p14:nvContentPartPr>
            <p14:xfrm>
              <a:off x="5957170" y="5230742"/>
              <a:ext cx="211320" cy="30780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C32896F1-6ACD-42B8-9EE8-A3F127D7201B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5939530" y="5212742"/>
                <a:ext cx="2469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E48093FE-D9DD-43BF-8548-B97F61921A72}"/>
                  </a:ext>
                </a:extLst>
              </p14:cNvPr>
              <p14:cNvContentPartPr/>
              <p14:nvPr/>
            </p14:nvContentPartPr>
            <p14:xfrm>
              <a:off x="6241570" y="5502902"/>
              <a:ext cx="125280" cy="7452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E48093FE-D9DD-43BF-8548-B97F61921A72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6223930" y="5485262"/>
                <a:ext cx="1609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E24EBD63-60A8-4793-91BD-2A70B804B3D9}"/>
                  </a:ext>
                </a:extLst>
              </p14:cNvPr>
              <p14:cNvContentPartPr/>
              <p14:nvPr/>
            </p14:nvContentPartPr>
            <p14:xfrm>
              <a:off x="6798130" y="5440622"/>
              <a:ext cx="11880" cy="612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E24EBD63-60A8-4793-91BD-2A70B804B3D9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780490" y="542298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774C31D1-0A8B-47B2-BB15-103FCA556558}"/>
                  </a:ext>
                </a:extLst>
              </p14:cNvPr>
              <p14:cNvContentPartPr/>
              <p14:nvPr/>
            </p14:nvContentPartPr>
            <p14:xfrm>
              <a:off x="6883450" y="5440622"/>
              <a:ext cx="6120" cy="1188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774C31D1-0A8B-47B2-BB15-103FCA556558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6865450" y="542298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85490D09-5861-40A0-96C6-0A8C88DADA8B}"/>
                  </a:ext>
                </a:extLst>
              </p14:cNvPr>
              <p14:cNvContentPartPr/>
              <p14:nvPr/>
            </p14:nvContentPartPr>
            <p14:xfrm>
              <a:off x="6979930" y="5429462"/>
              <a:ext cx="6120" cy="36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85490D09-5861-40A0-96C6-0A8C88DADA8B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6961930" y="54114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F1A7BD4A-EDF3-4BF2-96F6-282F7444B1E9}"/>
                  </a:ext>
                </a:extLst>
              </p14:cNvPr>
              <p14:cNvContentPartPr/>
              <p14:nvPr/>
            </p14:nvContentPartPr>
            <p14:xfrm>
              <a:off x="6451810" y="5468702"/>
              <a:ext cx="205200" cy="13140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F1A7BD4A-EDF3-4BF2-96F6-282F7444B1E9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6433810" y="5451062"/>
                <a:ext cx="240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C8FBC398-808D-4270-A3E7-A08109D6AD6C}"/>
                  </a:ext>
                </a:extLst>
              </p14:cNvPr>
              <p14:cNvContentPartPr/>
              <p14:nvPr/>
            </p14:nvContentPartPr>
            <p14:xfrm>
              <a:off x="7190170" y="5280782"/>
              <a:ext cx="125280" cy="18792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C8FBC398-808D-4270-A3E7-A08109D6AD6C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172170" y="5263142"/>
                <a:ext cx="1609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CB0AD5F5-F766-45BE-87B6-0D4312B0BD98}"/>
                  </a:ext>
                </a:extLst>
              </p14:cNvPr>
              <p14:cNvContentPartPr/>
              <p14:nvPr/>
            </p14:nvContentPartPr>
            <p14:xfrm>
              <a:off x="7411570" y="5463662"/>
              <a:ext cx="34560" cy="9684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CB0AD5F5-F766-45BE-87B6-0D4312B0BD98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393570" y="5445662"/>
                <a:ext cx="70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4877D27E-A013-4AD3-9FEF-4A966E966DC8}"/>
                  </a:ext>
                </a:extLst>
              </p14:cNvPr>
              <p14:cNvContentPartPr/>
              <p14:nvPr/>
            </p14:nvContentPartPr>
            <p14:xfrm>
              <a:off x="7650250" y="5321102"/>
              <a:ext cx="131040" cy="17136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4877D27E-A013-4AD3-9FEF-4A966E966DC8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632250" y="5303102"/>
                <a:ext cx="1666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2C1A553B-5C8C-4D68-9BC3-203E57B5E0BF}"/>
                  </a:ext>
                </a:extLst>
              </p14:cNvPr>
              <p14:cNvContentPartPr/>
              <p14:nvPr/>
            </p14:nvContentPartPr>
            <p14:xfrm>
              <a:off x="7900090" y="5463662"/>
              <a:ext cx="79920" cy="10872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2C1A553B-5C8C-4D68-9BC3-203E57B5E0BF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882450" y="5445662"/>
                <a:ext cx="115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A0BAB796-26C8-4FAF-840C-96F415B916FD}"/>
                  </a:ext>
                </a:extLst>
              </p14:cNvPr>
              <p14:cNvContentPartPr/>
              <p14:nvPr/>
            </p14:nvContentPartPr>
            <p14:xfrm>
              <a:off x="8133010" y="5116622"/>
              <a:ext cx="165600" cy="43236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A0BAB796-26C8-4FAF-840C-96F415B916FD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8115010" y="5098622"/>
                <a:ext cx="2012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B57C0BEE-7810-488F-A6F7-E10AE69E1684}"/>
                  </a:ext>
                </a:extLst>
              </p14:cNvPr>
              <p14:cNvContentPartPr/>
              <p14:nvPr/>
            </p14:nvContentPartPr>
            <p14:xfrm>
              <a:off x="8416690" y="5565182"/>
              <a:ext cx="165240" cy="12564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B57C0BEE-7810-488F-A6F7-E10AE69E1684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8399050" y="5547542"/>
                <a:ext cx="200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D6C07767-508A-4A69-A94B-7F1E94FAA1B1}"/>
                  </a:ext>
                </a:extLst>
              </p14:cNvPr>
              <p14:cNvContentPartPr/>
              <p14:nvPr/>
            </p14:nvContentPartPr>
            <p14:xfrm>
              <a:off x="493810" y="238262"/>
              <a:ext cx="6299640" cy="67068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D6C07767-508A-4A69-A94B-7F1E94FAA1B1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476169" y="220622"/>
                <a:ext cx="6335282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273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AD25FAB-FCF5-456C-95F9-1E91F2AF9A65}"/>
                  </a:ext>
                </a:extLst>
              </p14:cNvPr>
              <p14:cNvContentPartPr/>
              <p14:nvPr/>
            </p14:nvContentPartPr>
            <p14:xfrm>
              <a:off x="261250" y="278222"/>
              <a:ext cx="6764400" cy="58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AD25FAB-FCF5-456C-95F9-1E91F2AF9A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251" y="260222"/>
                <a:ext cx="6800038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53EE4DD-8EC7-42D5-8E61-5574A1F785BC}"/>
                  </a:ext>
                </a:extLst>
              </p14:cNvPr>
              <p14:cNvContentPartPr/>
              <p14:nvPr/>
            </p14:nvContentPartPr>
            <p14:xfrm>
              <a:off x="1056130" y="1232222"/>
              <a:ext cx="102600" cy="205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53EE4DD-8EC7-42D5-8E61-5574A1F78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8130" y="1214222"/>
                <a:ext cx="1382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F7726AF-BE26-4901-A614-992CB79E6BB8}"/>
                  </a:ext>
                </a:extLst>
              </p14:cNvPr>
              <p14:cNvContentPartPr/>
              <p14:nvPr/>
            </p14:nvContentPartPr>
            <p14:xfrm>
              <a:off x="1282570" y="1107302"/>
              <a:ext cx="109080" cy="340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F7726AF-BE26-4901-A614-992CB79E6B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4930" y="1089662"/>
                <a:ext cx="1447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FB436BA-D45A-4326-9E19-65E33698695B}"/>
                  </a:ext>
                </a:extLst>
              </p14:cNvPr>
              <p14:cNvContentPartPr/>
              <p14:nvPr/>
            </p14:nvContentPartPr>
            <p14:xfrm>
              <a:off x="658690" y="1124222"/>
              <a:ext cx="284040" cy="341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FB436BA-D45A-4326-9E19-65E3369869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0713" y="1106582"/>
                <a:ext cx="319635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821948-38EA-4C20-A01F-84A4A597B3FD}"/>
                  </a:ext>
                </a:extLst>
              </p14:cNvPr>
              <p14:cNvContentPartPr/>
              <p14:nvPr/>
            </p14:nvContentPartPr>
            <p14:xfrm>
              <a:off x="1857130" y="1234022"/>
              <a:ext cx="153720" cy="191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821948-38EA-4C20-A01F-84A4A597B3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39130" y="1216382"/>
                <a:ext cx="1893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77B58BD-2480-4626-8126-442EC0D54133}"/>
                  </a:ext>
                </a:extLst>
              </p14:cNvPr>
              <p14:cNvContentPartPr/>
              <p14:nvPr/>
            </p14:nvContentPartPr>
            <p14:xfrm>
              <a:off x="2175010" y="1260662"/>
              <a:ext cx="741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77B58BD-2480-4626-8126-442EC0D541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7370" y="1243022"/>
                <a:ext cx="109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E4D51D7-6F74-46EA-AB05-D8E530F1E4B1}"/>
                  </a:ext>
                </a:extLst>
              </p14:cNvPr>
              <p14:cNvContentPartPr/>
              <p14:nvPr/>
            </p14:nvContentPartPr>
            <p14:xfrm>
              <a:off x="2180770" y="1333742"/>
              <a:ext cx="96840" cy="6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E4D51D7-6F74-46EA-AB05-D8E530F1E4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2770" y="1316102"/>
                <a:ext cx="132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2392E36-90B4-4C3E-A740-0F1670BCC8D5}"/>
                  </a:ext>
                </a:extLst>
              </p14:cNvPr>
              <p14:cNvContentPartPr/>
              <p14:nvPr/>
            </p14:nvContentPartPr>
            <p14:xfrm>
              <a:off x="2566330" y="1050422"/>
              <a:ext cx="91800" cy="364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2392E36-90B4-4C3E-A740-0F1670BCC8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48330" y="1032782"/>
                <a:ext cx="1274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9A4F22E-D16D-4406-96EE-0331D3DB59AA}"/>
                  </a:ext>
                </a:extLst>
              </p14:cNvPr>
              <p14:cNvContentPartPr/>
              <p14:nvPr/>
            </p14:nvContentPartPr>
            <p14:xfrm>
              <a:off x="2868010" y="1129982"/>
              <a:ext cx="45720" cy="244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9A4F22E-D16D-4406-96EE-0331D3DB59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50010" y="1112342"/>
                <a:ext cx="81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86ABD87-33CB-461F-A9F3-5276E0FA2DF8}"/>
                  </a:ext>
                </a:extLst>
              </p14:cNvPr>
              <p14:cNvContentPartPr/>
              <p14:nvPr/>
            </p14:nvContentPartPr>
            <p14:xfrm>
              <a:off x="4975090" y="1090382"/>
              <a:ext cx="102600" cy="284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86ABD87-33CB-461F-A9F3-5276E0FA2D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57090" y="1072382"/>
                <a:ext cx="1382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2FA819C-682F-4E91-938F-016E0628006F}"/>
                  </a:ext>
                </a:extLst>
              </p14:cNvPr>
              <p14:cNvContentPartPr/>
              <p14:nvPr/>
            </p14:nvContentPartPr>
            <p14:xfrm>
              <a:off x="4434730" y="1226462"/>
              <a:ext cx="410040" cy="143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2FA819C-682F-4E91-938F-016E062800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17090" y="1208462"/>
                <a:ext cx="4456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57D986E-01DD-4D2C-9D80-D8B2B896979E}"/>
                  </a:ext>
                </a:extLst>
              </p14:cNvPr>
              <p14:cNvContentPartPr/>
              <p14:nvPr/>
            </p14:nvContentPartPr>
            <p14:xfrm>
              <a:off x="5611210" y="1061942"/>
              <a:ext cx="187920" cy="256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57D986E-01DD-4D2C-9D80-D8B2B89697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93210" y="1043942"/>
                <a:ext cx="2235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A9BE87A-6262-4595-9E1D-A4A5FFE53C21}"/>
                  </a:ext>
                </a:extLst>
              </p14:cNvPr>
              <p14:cNvContentPartPr/>
              <p14:nvPr/>
            </p14:nvContentPartPr>
            <p14:xfrm>
              <a:off x="6366490" y="948182"/>
              <a:ext cx="131040" cy="409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A9BE87A-6262-4595-9E1D-A4A5FFE53C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48850" y="930542"/>
                <a:ext cx="1666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5667177-E6EC-490F-9F5A-3317D8495586}"/>
                  </a:ext>
                </a:extLst>
              </p14:cNvPr>
              <p14:cNvContentPartPr/>
              <p14:nvPr/>
            </p14:nvContentPartPr>
            <p14:xfrm>
              <a:off x="5969050" y="1135022"/>
              <a:ext cx="114120" cy="91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5667177-E6EC-490F-9F5A-3317D84955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51050" y="1117382"/>
                <a:ext cx="1497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C8BA3B8-EB77-4CD6-BFCF-6BCAE7B52280}"/>
                  </a:ext>
                </a:extLst>
              </p14:cNvPr>
              <p14:cNvContentPartPr/>
              <p14:nvPr/>
            </p14:nvContentPartPr>
            <p14:xfrm>
              <a:off x="6678970" y="1050422"/>
              <a:ext cx="193320" cy="261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C8BA3B8-EB77-4CD6-BFCF-6BCAE7B522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60970" y="1032782"/>
                <a:ext cx="2289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F344B12-D5BC-4619-81F1-ACE74E8E8112}"/>
                  </a:ext>
                </a:extLst>
              </p14:cNvPr>
              <p14:cNvContentPartPr/>
              <p14:nvPr/>
            </p14:nvContentPartPr>
            <p14:xfrm>
              <a:off x="7014130" y="1050422"/>
              <a:ext cx="68400" cy="216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F344B12-D5BC-4619-81F1-ACE74E8E81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6130" y="1032782"/>
                <a:ext cx="1040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81138AC-8F74-44FB-A679-E04D6D97738B}"/>
                  </a:ext>
                </a:extLst>
              </p14:cNvPr>
              <p14:cNvContentPartPr/>
              <p14:nvPr/>
            </p14:nvContentPartPr>
            <p14:xfrm>
              <a:off x="7223650" y="1124222"/>
              <a:ext cx="159480" cy="210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81138AC-8F74-44FB-A679-E04D6D9773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06010" y="1106582"/>
                <a:ext cx="1951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57DBF99-9B80-4DE4-B76F-0F972C225228}"/>
                  </a:ext>
                </a:extLst>
              </p14:cNvPr>
              <p14:cNvContentPartPr/>
              <p14:nvPr/>
            </p14:nvContentPartPr>
            <p14:xfrm>
              <a:off x="7525330" y="1011182"/>
              <a:ext cx="108360" cy="352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57DBF99-9B80-4DE4-B76F-0F972C22522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07330" y="993182"/>
                <a:ext cx="1440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BDE9E41-39F7-4014-A7D3-06D9EC45CFA0}"/>
                  </a:ext>
                </a:extLst>
              </p14:cNvPr>
              <p14:cNvContentPartPr/>
              <p14:nvPr/>
            </p14:nvContentPartPr>
            <p14:xfrm>
              <a:off x="7763650" y="1243742"/>
              <a:ext cx="91440" cy="1429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BDE9E41-39F7-4014-A7D3-06D9EC45CF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46010" y="1225742"/>
                <a:ext cx="127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3D67E09-3020-4525-B51F-4D1F3E4B947A}"/>
                  </a:ext>
                </a:extLst>
              </p14:cNvPr>
              <p14:cNvContentPartPr/>
              <p14:nvPr/>
            </p14:nvContentPartPr>
            <p14:xfrm>
              <a:off x="823210" y="2216822"/>
              <a:ext cx="165240" cy="265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3D67E09-3020-4525-B51F-4D1F3E4B94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5570" y="2198822"/>
                <a:ext cx="2008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6DF7F2A-F094-4AD3-89BF-24B2B3618C5B}"/>
                  </a:ext>
                </a:extLst>
              </p14:cNvPr>
              <p14:cNvContentPartPr/>
              <p14:nvPr/>
            </p14:nvContentPartPr>
            <p14:xfrm>
              <a:off x="1089970" y="2442182"/>
              <a:ext cx="63000" cy="108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6DF7F2A-F094-4AD3-89BF-24B2B3618C5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2330" y="2424182"/>
                <a:ext cx="98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B8C28C0-590E-4638-9665-5199455839F5}"/>
                  </a:ext>
                </a:extLst>
              </p14:cNvPr>
              <p14:cNvContentPartPr/>
              <p14:nvPr/>
            </p14:nvContentPartPr>
            <p14:xfrm>
              <a:off x="1726450" y="2226182"/>
              <a:ext cx="182160" cy="2901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B8C28C0-590E-4638-9665-5199455839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08450" y="2208542"/>
                <a:ext cx="2178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7B3C64C-B67B-4D71-8EB2-243F2D04A743}"/>
                  </a:ext>
                </a:extLst>
              </p14:cNvPr>
              <p14:cNvContentPartPr/>
              <p14:nvPr/>
            </p14:nvContentPartPr>
            <p14:xfrm>
              <a:off x="2040730" y="2419142"/>
              <a:ext cx="89640" cy="1310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7B3C64C-B67B-4D71-8EB2-243F2D04A74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22730" y="2401502"/>
                <a:ext cx="125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BBA1AFC-60D7-4AAF-8BEB-C1CD4ECD91CC}"/>
                  </a:ext>
                </a:extLst>
              </p14:cNvPr>
              <p14:cNvContentPartPr/>
              <p14:nvPr/>
            </p14:nvContentPartPr>
            <p14:xfrm>
              <a:off x="2532850" y="2294222"/>
              <a:ext cx="119880" cy="114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BBA1AFC-60D7-4AAF-8BEB-C1CD4ECD91C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15157" y="2276582"/>
                <a:ext cx="155627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9149471-A79A-4F29-9073-40727FFB045F}"/>
                  </a:ext>
                </a:extLst>
              </p14:cNvPr>
              <p14:cNvContentPartPr/>
              <p14:nvPr/>
            </p14:nvContentPartPr>
            <p14:xfrm>
              <a:off x="1311730" y="2254622"/>
              <a:ext cx="159480" cy="165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9149471-A79A-4F29-9073-40727FFB04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94090" y="2236622"/>
                <a:ext cx="195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061A1D6-01C2-44A0-B9F2-6D1BDD4981A4}"/>
                  </a:ext>
                </a:extLst>
              </p14:cNvPr>
              <p14:cNvContentPartPr/>
              <p14:nvPr/>
            </p14:nvContentPartPr>
            <p14:xfrm>
              <a:off x="7201330" y="1506902"/>
              <a:ext cx="159480" cy="97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061A1D6-01C2-44A0-B9F2-6D1BDD4981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3690" y="1488902"/>
                <a:ext cx="1951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3A2A786-A1E0-4739-B1C3-06C902B76754}"/>
                  </a:ext>
                </a:extLst>
              </p14:cNvPr>
              <p14:cNvContentPartPr/>
              <p14:nvPr/>
            </p14:nvContentPartPr>
            <p14:xfrm>
              <a:off x="3066730" y="2214662"/>
              <a:ext cx="46440" cy="25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3A2A786-A1E0-4739-B1C3-06C902B767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49090" y="2197022"/>
                <a:ext cx="820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FE896F3-5120-4DE7-9701-843A1BD70EF8}"/>
                  </a:ext>
                </a:extLst>
              </p14:cNvPr>
              <p14:cNvContentPartPr/>
              <p14:nvPr/>
            </p14:nvContentPartPr>
            <p14:xfrm>
              <a:off x="3617170" y="2220422"/>
              <a:ext cx="211320" cy="2512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FE896F3-5120-4DE7-9701-843A1BD70E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99170" y="2202422"/>
                <a:ext cx="2469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A1F9AAF-F40C-4B14-86DB-A65B34B88D84}"/>
                  </a:ext>
                </a:extLst>
              </p14:cNvPr>
              <p14:cNvContentPartPr/>
              <p14:nvPr/>
            </p14:nvContentPartPr>
            <p14:xfrm>
              <a:off x="3322330" y="2226182"/>
              <a:ext cx="165240" cy="193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A1F9AAF-F40C-4B14-86DB-A65B34B88D8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04330" y="2208542"/>
                <a:ext cx="2008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CB276FB-DF98-46B2-92A2-EF15914C26D8}"/>
                  </a:ext>
                </a:extLst>
              </p14:cNvPr>
              <p14:cNvContentPartPr/>
              <p14:nvPr/>
            </p14:nvContentPartPr>
            <p14:xfrm>
              <a:off x="4322050" y="2254622"/>
              <a:ext cx="96840" cy="74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CB276FB-DF98-46B2-92A2-EF15914C26D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04050" y="2236535"/>
                <a:ext cx="132480" cy="11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FFABBA2-19E3-4DEC-BD60-AB5490AEEEA1}"/>
                  </a:ext>
                </a:extLst>
              </p14:cNvPr>
              <p14:cNvContentPartPr/>
              <p14:nvPr/>
            </p14:nvContentPartPr>
            <p14:xfrm>
              <a:off x="4878250" y="2100902"/>
              <a:ext cx="216720" cy="2739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FFABBA2-19E3-4DEC-BD60-AB5490AEEEA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60610" y="2082902"/>
                <a:ext cx="2523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CB38EF8-C174-4E18-A6EA-9CE4D117606A}"/>
                  </a:ext>
                </a:extLst>
              </p14:cNvPr>
              <p14:cNvContentPartPr/>
              <p14:nvPr/>
            </p14:nvContentPartPr>
            <p14:xfrm>
              <a:off x="5264890" y="2220422"/>
              <a:ext cx="23040" cy="17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CB38EF8-C174-4E18-A6EA-9CE4D117606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46890" y="2202782"/>
                <a:ext cx="58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E753493-9414-4F88-AA22-5CA5D35FDE08}"/>
                  </a:ext>
                </a:extLst>
              </p14:cNvPr>
              <p14:cNvContentPartPr/>
              <p14:nvPr/>
            </p14:nvContentPartPr>
            <p14:xfrm>
              <a:off x="5582770" y="2062022"/>
              <a:ext cx="193320" cy="3348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E753493-9414-4F88-AA22-5CA5D35FDE0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65130" y="2044022"/>
                <a:ext cx="2289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8CB972A-EB41-4D3B-BC7B-500837B4D411}"/>
                  </a:ext>
                </a:extLst>
              </p14:cNvPr>
              <p14:cNvContentPartPr/>
              <p14:nvPr/>
            </p14:nvContentPartPr>
            <p14:xfrm>
              <a:off x="6059770" y="2146622"/>
              <a:ext cx="204840" cy="136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8CB972A-EB41-4D3B-BC7B-500837B4D41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42130" y="2128982"/>
                <a:ext cx="2404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8A5EB47-7B7B-49EF-B2C6-AA84C52610D9}"/>
                  </a:ext>
                </a:extLst>
              </p14:cNvPr>
              <p14:cNvContentPartPr/>
              <p14:nvPr/>
            </p14:nvContentPartPr>
            <p14:xfrm>
              <a:off x="6542530" y="2050142"/>
              <a:ext cx="46080" cy="333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8A5EB47-7B7B-49EF-B2C6-AA84C52610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24890" y="2032142"/>
                <a:ext cx="817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ED95C39-C6F2-4B48-8AB9-489B20FA9CD8}"/>
                  </a:ext>
                </a:extLst>
              </p14:cNvPr>
              <p14:cNvContentPartPr/>
              <p14:nvPr/>
            </p14:nvContentPartPr>
            <p14:xfrm>
              <a:off x="6968410" y="1453622"/>
              <a:ext cx="102600" cy="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ED95C39-C6F2-4B48-8AB9-489B20FA9C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50770" y="1435982"/>
                <a:ext cx="138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6956201-9038-4F3F-BBDD-E894F0486B03}"/>
                  </a:ext>
                </a:extLst>
              </p14:cNvPr>
              <p14:cNvContentPartPr/>
              <p14:nvPr/>
            </p14:nvContentPartPr>
            <p14:xfrm>
              <a:off x="806290" y="3060662"/>
              <a:ext cx="136800" cy="171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6956201-9038-4F3F-BBDD-E894F0486B0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8650" y="3042662"/>
                <a:ext cx="1724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C70FC03-DE46-4FF6-9F65-8C202B5DC146}"/>
                  </a:ext>
                </a:extLst>
              </p14:cNvPr>
              <p14:cNvContentPartPr/>
              <p14:nvPr/>
            </p14:nvContentPartPr>
            <p14:xfrm>
              <a:off x="1152610" y="3163262"/>
              <a:ext cx="34560" cy="114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C70FC03-DE46-4FF6-9F65-8C202B5DC14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34970" y="3145622"/>
                <a:ext cx="702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DBC461C-70A2-4F43-B2B3-93AD8F495EA3}"/>
                  </a:ext>
                </a:extLst>
              </p14:cNvPr>
              <p14:cNvContentPartPr/>
              <p14:nvPr/>
            </p14:nvContentPartPr>
            <p14:xfrm>
              <a:off x="1726090" y="2890742"/>
              <a:ext cx="177120" cy="267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DBC461C-70A2-4F43-B2B3-93AD8F495EA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08450" y="2872742"/>
                <a:ext cx="2127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E6D2E6C-E2B7-44B3-B78D-9178C2809061}"/>
                  </a:ext>
                </a:extLst>
              </p14:cNvPr>
              <p14:cNvContentPartPr/>
              <p14:nvPr/>
            </p14:nvContentPartPr>
            <p14:xfrm>
              <a:off x="2061610" y="3066782"/>
              <a:ext cx="23040" cy="1195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E6D2E6C-E2B7-44B3-B78D-9178C28090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43610" y="3048782"/>
                <a:ext cx="586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F4FB071-103F-4B38-8746-E2B5FBEBFDF7}"/>
                  </a:ext>
                </a:extLst>
              </p14:cNvPr>
              <p14:cNvContentPartPr/>
              <p14:nvPr/>
            </p14:nvContentPartPr>
            <p14:xfrm>
              <a:off x="2413690" y="2975702"/>
              <a:ext cx="147960" cy="856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F4FB071-103F-4B38-8746-E2B5FBEBFD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95690" y="2958062"/>
                <a:ext cx="1836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4C9F9A7-968A-42E7-A1D6-81550C432664}"/>
                  </a:ext>
                </a:extLst>
              </p14:cNvPr>
              <p14:cNvContentPartPr/>
              <p14:nvPr/>
            </p14:nvContentPartPr>
            <p14:xfrm>
              <a:off x="1362850" y="3004142"/>
              <a:ext cx="182160" cy="182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4C9F9A7-968A-42E7-A1D6-81550C43266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45210" y="2986502"/>
                <a:ext cx="217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30C44DB-6821-40E3-AFA5-32E0E81A8266}"/>
                  </a:ext>
                </a:extLst>
              </p14:cNvPr>
              <p14:cNvContentPartPr/>
              <p14:nvPr/>
            </p14:nvContentPartPr>
            <p14:xfrm>
              <a:off x="3072490" y="2856542"/>
              <a:ext cx="39960" cy="216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30C44DB-6821-40E3-AFA5-32E0E81A826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54490" y="2838902"/>
                <a:ext cx="756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B4C1596-F998-4F67-867D-B9C7FDBD60BC}"/>
                  </a:ext>
                </a:extLst>
              </p14:cNvPr>
              <p14:cNvContentPartPr/>
              <p14:nvPr/>
            </p14:nvContentPartPr>
            <p14:xfrm>
              <a:off x="3714010" y="2760062"/>
              <a:ext cx="45720" cy="2674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B4C1596-F998-4F67-867D-B9C7FDBD60B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96370" y="2742062"/>
                <a:ext cx="813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7DE8409-CA7D-435E-8916-69532616C515}"/>
                  </a:ext>
                </a:extLst>
              </p14:cNvPr>
              <p14:cNvContentPartPr/>
              <p14:nvPr/>
            </p14:nvContentPartPr>
            <p14:xfrm>
              <a:off x="3975370" y="2811182"/>
              <a:ext cx="136800" cy="165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7DE8409-CA7D-435E-8916-69532616C51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57730" y="2793182"/>
                <a:ext cx="172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8067E27-C1ED-4623-99C2-C294B4DDAFEC}"/>
                  </a:ext>
                </a:extLst>
              </p14:cNvPr>
              <p14:cNvContentPartPr/>
              <p14:nvPr/>
            </p14:nvContentPartPr>
            <p14:xfrm>
              <a:off x="3328090" y="2913422"/>
              <a:ext cx="136800" cy="1368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8067E27-C1ED-4623-99C2-C294B4DDAF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10090" y="2895422"/>
                <a:ext cx="1724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4D92BE0-BCC2-4823-85C9-FD3E88359C83}"/>
                  </a:ext>
                </a:extLst>
              </p14:cNvPr>
              <p14:cNvContentPartPr/>
              <p14:nvPr/>
            </p14:nvContentPartPr>
            <p14:xfrm>
              <a:off x="4827490" y="2481782"/>
              <a:ext cx="261720" cy="118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4D92BE0-BCC2-4823-85C9-FD3E88359C8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09490" y="2463782"/>
                <a:ext cx="297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3DB26E3-05AA-4DEA-848C-78D8B11C1EDD}"/>
                  </a:ext>
                </a:extLst>
              </p14:cNvPr>
              <p14:cNvContentPartPr/>
              <p14:nvPr/>
            </p14:nvContentPartPr>
            <p14:xfrm>
              <a:off x="4259410" y="2776982"/>
              <a:ext cx="171360" cy="3013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3DB26E3-05AA-4DEA-848C-78D8B11C1ED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241410" y="2759342"/>
                <a:ext cx="207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94F9DA9-B8BD-4C8C-8EBE-944B83EA4996}"/>
                  </a:ext>
                </a:extLst>
              </p14:cNvPr>
              <p14:cNvContentPartPr/>
              <p14:nvPr/>
            </p14:nvContentPartPr>
            <p14:xfrm>
              <a:off x="4764850" y="2919182"/>
              <a:ext cx="85680" cy="12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94F9DA9-B8BD-4C8C-8EBE-944B83EA499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47210" y="2901182"/>
                <a:ext cx="1213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593288F-6A03-48ED-9D1F-CBA788E6483A}"/>
                  </a:ext>
                </a:extLst>
              </p14:cNvPr>
              <p14:cNvContentPartPr/>
              <p14:nvPr/>
            </p14:nvContentPartPr>
            <p14:xfrm>
              <a:off x="4753690" y="2998382"/>
              <a:ext cx="85680" cy="6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593288F-6A03-48ED-9D1F-CBA788E6483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35690" y="2980742"/>
                <a:ext cx="1213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4D68A7F-9587-48BD-A47D-2A3D46323BAA}"/>
                  </a:ext>
                </a:extLst>
              </p14:cNvPr>
              <p14:cNvContentPartPr/>
              <p14:nvPr/>
            </p14:nvContentPartPr>
            <p14:xfrm>
              <a:off x="5134210" y="2839622"/>
              <a:ext cx="28800" cy="2275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4D68A7F-9587-48BD-A47D-2A3D46323BA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16210" y="2821622"/>
                <a:ext cx="64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E167407-F041-46C5-96F2-29204F34F67C}"/>
                  </a:ext>
                </a:extLst>
              </p14:cNvPr>
              <p14:cNvContentPartPr/>
              <p14:nvPr/>
            </p14:nvContentPartPr>
            <p14:xfrm>
              <a:off x="5361370" y="2964542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E167407-F041-46C5-96F2-29204F34F67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43370" y="29465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65AC0C0-D335-4E4E-B429-43D51CBE3177}"/>
                  </a:ext>
                </a:extLst>
              </p14:cNvPr>
              <p14:cNvContentPartPr/>
              <p14:nvPr/>
            </p14:nvContentPartPr>
            <p14:xfrm>
              <a:off x="5616970" y="2766182"/>
              <a:ext cx="278640" cy="306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65AC0C0-D335-4E4E-B429-43D51CBE317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598970" y="2748182"/>
                <a:ext cx="3142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B010A41-9B20-411E-BA6F-7BE790F7D9D6}"/>
                  </a:ext>
                </a:extLst>
              </p14:cNvPr>
              <p14:cNvContentPartPr/>
              <p14:nvPr/>
            </p14:nvContentPartPr>
            <p14:xfrm>
              <a:off x="6513370" y="2799662"/>
              <a:ext cx="212040" cy="256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B010A41-9B20-411E-BA6F-7BE790F7D9D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95730" y="2781662"/>
                <a:ext cx="2476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E4B7BF5-890E-4630-AF8C-E265B530A9DB}"/>
                  </a:ext>
                </a:extLst>
              </p14:cNvPr>
              <p14:cNvContentPartPr/>
              <p14:nvPr/>
            </p14:nvContentPartPr>
            <p14:xfrm>
              <a:off x="6099730" y="2782742"/>
              <a:ext cx="153720" cy="1933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E4B7BF5-890E-4630-AF8C-E265B530A9D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81730" y="2765102"/>
                <a:ext cx="1893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34439B8-E392-493A-AB4B-B8F88A656B17}"/>
                  </a:ext>
                </a:extLst>
              </p14:cNvPr>
              <p14:cNvContentPartPr/>
              <p14:nvPr/>
            </p14:nvContentPartPr>
            <p14:xfrm>
              <a:off x="3009850" y="1073102"/>
              <a:ext cx="1113840" cy="4327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34439B8-E392-493A-AB4B-B8F88A656B1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92204" y="1055447"/>
                <a:ext cx="1149492" cy="468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09AA434-4F2E-440E-B31D-8CA77595F501}"/>
                  </a:ext>
                </a:extLst>
              </p14:cNvPr>
              <p14:cNvContentPartPr/>
              <p14:nvPr/>
            </p14:nvContentPartPr>
            <p14:xfrm>
              <a:off x="745810" y="3714062"/>
              <a:ext cx="157680" cy="1825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09AA434-4F2E-440E-B31D-8CA77595F50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7810" y="3696062"/>
                <a:ext cx="1933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C25042C-FD0C-4C18-AF3A-63695CC5E673}"/>
                  </a:ext>
                </a:extLst>
              </p14:cNvPr>
              <p14:cNvContentPartPr/>
              <p14:nvPr/>
            </p14:nvContentPartPr>
            <p14:xfrm>
              <a:off x="1078810" y="3810542"/>
              <a:ext cx="102600" cy="1368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C25042C-FD0C-4C18-AF3A-63695CC5E67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1170" y="3792902"/>
                <a:ext cx="138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0813F92-08C8-442E-BBB1-2605F8C32DF1}"/>
                  </a:ext>
                </a:extLst>
              </p14:cNvPr>
              <p14:cNvContentPartPr/>
              <p14:nvPr/>
            </p14:nvContentPartPr>
            <p14:xfrm>
              <a:off x="1635370" y="3611822"/>
              <a:ext cx="181800" cy="3013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0813F92-08C8-442E-BBB1-2605F8C32DF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617730" y="3594182"/>
                <a:ext cx="2174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40B6C75-8738-4A9B-B20C-A8680C03A765}"/>
                  </a:ext>
                </a:extLst>
              </p14:cNvPr>
              <p14:cNvContentPartPr/>
              <p14:nvPr/>
            </p14:nvContentPartPr>
            <p14:xfrm>
              <a:off x="1976290" y="3810182"/>
              <a:ext cx="102600" cy="1375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40B6C75-8738-4A9B-B20C-A8680C03A76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958290" y="3792182"/>
                <a:ext cx="138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3E2C256-74D7-4E66-BE47-AD54F7735201}"/>
                  </a:ext>
                </a:extLst>
              </p14:cNvPr>
              <p14:cNvContentPartPr/>
              <p14:nvPr/>
            </p14:nvContentPartPr>
            <p14:xfrm>
              <a:off x="2385250" y="3737102"/>
              <a:ext cx="85680" cy="399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3E2C256-74D7-4E66-BE47-AD54F773520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67250" y="3719102"/>
                <a:ext cx="1213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FE3E42A-69FD-4D37-97A3-7554DE2D9EB1}"/>
                  </a:ext>
                </a:extLst>
              </p14:cNvPr>
              <p14:cNvContentPartPr/>
              <p14:nvPr/>
            </p14:nvContentPartPr>
            <p14:xfrm>
              <a:off x="1397050" y="3714062"/>
              <a:ext cx="159480" cy="1537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FE3E42A-69FD-4D37-97A3-7554DE2D9EB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379050" y="3696422"/>
                <a:ext cx="1951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ECCA171-2EE8-498D-9867-DAE0ADCD9E36}"/>
                  </a:ext>
                </a:extLst>
              </p14:cNvPr>
              <p14:cNvContentPartPr/>
              <p14:nvPr/>
            </p14:nvContentPartPr>
            <p14:xfrm>
              <a:off x="4986250" y="3140942"/>
              <a:ext cx="341280" cy="284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ECCA171-2EE8-498D-9867-DAE0ADCD9E3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968610" y="3122942"/>
                <a:ext cx="3769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3FC9D10-DCC5-49E0-BC5B-7A935CB11F8E}"/>
                  </a:ext>
                </a:extLst>
              </p14:cNvPr>
              <p14:cNvContentPartPr/>
              <p14:nvPr/>
            </p14:nvContentPartPr>
            <p14:xfrm>
              <a:off x="2856490" y="3588782"/>
              <a:ext cx="193680" cy="2739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3FC9D10-DCC5-49E0-BC5B-7A935CB11F8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838850" y="3571142"/>
                <a:ext cx="2293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011920F-FFB1-48F3-9087-4067E7F51939}"/>
                  </a:ext>
                </a:extLst>
              </p14:cNvPr>
              <p14:cNvContentPartPr/>
              <p14:nvPr/>
            </p14:nvContentPartPr>
            <p14:xfrm>
              <a:off x="3662890" y="3611822"/>
              <a:ext cx="11880" cy="2275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011920F-FFB1-48F3-9087-4067E7F5193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45250" y="3594182"/>
                <a:ext cx="475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603A971-F237-4CFF-9731-FDDC8B1FEB24}"/>
                  </a:ext>
                </a:extLst>
              </p14:cNvPr>
              <p14:cNvContentPartPr/>
              <p14:nvPr/>
            </p14:nvContentPartPr>
            <p14:xfrm>
              <a:off x="4344730" y="3515342"/>
              <a:ext cx="11880" cy="3186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603A971-F237-4CFF-9731-FDDC8B1FEB2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326730" y="3497702"/>
                <a:ext cx="475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ED8619C-A04A-41EB-82E6-8A829FD411EC}"/>
                  </a:ext>
                </a:extLst>
              </p14:cNvPr>
              <p14:cNvContentPartPr/>
              <p14:nvPr/>
            </p14:nvContentPartPr>
            <p14:xfrm>
              <a:off x="3901570" y="3640262"/>
              <a:ext cx="153720" cy="136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ED8619C-A04A-41EB-82E6-8A829FD411E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883930" y="3622622"/>
                <a:ext cx="189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CB5ACBC-AC37-4400-B38C-98998EE7AC02}"/>
                  </a:ext>
                </a:extLst>
              </p14:cNvPr>
              <p14:cNvContentPartPr/>
              <p14:nvPr/>
            </p14:nvContentPartPr>
            <p14:xfrm>
              <a:off x="3299650" y="3680222"/>
              <a:ext cx="159480" cy="1310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CB5ACBC-AC37-4400-B38C-98998EE7AC0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81650" y="3662222"/>
                <a:ext cx="195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77D85CD-E59E-45D1-961A-B479BB1D5740}"/>
                  </a:ext>
                </a:extLst>
              </p14:cNvPr>
              <p14:cNvContentPartPr/>
              <p14:nvPr/>
            </p14:nvContentPartPr>
            <p14:xfrm>
              <a:off x="4617250" y="3634862"/>
              <a:ext cx="85680" cy="180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77D85CD-E59E-45D1-961A-B479BB1D57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599610" y="3616862"/>
                <a:ext cx="121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C9A32C7-27BA-4630-8550-757B7EFDBB4E}"/>
                  </a:ext>
                </a:extLst>
              </p14:cNvPr>
              <p14:cNvContentPartPr/>
              <p14:nvPr/>
            </p14:nvContentPartPr>
            <p14:xfrm>
              <a:off x="4634170" y="3719822"/>
              <a:ext cx="91080" cy="230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C9A32C7-27BA-4630-8550-757B7EFDBB4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616530" y="3702182"/>
                <a:ext cx="1267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46107D5-BF69-4FA6-BB18-4DDECA6272B9}"/>
                  </a:ext>
                </a:extLst>
              </p14:cNvPr>
              <p14:cNvContentPartPr/>
              <p14:nvPr/>
            </p14:nvContentPartPr>
            <p14:xfrm>
              <a:off x="5105770" y="3532622"/>
              <a:ext cx="39960" cy="2275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46107D5-BF69-4FA6-BB18-4DDECA6272B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087770" y="3514622"/>
                <a:ext cx="75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861E7D9-D0BC-4A0D-9E39-86286F9A5363}"/>
                  </a:ext>
                </a:extLst>
              </p14:cNvPr>
              <p14:cNvContentPartPr/>
              <p14:nvPr/>
            </p14:nvContentPartPr>
            <p14:xfrm>
              <a:off x="5321410" y="3653222"/>
              <a:ext cx="360" cy="4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861E7D9-D0BC-4A0D-9E39-86286F9A536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303770" y="3635582"/>
                <a:ext cx="36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465D541-2ADD-40A9-B392-60AAED0FCE95}"/>
                  </a:ext>
                </a:extLst>
              </p14:cNvPr>
              <p14:cNvContentPartPr/>
              <p14:nvPr/>
            </p14:nvContentPartPr>
            <p14:xfrm>
              <a:off x="5594290" y="3480782"/>
              <a:ext cx="244440" cy="2851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465D541-2ADD-40A9-B392-60AAED0FCE9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576290" y="3463142"/>
                <a:ext cx="2800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DC77C96-A28B-44FD-932A-4A880E5D394C}"/>
                  </a:ext>
                </a:extLst>
              </p14:cNvPr>
              <p14:cNvContentPartPr/>
              <p14:nvPr/>
            </p14:nvContentPartPr>
            <p14:xfrm>
              <a:off x="6542530" y="3526502"/>
              <a:ext cx="233280" cy="2505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DC77C96-A28B-44FD-932A-4A880E5D394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524530" y="3508502"/>
                <a:ext cx="2689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E36076E-F471-41F1-B0EC-C3C31AD13A68}"/>
                  </a:ext>
                </a:extLst>
              </p14:cNvPr>
              <p14:cNvContentPartPr/>
              <p14:nvPr/>
            </p14:nvContentPartPr>
            <p14:xfrm>
              <a:off x="6088210" y="3566462"/>
              <a:ext cx="176400" cy="1706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E36076E-F471-41F1-B0EC-C3C31AD13A6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70570" y="3548822"/>
                <a:ext cx="2120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176C352-8A38-4C2A-85B9-D9591F609E3B}"/>
                  </a:ext>
                </a:extLst>
              </p14:cNvPr>
              <p14:cNvContentPartPr/>
              <p14:nvPr/>
            </p14:nvContentPartPr>
            <p14:xfrm>
              <a:off x="4923970" y="3890102"/>
              <a:ext cx="307080" cy="15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176C352-8A38-4C2A-85B9-D9591F609E3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905970" y="3872462"/>
                <a:ext cx="3427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CB8B67D-3EEF-46E9-B0B5-EFB7270B8CD0}"/>
                  </a:ext>
                </a:extLst>
              </p14:cNvPr>
              <p14:cNvContentPartPr/>
              <p14:nvPr/>
            </p14:nvContentPartPr>
            <p14:xfrm>
              <a:off x="828970" y="4401302"/>
              <a:ext cx="148320" cy="1821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CB8B67D-3EEF-46E9-B0B5-EFB7270B8CD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10970" y="4383662"/>
                <a:ext cx="1839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05A35EB-9998-4C7A-B6F1-41FFC981F6DD}"/>
                  </a:ext>
                </a:extLst>
              </p14:cNvPr>
              <p14:cNvContentPartPr/>
              <p14:nvPr/>
            </p14:nvContentPartPr>
            <p14:xfrm>
              <a:off x="2828050" y="1493582"/>
              <a:ext cx="91080" cy="172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05A35EB-9998-4C7A-B6F1-41FFC981F6D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10410" y="1475582"/>
                <a:ext cx="126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8484FB6-86FD-472E-92A1-864CA090FD90}"/>
                  </a:ext>
                </a:extLst>
              </p14:cNvPr>
              <p14:cNvContentPartPr/>
              <p14:nvPr/>
            </p14:nvContentPartPr>
            <p14:xfrm>
              <a:off x="6627850" y="1430942"/>
              <a:ext cx="239040" cy="291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8484FB6-86FD-472E-92A1-864CA090FD9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09850" y="1413081"/>
                <a:ext cx="274680" cy="6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565041B-57D5-4FAD-B950-46DAE67F7510}"/>
                  </a:ext>
                </a:extLst>
              </p14:cNvPr>
              <p14:cNvContentPartPr/>
              <p14:nvPr/>
            </p14:nvContentPartPr>
            <p14:xfrm>
              <a:off x="1135690" y="4526222"/>
              <a:ext cx="102600" cy="159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565041B-57D5-4FAD-B950-46DAE67F751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18050" y="4508222"/>
                <a:ext cx="138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B922525-F38D-4563-9A1C-FE92556A618C}"/>
                  </a:ext>
                </a:extLst>
              </p14:cNvPr>
              <p14:cNvContentPartPr/>
              <p14:nvPr/>
            </p14:nvContentPartPr>
            <p14:xfrm>
              <a:off x="1777570" y="4333262"/>
              <a:ext cx="142920" cy="301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B922525-F38D-4563-9A1C-FE92556A618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759570" y="4315622"/>
                <a:ext cx="1785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C25916D-DB9A-44EB-AEAD-EB6850AB0FB8}"/>
                  </a:ext>
                </a:extLst>
              </p14:cNvPr>
              <p14:cNvContentPartPr/>
              <p14:nvPr/>
            </p14:nvContentPartPr>
            <p14:xfrm>
              <a:off x="2061610" y="4543502"/>
              <a:ext cx="91440" cy="1627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C25916D-DB9A-44EB-AEAD-EB6850AB0FB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043610" y="4525502"/>
                <a:ext cx="1270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B37F05A-D868-4E2B-B570-6B50E7B5AE61}"/>
                  </a:ext>
                </a:extLst>
              </p14:cNvPr>
              <p14:cNvContentPartPr/>
              <p14:nvPr/>
            </p14:nvContentPartPr>
            <p14:xfrm>
              <a:off x="2311450" y="4418582"/>
              <a:ext cx="79920" cy="172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B37F05A-D868-4E2B-B570-6B50E7B5AE6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293450" y="4400582"/>
                <a:ext cx="1155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60868F0-EA33-44FB-940A-5D1F2E2D6D45}"/>
                  </a:ext>
                </a:extLst>
              </p14:cNvPr>
              <p14:cNvContentPartPr/>
              <p14:nvPr/>
            </p14:nvContentPartPr>
            <p14:xfrm>
              <a:off x="2351050" y="4554662"/>
              <a:ext cx="85680" cy="230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60868F0-EA33-44FB-940A-5D1F2E2D6D4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333410" y="4537022"/>
                <a:ext cx="1213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ECBD6BC-0052-4C4F-8400-8AE03A7A31C9}"/>
                  </a:ext>
                </a:extLst>
              </p14:cNvPr>
              <p14:cNvContentPartPr/>
              <p14:nvPr/>
            </p14:nvContentPartPr>
            <p14:xfrm>
              <a:off x="1402810" y="4486622"/>
              <a:ext cx="153720" cy="1310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ECBD6BC-0052-4C4F-8400-8AE03A7A31C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384810" y="4468982"/>
                <a:ext cx="1893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EE5BEB6-5CAC-4D47-B944-4037C45F1CA7}"/>
                  </a:ext>
                </a:extLst>
              </p14:cNvPr>
              <p14:cNvContentPartPr/>
              <p14:nvPr/>
            </p14:nvContentPartPr>
            <p14:xfrm>
              <a:off x="2845330" y="4316342"/>
              <a:ext cx="40320" cy="2448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EE5BEB6-5CAC-4D47-B944-4037C45F1CA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827330" y="4298342"/>
                <a:ext cx="759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BC17178-8BA6-4050-B373-EB67CAB51626}"/>
                  </a:ext>
                </a:extLst>
              </p14:cNvPr>
              <p14:cNvContentPartPr/>
              <p14:nvPr/>
            </p14:nvContentPartPr>
            <p14:xfrm>
              <a:off x="3453010" y="4295102"/>
              <a:ext cx="63000" cy="2545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BC17178-8BA6-4050-B373-EB67CAB5162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35010" y="4277462"/>
                <a:ext cx="98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04FA9A4-C83D-4038-93B7-DC105E00C7DE}"/>
                  </a:ext>
                </a:extLst>
              </p14:cNvPr>
              <p14:cNvContentPartPr/>
              <p14:nvPr/>
            </p14:nvContentPartPr>
            <p14:xfrm>
              <a:off x="4122970" y="4270982"/>
              <a:ext cx="34560" cy="2728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04FA9A4-C83D-4038-93B7-DC105E00C7D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105330" y="4252982"/>
                <a:ext cx="702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F7618C4-B59B-4374-8F66-D6D880C1A39F}"/>
                  </a:ext>
                </a:extLst>
              </p14:cNvPr>
              <p14:cNvContentPartPr/>
              <p14:nvPr/>
            </p14:nvContentPartPr>
            <p14:xfrm>
              <a:off x="4361650" y="4367462"/>
              <a:ext cx="79920" cy="118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F7618C4-B59B-4374-8F66-D6D880C1A39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344010" y="4349462"/>
                <a:ext cx="115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EEEC2FA-0C35-4BEE-AA3B-4997E5EB7CEB}"/>
                  </a:ext>
                </a:extLst>
              </p14:cNvPr>
              <p14:cNvContentPartPr/>
              <p14:nvPr/>
            </p14:nvContentPartPr>
            <p14:xfrm>
              <a:off x="4373170" y="4441262"/>
              <a:ext cx="51480" cy="230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EEEC2FA-0C35-4BEE-AA3B-4997E5EB7CE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355170" y="4423262"/>
                <a:ext cx="87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CD87F9E-A136-4D78-81FA-43134F6D8991}"/>
                  </a:ext>
                </a:extLst>
              </p14:cNvPr>
              <p14:cNvContentPartPr/>
              <p14:nvPr/>
            </p14:nvContentPartPr>
            <p14:xfrm>
              <a:off x="3702850" y="4361702"/>
              <a:ext cx="187920" cy="1479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CD87F9E-A136-4D78-81FA-43134F6D899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685210" y="4343702"/>
                <a:ext cx="2235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194AAD0-BC2C-432C-BD15-B3CCD2049C2D}"/>
                  </a:ext>
                </a:extLst>
              </p14:cNvPr>
              <p14:cNvContentPartPr/>
              <p14:nvPr/>
            </p14:nvContentPartPr>
            <p14:xfrm>
              <a:off x="3089410" y="4372862"/>
              <a:ext cx="165240" cy="1479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194AAD0-BC2C-432C-BD15-B3CCD2049C2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071770" y="4355222"/>
                <a:ext cx="200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D7C9C2-DC96-4344-9C49-AB378BF7E59E}"/>
                  </a:ext>
                </a:extLst>
              </p14:cNvPr>
              <p14:cNvContentPartPr/>
              <p14:nvPr/>
            </p14:nvContentPartPr>
            <p14:xfrm>
              <a:off x="4844410" y="4282142"/>
              <a:ext cx="34560" cy="1990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D7C9C2-DC96-4344-9C49-AB378BF7E59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826770" y="4264502"/>
                <a:ext cx="702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EBAED11-E80F-43AE-86DC-727B2246DBC0}"/>
                  </a:ext>
                </a:extLst>
              </p14:cNvPr>
              <p14:cNvContentPartPr/>
              <p14:nvPr/>
            </p14:nvContentPartPr>
            <p14:xfrm>
              <a:off x="5065810" y="4355942"/>
              <a:ext cx="612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EBAED11-E80F-43AE-86DC-727B2246DBC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048170" y="433830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1BF4B2D-9B8C-4C1A-A866-744AC5EBCC59}"/>
                  </a:ext>
                </a:extLst>
              </p14:cNvPr>
              <p14:cNvContentPartPr/>
              <p14:nvPr/>
            </p14:nvContentPartPr>
            <p14:xfrm>
              <a:off x="5335450" y="4191062"/>
              <a:ext cx="247680" cy="2905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1BF4B2D-9B8C-4C1A-A866-744AC5EBCC5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317450" y="4173062"/>
                <a:ext cx="2833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BADBD88-C852-4DC7-B876-40EC2A95917F}"/>
                  </a:ext>
                </a:extLst>
              </p14:cNvPr>
              <p14:cNvContentPartPr/>
              <p14:nvPr/>
            </p14:nvContentPartPr>
            <p14:xfrm>
              <a:off x="6485650" y="4247942"/>
              <a:ext cx="34560" cy="2844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BADBD88-C852-4DC7-B876-40EC2A95917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468010" y="4230302"/>
                <a:ext cx="702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C8EDB49-0CED-4A3B-8818-0159D8AA9635}"/>
                  </a:ext>
                </a:extLst>
              </p14:cNvPr>
              <p14:cNvContentPartPr/>
              <p14:nvPr/>
            </p14:nvContentPartPr>
            <p14:xfrm>
              <a:off x="5883730" y="4259462"/>
              <a:ext cx="147960" cy="1652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C8EDB49-0CED-4A3B-8818-0159D8AA963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866090" y="4241462"/>
                <a:ext cx="1836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15FE431-9554-439F-AE80-698D0F750DB0}"/>
                  </a:ext>
                </a:extLst>
              </p14:cNvPr>
              <p14:cNvContentPartPr/>
              <p14:nvPr/>
            </p14:nvContentPartPr>
            <p14:xfrm>
              <a:off x="550690" y="2322662"/>
              <a:ext cx="28800" cy="61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15FE431-9554-439F-AE80-698D0F750DB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33050" y="2305022"/>
                <a:ext cx="64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479EDC9-3D7C-4219-92C7-3C144CC3DEC0}"/>
                  </a:ext>
                </a:extLst>
              </p14:cNvPr>
              <p14:cNvContentPartPr/>
              <p14:nvPr/>
            </p14:nvContentPartPr>
            <p14:xfrm>
              <a:off x="562210" y="2373782"/>
              <a:ext cx="34560" cy="118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479EDC9-3D7C-4219-92C7-3C144CC3DEC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44210" y="2356142"/>
                <a:ext cx="70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90EB24A-471C-4897-9CBC-B99B4EAA86A3}"/>
                  </a:ext>
                </a:extLst>
              </p14:cNvPr>
              <p14:cNvContentPartPr/>
              <p14:nvPr/>
            </p14:nvContentPartPr>
            <p14:xfrm>
              <a:off x="573370" y="3095222"/>
              <a:ext cx="360" cy="3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90EB24A-471C-4897-9CBC-B99B4EAA86A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55730" y="30772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2A41CEE1-FDCF-428E-9753-32F39B196B7B}"/>
                  </a:ext>
                </a:extLst>
              </p14:cNvPr>
              <p14:cNvContentPartPr/>
              <p14:nvPr/>
            </p14:nvContentPartPr>
            <p14:xfrm>
              <a:off x="579130" y="3157502"/>
              <a:ext cx="360" cy="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2A41CEE1-FDCF-428E-9753-32F39B196B7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61130" y="31398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FC98A5C-9E37-4059-A0E9-E4B22D37C635}"/>
                  </a:ext>
                </a:extLst>
              </p14:cNvPr>
              <p14:cNvContentPartPr/>
              <p14:nvPr/>
            </p14:nvContentPartPr>
            <p14:xfrm>
              <a:off x="243970" y="2254622"/>
              <a:ext cx="179640" cy="2386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FC98A5C-9E37-4059-A0E9-E4B22D37C635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26330" y="2236649"/>
                <a:ext cx="215280" cy="27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B8E685E-C372-45F8-9D10-3C2782D3B5B6}"/>
                  </a:ext>
                </a:extLst>
              </p14:cNvPr>
              <p14:cNvContentPartPr/>
              <p14:nvPr/>
            </p14:nvContentPartPr>
            <p14:xfrm>
              <a:off x="203650" y="3004142"/>
              <a:ext cx="97560" cy="1764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B8E685E-C372-45F8-9D10-3C2782D3B5B6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86010" y="2986502"/>
                <a:ext cx="1332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83953783-B8B3-4BF4-94F9-D8059FB5F598}"/>
                  </a:ext>
                </a:extLst>
              </p14:cNvPr>
              <p14:cNvContentPartPr/>
              <p14:nvPr/>
            </p14:nvContentPartPr>
            <p14:xfrm>
              <a:off x="386170" y="3157502"/>
              <a:ext cx="360" cy="741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83953783-B8B3-4BF4-94F9-D8059FB5F59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68170" y="3139862"/>
                <a:ext cx="360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E598482-B141-416A-B83F-B9A336C3503A}"/>
                  </a:ext>
                </a:extLst>
              </p14:cNvPr>
              <p14:cNvContentPartPr/>
              <p14:nvPr/>
            </p14:nvContentPartPr>
            <p14:xfrm>
              <a:off x="539530" y="3742502"/>
              <a:ext cx="360" cy="3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E598482-B141-416A-B83F-B9A336C3503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21530" y="37248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1D40530-832A-4E16-80DF-DBDC727FC656}"/>
                  </a:ext>
                </a:extLst>
              </p14:cNvPr>
              <p14:cNvContentPartPr/>
              <p14:nvPr/>
            </p14:nvContentPartPr>
            <p14:xfrm>
              <a:off x="550690" y="3810902"/>
              <a:ext cx="360" cy="118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1D40530-832A-4E16-80DF-DBDC727FC65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33050" y="379290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216B6596-CFFD-4FF9-870C-F8DDE7C560F1}"/>
                  </a:ext>
                </a:extLst>
              </p14:cNvPr>
              <p14:cNvContentPartPr/>
              <p14:nvPr/>
            </p14:nvContentPartPr>
            <p14:xfrm>
              <a:off x="267010" y="4389422"/>
              <a:ext cx="108360" cy="2055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216B6596-CFFD-4FF9-870C-F8DDE7C560F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49010" y="4371782"/>
                <a:ext cx="1440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CBDB5BB-8D50-475B-B964-A84DD1DF9C8B}"/>
                  </a:ext>
                </a:extLst>
              </p14:cNvPr>
              <p14:cNvContentPartPr/>
              <p14:nvPr/>
            </p14:nvContentPartPr>
            <p14:xfrm>
              <a:off x="471130" y="4520462"/>
              <a:ext cx="51480" cy="1256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CBDB5BB-8D50-475B-B964-A84DD1DF9C8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53490" y="4502822"/>
                <a:ext cx="871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FCFD33E5-661A-4224-85B6-EB0E79AEE3D5}"/>
                  </a:ext>
                </a:extLst>
              </p14:cNvPr>
              <p14:cNvContentPartPr/>
              <p14:nvPr/>
            </p14:nvContentPartPr>
            <p14:xfrm>
              <a:off x="601810" y="4412822"/>
              <a:ext cx="360" cy="118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FCFD33E5-661A-4224-85B6-EB0E79AEE3D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84170" y="439482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70C8D2B-14C1-477D-B1E2-D0231CF1FD7C}"/>
                  </a:ext>
                </a:extLst>
              </p14:cNvPr>
              <p14:cNvContentPartPr/>
              <p14:nvPr/>
            </p14:nvContentPartPr>
            <p14:xfrm>
              <a:off x="613330" y="4492382"/>
              <a:ext cx="360" cy="3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70C8D2B-14C1-477D-B1E2-D0231CF1FD7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95330" y="44743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BB282702-296C-4E46-80EF-42319DCE10E4}"/>
                  </a:ext>
                </a:extLst>
              </p14:cNvPr>
              <p14:cNvContentPartPr/>
              <p14:nvPr/>
            </p14:nvContentPartPr>
            <p14:xfrm>
              <a:off x="283930" y="5020142"/>
              <a:ext cx="108000" cy="2106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BB282702-296C-4E46-80EF-42319DCE10E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66290" y="5002502"/>
                <a:ext cx="1436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A387A36-0FB2-4D98-ACA0-28A422F61EF8}"/>
                  </a:ext>
                </a:extLst>
              </p14:cNvPr>
              <p14:cNvContentPartPr/>
              <p14:nvPr/>
            </p14:nvContentPartPr>
            <p14:xfrm>
              <a:off x="238210" y="3708662"/>
              <a:ext cx="182520" cy="2728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A387A36-0FB2-4D98-ACA0-28A422F61EF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0535" y="3690662"/>
                <a:ext cx="21823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A02716A-1CA6-4A1B-9910-753001E87A49}"/>
                  </a:ext>
                </a:extLst>
              </p14:cNvPr>
              <p14:cNvContentPartPr/>
              <p14:nvPr/>
            </p14:nvContentPartPr>
            <p14:xfrm>
              <a:off x="471130" y="5134262"/>
              <a:ext cx="119520" cy="1422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A02716A-1CA6-4A1B-9910-753001E87A4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53490" y="5116622"/>
                <a:ext cx="155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79559E08-6889-4818-9331-72282BD245F1}"/>
                  </a:ext>
                </a:extLst>
              </p14:cNvPr>
              <p14:cNvContentPartPr/>
              <p14:nvPr/>
            </p14:nvContentPartPr>
            <p14:xfrm>
              <a:off x="715570" y="5048942"/>
              <a:ext cx="6120" cy="118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79559E08-6889-4818-9331-72282BD245F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97570" y="503094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66AA6AE-E7D4-43E4-AC96-4C1B42E2A2B3}"/>
                  </a:ext>
                </a:extLst>
              </p14:cNvPr>
              <p14:cNvContentPartPr/>
              <p14:nvPr/>
            </p14:nvContentPartPr>
            <p14:xfrm>
              <a:off x="732490" y="5100062"/>
              <a:ext cx="360" cy="61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66AA6AE-E7D4-43E4-AC96-4C1B42E2A2B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14490" y="508206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9A959341-0AD5-4F3A-8606-5C4C63C31564}"/>
                  </a:ext>
                </a:extLst>
              </p14:cNvPr>
              <p14:cNvContentPartPr/>
              <p14:nvPr/>
            </p14:nvContentPartPr>
            <p14:xfrm>
              <a:off x="4747930" y="4566182"/>
              <a:ext cx="273240" cy="792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9A959341-0AD5-4F3A-8606-5C4C63C3156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729930" y="4548182"/>
                <a:ext cx="3088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255C8FFA-6276-4CE4-A1A7-6799CF59233B}"/>
                  </a:ext>
                </a:extLst>
              </p14:cNvPr>
              <p14:cNvContentPartPr/>
              <p14:nvPr/>
            </p14:nvContentPartPr>
            <p14:xfrm>
              <a:off x="1163410" y="5026262"/>
              <a:ext cx="182520" cy="2491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255C8FFA-6276-4CE4-A1A7-6799CF59233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145770" y="5008262"/>
                <a:ext cx="2181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119DBF2F-BD7F-4B29-B61C-2820B495CB0D}"/>
                  </a:ext>
                </a:extLst>
              </p14:cNvPr>
              <p14:cNvContentPartPr/>
              <p14:nvPr/>
            </p14:nvContentPartPr>
            <p14:xfrm>
              <a:off x="1425490" y="5151182"/>
              <a:ext cx="113760" cy="1764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119DBF2F-BD7F-4B29-B61C-2820B495CB0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407490" y="5133182"/>
                <a:ext cx="149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BF69BCA-169B-4955-95FC-DAC1EC199A98}"/>
                  </a:ext>
                </a:extLst>
              </p14:cNvPr>
              <p14:cNvContentPartPr/>
              <p14:nvPr/>
            </p14:nvContentPartPr>
            <p14:xfrm>
              <a:off x="1811410" y="5133902"/>
              <a:ext cx="63000" cy="118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BF69BCA-169B-4955-95FC-DAC1EC199A9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793770" y="5115902"/>
                <a:ext cx="98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285A49F9-13FB-430D-9F7A-D31F6696B249}"/>
                  </a:ext>
                </a:extLst>
              </p14:cNvPr>
              <p14:cNvContentPartPr/>
              <p14:nvPr/>
            </p14:nvContentPartPr>
            <p14:xfrm>
              <a:off x="1811410" y="5219222"/>
              <a:ext cx="91080" cy="118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285A49F9-13FB-430D-9F7A-D31F6696B24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793770" y="5201582"/>
                <a:ext cx="126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97F987CF-00D2-4ABF-9A08-4A583B246F00}"/>
                  </a:ext>
                </a:extLst>
              </p14:cNvPr>
              <p14:cNvContentPartPr/>
              <p14:nvPr/>
            </p14:nvContentPartPr>
            <p14:xfrm>
              <a:off x="2220370" y="5014742"/>
              <a:ext cx="57240" cy="2541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97F987CF-00D2-4ABF-9A08-4A583B246F0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202730" y="4997102"/>
                <a:ext cx="92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2B1D142-BA1D-4D26-A0E8-349542EC34F3}"/>
                  </a:ext>
                </a:extLst>
              </p14:cNvPr>
              <p14:cNvContentPartPr/>
              <p14:nvPr/>
            </p14:nvContentPartPr>
            <p14:xfrm>
              <a:off x="1748770" y="5900702"/>
              <a:ext cx="273240" cy="1717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2B1D142-BA1D-4D26-A0E8-349542EC34F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730794" y="5882702"/>
                <a:ext cx="308833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CF33DA1-2D99-4854-8A1D-B0516C5B4737}"/>
                  </a:ext>
                </a:extLst>
              </p14:cNvPr>
              <p14:cNvContentPartPr/>
              <p14:nvPr/>
            </p14:nvContentPartPr>
            <p14:xfrm>
              <a:off x="1408210" y="5809982"/>
              <a:ext cx="273240" cy="2786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CF33DA1-2D99-4854-8A1D-B0516C5B473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390570" y="5791982"/>
                <a:ext cx="3088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FF06CCC-E41C-456D-B24C-E9A898137924}"/>
                  </a:ext>
                </a:extLst>
              </p14:cNvPr>
              <p14:cNvContentPartPr/>
              <p14:nvPr/>
            </p14:nvContentPartPr>
            <p14:xfrm>
              <a:off x="953890" y="5946062"/>
              <a:ext cx="358200" cy="1652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FF06CCC-E41C-456D-B24C-E9A89813792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36250" y="5928101"/>
                <a:ext cx="393840" cy="200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204FA438-ED4D-4360-A06C-81ECFD0FC45E}"/>
                  </a:ext>
                </a:extLst>
              </p14:cNvPr>
              <p14:cNvContentPartPr/>
              <p14:nvPr/>
            </p14:nvContentPartPr>
            <p14:xfrm>
              <a:off x="386170" y="5764622"/>
              <a:ext cx="449280" cy="3279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204FA438-ED4D-4360-A06C-81ECFD0FC45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68170" y="5746622"/>
                <a:ext cx="4849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5C30F910-70BC-433B-8D72-076BD560FBAA}"/>
                  </a:ext>
                </a:extLst>
              </p14:cNvPr>
              <p14:cNvContentPartPr/>
              <p14:nvPr/>
            </p14:nvContentPartPr>
            <p14:xfrm>
              <a:off x="2191930" y="6076382"/>
              <a:ext cx="17640" cy="1144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5C30F910-70BC-433B-8D72-076BD560FBA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174290" y="6058742"/>
                <a:ext cx="532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08289C2-941F-4607-88E3-744A753EF4DB}"/>
                  </a:ext>
                </a:extLst>
              </p14:cNvPr>
              <p14:cNvContentPartPr/>
              <p14:nvPr/>
            </p14:nvContentPartPr>
            <p14:xfrm>
              <a:off x="2464810" y="5843822"/>
              <a:ext cx="125280" cy="23904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08289C2-941F-4607-88E3-744A753EF4D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446810" y="5826182"/>
                <a:ext cx="160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771B53C7-1B62-4FA4-B71C-B2600F4D033F}"/>
                  </a:ext>
                </a:extLst>
              </p14:cNvPr>
              <p14:cNvContentPartPr/>
              <p14:nvPr/>
            </p14:nvContentPartPr>
            <p14:xfrm>
              <a:off x="2743090" y="5912222"/>
              <a:ext cx="51480" cy="118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771B53C7-1B62-4FA4-B71C-B2600F4D033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725090" y="5894222"/>
                <a:ext cx="871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4961E89D-9401-4D47-A57B-D8F631B82EB9}"/>
                  </a:ext>
                </a:extLst>
              </p14:cNvPr>
              <p14:cNvContentPartPr/>
              <p14:nvPr/>
            </p14:nvContentPartPr>
            <p14:xfrm>
              <a:off x="2697730" y="5974502"/>
              <a:ext cx="57240" cy="118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4961E89D-9401-4D47-A57B-D8F631B82EB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679730" y="5956862"/>
                <a:ext cx="92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643B5C3-68D1-4E1C-A8DA-77F5F8987560}"/>
                  </a:ext>
                </a:extLst>
              </p14:cNvPr>
              <p14:cNvContentPartPr/>
              <p14:nvPr/>
            </p14:nvContentPartPr>
            <p14:xfrm>
              <a:off x="2941450" y="5906462"/>
              <a:ext cx="148320" cy="1537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643B5C3-68D1-4E1C-A8DA-77F5F898756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923450" y="5888822"/>
                <a:ext cx="1839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A5D9729C-125E-4BA3-8DBD-FC6083AA8A40}"/>
                  </a:ext>
                </a:extLst>
              </p14:cNvPr>
              <p14:cNvContentPartPr/>
              <p14:nvPr/>
            </p14:nvContentPartPr>
            <p14:xfrm>
              <a:off x="3463810" y="5793062"/>
              <a:ext cx="211680" cy="2901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A5D9729C-125E-4BA3-8DBD-FC6083AA8A4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446170" y="5775062"/>
                <a:ext cx="2473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AD2BA66-F553-4DE4-BE35-BC2F0EFFF0AD}"/>
                  </a:ext>
                </a:extLst>
              </p14:cNvPr>
              <p14:cNvContentPartPr/>
              <p14:nvPr/>
            </p14:nvContentPartPr>
            <p14:xfrm>
              <a:off x="3822010" y="5889542"/>
              <a:ext cx="74160" cy="118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AD2BA66-F553-4DE4-BE35-BC2F0EFFF0A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804370" y="5871542"/>
                <a:ext cx="109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15802EE9-3DF5-44DA-8ED3-F787F6C603C7}"/>
                  </a:ext>
                </a:extLst>
              </p14:cNvPr>
              <p14:cNvContentPartPr/>
              <p14:nvPr/>
            </p14:nvContentPartPr>
            <p14:xfrm>
              <a:off x="3822010" y="5991782"/>
              <a:ext cx="96840" cy="2340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15802EE9-3DF5-44DA-8ED3-F787F6C603C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804370" y="5973782"/>
                <a:ext cx="1324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2342772E-54CD-4103-B1DE-CC3CAB97E289}"/>
                  </a:ext>
                </a:extLst>
              </p14:cNvPr>
              <p14:cNvContentPartPr/>
              <p14:nvPr/>
            </p14:nvContentPartPr>
            <p14:xfrm>
              <a:off x="3203170" y="5900702"/>
              <a:ext cx="153720" cy="1652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2342772E-54CD-4103-B1DE-CC3CAB97E28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185170" y="5883062"/>
                <a:ext cx="1893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67C469DE-5979-40B0-B10A-2C4F52553C16}"/>
                  </a:ext>
                </a:extLst>
              </p14:cNvPr>
              <p14:cNvContentPartPr/>
              <p14:nvPr/>
            </p14:nvContentPartPr>
            <p14:xfrm>
              <a:off x="5026210" y="5821142"/>
              <a:ext cx="126000" cy="18180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67C469DE-5979-40B0-B10A-2C4F52553C1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008210" y="5803502"/>
                <a:ext cx="1616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39559481-2653-4A37-B1A3-8F5F80A5A0FE}"/>
                  </a:ext>
                </a:extLst>
              </p14:cNvPr>
              <p14:cNvContentPartPr/>
              <p14:nvPr/>
            </p14:nvContentPartPr>
            <p14:xfrm>
              <a:off x="5281810" y="5770022"/>
              <a:ext cx="45720" cy="27288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39559481-2653-4A37-B1A3-8F5F80A5A0F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263810" y="5752382"/>
                <a:ext cx="813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E353F874-A31E-4413-97C1-2EA52A2D3783}"/>
                  </a:ext>
                </a:extLst>
              </p14:cNvPr>
              <p14:cNvContentPartPr/>
              <p14:nvPr/>
            </p14:nvContentPartPr>
            <p14:xfrm>
              <a:off x="5417890" y="5718902"/>
              <a:ext cx="96840" cy="3582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E353F874-A31E-4413-97C1-2EA52A2D378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400250" y="5701262"/>
                <a:ext cx="1324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CB442967-027D-4881-97B1-C0E83EED43C7}"/>
                  </a:ext>
                </a:extLst>
              </p14:cNvPr>
              <p14:cNvContentPartPr/>
              <p14:nvPr/>
            </p14:nvContentPartPr>
            <p14:xfrm>
              <a:off x="5650810" y="5963342"/>
              <a:ext cx="108360" cy="13680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CB442967-027D-4881-97B1-C0E83EED43C7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633170" y="5945342"/>
                <a:ext cx="144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69CE2CA7-08C9-4987-B81D-366263AAEE95}"/>
                  </a:ext>
                </a:extLst>
              </p14:cNvPr>
              <p14:cNvContentPartPr/>
              <p14:nvPr/>
            </p14:nvContentPartPr>
            <p14:xfrm>
              <a:off x="4179850" y="5701982"/>
              <a:ext cx="165240" cy="4489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69CE2CA7-08C9-4987-B81D-366263AAEE9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162210" y="5684342"/>
                <a:ext cx="2008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AB34868D-0068-491E-9F58-6FDF70E145E2}"/>
                  </a:ext>
                </a:extLst>
              </p14:cNvPr>
              <p14:cNvContentPartPr/>
              <p14:nvPr/>
            </p14:nvContentPartPr>
            <p14:xfrm>
              <a:off x="4662610" y="5803862"/>
              <a:ext cx="244800" cy="2109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AB34868D-0068-491E-9F58-6FDF70E145E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644970" y="5785862"/>
                <a:ext cx="28044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25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D48237-9DB5-455B-B7CD-AE0CB324F4AA}"/>
                  </a:ext>
                </a:extLst>
              </p14:cNvPr>
              <p14:cNvContentPartPr/>
              <p14:nvPr/>
            </p14:nvContentPartPr>
            <p14:xfrm>
              <a:off x="221290" y="204422"/>
              <a:ext cx="7599600" cy="624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D48237-9DB5-455B-B7CD-AE0CB324F4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650" y="186422"/>
                <a:ext cx="763524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3898F04-A3AE-4962-A4CA-82B403D1BD8D}"/>
                  </a:ext>
                </a:extLst>
              </p14:cNvPr>
              <p14:cNvContentPartPr/>
              <p14:nvPr/>
            </p14:nvContentPartPr>
            <p14:xfrm>
              <a:off x="1283650" y="1084622"/>
              <a:ext cx="136440" cy="232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3898F04-A3AE-4962-A4CA-82B403D1BD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6010" y="1066622"/>
                <a:ext cx="1720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52B169D-D902-43DC-B3D6-C08954651D49}"/>
                  </a:ext>
                </a:extLst>
              </p14:cNvPr>
              <p14:cNvContentPartPr/>
              <p14:nvPr/>
            </p14:nvContentPartPr>
            <p14:xfrm>
              <a:off x="1521970" y="1186862"/>
              <a:ext cx="114120" cy="111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52B169D-D902-43DC-B3D6-C08954651D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3970" y="1168862"/>
                <a:ext cx="1497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9FDE40-D309-4DF4-A3B8-D466AEF87DF6}"/>
                  </a:ext>
                </a:extLst>
              </p14:cNvPr>
              <p14:cNvContentPartPr/>
              <p14:nvPr/>
            </p14:nvContentPartPr>
            <p14:xfrm>
              <a:off x="1709170" y="1158062"/>
              <a:ext cx="375480" cy="142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9FDE40-D309-4DF4-A3B8-D466AEF87D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1513" y="1140422"/>
                <a:ext cx="411154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6EECD16-D5F6-4F77-BBDA-8D9ED19F7413}"/>
                  </a:ext>
                </a:extLst>
              </p14:cNvPr>
              <p14:cNvContentPartPr/>
              <p14:nvPr/>
            </p14:nvContentPartPr>
            <p14:xfrm>
              <a:off x="351970" y="1169942"/>
              <a:ext cx="835200" cy="272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6EECD16-D5F6-4F77-BBDA-8D9ED19F74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970" y="1151966"/>
                <a:ext cx="870840" cy="308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AE6A352-A47C-4948-9CD4-4AF62B33D36B}"/>
                  </a:ext>
                </a:extLst>
              </p14:cNvPr>
              <p14:cNvContentPartPr/>
              <p14:nvPr/>
            </p14:nvContentPartPr>
            <p14:xfrm>
              <a:off x="2401810" y="1146902"/>
              <a:ext cx="165600" cy="143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AE6A352-A47C-4948-9CD4-4AF62B33D3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83810" y="1129262"/>
                <a:ext cx="2012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E16BE60-A807-4131-8C4E-D4719D7C8DC5}"/>
                  </a:ext>
                </a:extLst>
              </p14:cNvPr>
              <p14:cNvContentPartPr/>
              <p14:nvPr/>
            </p14:nvContentPartPr>
            <p14:xfrm>
              <a:off x="2663530" y="1021982"/>
              <a:ext cx="387000" cy="267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E16BE60-A807-4131-8C4E-D4719D7C8D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45530" y="1004342"/>
                <a:ext cx="4226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9934F38-6AA7-4F48-941B-9D756284C86D}"/>
                  </a:ext>
                </a:extLst>
              </p14:cNvPr>
              <p14:cNvContentPartPr/>
              <p14:nvPr/>
            </p14:nvContentPartPr>
            <p14:xfrm>
              <a:off x="3322690" y="1027742"/>
              <a:ext cx="79560" cy="302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9934F38-6AA7-4F48-941B-9D756284C8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05050" y="1010102"/>
                <a:ext cx="1152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569B1A7-5BAD-4E8A-BE55-2FDA995EA950}"/>
                  </a:ext>
                </a:extLst>
              </p14:cNvPr>
              <p14:cNvContentPartPr/>
              <p14:nvPr/>
            </p14:nvContentPartPr>
            <p14:xfrm>
              <a:off x="3549130" y="1186502"/>
              <a:ext cx="148320" cy="114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569B1A7-5BAD-4E8A-BE55-2FDA995EA9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1130" y="1168502"/>
                <a:ext cx="1839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6C057BD-66F7-4958-928B-DD1318DB6E8E}"/>
                  </a:ext>
                </a:extLst>
              </p14:cNvPr>
              <p14:cNvContentPartPr/>
              <p14:nvPr/>
            </p14:nvContentPartPr>
            <p14:xfrm>
              <a:off x="3838930" y="1272182"/>
              <a:ext cx="17640" cy="79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6C057BD-66F7-4958-928B-DD1318DB6E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1290" y="1254182"/>
                <a:ext cx="532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85D4B39-63FF-4B7D-877C-5B0CC8D2A947}"/>
                  </a:ext>
                </a:extLst>
              </p14:cNvPr>
              <p14:cNvContentPartPr/>
              <p14:nvPr/>
            </p14:nvContentPartPr>
            <p14:xfrm>
              <a:off x="3936130" y="1141502"/>
              <a:ext cx="119520" cy="216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85D4B39-63FF-4B7D-877C-5B0CC8D2A9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18130" y="1123502"/>
                <a:ext cx="1551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6DF2766-602E-47CC-824B-556E3D3B1F9C}"/>
                  </a:ext>
                </a:extLst>
              </p14:cNvPr>
              <p14:cNvContentPartPr/>
              <p14:nvPr/>
            </p14:nvContentPartPr>
            <p14:xfrm>
              <a:off x="4174090" y="1158422"/>
              <a:ext cx="17280" cy="39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6DF2766-602E-47CC-824B-556E3D3B1F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56450" y="1140782"/>
                <a:ext cx="529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B800C8F-57A4-48DD-9E66-6388727CD1BE}"/>
                  </a:ext>
                </a:extLst>
              </p14:cNvPr>
              <p14:cNvContentPartPr/>
              <p14:nvPr/>
            </p14:nvContentPartPr>
            <p14:xfrm>
              <a:off x="4185610" y="1272182"/>
              <a:ext cx="360" cy="11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B800C8F-57A4-48DD-9E66-6388727CD1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67970" y="125418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A8AF09D-9909-4DA1-B0F0-49EF2DC2602D}"/>
                  </a:ext>
                </a:extLst>
              </p14:cNvPr>
              <p14:cNvContentPartPr/>
              <p14:nvPr/>
            </p14:nvContentPartPr>
            <p14:xfrm>
              <a:off x="4480810" y="1146902"/>
              <a:ext cx="147600" cy="267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A8AF09D-9909-4DA1-B0F0-49EF2DC2602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63170" y="1129262"/>
                <a:ext cx="1832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92ACD5A-2E65-4D24-A45B-C919608D6C85}"/>
                  </a:ext>
                </a:extLst>
              </p14:cNvPr>
              <p14:cNvContentPartPr/>
              <p14:nvPr/>
            </p14:nvContentPartPr>
            <p14:xfrm>
              <a:off x="5570890" y="1136102"/>
              <a:ext cx="86040" cy="142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92ACD5A-2E65-4D24-A45B-C919608D6C8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53250" y="1118102"/>
                <a:ext cx="121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E805DB3-EF1A-430A-A15C-94CB4C9A004C}"/>
                  </a:ext>
                </a:extLst>
              </p14:cNvPr>
              <p14:cNvContentPartPr/>
              <p14:nvPr/>
            </p14:nvContentPartPr>
            <p14:xfrm>
              <a:off x="5889490" y="1096142"/>
              <a:ext cx="12240" cy="142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E805DB3-EF1A-430A-A15C-94CB4C9A00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71490" y="1078142"/>
                <a:ext cx="47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546B81F-2F8E-4CC6-9A37-3AF974F8E35B}"/>
                  </a:ext>
                </a:extLst>
              </p14:cNvPr>
              <p14:cNvContentPartPr/>
              <p14:nvPr/>
            </p14:nvContentPartPr>
            <p14:xfrm>
              <a:off x="7093690" y="1123862"/>
              <a:ext cx="119520" cy="132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546B81F-2F8E-4CC6-9A37-3AF974F8E35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75690" y="1105862"/>
                <a:ext cx="1551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7211850-A02C-4E96-8A40-47F4310FDEE3}"/>
                  </a:ext>
                </a:extLst>
              </p14:cNvPr>
              <p14:cNvContentPartPr/>
              <p14:nvPr/>
            </p14:nvContentPartPr>
            <p14:xfrm>
              <a:off x="7309330" y="982382"/>
              <a:ext cx="97560" cy="338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7211850-A02C-4E96-8A40-47F4310FDE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91690" y="964382"/>
                <a:ext cx="1332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35F8D58-92E1-45AD-B58F-9BF8009A328E}"/>
                  </a:ext>
                </a:extLst>
              </p14:cNvPr>
              <p14:cNvContentPartPr/>
              <p14:nvPr/>
            </p14:nvContentPartPr>
            <p14:xfrm>
              <a:off x="5872570" y="965462"/>
              <a:ext cx="6120" cy="6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35F8D58-92E1-45AD-B58F-9BF8009A328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54570" y="9474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9A9C27C-6037-47E9-978B-CFE3C9EDC1FF}"/>
                  </a:ext>
                </a:extLst>
              </p14:cNvPr>
              <p14:cNvContentPartPr/>
              <p14:nvPr/>
            </p14:nvContentPartPr>
            <p14:xfrm>
              <a:off x="6394930" y="1118822"/>
              <a:ext cx="295560" cy="2563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9A9C27C-6037-47E9-978B-CFE3C9EDC1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77311" y="1100822"/>
                <a:ext cx="331157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DFE55CF-4DF4-44C6-A837-5AA7FE07FD79}"/>
                  </a:ext>
                </a:extLst>
              </p14:cNvPr>
              <p14:cNvContentPartPr/>
              <p14:nvPr/>
            </p14:nvContentPartPr>
            <p14:xfrm>
              <a:off x="6775450" y="1123862"/>
              <a:ext cx="250200" cy="148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DFE55CF-4DF4-44C6-A837-5AA7FE07FD7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57810" y="1105905"/>
                <a:ext cx="285840" cy="184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D797E88-C2D4-4D27-B2A3-7B7C499CDDE9}"/>
                  </a:ext>
                </a:extLst>
              </p14:cNvPr>
              <p14:cNvContentPartPr/>
              <p14:nvPr/>
            </p14:nvContentPartPr>
            <p14:xfrm>
              <a:off x="5974810" y="1027742"/>
              <a:ext cx="346680" cy="2444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D797E88-C2D4-4D27-B2A3-7B7C499CDDE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56810" y="1010102"/>
                <a:ext cx="382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B2EE5C3-66F0-4904-A0C8-120B03E1C668}"/>
                  </a:ext>
                </a:extLst>
              </p14:cNvPr>
              <p14:cNvContentPartPr/>
              <p14:nvPr/>
            </p14:nvContentPartPr>
            <p14:xfrm>
              <a:off x="5048890" y="1021982"/>
              <a:ext cx="414720" cy="261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B2EE5C3-66F0-4904-A0C8-120B03E1C6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31265" y="1004342"/>
                <a:ext cx="450329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56201E0-0312-4434-A08C-9A878898DF33}"/>
                  </a:ext>
                </a:extLst>
              </p14:cNvPr>
              <p14:cNvContentPartPr/>
              <p14:nvPr/>
            </p14:nvContentPartPr>
            <p14:xfrm>
              <a:off x="4702570" y="1158062"/>
              <a:ext cx="238680" cy="160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56201E0-0312-4434-A08C-9A878898DF3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597" y="1140422"/>
                <a:ext cx="274266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2503E00-27A2-43A5-8824-8DA3054A6D52}"/>
                  </a:ext>
                </a:extLst>
              </p14:cNvPr>
              <p14:cNvContentPartPr/>
              <p14:nvPr/>
            </p14:nvContentPartPr>
            <p14:xfrm>
              <a:off x="374290" y="1561622"/>
              <a:ext cx="165240" cy="3240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2503E00-27A2-43A5-8824-8DA3054A6D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6650" y="1543982"/>
                <a:ext cx="200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CB58B48-391B-4BB1-B6E5-B2A2595AF0F2}"/>
                  </a:ext>
                </a:extLst>
              </p14:cNvPr>
              <p14:cNvContentPartPr/>
              <p14:nvPr/>
            </p14:nvContentPartPr>
            <p14:xfrm>
              <a:off x="845530" y="1646942"/>
              <a:ext cx="102960" cy="153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CB58B48-391B-4BB1-B6E5-B2A2595AF0F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7890" y="1628942"/>
                <a:ext cx="138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7887D69-714C-4C81-939A-F7790DE9F059}"/>
                  </a:ext>
                </a:extLst>
              </p14:cNvPr>
              <p14:cNvContentPartPr/>
              <p14:nvPr/>
            </p14:nvContentPartPr>
            <p14:xfrm>
              <a:off x="1027690" y="1698062"/>
              <a:ext cx="68400" cy="102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7887D69-714C-4C81-939A-F7790DE9F0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0050" y="1680062"/>
                <a:ext cx="1040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DCD2400-FC6C-4690-BBB3-D5684DF2D629}"/>
                  </a:ext>
                </a:extLst>
              </p14:cNvPr>
              <p14:cNvContentPartPr/>
              <p14:nvPr/>
            </p14:nvContentPartPr>
            <p14:xfrm>
              <a:off x="1498570" y="1714982"/>
              <a:ext cx="97560" cy="741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DCD2400-FC6C-4690-BBB3-D5684DF2D6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80930" y="1697342"/>
                <a:ext cx="133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D6C9468-B117-406D-9B4C-FDC2644AD0B6}"/>
                  </a:ext>
                </a:extLst>
              </p14:cNvPr>
              <p14:cNvContentPartPr/>
              <p14:nvPr/>
            </p14:nvContentPartPr>
            <p14:xfrm>
              <a:off x="3208570" y="1669622"/>
              <a:ext cx="39960" cy="85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D6C9468-B117-406D-9B4C-FDC2644AD0B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90930" y="1651622"/>
                <a:ext cx="756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D2E54C3-A496-4BF2-AD03-6AA3DE90E234}"/>
                  </a:ext>
                </a:extLst>
              </p14:cNvPr>
              <p14:cNvContentPartPr/>
              <p14:nvPr/>
            </p14:nvContentPartPr>
            <p14:xfrm>
              <a:off x="3640210" y="1692302"/>
              <a:ext cx="96840" cy="142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D2E54C3-A496-4BF2-AD03-6AA3DE90E23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22570" y="1674662"/>
                <a:ext cx="1324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A9F42CB-3006-4BF3-8756-30BA887E1C20}"/>
                  </a:ext>
                </a:extLst>
              </p14:cNvPr>
              <p14:cNvContentPartPr/>
              <p14:nvPr/>
            </p14:nvContentPartPr>
            <p14:xfrm>
              <a:off x="3254290" y="1601582"/>
              <a:ext cx="6120" cy="6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A9F42CB-3006-4BF3-8756-30BA887E1C2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36290" y="15835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2ACA883-5AD4-41B6-8FA1-E698C2F7E880}"/>
                  </a:ext>
                </a:extLst>
              </p14:cNvPr>
              <p14:cNvContentPartPr/>
              <p14:nvPr/>
            </p14:nvContentPartPr>
            <p14:xfrm>
              <a:off x="3878170" y="1583942"/>
              <a:ext cx="250920" cy="2167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2ACA883-5AD4-41B6-8FA1-E698C2F7E88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60170" y="1565942"/>
                <a:ext cx="286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C2F7ECC-BD68-4074-915E-0789E09486B9}"/>
                  </a:ext>
                </a:extLst>
              </p14:cNvPr>
              <p14:cNvContentPartPr/>
              <p14:nvPr/>
            </p14:nvContentPartPr>
            <p14:xfrm>
              <a:off x="3328450" y="1675382"/>
              <a:ext cx="204480" cy="102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C2F7ECC-BD68-4074-915E-0789E09486B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310450" y="1657382"/>
                <a:ext cx="240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03E14DD-5A64-4E90-AA19-68E546932EA2}"/>
                  </a:ext>
                </a:extLst>
              </p14:cNvPr>
              <p14:cNvContentPartPr/>
              <p14:nvPr/>
            </p14:nvContentPartPr>
            <p14:xfrm>
              <a:off x="2607370" y="1646942"/>
              <a:ext cx="533880" cy="1933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03E14DD-5A64-4E90-AA19-68E546932EA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589370" y="1628942"/>
                <a:ext cx="5695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A7F43D6-66D6-48AD-9FEB-8BB88C8D709E}"/>
                  </a:ext>
                </a:extLst>
              </p14:cNvPr>
              <p14:cNvContentPartPr/>
              <p14:nvPr/>
            </p14:nvContentPartPr>
            <p14:xfrm>
              <a:off x="2243050" y="1663862"/>
              <a:ext cx="273240" cy="136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A7F43D6-66D6-48AD-9FEB-8BB88C8D709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225387" y="1645862"/>
                <a:ext cx="308927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966823F-A043-4B90-ADCA-8A901C668B81}"/>
                  </a:ext>
                </a:extLst>
              </p14:cNvPr>
              <p14:cNvContentPartPr/>
              <p14:nvPr/>
            </p14:nvContentPartPr>
            <p14:xfrm>
              <a:off x="1663450" y="1698062"/>
              <a:ext cx="433080" cy="2394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966823F-A043-4B90-ADCA-8A901C668B8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645450" y="1680062"/>
                <a:ext cx="4687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9963B02-7207-4F71-88F1-438D75A8BE5A}"/>
                  </a:ext>
                </a:extLst>
              </p14:cNvPr>
              <p14:cNvContentPartPr/>
              <p14:nvPr/>
            </p14:nvContentPartPr>
            <p14:xfrm>
              <a:off x="1215250" y="1567382"/>
              <a:ext cx="199440" cy="2199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9963B02-7207-4F71-88F1-438D75A8BE5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97282" y="1549382"/>
                <a:ext cx="235016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B9553BC-DDA7-44A3-AC55-A74495B5B561}"/>
                  </a:ext>
                </a:extLst>
              </p14:cNvPr>
              <p14:cNvContentPartPr/>
              <p14:nvPr/>
            </p14:nvContentPartPr>
            <p14:xfrm>
              <a:off x="641770" y="1612742"/>
              <a:ext cx="114120" cy="204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B9553BC-DDA7-44A3-AC55-A74495B5B56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23770" y="1595102"/>
                <a:ext cx="149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A17AF4A-13B1-4F41-BA54-3399AD0A3201}"/>
                  </a:ext>
                </a:extLst>
              </p14:cNvPr>
              <p14:cNvContentPartPr/>
              <p14:nvPr/>
            </p14:nvContentPartPr>
            <p14:xfrm>
              <a:off x="4333210" y="1703462"/>
              <a:ext cx="159480" cy="1087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A17AF4A-13B1-4F41-BA54-3399AD0A320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15570" y="1685822"/>
                <a:ext cx="195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D74F6F1-B705-4E41-9A6A-6ED81847E9B3}"/>
                  </a:ext>
                </a:extLst>
              </p14:cNvPr>
              <p14:cNvContentPartPr/>
              <p14:nvPr/>
            </p14:nvContentPartPr>
            <p14:xfrm>
              <a:off x="5145370" y="1561622"/>
              <a:ext cx="131040" cy="256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D74F6F1-B705-4E41-9A6A-6ED81847E9B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27730" y="1543982"/>
                <a:ext cx="1666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7A5022D-7578-445C-94AE-3125A50529B5}"/>
                  </a:ext>
                </a:extLst>
              </p14:cNvPr>
              <p14:cNvContentPartPr/>
              <p14:nvPr/>
            </p14:nvContentPartPr>
            <p14:xfrm>
              <a:off x="5469010" y="1522022"/>
              <a:ext cx="142200" cy="250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7A5022D-7578-445C-94AE-3125A50529B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451370" y="1504022"/>
                <a:ext cx="1778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8A04AFC-2630-4974-9140-E494536BE5A2}"/>
                  </a:ext>
                </a:extLst>
              </p14:cNvPr>
              <p14:cNvContentPartPr/>
              <p14:nvPr/>
            </p14:nvContentPartPr>
            <p14:xfrm>
              <a:off x="6133210" y="1663502"/>
              <a:ext cx="86040" cy="120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8A04AFC-2630-4974-9140-E494536BE5A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115210" y="1645862"/>
                <a:ext cx="1216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37F2D96-078C-4FFB-AA37-4B69520937CB}"/>
                  </a:ext>
                </a:extLst>
              </p14:cNvPr>
              <p14:cNvContentPartPr/>
              <p14:nvPr/>
            </p14:nvContentPartPr>
            <p14:xfrm>
              <a:off x="5821090" y="1658102"/>
              <a:ext cx="233640" cy="1260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37F2D96-078C-4FFB-AA37-4B69520937C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03423" y="1640462"/>
                <a:ext cx="269335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25B6D4E-8872-4DE8-B2C4-C1D4AD07000B}"/>
                  </a:ext>
                </a:extLst>
              </p14:cNvPr>
              <p14:cNvContentPartPr/>
              <p14:nvPr/>
            </p14:nvContentPartPr>
            <p14:xfrm>
              <a:off x="4793290" y="1692302"/>
              <a:ext cx="244800" cy="108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25B6D4E-8872-4DE8-B2C4-C1D4AD07000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775624" y="1674662"/>
                <a:ext cx="2804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0E63D84-434A-4FFD-9B23-58C69535ADD5}"/>
                  </a:ext>
                </a:extLst>
              </p14:cNvPr>
              <p14:cNvContentPartPr/>
              <p14:nvPr/>
            </p14:nvContentPartPr>
            <p14:xfrm>
              <a:off x="6411850" y="1510502"/>
              <a:ext cx="471960" cy="290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0E63D84-434A-4FFD-9B23-58C69535ADD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94197" y="1492862"/>
                <a:ext cx="507627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C5BEF28-38CB-42EC-83D5-7EE5E1A74F6D}"/>
                  </a:ext>
                </a:extLst>
              </p14:cNvPr>
              <p14:cNvContentPartPr/>
              <p14:nvPr/>
            </p14:nvContentPartPr>
            <p14:xfrm>
              <a:off x="6984970" y="1652342"/>
              <a:ext cx="120240" cy="97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C5BEF28-38CB-42EC-83D5-7EE5E1A74F6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967330" y="1634342"/>
                <a:ext cx="1558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8BECA6A-1CB7-4277-9EAA-8137DE05E6EA}"/>
                  </a:ext>
                </a:extLst>
              </p14:cNvPr>
              <p14:cNvContentPartPr/>
              <p14:nvPr/>
            </p14:nvContentPartPr>
            <p14:xfrm>
              <a:off x="7530730" y="1709222"/>
              <a:ext cx="360" cy="118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8BECA6A-1CB7-4277-9EAA-8137DE05E6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13090" y="169158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2F2E5F3-553C-488B-8C18-8B868980C9FA}"/>
                  </a:ext>
                </a:extLst>
              </p14:cNvPr>
              <p14:cNvContentPartPr/>
              <p14:nvPr/>
            </p14:nvContentPartPr>
            <p14:xfrm>
              <a:off x="7735210" y="1618502"/>
              <a:ext cx="114120" cy="1252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2F2E5F3-553C-488B-8C18-8B868980C9F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17570" y="1600502"/>
                <a:ext cx="1497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748BB57-6B13-4766-A2D0-8B015F6B8078}"/>
                  </a:ext>
                </a:extLst>
              </p14:cNvPr>
              <p14:cNvContentPartPr/>
              <p14:nvPr/>
            </p14:nvContentPartPr>
            <p14:xfrm>
              <a:off x="7928530" y="1754942"/>
              <a:ext cx="23040" cy="514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748BB57-6B13-4766-A2D0-8B015F6B807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10530" y="1736942"/>
                <a:ext cx="58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E9E2FCB-8E58-4A6E-BF13-27910D7AE652}"/>
                  </a:ext>
                </a:extLst>
              </p14:cNvPr>
              <p14:cNvContentPartPr/>
              <p14:nvPr/>
            </p14:nvContentPartPr>
            <p14:xfrm>
              <a:off x="8052730" y="1606982"/>
              <a:ext cx="86400" cy="131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E9E2FCB-8E58-4A6E-BF13-27910D7AE65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34730" y="1589342"/>
                <a:ext cx="1220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B81A63D-2CA9-442A-A5DE-861A11C49037}"/>
                  </a:ext>
                </a:extLst>
              </p14:cNvPr>
              <p14:cNvContentPartPr/>
              <p14:nvPr/>
            </p14:nvContentPartPr>
            <p14:xfrm>
              <a:off x="7593370" y="1709222"/>
              <a:ext cx="51480" cy="11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B81A63D-2CA9-442A-A5DE-861A11C4903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75370" y="1691582"/>
                <a:ext cx="871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27B4E81-7D4E-4E08-9F26-0AB998ACD344}"/>
                  </a:ext>
                </a:extLst>
              </p14:cNvPr>
              <p14:cNvContentPartPr/>
              <p14:nvPr/>
            </p14:nvContentPartPr>
            <p14:xfrm>
              <a:off x="7178650" y="1669622"/>
              <a:ext cx="216360" cy="1252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27B4E81-7D4E-4E08-9F26-0AB998ACD3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61010" y="1651622"/>
                <a:ext cx="252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1C6487C-54CA-4ACD-B730-66DD5F0C99A4}"/>
                  </a:ext>
                </a:extLst>
              </p14:cNvPr>
              <p14:cNvContentPartPr/>
              <p14:nvPr/>
            </p14:nvContentPartPr>
            <p14:xfrm>
              <a:off x="8854090" y="1487822"/>
              <a:ext cx="68760" cy="2764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1C6487C-54CA-4ACD-B730-66DD5F0C99A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36090" y="1470182"/>
                <a:ext cx="1044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1E471CA-B5E2-4B3E-8A52-31C770DE1AE5}"/>
                  </a:ext>
                </a:extLst>
              </p14:cNvPr>
              <p14:cNvContentPartPr/>
              <p14:nvPr/>
            </p14:nvContentPartPr>
            <p14:xfrm>
              <a:off x="9637682" y="1709814"/>
              <a:ext cx="13680" cy="540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1E471CA-B5E2-4B3E-8A52-31C770DE1AE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20042" y="1692174"/>
                <a:ext cx="49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ED48812-A414-4BFA-AA45-4F291FBE5AEC}"/>
                  </a:ext>
                </a:extLst>
              </p14:cNvPr>
              <p14:cNvContentPartPr/>
              <p14:nvPr/>
            </p14:nvContentPartPr>
            <p14:xfrm>
              <a:off x="9748562" y="1567974"/>
              <a:ext cx="120960" cy="1609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ED48812-A414-4BFA-AA45-4F291FBE5AE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730922" y="1550334"/>
                <a:ext cx="1566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E2B9F7C-FD39-492C-9EF9-546ABA44C719}"/>
                  </a:ext>
                </a:extLst>
              </p14:cNvPr>
              <p14:cNvContentPartPr/>
              <p14:nvPr/>
            </p14:nvContentPartPr>
            <p14:xfrm>
              <a:off x="10400162" y="1698294"/>
              <a:ext cx="1908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E2B9F7C-FD39-492C-9EF9-546ABA44C71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82522" y="1680654"/>
                <a:ext cx="54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843B0FC-41C9-4573-B08B-567438D82890}"/>
                  </a:ext>
                </a:extLst>
              </p14:cNvPr>
              <p14:cNvContentPartPr/>
              <p14:nvPr/>
            </p14:nvContentPartPr>
            <p14:xfrm>
              <a:off x="10546682" y="1549254"/>
              <a:ext cx="91080" cy="1756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843B0FC-41C9-4573-B08B-567438D8289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29042" y="1531614"/>
                <a:ext cx="1267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790F5391-0840-4524-95ED-83DB3247C519}"/>
                  </a:ext>
                </a:extLst>
              </p14:cNvPr>
              <p14:cNvContentPartPr/>
              <p14:nvPr/>
            </p14:nvContentPartPr>
            <p14:xfrm>
              <a:off x="10730642" y="1717014"/>
              <a:ext cx="11880" cy="399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790F5391-0840-4524-95ED-83DB3247C51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712642" y="1699014"/>
                <a:ext cx="475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F060095-67AE-48DE-BFD1-D17718092F1C}"/>
                  </a:ext>
                </a:extLst>
              </p14:cNvPr>
              <p14:cNvContentPartPr/>
              <p14:nvPr/>
            </p14:nvContentPartPr>
            <p14:xfrm>
              <a:off x="10846922" y="1561134"/>
              <a:ext cx="75600" cy="1566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F060095-67AE-48DE-BFD1-D17718092F1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829282" y="1543134"/>
                <a:ext cx="1112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1FB49B2-7A36-4398-AB54-1CF537D27A81}"/>
                  </a:ext>
                </a:extLst>
              </p14:cNvPr>
              <p14:cNvContentPartPr/>
              <p14:nvPr/>
            </p14:nvContentPartPr>
            <p14:xfrm>
              <a:off x="10993082" y="1726374"/>
              <a:ext cx="34560" cy="259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1FB49B2-7A36-4398-AB54-1CF537D27A8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975082" y="1708374"/>
                <a:ext cx="702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BF56999-7431-44B7-B5E1-0C6D3148BE97}"/>
                  </a:ext>
                </a:extLst>
              </p14:cNvPr>
              <p14:cNvContentPartPr/>
              <p14:nvPr/>
            </p14:nvContentPartPr>
            <p14:xfrm>
              <a:off x="8217970" y="1476662"/>
              <a:ext cx="523080" cy="398752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BF56999-7431-44B7-B5E1-0C6D3148BE9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200318" y="1458684"/>
                <a:ext cx="558745" cy="43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088B09C-C6DA-466F-BB3C-A7ADB3781854}"/>
                  </a:ext>
                </a:extLst>
              </p14:cNvPr>
              <p14:cNvContentPartPr/>
              <p14:nvPr/>
            </p14:nvContentPartPr>
            <p14:xfrm>
              <a:off x="10288562" y="1702974"/>
              <a:ext cx="54000" cy="97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088B09C-C6DA-466F-BB3C-A7ADB378185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270922" y="1685334"/>
                <a:ext cx="89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9201A94-FDCA-4C6F-B005-8E82D9EF58A3}"/>
                  </a:ext>
                </a:extLst>
              </p14:cNvPr>
              <p14:cNvContentPartPr/>
              <p14:nvPr/>
            </p14:nvContentPartPr>
            <p14:xfrm>
              <a:off x="9958082" y="1721334"/>
              <a:ext cx="223560" cy="727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9201A94-FDCA-4C6F-B005-8E82D9EF58A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940442" y="1703334"/>
                <a:ext cx="259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37B48060-3099-44D5-84A3-0E0939E424F2}"/>
                  </a:ext>
                </a:extLst>
              </p14:cNvPr>
              <p14:cNvContentPartPr/>
              <p14:nvPr/>
            </p14:nvContentPartPr>
            <p14:xfrm>
              <a:off x="9154330" y="1482062"/>
              <a:ext cx="422872" cy="2962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37B48060-3099-44D5-84A3-0E0939E424F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136680" y="1464422"/>
                <a:ext cx="458532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7DC095E1-B732-40BB-AD05-5533A70C8A71}"/>
                  </a:ext>
                </a:extLst>
              </p14:cNvPr>
              <p14:cNvContentPartPr/>
              <p14:nvPr/>
            </p14:nvContentPartPr>
            <p14:xfrm>
              <a:off x="11093522" y="1467894"/>
              <a:ext cx="209880" cy="405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7DC095E1-B732-40BB-AD05-5533A70C8A7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75882" y="1449894"/>
                <a:ext cx="245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27DCC70-CEEE-4252-BA0C-213F09B0BDD1}"/>
                  </a:ext>
                </a:extLst>
              </p14:cNvPr>
              <p14:cNvContentPartPr/>
              <p14:nvPr/>
            </p14:nvContentPartPr>
            <p14:xfrm>
              <a:off x="11467943" y="1381050"/>
              <a:ext cx="186840" cy="4341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27DCC70-CEEE-4252-BA0C-213F09B0BDD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449943" y="1363050"/>
                <a:ext cx="2224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91C109F-D02D-456C-857B-CE28A5540456}"/>
                  </a:ext>
                </a:extLst>
              </p14:cNvPr>
              <p14:cNvContentPartPr/>
              <p14:nvPr/>
            </p14:nvContentPartPr>
            <p14:xfrm>
              <a:off x="475470" y="2120400"/>
              <a:ext cx="121680" cy="2358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91C109F-D02D-456C-857B-CE28A554045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57470" y="2102400"/>
                <a:ext cx="1573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E06B130-F32C-4379-8889-00DA10D6B81C}"/>
                  </a:ext>
                </a:extLst>
              </p14:cNvPr>
              <p14:cNvContentPartPr/>
              <p14:nvPr/>
            </p14:nvContentPartPr>
            <p14:xfrm>
              <a:off x="799830" y="2158920"/>
              <a:ext cx="6840" cy="385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E06B130-F32C-4379-8889-00DA10D6B81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82190" y="2140920"/>
                <a:ext cx="424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8B5ABFF-E094-48CC-950E-AEF6FA5E5C81}"/>
                  </a:ext>
                </a:extLst>
              </p14:cNvPr>
              <p14:cNvContentPartPr/>
              <p14:nvPr/>
            </p14:nvContentPartPr>
            <p14:xfrm>
              <a:off x="818910" y="2273040"/>
              <a:ext cx="6840" cy="129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8B5ABFF-E094-48CC-950E-AEF6FA5E5C8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01270" y="2255400"/>
                <a:ext cx="424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D33C28E9-5CEA-4137-8BE6-B288999D6830}"/>
                  </a:ext>
                </a:extLst>
              </p14:cNvPr>
              <p14:cNvContentPartPr/>
              <p14:nvPr/>
            </p14:nvContentPartPr>
            <p14:xfrm>
              <a:off x="1073070" y="2133360"/>
              <a:ext cx="95760" cy="68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D33C28E9-5CEA-4137-8BE6-B288999D68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5070" y="2115720"/>
                <a:ext cx="131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AB55665-2E93-4838-8DB5-3974F362BD14}"/>
                  </a:ext>
                </a:extLst>
              </p14:cNvPr>
              <p14:cNvContentPartPr/>
              <p14:nvPr/>
            </p14:nvContentPartPr>
            <p14:xfrm>
              <a:off x="1092150" y="2215800"/>
              <a:ext cx="108360" cy="129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AB55665-2E93-4838-8DB5-3974F362BD1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74150" y="2198160"/>
                <a:ext cx="144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F8D31BEA-7139-4676-9313-91825DB108BB}"/>
                  </a:ext>
                </a:extLst>
              </p14:cNvPr>
              <p14:cNvContentPartPr/>
              <p14:nvPr/>
            </p14:nvContentPartPr>
            <p14:xfrm>
              <a:off x="1441350" y="2066040"/>
              <a:ext cx="203760" cy="2336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F8D31BEA-7139-4676-9313-91825DB108B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423350" y="2048040"/>
                <a:ext cx="239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7A07AE1-C196-4661-AA0C-F02D8857A950}"/>
                  </a:ext>
                </a:extLst>
              </p14:cNvPr>
              <p14:cNvContentPartPr/>
              <p14:nvPr/>
            </p14:nvContentPartPr>
            <p14:xfrm>
              <a:off x="863550" y="2857320"/>
              <a:ext cx="184680" cy="1454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7A07AE1-C196-4661-AA0C-F02D8857A95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5550" y="2839320"/>
                <a:ext cx="220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26E18F9-7F5F-48BC-BB76-DC2C623984F1}"/>
                  </a:ext>
                </a:extLst>
              </p14:cNvPr>
              <p14:cNvContentPartPr/>
              <p14:nvPr/>
            </p14:nvContentPartPr>
            <p14:xfrm>
              <a:off x="431550" y="2717280"/>
              <a:ext cx="362160" cy="3117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26E18F9-7F5F-48BC-BB76-DC2C623984F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3910" y="2699640"/>
                <a:ext cx="3978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54C4FF24-2010-4164-A32E-96A605893DE1}"/>
                  </a:ext>
                </a:extLst>
              </p14:cNvPr>
              <p14:cNvContentPartPr/>
              <p14:nvPr/>
            </p14:nvContentPartPr>
            <p14:xfrm>
              <a:off x="1409670" y="2908080"/>
              <a:ext cx="127440" cy="2736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54C4FF24-2010-4164-A32E-96A605893DE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391670" y="2890440"/>
                <a:ext cx="1630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24E5E52C-E3F8-4ADB-BE9E-6D7ED71D7207}"/>
                  </a:ext>
                </a:extLst>
              </p14:cNvPr>
              <p14:cNvContentPartPr/>
              <p14:nvPr/>
            </p14:nvContentPartPr>
            <p14:xfrm>
              <a:off x="1498590" y="2844720"/>
              <a:ext cx="12960" cy="129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24E5E52C-E3F8-4ADB-BE9E-6D7ED71D720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480590" y="2826720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9F773555-0B34-47D1-8FCA-094973CF8A44}"/>
                  </a:ext>
                </a:extLst>
              </p14:cNvPr>
              <p14:cNvContentPartPr/>
              <p14:nvPr/>
            </p14:nvContentPartPr>
            <p14:xfrm>
              <a:off x="1625310" y="2838240"/>
              <a:ext cx="12960" cy="320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9F773555-0B34-47D1-8FCA-094973CF8A4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607670" y="2820600"/>
                <a:ext cx="486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2CB646D-6A32-43BE-8D0A-EDACBB26014C}"/>
                  </a:ext>
                </a:extLst>
              </p14:cNvPr>
              <p14:cNvContentPartPr/>
              <p14:nvPr/>
            </p14:nvContentPartPr>
            <p14:xfrm>
              <a:off x="1644390" y="2946240"/>
              <a:ext cx="360" cy="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2CB646D-6A32-43BE-8D0A-EDACBB26014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626750" y="29282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37349F8-EB28-4D00-B5CC-B1DC7A1476A5}"/>
                  </a:ext>
                </a:extLst>
              </p14:cNvPr>
              <p14:cNvContentPartPr/>
              <p14:nvPr/>
            </p14:nvContentPartPr>
            <p14:xfrm>
              <a:off x="1797030" y="2831760"/>
              <a:ext cx="95760" cy="12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37349F8-EB28-4D00-B5CC-B1DC7A1476A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779030" y="2814120"/>
                <a:ext cx="1314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A86A272-3831-4CB1-8F6C-6C4432729356}"/>
                  </a:ext>
                </a:extLst>
              </p14:cNvPr>
              <p14:cNvContentPartPr/>
              <p14:nvPr/>
            </p14:nvContentPartPr>
            <p14:xfrm>
              <a:off x="1828710" y="2907720"/>
              <a:ext cx="89280" cy="68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A86A272-3831-4CB1-8F6C-6C443272935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810710" y="2890080"/>
                <a:ext cx="124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8349A96-17CD-4229-AFD0-FA8FAFDE684C}"/>
                  </a:ext>
                </a:extLst>
              </p14:cNvPr>
              <p14:cNvContentPartPr/>
              <p14:nvPr/>
            </p14:nvContentPartPr>
            <p14:xfrm>
              <a:off x="2069550" y="2800080"/>
              <a:ext cx="198360" cy="2106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8349A96-17CD-4229-AFD0-FA8FAFDE684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051550" y="2782440"/>
                <a:ext cx="2340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40F3743-8F53-4725-B95D-859C2D8DD820}"/>
                  </a:ext>
                </a:extLst>
              </p14:cNvPr>
              <p14:cNvContentPartPr/>
              <p14:nvPr/>
            </p14:nvContentPartPr>
            <p14:xfrm>
              <a:off x="3251070" y="2831760"/>
              <a:ext cx="165600" cy="1656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40F3743-8F53-4725-B95D-859C2D8DD82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33070" y="2814120"/>
                <a:ext cx="201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EEF3C70-F4DE-4A8E-8B54-67BDA80E2357}"/>
                  </a:ext>
                </a:extLst>
              </p14:cNvPr>
              <p14:cNvContentPartPr/>
              <p14:nvPr/>
            </p14:nvContentPartPr>
            <p14:xfrm>
              <a:off x="3549510" y="2857320"/>
              <a:ext cx="120960" cy="194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EEF3C70-F4DE-4A8E-8B54-67BDA80E23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531510" y="2839320"/>
                <a:ext cx="1566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6742AAB0-EA1E-4142-93F7-8B01A952C632}"/>
                  </a:ext>
                </a:extLst>
              </p14:cNvPr>
              <p14:cNvContentPartPr/>
              <p14:nvPr/>
            </p14:nvContentPartPr>
            <p14:xfrm>
              <a:off x="3854430" y="2711160"/>
              <a:ext cx="19800" cy="3052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6742AAB0-EA1E-4142-93F7-8B01A952C63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836430" y="2693520"/>
                <a:ext cx="554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014FDF0-2A2B-4493-9BE2-D5DCE0567BDF}"/>
                  </a:ext>
                </a:extLst>
              </p14:cNvPr>
              <p14:cNvContentPartPr/>
              <p14:nvPr/>
            </p14:nvContentPartPr>
            <p14:xfrm>
              <a:off x="2748510" y="2831760"/>
              <a:ext cx="138600" cy="1404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014FDF0-2A2B-4493-9BE2-D5DCE0567BD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730870" y="2814120"/>
                <a:ext cx="174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0F6388DE-7439-4342-99D4-49EEED627334}"/>
                  </a:ext>
                </a:extLst>
              </p14:cNvPr>
              <p14:cNvContentPartPr/>
              <p14:nvPr/>
            </p14:nvContentPartPr>
            <p14:xfrm>
              <a:off x="2495430" y="2711160"/>
              <a:ext cx="165600" cy="2606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0F6388DE-7439-4342-99D4-49EEED62733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477430" y="2693520"/>
                <a:ext cx="2012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8136F26-4AFB-459F-9EB6-43BF6C3C8C61}"/>
                  </a:ext>
                </a:extLst>
              </p14:cNvPr>
              <p14:cNvContentPartPr/>
              <p14:nvPr/>
            </p14:nvContentPartPr>
            <p14:xfrm>
              <a:off x="1098270" y="3530520"/>
              <a:ext cx="121680" cy="3621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8136F26-4AFB-459F-9EB6-43BF6C3C8C6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80270" y="3512520"/>
                <a:ext cx="1573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320A98C0-7DE1-491E-BF25-4B5665CE6536}"/>
                  </a:ext>
                </a:extLst>
              </p14:cNvPr>
              <p14:cNvContentPartPr/>
              <p14:nvPr/>
            </p14:nvContentPartPr>
            <p14:xfrm>
              <a:off x="1403190" y="3695400"/>
              <a:ext cx="19440" cy="259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320A98C0-7DE1-491E-BF25-4B5665CE653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385190" y="3677760"/>
                <a:ext cx="550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80AA3281-157A-4CE4-98C9-8B641AC720B7}"/>
                  </a:ext>
                </a:extLst>
              </p14:cNvPr>
              <p14:cNvContentPartPr/>
              <p14:nvPr/>
            </p14:nvContentPartPr>
            <p14:xfrm>
              <a:off x="1434870" y="3854160"/>
              <a:ext cx="360" cy="3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80AA3281-157A-4CE4-98C9-8B641AC720B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417230" y="38365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98E836D-7BB1-4D37-90C8-765B15635AFA}"/>
                  </a:ext>
                </a:extLst>
              </p14:cNvPr>
              <p14:cNvContentPartPr/>
              <p14:nvPr/>
            </p14:nvContentPartPr>
            <p14:xfrm>
              <a:off x="1733310" y="3733560"/>
              <a:ext cx="76680" cy="129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98E836D-7BB1-4D37-90C8-765B15635AF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715670" y="3715920"/>
                <a:ext cx="1123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DE75216-3610-41B4-A4D0-F529A6593B92}"/>
                  </a:ext>
                </a:extLst>
              </p14:cNvPr>
              <p14:cNvContentPartPr/>
              <p14:nvPr/>
            </p14:nvContentPartPr>
            <p14:xfrm>
              <a:off x="1752390" y="3803400"/>
              <a:ext cx="120960" cy="133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DE75216-3610-41B4-A4D0-F529A6593B92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734750" y="3785400"/>
                <a:ext cx="1566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F0B535C3-10E0-4D71-96B6-F967C05E8B20}"/>
                  </a:ext>
                </a:extLst>
              </p14:cNvPr>
              <p14:cNvContentPartPr/>
              <p14:nvPr/>
            </p14:nvContentPartPr>
            <p14:xfrm>
              <a:off x="2209590" y="3549600"/>
              <a:ext cx="140040" cy="3877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F0B535C3-10E0-4D71-96B6-F967C05E8B2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191590" y="3531600"/>
                <a:ext cx="1756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1CF091AA-4678-4636-AB36-91101BADBFC3}"/>
                  </a:ext>
                </a:extLst>
              </p14:cNvPr>
              <p14:cNvContentPartPr/>
              <p14:nvPr/>
            </p14:nvContentPartPr>
            <p14:xfrm>
              <a:off x="2552670" y="3581280"/>
              <a:ext cx="70560" cy="3304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1CF091AA-4678-4636-AB36-91101BADBFC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534670" y="3563280"/>
                <a:ext cx="1062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8C303983-CB09-4475-9FE5-21B0FE18B8B9}"/>
                  </a:ext>
                </a:extLst>
              </p14:cNvPr>
              <p14:cNvContentPartPr/>
              <p14:nvPr/>
            </p14:nvContentPartPr>
            <p14:xfrm>
              <a:off x="3301830" y="3581280"/>
              <a:ext cx="279720" cy="4129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8C303983-CB09-4475-9FE5-21B0FE18B8B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283830" y="3563280"/>
                <a:ext cx="3153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25732C7-8908-4373-99FF-46F3C4E36E17}"/>
                  </a:ext>
                </a:extLst>
              </p14:cNvPr>
              <p14:cNvContentPartPr/>
              <p14:nvPr/>
            </p14:nvContentPartPr>
            <p14:xfrm>
              <a:off x="3060630" y="3708360"/>
              <a:ext cx="127440" cy="1274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25732C7-8908-4373-99FF-46F3C4E36E1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042630" y="3690360"/>
                <a:ext cx="1630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F9AF8E39-BF19-466E-9F06-F6FB3C60485A}"/>
                  </a:ext>
                </a:extLst>
              </p14:cNvPr>
              <p14:cNvContentPartPr/>
              <p14:nvPr/>
            </p14:nvContentPartPr>
            <p14:xfrm>
              <a:off x="2723670" y="3689280"/>
              <a:ext cx="254880" cy="2671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F9AF8E39-BF19-466E-9F06-F6FB3C60485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705670" y="3671280"/>
                <a:ext cx="2905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0F94BED-4185-461A-8DED-8FDE14C62C47}"/>
                  </a:ext>
                </a:extLst>
              </p14:cNvPr>
              <p14:cNvContentPartPr/>
              <p14:nvPr/>
            </p14:nvContentPartPr>
            <p14:xfrm>
              <a:off x="4050990" y="3727440"/>
              <a:ext cx="152640" cy="1713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0F94BED-4185-461A-8DED-8FDE14C62C4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033350" y="3709440"/>
                <a:ext cx="1882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A815D6FB-4AA1-4481-8D3F-1305703C3120}"/>
                  </a:ext>
                </a:extLst>
              </p14:cNvPr>
              <p14:cNvContentPartPr/>
              <p14:nvPr/>
            </p14:nvContentPartPr>
            <p14:xfrm>
              <a:off x="3727350" y="3727440"/>
              <a:ext cx="159120" cy="1148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A815D6FB-4AA1-4481-8D3F-1305703C312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709350" y="3709440"/>
                <a:ext cx="194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77AFC02-9882-49FE-8306-EB366E506218}"/>
                  </a:ext>
                </a:extLst>
              </p14:cNvPr>
              <p14:cNvContentPartPr/>
              <p14:nvPr/>
            </p14:nvContentPartPr>
            <p14:xfrm>
              <a:off x="4317750" y="3498840"/>
              <a:ext cx="191160" cy="5083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77AFC02-9882-49FE-8306-EB366E506218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300110" y="3480840"/>
                <a:ext cx="2268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1AA41C39-0CFA-4D3D-81F6-090F6CC1A198}"/>
                  </a:ext>
                </a:extLst>
              </p14:cNvPr>
              <p14:cNvContentPartPr/>
              <p14:nvPr/>
            </p14:nvContentPartPr>
            <p14:xfrm>
              <a:off x="4685670" y="3632040"/>
              <a:ext cx="127800" cy="2797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1AA41C39-0CFA-4D3D-81F6-090F6CC1A19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667670" y="3614040"/>
                <a:ext cx="1634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A2A11DF-BE70-468A-A736-C3672B5BFCE3}"/>
                  </a:ext>
                </a:extLst>
              </p14:cNvPr>
              <p14:cNvContentPartPr/>
              <p14:nvPr/>
            </p14:nvContentPartPr>
            <p14:xfrm>
              <a:off x="4882950" y="3663720"/>
              <a:ext cx="171720" cy="2358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A2A11DF-BE70-468A-A736-C3672B5BFCE3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865310" y="3646080"/>
                <a:ext cx="207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E2D26545-1FCF-4965-9BBB-47651D106A08}"/>
                  </a:ext>
                </a:extLst>
              </p14:cNvPr>
              <p14:cNvContentPartPr/>
              <p14:nvPr/>
            </p14:nvContentPartPr>
            <p14:xfrm>
              <a:off x="5149710" y="3454200"/>
              <a:ext cx="159120" cy="5403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E2D26545-1FCF-4965-9BBB-47651D106A08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131710" y="3436560"/>
                <a:ext cx="19476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104910D6-C4CD-43FB-BCC2-8EA670FA33DE}"/>
                  </a:ext>
                </a:extLst>
              </p14:cNvPr>
              <p14:cNvContentPartPr/>
              <p14:nvPr/>
            </p14:nvContentPartPr>
            <p14:xfrm>
              <a:off x="1434870" y="4235400"/>
              <a:ext cx="6840" cy="5760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104910D6-C4CD-43FB-BCC2-8EA670FA33DE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417230" y="4217400"/>
                <a:ext cx="42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6F34B0D8-C07B-41C3-95B7-9AB66EBF5B09}"/>
                  </a:ext>
                </a:extLst>
              </p14:cNvPr>
              <p14:cNvContentPartPr/>
              <p14:nvPr/>
            </p14:nvContentPartPr>
            <p14:xfrm>
              <a:off x="1517310" y="4419360"/>
              <a:ext cx="360" cy="3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6F34B0D8-C07B-41C3-95B7-9AB66EBF5B0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499670" y="44017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055D0CC1-A6C8-494A-9413-BD13E20AAC6F}"/>
                  </a:ext>
                </a:extLst>
              </p14:cNvPr>
              <p14:cNvContentPartPr/>
              <p14:nvPr/>
            </p14:nvContentPartPr>
            <p14:xfrm>
              <a:off x="1130310" y="4215960"/>
              <a:ext cx="222480" cy="3502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055D0CC1-A6C8-494A-9413-BD13E20AAC6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12670" y="4197960"/>
                <a:ext cx="2581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B6D41947-280F-46B4-B8E9-302AF8425B0A}"/>
                  </a:ext>
                </a:extLst>
              </p14:cNvPr>
              <p14:cNvContentPartPr/>
              <p14:nvPr/>
            </p14:nvContentPartPr>
            <p14:xfrm>
              <a:off x="1714230" y="4298760"/>
              <a:ext cx="114840" cy="194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B6D41947-280F-46B4-B8E9-302AF8425B0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696590" y="4281120"/>
                <a:ext cx="1504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BE3C3EC-91C5-4561-BC15-C7F31A44CC96}"/>
                  </a:ext>
                </a:extLst>
              </p14:cNvPr>
              <p14:cNvContentPartPr/>
              <p14:nvPr/>
            </p14:nvContentPartPr>
            <p14:xfrm>
              <a:off x="1764990" y="4381200"/>
              <a:ext cx="114840" cy="68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BE3C3EC-91C5-4561-BC15-C7F31A44CC9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747350" y="4363560"/>
                <a:ext cx="150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AF78527-F5AA-49C4-A1B3-30239D0E8190}"/>
                  </a:ext>
                </a:extLst>
              </p14:cNvPr>
              <p14:cNvContentPartPr/>
              <p14:nvPr/>
            </p14:nvContentPartPr>
            <p14:xfrm>
              <a:off x="2216430" y="4292280"/>
              <a:ext cx="279720" cy="3243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AF78527-F5AA-49C4-A1B3-30239D0E819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198790" y="4274640"/>
                <a:ext cx="3153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C924C84C-8CF7-456A-88D9-25D771594DEB}"/>
                  </a:ext>
                </a:extLst>
              </p14:cNvPr>
              <p14:cNvContentPartPr/>
              <p14:nvPr/>
            </p14:nvContentPartPr>
            <p14:xfrm>
              <a:off x="2616030" y="4362120"/>
              <a:ext cx="133560" cy="1083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C924C84C-8CF7-456A-88D9-25D771594DE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598030" y="4344480"/>
                <a:ext cx="169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6F1FAF9A-1B1B-4C8B-BF99-85ED165633DF}"/>
                  </a:ext>
                </a:extLst>
              </p14:cNvPr>
              <p14:cNvContentPartPr/>
              <p14:nvPr/>
            </p14:nvContentPartPr>
            <p14:xfrm>
              <a:off x="3447990" y="4438440"/>
              <a:ext cx="133560" cy="1274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6F1FAF9A-1B1B-4C8B-BF99-85ED165633D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429990" y="4420800"/>
                <a:ext cx="169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FC60C1E9-44C5-4ED2-B5DC-3B65ED04C368}"/>
                  </a:ext>
                </a:extLst>
              </p14:cNvPr>
              <p14:cNvContentPartPr/>
              <p14:nvPr/>
            </p14:nvContentPartPr>
            <p14:xfrm>
              <a:off x="2971710" y="4317840"/>
              <a:ext cx="330480" cy="3690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FC60C1E9-44C5-4ED2-B5DC-3B65ED04C36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953710" y="4299840"/>
                <a:ext cx="3661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2E7585FA-66E4-49BF-B8CA-36EA70E712B4}"/>
                  </a:ext>
                </a:extLst>
              </p14:cNvPr>
              <p14:cNvContentPartPr/>
              <p14:nvPr/>
            </p14:nvContentPartPr>
            <p14:xfrm>
              <a:off x="3784230" y="4428720"/>
              <a:ext cx="159480" cy="1378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2E7585FA-66E4-49BF-B8CA-36EA70E712B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766230" y="4410720"/>
                <a:ext cx="195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E4837675-3139-4773-AC7D-F86F70232883}"/>
                  </a:ext>
                </a:extLst>
              </p14:cNvPr>
              <p14:cNvContentPartPr/>
              <p14:nvPr/>
            </p14:nvContentPartPr>
            <p14:xfrm>
              <a:off x="4101750" y="4489200"/>
              <a:ext cx="95760" cy="68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E4837675-3139-4773-AC7D-F86F7023288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084110" y="4471560"/>
                <a:ext cx="131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FC5FD832-7B5A-4A6F-811D-22FD6423B5E3}"/>
                  </a:ext>
                </a:extLst>
              </p14:cNvPr>
              <p14:cNvContentPartPr/>
              <p14:nvPr/>
            </p14:nvContentPartPr>
            <p14:xfrm>
              <a:off x="4419270" y="4298760"/>
              <a:ext cx="228960" cy="2487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FC5FD832-7B5A-4A6F-811D-22FD6423B5E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401630" y="4281120"/>
                <a:ext cx="2646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BA1DDFD7-1344-4F26-B011-32651B05C279}"/>
                  </a:ext>
                </a:extLst>
              </p14:cNvPr>
              <p14:cNvContentPartPr/>
              <p14:nvPr/>
            </p14:nvContentPartPr>
            <p14:xfrm>
              <a:off x="4730670" y="4287960"/>
              <a:ext cx="114840" cy="27684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BA1DDFD7-1344-4F26-B011-32651B05C27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712670" y="4270320"/>
                <a:ext cx="1504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202BBB09-5133-4853-A245-7F3DEA12547A}"/>
                  </a:ext>
                </a:extLst>
              </p14:cNvPr>
              <p14:cNvContentPartPr/>
              <p14:nvPr/>
            </p14:nvContentPartPr>
            <p14:xfrm>
              <a:off x="1206270" y="4914360"/>
              <a:ext cx="159120" cy="21672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202BBB09-5133-4853-A245-7F3DEA12547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88630" y="4896720"/>
                <a:ext cx="1947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C6436FFC-BF04-4E99-9EB9-BEBF4898D2A0}"/>
                  </a:ext>
                </a:extLst>
              </p14:cNvPr>
              <p14:cNvContentPartPr/>
              <p14:nvPr/>
            </p14:nvContentPartPr>
            <p14:xfrm>
              <a:off x="1491750" y="4952880"/>
              <a:ext cx="6840" cy="129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C6436FFC-BF04-4E99-9EB9-BEBF4898D2A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474110" y="4934880"/>
                <a:ext cx="424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71EF3790-4BC8-45F8-B3C6-A29190B256DD}"/>
                  </a:ext>
                </a:extLst>
              </p14:cNvPr>
              <p14:cNvContentPartPr/>
              <p14:nvPr/>
            </p14:nvContentPartPr>
            <p14:xfrm>
              <a:off x="1517310" y="5047920"/>
              <a:ext cx="360" cy="3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71EF3790-4BC8-45F8-B3C6-A29190B256D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499670" y="5030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B800999-7A5A-4E4C-AE99-F5B82FA62EE8}"/>
                  </a:ext>
                </a:extLst>
              </p14:cNvPr>
              <p14:cNvContentPartPr/>
              <p14:nvPr/>
            </p14:nvContentPartPr>
            <p14:xfrm>
              <a:off x="1797030" y="4939920"/>
              <a:ext cx="108360" cy="259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B800999-7A5A-4E4C-AE99-F5B82FA62EE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779030" y="4922280"/>
                <a:ext cx="1440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2EE6B695-3F3A-4D7E-B9C1-6C4200952C81}"/>
                  </a:ext>
                </a:extLst>
              </p14:cNvPr>
              <p14:cNvContentPartPr/>
              <p14:nvPr/>
            </p14:nvContentPartPr>
            <p14:xfrm>
              <a:off x="1790550" y="5047920"/>
              <a:ext cx="95760" cy="136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2EE6B695-3F3A-4D7E-B9C1-6C4200952C81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772550" y="5029920"/>
                <a:ext cx="1314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6DEA229F-163C-4831-9FB1-64FB72C77A6A}"/>
                  </a:ext>
                </a:extLst>
              </p14:cNvPr>
              <p14:cNvContentPartPr/>
              <p14:nvPr/>
            </p14:nvContentPartPr>
            <p14:xfrm>
              <a:off x="2247750" y="4787640"/>
              <a:ext cx="133920" cy="3243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6DEA229F-163C-4831-9FB1-64FB72C77A6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229750" y="4770000"/>
                <a:ext cx="1695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28B943B1-D3D3-4A82-94D2-59F69EFAC863}"/>
                  </a:ext>
                </a:extLst>
              </p14:cNvPr>
              <p14:cNvContentPartPr/>
              <p14:nvPr/>
            </p14:nvContentPartPr>
            <p14:xfrm>
              <a:off x="471870" y="5485680"/>
              <a:ext cx="169920" cy="2232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28B943B1-D3D3-4A82-94D2-59F69EFAC863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53870" y="5468040"/>
                <a:ext cx="2055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C1C929C0-06CC-42A7-B512-65B4DE0C20AA}"/>
                  </a:ext>
                </a:extLst>
              </p14:cNvPr>
              <p14:cNvContentPartPr/>
              <p14:nvPr/>
            </p14:nvContentPartPr>
            <p14:xfrm>
              <a:off x="723870" y="5651280"/>
              <a:ext cx="121680" cy="766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C1C929C0-06CC-42A7-B512-65B4DE0C20A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05870" y="5633640"/>
                <a:ext cx="1573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2190A925-91AE-405D-9123-52293E1EF9C0}"/>
                  </a:ext>
                </a:extLst>
              </p14:cNvPr>
              <p14:cNvContentPartPr/>
              <p14:nvPr/>
            </p14:nvContentPartPr>
            <p14:xfrm>
              <a:off x="1307790" y="5505120"/>
              <a:ext cx="82800" cy="68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2190A925-91AE-405D-9123-52293E1EF9C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290150" y="5487480"/>
                <a:ext cx="1184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76E06E1C-4535-446D-BF20-DA3244380A68}"/>
                  </a:ext>
                </a:extLst>
              </p14:cNvPr>
              <p14:cNvContentPartPr/>
              <p14:nvPr/>
            </p14:nvContentPartPr>
            <p14:xfrm>
              <a:off x="1320750" y="5581440"/>
              <a:ext cx="101880" cy="68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76E06E1C-4535-446D-BF20-DA3244380A6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302750" y="5563800"/>
                <a:ext cx="137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E06A3C0A-D953-4476-BF16-8BB62A74238F}"/>
                  </a:ext>
                </a:extLst>
              </p14:cNvPr>
              <p14:cNvContentPartPr/>
              <p14:nvPr/>
            </p14:nvContentPartPr>
            <p14:xfrm>
              <a:off x="1669590" y="5467320"/>
              <a:ext cx="223200" cy="22824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E06A3C0A-D953-4476-BF16-8BB62A74238F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651590" y="5449320"/>
                <a:ext cx="25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C6EF040C-E7B8-45CF-A409-CACDE6313C09}"/>
                  </a:ext>
                </a:extLst>
              </p14:cNvPr>
              <p14:cNvContentPartPr/>
              <p14:nvPr/>
            </p14:nvContentPartPr>
            <p14:xfrm>
              <a:off x="990270" y="5537160"/>
              <a:ext cx="6840" cy="194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C6EF040C-E7B8-45CF-A409-CACDE6313C09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72630" y="5519160"/>
                <a:ext cx="424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52ACEFDC-13EC-4DF2-A8C4-EE568A3C569C}"/>
                  </a:ext>
                </a:extLst>
              </p14:cNvPr>
              <p14:cNvContentPartPr/>
              <p14:nvPr/>
            </p14:nvContentPartPr>
            <p14:xfrm>
              <a:off x="1009350" y="5651280"/>
              <a:ext cx="360" cy="3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52ACEFDC-13EC-4DF2-A8C4-EE568A3C569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91710" y="56336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207472E7-A948-4E0D-B878-AB75EF0B474F}"/>
                  </a:ext>
                </a:extLst>
              </p14:cNvPr>
              <p14:cNvContentPartPr/>
              <p14:nvPr/>
            </p14:nvContentPartPr>
            <p14:xfrm>
              <a:off x="403090" y="6155582"/>
              <a:ext cx="114120" cy="2055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207472E7-A948-4E0D-B878-AB75EF0B474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85090" y="6137942"/>
                <a:ext cx="1497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C394D664-0B6A-4243-9BB6-65A1DB917593}"/>
                  </a:ext>
                </a:extLst>
              </p14:cNvPr>
              <p14:cNvContentPartPr/>
              <p14:nvPr/>
            </p14:nvContentPartPr>
            <p14:xfrm>
              <a:off x="1186810" y="6172862"/>
              <a:ext cx="85680" cy="1371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C394D664-0B6A-4243-9BB6-65A1DB91759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69170" y="6155222"/>
                <a:ext cx="1213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EC93F810-4FD3-4071-8791-1490CA727E4F}"/>
                  </a:ext>
                </a:extLst>
              </p14:cNvPr>
              <p14:cNvContentPartPr/>
              <p14:nvPr/>
            </p14:nvContentPartPr>
            <p14:xfrm>
              <a:off x="1413970" y="6202022"/>
              <a:ext cx="136800" cy="1252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EC93F810-4FD3-4071-8791-1490CA727E4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396330" y="6184022"/>
                <a:ext cx="172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47BB6353-5382-4EB6-B2CC-F4216D651DEF}"/>
                  </a:ext>
                </a:extLst>
              </p14:cNvPr>
              <p14:cNvContentPartPr/>
              <p14:nvPr/>
            </p14:nvContentPartPr>
            <p14:xfrm>
              <a:off x="601810" y="6076742"/>
              <a:ext cx="511560" cy="2790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47BB6353-5382-4EB6-B2CC-F4216D651DE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84170" y="6059102"/>
                <a:ext cx="5472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BAB86D23-A87F-4C55-A3F2-A5BAA3987F3F}"/>
                  </a:ext>
                </a:extLst>
              </p14:cNvPr>
              <p14:cNvContentPartPr/>
              <p14:nvPr/>
            </p14:nvContentPartPr>
            <p14:xfrm>
              <a:off x="1856770" y="5946422"/>
              <a:ext cx="63000" cy="4093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BAB86D23-A87F-4C55-A3F2-A5BAA3987F3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838770" y="5928422"/>
                <a:ext cx="986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B35A3F90-83EB-41E8-A140-5A64D167E89C}"/>
                  </a:ext>
                </a:extLst>
              </p14:cNvPr>
              <p14:cNvContentPartPr/>
              <p14:nvPr/>
            </p14:nvContentPartPr>
            <p14:xfrm>
              <a:off x="2038570" y="6144782"/>
              <a:ext cx="205200" cy="2397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B35A3F90-83EB-41E8-A140-5A64D167E89C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020899" y="6126809"/>
                <a:ext cx="240903" cy="275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B6BDD7FC-86BE-419C-8C03-97C2F81CC9BC}"/>
                  </a:ext>
                </a:extLst>
              </p14:cNvPr>
              <p14:cNvContentPartPr/>
              <p14:nvPr/>
            </p14:nvContentPartPr>
            <p14:xfrm>
              <a:off x="2345290" y="6116702"/>
              <a:ext cx="205560" cy="23904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B6BDD7FC-86BE-419C-8C03-97C2F81CC9B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327619" y="6098702"/>
                <a:ext cx="241263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43667F2E-3847-4114-9443-913E414A0174}"/>
                  </a:ext>
                </a:extLst>
              </p14:cNvPr>
              <p14:cNvContentPartPr/>
              <p14:nvPr/>
            </p14:nvContentPartPr>
            <p14:xfrm>
              <a:off x="2317210" y="6417662"/>
              <a:ext cx="12240" cy="5724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43667F2E-3847-4114-9443-913E414A017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299210" y="6399662"/>
                <a:ext cx="47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E444B10D-A905-458C-8B05-B8E7B815CF04}"/>
                  </a:ext>
                </a:extLst>
              </p14:cNvPr>
              <p14:cNvContentPartPr/>
              <p14:nvPr/>
            </p14:nvContentPartPr>
            <p14:xfrm>
              <a:off x="2663170" y="6394982"/>
              <a:ext cx="12600" cy="799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E444B10D-A905-458C-8B05-B8E7B815CF0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645530" y="6376982"/>
                <a:ext cx="482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CF3E00FC-6F56-45E7-939E-CE4896E6C993}"/>
                  </a:ext>
                </a:extLst>
              </p14:cNvPr>
              <p14:cNvContentPartPr/>
              <p14:nvPr/>
            </p14:nvContentPartPr>
            <p14:xfrm>
              <a:off x="2771530" y="6207062"/>
              <a:ext cx="74160" cy="15984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CF3E00FC-6F56-45E7-939E-CE4896E6C99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753530" y="6189062"/>
                <a:ext cx="1098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DE26BE0F-E43B-4CBE-B26D-1408980A641C}"/>
                  </a:ext>
                </a:extLst>
              </p14:cNvPr>
              <p14:cNvContentPartPr/>
              <p14:nvPr/>
            </p14:nvContentPartPr>
            <p14:xfrm>
              <a:off x="3152050" y="6366542"/>
              <a:ext cx="360" cy="3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DE26BE0F-E43B-4CBE-B26D-1408980A641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134050" y="63489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FE4F4DD2-A08A-458C-9279-D11A5D6365CA}"/>
                  </a:ext>
                </a:extLst>
              </p14:cNvPr>
              <p14:cNvContentPartPr/>
              <p14:nvPr/>
            </p14:nvContentPartPr>
            <p14:xfrm>
              <a:off x="3220090" y="6366542"/>
              <a:ext cx="360" cy="36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FE4F4DD2-A08A-458C-9279-D11A5D6365C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202450" y="63489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8938ED18-5848-4528-B1DA-5ABAEE4CFA6B}"/>
                  </a:ext>
                </a:extLst>
              </p14:cNvPr>
              <p14:cNvContentPartPr/>
              <p14:nvPr/>
            </p14:nvContentPartPr>
            <p14:xfrm>
              <a:off x="2930290" y="6349622"/>
              <a:ext cx="159480" cy="11952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8938ED18-5848-4528-B1DA-5ABAEE4CFA6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912650" y="6331622"/>
                <a:ext cx="195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859EB060-B166-408B-B76B-03DB94FCE25B}"/>
                  </a:ext>
                </a:extLst>
              </p14:cNvPr>
              <p14:cNvContentPartPr/>
              <p14:nvPr/>
            </p14:nvContentPartPr>
            <p14:xfrm>
              <a:off x="3322330" y="6394982"/>
              <a:ext cx="360" cy="5724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859EB060-B166-408B-B76B-03DB94FCE25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304330" y="6376982"/>
                <a:ext cx="360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18130825-A19E-4FF4-855C-2C6C0736B802}"/>
                  </a:ext>
                </a:extLst>
              </p14:cNvPr>
              <p14:cNvContentPartPr/>
              <p14:nvPr/>
            </p14:nvContentPartPr>
            <p14:xfrm>
              <a:off x="3503770" y="6212822"/>
              <a:ext cx="102960" cy="16560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18130825-A19E-4FF4-855C-2C6C0736B80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486130" y="6194822"/>
                <a:ext cx="1386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AC069798-5213-40D7-958C-02BDE94EB25B}"/>
                  </a:ext>
                </a:extLst>
              </p14:cNvPr>
              <p14:cNvContentPartPr/>
              <p14:nvPr/>
            </p14:nvContentPartPr>
            <p14:xfrm>
              <a:off x="3680170" y="6372302"/>
              <a:ext cx="74520" cy="6300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AC069798-5213-40D7-958C-02BDE94EB25B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662170" y="6354302"/>
                <a:ext cx="1101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2679B84C-A6BB-49D5-9BD3-41CEEB98CAF0}"/>
                  </a:ext>
                </a:extLst>
              </p14:cNvPr>
              <p14:cNvContentPartPr/>
              <p14:nvPr/>
            </p14:nvContentPartPr>
            <p14:xfrm>
              <a:off x="3822010" y="6076742"/>
              <a:ext cx="125280" cy="3639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2679B84C-A6BB-49D5-9BD3-41CEEB98CAF0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804370" y="6058742"/>
                <a:ext cx="1609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9CF853F7-FB06-43D1-BDC9-4374892D3A3B}"/>
                  </a:ext>
                </a:extLst>
              </p14:cNvPr>
              <p14:cNvContentPartPr/>
              <p14:nvPr/>
            </p14:nvContentPartPr>
            <p14:xfrm>
              <a:off x="4310530" y="5980262"/>
              <a:ext cx="119880" cy="40320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9CF853F7-FB06-43D1-BDC9-4374892D3A3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292530" y="5962622"/>
                <a:ext cx="1555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C48E3D1-AEAE-4213-BEAC-C776658940E7}"/>
                  </a:ext>
                </a:extLst>
              </p14:cNvPr>
              <p14:cNvContentPartPr/>
              <p14:nvPr/>
            </p14:nvContentPartPr>
            <p14:xfrm>
              <a:off x="4935130" y="6173222"/>
              <a:ext cx="57240" cy="10260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C48E3D1-AEAE-4213-BEAC-C776658940E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917490" y="6155582"/>
                <a:ext cx="92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68FDAE2B-871A-465D-9B88-AD5B0707A658}"/>
                  </a:ext>
                </a:extLst>
              </p14:cNvPr>
              <p14:cNvContentPartPr/>
              <p14:nvPr/>
            </p14:nvContentPartPr>
            <p14:xfrm>
              <a:off x="5173810" y="5963342"/>
              <a:ext cx="114840" cy="3074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68FDAE2B-871A-465D-9B88-AD5B0707A658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156170" y="5945342"/>
                <a:ext cx="150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19F080B0-EC56-4454-9FFB-051E8A998C4E}"/>
                  </a:ext>
                </a:extLst>
              </p14:cNvPr>
              <p14:cNvContentPartPr/>
              <p14:nvPr/>
            </p14:nvContentPartPr>
            <p14:xfrm>
              <a:off x="7700650" y="6059822"/>
              <a:ext cx="250920" cy="2336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19F080B0-EC56-4454-9FFB-051E8A998C4E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682650" y="6042182"/>
                <a:ext cx="2865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2AD3D6F5-0680-4161-B637-D29E9220A515}"/>
                  </a:ext>
                </a:extLst>
              </p14:cNvPr>
              <p14:cNvContentPartPr/>
              <p14:nvPr/>
            </p14:nvContentPartPr>
            <p14:xfrm>
              <a:off x="7332370" y="6173582"/>
              <a:ext cx="233640" cy="1479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2AD3D6F5-0680-4161-B637-D29E9220A51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314370" y="6155582"/>
                <a:ext cx="269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2453A56F-A593-4C4A-BCE6-AC140963348B}"/>
                  </a:ext>
                </a:extLst>
              </p14:cNvPr>
              <p14:cNvContentPartPr/>
              <p14:nvPr/>
            </p14:nvContentPartPr>
            <p14:xfrm>
              <a:off x="6190090" y="6122462"/>
              <a:ext cx="1028520" cy="20880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2453A56F-A593-4C4A-BCE6-AC140963348B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172090" y="6104431"/>
                <a:ext cx="1064160" cy="244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B479C72C-D7FE-44E1-8156-0DDE4BD2DE95}"/>
                  </a:ext>
                </a:extLst>
              </p14:cNvPr>
              <p14:cNvContentPartPr/>
              <p14:nvPr/>
            </p14:nvContentPartPr>
            <p14:xfrm>
              <a:off x="5645410" y="6190502"/>
              <a:ext cx="409680" cy="2617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B479C72C-D7FE-44E1-8156-0DDE4BD2DE95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627410" y="6172527"/>
                <a:ext cx="445320" cy="297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809247CB-DA33-424C-8467-B6A630B89385}"/>
                  </a:ext>
                </a:extLst>
              </p14:cNvPr>
              <p14:cNvContentPartPr/>
              <p14:nvPr/>
            </p14:nvContentPartPr>
            <p14:xfrm>
              <a:off x="5372530" y="6110942"/>
              <a:ext cx="210600" cy="17640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809247CB-DA33-424C-8467-B6A630B8938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354530" y="6093302"/>
                <a:ext cx="2462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9E0DAD87-677A-4DB0-B211-CDCF2F30887D}"/>
                  </a:ext>
                </a:extLst>
              </p14:cNvPr>
              <p14:cNvContentPartPr/>
              <p14:nvPr/>
            </p14:nvContentPartPr>
            <p14:xfrm>
              <a:off x="4566130" y="5986022"/>
              <a:ext cx="261360" cy="27864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9E0DAD87-677A-4DB0-B211-CDCF2F30887D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548514" y="5968022"/>
                <a:ext cx="296951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0D2ABB36-9A39-4521-AA75-CFC11D6A4702}"/>
                  </a:ext>
                </a:extLst>
              </p14:cNvPr>
              <p14:cNvContentPartPr/>
              <p14:nvPr/>
            </p14:nvContentPartPr>
            <p14:xfrm>
              <a:off x="8354050" y="6110942"/>
              <a:ext cx="102960" cy="17064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0D2ABB36-9A39-4521-AA75-CFC11D6A4702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336410" y="6093302"/>
                <a:ext cx="1386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AAF49F13-3C34-4F37-8337-C8A0E9865C65}"/>
                  </a:ext>
                </a:extLst>
              </p14:cNvPr>
              <p14:cNvContentPartPr/>
              <p14:nvPr/>
            </p14:nvContentPartPr>
            <p14:xfrm>
              <a:off x="8523970" y="6156302"/>
              <a:ext cx="103320" cy="11412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AAF49F13-3C34-4F37-8337-C8A0E9865C6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8506330" y="6138662"/>
                <a:ext cx="1389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ECF7C7FA-AB5A-4AF7-83EB-1C07122E03B9}"/>
                  </a:ext>
                </a:extLst>
              </p14:cNvPr>
              <p14:cNvContentPartPr/>
              <p14:nvPr/>
            </p14:nvContentPartPr>
            <p14:xfrm>
              <a:off x="8734570" y="6065582"/>
              <a:ext cx="75240" cy="15948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ECF7C7FA-AB5A-4AF7-83EB-1C07122E03B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716930" y="6047582"/>
                <a:ext cx="1108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62F00B64-60D8-446F-AC7D-945139099F1A}"/>
                  </a:ext>
                </a:extLst>
              </p14:cNvPr>
              <p14:cNvContentPartPr/>
              <p14:nvPr/>
            </p14:nvContentPartPr>
            <p14:xfrm>
              <a:off x="8894050" y="6127862"/>
              <a:ext cx="69120" cy="10260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62F00B64-60D8-446F-AC7D-945139099F1A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876050" y="6110222"/>
                <a:ext cx="1047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4DCD141E-3F8D-4F94-B1D3-B3401213A8C3}"/>
                  </a:ext>
                </a:extLst>
              </p14:cNvPr>
              <p14:cNvContentPartPr/>
              <p14:nvPr/>
            </p14:nvContentPartPr>
            <p14:xfrm>
              <a:off x="9029770" y="6139022"/>
              <a:ext cx="194040" cy="8604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4DCD141E-3F8D-4F94-B1D3-B3401213A8C3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011770" y="6121022"/>
                <a:ext cx="2296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A200A240-D64B-4B23-8A72-544BD5C7A060}"/>
                  </a:ext>
                </a:extLst>
              </p14:cNvPr>
              <p14:cNvContentPartPr/>
              <p14:nvPr/>
            </p14:nvContentPartPr>
            <p14:xfrm>
              <a:off x="8149930" y="6042902"/>
              <a:ext cx="119520" cy="22176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A200A240-D64B-4B23-8A72-544BD5C7A06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131930" y="6024902"/>
                <a:ext cx="155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61893C87-42DD-446E-861A-979F0DDB253C}"/>
                  </a:ext>
                </a:extLst>
              </p14:cNvPr>
              <p14:cNvContentPartPr/>
              <p14:nvPr/>
            </p14:nvContentPartPr>
            <p14:xfrm>
              <a:off x="9864610" y="6127862"/>
              <a:ext cx="51840" cy="9144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61893C87-42DD-446E-861A-979F0DDB253C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846610" y="6110222"/>
                <a:ext cx="87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46B6EB53-7B4B-406E-8D53-8CBB7F5A60D3}"/>
                  </a:ext>
                </a:extLst>
              </p14:cNvPr>
              <p14:cNvContentPartPr/>
              <p14:nvPr/>
            </p14:nvContentPartPr>
            <p14:xfrm>
              <a:off x="10211650" y="6139382"/>
              <a:ext cx="360" cy="612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46B6EB53-7B4B-406E-8D53-8CBB7F5A60D3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0193650" y="612138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3808E5CB-C8B9-450F-91F8-81340499E349}"/>
                  </a:ext>
                </a:extLst>
              </p14:cNvPr>
              <p14:cNvContentPartPr/>
              <p14:nvPr/>
            </p14:nvContentPartPr>
            <p14:xfrm>
              <a:off x="10291210" y="6167822"/>
              <a:ext cx="360" cy="612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3808E5CB-C8B9-450F-91F8-81340499E34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0273210" y="614982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B82DF0F8-5185-40AA-B7B7-4B3235E8F8FE}"/>
                  </a:ext>
                </a:extLst>
              </p14:cNvPr>
              <p14:cNvContentPartPr/>
              <p14:nvPr/>
            </p14:nvContentPartPr>
            <p14:xfrm>
              <a:off x="10353490" y="6173582"/>
              <a:ext cx="6120" cy="36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B82DF0F8-5185-40AA-B7B7-4B3235E8F8FE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335850" y="615558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DCBD63C8-056B-4C40-A88B-4B0A6BFF82E3}"/>
                  </a:ext>
                </a:extLst>
              </p14:cNvPr>
              <p14:cNvContentPartPr/>
              <p14:nvPr/>
            </p14:nvContentPartPr>
            <p14:xfrm>
              <a:off x="10518370" y="6059822"/>
              <a:ext cx="85680" cy="12528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DCBD63C8-056B-4C40-A88B-4B0A6BFF82E3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0500370" y="6042182"/>
                <a:ext cx="121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45793520-4995-4DB0-B859-A6F6CDDE8B39}"/>
                  </a:ext>
                </a:extLst>
              </p14:cNvPr>
              <p14:cNvContentPartPr/>
              <p14:nvPr/>
            </p14:nvContentPartPr>
            <p14:xfrm>
              <a:off x="10665970" y="6162062"/>
              <a:ext cx="23400" cy="7416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45793520-4995-4DB0-B859-A6F6CDDE8B39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0647970" y="6144422"/>
                <a:ext cx="59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E1B42489-94C8-4691-A722-465B5FA3BD31}"/>
                  </a:ext>
                </a:extLst>
              </p14:cNvPr>
              <p14:cNvContentPartPr/>
              <p14:nvPr/>
            </p14:nvContentPartPr>
            <p14:xfrm>
              <a:off x="10809970" y="6065582"/>
              <a:ext cx="55440" cy="13104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E1B42489-94C8-4691-A722-465B5FA3BD31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0791970" y="6047582"/>
                <a:ext cx="91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51E47A27-AEC2-4B95-A80A-2D1C8FC12202}"/>
                  </a:ext>
                </a:extLst>
              </p14:cNvPr>
              <p14:cNvContentPartPr/>
              <p14:nvPr/>
            </p14:nvContentPartPr>
            <p14:xfrm>
              <a:off x="10012930" y="6110942"/>
              <a:ext cx="91080" cy="10836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51E47A27-AEC2-4B95-A80A-2D1C8FC12202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994930" y="6093302"/>
                <a:ext cx="126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2EB400D3-3E9C-4DFF-99C8-1D956C20AEE4}"/>
                  </a:ext>
                </a:extLst>
              </p14:cNvPr>
              <p14:cNvContentPartPr/>
              <p14:nvPr/>
            </p14:nvContentPartPr>
            <p14:xfrm>
              <a:off x="10961170" y="5883782"/>
              <a:ext cx="398160" cy="57960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2EB400D3-3E9C-4DFF-99C8-1D956C20AEE4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0943514" y="5865793"/>
                <a:ext cx="433832" cy="615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09E5941E-68F4-4B0D-99F5-4037B7F52502}"/>
                  </a:ext>
                </a:extLst>
              </p14:cNvPr>
              <p14:cNvContentPartPr/>
              <p14:nvPr/>
            </p14:nvContentPartPr>
            <p14:xfrm>
              <a:off x="9439090" y="5912222"/>
              <a:ext cx="364320" cy="39240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09E5941E-68F4-4B0D-99F5-4037B7F52502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9421450" y="5894222"/>
                <a:ext cx="39996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57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DE31688-EDCB-4945-ABE0-6F427FCF5DC8}"/>
                  </a:ext>
                </a:extLst>
              </p14:cNvPr>
              <p14:cNvContentPartPr/>
              <p14:nvPr/>
            </p14:nvContentPartPr>
            <p14:xfrm>
              <a:off x="272410" y="102182"/>
              <a:ext cx="8678520" cy="13518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DE31688-EDCB-4945-ABE0-6F427FCF5D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770" y="84187"/>
                <a:ext cx="8714160" cy="13874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20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5102283-1F9D-4967-97A1-6F3441357E19}"/>
                  </a:ext>
                </a:extLst>
              </p14:cNvPr>
              <p14:cNvContentPartPr/>
              <p14:nvPr/>
            </p14:nvContentPartPr>
            <p14:xfrm>
              <a:off x="323530" y="215582"/>
              <a:ext cx="8911440" cy="13795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5102283-1F9D-4967-97A1-6F3441357E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890" y="197942"/>
                <a:ext cx="8947080" cy="14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7057BF1-9361-4616-B0CE-C99BF889F0F4}"/>
                  </a:ext>
                </a:extLst>
              </p14:cNvPr>
              <p14:cNvContentPartPr/>
              <p14:nvPr/>
            </p14:nvContentPartPr>
            <p14:xfrm>
              <a:off x="828970" y="2112062"/>
              <a:ext cx="216360" cy="181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7057BF1-9361-4616-B0CE-C99BF889F0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330" y="2094062"/>
                <a:ext cx="252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B5DEEDD-9501-48F9-B5CD-EDB4E9690CED}"/>
                  </a:ext>
                </a:extLst>
              </p14:cNvPr>
              <p14:cNvContentPartPr/>
              <p14:nvPr/>
            </p14:nvContentPartPr>
            <p14:xfrm>
              <a:off x="493810" y="2004782"/>
              <a:ext cx="249840" cy="2844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B5DEEDD-9501-48F9-B5CD-EDB4E9690C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170" y="1986782"/>
                <a:ext cx="2854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EB1DF3B-D9C8-4E7D-8A8B-493040FC1D24}"/>
                  </a:ext>
                </a:extLst>
              </p14:cNvPr>
              <p14:cNvContentPartPr/>
              <p14:nvPr/>
            </p14:nvContentPartPr>
            <p14:xfrm>
              <a:off x="1448170" y="2107022"/>
              <a:ext cx="96840" cy="301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EB1DF3B-D9C8-4E7D-8A8B-493040FC1D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0170" y="2089022"/>
                <a:ext cx="1324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37F2352-C4A1-4D0C-A197-43467B8F1673}"/>
                  </a:ext>
                </a:extLst>
              </p14:cNvPr>
              <p14:cNvContentPartPr/>
              <p14:nvPr/>
            </p14:nvContentPartPr>
            <p14:xfrm>
              <a:off x="1652650" y="2038622"/>
              <a:ext cx="11880" cy="457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37F2352-C4A1-4D0C-A197-43467B8F16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4650" y="2020982"/>
                <a:ext cx="475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3A4894D-79DB-497D-949F-4522AE9109EC}"/>
                  </a:ext>
                </a:extLst>
              </p14:cNvPr>
              <p14:cNvContentPartPr/>
              <p14:nvPr/>
            </p14:nvContentPartPr>
            <p14:xfrm>
              <a:off x="1663810" y="2158142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3A4894D-79DB-497D-949F-4522AE9109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46170" y="21401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64E40E6-5E9D-490A-AA41-94A651E36BF4}"/>
                  </a:ext>
                </a:extLst>
              </p14:cNvPr>
              <p14:cNvContentPartPr/>
              <p14:nvPr/>
            </p14:nvContentPartPr>
            <p14:xfrm>
              <a:off x="1408210" y="1925222"/>
              <a:ext cx="6120" cy="118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64E40E6-5E9D-490A-AA41-94A651E36B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0570" y="190722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D7DD2FC-62DD-48CC-BB5F-CCBCA2801BA9}"/>
                  </a:ext>
                </a:extLst>
              </p14:cNvPr>
              <p14:cNvContentPartPr/>
              <p14:nvPr/>
            </p14:nvContentPartPr>
            <p14:xfrm>
              <a:off x="1868290" y="2004782"/>
              <a:ext cx="91080" cy="17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D7DD2FC-62DD-48CC-BB5F-CCBCA2801B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50650" y="1986782"/>
                <a:ext cx="126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F8187E0-5AC8-4E7B-B414-D066ECA5B0E3}"/>
                  </a:ext>
                </a:extLst>
              </p14:cNvPr>
              <p14:cNvContentPartPr/>
              <p14:nvPr/>
            </p14:nvContentPartPr>
            <p14:xfrm>
              <a:off x="1874050" y="2095502"/>
              <a:ext cx="119520" cy="118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F8187E0-5AC8-4E7B-B414-D066ECA5B0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56410" y="2077862"/>
                <a:ext cx="155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51D5207-FC79-48F4-AC1F-A03872C02265}"/>
                  </a:ext>
                </a:extLst>
              </p14:cNvPr>
              <p14:cNvContentPartPr/>
              <p14:nvPr/>
            </p14:nvContentPartPr>
            <p14:xfrm>
              <a:off x="2209210" y="1925222"/>
              <a:ext cx="222480" cy="256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51D5207-FC79-48F4-AC1F-A03872C022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91210" y="1907222"/>
                <a:ext cx="2581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044BFE4-9EB5-4BD7-B108-76D6C70C7873}"/>
                  </a:ext>
                </a:extLst>
              </p14:cNvPr>
              <p14:cNvContentPartPr/>
              <p14:nvPr/>
            </p14:nvContentPartPr>
            <p14:xfrm>
              <a:off x="2805370" y="1907942"/>
              <a:ext cx="353160" cy="245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044BFE4-9EB5-4BD7-B108-76D6C70C78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87730" y="1890276"/>
                <a:ext cx="388800" cy="281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A3AC062-57C9-48BE-A9AA-D634966327D9}"/>
                  </a:ext>
                </a:extLst>
              </p14:cNvPr>
              <p14:cNvContentPartPr/>
              <p14:nvPr/>
            </p14:nvContentPartPr>
            <p14:xfrm>
              <a:off x="3555250" y="1930262"/>
              <a:ext cx="176400" cy="1710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A3AC062-57C9-48BE-A9AA-D634966327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37250" y="1912622"/>
                <a:ext cx="2120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E8C46FD-1D17-4409-AE63-1E66A721A2F1}"/>
                  </a:ext>
                </a:extLst>
              </p14:cNvPr>
              <p14:cNvContentPartPr/>
              <p14:nvPr/>
            </p14:nvContentPartPr>
            <p14:xfrm>
              <a:off x="3930010" y="1964822"/>
              <a:ext cx="125280" cy="334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E8C46FD-1D17-4409-AE63-1E66A721A2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12370" y="1947182"/>
                <a:ext cx="1609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156E312-AEA4-49E7-B37E-382034566929}"/>
                  </a:ext>
                </a:extLst>
              </p14:cNvPr>
              <p14:cNvContentPartPr/>
              <p14:nvPr/>
            </p14:nvContentPartPr>
            <p14:xfrm>
              <a:off x="4202530" y="1834142"/>
              <a:ext cx="12240" cy="2901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156E312-AEA4-49E7-B37E-3820345669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84890" y="1816502"/>
                <a:ext cx="478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48D136F-B07F-4AE2-86DD-84F730350741}"/>
                  </a:ext>
                </a:extLst>
              </p14:cNvPr>
              <p14:cNvContentPartPr/>
              <p14:nvPr/>
            </p14:nvContentPartPr>
            <p14:xfrm>
              <a:off x="999250" y="2765822"/>
              <a:ext cx="28800" cy="1594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48D136F-B07F-4AE2-86DD-84F7303507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1610" y="2747822"/>
                <a:ext cx="64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4E41C9E-C621-43C9-95FE-A58EBCF89BC4}"/>
                  </a:ext>
                </a:extLst>
              </p14:cNvPr>
              <p14:cNvContentPartPr/>
              <p14:nvPr/>
            </p14:nvContentPartPr>
            <p14:xfrm>
              <a:off x="993850" y="2674742"/>
              <a:ext cx="6120" cy="118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4E41C9E-C621-43C9-95FE-A58EBCF89B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5850" y="265710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DF36CF3-C474-4942-A466-D0BD682C31D5}"/>
                  </a:ext>
                </a:extLst>
              </p14:cNvPr>
              <p14:cNvContentPartPr/>
              <p14:nvPr/>
            </p14:nvContentPartPr>
            <p14:xfrm>
              <a:off x="1101490" y="2646302"/>
              <a:ext cx="142200" cy="290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DF36CF3-C474-4942-A466-D0BD682C31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3850" y="2628662"/>
                <a:ext cx="1778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089A5DE-A672-4AFA-A431-5D1B934CC18F}"/>
                  </a:ext>
                </a:extLst>
              </p14:cNvPr>
              <p14:cNvContentPartPr/>
              <p14:nvPr/>
            </p14:nvContentPartPr>
            <p14:xfrm>
              <a:off x="1629250" y="2578262"/>
              <a:ext cx="273960" cy="4377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089A5DE-A672-4AFA-A431-5D1B934CC1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11250" y="2560622"/>
                <a:ext cx="3096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42B7255-CB66-4E76-884B-F83EE545DFF7}"/>
                  </a:ext>
                </a:extLst>
              </p14:cNvPr>
              <p14:cNvContentPartPr/>
              <p14:nvPr/>
            </p14:nvContentPartPr>
            <p14:xfrm>
              <a:off x="2072770" y="2714702"/>
              <a:ext cx="68400" cy="61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42B7255-CB66-4E76-884B-F83EE545DF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55130" y="2696702"/>
                <a:ext cx="104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CAAC8BF-B0DC-4D8C-A1E1-1B83E0721712}"/>
                  </a:ext>
                </a:extLst>
              </p14:cNvPr>
              <p14:cNvContentPartPr/>
              <p14:nvPr/>
            </p14:nvContentPartPr>
            <p14:xfrm>
              <a:off x="2090050" y="2782742"/>
              <a:ext cx="57240" cy="11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CAAC8BF-B0DC-4D8C-A1E1-1B83E07217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72050" y="2765102"/>
                <a:ext cx="92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F3AFCC0-B446-4537-9D93-E97F198F0FE9}"/>
                  </a:ext>
                </a:extLst>
              </p14:cNvPr>
              <p14:cNvContentPartPr/>
              <p14:nvPr/>
            </p14:nvContentPartPr>
            <p14:xfrm>
              <a:off x="2356810" y="2572502"/>
              <a:ext cx="11880" cy="2728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F3AFCC0-B446-4537-9D93-E97F198F0F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39170" y="2554862"/>
                <a:ext cx="475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1AD9BBF-C93D-4A17-99AE-D1D13E37044B}"/>
                  </a:ext>
                </a:extLst>
              </p14:cNvPr>
              <p14:cNvContentPartPr/>
              <p14:nvPr/>
            </p14:nvContentPartPr>
            <p14:xfrm>
              <a:off x="3083650" y="2555582"/>
              <a:ext cx="142200" cy="1990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1AD9BBF-C93D-4A17-99AE-D1D13E3704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66010" y="2537942"/>
                <a:ext cx="1778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D809FE7-9FE2-4124-A053-EFCC23019DA3}"/>
                  </a:ext>
                </a:extLst>
              </p14:cNvPr>
              <p14:cNvContentPartPr/>
              <p14:nvPr/>
            </p14:nvContentPartPr>
            <p14:xfrm>
              <a:off x="3345010" y="2635142"/>
              <a:ext cx="114120" cy="114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D809FE7-9FE2-4124-A053-EFCC23019D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27370" y="2617142"/>
                <a:ext cx="149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234C86A-FA6D-435E-A8F6-A2A6B3AAD598}"/>
                  </a:ext>
                </a:extLst>
              </p14:cNvPr>
              <p14:cNvContentPartPr/>
              <p14:nvPr/>
            </p14:nvContentPartPr>
            <p14:xfrm>
              <a:off x="3561010" y="2646302"/>
              <a:ext cx="142200" cy="1026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234C86A-FA6D-435E-A8F6-A2A6B3AAD59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43010" y="2628662"/>
                <a:ext cx="177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5B8D47E-3AD3-4B8F-A19B-9283941F0247}"/>
                  </a:ext>
                </a:extLst>
              </p14:cNvPr>
              <p14:cNvContentPartPr/>
              <p14:nvPr/>
            </p14:nvContentPartPr>
            <p14:xfrm>
              <a:off x="2799610" y="2510222"/>
              <a:ext cx="187920" cy="2617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5B8D47E-3AD3-4B8F-A19B-9283941F024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1970" y="2492222"/>
                <a:ext cx="2235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C0A7D57-4606-4247-AA60-5768D2611F21}"/>
                  </a:ext>
                </a:extLst>
              </p14:cNvPr>
              <p14:cNvContentPartPr/>
              <p14:nvPr/>
            </p14:nvContentPartPr>
            <p14:xfrm>
              <a:off x="4048810" y="2566742"/>
              <a:ext cx="284760" cy="3362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C0A7D57-4606-4247-AA60-5768D2611F2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31170" y="2549083"/>
                <a:ext cx="320400" cy="371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0500999-5313-40F3-876A-EA648CF5E98D}"/>
                  </a:ext>
                </a:extLst>
              </p14:cNvPr>
              <p14:cNvContentPartPr/>
              <p14:nvPr/>
            </p14:nvContentPartPr>
            <p14:xfrm>
              <a:off x="4566130" y="2521382"/>
              <a:ext cx="6120" cy="118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0500999-5313-40F3-876A-EA648CF5E98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48490" y="250374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DA61B9C-C147-4F2B-9506-12C1D9B27FF3}"/>
                  </a:ext>
                </a:extLst>
              </p14:cNvPr>
              <p14:cNvContentPartPr/>
              <p14:nvPr/>
            </p14:nvContentPartPr>
            <p14:xfrm>
              <a:off x="4583050" y="2657822"/>
              <a:ext cx="36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DA61B9C-C147-4F2B-9506-12C1D9B27F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65410" y="26401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241A928-B32E-49A8-8809-F3E79E901A2C}"/>
                  </a:ext>
                </a:extLst>
              </p14:cNvPr>
              <p14:cNvContentPartPr/>
              <p14:nvPr/>
            </p14:nvContentPartPr>
            <p14:xfrm>
              <a:off x="4815970" y="2538662"/>
              <a:ext cx="136800" cy="288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241A928-B32E-49A8-8809-F3E79E901A2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798330" y="2520662"/>
                <a:ext cx="1724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0827E7C-2D97-4715-9558-5EF6F6B82B52}"/>
                  </a:ext>
                </a:extLst>
              </p14:cNvPr>
              <p14:cNvContentPartPr/>
              <p14:nvPr/>
            </p14:nvContentPartPr>
            <p14:xfrm>
              <a:off x="4844410" y="2618222"/>
              <a:ext cx="131040" cy="11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0827E7C-2D97-4715-9558-5EF6F6B82B5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826770" y="2600222"/>
                <a:ext cx="166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F16F249-0961-44D5-AC55-664F3D07250E}"/>
                  </a:ext>
                </a:extLst>
              </p14:cNvPr>
              <p14:cNvContentPartPr/>
              <p14:nvPr/>
            </p14:nvContentPartPr>
            <p14:xfrm>
              <a:off x="5133490" y="2532902"/>
              <a:ext cx="194400" cy="1652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F16F249-0961-44D5-AC55-664F3D07250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115490" y="2514902"/>
                <a:ext cx="230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38F184E-BCC9-4455-8DFC-BF034ACF81C4}"/>
                  </a:ext>
                </a:extLst>
              </p14:cNvPr>
              <p14:cNvContentPartPr/>
              <p14:nvPr/>
            </p14:nvContentPartPr>
            <p14:xfrm>
              <a:off x="6798130" y="2407982"/>
              <a:ext cx="79920" cy="2728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38F184E-BCC9-4455-8DFC-BF034ACF81C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780130" y="2389982"/>
                <a:ext cx="1155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FDD05F9-5368-452E-AE38-E6630A1A6860}"/>
                  </a:ext>
                </a:extLst>
              </p14:cNvPr>
              <p14:cNvContentPartPr/>
              <p14:nvPr/>
            </p14:nvContentPartPr>
            <p14:xfrm>
              <a:off x="7076410" y="2584022"/>
              <a:ext cx="119160" cy="216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FDD05F9-5368-452E-AE38-E6630A1A686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58770" y="2566022"/>
                <a:ext cx="154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C564888-6F7A-454B-A68F-EFFE9CD8E8AC}"/>
                  </a:ext>
                </a:extLst>
              </p14:cNvPr>
              <p14:cNvContentPartPr/>
              <p14:nvPr/>
            </p14:nvContentPartPr>
            <p14:xfrm>
              <a:off x="7091890" y="2504462"/>
              <a:ext cx="19080" cy="118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C564888-6F7A-454B-A68F-EFFE9CD8E8A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073890" y="2486822"/>
                <a:ext cx="54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A2A8CEF-9E4B-4BF3-87A8-8ADA38CC5C54}"/>
                  </a:ext>
                </a:extLst>
              </p14:cNvPr>
              <p14:cNvContentPartPr/>
              <p14:nvPr/>
            </p14:nvContentPartPr>
            <p14:xfrm>
              <a:off x="7811530" y="2504462"/>
              <a:ext cx="162720" cy="1141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A2A8CEF-9E4B-4BF3-87A8-8ADA38CC5C5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793890" y="2486822"/>
                <a:ext cx="1983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3338DA0-176B-4FDE-A198-D7CE987E91F3}"/>
                  </a:ext>
                </a:extLst>
              </p14:cNvPr>
              <p14:cNvContentPartPr/>
              <p14:nvPr/>
            </p14:nvContentPartPr>
            <p14:xfrm>
              <a:off x="8064970" y="2447582"/>
              <a:ext cx="56880" cy="142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3338DA0-176B-4FDE-A198-D7CE987E91F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047330" y="2429942"/>
                <a:ext cx="925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0A7F98C-4644-4B34-B2FD-282EB1B74567}"/>
                  </a:ext>
                </a:extLst>
              </p14:cNvPr>
              <p14:cNvContentPartPr/>
              <p14:nvPr/>
            </p14:nvContentPartPr>
            <p14:xfrm>
              <a:off x="8229490" y="2469542"/>
              <a:ext cx="142560" cy="137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0A7F98C-4644-4B34-B2FD-282EB1B7456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211490" y="2451542"/>
                <a:ext cx="1782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B23F608-A4FB-4569-91C8-5437A02C30DF}"/>
                  </a:ext>
                </a:extLst>
              </p14:cNvPr>
              <p14:cNvContentPartPr/>
              <p14:nvPr/>
            </p14:nvContentPartPr>
            <p14:xfrm>
              <a:off x="8462410" y="2402222"/>
              <a:ext cx="188280" cy="221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B23F608-A4FB-4569-91C8-5437A02C30D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444410" y="2384582"/>
                <a:ext cx="2239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A419EBD-98B0-4FEA-B88E-5809EBA73022}"/>
                  </a:ext>
                </a:extLst>
              </p14:cNvPr>
              <p14:cNvContentPartPr/>
              <p14:nvPr/>
            </p14:nvContentPartPr>
            <p14:xfrm>
              <a:off x="7468090" y="2419142"/>
              <a:ext cx="256320" cy="3697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A419EBD-98B0-4FEA-B88E-5809EBA7302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50450" y="2401502"/>
                <a:ext cx="2919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46C8B75-065B-4C40-BBFF-8A8378D9DC77}"/>
                  </a:ext>
                </a:extLst>
              </p14:cNvPr>
              <p14:cNvContentPartPr/>
              <p14:nvPr/>
            </p14:nvContentPartPr>
            <p14:xfrm>
              <a:off x="6162010" y="2424902"/>
              <a:ext cx="534240" cy="2390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46C8B75-065B-4C40-BBFF-8A8378D9DC7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144370" y="2407262"/>
                <a:ext cx="5698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2F2BABB-D66C-4128-B80F-B3B0F38A385C}"/>
                  </a:ext>
                </a:extLst>
              </p14:cNvPr>
              <p14:cNvContentPartPr/>
              <p14:nvPr/>
            </p14:nvContentPartPr>
            <p14:xfrm>
              <a:off x="5605090" y="2442182"/>
              <a:ext cx="477720" cy="2160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2F2BABB-D66C-4128-B80F-B3B0F38A385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587450" y="2424212"/>
                <a:ext cx="513360" cy="251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3632B02-E3EF-4AA6-B21B-A98885C411A1}"/>
                  </a:ext>
                </a:extLst>
              </p14:cNvPr>
              <p14:cNvContentPartPr/>
              <p14:nvPr/>
            </p14:nvContentPartPr>
            <p14:xfrm>
              <a:off x="953890" y="3419222"/>
              <a:ext cx="114120" cy="1825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3632B02-E3EF-4AA6-B21B-A98885C411A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36250" y="3401222"/>
                <a:ext cx="1497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AE4822A-4550-4D67-A1AE-352948B39C3F}"/>
                  </a:ext>
                </a:extLst>
              </p14:cNvPr>
              <p14:cNvContentPartPr/>
              <p14:nvPr/>
            </p14:nvContentPartPr>
            <p14:xfrm>
              <a:off x="1203730" y="3277022"/>
              <a:ext cx="23760" cy="2786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AE4822A-4550-4D67-A1AE-352948B39C3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85730" y="3259022"/>
                <a:ext cx="594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2C72C50-000C-4177-BBEC-491EFE6B3786}"/>
                  </a:ext>
                </a:extLst>
              </p14:cNvPr>
              <p14:cNvContentPartPr/>
              <p14:nvPr/>
            </p14:nvContentPartPr>
            <p14:xfrm>
              <a:off x="1379770" y="3401222"/>
              <a:ext cx="91440" cy="1940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2C72C50-000C-4177-BBEC-491EFE6B378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362130" y="3383582"/>
                <a:ext cx="1270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C14B57B-E291-4244-82C1-8CD08306133A}"/>
                  </a:ext>
                </a:extLst>
              </p14:cNvPr>
              <p14:cNvContentPartPr/>
              <p14:nvPr/>
            </p14:nvContentPartPr>
            <p14:xfrm>
              <a:off x="1578850" y="3441542"/>
              <a:ext cx="114120" cy="1648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C14B57B-E291-4244-82C1-8CD08306133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560850" y="3423542"/>
                <a:ext cx="1497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C768414-62FC-490E-BDD3-FFFC2C27F51E}"/>
                  </a:ext>
                </a:extLst>
              </p14:cNvPr>
              <p14:cNvContentPartPr/>
              <p14:nvPr/>
            </p14:nvContentPartPr>
            <p14:xfrm>
              <a:off x="2192290" y="3424262"/>
              <a:ext cx="159120" cy="1886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C768414-62FC-490E-BDD3-FFFC2C27F51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174650" y="3406262"/>
                <a:ext cx="1947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1237E3B-D908-45ED-A2A1-ACDC6F726FD1}"/>
                  </a:ext>
                </a:extLst>
              </p14:cNvPr>
              <p14:cNvContentPartPr/>
              <p14:nvPr/>
            </p14:nvContentPartPr>
            <p14:xfrm>
              <a:off x="2447170" y="3634862"/>
              <a:ext cx="91800" cy="1429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1237E3B-D908-45ED-A2A1-ACDC6F726FD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429530" y="3616862"/>
                <a:ext cx="1274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15D99DB-316E-458B-9615-F53AA9C3502D}"/>
                  </a:ext>
                </a:extLst>
              </p14:cNvPr>
              <p14:cNvContentPartPr/>
              <p14:nvPr/>
            </p14:nvContentPartPr>
            <p14:xfrm>
              <a:off x="2527090" y="3475742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15D99DB-316E-458B-9615-F53AA9C350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9450" y="3457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1AAA652-B3CB-4B56-8AE7-8DDF0C43C1A8}"/>
                  </a:ext>
                </a:extLst>
              </p14:cNvPr>
              <p14:cNvContentPartPr/>
              <p14:nvPr/>
            </p14:nvContentPartPr>
            <p14:xfrm>
              <a:off x="2782690" y="3430382"/>
              <a:ext cx="114120" cy="64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1AAA652-B3CB-4B56-8AE7-8DDF0C43C1A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65050" y="3412382"/>
                <a:ext cx="149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CB6BFF3-EED8-4709-988C-E76482C84646}"/>
                  </a:ext>
                </a:extLst>
              </p14:cNvPr>
              <p14:cNvContentPartPr/>
              <p14:nvPr/>
            </p14:nvContentPartPr>
            <p14:xfrm>
              <a:off x="2754250" y="3498422"/>
              <a:ext cx="131040" cy="118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CB6BFF3-EED8-4709-988C-E76482C8464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36610" y="3480422"/>
                <a:ext cx="166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D5A997A-B094-41CC-AA8F-8E42BF4A28CC}"/>
                  </a:ext>
                </a:extLst>
              </p14:cNvPr>
              <p14:cNvContentPartPr/>
              <p14:nvPr/>
            </p14:nvContentPartPr>
            <p14:xfrm>
              <a:off x="3197770" y="3316622"/>
              <a:ext cx="238680" cy="2563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D5A997A-B094-41CC-AA8F-8E42BF4A28C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80130" y="3298982"/>
                <a:ext cx="2743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4823198-CDFF-454B-9644-45C3B9917AFF}"/>
                  </a:ext>
                </a:extLst>
              </p14:cNvPr>
              <p14:cNvContentPartPr/>
              <p14:nvPr/>
            </p14:nvContentPartPr>
            <p14:xfrm>
              <a:off x="823210" y="3952742"/>
              <a:ext cx="17280" cy="172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4823198-CDFF-454B-9644-45C3B9917AF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5570" y="3935102"/>
                <a:ext cx="5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E9BA4E93-C0F2-4A99-A6AD-78385472D363}"/>
                  </a:ext>
                </a:extLst>
              </p14:cNvPr>
              <p14:cNvContentPartPr/>
              <p14:nvPr/>
            </p14:nvContentPartPr>
            <p14:xfrm>
              <a:off x="863170" y="4106102"/>
              <a:ext cx="360" cy="61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E9BA4E93-C0F2-4A99-A6AD-78385472D36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5170" y="40881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0BF71D6-549E-4604-92FF-15D1B8B5AF84}"/>
                  </a:ext>
                </a:extLst>
              </p14:cNvPr>
              <p14:cNvContentPartPr/>
              <p14:nvPr/>
            </p14:nvContentPartPr>
            <p14:xfrm>
              <a:off x="1056130" y="3992342"/>
              <a:ext cx="136800" cy="288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0BF71D6-549E-4604-92FF-15D1B8B5AF8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38490" y="3974702"/>
                <a:ext cx="1724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FE929A1-7EA7-48CB-B9CA-80B89ABE564D}"/>
                  </a:ext>
                </a:extLst>
              </p14:cNvPr>
              <p14:cNvContentPartPr/>
              <p14:nvPr/>
            </p14:nvContentPartPr>
            <p14:xfrm>
              <a:off x="1107250" y="4077662"/>
              <a:ext cx="136800" cy="172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FE929A1-7EA7-48CB-B9CA-80B89ABE564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89250" y="4060022"/>
                <a:ext cx="1724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76FC099-7C5A-4B65-963A-217258AB12D3}"/>
                  </a:ext>
                </a:extLst>
              </p14:cNvPr>
              <p14:cNvContentPartPr/>
              <p14:nvPr/>
            </p14:nvContentPartPr>
            <p14:xfrm>
              <a:off x="1420090" y="3935822"/>
              <a:ext cx="204840" cy="2336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76FC099-7C5A-4B65-963A-217258AB12D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02090" y="3917822"/>
                <a:ext cx="240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609E848-7181-4DD0-9F24-E1C5F5ED651D}"/>
                  </a:ext>
                </a:extLst>
              </p14:cNvPr>
              <p14:cNvContentPartPr/>
              <p14:nvPr/>
            </p14:nvContentPartPr>
            <p14:xfrm>
              <a:off x="527290" y="4026542"/>
              <a:ext cx="183240" cy="2606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609E848-7181-4DD0-9F24-E1C5F5ED651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9650" y="4008902"/>
                <a:ext cx="2188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9272C49-2B03-4413-AAE5-83E1B1AE551E}"/>
                  </a:ext>
                </a:extLst>
              </p14:cNvPr>
              <p14:cNvContentPartPr/>
              <p14:nvPr/>
            </p14:nvContentPartPr>
            <p14:xfrm>
              <a:off x="902770" y="4742222"/>
              <a:ext cx="142200" cy="1594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9272C49-2B03-4413-AAE5-83E1B1AE551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5130" y="4724222"/>
                <a:ext cx="177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3C0D42B-573C-4E5F-ADB7-C0582425C1A9}"/>
                  </a:ext>
                </a:extLst>
              </p14:cNvPr>
              <p14:cNvContentPartPr/>
              <p14:nvPr/>
            </p14:nvContentPartPr>
            <p14:xfrm>
              <a:off x="493810" y="4619102"/>
              <a:ext cx="318600" cy="2941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3C0D42B-573C-4E5F-ADB7-C0582425C1A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76150" y="4601462"/>
                <a:ext cx="3542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3D7F2ED9-2B55-4752-8C79-BA3764BF27A9}"/>
                  </a:ext>
                </a:extLst>
              </p14:cNvPr>
              <p14:cNvContentPartPr/>
              <p14:nvPr/>
            </p14:nvContentPartPr>
            <p14:xfrm>
              <a:off x="1487770" y="4708022"/>
              <a:ext cx="114480" cy="3636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3D7F2ED9-2B55-4752-8C79-BA3764BF27A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70130" y="4690382"/>
                <a:ext cx="1501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505A2B4-D9A4-4BA8-BC6A-6906E78DFBB8}"/>
                  </a:ext>
                </a:extLst>
              </p14:cNvPr>
              <p14:cNvContentPartPr/>
              <p14:nvPr/>
            </p14:nvContentPartPr>
            <p14:xfrm>
              <a:off x="1493530" y="4628462"/>
              <a:ext cx="11880" cy="118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505A2B4-D9A4-4BA8-BC6A-6906E78DFBB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75530" y="461082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D6E75F2-ADEC-4855-A008-7DBBBCF0B619}"/>
                  </a:ext>
                </a:extLst>
              </p14:cNvPr>
              <p14:cNvContentPartPr/>
              <p14:nvPr/>
            </p14:nvContentPartPr>
            <p14:xfrm>
              <a:off x="1760290" y="4702262"/>
              <a:ext cx="79920" cy="118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D6E75F2-ADEC-4855-A008-7DBBBCF0B6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742650" y="4684622"/>
                <a:ext cx="115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7D3A570-5185-45BF-96B7-855F84543757}"/>
                  </a:ext>
                </a:extLst>
              </p14:cNvPr>
              <p14:cNvContentPartPr/>
              <p14:nvPr/>
            </p14:nvContentPartPr>
            <p14:xfrm>
              <a:off x="1788730" y="4804502"/>
              <a:ext cx="96840" cy="230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7D3A570-5185-45BF-96B7-855F8454375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771090" y="4786862"/>
                <a:ext cx="132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E2EA677-FB76-4B47-93C6-F8EF8D849FF0}"/>
                  </a:ext>
                </a:extLst>
              </p14:cNvPr>
              <p14:cNvContentPartPr/>
              <p14:nvPr/>
            </p14:nvContentPartPr>
            <p14:xfrm>
              <a:off x="2146210" y="4605782"/>
              <a:ext cx="205560" cy="2620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E2EA677-FB76-4B47-93C6-F8EF8D849FF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28570" y="4588142"/>
                <a:ext cx="2412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46E4908-63A4-497A-B9FE-CE4C7FAE4A81}"/>
                  </a:ext>
                </a:extLst>
              </p14:cNvPr>
              <p14:cNvContentPartPr/>
              <p14:nvPr/>
            </p14:nvContentPartPr>
            <p14:xfrm>
              <a:off x="2981410" y="4645742"/>
              <a:ext cx="120240" cy="1821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46E4908-63A4-497A-B9FE-CE4C7FAE4A8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63770" y="4627742"/>
                <a:ext cx="155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9466B61-242B-402B-BC50-15312B832952}"/>
                  </a:ext>
                </a:extLst>
              </p14:cNvPr>
              <p14:cNvContentPartPr/>
              <p14:nvPr/>
            </p14:nvContentPartPr>
            <p14:xfrm>
              <a:off x="2703130" y="4498142"/>
              <a:ext cx="210600" cy="2844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9466B61-242B-402B-BC50-15312B83295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685490" y="4480142"/>
                <a:ext cx="246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2E22345-C878-47BE-83CE-9C9DBF193C78}"/>
                  </a:ext>
                </a:extLst>
              </p14:cNvPr>
              <p14:cNvContentPartPr/>
              <p14:nvPr/>
            </p14:nvContentPartPr>
            <p14:xfrm>
              <a:off x="3480730" y="4566182"/>
              <a:ext cx="211320" cy="1990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2E22345-C878-47BE-83CE-9C9DBF193C7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462730" y="4548182"/>
                <a:ext cx="246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384251C-06DC-4B82-AF0F-BA092A5311AB}"/>
                  </a:ext>
                </a:extLst>
              </p14:cNvPr>
              <p14:cNvContentPartPr/>
              <p14:nvPr/>
            </p14:nvContentPartPr>
            <p14:xfrm>
              <a:off x="3884650" y="4639262"/>
              <a:ext cx="136800" cy="295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384251C-06DC-4B82-AF0F-BA092A5311A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866650" y="4621262"/>
                <a:ext cx="1724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009ECF8-29C9-4188-AB53-9FAE1BE5BE5B}"/>
                  </a:ext>
                </a:extLst>
              </p14:cNvPr>
              <p14:cNvContentPartPr/>
              <p14:nvPr/>
            </p14:nvContentPartPr>
            <p14:xfrm>
              <a:off x="4191370" y="4452422"/>
              <a:ext cx="11880" cy="2786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009ECF8-29C9-4188-AB53-9FAE1BE5BE5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173370" y="4434782"/>
                <a:ext cx="475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D4F38203-4F32-4ACF-9176-A3E0D32C19B9}"/>
                  </a:ext>
                </a:extLst>
              </p14:cNvPr>
              <p14:cNvContentPartPr/>
              <p14:nvPr/>
            </p14:nvContentPartPr>
            <p14:xfrm>
              <a:off x="1090330" y="5344142"/>
              <a:ext cx="187560" cy="3013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D4F38203-4F32-4ACF-9176-A3E0D32C19B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72330" y="5326502"/>
                <a:ext cx="2232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3B45EA2-408C-4510-98B2-D3110B192F56}"/>
                  </a:ext>
                </a:extLst>
              </p14:cNvPr>
              <p14:cNvContentPartPr/>
              <p14:nvPr/>
            </p14:nvContentPartPr>
            <p14:xfrm>
              <a:off x="1436650" y="5361422"/>
              <a:ext cx="102600" cy="230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3B45EA2-408C-4510-98B2-D3110B192F5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419010" y="5343422"/>
                <a:ext cx="1382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C568E9E-90BA-439D-BE36-34F93247A6F3}"/>
                  </a:ext>
                </a:extLst>
              </p14:cNvPr>
              <p14:cNvContentPartPr/>
              <p14:nvPr/>
            </p14:nvContentPartPr>
            <p14:xfrm>
              <a:off x="1465090" y="5435222"/>
              <a:ext cx="96840" cy="17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C568E9E-90BA-439D-BE36-34F93247A6F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447450" y="5417222"/>
                <a:ext cx="132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788B38A3-C0EB-4EC4-A7FF-2EC25F4CF9A7}"/>
                  </a:ext>
                </a:extLst>
              </p14:cNvPr>
              <p14:cNvContentPartPr/>
              <p14:nvPr/>
            </p14:nvContentPartPr>
            <p14:xfrm>
              <a:off x="2663530" y="5304542"/>
              <a:ext cx="147960" cy="1760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788B38A3-C0EB-4EC4-A7FF-2EC25F4CF9A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645530" y="5286542"/>
                <a:ext cx="1836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5D902A1C-1FB2-4765-A063-1C25D6B3B93A}"/>
                  </a:ext>
                </a:extLst>
              </p14:cNvPr>
              <p14:cNvContentPartPr/>
              <p14:nvPr/>
            </p14:nvContentPartPr>
            <p14:xfrm>
              <a:off x="2902210" y="5457902"/>
              <a:ext cx="74160" cy="1656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5D902A1C-1FB2-4765-A063-1C25D6B3B93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884210" y="5439902"/>
                <a:ext cx="1098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6FCCE0D-4C3E-4B8A-8401-8D8477094B14}"/>
                  </a:ext>
                </a:extLst>
              </p14:cNvPr>
              <p14:cNvContentPartPr/>
              <p14:nvPr/>
            </p14:nvContentPartPr>
            <p14:xfrm>
              <a:off x="2919130" y="5344142"/>
              <a:ext cx="6120" cy="3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6FCCE0D-4C3E-4B8A-8401-8D8477094B1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901130" y="532650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1B92CBB-ED97-4864-A049-A442BA98835B}"/>
                  </a:ext>
                </a:extLst>
              </p14:cNvPr>
              <p14:cNvContentPartPr/>
              <p14:nvPr/>
            </p14:nvContentPartPr>
            <p14:xfrm>
              <a:off x="2220370" y="5298782"/>
              <a:ext cx="199080" cy="1706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1B92CBB-ED97-4864-A049-A442BA98835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202730" y="5281142"/>
                <a:ext cx="234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475B1E80-36FE-46D3-96CD-ADD864AF49B2}"/>
                  </a:ext>
                </a:extLst>
              </p14:cNvPr>
              <p14:cNvContentPartPr/>
              <p14:nvPr/>
            </p14:nvContentPartPr>
            <p14:xfrm>
              <a:off x="1896730" y="5361062"/>
              <a:ext cx="148680" cy="2790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475B1E80-36FE-46D3-96CD-ADD864AF49B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879047" y="5343399"/>
                <a:ext cx="184407" cy="31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90973C92-8389-424E-BBE1-FEFB124690DD}"/>
                  </a:ext>
                </a:extLst>
              </p14:cNvPr>
              <p14:cNvContentPartPr/>
              <p14:nvPr/>
            </p14:nvContentPartPr>
            <p14:xfrm>
              <a:off x="488410" y="6127862"/>
              <a:ext cx="114120" cy="2163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90973C92-8389-424E-BBE1-FEFB124690D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70410" y="6110222"/>
                <a:ext cx="1497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8AE18C3-6899-4B25-B10A-808E471CDD1B}"/>
                  </a:ext>
                </a:extLst>
              </p14:cNvPr>
              <p14:cNvContentPartPr/>
              <p14:nvPr/>
            </p14:nvContentPartPr>
            <p14:xfrm>
              <a:off x="1340170" y="6145142"/>
              <a:ext cx="136800" cy="1422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8AE18C3-6899-4B25-B10A-808E471CDD1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322530" y="6127142"/>
                <a:ext cx="172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9F48586-09C6-4F60-AC59-1E35743E27A0}"/>
                  </a:ext>
                </a:extLst>
              </p14:cNvPr>
              <p14:cNvContentPartPr/>
              <p14:nvPr/>
            </p14:nvContentPartPr>
            <p14:xfrm>
              <a:off x="1595770" y="6156302"/>
              <a:ext cx="193320" cy="1537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9F48586-09C6-4F60-AC59-1E35743E27A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577770" y="6138662"/>
                <a:ext cx="2289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6791B1FE-0A55-41CD-BAFA-A5FD3AEA6584}"/>
                  </a:ext>
                </a:extLst>
              </p14:cNvPr>
              <p14:cNvContentPartPr/>
              <p14:nvPr/>
            </p14:nvContentPartPr>
            <p14:xfrm>
              <a:off x="686770" y="6054062"/>
              <a:ext cx="574200" cy="29016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791B1FE-0A55-41CD-BAFA-A5FD3AEA658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69130" y="6036422"/>
                <a:ext cx="6098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192BD057-BAEB-4346-A6CA-AEFCF001E5F6}"/>
                  </a:ext>
                </a:extLst>
              </p14:cNvPr>
              <p14:cNvContentPartPr/>
              <p14:nvPr/>
            </p14:nvContentPartPr>
            <p14:xfrm>
              <a:off x="2203450" y="6076382"/>
              <a:ext cx="198720" cy="2790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192BD057-BAEB-4346-A6CA-AEFCF001E5F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85810" y="6058405"/>
                <a:ext cx="234360" cy="31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CB8DDC7C-33DB-4C13-A913-7E9469A992E2}"/>
                  </a:ext>
                </a:extLst>
              </p14:cNvPr>
              <p14:cNvContentPartPr/>
              <p14:nvPr/>
            </p14:nvContentPartPr>
            <p14:xfrm>
              <a:off x="2856130" y="5889542"/>
              <a:ext cx="188280" cy="4266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CB8DDC7C-33DB-4C13-A913-7E9469A992E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838130" y="5871542"/>
                <a:ext cx="2239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DC8D0132-E5DE-4D0D-87E6-91603899F82E}"/>
                  </a:ext>
                </a:extLst>
              </p14:cNvPr>
              <p14:cNvContentPartPr/>
              <p14:nvPr/>
            </p14:nvContentPartPr>
            <p14:xfrm>
              <a:off x="4639930" y="6110942"/>
              <a:ext cx="79920" cy="1310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DC8D0132-E5DE-4D0D-87E6-91603899F82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621930" y="6092942"/>
                <a:ext cx="115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887E791-CE51-445A-A76D-1B4F3088D16F}"/>
                  </a:ext>
                </a:extLst>
              </p14:cNvPr>
              <p14:cNvContentPartPr/>
              <p14:nvPr/>
            </p14:nvContentPartPr>
            <p14:xfrm>
              <a:off x="5372530" y="5957582"/>
              <a:ext cx="34560" cy="2163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887E791-CE51-445A-A76D-1B4F3088D16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54890" y="5939942"/>
                <a:ext cx="702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48EED98-4659-4110-A21F-11096E949DB8}"/>
                  </a:ext>
                </a:extLst>
              </p14:cNvPr>
              <p14:cNvContentPartPr/>
              <p14:nvPr/>
            </p14:nvContentPartPr>
            <p14:xfrm>
              <a:off x="5486290" y="6071342"/>
              <a:ext cx="125280" cy="972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48EED98-4659-4110-A21F-11096E949DB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468290" y="6053342"/>
                <a:ext cx="160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1216F5B-3395-4240-94AB-045C24690F0A}"/>
                  </a:ext>
                </a:extLst>
              </p14:cNvPr>
              <p14:cNvContentPartPr/>
              <p14:nvPr/>
            </p14:nvContentPartPr>
            <p14:xfrm>
              <a:off x="5707690" y="6042902"/>
              <a:ext cx="79920" cy="1202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1216F5B-3395-4240-94AB-045C24690F0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689690" y="6024902"/>
                <a:ext cx="115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7CE319E5-B0DB-4FCE-B5A5-0580A6C6E9AD}"/>
                  </a:ext>
                </a:extLst>
              </p14:cNvPr>
              <p14:cNvContentPartPr/>
              <p14:nvPr/>
            </p14:nvContentPartPr>
            <p14:xfrm>
              <a:off x="6542170" y="5963342"/>
              <a:ext cx="194040" cy="1767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7CE319E5-B0DB-4FCE-B5A5-0580A6C6E9A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524170" y="5945342"/>
                <a:ext cx="2296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0123FB5E-6F81-4EC1-9EC2-07F78F207228}"/>
                  </a:ext>
                </a:extLst>
              </p14:cNvPr>
              <p14:cNvContentPartPr/>
              <p14:nvPr/>
            </p14:nvContentPartPr>
            <p14:xfrm>
              <a:off x="6849250" y="5838422"/>
              <a:ext cx="171000" cy="2847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0123FB5E-6F81-4EC1-9EC2-07F78F20722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831610" y="5820422"/>
                <a:ext cx="2066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013200F-6678-40D5-811F-874081F6396A}"/>
                  </a:ext>
                </a:extLst>
              </p14:cNvPr>
              <p14:cNvContentPartPr/>
              <p14:nvPr/>
            </p14:nvContentPartPr>
            <p14:xfrm>
              <a:off x="7138690" y="5735822"/>
              <a:ext cx="239040" cy="5126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013200F-6678-40D5-811F-874081F6396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21050" y="5717822"/>
                <a:ext cx="2746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E3984AB9-4D6F-41B5-BD61-44ED0A590F7C}"/>
                  </a:ext>
                </a:extLst>
              </p14:cNvPr>
              <p14:cNvContentPartPr/>
              <p14:nvPr/>
            </p14:nvContentPartPr>
            <p14:xfrm>
              <a:off x="5985250" y="5849582"/>
              <a:ext cx="325080" cy="2851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E3984AB9-4D6F-41B5-BD61-44ED0A590F7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967250" y="5831942"/>
                <a:ext cx="360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BE9CC582-2C6E-4480-AF36-ECA3B4F0E453}"/>
                  </a:ext>
                </a:extLst>
              </p14:cNvPr>
              <p14:cNvContentPartPr/>
              <p14:nvPr/>
            </p14:nvContentPartPr>
            <p14:xfrm>
              <a:off x="4946290" y="6054062"/>
              <a:ext cx="335880" cy="1540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E9CC582-2C6E-4480-AF36-ECA3B4F0E45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928290" y="6036422"/>
                <a:ext cx="3715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57DA28C4-B014-4BD0-8153-0F45F3BA29F9}"/>
                  </a:ext>
                </a:extLst>
              </p14:cNvPr>
              <p14:cNvContentPartPr/>
              <p14:nvPr/>
            </p14:nvContentPartPr>
            <p14:xfrm>
              <a:off x="4185610" y="6025622"/>
              <a:ext cx="369360" cy="2671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57DA28C4-B014-4BD0-8153-0F45F3BA29F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167970" y="6007982"/>
                <a:ext cx="4050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C359DF09-C05C-49A8-BFC9-A343CAEB6F75}"/>
                  </a:ext>
                </a:extLst>
              </p14:cNvPr>
              <p14:cNvContentPartPr/>
              <p14:nvPr/>
            </p14:nvContentPartPr>
            <p14:xfrm>
              <a:off x="3833530" y="6008702"/>
              <a:ext cx="154080" cy="2444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C359DF09-C05C-49A8-BFC9-A343CAEB6F7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815530" y="5991062"/>
                <a:ext cx="1897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38ADD820-3134-4E47-A07F-9F958DBAA3A4}"/>
                  </a:ext>
                </a:extLst>
              </p14:cNvPr>
              <p14:cNvContentPartPr/>
              <p14:nvPr/>
            </p14:nvContentPartPr>
            <p14:xfrm>
              <a:off x="3328090" y="6116702"/>
              <a:ext cx="131400" cy="2444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38ADD820-3134-4E47-A07F-9F958DBAA3A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310090" y="6098702"/>
                <a:ext cx="167040" cy="2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74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D8791D-F88D-42AB-9FCB-7600494685F7}"/>
                  </a:ext>
                </a:extLst>
              </p14:cNvPr>
              <p14:cNvContentPartPr/>
              <p14:nvPr/>
            </p14:nvContentPartPr>
            <p14:xfrm>
              <a:off x="704050" y="342662"/>
              <a:ext cx="153720" cy="14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D8791D-F88D-42AB-9FCB-7600494685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410" y="324662"/>
                <a:ext cx="1893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E8C58A-FFCF-4823-8727-B3CD956E255A}"/>
                  </a:ext>
                </a:extLst>
              </p14:cNvPr>
              <p14:cNvContentPartPr/>
              <p14:nvPr/>
            </p14:nvContentPartPr>
            <p14:xfrm>
              <a:off x="953890" y="352022"/>
              <a:ext cx="148320" cy="12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E8C58A-FFCF-4823-8727-B3CD956E25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5890" y="334022"/>
                <a:ext cx="1839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01B6B1-D3F9-4F2F-BB1D-740594346478}"/>
                  </a:ext>
                </a:extLst>
              </p14:cNvPr>
              <p14:cNvContentPartPr/>
              <p14:nvPr/>
            </p14:nvContentPartPr>
            <p14:xfrm>
              <a:off x="1226410" y="226742"/>
              <a:ext cx="148320" cy="261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01B6B1-D3F9-4F2F-BB1D-7405943464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8410" y="209102"/>
                <a:ext cx="1839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5EC8883-BCD7-4340-BC0C-ED81B30B1E6A}"/>
                  </a:ext>
                </a:extLst>
              </p14:cNvPr>
              <p14:cNvContentPartPr/>
              <p14:nvPr/>
            </p14:nvContentPartPr>
            <p14:xfrm>
              <a:off x="1941730" y="397382"/>
              <a:ext cx="114840" cy="119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5EC8883-BCD7-4340-BC0C-ED81B30B1E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4090" y="379742"/>
                <a:ext cx="150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042234-546A-4372-89AB-D02FFFB57774}"/>
                  </a:ext>
                </a:extLst>
              </p14:cNvPr>
              <p14:cNvContentPartPr/>
              <p14:nvPr/>
            </p14:nvContentPartPr>
            <p14:xfrm>
              <a:off x="2180410" y="198662"/>
              <a:ext cx="123840" cy="30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042234-546A-4372-89AB-D02FFFB577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2770" y="180662"/>
                <a:ext cx="1594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EE19F4-0FB9-4AFC-9D6D-19AB3B9DD5CF}"/>
                  </a:ext>
                </a:extLst>
              </p14:cNvPr>
              <p14:cNvContentPartPr/>
              <p14:nvPr/>
            </p14:nvContentPartPr>
            <p14:xfrm>
              <a:off x="2478130" y="346262"/>
              <a:ext cx="146160" cy="13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EE19F4-0FB9-4AFC-9D6D-19AB3B9DD5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0130" y="328622"/>
                <a:ext cx="1818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314BA3-F6E7-447A-99B6-4C6E799E6FAA}"/>
                  </a:ext>
                </a:extLst>
              </p14:cNvPr>
              <p14:cNvContentPartPr/>
              <p14:nvPr/>
            </p14:nvContentPartPr>
            <p14:xfrm>
              <a:off x="1538890" y="350942"/>
              <a:ext cx="284400" cy="172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314BA3-F6E7-447A-99B6-4C6E799E6F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21250" y="333302"/>
                <a:ext cx="320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F85727-AC06-4E06-8CF7-88985E844DAE}"/>
                  </a:ext>
                </a:extLst>
              </p14:cNvPr>
              <p14:cNvContentPartPr/>
              <p14:nvPr/>
            </p14:nvContentPartPr>
            <p14:xfrm>
              <a:off x="266650" y="221342"/>
              <a:ext cx="352440" cy="284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F85727-AC06-4E06-8CF7-88985E844D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010" y="203342"/>
                <a:ext cx="3880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8AC4E02-AF67-4781-B9C3-43E3EA796B89}"/>
                  </a:ext>
                </a:extLst>
              </p14:cNvPr>
              <p14:cNvContentPartPr/>
              <p14:nvPr/>
            </p14:nvContentPartPr>
            <p14:xfrm>
              <a:off x="2941810" y="385862"/>
              <a:ext cx="136800" cy="18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8AC4E02-AF67-4781-B9C3-43E3EA796B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3810" y="368222"/>
                <a:ext cx="1724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8F59EE-105B-4AFD-8A0B-D98010E3C4DA}"/>
                  </a:ext>
                </a:extLst>
              </p14:cNvPr>
              <p14:cNvContentPartPr/>
              <p14:nvPr/>
            </p14:nvContentPartPr>
            <p14:xfrm>
              <a:off x="3685570" y="307022"/>
              <a:ext cx="262080" cy="113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8F59EE-105B-4AFD-8A0B-D98010E3C4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67570" y="289022"/>
                <a:ext cx="297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D5D25E2-9DA5-4F30-A8EE-DB866F0510B7}"/>
                  </a:ext>
                </a:extLst>
              </p14:cNvPr>
              <p14:cNvContentPartPr/>
              <p14:nvPr/>
            </p14:nvContentPartPr>
            <p14:xfrm>
              <a:off x="4077610" y="289382"/>
              <a:ext cx="125640" cy="198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D5D25E2-9DA5-4F30-A8EE-DB866F0510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59970" y="271742"/>
                <a:ext cx="1612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808426-6C65-4B93-860D-89ECD20CBC24}"/>
                  </a:ext>
                </a:extLst>
              </p14:cNvPr>
              <p14:cNvContentPartPr/>
              <p14:nvPr/>
            </p14:nvContentPartPr>
            <p14:xfrm>
              <a:off x="4293610" y="289382"/>
              <a:ext cx="102600" cy="10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808426-6C65-4B93-860D-89ECD20CBC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75610" y="271742"/>
                <a:ext cx="1382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1E0495-EFBF-4C48-BA00-57C1B624F094}"/>
                  </a:ext>
                </a:extLst>
              </p14:cNvPr>
              <p14:cNvContentPartPr/>
              <p14:nvPr/>
            </p14:nvContentPartPr>
            <p14:xfrm>
              <a:off x="5190730" y="300902"/>
              <a:ext cx="154080" cy="259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1E0495-EFBF-4C48-BA00-57C1B624F09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73090" y="282902"/>
                <a:ext cx="1897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52211D3-8768-4C7D-8893-3EC3252FBCBD}"/>
                  </a:ext>
                </a:extLst>
              </p14:cNvPr>
              <p14:cNvContentPartPr/>
              <p14:nvPr/>
            </p14:nvContentPartPr>
            <p14:xfrm>
              <a:off x="4481890" y="170222"/>
              <a:ext cx="555840" cy="233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52211D3-8768-4C7D-8893-3EC3252FBC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63902" y="152222"/>
                <a:ext cx="591457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F467C83-B8DC-48B2-9991-F3B4304162D1}"/>
                  </a:ext>
                </a:extLst>
              </p14:cNvPr>
              <p14:cNvContentPartPr/>
              <p14:nvPr/>
            </p14:nvContentPartPr>
            <p14:xfrm>
              <a:off x="3236650" y="209822"/>
              <a:ext cx="353880" cy="249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F467C83-B8DC-48B2-9991-F3B4304162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18632" y="192182"/>
                <a:ext cx="389556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9DEA64F-F20B-4ECC-9EC7-66575F2A0C46}"/>
                  </a:ext>
                </a:extLst>
              </p14:cNvPr>
              <p14:cNvContentPartPr/>
              <p14:nvPr/>
            </p14:nvContentPartPr>
            <p14:xfrm>
              <a:off x="6460090" y="334742"/>
              <a:ext cx="179280" cy="153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9DEA64F-F20B-4ECC-9EC7-66575F2A0C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42090" y="317102"/>
                <a:ext cx="2149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D26ED2F-F4E5-4B0D-95C6-73304A6E92CF}"/>
                  </a:ext>
                </a:extLst>
              </p14:cNvPr>
              <p14:cNvContentPartPr/>
              <p14:nvPr/>
            </p14:nvContentPartPr>
            <p14:xfrm>
              <a:off x="6724330" y="380102"/>
              <a:ext cx="153720" cy="114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26ED2F-F4E5-4B0D-95C6-73304A6E92C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06690" y="362462"/>
                <a:ext cx="1893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C277CB6-B3CD-4AD7-BCAA-28425A060A7E}"/>
                  </a:ext>
                </a:extLst>
              </p14:cNvPr>
              <p14:cNvContentPartPr/>
              <p14:nvPr/>
            </p14:nvContentPartPr>
            <p14:xfrm>
              <a:off x="7427770" y="357422"/>
              <a:ext cx="290520" cy="137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C277CB6-B3CD-4AD7-BCAA-28425A060A7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10130" y="339422"/>
                <a:ext cx="326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399F119-DE79-4CE6-8048-B21D2D402803}"/>
                  </a:ext>
                </a:extLst>
              </p14:cNvPr>
              <p14:cNvContentPartPr/>
              <p14:nvPr/>
            </p14:nvContentPartPr>
            <p14:xfrm>
              <a:off x="7832410" y="352022"/>
              <a:ext cx="96480" cy="134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399F119-DE79-4CE6-8048-B21D2D4028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14410" y="334022"/>
                <a:ext cx="132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9E4055E-1D06-4EEF-AC82-2391BDB7EB4E}"/>
                  </a:ext>
                </a:extLst>
              </p14:cNvPr>
              <p14:cNvContentPartPr/>
              <p14:nvPr/>
            </p14:nvContentPartPr>
            <p14:xfrm>
              <a:off x="8087290" y="181742"/>
              <a:ext cx="125640" cy="307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9E4055E-1D06-4EEF-AC82-2391BDB7EB4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69290" y="163742"/>
                <a:ext cx="1612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D15655D-4D5A-4A27-93C8-0E26885A5C7B}"/>
                  </a:ext>
                </a:extLst>
              </p14:cNvPr>
              <p14:cNvContentPartPr/>
              <p14:nvPr/>
            </p14:nvContentPartPr>
            <p14:xfrm>
              <a:off x="7007650" y="181382"/>
              <a:ext cx="98280" cy="325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D15655D-4D5A-4A27-93C8-0E26885A5C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89650" y="163742"/>
                <a:ext cx="1339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DDDD8AE-E548-43A6-8CC3-09259473E482}"/>
                  </a:ext>
                </a:extLst>
              </p14:cNvPr>
              <p14:cNvContentPartPr/>
              <p14:nvPr/>
            </p14:nvContentPartPr>
            <p14:xfrm>
              <a:off x="5957530" y="283622"/>
              <a:ext cx="255960" cy="193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DDDD8AE-E548-43A6-8CC3-09259473E4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39890" y="265949"/>
                <a:ext cx="291600" cy="229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FA605E1-57D0-410A-8D5C-3F7AB54BEC8F}"/>
                  </a:ext>
                </a:extLst>
              </p14:cNvPr>
              <p14:cNvContentPartPr/>
              <p14:nvPr/>
            </p14:nvContentPartPr>
            <p14:xfrm>
              <a:off x="5695810" y="221342"/>
              <a:ext cx="137160" cy="290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FA605E1-57D0-410A-8D5C-3F7AB54BEC8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77810" y="203342"/>
                <a:ext cx="1728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AFD9DA8-B7F4-4327-B8C9-9B89FE3FDD9B}"/>
                  </a:ext>
                </a:extLst>
              </p14:cNvPr>
              <p14:cNvContentPartPr/>
              <p14:nvPr/>
            </p14:nvContentPartPr>
            <p14:xfrm>
              <a:off x="329290" y="636062"/>
              <a:ext cx="8059680" cy="125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AFD9DA8-B7F4-4327-B8C9-9B89FE3FDD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1290" y="618062"/>
                <a:ext cx="8095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EF36FE-F848-482D-A96F-4DE9AA9A084E}"/>
                  </a:ext>
                </a:extLst>
              </p14:cNvPr>
              <p14:cNvContentPartPr/>
              <p14:nvPr/>
            </p14:nvContentPartPr>
            <p14:xfrm>
              <a:off x="1663810" y="1067342"/>
              <a:ext cx="506160" cy="188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EF36FE-F848-482D-A96F-4DE9AA9A084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46170" y="1049342"/>
                <a:ext cx="5418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AC5DAED-BEF0-417E-86F6-B75A937DF4F4}"/>
                  </a:ext>
                </a:extLst>
              </p14:cNvPr>
              <p14:cNvContentPartPr/>
              <p14:nvPr/>
            </p14:nvContentPartPr>
            <p14:xfrm>
              <a:off x="931210" y="1039262"/>
              <a:ext cx="613800" cy="233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AC5DAED-BEF0-417E-86F6-B75A937DF4F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3570" y="1021262"/>
                <a:ext cx="649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74E28BB-5457-4ED3-8EFA-3CFA42B018DF}"/>
                  </a:ext>
                </a:extLst>
              </p14:cNvPr>
              <p14:cNvContentPartPr/>
              <p14:nvPr/>
            </p14:nvContentPartPr>
            <p14:xfrm>
              <a:off x="538810" y="1090382"/>
              <a:ext cx="296280" cy="316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74E28BB-5457-4ED3-8EFA-3CFA42B018D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1170" y="1072382"/>
                <a:ext cx="3319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233243C-B166-44BB-880E-47C50675CF04}"/>
                  </a:ext>
                </a:extLst>
              </p14:cNvPr>
              <p14:cNvContentPartPr/>
              <p14:nvPr/>
            </p14:nvContentPartPr>
            <p14:xfrm>
              <a:off x="2452930" y="1021982"/>
              <a:ext cx="143280" cy="244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233243C-B166-44BB-880E-47C50675CF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35290" y="1004342"/>
                <a:ext cx="1789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52FEDF9-F4BC-49CE-B152-C19324DD899E}"/>
                  </a:ext>
                </a:extLst>
              </p14:cNvPr>
              <p14:cNvContentPartPr/>
              <p14:nvPr/>
            </p14:nvContentPartPr>
            <p14:xfrm>
              <a:off x="2703130" y="1181102"/>
              <a:ext cx="17280" cy="63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52FEDF9-F4BC-49CE-B152-C19324DD899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85490" y="1163462"/>
                <a:ext cx="529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FAA35D5-79E0-4547-9B4D-0CA94B43400C}"/>
                  </a:ext>
                </a:extLst>
              </p14:cNvPr>
              <p14:cNvContentPartPr/>
              <p14:nvPr/>
            </p14:nvContentPartPr>
            <p14:xfrm>
              <a:off x="2703130" y="1067702"/>
              <a:ext cx="11880" cy="17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FAA35D5-79E0-4547-9B4D-0CA94B43400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85490" y="1049702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68399A5-79CB-4DE5-AD3D-CE210B5749C4}"/>
                  </a:ext>
                </a:extLst>
              </p14:cNvPr>
              <p14:cNvContentPartPr/>
              <p14:nvPr/>
            </p14:nvContentPartPr>
            <p14:xfrm>
              <a:off x="3168610" y="1078502"/>
              <a:ext cx="80640" cy="177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68399A5-79CB-4DE5-AD3D-CE210B5749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50610" y="1060502"/>
                <a:ext cx="1162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5BC5584-03BB-424F-B317-5BD5EAB43FDE}"/>
                  </a:ext>
                </a:extLst>
              </p14:cNvPr>
              <p14:cNvContentPartPr/>
              <p14:nvPr/>
            </p14:nvContentPartPr>
            <p14:xfrm>
              <a:off x="3327370" y="1107302"/>
              <a:ext cx="29520" cy="170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5BC5584-03BB-424F-B317-5BD5EAB43F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09370" y="1089662"/>
                <a:ext cx="651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EB920CF-D933-430A-AB3A-C135610C2B61}"/>
                  </a:ext>
                </a:extLst>
              </p14:cNvPr>
              <p14:cNvContentPartPr/>
              <p14:nvPr/>
            </p14:nvContentPartPr>
            <p14:xfrm>
              <a:off x="3436090" y="999302"/>
              <a:ext cx="1728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EB920CF-D933-430A-AB3A-C135610C2B6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18090" y="981662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70BDEC5-718F-4D5C-A574-92103ADC9600}"/>
                  </a:ext>
                </a:extLst>
              </p14:cNvPr>
              <p14:cNvContentPartPr/>
              <p14:nvPr/>
            </p14:nvContentPartPr>
            <p14:xfrm>
              <a:off x="4400890" y="1095782"/>
              <a:ext cx="102960" cy="284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70BDEC5-718F-4D5C-A574-92103ADC96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83250" y="1077782"/>
                <a:ext cx="1386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2E02D5A-DF1D-478C-842A-E751FE54F94D}"/>
                  </a:ext>
                </a:extLst>
              </p14:cNvPr>
              <p14:cNvContentPartPr/>
              <p14:nvPr/>
            </p14:nvContentPartPr>
            <p14:xfrm>
              <a:off x="4594570" y="1056182"/>
              <a:ext cx="96840" cy="119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2E02D5A-DF1D-478C-842A-E751FE54F94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76570" y="1038542"/>
                <a:ext cx="132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DCFD316-B876-4210-A33B-8B3A085C8365}"/>
                  </a:ext>
                </a:extLst>
              </p14:cNvPr>
              <p14:cNvContentPartPr/>
              <p14:nvPr/>
            </p14:nvContentPartPr>
            <p14:xfrm>
              <a:off x="4782130" y="1033502"/>
              <a:ext cx="131040" cy="136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DCFD316-B876-4210-A33B-8B3A085C836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64130" y="1015502"/>
                <a:ext cx="166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46D68B1-C1BE-4054-B174-E13116DD4C7E}"/>
                  </a:ext>
                </a:extLst>
              </p14:cNvPr>
              <p14:cNvContentPartPr/>
              <p14:nvPr/>
            </p14:nvContentPartPr>
            <p14:xfrm>
              <a:off x="5037370" y="1078862"/>
              <a:ext cx="12240" cy="74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46D68B1-C1BE-4054-B174-E13116DD4C7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19370" y="1061222"/>
                <a:ext cx="478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BB2F55-51FF-4D5F-A8C0-5E1934B107D3}"/>
                  </a:ext>
                </a:extLst>
              </p14:cNvPr>
              <p14:cNvContentPartPr/>
              <p14:nvPr/>
            </p14:nvContentPartPr>
            <p14:xfrm>
              <a:off x="5026210" y="970862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BB2F55-51FF-4D5F-A8C0-5E1934B107D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08210" y="9532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A5EF947-843C-4A19-9C56-B1257438DF26}"/>
                  </a:ext>
                </a:extLst>
              </p14:cNvPr>
              <p14:cNvContentPartPr/>
              <p14:nvPr/>
            </p14:nvContentPartPr>
            <p14:xfrm>
              <a:off x="5582770" y="1050422"/>
              <a:ext cx="272880" cy="97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A5EF947-843C-4A19-9C56-B1257438DF2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65130" y="1032422"/>
                <a:ext cx="308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9C250B2-A6B2-4994-981B-93FCAA6C6F8E}"/>
                  </a:ext>
                </a:extLst>
              </p14:cNvPr>
              <p14:cNvContentPartPr/>
              <p14:nvPr/>
            </p14:nvContentPartPr>
            <p14:xfrm>
              <a:off x="5139610" y="942782"/>
              <a:ext cx="358560" cy="255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9C250B2-A6B2-4994-981B-93FCAA6C6F8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21952" y="924807"/>
                <a:ext cx="394236" cy="291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D90D595-E7A6-4B3A-A026-7F883C3A944F}"/>
                  </a:ext>
                </a:extLst>
              </p14:cNvPr>
              <p14:cNvContentPartPr/>
              <p14:nvPr/>
            </p14:nvContentPartPr>
            <p14:xfrm>
              <a:off x="3981490" y="1010822"/>
              <a:ext cx="272520" cy="249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D90D595-E7A6-4B3A-A026-7F883C3A944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63490" y="992848"/>
                <a:ext cx="308160" cy="285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4833341-FB0C-4646-86BF-E0F5212B140F}"/>
                  </a:ext>
                </a:extLst>
              </p14:cNvPr>
              <p14:cNvContentPartPr/>
              <p14:nvPr/>
            </p14:nvContentPartPr>
            <p14:xfrm>
              <a:off x="3492610" y="1124222"/>
              <a:ext cx="296280" cy="120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4833341-FB0C-4646-86BF-E0F5212B14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74991" y="1106582"/>
                <a:ext cx="331877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1B9532F-8775-406C-A16B-2F5BF1B99FD6}"/>
                  </a:ext>
                </a:extLst>
              </p14:cNvPr>
              <p14:cNvContentPartPr/>
              <p14:nvPr/>
            </p14:nvContentPartPr>
            <p14:xfrm>
              <a:off x="2845330" y="1067702"/>
              <a:ext cx="210600" cy="187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1B9532F-8775-406C-A16B-2F5BF1B99FD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27330" y="1049702"/>
                <a:ext cx="2462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0F17D64-0C62-4683-BD51-619FD95A15FD}"/>
                  </a:ext>
                </a:extLst>
              </p14:cNvPr>
              <p14:cNvContentPartPr/>
              <p14:nvPr/>
            </p14:nvContentPartPr>
            <p14:xfrm>
              <a:off x="6186850" y="885902"/>
              <a:ext cx="95040" cy="369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0F17D64-0C62-4683-BD51-619FD95A15F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68850" y="867902"/>
                <a:ext cx="1306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D3F0799-1171-4991-B6EF-F95B855CC8DB}"/>
                  </a:ext>
                </a:extLst>
              </p14:cNvPr>
              <p14:cNvContentPartPr/>
              <p14:nvPr/>
            </p14:nvContentPartPr>
            <p14:xfrm>
              <a:off x="6389170" y="1044302"/>
              <a:ext cx="125280" cy="148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D3F0799-1171-4991-B6EF-F95B855CC8D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371530" y="1026662"/>
                <a:ext cx="1609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056D4C5-64DB-47D7-AC03-6AC125DEBD26}"/>
                  </a:ext>
                </a:extLst>
              </p14:cNvPr>
              <p14:cNvContentPartPr/>
              <p14:nvPr/>
            </p14:nvContentPartPr>
            <p14:xfrm>
              <a:off x="6644770" y="1021982"/>
              <a:ext cx="360" cy="11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056D4C5-64DB-47D7-AC03-6AC125DEBD2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27130" y="100434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80FB409-2230-4E66-BAE8-972E7D44D0FA}"/>
                  </a:ext>
                </a:extLst>
              </p14:cNvPr>
              <p14:cNvContentPartPr/>
              <p14:nvPr/>
            </p14:nvContentPartPr>
            <p14:xfrm>
              <a:off x="6656290" y="1124222"/>
              <a:ext cx="6120" cy="6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80FB409-2230-4E66-BAE8-972E7D44D0F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38290" y="11065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4204BA8-4286-43A0-8F10-FB5A7CC8B857}"/>
                  </a:ext>
                </a:extLst>
              </p14:cNvPr>
              <p14:cNvContentPartPr/>
              <p14:nvPr/>
            </p14:nvContentPartPr>
            <p14:xfrm>
              <a:off x="8160370" y="978422"/>
              <a:ext cx="143280" cy="231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4204BA8-4286-43A0-8F10-FB5A7CC8B85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142370" y="960422"/>
                <a:ext cx="1789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2E15F30-F2C7-41C0-8246-BBC867A11522}"/>
                  </a:ext>
                </a:extLst>
              </p14:cNvPr>
              <p14:cNvContentPartPr/>
              <p14:nvPr/>
            </p14:nvContentPartPr>
            <p14:xfrm>
              <a:off x="6871930" y="931262"/>
              <a:ext cx="1085400" cy="3700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2E15F30-F2C7-41C0-8246-BBC867A115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54284" y="913262"/>
                <a:ext cx="1121052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32C877B-B4F4-404C-B85F-176F6F0AD7B0}"/>
                  </a:ext>
                </a:extLst>
              </p14:cNvPr>
              <p14:cNvContentPartPr/>
              <p14:nvPr/>
            </p14:nvContentPartPr>
            <p14:xfrm>
              <a:off x="8496250" y="1045022"/>
              <a:ext cx="11880" cy="11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32C877B-B4F4-404C-B85F-176F6F0AD7B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78610" y="102702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31BFD26-DD1A-4A27-AAD9-971D1146797E}"/>
                  </a:ext>
                </a:extLst>
              </p14:cNvPr>
              <p14:cNvContentPartPr/>
              <p14:nvPr/>
            </p14:nvContentPartPr>
            <p14:xfrm>
              <a:off x="8541970" y="1129982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31BFD26-DD1A-4A27-AAD9-971D1146797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23970" y="11123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588861D-13DE-4020-986F-80D3B430F48F}"/>
                  </a:ext>
                </a:extLst>
              </p14:cNvPr>
              <p14:cNvContentPartPr/>
              <p14:nvPr/>
            </p14:nvContentPartPr>
            <p14:xfrm>
              <a:off x="8768770" y="1006862"/>
              <a:ext cx="131400" cy="208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588861D-13DE-4020-986F-80D3B430F4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750770" y="989222"/>
                <a:ext cx="1670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D65F91A-B184-4524-B69A-1FE6D432711C}"/>
                  </a:ext>
                </a:extLst>
              </p14:cNvPr>
              <p14:cNvContentPartPr/>
              <p14:nvPr/>
            </p14:nvContentPartPr>
            <p14:xfrm>
              <a:off x="8985130" y="1015862"/>
              <a:ext cx="114120" cy="126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D65F91A-B184-4524-B69A-1FE6D432711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967130" y="998222"/>
                <a:ext cx="149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3BA806F-4152-49F7-ABB5-A5996BC7F70E}"/>
                  </a:ext>
                </a:extLst>
              </p14:cNvPr>
              <p14:cNvContentPartPr/>
              <p14:nvPr/>
            </p14:nvContentPartPr>
            <p14:xfrm>
              <a:off x="9183490" y="987422"/>
              <a:ext cx="85680" cy="137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3BA806F-4152-49F7-ABB5-A5996BC7F70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165850" y="969422"/>
                <a:ext cx="1213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3D65AD-E0C6-46EC-93C5-46B907F360D5}"/>
                  </a:ext>
                </a:extLst>
              </p14:cNvPr>
              <p14:cNvContentPartPr/>
              <p14:nvPr/>
            </p14:nvContentPartPr>
            <p14:xfrm>
              <a:off x="9387970" y="1056182"/>
              <a:ext cx="11880" cy="68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3D65AD-E0C6-46EC-93C5-46B907F360D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370330" y="1038542"/>
                <a:ext cx="47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8A21FA1-21FA-4B54-B5ED-41AD3E2877F2}"/>
                  </a:ext>
                </a:extLst>
              </p14:cNvPr>
              <p14:cNvContentPartPr/>
              <p14:nvPr/>
            </p14:nvContentPartPr>
            <p14:xfrm>
              <a:off x="9376810" y="982382"/>
              <a:ext cx="11880" cy="6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8A21FA1-21FA-4B54-B5ED-41AD3E2877F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358810" y="96438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D2AA84C-3CE5-4D09-9271-41A6711D843B}"/>
                  </a:ext>
                </a:extLst>
              </p14:cNvPr>
              <p14:cNvContentPartPr/>
              <p14:nvPr/>
            </p14:nvContentPartPr>
            <p14:xfrm>
              <a:off x="10007170" y="1044662"/>
              <a:ext cx="74520" cy="119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D2AA84C-3CE5-4D09-9271-41A6711D843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989530" y="1027022"/>
                <a:ext cx="1101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BD5AAF2-0DD8-4194-8728-A40D47C22C17}"/>
                  </a:ext>
                </a:extLst>
              </p14:cNvPr>
              <p14:cNvContentPartPr/>
              <p14:nvPr/>
            </p14:nvContentPartPr>
            <p14:xfrm>
              <a:off x="10313890" y="948182"/>
              <a:ext cx="23400" cy="125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BD5AAF2-0DD8-4194-8728-A40D47C22C1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295890" y="930542"/>
                <a:ext cx="590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18944D5-02B2-41CD-BF5C-8B7A28CE4B3E}"/>
                  </a:ext>
                </a:extLst>
              </p14:cNvPr>
              <p14:cNvContentPartPr/>
              <p14:nvPr/>
            </p14:nvContentPartPr>
            <p14:xfrm>
              <a:off x="11205250" y="1005062"/>
              <a:ext cx="91080" cy="91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18944D5-02B2-41CD-BF5C-8B7A28CE4B3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187610" y="987062"/>
                <a:ext cx="126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0EE3F07-C536-44EE-8516-F238B316F044}"/>
                  </a:ext>
                </a:extLst>
              </p14:cNvPr>
              <p14:cNvContentPartPr/>
              <p14:nvPr/>
            </p14:nvContentPartPr>
            <p14:xfrm>
              <a:off x="11364370" y="953942"/>
              <a:ext cx="85680" cy="136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0EE3F07-C536-44EE-8516-F238B316F04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346370" y="936302"/>
                <a:ext cx="121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2F9709D-1102-4503-B78C-F38FB933A6AB}"/>
                  </a:ext>
                </a:extLst>
              </p14:cNvPr>
              <p14:cNvContentPartPr/>
              <p14:nvPr/>
            </p14:nvContentPartPr>
            <p14:xfrm>
              <a:off x="11540410" y="749462"/>
              <a:ext cx="131760" cy="4096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2F9709D-1102-4503-B78C-F38FB933A6A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522770" y="731462"/>
                <a:ext cx="1674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3D51A90-5673-434A-8B35-9DD28CE92301}"/>
                  </a:ext>
                </a:extLst>
              </p14:cNvPr>
              <p14:cNvContentPartPr/>
              <p14:nvPr/>
            </p14:nvContentPartPr>
            <p14:xfrm>
              <a:off x="10830490" y="1027742"/>
              <a:ext cx="250560" cy="210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3D51A90-5673-434A-8B35-9DD28CE9230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812490" y="1009773"/>
                <a:ext cx="286200" cy="246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E5023D9-EAF5-405B-822B-6A985BAD9E6C}"/>
                  </a:ext>
                </a:extLst>
              </p14:cNvPr>
              <p14:cNvContentPartPr/>
              <p14:nvPr/>
            </p14:nvContentPartPr>
            <p14:xfrm>
              <a:off x="10410370" y="925502"/>
              <a:ext cx="329760" cy="199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E5023D9-EAF5-405B-822B-6A985BAD9E6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392370" y="907830"/>
                <a:ext cx="365400" cy="235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43D1982-1A33-476B-B4BE-33FCE2C26D2E}"/>
                  </a:ext>
                </a:extLst>
              </p14:cNvPr>
              <p14:cNvContentPartPr/>
              <p14:nvPr/>
            </p14:nvContentPartPr>
            <p14:xfrm>
              <a:off x="9501730" y="925502"/>
              <a:ext cx="403560" cy="2336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43D1982-1A33-476B-B4BE-33FCE2C26D2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483730" y="907835"/>
                <a:ext cx="439200" cy="269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E237F5F-A9E2-49C8-AEC9-871BB05A8035}"/>
                  </a:ext>
                </a:extLst>
              </p14:cNvPr>
              <p14:cNvContentPartPr/>
              <p14:nvPr/>
            </p14:nvContentPartPr>
            <p14:xfrm>
              <a:off x="755170" y="1652342"/>
              <a:ext cx="210600" cy="335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E237F5F-A9E2-49C8-AEC9-871BB05A803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530" y="1634702"/>
                <a:ext cx="2462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77A7081-217D-44A7-B71C-6A4D7D4B2FC7}"/>
                  </a:ext>
                </a:extLst>
              </p14:cNvPr>
              <p14:cNvContentPartPr/>
              <p14:nvPr/>
            </p14:nvContentPartPr>
            <p14:xfrm>
              <a:off x="1078810" y="1669622"/>
              <a:ext cx="360" cy="288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77A7081-217D-44A7-B71C-6A4D7D4B2FC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61170" y="1651622"/>
                <a:ext cx="360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9A2DBA9-4108-4B98-9D12-D06E99193934}"/>
                  </a:ext>
                </a:extLst>
              </p14:cNvPr>
              <p14:cNvContentPartPr/>
              <p14:nvPr/>
            </p14:nvContentPartPr>
            <p14:xfrm>
              <a:off x="1096090" y="1766102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9A2DBA9-4108-4B98-9D12-D06E9919393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8090" y="17484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48DA5F9-9870-4CC4-BCA6-345D869A1C1F}"/>
                  </a:ext>
                </a:extLst>
              </p14:cNvPr>
              <p14:cNvContentPartPr/>
              <p14:nvPr/>
            </p14:nvContentPartPr>
            <p14:xfrm>
              <a:off x="1294810" y="1680782"/>
              <a:ext cx="102600" cy="288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48DA5F9-9870-4CC4-BCA6-345D869A1C1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76810" y="1663142"/>
                <a:ext cx="1382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115361F-BB24-48CF-9F12-D28AFA9F64E1}"/>
                  </a:ext>
                </a:extLst>
              </p14:cNvPr>
              <p14:cNvContentPartPr/>
              <p14:nvPr/>
            </p14:nvContentPartPr>
            <p14:xfrm>
              <a:off x="1328650" y="1760342"/>
              <a:ext cx="102600" cy="61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115361F-BB24-48CF-9F12-D28AFA9F64E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311010" y="1742702"/>
                <a:ext cx="138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54EDBB7-83BB-4BF3-A232-2300F762AA6F}"/>
                  </a:ext>
                </a:extLst>
              </p14:cNvPr>
              <p14:cNvContentPartPr/>
              <p14:nvPr/>
            </p14:nvContentPartPr>
            <p14:xfrm>
              <a:off x="1556170" y="1550102"/>
              <a:ext cx="193680" cy="225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54EDBB7-83BB-4BF3-A232-2300F762AA6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38170" y="1532462"/>
                <a:ext cx="2293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81DCABC-910C-4B0B-B82E-F3FD7E20D785}"/>
                  </a:ext>
                </a:extLst>
              </p14:cNvPr>
              <p14:cNvContentPartPr/>
              <p14:nvPr/>
            </p14:nvContentPartPr>
            <p14:xfrm>
              <a:off x="885850" y="2236982"/>
              <a:ext cx="170640" cy="200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81DCABC-910C-4B0B-B82E-F3FD7E20D78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7850" y="2219342"/>
                <a:ext cx="206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4B3244E-71AB-4E87-9EB5-647151442CC6}"/>
                  </a:ext>
                </a:extLst>
              </p14:cNvPr>
              <p14:cNvContentPartPr/>
              <p14:nvPr/>
            </p14:nvContentPartPr>
            <p14:xfrm>
              <a:off x="1215250" y="2237702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4B3244E-71AB-4E87-9EB5-647151442C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97250" y="22197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FD5E4A5-EC16-45FC-A6CE-678D869F49CE}"/>
                  </a:ext>
                </a:extLst>
              </p14:cNvPr>
              <p14:cNvContentPartPr/>
              <p14:nvPr/>
            </p14:nvContentPartPr>
            <p14:xfrm>
              <a:off x="1221010" y="2322662"/>
              <a:ext cx="360" cy="6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FD5E4A5-EC16-45FC-A6CE-678D869F49C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203010" y="230502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E7AD2DC-619F-44EB-B027-0A4496BE0F69}"/>
                  </a:ext>
                </a:extLst>
              </p14:cNvPr>
              <p14:cNvContentPartPr/>
              <p14:nvPr/>
            </p14:nvContentPartPr>
            <p14:xfrm>
              <a:off x="1391290" y="2214662"/>
              <a:ext cx="63000" cy="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E7AD2DC-619F-44EB-B027-0A4496BE0F6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373650" y="2197022"/>
                <a:ext cx="98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C7DEF44-6FA0-4AA6-9827-20EA13D36F7C}"/>
                  </a:ext>
                </a:extLst>
              </p14:cNvPr>
              <p14:cNvContentPartPr/>
              <p14:nvPr/>
            </p14:nvContentPartPr>
            <p14:xfrm>
              <a:off x="1408210" y="2294222"/>
              <a:ext cx="63000" cy="17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C7DEF44-6FA0-4AA6-9827-20EA13D36F7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390570" y="2276582"/>
                <a:ext cx="986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F4FC56E-B89F-46A2-94BC-80A0A6568DA3}"/>
                  </a:ext>
                </a:extLst>
              </p14:cNvPr>
              <p14:cNvContentPartPr/>
              <p14:nvPr/>
            </p14:nvContentPartPr>
            <p14:xfrm>
              <a:off x="1709530" y="2095502"/>
              <a:ext cx="23040" cy="329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F4FC56E-B89F-46A2-94BC-80A0A6568DA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691530" y="2077862"/>
                <a:ext cx="586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DEFD24D-48BE-48AE-8A7F-5AD94AAFF1B8}"/>
                  </a:ext>
                </a:extLst>
              </p14:cNvPr>
              <p14:cNvContentPartPr/>
              <p14:nvPr/>
            </p14:nvContentPartPr>
            <p14:xfrm>
              <a:off x="1862170" y="2220422"/>
              <a:ext cx="120600" cy="1652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DEFD24D-48BE-48AE-8A7F-5AD94AAFF1B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844170" y="2202782"/>
                <a:ext cx="156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977F1E7-E1C3-4A4D-963E-CF4382CACF7F}"/>
                  </a:ext>
                </a:extLst>
              </p14:cNvPr>
              <p14:cNvContentPartPr/>
              <p14:nvPr/>
            </p14:nvContentPartPr>
            <p14:xfrm>
              <a:off x="2123890" y="2072822"/>
              <a:ext cx="28800" cy="363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977F1E7-E1C3-4A4D-963E-CF4382CACF7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106250" y="2055182"/>
                <a:ext cx="644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6FBC715-4F7E-45F8-A0E1-B08B6CA0D2BF}"/>
                  </a:ext>
                </a:extLst>
              </p14:cNvPr>
              <p14:cNvContentPartPr/>
              <p14:nvPr/>
            </p14:nvContentPartPr>
            <p14:xfrm>
              <a:off x="550690" y="2805422"/>
              <a:ext cx="261720" cy="1879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6FBC715-4F7E-45F8-A0E1-B08B6CA0D2B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33050" y="2787782"/>
                <a:ext cx="297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210FFDB-D4B3-4FDE-9E3D-B81190916740}"/>
                  </a:ext>
                </a:extLst>
              </p14:cNvPr>
              <p14:cNvContentPartPr/>
              <p14:nvPr/>
            </p14:nvContentPartPr>
            <p14:xfrm>
              <a:off x="925450" y="2754302"/>
              <a:ext cx="131040" cy="2559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210FFDB-D4B3-4FDE-9E3D-B8119091674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07810" y="2736662"/>
                <a:ext cx="1666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601B7A2-92BC-4001-8294-1B2D2A6F2015}"/>
                  </a:ext>
                </a:extLst>
              </p14:cNvPr>
              <p14:cNvContentPartPr/>
              <p14:nvPr/>
            </p14:nvContentPartPr>
            <p14:xfrm>
              <a:off x="1175650" y="2930342"/>
              <a:ext cx="6120" cy="1026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601B7A2-92BC-4001-8294-1B2D2A6F201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157650" y="2912702"/>
                <a:ext cx="417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912BC27-71D9-4319-A623-C6B23CB01BD3}"/>
                  </a:ext>
                </a:extLst>
              </p14:cNvPr>
              <p14:cNvContentPartPr/>
              <p14:nvPr/>
            </p14:nvContentPartPr>
            <p14:xfrm>
              <a:off x="1152610" y="2833862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912BC27-71D9-4319-A623-C6B23CB01BD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134970" y="28162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B7DBA11-17F5-4CC7-9941-05044A12D0EA}"/>
                  </a:ext>
                </a:extLst>
              </p14:cNvPr>
              <p14:cNvContentPartPr/>
              <p14:nvPr/>
            </p14:nvContentPartPr>
            <p14:xfrm>
              <a:off x="1305970" y="2765822"/>
              <a:ext cx="290160" cy="227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B7DBA11-17F5-4CC7-9941-05044A12D0E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288330" y="2747822"/>
                <a:ext cx="3258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94713D9-29B5-47B8-BE28-7ED7B3EE5091}"/>
                  </a:ext>
                </a:extLst>
              </p14:cNvPr>
              <p14:cNvContentPartPr/>
              <p14:nvPr/>
            </p14:nvContentPartPr>
            <p14:xfrm>
              <a:off x="1930930" y="2776982"/>
              <a:ext cx="187920" cy="176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94713D9-29B5-47B8-BE28-7ED7B3EE509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912930" y="2759342"/>
                <a:ext cx="223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9490962-7C9C-485D-AD48-53CD62766732}"/>
                  </a:ext>
                </a:extLst>
              </p14:cNvPr>
              <p14:cNvContentPartPr/>
              <p14:nvPr/>
            </p14:nvContentPartPr>
            <p14:xfrm>
              <a:off x="2379490" y="2720462"/>
              <a:ext cx="122760" cy="170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9490962-7C9C-485D-AD48-53CD6276673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361850" y="2702462"/>
                <a:ext cx="1584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14E5F93-F5F2-4729-B35C-A8F746348CDE}"/>
                  </a:ext>
                </a:extLst>
              </p14:cNvPr>
              <p14:cNvContentPartPr/>
              <p14:nvPr/>
            </p14:nvContentPartPr>
            <p14:xfrm>
              <a:off x="2396410" y="2958782"/>
              <a:ext cx="142200" cy="288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14E5F93-F5F2-4729-B35C-A8F746348CD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378770" y="2941142"/>
                <a:ext cx="1778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7F572F4-187A-498D-A8A2-8A7766C78651}"/>
                  </a:ext>
                </a:extLst>
              </p14:cNvPr>
              <p14:cNvContentPartPr/>
              <p14:nvPr/>
            </p14:nvContentPartPr>
            <p14:xfrm>
              <a:off x="2731570" y="2652062"/>
              <a:ext cx="148680" cy="3128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7F572F4-187A-498D-A8A2-8A7766C7865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713570" y="2634422"/>
                <a:ext cx="184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667BF7F-8192-48AE-97EE-A2FBD9750612}"/>
                  </a:ext>
                </a:extLst>
              </p14:cNvPr>
              <p14:cNvContentPartPr/>
              <p14:nvPr/>
            </p14:nvContentPartPr>
            <p14:xfrm>
              <a:off x="959650" y="3384662"/>
              <a:ext cx="182160" cy="210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667BF7F-8192-48AE-97EE-A2FBD975061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42010" y="3367022"/>
                <a:ext cx="2178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1E6E8BA-94B8-4030-AA0B-D16F2DF88D25}"/>
                  </a:ext>
                </a:extLst>
              </p14:cNvPr>
              <p14:cNvContentPartPr/>
              <p14:nvPr/>
            </p14:nvContentPartPr>
            <p14:xfrm>
              <a:off x="1328650" y="3407702"/>
              <a:ext cx="11880" cy="6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1E6E8BA-94B8-4030-AA0B-D16F2DF88D2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311010" y="33897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CD7D18-CB05-43A3-A562-DF512C241233}"/>
                  </a:ext>
                </a:extLst>
              </p14:cNvPr>
              <p14:cNvContentPartPr/>
              <p14:nvPr/>
            </p14:nvContentPartPr>
            <p14:xfrm>
              <a:off x="1340170" y="3475742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CD7D18-CB05-43A3-A562-DF512C24123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22530" y="3457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D97C9B1-D32C-452F-9516-93E4A3FF9537}"/>
                  </a:ext>
                </a:extLst>
              </p14:cNvPr>
              <p14:cNvContentPartPr/>
              <p14:nvPr/>
            </p14:nvContentPartPr>
            <p14:xfrm>
              <a:off x="1794490" y="3435782"/>
              <a:ext cx="165240" cy="153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D97C9B1-D32C-452F-9516-93E4A3FF953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776850" y="3418142"/>
                <a:ext cx="2008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1DCCF0F-4F3D-4240-BD4C-48ACA0492A70}"/>
                  </a:ext>
                </a:extLst>
              </p14:cNvPr>
              <p14:cNvContentPartPr/>
              <p14:nvPr/>
            </p14:nvContentPartPr>
            <p14:xfrm>
              <a:off x="2090050" y="3486902"/>
              <a:ext cx="136800" cy="23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1DCCF0F-4F3D-4240-BD4C-48ACA0492A7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072050" y="3469262"/>
                <a:ext cx="1724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830D351-E1F1-450D-9555-165682A69CE6}"/>
                  </a:ext>
                </a:extLst>
              </p14:cNvPr>
              <p14:cNvContentPartPr/>
              <p14:nvPr/>
            </p14:nvContentPartPr>
            <p14:xfrm>
              <a:off x="2333770" y="3329942"/>
              <a:ext cx="142920" cy="2995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830D351-E1F1-450D-9555-165682A69CE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316130" y="3311942"/>
                <a:ext cx="1785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9A6C5D1-19D4-462F-8C0E-5DED15879163}"/>
                  </a:ext>
                </a:extLst>
              </p14:cNvPr>
              <p14:cNvContentPartPr/>
              <p14:nvPr/>
            </p14:nvContentPartPr>
            <p14:xfrm>
              <a:off x="1482010" y="3412742"/>
              <a:ext cx="114120" cy="57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9A6C5D1-19D4-462F-8C0E-5DED1587916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464370" y="3394742"/>
                <a:ext cx="1497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586332C-F635-4D7F-846F-8F17CEB55BFA}"/>
                  </a:ext>
                </a:extLst>
              </p14:cNvPr>
              <p14:cNvContentPartPr/>
              <p14:nvPr/>
            </p14:nvContentPartPr>
            <p14:xfrm>
              <a:off x="965410" y="3941222"/>
              <a:ext cx="216360" cy="301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586332C-F635-4D7F-846F-8F17CEB55BF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47410" y="3923582"/>
                <a:ext cx="252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BA46DD2-958F-4AB0-A4A1-75A2CE70F062}"/>
                  </a:ext>
                </a:extLst>
              </p14:cNvPr>
              <p14:cNvContentPartPr/>
              <p14:nvPr/>
            </p14:nvContentPartPr>
            <p14:xfrm>
              <a:off x="1311730" y="3913142"/>
              <a:ext cx="6120" cy="11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BA46DD2-958F-4AB0-A4A1-75A2CE70F06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94090" y="389514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5C63A27-7EF5-4306-970D-916DC0B4979A}"/>
                  </a:ext>
                </a:extLst>
              </p14:cNvPr>
              <p14:cNvContentPartPr/>
              <p14:nvPr/>
            </p14:nvContentPartPr>
            <p14:xfrm>
              <a:off x="1311730" y="4009622"/>
              <a:ext cx="360" cy="61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5C63A27-7EF5-4306-970D-916DC0B4979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294090" y="399162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8320AD0-F8A7-4456-B8E2-7D8DC4B8C27E}"/>
                  </a:ext>
                </a:extLst>
              </p14:cNvPr>
              <p14:cNvContentPartPr/>
              <p14:nvPr/>
            </p14:nvContentPartPr>
            <p14:xfrm>
              <a:off x="1487770" y="3946982"/>
              <a:ext cx="182160" cy="860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8320AD0-F8A7-4456-B8E2-7D8DC4B8C27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470130" y="3929342"/>
                <a:ext cx="2178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B71B58D-93B5-49B7-9B15-6F7322D239C4}"/>
                  </a:ext>
                </a:extLst>
              </p14:cNvPr>
              <p14:cNvContentPartPr/>
              <p14:nvPr/>
            </p14:nvContentPartPr>
            <p14:xfrm>
              <a:off x="1964770" y="3986582"/>
              <a:ext cx="227520" cy="3132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B71B58D-93B5-49B7-9B15-6F7322D239C4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947130" y="3968942"/>
                <a:ext cx="2631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6650E8E-5528-4E49-8723-D7DF082D881C}"/>
                  </a:ext>
                </a:extLst>
              </p14:cNvPr>
              <p14:cNvContentPartPr/>
              <p14:nvPr/>
            </p14:nvContentPartPr>
            <p14:xfrm>
              <a:off x="2663530" y="3890102"/>
              <a:ext cx="11880" cy="204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6650E8E-5528-4E49-8723-D7DF082D881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645530" y="3872462"/>
                <a:ext cx="475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3CE5BF1-842B-42DF-93B5-C2A1B75A8B59}"/>
                  </a:ext>
                </a:extLst>
              </p14:cNvPr>
              <p14:cNvContentPartPr/>
              <p14:nvPr/>
            </p14:nvContentPartPr>
            <p14:xfrm>
              <a:off x="2294170" y="3986942"/>
              <a:ext cx="142200" cy="159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3CE5BF1-842B-42DF-93B5-C2A1B75A8B5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76530" y="3968942"/>
                <a:ext cx="177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A2C0EB0-CE1A-49D8-91EC-BBAD158C41FE}"/>
                  </a:ext>
                </a:extLst>
              </p14:cNvPr>
              <p14:cNvContentPartPr/>
              <p14:nvPr/>
            </p14:nvContentPartPr>
            <p14:xfrm>
              <a:off x="624490" y="4594622"/>
              <a:ext cx="6120" cy="1252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A2C0EB0-CE1A-49D8-91EC-BBAD158C41F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06850" y="4576622"/>
                <a:ext cx="417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D985254-9997-4BCC-8280-926D33B9D71F}"/>
                  </a:ext>
                </a:extLst>
              </p14:cNvPr>
              <p14:cNvContentPartPr/>
              <p14:nvPr/>
            </p14:nvContentPartPr>
            <p14:xfrm>
              <a:off x="579130" y="4480862"/>
              <a:ext cx="11880" cy="230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D985254-9997-4BCC-8280-926D33B9D71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61130" y="4463222"/>
                <a:ext cx="47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FE1D99C-C812-47F9-909E-CAC63166820C}"/>
                  </a:ext>
                </a:extLst>
              </p14:cNvPr>
              <p14:cNvContentPartPr/>
              <p14:nvPr/>
            </p14:nvContentPartPr>
            <p14:xfrm>
              <a:off x="732490" y="4463942"/>
              <a:ext cx="147960" cy="272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FE1D99C-C812-47F9-909E-CAC63166820C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14490" y="4445942"/>
                <a:ext cx="183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C1A9222-3050-4630-8FCF-800BC67EB14D}"/>
                  </a:ext>
                </a:extLst>
              </p14:cNvPr>
              <p14:cNvContentPartPr/>
              <p14:nvPr/>
            </p14:nvContentPartPr>
            <p14:xfrm>
              <a:off x="1288690" y="4577342"/>
              <a:ext cx="154080" cy="1652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C1A9222-3050-4630-8FCF-800BC67EB14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271050" y="4559702"/>
                <a:ext cx="189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40060AF-5465-4BB2-A99C-7B9E8797E1B9}"/>
                  </a:ext>
                </a:extLst>
              </p14:cNvPr>
              <p14:cNvContentPartPr/>
              <p14:nvPr/>
            </p14:nvContentPartPr>
            <p14:xfrm>
              <a:off x="1612330" y="4520822"/>
              <a:ext cx="97200" cy="1940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40060AF-5465-4BB2-A99C-7B9E8797E1B9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594690" y="4502822"/>
                <a:ext cx="132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1609E3F-6804-48FC-81D1-0FABF1D82DAC}"/>
                  </a:ext>
                </a:extLst>
              </p14:cNvPr>
              <p14:cNvContentPartPr/>
              <p14:nvPr/>
            </p14:nvContentPartPr>
            <p14:xfrm>
              <a:off x="1834450" y="4509302"/>
              <a:ext cx="171360" cy="216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1609E3F-6804-48FC-81D1-0FABF1D82DA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816450" y="4491662"/>
                <a:ext cx="2070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C38BC81-BF66-4A2C-8716-F39C4EA52869}"/>
                  </a:ext>
                </a:extLst>
              </p14:cNvPr>
              <p14:cNvContentPartPr/>
              <p14:nvPr/>
            </p14:nvContentPartPr>
            <p14:xfrm>
              <a:off x="2753530" y="4408862"/>
              <a:ext cx="114840" cy="2660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C38BC81-BF66-4A2C-8716-F39C4EA52869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735890" y="4390862"/>
                <a:ext cx="150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0C72B1E-8861-4D64-A18E-458AE966293C}"/>
                  </a:ext>
                </a:extLst>
              </p14:cNvPr>
              <p14:cNvContentPartPr/>
              <p14:nvPr/>
            </p14:nvContentPartPr>
            <p14:xfrm>
              <a:off x="3134410" y="4498142"/>
              <a:ext cx="126000" cy="159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0C72B1E-8861-4D64-A18E-458AE966293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116410" y="4480142"/>
                <a:ext cx="161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E05373E-8EFA-4A69-9D2D-A00AA29178FB}"/>
                  </a:ext>
                </a:extLst>
              </p14:cNvPr>
              <p14:cNvContentPartPr/>
              <p14:nvPr/>
            </p14:nvContentPartPr>
            <p14:xfrm>
              <a:off x="2299930" y="4548902"/>
              <a:ext cx="380880" cy="1425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E05373E-8EFA-4A69-9D2D-A00AA29178F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282290" y="4531262"/>
                <a:ext cx="4165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D3A2278-00C1-4D65-9BC7-212DC6B110E9}"/>
                  </a:ext>
                </a:extLst>
              </p14:cNvPr>
              <p14:cNvContentPartPr/>
              <p14:nvPr/>
            </p14:nvContentPartPr>
            <p14:xfrm>
              <a:off x="3424570" y="4452422"/>
              <a:ext cx="131400" cy="2106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D3A2278-00C1-4D65-9BC7-212DC6B110E9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406570" y="4434782"/>
                <a:ext cx="167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EDC967A-EC6D-475D-B638-2924C5522EE6}"/>
                  </a:ext>
                </a:extLst>
              </p14:cNvPr>
              <p14:cNvContentPartPr/>
              <p14:nvPr/>
            </p14:nvContentPartPr>
            <p14:xfrm>
              <a:off x="3623290" y="4447022"/>
              <a:ext cx="165240" cy="2224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EDC967A-EC6D-475D-B638-2924C5522EE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605650" y="4429022"/>
                <a:ext cx="2008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4D97CB8-218B-41AD-9B57-6A2FFB6B8628}"/>
                  </a:ext>
                </a:extLst>
              </p14:cNvPr>
              <p14:cNvContentPartPr/>
              <p14:nvPr/>
            </p14:nvContentPartPr>
            <p14:xfrm>
              <a:off x="4401610" y="4355942"/>
              <a:ext cx="114120" cy="2444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4D97CB8-218B-41AD-9B57-6A2FFB6B862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383610" y="4338302"/>
                <a:ext cx="1497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3CF2A15-46BD-45D8-8FA6-803B2609A712}"/>
                  </a:ext>
                </a:extLst>
              </p14:cNvPr>
              <p14:cNvContentPartPr/>
              <p14:nvPr/>
            </p14:nvContentPartPr>
            <p14:xfrm>
              <a:off x="4668370" y="4435142"/>
              <a:ext cx="119520" cy="1432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3CF2A15-46BD-45D8-8FA6-803B2609A71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650370" y="4417142"/>
                <a:ext cx="155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946E64F-865F-46CF-ADE6-485B72586413}"/>
                  </a:ext>
                </a:extLst>
              </p14:cNvPr>
              <p14:cNvContentPartPr/>
              <p14:nvPr/>
            </p14:nvContentPartPr>
            <p14:xfrm>
              <a:off x="4917850" y="4412822"/>
              <a:ext cx="137160" cy="129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946E64F-865F-46CF-ADE6-485B7258641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899850" y="4394822"/>
                <a:ext cx="1728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C15FBB4-4C20-41B0-BEF3-A55449EB062E}"/>
                  </a:ext>
                </a:extLst>
              </p14:cNvPr>
              <p14:cNvContentPartPr/>
              <p14:nvPr/>
            </p14:nvContentPartPr>
            <p14:xfrm>
              <a:off x="4071850" y="4327502"/>
              <a:ext cx="239040" cy="2390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C15FBB4-4C20-41B0-BEF3-A55449EB062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054210" y="4309862"/>
                <a:ext cx="274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5263B08-8BA0-4111-B3FA-076EA962EE68}"/>
                  </a:ext>
                </a:extLst>
              </p14:cNvPr>
              <p14:cNvContentPartPr/>
              <p14:nvPr/>
            </p14:nvContentPartPr>
            <p14:xfrm>
              <a:off x="1016530" y="5060102"/>
              <a:ext cx="182160" cy="2221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5263B08-8BA0-4111-B3FA-076EA962EE68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998530" y="5042102"/>
                <a:ext cx="2178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BF3B98D-7B3C-434A-9F78-36438EDA2717}"/>
                  </a:ext>
                </a:extLst>
              </p14:cNvPr>
              <p14:cNvContentPartPr/>
              <p14:nvPr/>
            </p14:nvContentPartPr>
            <p14:xfrm>
              <a:off x="1328650" y="5048942"/>
              <a:ext cx="11880" cy="230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BF3B98D-7B3C-434A-9F78-36438EDA2717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311010" y="5030942"/>
                <a:ext cx="47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F910B71-38E4-46B7-8CB5-0B4FE612B676}"/>
                  </a:ext>
                </a:extLst>
              </p14:cNvPr>
              <p14:cNvContentPartPr/>
              <p14:nvPr/>
            </p14:nvContentPartPr>
            <p14:xfrm>
              <a:off x="1334410" y="5196542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F910B71-38E4-46B7-8CB5-0B4FE612B67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16770" y="51789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BF7AE35-F803-49FB-9D59-459F87368A5D}"/>
                  </a:ext>
                </a:extLst>
              </p14:cNvPr>
              <p14:cNvContentPartPr/>
              <p14:nvPr/>
            </p14:nvContentPartPr>
            <p14:xfrm>
              <a:off x="1675330" y="5026262"/>
              <a:ext cx="131040" cy="2617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BF7AE35-F803-49FB-9D59-459F87368A5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57330" y="5008262"/>
                <a:ext cx="1666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0AFD429-9B2A-4126-951A-801959F0D175}"/>
                  </a:ext>
                </a:extLst>
              </p14:cNvPr>
              <p14:cNvContentPartPr/>
              <p14:nvPr/>
            </p14:nvContentPartPr>
            <p14:xfrm>
              <a:off x="1987810" y="5151182"/>
              <a:ext cx="159480" cy="172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0AFD429-9B2A-4126-951A-801959F0D17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969810" y="5133182"/>
                <a:ext cx="1951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118AFBA-64CF-4672-B392-0072E59F1A87}"/>
                  </a:ext>
                </a:extLst>
              </p14:cNvPr>
              <p14:cNvContentPartPr/>
              <p14:nvPr/>
            </p14:nvContentPartPr>
            <p14:xfrm>
              <a:off x="2277250" y="5060102"/>
              <a:ext cx="159480" cy="1764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118AFBA-64CF-4672-B392-0072E59F1A8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259610" y="5042462"/>
                <a:ext cx="1951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8818C77-4F03-4696-B2C3-0BD157C2672E}"/>
                  </a:ext>
                </a:extLst>
              </p14:cNvPr>
              <p14:cNvContentPartPr/>
              <p14:nvPr/>
            </p14:nvContentPartPr>
            <p14:xfrm>
              <a:off x="1459330" y="5105822"/>
              <a:ext cx="79920" cy="626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8818C77-4F03-4696-B2C3-0BD157C2672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441690" y="5087925"/>
                <a:ext cx="115560" cy="98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B6CB5EF-E924-41E8-8576-4DA8F721D5C9}"/>
                  </a:ext>
                </a:extLst>
              </p14:cNvPr>
              <p14:cNvContentPartPr/>
              <p14:nvPr/>
            </p14:nvContentPartPr>
            <p14:xfrm>
              <a:off x="981970" y="5554022"/>
              <a:ext cx="199440" cy="2847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B6CB5EF-E924-41E8-8576-4DA8F721D5C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64330" y="5536022"/>
                <a:ext cx="2350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765A3F5-5EFA-4B57-9A03-A5168B6AF770}"/>
                  </a:ext>
                </a:extLst>
              </p14:cNvPr>
              <p14:cNvContentPartPr/>
              <p14:nvPr/>
            </p14:nvContentPartPr>
            <p14:xfrm>
              <a:off x="1272130" y="5537462"/>
              <a:ext cx="6120" cy="230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765A3F5-5EFA-4B57-9A03-A5168B6AF77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254130" y="5519462"/>
                <a:ext cx="4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718095B-E374-4D5E-BCDC-ED1CDB5192CE}"/>
                  </a:ext>
                </a:extLst>
              </p14:cNvPr>
              <p14:cNvContentPartPr/>
              <p14:nvPr/>
            </p14:nvContentPartPr>
            <p14:xfrm>
              <a:off x="1289050" y="5617022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718095B-E374-4D5E-BCDC-ED1CDB5192C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71410" y="55990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BD469FD-E1DC-4454-A497-A92A403838F8}"/>
                  </a:ext>
                </a:extLst>
              </p14:cNvPr>
              <p14:cNvContentPartPr/>
              <p14:nvPr/>
            </p14:nvContentPartPr>
            <p14:xfrm>
              <a:off x="1493530" y="5497502"/>
              <a:ext cx="74160" cy="288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BD469FD-E1DC-4454-A497-A92A403838F8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475530" y="5479862"/>
                <a:ext cx="1098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C6EA2BB-56B7-486B-B966-3BAC5DA809FE}"/>
                  </a:ext>
                </a:extLst>
              </p14:cNvPr>
              <p14:cNvContentPartPr/>
              <p14:nvPr/>
            </p14:nvContentPartPr>
            <p14:xfrm>
              <a:off x="1493530" y="5599742"/>
              <a:ext cx="108360" cy="11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C6EA2BB-56B7-486B-B966-3BAC5DA809F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475530" y="5582102"/>
                <a:ext cx="144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B51CCD7-6B17-4239-A1DF-FF75D8FB672D}"/>
                  </a:ext>
                </a:extLst>
              </p14:cNvPr>
              <p14:cNvContentPartPr/>
              <p14:nvPr/>
            </p14:nvContentPartPr>
            <p14:xfrm>
              <a:off x="1868290" y="5531342"/>
              <a:ext cx="199080" cy="518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B51CCD7-6B17-4239-A1DF-FF75D8FB672D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850650" y="5513342"/>
                <a:ext cx="234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08CE300-C5BC-405F-9AC3-7FD3B9554F00}"/>
                  </a:ext>
                </a:extLst>
              </p14:cNvPr>
              <p14:cNvContentPartPr/>
              <p14:nvPr/>
            </p14:nvContentPartPr>
            <p14:xfrm>
              <a:off x="2277250" y="5429462"/>
              <a:ext cx="108360" cy="2671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08CE300-C5BC-405F-9AC3-7FD3B9554F00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259250" y="5411462"/>
                <a:ext cx="1440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EC5F76E-F262-445B-9E80-E51750AFBD3E}"/>
                  </a:ext>
                </a:extLst>
              </p14:cNvPr>
              <p14:cNvContentPartPr/>
              <p14:nvPr/>
            </p14:nvContentPartPr>
            <p14:xfrm>
              <a:off x="2487490" y="5520542"/>
              <a:ext cx="210600" cy="2786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EC5F76E-F262-445B-9E80-E51750AFBD3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469490" y="5502542"/>
                <a:ext cx="2462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89F9DAC-8544-42BF-8B87-E179A6B16F18}"/>
                  </a:ext>
                </a:extLst>
              </p14:cNvPr>
              <p14:cNvContentPartPr/>
              <p14:nvPr/>
            </p14:nvContentPartPr>
            <p14:xfrm>
              <a:off x="2794210" y="5435222"/>
              <a:ext cx="131040" cy="1764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89F9DAC-8544-42BF-8B87-E179A6B16F18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776210" y="5417222"/>
                <a:ext cx="166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A4AD829-9CCF-40BE-A63B-5312649A6BE8}"/>
                  </a:ext>
                </a:extLst>
              </p14:cNvPr>
              <p14:cNvContentPartPr/>
              <p14:nvPr/>
            </p14:nvContentPartPr>
            <p14:xfrm>
              <a:off x="3089410" y="5412542"/>
              <a:ext cx="51480" cy="2106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A4AD829-9CCF-40BE-A63B-5312649A6BE8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071770" y="5394542"/>
                <a:ext cx="871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7223F5A-EF88-41E9-8D7B-69001433F86B}"/>
                  </a:ext>
                </a:extLst>
              </p14:cNvPr>
              <p14:cNvContentPartPr/>
              <p14:nvPr/>
            </p14:nvContentPartPr>
            <p14:xfrm>
              <a:off x="3271210" y="5372582"/>
              <a:ext cx="103320" cy="3355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7223F5A-EF88-41E9-8D7B-69001433F86B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3253570" y="5354942"/>
                <a:ext cx="1389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F84CA67-3B20-4B60-859F-B46B890229E2}"/>
                  </a:ext>
                </a:extLst>
              </p14:cNvPr>
              <p14:cNvContentPartPr/>
              <p14:nvPr/>
            </p14:nvContentPartPr>
            <p14:xfrm>
              <a:off x="1402450" y="6337742"/>
              <a:ext cx="142560" cy="1645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F84CA67-3B20-4B60-859F-B46B890229E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384810" y="6319742"/>
                <a:ext cx="178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4CE70B7-C0F0-4359-88E6-8440848537D4}"/>
                  </a:ext>
                </a:extLst>
              </p14:cNvPr>
              <p14:cNvContentPartPr/>
              <p14:nvPr/>
            </p14:nvContentPartPr>
            <p14:xfrm>
              <a:off x="522250" y="6241622"/>
              <a:ext cx="801360" cy="2901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4CE70B7-C0F0-4359-88E6-8440848537D4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04602" y="6223622"/>
                <a:ext cx="837016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21C722E-E25F-4029-935F-92559CDB1D03}"/>
                  </a:ext>
                </a:extLst>
              </p14:cNvPr>
              <p14:cNvContentPartPr/>
              <p14:nvPr/>
            </p14:nvContentPartPr>
            <p14:xfrm>
              <a:off x="1890970" y="6076742"/>
              <a:ext cx="85680" cy="3358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21C722E-E25F-4029-935F-92559CDB1D03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873330" y="6058742"/>
                <a:ext cx="1213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DEBFB7B-E9EC-4678-8341-12D86B4F99E0}"/>
                  </a:ext>
                </a:extLst>
              </p14:cNvPr>
              <p14:cNvContentPartPr/>
              <p14:nvPr/>
            </p14:nvContentPartPr>
            <p14:xfrm>
              <a:off x="2123890" y="6247382"/>
              <a:ext cx="102600" cy="2505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DEBFB7B-E9EC-4678-8341-12D86B4F99E0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2106250" y="6229382"/>
                <a:ext cx="1382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A379506-3581-48B7-BBAB-7F147AD2492C}"/>
                  </a:ext>
                </a:extLst>
              </p14:cNvPr>
              <p14:cNvContentPartPr/>
              <p14:nvPr/>
            </p14:nvContentPartPr>
            <p14:xfrm>
              <a:off x="2402170" y="6383462"/>
              <a:ext cx="28800" cy="856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A379506-3581-48B7-BBAB-7F147AD2492C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384170" y="6365822"/>
                <a:ext cx="644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EE3B67A-36AF-4D00-A96D-417F6D1FCE38}"/>
                  </a:ext>
                </a:extLst>
              </p14:cNvPr>
              <p14:cNvContentPartPr/>
              <p14:nvPr/>
            </p14:nvContentPartPr>
            <p14:xfrm>
              <a:off x="2583970" y="6247022"/>
              <a:ext cx="119520" cy="1252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EE3B67A-36AF-4D00-A96D-417F6D1FCE38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566330" y="6229382"/>
                <a:ext cx="155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C5B9EC2-518D-4E4F-9EAB-1A2951C2BF32}"/>
                  </a:ext>
                </a:extLst>
              </p14:cNvPr>
              <p14:cNvContentPartPr/>
              <p14:nvPr/>
            </p14:nvContentPartPr>
            <p14:xfrm>
              <a:off x="2833810" y="6020222"/>
              <a:ext cx="63000" cy="4320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C5B9EC2-518D-4E4F-9EAB-1A2951C2BF32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816170" y="6002222"/>
                <a:ext cx="9864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FF24645-42D2-4720-99A1-518D16463C5B}"/>
                  </a:ext>
                </a:extLst>
              </p14:cNvPr>
              <p14:cNvContentPartPr/>
              <p14:nvPr/>
            </p14:nvContentPartPr>
            <p14:xfrm>
              <a:off x="3253930" y="6076742"/>
              <a:ext cx="159480" cy="3866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FF24645-42D2-4720-99A1-518D16463C5B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236290" y="6059102"/>
                <a:ext cx="1951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3BD15AD-21E9-4564-9211-792DE04A9F4C}"/>
                  </a:ext>
                </a:extLst>
              </p14:cNvPr>
              <p14:cNvContentPartPr/>
              <p14:nvPr/>
            </p14:nvContentPartPr>
            <p14:xfrm>
              <a:off x="3651730" y="6224702"/>
              <a:ext cx="91080" cy="1368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3BD15AD-21E9-4564-9211-792DE04A9F4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634090" y="6206702"/>
                <a:ext cx="126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DC52735D-6CFC-429D-AC0D-D80C11FFCF59}"/>
                  </a:ext>
                </a:extLst>
              </p14:cNvPr>
              <p14:cNvContentPartPr/>
              <p14:nvPr/>
            </p14:nvContentPartPr>
            <p14:xfrm>
              <a:off x="4418170" y="6082502"/>
              <a:ext cx="97200" cy="2844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DC52735D-6CFC-429D-AC0D-D80C11FFCF59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4400170" y="6064862"/>
                <a:ext cx="1328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9915088-0226-46AE-8652-D2120781F656}"/>
                  </a:ext>
                </a:extLst>
              </p14:cNvPr>
              <p14:cNvContentPartPr/>
              <p14:nvPr/>
            </p14:nvContentPartPr>
            <p14:xfrm>
              <a:off x="4140250" y="6173582"/>
              <a:ext cx="119520" cy="1648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9915088-0226-46AE-8652-D2120781F656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122250" y="6155621"/>
                <a:ext cx="155160" cy="200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6993492-2AE5-400C-BD5F-37BFF172C0E6}"/>
                  </a:ext>
                </a:extLst>
              </p14:cNvPr>
              <p14:cNvContentPartPr/>
              <p14:nvPr/>
            </p14:nvContentPartPr>
            <p14:xfrm>
              <a:off x="3969970" y="6110942"/>
              <a:ext cx="91440" cy="2390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6993492-2AE5-400C-BD5F-37BFF172C0E6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3952041" y="6093302"/>
                <a:ext cx="1269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6B359A9-58A1-4603-9359-EA5ABE119B01}"/>
                  </a:ext>
                </a:extLst>
              </p14:cNvPr>
              <p14:cNvContentPartPr/>
              <p14:nvPr/>
            </p14:nvContentPartPr>
            <p14:xfrm>
              <a:off x="4742170" y="6076742"/>
              <a:ext cx="360" cy="61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6B359A9-58A1-4603-9359-EA5ABE119B01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4724530" y="60591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89BF84D-B860-4C39-B945-D4CCCFFA265C}"/>
                  </a:ext>
                </a:extLst>
              </p14:cNvPr>
              <p14:cNvContentPartPr/>
              <p14:nvPr/>
            </p14:nvContentPartPr>
            <p14:xfrm>
              <a:off x="5116930" y="6201662"/>
              <a:ext cx="97200" cy="2217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89BF84D-B860-4C39-B945-D4CCCFFA265C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098930" y="6184022"/>
                <a:ext cx="1328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8E9D2B6-AAC4-49D7-9E88-F4D0556E2DC4}"/>
                  </a:ext>
                </a:extLst>
              </p14:cNvPr>
              <p14:cNvContentPartPr/>
              <p14:nvPr/>
            </p14:nvContentPartPr>
            <p14:xfrm>
              <a:off x="5287570" y="6201662"/>
              <a:ext cx="102600" cy="1364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8E9D2B6-AAC4-49D7-9E88-F4D0556E2DC4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5269570" y="6184022"/>
                <a:ext cx="1382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FDB98F64-E41E-4586-A74C-502CDFAB2A24}"/>
                  </a:ext>
                </a:extLst>
              </p14:cNvPr>
              <p14:cNvContentPartPr/>
              <p14:nvPr/>
            </p14:nvContentPartPr>
            <p14:xfrm>
              <a:off x="5929090" y="6201662"/>
              <a:ext cx="114120" cy="1368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FDB98F64-E41E-4586-A74C-502CDFAB2A24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911450" y="6184022"/>
                <a:ext cx="149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EE52B8A5-0FB4-4778-9044-1C68205AA395}"/>
                  </a:ext>
                </a:extLst>
              </p14:cNvPr>
              <p14:cNvContentPartPr/>
              <p14:nvPr/>
            </p14:nvContentPartPr>
            <p14:xfrm>
              <a:off x="6105130" y="6054062"/>
              <a:ext cx="295920" cy="2444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EE52B8A5-0FB4-4778-9044-1C68205AA395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087469" y="6036422"/>
                <a:ext cx="331603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019718F8-CD01-45C3-9BCB-C1320B6CAD35}"/>
                  </a:ext>
                </a:extLst>
              </p14:cNvPr>
              <p14:cNvContentPartPr/>
              <p14:nvPr/>
            </p14:nvContentPartPr>
            <p14:xfrm>
              <a:off x="5480530" y="6076742"/>
              <a:ext cx="318240" cy="2617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019718F8-CD01-45C3-9BCB-C1320B6CAD35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5462550" y="6059102"/>
                <a:ext cx="3538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0F4FAE5-1168-4F2C-889E-5FD0C3F11698}"/>
                  </a:ext>
                </a:extLst>
              </p14:cNvPr>
              <p14:cNvContentPartPr/>
              <p14:nvPr/>
            </p14:nvContentPartPr>
            <p14:xfrm>
              <a:off x="4770610" y="6173582"/>
              <a:ext cx="131040" cy="1594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0F4FAE5-1168-4F2C-889E-5FD0C3F11698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752610" y="6155582"/>
                <a:ext cx="166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AAC86D1D-B967-43AB-91B7-9746876E3857}"/>
                  </a:ext>
                </a:extLst>
              </p14:cNvPr>
              <p14:cNvContentPartPr/>
              <p14:nvPr/>
            </p14:nvContentPartPr>
            <p14:xfrm>
              <a:off x="6610930" y="6252782"/>
              <a:ext cx="23040" cy="136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AAC86D1D-B967-43AB-91B7-9746876E385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6592930" y="6235142"/>
                <a:ext cx="58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B5F778F-6C3D-4BAE-9B76-92548EFAF0BB}"/>
                  </a:ext>
                </a:extLst>
              </p14:cNvPr>
              <p14:cNvContentPartPr/>
              <p14:nvPr/>
            </p14:nvContentPartPr>
            <p14:xfrm>
              <a:off x="6894610" y="6145142"/>
              <a:ext cx="80280" cy="1652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B5F778F-6C3D-4BAE-9B76-92548EFAF0BB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6876610" y="6127142"/>
                <a:ext cx="1159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AEE9920-1983-4370-ABB4-AE3738DA4302}"/>
                  </a:ext>
                </a:extLst>
              </p14:cNvPr>
              <p14:cNvContentPartPr/>
              <p14:nvPr/>
            </p14:nvContentPartPr>
            <p14:xfrm>
              <a:off x="7167490" y="6150182"/>
              <a:ext cx="63000" cy="180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AEE9920-1983-4370-ABB4-AE3738DA4302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7149490" y="6132542"/>
                <a:ext cx="986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0543E9F-9E31-494B-863D-C25EA91B761E}"/>
                  </a:ext>
                </a:extLst>
              </p14:cNvPr>
              <p14:cNvContentPartPr/>
              <p14:nvPr/>
            </p14:nvContentPartPr>
            <p14:xfrm>
              <a:off x="7161730" y="6230102"/>
              <a:ext cx="102600" cy="176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0543E9F-9E31-494B-863D-C25EA91B761E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7143730" y="6212462"/>
                <a:ext cx="138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A125997-A095-4213-8B49-0DDD1A4E2C88}"/>
                  </a:ext>
                </a:extLst>
              </p14:cNvPr>
              <p14:cNvContentPartPr/>
              <p14:nvPr/>
            </p14:nvContentPartPr>
            <p14:xfrm>
              <a:off x="7388530" y="6167822"/>
              <a:ext cx="165600" cy="1479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A125997-A095-4213-8B49-0DDD1A4E2C88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7370530" y="6149822"/>
                <a:ext cx="2012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DCFB87D-064D-4D40-89A5-249CCAC7914A}"/>
                  </a:ext>
                </a:extLst>
              </p14:cNvPr>
              <p14:cNvContentPartPr/>
              <p14:nvPr/>
            </p14:nvContentPartPr>
            <p14:xfrm>
              <a:off x="7689850" y="6190142"/>
              <a:ext cx="216360" cy="1256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DCFB87D-064D-4D40-89A5-249CCAC7914A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671850" y="6172142"/>
                <a:ext cx="252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5BD29F1C-EDCC-4761-8E95-E7C45E9AED56}"/>
                  </a:ext>
                </a:extLst>
              </p14:cNvPr>
              <p14:cNvContentPartPr/>
              <p14:nvPr/>
            </p14:nvContentPartPr>
            <p14:xfrm>
              <a:off x="7973170" y="6196262"/>
              <a:ext cx="69840" cy="1083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5BD29F1C-EDCC-4761-8E95-E7C45E9AED56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7955170" y="6178262"/>
                <a:ext cx="105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43B494C6-510C-4B70-8E97-1D3B5CBD9EC4}"/>
                  </a:ext>
                </a:extLst>
              </p14:cNvPr>
              <p14:cNvContentPartPr/>
              <p14:nvPr/>
            </p14:nvContentPartPr>
            <p14:xfrm>
              <a:off x="8138410" y="6054062"/>
              <a:ext cx="91080" cy="2617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43B494C6-510C-4B70-8E97-1D3B5CBD9EC4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120770" y="6036422"/>
                <a:ext cx="1267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90FC8CB-FC71-4587-ACB5-7995FAD3C9B7}"/>
                  </a:ext>
                </a:extLst>
              </p14:cNvPr>
              <p14:cNvContentPartPr/>
              <p14:nvPr/>
            </p14:nvContentPartPr>
            <p14:xfrm>
              <a:off x="8404810" y="6025622"/>
              <a:ext cx="126000" cy="3128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90FC8CB-FC71-4587-ACB5-7995FAD3C9B7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386810" y="6007982"/>
                <a:ext cx="161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52DA95E-57EE-4051-A300-37620C986984}"/>
                  </a:ext>
                </a:extLst>
              </p14:cNvPr>
              <p14:cNvContentPartPr/>
              <p14:nvPr/>
            </p14:nvContentPartPr>
            <p14:xfrm>
              <a:off x="8808730" y="6207422"/>
              <a:ext cx="17280" cy="1083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52DA95E-57EE-4051-A300-37620C986984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790730" y="6189782"/>
                <a:ext cx="52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BED8DBC-11A2-423C-8330-95179D9F1CC9}"/>
                  </a:ext>
                </a:extLst>
              </p14:cNvPr>
              <p14:cNvContentPartPr/>
              <p14:nvPr/>
            </p14:nvContentPartPr>
            <p14:xfrm>
              <a:off x="8899450" y="6190502"/>
              <a:ext cx="63000" cy="1598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0BED8DBC-11A2-423C-8330-95179D9F1CC9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8881810" y="6172502"/>
                <a:ext cx="986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FE26BAE1-2220-4E72-8E2B-C208405F54D3}"/>
                  </a:ext>
                </a:extLst>
              </p14:cNvPr>
              <p14:cNvContentPartPr/>
              <p14:nvPr/>
            </p14:nvContentPartPr>
            <p14:xfrm>
              <a:off x="8831410" y="6110942"/>
              <a:ext cx="360" cy="3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FE26BAE1-2220-4E72-8E2B-C208405F54D3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8813770" y="60933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40E206AE-5480-4B52-BC42-B765C59EF74B}"/>
                  </a:ext>
                </a:extLst>
              </p14:cNvPr>
              <p14:cNvContentPartPr/>
              <p14:nvPr/>
            </p14:nvContentPartPr>
            <p14:xfrm>
              <a:off x="9177730" y="6162062"/>
              <a:ext cx="57240" cy="1310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40E206AE-5480-4B52-BC42-B765C59EF74B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160090" y="6144422"/>
                <a:ext cx="92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5D29AED9-1A06-4BE7-98AE-9148BD1910B2}"/>
                  </a:ext>
                </a:extLst>
              </p14:cNvPr>
              <p14:cNvContentPartPr/>
              <p14:nvPr/>
            </p14:nvContentPartPr>
            <p14:xfrm>
              <a:off x="9319930" y="6221102"/>
              <a:ext cx="114120" cy="1008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5D29AED9-1A06-4BE7-98AE-9148BD1910B2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301930" y="6203462"/>
                <a:ext cx="1497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FD87A47-4625-43C1-A783-61B888665E91}"/>
                  </a:ext>
                </a:extLst>
              </p14:cNvPr>
              <p14:cNvContentPartPr/>
              <p14:nvPr/>
            </p14:nvContentPartPr>
            <p14:xfrm>
              <a:off x="9507130" y="6178982"/>
              <a:ext cx="182160" cy="1310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FD87A47-4625-43C1-A783-61B888665E91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9489490" y="6161342"/>
                <a:ext cx="2178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5291600-35EE-483F-8701-A21238475D4D}"/>
                  </a:ext>
                </a:extLst>
              </p14:cNvPr>
              <p14:cNvContentPartPr/>
              <p14:nvPr/>
            </p14:nvContentPartPr>
            <p14:xfrm>
              <a:off x="9774250" y="6196262"/>
              <a:ext cx="91440" cy="1029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5291600-35EE-483F-8701-A21238475D4D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9756250" y="6178262"/>
                <a:ext cx="1270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474BB5F6-510F-4AD3-A61A-D267CF23CFE6}"/>
                  </a:ext>
                </a:extLst>
              </p14:cNvPr>
              <p14:cNvContentPartPr/>
              <p14:nvPr/>
            </p14:nvContentPartPr>
            <p14:xfrm>
              <a:off x="9933370" y="6196262"/>
              <a:ext cx="23040" cy="741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474BB5F6-510F-4AD3-A61A-D267CF23CFE6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9915370" y="6178262"/>
                <a:ext cx="58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EC975EB-77B1-45CE-969C-AF46448721F9}"/>
                  </a:ext>
                </a:extLst>
              </p14:cNvPr>
              <p14:cNvContentPartPr/>
              <p14:nvPr/>
            </p14:nvContentPartPr>
            <p14:xfrm>
              <a:off x="10029850" y="6195902"/>
              <a:ext cx="114480" cy="972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EC975EB-77B1-45CE-969C-AF46448721F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0011850" y="6178262"/>
                <a:ext cx="150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25978956-3632-4687-8940-EBF282AEC3AC}"/>
                  </a:ext>
                </a:extLst>
              </p14:cNvPr>
              <p14:cNvContentPartPr/>
              <p14:nvPr/>
            </p14:nvContentPartPr>
            <p14:xfrm>
              <a:off x="10870450" y="5912222"/>
              <a:ext cx="250200" cy="4492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25978956-3632-4687-8940-EBF282AEC3AC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0852450" y="5894222"/>
                <a:ext cx="285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4090DEFE-2E92-4757-8242-E510F210FFE8}"/>
                  </a:ext>
                </a:extLst>
              </p14:cNvPr>
              <p14:cNvContentPartPr/>
              <p14:nvPr/>
            </p14:nvContentPartPr>
            <p14:xfrm>
              <a:off x="10251250" y="6065582"/>
              <a:ext cx="437760" cy="2448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4090DEFE-2E92-4757-8242-E510F210FFE8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0233250" y="6047582"/>
                <a:ext cx="47340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03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FA77D0E-9AF0-4EB1-8AA2-A9A351289092}"/>
                  </a:ext>
                </a:extLst>
              </p14:cNvPr>
              <p14:cNvContentPartPr/>
              <p14:nvPr/>
            </p14:nvContentPartPr>
            <p14:xfrm>
              <a:off x="147490" y="130622"/>
              <a:ext cx="8479800" cy="659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FA77D0E-9AF0-4EB1-8AA2-A9A3512890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90" y="112622"/>
                <a:ext cx="851544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C795E59-4898-43E3-9894-DD9CDDBC66C5}"/>
                  </a:ext>
                </a:extLst>
              </p14:cNvPr>
              <p14:cNvContentPartPr/>
              <p14:nvPr/>
            </p14:nvContentPartPr>
            <p14:xfrm>
              <a:off x="1544290" y="1215302"/>
              <a:ext cx="136800" cy="96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C795E59-4898-43E3-9894-DD9CDDBC66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6650" y="1197302"/>
                <a:ext cx="172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EFA9731-3B2A-42E7-942B-6B8D062917C0}"/>
                  </a:ext>
                </a:extLst>
              </p14:cNvPr>
              <p14:cNvContentPartPr/>
              <p14:nvPr/>
            </p14:nvContentPartPr>
            <p14:xfrm>
              <a:off x="1800250" y="1056182"/>
              <a:ext cx="137160" cy="284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EFA9731-3B2A-42E7-942B-6B8D062917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2250" y="1038182"/>
                <a:ext cx="1728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13D9856-322E-44B0-B396-5742D7B3ACE0}"/>
                  </a:ext>
                </a:extLst>
              </p14:cNvPr>
              <p14:cNvContentPartPr/>
              <p14:nvPr/>
            </p14:nvContentPartPr>
            <p14:xfrm>
              <a:off x="2322610" y="1027742"/>
              <a:ext cx="221760" cy="324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13D9856-322E-44B0-B396-5742D7B3AC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4970" y="1010102"/>
                <a:ext cx="2574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850ED9-7F7E-41DB-A516-C4403327C391}"/>
                  </a:ext>
                </a:extLst>
              </p14:cNvPr>
              <p14:cNvContentPartPr/>
              <p14:nvPr/>
            </p14:nvContentPartPr>
            <p14:xfrm>
              <a:off x="1135690" y="1015862"/>
              <a:ext cx="273600" cy="290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850ED9-7F7E-41DB-A516-C4403327C3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8050" y="998222"/>
                <a:ext cx="3092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931714-884A-48B9-A654-DBE4F764AC1B}"/>
                  </a:ext>
                </a:extLst>
              </p14:cNvPr>
              <p14:cNvContentPartPr/>
              <p14:nvPr/>
            </p14:nvContentPartPr>
            <p14:xfrm>
              <a:off x="471130" y="1073102"/>
              <a:ext cx="432720" cy="261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931714-884A-48B9-A654-DBE4F764AC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490" y="1055462"/>
                <a:ext cx="4683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779D014-54DA-4738-8381-B83FC0FDD331}"/>
                  </a:ext>
                </a:extLst>
              </p14:cNvPr>
              <p14:cNvContentPartPr/>
              <p14:nvPr/>
            </p14:nvContentPartPr>
            <p14:xfrm>
              <a:off x="2669290" y="1005062"/>
              <a:ext cx="102600" cy="79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779D014-54DA-4738-8381-B83FC0FDD3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51290" y="987422"/>
                <a:ext cx="1382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8F9037B-5456-4C60-8ED5-825875A1B0E5}"/>
                  </a:ext>
                </a:extLst>
              </p14:cNvPr>
              <p14:cNvContentPartPr/>
              <p14:nvPr/>
            </p14:nvContentPartPr>
            <p14:xfrm>
              <a:off x="2998330" y="1226462"/>
              <a:ext cx="279000" cy="125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8F9037B-5456-4C60-8ED5-825875A1B0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0690" y="1208822"/>
                <a:ext cx="314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A3D7A91-6FB5-4C22-85AA-1CB12BD58D86}"/>
                  </a:ext>
                </a:extLst>
              </p14:cNvPr>
              <p14:cNvContentPartPr/>
              <p14:nvPr/>
            </p14:nvContentPartPr>
            <p14:xfrm>
              <a:off x="3384970" y="1260662"/>
              <a:ext cx="91440" cy="95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A3D7A91-6FB5-4C22-85AA-1CB12BD58D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66970" y="1242662"/>
                <a:ext cx="1270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835E28F-EBAA-4208-9238-7C1DEB862095}"/>
                  </a:ext>
                </a:extLst>
              </p14:cNvPr>
              <p14:cNvContentPartPr/>
              <p14:nvPr/>
            </p14:nvContentPartPr>
            <p14:xfrm>
              <a:off x="3606370" y="1045022"/>
              <a:ext cx="97200" cy="329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835E28F-EBAA-4208-9238-7C1DEB8620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88436" y="1027022"/>
                <a:ext cx="132708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97E0398-50DD-43DC-8F58-C3BD15DC5E2E}"/>
                  </a:ext>
                </a:extLst>
              </p14:cNvPr>
              <p14:cNvContentPartPr/>
              <p14:nvPr/>
            </p14:nvContentPartPr>
            <p14:xfrm>
              <a:off x="4122970" y="1200182"/>
              <a:ext cx="272880" cy="95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97E0398-50DD-43DC-8F58-C3BD15DC5E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05330" y="1182182"/>
                <a:ext cx="308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F39AC37-2F8A-4ABE-8DDC-01BFC1F47CDE}"/>
                  </a:ext>
                </a:extLst>
              </p14:cNvPr>
              <p14:cNvContentPartPr/>
              <p14:nvPr/>
            </p14:nvContentPartPr>
            <p14:xfrm>
              <a:off x="5706970" y="999302"/>
              <a:ext cx="52200" cy="267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F39AC37-2F8A-4ABE-8DDC-01BFC1F47C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89330" y="981662"/>
                <a:ext cx="878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AAEBD80-3737-4F6E-90DB-6FD88905B31A}"/>
                  </a:ext>
                </a:extLst>
              </p14:cNvPr>
              <p14:cNvContentPartPr/>
              <p14:nvPr/>
            </p14:nvContentPartPr>
            <p14:xfrm>
              <a:off x="8899450" y="908582"/>
              <a:ext cx="188280" cy="307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AAEBD80-3737-4F6E-90DB-6FD88905B3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81810" y="890582"/>
                <a:ext cx="2239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E3D061C-4F61-4512-862D-E2B97F88E8D1}"/>
                  </a:ext>
                </a:extLst>
              </p14:cNvPr>
              <p14:cNvContentPartPr/>
              <p14:nvPr/>
            </p14:nvContentPartPr>
            <p14:xfrm>
              <a:off x="9183490" y="1198022"/>
              <a:ext cx="45720" cy="968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E3D061C-4F61-4512-862D-E2B97F88E8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65850" y="1180382"/>
                <a:ext cx="81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7E49A49-FD6F-4FAB-8201-59B9E5BB91CB}"/>
                  </a:ext>
                </a:extLst>
              </p14:cNvPr>
              <p14:cNvContentPartPr/>
              <p14:nvPr/>
            </p14:nvContentPartPr>
            <p14:xfrm>
              <a:off x="9387970" y="1033502"/>
              <a:ext cx="210240" cy="153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7E49A49-FD6F-4FAB-8201-59B9E5BB91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70330" y="1015502"/>
                <a:ext cx="2458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67D0141-28DD-43BD-83A4-389A2B6DA7E4}"/>
                  </a:ext>
                </a:extLst>
              </p14:cNvPr>
              <p14:cNvContentPartPr/>
              <p14:nvPr/>
            </p14:nvContentPartPr>
            <p14:xfrm>
              <a:off x="10336570" y="823262"/>
              <a:ext cx="148320" cy="336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67D0141-28DD-43BD-83A4-389A2B6DA7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318570" y="805622"/>
                <a:ext cx="1839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2B0E4FA-182D-4113-B800-E783F00D92A3}"/>
                  </a:ext>
                </a:extLst>
              </p14:cNvPr>
              <p14:cNvContentPartPr/>
              <p14:nvPr/>
            </p14:nvContentPartPr>
            <p14:xfrm>
              <a:off x="10756690" y="993542"/>
              <a:ext cx="295920" cy="119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2B0E4FA-182D-4113-B800-E783F00D92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39050" y="975902"/>
                <a:ext cx="331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AF2279A-C983-4312-AC3F-4DF7FBF54A5F}"/>
                  </a:ext>
                </a:extLst>
              </p14:cNvPr>
              <p14:cNvContentPartPr/>
              <p14:nvPr/>
            </p14:nvContentPartPr>
            <p14:xfrm>
              <a:off x="9813130" y="987782"/>
              <a:ext cx="426960" cy="1821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AF2279A-C983-4312-AC3F-4DF7FBF54A5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95490" y="969818"/>
                <a:ext cx="462600" cy="217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4C04CDA-92B8-4BA9-A56B-12A84D36ED9D}"/>
                  </a:ext>
                </a:extLst>
              </p14:cNvPr>
              <p14:cNvContentPartPr/>
              <p14:nvPr/>
            </p14:nvContentPartPr>
            <p14:xfrm>
              <a:off x="8092330" y="942782"/>
              <a:ext cx="342000" cy="330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4C04CDA-92B8-4BA9-A56B-12A84D36ED9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74690" y="924782"/>
                <a:ext cx="377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D574F93-AD99-4169-B45F-D7F962F1447A}"/>
                  </a:ext>
                </a:extLst>
              </p14:cNvPr>
              <p14:cNvContentPartPr/>
              <p14:nvPr/>
            </p14:nvContentPartPr>
            <p14:xfrm>
              <a:off x="7343530" y="1033502"/>
              <a:ext cx="551160" cy="273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D574F93-AD99-4169-B45F-D7F962F144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25530" y="1015502"/>
                <a:ext cx="586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ECF1B2B-17CB-4605-B8D7-07BECCB48F2C}"/>
                  </a:ext>
                </a:extLst>
              </p14:cNvPr>
              <p14:cNvContentPartPr/>
              <p14:nvPr/>
            </p14:nvContentPartPr>
            <p14:xfrm>
              <a:off x="6934570" y="1084622"/>
              <a:ext cx="306720" cy="193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ECF1B2B-17CB-4605-B8D7-07BECCB48F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16591" y="1066622"/>
                <a:ext cx="342318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088C44D-5BA5-45A8-A60E-0E631BEC38DC}"/>
                  </a:ext>
                </a:extLst>
              </p14:cNvPr>
              <p14:cNvContentPartPr/>
              <p14:nvPr/>
            </p14:nvContentPartPr>
            <p14:xfrm>
              <a:off x="6304210" y="1107302"/>
              <a:ext cx="329400" cy="311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088C44D-5BA5-45A8-A60E-0E631BEC38D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86230" y="1089302"/>
                <a:ext cx="365001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B751167-DCF1-462E-9777-8E62ADB2FBEE}"/>
                  </a:ext>
                </a:extLst>
              </p14:cNvPr>
              <p14:cNvContentPartPr/>
              <p14:nvPr/>
            </p14:nvContentPartPr>
            <p14:xfrm>
              <a:off x="5883730" y="1103342"/>
              <a:ext cx="318600" cy="186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B751167-DCF1-462E-9777-8E62ADB2FB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66070" y="1085342"/>
                <a:ext cx="3542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8FFD503-63CC-4B42-81B5-65DB31DECC9F}"/>
                  </a:ext>
                </a:extLst>
              </p14:cNvPr>
              <p14:cNvContentPartPr/>
              <p14:nvPr/>
            </p14:nvContentPartPr>
            <p14:xfrm>
              <a:off x="4827490" y="1004702"/>
              <a:ext cx="545400" cy="3304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8FFD503-63CC-4B42-81B5-65DB31DECC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09502" y="987043"/>
                <a:ext cx="581016" cy="366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821F131-5627-401E-998F-66A23EFBA4F5}"/>
                  </a:ext>
                </a:extLst>
              </p14:cNvPr>
              <p14:cNvContentPartPr/>
              <p14:nvPr/>
            </p14:nvContentPartPr>
            <p14:xfrm>
              <a:off x="11432770" y="880142"/>
              <a:ext cx="17280" cy="342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821F131-5627-401E-998F-66A23EFBA4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14770" y="862142"/>
                <a:ext cx="529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593EBAC-153D-4758-91E2-3D95AEC01063}"/>
                  </a:ext>
                </a:extLst>
              </p14:cNvPr>
              <p14:cNvContentPartPr/>
              <p14:nvPr/>
            </p14:nvContentPartPr>
            <p14:xfrm>
              <a:off x="11455450" y="1073102"/>
              <a:ext cx="6120" cy="11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593EBAC-153D-4758-91E2-3D95AEC010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37450" y="105546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4D67CAB-5F08-4590-AAD2-12D77435F0AA}"/>
                  </a:ext>
                </a:extLst>
              </p14:cNvPr>
              <p14:cNvContentPartPr/>
              <p14:nvPr/>
            </p14:nvContentPartPr>
            <p14:xfrm>
              <a:off x="1930930" y="1975622"/>
              <a:ext cx="255960" cy="273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4D67CAB-5F08-4590-AAD2-12D77435F0A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12930" y="1957982"/>
                <a:ext cx="2916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8FC7B65-8D91-4F5A-A492-3B1A8D0FF4D0}"/>
                  </a:ext>
                </a:extLst>
              </p14:cNvPr>
              <p14:cNvContentPartPr/>
              <p14:nvPr/>
            </p14:nvContentPartPr>
            <p14:xfrm>
              <a:off x="2356810" y="2021702"/>
              <a:ext cx="102600" cy="11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8FC7B65-8D91-4F5A-A492-3B1A8D0FF4D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39170" y="2004062"/>
                <a:ext cx="138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72683D2-ED05-4E01-80CE-F43D653F9D00}"/>
                  </a:ext>
                </a:extLst>
              </p14:cNvPr>
              <p14:cNvContentPartPr/>
              <p14:nvPr/>
            </p14:nvContentPartPr>
            <p14:xfrm>
              <a:off x="2391010" y="2123942"/>
              <a:ext cx="125280" cy="28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72683D2-ED05-4E01-80CE-F43D653F9D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73010" y="2106302"/>
                <a:ext cx="1609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344A987-DFE7-4A90-B4F5-E831E28CBB9D}"/>
                  </a:ext>
                </a:extLst>
              </p14:cNvPr>
              <p14:cNvContentPartPr/>
              <p14:nvPr/>
            </p14:nvContentPartPr>
            <p14:xfrm>
              <a:off x="2873050" y="2010182"/>
              <a:ext cx="165600" cy="199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344A987-DFE7-4A90-B4F5-E831E28CBB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55050" y="1992542"/>
                <a:ext cx="2012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16AC8FF-79A0-4919-B6D5-96BF764D4884}"/>
                  </a:ext>
                </a:extLst>
              </p14:cNvPr>
              <p14:cNvContentPartPr/>
              <p14:nvPr/>
            </p14:nvContentPartPr>
            <p14:xfrm>
              <a:off x="4344730" y="2004782"/>
              <a:ext cx="193320" cy="2048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16AC8FF-79A0-4919-B6D5-96BF764D488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26730" y="1986782"/>
                <a:ext cx="2289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5D91E4F-004E-4592-B7E4-C5980621166C}"/>
                  </a:ext>
                </a:extLst>
              </p14:cNvPr>
              <p14:cNvContentPartPr/>
              <p14:nvPr/>
            </p14:nvContentPartPr>
            <p14:xfrm>
              <a:off x="3583690" y="1714982"/>
              <a:ext cx="574200" cy="523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5D91E4F-004E-4592-B7E4-C5980621166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65690" y="1697330"/>
                <a:ext cx="609840" cy="558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0AD6BB0-E729-4772-98C6-E6CB7D718D7B}"/>
                  </a:ext>
                </a:extLst>
              </p14:cNvPr>
              <p14:cNvContentPartPr/>
              <p14:nvPr/>
            </p14:nvContentPartPr>
            <p14:xfrm>
              <a:off x="3140530" y="2226182"/>
              <a:ext cx="301680" cy="114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0AD6BB0-E729-4772-98C6-E6CB7D718D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22869" y="2208542"/>
                <a:ext cx="337363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65BFE8D-8ACA-4CF5-8815-A6E876086EC7}"/>
                  </a:ext>
                </a:extLst>
              </p14:cNvPr>
              <p14:cNvContentPartPr/>
              <p14:nvPr/>
            </p14:nvContentPartPr>
            <p14:xfrm>
              <a:off x="4833250" y="1964462"/>
              <a:ext cx="199080" cy="216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65BFE8D-8ACA-4CF5-8815-A6E876086E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15250" y="1946822"/>
                <a:ext cx="234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14C6DAC-DA53-4591-8AD4-CE05F9EEE99E}"/>
                  </a:ext>
                </a:extLst>
              </p14:cNvPr>
              <p14:cNvContentPartPr/>
              <p14:nvPr/>
            </p14:nvContentPartPr>
            <p14:xfrm>
              <a:off x="5673490" y="1834142"/>
              <a:ext cx="222120" cy="369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14C6DAC-DA53-4591-8AD4-CE05F9EEE99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55850" y="1816502"/>
                <a:ext cx="2577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E1EFC41-E5E8-45A4-99EF-39ED042BE87C}"/>
                  </a:ext>
                </a:extLst>
              </p14:cNvPr>
              <p14:cNvContentPartPr/>
              <p14:nvPr/>
            </p14:nvContentPartPr>
            <p14:xfrm>
              <a:off x="6911890" y="2231942"/>
              <a:ext cx="1728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E1EFC41-E5E8-45A4-99EF-39ED042BE8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93890" y="2213942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BA9E579-2640-4CCE-86C5-67451BB92107}"/>
                  </a:ext>
                </a:extLst>
              </p14:cNvPr>
              <p14:cNvContentPartPr/>
              <p14:nvPr/>
            </p14:nvContentPartPr>
            <p14:xfrm>
              <a:off x="7082170" y="2231942"/>
              <a:ext cx="2304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BA9E579-2640-4CCE-86C5-67451BB9210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64170" y="2213942"/>
                <a:ext cx="5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1A18F18-8401-4573-88BE-670467BDAED5}"/>
                  </a:ext>
                </a:extLst>
              </p14:cNvPr>
              <p14:cNvContentPartPr/>
              <p14:nvPr/>
            </p14:nvContentPartPr>
            <p14:xfrm>
              <a:off x="7212850" y="2242742"/>
              <a:ext cx="23040" cy="64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1A18F18-8401-4573-88BE-670467BDAED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94850" y="2225102"/>
                <a:ext cx="58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2CB8283-10F8-43B6-A896-F2D6A37DEC77}"/>
                  </a:ext>
                </a:extLst>
              </p14:cNvPr>
              <p14:cNvContentPartPr/>
              <p14:nvPr/>
            </p14:nvContentPartPr>
            <p14:xfrm>
              <a:off x="7513810" y="2015942"/>
              <a:ext cx="227520" cy="1821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2CB8283-10F8-43B6-A896-F2D6A37DEC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95810" y="1998302"/>
                <a:ext cx="2631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96FDFA0-0D26-43F1-A02D-536D2339492D}"/>
                  </a:ext>
                </a:extLst>
              </p14:cNvPr>
              <p14:cNvContentPartPr/>
              <p14:nvPr/>
            </p14:nvContentPartPr>
            <p14:xfrm>
              <a:off x="6462970" y="2061302"/>
              <a:ext cx="176400" cy="1652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96FDFA0-0D26-43F1-A02D-536D2339492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45330" y="2043662"/>
                <a:ext cx="212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5EBA6A3-AAC1-4F51-B206-4A9E6249C404}"/>
                  </a:ext>
                </a:extLst>
              </p14:cNvPr>
              <p14:cNvContentPartPr/>
              <p14:nvPr/>
            </p14:nvContentPartPr>
            <p14:xfrm>
              <a:off x="5991730" y="1714982"/>
              <a:ext cx="392040" cy="1710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5EBA6A3-AAC1-4F51-B206-4A9E6249C40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73747" y="1696982"/>
                <a:ext cx="427647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CFAC839-2035-4709-9897-22AB21F10EA2}"/>
                  </a:ext>
                </a:extLst>
              </p14:cNvPr>
              <p14:cNvContentPartPr/>
              <p14:nvPr/>
            </p14:nvContentPartPr>
            <p14:xfrm>
              <a:off x="5168050" y="2140862"/>
              <a:ext cx="398160" cy="1310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CFAC839-2035-4709-9897-22AB21F10EA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50394" y="2123222"/>
                <a:ext cx="433832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6277F2A-1E58-461E-BDC7-50A00EEFF50A}"/>
                  </a:ext>
                </a:extLst>
              </p14:cNvPr>
              <p14:cNvContentPartPr/>
              <p14:nvPr/>
            </p14:nvContentPartPr>
            <p14:xfrm>
              <a:off x="8053090" y="1970222"/>
              <a:ext cx="204840" cy="2278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6277F2A-1E58-461E-BDC7-50A00EEFF50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035450" y="1952222"/>
                <a:ext cx="2404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63CAE41-73F2-403E-A2C5-16C25B728947}"/>
                  </a:ext>
                </a:extLst>
              </p14:cNvPr>
              <p14:cNvContentPartPr/>
              <p14:nvPr/>
            </p14:nvContentPartPr>
            <p14:xfrm>
              <a:off x="8411290" y="2191982"/>
              <a:ext cx="11880" cy="57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63CAE41-73F2-403E-A2C5-16C25B72894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93290" y="2174342"/>
                <a:ext cx="475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DB4E187-46FF-45B1-A16C-D923ACD34F74}"/>
                  </a:ext>
                </a:extLst>
              </p14:cNvPr>
              <p14:cNvContentPartPr/>
              <p14:nvPr/>
            </p14:nvContentPartPr>
            <p14:xfrm>
              <a:off x="8570050" y="1811462"/>
              <a:ext cx="221760" cy="398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DB4E187-46FF-45B1-A16C-D923ACD34F7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52410" y="1793822"/>
                <a:ext cx="2574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55B8CFA-BAC6-456A-ACBE-38BCEF99CCD1}"/>
                  </a:ext>
                </a:extLst>
              </p14:cNvPr>
              <p14:cNvContentPartPr/>
              <p14:nvPr/>
            </p14:nvContentPartPr>
            <p14:xfrm>
              <a:off x="1925170" y="2822702"/>
              <a:ext cx="159480" cy="3639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55B8CFA-BAC6-456A-ACBE-38BCEF99CCD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07530" y="2804702"/>
                <a:ext cx="1951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8F4D44C-F750-4DFD-B89A-245C94F1AF10}"/>
                  </a:ext>
                </a:extLst>
              </p14:cNvPr>
              <p14:cNvContentPartPr/>
              <p14:nvPr/>
            </p14:nvContentPartPr>
            <p14:xfrm>
              <a:off x="2191930" y="2754302"/>
              <a:ext cx="125640" cy="159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8F4D44C-F750-4DFD-B89A-245C94F1AF1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73930" y="2736302"/>
                <a:ext cx="161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734B32A-9785-42B6-8C08-EE934CCC49EB}"/>
                  </a:ext>
                </a:extLst>
              </p14:cNvPr>
              <p14:cNvContentPartPr/>
              <p14:nvPr/>
            </p14:nvContentPartPr>
            <p14:xfrm>
              <a:off x="2504410" y="2981462"/>
              <a:ext cx="85680" cy="118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734B32A-9785-42B6-8C08-EE934CCC49E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86410" y="2963822"/>
                <a:ext cx="121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03BFAD7-5DC0-4944-989F-F80C253551ED}"/>
                  </a:ext>
                </a:extLst>
              </p14:cNvPr>
              <p14:cNvContentPartPr/>
              <p14:nvPr/>
            </p14:nvContentPartPr>
            <p14:xfrm>
              <a:off x="2544370" y="3072182"/>
              <a:ext cx="85680" cy="6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03BFAD7-5DC0-4944-989F-F80C253551E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26370" y="3054182"/>
                <a:ext cx="121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DCE534A-F967-4EFE-AF5A-30EFF526998C}"/>
                  </a:ext>
                </a:extLst>
              </p14:cNvPr>
              <p14:cNvContentPartPr/>
              <p14:nvPr/>
            </p14:nvContentPartPr>
            <p14:xfrm>
              <a:off x="6883450" y="2862302"/>
              <a:ext cx="17280" cy="61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DCE534A-F967-4EFE-AF5A-30EFF526998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65450" y="284430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755080F-A826-417B-82BE-829E39FC9EC6}"/>
                  </a:ext>
                </a:extLst>
              </p14:cNvPr>
              <p14:cNvContentPartPr/>
              <p14:nvPr/>
            </p14:nvContentPartPr>
            <p14:xfrm>
              <a:off x="7014130" y="2828102"/>
              <a:ext cx="17280" cy="61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755080F-A826-417B-82BE-829E39FC9EC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96130" y="281046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52EA456-684C-451F-8BD2-F1EDF6EB9EED}"/>
                  </a:ext>
                </a:extLst>
              </p14:cNvPr>
              <p14:cNvContentPartPr/>
              <p14:nvPr/>
            </p14:nvContentPartPr>
            <p14:xfrm>
              <a:off x="7127530" y="2833862"/>
              <a:ext cx="1728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52EA456-684C-451F-8BD2-F1EDF6EB9EE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09890" y="2816222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AB28095-BD9B-4BB7-BA1F-FB85426DD10D}"/>
                  </a:ext>
                </a:extLst>
              </p14:cNvPr>
              <p14:cNvContentPartPr/>
              <p14:nvPr/>
            </p14:nvContentPartPr>
            <p14:xfrm>
              <a:off x="7564570" y="2662862"/>
              <a:ext cx="125640" cy="1033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AB28095-BD9B-4BB7-BA1F-FB85426DD10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546570" y="2645222"/>
                <a:ext cx="1612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4A248A8-92FB-4814-8BEE-248BB00987D8}"/>
                  </a:ext>
                </a:extLst>
              </p14:cNvPr>
              <p14:cNvContentPartPr/>
              <p14:nvPr/>
            </p14:nvContentPartPr>
            <p14:xfrm>
              <a:off x="7803610" y="2771582"/>
              <a:ext cx="11880" cy="572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4A248A8-92FB-4814-8BEE-248BB00987D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785610" y="2753582"/>
                <a:ext cx="475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0A0ABD4-CC20-4919-88DD-7FB4BA28B5EB}"/>
                  </a:ext>
                </a:extLst>
              </p14:cNvPr>
              <p14:cNvContentPartPr/>
              <p14:nvPr/>
            </p14:nvContentPartPr>
            <p14:xfrm>
              <a:off x="7905850" y="2606702"/>
              <a:ext cx="170640" cy="1821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0A0ABD4-CC20-4919-88DD-7FB4BA28B5E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887850" y="2589062"/>
                <a:ext cx="2062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F65D88B-4B95-4D3C-A181-C02D7724B657}"/>
                  </a:ext>
                </a:extLst>
              </p14:cNvPr>
              <p14:cNvContentPartPr/>
              <p14:nvPr/>
            </p14:nvContentPartPr>
            <p14:xfrm>
              <a:off x="7303570" y="2669342"/>
              <a:ext cx="119520" cy="125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F65D88B-4B95-4D3C-A181-C02D7724B65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285930" y="2651342"/>
                <a:ext cx="155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6089CC2-983B-435F-88C7-8363E5256944}"/>
                  </a:ext>
                </a:extLst>
              </p14:cNvPr>
              <p14:cNvContentPartPr/>
              <p14:nvPr/>
            </p14:nvContentPartPr>
            <p14:xfrm>
              <a:off x="8416690" y="2567102"/>
              <a:ext cx="153720" cy="1368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6089CC2-983B-435F-88C7-8363E525694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399050" y="2549102"/>
                <a:ext cx="189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999535B-93C7-4338-9351-7069C6A67D08}"/>
                  </a:ext>
                </a:extLst>
              </p14:cNvPr>
              <p14:cNvContentPartPr/>
              <p14:nvPr/>
            </p14:nvContentPartPr>
            <p14:xfrm>
              <a:off x="8678050" y="2686262"/>
              <a:ext cx="45720" cy="630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999535B-93C7-4338-9351-7069C6A67D0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660410" y="2668262"/>
                <a:ext cx="813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51B3376-FE23-44F7-8849-2F22C5226ED9}"/>
                  </a:ext>
                </a:extLst>
              </p14:cNvPr>
              <p14:cNvContentPartPr/>
              <p14:nvPr/>
            </p14:nvContentPartPr>
            <p14:xfrm>
              <a:off x="8842930" y="2498702"/>
              <a:ext cx="79920" cy="324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51B3376-FE23-44F7-8849-2F22C5226ED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824930" y="2481062"/>
                <a:ext cx="1155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EBA9C75-D115-439F-AA8F-BE9438C3FCAD}"/>
                  </a:ext>
                </a:extLst>
              </p14:cNvPr>
              <p14:cNvContentPartPr/>
              <p14:nvPr/>
            </p14:nvContentPartPr>
            <p14:xfrm>
              <a:off x="9564010" y="1947182"/>
              <a:ext cx="221760" cy="1828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EBA9C75-D115-439F-AA8F-BE9438C3FCA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46370" y="1929182"/>
                <a:ext cx="2574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86FDD12-42D9-4CE6-8651-E7A459F91037}"/>
                  </a:ext>
                </a:extLst>
              </p14:cNvPr>
              <p14:cNvContentPartPr/>
              <p14:nvPr/>
            </p14:nvContentPartPr>
            <p14:xfrm>
              <a:off x="9927250" y="2078582"/>
              <a:ext cx="96840" cy="97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86FDD12-42D9-4CE6-8651-E7A459F9103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909610" y="2060582"/>
                <a:ext cx="132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9402414-2FCA-4839-99A2-6AA18B2A3905}"/>
                  </a:ext>
                </a:extLst>
              </p14:cNvPr>
              <p14:cNvContentPartPr/>
              <p14:nvPr/>
            </p14:nvContentPartPr>
            <p14:xfrm>
              <a:off x="8161090" y="2606702"/>
              <a:ext cx="108360" cy="96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9402414-2FCA-4839-99A2-6AA18B2A390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143450" y="2589062"/>
                <a:ext cx="144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AC4A4F8-81D2-489A-A624-DEAE51CAE083}"/>
                  </a:ext>
                </a:extLst>
              </p14:cNvPr>
              <p14:cNvContentPartPr/>
              <p14:nvPr/>
            </p14:nvContentPartPr>
            <p14:xfrm>
              <a:off x="9064330" y="1902542"/>
              <a:ext cx="239040" cy="227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AC4A4F8-81D2-489A-A624-DEAE51CAE08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046330" y="1884542"/>
                <a:ext cx="2746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453B644-6874-45C8-A100-BE460490DCF4}"/>
                  </a:ext>
                </a:extLst>
              </p14:cNvPr>
              <p14:cNvContentPartPr/>
              <p14:nvPr/>
            </p14:nvContentPartPr>
            <p14:xfrm>
              <a:off x="2600890" y="3731342"/>
              <a:ext cx="63000" cy="11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453B644-6874-45C8-A100-BE460490DCF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583250" y="3713342"/>
                <a:ext cx="98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9B6C838-7AF2-4E40-854F-0955755E12B1}"/>
                  </a:ext>
                </a:extLst>
              </p14:cNvPr>
              <p14:cNvContentPartPr/>
              <p14:nvPr/>
            </p14:nvContentPartPr>
            <p14:xfrm>
              <a:off x="2635090" y="3810902"/>
              <a:ext cx="51480" cy="230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9B6C838-7AF2-4E40-854F-0955755E12B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617450" y="3792902"/>
                <a:ext cx="87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A93A4BC-BD4D-4A01-9798-62144247326E}"/>
                  </a:ext>
                </a:extLst>
              </p14:cNvPr>
              <p14:cNvContentPartPr/>
              <p14:nvPr/>
            </p14:nvContentPartPr>
            <p14:xfrm>
              <a:off x="1982050" y="3543782"/>
              <a:ext cx="443160" cy="3924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A93A4BC-BD4D-4A01-9798-62144247326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964065" y="3526142"/>
                <a:ext cx="478771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D0756AE-E255-4025-A4E9-61CAEDF6DE65}"/>
                  </a:ext>
                </a:extLst>
              </p14:cNvPr>
              <p14:cNvContentPartPr/>
              <p14:nvPr/>
            </p14:nvContentPartPr>
            <p14:xfrm>
              <a:off x="3157450" y="2515982"/>
              <a:ext cx="3470400" cy="14378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D0756AE-E255-4025-A4E9-61CAEDF6DE6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139810" y="2497982"/>
                <a:ext cx="3506040" cy="14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14B6514-7A40-449F-AED3-E96CF13A570A}"/>
                  </a:ext>
                </a:extLst>
              </p14:cNvPr>
              <p14:cNvContentPartPr/>
              <p14:nvPr/>
            </p14:nvContentPartPr>
            <p14:xfrm>
              <a:off x="7025290" y="3805142"/>
              <a:ext cx="9720" cy="17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14B6514-7A40-449F-AED3-E96CF13A570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007650" y="3787142"/>
                <a:ext cx="45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D62FA3F-D3E5-4DD2-BBFE-70CA1A9AB05B}"/>
                  </a:ext>
                </a:extLst>
              </p14:cNvPr>
              <p14:cNvContentPartPr/>
              <p14:nvPr/>
            </p14:nvContentPartPr>
            <p14:xfrm>
              <a:off x="7116370" y="3799382"/>
              <a:ext cx="11880" cy="172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D62FA3F-D3E5-4DD2-BBFE-70CA1A9AB05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098370" y="3781742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0121C85-3552-47B7-AD8A-256663911662}"/>
                  </a:ext>
                </a:extLst>
              </p14:cNvPr>
              <p14:cNvContentPartPr/>
              <p14:nvPr/>
            </p14:nvContentPartPr>
            <p14:xfrm>
              <a:off x="7212850" y="3793622"/>
              <a:ext cx="17280" cy="118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0121C85-3552-47B7-AD8A-25666391166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194850" y="377598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BD5BF43E-6C2E-42B1-9F87-37CAA8634D70}"/>
                  </a:ext>
                </a:extLst>
              </p14:cNvPr>
              <p14:cNvContentPartPr/>
              <p14:nvPr/>
            </p14:nvContentPartPr>
            <p14:xfrm>
              <a:off x="7524970" y="3680222"/>
              <a:ext cx="11880" cy="10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BD5BF43E-6C2E-42B1-9F87-37CAA8634D7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507330" y="3662222"/>
                <a:ext cx="47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C3C7BA2-2039-423C-BDC0-59E11E89397C}"/>
                  </a:ext>
                </a:extLst>
              </p14:cNvPr>
              <p14:cNvContentPartPr/>
              <p14:nvPr/>
            </p14:nvContentPartPr>
            <p14:xfrm>
              <a:off x="7911250" y="3458462"/>
              <a:ext cx="221400" cy="3582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C3C7BA2-2039-423C-BDC0-59E11E89397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893610" y="3440822"/>
                <a:ext cx="2570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1F04CF6-9B2B-4293-BFF2-CA19B7C84102}"/>
                  </a:ext>
                </a:extLst>
              </p14:cNvPr>
              <p14:cNvContentPartPr/>
              <p14:nvPr/>
            </p14:nvContentPartPr>
            <p14:xfrm>
              <a:off x="8678050" y="3668702"/>
              <a:ext cx="23040" cy="118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1F04CF6-9B2B-4293-BFF2-CA19B7C8410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660410" y="3651062"/>
                <a:ext cx="58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7A45511-0356-4728-8267-6CCE92F71D65}"/>
                  </a:ext>
                </a:extLst>
              </p14:cNvPr>
              <p14:cNvContentPartPr/>
              <p14:nvPr/>
            </p14:nvContentPartPr>
            <p14:xfrm>
              <a:off x="8201050" y="3225542"/>
              <a:ext cx="324360" cy="216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7A45511-0356-4728-8267-6CCE92F71D6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183070" y="3207902"/>
                <a:ext cx="3599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4194DC05-6D91-4CDD-A4E6-77E3A8C80F81}"/>
                  </a:ext>
                </a:extLst>
              </p14:cNvPr>
              <p14:cNvContentPartPr/>
              <p14:nvPr/>
            </p14:nvContentPartPr>
            <p14:xfrm>
              <a:off x="9030130" y="3413102"/>
              <a:ext cx="193320" cy="3128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4194DC05-6D91-4CDD-A4E6-77E3A8C80F8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012490" y="3395462"/>
                <a:ext cx="2289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FA1B518-4D23-412E-AA03-13D9422478AE}"/>
                  </a:ext>
                </a:extLst>
              </p14:cNvPr>
              <p14:cNvContentPartPr/>
              <p14:nvPr/>
            </p14:nvContentPartPr>
            <p14:xfrm>
              <a:off x="9382210" y="3248582"/>
              <a:ext cx="97200" cy="1310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FA1B518-4D23-412E-AA03-13D9422478A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364210" y="3230582"/>
                <a:ext cx="1328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2B8AB3B-6A84-4959-A788-3CBC86839366}"/>
                  </a:ext>
                </a:extLst>
              </p14:cNvPr>
              <p14:cNvContentPartPr/>
              <p14:nvPr/>
            </p14:nvContentPartPr>
            <p14:xfrm>
              <a:off x="9558250" y="3361982"/>
              <a:ext cx="46080" cy="630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2B8AB3B-6A84-4959-A788-3CBC8683936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540610" y="3344342"/>
                <a:ext cx="817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BFCA352-01D5-4D0F-A732-ED54E920488F}"/>
                  </a:ext>
                </a:extLst>
              </p14:cNvPr>
              <p14:cNvContentPartPr/>
              <p14:nvPr/>
            </p14:nvContentPartPr>
            <p14:xfrm>
              <a:off x="539170" y="4401302"/>
              <a:ext cx="182160" cy="4096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BFCA352-01D5-4D0F-A732-ED54E920488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21170" y="4383302"/>
                <a:ext cx="2178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1327670-61E6-4A31-8041-0985FCD96231}"/>
                  </a:ext>
                </a:extLst>
              </p14:cNvPr>
              <p14:cNvContentPartPr/>
              <p14:nvPr/>
            </p14:nvContentPartPr>
            <p14:xfrm>
              <a:off x="1356730" y="4667702"/>
              <a:ext cx="132120" cy="2336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1327670-61E6-4A31-8041-0985FCD9623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338730" y="4650062"/>
                <a:ext cx="167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9CA932C-FC01-4625-8FD3-C56DEFB0896F}"/>
                  </a:ext>
                </a:extLst>
              </p14:cNvPr>
              <p14:cNvContentPartPr/>
              <p14:nvPr/>
            </p14:nvContentPartPr>
            <p14:xfrm>
              <a:off x="1566610" y="4685342"/>
              <a:ext cx="188280" cy="1310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9CA932C-FC01-4625-8FD3-C56DEFB0896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548970" y="4667702"/>
                <a:ext cx="223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EF6E8E32-245C-455F-8F34-FFD2C1B2F145}"/>
                  </a:ext>
                </a:extLst>
              </p14:cNvPr>
              <p14:cNvContentPartPr/>
              <p14:nvPr/>
            </p14:nvContentPartPr>
            <p14:xfrm>
              <a:off x="1857130" y="4577342"/>
              <a:ext cx="432000" cy="2793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EF6E8E32-245C-455F-8F34-FFD2C1B2F14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839130" y="4559702"/>
                <a:ext cx="4676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F5396E86-B781-41FA-A745-91EAF2C2E895}"/>
                  </a:ext>
                </a:extLst>
              </p14:cNvPr>
              <p14:cNvContentPartPr/>
              <p14:nvPr/>
            </p14:nvContentPartPr>
            <p14:xfrm>
              <a:off x="805930" y="4656902"/>
              <a:ext cx="426600" cy="1652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F5396E86-B781-41FA-A745-91EAF2C2E89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87930" y="4638941"/>
                <a:ext cx="462240" cy="200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46332D8-6BF2-4A55-BCA2-893F5221B99A}"/>
                  </a:ext>
                </a:extLst>
              </p14:cNvPr>
              <p14:cNvContentPartPr/>
              <p14:nvPr/>
            </p14:nvContentPartPr>
            <p14:xfrm>
              <a:off x="2782690" y="4441622"/>
              <a:ext cx="250920" cy="3690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46332D8-6BF2-4A55-BCA2-893F5221B99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765050" y="4423622"/>
                <a:ext cx="2865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B6E8853-866E-458B-A759-3F0E43FAF2C6}"/>
                  </a:ext>
                </a:extLst>
              </p14:cNvPr>
              <p14:cNvContentPartPr/>
              <p14:nvPr/>
            </p14:nvContentPartPr>
            <p14:xfrm>
              <a:off x="3163210" y="4282142"/>
              <a:ext cx="96840" cy="1252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B6E8853-866E-458B-A759-3F0E43FAF2C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145570" y="4264502"/>
                <a:ext cx="1324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F4F7BFB-3275-4945-A5A2-384C8CC9466A}"/>
                  </a:ext>
                </a:extLst>
              </p14:cNvPr>
              <p14:cNvContentPartPr/>
              <p14:nvPr/>
            </p14:nvContentPartPr>
            <p14:xfrm>
              <a:off x="3997690" y="4662662"/>
              <a:ext cx="81000" cy="1195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F4F7BFB-3275-4945-A5A2-384C8CC9466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979690" y="4645022"/>
                <a:ext cx="116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93EDC573-9525-4437-A6C7-D05A6A414EAA}"/>
                  </a:ext>
                </a:extLst>
              </p14:cNvPr>
              <p14:cNvContentPartPr/>
              <p14:nvPr/>
            </p14:nvContentPartPr>
            <p14:xfrm>
              <a:off x="4191010" y="4476182"/>
              <a:ext cx="97200" cy="2775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93EDC573-9525-4437-A6C7-D05A6A414EAA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173010" y="4458542"/>
                <a:ext cx="1328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228C974-BEFF-4B3E-A455-FAD677E11432}"/>
                  </a:ext>
                </a:extLst>
              </p14:cNvPr>
              <p14:cNvContentPartPr/>
              <p14:nvPr/>
            </p14:nvContentPartPr>
            <p14:xfrm>
              <a:off x="4958170" y="4401302"/>
              <a:ext cx="159840" cy="4435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228C974-BEFF-4B3E-A455-FAD677E1143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940170" y="4383662"/>
                <a:ext cx="1954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DADC549-CAF0-433E-A934-5936449E755B}"/>
                  </a:ext>
                </a:extLst>
              </p14:cNvPr>
              <p14:cNvContentPartPr/>
              <p14:nvPr/>
            </p14:nvContentPartPr>
            <p14:xfrm>
              <a:off x="3469930" y="4378622"/>
              <a:ext cx="432360" cy="5058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DADC549-CAF0-433E-A934-5936449E755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452290" y="4360982"/>
                <a:ext cx="46800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0F74D24-E0CB-40E9-9E1C-9774E4380837}"/>
                  </a:ext>
                </a:extLst>
              </p14:cNvPr>
              <p14:cNvContentPartPr/>
              <p14:nvPr/>
            </p14:nvContentPartPr>
            <p14:xfrm>
              <a:off x="4503490" y="4463942"/>
              <a:ext cx="46080" cy="2444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0F74D24-E0CB-40E9-9E1C-9774E438083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485850" y="4445942"/>
                <a:ext cx="817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A7E2B211-264D-4937-95C5-BA892DBC2448}"/>
                  </a:ext>
                </a:extLst>
              </p14:cNvPr>
              <p14:cNvContentPartPr/>
              <p14:nvPr/>
            </p14:nvContentPartPr>
            <p14:xfrm>
              <a:off x="4622290" y="4463942"/>
              <a:ext cx="114840" cy="2448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A7E2B211-264D-4937-95C5-BA892DBC244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604650" y="4445942"/>
                <a:ext cx="15048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50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15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27</cp:revision>
  <dcterms:created xsi:type="dcterms:W3CDTF">2018-04-15T00:33:38Z</dcterms:created>
  <dcterms:modified xsi:type="dcterms:W3CDTF">2020-03-23T17:04:45Z</dcterms:modified>
</cp:coreProperties>
</file>